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28" autoAdjust="0"/>
    <p:restoredTop sz="94660"/>
  </p:normalViewPr>
  <p:slideViewPr>
    <p:cSldViewPr snapToGrid="0">
      <p:cViewPr varScale="1">
        <p:scale>
          <a:sx n="105" d="100"/>
          <a:sy n="105" d="100"/>
        </p:scale>
        <p:origin x="60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heme" Target="theme/theme1.xml"/><Relationship Id="rId5" Type="http://schemas.openxmlformats.org/officeDocument/2006/relationships/slideMaster" Target="slideMasters/slideMaster1.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4.xm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marL="0" marR="0" algn="ctr">
              <a:lnSpc>
                <a:spcPct val="100000"/>
              </a:lnSpc>
              <a:spcBef>
                <a:spcPts val="0"/>
              </a:spcBef>
              <a:spcAft>
                <a:spcPts val="0"/>
              </a:spcAft>
              <a:buNone/>
            </a:pPr>
            <a:r>
              <a:rPr sz="4800" b="0" i="0" u="none" cap="none">
                <a:solidFill>
                  <a:srgbClr val="FFFFFF">
                    <a:alpha val="100000"/>
                  </a:srgbClr>
                </a:solidFill>
                <a:latin typeface="Arial"/>
                <a:cs typeface="Arial"/>
                <a:sym typeface="Arial"/>
              </a:rPr>
              <a:t>Gavi transition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t4"/>
            <p:cNvSpPr/>
            <p:nvPr/>
          </p:nvSpPr>
          <p:spPr>
            <a:xfrm>
              <a:off x="423935" y="1787351"/>
              <a:ext cx="1906087" cy="190608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5" name="pt5"/>
            <p:cNvSpPr/>
            <p:nvPr/>
          </p:nvSpPr>
          <p:spPr>
            <a:xfrm>
              <a:off x="1897954" y="2185605"/>
              <a:ext cx="1109578" cy="1109578"/>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6" name="pt6"/>
            <p:cNvSpPr/>
            <p:nvPr/>
          </p:nvSpPr>
          <p:spPr>
            <a:xfrm>
              <a:off x="2966184" y="2178071"/>
              <a:ext cx="1124647" cy="112464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7" name="pt7"/>
            <p:cNvSpPr/>
            <p:nvPr/>
          </p:nvSpPr>
          <p:spPr>
            <a:xfrm>
              <a:off x="4322439" y="2458561"/>
              <a:ext cx="563667" cy="563667"/>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8" name="pt8"/>
            <p:cNvSpPr/>
            <p:nvPr/>
          </p:nvSpPr>
          <p:spPr>
            <a:xfrm>
              <a:off x="5407579" y="2467936"/>
              <a:ext cx="544917" cy="544917"/>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9" name="pt9"/>
            <p:cNvSpPr/>
            <p:nvPr/>
          </p:nvSpPr>
          <p:spPr>
            <a:xfrm>
              <a:off x="6492322" y="2476915"/>
              <a:ext cx="526958" cy="526958"/>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10" name="pt10"/>
            <p:cNvSpPr/>
            <p:nvPr/>
          </p:nvSpPr>
          <p:spPr>
            <a:xfrm>
              <a:off x="7613883" y="2522711"/>
              <a:ext cx="435368" cy="435368"/>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11" name="pt11"/>
            <p:cNvSpPr/>
            <p:nvPr/>
          </p:nvSpPr>
          <p:spPr>
            <a:xfrm>
              <a:off x="8763145" y="2596208"/>
              <a:ext cx="288373" cy="288373"/>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12" name="pt12"/>
            <p:cNvSpPr/>
            <p:nvPr/>
          </p:nvSpPr>
          <p:spPr>
            <a:xfrm>
              <a:off x="9842757" y="2600055"/>
              <a:ext cx="280678" cy="280678"/>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13" name="pt13"/>
            <p:cNvSpPr/>
            <p:nvPr/>
          </p:nvSpPr>
          <p:spPr>
            <a:xfrm>
              <a:off x="10749581" y="2431115"/>
              <a:ext cx="618560" cy="618560"/>
            </a:xfrm>
            <a:prstGeom prst="ellipse">
              <a:avLst/>
            </a:prstGeom>
            <a:solidFill>
              <a:srgbClr val="00833D">
                <a:alpha val="60000"/>
              </a:srgbClr>
            </a:solidFill>
            <a:ln w="9000" cap="rnd">
              <a:solidFill>
                <a:srgbClr val="00833D">
                  <a:alpha val="60000"/>
                </a:srgbClr>
              </a:solidFill>
              <a:prstDash val="solid"/>
              <a:round/>
            </a:ln>
          </p:spPr>
          <p:txBody>
            <a:bodyPr/>
            <a:lstStyle/>
            <a:p>
              <a:endParaRPr/>
            </a:p>
          </p:txBody>
        </p:sp>
        <p:sp>
          <p:nvSpPr>
            <p:cNvPr id="14" name="pt14"/>
            <p:cNvSpPr/>
            <p:nvPr/>
          </p:nvSpPr>
          <p:spPr>
            <a:xfrm>
              <a:off x="964304" y="2327721"/>
              <a:ext cx="825348" cy="82534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5" name="pt15"/>
            <p:cNvSpPr/>
            <p:nvPr/>
          </p:nvSpPr>
          <p:spPr>
            <a:xfrm>
              <a:off x="2112555" y="2400206"/>
              <a:ext cx="680376" cy="680376"/>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6" name="pt16"/>
            <p:cNvSpPr/>
            <p:nvPr/>
          </p:nvSpPr>
          <p:spPr>
            <a:xfrm>
              <a:off x="3238126" y="2450013"/>
              <a:ext cx="580762" cy="580762"/>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7" name="pt17"/>
            <p:cNvSpPr/>
            <p:nvPr/>
          </p:nvSpPr>
          <p:spPr>
            <a:xfrm>
              <a:off x="4422977" y="2559100"/>
              <a:ext cx="362590" cy="362590"/>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8" name="pt18"/>
            <p:cNvSpPr/>
            <p:nvPr/>
          </p:nvSpPr>
          <p:spPr>
            <a:xfrm>
              <a:off x="5507777" y="2568134"/>
              <a:ext cx="344521" cy="344521"/>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9" name="pt19"/>
            <p:cNvSpPr/>
            <p:nvPr/>
          </p:nvSpPr>
          <p:spPr>
            <a:xfrm>
              <a:off x="6638471" y="2623064"/>
              <a:ext cx="234661" cy="234661"/>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0" name="pt20"/>
            <p:cNvSpPr/>
            <p:nvPr/>
          </p:nvSpPr>
          <p:spPr>
            <a:xfrm>
              <a:off x="7725110" y="2633938"/>
              <a:ext cx="212913" cy="21291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1" name="pt21"/>
            <p:cNvSpPr/>
            <p:nvPr/>
          </p:nvSpPr>
          <p:spPr>
            <a:xfrm>
              <a:off x="8821704" y="2654768"/>
              <a:ext cx="171253" cy="17125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2" name="pt22"/>
            <p:cNvSpPr/>
            <p:nvPr/>
          </p:nvSpPr>
          <p:spPr>
            <a:xfrm>
              <a:off x="9908664" y="2665962"/>
              <a:ext cx="148864" cy="14886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4" name="tx24"/>
            <p:cNvSpPr/>
            <p:nvPr/>
          </p:nvSpPr>
          <p:spPr>
            <a:xfrm>
              <a:off x="1063550" y="1554612"/>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25" name="tx25"/>
            <p:cNvSpPr/>
            <p:nvPr/>
          </p:nvSpPr>
          <p:spPr>
            <a:xfrm>
              <a:off x="1115741"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662,000</a:t>
              </a:r>
            </a:p>
          </p:txBody>
        </p:sp>
        <p:sp>
          <p:nvSpPr>
            <p:cNvPr id="26" name="tx26"/>
            <p:cNvSpPr/>
            <p:nvPr/>
          </p:nvSpPr>
          <p:spPr>
            <a:xfrm>
              <a:off x="2227711" y="1525888"/>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27" name="tx27"/>
            <p:cNvSpPr/>
            <p:nvPr/>
          </p:nvSpPr>
          <p:spPr>
            <a:xfrm>
              <a:off x="2191505"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411,000</a:t>
              </a:r>
            </a:p>
          </p:txBody>
        </p:sp>
        <p:sp>
          <p:nvSpPr>
            <p:cNvPr id="28" name="tx28"/>
            <p:cNvSpPr/>
            <p:nvPr/>
          </p:nvSpPr>
          <p:spPr>
            <a:xfrm>
              <a:off x="3231311" y="1554612"/>
              <a:ext cx="594392"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 Nam</a:t>
              </a:r>
            </a:p>
          </p:txBody>
        </p:sp>
        <p:sp>
          <p:nvSpPr>
            <p:cNvPr id="29" name="tx29"/>
            <p:cNvSpPr/>
            <p:nvPr/>
          </p:nvSpPr>
          <p:spPr>
            <a:xfrm>
              <a:off x="3267270"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274,000</a:t>
              </a:r>
            </a:p>
          </p:txBody>
        </p:sp>
        <p:sp>
          <p:nvSpPr>
            <p:cNvPr id="30" name="tx30"/>
            <p:cNvSpPr/>
            <p:nvPr/>
          </p:nvSpPr>
          <p:spPr>
            <a:xfrm>
              <a:off x="4391379" y="1554612"/>
              <a:ext cx="42578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Bolivia</a:t>
              </a:r>
            </a:p>
          </p:txBody>
        </p:sp>
        <p:sp>
          <p:nvSpPr>
            <p:cNvPr id="31" name="tx31"/>
            <p:cNvSpPr/>
            <p:nvPr/>
          </p:nvSpPr>
          <p:spPr>
            <a:xfrm>
              <a:off x="4383228" y="1743553"/>
              <a:ext cx="44208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71,000</a:t>
              </a:r>
            </a:p>
          </p:txBody>
        </p:sp>
        <p:sp>
          <p:nvSpPr>
            <p:cNvPr id="32" name="tx32"/>
            <p:cNvSpPr/>
            <p:nvPr/>
          </p:nvSpPr>
          <p:spPr>
            <a:xfrm>
              <a:off x="5366679" y="1554612"/>
              <a:ext cx="6267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Honduras</a:t>
              </a:r>
            </a:p>
          </p:txBody>
        </p:sp>
        <p:sp>
          <p:nvSpPr>
            <p:cNvPr id="33" name="tx33"/>
            <p:cNvSpPr/>
            <p:nvPr/>
          </p:nvSpPr>
          <p:spPr>
            <a:xfrm>
              <a:off x="5458993" y="1743553"/>
              <a:ext cx="44208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60,000</a:t>
              </a:r>
            </a:p>
          </p:txBody>
        </p:sp>
        <p:sp>
          <p:nvSpPr>
            <p:cNvPr id="34" name="tx34"/>
            <p:cNvSpPr/>
            <p:nvPr/>
          </p:nvSpPr>
          <p:spPr>
            <a:xfrm>
              <a:off x="6506774" y="1554542"/>
              <a:ext cx="498056" cy="10522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Ukraine</a:t>
              </a:r>
            </a:p>
          </p:txBody>
        </p:sp>
        <p:sp>
          <p:nvSpPr>
            <p:cNvPr id="35" name="tx35"/>
            <p:cNvSpPr/>
            <p:nvPr/>
          </p:nvSpPr>
          <p:spPr>
            <a:xfrm>
              <a:off x="6534757" y="1743553"/>
              <a:ext cx="44208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15,000</a:t>
              </a:r>
            </a:p>
          </p:txBody>
        </p:sp>
        <p:sp>
          <p:nvSpPr>
            <p:cNvPr id="36" name="tx36"/>
            <p:cNvSpPr/>
            <p:nvPr/>
          </p:nvSpPr>
          <p:spPr>
            <a:xfrm>
              <a:off x="7490084" y="1525888"/>
              <a:ext cx="682965"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Azerbaijan</a:t>
              </a:r>
            </a:p>
          </p:txBody>
        </p:sp>
        <p:sp>
          <p:nvSpPr>
            <p:cNvPr id="37" name="tx37"/>
            <p:cNvSpPr/>
            <p:nvPr/>
          </p:nvSpPr>
          <p:spPr>
            <a:xfrm>
              <a:off x="7610522" y="1743553"/>
              <a:ext cx="44208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10,000</a:t>
              </a:r>
            </a:p>
          </p:txBody>
        </p:sp>
        <p:sp>
          <p:nvSpPr>
            <p:cNvPr id="38" name="tx38"/>
            <p:cNvSpPr/>
            <p:nvPr/>
          </p:nvSpPr>
          <p:spPr>
            <a:xfrm>
              <a:off x="8252526" y="1525817"/>
              <a:ext cx="1309611" cy="1339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Republic of Moldova</a:t>
              </a:r>
            </a:p>
          </p:txBody>
        </p:sp>
        <p:sp>
          <p:nvSpPr>
            <p:cNvPr id="39" name="tx39"/>
            <p:cNvSpPr/>
            <p:nvPr/>
          </p:nvSpPr>
          <p:spPr>
            <a:xfrm>
              <a:off x="8726480" y="1743553"/>
              <a:ext cx="361702"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4,000</a:t>
              </a:r>
            </a:p>
          </p:txBody>
        </p:sp>
        <p:sp>
          <p:nvSpPr>
            <p:cNvPr id="40" name="tx40"/>
            <p:cNvSpPr/>
            <p:nvPr/>
          </p:nvSpPr>
          <p:spPr>
            <a:xfrm>
              <a:off x="9597574" y="1554612"/>
              <a:ext cx="77104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Timor-Leste</a:t>
              </a:r>
            </a:p>
          </p:txBody>
        </p:sp>
        <p:sp>
          <p:nvSpPr>
            <p:cNvPr id="41" name="tx41"/>
            <p:cNvSpPr/>
            <p:nvPr/>
          </p:nvSpPr>
          <p:spPr>
            <a:xfrm>
              <a:off x="9802245" y="1743553"/>
              <a:ext cx="361702"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3,000</a:t>
              </a:r>
            </a:p>
          </p:txBody>
        </p:sp>
        <p:sp>
          <p:nvSpPr>
            <p:cNvPr id="42" name="tx42"/>
            <p:cNvSpPr/>
            <p:nvPr/>
          </p:nvSpPr>
          <p:spPr>
            <a:xfrm>
              <a:off x="10753548" y="1552777"/>
              <a:ext cx="610625"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Sri Lanka</a:t>
              </a:r>
            </a:p>
          </p:txBody>
        </p:sp>
        <p:sp>
          <p:nvSpPr>
            <p:cNvPr id="43" name="tx43"/>
            <p:cNvSpPr/>
            <p:nvPr/>
          </p:nvSpPr>
          <p:spPr>
            <a:xfrm>
              <a:off x="10878009" y="1743553"/>
              <a:ext cx="361702"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3,000</a:t>
              </a:r>
            </a:p>
          </p:txBody>
        </p:sp>
        <p:sp>
          <p:nvSpPr>
            <p:cNvPr id="44" name="pl44"/>
            <p:cNvSpPr/>
            <p:nvPr/>
          </p:nvSpPr>
          <p:spPr>
            <a:xfrm>
              <a:off x="137697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5" name="pl45"/>
            <p:cNvSpPr/>
            <p:nvPr/>
          </p:nvSpPr>
          <p:spPr>
            <a:xfrm>
              <a:off x="2452743"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6" name="pl46"/>
            <p:cNvSpPr/>
            <p:nvPr/>
          </p:nvSpPr>
          <p:spPr>
            <a:xfrm>
              <a:off x="352850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7" name="pl47"/>
            <p:cNvSpPr/>
            <p:nvPr/>
          </p:nvSpPr>
          <p:spPr>
            <a:xfrm>
              <a:off x="460427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8" name="pl48"/>
            <p:cNvSpPr/>
            <p:nvPr/>
          </p:nvSpPr>
          <p:spPr>
            <a:xfrm>
              <a:off x="568003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9" name="pl49"/>
            <p:cNvSpPr/>
            <p:nvPr/>
          </p:nvSpPr>
          <p:spPr>
            <a:xfrm>
              <a:off x="675580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0" name="pl50"/>
            <p:cNvSpPr/>
            <p:nvPr/>
          </p:nvSpPr>
          <p:spPr>
            <a:xfrm>
              <a:off x="783156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1" name="pl51"/>
            <p:cNvSpPr/>
            <p:nvPr/>
          </p:nvSpPr>
          <p:spPr>
            <a:xfrm>
              <a:off x="890733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2" name="pl52"/>
            <p:cNvSpPr/>
            <p:nvPr/>
          </p:nvSpPr>
          <p:spPr>
            <a:xfrm>
              <a:off x="9983096"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3" name="pl53"/>
            <p:cNvSpPr/>
            <p:nvPr/>
          </p:nvSpPr>
          <p:spPr>
            <a:xfrm>
              <a:off x="1105886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tx64"/>
            <p:cNvSpPr/>
            <p:nvPr/>
          </p:nvSpPr>
          <p:spPr>
            <a:xfrm>
              <a:off x="3834123" y="3486476"/>
              <a:ext cx="122667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154308"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66" name="pt66"/>
            <p:cNvSpPr/>
            <p:nvPr/>
          </p:nvSpPr>
          <p:spPr>
            <a:xfrm>
              <a:off x="5870242"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67" name="pt67"/>
            <p:cNvSpPr/>
            <p:nvPr/>
          </p:nvSpPr>
          <p:spPr>
            <a:xfrm>
              <a:off x="6586175"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68" name="pt68"/>
            <p:cNvSpPr/>
            <p:nvPr/>
          </p:nvSpPr>
          <p:spPr>
            <a:xfrm>
              <a:off x="7302108"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69" name="pt69"/>
            <p:cNvSpPr/>
            <p:nvPr/>
          </p:nvSpPr>
          <p:spPr>
            <a:xfrm>
              <a:off x="8018041"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a:endParaRPr/>
            </a:p>
          </p:txBody>
        </p:sp>
        <p:sp>
          <p:nvSpPr>
            <p:cNvPr id="70" name="tx70"/>
            <p:cNvSpPr/>
            <p:nvPr/>
          </p:nvSpPr>
          <p:spPr>
            <a:xfrm>
              <a:off x="5419429"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60-69</a:t>
              </a:r>
            </a:p>
          </p:txBody>
        </p:sp>
        <p:sp>
          <p:nvSpPr>
            <p:cNvPr id="71" name="tx71"/>
            <p:cNvSpPr/>
            <p:nvPr/>
          </p:nvSpPr>
          <p:spPr>
            <a:xfrm>
              <a:off x="6135362"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70-79</a:t>
              </a:r>
            </a:p>
          </p:txBody>
        </p:sp>
        <p:sp>
          <p:nvSpPr>
            <p:cNvPr id="72" name="tx72"/>
            <p:cNvSpPr/>
            <p:nvPr/>
          </p:nvSpPr>
          <p:spPr>
            <a:xfrm>
              <a:off x="6851296"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80-89</a:t>
              </a:r>
            </a:p>
          </p:txBody>
        </p:sp>
        <p:sp>
          <p:nvSpPr>
            <p:cNvPr id="73" name="tx73"/>
            <p:cNvSpPr/>
            <p:nvPr/>
          </p:nvSpPr>
          <p:spPr>
            <a:xfrm>
              <a:off x="7567229"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90-94</a:t>
              </a:r>
            </a:p>
          </p:txBody>
        </p:sp>
        <p:sp>
          <p:nvSpPr>
            <p:cNvPr id="74" name="tx74"/>
            <p:cNvSpPr/>
            <p:nvPr/>
          </p:nvSpPr>
          <p:spPr>
            <a:xfrm>
              <a:off x="8283162" y="3515467"/>
              <a:ext cx="3185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&gt;=95</a:t>
              </a:r>
            </a:p>
          </p:txBody>
        </p:sp>
        <p:sp>
          <p:nvSpPr>
            <p:cNvPr id="75" name="tx75"/>
            <p:cNvSpPr/>
            <p:nvPr/>
          </p:nvSpPr>
          <p:spPr>
            <a:xfrm>
              <a:off x="731520" y="819543"/>
              <a:ext cx="4174628" cy="15380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6" name="tx76"/>
            <p:cNvSpPr/>
            <p:nvPr/>
          </p:nvSpPr>
          <p:spPr>
            <a:xfrm>
              <a:off x="731520" y="115440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7" name="tx77"/>
            <p:cNvSpPr/>
            <p:nvPr/>
          </p:nvSpPr>
          <p:spPr>
            <a:xfrm>
              <a:off x="731520" y="133545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8" name="tx78"/>
            <p:cNvSpPr/>
            <p:nvPr/>
          </p:nvSpPr>
          <p:spPr>
            <a:xfrm>
              <a:off x="731520" y="1516503"/>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9" name="tx79"/>
            <p:cNvSpPr/>
            <p:nvPr/>
          </p:nvSpPr>
          <p:spPr>
            <a:xfrm>
              <a:off x="731520" y="1697554"/>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0" name="tx80"/>
            <p:cNvSpPr/>
            <p:nvPr/>
          </p:nvSpPr>
          <p:spPr>
            <a:xfrm>
              <a:off x="731520" y="1878605"/>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1" name="tx81"/>
            <p:cNvSpPr/>
            <p:nvPr/>
          </p:nvSpPr>
          <p:spPr>
            <a:xfrm>
              <a:off x="731520" y="2042876"/>
              <a:ext cx="46575" cy="1678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5585132" y="3842715"/>
              <a:ext cx="61191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there were 1,519,000 zero-dose children in Gavi transition.
The top 10 countries (out of 17) accounted for 1,514,000 (100%) of zero-dose children in Gavi transition.
Indonesia had the highest number of zero-dose children (662,000), followed by Angola (411,000). These account for approximately 44% and 27% of zero-dose children in the group,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905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628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42054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6782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9360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19375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45149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70923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9669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22470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48244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7401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99792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25565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5133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7711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502887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2866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5443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80208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420208" y="2709665"/>
              <a:ext cx="4929038" cy="1287824"/>
            </a:xfrm>
            <a:custGeom>
              <a:avLst/>
              <a:gdLst/>
              <a:ahLst/>
              <a:cxnLst/>
              <a:rect l="0" t="0" r="0" b="0"/>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a:endParaRPr/>
            </a:p>
          </p:txBody>
        </p:sp>
        <p:sp>
          <p:nvSpPr>
            <p:cNvPr id="25" name="pl25"/>
            <p:cNvSpPr/>
            <p:nvPr/>
          </p:nvSpPr>
          <p:spPr>
            <a:xfrm>
              <a:off x="2420208" y="2966970"/>
              <a:ext cx="4929038" cy="0"/>
            </a:xfrm>
            <a:custGeom>
              <a:avLst/>
              <a:gdLst/>
              <a:ahLst/>
              <a:cxnLst/>
              <a:rect l="0" t="0" r="0" b="0"/>
              <a:pathLst>
                <a:path w="4929038">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F26A21">
                  <a:alpha val="100000"/>
                </a:srgbClr>
              </a:solidFill>
              <a:prstDash val="solid"/>
              <a:round/>
            </a:ln>
          </p:spPr>
          <p:txBody>
            <a:bodyPr/>
            <a:lstStyle/>
            <a:p>
              <a:endParaRPr/>
            </a:p>
          </p:txBody>
        </p:sp>
        <p:sp>
          <p:nvSpPr>
            <p:cNvPr id="26" name="pl26"/>
            <p:cNvSpPr/>
            <p:nvPr/>
          </p:nvSpPr>
          <p:spPr>
            <a:xfrm>
              <a:off x="2420208" y="5028959"/>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a:endParaRPr/>
            </a:p>
          </p:txBody>
        </p:sp>
        <p:sp>
          <p:nvSpPr>
            <p:cNvPr id="27" name="pl27"/>
            <p:cNvSpPr/>
            <p:nvPr/>
          </p:nvSpPr>
          <p:spPr>
            <a:xfrm>
              <a:off x="2420208" y="1678454"/>
              <a:ext cx="4929038" cy="515129"/>
            </a:xfrm>
            <a:custGeom>
              <a:avLst/>
              <a:gdLst/>
              <a:ahLst/>
              <a:cxnLst/>
              <a:rect l="0" t="0" r="0" b="0"/>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D3D3D3">
                  <a:alpha val="100000"/>
                </a:srgbClr>
              </a:solidFill>
              <a:prstDash val="solid"/>
              <a:round/>
            </a:ln>
          </p:spPr>
          <p:txBody>
            <a:bodyPr/>
            <a:lstStyle/>
            <a:p>
              <a:endParaRPr/>
            </a:p>
          </p:txBody>
        </p:sp>
        <p:sp>
          <p:nvSpPr>
            <p:cNvPr id="28" name="pl28"/>
            <p:cNvSpPr/>
            <p:nvPr/>
          </p:nvSpPr>
          <p:spPr>
            <a:xfrm>
              <a:off x="2420208" y="1420630"/>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420208" y="905155"/>
              <a:ext cx="4929038" cy="257564"/>
            </a:xfrm>
            <a:custGeom>
              <a:avLst/>
              <a:gdLst/>
              <a:ahLst/>
              <a:cxnLst/>
              <a:rect l="0" t="0" r="0" b="0"/>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420208" y="1420803"/>
              <a:ext cx="4929038" cy="772694"/>
            </a:xfrm>
            <a:custGeom>
              <a:avLst/>
              <a:gdLst/>
              <a:ahLst/>
              <a:cxnLst/>
              <a:rect l="0" t="0" r="0" b="0"/>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3B00FB">
                  <a:alpha val="100000"/>
                </a:srgbClr>
              </a:solidFill>
              <a:prstDash val="solid"/>
              <a:round/>
            </a:ln>
          </p:spPr>
          <p:txBody>
            <a:bodyPr/>
            <a:lstStyle/>
            <a:p>
              <a:endParaRPr/>
            </a:p>
          </p:txBody>
        </p:sp>
        <p:sp>
          <p:nvSpPr>
            <p:cNvPr id="31" name="pl31"/>
            <p:cNvSpPr/>
            <p:nvPr/>
          </p:nvSpPr>
          <p:spPr>
            <a:xfrm>
              <a:off x="2420208" y="3998181"/>
              <a:ext cx="4929038" cy="772694"/>
            </a:xfrm>
            <a:custGeom>
              <a:avLst/>
              <a:gdLst/>
              <a:ahLst/>
              <a:cxnLst/>
              <a:rect l="0" t="0" r="0" b="0"/>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420208" y="4255745"/>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420208" y="3225572"/>
              <a:ext cx="4929038" cy="2575648"/>
            </a:xfrm>
            <a:custGeom>
              <a:avLst/>
              <a:gdLst/>
              <a:ahLst/>
              <a:cxnLst/>
              <a:rect l="0" t="0" r="0" b="0"/>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420208" y="905155"/>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420208" y="2709405"/>
              <a:ext cx="4929038" cy="515129"/>
            </a:xfrm>
            <a:custGeom>
              <a:avLst/>
              <a:gdLst/>
              <a:ahLst/>
              <a:cxnLst/>
              <a:rect l="0" t="0" r="0" b="0"/>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420208" y="3482705"/>
              <a:ext cx="4929038" cy="772694"/>
            </a:xfrm>
            <a:custGeom>
              <a:avLst/>
              <a:gdLst/>
              <a:ahLst/>
              <a:cxnLst/>
              <a:rect l="0" t="0" r="0" b="0"/>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420208" y="3740875"/>
              <a:ext cx="4929038" cy="2060519"/>
            </a:xfrm>
            <a:custGeom>
              <a:avLst/>
              <a:gdLst/>
              <a:ahLst/>
              <a:cxnLst/>
              <a:rect l="0" t="0" r="0" b="0"/>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FE00FA">
                  <a:alpha val="100000"/>
                </a:srgbClr>
              </a:solidFill>
              <a:prstDash val="solid"/>
              <a:round/>
            </a:ln>
          </p:spPr>
          <p:txBody>
            <a:bodyPr/>
            <a:lstStyle/>
            <a:p>
              <a:endParaRPr/>
            </a:p>
          </p:txBody>
        </p:sp>
        <p:sp>
          <p:nvSpPr>
            <p:cNvPr id="38" name="pt38"/>
            <p:cNvSpPr/>
            <p:nvPr/>
          </p:nvSpPr>
          <p:spPr>
            <a:xfrm>
              <a:off x="2334404"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39" name="pt39"/>
            <p:cNvSpPr/>
            <p:nvPr/>
          </p:nvSpPr>
          <p:spPr>
            <a:xfrm>
              <a:off x="2334404"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0" name="pt40"/>
            <p:cNvSpPr/>
            <p:nvPr/>
          </p:nvSpPr>
          <p:spPr>
            <a:xfrm>
              <a:off x="2334404" y="1334740"/>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a:endParaRPr/>
            </a:p>
          </p:txBody>
        </p:sp>
        <p:sp>
          <p:nvSpPr>
            <p:cNvPr id="41" name="pt41"/>
            <p:cNvSpPr/>
            <p:nvPr/>
          </p:nvSpPr>
          <p:spPr>
            <a:xfrm>
              <a:off x="2334404"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2" name="pt42"/>
            <p:cNvSpPr/>
            <p:nvPr/>
          </p:nvSpPr>
          <p:spPr>
            <a:xfrm>
              <a:off x="2334404"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3" name="pt43"/>
            <p:cNvSpPr/>
            <p:nvPr/>
          </p:nvSpPr>
          <p:spPr>
            <a:xfrm>
              <a:off x="2334404"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4" name="pt44"/>
            <p:cNvSpPr/>
            <p:nvPr/>
          </p:nvSpPr>
          <p:spPr>
            <a:xfrm>
              <a:off x="2334404"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5" name="pt45"/>
            <p:cNvSpPr/>
            <p:nvPr/>
          </p:nvSpPr>
          <p:spPr>
            <a:xfrm>
              <a:off x="2334404"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6" name="pt46"/>
            <p:cNvSpPr/>
            <p:nvPr/>
          </p:nvSpPr>
          <p:spPr>
            <a:xfrm>
              <a:off x="2334404"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47" name="pt47"/>
            <p:cNvSpPr/>
            <p:nvPr/>
          </p:nvSpPr>
          <p:spPr>
            <a:xfrm>
              <a:off x="2334404"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8" name="pt48"/>
            <p:cNvSpPr/>
            <p:nvPr/>
          </p:nvSpPr>
          <p:spPr>
            <a:xfrm>
              <a:off x="2334404"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9" name="pt49"/>
            <p:cNvSpPr/>
            <p:nvPr/>
          </p:nvSpPr>
          <p:spPr>
            <a:xfrm>
              <a:off x="2334404"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334404"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2" name="pt52"/>
            <p:cNvSpPr/>
            <p:nvPr/>
          </p:nvSpPr>
          <p:spPr>
            <a:xfrm>
              <a:off x="2334404"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334404"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2334404"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2334404"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2334404"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2334404" y="5716282"/>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a:endParaRPr/>
            </a:p>
          </p:txBody>
        </p:sp>
        <p:sp>
          <p:nvSpPr>
            <p:cNvPr id="58" name="pt58"/>
            <p:cNvSpPr/>
            <p:nvPr/>
          </p:nvSpPr>
          <p:spPr>
            <a:xfrm>
              <a:off x="7263443"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7263443"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7263443"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7263443"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7263443"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7263443" y="2107953"/>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a:endParaRPr/>
            </a:p>
          </p:txBody>
        </p:sp>
        <p:sp>
          <p:nvSpPr>
            <p:cNvPr id="64" name="pt64"/>
            <p:cNvSpPr/>
            <p:nvPr/>
          </p:nvSpPr>
          <p:spPr>
            <a:xfrm>
              <a:off x="7263443"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263443"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7" name="pt67"/>
            <p:cNvSpPr/>
            <p:nvPr/>
          </p:nvSpPr>
          <p:spPr>
            <a:xfrm>
              <a:off x="7263443"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7263443"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7263443" y="3654380"/>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a:endParaRPr/>
            </a:p>
          </p:txBody>
        </p:sp>
        <p:sp>
          <p:nvSpPr>
            <p:cNvPr id="70" name="pt70"/>
            <p:cNvSpPr/>
            <p:nvPr/>
          </p:nvSpPr>
          <p:spPr>
            <a:xfrm>
              <a:off x="7263443"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7263443"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7263443"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7263443"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7263443"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7263443"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7263443"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7263443"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tx78"/>
            <p:cNvSpPr/>
            <p:nvPr/>
          </p:nvSpPr>
          <p:spPr>
            <a:xfrm>
              <a:off x="1080884" y="821153"/>
              <a:ext cx="109287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210121" y="6568567"/>
              <a:ext cx="586428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in Gavi transition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3 countries in Gavi transition were among the top 20 countries with the most zero-dose children globally (Indonesia, Angola, and Viet Nam).
In 2023, 3 countries in the group were among the top 20 zero-dose countries (Indonesia, Angola, and Viet Nam).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423936"/>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501184"/>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578433"/>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1655681"/>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136545"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3312654"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4488762"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5547260"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6488147"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193813"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17089"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1079223" y="4885312"/>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79223" y="3962560"/>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079223" y="3039809"/>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79223" y="2117057"/>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079223" y="1194306"/>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548490"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724599"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900708"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076817"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017704"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8591"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429034"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605143"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rc28"/>
            <p:cNvSpPr/>
            <p:nvPr/>
          </p:nvSpPr>
          <p:spPr>
            <a:xfrm>
              <a:off x="1442641" y="2630651"/>
              <a:ext cx="211699" cy="2254660"/>
            </a:xfrm>
            <a:prstGeom prst="rect">
              <a:avLst/>
            </a:prstGeom>
            <a:solidFill>
              <a:srgbClr val="0058AB">
                <a:alpha val="100000"/>
              </a:srgbClr>
            </a:solidFill>
          </p:spPr>
          <p:txBody>
            <a:bodyPr/>
            <a:lstStyle/>
            <a:p>
              <a:endParaRPr/>
            </a:p>
          </p:txBody>
        </p:sp>
        <p:sp>
          <p:nvSpPr>
            <p:cNvPr id="29" name="rc29"/>
            <p:cNvSpPr/>
            <p:nvPr/>
          </p:nvSpPr>
          <p:spPr>
            <a:xfrm>
              <a:off x="1677862" y="2664286"/>
              <a:ext cx="211699" cy="2221025"/>
            </a:xfrm>
            <a:prstGeom prst="rect">
              <a:avLst/>
            </a:prstGeom>
            <a:solidFill>
              <a:srgbClr val="0058AB">
                <a:alpha val="100000"/>
              </a:srgbClr>
            </a:solidFill>
          </p:spPr>
          <p:txBody>
            <a:bodyPr/>
            <a:lstStyle/>
            <a:p>
              <a:endParaRPr/>
            </a:p>
          </p:txBody>
        </p:sp>
        <p:sp>
          <p:nvSpPr>
            <p:cNvPr id="30" name="rc30"/>
            <p:cNvSpPr/>
            <p:nvPr/>
          </p:nvSpPr>
          <p:spPr>
            <a:xfrm>
              <a:off x="1913084" y="2478883"/>
              <a:ext cx="211699" cy="2406428"/>
            </a:xfrm>
            <a:prstGeom prst="rect">
              <a:avLst/>
            </a:prstGeom>
            <a:solidFill>
              <a:srgbClr val="0058AB">
                <a:alpha val="100000"/>
              </a:srgbClr>
            </a:solidFill>
          </p:spPr>
          <p:txBody>
            <a:bodyPr/>
            <a:lstStyle/>
            <a:p>
              <a:endParaRPr/>
            </a:p>
          </p:txBody>
        </p:sp>
        <p:sp>
          <p:nvSpPr>
            <p:cNvPr id="31" name="rc31"/>
            <p:cNvSpPr/>
            <p:nvPr/>
          </p:nvSpPr>
          <p:spPr>
            <a:xfrm>
              <a:off x="2148306" y="2924204"/>
              <a:ext cx="211699" cy="1961107"/>
            </a:xfrm>
            <a:prstGeom prst="rect">
              <a:avLst/>
            </a:prstGeom>
            <a:solidFill>
              <a:srgbClr val="0058AB">
                <a:alpha val="100000"/>
              </a:srgbClr>
            </a:solidFill>
          </p:spPr>
          <p:txBody>
            <a:bodyPr/>
            <a:lstStyle/>
            <a:p>
              <a:endParaRPr/>
            </a:p>
          </p:txBody>
        </p:sp>
        <p:sp>
          <p:nvSpPr>
            <p:cNvPr id="32" name="rc32"/>
            <p:cNvSpPr/>
            <p:nvPr/>
          </p:nvSpPr>
          <p:spPr>
            <a:xfrm>
              <a:off x="2383528" y="2916930"/>
              <a:ext cx="211699" cy="1968382"/>
            </a:xfrm>
            <a:prstGeom prst="rect">
              <a:avLst/>
            </a:prstGeom>
            <a:solidFill>
              <a:srgbClr val="0058AB">
                <a:alpha val="100000"/>
              </a:srgbClr>
            </a:solidFill>
          </p:spPr>
          <p:txBody>
            <a:bodyPr/>
            <a:lstStyle/>
            <a:p>
              <a:endParaRPr/>
            </a:p>
          </p:txBody>
        </p:sp>
        <p:sp>
          <p:nvSpPr>
            <p:cNvPr id="33" name="rc33"/>
            <p:cNvSpPr/>
            <p:nvPr/>
          </p:nvSpPr>
          <p:spPr>
            <a:xfrm>
              <a:off x="2618749" y="2805356"/>
              <a:ext cx="211699" cy="2079955"/>
            </a:xfrm>
            <a:prstGeom prst="rect">
              <a:avLst/>
            </a:prstGeom>
            <a:solidFill>
              <a:srgbClr val="0058AB">
                <a:alpha val="100000"/>
              </a:srgbClr>
            </a:solidFill>
          </p:spPr>
          <p:txBody>
            <a:bodyPr/>
            <a:lstStyle/>
            <a:p>
              <a:endParaRPr/>
            </a:p>
          </p:txBody>
        </p:sp>
        <p:sp>
          <p:nvSpPr>
            <p:cNvPr id="34" name="rc34"/>
            <p:cNvSpPr/>
            <p:nvPr/>
          </p:nvSpPr>
          <p:spPr>
            <a:xfrm>
              <a:off x="2853971" y="2798616"/>
              <a:ext cx="211699" cy="2086695"/>
            </a:xfrm>
            <a:prstGeom prst="rect">
              <a:avLst/>
            </a:prstGeom>
            <a:solidFill>
              <a:srgbClr val="0058AB">
                <a:alpha val="100000"/>
              </a:srgbClr>
            </a:solidFill>
          </p:spPr>
          <p:txBody>
            <a:bodyPr/>
            <a:lstStyle/>
            <a:p>
              <a:endParaRPr/>
            </a:p>
          </p:txBody>
        </p:sp>
        <p:sp>
          <p:nvSpPr>
            <p:cNvPr id="35" name="rc35"/>
            <p:cNvSpPr/>
            <p:nvPr/>
          </p:nvSpPr>
          <p:spPr>
            <a:xfrm>
              <a:off x="3089193" y="2642787"/>
              <a:ext cx="211699" cy="2242524"/>
            </a:xfrm>
            <a:prstGeom prst="rect">
              <a:avLst/>
            </a:prstGeom>
            <a:solidFill>
              <a:srgbClr val="0058AB">
                <a:alpha val="100000"/>
              </a:srgbClr>
            </a:solidFill>
          </p:spPr>
          <p:txBody>
            <a:bodyPr/>
            <a:lstStyle/>
            <a:p>
              <a:endParaRPr/>
            </a:p>
          </p:txBody>
        </p:sp>
        <p:sp>
          <p:nvSpPr>
            <p:cNvPr id="36" name="rc36"/>
            <p:cNvSpPr/>
            <p:nvPr/>
          </p:nvSpPr>
          <p:spPr>
            <a:xfrm>
              <a:off x="3324415" y="3023976"/>
              <a:ext cx="211699" cy="1861335"/>
            </a:xfrm>
            <a:prstGeom prst="rect">
              <a:avLst/>
            </a:prstGeom>
            <a:solidFill>
              <a:srgbClr val="0058AB">
                <a:alpha val="100000"/>
              </a:srgbClr>
            </a:solidFill>
          </p:spPr>
          <p:txBody>
            <a:bodyPr/>
            <a:lstStyle/>
            <a:p>
              <a:endParaRPr/>
            </a:p>
          </p:txBody>
        </p:sp>
        <p:sp>
          <p:nvSpPr>
            <p:cNvPr id="37" name="rc37"/>
            <p:cNvSpPr/>
            <p:nvPr/>
          </p:nvSpPr>
          <p:spPr>
            <a:xfrm>
              <a:off x="3559636" y="2786692"/>
              <a:ext cx="211699" cy="2098619"/>
            </a:xfrm>
            <a:prstGeom prst="rect">
              <a:avLst/>
            </a:prstGeom>
            <a:solidFill>
              <a:srgbClr val="0058AB">
                <a:alpha val="100000"/>
              </a:srgbClr>
            </a:solidFill>
          </p:spPr>
          <p:txBody>
            <a:bodyPr/>
            <a:lstStyle/>
            <a:p>
              <a:endParaRPr/>
            </a:p>
          </p:txBody>
        </p:sp>
        <p:sp>
          <p:nvSpPr>
            <p:cNvPr id="38" name="rc38"/>
            <p:cNvSpPr/>
            <p:nvPr/>
          </p:nvSpPr>
          <p:spPr>
            <a:xfrm>
              <a:off x="3794858" y="2593850"/>
              <a:ext cx="211699" cy="2291461"/>
            </a:xfrm>
            <a:prstGeom prst="rect">
              <a:avLst/>
            </a:prstGeom>
            <a:solidFill>
              <a:srgbClr val="0058AB">
                <a:alpha val="100000"/>
              </a:srgbClr>
            </a:solidFill>
          </p:spPr>
          <p:txBody>
            <a:bodyPr/>
            <a:lstStyle/>
            <a:p>
              <a:endParaRPr/>
            </a:p>
          </p:txBody>
        </p:sp>
        <p:sp>
          <p:nvSpPr>
            <p:cNvPr id="39" name="rc39"/>
            <p:cNvSpPr/>
            <p:nvPr/>
          </p:nvSpPr>
          <p:spPr>
            <a:xfrm>
              <a:off x="4030080" y="2554098"/>
              <a:ext cx="211699" cy="2331213"/>
            </a:xfrm>
            <a:prstGeom prst="rect">
              <a:avLst/>
            </a:prstGeom>
            <a:solidFill>
              <a:srgbClr val="0058AB">
                <a:alpha val="100000"/>
              </a:srgbClr>
            </a:solidFill>
          </p:spPr>
          <p:txBody>
            <a:bodyPr/>
            <a:lstStyle/>
            <a:p>
              <a:endParaRPr/>
            </a:p>
          </p:txBody>
        </p:sp>
        <p:sp>
          <p:nvSpPr>
            <p:cNvPr id="40" name="rc40"/>
            <p:cNvSpPr/>
            <p:nvPr/>
          </p:nvSpPr>
          <p:spPr>
            <a:xfrm>
              <a:off x="4265302" y="2967303"/>
              <a:ext cx="211699" cy="1918009"/>
            </a:xfrm>
            <a:prstGeom prst="rect">
              <a:avLst/>
            </a:prstGeom>
            <a:solidFill>
              <a:srgbClr val="0058AB">
                <a:alpha val="100000"/>
              </a:srgbClr>
            </a:solidFill>
          </p:spPr>
          <p:txBody>
            <a:bodyPr/>
            <a:lstStyle/>
            <a:p>
              <a:endParaRPr/>
            </a:p>
          </p:txBody>
        </p:sp>
        <p:sp>
          <p:nvSpPr>
            <p:cNvPr id="41" name="rc41"/>
            <p:cNvSpPr/>
            <p:nvPr/>
          </p:nvSpPr>
          <p:spPr>
            <a:xfrm>
              <a:off x="4500523" y="3125290"/>
              <a:ext cx="211699" cy="1760021"/>
            </a:xfrm>
            <a:prstGeom prst="rect">
              <a:avLst/>
            </a:prstGeom>
            <a:solidFill>
              <a:srgbClr val="0058AB">
                <a:alpha val="100000"/>
              </a:srgbClr>
            </a:solidFill>
          </p:spPr>
          <p:txBody>
            <a:bodyPr/>
            <a:lstStyle/>
            <a:p>
              <a:endParaRPr/>
            </a:p>
          </p:txBody>
        </p:sp>
        <p:sp>
          <p:nvSpPr>
            <p:cNvPr id="42" name="rc42"/>
            <p:cNvSpPr/>
            <p:nvPr/>
          </p:nvSpPr>
          <p:spPr>
            <a:xfrm>
              <a:off x="4735745" y="3023009"/>
              <a:ext cx="211699" cy="1862302"/>
            </a:xfrm>
            <a:prstGeom prst="rect">
              <a:avLst/>
            </a:prstGeom>
            <a:solidFill>
              <a:srgbClr val="0058AB">
                <a:alpha val="100000"/>
              </a:srgbClr>
            </a:solidFill>
          </p:spPr>
          <p:txBody>
            <a:bodyPr/>
            <a:lstStyle/>
            <a:p>
              <a:endParaRPr/>
            </a:p>
          </p:txBody>
        </p:sp>
        <p:sp>
          <p:nvSpPr>
            <p:cNvPr id="43" name="rc43"/>
            <p:cNvSpPr/>
            <p:nvPr/>
          </p:nvSpPr>
          <p:spPr>
            <a:xfrm>
              <a:off x="4970967" y="2958494"/>
              <a:ext cx="211699" cy="1926817"/>
            </a:xfrm>
            <a:prstGeom prst="rect">
              <a:avLst/>
            </a:prstGeom>
            <a:solidFill>
              <a:srgbClr val="0058AB">
                <a:alpha val="100000"/>
              </a:srgbClr>
            </a:solidFill>
          </p:spPr>
          <p:txBody>
            <a:bodyPr/>
            <a:lstStyle/>
            <a:p>
              <a:endParaRPr/>
            </a:p>
          </p:txBody>
        </p:sp>
        <p:sp>
          <p:nvSpPr>
            <p:cNvPr id="44" name="rc44"/>
            <p:cNvSpPr/>
            <p:nvPr/>
          </p:nvSpPr>
          <p:spPr>
            <a:xfrm>
              <a:off x="5206189" y="2804749"/>
              <a:ext cx="211699" cy="2080562"/>
            </a:xfrm>
            <a:prstGeom prst="rect">
              <a:avLst/>
            </a:prstGeom>
            <a:solidFill>
              <a:srgbClr val="0058AB">
                <a:alpha val="100000"/>
              </a:srgbClr>
            </a:solidFill>
          </p:spPr>
          <p:txBody>
            <a:bodyPr/>
            <a:lstStyle/>
            <a:p>
              <a:endParaRPr/>
            </a:p>
          </p:txBody>
        </p:sp>
        <p:sp>
          <p:nvSpPr>
            <p:cNvPr id="45" name="rc45"/>
            <p:cNvSpPr/>
            <p:nvPr/>
          </p:nvSpPr>
          <p:spPr>
            <a:xfrm>
              <a:off x="5441410" y="2919810"/>
              <a:ext cx="211699" cy="1965501"/>
            </a:xfrm>
            <a:prstGeom prst="rect">
              <a:avLst/>
            </a:prstGeom>
            <a:solidFill>
              <a:srgbClr val="0058AB">
                <a:alpha val="100000"/>
              </a:srgbClr>
            </a:solidFill>
          </p:spPr>
          <p:txBody>
            <a:bodyPr/>
            <a:lstStyle/>
            <a:p>
              <a:endParaRPr/>
            </a:p>
          </p:txBody>
        </p:sp>
        <p:sp>
          <p:nvSpPr>
            <p:cNvPr id="46" name="rc46"/>
            <p:cNvSpPr/>
            <p:nvPr/>
          </p:nvSpPr>
          <p:spPr>
            <a:xfrm>
              <a:off x="5676632" y="2662793"/>
              <a:ext cx="211699" cy="2222518"/>
            </a:xfrm>
            <a:prstGeom prst="rect">
              <a:avLst/>
            </a:prstGeom>
            <a:solidFill>
              <a:srgbClr val="0058AB">
                <a:alpha val="100000"/>
              </a:srgbClr>
            </a:solidFill>
          </p:spPr>
          <p:txBody>
            <a:bodyPr/>
            <a:lstStyle/>
            <a:p>
              <a:endParaRPr/>
            </a:p>
          </p:txBody>
        </p:sp>
        <p:sp>
          <p:nvSpPr>
            <p:cNvPr id="47" name="rc47"/>
            <p:cNvSpPr/>
            <p:nvPr/>
          </p:nvSpPr>
          <p:spPr>
            <a:xfrm>
              <a:off x="5911854" y="2952679"/>
              <a:ext cx="211699" cy="1932632"/>
            </a:xfrm>
            <a:prstGeom prst="rect">
              <a:avLst/>
            </a:prstGeom>
            <a:solidFill>
              <a:srgbClr val="0058AB">
                <a:alpha val="100000"/>
              </a:srgbClr>
            </a:solidFill>
          </p:spPr>
          <p:txBody>
            <a:bodyPr/>
            <a:lstStyle/>
            <a:p>
              <a:endParaRPr/>
            </a:p>
          </p:txBody>
        </p:sp>
        <p:sp>
          <p:nvSpPr>
            <p:cNvPr id="48" name="rc48"/>
            <p:cNvSpPr/>
            <p:nvPr/>
          </p:nvSpPr>
          <p:spPr>
            <a:xfrm>
              <a:off x="6147076" y="2165681"/>
              <a:ext cx="211699" cy="2719631"/>
            </a:xfrm>
            <a:prstGeom prst="rect">
              <a:avLst/>
            </a:prstGeom>
            <a:solidFill>
              <a:srgbClr val="0058AB">
                <a:alpha val="100000"/>
              </a:srgbClr>
            </a:solidFill>
          </p:spPr>
          <p:txBody>
            <a:bodyPr/>
            <a:lstStyle/>
            <a:p>
              <a:endParaRPr/>
            </a:p>
          </p:txBody>
        </p:sp>
        <p:sp>
          <p:nvSpPr>
            <p:cNvPr id="49" name="rc49"/>
            <p:cNvSpPr/>
            <p:nvPr/>
          </p:nvSpPr>
          <p:spPr>
            <a:xfrm>
              <a:off x="6382297" y="1066043"/>
              <a:ext cx="211699" cy="3819268"/>
            </a:xfrm>
            <a:prstGeom prst="rect">
              <a:avLst/>
            </a:prstGeom>
            <a:solidFill>
              <a:srgbClr val="0058AB">
                <a:alpha val="100000"/>
              </a:srgbClr>
            </a:solidFill>
          </p:spPr>
          <p:txBody>
            <a:bodyPr/>
            <a:lstStyle/>
            <a:p>
              <a:endParaRPr/>
            </a:p>
          </p:txBody>
        </p:sp>
        <p:sp>
          <p:nvSpPr>
            <p:cNvPr id="50" name="rc50"/>
            <p:cNvSpPr/>
            <p:nvPr/>
          </p:nvSpPr>
          <p:spPr>
            <a:xfrm>
              <a:off x="6617519" y="2534200"/>
              <a:ext cx="211699" cy="2351111"/>
            </a:xfrm>
            <a:prstGeom prst="rect">
              <a:avLst/>
            </a:prstGeom>
            <a:solidFill>
              <a:srgbClr val="0058AB">
                <a:alpha val="100000"/>
              </a:srgbClr>
            </a:solidFill>
          </p:spPr>
          <p:txBody>
            <a:bodyPr/>
            <a:lstStyle/>
            <a:p>
              <a:endParaRPr/>
            </a:p>
          </p:txBody>
        </p:sp>
        <p:sp>
          <p:nvSpPr>
            <p:cNvPr id="51" name="rc51"/>
            <p:cNvSpPr/>
            <p:nvPr/>
          </p:nvSpPr>
          <p:spPr>
            <a:xfrm>
              <a:off x="6852741" y="2081085"/>
              <a:ext cx="211699" cy="2804227"/>
            </a:xfrm>
            <a:prstGeom prst="rect">
              <a:avLst/>
            </a:prstGeom>
            <a:solidFill>
              <a:srgbClr val="0058AB">
                <a:alpha val="100000"/>
              </a:srgbClr>
            </a:solidFill>
          </p:spPr>
          <p:txBody>
            <a:bodyPr/>
            <a:lstStyle/>
            <a:p>
              <a:endParaRPr/>
            </a:p>
          </p:txBody>
        </p:sp>
        <p:sp>
          <p:nvSpPr>
            <p:cNvPr id="52" name="rc52"/>
            <p:cNvSpPr/>
            <p:nvPr/>
          </p:nvSpPr>
          <p:spPr>
            <a:xfrm>
              <a:off x="8499293" y="3918995"/>
              <a:ext cx="211699" cy="966316"/>
            </a:xfrm>
            <a:prstGeom prst="rect">
              <a:avLst/>
            </a:prstGeom>
            <a:solidFill>
              <a:srgbClr val="69DBFF">
                <a:alpha val="100000"/>
              </a:srgbClr>
            </a:solidFill>
          </p:spPr>
          <p:txBody>
            <a:bodyPr/>
            <a:lstStyle/>
            <a:p>
              <a:endParaRPr/>
            </a:p>
          </p:txBody>
        </p:sp>
        <p:sp>
          <p:nvSpPr>
            <p:cNvPr id="53" name="pl53"/>
            <p:cNvSpPr/>
            <p:nvPr/>
          </p:nvSpPr>
          <p:spPr>
            <a:xfrm>
              <a:off x="6252925" y="2952679"/>
              <a:ext cx="2352217" cy="966316"/>
            </a:xfrm>
            <a:custGeom>
              <a:avLst/>
              <a:gdLst/>
              <a:ahLst/>
              <a:cxnLst/>
              <a:rect l="0" t="0" r="0" b="0"/>
              <a:pathLst>
                <a:path w="2352217" h="966316">
                  <a:moveTo>
                    <a:pt x="0" y="0"/>
                  </a:moveTo>
                  <a:lnTo>
                    <a:pt x="235221" y="96631"/>
                  </a:lnTo>
                  <a:lnTo>
                    <a:pt x="470443" y="193263"/>
                  </a:lnTo>
                  <a:lnTo>
                    <a:pt x="705665" y="289894"/>
                  </a:lnTo>
                  <a:lnTo>
                    <a:pt x="940887" y="386526"/>
                  </a:lnTo>
                  <a:lnTo>
                    <a:pt x="1176108" y="483158"/>
                  </a:lnTo>
                  <a:lnTo>
                    <a:pt x="1411330" y="579789"/>
                  </a:lnTo>
                  <a:lnTo>
                    <a:pt x="1646552" y="676421"/>
                  </a:lnTo>
                  <a:lnTo>
                    <a:pt x="1881774" y="773053"/>
                  </a:lnTo>
                  <a:lnTo>
                    <a:pt x="2116995" y="869684"/>
                  </a:lnTo>
                  <a:lnTo>
                    <a:pt x="2352217" y="966316"/>
                  </a:lnTo>
                </a:path>
              </a:pathLst>
            </a:custGeom>
            <a:ln w="13550" cap="flat">
              <a:solidFill>
                <a:srgbClr val="000000">
                  <a:alpha val="100000"/>
                </a:srgbClr>
              </a:solidFill>
              <a:prstDash val="solid"/>
              <a:round/>
            </a:ln>
          </p:spPr>
          <p:txBody>
            <a:bodyPr/>
            <a:lstStyle/>
            <a:p>
              <a:endParaRPr/>
            </a:p>
          </p:txBody>
        </p:sp>
        <p:sp>
          <p:nvSpPr>
            <p:cNvPr id="54" name="pt54"/>
            <p:cNvSpPr/>
            <p:nvPr/>
          </p:nvSpPr>
          <p:spPr>
            <a:xfrm>
              <a:off x="6228100" y="29278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5" name="pt55"/>
            <p:cNvSpPr/>
            <p:nvPr/>
          </p:nvSpPr>
          <p:spPr>
            <a:xfrm>
              <a:off x="6463321" y="30244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6698543" y="31211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6933765" y="32177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7168987" y="33143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7404208" y="34110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639430" y="35076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7874652" y="36042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8109874" y="37009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8345095" y="37975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pt64"/>
            <p:cNvSpPr/>
            <p:nvPr/>
          </p:nvSpPr>
          <p:spPr>
            <a:xfrm>
              <a:off x="8580317" y="38941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5" name="tx65"/>
            <p:cNvSpPr/>
            <p:nvPr/>
          </p:nvSpPr>
          <p:spPr>
            <a:xfrm>
              <a:off x="4719654" y="724920"/>
              <a:ext cx="71432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Gavi transition</a:t>
              </a:r>
            </a:p>
          </p:txBody>
        </p:sp>
        <p:sp>
          <p:nvSpPr>
            <p:cNvPr id="66" name="tx66"/>
            <p:cNvSpPr/>
            <p:nvPr/>
          </p:nvSpPr>
          <p:spPr>
            <a:xfrm rot="-5400000">
              <a:off x="142760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67" name="tx67"/>
            <p:cNvSpPr/>
            <p:nvPr/>
          </p:nvSpPr>
          <p:spPr>
            <a:xfrm rot="-5400000">
              <a:off x="260370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68" name="tx68"/>
            <p:cNvSpPr/>
            <p:nvPr/>
          </p:nvSpPr>
          <p:spPr>
            <a:xfrm rot="-5400000">
              <a:off x="377981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69" name="tx69"/>
            <p:cNvSpPr/>
            <p:nvPr/>
          </p:nvSpPr>
          <p:spPr>
            <a:xfrm rot="-5400000">
              <a:off x="495592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70" name="tx70"/>
            <p:cNvSpPr/>
            <p:nvPr/>
          </p:nvSpPr>
          <p:spPr>
            <a:xfrm rot="-5400000">
              <a:off x="589681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71" name="tx71"/>
            <p:cNvSpPr/>
            <p:nvPr/>
          </p:nvSpPr>
          <p:spPr>
            <a:xfrm rot="-5400000">
              <a:off x="6837674"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72" name="tx72"/>
            <p:cNvSpPr/>
            <p:nvPr/>
          </p:nvSpPr>
          <p:spPr>
            <a:xfrm rot="-5400000">
              <a:off x="730814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73" name="tx73"/>
            <p:cNvSpPr/>
            <p:nvPr/>
          </p:nvSpPr>
          <p:spPr>
            <a:xfrm rot="-5400000">
              <a:off x="8484226"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74" name="tx74"/>
            <p:cNvSpPr/>
            <p:nvPr/>
          </p:nvSpPr>
          <p:spPr>
            <a:xfrm>
              <a:off x="953025" y="484267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75" name="tx75"/>
            <p:cNvSpPr/>
            <p:nvPr/>
          </p:nvSpPr>
          <p:spPr>
            <a:xfrm>
              <a:off x="603427" y="3905131"/>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76" name="tx76"/>
            <p:cNvSpPr/>
            <p:nvPr/>
          </p:nvSpPr>
          <p:spPr>
            <a:xfrm>
              <a:off x="508103" y="2982380"/>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a:t>
              </a:r>
            </a:p>
          </p:txBody>
        </p:sp>
        <p:sp>
          <p:nvSpPr>
            <p:cNvPr id="77" name="tx77"/>
            <p:cNvSpPr/>
            <p:nvPr/>
          </p:nvSpPr>
          <p:spPr>
            <a:xfrm>
              <a:off x="508103" y="2059628"/>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a:t>
              </a:r>
            </a:p>
          </p:txBody>
        </p:sp>
        <p:sp>
          <p:nvSpPr>
            <p:cNvPr id="78" name="tx78"/>
            <p:cNvSpPr/>
            <p:nvPr/>
          </p:nvSpPr>
          <p:spPr>
            <a:xfrm>
              <a:off x="508103" y="1136877"/>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a:t>
              </a:r>
            </a:p>
          </p:txBody>
        </p:sp>
        <p:sp>
          <p:nvSpPr>
            <p:cNvPr id="79" name="tx79"/>
            <p:cNvSpPr/>
            <p:nvPr/>
          </p:nvSpPr>
          <p:spPr>
            <a:xfrm rot="-5400000">
              <a:off x="-527885" y="2924006"/>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80" name="rc80"/>
            <p:cNvSpPr/>
            <p:nvPr/>
          </p:nvSpPr>
          <p:spPr>
            <a:xfrm>
              <a:off x="3740830" y="5761013"/>
              <a:ext cx="201456" cy="201456"/>
            </a:xfrm>
            <a:prstGeom prst="rect">
              <a:avLst/>
            </a:prstGeom>
            <a:solidFill>
              <a:srgbClr val="0058AB">
                <a:alpha val="100000"/>
              </a:srgbClr>
            </a:solidFill>
          </p:spPr>
          <p:txBody>
            <a:bodyPr/>
            <a:lstStyle/>
            <a:p>
              <a:endParaRPr/>
            </a:p>
          </p:txBody>
        </p:sp>
        <p:sp>
          <p:nvSpPr>
            <p:cNvPr id="81" name="rc81"/>
            <p:cNvSpPr/>
            <p:nvPr/>
          </p:nvSpPr>
          <p:spPr>
            <a:xfrm>
              <a:off x="4642916" y="5761013"/>
              <a:ext cx="201456" cy="201456"/>
            </a:xfrm>
            <a:prstGeom prst="rect">
              <a:avLst/>
            </a:prstGeom>
            <a:solidFill>
              <a:srgbClr val="69DBFF">
                <a:alpha val="100000"/>
              </a:srgbClr>
            </a:solidFill>
          </p:spPr>
          <p:txBody>
            <a:bodyPr/>
            <a:lstStyle/>
            <a:p>
              <a:endParaRPr/>
            </a:p>
          </p:txBody>
        </p:sp>
        <p:sp>
          <p:nvSpPr>
            <p:cNvPr id="82" name="tx82"/>
            <p:cNvSpPr/>
            <p:nvPr/>
          </p:nvSpPr>
          <p:spPr>
            <a:xfrm>
              <a:off x="4020875"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83" name="tx83"/>
            <p:cNvSpPr/>
            <p:nvPr/>
          </p:nvSpPr>
          <p:spPr>
            <a:xfrm>
              <a:off x="4922961"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4" name="tx84"/>
            <p:cNvSpPr/>
            <p:nvPr/>
          </p:nvSpPr>
          <p:spPr>
            <a:xfrm>
              <a:off x="1838533" y="398022"/>
              <a:ext cx="64765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Gavi transition</a:t>
              </a:r>
            </a:p>
          </p:txBody>
        </p:sp>
        <p:sp>
          <p:nvSpPr>
            <p:cNvPr id="85" name="tx85"/>
            <p:cNvSpPr/>
            <p:nvPr/>
          </p:nvSpPr>
          <p:spPr>
            <a:xfrm>
              <a:off x="4881773" y="6085709"/>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6" name="tx86"/>
            <p:cNvSpPr/>
            <p:nvPr/>
          </p:nvSpPr>
          <p:spPr>
            <a:xfrm>
              <a:off x="8857057" y="6311348"/>
              <a:ext cx="217353" cy="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a:t>
              </a:r>
            </a:p>
          </p:txBody>
        </p:sp>
        <p:sp>
          <p:nvSpPr>
            <p:cNvPr id="87" name="tx87"/>
            <p:cNvSpPr/>
            <p:nvPr/>
          </p:nvSpPr>
          <p:spPr>
            <a:xfrm>
              <a:off x="2315059" y="6327165"/>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8" name="tx88"/>
            <p:cNvSpPr/>
            <p:nvPr/>
          </p:nvSpPr>
          <p:spPr>
            <a:xfrm>
              <a:off x="1805918" y="6447866"/>
              <a:ext cx="7268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9" name="tx89"/>
            <p:cNvSpPr/>
            <p:nvPr/>
          </p:nvSpPr>
          <p:spPr>
            <a:xfrm>
              <a:off x="2259124" y="6569603"/>
              <a:ext cx="6815286"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71% higher than the annual goal.</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Gavi transition, 1 out of 17 (6%) countries had DTP1 coverage below 70% in 2023. This was Angola, which accounts for approximately 1,327,000 (15%) of the total annual cohort of surviving infants in the group.
There were 10 (59%) countries that achieved DTP1 of 90% or higher, accounting for 925,000 (11%) of the total cohort.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17155" y="1154700"/>
              <a:ext cx="2256273" cy="4331372"/>
            </a:xfrm>
            <a:custGeom>
              <a:avLst/>
              <a:gdLst/>
              <a:ahLst/>
              <a:cxnLst/>
              <a:rect l="0" t="0" r="0" b="0"/>
              <a:pathLst>
                <a:path w="2256273" h="4331372">
                  <a:moveTo>
                    <a:pt x="0" y="2256287"/>
                  </a:moveTo>
                  <a:lnTo>
                    <a:pt x="30549" y="2327842"/>
                  </a:lnTo>
                  <a:lnTo>
                    <a:pt x="61098" y="2399397"/>
                  </a:lnTo>
                  <a:lnTo>
                    <a:pt x="91647" y="2470951"/>
                  </a:lnTo>
                  <a:lnTo>
                    <a:pt x="122196" y="2542506"/>
                  </a:lnTo>
                  <a:lnTo>
                    <a:pt x="152745" y="2614061"/>
                  </a:lnTo>
                  <a:lnTo>
                    <a:pt x="183294" y="2685615"/>
                  </a:lnTo>
                  <a:lnTo>
                    <a:pt x="213843" y="2757170"/>
                  </a:lnTo>
                  <a:lnTo>
                    <a:pt x="244392" y="2828725"/>
                  </a:lnTo>
                  <a:lnTo>
                    <a:pt x="274941" y="2900279"/>
                  </a:lnTo>
                  <a:lnTo>
                    <a:pt x="305490" y="2971834"/>
                  </a:lnTo>
                  <a:lnTo>
                    <a:pt x="336039" y="3043388"/>
                  </a:lnTo>
                  <a:lnTo>
                    <a:pt x="366588" y="3114943"/>
                  </a:lnTo>
                  <a:lnTo>
                    <a:pt x="397137" y="3186498"/>
                  </a:lnTo>
                  <a:lnTo>
                    <a:pt x="427686" y="3258052"/>
                  </a:lnTo>
                  <a:lnTo>
                    <a:pt x="458235" y="3329607"/>
                  </a:lnTo>
                  <a:lnTo>
                    <a:pt x="488785" y="3401162"/>
                  </a:lnTo>
                  <a:lnTo>
                    <a:pt x="519334" y="3472716"/>
                  </a:lnTo>
                  <a:lnTo>
                    <a:pt x="549883" y="3544271"/>
                  </a:lnTo>
                  <a:lnTo>
                    <a:pt x="580432" y="3615826"/>
                  </a:lnTo>
                  <a:lnTo>
                    <a:pt x="610981" y="3687380"/>
                  </a:lnTo>
                  <a:lnTo>
                    <a:pt x="641530" y="3758935"/>
                  </a:lnTo>
                  <a:lnTo>
                    <a:pt x="672079" y="3830490"/>
                  </a:lnTo>
                  <a:lnTo>
                    <a:pt x="702628" y="3902044"/>
                  </a:lnTo>
                  <a:lnTo>
                    <a:pt x="733177" y="3973599"/>
                  </a:lnTo>
                  <a:lnTo>
                    <a:pt x="763726" y="4045153"/>
                  </a:lnTo>
                  <a:lnTo>
                    <a:pt x="794275" y="4116708"/>
                  </a:lnTo>
                  <a:lnTo>
                    <a:pt x="824824" y="4188263"/>
                  </a:lnTo>
                  <a:lnTo>
                    <a:pt x="855373" y="4259817"/>
                  </a:lnTo>
                  <a:lnTo>
                    <a:pt x="885922" y="4331372"/>
                  </a:lnTo>
                  <a:lnTo>
                    <a:pt x="956412" y="4299841"/>
                  </a:lnTo>
                  <a:lnTo>
                    <a:pt x="1025781" y="4265916"/>
                  </a:lnTo>
                  <a:lnTo>
                    <a:pt x="1093948" y="4229638"/>
                  </a:lnTo>
                  <a:lnTo>
                    <a:pt x="1160834" y="4191048"/>
                  </a:lnTo>
                  <a:lnTo>
                    <a:pt x="1226361" y="4150192"/>
                  </a:lnTo>
                  <a:lnTo>
                    <a:pt x="1290451" y="4107117"/>
                  </a:lnTo>
                  <a:lnTo>
                    <a:pt x="1353029" y="4061875"/>
                  </a:lnTo>
                  <a:lnTo>
                    <a:pt x="1414023" y="4014517"/>
                  </a:lnTo>
                  <a:lnTo>
                    <a:pt x="1473360" y="3965101"/>
                  </a:lnTo>
                  <a:lnTo>
                    <a:pt x="1530972" y="3913682"/>
                  </a:lnTo>
                  <a:lnTo>
                    <a:pt x="1586790" y="3860323"/>
                  </a:lnTo>
                  <a:lnTo>
                    <a:pt x="1640750" y="3805084"/>
                  </a:lnTo>
                  <a:lnTo>
                    <a:pt x="1692788" y="3748032"/>
                  </a:lnTo>
                  <a:lnTo>
                    <a:pt x="1742843" y="3689232"/>
                  </a:lnTo>
                  <a:lnTo>
                    <a:pt x="1790857" y="3628754"/>
                  </a:lnTo>
                  <a:lnTo>
                    <a:pt x="1836773" y="3566668"/>
                  </a:lnTo>
                  <a:lnTo>
                    <a:pt x="1880538" y="3503047"/>
                  </a:lnTo>
                  <a:lnTo>
                    <a:pt x="1922100" y="3437966"/>
                  </a:lnTo>
                  <a:lnTo>
                    <a:pt x="1961411" y="3371501"/>
                  </a:lnTo>
                  <a:lnTo>
                    <a:pt x="1998424" y="3303730"/>
                  </a:lnTo>
                  <a:lnTo>
                    <a:pt x="2033096" y="3234731"/>
                  </a:lnTo>
                  <a:lnTo>
                    <a:pt x="2065387" y="3164587"/>
                  </a:lnTo>
                  <a:lnTo>
                    <a:pt x="2095259" y="3093379"/>
                  </a:lnTo>
                  <a:lnTo>
                    <a:pt x="2122677" y="3021190"/>
                  </a:lnTo>
                  <a:lnTo>
                    <a:pt x="2147608" y="2948105"/>
                  </a:lnTo>
                  <a:lnTo>
                    <a:pt x="2170024" y="2874210"/>
                  </a:lnTo>
                  <a:lnTo>
                    <a:pt x="2189898" y="2799591"/>
                  </a:lnTo>
                  <a:lnTo>
                    <a:pt x="2207207" y="2724336"/>
                  </a:lnTo>
                  <a:lnTo>
                    <a:pt x="2221931" y="2648533"/>
                  </a:lnTo>
                  <a:lnTo>
                    <a:pt x="2234052" y="2572270"/>
                  </a:lnTo>
                  <a:lnTo>
                    <a:pt x="2243556" y="2495637"/>
                  </a:lnTo>
                  <a:lnTo>
                    <a:pt x="2250433" y="2418724"/>
                  </a:lnTo>
                  <a:lnTo>
                    <a:pt x="2254673" y="2341620"/>
                  </a:lnTo>
                  <a:lnTo>
                    <a:pt x="2256273" y="2264417"/>
                  </a:lnTo>
                  <a:lnTo>
                    <a:pt x="2255230" y="2187203"/>
                  </a:lnTo>
                  <a:lnTo>
                    <a:pt x="2251545" y="2110071"/>
                  </a:lnTo>
                  <a:lnTo>
                    <a:pt x="2245223" y="2033110"/>
                  </a:lnTo>
                  <a:lnTo>
                    <a:pt x="2236271" y="1956411"/>
                  </a:lnTo>
                  <a:lnTo>
                    <a:pt x="2224700" y="1880063"/>
                  </a:lnTo>
                  <a:lnTo>
                    <a:pt x="2210522" y="1804155"/>
                  </a:lnTo>
                  <a:lnTo>
                    <a:pt x="2193756" y="1728777"/>
                  </a:lnTo>
                  <a:lnTo>
                    <a:pt x="2174420" y="1654017"/>
                  </a:lnTo>
                  <a:lnTo>
                    <a:pt x="2152538" y="1579963"/>
                  </a:lnTo>
                  <a:lnTo>
                    <a:pt x="2128133" y="1506700"/>
                  </a:lnTo>
                  <a:lnTo>
                    <a:pt x="2101237" y="1434316"/>
                  </a:lnTo>
                  <a:lnTo>
                    <a:pt x="2071879" y="1362894"/>
                  </a:lnTo>
                  <a:lnTo>
                    <a:pt x="2040094" y="1292519"/>
                  </a:lnTo>
                  <a:lnTo>
                    <a:pt x="2005920" y="1223273"/>
                  </a:lnTo>
                  <a:lnTo>
                    <a:pt x="1969396" y="1155236"/>
                  </a:lnTo>
                  <a:lnTo>
                    <a:pt x="1930565" y="1088489"/>
                  </a:lnTo>
                  <a:lnTo>
                    <a:pt x="1889473" y="1023111"/>
                  </a:lnTo>
                  <a:lnTo>
                    <a:pt x="1846168" y="959176"/>
                  </a:lnTo>
                  <a:lnTo>
                    <a:pt x="1800700" y="896761"/>
                  </a:lnTo>
                  <a:lnTo>
                    <a:pt x="1753124" y="835938"/>
                  </a:lnTo>
                  <a:lnTo>
                    <a:pt x="1703493" y="776779"/>
                  </a:lnTo>
                  <a:lnTo>
                    <a:pt x="1651868" y="719353"/>
                  </a:lnTo>
                  <a:lnTo>
                    <a:pt x="1598307" y="663728"/>
                  </a:lnTo>
                  <a:lnTo>
                    <a:pt x="1542875" y="609967"/>
                  </a:lnTo>
                  <a:lnTo>
                    <a:pt x="1485635" y="558135"/>
                  </a:lnTo>
                  <a:lnTo>
                    <a:pt x="1426656" y="508292"/>
                  </a:lnTo>
                  <a:lnTo>
                    <a:pt x="1366005" y="460496"/>
                  </a:lnTo>
                  <a:lnTo>
                    <a:pt x="1303754" y="414804"/>
                  </a:lnTo>
                  <a:lnTo>
                    <a:pt x="1239976" y="371269"/>
                  </a:lnTo>
                  <a:lnTo>
                    <a:pt x="1174745" y="329942"/>
                  </a:lnTo>
                  <a:lnTo>
                    <a:pt x="1108139" y="290871"/>
                  </a:lnTo>
                  <a:lnTo>
                    <a:pt x="1040235" y="254102"/>
                  </a:lnTo>
                  <a:lnTo>
                    <a:pt x="971112" y="219679"/>
                  </a:lnTo>
                  <a:lnTo>
                    <a:pt x="900852" y="187640"/>
                  </a:lnTo>
                  <a:lnTo>
                    <a:pt x="829536" y="158025"/>
                  </a:lnTo>
                  <a:lnTo>
                    <a:pt x="757249" y="130868"/>
                  </a:lnTo>
                  <a:lnTo>
                    <a:pt x="684075" y="106200"/>
                  </a:lnTo>
                  <a:lnTo>
                    <a:pt x="610100" y="84051"/>
                  </a:lnTo>
                  <a:lnTo>
                    <a:pt x="535410" y="64446"/>
                  </a:lnTo>
                  <a:lnTo>
                    <a:pt x="460093" y="47408"/>
                  </a:lnTo>
                  <a:lnTo>
                    <a:pt x="384237" y="32957"/>
                  </a:lnTo>
                  <a:lnTo>
                    <a:pt x="307931" y="21111"/>
                  </a:lnTo>
                  <a:lnTo>
                    <a:pt x="231264" y="11883"/>
                  </a:lnTo>
                  <a:lnTo>
                    <a:pt x="154327" y="5284"/>
                  </a:lnTo>
                  <a:lnTo>
                    <a:pt x="77208" y="1321"/>
                  </a:lnTo>
                  <a:lnTo>
                    <a:pt x="0" y="0"/>
                  </a:lnTo>
                  <a:lnTo>
                    <a:pt x="0" y="77803"/>
                  </a:lnTo>
                  <a:lnTo>
                    <a:pt x="0" y="155606"/>
                  </a:lnTo>
                  <a:lnTo>
                    <a:pt x="0" y="233409"/>
                  </a:lnTo>
                  <a:lnTo>
                    <a:pt x="0" y="311212"/>
                  </a:lnTo>
                  <a:lnTo>
                    <a:pt x="0" y="389015"/>
                  </a:lnTo>
                  <a:lnTo>
                    <a:pt x="0" y="466818"/>
                  </a:lnTo>
                  <a:lnTo>
                    <a:pt x="0" y="544621"/>
                  </a:lnTo>
                  <a:lnTo>
                    <a:pt x="0" y="622424"/>
                  </a:lnTo>
                  <a:lnTo>
                    <a:pt x="0" y="700227"/>
                  </a:lnTo>
                  <a:lnTo>
                    <a:pt x="0" y="778030"/>
                  </a:lnTo>
                  <a:lnTo>
                    <a:pt x="0" y="855833"/>
                  </a:lnTo>
                  <a:lnTo>
                    <a:pt x="0" y="933636"/>
                  </a:lnTo>
                  <a:lnTo>
                    <a:pt x="0" y="1011439"/>
                  </a:lnTo>
                  <a:lnTo>
                    <a:pt x="0" y="1089242"/>
                  </a:lnTo>
                  <a:lnTo>
                    <a:pt x="0" y="1167045"/>
                  </a:lnTo>
                  <a:lnTo>
                    <a:pt x="0" y="1244848"/>
                  </a:lnTo>
                  <a:lnTo>
                    <a:pt x="0" y="1322651"/>
                  </a:lnTo>
                  <a:lnTo>
                    <a:pt x="0" y="1400454"/>
                  </a:lnTo>
                  <a:lnTo>
                    <a:pt x="0" y="1478257"/>
                  </a:lnTo>
                  <a:lnTo>
                    <a:pt x="0" y="1556060"/>
                  </a:lnTo>
                  <a:lnTo>
                    <a:pt x="0" y="1633863"/>
                  </a:lnTo>
                  <a:lnTo>
                    <a:pt x="0" y="1711666"/>
                  </a:lnTo>
                  <a:lnTo>
                    <a:pt x="0" y="1789469"/>
                  </a:lnTo>
                  <a:lnTo>
                    <a:pt x="0" y="1867272"/>
                  </a:lnTo>
                  <a:lnTo>
                    <a:pt x="0" y="1945075"/>
                  </a:lnTo>
                  <a:lnTo>
                    <a:pt x="0" y="2022878"/>
                  </a:lnTo>
                  <a:lnTo>
                    <a:pt x="0" y="2100681"/>
                  </a:lnTo>
                  <a:lnTo>
                    <a:pt x="0" y="2178484"/>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044449" y="3410988"/>
              <a:ext cx="3058629" cy="2256261"/>
            </a:xfrm>
            <a:custGeom>
              <a:avLst/>
              <a:gdLst/>
              <a:ahLst/>
              <a:cxnLst/>
              <a:rect l="0" t="0" r="0" b="0"/>
              <a:pathLst>
                <a:path w="3058629" h="2256261">
                  <a:moveTo>
                    <a:pt x="2172706" y="0"/>
                  </a:moveTo>
                  <a:lnTo>
                    <a:pt x="2097785" y="20980"/>
                  </a:lnTo>
                  <a:lnTo>
                    <a:pt x="2022864" y="41960"/>
                  </a:lnTo>
                  <a:lnTo>
                    <a:pt x="1947943" y="62940"/>
                  </a:lnTo>
                  <a:lnTo>
                    <a:pt x="1873022" y="83920"/>
                  </a:lnTo>
                  <a:lnTo>
                    <a:pt x="1798101" y="104901"/>
                  </a:lnTo>
                  <a:lnTo>
                    <a:pt x="1723180" y="125881"/>
                  </a:lnTo>
                  <a:lnTo>
                    <a:pt x="1648260" y="146861"/>
                  </a:lnTo>
                  <a:lnTo>
                    <a:pt x="1573339" y="167841"/>
                  </a:lnTo>
                  <a:lnTo>
                    <a:pt x="1498418" y="188821"/>
                  </a:lnTo>
                  <a:lnTo>
                    <a:pt x="1423497" y="209802"/>
                  </a:lnTo>
                  <a:lnTo>
                    <a:pt x="1348576" y="230782"/>
                  </a:lnTo>
                  <a:lnTo>
                    <a:pt x="1273655" y="251762"/>
                  </a:lnTo>
                  <a:lnTo>
                    <a:pt x="1198734" y="272742"/>
                  </a:lnTo>
                  <a:lnTo>
                    <a:pt x="1123813" y="293722"/>
                  </a:lnTo>
                  <a:lnTo>
                    <a:pt x="1048892" y="314703"/>
                  </a:lnTo>
                  <a:lnTo>
                    <a:pt x="973971" y="335683"/>
                  </a:lnTo>
                  <a:lnTo>
                    <a:pt x="899050" y="356663"/>
                  </a:lnTo>
                  <a:lnTo>
                    <a:pt x="824130" y="377643"/>
                  </a:lnTo>
                  <a:lnTo>
                    <a:pt x="749209" y="398623"/>
                  </a:lnTo>
                  <a:lnTo>
                    <a:pt x="674288" y="419604"/>
                  </a:lnTo>
                  <a:lnTo>
                    <a:pt x="599367" y="440584"/>
                  </a:lnTo>
                  <a:lnTo>
                    <a:pt x="524446" y="461564"/>
                  </a:lnTo>
                  <a:lnTo>
                    <a:pt x="449525" y="482544"/>
                  </a:lnTo>
                  <a:lnTo>
                    <a:pt x="374604" y="503524"/>
                  </a:lnTo>
                  <a:lnTo>
                    <a:pt x="299683" y="524505"/>
                  </a:lnTo>
                  <a:lnTo>
                    <a:pt x="224762" y="545485"/>
                  </a:lnTo>
                  <a:lnTo>
                    <a:pt x="149841" y="566465"/>
                  </a:lnTo>
                  <a:lnTo>
                    <a:pt x="74920" y="587445"/>
                  </a:lnTo>
                  <a:lnTo>
                    <a:pt x="0" y="608425"/>
                  </a:lnTo>
                  <a:lnTo>
                    <a:pt x="21955" y="681986"/>
                  </a:lnTo>
                  <a:lnTo>
                    <a:pt x="46400" y="754757"/>
                  </a:lnTo>
                  <a:lnTo>
                    <a:pt x="73307" y="826655"/>
                  </a:lnTo>
                  <a:lnTo>
                    <a:pt x="102644" y="897595"/>
                  </a:lnTo>
                  <a:lnTo>
                    <a:pt x="134377" y="967496"/>
                  </a:lnTo>
                  <a:lnTo>
                    <a:pt x="168470" y="1036278"/>
                  </a:lnTo>
                  <a:lnTo>
                    <a:pt x="204883" y="1103860"/>
                  </a:lnTo>
                  <a:lnTo>
                    <a:pt x="243574" y="1170164"/>
                  </a:lnTo>
                  <a:lnTo>
                    <a:pt x="284498" y="1235113"/>
                  </a:lnTo>
                  <a:lnTo>
                    <a:pt x="327608" y="1298633"/>
                  </a:lnTo>
                  <a:lnTo>
                    <a:pt x="372853" y="1360649"/>
                  </a:lnTo>
                  <a:lnTo>
                    <a:pt x="420183" y="1421090"/>
                  </a:lnTo>
                  <a:lnTo>
                    <a:pt x="469541" y="1479886"/>
                  </a:lnTo>
                  <a:lnTo>
                    <a:pt x="520871" y="1536969"/>
                  </a:lnTo>
                  <a:lnTo>
                    <a:pt x="574112" y="1592273"/>
                  </a:lnTo>
                  <a:lnTo>
                    <a:pt x="629205" y="1645733"/>
                  </a:lnTo>
                  <a:lnTo>
                    <a:pt x="686084" y="1697289"/>
                  </a:lnTo>
                  <a:lnTo>
                    <a:pt x="744684" y="1746879"/>
                  </a:lnTo>
                  <a:lnTo>
                    <a:pt x="804937" y="1794448"/>
                  </a:lnTo>
                  <a:lnTo>
                    <a:pt x="866774" y="1839939"/>
                  </a:lnTo>
                  <a:lnTo>
                    <a:pt x="930122" y="1883300"/>
                  </a:lnTo>
                  <a:lnTo>
                    <a:pt x="994909" y="1924481"/>
                  </a:lnTo>
                  <a:lnTo>
                    <a:pt x="1061059" y="1963434"/>
                  </a:lnTo>
                  <a:lnTo>
                    <a:pt x="1128496" y="2000115"/>
                  </a:lnTo>
                  <a:lnTo>
                    <a:pt x="1197142" y="2034480"/>
                  </a:lnTo>
                  <a:lnTo>
                    <a:pt x="1266917" y="2066490"/>
                  </a:lnTo>
                  <a:lnTo>
                    <a:pt x="1337741" y="2096107"/>
                  </a:lnTo>
                  <a:lnTo>
                    <a:pt x="1409531" y="2123299"/>
                  </a:lnTo>
                  <a:lnTo>
                    <a:pt x="1482205" y="2148032"/>
                  </a:lnTo>
                  <a:lnTo>
                    <a:pt x="1555678" y="2170279"/>
                  </a:lnTo>
                  <a:lnTo>
                    <a:pt x="1629865" y="2190013"/>
                  </a:lnTo>
                  <a:lnTo>
                    <a:pt x="1704681" y="2207212"/>
                  </a:lnTo>
                  <a:lnTo>
                    <a:pt x="1780038" y="2221856"/>
                  </a:lnTo>
                  <a:lnTo>
                    <a:pt x="1855850" y="2233928"/>
                  </a:lnTo>
                  <a:lnTo>
                    <a:pt x="1932029" y="2243414"/>
                  </a:lnTo>
                  <a:lnTo>
                    <a:pt x="2008487" y="2250303"/>
                  </a:lnTo>
                  <a:lnTo>
                    <a:pt x="2085134" y="2254587"/>
                  </a:lnTo>
                  <a:lnTo>
                    <a:pt x="2161883" y="2256261"/>
                  </a:lnTo>
                  <a:lnTo>
                    <a:pt x="2238645" y="2255324"/>
                  </a:lnTo>
                  <a:lnTo>
                    <a:pt x="2315330" y="2251775"/>
                  </a:lnTo>
                  <a:lnTo>
                    <a:pt x="2391850" y="2245620"/>
                  </a:lnTo>
                  <a:lnTo>
                    <a:pt x="2468116" y="2236865"/>
                  </a:lnTo>
                  <a:lnTo>
                    <a:pt x="2544041" y="2225521"/>
                  </a:lnTo>
                  <a:lnTo>
                    <a:pt x="2619535" y="2211600"/>
                  </a:lnTo>
                  <a:lnTo>
                    <a:pt x="2694512" y="2195120"/>
                  </a:lnTo>
                  <a:lnTo>
                    <a:pt x="2768886" y="2176098"/>
                  </a:lnTo>
                  <a:lnTo>
                    <a:pt x="2842569" y="2154557"/>
                  </a:lnTo>
                  <a:lnTo>
                    <a:pt x="2915476" y="2130522"/>
                  </a:lnTo>
                  <a:lnTo>
                    <a:pt x="2987524" y="2104021"/>
                  </a:lnTo>
                  <a:lnTo>
                    <a:pt x="3058629" y="2075084"/>
                  </a:lnTo>
                  <a:lnTo>
                    <a:pt x="3028080" y="2003529"/>
                  </a:lnTo>
                  <a:lnTo>
                    <a:pt x="2997531" y="1931975"/>
                  </a:lnTo>
                  <a:lnTo>
                    <a:pt x="2966982" y="1860420"/>
                  </a:lnTo>
                  <a:lnTo>
                    <a:pt x="2936432" y="1788865"/>
                  </a:lnTo>
                  <a:lnTo>
                    <a:pt x="2905883" y="1717311"/>
                  </a:lnTo>
                  <a:lnTo>
                    <a:pt x="2875334" y="1645756"/>
                  </a:lnTo>
                  <a:lnTo>
                    <a:pt x="2844785" y="1574202"/>
                  </a:lnTo>
                  <a:lnTo>
                    <a:pt x="2814236" y="1502647"/>
                  </a:lnTo>
                  <a:lnTo>
                    <a:pt x="2783687" y="1431092"/>
                  </a:lnTo>
                  <a:lnTo>
                    <a:pt x="2753138" y="1359538"/>
                  </a:lnTo>
                  <a:lnTo>
                    <a:pt x="2722589" y="1287983"/>
                  </a:lnTo>
                  <a:lnTo>
                    <a:pt x="2692040" y="1216428"/>
                  </a:lnTo>
                  <a:lnTo>
                    <a:pt x="2661491" y="1144874"/>
                  </a:lnTo>
                  <a:lnTo>
                    <a:pt x="2630942" y="1073319"/>
                  </a:lnTo>
                  <a:lnTo>
                    <a:pt x="2600393" y="1001764"/>
                  </a:lnTo>
                  <a:lnTo>
                    <a:pt x="2569844" y="930210"/>
                  </a:lnTo>
                  <a:lnTo>
                    <a:pt x="2539295" y="858655"/>
                  </a:lnTo>
                  <a:lnTo>
                    <a:pt x="2508746" y="787101"/>
                  </a:lnTo>
                  <a:lnTo>
                    <a:pt x="2478197" y="715546"/>
                  </a:lnTo>
                  <a:lnTo>
                    <a:pt x="2447647" y="643991"/>
                  </a:lnTo>
                  <a:lnTo>
                    <a:pt x="2417098" y="572437"/>
                  </a:lnTo>
                  <a:lnTo>
                    <a:pt x="2386549" y="500882"/>
                  </a:lnTo>
                  <a:lnTo>
                    <a:pt x="2356000" y="429327"/>
                  </a:lnTo>
                  <a:lnTo>
                    <a:pt x="2325451" y="357773"/>
                  </a:lnTo>
                  <a:lnTo>
                    <a:pt x="2294902" y="286218"/>
                  </a:lnTo>
                  <a:lnTo>
                    <a:pt x="2264353" y="214663"/>
                  </a:lnTo>
                  <a:lnTo>
                    <a:pt x="2233804" y="143109"/>
                  </a:lnTo>
                  <a:lnTo>
                    <a:pt x="2203255" y="71554"/>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960870" y="1702532"/>
              <a:ext cx="2256285" cy="2316882"/>
            </a:xfrm>
            <a:custGeom>
              <a:avLst/>
              <a:gdLst/>
              <a:ahLst/>
              <a:cxnLst/>
              <a:rect l="0" t="0" r="0" b="0"/>
              <a:pathLst>
                <a:path w="2256285" h="2316882">
                  <a:moveTo>
                    <a:pt x="2256285" y="1708456"/>
                  </a:moveTo>
                  <a:lnTo>
                    <a:pt x="2205465" y="1649544"/>
                  </a:lnTo>
                  <a:lnTo>
                    <a:pt x="2154646" y="1590631"/>
                  </a:lnTo>
                  <a:lnTo>
                    <a:pt x="2103826" y="1531719"/>
                  </a:lnTo>
                  <a:lnTo>
                    <a:pt x="2053006" y="1472807"/>
                  </a:lnTo>
                  <a:lnTo>
                    <a:pt x="2002186" y="1413895"/>
                  </a:lnTo>
                  <a:lnTo>
                    <a:pt x="1951366" y="1354982"/>
                  </a:lnTo>
                  <a:lnTo>
                    <a:pt x="1900547" y="1296070"/>
                  </a:lnTo>
                  <a:lnTo>
                    <a:pt x="1849727" y="1237158"/>
                  </a:lnTo>
                  <a:lnTo>
                    <a:pt x="1798907" y="1178245"/>
                  </a:lnTo>
                  <a:lnTo>
                    <a:pt x="1748087" y="1119333"/>
                  </a:lnTo>
                  <a:lnTo>
                    <a:pt x="1697267" y="1060421"/>
                  </a:lnTo>
                  <a:lnTo>
                    <a:pt x="1646447" y="1001508"/>
                  </a:lnTo>
                  <a:lnTo>
                    <a:pt x="1595628" y="942596"/>
                  </a:lnTo>
                  <a:lnTo>
                    <a:pt x="1544808" y="883684"/>
                  </a:lnTo>
                  <a:lnTo>
                    <a:pt x="1493988" y="824772"/>
                  </a:lnTo>
                  <a:lnTo>
                    <a:pt x="1443168" y="765859"/>
                  </a:lnTo>
                  <a:lnTo>
                    <a:pt x="1392348" y="706947"/>
                  </a:lnTo>
                  <a:lnTo>
                    <a:pt x="1341529" y="648035"/>
                  </a:lnTo>
                  <a:lnTo>
                    <a:pt x="1290709" y="589122"/>
                  </a:lnTo>
                  <a:lnTo>
                    <a:pt x="1239889" y="530210"/>
                  </a:lnTo>
                  <a:lnTo>
                    <a:pt x="1189069" y="471298"/>
                  </a:lnTo>
                  <a:lnTo>
                    <a:pt x="1138249" y="412386"/>
                  </a:lnTo>
                  <a:lnTo>
                    <a:pt x="1087430" y="353473"/>
                  </a:lnTo>
                  <a:lnTo>
                    <a:pt x="1036610" y="294561"/>
                  </a:lnTo>
                  <a:lnTo>
                    <a:pt x="985790" y="235649"/>
                  </a:lnTo>
                  <a:lnTo>
                    <a:pt x="934970" y="176736"/>
                  </a:lnTo>
                  <a:lnTo>
                    <a:pt x="884150" y="117824"/>
                  </a:lnTo>
                  <a:lnTo>
                    <a:pt x="833330" y="58912"/>
                  </a:lnTo>
                  <a:lnTo>
                    <a:pt x="782511" y="0"/>
                  </a:lnTo>
                  <a:lnTo>
                    <a:pt x="724781" y="51552"/>
                  </a:lnTo>
                  <a:lnTo>
                    <a:pt x="668854" y="105054"/>
                  </a:lnTo>
                  <a:lnTo>
                    <a:pt x="614795" y="160443"/>
                  </a:lnTo>
                  <a:lnTo>
                    <a:pt x="562667" y="217653"/>
                  </a:lnTo>
                  <a:lnTo>
                    <a:pt x="512532" y="276618"/>
                  </a:lnTo>
                  <a:lnTo>
                    <a:pt x="464449" y="337267"/>
                  </a:lnTo>
                  <a:lnTo>
                    <a:pt x="418475" y="399530"/>
                  </a:lnTo>
                  <a:lnTo>
                    <a:pt x="374663" y="463333"/>
                  </a:lnTo>
                  <a:lnTo>
                    <a:pt x="333065" y="528601"/>
                  </a:lnTo>
                  <a:lnTo>
                    <a:pt x="293730" y="595257"/>
                  </a:lnTo>
                  <a:lnTo>
                    <a:pt x="256704" y="663224"/>
                  </a:lnTo>
                  <a:lnTo>
                    <a:pt x="222031" y="732420"/>
                  </a:lnTo>
                  <a:lnTo>
                    <a:pt x="189752" y="802765"/>
                  </a:lnTo>
                  <a:lnTo>
                    <a:pt x="159905" y="874175"/>
                  </a:lnTo>
                  <a:lnTo>
                    <a:pt x="132524" y="946567"/>
                  </a:lnTo>
                  <a:lnTo>
                    <a:pt x="107643" y="1019856"/>
                  </a:lnTo>
                  <a:lnTo>
                    <a:pt x="85289" y="1093955"/>
                  </a:lnTo>
                  <a:lnTo>
                    <a:pt x="65491" y="1168777"/>
                  </a:lnTo>
                  <a:lnTo>
                    <a:pt x="48270" y="1244234"/>
                  </a:lnTo>
                  <a:lnTo>
                    <a:pt x="33647" y="1320237"/>
                  </a:lnTo>
                  <a:lnTo>
                    <a:pt x="21639" y="1396697"/>
                  </a:lnTo>
                  <a:lnTo>
                    <a:pt x="12262" y="1473524"/>
                  </a:lnTo>
                  <a:lnTo>
                    <a:pt x="5524" y="1550627"/>
                  </a:lnTo>
                  <a:lnTo>
                    <a:pt x="1435" y="1627916"/>
                  </a:lnTo>
                  <a:lnTo>
                    <a:pt x="0" y="1705300"/>
                  </a:lnTo>
                  <a:lnTo>
                    <a:pt x="1219" y="1782688"/>
                  </a:lnTo>
                  <a:lnTo>
                    <a:pt x="5091" y="1859988"/>
                  </a:lnTo>
                  <a:lnTo>
                    <a:pt x="11613" y="1937110"/>
                  </a:lnTo>
                  <a:lnTo>
                    <a:pt x="20776" y="2013963"/>
                  </a:lnTo>
                  <a:lnTo>
                    <a:pt x="32570" y="2090456"/>
                  </a:lnTo>
                  <a:lnTo>
                    <a:pt x="46980" y="2166500"/>
                  </a:lnTo>
                  <a:lnTo>
                    <a:pt x="63989" y="2242005"/>
                  </a:lnTo>
                  <a:lnTo>
                    <a:pt x="83579" y="2316882"/>
                  </a:lnTo>
                  <a:lnTo>
                    <a:pt x="158500" y="2295902"/>
                  </a:lnTo>
                  <a:lnTo>
                    <a:pt x="233421" y="2274922"/>
                  </a:lnTo>
                  <a:lnTo>
                    <a:pt x="308342" y="2253941"/>
                  </a:lnTo>
                  <a:lnTo>
                    <a:pt x="383262" y="2232961"/>
                  </a:lnTo>
                  <a:lnTo>
                    <a:pt x="458183" y="2211981"/>
                  </a:lnTo>
                  <a:lnTo>
                    <a:pt x="533104" y="2191001"/>
                  </a:lnTo>
                  <a:lnTo>
                    <a:pt x="608025" y="2170021"/>
                  </a:lnTo>
                  <a:lnTo>
                    <a:pt x="682946" y="2149040"/>
                  </a:lnTo>
                  <a:lnTo>
                    <a:pt x="757867" y="2128060"/>
                  </a:lnTo>
                  <a:lnTo>
                    <a:pt x="832788" y="2107080"/>
                  </a:lnTo>
                  <a:lnTo>
                    <a:pt x="907709" y="2086100"/>
                  </a:lnTo>
                  <a:lnTo>
                    <a:pt x="982630" y="2065119"/>
                  </a:lnTo>
                  <a:lnTo>
                    <a:pt x="1057551" y="2044139"/>
                  </a:lnTo>
                  <a:lnTo>
                    <a:pt x="1132472" y="2023159"/>
                  </a:lnTo>
                  <a:lnTo>
                    <a:pt x="1207392" y="2002179"/>
                  </a:lnTo>
                  <a:lnTo>
                    <a:pt x="1282313" y="1981199"/>
                  </a:lnTo>
                  <a:lnTo>
                    <a:pt x="1357234" y="1960218"/>
                  </a:lnTo>
                  <a:lnTo>
                    <a:pt x="1432155" y="1939238"/>
                  </a:lnTo>
                  <a:lnTo>
                    <a:pt x="1507076" y="1918258"/>
                  </a:lnTo>
                  <a:lnTo>
                    <a:pt x="1581997" y="1897278"/>
                  </a:lnTo>
                  <a:lnTo>
                    <a:pt x="1656918" y="1876298"/>
                  </a:lnTo>
                  <a:lnTo>
                    <a:pt x="1731839" y="1855317"/>
                  </a:lnTo>
                  <a:lnTo>
                    <a:pt x="1806760" y="1834337"/>
                  </a:lnTo>
                  <a:lnTo>
                    <a:pt x="1881681" y="1813357"/>
                  </a:lnTo>
                  <a:lnTo>
                    <a:pt x="1956602" y="1792377"/>
                  </a:lnTo>
                  <a:lnTo>
                    <a:pt x="2031522" y="1771397"/>
                  </a:lnTo>
                  <a:lnTo>
                    <a:pt x="2106443" y="1750416"/>
                  </a:lnTo>
                  <a:lnTo>
                    <a:pt x="2181364" y="1729436"/>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743381" y="1349765"/>
              <a:ext cx="1473774" cy="2061223"/>
            </a:xfrm>
            <a:custGeom>
              <a:avLst/>
              <a:gdLst/>
              <a:ahLst/>
              <a:cxnLst/>
              <a:rect l="0" t="0" r="0" b="0"/>
              <a:pathLst>
                <a:path w="1473774" h="2061223">
                  <a:moveTo>
                    <a:pt x="1473774" y="2061223"/>
                  </a:moveTo>
                  <a:lnTo>
                    <a:pt x="1442129" y="1990146"/>
                  </a:lnTo>
                  <a:lnTo>
                    <a:pt x="1410484" y="1919070"/>
                  </a:lnTo>
                  <a:lnTo>
                    <a:pt x="1378838" y="1847993"/>
                  </a:lnTo>
                  <a:lnTo>
                    <a:pt x="1347193" y="1776916"/>
                  </a:lnTo>
                  <a:lnTo>
                    <a:pt x="1315548" y="1705840"/>
                  </a:lnTo>
                  <a:lnTo>
                    <a:pt x="1283903" y="1634763"/>
                  </a:lnTo>
                  <a:lnTo>
                    <a:pt x="1252258" y="1563686"/>
                  </a:lnTo>
                  <a:lnTo>
                    <a:pt x="1220612" y="1492610"/>
                  </a:lnTo>
                  <a:lnTo>
                    <a:pt x="1188967" y="1421533"/>
                  </a:lnTo>
                  <a:lnTo>
                    <a:pt x="1157322" y="1350456"/>
                  </a:lnTo>
                  <a:lnTo>
                    <a:pt x="1125677" y="1279380"/>
                  </a:lnTo>
                  <a:lnTo>
                    <a:pt x="1094032" y="1208303"/>
                  </a:lnTo>
                  <a:lnTo>
                    <a:pt x="1062386" y="1137226"/>
                  </a:lnTo>
                  <a:lnTo>
                    <a:pt x="1030741" y="1066150"/>
                  </a:lnTo>
                  <a:lnTo>
                    <a:pt x="999096" y="995073"/>
                  </a:lnTo>
                  <a:lnTo>
                    <a:pt x="967451" y="923996"/>
                  </a:lnTo>
                  <a:lnTo>
                    <a:pt x="935806" y="852920"/>
                  </a:lnTo>
                  <a:lnTo>
                    <a:pt x="904160" y="781843"/>
                  </a:lnTo>
                  <a:lnTo>
                    <a:pt x="872515" y="710766"/>
                  </a:lnTo>
                  <a:lnTo>
                    <a:pt x="840870" y="639690"/>
                  </a:lnTo>
                  <a:lnTo>
                    <a:pt x="809225" y="568613"/>
                  </a:lnTo>
                  <a:lnTo>
                    <a:pt x="777580" y="497536"/>
                  </a:lnTo>
                  <a:lnTo>
                    <a:pt x="745934" y="426460"/>
                  </a:lnTo>
                  <a:lnTo>
                    <a:pt x="714289" y="355383"/>
                  </a:lnTo>
                  <a:lnTo>
                    <a:pt x="682644" y="284306"/>
                  </a:lnTo>
                  <a:lnTo>
                    <a:pt x="650999" y="213230"/>
                  </a:lnTo>
                  <a:lnTo>
                    <a:pt x="619354" y="142153"/>
                  </a:lnTo>
                  <a:lnTo>
                    <a:pt x="587708" y="71076"/>
                  </a:lnTo>
                  <a:lnTo>
                    <a:pt x="556063" y="0"/>
                  </a:lnTo>
                  <a:lnTo>
                    <a:pt x="481227" y="34974"/>
                  </a:lnTo>
                  <a:lnTo>
                    <a:pt x="407721" y="72664"/>
                  </a:lnTo>
                  <a:lnTo>
                    <a:pt x="335644" y="113020"/>
                  </a:lnTo>
                  <a:lnTo>
                    <a:pt x="265092" y="155987"/>
                  </a:lnTo>
                  <a:lnTo>
                    <a:pt x="196161" y="201508"/>
                  </a:lnTo>
                  <a:lnTo>
                    <a:pt x="128942" y="249522"/>
                  </a:lnTo>
                  <a:lnTo>
                    <a:pt x="63526" y="299964"/>
                  </a:lnTo>
                  <a:lnTo>
                    <a:pt x="0" y="352766"/>
                  </a:lnTo>
                  <a:lnTo>
                    <a:pt x="50819" y="411679"/>
                  </a:lnTo>
                  <a:lnTo>
                    <a:pt x="101639" y="470591"/>
                  </a:lnTo>
                  <a:lnTo>
                    <a:pt x="152459" y="529503"/>
                  </a:lnTo>
                  <a:lnTo>
                    <a:pt x="203279" y="588416"/>
                  </a:lnTo>
                  <a:lnTo>
                    <a:pt x="254099" y="647328"/>
                  </a:lnTo>
                  <a:lnTo>
                    <a:pt x="304918" y="706240"/>
                  </a:lnTo>
                  <a:lnTo>
                    <a:pt x="355738" y="765152"/>
                  </a:lnTo>
                  <a:lnTo>
                    <a:pt x="406558" y="824065"/>
                  </a:lnTo>
                  <a:lnTo>
                    <a:pt x="457378" y="882977"/>
                  </a:lnTo>
                  <a:lnTo>
                    <a:pt x="508198" y="941889"/>
                  </a:lnTo>
                  <a:lnTo>
                    <a:pt x="559017" y="1000802"/>
                  </a:lnTo>
                  <a:lnTo>
                    <a:pt x="609837" y="1059714"/>
                  </a:lnTo>
                  <a:lnTo>
                    <a:pt x="660657" y="1118626"/>
                  </a:lnTo>
                  <a:lnTo>
                    <a:pt x="711477" y="1177538"/>
                  </a:lnTo>
                  <a:lnTo>
                    <a:pt x="762297" y="1236451"/>
                  </a:lnTo>
                  <a:lnTo>
                    <a:pt x="813117" y="1295363"/>
                  </a:lnTo>
                  <a:lnTo>
                    <a:pt x="863936" y="1354275"/>
                  </a:lnTo>
                  <a:lnTo>
                    <a:pt x="914756" y="1413188"/>
                  </a:lnTo>
                  <a:lnTo>
                    <a:pt x="965576" y="1472100"/>
                  </a:lnTo>
                  <a:lnTo>
                    <a:pt x="1016396" y="1531012"/>
                  </a:lnTo>
                  <a:lnTo>
                    <a:pt x="1067216" y="1589925"/>
                  </a:lnTo>
                  <a:lnTo>
                    <a:pt x="1118035" y="1648837"/>
                  </a:lnTo>
                  <a:lnTo>
                    <a:pt x="1168855" y="1707749"/>
                  </a:lnTo>
                  <a:lnTo>
                    <a:pt x="1219675" y="1766661"/>
                  </a:lnTo>
                  <a:lnTo>
                    <a:pt x="1270495" y="1825574"/>
                  </a:lnTo>
                  <a:lnTo>
                    <a:pt x="1321315" y="1884486"/>
                  </a:lnTo>
                  <a:lnTo>
                    <a:pt x="1372134" y="1943398"/>
                  </a:lnTo>
                  <a:lnTo>
                    <a:pt x="1422954" y="2002311"/>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299444" y="1187369"/>
              <a:ext cx="917710" cy="2223619"/>
            </a:xfrm>
            <a:custGeom>
              <a:avLst/>
              <a:gdLst/>
              <a:ahLst/>
              <a:cxnLst/>
              <a:rect l="0" t="0" r="0" b="0"/>
              <a:pathLst>
                <a:path w="917710" h="2223619">
                  <a:moveTo>
                    <a:pt x="917710" y="2223619"/>
                  </a:moveTo>
                  <a:lnTo>
                    <a:pt x="904519" y="2146942"/>
                  </a:lnTo>
                  <a:lnTo>
                    <a:pt x="891327" y="2070266"/>
                  </a:lnTo>
                  <a:lnTo>
                    <a:pt x="878135" y="1993589"/>
                  </a:lnTo>
                  <a:lnTo>
                    <a:pt x="864943" y="1916912"/>
                  </a:lnTo>
                  <a:lnTo>
                    <a:pt x="851752" y="1840236"/>
                  </a:lnTo>
                  <a:lnTo>
                    <a:pt x="838560" y="1763559"/>
                  </a:lnTo>
                  <a:lnTo>
                    <a:pt x="825368" y="1686883"/>
                  </a:lnTo>
                  <a:lnTo>
                    <a:pt x="812176" y="1610206"/>
                  </a:lnTo>
                  <a:lnTo>
                    <a:pt x="798984" y="1533530"/>
                  </a:lnTo>
                  <a:lnTo>
                    <a:pt x="785793" y="1456853"/>
                  </a:lnTo>
                  <a:lnTo>
                    <a:pt x="772601" y="1380177"/>
                  </a:lnTo>
                  <a:lnTo>
                    <a:pt x="759409" y="1303500"/>
                  </a:lnTo>
                  <a:lnTo>
                    <a:pt x="746217" y="1226824"/>
                  </a:lnTo>
                  <a:lnTo>
                    <a:pt x="733025" y="1150147"/>
                  </a:lnTo>
                  <a:lnTo>
                    <a:pt x="719834" y="1073471"/>
                  </a:lnTo>
                  <a:lnTo>
                    <a:pt x="706642" y="996794"/>
                  </a:lnTo>
                  <a:lnTo>
                    <a:pt x="693450" y="920118"/>
                  </a:lnTo>
                  <a:lnTo>
                    <a:pt x="680258" y="843441"/>
                  </a:lnTo>
                  <a:lnTo>
                    <a:pt x="667067" y="766765"/>
                  </a:lnTo>
                  <a:lnTo>
                    <a:pt x="653875" y="690088"/>
                  </a:lnTo>
                  <a:lnTo>
                    <a:pt x="640683" y="613412"/>
                  </a:lnTo>
                  <a:lnTo>
                    <a:pt x="627491" y="536735"/>
                  </a:lnTo>
                  <a:lnTo>
                    <a:pt x="614299" y="460059"/>
                  </a:lnTo>
                  <a:lnTo>
                    <a:pt x="601108" y="383382"/>
                  </a:lnTo>
                  <a:lnTo>
                    <a:pt x="587916" y="306706"/>
                  </a:lnTo>
                  <a:lnTo>
                    <a:pt x="574724" y="230029"/>
                  </a:lnTo>
                  <a:lnTo>
                    <a:pt x="561532" y="153353"/>
                  </a:lnTo>
                  <a:lnTo>
                    <a:pt x="548340" y="76676"/>
                  </a:lnTo>
                  <a:lnTo>
                    <a:pt x="535149" y="0"/>
                  </a:lnTo>
                  <a:lnTo>
                    <a:pt x="456468" y="14979"/>
                  </a:lnTo>
                  <a:lnTo>
                    <a:pt x="378368" y="32741"/>
                  </a:lnTo>
                  <a:lnTo>
                    <a:pt x="300948" y="53264"/>
                  </a:lnTo>
                  <a:lnTo>
                    <a:pt x="224305" y="76522"/>
                  </a:lnTo>
                  <a:lnTo>
                    <a:pt x="148536" y="102485"/>
                  </a:lnTo>
                  <a:lnTo>
                    <a:pt x="73736" y="131122"/>
                  </a:lnTo>
                  <a:lnTo>
                    <a:pt x="0" y="162395"/>
                  </a:lnTo>
                  <a:lnTo>
                    <a:pt x="31645" y="233472"/>
                  </a:lnTo>
                  <a:lnTo>
                    <a:pt x="63290" y="304549"/>
                  </a:lnTo>
                  <a:lnTo>
                    <a:pt x="94935" y="375625"/>
                  </a:lnTo>
                  <a:lnTo>
                    <a:pt x="126580" y="446702"/>
                  </a:lnTo>
                  <a:lnTo>
                    <a:pt x="158226" y="517779"/>
                  </a:lnTo>
                  <a:lnTo>
                    <a:pt x="189871" y="588855"/>
                  </a:lnTo>
                  <a:lnTo>
                    <a:pt x="221516" y="659932"/>
                  </a:lnTo>
                  <a:lnTo>
                    <a:pt x="253161" y="731009"/>
                  </a:lnTo>
                  <a:lnTo>
                    <a:pt x="284806" y="802085"/>
                  </a:lnTo>
                  <a:lnTo>
                    <a:pt x="316452" y="873162"/>
                  </a:lnTo>
                  <a:lnTo>
                    <a:pt x="348097" y="944239"/>
                  </a:lnTo>
                  <a:lnTo>
                    <a:pt x="379742" y="1015315"/>
                  </a:lnTo>
                  <a:lnTo>
                    <a:pt x="411387" y="1086392"/>
                  </a:lnTo>
                  <a:lnTo>
                    <a:pt x="443032" y="1157469"/>
                  </a:lnTo>
                  <a:lnTo>
                    <a:pt x="474678" y="1228545"/>
                  </a:lnTo>
                  <a:lnTo>
                    <a:pt x="506323" y="1299622"/>
                  </a:lnTo>
                  <a:lnTo>
                    <a:pt x="537968" y="1370699"/>
                  </a:lnTo>
                  <a:lnTo>
                    <a:pt x="569613" y="1441775"/>
                  </a:lnTo>
                  <a:lnTo>
                    <a:pt x="601258" y="1512852"/>
                  </a:lnTo>
                  <a:lnTo>
                    <a:pt x="632904" y="1583929"/>
                  </a:lnTo>
                  <a:lnTo>
                    <a:pt x="664549" y="1655005"/>
                  </a:lnTo>
                  <a:lnTo>
                    <a:pt x="696194" y="1726082"/>
                  </a:lnTo>
                  <a:lnTo>
                    <a:pt x="727839" y="1797159"/>
                  </a:lnTo>
                  <a:lnTo>
                    <a:pt x="759484" y="1868235"/>
                  </a:lnTo>
                  <a:lnTo>
                    <a:pt x="791130" y="1939312"/>
                  </a:lnTo>
                  <a:lnTo>
                    <a:pt x="822775" y="2010389"/>
                  </a:lnTo>
                  <a:lnTo>
                    <a:pt x="854420" y="2081465"/>
                  </a:lnTo>
                  <a:lnTo>
                    <a:pt x="886065" y="2152542"/>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834594" y="1168154"/>
              <a:ext cx="382561" cy="2242834"/>
            </a:xfrm>
            <a:custGeom>
              <a:avLst/>
              <a:gdLst/>
              <a:ahLst/>
              <a:cxnLst/>
              <a:rect l="0" t="0" r="0" b="0"/>
              <a:pathLst>
                <a:path w="382561" h="2242834">
                  <a:moveTo>
                    <a:pt x="382561" y="2242834"/>
                  </a:moveTo>
                  <a:lnTo>
                    <a:pt x="374078" y="2165495"/>
                  </a:lnTo>
                  <a:lnTo>
                    <a:pt x="365594" y="2088156"/>
                  </a:lnTo>
                  <a:lnTo>
                    <a:pt x="357111" y="2010817"/>
                  </a:lnTo>
                  <a:lnTo>
                    <a:pt x="348627" y="1933478"/>
                  </a:lnTo>
                  <a:lnTo>
                    <a:pt x="340143" y="1856139"/>
                  </a:lnTo>
                  <a:lnTo>
                    <a:pt x="331660" y="1778799"/>
                  </a:lnTo>
                  <a:lnTo>
                    <a:pt x="323176" y="1701460"/>
                  </a:lnTo>
                  <a:lnTo>
                    <a:pt x="314693" y="1624121"/>
                  </a:lnTo>
                  <a:lnTo>
                    <a:pt x="306209" y="1546782"/>
                  </a:lnTo>
                  <a:lnTo>
                    <a:pt x="297726" y="1469443"/>
                  </a:lnTo>
                  <a:lnTo>
                    <a:pt x="289242" y="1392104"/>
                  </a:lnTo>
                  <a:lnTo>
                    <a:pt x="280758" y="1314765"/>
                  </a:lnTo>
                  <a:lnTo>
                    <a:pt x="272275" y="1237426"/>
                  </a:lnTo>
                  <a:lnTo>
                    <a:pt x="263791" y="1160086"/>
                  </a:lnTo>
                  <a:lnTo>
                    <a:pt x="255308" y="1082747"/>
                  </a:lnTo>
                  <a:lnTo>
                    <a:pt x="246824" y="1005408"/>
                  </a:lnTo>
                  <a:lnTo>
                    <a:pt x="238340" y="928069"/>
                  </a:lnTo>
                  <a:lnTo>
                    <a:pt x="229857" y="850730"/>
                  </a:lnTo>
                  <a:lnTo>
                    <a:pt x="221373" y="773391"/>
                  </a:lnTo>
                  <a:lnTo>
                    <a:pt x="212890" y="696052"/>
                  </a:lnTo>
                  <a:lnTo>
                    <a:pt x="204406" y="618713"/>
                  </a:lnTo>
                  <a:lnTo>
                    <a:pt x="195923" y="541373"/>
                  </a:lnTo>
                  <a:lnTo>
                    <a:pt x="187439" y="464034"/>
                  </a:lnTo>
                  <a:lnTo>
                    <a:pt x="178955" y="386695"/>
                  </a:lnTo>
                  <a:lnTo>
                    <a:pt x="170472" y="309356"/>
                  </a:lnTo>
                  <a:lnTo>
                    <a:pt x="161988" y="232017"/>
                  </a:lnTo>
                  <a:lnTo>
                    <a:pt x="153505" y="154678"/>
                  </a:lnTo>
                  <a:lnTo>
                    <a:pt x="145021" y="77339"/>
                  </a:lnTo>
                  <a:lnTo>
                    <a:pt x="136537" y="0"/>
                  </a:lnTo>
                  <a:lnTo>
                    <a:pt x="0" y="19215"/>
                  </a:lnTo>
                  <a:lnTo>
                    <a:pt x="13191" y="95892"/>
                  </a:lnTo>
                  <a:lnTo>
                    <a:pt x="26383" y="172568"/>
                  </a:lnTo>
                  <a:lnTo>
                    <a:pt x="39575" y="249245"/>
                  </a:lnTo>
                  <a:lnTo>
                    <a:pt x="52767" y="325921"/>
                  </a:lnTo>
                  <a:lnTo>
                    <a:pt x="65958" y="402598"/>
                  </a:lnTo>
                  <a:lnTo>
                    <a:pt x="79150" y="479274"/>
                  </a:lnTo>
                  <a:lnTo>
                    <a:pt x="92342" y="555951"/>
                  </a:lnTo>
                  <a:lnTo>
                    <a:pt x="105534" y="632627"/>
                  </a:lnTo>
                  <a:lnTo>
                    <a:pt x="118726" y="709304"/>
                  </a:lnTo>
                  <a:lnTo>
                    <a:pt x="131917" y="785980"/>
                  </a:lnTo>
                  <a:lnTo>
                    <a:pt x="145109" y="862657"/>
                  </a:lnTo>
                  <a:lnTo>
                    <a:pt x="158301" y="939333"/>
                  </a:lnTo>
                  <a:lnTo>
                    <a:pt x="171493" y="1016010"/>
                  </a:lnTo>
                  <a:lnTo>
                    <a:pt x="184685" y="1092686"/>
                  </a:lnTo>
                  <a:lnTo>
                    <a:pt x="197876" y="1169363"/>
                  </a:lnTo>
                  <a:lnTo>
                    <a:pt x="211068" y="1246039"/>
                  </a:lnTo>
                  <a:lnTo>
                    <a:pt x="224260" y="1322716"/>
                  </a:lnTo>
                  <a:lnTo>
                    <a:pt x="237452" y="1399392"/>
                  </a:lnTo>
                  <a:lnTo>
                    <a:pt x="250643" y="1476069"/>
                  </a:lnTo>
                  <a:lnTo>
                    <a:pt x="263835" y="1552746"/>
                  </a:lnTo>
                  <a:lnTo>
                    <a:pt x="277027" y="1629422"/>
                  </a:lnTo>
                  <a:lnTo>
                    <a:pt x="290219" y="1706099"/>
                  </a:lnTo>
                  <a:lnTo>
                    <a:pt x="303411" y="1782775"/>
                  </a:lnTo>
                  <a:lnTo>
                    <a:pt x="316602" y="1859452"/>
                  </a:lnTo>
                  <a:lnTo>
                    <a:pt x="329794" y="1936128"/>
                  </a:lnTo>
                  <a:lnTo>
                    <a:pt x="342986" y="2012805"/>
                  </a:lnTo>
                  <a:lnTo>
                    <a:pt x="356178" y="2089481"/>
                  </a:lnTo>
                  <a:lnTo>
                    <a:pt x="369370" y="2166158"/>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971131" y="1159977"/>
              <a:ext cx="246023" cy="2251010"/>
            </a:xfrm>
            <a:custGeom>
              <a:avLst/>
              <a:gdLst/>
              <a:ahLst/>
              <a:cxnLst/>
              <a:rect l="0" t="0" r="0" b="0"/>
              <a:pathLst>
                <a:path w="246023" h="2251010">
                  <a:moveTo>
                    <a:pt x="246023" y="2251010"/>
                  </a:moveTo>
                  <a:lnTo>
                    <a:pt x="240705" y="2173389"/>
                  </a:lnTo>
                  <a:lnTo>
                    <a:pt x="235387" y="2095768"/>
                  </a:lnTo>
                  <a:lnTo>
                    <a:pt x="230069" y="2018147"/>
                  </a:lnTo>
                  <a:lnTo>
                    <a:pt x="224751" y="1940526"/>
                  </a:lnTo>
                  <a:lnTo>
                    <a:pt x="219433" y="1862905"/>
                  </a:lnTo>
                  <a:lnTo>
                    <a:pt x="214115" y="1785284"/>
                  </a:lnTo>
                  <a:lnTo>
                    <a:pt x="208797" y="1707663"/>
                  </a:lnTo>
                  <a:lnTo>
                    <a:pt x="203479" y="1630042"/>
                  </a:lnTo>
                  <a:lnTo>
                    <a:pt x="198161" y="1552421"/>
                  </a:lnTo>
                  <a:lnTo>
                    <a:pt x="192843" y="1474800"/>
                  </a:lnTo>
                  <a:lnTo>
                    <a:pt x="187525" y="1397179"/>
                  </a:lnTo>
                  <a:lnTo>
                    <a:pt x="182207" y="1319558"/>
                  </a:lnTo>
                  <a:lnTo>
                    <a:pt x="176889" y="1241937"/>
                  </a:lnTo>
                  <a:lnTo>
                    <a:pt x="171571" y="1164315"/>
                  </a:lnTo>
                  <a:lnTo>
                    <a:pt x="166252" y="1086694"/>
                  </a:lnTo>
                  <a:lnTo>
                    <a:pt x="160934" y="1009073"/>
                  </a:lnTo>
                  <a:lnTo>
                    <a:pt x="155616" y="931452"/>
                  </a:lnTo>
                  <a:lnTo>
                    <a:pt x="150298" y="853831"/>
                  </a:lnTo>
                  <a:lnTo>
                    <a:pt x="144980" y="776210"/>
                  </a:lnTo>
                  <a:lnTo>
                    <a:pt x="139662" y="698589"/>
                  </a:lnTo>
                  <a:lnTo>
                    <a:pt x="134344" y="620968"/>
                  </a:lnTo>
                  <a:lnTo>
                    <a:pt x="129026" y="543347"/>
                  </a:lnTo>
                  <a:lnTo>
                    <a:pt x="123708" y="465726"/>
                  </a:lnTo>
                  <a:lnTo>
                    <a:pt x="118390" y="388105"/>
                  </a:lnTo>
                  <a:lnTo>
                    <a:pt x="113072" y="310484"/>
                  </a:lnTo>
                  <a:lnTo>
                    <a:pt x="107754" y="232863"/>
                  </a:lnTo>
                  <a:lnTo>
                    <a:pt x="102436" y="155242"/>
                  </a:lnTo>
                  <a:lnTo>
                    <a:pt x="97118" y="77621"/>
                  </a:lnTo>
                  <a:lnTo>
                    <a:pt x="91800" y="0"/>
                  </a:lnTo>
                  <a:lnTo>
                    <a:pt x="0" y="8176"/>
                  </a:lnTo>
                  <a:lnTo>
                    <a:pt x="8483" y="85515"/>
                  </a:lnTo>
                  <a:lnTo>
                    <a:pt x="16967" y="162854"/>
                  </a:lnTo>
                  <a:lnTo>
                    <a:pt x="25450" y="240193"/>
                  </a:lnTo>
                  <a:lnTo>
                    <a:pt x="33934" y="317532"/>
                  </a:lnTo>
                  <a:lnTo>
                    <a:pt x="42417" y="394871"/>
                  </a:lnTo>
                  <a:lnTo>
                    <a:pt x="50901" y="472211"/>
                  </a:lnTo>
                  <a:lnTo>
                    <a:pt x="59385" y="549550"/>
                  </a:lnTo>
                  <a:lnTo>
                    <a:pt x="67868" y="626889"/>
                  </a:lnTo>
                  <a:lnTo>
                    <a:pt x="76352" y="704228"/>
                  </a:lnTo>
                  <a:lnTo>
                    <a:pt x="84835" y="781567"/>
                  </a:lnTo>
                  <a:lnTo>
                    <a:pt x="93319" y="858906"/>
                  </a:lnTo>
                  <a:lnTo>
                    <a:pt x="101802" y="936245"/>
                  </a:lnTo>
                  <a:lnTo>
                    <a:pt x="110286" y="1013584"/>
                  </a:lnTo>
                  <a:lnTo>
                    <a:pt x="118770" y="1090924"/>
                  </a:lnTo>
                  <a:lnTo>
                    <a:pt x="127253" y="1168263"/>
                  </a:lnTo>
                  <a:lnTo>
                    <a:pt x="135737" y="1245602"/>
                  </a:lnTo>
                  <a:lnTo>
                    <a:pt x="144220" y="1322941"/>
                  </a:lnTo>
                  <a:lnTo>
                    <a:pt x="152704" y="1400280"/>
                  </a:lnTo>
                  <a:lnTo>
                    <a:pt x="161188" y="1477619"/>
                  </a:lnTo>
                  <a:lnTo>
                    <a:pt x="169671" y="1554958"/>
                  </a:lnTo>
                  <a:lnTo>
                    <a:pt x="178155" y="1632297"/>
                  </a:lnTo>
                  <a:lnTo>
                    <a:pt x="186638" y="1709637"/>
                  </a:lnTo>
                  <a:lnTo>
                    <a:pt x="195122" y="1786976"/>
                  </a:lnTo>
                  <a:lnTo>
                    <a:pt x="203605" y="1864315"/>
                  </a:lnTo>
                  <a:lnTo>
                    <a:pt x="212089" y="1941654"/>
                  </a:lnTo>
                  <a:lnTo>
                    <a:pt x="220573" y="2018993"/>
                  </a:lnTo>
                  <a:lnTo>
                    <a:pt x="229056" y="2096332"/>
                  </a:lnTo>
                  <a:lnTo>
                    <a:pt x="237540" y="2173671"/>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062932" y="1157618"/>
              <a:ext cx="154223" cy="2253370"/>
            </a:xfrm>
            <a:custGeom>
              <a:avLst/>
              <a:gdLst/>
              <a:ahLst/>
              <a:cxnLst/>
              <a:rect l="0" t="0" r="0" b="0"/>
              <a:pathLst>
                <a:path w="154223" h="2253370">
                  <a:moveTo>
                    <a:pt x="154223" y="2253370"/>
                  </a:moveTo>
                  <a:lnTo>
                    <a:pt x="150268" y="2175668"/>
                  </a:lnTo>
                  <a:lnTo>
                    <a:pt x="146313" y="2097965"/>
                  </a:lnTo>
                  <a:lnTo>
                    <a:pt x="142358" y="2020263"/>
                  </a:lnTo>
                  <a:lnTo>
                    <a:pt x="138403" y="1942560"/>
                  </a:lnTo>
                  <a:lnTo>
                    <a:pt x="134448" y="1864858"/>
                  </a:lnTo>
                  <a:lnTo>
                    <a:pt x="130493" y="1787156"/>
                  </a:lnTo>
                  <a:lnTo>
                    <a:pt x="126537" y="1709453"/>
                  </a:lnTo>
                  <a:lnTo>
                    <a:pt x="122582" y="1631751"/>
                  </a:lnTo>
                  <a:lnTo>
                    <a:pt x="118627" y="1554048"/>
                  </a:lnTo>
                  <a:lnTo>
                    <a:pt x="114672" y="1476346"/>
                  </a:lnTo>
                  <a:lnTo>
                    <a:pt x="110717" y="1398643"/>
                  </a:lnTo>
                  <a:lnTo>
                    <a:pt x="106762" y="1320941"/>
                  </a:lnTo>
                  <a:lnTo>
                    <a:pt x="102807" y="1243238"/>
                  </a:lnTo>
                  <a:lnTo>
                    <a:pt x="98852" y="1165536"/>
                  </a:lnTo>
                  <a:lnTo>
                    <a:pt x="94896" y="1087834"/>
                  </a:lnTo>
                  <a:lnTo>
                    <a:pt x="90941" y="1010131"/>
                  </a:lnTo>
                  <a:lnTo>
                    <a:pt x="86986" y="932429"/>
                  </a:lnTo>
                  <a:lnTo>
                    <a:pt x="83031" y="854726"/>
                  </a:lnTo>
                  <a:lnTo>
                    <a:pt x="79076" y="777024"/>
                  </a:lnTo>
                  <a:lnTo>
                    <a:pt x="75121" y="699321"/>
                  </a:lnTo>
                  <a:lnTo>
                    <a:pt x="71166" y="621619"/>
                  </a:lnTo>
                  <a:lnTo>
                    <a:pt x="67211" y="543917"/>
                  </a:lnTo>
                  <a:lnTo>
                    <a:pt x="63255" y="466214"/>
                  </a:lnTo>
                  <a:lnTo>
                    <a:pt x="59300" y="388512"/>
                  </a:lnTo>
                  <a:lnTo>
                    <a:pt x="55345" y="310809"/>
                  </a:lnTo>
                  <a:lnTo>
                    <a:pt x="51390" y="233107"/>
                  </a:lnTo>
                  <a:lnTo>
                    <a:pt x="47435" y="155404"/>
                  </a:lnTo>
                  <a:lnTo>
                    <a:pt x="43480" y="77702"/>
                  </a:lnTo>
                  <a:lnTo>
                    <a:pt x="39525" y="0"/>
                  </a:lnTo>
                  <a:lnTo>
                    <a:pt x="0" y="2359"/>
                  </a:lnTo>
                  <a:lnTo>
                    <a:pt x="5318" y="79980"/>
                  </a:lnTo>
                  <a:lnTo>
                    <a:pt x="10636" y="157601"/>
                  </a:lnTo>
                  <a:lnTo>
                    <a:pt x="15954" y="235222"/>
                  </a:lnTo>
                  <a:lnTo>
                    <a:pt x="21272" y="312844"/>
                  </a:lnTo>
                  <a:lnTo>
                    <a:pt x="26590" y="390465"/>
                  </a:lnTo>
                  <a:lnTo>
                    <a:pt x="31908" y="468086"/>
                  </a:lnTo>
                  <a:lnTo>
                    <a:pt x="37226" y="545707"/>
                  </a:lnTo>
                  <a:lnTo>
                    <a:pt x="42544" y="623328"/>
                  </a:lnTo>
                  <a:lnTo>
                    <a:pt x="47862" y="700949"/>
                  </a:lnTo>
                  <a:lnTo>
                    <a:pt x="53180" y="778570"/>
                  </a:lnTo>
                  <a:lnTo>
                    <a:pt x="58498" y="856191"/>
                  </a:lnTo>
                  <a:lnTo>
                    <a:pt x="63816" y="933812"/>
                  </a:lnTo>
                  <a:lnTo>
                    <a:pt x="69134" y="1011433"/>
                  </a:lnTo>
                  <a:lnTo>
                    <a:pt x="74452" y="1089054"/>
                  </a:lnTo>
                  <a:lnTo>
                    <a:pt x="79770" y="1166675"/>
                  </a:lnTo>
                  <a:lnTo>
                    <a:pt x="85089" y="1244296"/>
                  </a:lnTo>
                  <a:lnTo>
                    <a:pt x="90407" y="1321917"/>
                  </a:lnTo>
                  <a:lnTo>
                    <a:pt x="95725" y="1399538"/>
                  </a:lnTo>
                  <a:lnTo>
                    <a:pt x="101043" y="1477160"/>
                  </a:lnTo>
                  <a:lnTo>
                    <a:pt x="106361" y="1554781"/>
                  </a:lnTo>
                  <a:lnTo>
                    <a:pt x="111679" y="1632402"/>
                  </a:lnTo>
                  <a:lnTo>
                    <a:pt x="116997" y="1710023"/>
                  </a:lnTo>
                  <a:lnTo>
                    <a:pt x="122315" y="1787644"/>
                  </a:lnTo>
                  <a:lnTo>
                    <a:pt x="127633" y="1865265"/>
                  </a:lnTo>
                  <a:lnTo>
                    <a:pt x="132951" y="1942886"/>
                  </a:lnTo>
                  <a:lnTo>
                    <a:pt x="138269" y="2020507"/>
                  </a:lnTo>
                  <a:lnTo>
                    <a:pt x="143587" y="2098128"/>
                  </a:lnTo>
                  <a:lnTo>
                    <a:pt x="148905" y="2175749"/>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3102457" y="1156278"/>
              <a:ext cx="114698" cy="2254709"/>
            </a:xfrm>
            <a:custGeom>
              <a:avLst/>
              <a:gdLst/>
              <a:ahLst/>
              <a:cxnLst/>
              <a:rect l="0" t="0" r="0" b="0"/>
              <a:pathLst>
                <a:path w="114698" h="2254709">
                  <a:moveTo>
                    <a:pt x="114698" y="2254709"/>
                  </a:moveTo>
                  <a:lnTo>
                    <a:pt x="111789" y="2176961"/>
                  </a:lnTo>
                  <a:lnTo>
                    <a:pt x="108880" y="2099212"/>
                  </a:lnTo>
                  <a:lnTo>
                    <a:pt x="105970" y="2021464"/>
                  </a:lnTo>
                  <a:lnTo>
                    <a:pt x="103061" y="1943715"/>
                  </a:lnTo>
                  <a:lnTo>
                    <a:pt x="100152" y="1865966"/>
                  </a:lnTo>
                  <a:lnTo>
                    <a:pt x="97243" y="1788218"/>
                  </a:lnTo>
                  <a:lnTo>
                    <a:pt x="94333" y="1710469"/>
                  </a:lnTo>
                  <a:lnTo>
                    <a:pt x="91424" y="1632721"/>
                  </a:lnTo>
                  <a:lnTo>
                    <a:pt x="88515" y="1554972"/>
                  </a:lnTo>
                  <a:lnTo>
                    <a:pt x="85605" y="1477223"/>
                  </a:lnTo>
                  <a:lnTo>
                    <a:pt x="82696" y="1399475"/>
                  </a:lnTo>
                  <a:lnTo>
                    <a:pt x="79787" y="1321726"/>
                  </a:lnTo>
                  <a:lnTo>
                    <a:pt x="76878" y="1243977"/>
                  </a:lnTo>
                  <a:lnTo>
                    <a:pt x="73968" y="1166229"/>
                  </a:lnTo>
                  <a:lnTo>
                    <a:pt x="71059" y="1088480"/>
                  </a:lnTo>
                  <a:lnTo>
                    <a:pt x="68150" y="1010732"/>
                  </a:lnTo>
                  <a:lnTo>
                    <a:pt x="65240" y="932983"/>
                  </a:lnTo>
                  <a:lnTo>
                    <a:pt x="62331" y="855234"/>
                  </a:lnTo>
                  <a:lnTo>
                    <a:pt x="59422" y="777486"/>
                  </a:lnTo>
                  <a:lnTo>
                    <a:pt x="56513" y="699737"/>
                  </a:lnTo>
                  <a:lnTo>
                    <a:pt x="53603" y="621988"/>
                  </a:lnTo>
                  <a:lnTo>
                    <a:pt x="50694" y="544240"/>
                  </a:lnTo>
                  <a:lnTo>
                    <a:pt x="47785" y="466491"/>
                  </a:lnTo>
                  <a:lnTo>
                    <a:pt x="44876" y="388743"/>
                  </a:lnTo>
                  <a:lnTo>
                    <a:pt x="41966" y="310994"/>
                  </a:lnTo>
                  <a:lnTo>
                    <a:pt x="39057" y="233245"/>
                  </a:lnTo>
                  <a:lnTo>
                    <a:pt x="36148" y="155497"/>
                  </a:lnTo>
                  <a:lnTo>
                    <a:pt x="33238" y="77748"/>
                  </a:lnTo>
                  <a:lnTo>
                    <a:pt x="30329" y="0"/>
                  </a:lnTo>
                  <a:lnTo>
                    <a:pt x="0" y="1339"/>
                  </a:lnTo>
                  <a:lnTo>
                    <a:pt x="3955" y="79041"/>
                  </a:lnTo>
                  <a:lnTo>
                    <a:pt x="7910" y="156744"/>
                  </a:lnTo>
                  <a:lnTo>
                    <a:pt x="11865" y="234446"/>
                  </a:lnTo>
                  <a:lnTo>
                    <a:pt x="15820" y="312149"/>
                  </a:lnTo>
                  <a:lnTo>
                    <a:pt x="19775" y="389851"/>
                  </a:lnTo>
                  <a:lnTo>
                    <a:pt x="23730" y="467553"/>
                  </a:lnTo>
                  <a:lnTo>
                    <a:pt x="27685" y="545256"/>
                  </a:lnTo>
                  <a:lnTo>
                    <a:pt x="31641" y="622958"/>
                  </a:lnTo>
                  <a:lnTo>
                    <a:pt x="35596" y="700661"/>
                  </a:lnTo>
                  <a:lnTo>
                    <a:pt x="39551" y="778363"/>
                  </a:lnTo>
                  <a:lnTo>
                    <a:pt x="43506" y="856066"/>
                  </a:lnTo>
                  <a:lnTo>
                    <a:pt x="47461" y="933768"/>
                  </a:lnTo>
                  <a:lnTo>
                    <a:pt x="51416" y="1011470"/>
                  </a:lnTo>
                  <a:lnTo>
                    <a:pt x="55371" y="1089173"/>
                  </a:lnTo>
                  <a:lnTo>
                    <a:pt x="59326" y="1166875"/>
                  </a:lnTo>
                  <a:lnTo>
                    <a:pt x="63282" y="1244578"/>
                  </a:lnTo>
                  <a:lnTo>
                    <a:pt x="67237" y="1322280"/>
                  </a:lnTo>
                  <a:lnTo>
                    <a:pt x="71192" y="1399983"/>
                  </a:lnTo>
                  <a:lnTo>
                    <a:pt x="75147" y="1477685"/>
                  </a:lnTo>
                  <a:lnTo>
                    <a:pt x="79102" y="1555388"/>
                  </a:lnTo>
                  <a:lnTo>
                    <a:pt x="83057" y="1633090"/>
                  </a:lnTo>
                  <a:lnTo>
                    <a:pt x="87012" y="1710792"/>
                  </a:lnTo>
                  <a:lnTo>
                    <a:pt x="90967" y="1788495"/>
                  </a:lnTo>
                  <a:lnTo>
                    <a:pt x="94923" y="1866197"/>
                  </a:lnTo>
                  <a:lnTo>
                    <a:pt x="98878" y="1943900"/>
                  </a:lnTo>
                  <a:lnTo>
                    <a:pt x="102833" y="2021602"/>
                  </a:lnTo>
                  <a:lnTo>
                    <a:pt x="106788" y="2099305"/>
                  </a:lnTo>
                  <a:lnTo>
                    <a:pt x="110743" y="2177007"/>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3132786" y="1155353"/>
              <a:ext cx="84369" cy="2255635"/>
            </a:xfrm>
            <a:custGeom>
              <a:avLst/>
              <a:gdLst/>
              <a:ahLst/>
              <a:cxnLst/>
              <a:rect l="0" t="0" r="0" b="0"/>
              <a:pathLst>
                <a:path w="84369" h="2255635">
                  <a:moveTo>
                    <a:pt x="84369" y="2255635"/>
                  </a:moveTo>
                  <a:lnTo>
                    <a:pt x="82497" y="2177854"/>
                  </a:lnTo>
                  <a:lnTo>
                    <a:pt x="80625" y="2100073"/>
                  </a:lnTo>
                  <a:lnTo>
                    <a:pt x="78754" y="2022293"/>
                  </a:lnTo>
                  <a:lnTo>
                    <a:pt x="76882" y="1944512"/>
                  </a:lnTo>
                  <a:lnTo>
                    <a:pt x="75011" y="1866732"/>
                  </a:lnTo>
                  <a:lnTo>
                    <a:pt x="73139" y="1788951"/>
                  </a:lnTo>
                  <a:lnTo>
                    <a:pt x="71267" y="1711171"/>
                  </a:lnTo>
                  <a:lnTo>
                    <a:pt x="69396" y="1633390"/>
                  </a:lnTo>
                  <a:lnTo>
                    <a:pt x="67524" y="1555610"/>
                  </a:lnTo>
                  <a:lnTo>
                    <a:pt x="65653" y="1477829"/>
                  </a:lnTo>
                  <a:lnTo>
                    <a:pt x="63781" y="1400049"/>
                  </a:lnTo>
                  <a:lnTo>
                    <a:pt x="61910" y="1322268"/>
                  </a:lnTo>
                  <a:lnTo>
                    <a:pt x="60038" y="1244488"/>
                  </a:lnTo>
                  <a:lnTo>
                    <a:pt x="58166" y="1166707"/>
                  </a:lnTo>
                  <a:lnTo>
                    <a:pt x="56295" y="1088927"/>
                  </a:lnTo>
                  <a:lnTo>
                    <a:pt x="54423" y="1011146"/>
                  </a:lnTo>
                  <a:lnTo>
                    <a:pt x="52552" y="933366"/>
                  </a:lnTo>
                  <a:lnTo>
                    <a:pt x="50680" y="855585"/>
                  </a:lnTo>
                  <a:lnTo>
                    <a:pt x="48808" y="777805"/>
                  </a:lnTo>
                  <a:lnTo>
                    <a:pt x="46937" y="700024"/>
                  </a:lnTo>
                  <a:lnTo>
                    <a:pt x="45065" y="622244"/>
                  </a:lnTo>
                  <a:lnTo>
                    <a:pt x="43194" y="544463"/>
                  </a:lnTo>
                  <a:lnTo>
                    <a:pt x="41322" y="466683"/>
                  </a:lnTo>
                  <a:lnTo>
                    <a:pt x="39451" y="388902"/>
                  </a:lnTo>
                  <a:lnTo>
                    <a:pt x="37579" y="311122"/>
                  </a:lnTo>
                  <a:lnTo>
                    <a:pt x="35707" y="233341"/>
                  </a:lnTo>
                  <a:lnTo>
                    <a:pt x="33836" y="155561"/>
                  </a:lnTo>
                  <a:lnTo>
                    <a:pt x="31964" y="77780"/>
                  </a:lnTo>
                  <a:lnTo>
                    <a:pt x="30093" y="0"/>
                  </a:lnTo>
                  <a:lnTo>
                    <a:pt x="0" y="925"/>
                  </a:lnTo>
                  <a:lnTo>
                    <a:pt x="2909" y="78673"/>
                  </a:lnTo>
                  <a:lnTo>
                    <a:pt x="5818" y="156422"/>
                  </a:lnTo>
                  <a:lnTo>
                    <a:pt x="8727" y="234170"/>
                  </a:lnTo>
                  <a:lnTo>
                    <a:pt x="11637" y="311919"/>
                  </a:lnTo>
                  <a:lnTo>
                    <a:pt x="14546" y="389668"/>
                  </a:lnTo>
                  <a:lnTo>
                    <a:pt x="17455" y="467416"/>
                  </a:lnTo>
                  <a:lnTo>
                    <a:pt x="20364" y="545165"/>
                  </a:lnTo>
                  <a:lnTo>
                    <a:pt x="23274" y="622913"/>
                  </a:lnTo>
                  <a:lnTo>
                    <a:pt x="26183" y="700662"/>
                  </a:lnTo>
                  <a:lnTo>
                    <a:pt x="29092" y="778411"/>
                  </a:lnTo>
                  <a:lnTo>
                    <a:pt x="32002" y="856159"/>
                  </a:lnTo>
                  <a:lnTo>
                    <a:pt x="34911" y="933908"/>
                  </a:lnTo>
                  <a:lnTo>
                    <a:pt x="37820" y="1011657"/>
                  </a:lnTo>
                  <a:lnTo>
                    <a:pt x="40729" y="1089405"/>
                  </a:lnTo>
                  <a:lnTo>
                    <a:pt x="43639" y="1167154"/>
                  </a:lnTo>
                  <a:lnTo>
                    <a:pt x="46548" y="1244902"/>
                  </a:lnTo>
                  <a:lnTo>
                    <a:pt x="49457" y="1322651"/>
                  </a:lnTo>
                  <a:lnTo>
                    <a:pt x="52367" y="1400400"/>
                  </a:lnTo>
                  <a:lnTo>
                    <a:pt x="55276" y="1478148"/>
                  </a:lnTo>
                  <a:lnTo>
                    <a:pt x="58185" y="1555897"/>
                  </a:lnTo>
                  <a:lnTo>
                    <a:pt x="61094" y="1633646"/>
                  </a:lnTo>
                  <a:lnTo>
                    <a:pt x="64004" y="1711394"/>
                  </a:lnTo>
                  <a:lnTo>
                    <a:pt x="66913" y="1789143"/>
                  </a:lnTo>
                  <a:lnTo>
                    <a:pt x="69822" y="1866891"/>
                  </a:lnTo>
                  <a:lnTo>
                    <a:pt x="72731" y="1944640"/>
                  </a:lnTo>
                  <a:lnTo>
                    <a:pt x="75641" y="2022389"/>
                  </a:lnTo>
                  <a:lnTo>
                    <a:pt x="78550" y="2100137"/>
                  </a:lnTo>
                  <a:lnTo>
                    <a:pt x="81459" y="2177886"/>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3162879" y="1155021"/>
              <a:ext cx="54275" cy="2255966"/>
            </a:xfrm>
            <a:custGeom>
              <a:avLst/>
              <a:gdLst/>
              <a:ahLst/>
              <a:cxnLst/>
              <a:rect l="0" t="0" r="0" b="0"/>
              <a:pathLst>
                <a:path w="54275" h="2255966">
                  <a:moveTo>
                    <a:pt x="54275" y="2255966"/>
                  </a:moveTo>
                  <a:lnTo>
                    <a:pt x="52963" y="2178174"/>
                  </a:lnTo>
                  <a:lnTo>
                    <a:pt x="51650" y="2100382"/>
                  </a:lnTo>
                  <a:lnTo>
                    <a:pt x="50338" y="2022590"/>
                  </a:lnTo>
                  <a:lnTo>
                    <a:pt x="49025" y="1944798"/>
                  </a:lnTo>
                  <a:lnTo>
                    <a:pt x="47713" y="1867007"/>
                  </a:lnTo>
                  <a:lnTo>
                    <a:pt x="46400" y="1789215"/>
                  </a:lnTo>
                  <a:lnTo>
                    <a:pt x="45088" y="1711423"/>
                  </a:lnTo>
                  <a:lnTo>
                    <a:pt x="43775" y="1633631"/>
                  </a:lnTo>
                  <a:lnTo>
                    <a:pt x="42462" y="1555839"/>
                  </a:lnTo>
                  <a:lnTo>
                    <a:pt x="41150" y="1478047"/>
                  </a:lnTo>
                  <a:lnTo>
                    <a:pt x="39837" y="1400255"/>
                  </a:lnTo>
                  <a:lnTo>
                    <a:pt x="38525" y="1322463"/>
                  </a:lnTo>
                  <a:lnTo>
                    <a:pt x="37212" y="1244671"/>
                  </a:lnTo>
                  <a:lnTo>
                    <a:pt x="35900" y="1166879"/>
                  </a:lnTo>
                  <a:lnTo>
                    <a:pt x="34587" y="1089087"/>
                  </a:lnTo>
                  <a:lnTo>
                    <a:pt x="33275" y="1011295"/>
                  </a:lnTo>
                  <a:lnTo>
                    <a:pt x="31962" y="933503"/>
                  </a:lnTo>
                  <a:lnTo>
                    <a:pt x="30650" y="855711"/>
                  </a:lnTo>
                  <a:lnTo>
                    <a:pt x="29337" y="777919"/>
                  </a:lnTo>
                  <a:lnTo>
                    <a:pt x="28024" y="700127"/>
                  </a:lnTo>
                  <a:lnTo>
                    <a:pt x="26712" y="622335"/>
                  </a:lnTo>
                  <a:lnTo>
                    <a:pt x="25399" y="544543"/>
                  </a:lnTo>
                  <a:lnTo>
                    <a:pt x="24087" y="466751"/>
                  </a:lnTo>
                  <a:lnTo>
                    <a:pt x="22774" y="388959"/>
                  </a:lnTo>
                  <a:lnTo>
                    <a:pt x="21462" y="311167"/>
                  </a:lnTo>
                  <a:lnTo>
                    <a:pt x="20149" y="233375"/>
                  </a:lnTo>
                  <a:lnTo>
                    <a:pt x="18837" y="155583"/>
                  </a:lnTo>
                  <a:lnTo>
                    <a:pt x="17524" y="77791"/>
                  </a:lnTo>
                  <a:lnTo>
                    <a:pt x="16211" y="0"/>
                  </a:lnTo>
                  <a:lnTo>
                    <a:pt x="0" y="331"/>
                  </a:lnTo>
                  <a:lnTo>
                    <a:pt x="1871" y="78112"/>
                  </a:lnTo>
                  <a:lnTo>
                    <a:pt x="3743" y="155892"/>
                  </a:lnTo>
                  <a:lnTo>
                    <a:pt x="5614" y="233673"/>
                  </a:lnTo>
                  <a:lnTo>
                    <a:pt x="7486" y="311453"/>
                  </a:lnTo>
                  <a:lnTo>
                    <a:pt x="9357" y="389234"/>
                  </a:lnTo>
                  <a:lnTo>
                    <a:pt x="11229" y="467014"/>
                  </a:lnTo>
                  <a:lnTo>
                    <a:pt x="13101" y="544795"/>
                  </a:lnTo>
                  <a:lnTo>
                    <a:pt x="14972" y="622575"/>
                  </a:lnTo>
                  <a:lnTo>
                    <a:pt x="16844" y="700356"/>
                  </a:lnTo>
                  <a:lnTo>
                    <a:pt x="18715" y="778136"/>
                  </a:lnTo>
                  <a:lnTo>
                    <a:pt x="20587" y="855917"/>
                  </a:lnTo>
                  <a:lnTo>
                    <a:pt x="22459" y="933698"/>
                  </a:lnTo>
                  <a:lnTo>
                    <a:pt x="24330" y="1011478"/>
                  </a:lnTo>
                  <a:lnTo>
                    <a:pt x="26202" y="1089259"/>
                  </a:lnTo>
                  <a:lnTo>
                    <a:pt x="28073" y="1167039"/>
                  </a:lnTo>
                  <a:lnTo>
                    <a:pt x="29945" y="1244820"/>
                  </a:lnTo>
                  <a:lnTo>
                    <a:pt x="31816" y="1322600"/>
                  </a:lnTo>
                  <a:lnTo>
                    <a:pt x="33688" y="1400381"/>
                  </a:lnTo>
                  <a:lnTo>
                    <a:pt x="35560" y="1478161"/>
                  </a:lnTo>
                  <a:lnTo>
                    <a:pt x="37431" y="1555942"/>
                  </a:lnTo>
                  <a:lnTo>
                    <a:pt x="39303" y="1633722"/>
                  </a:lnTo>
                  <a:lnTo>
                    <a:pt x="41174" y="1711503"/>
                  </a:lnTo>
                  <a:lnTo>
                    <a:pt x="43046" y="1789283"/>
                  </a:lnTo>
                  <a:lnTo>
                    <a:pt x="44918" y="1867064"/>
                  </a:lnTo>
                  <a:lnTo>
                    <a:pt x="46789" y="1944844"/>
                  </a:lnTo>
                  <a:lnTo>
                    <a:pt x="48661" y="2022625"/>
                  </a:lnTo>
                  <a:lnTo>
                    <a:pt x="50532" y="2100405"/>
                  </a:lnTo>
                  <a:lnTo>
                    <a:pt x="52404" y="2178186"/>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3179091" y="1154841"/>
              <a:ext cx="38064" cy="2256146"/>
            </a:xfrm>
            <a:custGeom>
              <a:avLst/>
              <a:gdLst/>
              <a:ahLst/>
              <a:cxnLst/>
              <a:rect l="0" t="0" r="0" b="0"/>
              <a:pathLst>
                <a:path w="38064" h="2256146">
                  <a:moveTo>
                    <a:pt x="38064" y="2256146"/>
                  </a:moveTo>
                  <a:lnTo>
                    <a:pt x="37194" y="2178348"/>
                  </a:lnTo>
                  <a:lnTo>
                    <a:pt x="36324" y="2100550"/>
                  </a:lnTo>
                  <a:lnTo>
                    <a:pt x="35454" y="2022752"/>
                  </a:lnTo>
                  <a:lnTo>
                    <a:pt x="34584" y="1944954"/>
                  </a:lnTo>
                  <a:lnTo>
                    <a:pt x="33714" y="1867156"/>
                  </a:lnTo>
                  <a:lnTo>
                    <a:pt x="32844" y="1789357"/>
                  </a:lnTo>
                  <a:lnTo>
                    <a:pt x="31974" y="1711559"/>
                  </a:lnTo>
                  <a:lnTo>
                    <a:pt x="31104" y="1633761"/>
                  </a:lnTo>
                  <a:lnTo>
                    <a:pt x="30234" y="1555963"/>
                  </a:lnTo>
                  <a:lnTo>
                    <a:pt x="29364" y="1478165"/>
                  </a:lnTo>
                  <a:lnTo>
                    <a:pt x="28495" y="1400367"/>
                  </a:lnTo>
                  <a:lnTo>
                    <a:pt x="27625" y="1322568"/>
                  </a:lnTo>
                  <a:lnTo>
                    <a:pt x="26755" y="1244770"/>
                  </a:lnTo>
                  <a:lnTo>
                    <a:pt x="25885" y="1166972"/>
                  </a:lnTo>
                  <a:lnTo>
                    <a:pt x="25015" y="1089174"/>
                  </a:lnTo>
                  <a:lnTo>
                    <a:pt x="24145" y="1011376"/>
                  </a:lnTo>
                  <a:lnTo>
                    <a:pt x="23275" y="933578"/>
                  </a:lnTo>
                  <a:lnTo>
                    <a:pt x="22405" y="855779"/>
                  </a:lnTo>
                  <a:lnTo>
                    <a:pt x="21535" y="777981"/>
                  </a:lnTo>
                  <a:lnTo>
                    <a:pt x="20665" y="700183"/>
                  </a:lnTo>
                  <a:lnTo>
                    <a:pt x="19795" y="622385"/>
                  </a:lnTo>
                  <a:lnTo>
                    <a:pt x="18926" y="544587"/>
                  </a:lnTo>
                  <a:lnTo>
                    <a:pt x="18056" y="466789"/>
                  </a:lnTo>
                  <a:lnTo>
                    <a:pt x="17186" y="388990"/>
                  </a:lnTo>
                  <a:lnTo>
                    <a:pt x="16316" y="311192"/>
                  </a:lnTo>
                  <a:lnTo>
                    <a:pt x="15446" y="233394"/>
                  </a:lnTo>
                  <a:lnTo>
                    <a:pt x="14576" y="155596"/>
                  </a:lnTo>
                  <a:lnTo>
                    <a:pt x="13706" y="77798"/>
                  </a:lnTo>
                  <a:lnTo>
                    <a:pt x="12836" y="0"/>
                  </a:lnTo>
                  <a:lnTo>
                    <a:pt x="0" y="180"/>
                  </a:lnTo>
                  <a:lnTo>
                    <a:pt x="1312" y="77972"/>
                  </a:lnTo>
                  <a:lnTo>
                    <a:pt x="2625" y="155763"/>
                  </a:lnTo>
                  <a:lnTo>
                    <a:pt x="3937" y="233555"/>
                  </a:lnTo>
                  <a:lnTo>
                    <a:pt x="5250" y="311347"/>
                  </a:lnTo>
                  <a:lnTo>
                    <a:pt x="6562" y="389139"/>
                  </a:lnTo>
                  <a:lnTo>
                    <a:pt x="7875" y="466931"/>
                  </a:lnTo>
                  <a:lnTo>
                    <a:pt x="9187" y="544723"/>
                  </a:lnTo>
                  <a:lnTo>
                    <a:pt x="10500" y="622515"/>
                  </a:lnTo>
                  <a:lnTo>
                    <a:pt x="11812" y="700307"/>
                  </a:lnTo>
                  <a:lnTo>
                    <a:pt x="13125" y="778099"/>
                  </a:lnTo>
                  <a:lnTo>
                    <a:pt x="14438" y="855891"/>
                  </a:lnTo>
                  <a:lnTo>
                    <a:pt x="15750" y="933683"/>
                  </a:lnTo>
                  <a:lnTo>
                    <a:pt x="17063" y="1011475"/>
                  </a:lnTo>
                  <a:lnTo>
                    <a:pt x="18375" y="1089267"/>
                  </a:lnTo>
                  <a:lnTo>
                    <a:pt x="19688" y="1167059"/>
                  </a:lnTo>
                  <a:lnTo>
                    <a:pt x="21000" y="1244851"/>
                  </a:lnTo>
                  <a:lnTo>
                    <a:pt x="22313" y="1322643"/>
                  </a:lnTo>
                  <a:lnTo>
                    <a:pt x="23625" y="1400435"/>
                  </a:lnTo>
                  <a:lnTo>
                    <a:pt x="24938" y="1478227"/>
                  </a:lnTo>
                  <a:lnTo>
                    <a:pt x="26251" y="1556019"/>
                  </a:lnTo>
                  <a:lnTo>
                    <a:pt x="27563" y="1633811"/>
                  </a:lnTo>
                  <a:lnTo>
                    <a:pt x="28876" y="1711603"/>
                  </a:lnTo>
                  <a:lnTo>
                    <a:pt x="30188" y="1789395"/>
                  </a:lnTo>
                  <a:lnTo>
                    <a:pt x="31501" y="1867187"/>
                  </a:lnTo>
                  <a:lnTo>
                    <a:pt x="32813" y="1944979"/>
                  </a:lnTo>
                  <a:lnTo>
                    <a:pt x="34126" y="2022771"/>
                  </a:lnTo>
                  <a:lnTo>
                    <a:pt x="35438" y="2100562"/>
                  </a:lnTo>
                  <a:lnTo>
                    <a:pt x="36751" y="217835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3191928" y="1154739"/>
              <a:ext cx="25227" cy="2256249"/>
            </a:xfrm>
            <a:custGeom>
              <a:avLst/>
              <a:gdLst/>
              <a:ahLst/>
              <a:cxnLst/>
              <a:rect l="0" t="0" r="0" b="0"/>
              <a:pathLst>
                <a:path w="25227" h="2256249">
                  <a:moveTo>
                    <a:pt x="25227" y="2256249"/>
                  </a:moveTo>
                  <a:lnTo>
                    <a:pt x="24771" y="2178447"/>
                  </a:lnTo>
                  <a:lnTo>
                    <a:pt x="24316" y="2100645"/>
                  </a:lnTo>
                  <a:lnTo>
                    <a:pt x="23860" y="2022844"/>
                  </a:lnTo>
                  <a:lnTo>
                    <a:pt x="23405" y="1945042"/>
                  </a:lnTo>
                  <a:lnTo>
                    <a:pt x="22949" y="1867240"/>
                  </a:lnTo>
                  <a:lnTo>
                    <a:pt x="22494" y="1789439"/>
                  </a:lnTo>
                  <a:lnTo>
                    <a:pt x="22038" y="1711637"/>
                  </a:lnTo>
                  <a:lnTo>
                    <a:pt x="21583" y="1633835"/>
                  </a:lnTo>
                  <a:lnTo>
                    <a:pt x="21127" y="1556033"/>
                  </a:lnTo>
                  <a:lnTo>
                    <a:pt x="20671" y="1478232"/>
                  </a:lnTo>
                  <a:lnTo>
                    <a:pt x="20216" y="1400430"/>
                  </a:lnTo>
                  <a:lnTo>
                    <a:pt x="19760" y="1322628"/>
                  </a:lnTo>
                  <a:lnTo>
                    <a:pt x="19305" y="1244827"/>
                  </a:lnTo>
                  <a:lnTo>
                    <a:pt x="18849" y="1167025"/>
                  </a:lnTo>
                  <a:lnTo>
                    <a:pt x="18394" y="1089223"/>
                  </a:lnTo>
                  <a:lnTo>
                    <a:pt x="17938" y="1011422"/>
                  </a:lnTo>
                  <a:lnTo>
                    <a:pt x="17483" y="933620"/>
                  </a:lnTo>
                  <a:lnTo>
                    <a:pt x="17027" y="855818"/>
                  </a:lnTo>
                  <a:lnTo>
                    <a:pt x="16571" y="778016"/>
                  </a:lnTo>
                  <a:lnTo>
                    <a:pt x="16116" y="700215"/>
                  </a:lnTo>
                  <a:lnTo>
                    <a:pt x="15660" y="622413"/>
                  </a:lnTo>
                  <a:lnTo>
                    <a:pt x="15205" y="544611"/>
                  </a:lnTo>
                  <a:lnTo>
                    <a:pt x="14749" y="466810"/>
                  </a:lnTo>
                  <a:lnTo>
                    <a:pt x="14294" y="389008"/>
                  </a:lnTo>
                  <a:lnTo>
                    <a:pt x="13838" y="311206"/>
                  </a:lnTo>
                  <a:lnTo>
                    <a:pt x="13383" y="233405"/>
                  </a:lnTo>
                  <a:lnTo>
                    <a:pt x="12927" y="155603"/>
                  </a:lnTo>
                  <a:lnTo>
                    <a:pt x="12471" y="77801"/>
                  </a:lnTo>
                  <a:lnTo>
                    <a:pt x="12016" y="0"/>
                  </a:lnTo>
                  <a:lnTo>
                    <a:pt x="0" y="102"/>
                  </a:lnTo>
                  <a:lnTo>
                    <a:pt x="869" y="77900"/>
                  </a:lnTo>
                  <a:lnTo>
                    <a:pt x="1739" y="155698"/>
                  </a:lnTo>
                  <a:lnTo>
                    <a:pt x="2609" y="233496"/>
                  </a:lnTo>
                  <a:lnTo>
                    <a:pt x="3479" y="311295"/>
                  </a:lnTo>
                  <a:lnTo>
                    <a:pt x="4349" y="389093"/>
                  </a:lnTo>
                  <a:lnTo>
                    <a:pt x="5219" y="466891"/>
                  </a:lnTo>
                  <a:lnTo>
                    <a:pt x="6089" y="544689"/>
                  </a:lnTo>
                  <a:lnTo>
                    <a:pt x="6959" y="622487"/>
                  </a:lnTo>
                  <a:lnTo>
                    <a:pt x="7829" y="700285"/>
                  </a:lnTo>
                  <a:lnTo>
                    <a:pt x="8699" y="778084"/>
                  </a:lnTo>
                  <a:lnTo>
                    <a:pt x="9569" y="855882"/>
                  </a:lnTo>
                  <a:lnTo>
                    <a:pt x="10438" y="933680"/>
                  </a:lnTo>
                  <a:lnTo>
                    <a:pt x="11308" y="1011478"/>
                  </a:lnTo>
                  <a:lnTo>
                    <a:pt x="12178" y="1089276"/>
                  </a:lnTo>
                  <a:lnTo>
                    <a:pt x="13048" y="1167074"/>
                  </a:lnTo>
                  <a:lnTo>
                    <a:pt x="13918" y="1244873"/>
                  </a:lnTo>
                  <a:lnTo>
                    <a:pt x="14788" y="1322671"/>
                  </a:lnTo>
                  <a:lnTo>
                    <a:pt x="15658" y="1400469"/>
                  </a:lnTo>
                  <a:lnTo>
                    <a:pt x="16528" y="1478267"/>
                  </a:lnTo>
                  <a:lnTo>
                    <a:pt x="17398" y="1556065"/>
                  </a:lnTo>
                  <a:lnTo>
                    <a:pt x="18268" y="1633863"/>
                  </a:lnTo>
                  <a:lnTo>
                    <a:pt x="19138" y="1711662"/>
                  </a:lnTo>
                  <a:lnTo>
                    <a:pt x="20007" y="1789460"/>
                  </a:lnTo>
                  <a:lnTo>
                    <a:pt x="20877" y="1867258"/>
                  </a:lnTo>
                  <a:lnTo>
                    <a:pt x="21747" y="1945056"/>
                  </a:lnTo>
                  <a:lnTo>
                    <a:pt x="22617" y="2022854"/>
                  </a:lnTo>
                  <a:lnTo>
                    <a:pt x="23487" y="2100652"/>
                  </a:lnTo>
                  <a:lnTo>
                    <a:pt x="24357" y="2178451"/>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3203944" y="1154704"/>
              <a:ext cx="13211" cy="2256283"/>
            </a:xfrm>
            <a:custGeom>
              <a:avLst/>
              <a:gdLst/>
              <a:ahLst/>
              <a:cxnLst/>
              <a:rect l="0" t="0" r="0" b="0"/>
              <a:pathLst>
                <a:path w="13211" h="2256283">
                  <a:moveTo>
                    <a:pt x="13211" y="2256283"/>
                  </a:moveTo>
                  <a:lnTo>
                    <a:pt x="13063" y="2178480"/>
                  </a:lnTo>
                  <a:lnTo>
                    <a:pt x="12915" y="2100678"/>
                  </a:lnTo>
                  <a:lnTo>
                    <a:pt x="12767" y="2022875"/>
                  </a:lnTo>
                  <a:lnTo>
                    <a:pt x="12619" y="1945072"/>
                  </a:lnTo>
                  <a:lnTo>
                    <a:pt x="12471" y="1867269"/>
                  </a:lnTo>
                  <a:lnTo>
                    <a:pt x="12323" y="1789466"/>
                  </a:lnTo>
                  <a:lnTo>
                    <a:pt x="12175" y="1711663"/>
                  </a:lnTo>
                  <a:lnTo>
                    <a:pt x="12027" y="1633860"/>
                  </a:lnTo>
                  <a:lnTo>
                    <a:pt x="11879" y="1556057"/>
                  </a:lnTo>
                  <a:lnTo>
                    <a:pt x="11731" y="1478254"/>
                  </a:lnTo>
                  <a:lnTo>
                    <a:pt x="11583" y="1400452"/>
                  </a:lnTo>
                  <a:lnTo>
                    <a:pt x="11435" y="1322649"/>
                  </a:lnTo>
                  <a:lnTo>
                    <a:pt x="11287" y="1244846"/>
                  </a:lnTo>
                  <a:lnTo>
                    <a:pt x="11139" y="1167043"/>
                  </a:lnTo>
                  <a:lnTo>
                    <a:pt x="10991" y="1089240"/>
                  </a:lnTo>
                  <a:lnTo>
                    <a:pt x="10843" y="1011437"/>
                  </a:lnTo>
                  <a:lnTo>
                    <a:pt x="10695" y="933634"/>
                  </a:lnTo>
                  <a:lnTo>
                    <a:pt x="10547" y="855831"/>
                  </a:lnTo>
                  <a:lnTo>
                    <a:pt x="10399" y="778028"/>
                  </a:lnTo>
                  <a:lnTo>
                    <a:pt x="10251" y="700226"/>
                  </a:lnTo>
                  <a:lnTo>
                    <a:pt x="10103" y="622423"/>
                  </a:lnTo>
                  <a:lnTo>
                    <a:pt x="9955" y="544620"/>
                  </a:lnTo>
                  <a:lnTo>
                    <a:pt x="9807" y="466817"/>
                  </a:lnTo>
                  <a:lnTo>
                    <a:pt x="9659" y="389014"/>
                  </a:lnTo>
                  <a:lnTo>
                    <a:pt x="9511" y="311211"/>
                  </a:lnTo>
                  <a:lnTo>
                    <a:pt x="9363" y="233408"/>
                  </a:lnTo>
                  <a:lnTo>
                    <a:pt x="9215" y="155605"/>
                  </a:lnTo>
                  <a:lnTo>
                    <a:pt x="9067" y="77802"/>
                  </a:lnTo>
                  <a:lnTo>
                    <a:pt x="8919" y="0"/>
                  </a:lnTo>
                  <a:lnTo>
                    <a:pt x="0" y="34"/>
                  </a:lnTo>
                  <a:lnTo>
                    <a:pt x="455" y="77836"/>
                  </a:lnTo>
                  <a:lnTo>
                    <a:pt x="911" y="155637"/>
                  </a:lnTo>
                  <a:lnTo>
                    <a:pt x="1366" y="233439"/>
                  </a:lnTo>
                  <a:lnTo>
                    <a:pt x="1822" y="311241"/>
                  </a:lnTo>
                  <a:lnTo>
                    <a:pt x="2277" y="389043"/>
                  </a:lnTo>
                  <a:lnTo>
                    <a:pt x="2733" y="466844"/>
                  </a:lnTo>
                  <a:lnTo>
                    <a:pt x="3188" y="544646"/>
                  </a:lnTo>
                  <a:lnTo>
                    <a:pt x="3644" y="622448"/>
                  </a:lnTo>
                  <a:lnTo>
                    <a:pt x="4099" y="700249"/>
                  </a:lnTo>
                  <a:lnTo>
                    <a:pt x="4555" y="778051"/>
                  </a:lnTo>
                  <a:lnTo>
                    <a:pt x="5011" y="855853"/>
                  </a:lnTo>
                  <a:lnTo>
                    <a:pt x="5466" y="933654"/>
                  </a:lnTo>
                  <a:lnTo>
                    <a:pt x="5922" y="1011456"/>
                  </a:lnTo>
                  <a:lnTo>
                    <a:pt x="6377" y="1089258"/>
                  </a:lnTo>
                  <a:lnTo>
                    <a:pt x="6833" y="1167060"/>
                  </a:lnTo>
                  <a:lnTo>
                    <a:pt x="7288" y="1244861"/>
                  </a:lnTo>
                  <a:lnTo>
                    <a:pt x="7744" y="1322663"/>
                  </a:lnTo>
                  <a:lnTo>
                    <a:pt x="8199" y="1400465"/>
                  </a:lnTo>
                  <a:lnTo>
                    <a:pt x="8655" y="1478266"/>
                  </a:lnTo>
                  <a:lnTo>
                    <a:pt x="9111" y="1556068"/>
                  </a:lnTo>
                  <a:lnTo>
                    <a:pt x="9566" y="1633870"/>
                  </a:lnTo>
                  <a:lnTo>
                    <a:pt x="10022" y="1711671"/>
                  </a:lnTo>
                  <a:lnTo>
                    <a:pt x="10477" y="1789473"/>
                  </a:lnTo>
                  <a:lnTo>
                    <a:pt x="10933" y="1867275"/>
                  </a:lnTo>
                  <a:lnTo>
                    <a:pt x="11388" y="1945077"/>
                  </a:lnTo>
                  <a:lnTo>
                    <a:pt x="11844" y="2022878"/>
                  </a:lnTo>
                  <a:lnTo>
                    <a:pt x="12299" y="2100680"/>
                  </a:lnTo>
                  <a:lnTo>
                    <a:pt x="12755" y="2178482"/>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3212864" y="1154701"/>
              <a:ext cx="4291" cy="2256287"/>
            </a:xfrm>
            <a:custGeom>
              <a:avLst/>
              <a:gdLst/>
              <a:ahLst/>
              <a:cxnLst/>
              <a:rect l="0" t="0" r="0" b="0"/>
              <a:pathLst>
                <a:path w="4291" h="2256287">
                  <a:moveTo>
                    <a:pt x="4291" y="2256287"/>
                  </a:moveTo>
                  <a:lnTo>
                    <a:pt x="4249" y="2178484"/>
                  </a:lnTo>
                  <a:lnTo>
                    <a:pt x="4207" y="2100681"/>
                  </a:lnTo>
                  <a:lnTo>
                    <a:pt x="4165" y="2022878"/>
                  </a:lnTo>
                  <a:lnTo>
                    <a:pt x="4123" y="1945075"/>
                  </a:lnTo>
                  <a:lnTo>
                    <a:pt x="4081" y="1867272"/>
                  </a:lnTo>
                  <a:lnTo>
                    <a:pt x="4038" y="1789469"/>
                  </a:lnTo>
                  <a:lnTo>
                    <a:pt x="3996" y="1711666"/>
                  </a:lnTo>
                  <a:lnTo>
                    <a:pt x="3954" y="1633863"/>
                  </a:lnTo>
                  <a:lnTo>
                    <a:pt x="3912" y="1556060"/>
                  </a:lnTo>
                  <a:lnTo>
                    <a:pt x="3870" y="1478257"/>
                  </a:lnTo>
                  <a:lnTo>
                    <a:pt x="3828" y="1400454"/>
                  </a:lnTo>
                  <a:lnTo>
                    <a:pt x="3785" y="1322651"/>
                  </a:lnTo>
                  <a:lnTo>
                    <a:pt x="3743" y="1244848"/>
                  </a:lnTo>
                  <a:lnTo>
                    <a:pt x="3701" y="1167045"/>
                  </a:lnTo>
                  <a:lnTo>
                    <a:pt x="3659" y="1089242"/>
                  </a:lnTo>
                  <a:lnTo>
                    <a:pt x="3617" y="1011439"/>
                  </a:lnTo>
                  <a:lnTo>
                    <a:pt x="3575" y="933636"/>
                  </a:lnTo>
                  <a:lnTo>
                    <a:pt x="3533" y="855833"/>
                  </a:lnTo>
                  <a:lnTo>
                    <a:pt x="3490" y="778030"/>
                  </a:lnTo>
                  <a:lnTo>
                    <a:pt x="3448" y="700227"/>
                  </a:lnTo>
                  <a:lnTo>
                    <a:pt x="3406" y="622424"/>
                  </a:lnTo>
                  <a:lnTo>
                    <a:pt x="3364" y="544621"/>
                  </a:lnTo>
                  <a:lnTo>
                    <a:pt x="3322" y="466818"/>
                  </a:lnTo>
                  <a:lnTo>
                    <a:pt x="3280" y="389015"/>
                  </a:lnTo>
                  <a:lnTo>
                    <a:pt x="3238" y="311212"/>
                  </a:lnTo>
                  <a:lnTo>
                    <a:pt x="3195" y="233409"/>
                  </a:lnTo>
                  <a:lnTo>
                    <a:pt x="3153" y="155606"/>
                  </a:lnTo>
                  <a:lnTo>
                    <a:pt x="3111" y="77803"/>
                  </a:lnTo>
                  <a:lnTo>
                    <a:pt x="3069" y="0"/>
                  </a:lnTo>
                  <a:lnTo>
                    <a:pt x="0" y="3"/>
                  </a:lnTo>
                  <a:lnTo>
                    <a:pt x="147" y="77806"/>
                  </a:lnTo>
                  <a:lnTo>
                    <a:pt x="295" y="155609"/>
                  </a:lnTo>
                  <a:lnTo>
                    <a:pt x="443" y="233412"/>
                  </a:lnTo>
                  <a:lnTo>
                    <a:pt x="591" y="311215"/>
                  </a:lnTo>
                  <a:lnTo>
                    <a:pt x="739" y="389018"/>
                  </a:lnTo>
                  <a:lnTo>
                    <a:pt x="887" y="466821"/>
                  </a:lnTo>
                  <a:lnTo>
                    <a:pt x="1035" y="544623"/>
                  </a:lnTo>
                  <a:lnTo>
                    <a:pt x="1183" y="622426"/>
                  </a:lnTo>
                  <a:lnTo>
                    <a:pt x="1331" y="700229"/>
                  </a:lnTo>
                  <a:lnTo>
                    <a:pt x="1479" y="778032"/>
                  </a:lnTo>
                  <a:lnTo>
                    <a:pt x="1627" y="855835"/>
                  </a:lnTo>
                  <a:lnTo>
                    <a:pt x="1775" y="933638"/>
                  </a:lnTo>
                  <a:lnTo>
                    <a:pt x="1923" y="1011441"/>
                  </a:lnTo>
                  <a:lnTo>
                    <a:pt x="2071" y="1089244"/>
                  </a:lnTo>
                  <a:lnTo>
                    <a:pt x="2219" y="1167047"/>
                  </a:lnTo>
                  <a:lnTo>
                    <a:pt x="2367" y="1244850"/>
                  </a:lnTo>
                  <a:lnTo>
                    <a:pt x="2515" y="1322652"/>
                  </a:lnTo>
                  <a:lnTo>
                    <a:pt x="2663" y="1400455"/>
                  </a:lnTo>
                  <a:lnTo>
                    <a:pt x="2811" y="1478258"/>
                  </a:lnTo>
                  <a:lnTo>
                    <a:pt x="2959" y="1556061"/>
                  </a:lnTo>
                  <a:lnTo>
                    <a:pt x="3107" y="1633864"/>
                  </a:lnTo>
                  <a:lnTo>
                    <a:pt x="3255" y="1711667"/>
                  </a:lnTo>
                  <a:lnTo>
                    <a:pt x="3403" y="1789470"/>
                  </a:lnTo>
                  <a:lnTo>
                    <a:pt x="3551" y="1867273"/>
                  </a:lnTo>
                  <a:lnTo>
                    <a:pt x="3699" y="1945076"/>
                  </a:lnTo>
                  <a:lnTo>
                    <a:pt x="3847" y="2022878"/>
                  </a:lnTo>
                  <a:lnTo>
                    <a:pt x="3995" y="2100681"/>
                  </a:lnTo>
                  <a:lnTo>
                    <a:pt x="4143" y="2178484"/>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3215933" y="1154700"/>
              <a:ext cx="1222" cy="2256287"/>
            </a:xfrm>
            <a:custGeom>
              <a:avLst/>
              <a:gdLst/>
              <a:ahLst/>
              <a:cxnLst/>
              <a:rect l="0" t="0" r="0" b="0"/>
              <a:pathLst>
                <a:path w="1222" h="2256287">
                  <a:moveTo>
                    <a:pt x="1222" y="2256287"/>
                  </a:moveTo>
                  <a:lnTo>
                    <a:pt x="1211" y="2178484"/>
                  </a:lnTo>
                  <a:lnTo>
                    <a:pt x="1200" y="2100681"/>
                  </a:lnTo>
                  <a:lnTo>
                    <a:pt x="1190" y="2022878"/>
                  </a:lnTo>
                  <a:lnTo>
                    <a:pt x="1179" y="1945075"/>
                  </a:lnTo>
                  <a:lnTo>
                    <a:pt x="1169" y="1867272"/>
                  </a:lnTo>
                  <a:lnTo>
                    <a:pt x="1158" y="1789469"/>
                  </a:lnTo>
                  <a:lnTo>
                    <a:pt x="1147" y="1711666"/>
                  </a:lnTo>
                  <a:lnTo>
                    <a:pt x="1137" y="1633863"/>
                  </a:lnTo>
                  <a:lnTo>
                    <a:pt x="1126" y="1556060"/>
                  </a:lnTo>
                  <a:lnTo>
                    <a:pt x="1116" y="1478257"/>
                  </a:lnTo>
                  <a:lnTo>
                    <a:pt x="1105" y="1400454"/>
                  </a:lnTo>
                  <a:lnTo>
                    <a:pt x="1094" y="1322651"/>
                  </a:lnTo>
                  <a:lnTo>
                    <a:pt x="1084" y="1244848"/>
                  </a:lnTo>
                  <a:lnTo>
                    <a:pt x="1073" y="1167045"/>
                  </a:lnTo>
                  <a:lnTo>
                    <a:pt x="1062" y="1089242"/>
                  </a:lnTo>
                  <a:lnTo>
                    <a:pt x="1052" y="1011439"/>
                  </a:lnTo>
                  <a:lnTo>
                    <a:pt x="1041" y="933636"/>
                  </a:lnTo>
                  <a:lnTo>
                    <a:pt x="1031" y="855833"/>
                  </a:lnTo>
                  <a:lnTo>
                    <a:pt x="1020" y="778030"/>
                  </a:lnTo>
                  <a:lnTo>
                    <a:pt x="1009" y="700227"/>
                  </a:lnTo>
                  <a:lnTo>
                    <a:pt x="999" y="622424"/>
                  </a:lnTo>
                  <a:lnTo>
                    <a:pt x="988" y="544621"/>
                  </a:lnTo>
                  <a:lnTo>
                    <a:pt x="978" y="466818"/>
                  </a:lnTo>
                  <a:lnTo>
                    <a:pt x="967" y="389015"/>
                  </a:lnTo>
                  <a:lnTo>
                    <a:pt x="956" y="311212"/>
                  </a:lnTo>
                  <a:lnTo>
                    <a:pt x="946" y="233409"/>
                  </a:lnTo>
                  <a:lnTo>
                    <a:pt x="935" y="155606"/>
                  </a:lnTo>
                  <a:lnTo>
                    <a:pt x="924" y="77803"/>
                  </a:lnTo>
                  <a:lnTo>
                    <a:pt x="914" y="0"/>
                  </a:lnTo>
                  <a:lnTo>
                    <a:pt x="0" y="0"/>
                  </a:lnTo>
                  <a:lnTo>
                    <a:pt x="42" y="77803"/>
                  </a:lnTo>
                  <a:lnTo>
                    <a:pt x="84" y="155606"/>
                  </a:lnTo>
                  <a:lnTo>
                    <a:pt x="126" y="233409"/>
                  </a:lnTo>
                  <a:lnTo>
                    <a:pt x="168" y="311212"/>
                  </a:lnTo>
                  <a:lnTo>
                    <a:pt x="210" y="389015"/>
                  </a:lnTo>
                  <a:lnTo>
                    <a:pt x="252" y="466818"/>
                  </a:lnTo>
                  <a:lnTo>
                    <a:pt x="295" y="544621"/>
                  </a:lnTo>
                  <a:lnTo>
                    <a:pt x="337" y="622424"/>
                  </a:lnTo>
                  <a:lnTo>
                    <a:pt x="379" y="700227"/>
                  </a:lnTo>
                  <a:lnTo>
                    <a:pt x="421" y="778030"/>
                  </a:lnTo>
                  <a:lnTo>
                    <a:pt x="463" y="855833"/>
                  </a:lnTo>
                  <a:lnTo>
                    <a:pt x="505" y="933636"/>
                  </a:lnTo>
                  <a:lnTo>
                    <a:pt x="547" y="1011439"/>
                  </a:lnTo>
                  <a:lnTo>
                    <a:pt x="590" y="1089242"/>
                  </a:lnTo>
                  <a:lnTo>
                    <a:pt x="632" y="1167045"/>
                  </a:lnTo>
                  <a:lnTo>
                    <a:pt x="674" y="1244848"/>
                  </a:lnTo>
                  <a:lnTo>
                    <a:pt x="716" y="1322651"/>
                  </a:lnTo>
                  <a:lnTo>
                    <a:pt x="758" y="1400454"/>
                  </a:lnTo>
                  <a:lnTo>
                    <a:pt x="800" y="1478257"/>
                  </a:lnTo>
                  <a:lnTo>
                    <a:pt x="842" y="1556060"/>
                  </a:lnTo>
                  <a:lnTo>
                    <a:pt x="885" y="1633863"/>
                  </a:lnTo>
                  <a:lnTo>
                    <a:pt x="927" y="1711666"/>
                  </a:lnTo>
                  <a:lnTo>
                    <a:pt x="969" y="1789469"/>
                  </a:lnTo>
                  <a:lnTo>
                    <a:pt x="1011" y="1867272"/>
                  </a:lnTo>
                  <a:lnTo>
                    <a:pt x="1053" y="1945075"/>
                  </a:lnTo>
                  <a:lnTo>
                    <a:pt x="1095" y="2022878"/>
                  </a:lnTo>
                  <a:lnTo>
                    <a:pt x="1137" y="2100681"/>
                  </a:lnTo>
                  <a:lnTo>
                    <a:pt x="1180" y="2178484"/>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3216847" y="1154700"/>
              <a:ext cx="307" cy="2256287"/>
            </a:xfrm>
            <a:custGeom>
              <a:avLst/>
              <a:gdLst/>
              <a:ahLst/>
              <a:cxnLst/>
              <a:rect l="0" t="0" r="0" b="0"/>
              <a:pathLst>
                <a:path w="307" h="2256287">
                  <a:moveTo>
                    <a:pt x="307" y="2256287"/>
                  </a:moveTo>
                  <a:lnTo>
                    <a:pt x="307" y="2178484"/>
                  </a:lnTo>
                  <a:lnTo>
                    <a:pt x="307" y="2100681"/>
                  </a:lnTo>
                  <a:lnTo>
                    <a:pt x="307" y="2022878"/>
                  </a:lnTo>
                  <a:lnTo>
                    <a:pt x="307" y="1945075"/>
                  </a:lnTo>
                  <a:lnTo>
                    <a:pt x="307" y="1867272"/>
                  </a:lnTo>
                  <a:lnTo>
                    <a:pt x="307" y="1789469"/>
                  </a:lnTo>
                  <a:lnTo>
                    <a:pt x="307" y="1711666"/>
                  </a:lnTo>
                  <a:lnTo>
                    <a:pt x="307" y="1633863"/>
                  </a:lnTo>
                  <a:lnTo>
                    <a:pt x="307" y="1556060"/>
                  </a:lnTo>
                  <a:lnTo>
                    <a:pt x="307" y="1478257"/>
                  </a:lnTo>
                  <a:lnTo>
                    <a:pt x="307" y="1400454"/>
                  </a:lnTo>
                  <a:lnTo>
                    <a:pt x="307" y="1322651"/>
                  </a:lnTo>
                  <a:lnTo>
                    <a:pt x="307" y="1244848"/>
                  </a:lnTo>
                  <a:lnTo>
                    <a:pt x="307" y="1167045"/>
                  </a:lnTo>
                  <a:lnTo>
                    <a:pt x="307" y="1089242"/>
                  </a:lnTo>
                  <a:lnTo>
                    <a:pt x="307" y="1011439"/>
                  </a:lnTo>
                  <a:lnTo>
                    <a:pt x="307" y="933636"/>
                  </a:lnTo>
                  <a:lnTo>
                    <a:pt x="307" y="855833"/>
                  </a:lnTo>
                  <a:lnTo>
                    <a:pt x="307" y="778030"/>
                  </a:lnTo>
                  <a:lnTo>
                    <a:pt x="307" y="700227"/>
                  </a:lnTo>
                  <a:lnTo>
                    <a:pt x="307" y="622424"/>
                  </a:lnTo>
                  <a:lnTo>
                    <a:pt x="307" y="544621"/>
                  </a:lnTo>
                  <a:lnTo>
                    <a:pt x="307" y="466818"/>
                  </a:lnTo>
                  <a:lnTo>
                    <a:pt x="307" y="389015"/>
                  </a:lnTo>
                  <a:lnTo>
                    <a:pt x="307" y="311212"/>
                  </a:lnTo>
                  <a:lnTo>
                    <a:pt x="307" y="233409"/>
                  </a:lnTo>
                  <a:lnTo>
                    <a:pt x="307" y="155606"/>
                  </a:lnTo>
                  <a:lnTo>
                    <a:pt x="307" y="77803"/>
                  </a:lnTo>
                  <a:lnTo>
                    <a:pt x="307" y="0"/>
                  </a:lnTo>
                  <a:lnTo>
                    <a:pt x="0" y="0"/>
                  </a:lnTo>
                  <a:lnTo>
                    <a:pt x="10" y="77803"/>
                  </a:lnTo>
                  <a:lnTo>
                    <a:pt x="21" y="155606"/>
                  </a:lnTo>
                  <a:lnTo>
                    <a:pt x="31" y="233409"/>
                  </a:lnTo>
                  <a:lnTo>
                    <a:pt x="42" y="311212"/>
                  </a:lnTo>
                  <a:lnTo>
                    <a:pt x="53" y="389015"/>
                  </a:lnTo>
                  <a:lnTo>
                    <a:pt x="63" y="466818"/>
                  </a:lnTo>
                  <a:lnTo>
                    <a:pt x="74" y="544621"/>
                  </a:lnTo>
                  <a:lnTo>
                    <a:pt x="84" y="622424"/>
                  </a:lnTo>
                  <a:lnTo>
                    <a:pt x="95" y="700227"/>
                  </a:lnTo>
                  <a:lnTo>
                    <a:pt x="106" y="778030"/>
                  </a:lnTo>
                  <a:lnTo>
                    <a:pt x="116" y="855833"/>
                  </a:lnTo>
                  <a:lnTo>
                    <a:pt x="127" y="933636"/>
                  </a:lnTo>
                  <a:lnTo>
                    <a:pt x="138" y="1011439"/>
                  </a:lnTo>
                  <a:lnTo>
                    <a:pt x="148" y="1089242"/>
                  </a:lnTo>
                  <a:lnTo>
                    <a:pt x="159" y="1167045"/>
                  </a:lnTo>
                  <a:lnTo>
                    <a:pt x="169" y="1244848"/>
                  </a:lnTo>
                  <a:lnTo>
                    <a:pt x="180" y="1322651"/>
                  </a:lnTo>
                  <a:lnTo>
                    <a:pt x="191" y="1400454"/>
                  </a:lnTo>
                  <a:lnTo>
                    <a:pt x="201" y="1478257"/>
                  </a:lnTo>
                  <a:lnTo>
                    <a:pt x="212" y="1556060"/>
                  </a:lnTo>
                  <a:lnTo>
                    <a:pt x="222" y="1633863"/>
                  </a:lnTo>
                  <a:lnTo>
                    <a:pt x="233" y="1711666"/>
                  </a:lnTo>
                  <a:lnTo>
                    <a:pt x="244" y="1789469"/>
                  </a:lnTo>
                  <a:lnTo>
                    <a:pt x="254" y="1867272"/>
                  </a:lnTo>
                  <a:lnTo>
                    <a:pt x="265" y="1945075"/>
                  </a:lnTo>
                  <a:lnTo>
                    <a:pt x="276" y="2022878"/>
                  </a:lnTo>
                  <a:lnTo>
                    <a:pt x="286" y="2100681"/>
                  </a:lnTo>
                  <a:lnTo>
                    <a:pt x="297" y="2178484"/>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21" name="tx21"/>
            <p:cNvSpPr/>
            <p:nvPr/>
          </p:nvSpPr>
          <p:spPr>
            <a:xfrm>
              <a:off x="6109515" y="1429713"/>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22" name="rc22"/>
            <p:cNvSpPr/>
            <p:nvPr/>
          </p:nvSpPr>
          <p:spPr>
            <a:xfrm>
              <a:off x="6118515" y="165410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6118515" y="187356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6118515" y="209301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6118515" y="231247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6118515" y="253193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6118515" y="275138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6118515" y="297084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118515" y="319029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118515" y="340975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6118515" y="362921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6118515" y="384866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6118515" y="406812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6118515" y="428757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6118515" y="450703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6118515" y="472649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6118515" y="494594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6118515" y="5165403"/>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39" name="tx39"/>
            <p:cNvSpPr/>
            <p:nvPr/>
          </p:nvSpPr>
          <p:spPr>
            <a:xfrm>
              <a:off x="6398560" y="1689951"/>
              <a:ext cx="14414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Indonesia: 662,000 (44%) </a:t>
              </a:r>
            </a:p>
          </p:txBody>
        </p:sp>
        <p:sp>
          <p:nvSpPr>
            <p:cNvPr id="40" name="tx40"/>
            <p:cNvSpPr/>
            <p:nvPr/>
          </p:nvSpPr>
          <p:spPr>
            <a:xfrm>
              <a:off x="6398560" y="1909407"/>
              <a:ext cx="13047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Angola: 411,000 (27%) </a:t>
              </a:r>
            </a:p>
          </p:txBody>
        </p:sp>
        <p:sp>
          <p:nvSpPr>
            <p:cNvPr id="41" name="tx41"/>
            <p:cNvSpPr/>
            <p:nvPr/>
          </p:nvSpPr>
          <p:spPr>
            <a:xfrm>
              <a:off x="6398560" y="2128863"/>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Viet Nam: 274,000 (18%) </a:t>
              </a:r>
            </a:p>
          </p:txBody>
        </p:sp>
        <p:sp>
          <p:nvSpPr>
            <p:cNvPr id="42" name="tx42"/>
            <p:cNvSpPr/>
            <p:nvPr/>
          </p:nvSpPr>
          <p:spPr>
            <a:xfrm>
              <a:off x="6398560" y="2348319"/>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Bolivia: 71,000 (5%) </a:t>
              </a:r>
            </a:p>
          </p:txBody>
        </p:sp>
        <p:sp>
          <p:nvSpPr>
            <p:cNvPr id="43" name="tx43"/>
            <p:cNvSpPr/>
            <p:nvPr/>
          </p:nvSpPr>
          <p:spPr>
            <a:xfrm>
              <a:off x="6398560" y="2567775"/>
              <a:ext cx="13169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Honduras: 60,000 (4%) </a:t>
              </a:r>
            </a:p>
          </p:txBody>
        </p:sp>
        <p:sp>
          <p:nvSpPr>
            <p:cNvPr id="44" name="tx44"/>
            <p:cNvSpPr/>
            <p:nvPr/>
          </p:nvSpPr>
          <p:spPr>
            <a:xfrm>
              <a:off x="6398560" y="2787231"/>
              <a:ext cx="12175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Ukraine: 15,000 (1%) </a:t>
              </a:r>
            </a:p>
          </p:txBody>
        </p:sp>
        <p:sp>
          <p:nvSpPr>
            <p:cNvPr id="45" name="tx45"/>
            <p:cNvSpPr/>
            <p:nvPr/>
          </p:nvSpPr>
          <p:spPr>
            <a:xfrm>
              <a:off x="6398560" y="3006687"/>
              <a:ext cx="1360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Azerbaijan: 10,000 (1%) </a:t>
              </a:r>
            </a:p>
          </p:txBody>
        </p:sp>
        <p:sp>
          <p:nvSpPr>
            <p:cNvPr id="46" name="tx46"/>
            <p:cNvSpPr/>
            <p:nvPr/>
          </p:nvSpPr>
          <p:spPr>
            <a:xfrm>
              <a:off x="6398560" y="3226143"/>
              <a:ext cx="18481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Republic of Moldova: 4,000 (&lt;1%) </a:t>
              </a:r>
            </a:p>
          </p:txBody>
        </p:sp>
        <p:sp>
          <p:nvSpPr>
            <p:cNvPr id="47" name="tx47"/>
            <p:cNvSpPr/>
            <p:nvPr/>
          </p:nvSpPr>
          <p:spPr>
            <a:xfrm>
              <a:off x="6398560" y="3445599"/>
              <a:ext cx="14317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Timor-Leste: 3,000 (&lt;1%) </a:t>
              </a:r>
            </a:p>
          </p:txBody>
        </p:sp>
        <p:sp>
          <p:nvSpPr>
            <p:cNvPr id="48" name="tx48"/>
            <p:cNvSpPr/>
            <p:nvPr/>
          </p:nvSpPr>
          <p:spPr>
            <a:xfrm>
              <a:off x="6398560" y="3665055"/>
              <a:ext cx="13698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Sri Lanka: 3,000 (&lt;1%) </a:t>
              </a:r>
            </a:p>
          </p:txBody>
        </p:sp>
        <p:sp>
          <p:nvSpPr>
            <p:cNvPr id="49" name="tx49"/>
            <p:cNvSpPr/>
            <p:nvPr/>
          </p:nvSpPr>
          <p:spPr>
            <a:xfrm>
              <a:off x="6398560" y="3884511"/>
              <a:ext cx="12952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Georgia: 2,000 (&lt;1%) </a:t>
              </a:r>
            </a:p>
          </p:txBody>
        </p:sp>
        <p:sp>
          <p:nvSpPr>
            <p:cNvPr id="50" name="tx50"/>
            <p:cNvSpPr/>
            <p:nvPr/>
          </p:nvSpPr>
          <p:spPr>
            <a:xfrm>
              <a:off x="6398560" y="4103967"/>
              <a:ext cx="13138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Armenia: 1,000 (&lt;1%) </a:t>
              </a:r>
            </a:p>
          </p:txBody>
        </p:sp>
        <p:sp>
          <p:nvSpPr>
            <p:cNvPr id="51" name="tx51"/>
            <p:cNvSpPr/>
            <p:nvPr/>
          </p:nvSpPr>
          <p:spPr>
            <a:xfrm>
              <a:off x="6398560" y="4323423"/>
              <a:ext cx="1351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Mongolia: 1,000 (&lt;1%) </a:t>
              </a:r>
            </a:p>
          </p:txBody>
        </p:sp>
        <p:sp>
          <p:nvSpPr>
            <p:cNvPr id="52" name="tx52"/>
            <p:cNvSpPr/>
            <p:nvPr/>
          </p:nvSpPr>
          <p:spPr>
            <a:xfrm>
              <a:off x="6398560" y="4542879"/>
              <a:ext cx="12301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Cuba: &lt;1,000 (&lt;1%) </a:t>
              </a:r>
            </a:p>
          </p:txBody>
        </p:sp>
        <p:sp>
          <p:nvSpPr>
            <p:cNvPr id="53" name="tx53"/>
            <p:cNvSpPr/>
            <p:nvPr/>
          </p:nvSpPr>
          <p:spPr>
            <a:xfrm>
              <a:off x="6398560" y="4762335"/>
              <a:ext cx="12611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Guyana: &lt;500 (&lt;1%) </a:t>
              </a:r>
            </a:p>
          </p:txBody>
        </p:sp>
        <p:sp>
          <p:nvSpPr>
            <p:cNvPr id="54" name="tx54"/>
            <p:cNvSpPr/>
            <p:nvPr/>
          </p:nvSpPr>
          <p:spPr>
            <a:xfrm>
              <a:off x="6398560" y="4981791"/>
              <a:ext cx="12239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Bhutan: &lt;100 (&lt;1%) </a:t>
              </a:r>
            </a:p>
          </p:txBody>
        </p:sp>
        <p:sp>
          <p:nvSpPr>
            <p:cNvPr id="55" name="tx55"/>
            <p:cNvSpPr/>
            <p:nvPr/>
          </p:nvSpPr>
          <p:spPr>
            <a:xfrm>
              <a:off x="6398560" y="5201247"/>
              <a:ext cx="121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Kiribati: &lt;100 (&lt;1%) </a:t>
              </a:r>
            </a:p>
          </p:txBody>
        </p:sp>
        <p:sp>
          <p:nvSpPr>
            <p:cNvPr id="56" name="tx56"/>
            <p:cNvSpPr/>
            <p:nvPr/>
          </p:nvSpPr>
          <p:spPr>
            <a:xfrm>
              <a:off x="396795" y="398022"/>
              <a:ext cx="637392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Gavi transition, 2023</a:t>
              </a:r>
            </a:p>
          </p:txBody>
        </p:sp>
        <p:sp>
          <p:nvSpPr>
            <p:cNvPr id="57" name="tx57"/>
            <p:cNvSpPr/>
            <p:nvPr/>
          </p:nvSpPr>
          <p:spPr>
            <a:xfrm>
              <a:off x="1875929" y="62759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8" name="tx58"/>
            <p:cNvSpPr/>
            <p:nvPr/>
          </p:nvSpPr>
          <p:spPr>
            <a:xfrm>
              <a:off x="1937266" y="6398118"/>
              <a:ext cx="410024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59" name="tx59"/>
            <p:cNvSpPr/>
            <p:nvPr/>
          </p:nvSpPr>
          <p:spPr>
            <a:xfrm>
              <a:off x="2421905" y="6518764"/>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60" name="tx60"/>
            <p:cNvSpPr/>
            <p:nvPr/>
          </p:nvSpPr>
          <p:spPr>
            <a:xfrm>
              <a:off x="3543161" y="6645850"/>
              <a:ext cx="2494354"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DTP1 = 1,519,000.</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2 (12%) countries accounted for over half (71%) of all zero-dose children in Gavi transition.
Indonesia had the highest number of children who did not receive DTP1 (n = 662,000), which is approximately 44% of all zero-dose children in Gavi transition (n = 1,519,000).</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866400" y="5428993"/>
              <a:ext cx="299087" cy="2756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165488" y="5428993"/>
              <a:ext cx="299087" cy="27567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464575" y="5428993"/>
              <a:ext cx="299087" cy="2756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763663" y="5428993"/>
              <a:ext cx="299087" cy="2756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062750" y="5428993"/>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361838" y="5428993"/>
              <a:ext cx="299087" cy="2756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660926" y="5428993"/>
              <a:ext cx="299087" cy="2756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960013" y="5428993"/>
              <a:ext cx="299087" cy="2756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259101" y="5428993"/>
              <a:ext cx="299087" cy="2756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558188" y="5428993"/>
              <a:ext cx="299087" cy="2756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57276" y="5428993"/>
              <a:ext cx="299087" cy="2756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56363" y="5428993"/>
              <a:ext cx="299087" cy="2756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455451" y="5428993"/>
              <a:ext cx="299087" cy="2756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754539" y="5428993"/>
              <a:ext cx="299087" cy="2756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053626" y="5428993"/>
              <a:ext cx="299087" cy="2756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352714" y="5428993"/>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651801" y="5428993"/>
              <a:ext cx="299087" cy="2756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950889" y="5428993"/>
              <a:ext cx="299087" cy="2756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7249976" y="5428993"/>
              <a:ext cx="299087" cy="2756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549064" y="5428993"/>
              <a:ext cx="299087" cy="2756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848151" y="5428993"/>
              <a:ext cx="299087" cy="2756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8147239" y="5428993"/>
              <a:ext cx="299087" cy="27567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8446327" y="5428993"/>
              <a:ext cx="299087" cy="2756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745414" y="5428993"/>
              <a:ext cx="299087" cy="2756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866400"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2165488" y="2396524"/>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64575" y="2396524"/>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763663" y="2396524"/>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3062750"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361838"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660926" y="2396524"/>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960013"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4259101"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558188"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857276" y="2396524"/>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5156363" y="2396524"/>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5455451" y="2396524"/>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754539"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6053626"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6352714"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6651801"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950889"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249976"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7549064"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7848151"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8147239"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8446327"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8745414"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1866400" y="4050598"/>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165488" y="4050598"/>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464575" y="4050598"/>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763663" y="4050598"/>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3062750" y="4050598"/>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3361838" y="4050598"/>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3660926" y="4050598"/>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960013" y="4050598"/>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4259101" y="4050598"/>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4558188" y="4050598"/>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4857276" y="4050598"/>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5156363" y="4050598"/>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5455451" y="4050598"/>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5754539" y="4050598"/>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6053626" y="4050598"/>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6352714" y="4050598"/>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6651801" y="405059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6950889" y="4050598"/>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7249976" y="4050598"/>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7549064" y="4050598"/>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7848151" y="4050598"/>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8147239" y="4050598"/>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8446327" y="4050598"/>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8745414" y="4050598"/>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1866400" y="4326277"/>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2165488" y="4326277"/>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2464575" y="4326277"/>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2763663" y="4326277"/>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062750" y="4326277"/>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361838" y="4326277"/>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660926" y="4326277"/>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960013" y="4326277"/>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4259101" y="4326277"/>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4558188" y="432627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857276" y="432627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5156363" y="432627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5455451" y="432627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5754539" y="4326277"/>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6053626" y="4326277"/>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6352714" y="432627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6651801" y="4326277"/>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6950889" y="4326277"/>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7249976" y="4326277"/>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7549064" y="4326277"/>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7848151" y="4326277"/>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8147239" y="4326277"/>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8446327" y="4326277"/>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8745414" y="4326277"/>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1866400" y="1845167"/>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2165488" y="1845167"/>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2464575"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2763663" y="1845167"/>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062750" y="1845167"/>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361838" y="184516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660926" y="184516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960013"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259101" y="184516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4558188" y="184516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857276" y="1845167"/>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5156363"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5455451" y="184516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5754539" y="184516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6053626"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6352714"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6651801"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6950889"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7249976"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7549064"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7848151" y="1845167"/>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8147239"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8446327"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8745414"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1866400"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2165488"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2464575"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2763663" y="1569488"/>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3062750" y="1569488"/>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3361838"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3660926"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3960013" y="1569488"/>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259101" y="1569488"/>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558188"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857276" y="1569488"/>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5156363"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5455451"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5754539"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6053626"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6352714"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6651801"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6950889"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7249976"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7549064"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7848151"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8147239"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8446327"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8745414"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6053626"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352714"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651801"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950889" y="2672203"/>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7249976"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549064"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848151" y="2672203"/>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8147239"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8446327" y="2672203"/>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745414" y="2672203"/>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7549064" y="212084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7848151" y="212084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8147239" y="212084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8446327" y="212084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8745414" y="212084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165488" y="2947882"/>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2464575" y="2947882"/>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2763663"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062750" y="2947882"/>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361838" y="2947882"/>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660926" y="2947882"/>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3960013" y="2947882"/>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259101"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558188" y="2947882"/>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857276" y="2947882"/>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156363" y="2947882"/>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455451" y="2947882"/>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754539" y="2947882"/>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053626" y="2947882"/>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352714" y="2947882"/>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651801" y="2947882"/>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950889" y="2947882"/>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49976" y="2947882"/>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1866400" y="2672203"/>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2165488"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2464575" y="2672203"/>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2763663" y="2672203"/>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3062750" y="2672203"/>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3361838" y="2672203"/>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3660926"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3960013"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4259101"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4558188"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4857276"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5156363" y="2672203"/>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455451" y="2672203"/>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754539"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6053626" y="212084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6352714" y="2120845"/>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651801"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950889"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7249976" y="212084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1866400"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2165488" y="212084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2464575" y="2120845"/>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2763663" y="2120845"/>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3062750"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3361838" y="2120845"/>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3660926" y="2120845"/>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3960013" y="2120845"/>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4259101" y="2120845"/>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4558188" y="212084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4857276" y="212084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5156363"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5455451" y="212084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5754539" y="212084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3361838" y="4601956"/>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660926" y="4601956"/>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960013" y="4601956"/>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4259101" y="4601956"/>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4558188" y="4601956"/>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857276" y="4601956"/>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5156363" y="4601956"/>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5455451" y="4601956"/>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5754539" y="4601956"/>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053626" y="4601956"/>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352714" y="4601956"/>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651801" y="4601956"/>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950889" y="4601956"/>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7249976" y="4601956"/>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7549064" y="4601956"/>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7848151" y="4601956"/>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8147239" y="4601956"/>
              <a:ext cx="299087" cy="2756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8446327" y="4601956"/>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1866400" y="2947882"/>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49064" y="2947882"/>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848151" y="2947882"/>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147239" y="2947882"/>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446327" y="2947882"/>
              <a:ext cx="299087" cy="275678"/>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745414" y="2947882"/>
              <a:ext cx="299087" cy="2756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1866400" y="4601956"/>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165488" y="4601956"/>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464575" y="4601956"/>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763663" y="4601956"/>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062750" y="4601956"/>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8745414" y="4601956"/>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1866400" y="377491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2165488" y="3774919"/>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2464575" y="3774919"/>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2763663" y="3774919"/>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3062750" y="3774919"/>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3361838" y="3774919"/>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3660926" y="377491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3960013" y="377491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4259101" y="3774919"/>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4558188" y="3774919"/>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4857276" y="3774919"/>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5156363" y="377491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5455451" y="3774919"/>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5754539" y="377491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6053626" y="3774919"/>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6352714" y="3774919"/>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6651801" y="3774919"/>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6950889" y="3774919"/>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249976" y="3774919"/>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549064" y="3774919"/>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848151" y="377491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8147239" y="377491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8446327" y="3774919"/>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8745414" y="377491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1866400"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2165488"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2464575"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2763663"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3062750" y="101813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3361838"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3660926"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3960013"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4259101"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4558188" y="101813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4857276"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156363"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5455451"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5754539"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053626"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352714"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6651801"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6950889"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249976"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549064"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7848151" y="1018130"/>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147239" y="1018130"/>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446327" y="101813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745414"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1866400" y="3223561"/>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165488" y="3223561"/>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2464575" y="3223561"/>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2763663" y="3223561"/>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062750" y="3223561"/>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361838" y="3223561"/>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3660926" y="3223561"/>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3960013" y="3223561"/>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259101"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558188" y="3223561"/>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4857276" y="3223561"/>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156363"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455451" y="3223561"/>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754539"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053626" y="3223561"/>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352714" y="3223561"/>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651801" y="3223561"/>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950889" y="3223561"/>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249976"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549064" y="3223561"/>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848151" y="3223561"/>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147239" y="3223561"/>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446327" y="3223561"/>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45414" y="3223561"/>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1866400" y="129380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165488" y="129380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464575"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763663"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062750"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361838"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660926"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960013" y="129380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259101"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558188" y="129380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57276"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156363"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455451"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754539"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6053626"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352714"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651801"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950889"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7249976"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549064"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848151"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8147239" y="1293809"/>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8446327" y="1293809"/>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745414"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2464575" y="5153314"/>
              <a:ext cx="299087" cy="2756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2763663" y="5153314"/>
              <a:ext cx="299087" cy="2756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3062750" y="5153314"/>
              <a:ext cx="299087" cy="2756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3361838" y="5153314"/>
              <a:ext cx="299087" cy="2756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3660926" y="5153314"/>
              <a:ext cx="299087" cy="2756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3960013" y="5153314"/>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4259101" y="5153314"/>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4558188" y="5153314"/>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4857276" y="5153314"/>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5156363" y="5153314"/>
              <a:ext cx="299087" cy="2756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5455451" y="5153314"/>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5754539" y="5153314"/>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6053626" y="5153314"/>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6352714" y="5153314"/>
              <a:ext cx="299087" cy="275678"/>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6651801" y="5153314"/>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6950889" y="5153314"/>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7249976" y="5153314"/>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7549064" y="5153314"/>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7848151" y="5153314"/>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8147239" y="5153314"/>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8446327" y="5153314"/>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8745414" y="5153314"/>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1866400"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2165488"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2464575"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2763663"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3062750"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3361838"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3660926"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3960013"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4259101" y="4877635"/>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4558188" y="4877635"/>
              <a:ext cx="299087" cy="2756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4857276" y="4877635"/>
              <a:ext cx="299087" cy="27567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5156363" y="4877635"/>
              <a:ext cx="299087" cy="2756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5455451" y="4877635"/>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5754539" y="4877635"/>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6053626" y="4877635"/>
              <a:ext cx="299087" cy="2756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6352714" y="4877635"/>
              <a:ext cx="299087" cy="2756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6651801" y="4877635"/>
              <a:ext cx="299087" cy="27567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6950889" y="4877635"/>
              <a:ext cx="299087" cy="2756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7249976" y="4877635"/>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7549064" y="4877635"/>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7848151" y="4877635"/>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8147239" y="4877635"/>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8446327" y="4877635"/>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8745414" y="4877635"/>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1866400" y="349924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2165488" y="349924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2464575" y="3499240"/>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2763663" y="349924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3062750" y="349924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3361838" y="349924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3660926" y="3499240"/>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3960013" y="3499240"/>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4259101" y="349924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4558188" y="349924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4857276" y="3499240"/>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5156363" y="349924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5455451" y="349924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5754539" y="3499240"/>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6053626" y="3499240"/>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6352714" y="349924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6651801" y="3499240"/>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6950889" y="349924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7249976" y="3499240"/>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7549064" y="3499240"/>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7848151" y="3499240"/>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8147239" y="3499240"/>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8446327" y="3499240"/>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8745414" y="3499240"/>
              <a:ext cx="299087" cy="275678"/>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410" name="tx410"/>
            <p:cNvSpPr/>
            <p:nvPr/>
          </p:nvSpPr>
          <p:spPr>
            <a:xfrm>
              <a:off x="2553829"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11" name="tx411"/>
            <p:cNvSpPr/>
            <p:nvPr/>
          </p:nvSpPr>
          <p:spPr>
            <a:xfrm>
              <a:off x="2852917"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12" name="tx412"/>
            <p:cNvSpPr/>
            <p:nvPr/>
          </p:nvSpPr>
          <p:spPr>
            <a:xfrm>
              <a:off x="3152005" y="5527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13" name="tx413"/>
            <p:cNvSpPr/>
            <p:nvPr/>
          </p:nvSpPr>
          <p:spPr>
            <a:xfrm>
              <a:off x="3451092"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4" name="tx414"/>
            <p:cNvSpPr/>
            <p:nvPr/>
          </p:nvSpPr>
          <p:spPr>
            <a:xfrm>
              <a:off x="3750180"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15" name="tx415"/>
            <p:cNvSpPr/>
            <p:nvPr/>
          </p:nvSpPr>
          <p:spPr>
            <a:xfrm>
              <a:off x="4049267"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6" name="tx416"/>
            <p:cNvSpPr/>
            <p:nvPr/>
          </p:nvSpPr>
          <p:spPr>
            <a:xfrm>
              <a:off x="4348355"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7" name="tx417"/>
            <p:cNvSpPr/>
            <p:nvPr/>
          </p:nvSpPr>
          <p:spPr>
            <a:xfrm>
              <a:off x="4647442"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18" name="tx418"/>
            <p:cNvSpPr/>
            <p:nvPr/>
          </p:nvSpPr>
          <p:spPr>
            <a:xfrm>
              <a:off x="4946530"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19" name="tx419"/>
            <p:cNvSpPr/>
            <p:nvPr/>
          </p:nvSpPr>
          <p:spPr>
            <a:xfrm>
              <a:off x="5245617"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0" name="tx420"/>
            <p:cNvSpPr/>
            <p:nvPr/>
          </p:nvSpPr>
          <p:spPr>
            <a:xfrm>
              <a:off x="5544705"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21" name="tx421"/>
            <p:cNvSpPr/>
            <p:nvPr/>
          </p:nvSpPr>
          <p:spPr>
            <a:xfrm>
              <a:off x="5843793"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22" name="tx422"/>
            <p:cNvSpPr/>
            <p:nvPr/>
          </p:nvSpPr>
          <p:spPr>
            <a:xfrm>
              <a:off x="6142880"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23" name="tx423"/>
            <p:cNvSpPr/>
            <p:nvPr/>
          </p:nvSpPr>
          <p:spPr>
            <a:xfrm>
              <a:off x="6441968" y="5527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24" name="tx424"/>
            <p:cNvSpPr/>
            <p:nvPr/>
          </p:nvSpPr>
          <p:spPr>
            <a:xfrm>
              <a:off x="6741055" y="552803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5" name="tx425"/>
            <p:cNvSpPr/>
            <p:nvPr/>
          </p:nvSpPr>
          <p:spPr>
            <a:xfrm>
              <a:off x="7040143"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6" name="tx426"/>
            <p:cNvSpPr/>
            <p:nvPr/>
          </p:nvSpPr>
          <p:spPr>
            <a:xfrm>
              <a:off x="7339230" y="552803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7" name="tx427"/>
            <p:cNvSpPr/>
            <p:nvPr/>
          </p:nvSpPr>
          <p:spPr>
            <a:xfrm>
              <a:off x="7638318"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28" name="tx428"/>
            <p:cNvSpPr/>
            <p:nvPr/>
          </p:nvSpPr>
          <p:spPr>
            <a:xfrm>
              <a:off x="7937406"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29" name="tx429"/>
            <p:cNvSpPr/>
            <p:nvPr/>
          </p:nvSpPr>
          <p:spPr>
            <a:xfrm>
              <a:off x="8834668"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30" name="tx430"/>
            <p:cNvSpPr/>
            <p:nvPr/>
          </p:nvSpPr>
          <p:spPr>
            <a:xfrm>
              <a:off x="1955654"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2254742"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2" name="tx432"/>
            <p:cNvSpPr/>
            <p:nvPr/>
          </p:nvSpPr>
          <p:spPr>
            <a:xfrm>
              <a:off x="2553829"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2852917"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4" name="tx434"/>
            <p:cNvSpPr/>
            <p:nvPr/>
          </p:nvSpPr>
          <p:spPr>
            <a:xfrm>
              <a:off x="315200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35" name="tx435"/>
            <p:cNvSpPr/>
            <p:nvPr/>
          </p:nvSpPr>
          <p:spPr>
            <a:xfrm>
              <a:off x="3451092"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3750180"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4049267"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38" name="tx438"/>
            <p:cNvSpPr/>
            <p:nvPr/>
          </p:nvSpPr>
          <p:spPr>
            <a:xfrm>
              <a:off x="434835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4647442"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4946530"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5245617"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554470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5843793"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6142880"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6441968"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674105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7040143"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48" name="tx448"/>
            <p:cNvSpPr/>
            <p:nvPr/>
          </p:nvSpPr>
          <p:spPr>
            <a:xfrm>
              <a:off x="7339230"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7638318"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50" name="tx450"/>
            <p:cNvSpPr/>
            <p:nvPr/>
          </p:nvSpPr>
          <p:spPr>
            <a:xfrm>
              <a:off x="7937406"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51" name="tx451"/>
            <p:cNvSpPr/>
            <p:nvPr/>
          </p:nvSpPr>
          <p:spPr>
            <a:xfrm>
              <a:off x="8236493"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52" name="tx452"/>
            <p:cNvSpPr/>
            <p:nvPr/>
          </p:nvSpPr>
          <p:spPr>
            <a:xfrm>
              <a:off x="8535581"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8834668"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1955654" y="41479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55" name="tx455"/>
            <p:cNvSpPr/>
            <p:nvPr/>
          </p:nvSpPr>
          <p:spPr>
            <a:xfrm>
              <a:off x="2254742" y="41479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56" name="tx456"/>
            <p:cNvSpPr/>
            <p:nvPr/>
          </p:nvSpPr>
          <p:spPr>
            <a:xfrm>
              <a:off x="2553829"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57" name="tx457"/>
            <p:cNvSpPr/>
            <p:nvPr/>
          </p:nvSpPr>
          <p:spPr>
            <a:xfrm>
              <a:off x="2852917" y="41479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58" name="tx458"/>
            <p:cNvSpPr/>
            <p:nvPr/>
          </p:nvSpPr>
          <p:spPr>
            <a:xfrm>
              <a:off x="3152005"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59" name="tx459"/>
            <p:cNvSpPr/>
            <p:nvPr/>
          </p:nvSpPr>
          <p:spPr>
            <a:xfrm>
              <a:off x="3451092"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0" name="tx460"/>
            <p:cNvSpPr/>
            <p:nvPr/>
          </p:nvSpPr>
          <p:spPr>
            <a:xfrm>
              <a:off x="375018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61" name="tx461"/>
            <p:cNvSpPr/>
            <p:nvPr/>
          </p:nvSpPr>
          <p:spPr>
            <a:xfrm>
              <a:off x="4049267"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62" name="tx462"/>
            <p:cNvSpPr/>
            <p:nvPr/>
          </p:nvSpPr>
          <p:spPr>
            <a:xfrm>
              <a:off x="4348355"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63" name="tx463"/>
            <p:cNvSpPr/>
            <p:nvPr/>
          </p:nvSpPr>
          <p:spPr>
            <a:xfrm>
              <a:off x="4647442"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64" name="tx464"/>
            <p:cNvSpPr/>
            <p:nvPr/>
          </p:nvSpPr>
          <p:spPr>
            <a:xfrm>
              <a:off x="494653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5" name="tx465"/>
            <p:cNvSpPr/>
            <p:nvPr/>
          </p:nvSpPr>
          <p:spPr>
            <a:xfrm>
              <a:off x="5245617"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5544705"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7" name="tx467"/>
            <p:cNvSpPr/>
            <p:nvPr/>
          </p:nvSpPr>
          <p:spPr>
            <a:xfrm>
              <a:off x="5843793"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8" name="tx468"/>
            <p:cNvSpPr/>
            <p:nvPr/>
          </p:nvSpPr>
          <p:spPr>
            <a:xfrm>
              <a:off x="614288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69" name="tx469"/>
            <p:cNvSpPr/>
            <p:nvPr/>
          </p:nvSpPr>
          <p:spPr>
            <a:xfrm>
              <a:off x="6441968"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70" name="tx470"/>
            <p:cNvSpPr/>
            <p:nvPr/>
          </p:nvSpPr>
          <p:spPr>
            <a:xfrm>
              <a:off x="6741055"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7040143"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733923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73" name="tx473"/>
            <p:cNvSpPr/>
            <p:nvPr/>
          </p:nvSpPr>
          <p:spPr>
            <a:xfrm>
              <a:off x="7638318"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7937406"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5" name="tx475"/>
            <p:cNvSpPr/>
            <p:nvPr/>
          </p:nvSpPr>
          <p:spPr>
            <a:xfrm>
              <a:off x="8236493"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76" name="tx476"/>
            <p:cNvSpPr/>
            <p:nvPr/>
          </p:nvSpPr>
          <p:spPr>
            <a:xfrm>
              <a:off x="8535581"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77" name="tx477"/>
            <p:cNvSpPr/>
            <p:nvPr/>
          </p:nvSpPr>
          <p:spPr>
            <a:xfrm>
              <a:off x="8834668"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78" name="tx478"/>
            <p:cNvSpPr/>
            <p:nvPr/>
          </p:nvSpPr>
          <p:spPr>
            <a:xfrm>
              <a:off x="1955654"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79" name="tx479"/>
            <p:cNvSpPr/>
            <p:nvPr/>
          </p:nvSpPr>
          <p:spPr>
            <a:xfrm>
              <a:off x="2254742"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80" name="tx480"/>
            <p:cNvSpPr/>
            <p:nvPr/>
          </p:nvSpPr>
          <p:spPr>
            <a:xfrm>
              <a:off x="2553829"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2852917"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82" name="tx482"/>
            <p:cNvSpPr/>
            <p:nvPr/>
          </p:nvSpPr>
          <p:spPr>
            <a:xfrm>
              <a:off x="3152005"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83" name="tx483"/>
            <p:cNvSpPr/>
            <p:nvPr/>
          </p:nvSpPr>
          <p:spPr>
            <a:xfrm>
              <a:off x="3451092" y="4423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4" name="tx484"/>
            <p:cNvSpPr/>
            <p:nvPr/>
          </p:nvSpPr>
          <p:spPr>
            <a:xfrm>
              <a:off x="3750180"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85" name="tx485"/>
            <p:cNvSpPr/>
            <p:nvPr/>
          </p:nvSpPr>
          <p:spPr>
            <a:xfrm>
              <a:off x="4049267"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86" name="tx486"/>
            <p:cNvSpPr/>
            <p:nvPr/>
          </p:nvSpPr>
          <p:spPr>
            <a:xfrm>
              <a:off x="4348355"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87" name="tx487"/>
            <p:cNvSpPr/>
            <p:nvPr/>
          </p:nvSpPr>
          <p:spPr>
            <a:xfrm>
              <a:off x="4647442"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88" name="tx488"/>
            <p:cNvSpPr/>
            <p:nvPr/>
          </p:nvSpPr>
          <p:spPr>
            <a:xfrm>
              <a:off x="4946530"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89" name="tx489"/>
            <p:cNvSpPr/>
            <p:nvPr/>
          </p:nvSpPr>
          <p:spPr>
            <a:xfrm>
              <a:off x="5245617"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90" name="tx490"/>
            <p:cNvSpPr/>
            <p:nvPr/>
          </p:nvSpPr>
          <p:spPr>
            <a:xfrm>
              <a:off x="5544705"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1" name="tx491"/>
            <p:cNvSpPr/>
            <p:nvPr/>
          </p:nvSpPr>
          <p:spPr>
            <a:xfrm>
              <a:off x="5843793"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92" name="tx492"/>
            <p:cNvSpPr/>
            <p:nvPr/>
          </p:nvSpPr>
          <p:spPr>
            <a:xfrm>
              <a:off x="6142880"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93" name="tx493"/>
            <p:cNvSpPr/>
            <p:nvPr/>
          </p:nvSpPr>
          <p:spPr>
            <a:xfrm>
              <a:off x="6441968"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4" name="tx494"/>
            <p:cNvSpPr/>
            <p:nvPr/>
          </p:nvSpPr>
          <p:spPr>
            <a:xfrm>
              <a:off x="6741055" y="4423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5" name="tx495"/>
            <p:cNvSpPr/>
            <p:nvPr/>
          </p:nvSpPr>
          <p:spPr>
            <a:xfrm>
              <a:off x="7040143"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96" name="tx496"/>
            <p:cNvSpPr/>
            <p:nvPr/>
          </p:nvSpPr>
          <p:spPr>
            <a:xfrm>
              <a:off x="7339230"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97" name="tx497"/>
            <p:cNvSpPr/>
            <p:nvPr/>
          </p:nvSpPr>
          <p:spPr>
            <a:xfrm>
              <a:off x="7638318"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98" name="tx498"/>
            <p:cNvSpPr/>
            <p:nvPr/>
          </p:nvSpPr>
          <p:spPr>
            <a:xfrm>
              <a:off x="7937406"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99" name="tx499"/>
            <p:cNvSpPr/>
            <p:nvPr/>
          </p:nvSpPr>
          <p:spPr>
            <a:xfrm>
              <a:off x="8236493" y="4425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00" name="tx500"/>
            <p:cNvSpPr/>
            <p:nvPr/>
          </p:nvSpPr>
          <p:spPr>
            <a:xfrm>
              <a:off x="8535581" y="4425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01" name="tx501"/>
            <p:cNvSpPr/>
            <p:nvPr/>
          </p:nvSpPr>
          <p:spPr>
            <a:xfrm>
              <a:off x="8834668" y="4425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02" name="tx502"/>
            <p:cNvSpPr/>
            <p:nvPr/>
          </p:nvSpPr>
          <p:spPr>
            <a:xfrm>
              <a:off x="1955654"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03" name="tx503"/>
            <p:cNvSpPr/>
            <p:nvPr/>
          </p:nvSpPr>
          <p:spPr>
            <a:xfrm>
              <a:off x="2254742"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04" name="tx504"/>
            <p:cNvSpPr/>
            <p:nvPr/>
          </p:nvSpPr>
          <p:spPr>
            <a:xfrm>
              <a:off x="2553829"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05" name="tx505"/>
            <p:cNvSpPr/>
            <p:nvPr/>
          </p:nvSpPr>
          <p:spPr>
            <a:xfrm>
              <a:off x="2852917"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06" name="tx506"/>
            <p:cNvSpPr/>
            <p:nvPr/>
          </p:nvSpPr>
          <p:spPr>
            <a:xfrm>
              <a:off x="315200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07" name="tx507"/>
            <p:cNvSpPr/>
            <p:nvPr/>
          </p:nvSpPr>
          <p:spPr>
            <a:xfrm>
              <a:off x="3451092"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8" name="tx508"/>
            <p:cNvSpPr/>
            <p:nvPr/>
          </p:nvSpPr>
          <p:spPr>
            <a:xfrm>
              <a:off x="375018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9" name="tx509"/>
            <p:cNvSpPr/>
            <p:nvPr/>
          </p:nvSpPr>
          <p:spPr>
            <a:xfrm>
              <a:off x="4049267"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10" name="tx510"/>
            <p:cNvSpPr/>
            <p:nvPr/>
          </p:nvSpPr>
          <p:spPr>
            <a:xfrm>
              <a:off x="434835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11" name="tx511"/>
            <p:cNvSpPr/>
            <p:nvPr/>
          </p:nvSpPr>
          <p:spPr>
            <a:xfrm>
              <a:off x="4647442"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12" name="tx512"/>
            <p:cNvSpPr/>
            <p:nvPr/>
          </p:nvSpPr>
          <p:spPr>
            <a:xfrm>
              <a:off x="494653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13" name="tx513"/>
            <p:cNvSpPr/>
            <p:nvPr/>
          </p:nvSpPr>
          <p:spPr>
            <a:xfrm>
              <a:off x="5245617"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554470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15" name="tx515"/>
            <p:cNvSpPr/>
            <p:nvPr/>
          </p:nvSpPr>
          <p:spPr>
            <a:xfrm>
              <a:off x="5843793"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16" name="tx516"/>
            <p:cNvSpPr/>
            <p:nvPr/>
          </p:nvSpPr>
          <p:spPr>
            <a:xfrm>
              <a:off x="614288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6441968"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8" name="tx518"/>
            <p:cNvSpPr/>
            <p:nvPr/>
          </p:nvSpPr>
          <p:spPr>
            <a:xfrm>
              <a:off x="674105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9" name="tx519"/>
            <p:cNvSpPr/>
            <p:nvPr/>
          </p:nvSpPr>
          <p:spPr>
            <a:xfrm>
              <a:off x="7040143"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733923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21" name="tx521"/>
            <p:cNvSpPr/>
            <p:nvPr/>
          </p:nvSpPr>
          <p:spPr>
            <a:xfrm>
              <a:off x="7638318"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2" name="tx522"/>
            <p:cNvSpPr/>
            <p:nvPr/>
          </p:nvSpPr>
          <p:spPr>
            <a:xfrm>
              <a:off x="7937406"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23" name="tx523"/>
            <p:cNvSpPr/>
            <p:nvPr/>
          </p:nvSpPr>
          <p:spPr>
            <a:xfrm>
              <a:off x="8236493"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8535581"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25" name="tx525"/>
            <p:cNvSpPr/>
            <p:nvPr/>
          </p:nvSpPr>
          <p:spPr>
            <a:xfrm>
              <a:off x="8834668"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6" name="tx526"/>
            <p:cNvSpPr/>
            <p:nvPr/>
          </p:nvSpPr>
          <p:spPr>
            <a:xfrm>
              <a:off x="1955654"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27" name="tx527"/>
            <p:cNvSpPr/>
            <p:nvPr/>
          </p:nvSpPr>
          <p:spPr>
            <a:xfrm>
              <a:off x="2254742"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8" name="tx528"/>
            <p:cNvSpPr/>
            <p:nvPr/>
          </p:nvSpPr>
          <p:spPr>
            <a:xfrm>
              <a:off x="2553829"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2852917"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30" name="tx530"/>
            <p:cNvSpPr/>
            <p:nvPr/>
          </p:nvSpPr>
          <p:spPr>
            <a:xfrm>
              <a:off x="315200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31" name="tx531"/>
            <p:cNvSpPr/>
            <p:nvPr/>
          </p:nvSpPr>
          <p:spPr>
            <a:xfrm>
              <a:off x="3451092"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2" name="tx532"/>
            <p:cNvSpPr/>
            <p:nvPr/>
          </p:nvSpPr>
          <p:spPr>
            <a:xfrm>
              <a:off x="375018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33" name="tx533"/>
            <p:cNvSpPr/>
            <p:nvPr/>
          </p:nvSpPr>
          <p:spPr>
            <a:xfrm>
              <a:off x="4049267"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34" name="tx534"/>
            <p:cNvSpPr/>
            <p:nvPr/>
          </p:nvSpPr>
          <p:spPr>
            <a:xfrm>
              <a:off x="434835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35" name="tx535"/>
            <p:cNvSpPr/>
            <p:nvPr/>
          </p:nvSpPr>
          <p:spPr>
            <a:xfrm>
              <a:off x="4647442"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36" name="tx536"/>
            <p:cNvSpPr/>
            <p:nvPr/>
          </p:nvSpPr>
          <p:spPr>
            <a:xfrm>
              <a:off x="494653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37" name="tx537"/>
            <p:cNvSpPr/>
            <p:nvPr/>
          </p:nvSpPr>
          <p:spPr>
            <a:xfrm>
              <a:off x="5245617"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8" name="tx538"/>
            <p:cNvSpPr/>
            <p:nvPr/>
          </p:nvSpPr>
          <p:spPr>
            <a:xfrm>
              <a:off x="554470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9" name="tx539"/>
            <p:cNvSpPr/>
            <p:nvPr/>
          </p:nvSpPr>
          <p:spPr>
            <a:xfrm>
              <a:off x="5843793"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0" name="tx540"/>
            <p:cNvSpPr/>
            <p:nvPr/>
          </p:nvSpPr>
          <p:spPr>
            <a:xfrm>
              <a:off x="614288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1" name="tx541"/>
            <p:cNvSpPr/>
            <p:nvPr/>
          </p:nvSpPr>
          <p:spPr>
            <a:xfrm>
              <a:off x="6441968"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2" name="tx542"/>
            <p:cNvSpPr/>
            <p:nvPr/>
          </p:nvSpPr>
          <p:spPr>
            <a:xfrm>
              <a:off x="674105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3" name="tx543"/>
            <p:cNvSpPr/>
            <p:nvPr/>
          </p:nvSpPr>
          <p:spPr>
            <a:xfrm>
              <a:off x="7040143"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4" name="tx544"/>
            <p:cNvSpPr/>
            <p:nvPr/>
          </p:nvSpPr>
          <p:spPr>
            <a:xfrm>
              <a:off x="733923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5" name="tx545"/>
            <p:cNvSpPr/>
            <p:nvPr/>
          </p:nvSpPr>
          <p:spPr>
            <a:xfrm>
              <a:off x="7638318"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6" name="tx546"/>
            <p:cNvSpPr/>
            <p:nvPr/>
          </p:nvSpPr>
          <p:spPr>
            <a:xfrm>
              <a:off x="7937406"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7" name="tx547"/>
            <p:cNvSpPr/>
            <p:nvPr/>
          </p:nvSpPr>
          <p:spPr>
            <a:xfrm>
              <a:off x="8236493"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8" name="tx548"/>
            <p:cNvSpPr/>
            <p:nvPr/>
          </p:nvSpPr>
          <p:spPr>
            <a:xfrm>
              <a:off x="8535581"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49" name="tx549"/>
            <p:cNvSpPr/>
            <p:nvPr/>
          </p:nvSpPr>
          <p:spPr>
            <a:xfrm>
              <a:off x="8834668"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50" name="tx550"/>
            <p:cNvSpPr/>
            <p:nvPr/>
          </p:nvSpPr>
          <p:spPr>
            <a:xfrm>
              <a:off x="614288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51" name="tx551"/>
            <p:cNvSpPr/>
            <p:nvPr/>
          </p:nvSpPr>
          <p:spPr>
            <a:xfrm>
              <a:off x="6441968"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52" name="tx552"/>
            <p:cNvSpPr/>
            <p:nvPr/>
          </p:nvSpPr>
          <p:spPr>
            <a:xfrm>
              <a:off x="6741055"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53" name="tx553"/>
            <p:cNvSpPr/>
            <p:nvPr/>
          </p:nvSpPr>
          <p:spPr>
            <a:xfrm>
              <a:off x="7040143"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54" name="tx554"/>
            <p:cNvSpPr/>
            <p:nvPr/>
          </p:nvSpPr>
          <p:spPr>
            <a:xfrm>
              <a:off x="733923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55" name="tx555"/>
            <p:cNvSpPr/>
            <p:nvPr/>
          </p:nvSpPr>
          <p:spPr>
            <a:xfrm>
              <a:off x="7638318"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56" name="tx556"/>
            <p:cNvSpPr/>
            <p:nvPr/>
          </p:nvSpPr>
          <p:spPr>
            <a:xfrm>
              <a:off x="7937406"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57" name="tx557"/>
            <p:cNvSpPr/>
            <p:nvPr/>
          </p:nvSpPr>
          <p:spPr>
            <a:xfrm>
              <a:off x="8236493"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58" name="tx558"/>
            <p:cNvSpPr/>
            <p:nvPr/>
          </p:nvSpPr>
          <p:spPr>
            <a:xfrm>
              <a:off x="8535581"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59" name="tx559"/>
            <p:cNvSpPr/>
            <p:nvPr/>
          </p:nvSpPr>
          <p:spPr>
            <a:xfrm>
              <a:off x="8834668"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60" name="tx560"/>
            <p:cNvSpPr/>
            <p:nvPr/>
          </p:nvSpPr>
          <p:spPr>
            <a:xfrm>
              <a:off x="7638318"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1" name="tx561"/>
            <p:cNvSpPr/>
            <p:nvPr/>
          </p:nvSpPr>
          <p:spPr>
            <a:xfrm>
              <a:off x="7937406"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62" name="tx562"/>
            <p:cNvSpPr/>
            <p:nvPr/>
          </p:nvSpPr>
          <p:spPr>
            <a:xfrm>
              <a:off x="8236493"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63" name="tx563"/>
            <p:cNvSpPr/>
            <p:nvPr/>
          </p:nvSpPr>
          <p:spPr>
            <a:xfrm>
              <a:off x="8535581"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64" name="tx564"/>
            <p:cNvSpPr/>
            <p:nvPr/>
          </p:nvSpPr>
          <p:spPr>
            <a:xfrm>
              <a:off x="8834668"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65" name="tx565"/>
            <p:cNvSpPr/>
            <p:nvPr/>
          </p:nvSpPr>
          <p:spPr>
            <a:xfrm>
              <a:off x="2254742"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66" name="tx566"/>
            <p:cNvSpPr/>
            <p:nvPr/>
          </p:nvSpPr>
          <p:spPr>
            <a:xfrm>
              <a:off x="2553829"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67" name="tx567"/>
            <p:cNvSpPr/>
            <p:nvPr/>
          </p:nvSpPr>
          <p:spPr>
            <a:xfrm>
              <a:off x="2852917"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68" name="tx568"/>
            <p:cNvSpPr/>
            <p:nvPr/>
          </p:nvSpPr>
          <p:spPr>
            <a:xfrm>
              <a:off x="315200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69" name="tx569"/>
            <p:cNvSpPr/>
            <p:nvPr/>
          </p:nvSpPr>
          <p:spPr>
            <a:xfrm>
              <a:off x="3451092"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0" name="tx570"/>
            <p:cNvSpPr/>
            <p:nvPr/>
          </p:nvSpPr>
          <p:spPr>
            <a:xfrm>
              <a:off x="3750180"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1" name="tx571"/>
            <p:cNvSpPr/>
            <p:nvPr/>
          </p:nvSpPr>
          <p:spPr>
            <a:xfrm>
              <a:off x="4049267"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72" name="tx572"/>
            <p:cNvSpPr/>
            <p:nvPr/>
          </p:nvSpPr>
          <p:spPr>
            <a:xfrm>
              <a:off x="434835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3" name="tx573"/>
            <p:cNvSpPr/>
            <p:nvPr/>
          </p:nvSpPr>
          <p:spPr>
            <a:xfrm>
              <a:off x="4647442"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4" name="tx574"/>
            <p:cNvSpPr/>
            <p:nvPr/>
          </p:nvSpPr>
          <p:spPr>
            <a:xfrm>
              <a:off x="4946530"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5" name="tx575"/>
            <p:cNvSpPr/>
            <p:nvPr/>
          </p:nvSpPr>
          <p:spPr>
            <a:xfrm>
              <a:off x="5245617"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6" name="tx576"/>
            <p:cNvSpPr/>
            <p:nvPr/>
          </p:nvSpPr>
          <p:spPr>
            <a:xfrm>
              <a:off x="554470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7" name="tx577"/>
            <p:cNvSpPr/>
            <p:nvPr/>
          </p:nvSpPr>
          <p:spPr>
            <a:xfrm>
              <a:off x="5843793"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8" name="tx578"/>
            <p:cNvSpPr/>
            <p:nvPr/>
          </p:nvSpPr>
          <p:spPr>
            <a:xfrm>
              <a:off x="6142880"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9" name="tx579"/>
            <p:cNvSpPr/>
            <p:nvPr/>
          </p:nvSpPr>
          <p:spPr>
            <a:xfrm>
              <a:off x="6441968"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0" name="tx580"/>
            <p:cNvSpPr/>
            <p:nvPr/>
          </p:nvSpPr>
          <p:spPr>
            <a:xfrm>
              <a:off x="674105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1" name="tx581"/>
            <p:cNvSpPr/>
            <p:nvPr/>
          </p:nvSpPr>
          <p:spPr>
            <a:xfrm>
              <a:off x="7040143"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82" name="tx582"/>
            <p:cNvSpPr/>
            <p:nvPr/>
          </p:nvSpPr>
          <p:spPr>
            <a:xfrm>
              <a:off x="7339230" y="30452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83" name="tx583"/>
            <p:cNvSpPr/>
            <p:nvPr/>
          </p:nvSpPr>
          <p:spPr>
            <a:xfrm>
              <a:off x="1955654"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84" name="tx584"/>
            <p:cNvSpPr/>
            <p:nvPr/>
          </p:nvSpPr>
          <p:spPr>
            <a:xfrm>
              <a:off x="2254742"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5" name="tx585"/>
            <p:cNvSpPr/>
            <p:nvPr/>
          </p:nvSpPr>
          <p:spPr>
            <a:xfrm>
              <a:off x="2553829"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86" name="tx586"/>
            <p:cNvSpPr/>
            <p:nvPr/>
          </p:nvSpPr>
          <p:spPr>
            <a:xfrm>
              <a:off x="2852917"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7" name="tx587"/>
            <p:cNvSpPr/>
            <p:nvPr/>
          </p:nvSpPr>
          <p:spPr>
            <a:xfrm>
              <a:off x="3152005"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88" name="tx588"/>
            <p:cNvSpPr/>
            <p:nvPr/>
          </p:nvSpPr>
          <p:spPr>
            <a:xfrm>
              <a:off x="3451092"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89" name="tx589"/>
            <p:cNvSpPr/>
            <p:nvPr/>
          </p:nvSpPr>
          <p:spPr>
            <a:xfrm>
              <a:off x="375018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0" name="tx590"/>
            <p:cNvSpPr/>
            <p:nvPr/>
          </p:nvSpPr>
          <p:spPr>
            <a:xfrm>
              <a:off x="4049267"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1" name="tx591"/>
            <p:cNvSpPr/>
            <p:nvPr/>
          </p:nvSpPr>
          <p:spPr>
            <a:xfrm>
              <a:off x="4348355"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2" name="tx592"/>
            <p:cNvSpPr/>
            <p:nvPr/>
          </p:nvSpPr>
          <p:spPr>
            <a:xfrm>
              <a:off x="4647442"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3" name="tx593"/>
            <p:cNvSpPr/>
            <p:nvPr/>
          </p:nvSpPr>
          <p:spPr>
            <a:xfrm>
              <a:off x="494653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4" name="tx594"/>
            <p:cNvSpPr/>
            <p:nvPr/>
          </p:nvSpPr>
          <p:spPr>
            <a:xfrm>
              <a:off x="5245617"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5" name="tx595"/>
            <p:cNvSpPr/>
            <p:nvPr/>
          </p:nvSpPr>
          <p:spPr>
            <a:xfrm>
              <a:off x="5544705"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96" name="tx596"/>
            <p:cNvSpPr/>
            <p:nvPr/>
          </p:nvSpPr>
          <p:spPr>
            <a:xfrm>
              <a:off x="5843793"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7" name="tx597"/>
            <p:cNvSpPr/>
            <p:nvPr/>
          </p:nvSpPr>
          <p:spPr>
            <a:xfrm>
              <a:off x="6142880"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8" name="tx598"/>
            <p:cNvSpPr/>
            <p:nvPr/>
          </p:nvSpPr>
          <p:spPr>
            <a:xfrm>
              <a:off x="6441968"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99" name="tx599"/>
            <p:cNvSpPr/>
            <p:nvPr/>
          </p:nvSpPr>
          <p:spPr>
            <a:xfrm>
              <a:off x="6741055"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00" name="tx600"/>
            <p:cNvSpPr/>
            <p:nvPr/>
          </p:nvSpPr>
          <p:spPr>
            <a:xfrm>
              <a:off x="7040143"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01" name="tx601"/>
            <p:cNvSpPr/>
            <p:nvPr/>
          </p:nvSpPr>
          <p:spPr>
            <a:xfrm>
              <a:off x="7339230"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02" name="tx602"/>
            <p:cNvSpPr/>
            <p:nvPr/>
          </p:nvSpPr>
          <p:spPr>
            <a:xfrm>
              <a:off x="1955654"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03" name="tx603"/>
            <p:cNvSpPr/>
            <p:nvPr/>
          </p:nvSpPr>
          <p:spPr>
            <a:xfrm>
              <a:off x="2254742"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4" name="tx604"/>
            <p:cNvSpPr/>
            <p:nvPr/>
          </p:nvSpPr>
          <p:spPr>
            <a:xfrm>
              <a:off x="2553829"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05" name="tx605"/>
            <p:cNvSpPr/>
            <p:nvPr/>
          </p:nvSpPr>
          <p:spPr>
            <a:xfrm>
              <a:off x="2852917" y="22181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06" name="tx606"/>
            <p:cNvSpPr/>
            <p:nvPr/>
          </p:nvSpPr>
          <p:spPr>
            <a:xfrm>
              <a:off x="3152005"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07" name="tx607"/>
            <p:cNvSpPr/>
            <p:nvPr/>
          </p:nvSpPr>
          <p:spPr>
            <a:xfrm>
              <a:off x="3451092" y="22181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08" name="tx608"/>
            <p:cNvSpPr/>
            <p:nvPr/>
          </p:nvSpPr>
          <p:spPr>
            <a:xfrm>
              <a:off x="3750180"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09" name="tx609"/>
            <p:cNvSpPr/>
            <p:nvPr/>
          </p:nvSpPr>
          <p:spPr>
            <a:xfrm>
              <a:off x="4049267"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10" name="tx610"/>
            <p:cNvSpPr/>
            <p:nvPr/>
          </p:nvSpPr>
          <p:spPr>
            <a:xfrm>
              <a:off x="4348355"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1" name="tx611"/>
            <p:cNvSpPr/>
            <p:nvPr/>
          </p:nvSpPr>
          <p:spPr>
            <a:xfrm>
              <a:off x="4647442"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12" name="tx612"/>
            <p:cNvSpPr/>
            <p:nvPr/>
          </p:nvSpPr>
          <p:spPr>
            <a:xfrm>
              <a:off x="4946530"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13" name="tx613"/>
            <p:cNvSpPr/>
            <p:nvPr/>
          </p:nvSpPr>
          <p:spPr>
            <a:xfrm>
              <a:off x="5245617"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14" name="tx614"/>
            <p:cNvSpPr/>
            <p:nvPr/>
          </p:nvSpPr>
          <p:spPr>
            <a:xfrm>
              <a:off x="5544705"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15" name="tx615"/>
            <p:cNvSpPr/>
            <p:nvPr/>
          </p:nvSpPr>
          <p:spPr>
            <a:xfrm>
              <a:off x="5843793"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16" name="tx616"/>
            <p:cNvSpPr/>
            <p:nvPr/>
          </p:nvSpPr>
          <p:spPr>
            <a:xfrm>
              <a:off x="3451092"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17" name="tx617"/>
            <p:cNvSpPr/>
            <p:nvPr/>
          </p:nvSpPr>
          <p:spPr>
            <a:xfrm>
              <a:off x="3750180"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18" name="tx618"/>
            <p:cNvSpPr/>
            <p:nvPr/>
          </p:nvSpPr>
          <p:spPr>
            <a:xfrm>
              <a:off x="4049267"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19" name="tx619"/>
            <p:cNvSpPr/>
            <p:nvPr/>
          </p:nvSpPr>
          <p:spPr>
            <a:xfrm>
              <a:off x="4348355"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20" name="tx620"/>
            <p:cNvSpPr/>
            <p:nvPr/>
          </p:nvSpPr>
          <p:spPr>
            <a:xfrm>
              <a:off x="4647442"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21" name="tx621"/>
            <p:cNvSpPr/>
            <p:nvPr/>
          </p:nvSpPr>
          <p:spPr>
            <a:xfrm>
              <a:off x="4946530"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22" name="tx622"/>
            <p:cNvSpPr/>
            <p:nvPr/>
          </p:nvSpPr>
          <p:spPr>
            <a:xfrm>
              <a:off x="5245617"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23" name="tx623"/>
            <p:cNvSpPr/>
            <p:nvPr/>
          </p:nvSpPr>
          <p:spPr>
            <a:xfrm>
              <a:off x="5544705"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4" name="tx624"/>
            <p:cNvSpPr/>
            <p:nvPr/>
          </p:nvSpPr>
          <p:spPr>
            <a:xfrm>
              <a:off x="5843793"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25" name="tx625"/>
            <p:cNvSpPr/>
            <p:nvPr/>
          </p:nvSpPr>
          <p:spPr>
            <a:xfrm>
              <a:off x="6142880" y="46993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26" name="tx626"/>
            <p:cNvSpPr/>
            <p:nvPr/>
          </p:nvSpPr>
          <p:spPr>
            <a:xfrm>
              <a:off x="6441968"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7" name="tx627"/>
            <p:cNvSpPr/>
            <p:nvPr/>
          </p:nvSpPr>
          <p:spPr>
            <a:xfrm>
              <a:off x="6741055"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8" name="tx628"/>
            <p:cNvSpPr/>
            <p:nvPr/>
          </p:nvSpPr>
          <p:spPr>
            <a:xfrm>
              <a:off x="7040143"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9" name="tx629"/>
            <p:cNvSpPr/>
            <p:nvPr/>
          </p:nvSpPr>
          <p:spPr>
            <a:xfrm>
              <a:off x="7339230"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30" name="tx630"/>
            <p:cNvSpPr/>
            <p:nvPr/>
          </p:nvSpPr>
          <p:spPr>
            <a:xfrm>
              <a:off x="7638318"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31" name="tx631"/>
            <p:cNvSpPr/>
            <p:nvPr/>
          </p:nvSpPr>
          <p:spPr>
            <a:xfrm>
              <a:off x="7937406" y="46993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32" name="tx632"/>
            <p:cNvSpPr/>
            <p:nvPr/>
          </p:nvSpPr>
          <p:spPr>
            <a:xfrm>
              <a:off x="8236493" y="470099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33" name="tx633"/>
            <p:cNvSpPr/>
            <p:nvPr/>
          </p:nvSpPr>
          <p:spPr>
            <a:xfrm>
              <a:off x="8535581"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34" name="tx634"/>
            <p:cNvSpPr/>
            <p:nvPr/>
          </p:nvSpPr>
          <p:spPr>
            <a:xfrm>
              <a:off x="1955654"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35" name="tx635"/>
            <p:cNvSpPr/>
            <p:nvPr/>
          </p:nvSpPr>
          <p:spPr>
            <a:xfrm>
              <a:off x="7638318"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36" name="tx636"/>
            <p:cNvSpPr/>
            <p:nvPr/>
          </p:nvSpPr>
          <p:spPr>
            <a:xfrm>
              <a:off x="7937406"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37" name="tx637"/>
            <p:cNvSpPr/>
            <p:nvPr/>
          </p:nvSpPr>
          <p:spPr>
            <a:xfrm>
              <a:off x="8236493"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38" name="tx638"/>
            <p:cNvSpPr/>
            <p:nvPr/>
          </p:nvSpPr>
          <p:spPr>
            <a:xfrm>
              <a:off x="8535581"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39" name="tx639"/>
            <p:cNvSpPr/>
            <p:nvPr/>
          </p:nvSpPr>
          <p:spPr>
            <a:xfrm>
              <a:off x="8834668" y="304692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40" name="tx640"/>
            <p:cNvSpPr/>
            <p:nvPr/>
          </p:nvSpPr>
          <p:spPr>
            <a:xfrm>
              <a:off x="1955654"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41" name="tx641"/>
            <p:cNvSpPr/>
            <p:nvPr/>
          </p:nvSpPr>
          <p:spPr>
            <a:xfrm>
              <a:off x="2254742"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42" name="tx642"/>
            <p:cNvSpPr/>
            <p:nvPr/>
          </p:nvSpPr>
          <p:spPr>
            <a:xfrm>
              <a:off x="2553829" y="46993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43" name="tx643"/>
            <p:cNvSpPr/>
            <p:nvPr/>
          </p:nvSpPr>
          <p:spPr>
            <a:xfrm>
              <a:off x="2852917"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44" name="tx644"/>
            <p:cNvSpPr/>
            <p:nvPr/>
          </p:nvSpPr>
          <p:spPr>
            <a:xfrm>
              <a:off x="3152005"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45" name="tx645"/>
            <p:cNvSpPr/>
            <p:nvPr/>
          </p:nvSpPr>
          <p:spPr>
            <a:xfrm>
              <a:off x="8834668"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46" name="tx646"/>
            <p:cNvSpPr/>
            <p:nvPr/>
          </p:nvSpPr>
          <p:spPr>
            <a:xfrm>
              <a:off x="1955654"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7" name="tx647"/>
            <p:cNvSpPr/>
            <p:nvPr/>
          </p:nvSpPr>
          <p:spPr>
            <a:xfrm>
              <a:off x="2254742"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48" name="tx648"/>
            <p:cNvSpPr/>
            <p:nvPr/>
          </p:nvSpPr>
          <p:spPr>
            <a:xfrm>
              <a:off x="2553829"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49" name="tx649"/>
            <p:cNvSpPr/>
            <p:nvPr/>
          </p:nvSpPr>
          <p:spPr>
            <a:xfrm>
              <a:off x="2852917"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50" name="tx650"/>
            <p:cNvSpPr/>
            <p:nvPr/>
          </p:nvSpPr>
          <p:spPr>
            <a:xfrm>
              <a:off x="3152005" y="38736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51" name="tx651"/>
            <p:cNvSpPr/>
            <p:nvPr/>
          </p:nvSpPr>
          <p:spPr>
            <a:xfrm>
              <a:off x="3451092" y="38722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52" name="tx652"/>
            <p:cNvSpPr/>
            <p:nvPr/>
          </p:nvSpPr>
          <p:spPr>
            <a:xfrm>
              <a:off x="3750180"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3" name="tx653"/>
            <p:cNvSpPr/>
            <p:nvPr/>
          </p:nvSpPr>
          <p:spPr>
            <a:xfrm>
              <a:off x="4049267"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4" name="tx654"/>
            <p:cNvSpPr/>
            <p:nvPr/>
          </p:nvSpPr>
          <p:spPr>
            <a:xfrm>
              <a:off x="4348355"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55" name="tx655"/>
            <p:cNvSpPr/>
            <p:nvPr/>
          </p:nvSpPr>
          <p:spPr>
            <a:xfrm>
              <a:off x="4647442"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56" name="tx656"/>
            <p:cNvSpPr/>
            <p:nvPr/>
          </p:nvSpPr>
          <p:spPr>
            <a:xfrm>
              <a:off x="4946530"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57" name="tx657"/>
            <p:cNvSpPr/>
            <p:nvPr/>
          </p:nvSpPr>
          <p:spPr>
            <a:xfrm>
              <a:off x="5245617"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8" name="tx658"/>
            <p:cNvSpPr/>
            <p:nvPr/>
          </p:nvSpPr>
          <p:spPr>
            <a:xfrm>
              <a:off x="5544705"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59" name="tx659"/>
            <p:cNvSpPr/>
            <p:nvPr/>
          </p:nvSpPr>
          <p:spPr>
            <a:xfrm>
              <a:off x="5843793"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60" name="tx660"/>
            <p:cNvSpPr/>
            <p:nvPr/>
          </p:nvSpPr>
          <p:spPr>
            <a:xfrm>
              <a:off x="6142880" y="38722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61" name="tx661"/>
            <p:cNvSpPr/>
            <p:nvPr/>
          </p:nvSpPr>
          <p:spPr>
            <a:xfrm>
              <a:off x="6441968"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62" name="tx662"/>
            <p:cNvSpPr/>
            <p:nvPr/>
          </p:nvSpPr>
          <p:spPr>
            <a:xfrm>
              <a:off x="6741055"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63" name="tx663"/>
            <p:cNvSpPr/>
            <p:nvPr/>
          </p:nvSpPr>
          <p:spPr>
            <a:xfrm>
              <a:off x="7040143"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64" name="tx664"/>
            <p:cNvSpPr/>
            <p:nvPr/>
          </p:nvSpPr>
          <p:spPr>
            <a:xfrm>
              <a:off x="7339230"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65" name="tx665"/>
            <p:cNvSpPr/>
            <p:nvPr/>
          </p:nvSpPr>
          <p:spPr>
            <a:xfrm>
              <a:off x="7638318"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66" name="tx666"/>
            <p:cNvSpPr/>
            <p:nvPr/>
          </p:nvSpPr>
          <p:spPr>
            <a:xfrm>
              <a:off x="7937406"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7" name="tx667"/>
            <p:cNvSpPr/>
            <p:nvPr/>
          </p:nvSpPr>
          <p:spPr>
            <a:xfrm>
              <a:off x="8236493"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8" name="tx668"/>
            <p:cNvSpPr/>
            <p:nvPr/>
          </p:nvSpPr>
          <p:spPr>
            <a:xfrm>
              <a:off x="8535581"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69" name="tx669"/>
            <p:cNvSpPr/>
            <p:nvPr/>
          </p:nvSpPr>
          <p:spPr>
            <a:xfrm>
              <a:off x="8834668"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0" name="tx670"/>
            <p:cNvSpPr/>
            <p:nvPr/>
          </p:nvSpPr>
          <p:spPr>
            <a:xfrm>
              <a:off x="1955654"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1" name="tx671"/>
            <p:cNvSpPr/>
            <p:nvPr/>
          </p:nvSpPr>
          <p:spPr>
            <a:xfrm>
              <a:off x="2254742"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2" name="tx672"/>
            <p:cNvSpPr/>
            <p:nvPr/>
          </p:nvSpPr>
          <p:spPr>
            <a:xfrm>
              <a:off x="2553829"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3" name="tx673"/>
            <p:cNvSpPr/>
            <p:nvPr/>
          </p:nvSpPr>
          <p:spPr>
            <a:xfrm>
              <a:off x="2852917"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4" name="tx674"/>
            <p:cNvSpPr/>
            <p:nvPr/>
          </p:nvSpPr>
          <p:spPr>
            <a:xfrm>
              <a:off x="315200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5" name="tx675"/>
            <p:cNvSpPr/>
            <p:nvPr/>
          </p:nvSpPr>
          <p:spPr>
            <a:xfrm>
              <a:off x="3451092"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6" name="tx676"/>
            <p:cNvSpPr/>
            <p:nvPr/>
          </p:nvSpPr>
          <p:spPr>
            <a:xfrm>
              <a:off x="375018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7" name="tx677"/>
            <p:cNvSpPr/>
            <p:nvPr/>
          </p:nvSpPr>
          <p:spPr>
            <a:xfrm>
              <a:off x="4049267"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8" name="tx678"/>
            <p:cNvSpPr/>
            <p:nvPr/>
          </p:nvSpPr>
          <p:spPr>
            <a:xfrm>
              <a:off x="434835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9" name="tx679"/>
            <p:cNvSpPr/>
            <p:nvPr/>
          </p:nvSpPr>
          <p:spPr>
            <a:xfrm>
              <a:off x="4647442"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0" name="tx680"/>
            <p:cNvSpPr/>
            <p:nvPr/>
          </p:nvSpPr>
          <p:spPr>
            <a:xfrm>
              <a:off x="494653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81" name="tx681"/>
            <p:cNvSpPr/>
            <p:nvPr/>
          </p:nvSpPr>
          <p:spPr>
            <a:xfrm>
              <a:off x="5245617"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82" name="tx682"/>
            <p:cNvSpPr/>
            <p:nvPr/>
          </p:nvSpPr>
          <p:spPr>
            <a:xfrm>
              <a:off x="554470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83" name="tx683"/>
            <p:cNvSpPr/>
            <p:nvPr/>
          </p:nvSpPr>
          <p:spPr>
            <a:xfrm>
              <a:off x="5843793"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84" name="tx684"/>
            <p:cNvSpPr/>
            <p:nvPr/>
          </p:nvSpPr>
          <p:spPr>
            <a:xfrm>
              <a:off x="614288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85" name="tx685"/>
            <p:cNvSpPr/>
            <p:nvPr/>
          </p:nvSpPr>
          <p:spPr>
            <a:xfrm>
              <a:off x="6441968"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86" name="tx686"/>
            <p:cNvSpPr/>
            <p:nvPr/>
          </p:nvSpPr>
          <p:spPr>
            <a:xfrm>
              <a:off x="674105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87" name="tx687"/>
            <p:cNvSpPr/>
            <p:nvPr/>
          </p:nvSpPr>
          <p:spPr>
            <a:xfrm>
              <a:off x="7040143"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88" name="tx688"/>
            <p:cNvSpPr/>
            <p:nvPr/>
          </p:nvSpPr>
          <p:spPr>
            <a:xfrm>
              <a:off x="733923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89" name="tx689"/>
            <p:cNvSpPr/>
            <p:nvPr/>
          </p:nvSpPr>
          <p:spPr>
            <a:xfrm>
              <a:off x="7638318"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90" name="tx690"/>
            <p:cNvSpPr/>
            <p:nvPr/>
          </p:nvSpPr>
          <p:spPr>
            <a:xfrm>
              <a:off x="7937406"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91" name="tx691"/>
            <p:cNvSpPr/>
            <p:nvPr/>
          </p:nvSpPr>
          <p:spPr>
            <a:xfrm>
              <a:off x="8236493"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92" name="tx692"/>
            <p:cNvSpPr/>
            <p:nvPr/>
          </p:nvSpPr>
          <p:spPr>
            <a:xfrm>
              <a:off x="8535581"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93" name="tx693"/>
            <p:cNvSpPr/>
            <p:nvPr/>
          </p:nvSpPr>
          <p:spPr>
            <a:xfrm>
              <a:off x="8834668"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94" name="tx694"/>
            <p:cNvSpPr/>
            <p:nvPr/>
          </p:nvSpPr>
          <p:spPr>
            <a:xfrm>
              <a:off x="1955654"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95" name="tx695"/>
            <p:cNvSpPr/>
            <p:nvPr/>
          </p:nvSpPr>
          <p:spPr>
            <a:xfrm>
              <a:off x="2254742"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96" name="tx696"/>
            <p:cNvSpPr/>
            <p:nvPr/>
          </p:nvSpPr>
          <p:spPr>
            <a:xfrm>
              <a:off x="2553829"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2852917"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98" name="tx698"/>
            <p:cNvSpPr/>
            <p:nvPr/>
          </p:nvSpPr>
          <p:spPr>
            <a:xfrm>
              <a:off x="3152005"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99" name="tx699"/>
            <p:cNvSpPr/>
            <p:nvPr/>
          </p:nvSpPr>
          <p:spPr>
            <a:xfrm>
              <a:off x="3451092"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00" name="tx700"/>
            <p:cNvSpPr/>
            <p:nvPr/>
          </p:nvSpPr>
          <p:spPr>
            <a:xfrm>
              <a:off x="3750180"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1" name="tx701"/>
            <p:cNvSpPr/>
            <p:nvPr/>
          </p:nvSpPr>
          <p:spPr>
            <a:xfrm>
              <a:off x="4049267"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4348355"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3" name="tx703"/>
            <p:cNvSpPr/>
            <p:nvPr/>
          </p:nvSpPr>
          <p:spPr>
            <a:xfrm>
              <a:off x="4647442"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04" name="tx704"/>
            <p:cNvSpPr/>
            <p:nvPr/>
          </p:nvSpPr>
          <p:spPr>
            <a:xfrm>
              <a:off x="4946530" y="33209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05" name="tx705"/>
            <p:cNvSpPr/>
            <p:nvPr/>
          </p:nvSpPr>
          <p:spPr>
            <a:xfrm>
              <a:off x="5245617"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6" name="tx706"/>
            <p:cNvSpPr/>
            <p:nvPr/>
          </p:nvSpPr>
          <p:spPr>
            <a:xfrm>
              <a:off x="5544705"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7" name="tx707"/>
            <p:cNvSpPr/>
            <p:nvPr/>
          </p:nvSpPr>
          <p:spPr>
            <a:xfrm>
              <a:off x="5843793"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8" name="tx708"/>
            <p:cNvSpPr/>
            <p:nvPr/>
          </p:nvSpPr>
          <p:spPr>
            <a:xfrm>
              <a:off x="6142880"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9" name="tx709"/>
            <p:cNvSpPr/>
            <p:nvPr/>
          </p:nvSpPr>
          <p:spPr>
            <a:xfrm>
              <a:off x="6441968"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10" name="tx710"/>
            <p:cNvSpPr/>
            <p:nvPr/>
          </p:nvSpPr>
          <p:spPr>
            <a:xfrm>
              <a:off x="6741055"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11" name="tx711"/>
            <p:cNvSpPr/>
            <p:nvPr/>
          </p:nvSpPr>
          <p:spPr>
            <a:xfrm>
              <a:off x="7040143"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2" name="tx712"/>
            <p:cNvSpPr/>
            <p:nvPr/>
          </p:nvSpPr>
          <p:spPr>
            <a:xfrm>
              <a:off x="7339230"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3" name="tx713"/>
            <p:cNvSpPr/>
            <p:nvPr/>
          </p:nvSpPr>
          <p:spPr>
            <a:xfrm>
              <a:off x="7638318"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4" name="tx714"/>
            <p:cNvSpPr/>
            <p:nvPr/>
          </p:nvSpPr>
          <p:spPr>
            <a:xfrm>
              <a:off x="7937406"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15" name="tx715"/>
            <p:cNvSpPr/>
            <p:nvPr/>
          </p:nvSpPr>
          <p:spPr>
            <a:xfrm>
              <a:off x="8236493"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16" name="tx716"/>
            <p:cNvSpPr/>
            <p:nvPr/>
          </p:nvSpPr>
          <p:spPr>
            <a:xfrm>
              <a:off x="8535581"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17" name="tx717"/>
            <p:cNvSpPr/>
            <p:nvPr/>
          </p:nvSpPr>
          <p:spPr>
            <a:xfrm>
              <a:off x="8834668"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18" name="tx718"/>
            <p:cNvSpPr/>
            <p:nvPr/>
          </p:nvSpPr>
          <p:spPr>
            <a:xfrm>
              <a:off x="1955654"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9" name="tx719"/>
            <p:cNvSpPr/>
            <p:nvPr/>
          </p:nvSpPr>
          <p:spPr>
            <a:xfrm>
              <a:off x="2254742"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0" name="tx720"/>
            <p:cNvSpPr/>
            <p:nvPr/>
          </p:nvSpPr>
          <p:spPr>
            <a:xfrm>
              <a:off x="2553829"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1" name="tx721"/>
            <p:cNvSpPr/>
            <p:nvPr/>
          </p:nvSpPr>
          <p:spPr>
            <a:xfrm>
              <a:off x="2852917"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22" name="tx722"/>
            <p:cNvSpPr/>
            <p:nvPr/>
          </p:nvSpPr>
          <p:spPr>
            <a:xfrm>
              <a:off x="315200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3" name="tx723"/>
            <p:cNvSpPr/>
            <p:nvPr/>
          </p:nvSpPr>
          <p:spPr>
            <a:xfrm>
              <a:off x="3451092"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4" name="tx724"/>
            <p:cNvSpPr/>
            <p:nvPr/>
          </p:nvSpPr>
          <p:spPr>
            <a:xfrm>
              <a:off x="375018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4049267"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6" name="tx726"/>
            <p:cNvSpPr/>
            <p:nvPr/>
          </p:nvSpPr>
          <p:spPr>
            <a:xfrm>
              <a:off x="434835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27" name="tx727"/>
            <p:cNvSpPr/>
            <p:nvPr/>
          </p:nvSpPr>
          <p:spPr>
            <a:xfrm>
              <a:off x="4647442"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8" name="tx728"/>
            <p:cNvSpPr/>
            <p:nvPr/>
          </p:nvSpPr>
          <p:spPr>
            <a:xfrm>
              <a:off x="494653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29" name="tx729"/>
            <p:cNvSpPr/>
            <p:nvPr/>
          </p:nvSpPr>
          <p:spPr>
            <a:xfrm>
              <a:off x="5245617"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554470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1" name="tx731"/>
            <p:cNvSpPr/>
            <p:nvPr/>
          </p:nvSpPr>
          <p:spPr>
            <a:xfrm>
              <a:off x="5843793"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2" name="tx732"/>
            <p:cNvSpPr/>
            <p:nvPr/>
          </p:nvSpPr>
          <p:spPr>
            <a:xfrm>
              <a:off x="614288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3" name="tx733"/>
            <p:cNvSpPr/>
            <p:nvPr/>
          </p:nvSpPr>
          <p:spPr>
            <a:xfrm>
              <a:off x="6441968"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4" name="tx734"/>
            <p:cNvSpPr/>
            <p:nvPr/>
          </p:nvSpPr>
          <p:spPr>
            <a:xfrm>
              <a:off x="674105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7040143"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6" name="tx736"/>
            <p:cNvSpPr/>
            <p:nvPr/>
          </p:nvSpPr>
          <p:spPr>
            <a:xfrm>
              <a:off x="733923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7" name="tx737"/>
            <p:cNvSpPr/>
            <p:nvPr/>
          </p:nvSpPr>
          <p:spPr>
            <a:xfrm>
              <a:off x="7638318"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8" name="tx738"/>
            <p:cNvSpPr/>
            <p:nvPr/>
          </p:nvSpPr>
          <p:spPr>
            <a:xfrm>
              <a:off x="7937406"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9" name="tx739"/>
            <p:cNvSpPr/>
            <p:nvPr/>
          </p:nvSpPr>
          <p:spPr>
            <a:xfrm>
              <a:off x="8236493"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40" name="tx740"/>
            <p:cNvSpPr/>
            <p:nvPr/>
          </p:nvSpPr>
          <p:spPr>
            <a:xfrm>
              <a:off x="8535581"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41" name="tx741"/>
            <p:cNvSpPr/>
            <p:nvPr/>
          </p:nvSpPr>
          <p:spPr>
            <a:xfrm>
              <a:off x="8834668"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42" name="tx742"/>
            <p:cNvSpPr/>
            <p:nvPr/>
          </p:nvSpPr>
          <p:spPr>
            <a:xfrm>
              <a:off x="2553829"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743" name="tx743"/>
            <p:cNvSpPr/>
            <p:nvPr/>
          </p:nvSpPr>
          <p:spPr>
            <a:xfrm>
              <a:off x="2852917"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44" name="tx744"/>
            <p:cNvSpPr/>
            <p:nvPr/>
          </p:nvSpPr>
          <p:spPr>
            <a:xfrm>
              <a:off x="3152005"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45" name="tx745"/>
            <p:cNvSpPr/>
            <p:nvPr/>
          </p:nvSpPr>
          <p:spPr>
            <a:xfrm>
              <a:off x="3451092"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746" name="tx746"/>
            <p:cNvSpPr/>
            <p:nvPr/>
          </p:nvSpPr>
          <p:spPr>
            <a:xfrm>
              <a:off x="3750180" y="52520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47" name="tx747"/>
            <p:cNvSpPr/>
            <p:nvPr/>
          </p:nvSpPr>
          <p:spPr>
            <a:xfrm>
              <a:off x="4049267"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48" name="tx748"/>
            <p:cNvSpPr/>
            <p:nvPr/>
          </p:nvSpPr>
          <p:spPr>
            <a:xfrm>
              <a:off x="4348355"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49" name="tx749"/>
            <p:cNvSpPr/>
            <p:nvPr/>
          </p:nvSpPr>
          <p:spPr>
            <a:xfrm>
              <a:off x="4647442" y="525336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50" name="tx750"/>
            <p:cNvSpPr/>
            <p:nvPr/>
          </p:nvSpPr>
          <p:spPr>
            <a:xfrm>
              <a:off x="4946530"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51" name="tx751"/>
            <p:cNvSpPr/>
            <p:nvPr/>
          </p:nvSpPr>
          <p:spPr>
            <a:xfrm>
              <a:off x="5245617"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52" name="tx752"/>
            <p:cNvSpPr/>
            <p:nvPr/>
          </p:nvSpPr>
          <p:spPr>
            <a:xfrm>
              <a:off x="5544705"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53" name="tx753"/>
            <p:cNvSpPr/>
            <p:nvPr/>
          </p:nvSpPr>
          <p:spPr>
            <a:xfrm>
              <a:off x="5843793"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54" name="tx754"/>
            <p:cNvSpPr/>
            <p:nvPr/>
          </p:nvSpPr>
          <p:spPr>
            <a:xfrm>
              <a:off x="6142880"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55" name="tx755"/>
            <p:cNvSpPr/>
            <p:nvPr/>
          </p:nvSpPr>
          <p:spPr>
            <a:xfrm>
              <a:off x="6441968"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56" name="tx756"/>
            <p:cNvSpPr/>
            <p:nvPr/>
          </p:nvSpPr>
          <p:spPr>
            <a:xfrm>
              <a:off x="6741055"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57" name="tx757"/>
            <p:cNvSpPr/>
            <p:nvPr/>
          </p:nvSpPr>
          <p:spPr>
            <a:xfrm>
              <a:off x="7040143"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58" name="tx758"/>
            <p:cNvSpPr/>
            <p:nvPr/>
          </p:nvSpPr>
          <p:spPr>
            <a:xfrm>
              <a:off x="7339230"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59" name="tx759"/>
            <p:cNvSpPr/>
            <p:nvPr/>
          </p:nvSpPr>
          <p:spPr>
            <a:xfrm>
              <a:off x="7638318"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60" name="tx760"/>
            <p:cNvSpPr/>
            <p:nvPr/>
          </p:nvSpPr>
          <p:spPr>
            <a:xfrm>
              <a:off x="7937406"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61" name="tx761"/>
            <p:cNvSpPr/>
            <p:nvPr/>
          </p:nvSpPr>
          <p:spPr>
            <a:xfrm>
              <a:off x="8236493"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62" name="tx762"/>
            <p:cNvSpPr/>
            <p:nvPr/>
          </p:nvSpPr>
          <p:spPr>
            <a:xfrm>
              <a:off x="8535581"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63" name="tx763"/>
            <p:cNvSpPr/>
            <p:nvPr/>
          </p:nvSpPr>
          <p:spPr>
            <a:xfrm>
              <a:off x="8834668"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64" name="tx764"/>
            <p:cNvSpPr/>
            <p:nvPr/>
          </p:nvSpPr>
          <p:spPr>
            <a:xfrm>
              <a:off x="1955654"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5" name="tx765"/>
            <p:cNvSpPr/>
            <p:nvPr/>
          </p:nvSpPr>
          <p:spPr>
            <a:xfrm>
              <a:off x="2254742"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6" name="tx766"/>
            <p:cNvSpPr/>
            <p:nvPr/>
          </p:nvSpPr>
          <p:spPr>
            <a:xfrm>
              <a:off x="2553829"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7" name="tx767"/>
            <p:cNvSpPr/>
            <p:nvPr/>
          </p:nvSpPr>
          <p:spPr>
            <a:xfrm>
              <a:off x="2852917"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8" name="tx768"/>
            <p:cNvSpPr/>
            <p:nvPr/>
          </p:nvSpPr>
          <p:spPr>
            <a:xfrm>
              <a:off x="3152005"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9" name="tx769"/>
            <p:cNvSpPr/>
            <p:nvPr/>
          </p:nvSpPr>
          <p:spPr>
            <a:xfrm>
              <a:off x="3451092"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70" name="tx770"/>
            <p:cNvSpPr/>
            <p:nvPr/>
          </p:nvSpPr>
          <p:spPr>
            <a:xfrm>
              <a:off x="3750180"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71" name="tx771"/>
            <p:cNvSpPr/>
            <p:nvPr/>
          </p:nvSpPr>
          <p:spPr>
            <a:xfrm>
              <a:off x="4049267"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72" name="tx772"/>
            <p:cNvSpPr/>
            <p:nvPr/>
          </p:nvSpPr>
          <p:spPr>
            <a:xfrm>
              <a:off x="4348355"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73" name="tx773"/>
            <p:cNvSpPr/>
            <p:nvPr/>
          </p:nvSpPr>
          <p:spPr>
            <a:xfrm>
              <a:off x="4647442" y="49763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74" name="tx774"/>
            <p:cNvSpPr/>
            <p:nvPr/>
          </p:nvSpPr>
          <p:spPr>
            <a:xfrm>
              <a:off x="5544705"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75" name="tx775"/>
            <p:cNvSpPr/>
            <p:nvPr/>
          </p:nvSpPr>
          <p:spPr>
            <a:xfrm>
              <a:off x="5843793"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76" name="tx776"/>
            <p:cNvSpPr/>
            <p:nvPr/>
          </p:nvSpPr>
          <p:spPr>
            <a:xfrm>
              <a:off x="7040143"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77" name="tx777"/>
            <p:cNvSpPr/>
            <p:nvPr/>
          </p:nvSpPr>
          <p:spPr>
            <a:xfrm>
              <a:off x="7339230"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8" name="tx778"/>
            <p:cNvSpPr/>
            <p:nvPr/>
          </p:nvSpPr>
          <p:spPr>
            <a:xfrm>
              <a:off x="7638318"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79" name="tx779"/>
            <p:cNvSpPr/>
            <p:nvPr/>
          </p:nvSpPr>
          <p:spPr>
            <a:xfrm>
              <a:off x="7937406" y="49749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0" name="tx780"/>
            <p:cNvSpPr/>
            <p:nvPr/>
          </p:nvSpPr>
          <p:spPr>
            <a:xfrm>
              <a:off x="8236493"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81" name="tx781"/>
            <p:cNvSpPr/>
            <p:nvPr/>
          </p:nvSpPr>
          <p:spPr>
            <a:xfrm>
              <a:off x="8535581"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82" name="tx782"/>
            <p:cNvSpPr/>
            <p:nvPr/>
          </p:nvSpPr>
          <p:spPr>
            <a:xfrm>
              <a:off x="8834668" y="49749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3" name="tx783"/>
            <p:cNvSpPr/>
            <p:nvPr/>
          </p:nvSpPr>
          <p:spPr>
            <a:xfrm>
              <a:off x="1955654"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84" name="tx784"/>
            <p:cNvSpPr/>
            <p:nvPr/>
          </p:nvSpPr>
          <p:spPr>
            <a:xfrm>
              <a:off x="2254742"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5" name="tx785"/>
            <p:cNvSpPr/>
            <p:nvPr/>
          </p:nvSpPr>
          <p:spPr>
            <a:xfrm>
              <a:off x="2553829"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86" name="tx786"/>
            <p:cNvSpPr/>
            <p:nvPr/>
          </p:nvSpPr>
          <p:spPr>
            <a:xfrm>
              <a:off x="2852917"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7" name="tx787"/>
            <p:cNvSpPr/>
            <p:nvPr/>
          </p:nvSpPr>
          <p:spPr>
            <a:xfrm>
              <a:off x="3152005"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8" name="tx788"/>
            <p:cNvSpPr/>
            <p:nvPr/>
          </p:nvSpPr>
          <p:spPr>
            <a:xfrm>
              <a:off x="3451092"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9" name="tx789"/>
            <p:cNvSpPr/>
            <p:nvPr/>
          </p:nvSpPr>
          <p:spPr>
            <a:xfrm>
              <a:off x="3750180"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90" name="tx790"/>
            <p:cNvSpPr/>
            <p:nvPr/>
          </p:nvSpPr>
          <p:spPr>
            <a:xfrm>
              <a:off x="4049267"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91" name="tx791"/>
            <p:cNvSpPr/>
            <p:nvPr/>
          </p:nvSpPr>
          <p:spPr>
            <a:xfrm>
              <a:off x="4348355"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2" name="tx792"/>
            <p:cNvSpPr/>
            <p:nvPr/>
          </p:nvSpPr>
          <p:spPr>
            <a:xfrm>
              <a:off x="4647442"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3" name="tx793"/>
            <p:cNvSpPr/>
            <p:nvPr/>
          </p:nvSpPr>
          <p:spPr>
            <a:xfrm>
              <a:off x="4946530" y="359658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94" name="tx794"/>
            <p:cNvSpPr/>
            <p:nvPr/>
          </p:nvSpPr>
          <p:spPr>
            <a:xfrm>
              <a:off x="5245617"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5" name="tx795"/>
            <p:cNvSpPr/>
            <p:nvPr/>
          </p:nvSpPr>
          <p:spPr>
            <a:xfrm>
              <a:off x="5544705"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6" name="tx796"/>
            <p:cNvSpPr/>
            <p:nvPr/>
          </p:nvSpPr>
          <p:spPr>
            <a:xfrm>
              <a:off x="5843793" y="359658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97" name="tx797"/>
            <p:cNvSpPr/>
            <p:nvPr/>
          </p:nvSpPr>
          <p:spPr>
            <a:xfrm>
              <a:off x="6142880"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98" name="tx798"/>
            <p:cNvSpPr/>
            <p:nvPr/>
          </p:nvSpPr>
          <p:spPr>
            <a:xfrm>
              <a:off x="6441968"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9" name="tx799"/>
            <p:cNvSpPr/>
            <p:nvPr/>
          </p:nvSpPr>
          <p:spPr>
            <a:xfrm>
              <a:off x="6741055"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0" name="tx800"/>
            <p:cNvSpPr/>
            <p:nvPr/>
          </p:nvSpPr>
          <p:spPr>
            <a:xfrm>
              <a:off x="7040143"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01" name="tx801"/>
            <p:cNvSpPr/>
            <p:nvPr/>
          </p:nvSpPr>
          <p:spPr>
            <a:xfrm>
              <a:off x="7339230"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02" name="tx802"/>
            <p:cNvSpPr/>
            <p:nvPr/>
          </p:nvSpPr>
          <p:spPr>
            <a:xfrm>
              <a:off x="7638318"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3" name="tx803"/>
            <p:cNvSpPr/>
            <p:nvPr/>
          </p:nvSpPr>
          <p:spPr>
            <a:xfrm>
              <a:off x="7937406"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4" name="tx804"/>
            <p:cNvSpPr/>
            <p:nvPr/>
          </p:nvSpPr>
          <p:spPr>
            <a:xfrm>
              <a:off x="8236493"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05" name="tx805"/>
            <p:cNvSpPr/>
            <p:nvPr/>
          </p:nvSpPr>
          <p:spPr>
            <a:xfrm>
              <a:off x="8535581"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06" name="tx806"/>
            <p:cNvSpPr/>
            <p:nvPr/>
          </p:nvSpPr>
          <p:spPr>
            <a:xfrm>
              <a:off x="8834668"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07" name="tx807"/>
            <p:cNvSpPr/>
            <p:nvPr/>
          </p:nvSpPr>
          <p:spPr>
            <a:xfrm>
              <a:off x="1955654" y="552803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808" name="tx808"/>
            <p:cNvSpPr/>
            <p:nvPr/>
          </p:nvSpPr>
          <p:spPr>
            <a:xfrm>
              <a:off x="2254742" y="5527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809" name="tx809"/>
            <p:cNvSpPr/>
            <p:nvPr/>
          </p:nvSpPr>
          <p:spPr>
            <a:xfrm>
              <a:off x="8236493" y="5527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810" name="tx810"/>
            <p:cNvSpPr/>
            <p:nvPr/>
          </p:nvSpPr>
          <p:spPr>
            <a:xfrm>
              <a:off x="8535581" y="55263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811" name="tx811"/>
            <p:cNvSpPr/>
            <p:nvPr/>
          </p:nvSpPr>
          <p:spPr>
            <a:xfrm>
              <a:off x="4946530"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812" name="tx812"/>
            <p:cNvSpPr/>
            <p:nvPr/>
          </p:nvSpPr>
          <p:spPr>
            <a:xfrm>
              <a:off x="5245617"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813" name="tx813"/>
            <p:cNvSpPr/>
            <p:nvPr/>
          </p:nvSpPr>
          <p:spPr>
            <a:xfrm>
              <a:off x="6142880"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814" name="tx814"/>
            <p:cNvSpPr/>
            <p:nvPr/>
          </p:nvSpPr>
          <p:spPr>
            <a:xfrm>
              <a:off x="6441968"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815" name="tx815"/>
            <p:cNvSpPr/>
            <p:nvPr/>
          </p:nvSpPr>
          <p:spPr>
            <a:xfrm>
              <a:off x="6741055" y="49763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16" name="tx816"/>
            <p:cNvSpPr/>
            <p:nvPr/>
          </p:nvSpPr>
          <p:spPr>
            <a:xfrm>
              <a:off x="189163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817" name="tx817"/>
            <p:cNvSpPr/>
            <p:nvPr/>
          </p:nvSpPr>
          <p:spPr>
            <a:xfrm>
              <a:off x="219072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818" name="tx818"/>
            <p:cNvSpPr/>
            <p:nvPr/>
          </p:nvSpPr>
          <p:spPr>
            <a:xfrm>
              <a:off x="248980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819" name="tx819"/>
            <p:cNvSpPr/>
            <p:nvPr/>
          </p:nvSpPr>
          <p:spPr>
            <a:xfrm>
              <a:off x="2788896"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820" name="tx820"/>
            <p:cNvSpPr/>
            <p:nvPr/>
          </p:nvSpPr>
          <p:spPr>
            <a:xfrm>
              <a:off x="30879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821" name="tx821"/>
            <p:cNvSpPr/>
            <p:nvPr/>
          </p:nvSpPr>
          <p:spPr>
            <a:xfrm>
              <a:off x="338707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822" name="tx822"/>
            <p:cNvSpPr/>
            <p:nvPr/>
          </p:nvSpPr>
          <p:spPr>
            <a:xfrm>
              <a:off x="368615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823" name="tx823"/>
            <p:cNvSpPr/>
            <p:nvPr/>
          </p:nvSpPr>
          <p:spPr>
            <a:xfrm>
              <a:off x="398524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824" name="tx824"/>
            <p:cNvSpPr/>
            <p:nvPr/>
          </p:nvSpPr>
          <p:spPr>
            <a:xfrm>
              <a:off x="428433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825" name="tx825"/>
            <p:cNvSpPr/>
            <p:nvPr/>
          </p:nvSpPr>
          <p:spPr>
            <a:xfrm>
              <a:off x="458342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826" name="tx826"/>
            <p:cNvSpPr/>
            <p:nvPr/>
          </p:nvSpPr>
          <p:spPr>
            <a:xfrm>
              <a:off x="488250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827" name="tx827"/>
            <p:cNvSpPr/>
            <p:nvPr/>
          </p:nvSpPr>
          <p:spPr>
            <a:xfrm>
              <a:off x="518159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828" name="tx828"/>
            <p:cNvSpPr/>
            <p:nvPr/>
          </p:nvSpPr>
          <p:spPr>
            <a:xfrm>
              <a:off x="548068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829" name="tx829"/>
            <p:cNvSpPr/>
            <p:nvPr/>
          </p:nvSpPr>
          <p:spPr>
            <a:xfrm>
              <a:off x="5779771"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830" name="tx830"/>
            <p:cNvSpPr/>
            <p:nvPr/>
          </p:nvSpPr>
          <p:spPr>
            <a:xfrm>
              <a:off x="60788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831" name="tx831"/>
            <p:cNvSpPr/>
            <p:nvPr/>
          </p:nvSpPr>
          <p:spPr>
            <a:xfrm>
              <a:off x="637794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832" name="tx832"/>
            <p:cNvSpPr/>
            <p:nvPr/>
          </p:nvSpPr>
          <p:spPr>
            <a:xfrm>
              <a:off x="667703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833" name="tx833"/>
            <p:cNvSpPr/>
            <p:nvPr/>
          </p:nvSpPr>
          <p:spPr>
            <a:xfrm>
              <a:off x="697612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834" name="tx834"/>
            <p:cNvSpPr/>
            <p:nvPr/>
          </p:nvSpPr>
          <p:spPr>
            <a:xfrm>
              <a:off x="727520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35" name="tx835"/>
            <p:cNvSpPr/>
            <p:nvPr/>
          </p:nvSpPr>
          <p:spPr>
            <a:xfrm>
              <a:off x="75742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36" name="tx836"/>
            <p:cNvSpPr/>
            <p:nvPr/>
          </p:nvSpPr>
          <p:spPr>
            <a:xfrm>
              <a:off x="787338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37" name="tx837"/>
            <p:cNvSpPr/>
            <p:nvPr/>
          </p:nvSpPr>
          <p:spPr>
            <a:xfrm>
              <a:off x="817247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38" name="tx838"/>
            <p:cNvSpPr/>
            <p:nvPr/>
          </p:nvSpPr>
          <p:spPr>
            <a:xfrm>
              <a:off x="84715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39" name="tx839"/>
            <p:cNvSpPr/>
            <p:nvPr/>
          </p:nvSpPr>
          <p:spPr>
            <a:xfrm>
              <a:off x="877064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40" name="tx840"/>
            <p:cNvSpPr/>
            <p:nvPr/>
          </p:nvSpPr>
          <p:spPr>
            <a:xfrm>
              <a:off x="1338868" y="5487432"/>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841" name="tx841"/>
            <p:cNvSpPr/>
            <p:nvPr/>
          </p:nvSpPr>
          <p:spPr>
            <a:xfrm>
              <a:off x="1028635" y="5239516"/>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Timor-Leste</a:t>
              </a:r>
            </a:p>
          </p:txBody>
        </p:sp>
        <p:sp>
          <p:nvSpPr>
            <p:cNvPr id="842" name="tx842"/>
            <p:cNvSpPr/>
            <p:nvPr/>
          </p:nvSpPr>
          <p:spPr>
            <a:xfrm>
              <a:off x="1292483" y="4963769"/>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Ukraine</a:t>
              </a:r>
            </a:p>
          </p:txBody>
        </p:sp>
        <p:sp>
          <p:nvSpPr>
            <p:cNvPr id="843" name="tx843"/>
            <p:cNvSpPr/>
            <p:nvPr/>
          </p:nvSpPr>
          <p:spPr>
            <a:xfrm>
              <a:off x="1167994" y="4688158"/>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Indonesia</a:t>
              </a:r>
            </a:p>
          </p:txBody>
        </p:sp>
        <p:sp>
          <p:nvSpPr>
            <p:cNvPr id="844" name="tx844"/>
            <p:cNvSpPr/>
            <p:nvPr/>
          </p:nvSpPr>
          <p:spPr>
            <a:xfrm>
              <a:off x="1362333" y="4412479"/>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Bolivia</a:t>
              </a:r>
            </a:p>
          </p:txBody>
        </p:sp>
        <p:sp>
          <p:nvSpPr>
            <p:cNvPr id="845" name="tx845"/>
            <p:cNvSpPr/>
            <p:nvPr/>
          </p:nvSpPr>
          <p:spPr>
            <a:xfrm>
              <a:off x="1113765" y="4109038"/>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Azerbaijan</a:t>
              </a:r>
            </a:p>
          </p:txBody>
        </p:sp>
        <p:sp>
          <p:nvSpPr>
            <p:cNvPr id="846" name="tx846"/>
            <p:cNvSpPr/>
            <p:nvPr/>
          </p:nvSpPr>
          <p:spPr>
            <a:xfrm>
              <a:off x="1346849" y="3861121"/>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Kiribati</a:t>
              </a:r>
            </a:p>
          </p:txBody>
        </p:sp>
        <p:sp>
          <p:nvSpPr>
            <p:cNvPr id="847" name="tx847"/>
            <p:cNvSpPr/>
            <p:nvPr/>
          </p:nvSpPr>
          <p:spPr>
            <a:xfrm>
              <a:off x="1199372" y="3585443"/>
              <a:ext cx="5744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Viet Nam</a:t>
              </a:r>
            </a:p>
          </p:txBody>
        </p:sp>
        <p:sp>
          <p:nvSpPr>
            <p:cNvPr id="848" name="tx848"/>
            <p:cNvSpPr/>
            <p:nvPr/>
          </p:nvSpPr>
          <p:spPr>
            <a:xfrm>
              <a:off x="508103" y="3281933"/>
              <a:ext cx="1265758"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849" name="tx849"/>
            <p:cNvSpPr/>
            <p:nvPr/>
          </p:nvSpPr>
          <p:spPr>
            <a:xfrm>
              <a:off x="1168131" y="3034085"/>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Honduras</a:t>
              </a:r>
            </a:p>
          </p:txBody>
        </p:sp>
        <p:sp>
          <p:nvSpPr>
            <p:cNvPr id="850" name="tx850"/>
            <p:cNvSpPr/>
            <p:nvPr/>
          </p:nvSpPr>
          <p:spPr>
            <a:xfrm>
              <a:off x="1276862" y="2728938"/>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Georgia</a:t>
              </a:r>
            </a:p>
          </p:txBody>
        </p:sp>
        <p:sp>
          <p:nvSpPr>
            <p:cNvPr id="851" name="tx851"/>
            <p:cNvSpPr/>
            <p:nvPr/>
          </p:nvSpPr>
          <p:spPr>
            <a:xfrm>
              <a:off x="1253670" y="2482727"/>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Armenia</a:t>
              </a:r>
            </a:p>
          </p:txBody>
        </p:sp>
        <p:sp>
          <p:nvSpPr>
            <p:cNvPr id="852" name="tx852"/>
            <p:cNvSpPr/>
            <p:nvPr/>
          </p:nvSpPr>
          <p:spPr>
            <a:xfrm>
              <a:off x="1284570" y="2177580"/>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Guyana</a:t>
              </a:r>
            </a:p>
          </p:txBody>
        </p:sp>
        <p:sp>
          <p:nvSpPr>
            <p:cNvPr id="853" name="tx853"/>
            <p:cNvSpPr/>
            <p:nvPr/>
          </p:nvSpPr>
          <p:spPr>
            <a:xfrm>
              <a:off x="1331091" y="1931369"/>
              <a:ext cx="44276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Bhutan</a:t>
              </a:r>
            </a:p>
          </p:txBody>
        </p:sp>
        <p:sp>
          <p:nvSpPr>
            <p:cNvPr id="854" name="tx854"/>
            <p:cNvSpPr/>
            <p:nvPr/>
          </p:nvSpPr>
          <p:spPr>
            <a:xfrm>
              <a:off x="1439891" y="1653916"/>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Cuba</a:t>
              </a:r>
            </a:p>
          </p:txBody>
        </p:sp>
        <p:sp>
          <p:nvSpPr>
            <p:cNvPr id="855" name="tx855"/>
            <p:cNvSpPr/>
            <p:nvPr/>
          </p:nvSpPr>
          <p:spPr>
            <a:xfrm>
              <a:off x="1206944" y="1352248"/>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Mongolia</a:t>
              </a:r>
            </a:p>
          </p:txBody>
        </p:sp>
        <p:sp>
          <p:nvSpPr>
            <p:cNvPr id="856" name="tx856"/>
            <p:cNvSpPr/>
            <p:nvPr/>
          </p:nvSpPr>
          <p:spPr>
            <a:xfrm>
              <a:off x="1183683" y="1102558"/>
              <a:ext cx="5901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Sri Lanka</a:t>
              </a:r>
            </a:p>
          </p:txBody>
        </p:sp>
        <p:sp>
          <p:nvSpPr>
            <p:cNvPr id="857" name="tx857"/>
            <p:cNvSpPr/>
            <p:nvPr/>
          </p:nvSpPr>
          <p:spPr>
            <a:xfrm>
              <a:off x="361855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858" name="pic858"/>
            <p:cNvPicPr/>
            <p:nvPr/>
          </p:nvPicPr>
          <p:blipFill>
            <a:blip r:embed="rId2" cstate="print"/>
            <a:stretch>
              <a:fillRect/>
            </a:stretch>
          </p:blipFill>
          <p:spPr>
            <a:xfrm>
              <a:off x="5132347" y="5941007"/>
              <a:ext cx="2160000" cy="219455"/>
            </a:xfrm>
            <a:prstGeom prst="rect">
              <a:avLst/>
            </a:prstGeom>
          </p:spPr>
        </p:pic>
        <p:sp>
          <p:nvSpPr>
            <p:cNvPr id="859" name="pl859"/>
            <p:cNvSpPr/>
            <p:nvPr/>
          </p:nvSpPr>
          <p:spPr>
            <a:xfrm>
              <a:off x="513594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0" name="pl860"/>
            <p:cNvSpPr/>
            <p:nvPr/>
          </p:nvSpPr>
          <p:spPr>
            <a:xfrm>
              <a:off x="640609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1" name="pl861"/>
            <p:cNvSpPr/>
            <p:nvPr/>
          </p:nvSpPr>
          <p:spPr>
            <a:xfrm>
              <a:off x="662137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2" name="pl862"/>
            <p:cNvSpPr/>
            <p:nvPr/>
          </p:nvSpPr>
          <p:spPr>
            <a:xfrm>
              <a:off x="683665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3" name="pl863"/>
            <p:cNvSpPr/>
            <p:nvPr/>
          </p:nvSpPr>
          <p:spPr>
            <a:xfrm>
              <a:off x="705193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4" name="pl864"/>
            <p:cNvSpPr/>
            <p:nvPr/>
          </p:nvSpPr>
          <p:spPr>
            <a:xfrm>
              <a:off x="728874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5" name="pl865"/>
            <p:cNvSpPr/>
            <p:nvPr/>
          </p:nvSpPr>
          <p:spPr>
            <a:xfrm>
              <a:off x="513594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6" name="pl866"/>
            <p:cNvSpPr/>
            <p:nvPr/>
          </p:nvSpPr>
          <p:spPr>
            <a:xfrm>
              <a:off x="640609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7" name="pl867"/>
            <p:cNvSpPr/>
            <p:nvPr/>
          </p:nvSpPr>
          <p:spPr>
            <a:xfrm>
              <a:off x="662137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8" name="pl868"/>
            <p:cNvSpPr/>
            <p:nvPr/>
          </p:nvSpPr>
          <p:spPr>
            <a:xfrm>
              <a:off x="683665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9" name="pl869"/>
            <p:cNvSpPr/>
            <p:nvPr/>
          </p:nvSpPr>
          <p:spPr>
            <a:xfrm>
              <a:off x="705193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70" name="pl870"/>
            <p:cNvSpPr/>
            <p:nvPr/>
          </p:nvSpPr>
          <p:spPr>
            <a:xfrm>
              <a:off x="728874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71" name="tx871"/>
            <p:cNvSpPr/>
            <p:nvPr/>
          </p:nvSpPr>
          <p:spPr>
            <a:xfrm>
              <a:off x="510486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872" name="tx872"/>
            <p:cNvSpPr/>
            <p:nvPr/>
          </p:nvSpPr>
          <p:spPr>
            <a:xfrm>
              <a:off x="634394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873" name="tx873"/>
            <p:cNvSpPr/>
            <p:nvPr/>
          </p:nvSpPr>
          <p:spPr>
            <a:xfrm>
              <a:off x="655922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874" name="tx874"/>
            <p:cNvSpPr/>
            <p:nvPr/>
          </p:nvSpPr>
          <p:spPr>
            <a:xfrm>
              <a:off x="677450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875" name="tx875"/>
            <p:cNvSpPr/>
            <p:nvPr/>
          </p:nvSpPr>
          <p:spPr>
            <a:xfrm>
              <a:off x="698978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876" name="tx876"/>
            <p:cNvSpPr/>
            <p:nvPr/>
          </p:nvSpPr>
          <p:spPr>
            <a:xfrm>
              <a:off x="719551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877" name="tx877"/>
            <p:cNvSpPr/>
            <p:nvPr/>
          </p:nvSpPr>
          <p:spPr>
            <a:xfrm>
              <a:off x="1836491" y="398022"/>
              <a:ext cx="409072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Gavi transition, 2000-2023</a:t>
              </a:r>
            </a:p>
          </p:txBody>
        </p:sp>
        <p:sp>
          <p:nvSpPr>
            <p:cNvPr id="878" name="tx878"/>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79" name="tx879"/>
            <p:cNvSpPr/>
            <p:nvPr/>
          </p:nvSpPr>
          <p:spPr>
            <a:xfrm>
              <a:off x="4396480" y="6568567"/>
              <a:ext cx="46779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8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Sri Lanka had the highest crude average DTP1 coverage (99%) and Angola had the lowest (66%).
Over the last 5 years (2019-2023), 8 countries maintained coverage of at least 90%.
There were no countries with coverage consistently below 60% over the last 5 years.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85815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31767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77720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36722"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836491" y="5651024"/>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36491" y="5350373"/>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36491" y="5049722"/>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36491" y="4749071"/>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36491" y="4448420"/>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36491" y="4147769"/>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36491" y="3847118"/>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36491" y="3546467"/>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36491" y="3245816"/>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836491" y="2945165"/>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836491" y="2644514"/>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836491" y="2343863"/>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36491" y="2043212"/>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836491" y="1742561"/>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836491" y="1441910"/>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36491" y="1141259"/>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836491" y="840608"/>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12839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587917"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047439"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650696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96648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732959" y="840608"/>
              <a:ext cx="175142" cy="0"/>
            </a:xfrm>
            <a:custGeom>
              <a:avLst/>
              <a:gdLst/>
              <a:ahLst/>
              <a:cxnLst/>
              <a:rect l="0" t="0" r="0" b="0"/>
              <a:pathLst>
                <a:path w="175142">
                  <a:moveTo>
                    <a:pt x="0" y="0"/>
                  </a:moveTo>
                  <a:lnTo>
                    <a:pt x="116761" y="0"/>
                  </a:lnTo>
                  <a:lnTo>
                    <a:pt x="175142" y="0"/>
                  </a:lnTo>
                  <a:lnTo>
                    <a:pt x="175142" y="0"/>
                  </a:lnTo>
                  <a:lnTo>
                    <a:pt x="175142" y="0"/>
                  </a:lnTo>
                </a:path>
              </a:pathLst>
            </a:custGeom>
            <a:ln w="108405" cap="flat">
              <a:solidFill>
                <a:srgbClr val="E8E8E8">
                  <a:alpha val="100000"/>
                </a:srgbClr>
              </a:solidFill>
              <a:prstDash val="solid"/>
              <a:round/>
            </a:ln>
          </p:spPr>
          <p:txBody>
            <a:bodyPr/>
            <a:lstStyle/>
            <a:p>
              <a:endParaRPr/>
            </a:p>
          </p:txBody>
        </p:sp>
        <p:sp>
          <p:nvSpPr>
            <p:cNvPr id="31" name="pl31"/>
            <p:cNvSpPr/>
            <p:nvPr/>
          </p:nvSpPr>
          <p:spPr>
            <a:xfrm>
              <a:off x="7908102" y="1141259"/>
              <a:ext cx="0" cy="0"/>
            </a:xfrm>
            <a:custGeom>
              <a:avLst/>
              <a:gdLst/>
              <a:ahLst/>
              <a:cxnLst/>
              <a:rect l="0" t="0" r="0" b="0"/>
              <a:pathLst>
                <a:path>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2" name="pl32"/>
            <p:cNvSpPr/>
            <p:nvPr/>
          </p:nvSpPr>
          <p:spPr>
            <a:xfrm>
              <a:off x="7732959" y="1441910"/>
              <a:ext cx="175142" cy="0"/>
            </a:xfrm>
            <a:custGeom>
              <a:avLst/>
              <a:gdLst/>
              <a:ahLst/>
              <a:cxnLst/>
              <a:rect l="0" t="0" r="0" b="0"/>
              <a:pathLst>
                <a:path w="175142">
                  <a:moveTo>
                    <a:pt x="0" y="0"/>
                  </a:moveTo>
                  <a:lnTo>
                    <a:pt x="58380" y="0"/>
                  </a:lnTo>
                  <a:lnTo>
                    <a:pt x="116761" y="0"/>
                  </a:lnTo>
                  <a:lnTo>
                    <a:pt x="175142" y="0"/>
                  </a:lnTo>
                  <a:lnTo>
                    <a:pt x="175142" y="0"/>
                  </a:lnTo>
                </a:path>
              </a:pathLst>
            </a:custGeom>
            <a:ln w="108405" cap="flat">
              <a:solidFill>
                <a:srgbClr val="E8E8E8">
                  <a:alpha val="100000"/>
                </a:srgbClr>
              </a:solidFill>
              <a:prstDash val="solid"/>
              <a:round/>
            </a:ln>
          </p:spPr>
          <p:txBody>
            <a:bodyPr/>
            <a:lstStyle/>
            <a:p>
              <a:endParaRPr/>
            </a:p>
          </p:txBody>
        </p:sp>
        <p:sp>
          <p:nvSpPr>
            <p:cNvPr id="33" name="pl33"/>
            <p:cNvSpPr/>
            <p:nvPr/>
          </p:nvSpPr>
          <p:spPr>
            <a:xfrm>
              <a:off x="7732959" y="1742561"/>
              <a:ext cx="175142" cy="0"/>
            </a:xfrm>
            <a:custGeom>
              <a:avLst/>
              <a:gdLst/>
              <a:ahLst/>
              <a:cxnLst/>
              <a:rect l="0" t="0" r="0" b="0"/>
              <a:pathLst>
                <a:path w="175142">
                  <a:moveTo>
                    <a:pt x="0" y="0"/>
                  </a:moveTo>
                  <a:lnTo>
                    <a:pt x="0" y="0"/>
                  </a:lnTo>
                  <a:lnTo>
                    <a:pt x="116761" y="0"/>
                  </a:lnTo>
                  <a:lnTo>
                    <a:pt x="175142" y="0"/>
                  </a:lnTo>
                  <a:lnTo>
                    <a:pt x="175142" y="0"/>
                  </a:lnTo>
                </a:path>
              </a:pathLst>
            </a:custGeom>
            <a:ln w="108405" cap="flat">
              <a:solidFill>
                <a:srgbClr val="E8E8E8">
                  <a:alpha val="100000"/>
                </a:srgbClr>
              </a:solidFill>
              <a:prstDash val="solid"/>
              <a:round/>
            </a:ln>
          </p:spPr>
          <p:txBody>
            <a:bodyPr/>
            <a:lstStyle/>
            <a:p>
              <a:endParaRPr/>
            </a:p>
          </p:txBody>
        </p:sp>
        <p:sp>
          <p:nvSpPr>
            <p:cNvPr id="34" name="pl34"/>
            <p:cNvSpPr/>
            <p:nvPr/>
          </p:nvSpPr>
          <p:spPr>
            <a:xfrm>
              <a:off x="7849721" y="2043212"/>
              <a:ext cx="58380" cy="0"/>
            </a:xfrm>
            <a:custGeom>
              <a:avLst/>
              <a:gdLst/>
              <a:ahLst/>
              <a:cxnLst/>
              <a:rect l="0" t="0" r="0" b="0"/>
              <a:pathLst>
                <a:path w="58380">
                  <a:moveTo>
                    <a:pt x="0" y="0"/>
                  </a:moveTo>
                  <a:lnTo>
                    <a:pt x="0" y="0"/>
                  </a:lnTo>
                  <a:lnTo>
                    <a:pt x="0" y="0"/>
                  </a:lnTo>
                  <a:lnTo>
                    <a:pt x="58380" y="0"/>
                  </a:lnTo>
                  <a:lnTo>
                    <a:pt x="58380"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791340" y="2343863"/>
              <a:ext cx="116761" cy="0"/>
            </a:xfrm>
            <a:custGeom>
              <a:avLst/>
              <a:gdLst/>
              <a:ahLst/>
              <a:cxnLst/>
              <a:rect l="0" t="0" r="0" b="0"/>
              <a:pathLst>
                <a:path w="116761">
                  <a:moveTo>
                    <a:pt x="0" y="0"/>
                  </a:moveTo>
                  <a:lnTo>
                    <a:pt x="0" y="0"/>
                  </a:lnTo>
                  <a:lnTo>
                    <a:pt x="58380" y="0"/>
                  </a:lnTo>
                  <a:lnTo>
                    <a:pt x="58380" y="0"/>
                  </a:lnTo>
                  <a:lnTo>
                    <a:pt x="116761"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732959" y="2644514"/>
              <a:ext cx="0" cy="0"/>
            </a:xfrm>
            <a:custGeom>
              <a:avLst/>
              <a:gdLst/>
              <a:ahLst/>
              <a:cxnLst/>
              <a:rect l="0" t="0" r="0" b="0"/>
              <a:pathLst>
                <a:path>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674578" y="2945165"/>
              <a:ext cx="233523" cy="0"/>
            </a:xfrm>
            <a:custGeom>
              <a:avLst/>
              <a:gdLst/>
              <a:ahLst/>
              <a:cxnLst/>
              <a:rect l="0" t="0" r="0" b="0"/>
              <a:pathLst>
                <a:path w="233523">
                  <a:moveTo>
                    <a:pt x="0" y="0"/>
                  </a:moveTo>
                  <a:lnTo>
                    <a:pt x="0" y="0"/>
                  </a:lnTo>
                  <a:lnTo>
                    <a:pt x="58380" y="0"/>
                  </a:lnTo>
                  <a:lnTo>
                    <a:pt x="116761" y="0"/>
                  </a:lnTo>
                  <a:lnTo>
                    <a:pt x="233523"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6682103" y="3245816"/>
              <a:ext cx="875713" cy="0"/>
            </a:xfrm>
            <a:custGeom>
              <a:avLst/>
              <a:gdLst/>
              <a:ahLst/>
              <a:cxnLst/>
              <a:rect l="0" t="0" r="0" b="0"/>
              <a:pathLst>
                <a:path w="875713">
                  <a:moveTo>
                    <a:pt x="0" y="0"/>
                  </a:moveTo>
                  <a:lnTo>
                    <a:pt x="642189" y="0"/>
                  </a:lnTo>
                  <a:lnTo>
                    <a:pt x="758951" y="0"/>
                  </a:lnTo>
                  <a:lnTo>
                    <a:pt x="875713" y="0"/>
                  </a:lnTo>
                  <a:lnTo>
                    <a:pt x="875713"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090770" y="3546467"/>
              <a:ext cx="642189" cy="0"/>
            </a:xfrm>
            <a:custGeom>
              <a:avLst/>
              <a:gdLst/>
              <a:ahLst/>
              <a:cxnLst/>
              <a:rect l="0" t="0" r="0" b="0"/>
              <a:pathLst>
                <a:path w="642189">
                  <a:moveTo>
                    <a:pt x="0" y="0"/>
                  </a:moveTo>
                  <a:lnTo>
                    <a:pt x="291904" y="0"/>
                  </a:lnTo>
                  <a:lnTo>
                    <a:pt x="408666" y="0"/>
                  </a:lnTo>
                  <a:lnTo>
                    <a:pt x="408666" y="0"/>
                  </a:lnTo>
                  <a:lnTo>
                    <a:pt x="642189"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324293" y="3847118"/>
              <a:ext cx="116761" cy="0"/>
            </a:xfrm>
            <a:custGeom>
              <a:avLst/>
              <a:gdLst/>
              <a:ahLst/>
              <a:cxnLst/>
              <a:rect l="0" t="0" r="0" b="0"/>
              <a:pathLst>
                <a:path w="116761">
                  <a:moveTo>
                    <a:pt x="0" y="0"/>
                  </a:moveTo>
                  <a:lnTo>
                    <a:pt x="0" y="0"/>
                  </a:lnTo>
                  <a:lnTo>
                    <a:pt x="0" y="0"/>
                  </a:lnTo>
                  <a:lnTo>
                    <a:pt x="58380" y="0"/>
                  </a:lnTo>
                  <a:lnTo>
                    <a:pt x="116761"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149150" y="4147769"/>
              <a:ext cx="291904" cy="0"/>
            </a:xfrm>
            <a:custGeom>
              <a:avLst/>
              <a:gdLst/>
              <a:ahLst/>
              <a:cxnLst/>
              <a:rect l="0" t="0" r="0" b="0"/>
              <a:pathLst>
                <a:path w="291904">
                  <a:moveTo>
                    <a:pt x="0" y="0"/>
                  </a:moveTo>
                  <a:lnTo>
                    <a:pt x="58380" y="0"/>
                  </a:lnTo>
                  <a:lnTo>
                    <a:pt x="58380" y="0"/>
                  </a:lnTo>
                  <a:lnTo>
                    <a:pt x="175142" y="0"/>
                  </a:lnTo>
                  <a:lnTo>
                    <a:pt x="291904"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6448580" y="4448420"/>
              <a:ext cx="1050855" cy="0"/>
            </a:xfrm>
            <a:custGeom>
              <a:avLst/>
              <a:gdLst/>
              <a:ahLst/>
              <a:cxnLst/>
              <a:rect l="0" t="0" r="0" b="0"/>
              <a:pathLst>
                <a:path w="1050855">
                  <a:moveTo>
                    <a:pt x="0" y="0"/>
                  </a:moveTo>
                  <a:lnTo>
                    <a:pt x="525427" y="0"/>
                  </a:lnTo>
                  <a:lnTo>
                    <a:pt x="642189" y="0"/>
                  </a:lnTo>
                  <a:lnTo>
                    <a:pt x="934093" y="0"/>
                  </a:lnTo>
                  <a:lnTo>
                    <a:pt x="1050855"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798865" y="4749071"/>
              <a:ext cx="934093" cy="0"/>
            </a:xfrm>
            <a:custGeom>
              <a:avLst/>
              <a:gdLst/>
              <a:ahLst/>
              <a:cxnLst/>
              <a:rect l="0" t="0" r="0" b="0"/>
              <a:pathLst>
                <a:path w="934093">
                  <a:moveTo>
                    <a:pt x="0" y="0"/>
                  </a:moveTo>
                  <a:lnTo>
                    <a:pt x="408666" y="0"/>
                  </a:lnTo>
                  <a:lnTo>
                    <a:pt x="700570" y="0"/>
                  </a:lnTo>
                  <a:lnTo>
                    <a:pt x="934093" y="0"/>
                  </a:lnTo>
                  <a:lnTo>
                    <a:pt x="934093"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6448580" y="5049722"/>
              <a:ext cx="875713" cy="0"/>
            </a:xfrm>
            <a:custGeom>
              <a:avLst/>
              <a:gdLst/>
              <a:ahLst/>
              <a:cxnLst/>
              <a:rect l="0" t="0" r="0" b="0"/>
              <a:pathLst>
                <a:path w="875713">
                  <a:moveTo>
                    <a:pt x="0" y="0"/>
                  </a:moveTo>
                  <a:lnTo>
                    <a:pt x="350285" y="0"/>
                  </a:lnTo>
                  <a:lnTo>
                    <a:pt x="467046" y="0"/>
                  </a:lnTo>
                  <a:lnTo>
                    <a:pt x="642189" y="0"/>
                  </a:lnTo>
                  <a:lnTo>
                    <a:pt x="875713"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6331818" y="5350373"/>
              <a:ext cx="525427" cy="0"/>
            </a:xfrm>
            <a:custGeom>
              <a:avLst/>
              <a:gdLst/>
              <a:ahLst/>
              <a:cxnLst/>
              <a:rect l="0" t="0" r="0" b="0"/>
              <a:pathLst>
                <a:path w="525427">
                  <a:moveTo>
                    <a:pt x="0" y="0"/>
                  </a:moveTo>
                  <a:lnTo>
                    <a:pt x="175142" y="0"/>
                  </a:lnTo>
                  <a:lnTo>
                    <a:pt x="175142" y="0"/>
                  </a:lnTo>
                  <a:lnTo>
                    <a:pt x="408666" y="0"/>
                  </a:lnTo>
                  <a:lnTo>
                    <a:pt x="525427"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5222582" y="5651024"/>
              <a:ext cx="934093" cy="0"/>
            </a:xfrm>
            <a:custGeom>
              <a:avLst/>
              <a:gdLst/>
              <a:ahLst/>
              <a:cxnLst/>
              <a:rect l="0" t="0" r="0" b="0"/>
              <a:pathLst>
                <a:path w="934093">
                  <a:moveTo>
                    <a:pt x="0" y="0"/>
                  </a:moveTo>
                  <a:lnTo>
                    <a:pt x="233523" y="0"/>
                  </a:lnTo>
                  <a:lnTo>
                    <a:pt x="467046" y="0"/>
                  </a:lnTo>
                  <a:lnTo>
                    <a:pt x="817332" y="0"/>
                  </a:lnTo>
                  <a:lnTo>
                    <a:pt x="934093" y="0"/>
                  </a:lnTo>
                </a:path>
              </a:pathLst>
            </a:custGeom>
            <a:ln w="108405" cap="flat">
              <a:solidFill>
                <a:srgbClr val="E8E8E8">
                  <a:alpha val="100000"/>
                </a:srgbClr>
              </a:solidFill>
              <a:prstDash val="solid"/>
              <a:round/>
            </a:ln>
          </p:spPr>
          <p:txBody>
            <a:bodyPr/>
            <a:lstStyle/>
            <a:p>
              <a:endParaRPr/>
            </a:p>
          </p:txBody>
        </p:sp>
        <p:sp>
          <p:nvSpPr>
            <p:cNvPr id="47" name="pt47"/>
            <p:cNvSpPr/>
            <p:nvPr/>
          </p:nvSpPr>
          <p:spPr>
            <a:xfrm>
              <a:off x="6035414"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5685129"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5451605"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5218082"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152176"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728459"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728459"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728459"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728459"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728459"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728459"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086270"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494936"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378174"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494936"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852746"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735984"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502461"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502461"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327318"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903602"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728459"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903602"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845221"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903602"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903602"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670078"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786840"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670078"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728459"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903602"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903602"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845221"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845221"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845221"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378174"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969508"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444080"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494936"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319793"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086270"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911127"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6794365"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6444080"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086270"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786840"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903602"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845221"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728459"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903602"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903602"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728459"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728459"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845221"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903602"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436555"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144650"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203031"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319793"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203031"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903602"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845221"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786840"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786840"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845221"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436555"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7378174"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7319793"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7319793"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7319793"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7319793"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755331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743655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6677603"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755331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728459"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728459"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203031"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494936"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794365"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981211" y="55923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3" name="pt133"/>
            <p:cNvSpPr/>
            <p:nvPr/>
          </p:nvSpPr>
          <p:spPr>
            <a:xfrm>
              <a:off x="5163879" y="55923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4" name="pt134"/>
            <p:cNvSpPr/>
            <p:nvPr/>
          </p:nvSpPr>
          <p:spPr>
            <a:xfrm>
              <a:off x="6097973" y="55923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5" name="pt135"/>
            <p:cNvSpPr/>
            <p:nvPr/>
          </p:nvSpPr>
          <p:spPr>
            <a:xfrm>
              <a:off x="7674257" y="25858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6" name="pt136"/>
            <p:cNvSpPr/>
            <p:nvPr/>
          </p:nvSpPr>
          <p:spPr>
            <a:xfrm>
              <a:off x="7674257" y="25858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7" name="pt137"/>
            <p:cNvSpPr/>
            <p:nvPr/>
          </p:nvSpPr>
          <p:spPr>
            <a:xfrm>
              <a:off x="7674257" y="25858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7674257" y="348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7323971" y="348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0" name="pt140"/>
            <p:cNvSpPr/>
            <p:nvPr/>
          </p:nvSpPr>
          <p:spPr>
            <a:xfrm>
              <a:off x="7440733" y="348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1" name="pt141"/>
            <p:cNvSpPr/>
            <p:nvPr/>
          </p:nvSpPr>
          <p:spPr>
            <a:xfrm>
              <a:off x="6798544" y="52916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2" name="pt142"/>
            <p:cNvSpPr/>
            <p:nvPr/>
          </p:nvSpPr>
          <p:spPr>
            <a:xfrm>
              <a:off x="6448258" y="52916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3" name="pt143"/>
            <p:cNvSpPr/>
            <p:nvPr/>
          </p:nvSpPr>
          <p:spPr>
            <a:xfrm>
              <a:off x="6273116" y="52916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7849399" y="7819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7791018" y="7819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6" name="pt146"/>
            <p:cNvSpPr/>
            <p:nvPr/>
          </p:nvSpPr>
          <p:spPr>
            <a:xfrm>
              <a:off x="7849399" y="7819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7" name="pt147"/>
            <p:cNvSpPr/>
            <p:nvPr/>
          </p:nvSpPr>
          <p:spPr>
            <a:xfrm>
              <a:off x="7849399" y="10825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8" name="pt148"/>
            <p:cNvSpPr/>
            <p:nvPr/>
          </p:nvSpPr>
          <p:spPr>
            <a:xfrm>
              <a:off x="7849399" y="10825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9" name="pt149"/>
            <p:cNvSpPr/>
            <p:nvPr/>
          </p:nvSpPr>
          <p:spPr>
            <a:xfrm>
              <a:off x="7849399" y="10825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7849399" y="28864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7615876" y="28864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2" name="pt152"/>
            <p:cNvSpPr/>
            <p:nvPr/>
          </p:nvSpPr>
          <p:spPr>
            <a:xfrm>
              <a:off x="7674257" y="28864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3" name="pt153"/>
            <p:cNvSpPr/>
            <p:nvPr/>
          </p:nvSpPr>
          <p:spPr>
            <a:xfrm>
              <a:off x="7849399" y="19845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4" name="pt154"/>
            <p:cNvSpPr/>
            <p:nvPr/>
          </p:nvSpPr>
          <p:spPr>
            <a:xfrm>
              <a:off x="7791018" y="19845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5" name="pt155"/>
            <p:cNvSpPr/>
            <p:nvPr/>
          </p:nvSpPr>
          <p:spPr>
            <a:xfrm>
              <a:off x="7791018" y="19845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6" name="pt156"/>
            <p:cNvSpPr/>
            <p:nvPr/>
          </p:nvSpPr>
          <p:spPr>
            <a:xfrm>
              <a:off x="7323971" y="4389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7" name="pt157"/>
            <p:cNvSpPr/>
            <p:nvPr/>
          </p:nvSpPr>
          <p:spPr>
            <a:xfrm>
              <a:off x="7440733" y="4389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8" name="pt158"/>
            <p:cNvSpPr/>
            <p:nvPr/>
          </p:nvSpPr>
          <p:spPr>
            <a:xfrm>
              <a:off x="7265591" y="499102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9" name="pt159"/>
            <p:cNvSpPr/>
            <p:nvPr/>
          </p:nvSpPr>
          <p:spPr>
            <a:xfrm>
              <a:off x="6740163" y="499102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0" name="pt160"/>
            <p:cNvSpPr/>
            <p:nvPr/>
          </p:nvSpPr>
          <p:spPr>
            <a:xfrm>
              <a:off x="6389878" y="499102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1" name="pt161"/>
            <p:cNvSpPr/>
            <p:nvPr/>
          </p:nvSpPr>
          <p:spPr>
            <a:xfrm>
              <a:off x="7032067" y="4389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2" name="pt162"/>
            <p:cNvSpPr/>
            <p:nvPr/>
          </p:nvSpPr>
          <p:spPr>
            <a:xfrm>
              <a:off x="7732637" y="13832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3" name="pt163"/>
            <p:cNvSpPr/>
            <p:nvPr/>
          </p:nvSpPr>
          <p:spPr>
            <a:xfrm>
              <a:off x="7674257" y="13832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4" name="pt164"/>
            <p:cNvSpPr/>
            <p:nvPr/>
          </p:nvSpPr>
          <p:spPr>
            <a:xfrm>
              <a:off x="7849399" y="13832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5" name="pt165"/>
            <p:cNvSpPr/>
            <p:nvPr/>
          </p:nvSpPr>
          <p:spPr>
            <a:xfrm>
              <a:off x="7849399" y="168385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6" name="pt166"/>
            <p:cNvSpPr/>
            <p:nvPr/>
          </p:nvSpPr>
          <p:spPr>
            <a:xfrm>
              <a:off x="7791018" y="168385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7" name="pt167"/>
            <p:cNvSpPr/>
            <p:nvPr/>
          </p:nvSpPr>
          <p:spPr>
            <a:xfrm>
              <a:off x="7849399" y="168385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8" name="pt168"/>
            <p:cNvSpPr/>
            <p:nvPr/>
          </p:nvSpPr>
          <p:spPr>
            <a:xfrm>
              <a:off x="7382352" y="40890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9" name="pt169"/>
            <p:cNvSpPr/>
            <p:nvPr/>
          </p:nvSpPr>
          <p:spPr>
            <a:xfrm>
              <a:off x="7265591" y="40890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0" name="pt170"/>
            <p:cNvSpPr/>
            <p:nvPr/>
          </p:nvSpPr>
          <p:spPr>
            <a:xfrm>
              <a:off x="7148829" y="40890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1" name="pt171"/>
            <p:cNvSpPr/>
            <p:nvPr/>
          </p:nvSpPr>
          <p:spPr>
            <a:xfrm>
              <a:off x="7849399" y="22851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2" name="pt172"/>
            <p:cNvSpPr/>
            <p:nvPr/>
          </p:nvSpPr>
          <p:spPr>
            <a:xfrm>
              <a:off x="7732637" y="22851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3" name="pt173"/>
            <p:cNvSpPr/>
            <p:nvPr/>
          </p:nvSpPr>
          <p:spPr>
            <a:xfrm>
              <a:off x="7791018" y="22851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4" name="pt174"/>
            <p:cNvSpPr/>
            <p:nvPr/>
          </p:nvSpPr>
          <p:spPr>
            <a:xfrm>
              <a:off x="7382352" y="3788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5" name="pt175"/>
            <p:cNvSpPr/>
            <p:nvPr/>
          </p:nvSpPr>
          <p:spPr>
            <a:xfrm>
              <a:off x="7265591" y="3788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6" name="pt176"/>
            <p:cNvSpPr/>
            <p:nvPr/>
          </p:nvSpPr>
          <p:spPr>
            <a:xfrm>
              <a:off x="7265591" y="3788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7" name="pt177"/>
            <p:cNvSpPr/>
            <p:nvPr/>
          </p:nvSpPr>
          <p:spPr>
            <a:xfrm>
              <a:off x="7265591"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8" name="pt178"/>
            <p:cNvSpPr/>
            <p:nvPr/>
          </p:nvSpPr>
          <p:spPr>
            <a:xfrm>
              <a:off x="6623401"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9" name="pt179"/>
            <p:cNvSpPr/>
            <p:nvPr/>
          </p:nvSpPr>
          <p:spPr>
            <a:xfrm>
              <a:off x="7499114"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0" name="pt180"/>
            <p:cNvSpPr/>
            <p:nvPr/>
          </p:nvSpPr>
          <p:spPr>
            <a:xfrm>
              <a:off x="7674257" y="46903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1" name="pt181"/>
            <p:cNvSpPr/>
            <p:nvPr/>
          </p:nvSpPr>
          <p:spPr>
            <a:xfrm>
              <a:off x="7440733" y="46903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2" name="pt182"/>
            <p:cNvSpPr/>
            <p:nvPr/>
          </p:nvSpPr>
          <p:spPr>
            <a:xfrm>
              <a:off x="6740163" y="46903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3" name="tx183"/>
            <p:cNvSpPr/>
            <p:nvPr/>
          </p:nvSpPr>
          <p:spPr>
            <a:xfrm>
              <a:off x="1338868" y="5556924"/>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Angola</a:t>
              </a:r>
            </a:p>
          </p:txBody>
        </p:sp>
        <p:sp>
          <p:nvSpPr>
            <p:cNvPr id="184" name="tx184"/>
            <p:cNvSpPr/>
            <p:nvPr/>
          </p:nvSpPr>
          <p:spPr>
            <a:xfrm>
              <a:off x="1362333" y="5284036"/>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Bolivia</a:t>
              </a:r>
            </a:p>
          </p:txBody>
        </p:sp>
        <p:sp>
          <p:nvSpPr>
            <p:cNvPr id="185" name="tx185"/>
            <p:cNvSpPr/>
            <p:nvPr/>
          </p:nvSpPr>
          <p:spPr>
            <a:xfrm>
              <a:off x="1168131" y="4983385"/>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Honduras</a:t>
              </a:r>
            </a:p>
          </p:txBody>
        </p:sp>
        <p:sp>
          <p:nvSpPr>
            <p:cNvPr id="186" name="tx186"/>
            <p:cNvSpPr/>
            <p:nvPr/>
          </p:nvSpPr>
          <p:spPr>
            <a:xfrm>
              <a:off x="1199372" y="4682734"/>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Viet</a:t>
              </a:r>
            </a:p>
          </p:txBody>
        </p:sp>
        <p:sp>
          <p:nvSpPr>
            <p:cNvPr id="187" name="tx187"/>
            <p:cNvSpPr/>
            <p:nvPr/>
          </p:nvSpPr>
          <p:spPr>
            <a:xfrm>
              <a:off x="1478909" y="4682734"/>
              <a:ext cx="2949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Nam</a:t>
              </a:r>
            </a:p>
          </p:txBody>
        </p:sp>
        <p:sp>
          <p:nvSpPr>
            <p:cNvPr id="188" name="tx188"/>
            <p:cNvSpPr/>
            <p:nvPr/>
          </p:nvSpPr>
          <p:spPr>
            <a:xfrm>
              <a:off x="1167994" y="4382083"/>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Indonesia</a:t>
              </a:r>
            </a:p>
          </p:txBody>
        </p:sp>
        <p:sp>
          <p:nvSpPr>
            <p:cNvPr id="189" name="tx189"/>
            <p:cNvSpPr/>
            <p:nvPr/>
          </p:nvSpPr>
          <p:spPr>
            <a:xfrm>
              <a:off x="508103" y="4055307"/>
              <a:ext cx="543588"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Republic</a:t>
              </a:r>
            </a:p>
          </p:txBody>
        </p:sp>
        <p:sp>
          <p:nvSpPr>
            <p:cNvPr id="190" name="tx190"/>
            <p:cNvSpPr/>
            <p:nvPr/>
          </p:nvSpPr>
          <p:spPr>
            <a:xfrm>
              <a:off x="1090505" y="4079727"/>
              <a:ext cx="1165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of</a:t>
              </a:r>
            </a:p>
          </p:txBody>
        </p:sp>
        <p:sp>
          <p:nvSpPr>
            <p:cNvPr id="191" name="tx191"/>
            <p:cNvSpPr/>
            <p:nvPr/>
          </p:nvSpPr>
          <p:spPr>
            <a:xfrm>
              <a:off x="1245825" y="4081432"/>
              <a:ext cx="5280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Moldova</a:t>
              </a:r>
            </a:p>
          </p:txBody>
        </p:sp>
        <p:sp>
          <p:nvSpPr>
            <p:cNvPr id="192" name="tx192"/>
            <p:cNvSpPr/>
            <p:nvPr/>
          </p:nvSpPr>
          <p:spPr>
            <a:xfrm>
              <a:off x="1028635" y="3780781"/>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Timor-Leste</a:t>
              </a:r>
            </a:p>
          </p:txBody>
        </p:sp>
        <p:sp>
          <p:nvSpPr>
            <p:cNvPr id="193" name="tx193"/>
            <p:cNvSpPr/>
            <p:nvPr/>
          </p:nvSpPr>
          <p:spPr>
            <a:xfrm>
              <a:off x="1113765" y="3452367"/>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Azerbaijan</a:t>
              </a:r>
            </a:p>
          </p:txBody>
        </p:sp>
        <p:sp>
          <p:nvSpPr>
            <p:cNvPr id="194" name="tx194"/>
            <p:cNvSpPr/>
            <p:nvPr/>
          </p:nvSpPr>
          <p:spPr>
            <a:xfrm>
              <a:off x="1292483" y="3179411"/>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Ukraine</a:t>
              </a:r>
            </a:p>
          </p:txBody>
        </p:sp>
        <p:sp>
          <p:nvSpPr>
            <p:cNvPr id="195" name="tx195"/>
            <p:cNvSpPr/>
            <p:nvPr/>
          </p:nvSpPr>
          <p:spPr>
            <a:xfrm>
              <a:off x="1276862" y="2849360"/>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Georgia</a:t>
              </a:r>
            </a:p>
          </p:txBody>
        </p:sp>
        <p:sp>
          <p:nvSpPr>
            <p:cNvPr id="196" name="tx196"/>
            <p:cNvSpPr/>
            <p:nvPr/>
          </p:nvSpPr>
          <p:spPr>
            <a:xfrm>
              <a:off x="1253670" y="2578177"/>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Armenia</a:t>
              </a:r>
            </a:p>
          </p:txBody>
        </p:sp>
        <p:sp>
          <p:nvSpPr>
            <p:cNvPr id="197" name="tx197"/>
            <p:cNvSpPr/>
            <p:nvPr/>
          </p:nvSpPr>
          <p:spPr>
            <a:xfrm>
              <a:off x="1206944" y="2249763"/>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Mongolia</a:t>
              </a:r>
            </a:p>
          </p:txBody>
        </p:sp>
        <p:sp>
          <p:nvSpPr>
            <p:cNvPr id="198" name="tx198"/>
            <p:cNvSpPr/>
            <p:nvPr/>
          </p:nvSpPr>
          <p:spPr>
            <a:xfrm>
              <a:off x="1284570" y="1947407"/>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Guyana</a:t>
              </a:r>
            </a:p>
          </p:txBody>
        </p:sp>
        <p:sp>
          <p:nvSpPr>
            <p:cNvPr id="199" name="tx199"/>
            <p:cNvSpPr/>
            <p:nvPr/>
          </p:nvSpPr>
          <p:spPr>
            <a:xfrm>
              <a:off x="1183683" y="1674450"/>
              <a:ext cx="1707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Sri</a:t>
              </a:r>
            </a:p>
          </p:txBody>
        </p:sp>
        <p:sp>
          <p:nvSpPr>
            <p:cNvPr id="200" name="tx200"/>
            <p:cNvSpPr/>
            <p:nvPr/>
          </p:nvSpPr>
          <p:spPr>
            <a:xfrm>
              <a:off x="1393233" y="1676224"/>
              <a:ext cx="3806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Lanka</a:t>
              </a:r>
            </a:p>
          </p:txBody>
        </p:sp>
        <p:sp>
          <p:nvSpPr>
            <p:cNvPr id="201" name="tx201"/>
            <p:cNvSpPr/>
            <p:nvPr/>
          </p:nvSpPr>
          <p:spPr>
            <a:xfrm>
              <a:off x="1346849" y="1375573"/>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Kiribati</a:t>
              </a:r>
            </a:p>
          </p:txBody>
        </p:sp>
        <p:sp>
          <p:nvSpPr>
            <p:cNvPr id="202" name="tx202"/>
            <p:cNvSpPr/>
            <p:nvPr/>
          </p:nvSpPr>
          <p:spPr>
            <a:xfrm>
              <a:off x="1439891" y="1073148"/>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Cuba</a:t>
              </a:r>
            </a:p>
          </p:txBody>
        </p:sp>
        <p:sp>
          <p:nvSpPr>
            <p:cNvPr id="203" name="tx203"/>
            <p:cNvSpPr/>
            <p:nvPr/>
          </p:nvSpPr>
          <p:spPr>
            <a:xfrm>
              <a:off x="1331091" y="774271"/>
              <a:ext cx="44276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Bhutan</a:t>
              </a:r>
            </a:p>
          </p:txBody>
        </p:sp>
        <p:sp>
          <p:nvSpPr>
            <p:cNvPr id="204" name="tx204"/>
            <p:cNvSpPr/>
            <p:nvPr/>
          </p:nvSpPr>
          <p:spPr>
            <a:xfrm>
              <a:off x="2097318"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5" name="tx205"/>
            <p:cNvSpPr/>
            <p:nvPr/>
          </p:nvSpPr>
          <p:spPr>
            <a:xfrm>
              <a:off x="3525762"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06" name="tx206"/>
            <p:cNvSpPr/>
            <p:nvPr/>
          </p:nvSpPr>
          <p:spPr>
            <a:xfrm>
              <a:off x="4985284"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07" name="tx207"/>
            <p:cNvSpPr/>
            <p:nvPr/>
          </p:nvSpPr>
          <p:spPr>
            <a:xfrm>
              <a:off x="6444805"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08" name="tx208"/>
            <p:cNvSpPr/>
            <p:nvPr/>
          </p:nvSpPr>
          <p:spPr>
            <a:xfrm>
              <a:off x="7873249"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9" name="tx209"/>
            <p:cNvSpPr/>
            <p:nvPr/>
          </p:nvSpPr>
          <p:spPr>
            <a:xfrm>
              <a:off x="4616538"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10" name="pt210"/>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1" name="pt211"/>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12" name="pt212"/>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3" name="tx213"/>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14" name="tx214"/>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215" name="tx215"/>
            <p:cNvSpPr/>
            <p:nvPr/>
          </p:nvSpPr>
          <p:spPr>
            <a:xfrm>
              <a:off x="8756199" y="342352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216" name="tx216"/>
            <p:cNvSpPr/>
            <p:nvPr/>
          </p:nvSpPr>
          <p:spPr>
            <a:xfrm>
              <a:off x="1836491" y="398022"/>
              <a:ext cx="409072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Gavi transition, 2019-2023</a:t>
              </a:r>
            </a:p>
          </p:txBody>
        </p:sp>
        <p:sp>
          <p:nvSpPr>
            <p:cNvPr id="217" name="tx217"/>
            <p:cNvSpPr/>
            <p:nvPr/>
          </p:nvSpPr>
          <p:spPr>
            <a:xfrm>
              <a:off x="4065750" y="62064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18" name="tx218"/>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19" name="tx219"/>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20" name="tx220"/>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DTP1 coverage across years 2019 to 2023 (grey bars), and coverage in specific years (dots), by country. The chart can be used for assessing recovery to pre-pandemic levels and progress beyond 2019.
In 2022, 14 (out of 17) countries had lower coverage than in 2019.
In 2023, 5 countries had lower DTP1 coverage than in 2022.
In 2023, 10 countries had lower coverage than in 2019.</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9057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4060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9063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4066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8655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11559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36562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61565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656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1375663"/>
              <a:ext cx="3397293" cy="749969"/>
            </a:xfrm>
            <a:custGeom>
              <a:avLst/>
              <a:gdLst/>
              <a:ahLst/>
              <a:cxnLst/>
              <a:rect l="0" t="0" r="0" b="0"/>
              <a:pathLst>
                <a:path w="3397293" h="749969">
                  <a:moveTo>
                    <a:pt x="0" y="749969"/>
                  </a:moveTo>
                  <a:lnTo>
                    <a:pt x="147708" y="749969"/>
                  </a:lnTo>
                  <a:lnTo>
                    <a:pt x="295416" y="719970"/>
                  </a:lnTo>
                  <a:lnTo>
                    <a:pt x="443125" y="659972"/>
                  </a:lnTo>
                  <a:lnTo>
                    <a:pt x="590833" y="539977"/>
                  </a:lnTo>
                  <a:lnTo>
                    <a:pt x="738541" y="509978"/>
                  </a:lnTo>
                  <a:lnTo>
                    <a:pt x="886250" y="479980"/>
                  </a:lnTo>
                  <a:lnTo>
                    <a:pt x="1033958" y="479980"/>
                  </a:lnTo>
                  <a:lnTo>
                    <a:pt x="1181667" y="389983"/>
                  </a:lnTo>
                  <a:lnTo>
                    <a:pt x="1329375" y="299987"/>
                  </a:lnTo>
                  <a:lnTo>
                    <a:pt x="1477083" y="269988"/>
                  </a:lnTo>
                  <a:lnTo>
                    <a:pt x="1624792" y="209991"/>
                  </a:lnTo>
                  <a:lnTo>
                    <a:pt x="1772500" y="239990"/>
                  </a:lnTo>
                  <a:lnTo>
                    <a:pt x="1920209" y="239990"/>
                  </a:lnTo>
                  <a:lnTo>
                    <a:pt x="2067917" y="179992"/>
                  </a:lnTo>
                  <a:lnTo>
                    <a:pt x="2215625" y="149993"/>
                  </a:lnTo>
                  <a:lnTo>
                    <a:pt x="2363334" y="89996"/>
                  </a:lnTo>
                  <a:lnTo>
                    <a:pt x="2511042" y="89996"/>
                  </a:lnTo>
                  <a:lnTo>
                    <a:pt x="2658751" y="59997"/>
                  </a:lnTo>
                  <a:lnTo>
                    <a:pt x="2806459" y="0"/>
                  </a:lnTo>
                  <a:lnTo>
                    <a:pt x="2954167" y="119995"/>
                  </a:lnTo>
                  <a:lnTo>
                    <a:pt x="3101876" y="149993"/>
                  </a:lnTo>
                  <a:lnTo>
                    <a:pt x="3249584" y="89996"/>
                  </a:lnTo>
                  <a:lnTo>
                    <a:pt x="3397293" y="89996"/>
                  </a:lnTo>
                </a:path>
              </a:pathLst>
            </a:custGeom>
            <a:ln w="27101" cap="flat">
              <a:solidFill>
                <a:srgbClr val="0058AB">
                  <a:alpha val="69803"/>
                </a:srgbClr>
              </a:solidFill>
              <a:prstDash val="solid"/>
              <a:round/>
            </a:ln>
          </p:spPr>
          <p:txBody>
            <a:bodyPr/>
            <a:lstStyle/>
            <a:p>
              <a:endParaRPr/>
            </a:p>
          </p:txBody>
        </p:sp>
        <p:sp>
          <p:nvSpPr>
            <p:cNvPr id="26" name="pl26"/>
            <p:cNvSpPr/>
            <p:nvPr/>
          </p:nvSpPr>
          <p:spPr>
            <a:xfrm>
              <a:off x="1120965" y="1285667"/>
              <a:ext cx="3397293" cy="479980"/>
            </a:xfrm>
            <a:custGeom>
              <a:avLst/>
              <a:gdLst/>
              <a:ahLst/>
              <a:cxnLst/>
              <a:rect l="0" t="0" r="0" b="0"/>
              <a:pathLst>
                <a:path w="3397293" h="479980">
                  <a:moveTo>
                    <a:pt x="0" y="239990"/>
                  </a:moveTo>
                  <a:lnTo>
                    <a:pt x="147708" y="179992"/>
                  </a:lnTo>
                  <a:lnTo>
                    <a:pt x="295416" y="389983"/>
                  </a:lnTo>
                  <a:lnTo>
                    <a:pt x="443125" y="269988"/>
                  </a:lnTo>
                  <a:lnTo>
                    <a:pt x="590833" y="269988"/>
                  </a:lnTo>
                  <a:lnTo>
                    <a:pt x="738541" y="269988"/>
                  </a:lnTo>
                  <a:lnTo>
                    <a:pt x="886250" y="269988"/>
                  </a:lnTo>
                  <a:lnTo>
                    <a:pt x="1033958" y="239990"/>
                  </a:lnTo>
                  <a:lnTo>
                    <a:pt x="1181667" y="179992"/>
                  </a:lnTo>
                  <a:lnTo>
                    <a:pt x="1329375" y="179992"/>
                  </a:lnTo>
                  <a:lnTo>
                    <a:pt x="1477083" y="179992"/>
                  </a:lnTo>
                  <a:lnTo>
                    <a:pt x="1624792" y="149993"/>
                  </a:lnTo>
                  <a:lnTo>
                    <a:pt x="1772500" y="0"/>
                  </a:lnTo>
                  <a:lnTo>
                    <a:pt x="1920209" y="119995"/>
                  </a:lnTo>
                  <a:lnTo>
                    <a:pt x="2067917" y="89996"/>
                  </a:lnTo>
                  <a:lnTo>
                    <a:pt x="2215625" y="119995"/>
                  </a:lnTo>
                  <a:lnTo>
                    <a:pt x="2363334" y="119995"/>
                  </a:lnTo>
                  <a:lnTo>
                    <a:pt x="2511042" y="119995"/>
                  </a:lnTo>
                  <a:lnTo>
                    <a:pt x="2658751" y="149993"/>
                  </a:lnTo>
                  <a:lnTo>
                    <a:pt x="2806459" y="89996"/>
                  </a:lnTo>
                  <a:lnTo>
                    <a:pt x="2954167" y="239990"/>
                  </a:lnTo>
                  <a:lnTo>
                    <a:pt x="3101876" y="479980"/>
                  </a:lnTo>
                  <a:lnTo>
                    <a:pt x="3249584" y="119995"/>
                  </a:lnTo>
                  <a:lnTo>
                    <a:pt x="3397293" y="299987"/>
                  </a:lnTo>
                </a:path>
              </a:pathLst>
            </a:custGeom>
            <a:ln w="27101" cap="flat">
              <a:solidFill>
                <a:srgbClr val="1CABE2">
                  <a:alpha val="69803"/>
                </a:srgbClr>
              </a:solidFill>
              <a:prstDash val="solid"/>
              <a:round/>
            </a:ln>
          </p:spPr>
          <p:txBody>
            <a:bodyPr/>
            <a:lstStyle/>
            <a:p>
              <a:endParaRPr/>
            </a:p>
          </p:txBody>
        </p:sp>
        <p:sp>
          <p:nvSpPr>
            <p:cNvPr id="27" name="pl27"/>
            <p:cNvSpPr/>
            <p:nvPr/>
          </p:nvSpPr>
          <p:spPr>
            <a:xfrm>
              <a:off x="1120965" y="985679"/>
              <a:ext cx="3397293" cy="89996"/>
            </a:xfrm>
            <a:custGeom>
              <a:avLst/>
              <a:gdLst/>
              <a:ahLst/>
              <a:cxnLst/>
              <a:rect l="0" t="0" r="0" b="0"/>
              <a:pathLst>
                <a:path w="3397293" h="89996">
                  <a:moveTo>
                    <a:pt x="0" y="89996"/>
                  </a:moveTo>
                  <a:lnTo>
                    <a:pt x="147708" y="29998"/>
                  </a:lnTo>
                  <a:lnTo>
                    <a:pt x="295416" y="29998"/>
                  </a:lnTo>
                  <a:lnTo>
                    <a:pt x="443125" y="0"/>
                  </a:lnTo>
                  <a:lnTo>
                    <a:pt x="590833" y="0"/>
                  </a:lnTo>
                  <a:lnTo>
                    <a:pt x="738541" y="0"/>
                  </a:lnTo>
                  <a:lnTo>
                    <a:pt x="886250" y="0"/>
                  </a:lnTo>
                  <a:lnTo>
                    <a:pt x="1033958" y="0"/>
                  </a:lnTo>
                  <a:lnTo>
                    <a:pt x="1181667" y="0"/>
                  </a:lnTo>
                  <a:lnTo>
                    <a:pt x="1329375" y="0"/>
                  </a:lnTo>
                  <a:lnTo>
                    <a:pt x="1477083" y="0"/>
                  </a:lnTo>
                  <a:lnTo>
                    <a:pt x="1624792" y="0"/>
                  </a:lnTo>
                  <a:lnTo>
                    <a:pt x="1772500" y="0"/>
                  </a:lnTo>
                  <a:lnTo>
                    <a:pt x="1920209" y="29998"/>
                  </a:lnTo>
                  <a:lnTo>
                    <a:pt x="2067917" y="0"/>
                  </a:lnTo>
                  <a:lnTo>
                    <a:pt x="2215625" y="29998"/>
                  </a:lnTo>
                  <a:lnTo>
                    <a:pt x="2363334" y="29998"/>
                  </a:lnTo>
                  <a:lnTo>
                    <a:pt x="2511042" y="29998"/>
                  </a:lnTo>
                  <a:lnTo>
                    <a:pt x="2658751" y="29998"/>
                  </a:lnTo>
                  <a:lnTo>
                    <a:pt x="2806459" y="29998"/>
                  </a:lnTo>
                  <a:lnTo>
                    <a:pt x="2954167" y="59997"/>
                  </a:lnTo>
                  <a:lnTo>
                    <a:pt x="3101876" y="29998"/>
                  </a:lnTo>
                  <a:lnTo>
                    <a:pt x="3249584" y="29998"/>
                  </a:lnTo>
                  <a:lnTo>
                    <a:pt x="3397293" y="59997"/>
                  </a:lnTo>
                </a:path>
              </a:pathLst>
            </a:custGeom>
            <a:ln w="27101" cap="flat">
              <a:solidFill>
                <a:srgbClr val="00833D">
                  <a:alpha val="69803"/>
                </a:srgbClr>
              </a:solidFill>
              <a:prstDash val="solid"/>
              <a:round/>
            </a:ln>
          </p:spPr>
          <p:txBody>
            <a:bodyPr/>
            <a:lstStyle/>
            <a:p>
              <a:endParaRPr/>
            </a:p>
          </p:txBody>
        </p:sp>
        <p:sp>
          <p:nvSpPr>
            <p:cNvPr id="28" name="pl28"/>
            <p:cNvSpPr/>
            <p:nvPr/>
          </p:nvSpPr>
          <p:spPr>
            <a:xfrm>
              <a:off x="1120965" y="985679"/>
              <a:ext cx="3397293" cy="239990"/>
            </a:xfrm>
            <a:custGeom>
              <a:avLst/>
              <a:gdLst/>
              <a:ahLst/>
              <a:cxnLst/>
              <a:rect l="0" t="0" r="0" b="0"/>
              <a:pathLst>
                <a:path w="3397293" h="239990">
                  <a:moveTo>
                    <a:pt x="0" y="239990"/>
                  </a:moveTo>
                  <a:lnTo>
                    <a:pt x="147708" y="239990"/>
                  </a:lnTo>
                  <a:lnTo>
                    <a:pt x="295416" y="239990"/>
                  </a:lnTo>
                  <a:lnTo>
                    <a:pt x="443125" y="239990"/>
                  </a:lnTo>
                  <a:lnTo>
                    <a:pt x="590833" y="179992"/>
                  </a:lnTo>
                  <a:lnTo>
                    <a:pt x="738541" y="179992"/>
                  </a:lnTo>
                  <a:lnTo>
                    <a:pt x="886250" y="89996"/>
                  </a:lnTo>
                  <a:lnTo>
                    <a:pt x="1033958" y="89996"/>
                  </a:lnTo>
                  <a:lnTo>
                    <a:pt x="1181667" y="59997"/>
                  </a:lnTo>
                  <a:lnTo>
                    <a:pt x="1329375" y="0"/>
                  </a:lnTo>
                  <a:lnTo>
                    <a:pt x="1477083" y="29998"/>
                  </a:lnTo>
                  <a:lnTo>
                    <a:pt x="1624792" y="29998"/>
                  </a:lnTo>
                  <a:lnTo>
                    <a:pt x="1772500" y="29998"/>
                  </a:lnTo>
                  <a:lnTo>
                    <a:pt x="1920209" y="29998"/>
                  </a:lnTo>
                  <a:lnTo>
                    <a:pt x="2067917" y="59997"/>
                  </a:lnTo>
                  <a:lnTo>
                    <a:pt x="2215625" y="59997"/>
                  </a:lnTo>
                  <a:lnTo>
                    <a:pt x="2363334" y="59997"/>
                  </a:lnTo>
                  <a:lnTo>
                    <a:pt x="2511042" y="89996"/>
                  </a:lnTo>
                  <a:lnTo>
                    <a:pt x="2658751" y="89996"/>
                  </a:lnTo>
                  <a:lnTo>
                    <a:pt x="2806459" y="119995"/>
                  </a:lnTo>
                  <a:lnTo>
                    <a:pt x="2954167" y="209991"/>
                  </a:lnTo>
                  <a:lnTo>
                    <a:pt x="3101876" y="239990"/>
                  </a:lnTo>
                  <a:lnTo>
                    <a:pt x="3249584" y="149993"/>
                  </a:lnTo>
                  <a:lnTo>
                    <a:pt x="3397293" y="149993"/>
                  </a:lnTo>
                </a:path>
              </a:pathLst>
            </a:custGeom>
            <a:ln w="27101" cap="flat">
              <a:solidFill>
                <a:srgbClr val="80BD41">
                  <a:alpha val="69803"/>
                </a:srgbClr>
              </a:solidFill>
              <a:prstDash val="solid"/>
              <a:round/>
            </a:ln>
          </p:spPr>
          <p:txBody>
            <a:bodyPr/>
            <a:lstStyle/>
            <a:p>
              <a:endParaRPr/>
            </a:p>
          </p:txBody>
        </p:sp>
        <p:sp>
          <p:nvSpPr>
            <p:cNvPr id="29" name="pl29"/>
            <p:cNvSpPr/>
            <p:nvPr/>
          </p:nvSpPr>
          <p:spPr>
            <a:xfrm>
              <a:off x="1120965" y="1285667"/>
              <a:ext cx="3397293" cy="479980"/>
            </a:xfrm>
            <a:custGeom>
              <a:avLst/>
              <a:gdLst/>
              <a:ahLst/>
              <a:cxnLst/>
              <a:rect l="0" t="0" r="0" b="0"/>
              <a:pathLst>
                <a:path w="3397293" h="479980">
                  <a:moveTo>
                    <a:pt x="0" y="239990"/>
                  </a:moveTo>
                  <a:lnTo>
                    <a:pt x="147708" y="179992"/>
                  </a:lnTo>
                  <a:lnTo>
                    <a:pt x="295416" y="389983"/>
                  </a:lnTo>
                  <a:lnTo>
                    <a:pt x="443125" y="269988"/>
                  </a:lnTo>
                  <a:lnTo>
                    <a:pt x="590833" y="269988"/>
                  </a:lnTo>
                  <a:lnTo>
                    <a:pt x="738541" y="269988"/>
                  </a:lnTo>
                  <a:lnTo>
                    <a:pt x="886250" y="269988"/>
                  </a:lnTo>
                  <a:lnTo>
                    <a:pt x="1033958" y="239990"/>
                  </a:lnTo>
                  <a:lnTo>
                    <a:pt x="1181667" y="179992"/>
                  </a:lnTo>
                  <a:lnTo>
                    <a:pt x="1329375" y="179992"/>
                  </a:lnTo>
                  <a:lnTo>
                    <a:pt x="1477083" y="179992"/>
                  </a:lnTo>
                  <a:lnTo>
                    <a:pt x="1624792" y="149993"/>
                  </a:lnTo>
                  <a:lnTo>
                    <a:pt x="1772500" y="0"/>
                  </a:lnTo>
                  <a:lnTo>
                    <a:pt x="1920209" y="119995"/>
                  </a:lnTo>
                  <a:lnTo>
                    <a:pt x="2067917" y="89996"/>
                  </a:lnTo>
                  <a:lnTo>
                    <a:pt x="2215625" y="119995"/>
                  </a:lnTo>
                  <a:lnTo>
                    <a:pt x="2363334" y="119995"/>
                  </a:lnTo>
                  <a:lnTo>
                    <a:pt x="2511042" y="119995"/>
                  </a:lnTo>
                  <a:lnTo>
                    <a:pt x="2658751" y="149993"/>
                  </a:lnTo>
                  <a:lnTo>
                    <a:pt x="2806459" y="89996"/>
                  </a:lnTo>
                  <a:lnTo>
                    <a:pt x="2954167" y="239990"/>
                  </a:lnTo>
                  <a:lnTo>
                    <a:pt x="3101876" y="479980"/>
                  </a:lnTo>
                  <a:lnTo>
                    <a:pt x="3249584" y="119995"/>
                  </a:lnTo>
                  <a:lnTo>
                    <a:pt x="3397293" y="299987"/>
                  </a:lnTo>
                </a:path>
              </a:pathLst>
            </a:custGeom>
            <a:ln w="65043" cap="flat">
              <a:solidFill>
                <a:srgbClr val="000000">
                  <a:alpha val="100000"/>
                </a:srgbClr>
              </a:solidFill>
              <a:prstDash val="solid"/>
              <a:round/>
            </a:ln>
          </p:spPr>
          <p:txBody>
            <a:bodyPr/>
            <a:lstStyle/>
            <a:p>
              <a:endParaRPr/>
            </a:p>
          </p:txBody>
        </p:sp>
        <p:sp>
          <p:nvSpPr>
            <p:cNvPr id="30" name="pl30"/>
            <p:cNvSpPr/>
            <p:nvPr/>
          </p:nvSpPr>
          <p:spPr>
            <a:xfrm>
              <a:off x="1120965" y="1285667"/>
              <a:ext cx="3397293" cy="479980"/>
            </a:xfrm>
            <a:custGeom>
              <a:avLst/>
              <a:gdLst/>
              <a:ahLst/>
              <a:cxnLst/>
              <a:rect l="0" t="0" r="0" b="0"/>
              <a:pathLst>
                <a:path w="3397293" h="479980">
                  <a:moveTo>
                    <a:pt x="0" y="239990"/>
                  </a:moveTo>
                  <a:lnTo>
                    <a:pt x="147708" y="179992"/>
                  </a:lnTo>
                  <a:lnTo>
                    <a:pt x="295416" y="389983"/>
                  </a:lnTo>
                  <a:lnTo>
                    <a:pt x="443125" y="269988"/>
                  </a:lnTo>
                  <a:lnTo>
                    <a:pt x="590833" y="269988"/>
                  </a:lnTo>
                  <a:lnTo>
                    <a:pt x="738541" y="269988"/>
                  </a:lnTo>
                  <a:lnTo>
                    <a:pt x="886250" y="269988"/>
                  </a:lnTo>
                  <a:lnTo>
                    <a:pt x="1033958" y="239990"/>
                  </a:lnTo>
                  <a:lnTo>
                    <a:pt x="1181667" y="179992"/>
                  </a:lnTo>
                  <a:lnTo>
                    <a:pt x="1329375" y="179992"/>
                  </a:lnTo>
                  <a:lnTo>
                    <a:pt x="1477083" y="179992"/>
                  </a:lnTo>
                  <a:lnTo>
                    <a:pt x="1624792" y="149993"/>
                  </a:lnTo>
                  <a:lnTo>
                    <a:pt x="1772500" y="0"/>
                  </a:lnTo>
                  <a:lnTo>
                    <a:pt x="1920209" y="119995"/>
                  </a:lnTo>
                  <a:lnTo>
                    <a:pt x="2067917" y="89996"/>
                  </a:lnTo>
                  <a:lnTo>
                    <a:pt x="2215625" y="119995"/>
                  </a:lnTo>
                  <a:lnTo>
                    <a:pt x="2363334" y="119995"/>
                  </a:lnTo>
                  <a:lnTo>
                    <a:pt x="2511042" y="119995"/>
                  </a:lnTo>
                  <a:lnTo>
                    <a:pt x="2658751" y="149993"/>
                  </a:lnTo>
                  <a:lnTo>
                    <a:pt x="2806459" y="89996"/>
                  </a:lnTo>
                  <a:lnTo>
                    <a:pt x="2954167" y="239990"/>
                  </a:lnTo>
                  <a:lnTo>
                    <a:pt x="3101876" y="479980"/>
                  </a:lnTo>
                  <a:lnTo>
                    <a:pt x="3249584" y="119995"/>
                  </a:lnTo>
                  <a:lnTo>
                    <a:pt x="3397293" y="299987"/>
                  </a:lnTo>
                </a:path>
              </a:pathLst>
            </a:custGeom>
            <a:ln w="40651" cap="flat">
              <a:solidFill>
                <a:srgbClr val="1CABE2">
                  <a:alpha val="100000"/>
                </a:srgbClr>
              </a:solidFill>
              <a:prstDash val="solid"/>
              <a:round/>
            </a:ln>
          </p:spPr>
          <p:txBody>
            <a:bodyPr/>
            <a:lstStyle/>
            <a:p>
              <a:endParaRPr/>
            </a:p>
          </p:txBody>
        </p:sp>
        <p:sp>
          <p:nvSpPr>
            <p:cNvPr id="31" name="tx31"/>
            <p:cNvSpPr/>
            <p:nvPr/>
          </p:nvSpPr>
          <p:spPr>
            <a:xfrm>
              <a:off x="1060675" y="13532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2" name="tx32"/>
            <p:cNvSpPr/>
            <p:nvPr/>
          </p:nvSpPr>
          <p:spPr>
            <a:xfrm>
              <a:off x="1799217" y="13859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 name="tx33"/>
            <p:cNvSpPr/>
            <p:nvPr/>
          </p:nvSpPr>
          <p:spPr>
            <a:xfrm>
              <a:off x="2537759" y="12933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4" name="tx34"/>
            <p:cNvSpPr/>
            <p:nvPr/>
          </p:nvSpPr>
          <p:spPr>
            <a:xfrm>
              <a:off x="3276301" y="1233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5" name="tx35"/>
            <p:cNvSpPr/>
            <p:nvPr/>
          </p:nvSpPr>
          <p:spPr>
            <a:xfrm>
              <a:off x="3867135" y="12032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6" name="tx36"/>
            <p:cNvSpPr/>
            <p:nvPr/>
          </p:nvSpPr>
          <p:spPr>
            <a:xfrm>
              <a:off x="4457968" y="1413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7" name="tx37"/>
            <p:cNvSpPr/>
            <p:nvPr/>
          </p:nvSpPr>
          <p:spPr>
            <a:xfrm>
              <a:off x="810775" y="381344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8" name="tx38"/>
            <p:cNvSpPr/>
            <p:nvPr/>
          </p:nvSpPr>
          <p:spPr>
            <a:xfrm>
              <a:off x="733081" y="306347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9" name="tx39"/>
            <p:cNvSpPr/>
            <p:nvPr/>
          </p:nvSpPr>
          <p:spPr>
            <a:xfrm>
              <a:off x="733081" y="23135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0" name="tx40"/>
            <p:cNvSpPr/>
            <p:nvPr/>
          </p:nvSpPr>
          <p:spPr>
            <a:xfrm>
              <a:off x="733081" y="156524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1" name="tx41"/>
            <p:cNvSpPr/>
            <p:nvPr/>
          </p:nvSpPr>
          <p:spPr>
            <a:xfrm>
              <a:off x="655386" y="81356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4518"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3" name="tx43"/>
            <p:cNvSpPr/>
            <p:nvPr/>
          </p:nvSpPr>
          <p:spPr>
            <a:xfrm rot="-5400000">
              <a:off x="1703060"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4" name="tx44"/>
            <p:cNvSpPr/>
            <p:nvPr/>
          </p:nvSpPr>
          <p:spPr>
            <a:xfrm rot="-5400000">
              <a:off x="2441602"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5" name="tx45"/>
            <p:cNvSpPr/>
            <p:nvPr/>
          </p:nvSpPr>
          <p:spPr>
            <a:xfrm rot="-5400000">
              <a:off x="3180144"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6" name="tx46"/>
            <p:cNvSpPr/>
            <p:nvPr/>
          </p:nvSpPr>
          <p:spPr>
            <a:xfrm rot="-5400000">
              <a:off x="3770978"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778"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784969"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0" name="pl50"/>
            <p:cNvSpPr/>
            <p:nvPr/>
          </p:nvSpPr>
          <p:spPr>
            <a:xfrm>
              <a:off x="1625049"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1" name="pl51"/>
            <p:cNvSpPr/>
            <p:nvPr/>
          </p:nvSpPr>
          <p:spPr>
            <a:xfrm>
              <a:off x="1625049"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52" name="pl52"/>
            <p:cNvSpPr/>
            <p:nvPr/>
          </p:nvSpPr>
          <p:spPr>
            <a:xfrm>
              <a:off x="2876590"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3" name="pl53"/>
            <p:cNvSpPr/>
            <p:nvPr/>
          </p:nvSpPr>
          <p:spPr>
            <a:xfrm>
              <a:off x="3545661"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4" name="tx54"/>
            <p:cNvSpPr/>
            <p:nvPr/>
          </p:nvSpPr>
          <p:spPr>
            <a:xfrm>
              <a:off x="1052068"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55" name="tx55"/>
            <p:cNvSpPr/>
            <p:nvPr/>
          </p:nvSpPr>
          <p:spPr>
            <a:xfrm>
              <a:off x="1892149"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56" name="tx56"/>
            <p:cNvSpPr/>
            <p:nvPr/>
          </p:nvSpPr>
          <p:spPr>
            <a:xfrm>
              <a:off x="3143690"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57" name="tx57"/>
            <p:cNvSpPr/>
            <p:nvPr/>
          </p:nvSpPr>
          <p:spPr>
            <a:xfrm>
              <a:off x="3812761"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58" name="tx58"/>
            <p:cNvSpPr/>
            <p:nvPr/>
          </p:nvSpPr>
          <p:spPr>
            <a:xfrm>
              <a:off x="1354064" y="471005"/>
              <a:ext cx="293109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Gavi transition, 2000-2023</a:t>
              </a:r>
            </a:p>
          </p:txBody>
        </p:sp>
        <p:sp>
          <p:nvSpPr>
            <p:cNvPr id="59" name="pl59"/>
            <p:cNvSpPr/>
            <p:nvPr/>
          </p:nvSpPr>
          <p:spPr>
            <a:xfrm>
              <a:off x="5267799" y="386556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5267799" y="283112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5267799" y="179668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67799" y="76224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806935"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6545477"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7284019"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7948706"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853954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34834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231390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12794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437664"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176206"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91474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653290"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244123"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834957"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437664" y="1279460"/>
              <a:ext cx="3397293" cy="2586100"/>
            </a:xfrm>
            <a:custGeom>
              <a:avLst/>
              <a:gdLst/>
              <a:ahLst/>
              <a:cxnLst/>
              <a:rect l="0" t="0" r="0" b="0"/>
              <a:pathLst>
                <a:path w="3397293" h="2586100">
                  <a:moveTo>
                    <a:pt x="0" y="2586100"/>
                  </a:moveTo>
                  <a:lnTo>
                    <a:pt x="147708" y="2586100"/>
                  </a:lnTo>
                  <a:lnTo>
                    <a:pt x="295416" y="2482656"/>
                  </a:lnTo>
                  <a:lnTo>
                    <a:pt x="443125" y="2275768"/>
                  </a:lnTo>
                  <a:lnTo>
                    <a:pt x="590833" y="1861992"/>
                  </a:lnTo>
                  <a:lnTo>
                    <a:pt x="738541" y="1758548"/>
                  </a:lnTo>
                  <a:lnTo>
                    <a:pt x="886250" y="1655104"/>
                  </a:lnTo>
                  <a:lnTo>
                    <a:pt x="1033958" y="1655104"/>
                  </a:lnTo>
                  <a:lnTo>
                    <a:pt x="1181667" y="1344772"/>
                  </a:lnTo>
                  <a:lnTo>
                    <a:pt x="1329375" y="1034440"/>
                  </a:lnTo>
                  <a:lnTo>
                    <a:pt x="1477083" y="930996"/>
                  </a:lnTo>
                  <a:lnTo>
                    <a:pt x="1624792" y="724108"/>
                  </a:lnTo>
                  <a:lnTo>
                    <a:pt x="1772500" y="827552"/>
                  </a:lnTo>
                  <a:lnTo>
                    <a:pt x="1920209" y="827552"/>
                  </a:lnTo>
                  <a:lnTo>
                    <a:pt x="2067917" y="620664"/>
                  </a:lnTo>
                  <a:lnTo>
                    <a:pt x="2215625" y="517220"/>
                  </a:lnTo>
                  <a:lnTo>
                    <a:pt x="2363334" y="310332"/>
                  </a:lnTo>
                  <a:lnTo>
                    <a:pt x="2511042" y="310332"/>
                  </a:lnTo>
                  <a:lnTo>
                    <a:pt x="2658751" y="206888"/>
                  </a:lnTo>
                  <a:lnTo>
                    <a:pt x="2806459" y="0"/>
                  </a:lnTo>
                  <a:lnTo>
                    <a:pt x="2954167" y="413776"/>
                  </a:lnTo>
                  <a:lnTo>
                    <a:pt x="3101876" y="517220"/>
                  </a:lnTo>
                  <a:lnTo>
                    <a:pt x="3249584" y="310332"/>
                  </a:lnTo>
                  <a:lnTo>
                    <a:pt x="3397293" y="310332"/>
                  </a:lnTo>
                </a:path>
              </a:pathLst>
            </a:custGeom>
            <a:ln w="27101" cap="flat">
              <a:solidFill>
                <a:srgbClr val="0058AB">
                  <a:alpha val="69803"/>
                </a:srgbClr>
              </a:solidFill>
              <a:prstDash val="solid"/>
              <a:round/>
            </a:ln>
          </p:spPr>
          <p:txBody>
            <a:bodyPr/>
            <a:lstStyle/>
            <a:p>
              <a:endParaRPr/>
            </a:p>
          </p:txBody>
        </p:sp>
        <p:sp>
          <p:nvSpPr>
            <p:cNvPr id="78" name="pl78"/>
            <p:cNvSpPr/>
            <p:nvPr/>
          </p:nvSpPr>
          <p:spPr>
            <a:xfrm>
              <a:off x="5437664" y="969128"/>
              <a:ext cx="3397293" cy="1655104"/>
            </a:xfrm>
            <a:custGeom>
              <a:avLst/>
              <a:gdLst/>
              <a:ahLst/>
              <a:cxnLst/>
              <a:rect l="0" t="0" r="0" b="0"/>
              <a:pathLst>
                <a:path w="3397293" h="1655104">
                  <a:moveTo>
                    <a:pt x="0" y="827552"/>
                  </a:moveTo>
                  <a:lnTo>
                    <a:pt x="147708" y="620664"/>
                  </a:lnTo>
                  <a:lnTo>
                    <a:pt x="295416" y="1344772"/>
                  </a:lnTo>
                  <a:lnTo>
                    <a:pt x="443125" y="930996"/>
                  </a:lnTo>
                  <a:lnTo>
                    <a:pt x="590833" y="930996"/>
                  </a:lnTo>
                  <a:lnTo>
                    <a:pt x="738541" y="930996"/>
                  </a:lnTo>
                  <a:lnTo>
                    <a:pt x="886250" y="930996"/>
                  </a:lnTo>
                  <a:lnTo>
                    <a:pt x="1033958" y="827552"/>
                  </a:lnTo>
                  <a:lnTo>
                    <a:pt x="1181667" y="620664"/>
                  </a:lnTo>
                  <a:lnTo>
                    <a:pt x="1329375" y="620664"/>
                  </a:lnTo>
                  <a:lnTo>
                    <a:pt x="1477083" y="620664"/>
                  </a:lnTo>
                  <a:lnTo>
                    <a:pt x="1624792" y="517220"/>
                  </a:lnTo>
                  <a:lnTo>
                    <a:pt x="1772500" y="0"/>
                  </a:lnTo>
                  <a:lnTo>
                    <a:pt x="1920209" y="413776"/>
                  </a:lnTo>
                  <a:lnTo>
                    <a:pt x="2067917" y="310332"/>
                  </a:lnTo>
                  <a:lnTo>
                    <a:pt x="2215625" y="413776"/>
                  </a:lnTo>
                  <a:lnTo>
                    <a:pt x="2363334" y="413776"/>
                  </a:lnTo>
                  <a:lnTo>
                    <a:pt x="2511042" y="413776"/>
                  </a:lnTo>
                  <a:lnTo>
                    <a:pt x="2658751" y="517220"/>
                  </a:lnTo>
                  <a:lnTo>
                    <a:pt x="2806459" y="310332"/>
                  </a:lnTo>
                  <a:lnTo>
                    <a:pt x="2954167" y="827552"/>
                  </a:lnTo>
                  <a:lnTo>
                    <a:pt x="3101876" y="1655104"/>
                  </a:lnTo>
                  <a:lnTo>
                    <a:pt x="3249584" y="413776"/>
                  </a:lnTo>
                  <a:lnTo>
                    <a:pt x="3397293" y="1034440"/>
                  </a:lnTo>
                </a:path>
              </a:pathLst>
            </a:custGeom>
            <a:ln w="27101" cap="flat">
              <a:solidFill>
                <a:srgbClr val="1CABE2">
                  <a:alpha val="69803"/>
                </a:srgbClr>
              </a:solidFill>
              <a:prstDash val="solid"/>
              <a:round/>
            </a:ln>
          </p:spPr>
          <p:txBody>
            <a:bodyPr/>
            <a:lstStyle/>
            <a:p>
              <a:endParaRPr/>
            </a:p>
          </p:txBody>
        </p:sp>
        <p:sp>
          <p:nvSpPr>
            <p:cNvPr id="79" name="pl79"/>
            <p:cNvSpPr/>
            <p:nvPr/>
          </p:nvSpPr>
          <p:spPr>
            <a:xfrm>
              <a:off x="5437664" y="1176016"/>
              <a:ext cx="3397293" cy="310332"/>
            </a:xfrm>
            <a:custGeom>
              <a:avLst/>
              <a:gdLst/>
              <a:ahLst/>
              <a:cxnLst/>
              <a:rect l="0" t="0" r="0" b="0"/>
              <a:pathLst>
                <a:path w="3397293" h="310332">
                  <a:moveTo>
                    <a:pt x="0" y="310332"/>
                  </a:moveTo>
                  <a:lnTo>
                    <a:pt x="147708" y="103444"/>
                  </a:lnTo>
                  <a:lnTo>
                    <a:pt x="295416" y="103444"/>
                  </a:lnTo>
                  <a:lnTo>
                    <a:pt x="443125" y="0"/>
                  </a:lnTo>
                  <a:lnTo>
                    <a:pt x="590833" y="0"/>
                  </a:lnTo>
                  <a:lnTo>
                    <a:pt x="738541" y="0"/>
                  </a:lnTo>
                  <a:lnTo>
                    <a:pt x="886250" y="0"/>
                  </a:lnTo>
                  <a:lnTo>
                    <a:pt x="1033958" y="0"/>
                  </a:lnTo>
                  <a:lnTo>
                    <a:pt x="1181667" y="0"/>
                  </a:lnTo>
                  <a:lnTo>
                    <a:pt x="1329375" y="0"/>
                  </a:lnTo>
                  <a:lnTo>
                    <a:pt x="1477083" y="0"/>
                  </a:lnTo>
                  <a:lnTo>
                    <a:pt x="1624792" y="0"/>
                  </a:lnTo>
                  <a:lnTo>
                    <a:pt x="1772500" y="0"/>
                  </a:lnTo>
                  <a:lnTo>
                    <a:pt x="1920209" y="103444"/>
                  </a:lnTo>
                  <a:lnTo>
                    <a:pt x="2067917" y="0"/>
                  </a:lnTo>
                  <a:lnTo>
                    <a:pt x="2215625" y="103444"/>
                  </a:lnTo>
                  <a:lnTo>
                    <a:pt x="2363334" y="103444"/>
                  </a:lnTo>
                  <a:lnTo>
                    <a:pt x="2511042" y="103444"/>
                  </a:lnTo>
                  <a:lnTo>
                    <a:pt x="2658751" y="103444"/>
                  </a:lnTo>
                  <a:lnTo>
                    <a:pt x="2806459" y="103444"/>
                  </a:lnTo>
                  <a:lnTo>
                    <a:pt x="2954167" y="206888"/>
                  </a:lnTo>
                  <a:lnTo>
                    <a:pt x="3101876" y="103444"/>
                  </a:lnTo>
                  <a:lnTo>
                    <a:pt x="3249584" y="103444"/>
                  </a:lnTo>
                  <a:lnTo>
                    <a:pt x="3397293" y="206888"/>
                  </a:lnTo>
                </a:path>
              </a:pathLst>
            </a:custGeom>
            <a:ln w="27101" cap="flat">
              <a:solidFill>
                <a:srgbClr val="00833D">
                  <a:alpha val="69803"/>
                </a:srgbClr>
              </a:solidFill>
              <a:prstDash val="solid"/>
              <a:round/>
            </a:ln>
          </p:spPr>
          <p:txBody>
            <a:bodyPr/>
            <a:lstStyle/>
            <a:p>
              <a:endParaRPr/>
            </a:p>
          </p:txBody>
        </p:sp>
        <p:sp>
          <p:nvSpPr>
            <p:cNvPr id="80" name="pl80"/>
            <p:cNvSpPr/>
            <p:nvPr/>
          </p:nvSpPr>
          <p:spPr>
            <a:xfrm>
              <a:off x="5437664" y="865684"/>
              <a:ext cx="3397293" cy="827552"/>
            </a:xfrm>
            <a:custGeom>
              <a:avLst/>
              <a:gdLst/>
              <a:ahLst/>
              <a:cxnLst/>
              <a:rect l="0" t="0" r="0" b="0"/>
              <a:pathLst>
                <a:path w="3397293" h="827552">
                  <a:moveTo>
                    <a:pt x="0" y="827552"/>
                  </a:moveTo>
                  <a:lnTo>
                    <a:pt x="147708" y="827552"/>
                  </a:lnTo>
                  <a:lnTo>
                    <a:pt x="295416" y="827552"/>
                  </a:lnTo>
                  <a:lnTo>
                    <a:pt x="443125" y="827552"/>
                  </a:lnTo>
                  <a:lnTo>
                    <a:pt x="590833" y="620664"/>
                  </a:lnTo>
                  <a:lnTo>
                    <a:pt x="738541" y="620664"/>
                  </a:lnTo>
                  <a:lnTo>
                    <a:pt x="886250" y="310332"/>
                  </a:lnTo>
                  <a:lnTo>
                    <a:pt x="1033958" y="310332"/>
                  </a:lnTo>
                  <a:lnTo>
                    <a:pt x="1181667" y="206888"/>
                  </a:lnTo>
                  <a:lnTo>
                    <a:pt x="1329375" y="0"/>
                  </a:lnTo>
                  <a:lnTo>
                    <a:pt x="1477083" y="103444"/>
                  </a:lnTo>
                  <a:lnTo>
                    <a:pt x="1624792" y="103444"/>
                  </a:lnTo>
                  <a:lnTo>
                    <a:pt x="1772500" y="103444"/>
                  </a:lnTo>
                  <a:lnTo>
                    <a:pt x="1920209" y="103444"/>
                  </a:lnTo>
                  <a:lnTo>
                    <a:pt x="2067917" y="206888"/>
                  </a:lnTo>
                  <a:lnTo>
                    <a:pt x="2215625" y="206888"/>
                  </a:lnTo>
                  <a:lnTo>
                    <a:pt x="2363334" y="206888"/>
                  </a:lnTo>
                  <a:lnTo>
                    <a:pt x="2511042" y="310332"/>
                  </a:lnTo>
                  <a:lnTo>
                    <a:pt x="2658751" y="310332"/>
                  </a:lnTo>
                  <a:lnTo>
                    <a:pt x="2806459" y="413776"/>
                  </a:lnTo>
                  <a:lnTo>
                    <a:pt x="2954167" y="724108"/>
                  </a:lnTo>
                  <a:lnTo>
                    <a:pt x="3101876" y="827552"/>
                  </a:lnTo>
                  <a:lnTo>
                    <a:pt x="3249584" y="517220"/>
                  </a:lnTo>
                  <a:lnTo>
                    <a:pt x="3397293" y="517220"/>
                  </a:lnTo>
                </a:path>
              </a:pathLst>
            </a:custGeom>
            <a:ln w="27101" cap="flat">
              <a:solidFill>
                <a:srgbClr val="80BD41">
                  <a:alpha val="69803"/>
                </a:srgbClr>
              </a:solidFill>
              <a:prstDash val="solid"/>
              <a:round/>
            </a:ln>
          </p:spPr>
          <p:txBody>
            <a:bodyPr/>
            <a:lstStyle/>
            <a:p>
              <a:endParaRPr/>
            </a:p>
          </p:txBody>
        </p:sp>
        <p:sp>
          <p:nvSpPr>
            <p:cNvPr id="81" name="pl81"/>
            <p:cNvSpPr/>
            <p:nvPr/>
          </p:nvSpPr>
          <p:spPr>
            <a:xfrm>
              <a:off x="5437664" y="1279460"/>
              <a:ext cx="3397293" cy="0"/>
            </a:xfrm>
            <a:custGeom>
              <a:avLst/>
              <a:gdLst/>
              <a:ahLst/>
              <a:cxnLst/>
              <a:rect l="0" t="0" r="0" b="0"/>
              <a:pathLst>
                <a:path w="3397293">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2" name="pl82"/>
            <p:cNvSpPr/>
            <p:nvPr/>
          </p:nvSpPr>
          <p:spPr>
            <a:xfrm>
              <a:off x="5437664" y="969128"/>
              <a:ext cx="3397293" cy="1655104"/>
            </a:xfrm>
            <a:custGeom>
              <a:avLst/>
              <a:gdLst/>
              <a:ahLst/>
              <a:cxnLst/>
              <a:rect l="0" t="0" r="0" b="0"/>
              <a:pathLst>
                <a:path w="3397293" h="1655104">
                  <a:moveTo>
                    <a:pt x="0" y="827552"/>
                  </a:moveTo>
                  <a:lnTo>
                    <a:pt x="147708" y="620664"/>
                  </a:lnTo>
                  <a:lnTo>
                    <a:pt x="295416" y="1344772"/>
                  </a:lnTo>
                  <a:lnTo>
                    <a:pt x="443125" y="930996"/>
                  </a:lnTo>
                  <a:lnTo>
                    <a:pt x="590833" y="930996"/>
                  </a:lnTo>
                  <a:lnTo>
                    <a:pt x="738541" y="930996"/>
                  </a:lnTo>
                  <a:lnTo>
                    <a:pt x="886250" y="930996"/>
                  </a:lnTo>
                  <a:lnTo>
                    <a:pt x="1033958" y="827552"/>
                  </a:lnTo>
                  <a:lnTo>
                    <a:pt x="1181667" y="620664"/>
                  </a:lnTo>
                  <a:lnTo>
                    <a:pt x="1329375" y="620664"/>
                  </a:lnTo>
                  <a:lnTo>
                    <a:pt x="1477083" y="620664"/>
                  </a:lnTo>
                  <a:lnTo>
                    <a:pt x="1624792" y="517220"/>
                  </a:lnTo>
                  <a:lnTo>
                    <a:pt x="1772500" y="0"/>
                  </a:lnTo>
                  <a:lnTo>
                    <a:pt x="1920209" y="413776"/>
                  </a:lnTo>
                  <a:lnTo>
                    <a:pt x="2067917" y="310332"/>
                  </a:lnTo>
                  <a:lnTo>
                    <a:pt x="2215625" y="413776"/>
                  </a:lnTo>
                  <a:lnTo>
                    <a:pt x="2363334" y="413776"/>
                  </a:lnTo>
                  <a:lnTo>
                    <a:pt x="2511042" y="413776"/>
                  </a:lnTo>
                  <a:lnTo>
                    <a:pt x="2658751" y="517220"/>
                  </a:lnTo>
                  <a:lnTo>
                    <a:pt x="2806459" y="310332"/>
                  </a:lnTo>
                  <a:lnTo>
                    <a:pt x="2954167" y="827552"/>
                  </a:lnTo>
                  <a:lnTo>
                    <a:pt x="3101876" y="1655104"/>
                  </a:lnTo>
                  <a:lnTo>
                    <a:pt x="3249584" y="413776"/>
                  </a:lnTo>
                  <a:lnTo>
                    <a:pt x="3397293" y="1034440"/>
                  </a:lnTo>
                </a:path>
              </a:pathLst>
            </a:custGeom>
            <a:ln w="65043" cap="flat">
              <a:solidFill>
                <a:srgbClr val="000000">
                  <a:alpha val="100000"/>
                </a:srgbClr>
              </a:solidFill>
              <a:prstDash val="solid"/>
              <a:round/>
            </a:ln>
          </p:spPr>
          <p:txBody>
            <a:bodyPr/>
            <a:lstStyle/>
            <a:p>
              <a:endParaRPr/>
            </a:p>
          </p:txBody>
        </p:sp>
        <p:sp>
          <p:nvSpPr>
            <p:cNvPr id="83" name="pl83"/>
            <p:cNvSpPr/>
            <p:nvPr/>
          </p:nvSpPr>
          <p:spPr>
            <a:xfrm>
              <a:off x="5437664" y="969128"/>
              <a:ext cx="3397293" cy="1655104"/>
            </a:xfrm>
            <a:custGeom>
              <a:avLst/>
              <a:gdLst/>
              <a:ahLst/>
              <a:cxnLst/>
              <a:rect l="0" t="0" r="0" b="0"/>
              <a:pathLst>
                <a:path w="3397293" h="1655104">
                  <a:moveTo>
                    <a:pt x="0" y="827552"/>
                  </a:moveTo>
                  <a:lnTo>
                    <a:pt x="147708" y="620664"/>
                  </a:lnTo>
                  <a:lnTo>
                    <a:pt x="295416" y="1344772"/>
                  </a:lnTo>
                  <a:lnTo>
                    <a:pt x="443125" y="930996"/>
                  </a:lnTo>
                  <a:lnTo>
                    <a:pt x="590833" y="930996"/>
                  </a:lnTo>
                  <a:lnTo>
                    <a:pt x="738541" y="930996"/>
                  </a:lnTo>
                  <a:lnTo>
                    <a:pt x="886250" y="930996"/>
                  </a:lnTo>
                  <a:lnTo>
                    <a:pt x="1033958" y="827552"/>
                  </a:lnTo>
                  <a:lnTo>
                    <a:pt x="1181667" y="620664"/>
                  </a:lnTo>
                  <a:lnTo>
                    <a:pt x="1329375" y="620664"/>
                  </a:lnTo>
                  <a:lnTo>
                    <a:pt x="1477083" y="620664"/>
                  </a:lnTo>
                  <a:lnTo>
                    <a:pt x="1624792" y="517220"/>
                  </a:lnTo>
                  <a:lnTo>
                    <a:pt x="1772500" y="0"/>
                  </a:lnTo>
                  <a:lnTo>
                    <a:pt x="1920209" y="413776"/>
                  </a:lnTo>
                  <a:lnTo>
                    <a:pt x="2067917" y="310332"/>
                  </a:lnTo>
                  <a:lnTo>
                    <a:pt x="2215625" y="413776"/>
                  </a:lnTo>
                  <a:lnTo>
                    <a:pt x="2363334" y="413776"/>
                  </a:lnTo>
                  <a:lnTo>
                    <a:pt x="2511042" y="413776"/>
                  </a:lnTo>
                  <a:lnTo>
                    <a:pt x="2658751" y="517220"/>
                  </a:lnTo>
                  <a:lnTo>
                    <a:pt x="2806459" y="310332"/>
                  </a:lnTo>
                  <a:lnTo>
                    <a:pt x="2954167" y="827552"/>
                  </a:lnTo>
                  <a:lnTo>
                    <a:pt x="3101876" y="1655104"/>
                  </a:lnTo>
                  <a:lnTo>
                    <a:pt x="3249584" y="413776"/>
                  </a:lnTo>
                  <a:lnTo>
                    <a:pt x="3397293" y="1034440"/>
                  </a:lnTo>
                </a:path>
              </a:pathLst>
            </a:custGeom>
            <a:ln w="40651" cap="flat">
              <a:solidFill>
                <a:srgbClr val="1CABE2">
                  <a:alpha val="100000"/>
                </a:srgbClr>
              </a:solidFill>
              <a:prstDash val="solid"/>
              <a:round/>
            </a:ln>
          </p:spPr>
          <p:txBody>
            <a:bodyPr/>
            <a:lstStyle/>
            <a:p>
              <a:endParaRPr/>
            </a:p>
          </p:txBody>
        </p:sp>
        <p:sp>
          <p:nvSpPr>
            <p:cNvPr id="84" name="tx84"/>
            <p:cNvSpPr/>
            <p:nvPr/>
          </p:nvSpPr>
          <p:spPr>
            <a:xfrm>
              <a:off x="5389469" y="1617939"/>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5" name="tx85"/>
            <p:cNvSpPr/>
            <p:nvPr/>
          </p:nvSpPr>
          <p:spPr>
            <a:xfrm>
              <a:off x="6128011" y="172000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6" name="tx86"/>
            <p:cNvSpPr/>
            <p:nvPr/>
          </p:nvSpPr>
          <p:spPr>
            <a:xfrm>
              <a:off x="6866553" y="140962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7" name="tx87"/>
            <p:cNvSpPr/>
            <p:nvPr/>
          </p:nvSpPr>
          <p:spPr>
            <a:xfrm>
              <a:off x="7605095" y="120411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8" name="tx88"/>
            <p:cNvSpPr/>
            <p:nvPr/>
          </p:nvSpPr>
          <p:spPr>
            <a:xfrm>
              <a:off x="8213978" y="10993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9" name="tx89"/>
            <p:cNvSpPr/>
            <p:nvPr/>
          </p:nvSpPr>
          <p:spPr>
            <a:xfrm>
              <a:off x="8786762" y="182609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0" name="tx90"/>
            <p:cNvSpPr/>
            <p:nvPr/>
          </p:nvSpPr>
          <p:spPr>
            <a:xfrm>
              <a:off x="5003259" y="3296226"/>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91" name="tx91"/>
            <p:cNvSpPr/>
            <p:nvPr/>
          </p:nvSpPr>
          <p:spPr>
            <a:xfrm>
              <a:off x="5003259" y="226178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127474" y="122734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rot="-5400000">
              <a:off x="528121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6019759"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758301"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496843"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808767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678476"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4153407" y="2294110"/>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pl100"/>
            <p:cNvSpPr/>
            <p:nvPr/>
          </p:nvSpPr>
          <p:spPr>
            <a:xfrm>
              <a:off x="5101668"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1" name="pl101"/>
            <p:cNvSpPr/>
            <p:nvPr/>
          </p:nvSpPr>
          <p:spPr>
            <a:xfrm>
              <a:off x="5941748"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2" name="pl102"/>
            <p:cNvSpPr/>
            <p:nvPr/>
          </p:nvSpPr>
          <p:spPr>
            <a:xfrm>
              <a:off x="5941748"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03" name="pl103"/>
            <p:cNvSpPr/>
            <p:nvPr/>
          </p:nvSpPr>
          <p:spPr>
            <a:xfrm>
              <a:off x="7193289"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4" name="pl104"/>
            <p:cNvSpPr/>
            <p:nvPr/>
          </p:nvSpPr>
          <p:spPr>
            <a:xfrm>
              <a:off x="7862360"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5" name="tx105"/>
            <p:cNvSpPr/>
            <p:nvPr/>
          </p:nvSpPr>
          <p:spPr>
            <a:xfrm>
              <a:off x="5368767"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06" name="tx106"/>
            <p:cNvSpPr/>
            <p:nvPr/>
          </p:nvSpPr>
          <p:spPr>
            <a:xfrm>
              <a:off x="6208848"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07" name="tx107"/>
            <p:cNvSpPr/>
            <p:nvPr/>
          </p:nvSpPr>
          <p:spPr>
            <a:xfrm>
              <a:off x="7460388"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08" name="tx108"/>
            <p:cNvSpPr/>
            <p:nvPr/>
          </p:nvSpPr>
          <p:spPr>
            <a:xfrm>
              <a:off x="8129459"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09" name="tx109"/>
            <p:cNvSpPr/>
            <p:nvPr/>
          </p:nvSpPr>
          <p:spPr>
            <a:xfrm>
              <a:off x="5086277" y="471005"/>
              <a:ext cx="41000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 Gavi transition</a:t>
              </a:r>
            </a:p>
          </p:txBody>
        </p:sp>
        <p:sp>
          <p:nvSpPr>
            <p:cNvPr id="110" name="pl110"/>
            <p:cNvSpPr/>
            <p:nvPr/>
          </p:nvSpPr>
          <p:spPr>
            <a:xfrm>
              <a:off x="951100" y="5712651"/>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2188793"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932023"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5675253"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7418482"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951100" y="5880476"/>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951100" y="554482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1317178"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060408"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4803638"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6546867"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8290097"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rc122"/>
            <p:cNvSpPr/>
            <p:nvPr/>
          </p:nvSpPr>
          <p:spPr>
            <a:xfrm>
              <a:off x="1317178" y="5775585"/>
              <a:ext cx="5578335" cy="209781"/>
            </a:xfrm>
            <a:prstGeom prst="rect">
              <a:avLst/>
            </a:prstGeom>
            <a:solidFill>
              <a:srgbClr val="1CABE2">
                <a:alpha val="80000"/>
              </a:srgbClr>
            </a:solidFill>
          </p:spPr>
          <p:txBody>
            <a:bodyPr/>
            <a:lstStyle/>
            <a:p>
              <a:endParaRPr/>
            </a:p>
          </p:txBody>
        </p:sp>
        <p:sp>
          <p:nvSpPr>
            <p:cNvPr id="123" name="rc123"/>
            <p:cNvSpPr/>
            <p:nvPr/>
          </p:nvSpPr>
          <p:spPr>
            <a:xfrm>
              <a:off x="1317178" y="5439935"/>
              <a:ext cx="7321564" cy="209781"/>
            </a:xfrm>
            <a:prstGeom prst="rect">
              <a:avLst/>
            </a:prstGeom>
            <a:solidFill>
              <a:srgbClr val="1CABE2">
                <a:alpha val="80000"/>
              </a:srgbClr>
            </a:solidFill>
          </p:spPr>
          <p:txBody>
            <a:bodyPr/>
            <a:lstStyle/>
            <a:p>
              <a:endParaRPr/>
            </a:p>
          </p:txBody>
        </p:sp>
        <p:sp>
          <p:nvSpPr>
            <p:cNvPr id="124" name="tx124"/>
            <p:cNvSpPr/>
            <p:nvPr/>
          </p:nvSpPr>
          <p:spPr>
            <a:xfrm>
              <a:off x="6970862" y="584003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25" name="tx125"/>
            <p:cNvSpPr/>
            <p:nvPr/>
          </p:nvSpPr>
          <p:spPr>
            <a:xfrm>
              <a:off x="8714092" y="550570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26" name="tx126"/>
            <p:cNvSpPr/>
            <p:nvPr/>
          </p:nvSpPr>
          <p:spPr>
            <a:xfrm>
              <a:off x="577692" y="58283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49264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1122976"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a:t>
              </a:r>
            </a:p>
          </p:txBody>
        </p:sp>
        <p:sp>
          <p:nvSpPr>
            <p:cNvPr id="129" name="tx129"/>
            <p:cNvSpPr/>
            <p:nvPr/>
          </p:nvSpPr>
          <p:spPr>
            <a:xfrm>
              <a:off x="2866206"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a:t>
              </a:r>
            </a:p>
          </p:txBody>
        </p:sp>
        <p:sp>
          <p:nvSpPr>
            <p:cNvPr id="130" name="tx130"/>
            <p:cNvSpPr/>
            <p:nvPr/>
          </p:nvSpPr>
          <p:spPr>
            <a:xfrm>
              <a:off x="4609436"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1" name="tx131"/>
            <p:cNvSpPr/>
            <p:nvPr/>
          </p:nvSpPr>
          <p:spPr>
            <a:xfrm>
              <a:off x="6352665"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32" name="tx132"/>
            <p:cNvSpPr/>
            <p:nvPr/>
          </p:nvSpPr>
          <p:spPr>
            <a:xfrm>
              <a:off x="8095895"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4187411" y="6216841"/>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34" name="tx134"/>
            <p:cNvSpPr/>
            <p:nvPr/>
          </p:nvSpPr>
          <p:spPr>
            <a:xfrm>
              <a:off x="951100" y="5178470"/>
              <a:ext cx="516790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Gavi transition, 2019 and 2023</a:t>
              </a:r>
            </a:p>
          </p:txBody>
        </p:sp>
        <p:sp>
          <p:nvSpPr>
            <p:cNvPr id="135" name="tx135"/>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6" name="tx136"/>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Gavi transition ranked number 4 out of 4 GAVI groups, with DTP3 coverage of 76%.
DTP3 coverage (76%) was 7 percentage points lower than in 2019 (83%).
This equates to 2,067,000 undervaccinated children in 2023 compared to 1,559,000 undervaccinated children in 2019.</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9057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4060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9063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4066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60694"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40153"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819611"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49907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178529"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8655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11559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36562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61565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656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00423"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79882"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59341"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838799"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2140631"/>
              <a:ext cx="3397293" cy="374984"/>
            </a:xfrm>
            <a:custGeom>
              <a:avLst/>
              <a:gdLst/>
              <a:ahLst/>
              <a:cxnLst/>
              <a:rect l="0" t="0" r="0" b="0"/>
              <a:pathLst>
                <a:path w="3397293" h="374984">
                  <a:moveTo>
                    <a:pt x="0" y="149993"/>
                  </a:moveTo>
                  <a:lnTo>
                    <a:pt x="679458" y="0"/>
                  </a:lnTo>
                  <a:lnTo>
                    <a:pt x="1358917" y="299987"/>
                  </a:lnTo>
                  <a:lnTo>
                    <a:pt x="2038375" y="374984"/>
                  </a:lnTo>
                  <a:lnTo>
                    <a:pt x="2717834" y="224990"/>
                  </a:lnTo>
                  <a:lnTo>
                    <a:pt x="3397293" y="224990"/>
                  </a:lnTo>
                </a:path>
              </a:pathLst>
            </a:custGeom>
            <a:ln w="27101" cap="flat">
              <a:solidFill>
                <a:srgbClr val="0058AB">
                  <a:alpha val="69803"/>
                </a:srgbClr>
              </a:solidFill>
              <a:prstDash val="solid"/>
              <a:round/>
            </a:ln>
          </p:spPr>
          <p:txBody>
            <a:bodyPr/>
            <a:lstStyle/>
            <a:p>
              <a:endParaRPr/>
            </a:p>
          </p:txBody>
        </p:sp>
        <p:sp>
          <p:nvSpPr>
            <p:cNvPr id="26" name="pl26"/>
            <p:cNvSpPr/>
            <p:nvPr/>
          </p:nvSpPr>
          <p:spPr>
            <a:xfrm>
              <a:off x="1120965" y="2140631"/>
              <a:ext cx="3397293" cy="974959"/>
            </a:xfrm>
            <a:custGeom>
              <a:avLst/>
              <a:gdLst/>
              <a:ahLst/>
              <a:cxnLst/>
              <a:rect l="0" t="0" r="0" b="0"/>
              <a:pathLst>
                <a:path w="3397293" h="974959">
                  <a:moveTo>
                    <a:pt x="0" y="149993"/>
                  </a:moveTo>
                  <a:lnTo>
                    <a:pt x="679458" y="0"/>
                  </a:lnTo>
                  <a:lnTo>
                    <a:pt x="1358917" y="374984"/>
                  </a:lnTo>
                  <a:lnTo>
                    <a:pt x="2038375" y="974959"/>
                  </a:lnTo>
                  <a:lnTo>
                    <a:pt x="2717834" y="74996"/>
                  </a:lnTo>
                  <a:lnTo>
                    <a:pt x="3397293" y="524978"/>
                  </a:lnTo>
                </a:path>
              </a:pathLst>
            </a:custGeom>
            <a:ln w="27101" cap="flat">
              <a:solidFill>
                <a:srgbClr val="1CABE2">
                  <a:alpha val="69803"/>
                </a:srgbClr>
              </a:solidFill>
              <a:prstDash val="solid"/>
              <a:round/>
            </a:ln>
          </p:spPr>
          <p:txBody>
            <a:bodyPr/>
            <a:lstStyle/>
            <a:p>
              <a:endParaRPr/>
            </a:p>
          </p:txBody>
        </p:sp>
        <p:sp>
          <p:nvSpPr>
            <p:cNvPr id="27" name="pl27"/>
            <p:cNvSpPr/>
            <p:nvPr/>
          </p:nvSpPr>
          <p:spPr>
            <a:xfrm>
              <a:off x="1120965" y="1240668"/>
              <a:ext cx="3397293" cy="74996"/>
            </a:xfrm>
            <a:custGeom>
              <a:avLst/>
              <a:gdLst/>
              <a:ahLst/>
              <a:cxnLst/>
              <a:rect l="0" t="0" r="0" b="0"/>
              <a:pathLst>
                <a:path w="3397293" h="74996">
                  <a:moveTo>
                    <a:pt x="0" y="0"/>
                  </a:moveTo>
                  <a:lnTo>
                    <a:pt x="679458" y="0"/>
                  </a:lnTo>
                  <a:lnTo>
                    <a:pt x="1358917" y="74996"/>
                  </a:lnTo>
                  <a:lnTo>
                    <a:pt x="2038375" y="0"/>
                  </a:lnTo>
                  <a:lnTo>
                    <a:pt x="2717834" y="0"/>
                  </a:lnTo>
                  <a:lnTo>
                    <a:pt x="3397293" y="74996"/>
                  </a:lnTo>
                </a:path>
              </a:pathLst>
            </a:custGeom>
            <a:ln w="27101" cap="flat">
              <a:solidFill>
                <a:srgbClr val="00833D">
                  <a:alpha val="69803"/>
                </a:srgbClr>
              </a:solidFill>
              <a:prstDash val="solid"/>
              <a:round/>
            </a:ln>
          </p:spPr>
          <p:txBody>
            <a:bodyPr/>
            <a:lstStyle/>
            <a:p>
              <a:endParaRPr/>
            </a:p>
          </p:txBody>
        </p:sp>
        <p:sp>
          <p:nvSpPr>
            <p:cNvPr id="28" name="pl28"/>
            <p:cNvSpPr/>
            <p:nvPr/>
          </p:nvSpPr>
          <p:spPr>
            <a:xfrm>
              <a:off x="1120965" y="1390662"/>
              <a:ext cx="3397293" cy="374984"/>
            </a:xfrm>
            <a:custGeom>
              <a:avLst/>
              <a:gdLst/>
              <a:ahLst/>
              <a:cxnLst/>
              <a:rect l="0" t="0" r="0" b="0"/>
              <a:pathLst>
                <a:path w="3397293" h="374984">
                  <a:moveTo>
                    <a:pt x="0" y="0"/>
                  </a:moveTo>
                  <a:lnTo>
                    <a:pt x="679458" y="74996"/>
                  </a:lnTo>
                  <a:lnTo>
                    <a:pt x="1358917" y="299987"/>
                  </a:lnTo>
                  <a:lnTo>
                    <a:pt x="2038375" y="374984"/>
                  </a:lnTo>
                  <a:lnTo>
                    <a:pt x="2717834" y="149993"/>
                  </a:lnTo>
                  <a:lnTo>
                    <a:pt x="3397293" y="149993"/>
                  </a:lnTo>
                </a:path>
              </a:pathLst>
            </a:custGeom>
            <a:ln w="27101" cap="flat">
              <a:solidFill>
                <a:srgbClr val="80BD41">
                  <a:alpha val="69803"/>
                </a:srgbClr>
              </a:solidFill>
              <a:prstDash val="solid"/>
              <a:round/>
            </a:ln>
          </p:spPr>
          <p:txBody>
            <a:bodyPr/>
            <a:lstStyle/>
            <a:p>
              <a:endParaRPr/>
            </a:p>
          </p:txBody>
        </p:sp>
        <p:sp>
          <p:nvSpPr>
            <p:cNvPr id="29" name="pl29"/>
            <p:cNvSpPr/>
            <p:nvPr/>
          </p:nvSpPr>
          <p:spPr>
            <a:xfrm>
              <a:off x="1120965" y="2140631"/>
              <a:ext cx="3397293" cy="974959"/>
            </a:xfrm>
            <a:custGeom>
              <a:avLst/>
              <a:gdLst/>
              <a:ahLst/>
              <a:cxnLst/>
              <a:rect l="0" t="0" r="0" b="0"/>
              <a:pathLst>
                <a:path w="3397293" h="974959">
                  <a:moveTo>
                    <a:pt x="0" y="149993"/>
                  </a:moveTo>
                  <a:lnTo>
                    <a:pt x="679458" y="0"/>
                  </a:lnTo>
                  <a:lnTo>
                    <a:pt x="1358917" y="374984"/>
                  </a:lnTo>
                  <a:lnTo>
                    <a:pt x="2038375" y="974959"/>
                  </a:lnTo>
                  <a:lnTo>
                    <a:pt x="2717834" y="74996"/>
                  </a:lnTo>
                  <a:lnTo>
                    <a:pt x="3397293" y="524978"/>
                  </a:lnTo>
                </a:path>
              </a:pathLst>
            </a:custGeom>
            <a:ln w="65043" cap="flat">
              <a:solidFill>
                <a:srgbClr val="000000">
                  <a:alpha val="100000"/>
                </a:srgbClr>
              </a:solidFill>
              <a:prstDash val="solid"/>
              <a:round/>
            </a:ln>
          </p:spPr>
          <p:txBody>
            <a:bodyPr/>
            <a:lstStyle/>
            <a:p>
              <a:endParaRPr/>
            </a:p>
          </p:txBody>
        </p:sp>
        <p:sp>
          <p:nvSpPr>
            <p:cNvPr id="30" name="pl30"/>
            <p:cNvSpPr/>
            <p:nvPr/>
          </p:nvSpPr>
          <p:spPr>
            <a:xfrm>
              <a:off x="1120965" y="2140631"/>
              <a:ext cx="3397293" cy="974959"/>
            </a:xfrm>
            <a:custGeom>
              <a:avLst/>
              <a:gdLst/>
              <a:ahLst/>
              <a:cxnLst/>
              <a:rect l="0" t="0" r="0" b="0"/>
              <a:pathLst>
                <a:path w="3397293" h="974959">
                  <a:moveTo>
                    <a:pt x="0" y="149993"/>
                  </a:moveTo>
                  <a:lnTo>
                    <a:pt x="679458" y="0"/>
                  </a:lnTo>
                  <a:lnTo>
                    <a:pt x="1358917" y="374984"/>
                  </a:lnTo>
                  <a:lnTo>
                    <a:pt x="2038375" y="974959"/>
                  </a:lnTo>
                  <a:lnTo>
                    <a:pt x="2717834" y="74996"/>
                  </a:lnTo>
                  <a:lnTo>
                    <a:pt x="3397293" y="524978"/>
                  </a:lnTo>
                </a:path>
              </a:pathLst>
            </a:custGeom>
            <a:ln w="40651" cap="flat">
              <a:solidFill>
                <a:srgbClr val="1CABE2">
                  <a:alpha val="100000"/>
                </a:srgbClr>
              </a:solidFill>
              <a:prstDash val="solid"/>
              <a:round/>
            </a:ln>
          </p:spPr>
          <p:txBody>
            <a:bodyPr/>
            <a:lstStyle/>
            <a:p>
              <a:endParaRPr/>
            </a:p>
          </p:txBody>
        </p:sp>
        <p:sp>
          <p:nvSpPr>
            <p:cNvPr id="31" name="tx31"/>
            <p:cNvSpPr/>
            <p:nvPr/>
          </p:nvSpPr>
          <p:spPr>
            <a:xfrm>
              <a:off x="1060675" y="21182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2" name="tx32"/>
            <p:cNvSpPr/>
            <p:nvPr/>
          </p:nvSpPr>
          <p:spPr>
            <a:xfrm>
              <a:off x="1740134" y="19682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 name="tx33"/>
            <p:cNvSpPr/>
            <p:nvPr/>
          </p:nvSpPr>
          <p:spPr>
            <a:xfrm>
              <a:off x="2419592" y="2343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4" name="tx34"/>
            <p:cNvSpPr/>
            <p:nvPr/>
          </p:nvSpPr>
          <p:spPr>
            <a:xfrm>
              <a:off x="3099051" y="29432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 name="tx35"/>
            <p:cNvSpPr/>
            <p:nvPr/>
          </p:nvSpPr>
          <p:spPr>
            <a:xfrm>
              <a:off x="3778510" y="2043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6" name="tx36"/>
            <p:cNvSpPr/>
            <p:nvPr/>
          </p:nvSpPr>
          <p:spPr>
            <a:xfrm>
              <a:off x="4457968" y="24932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7" name="tx37"/>
            <p:cNvSpPr/>
            <p:nvPr/>
          </p:nvSpPr>
          <p:spPr>
            <a:xfrm>
              <a:off x="733081" y="381344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38" name="tx38"/>
            <p:cNvSpPr/>
            <p:nvPr/>
          </p:nvSpPr>
          <p:spPr>
            <a:xfrm>
              <a:off x="733081" y="306347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39" name="tx39"/>
            <p:cNvSpPr/>
            <p:nvPr/>
          </p:nvSpPr>
          <p:spPr>
            <a:xfrm>
              <a:off x="733081" y="23135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0" name="tx40"/>
            <p:cNvSpPr/>
            <p:nvPr/>
          </p:nvSpPr>
          <p:spPr>
            <a:xfrm>
              <a:off x="733081" y="15635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1" name="tx41"/>
            <p:cNvSpPr/>
            <p:nvPr/>
          </p:nvSpPr>
          <p:spPr>
            <a:xfrm>
              <a:off x="655386" y="81356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4518"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3" name="tx43"/>
            <p:cNvSpPr/>
            <p:nvPr/>
          </p:nvSpPr>
          <p:spPr>
            <a:xfrm rot="-5400000">
              <a:off x="164397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4" name="tx44"/>
            <p:cNvSpPr/>
            <p:nvPr/>
          </p:nvSpPr>
          <p:spPr>
            <a:xfrm rot="-5400000">
              <a:off x="2323436"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5" name="tx45"/>
            <p:cNvSpPr/>
            <p:nvPr/>
          </p:nvSpPr>
          <p:spPr>
            <a:xfrm rot="-5400000">
              <a:off x="3002894"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46" name="tx46"/>
            <p:cNvSpPr/>
            <p:nvPr/>
          </p:nvSpPr>
          <p:spPr>
            <a:xfrm rot="-5400000">
              <a:off x="3682353"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47" name="tx47"/>
            <p:cNvSpPr/>
            <p:nvPr/>
          </p:nvSpPr>
          <p:spPr>
            <a:xfrm rot="-5400000">
              <a:off x="4361778"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784969"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0" name="pl50"/>
            <p:cNvSpPr/>
            <p:nvPr/>
          </p:nvSpPr>
          <p:spPr>
            <a:xfrm>
              <a:off x="1625049"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1" name="pl51"/>
            <p:cNvSpPr/>
            <p:nvPr/>
          </p:nvSpPr>
          <p:spPr>
            <a:xfrm>
              <a:off x="1625049"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52" name="pl52"/>
            <p:cNvSpPr/>
            <p:nvPr/>
          </p:nvSpPr>
          <p:spPr>
            <a:xfrm>
              <a:off x="2876590"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3" name="pl53"/>
            <p:cNvSpPr/>
            <p:nvPr/>
          </p:nvSpPr>
          <p:spPr>
            <a:xfrm>
              <a:off x="3545661"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4" name="tx54"/>
            <p:cNvSpPr/>
            <p:nvPr/>
          </p:nvSpPr>
          <p:spPr>
            <a:xfrm>
              <a:off x="1052068"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55" name="tx55"/>
            <p:cNvSpPr/>
            <p:nvPr/>
          </p:nvSpPr>
          <p:spPr>
            <a:xfrm>
              <a:off x="1892149"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56" name="tx56"/>
            <p:cNvSpPr/>
            <p:nvPr/>
          </p:nvSpPr>
          <p:spPr>
            <a:xfrm>
              <a:off x="3143690"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57" name="tx57"/>
            <p:cNvSpPr/>
            <p:nvPr/>
          </p:nvSpPr>
          <p:spPr>
            <a:xfrm>
              <a:off x="3812761"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58" name="tx58"/>
            <p:cNvSpPr/>
            <p:nvPr/>
          </p:nvSpPr>
          <p:spPr>
            <a:xfrm>
              <a:off x="1354064" y="471005"/>
              <a:ext cx="293109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Gavi transition, 2018-2023</a:t>
              </a:r>
            </a:p>
          </p:txBody>
        </p:sp>
        <p:sp>
          <p:nvSpPr>
            <p:cNvPr id="59" name="pl59"/>
            <p:cNvSpPr/>
            <p:nvPr/>
          </p:nvSpPr>
          <p:spPr>
            <a:xfrm>
              <a:off x="5267799" y="375842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5267799" y="268703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5267799" y="161565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777393"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6456852"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713631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7815769"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8495227"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322273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215134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107996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437664"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117122"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796581"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7476039"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15549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834957"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437664" y="1079961"/>
              <a:ext cx="3397293" cy="1071384"/>
            </a:xfrm>
            <a:custGeom>
              <a:avLst/>
              <a:gdLst/>
              <a:ahLst/>
              <a:cxnLst/>
              <a:rect l="0" t="0" r="0" b="0"/>
              <a:pathLst>
                <a:path w="3397293" h="1071384">
                  <a:moveTo>
                    <a:pt x="0" y="428553"/>
                  </a:moveTo>
                  <a:lnTo>
                    <a:pt x="679458" y="0"/>
                  </a:lnTo>
                  <a:lnTo>
                    <a:pt x="1358917" y="857107"/>
                  </a:lnTo>
                  <a:lnTo>
                    <a:pt x="2038375" y="1071384"/>
                  </a:lnTo>
                  <a:lnTo>
                    <a:pt x="2717834" y="642830"/>
                  </a:lnTo>
                  <a:lnTo>
                    <a:pt x="3397293" y="642830"/>
                  </a:lnTo>
                </a:path>
              </a:pathLst>
            </a:custGeom>
            <a:ln w="27101" cap="flat">
              <a:solidFill>
                <a:srgbClr val="0058AB">
                  <a:alpha val="69803"/>
                </a:srgbClr>
              </a:solidFill>
              <a:prstDash val="solid"/>
              <a:round/>
            </a:ln>
          </p:spPr>
          <p:txBody>
            <a:bodyPr/>
            <a:lstStyle/>
            <a:p>
              <a:endParaRPr/>
            </a:p>
          </p:txBody>
        </p:sp>
        <p:sp>
          <p:nvSpPr>
            <p:cNvPr id="77" name="pl77"/>
            <p:cNvSpPr/>
            <p:nvPr/>
          </p:nvSpPr>
          <p:spPr>
            <a:xfrm>
              <a:off x="5437664" y="1079961"/>
              <a:ext cx="3397293" cy="2785599"/>
            </a:xfrm>
            <a:custGeom>
              <a:avLst/>
              <a:gdLst/>
              <a:ahLst/>
              <a:cxnLst/>
              <a:rect l="0" t="0" r="0" b="0"/>
              <a:pathLst>
                <a:path w="3397293" h="2785599">
                  <a:moveTo>
                    <a:pt x="0" y="428553"/>
                  </a:moveTo>
                  <a:lnTo>
                    <a:pt x="679458" y="0"/>
                  </a:lnTo>
                  <a:lnTo>
                    <a:pt x="1358917" y="1071384"/>
                  </a:lnTo>
                  <a:lnTo>
                    <a:pt x="2038375" y="2785599"/>
                  </a:lnTo>
                  <a:lnTo>
                    <a:pt x="2717834" y="214276"/>
                  </a:lnTo>
                  <a:lnTo>
                    <a:pt x="3397293" y="1499938"/>
                  </a:lnTo>
                </a:path>
              </a:pathLst>
            </a:custGeom>
            <a:ln w="27101" cap="flat">
              <a:solidFill>
                <a:srgbClr val="1CABE2">
                  <a:alpha val="69803"/>
                </a:srgbClr>
              </a:solidFill>
              <a:prstDash val="solid"/>
              <a:round/>
            </a:ln>
          </p:spPr>
          <p:txBody>
            <a:bodyPr/>
            <a:lstStyle/>
            <a:p>
              <a:endParaRPr/>
            </a:p>
          </p:txBody>
        </p:sp>
        <p:sp>
          <p:nvSpPr>
            <p:cNvPr id="78" name="pl78"/>
            <p:cNvSpPr/>
            <p:nvPr/>
          </p:nvSpPr>
          <p:spPr>
            <a:xfrm>
              <a:off x="5437664" y="1079961"/>
              <a:ext cx="3397293" cy="214276"/>
            </a:xfrm>
            <a:custGeom>
              <a:avLst/>
              <a:gdLst/>
              <a:ahLst/>
              <a:cxnLst/>
              <a:rect l="0" t="0" r="0" b="0"/>
              <a:pathLst>
                <a:path w="3397293" h="214276">
                  <a:moveTo>
                    <a:pt x="0" y="0"/>
                  </a:moveTo>
                  <a:lnTo>
                    <a:pt x="679458" y="0"/>
                  </a:lnTo>
                  <a:lnTo>
                    <a:pt x="1358917" y="214276"/>
                  </a:lnTo>
                  <a:lnTo>
                    <a:pt x="2038375" y="0"/>
                  </a:lnTo>
                  <a:lnTo>
                    <a:pt x="2717834" y="0"/>
                  </a:lnTo>
                  <a:lnTo>
                    <a:pt x="3397293" y="214276"/>
                  </a:lnTo>
                </a:path>
              </a:pathLst>
            </a:custGeom>
            <a:ln w="27101" cap="flat">
              <a:solidFill>
                <a:srgbClr val="00833D">
                  <a:alpha val="69803"/>
                </a:srgbClr>
              </a:solidFill>
              <a:prstDash val="solid"/>
              <a:round/>
            </a:ln>
          </p:spPr>
          <p:txBody>
            <a:bodyPr/>
            <a:lstStyle/>
            <a:p>
              <a:endParaRPr/>
            </a:p>
          </p:txBody>
        </p:sp>
        <p:sp>
          <p:nvSpPr>
            <p:cNvPr id="79" name="pl79"/>
            <p:cNvSpPr/>
            <p:nvPr/>
          </p:nvSpPr>
          <p:spPr>
            <a:xfrm>
              <a:off x="5437664" y="865684"/>
              <a:ext cx="3397293" cy="1071384"/>
            </a:xfrm>
            <a:custGeom>
              <a:avLst/>
              <a:gdLst/>
              <a:ahLst/>
              <a:cxnLst/>
              <a:rect l="0" t="0" r="0" b="0"/>
              <a:pathLst>
                <a:path w="3397293" h="1071384">
                  <a:moveTo>
                    <a:pt x="0" y="0"/>
                  </a:moveTo>
                  <a:lnTo>
                    <a:pt x="679458" y="214276"/>
                  </a:lnTo>
                  <a:lnTo>
                    <a:pt x="1358917" y="857107"/>
                  </a:lnTo>
                  <a:lnTo>
                    <a:pt x="2038375" y="1071384"/>
                  </a:lnTo>
                  <a:lnTo>
                    <a:pt x="2717834" y="428553"/>
                  </a:lnTo>
                  <a:lnTo>
                    <a:pt x="3397293" y="428553"/>
                  </a:lnTo>
                </a:path>
              </a:pathLst>
            </a:custGeom>
            <a:ln w="27101" cap="flat">
              <a:solidFill>
                <a:srgbClr val="80BD41">
                  <a:alpha val="69803"/>
                </a:srgbClr>
              </a:solidFill>
              <a:prstDash val="solid"/>
              <a:round/>
            </a:ln>
          </p:spPr>
          <p:txBody>
            <a:bodyPr/>
            <a:lstStyle/>
            <a:p>
              <a:endParaRPr/>
            </a:p>
          </p:txBody>
        </p:sp>
        <p:sp>
          <p:nvSpPr>
            <p:cNvPr id="80" name="pl80"/>
            <p:cNvSpPr/>
            <p:nvPr/>
          </p:nvSpPr>
          <p:spPr>
            <a:xfrm>
              <a:off x="5437664" y="1079961"/>
              <a:ext cx="3397293" cy="0"/>
            </a:xfrm>
            <a:custGeom>
              <a:avLst/>
              <a:gdLst/>
              <a:ahLst/>
              <a:cxnLst/>
              <a:rect l="0" t="0" r="0" b="0"/>
              <a:pathLst>
                <a:path w="3397293">
                  <a:moveTo>
                    <a:pt x="0" y="0"/>
                  </a:moveTo>
                  <a:lnTo>
                    <a:pt x="0" y="0"/>
                  </a:lnTo>
                  <a:lnTo>
                    <a:pt x="0" y="0"/>
                  </a:lnTo>
                  <a:lnTo>
                    <a:pt x="0" y="0"/>
                  </a:lnTo>
                  <a:lnTo>
                    <a:pt x="679458" y="0"/>
                  </a:lnTo>
                  <a:lnTo>
                    <a:pt x="679458" y="0"/>
                  </a:lnTo>
                  <a:lnTo>
                    <a:pt x="679458" y="0"/>
                  </a:lnTo>
                  <a:lnTo>
                    <a:pt x="679458" y="0"/>
                  </a:lnTo>
                  <a:lnTo>
                    <a:pt x="1358917" y="0"/>
                  </a:lnTo>
                  <a:lnTo>
                    <a:pt x="1358917" y="0"/>
                  </a:lnTo>
                  <a:lnTo>
                    <a:pt x="1358917" y="0"/>
                  </a:lnTo>
                  <a:lnTo>
                    <a:pt x="1358917" y="0"/>
                  </a:lnTo>
                  <a:lnTo>
                    <a:pt x="2038375" y="0"/>
                  </a:lnTo>
                  <a:lnTo>
                    <a:pt x="2038375" y="0"/>
                  </a:lnTo>
                  <a:lnTo>
                    <a:pt x="2038375" y="0"/>
                  </a:lnTo>
                  <a:lnTo>
                    <a:pt x="2038375" y="0"/>
                  </a:lnTo>
                  <a:lnTo>
                    <a:pt x="2717834" y="0"/>
                  </a:lnTo>
                  <a:lnTo>
                    <a:pt x="2717834" y="0"/>
                  </a:lnTo>
                  <a:lnTo>
                    <a:pt x="2717834" y="0"/>
                  </a:lnTo>
                  <a:lnTo>
                    <a:pt x="271783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1" name="pl81"/>
            <p:cNvSpPr/>
            <p:nvPr/>
          </p:nvSpPr>
          <p:spPr>
            <a:xfrm>
              <a:off x="5437664" y="1079961"/>
              <a:ext cx="3397293" cy="2785599"/>
            </a:xfrm>
            <a:custGeom>
              <a:avLst/>
              <a:gdLst/>
              <a:ahLst/>
              <a:cxnLst/>
              <a:rect l="0" t="0" r="0" b="0"/>
              <a:pathLst>
                <a:path w="3397293" h="2785599">
                  <a:moveTo>
                    <a:pt x="0" y="428553"/>
                  </a:moveTo>
                  <a:lnTo>
                    <a:pt x="679458" y="0"/>
                  </a:lnTo>
                  <a:lnTo>
                    <a:pt x="1358917" y="1071384"/>
                  </a:lnTo>
                  <a:lnTo>
                    <a:pt x="2038375" y="2785599"/>
                  </a:lnTo>
                  <a:lnTo>
                    <a:pt x="2717834" y="214276"/>
                  </a:lnTo>
                  <a:lnTo>
                    <a:pt x="3397293" y="1499938"/>
                  </a:lnTo>
                </a:path>
              </a:pathLst>
            </a:custGeom>
            <a:ln w="65043" cap="flat">
              <a:solidFill>
                <a:srgbClr val="000000">
                  <a:alpha val="100000"/>
                </a:srgbClr>
              </a:solidFill>
              <a:prstDash val="solid"/>
              <a:round/>
            </a:ln>
          </p:spPr>
          <p:txBody>
            <a:bodyPr/>
            <a:lstStyle/>
            <a:p>
              <a:endParaRPr/>
            </a:p>
          </p:txBody>
        </p:sp>
        <p:sp>
          <p:nvSpPr>
            <p:cNvPr id="82" name="pl82"/>
            <p:cNvSpPr/>
            <p:nvPr/>
          </p:nvSpPr>
          <p:spPr>
            <a:xfrm>
              <a:off x="5437664" y="1079961"/>
              <a:ext cx="3397293" cy="2785599"/>
            </a:xfrm>
            <a:custGeom>
              <a:avLst/>
              <a:gdLst/>
              <a:ahLst/>
              <a:cxnLst/>
              <a:rect l="0" t="0" r="0" b="0"/>
              <a:pathLst>
                <a:path w="3397293" h="2785599">
                  <a:moveTo>
                    <a:pt x="0" y="428553"/>
                  </a:moveTo>
                  <a:lnTo>
                    <a:pt x="679458" y="0"/>
                  </a:lnTo>
                  <a:lnTo>
                    <a:pt x="1358917" y="1071384"/>
                  </a:lnTo>
                  <a:lnTo>
                    <a:pt x="2038375" y="2785599"/>
                  </a:lnTo>
                  <a:lnTo>
                    <a:pt x="2717834" y="214276"/>
                  </a:lnTo>
                  <a:lnTo>
                    <a:pt x="3397293" y="1499938"/>
                  </a:lnTo>
                </a:path>
              </a:pathLst>
            </a:custGeom>
            <a:ln w="40651" cap="flat">
              <a:solidFill>
                <a:srgbClr val="1CABE2">
                  <a:alpha val="100000"/>
                </a:srgbClr>
              </a:solidFill>
              <a:prstDash val="solid"/>
              <a:round/>
            </a:ln>
          </p:spPr>
          <p:txBody>
            <a:bodyPr/>
            <a:lstStyle/>
            <a:p>
              <a:endParaRPr/>
            </a:p>
          </p:txBody>
        </p:sp>
        <p:sp>
          <p:nvSpPr>
            <p:cNvPr id="83" name="tx83"/>
            <p:cNvSpPr/>
            <p:nvPr/>
          </p:nvSpPr>
          <p:spPr>
            <a:xfrm>
              <a:off x="5389469" y="132972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4" name="tx84"/>
            <p:cNvSpPr/>
            <p:nvPr/>
          </p:nvSpPr>
          <p:spPr>
            <a:xfrm>
              <a:off x="6086977" y="8998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5" name="tx85"/>
            <p:cNvSpPr/>
            <p:nvPr/>
          </p:nvSpPr>
          <p:spPr>
            <a:xfrm>
              <a:off x="6748386" y="197260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6" name="tx86"/>
            <p:cNvSpPr/>
            <p:nvPr/>
          </p:nvSpPr>
          <p:spPr>
            <a:xfrm>
              <a:off x="7397700" y="368539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87" name="tx87"/>
            <p:cNvSpPr/>
            <p:nvPr/>
          </p:nvSpPr>
          <p:spPr>
            <a:xfrm>
              <a:off x="8107303" y="111544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8" name="tx88"/>
            <p:cNvSpPr/>
            <p:nvPr/>
          </p:nvSpPr>
          <p:spPr>
            <a:xfrm>
              <a:off x="8786762" y="2402428"/>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9" name="tx89"/>
            <p:cNvSpPr/>
            <p:nvPr/>
          </p:nvSpPr>
          <p:spPr>
            <a:xfrm>
              <a:off x="5003259" y="317061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080953" y="2101004"/>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127474" y="102784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rot="-5400000">
              <a:off x="528121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3" name="tx93"/>
            <p:cNvSpPr/>
            <p:nvPr/>
          </p:nvSpPr>
          <p:spPr>
            <a:xfrm rot="-5400000">
              <a:off x="5960676"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6640135"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5" name="tx95"/>
            <p:cNvSpPr/>
            <p:nvPr/>
          </p:nvSpPr>
          <p:spPr>
            <a:xfrm rot="-5400000">
              <a:off x="7319593"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6" name="tx96"/>
            <p:cNvSpPr/>
            <p:nvPr/>
          </p:nvSpPr>
          <p:spPr>
            <a:xfrm rot="-5400000">
              <a:off x="7999052"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7" name="tx97"/>
            <p:cNvSpPr/>
            <p:nvPr/>
          </p:nvSpPr>
          <p:spPr>
            <a:xfrm rot="-5400000">
              <a:off x="8678476"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8" name="tx98"/>
            <p:cNvSpPr/>
            <p:nvPr/>
          </p:nvSpPr>
          <p:spPr>
            <a:xfrm rot="-5400000">
              <a:off x="4153407" y="2294110"/>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9" name="pl99"/>
            <p:cNvSpPr/>
            <p:nvPr/>
          </p:nvSpPr>
          <p:spPr>
            <a:xfrm>
              <a:off x="5101668"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5941748"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1" name="pl101"/>
            <p:cNvSpPr/>
            <p:nvPr/>
          </p:nvSpPr>
          <p:spPr>
            <a:xfrm>
              <a:off x="5941748"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02" name="pl102"/>
            <p:cNvSpPr/>
            <p:nvPr/>
          </p:nvSpPr>
          <p:spPr>
            <a:xfrm>
              <a:off x="7193289"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3" name="pl103"/>
            <p:cNvSpPr/>
            <p:nvPr/>
          </p:nvSpPr>
          <p:spPr>
            <a:xfrm>
              <a:off x="7862360"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4" name="tx104"/>
            <p:cNvSpPr/>
            <p:nvPr/>
          </p:nvSpPr>
          <p:spPr>
            <a:xfrm>
              <a:off x="5368767"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05" name="tx105"/>
            <p:cNvSpPr/>
            <p:nvPr/>
          </p:nvSpPr>
          <p:spPr>
            <a:xfrm>
              <a:off x="6208848"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06" name="tx106"/>
            <p:cNvSpPr/>
            <p:nvPr/>
          </p:nvSpPr>
          <p:spPr>
            <a:xfrm>
              <a:off x="7460388"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07" name="tx107"/>
            <p:cNvSpPr/>
            <p:nvPr/>
          </p:nvSpPr>
          <p:spPr>
            <a:xfrm>
              <a:off x="8129459"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08" name="tx108"/>
            <p:cNvSpPr/>
            <p:nvPr/>
          </p:nvSpPr>
          <p:spPr>
            <a:xfrm>
              <a:off x="5086277" y="471005"/>
              <a:ext cx="41000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 Gavi transition</a:t>
              </a:r>
            </a:p>
          </p:txBody>
        </p:sp>
        <p:sp>
          <p:nvSpPr>
            <p:cNvPr id="109" name="pl109"/>
            <p:cNvSpPr/>
            <p:nvPr/>
          </p:nvSpPr>
          <p:spPr>
            <a:xfrm>
              <a:off x="951100" y="5712651"/>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2537439"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4977961"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7418482"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951100" y="5880476"/>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951100" y="554482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1317178"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757700"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6198222"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8638743"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rc119"/>
            <p:cNvSpPr/>
            <p:nvPr/>
          </p:nvSpPr>
          <p:spPr>
            <a:xfrm>
              <a:off x="1317178" y="5775585"/>
              <a:ext cx="4881043" cy="209781"/>
            </a:xfrm>
            <a:prstGeom prst="rect">
              <a:avLst/>
            </a:prstGeom>
            <a:solidFill>
              <a:srgbClr val="1CABE2">
                <a:alpha val="80000"/>
              </a:srgbClr>
            </a:solidFill>
          </p:spPr>
          <p:txBody>
            <a:bodyPr/>
            <a:lstStyle/>
            <a:p>
              <a:endParaRPr/>
            </a:p>
          </p:txBody>
        </p:sp>
        <p:sp>
          <p:nvSpPr>
            <p:cNvPr id="120" name="rc120"/>
            <p:cNvSpPr/>
            <p:nvPr/>
          </p:nvSpPr>
          <p:spPr>
            <a:xfrm>
              <a:off x="1317178" y="5439935"/>
              <a:ext cx="7321564" cy="209781"/>
            </a:xfrm>
            <a:prstGeom prst="rect">
              <a:avLst/>
            </a:prstGeom>
            <a:solidFill>
              <a:srgbClr val="1CABE2">
                <a:alpha val="80000"/>
              </a:srgbClr>
            </a:solidFill>
          </p:spPr>
          <p:txBody>
            <a:bodyPr/>
            <a:lstStyle/>
            <a:p>
              <a:endParaRPr/>
            </a:p>
          </p:txBody>
        </p:sp>
        <p:sp>
          <p:nvSpPr>
            <p:cNvPr id="121" name="tx121"/>
            <p:cNvSpPr/>
            <p:nvPr/>
          </p:nvSpPr>
          <p:spPr>
            <a:xfrm>
              <a:off x="6228366" y="58413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2" name="tx122"/>
            <p:cNvSpPr/>
            <p:nvPr/>
          </p:nvSpPr>
          <p:spPr>
            <a:xfrm>
              <a:off x="8714092" y="550438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3" name="tx123"/>
            <p:cNvSpPr/>
            <p:nvPr/>
          </p:nvSpPr>
          <p:spPr>
            <a:xfrm>
              <a:off x="577692" y="58283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49264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a:off x="1122976"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a:t>
              </a:r>
            </a:p>
          </p:txBody>
        </p:sp>
        <p:sp>
          <p:nvSpPr>
            <p:cNvPr id="126" name="tx126"/>
            <p:cNvSpPr/>
            <p:nvPr/>
          </p:nvSpPr>
          <p:spPr>
            <a:xfrm>
              <a:off x="3563498"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a:t>
              </a:r>
            </a:p>
          </p:txBody>
        </p:sp>
        <p:sp>
          <p:nvSpPr>
            <p:cNvPr id="127" name="tx127"/>
            <p:cNvSpPr/>
            <p:nvPr/>
          </p:nvSpPr>
          <p:spPr>
            <a:xfrm>
              <a:off x="6004019"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28" name="tx128"/>
            <p:cNvSpPr/>
            <p:nvPr/>
          </p:nvSpPr>
          <p:spPr>
            <a:xfrm>
              <a:off x="8444541"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29" name="tx129"/>
            <p:cNvSpPr/>
            <p:nvPr/>
          </p:nvSpPr>
          <p:spPr>
            <a:xfrm>
              <a:off x="4328673" y="6216841"/>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30" name="tx130"/>
            <p:cNvSpPr/>
            <p:nvPr/>
          </p:nvSpPr>
          <p:spPr>
            <a:xfrm>
              <a:off x="951100" y="5178470"/>
              <a:ext cx="416800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Gavi transition, 2019 and 2023</a:t>
              </a:r>
            </a:p>
          </p:txBody>
        </p:sp>
        <p:sp>
          <p:nvSpPr>
            <p:cNvPr id="131" name="tx131"/>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2" name="tx132"/>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Gavi transition ranked number 4 out of 4 GAVI groups, with DTP3 coverage of 76%.
DTP3 coverage (76%) was 7 percentage points lower than in 2019 (83%).
This equates to 2,067,000 undervaccinated children in 2023 compared to 1,559,000 undervaccinated children in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FFFF">
                    <a:alpha val="100000"/>
                  </a:srgbClr>
                </a:solidFill>
                <a:latin typeface="Calibri"/>
                <a:cs typeface="Calibri"/>
                <a:sym typeface="Calibri"/>
              </a:rPr>
              <a:t>Methods:
</a:t>
            </a:r>
            <a:r>
              <a:rPr sz="1400" b="0" i="0" u="none" cap="none">
                <a:solidFill>
                  <a:srgbClr val="FFC000">
                    <a:alpha val="100000"/>
                  </a:srgbClr>
                </a:solidFill>
                <a:latin typeface="Calibri"/>
                <a:cs typeface="Calibri"/>
                <a:sym typeface="Calibri"/>
              </a:rPr>
              <a:t>. </a:t>
            </a:r>
            <a:r>
              <a:rPr sz="1400" b="0" i="0" u="sng" cap="none">
                <a:hlinkClick r:id="rId2"/>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C000">
                    <a:alpha val="100000"/>
                  </a:srgbClr>
                </a:solidFill>
                <a:latin typeface="Calibri"/>
                <a:cs typeface="Calibri"/>
                <a:sym typeface="Calibri"/>
              </a:rPr>
              <a:t>. </a:t>
            </a:r>
            <a:r>
              <a:rPr sz="1400" b="0" i="0" u="sng" cap="none">
                <a:hlinkClick r:id="rId3"/>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C000">
                    <a:alpha val="100000"/>
                  </a:srgbClr>
                </a:solidFill>
                <a:latin typeface="Calibri"/>
                <a:cs typeface="Calibri"/>
                <a:sym typeface="Calibri"/>
              </a:rPr>
              <a:t>. </a:t>
            </a:r>
            <a:r>
              <a:rPr sz="1400" b="0" i="0" u="sng" cap="none">
                <a:hlinkClick r:id="rId4"/>
              </a:rPr>
              <a:t>Brown et al. 2013. An introduction to the grade of confidence used to characterize uncertainty around the WHO and UNICEF estimates of national immunization coverage.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5219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87021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8822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0623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14837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59261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503685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6336671"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058791"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347639"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63648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92533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51100" y="404319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326120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51100" y="247921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51100" y="169723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51100" y="91524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42625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87049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31473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575897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14367"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20321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492063"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78091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6975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rc31"/>
            <p:cNvSpPr/>
            <p:nvPr/>
          </p:nvSpPr>
          <p:spPr>
            <a:xfrm>
              <a:off x="1296273" y="3030235"/>
              <a:ext cx="259963" cy="1012955"/>
            </a:xfrm>
            <a:prstGeom prst="rect">
              <a:avLst/>
            </a:prstGeom>
            <a:solidFill>
              <a:srgbClr val="80BD41">
                <a:alpha val="100000"/>
              </a:srgbClr>
            </a:solidFill>
          </p:spPr>
          <p:txBody>
            <a:bodyPr/>
            <a:lstStyle/>
            <a:p>
              <a:endParaRPr/>
            </a:p>
          </p:txBody>
        </p:sp>
        <p:sp>
          <p:nvSpPr>
            <p:cNvPr id="32" name="rc32"/>
            <p:cNvSpPr/>
            <p:nvPr/>
          </p:nvSpPr>
          <p:spPr>
            <a:xfrm>
              <a:off x="1296273" y="2747458"/>
              <a:ext cx="259963" cy="282776"/>
            </a:xfrm>
            <a:prstGeom prst="rect">
              <a:avLst/>
            </a:prstGeom>
            <a:solidFill>
              <a:srgbClr val="1CABE2">
                <a:alpha val="100000"/>
              </a:srgbClr>
            </a:solidFill>
          </p:spPr>
          <p:txBody>
            <a:bodyPr/>
            <a:lstStyle/>
            <a:p>
              <a:endParaRPr/>
            </a:p>
          </p:txBody>
        </p:sp>
        <p:sp>
          <p:nvSpPr>
            <p:cNvPr id="33" name="rc33"/>
            <p:cNvSpPr/>
            <p:nvPr/>
          </p:nvSpPr>
          <p:spPr>
            <a:xfrm>
              <a:off x="1585121" y="3005652"/>
              <a:ext cx="259963" cy="1037537"/>
            </a:xfrm>
            <a:prstGeom prst="rect">
              <a:avLst/>
            </a:prstGeom>
            <a:solidFill>
              <a:srgbClr val="80BD41">
                <a:alpha val="100000"/>
              </a:srgbClr>
            </a:solidFill>
          </p:spPr>
          <p:txBody>
            <a:bodyPr/>
            <a:lstStyle/>
            <a:p>
              <a:endParaRPr/>
            </a:p>
          </p:txBody>
        </p:sp>
        <p:sp>
          <p:nvSpPr>
            <p:cNvPr id="34" name="rc34"/>
            <p:cNvSpPr/>
            <p:nvPr/>
          </p:nvSpPr>
          <p:spPr>
            <a:xfrm>
              <a:off x="1585121" y="2739714"/>
              <a:ext cx="259963" cy="265938"/>
            </a:xfrm>
            <a:prstGeom prst="rect">
              <a:avLst/>
            </a:prstGeom>
            <a:solidFill>
              <a:srgbClr val="1CABE2">
                <a:alpha val="100000"/>
              </a:srgbClr>
            </a:solidFill>
          </p:spPr>
          <p:txBody>
            <a:bodyPr/>
            <a:lstStyle/>
            <a:p>
              <a:endParaRPr/>
            </a:p>
          </p:txBody>
        </p:sp>
        <p:sp>
          <p:nvSpPr>
            <p:cNvPr id="35" name="rc35"/>
            <p:cNvSpPr/>
            <p:nvPr/>
          </p:nvSpPr>
          <p:spPr>
            <a:xfrm>
              <a:off x="1873969" y="3079746"/>
              <a:ext cx="259963" cy="963444"/>
            </a:xfrm>
            <a:prstGeom prst="rect">
              <a:avLst/>
            </a:prstGeom>
            <a:solidFill>
              <a:srgbClr val="80BD41">
                <a:alpha val="100000"/>
              </a:srgbClr>
            </a:solidFill>
          </p:spPr>
          <p:txBody>
            <a:bodyPr/>
            <a:lstStyle/>
            <a:p>
              <a:endParaRPr/>
            </a:p>
          </p:txBody>
        </p:sp>
        <p:sp>
          <p:nvSpPr>
            <p:cNvPr id="36" name="rc36"/>
            <p:cNvSpPr/>
            <p:nvPr/>
          </p:nvSpPr>
          <p:spPr>
            <a:xfrm>
              <a:off x="1873969" y="2729354"/>
              <a:ext cx="259963" cy="350391"/>
            </a:xfrm>
            <a:prstGeom prst="rect">
              <a:avLst/>
            </a:prstGeom>
            <a:solidFill>
              <a:srgbClr val="1CABE2">
                <a:alpha val="100000"/>
              </a:srgbClr>
            </a:solidFill>
          </p:spPr>
          <p:txBody>
            <a:bodyPr/>
            <a:lstStyle/>
            <a:p>
              <a:endParaRPr/>
            </a:p>
          </p:txBody>
        </p:sp>
        <p:sp>
          <p:nvSpPr>
            <p:cNvPr id="37" name="rc37"/>
            <p:cNvSpPr/>
            <p:nvPr/>
          </p:nvSpPr>
          <p:spPr>
            <a:xfrm>
              <a:off x="2162817" y="3016148"/>
              <a:ext cx="259963" cy="1027041"/>
            </a:xfrm>
            <a:prstGeom prst="rect">
              <a:avLst/>
            </a:prstGeom>
            <a:solidFill>
              <a:srgbClr val="80BD41">
                <a:alpha val="100000"/>
              </a:srgbClr>
            </a:solidFill>
          </p:spPr>
          <p:txBody>
            <a:bodyPr/>
            <a:lstStyle/>
            <a:p>
              <a:endParaRPr/>
            </a:p>
          </p:txBody>
        </p:sp>
        <p:sp>
          <p:nvSpPr>
            <p:cNvPr id="38" name="rc38"/>
            <p:cNvSpPr/>
            <p:nvPr/>
          </p:nvSpPr>
          <p:spPr>
            <a:xfrm>
              <a:off x="2162817" y="2717774"/>
              <a:ext cx="259963" cy="298374"/>
            </a:xfrm>
            <a:prstGeom prst="rect">
              <a:avLst/>
            </a:prstGeom>
            <a:solidFill>
              <a:srgbClr val="1CABE2">
                <a:alpha val="100000"/>
              </a:srgbClr>
            </a:solidFill>
          </p:spPr>
          <p:txBody>
            <a:bodyPr/>
            <a:lstStyle/>
            <a:p>
              <a:endParaRPr/>
            </a:p>
          </p:txBody>
        </p:sp>
        <p:sp>
          <p:nvSpPr>
            <p:cNvPr id="39" name="rc39"/>
            <p:cNvSpPr/>
            <p:nvPr/>
          </p:nvSpPr>
          <p:spPr>
            <a:xfrm>
              <a:off x="2451665" y="3006145"/>
              <a:ext cx="259963" cy="1037044"/>
            </a:xfrm>
            <a:prstGeom prst="rect">
              <a:avLst/>
            </a:prstGeom>
            <a:solidFill>
              <a:srgbClr val="80BD41">
                <a:alpha val="100000"/>
              </a:srgbClr>
            </a:solidFill>
          </p:spPr>
          <p:txBody>
            <a:bodyPr/>
            <a:lstStyle/>
            <a:p>
              <a:endParaRPr/>
            </a:p>
          </p:txBody>
        </p:sp>
        <p:sp>
          <p:nvSpPr>
            <p:cNvPr id="40" name="rc40"/>
            <p:cNvSpPr/>
            <p:nvPr/>
          </p:nvSpPr>
          <p:spPr>
            <a:xfrm>
              <a:off x="2451665" y="2699496"/>
              <a:ext cx="259963" cy="306649"/>
            </a:xfrm>
            <a:prstGeom prst="rect">
              <a:avLst/>
            </a:prstGeom>
            <a:solidFill>
              <a:srgbClr val="1CABE2">
                <a:alpha val="100000"/>
              </a:srgbClr>
            </a:solidFill>
          </p:spPr>
          <p:txBody>
            <a:bodyPr/>
            <a:lstStyle/>
            <a:p>
              <a:endParaRPr/>
            </a:p>
          </p:txBody>
        </p:sp>
        <p:sp>
          <p:nvSpPr>
            <p:cNvPr id="41" name="rc41"/>
            <p:cNvSpPr/>
            <p:nvPr/>
          </p:nvSpPr>
          <p:spPr>
            <a:xfrm>
              <a:off x="2740513" y="2988883"/>
              <a:ext cx="259963" cy="1054306"/>
            </a:xfrm>
            <a:prstGeom prst="rect">
              <a:avLst/>
            </a:prstGeom>
            <a:solidFill>
              <a:srgbClr val="80BD41">
                <a:alpha val="100000"/>
              </a:srgbClr>
            </a:solidFill>
          </p:spPr>
          <p:txBody>
            <a:bodyPr/>
            <a:lstStyle/>
            <a:p>
              <a:endParaRPr/>
            </a:p>
          </p:txBody>
        </p:sp>
        <p:sp>
          <p:nvSpPr>
            <p:cNvPr id="42" name="rc42"/>
            <p:cNvSpPr/>
            <p:nvPr/>
          </p:nvSpPr>
          <p:spPr>
            <a:xfrm>
              <a:off x="2740513" y="2680579"/>
              <a:ext cx="259963" cy="308303"/>
            </a:xfrm>
            <a:prstGeom prst="rect">
              <a:avLst/>
            </a:prstGeom>
            <a:solidFill>
              <a:srgbClr val="1CABE2">
                <a:alpha val="100000"/>
              </a:srgbClr>
            </a:solidFill>
          </p:spPr>
          <p:txBody>
            <a:bodyPr/>
            <a:lstStyle/>
            <a:p>
              <a:endParaRPr/>
            </a:p>
          </p:txBody>
        </p:sp>
        <p:sp>
          <p:nvSpPr>
            <p:cNvPr id="43" name="rc43"/>
            <p:cNvSpPr/>
            <p:nvPr/>
          </p:nvSpPr>
          <p:spPr>
            <a:xfrm>
              <a:off x="3029361" y="2979368"/>
              <a:ext cx="259963" cy="1063821"/>
            </a:xfrm>
            <a:prstGeom prst="rect">
              <a:avLst/>
            </a:prstGeom>
            <a:solidFill>
              <a:srgbClr val="80BD41">
                <a:alpha val="100000"/>
              </a:srgbClr>
            </a:solidFill>
          </p:spPr>
          <p:txBody>
            <a:bodyPr/>
            <a:lstStyle/>
            <a:p>
              <a:endParaRPr/>
            </a:p>
          </p:txBody>
        </p:sp>
        <p:sp>
          <p:nvSpPr>
            <p:cNvPr id="44" name="rc44"/>
            <p:cNvSpPr/>
            <p:nvPr/>
          </p:nvSpPr>
          <p:spPr>
            <a:xfrm>
              <a:off x="3029361" y="2660091"/>
              <a:ext cx="259963" cy="319277"/>
            </a:xfrm>
            <a:prstGeom prst="rect">
              <a:avLst/>
            </a:prstGeom>
            <a:solidFill>
              <a:srgbClr val="1CABE2">
                <a:alpha val="100000"/>
              </a:srgbClr>
            </a:solidFill>
          </p:spPr>
          <p:txBody>
            <a:bodyPr/>
            <a:lstStyle/>
            <a:p>
              <a:endParaRPr/>
            </a:p>
          </p:txBody>
        </p:sp>
        <p:sp>
          <p:nvSpPr>
            <p:cNvPr id="45" name="rc45"/>
            <p:cNvSpPr/>
            <p:nvPr/>
          </p:nvSpPr>
          <p:spPr>
            <a:xfrm>
              <a:off x="3318209" y="2946898"/>
              <a:ext cx="259963" cy="1096291"/>
            </a:xfrm>
            <a:prstGeom prst="rect">
              <a:avLst/>
            </a:prstGeom>
            <a:solidFill>
              <a:srgbClr val="80BD41">
                <a:alpha val="100000"/>
              </a:srgbClr>
            </a:solidFill>
          </p:spPr>
          <p:txBody>
            <a:bodyPr/>
            <a:lstStyle/>
            <a:p>
              <a:endParaRPr/>
            </a:p>
          </p:txBody>
        </p:sp>
        <p:sp>
          <p:nvSpPr>
            <p:cNvPr id="46" name="rc46"/>
            <p:cNvSpPr/>
            <p:nvPr/>
          </p:nvSpPr>
          <p:spPr>
            <a:xfrm>
              <a:off x="3318209" y="2631240"/>
              <a:ext cx="259963" cy="315658"/>
            </a:xfrm>
            <a:prstGeom prst="rect">
              <a:avLst/>
            </a:prstGeom>
            <a:solidFill>
              <a:srgbClr val="1CABE2">
                <a:alpha val="100000"/>
              </a:srgbClr>
            </a:solidFill>
          </p:spPr>
          <p:txBody>
            <a:bodyPr/>
            <a:lstStyle/>
            <a:p>
              <a:endParaRPr/>
            </a:p>
          </p:txBody>
        </p:sp>
        <p:sp>
          <p:nvSpPr>
            <p:cNvPr id="47" name="rc47"/>
            <p:cNvSpPr/>
            <p:nvPr/>
          </p:nvSpPr>
          <p:spPr>
            <a:xfrm>
              <a:off x="3607057" y="2907161"/>
              <a:ext cx="259963" cy="1136029"/>
            </a:xfrm>
            <a:prstGeom prst="rect">
              <a:avLst/>
            </a:prstGeom>
            <a:solidFill>
              <a:srgbClr val="80BD41">
                <a:alpha val="100000"/>
              </a:srgbClr>
            </a:solidFill>
          </p:spPr>
          <p:txBody>
            <a:bodyPr/>
            <a:lstStyle/>
            <a:p>
              <a:endParaRPr/>
            </a:p>
          </p:txBody>
        </p:sp>
        <p:sp>
          <p:nvSpPr>
            <p:cNvPr id="48" name="rc48"/>
            <p:cNvSpPr/>
            <p:nvPr/>
          </p:nvSpPr>
          <p:spPr>
            <a:xfrm>
              <a:off x="3607057" y="2619241"/>
              <a:ext cx="259963" cy="287919"/>
            </a:xfrm>
            <a:prstGeom prst="rect">
              <a:avLst/>
            </a:prstGeom>
            <a:solidFill>
              <a:srgbClr val="1CABE2">
                <a:alpha val="100000"/>
              </a:srgbClr>
            </a:solidFill>
          </p:spPr>
          <p:txBody>
            <a:bodyPr/>
            <a:lstStyle/>
            <a:p>
              <a:endParaRPr/>
            </a:p>
          </p:txBody>
        </p:sp>
        <p:sp>
          <p:nvSpPr>
            <p:cNvPr id="49" name="rc49"/>
            <p:cNvSpPr/>
            <p:nvPr/>
          </p:nvSpPr>
          <p:spPr>
            <a:xfrm>
              <a:off x="3895905" y="2894941"/>
              <a:ext cx="259963" cy="1148248"/>
            </a:xfrm>
            <a:prstGeom prst="rect">
              <a:avLst/>
            </a:prstGeom>
            <a:solidFill>
              <a:srgbClr val="80BD41">
                <a:alpha val="100000"/>
              </a:srgbClr>
            </a:solidFill>
          </p:spPr>
          <p:txBody>
            <a:bodyPr/>
            <a:lstStyle/>
            <a:p>
              <a:endParaRPr/>
            </a:p>
          </p:txBody>
        </p:sp>
        <p:sp>
          <p:nvSpPr>
            <p:cNvPr id="50" name="rc50"/>
            <p:cNvSpPr/>
            <p:nvPr/>
          </p:nvSpPr>
          <p:spPr>
            <a:xfrm>
              <a:off x="3895905" y="2605688"/>
              <a:ext cx="259963" cy="289253"/>
            </a:xfrm>
            <a:prstGeom prst="rect">
              <a:avLst/>
            </a:prstGeom>
            <a:solidFill>
              <a:srgbClr val="1CABE2">
                <a:alpha val="100000"/>
              </a:srgbClr>
            </a:solidFill>
          </p:spPr>
          <p:txBody>
            <a:bodyPr/>
            <a:lstStyle/>
            <a:p>
              <a:endParaRPr/>
            </a:p>
          </p:txBody>
        </p:sp>
        <p:sp>
          <p:nvSpPr>
            <p:cNvPr id="51" name="rc51"/>
            <p:cNvSpPr/>
            <p:nvPr/>
          </p:nvSpPr>
          <p:spPr>
            <a:xfrm>
              <a:off x="4184753" y="2882303"/>
              <a:ext cx="259963" cy="1160887"/>
            </a:xfrm>
            <a:prstGeom prst="rect">
              <a:avLst/>
            </a:prstGeom>
            <a:solidFill>
              <a:srgbClr val="80BD41">
                <a:alpha val="100000"/>
              </a:srgbClr>
            </a:solidFill>
          </p:spPr>
          <p:txBody>
            <a:bodyPr/>
            <a:lstStyle/>
            <a:p>
              <a:endParaRPr/>
            </a:p>
          </p:txBody>
        </p:sp>
        <p:sp>
          <p:nvSpPr>
            <p:cNvPr id="52" name="rc52"/>
            <p:cNvSpPr/>
            <p:nvPr/>
          </p:nvSpPr>
          <p:spPr>
            <a:xfrm>
              <a:off x="4184753" y="2592700"/>
              <a:ext cx="259963" cy="289603"/>
            </a:xfrm>
            <a:prstGeom prst="rect">
              <a:avLst/>
            </a:prstGeom>
            <a:solidFill>
              <a:srgbClr val="1CABE2">
                <a:alpha val="100000"/>
              </a:srgbClr>
            </a:solidFill>
          </p:spPr>
          <p:txBody>
            <a:bodyPr/>
            <a:lstStyle/>
            <a:p>
              <a:endParaRPr/>
            </a:p>
          </p:txBody>
        </p:sp>
        <p:sp>
          <p:nvSpPr>
            <p:cNvPr id="53" name="rc53"/>
            <p:cNvSpPr/>
            <p:nvPr/>
          </p:nvSpPr>
          <p:spPr>
            <a:xfrm>
              <a:off x="4473601" y="2848326"/>
              <a:ext cx="259963" cy="1194863"/>
            </a:xfrm>
            <a:prstGeom prst="rect">
              <a:avLst/>
            </a:prstGeom>
            <a:solidFill>
              <a:srgbClr val="80BD41">
                <a:alpha val="100000"/>
              </a:srgbClr>
            </a:solidFill>
          </p:spPr>
          <p:txBody>
            <a:bodyPr/>
            <a:lstStyle/>
            <a:p>
              <a:endParaRPr/>
            </a:p>
          </p:txBody>
        </p:sp>
        <p:sp>
          <p:nvSpPr>
            <p:cNvPr id="54" name="rc54"/>
            <p:cNvSpPr/>
            <p:nvPr/>
          </p:nvSpPr>
          <p:spPr>
            <a:xfrm>
              <a:off x="4473601" y="2560478"/>
              <a:ext cx="259963" cy="287848"/>
            </a:xfrm>
            <a:prstGeom prst="rect">
              <a:avLst/>
            </a:prstGeom>
            <a:solidFill>
              <a:srgbClr val="1CABE2">
                <a:alpha val="100000"/>
              </a:srgbClr>
            </a:solidFill>
          </p:spPr>
          <p:txBody>
            <a:bodyPr/>
            <a:lstStyle/>
            <a:p>
              <a:endParaRPr/>
            </a:p>
          </p:txBody>
        </p:sp>
        <p:sp>
          <p:nvSpPr>
            <p:cNvPr id="55" name="rc55"/>
            <p:cNvSpPr/>
            <p:nvPr/>
          </p:nvSpPr>
          <p:spPr>
            <a:xfrm>
              <a:off x="4762449" y="2756685"/>
              <a:ext cx="259963" cy="1286504"/>
            </a:xfrm>
            <a:prstGeom prst="rect">
              <a:avLst/>
            </a:prstGeom>
            <a:solidFill>
              <a:srgbClr val="80BD41">
                <a:alpha val="100000"/>
              </a:srgbClr>
            </a:solidFill>
          </p:spPr>
          <p:txBody>
            <a:bodyPr/>
            <a:lstStyle/>
            <a:p>
              <a:endParaRPr/>
            </a:p>
          </p:txBody>
        </p:sp>
        <p:sp>
          <p:nvSpPr>
            <p:cNvPr id="56" name="rc56"/>
            <p:cNvSpPr/>
            <p:nvPr/>
          </p:nvSpPr>
          <p:spPr>
            <a:xfrm>
              <a:off x="4762449" y="2540522"/>
              <a:ext cx="259963" cy="216163"/>
            </a:xfrm>
            <a:prstGeom prst="rect">
              <a:avLst/>
            </a:prstGeom>
            <a:solidFill>
              <a:srgbClr val="1CABE2">
                <a:alpha val="100000"/>
              </a:srgbClr>
            </a:solidFill>
          </p:spPr>
          <p:txBody>
            <a:bodyPr/>
            <a:lstStyle/>
            <a:p>
              <a:endParaRPr/>
            </a:p>
          </p:txBody>
        </p:sp>
        <p:sp>
          <p:nvSpPr>
            <p:cNvPr id="57" name="rc57"/>
            <p:cNvSpPr/>
            <p:nvPr/>
          </p:nvSpPr>
          <p:spPr>
            <a:xfrm>
              <a:off x="5051297" y="2825023"/>
              <a:ext cx="259963" cy="1218166"/>
            </a:xfrm>
            <a:prstGeom prst="rect">
              <a:avLst/>
            </a:prstGeom>
            <a:solidFill>
              <a:srgbClr val="80BD41">
                <a:alpha val="100000"/>
              </a:srgbClr>
            </a:solidFill>
          </p:spPr>
          <p:txBody>
            <a:bodyPr/>
            <a:lstStyle/>
            <a:p>
              <a:endParaRPr/>
            </a:p>
          </p:txBody>
        </p:sp>
        <p:sp>
          <p:nvSpPr>
            <p:cNvPr id="58" name="rc58"/>
            <p:cNvSpPr/>
            <p:nvPr/>
          </p:nvSpPr>
          <p:spPr>
            <a:xfrm>
              <a:off x="5051297" y="2553865"/>
              <a:ext cx="259963" cy="271158"/>
            </a:xfrm>
            <a:prstGeom prst="rect">
              <a:avLst/>
            </a:prstGeom>
            <a:solidFill>
              <a:srgbClr val="1CABE2">
                <a:alpha val="100000"/>
              </a:srgbClr>
            </a:solidFill>
          </p:spPr>
          <p:txBody>
            <a:bodyPr/>
            <a:lstStyle/>
            <a:p>
              <a:endParaRPr/>
            </a:p>
          </p:txBody>
        </p:sp>
        <p:sp>
          <p:nvSpPr>
            <p:cNvPr id="59" name="rc59"/>
            <p:cNvSpPr/>
            <p:nvPr/>
          </p:nvSpPr>
          <p:spPr>
            <a:xfrm>
              <a:off x="5340145" y="2804413"/>
              <a:ext cx="259963" cy="1238776"/>
            </a:xfrm>
            <a:prstGeom prst="rect">
              <a:avLst/>
            </a:prstGeom>
            <a:solidFill>
              <a:srgbClr val="80BD41">
                <a:alpha val="100000"/>
              </a:srgbClr>
            </a:solidFill>
          </p:spPr>
          <p:txBody>
            <a:bodyPr/>
            <a:lstStyle/>
            <a:p>
              <a:endParaRPr/>
            </a:p>
          </p:txBody>
        </p:sp>
        <p:sp>
          <p:nvSpPr>
            <p:cNvPr id="60" name="rc60"/>
            <p:cNvSpPr/>
            <p:nvPr/>
          </p:nvSpPr>
          <p:spPr>
            <a:xfrm>
              <a:off x="5340145" y="2552460"/>
              <a:ext cx="259963" cy="251953"/>
            </a:xfrm>
            <a:prstGeom prst="rect">
              <a:avLst/>
            </a:prstGeom>
            <a:solidFill>
              <a:srgbClr val="1CABE2">
                <a:alpha val="100000"/>
              </a:srgbClr>
            </a:solidFill>
          </p:spPr>
          <p:txBody>
            <a:bodyPr/>
            <a:lstStyle/>
            <a:p>
              <a:endParaRPr/>
            </a:p>
          </p:txBody>
        </p:sp>
        <p:sp>
          <p:nvSpPr>
            <p:cNvPr id="61" name="rc61"/>
            <p:cNvSpPr/>
            <p:nvPr/>
          </p:nvSpPr>
          <p:spPr>
            <a:xfrm>
              <a:off x="5628993" y="2831274"/>
              <a:ext cx="259963" cy="1211916"/>
            </a:xfrm>
            <a:prstGeom prst="rect">
              <a:avLst/>
            </a:prstGeom>
            <a:solidFill>
              <a:srgbClr val="80BD41">
                <a:alpha val="100000"/>
              </a:srgbClr>
            </a:solidFill>
          </p:spPr>
          <p:txBody>
            <a:bodyPr/>
            <a:lstStyle/>
            <a:p>
              <a:endParaRPr/>
            </a:p>
          </p:txBody>
        </p:sp>
        <p:sp>
          <p:nvSpPr>
            <p:cNvPr id="62" name="rc62"/>
            <p:cNvSpPr/>
            <p:nvPr/>
          </p:nvSpPr>
          <p:spPr>
            <a:xfrm>
              <a:off x="5628993" y="2568182"/>
              <a:ext cx="259963" cy="263091"/>
            </a:xfrm>
            <a:prstGeom prst="rect">
              <a:avLst/>
            </a:prstGeom>
            <a:solidFill>
              <a:srgbClr val="1CABE2">
                <a:alpha val="100000"/>
              </a:srgbClr>
            </a:solidFill>
          </p:spPr>
          <p:txBody>
            <a:bodyPr/>
            <a:lstStyle/>
            <a:p>
              <a:endParaRPr/>
            </a:p>
          </p:txBody>
        </p:sp>
        <p:sp>
          <p:nvSpPr>
            <p:cNvPr id="63" name="rc63"/>
            <p:cNvSpPr/>
            <p:nvPr/>
          </p:nvSpPr>
          <p:spPr>
            <a:xfrm>
              <a:off x="5917841" y="2860742"/>
              <a:ext cx="259963" cy="1182448"/>
            </a:xfrm>
            <a:prstGeom prst="rect">
              <a:avLst/>
            </a:prstGeom>
            <a:solidFill>
              <a:srgbClr val="80BD41">
                <a:alpha val="100000"/>
              </a:srgbClr>
            </a:solidFill>
          </p:spPr>
          <p:txBody>
            <a:bodyPr/>
            <a:lstStyle/>
            <a:p>
              <a:endParaRPr/>
            </a:p>
          </p:txBody>
        </p:sp>
        <p:sp>
          <p:nvSpPr>
            <p:cNvPr id="64" name="rc64"/>
            <p:cNvSpPr/>
            <p:nvPr/>
          </p:nvSpPr>
          <p:spPr>
            <a:xfrm>
              <a:off x="5917841" y="2592671"/>
              <a:ext cx="259963" cy="268070"/>
            </a:xfrm>
            <a:prstGeom prst="rect">
              <a:avLst/>
            </a:prstGeom>
            <a:solidFill>
              <a:srgbClr val="1CABE2">
                <a:alpha val="100000"/>
              </a:srgbClr>
            </a:solidFill>
          </p:spPr>
          <p:txBody>
            <a:bodyPr/>
            <a:lstStyle/>
            <a:p>
              <a:endParaRPr/>
            </a:p>
          </p:txBody>
        </p:sp>
        <p:sp>
          <p:nvSpPr>
            <p:cNvPr id="65" name="rc65"/>
            <p:cNvSpPr/>
            <p:nvPr/>
          </p:nvSpPr>
          <p:spPr>
            <a:xfrm>
              <a:off x="6206689" y="2869098"/>
              <a:ext cx="259963" cy="1174092"/>
            </a:xfrm>
            <a:prstGeom prst="rect">
              <a:avLst/>
            </a:prstGeom>
            <a:solidFill>
              <a:srgbClr val="80BD41">
                <a:alpha val="100000"/>
              </a:srgbClr>
            </a:solidFill>
          </p:spPr>
          <p:txBody>
            <a:bodyPr/>
            <a:lstStyle/>
            <a:p>
              <a:endParaRPr/>
            </a:p>
          </p:txBody>
        </p:sp>
        <p:sp>
          <p:nvSpPr>
            <p:cNvPr id="66" name="rc66"/>
            <p:cNvSpPr/>
            <p:nvPr/>
          </p:nvSpPr>
          <p:spPr>
            <a:xfrm>
              <a:off x="6206689" y="2620019"/>
              <a:ext cx="259963" cy="249079"/>
            </a:xfrm>
            <a:prstGeom prst="rect">
              <a:avLst/>
            </a:prstGeom>
            <a:solidFill>
              <a:srgbClr val="1CABE2">
                <a:alpha val="100000"/>
              </a:srgbClr>
            </a:solidFill>
          </p:spPr>
          <p:txBody>
            <a:bodyPr/>
            <a:lstStyle/>
            <a:p>
              <a:endParaRPr/>
            </a:p>
          </p:txBody>
        </p:sp>
        <p:sp>
          <p:nvSpPr>
            <p:cNvPr id="67" name="rc67"/>
            <p:cNvSpPr/>
            <p:nvPr/>
          </p:nvSpPr>
          <p:spPr>
            <a:xfrm>
              <a:off x="6495537" y="2913443"/>
              <a:ext cx="259963" cy="1129747"/>
            </a:xfrm>
            <a:prstGeom prst="rect">
              <a:avLst/>
            </a:prstGeom>
            <a:solidFill>
              <a:srgbClr val="80BD41">
                <a:alpha val="100000"/>
              </a:srgbClr>
            </a:solidFill>
          </p:spPr>
          <p:txBody>
            <a:bodyPr/>
            <a:lstStyle/>
            <a:p>
              <a:endParaRPr/>
            </a:p>
          </p:txBody>
        </p:sp>
        <p:sp>
          <p:nvSpPr>
            <p:cNvPr id="68" name="rc68"/>
            <p:cNvSpPr/>
            <p:nvPr/>
          </p:nvSpPr>
          <p:spPr>
            <a:xfrm>
              <a:off x="6495537" y="2648156"/>
              <a:ext cx="259963" cy="265286"/>
            </a:xfrm>
            <a:prstGeom prst="rect">
              <a:avLst/>
            </a:prstGeom>
            <a:solidFill>
              <a:srgbClr val="1CABE2">
                <a:alpha val="100000"/>
              </a:srgbClr>
            </a:solidFill>
          </p:spPr>
          <p:txBody>
            <a:bodyPr/>
            <a:lstStyle/>
            <a:p>
              <a:endParaRPr/>
            </a:p>
          </p:txBody>
        </p:sp>
        <p:sp>
          <p:nvSpPr>
            <p:cNvPr id="69" name="rc69"/>
            <p:cNvSpPr/>
            <p:nvPr/>
          </p:nvSpPr>
          <p:spPr>
            <a:xfrm>
              <a:off x="6784385" y="2892307"/>
              <a:ext cx="259963" cy="1150883"/>
            </a:xfrm>
            <a:prstGeom prst="rect">
              <a:avLst/>
            </a:prstGeom>
            <a:solidFill>
              <a:srgbClr val="80BD41">
                <a:alpha val="100000"/>
              </a:srgbClr>
            </a:solidFill>
          </p:spPr>
          <p:txBody>
            <a:bodyPr/>
            <a:lstStyle/>
            <a:p>
              <a:endParaRPr/>
            </a:p>
          </p:txBody>
        </p:sp>
        <p:sp>
          <p:nvSpPr>
            <p:cNvPr id="70" name="rc70"/>
            <p:cNvSpPr/>
            <p:nvPr/>
          </p:nvSpPr>
          <p:spPr>
            <a:xfrm>
              <a:off x="6784385" y="2648450"/>
              <a:ext cx="259963" cy="243857"/>
            </a:xfrm>
            <a:prstGeom prst="rect">
              <a:avLst/>
            </a:prstGeom>
            <a:solidFill>
              <a:srgbClr val="1CABE2">
                <a:alpha val="100000"/>
              </a:srgbClr>
            </a:solidFill>
          </p:spPr>
          <p:txBody>
            <a:bodyPr/>
            <a:lstStyle/>
            <a:p>
              <a:endParaRPr/>
            </a:p>
          </p:txBody>
        </p:sp>
        <p:sp>
          <p:nvSpPr>
            <p:cNvPr id="71" name="rc71"/>
            <p:cNvSpPr/>
            <p:nvPr/>
          </p:nvSpPr>
          <p:spPr>
            <a:xfrm>
              <a:off x="7073233" y="2967488"/>
              <a:ext cx="259963" cy="1075701"/>
            </a:xfrm>
            <a:prstGeom prst="rect">
              <a:avLst/>
            </a:prstGeom>
            <a:solidFill>
              <a:srgbClr val="80BD41">
                <a:alpha val="100000"/>
              </a:srgbClr>
            </a:solidFill>
          </p:spPr>
          <p:txBody>
            <a:bodyPr/>
            <a:lstStyle/>
            <a:p>
              <a:endParaRPr/>
            </a:p>
          </p:txBody>
        </p:sp>
        <p:sp>
          <p:nvSpPr>
            <p:cNvPr id="72" name="rc72"/>
            <p:cNvSpPr/>
            <p:nvPr/>
          </p:nvSpPr>
          <p:spPr>
            <a:xfrm>
              <a:off x="7073233" y="2655366"/>
              <a:ext cx="259963" cy="312122"/>
            </a:xfrm>
            <a:prstGeom prst="rect">
              <a:avLst/>
            </a:prstGeom>
            <a:solidFill>
              <a:srgbClr val="1CABE2">
                <a:alpha val="100000"/>
              </a:srgbClr>
            </a:solidFill>
          </p:spPr>
          <p:txBody>
            <a:bodyPr/>
            <a:lstStyle/>
            <a:p>
              <a:endParaRPr/>
            </a:p>
          </p:txBody>
        </p:sp>
        <p:sp>
          <p:nvSpPr>
            <p:cNvPr id="73" name="rc73"/>
            <p:cNvSpPr/>
            <p:nvPr/>
          </p:nvSpPr>
          <p:spPr>
            <a:xfrm>
              <a:off x="7362081" y="3087628"/>
              <a:ext cx="259963" cy="955562"/>
            </a:xfrm>
            <a:prstGeom prst="rect">
              <a:avLst/>
            </a:prstGeom>
            <a:solidFill>
              <a:srgbClr val="80BD41">
                <a:alpha val="100000"/>
              </a:srgbClr>
            </a:solidFill>
          </p:spPr>
          <p:txBody>
            <a:bodyPr/>
            <a:lstStyle/>
            <a:p>
              <a:endParaRPr/>
            </a:p>
          </p:txBody>
        </p:sp>
        <p:sp>
          <p:nvSpPr>
            <p:cNvPr id="74" name="rc74"/>
            <p:cNvSpPr/>
            <p:nvPr/>
          </p:nvSpPr>
          <p:spPr>
            <a:xfrm>
              <a:off x="7362081" y="2669735"/>
              <a:ext cx="259963" cy="417892"/>
            </a:xfrm>
            <a:prstGeom prst="rect">
              <a:avLst/>
            </a:prstGeom>
            <a:solidFill>
              <a:srgbClr val="1CABE2">
                <a:alpha val="100000"/>
              </a:srgbClr>
            </a:solidFill>
          </p:spPr>
          <p:txBody>
            <a:bodyPr/>
            <a:lstStyle/>
            <a:p>
              <a:endParaRPr/>
            </a:p>
          </p:txBody>
        </p:sp>
        <p:sp>
          <p:nvSpPr>
            <p:cNvPr id="75" name="rc75"/>
            <p:cNvSpPr/>
            <p:nvPr/>
          </p:nvSpPr>
          <p:spPr>
            <a:xfrm>
              <a:off x="7650929" y="2928596"/>
              <a:ext cx="259963" cy="1114594"/>
            </a:xfrm>
            <a:prstGeom prst="rect">
              <a:avLst/>
            </a:prstGeom>
            <a:solidFill>
              <a:srgbClr val="80BD41">
                <a:alpha val="100000"/>
              </a:srgbClr>
            </a:solidFill>
          </p:spPr>
          <p:txBody>
            <a:bodyPr/>
            <a:lstStyle/>
            <a:p>
              <a:endParaRPr/>
            </a:p>
          </p:txBody>
        </p:sp>
        <p:sp>
          <p:nvSpPr>
            <p:cNvPr id="76" name="rc76"/>
            <p:cNvSpPr/>
            <p:nvPr/>
          </p:nvSpPr>
          <p:spPr>
            <a:xfrm>
              <a:off x="7650929" y="2690069"/>
              <a:ext cx="259963" cy="238526"/>
            </a:xfrm>
            <a:prstGeom prst="rect">
              <a:avLst/>
            </a:prstGeom>
            <a:solidFill>
              <a:srgbClr val="1CABE2">
                <a:alpha val="100000"/>
              </a:srgbClr>
            </a:solidFill>
          </p:spPr>
          <p:txBody>
            <a:bodyPr/>
            <a:lstStyle/>
            <a:p>
              <a:endParaRPr/>
            </a:p>
          </p:txBody>
        </p:sp>
        <p:sp>
          <p:nvSpPr>
            <p:cNvPr id="77" name="rc77"/>
            <p:cNvSpPr/>
            <p:nvPr/>
          </p:nvSpPr>
          <p:spPr>
            <a:xfrm>
              <a:off x="7939777" y="3024323"/>
              <a:ext cx="259963" cy="1018866"/>
            </a:xfrm>
            <a:prstGeom prst="rect">
              <a:avLst/>
            </a:prstGeom>
            <a:solidFill>
              <a:srgbClr val="80BD41">
                <a:alpha val="100000"/>
              </a:srgbClr>
            </a:solidFill>
          </p:spPr>
          <p:txBody>
            <a:bodyPr/>
            <a:lstStyle/>
            <a:p>
              <a:endParaRPr/>
            </a:p>
          </p:txBody>
        </p:sp>
        <p:sp>
          <p:nvSpPr>
            <p:cNvPr id="78" name="rc78"/>
            <p:cNvSpPr/>
            <p:nvPr/>
          </p:nvSpPr>
          <p:spPr>
            <a:xfrm>
              <a:off x="7939777" y="2701066"/>
              <a:ext cx="259963" cy="323257"/>
            </a:xfrm>
            <a:prstGeom prst="rect">
              <a:avLst/>
            </a:prstGeom>
            <a:solidFill>
              <a:srgbClr val="1CABE2">
                <a:alpha val="100000"/>
              </a:srgbClr>
            </a:solidFill>
          </p:spPr>
          <p:txBody>
            <a:bodyPr/>
            <a:lstStyle/>
            <a:p>
              <a:endParaRPr/>
            </a:p>
          </p:txBody>
        </p:sp>
        <p:sp>
          <p:nvSpPr>
            <p:cNvPr id="79" name="pl79"/>
            <p:cNvSpPr/>
            <p:nvPr/>
          </p:nvSpPr>
          <p:spPr>
            <a:xfrm>
              <a:off x="1426255" y="1458601"/>
              <a:ext cx="6643503" cy="480853"/>
            </a:xfrm>
            <a:custGeom>
              <a:avLst/>
              <a:gdLst/>
              <a:ahLst/>
              <a:cxnLst/>
              <a:rect l="0" t="0" r="0" b="0"/>
              <a:pathLst>
                <a:path w="6643503" h="480853">
                  <a:moveTo>
                    <a:pt x="0" y="240426"/>
                  </a:moveTo>
                  <a:lnTo>
                    <a:pt x="288847" y="180320"/>
                  </a:lnTo>
                  <a:lnTo>
                    <a:pt x="577695" y="390693"/>
                  </a:lnTo>
                  <a:lnTo>
                    <a:pt x="866543" y="270480"/>
                  </a:lnTo>
                  <a:lnTo>
                    <a:pt x="1155391" y="270480"/>
                  </a:lnTo>
                  <a:lnTo>
                    <a:pt x="1444239" y="270480"/>
                  </a:lnTo>
                  <a:lnTo>
                    <a:pt x="1733087" y="270480"/>
                  </a:lnTo>
                  <a:lnTo>
                    <a:pt x="2021935" y="240426"/>
                  </a:lnTo>
                  <a:lnTo>
                    <a:pt x="2310783" y="180320"/>
                  </a:lnTo>
                  <a:lnTo>
                    <a:pt x="2599631" y="180320"/>
                  </a:lnTo>
                  <a:lnTo>
                    <a:pt x="2888479" y="180320"/>
                  </a:lnTo>
                  <a:lnTo>
                    <a:pt x="3177327" y="150266"/>
                  </a:lnTo>
                  <a:lnTo>
                    <a:pt x="3466175" y="0"/>
                  </a:lnTo>
                  <a:lnTo>
                    <a:pt x="3755023" y="120213"/>
                  </a:lnTo>
                  <a:lnTo>
                    <a:pt x="4043871" y="90160"/>
                  </a:lnTo>
                  <a:lnTo>
                    <a:pt x="4332719" y="120213"/>
                  </a:lnTo>
                  <a:lnTo>
                    <a:pt x="4621567" y="120213"/>
                  </a:lnTo>
                  <a:lnTo>
                    <a:pt x="4910415" y="120213"/>
                  </a:lnTo>
                  <a:lnTo>
                    <a:pt x="5199263" y="150266"/>
                  </a:lnTo>
                  <a:lnTo>
                    <a:pt x="5488111" y="90160"/>
                  </a:lnTo>
                  <a:lnTo>
                    <a:pt x="5776959" y="240426"/>
                  </a:lnTo>
                  <a:lnTo>
                    <a:pt x="6065807" y="480853"/>
                  </a:lnTo>
                  <a:lnTo>
                    <a:pt x="6354655" y="120213"/>
                  </a:lnTo>
                  <a:lnTo>
                    <a:pt x="6643503" y="300533"/>
                  </a:lnTo>
                </a:path>
              </a:pathLst>
            </a:custGeom>
            <a:ln w="27101" cap="flat">
              <a:solidFill>
                <a:srgbClr val="0058AB">
                  <a:alpha val="100000"/>
                </a:srgbClr>
              </a:solidFill>
              <a:prstDash val="solid"/>
              <a:round/>
            </a:ln>
          </p:spPr>
          <p:txBody>
            <a:bodyPr/>
            <a:lstStyle/>
            <a:p>
              <a:endParaRPr/>
            </a:p>
          </p:txBody>
        </p:sp>
        <p:sp>
          <p:nvSpPr>
            <p:cNvPr id="80" name="tx80"/>
            <p:cNvSpPr/>
            <p:nvPr/>
          </p:nvSpPr>
          <p:spPr>
            <a:xfrm>
              <a:off x="1355917" y="151605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78</a:t>
              </a:r>
            </a:p>
          </p:txBody>
        </p:sp>
        <p:sp>
          <p:nvSpPr>
            <p:cNvPr id="81" name="tx81"/>
            <p:cNvSpPr/>
            <p:nvPr/>
          </p:nvSpPr>
          <p:spPr>
            <a:xfrm>
              <a:off x="2800157" y="1549191"/>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77</a:t>
              </a:r>
            </a:p>
          </p:txBody>
        </p:sp>
        <p:sp>
          <p:nvSpPr>
            <p:cNvPr id="82" name="tx82"/>
            <p:cNvSpPr/>
            <p:nvPr/>
          </p:nvSpPr>
          <p:spPr>
            <a:xfrm>
              <a:off x="4244397" y="145594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80</a:t>
              </a:r>
            </a:p>
          </p:txBody>
        </p:sp>
        <p:sp>
          <p:nvSpPr>
            <p:cNvPr id="83" name="tx83"/>
            <p:cNvSpPr/>
            <p:nvPr/>
          </p:nvSpPr>
          <p:spPr>
            <a:xfrm>
              <a:off x="5688637" y="1395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84" name="tx84"/>
            <p:cNvSpPr/>
            <p:nvPr/>
          </p:nvSpPr>
          <p:spPr>
            <a:xfrm>
              <a:off x="6844029"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5" name="tx85"/>
            <p:cNvSpPr/>
            <p:nvPr/>
          </p:nvSpPr>
          <p:spPr>
            <a:xfrm>
              <a:off x="7132877" y="151605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78</a:t>
              </a:r>
            </a:p>
          </p:txBody>
        </p:sp>
        <p:sp>
          <p:nvSpPr>
            <p:cNvPr id="86" name="tx86"/>
            <p:cNvSpPr/>
            <p:nvPr/>
          </p:nvSpPr>
          <p:spPr>
            <a:xfrm>
              <a:off x="7421725" y="175647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70</a:t>
              </a:r>
            </a:p>
          </p:txBody>
        </p:sp>
        <p:sp>
          <p:nvSpPr>
            <p:cNvPr id="87" name="tx87"/>
            <p:cNvSpPr/>
            <p:nvPr/>
          </p:nvSpPr>
          <p:spPr>
            <a:xfrm>
              <a:off x="7710573" y="1395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88" name="tx88"/>
            <p:cNvSpPr/>
            <p:nvPr/>
          </p:nvSpPr>
          <p:spPr>
            <a:xfrm>
              <a:off x="7999421" y="15761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76</a:t>
              </a:r>
            </a:p>
          </p:txBody>
        </p:sp>
        <p:sp>
          <p:nvSpPr>
            <p:cNvPr id="89" name="tx89"/>
            <p:cNvSpPr/>
            <p:nvPr/>
          </p:nvSpPr>
          <p:spPr>
            <a:xfrm>
              <a:off x="1350906" y="349627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6.5</a:t>
              </a:r>
            </a:p>
          </p:txBody>
        </p:sp>
        <p:sp>
          <p:nvSpPr>
            <p:cNvPr id="90" name="tx90"/>
            <p:cNvSpPr/>
            <p:nvPr/>
          </p:nvSpPr>
          <p:spPr>
            <a:xfrm>
              <a:off x="1350906" y="28484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1" name="tx91"/>
            <p:cNvSpPr/>
            <p:nvPr/>
          </p:nvSpPr>
          <p:spPr>
            <a:xfrm>
              <a:off x="2795146" y="347559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a:t>
              </a:r>
            </a:p>
          </p:txBody>
        </p:sp>
        <p:sp>
          <p:nvSpPr>
            <p:cNvPr id="92" name="tx92"/>
            <p:cNvSpPr/>
            <p:nvPr/>
          </p:nvSpPr>
          <p:spPr>
            <a:xfrm>
              <a:off x="2840350" y="27956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93" name="tx93"/>
            <p:cNvSpPr/>
            <p:nvPr/>
          </p:nvSpPr>
          <p:spPr>
            <a:xfrm>
              <a:off x="4239386" y="3423947"/>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7.4</a:t>
              </a:r>
            </a:p>
          </p:txBody>
        </p:sp>
        <p:sp>
          <p:nvSpPr>
            <p:cNvPr id="94" name="tx94"/>
            <p:cNvSpPr/>
            <p:nvPr/>
          </p:nvSpPr>
          <p:spPr>
            <a:xfrm>
              <a:off x="4239386" y="26970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5" name="tx95"/>
            <p:cNvSpPr/>
            <p:nvPr/>
          </p:nvSpPr>
          <p:spPr>
            <a:xfrm>
              <a:off x="5683626" y="3399438"/>
              <a:ext cx="150697"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7.7</a:t>
              </a:r>
            </a:p>
          </p:txBody>
        </p:sp>
        <p:sp>
          <p:nvSpPr>
            <p:cNvPr id="96" name="tx96"/>
            <p:cNvSpPr/>
            <p:nvPr/>
          </p:nvSpPr>
          <p:spPr>
            <a:xfrm>
              <a:off x="5683626" y="266061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97" name="tx97"/>
            <p:cNvSpPr/>
            <p:nvPr/>
          </p:nvSpPr>
          <p:spPr>
            <a:xfrm>
              <a:off x="6839018" y="3428949"/>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7.4</a:t>
              </a:r>
            </a:p>
          </p:txBody>
        </p:sp>
        <p:sp>
          <p:nvSpPr>
            <p:cNvPr id="98" name="tx98"/>
            <p:cNvSpPr/>
            <p:nvPr/>
          </p:nvSpPr>
          <p:spPr>
            <a:xfrm>
              <a:off x="6839018" y="272993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7127866" y="346489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0" name="tx100"/>
            <p:cNvSpPr/>
            <p:nvPr/>
          </p:nvSpPr>
          <p:spPr>
            <a:xfrm>
              <a:off x="7173070" y="277231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01" name="tx101"/>
            <p:cNvSpPr/>
            <p:nvPr/>
          </p:nvSpPr>
          <p:spPr>
            <a:xfrm>
              <a:off x="7416714" y="352496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102" name="tx102"/>
            <p:cNvSpPr/>
            <p:nvPr/>
          </p:nvSpPr>
          <p:spPr>
            <a:xfrm>
              <a:off x="7416714" y="283956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03" name="tx103"/>
            <p:cNvSpPr/>
            <p:nvPr/>
          </p:nvSpPr>
          <p:spPr>
            <a:xfrm>
              <a:off x="7705562" y="344677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7.1</a:t>
              </a:r>
            </a:p>
          </p:txBody>
        </p:sp>
        <p:sp>
          <p:nvSpPr>
            <p:cNvPr id="104" name="tx104"/>
            <p:cNvSpPr/>
            <p:nvPr/>
          </p:nvSpPr>
          <p:spPr>
            <a:xfrm>
              <a:off x="7705562" y="276889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7994410" y="349331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6.5</a:t>
              </a:r>
            </a:p>
          </p:txBody>
        </p:sp>
        <p:sp>
          <p:nvSpPr>
            <p:cNvPr id="106" name="tx106"/>
            <p:cNvSpPr/>
            <p:nvPr/>
          </p:nvSpPr>
          <p:spPr>
            <a:xfrm>
              <a:off x="7994410" y="282357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7" name="tx107"/>
            <p:cNvSpPr/>
            <p:nvPr/>
          </p:nvSpPr>
          <p:spPr>
            <a:xfrm>
              <a:off x="1350906" y="259056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8" name="tx108"/>
            <p:cNvSpPr/>
            <p:nvPr/>
          </p:nvSpPr>
          <p:spPr>
            <a:xfrm>
              <a:off x="2795146" y="252374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9" name="tx109"/>
            <p:cNvSpPr/>
            <p:nvPr/>
          </p:nvSpPr>
          <p:spPr>
            <a:xfrm>
              <a:off x="4239386" y="243580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0" name="tx110"/>
            <p:cNvSpPr/>
            <p:nvPr/>
          </p:nvSpPr>
          <p:spPr>
            <a:xfrm>
              <a:off x="5683626" y="24113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1" name="tx111"/>
            <p:cNvSpPr/>
            <p:nvPr/>
          </p:nvSpPr>
          <p:spPr>
            <a:xfrm>
              <a:off x="6839018" y="249161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2" name="tx112"/>
            <p:cNvSpPr/>
            <p:nvPr/>
          </p:nvSpPr>
          <p:spPr>
            <a:xfrm>
              <a:off x="7127866" y="24985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3" name="tx113"/>
            <p:cNvSpPr/>
            <p:nvPr/>
          </p:nvSpPr>
          <p:spPr>
            <a:xfrm>
              <a:off x="7416714" y="25128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4" name="tx114"/>
            <p:cNvSpPr/>
            <p:nvPr/>
          </p:nvSpPr>
          <p:spPr>
            <a:xfrm>
              <a:off x="7705562" y="25332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5" name="tx115"/>
            <p:cNvSpPr/>
            <p:nvPr/>
          </p:nvSpPr>
          <p:spPr>
            <a:xfrm>
              <a:off x="7994410" y="25442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6" name="tx116"/>
            <p:cNvSpPr/>
            <p:nvPr/>
          </p:nvSpPr>
          <p:spPr>
            <a:xfrm>
              <a:off x="694404"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94404" y="3209498"/>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18" name="tx118"/>
            <p:cNvSpPr/>
            <p:nvPr/>
          </p:nvSpPr>
          <p:spPr>
            <a:xfrm>
              <a:off x="616710" y="2427103"/>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19" name="tx119"/>
            <p:cNvSpPr/>
            <p:nvPr/>
          </p:nvSpPr>
          <p:spPr>
            <a:xfrm>
              <a:off x="616710" y="1645117"/>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0" name="tx120"/>
            <p:cNvSpPr/>
            <p:nvPr/>
          </p:nvSpPr>
          <p:spPr>
            <a:xfrm>
              <a:off x="616710" y="863131"/>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1" name="tx121"/>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41519" y="239983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7" name="pl137"/>
            <p:cNvSpPr/>
            <p:nvPr/>
          </p:nvSpPr>
          <p:spPr>
            <a:xfrm>
              <a:off x="2908284"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8" name="tx138"/>
            <p:cNvSpPr/>
            <p:nvPr/>
          </p:nvSpPr>
          <p:spPr>
            <a:xfrm>
              <a:off x="3175384" y="5005511"/>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39" name="rc139"/>
            <p:cNvSpPr/>
            <p:nvPr/>
          </p:nvSpPr>
          <p:spPr>
            <a:xfrm>
              <a:off x="4433341" y="4984592"/>
              <a:ext cx="201456" cy="201456"/>
            </a:xfrm>
            <a:prstGeom prst="rect">
              <a:avLst/>
            </a:prstGeom>
            <a:solidFill>
              <a:srgbClr val="1CABE2">
                <a:alpha val="100000"/>
              </a:srgbClr>
            </a:solidFill>
          </p:spPr>
          <p:txBody>
            <a:bodyPr/>
            <a:lstStyle/>
            <a:p>
              <a:endParaRPr/>
            </a:p>
          </p:txBody>
        </p:sp>
        <p:sp>
          <p:nvSpPr>
            <p:cNvPr id="140" name="rc140"/>
            <p:cNvSpPr/>
            <p:nvPr/>
          </p:nvSpPr>
          <p:spPr>
            <a:xfrm>
              <a:off x="5638429" y="4984592"/>
              <a:ext cx="201456" cy="201456"/>
            </a:xfrm>
            <a:prstGeom prst="rect">
              <a:avLst/>
            </a:prstGeom>
            <a:solidFill>
              <a:srgbClr val="80BD41">
                <a:alpha val="100000"/>
              </a:srgbClr>
            </a:solidFill>
          </p:spPr>
          <p:txBody>
            <a:bodyPr/>
            <a:lstStyle/>
            <a:p>
              <a:endParaRPr/>
            </a:p>
          </p:txBody>
        </p:sp>
        <p:sp>
          <p:nvSpPr>
            <p:cNvPr id="141" name="tx141"/>
            <p:cNvSpPr/>
            <p:nvPr/>
          </p:nvSpPr>
          <p:spPr>
            <a:xfrm>
              <a:off x="4713386" y="503361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18474"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611"/>
              <a:ext cx="80328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Gavi transition, 2000-2023</a:t>
              </a:r>
            </a:p>
          </p:txBody>
        </p:sp>
        <p:sp>
          <p:nvSpPr>
            <p:cNvPr id="144" name="pl144"/>
            <p:cNvSpPr/>
            <p:nvPr/>
          </p:nvSpPr>
          <p:spPr>
            <a:xfrm>
              <a:off x="951100" y="575093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2217833"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4060954"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7" name="pl147"/>
            <p:cNvSpPr/>
            <p:nvPr/>
          </p:nvSpPr>
          <p:spPr>
            <a:xfrm>
              <a:off x="5904074"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7747194"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951100" y="59451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951100" y="555674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1296273"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313939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498251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682563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rc155"/>
            <p:cNvSpPr/>
            <p:nvPr/>
          </p:nvSpPr>
          <p:spPr>
            <a:xfrm>
              <a:off x="1296273" y="5823753"/>
              <a:ext cx="5425201" cy="242738"/>
            </a:xfrm>
            <a:prstGeom prst="rect">
              <a:avLst/>
            </a:prstGeom>
            <a:solidFill>
              <a:srgbClr val="80BD41">
                <a:alpha val="100000"/>
              </a:srgbClr>
            </a:solidFill>
          </p:spPr>
          <p:txBody>
            <a:bodyPr/>
            <a:lstStyle/>
            <a:p>
              <a:endParaRPr/>
            </a:p>
          </p:txBody>
        </p:sp>
        <p:sp>
          <p:nvSpPr>
            <p:cNvPr id="156" name="rc156"/>
            <p:cNvSpPr/>
            <p:nvPr/>
          </p:nvSpPr>
          <p:spPr>
            <a:xfrm>
              <a:off x="6721475" y="5823753"/>
              <a:ext cx="1149528" cy="242738"/>
            </a:xfrm>
            <a:prstGeom prst="rect">
              <a:avLst/>
            </a:prstGeom>
            <a:solidFill>
              <a:srgbClr val="1CABE2">
                <a:alpha val="100000"/>
              </a:srgbClr>
            </a:solidFill>
          </p:spPr>
          <p:txBody>
            <a:bodyPr/>
            <a:lstStyle/>
            <a:p>
              <a:endParaRPr/>
            </a:p>
          </p:txBody>
        </p:sp>
        <p:sp>
          <p:nvSpPr>
            <p:cNvPr id="157" name="rc157"/>
            <p:cNvSpPr/>
            <p:nvPr/>
          </p:nvSpPr>
          <p:spPr>
            <a:xfrm>
              <a:off x="1296273" y="5435371"/>
              <a:ext cx="4802882" cy="242738"/>
            </a:xfrm>
            <a:prstGeom prst="rect">
              <a:avLst/>
            </a:prstGeom>
            <a:solidFill>
              <a:srgbClr val="80BD41">
                <a:alpha val="100000"/>
              </a:srgbClr>
            </a:solidFill>
          </p:spPr>
          <p:txBody>
            <a:bodyPr/>
            <a:lstStyle/>
            <a:p>
              <a:endParaRPr/>
            </a:p>
          </p:txBody>
        </p:sp>
        <p:sp>
          <p:nvSpPr>
            <p:cNvPr id="158" name="rc158"/>
            <p:cNvSpPr/>
            <p:nvPr/>
          </p:nvSpPr>
          <p:spPr>
            <a:xfrm>
              <a:off x="6099156" y="5435371"/>
              <a:ext cx="1523816" cy="242738"/>
            </a:xfrm>
            <a:prstGeom prst="rect">
              <a:avLst/>
            </a:prstGeom>
            <a:solidFill>
              <a:srgbClr val="1CABE2">
                <a:alpha val="100000"/>
              </a:srgbClr>
            </a:solidFill>
          </p:spPr>
          <p:txBody>
            <a:bodyPr/>
            <a:lstStyle/>
            <a:p>
              <a:endParaRPr/>
            </a:p>
          </p:txBody>
        </p:sp>
        <p:sp>
          <p:nvSpPr>
            <p:cNvPr id="159" name="tx159"/>
            <p:cNvSpPr/>
            <p:nvPr/>
          </p:nvSpPr>
          <p:spPr>
            <a:xfrm>
              <a:off x="3911423" y="5894942"/>
              <a:ext cx="194902" cy="100360"/>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7.4</a:t>
              </a:r>
            </a:p>
          </p:txBody>
        </p:sp>
        <p:sp>
          <p:nvSpPr>
            <p:cNvPr id="160" name="tx160"/>
            <p:cNvSpPr/>
            <p:nvPr/>
          </p:nvSpPr>
          <p:spPr>
            <a:xfrm>
              <a:off x="7198788" y="5892820"/>
              <a:ext cx="194902"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1.6</a:t>
              </a:r>
            </a:p>
          </p:txBody>
        </p:sp>
        <p:sp>
          <p:nvSpPr>
            <p:cNvPr id="161" name="tx161"/>
            <p:cNvSpPr/>
            <p:nvPr/>
          </p:nvSpPr>
          <p:spPr>
            <a:xfrm>
              <a:off x="3600264" y="5504438"/>
              <a:ext cx="194902"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6.5</a:t>
              </a:r>
            </a:p>
          </p:txBody>
        </p:sp>
        <p:sp>
          <p:nvSpPr>
            <p:cNvPr id="162" name="tx162"/>
            <p:cNvSpPr/>
            <p:nvPr/>
          </p:nvSpPr>
          <p:spPr>
            <a:xfrm>
              <a:off x="6763613" y="5506150"/>
              <a:ext cx="194902"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2.1</a:t>
              </a:r>
            </a:p>
          </p:txBody>
        </p:sp>
        <p:sp>
          <p:nvSpPr>
            <p:cNvPr id="163" name="tx163"/>
            <p:cNvSpPr/>
            <p:nvPr/>
          </p:nvSpPr>
          <p:spPr>
            <a:xfrm>
              <a:off x="8099275" y="5891203"/>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164" name="tx164"/>
            <p:cNvSpPr/>
            <p:nvPr/>
          </p:nvSpPr>
          <p:spPr>
            <a:xfrm>
              <a:off x="7838843" y="5502821"/>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165" name="tx165"/>
            <p:cNvSpPr/>
            <p:nvPr/>
          </p:nvSpPr>
          <p:spPr>
            <a:xfrm>
              <a:off x="577692"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112158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68" name="tx168"/>
            <p:cNvSpPr/>
            <p:nvPr/>
          </p:nvSpPr>
          <p:spPr>
            <a:xfrm>
              <a:off x="296470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 M</a:t>
              </a:r>
            </a:p>
          </p:txBody>
        </p:sp>
        <p:sp>
          <p:nvSpPr>
            <p:cNvPr id="169" name="tx169"/>
            <p:cNvSpPr/>
            <p:nvPr/>
          </p:nvSpPr>
          <p:spPr>
            <a:xfrm>
              <a:off x="480782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70" name="tx170"/>
            <p:cNvSpPr/>
            <p:nvPr/>
          </p:nvSpPr>
          <p:spPr>
            <a:xfrm>
              <a:off x="6650941" y="6158973"/>
              <a:ext cx="349386"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 M</a:t>
              </a:r>
            </a:p>
          </p:txBody>
        </p:sp>
        <p:sp>
          <p:nvSpPr>
            <p:cNvPr id="171" name="tx171"/>
            <p:cNvSpPr/>
            <p:nvPr/>
          </p:nvSpPr>
          <p:spPr>
            <a:xfrm>
              <a:off x="3859090"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854592" y="6498923"/>
              <a:ext cx="769032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DTP3 coverage in 2023 (76%) was lower than in 2019 (83%).
The number of children vaccinated with DTP3 decreased 11% from 7.4m in 2019 to 6.5m in 2023.
The number of surviving infants decreased approximately 4% from 8.9m in 2019 to 8.6m in 2023.
In 2023, 800,000 fewer children were vaccinated than in 2019.
In 2023, there were 300,000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3918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6794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19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16009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1903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5933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29964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53994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78024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92326"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73174"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54023"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4871"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15720"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496568"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977417"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458265"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939113"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419962"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900810"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381659"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862507"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343356"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824204"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305053"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785901"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rc30"/>
            <p:cNvSpPr/>
            <p:nvPr/>
          </p:nvSpPr>
          <p:spPr>
            <a:xfrm>
              <a:off x="875944" y="2178091"/>
              <a:ext cx="432763" cy="1640944"/>
            </a:xfrm>
            <a:prstGeom prst="rect">
              <a:avLst/>
            </a:prstGeom>
            <a:solidFill>
              <a:srgbClr val="80BD41">
                <a:alpha val="100000"/>
              </a:srgbClr>
            </a:solidFill>
          </p:spPr>
          <p:txBody>
            <a:bodyPr/>
            <a:lstStyle/>
            <a:p>
              <a:endParaRPr/>
            </a:p>
          </p:txBody>
        </p:sp>
        <p:sp>
          <p:nvSpPr>
            <p:cNvPr id="31" name="rc31"/>
            <p:cNvSpPr/>
            <p:nvPr/>
          </p:nvSpPr>
          <p:spPr>
            <a:xfrm>
              <a:off x="1356792" y="1843824"/>
              <a:ext cx="432763" cy="1975210"/>
            </a:xfrm>
            <a:prstGeom prst="rect">
              <a:avLst/>
            </a:prstGeom>
            <a:solidFill>
              <a:srgbClr val="80BD41">
                <a:alpha val="100000"/>
              </a:srgbClr>
            </a:solidFill>
          </p:spPr>
          <p:txBody>
            <a:bodyPr/>
            <a:lstStyle/>
            <a:p>
              <a:endParaRPr/>
            </a:p>
          </p:txBody>
        </p:sp>
        <p:sp>
          <p:nvSpPr>
            <p:cNvPr id="32" name="rc32"/>
            <p:cNvSpPr/>
            <p:nvPr/>
          </p:nvSpPr>
          <p:spPr>
            <a:xfrm>
              <a:off x="1837641" y="1783049"/>
              <a:ext cx="432763" cy="2035986"/>
            </a:xfrm>
            <a:prstGeom prst="rect">
              <a:avLst/>
            </a:prstGeom>
            <a:solidFill>
              <a:srgbClr val="80BD41">
                <a:alpha val="100000"/>
              </a:srgbClr>
            </a:solidFill>
          </p:spPr>
          <p:txBody>
            <a:bodyPr/>
            <a:lstStyle/>
            <a:p>
              <a:endParaRPr/>
            </a:p>
          </p:txBody>
        </p:sp>
        <p:sp>
          <p:nvSpPr>
            <p:cNvPr id="33" name="rc33"/>
            <p:cNvSpPr/>
            <p:nvPr/>
          </p:nvSpPr>
          <p:spPr>
            <a:xfrm>
              <a:off x="2318489" y="1600722"/>
              <a:ext cx="432763" cy="2218313"/>
            </a:xfrm>
            <a:prstGeom prst="rect">
              <a:avLst/>
            </a:prstGeom>
            <a:solidFill>
              <a:srgbClr val="80BD41">
                <a:alpha val="100000"/>
              </a:srgbClr>
            </a:solidFill>
          </p:spPr>
          <p:txBody>
            <a:bodyPr/>
            <a:lstStyle/>
            <a:p>
              <a:endParaRPr/>
            </a:p>
          </p:txBody>
        </p:sp>
        <p:sp>
          <p:nvSpPr>
            <p:cNvPr id="34" name="rc34"/>
            <p:cNvSpPr/>
            <p:nvPr/>
          </p:nvSpPr>
          <p:spPr>
            <a:xfrm>
              <a:off x="3280186" y="1296843"/>
              <a:ext cx="432763" cy="2522192"/>
            </a:xfrm>
            <a:prstGeom prst="rect">
              <a:avLst/>
            </a:prstGeom>
            <a:solidFill>
              <a:srgbClr val="80BD41">
                <a:alpha val="100000"/>
              </a:srgbClr>
            </a:solidFill>
          </p:spPr>
          <p:txBody>
            <a:bodyPr/>
            <a:lstStyle/>
            <a:p>
              <a:endParaRPr/>
            </a:p>
          </p:txBody>
        </p:sp>
        <p:sp>
          <p:nvSpPr>
            <p:cNvPr id="35" name="rc35"/>
            <p:cNvSpPr/>
            <p:nvPr/>
          </p:nvSpPr>
          <p:spPr>
            <a:xfrm>
              <a:off x="4241883" y="1296843"/>
              <a:ext cx="432763" cy="2522192"/>
            </a:xfrm>
            <a:prstGeom prst="rect">
              <a:avLst/>
            </a:prstGeom>
            <a:solidFill>
              <a:srgbClr val="80BD41">
                <a:alpha val="100000"/>
              </a:srgbClr>
            </a:solidFill>
          </p:spPr>
          <p:txBody>
            <a:bodyPr/>
            <a:lstStyle/>
            <a:p>
              <a:endParaRPr/>
            </a:p>
          </p:txBody>
        </p:sp>
        <p:sp>
          <p:nvSpPr>
            <p:cNvPr id="36" name="rc36"/>
            <p:cNvSpPr/>
            <p:nvPr/>
          </p:nvSpPr>
          <p:spPr>
            <a:xfrm>
              <a:off x="2799338" y="1296843"/>
              <a:ext cx="432763" cy="2522192"/>
            </a:xfrm>
            <a:prstGeom prst="rect">
              <a:avLst/>
            </a:prstGeom>
            <a:solidFill>
              <a:srgbClr val="80BD41">
                <a:alpha val="100000"/>
              </a:srgbClr>
            </a:solidFill>
          </p:spPr>
          <p:txBody>
            <a:bodyPr/>
            <a:lstStyle/>
            <a:p>
              <a:endParaRPr/>
            </a:p>
          </p:txBody>
        </p:sp>
        <p:sp>
          <p:nvSpPr>
            <p:cNvPr id="37" name="rc37"/>
            <p:cNvSpPr/>
            <p:nvPr/>
          </p:nvSpPr>
          <p:spPr>
            <a:xfrm>
              <a:off x="3761035" y="1296843"/>
              <a:ext cx="432763" cy="2522192"/>
            </a:xfrm>
            <a:prstGeom prst="rect">
              <a:avLst/>
            </a:prstGeom>
            <a:solidFill>
              <a:srgbClr val="80BD41">
                <a:alpha val="100000"/>
              </a:srgbClr>
            </a:solidFill>
          </p:spPr>
          <p:txBody>
            <a:bodyPr/>
            <a:lstStyle/>
            <a:p>
              <a:endParaRPr/>
            </a:p>
          </p:txBody>
        </p:sp>
        <p:sp>
          <p:nvSpPr>
            <p:cNvPr id="38" name="rc38"/>
            <p:cNvSpPr/>
            <p:nvPr/>
          </p:nvSpPr>
          <p:spPr>
            <a:xfrm>
              <a:off x="4722732" y="1175292"/>
              <a:ext cx="432763" cy="2643743"/>
            </a:xfrm>
            <a:prstGeom prst="rect">
              <a:avLst/>
            </a:prstGeom>
            <a:solidFill>
              <a:srgbClr val="80BD41">
                <a:alpha val="100000"/>
              </a:srgbClr>
            </a:solidFill>
          </p:spPr>
          <p:txBody>
            <a:bodyPr/>
            <a:lstStyle/>
            <a:p>
              <a:endParaRPr/>
            </a:p>
          </p:txBody>
        </p:sp>
        <p:sp>
          <p:nvSpPr>
            <p:cNvPr id="39" name="rc39"/>
            <p:cNvSpPr/>
            <p:nvPr/>
          </p:nvSpPr>
          <p:spPr>
            <a:xfrm>
              <a:off x="5203580" y="1144904"/>
              <a:ext cx="432763" cy="2674131"/>
            </a:xfrm>
            <a:prstGeom prst="rect">
              <a:avLst/>
            </a:prstGeom>
            <a:solidFill>
              <a:srgbClr val="80BD41">
                <a:alpha val="100000"/>
              </a:srgbClr>
            </a:solidFill>
          </p:spPr>
          <p:txBody>
            <a:bodyPr/>
            <a:lstStyle/>
            <a:p>
              <a:endParaRPr/>
            </a:p>
          </p:txBody>
        </p:sp>
        <p:sp>
          <p:nvSpPr>
            <p:cNvPr id="40" name="rc40"/>
            <p:cNvSpPr/>
            <p:nvPr/>
          </p:nvSpPr>
          <p:spPr>
            <a:xfrm>
              <a:off x="5684429" y="1084128"/>
              <a:ext cx="432763" cy="2734907"/>
            </a:xfrm>
            <a:prstGeom prst="rect">
              <a:avLst/>
            </a:prstGeom>
            <a:solidFill>
              <a:srgbClr val="80BD41">
                <a:alpha val="100000"/>
              </a:srgbClr>
            </a:solidFill>
          </p:spPr>
          <p:txBody>
            <a:bodyPr/>
            <a:lstStyle/>
            <a:p>
              <a:endParaRPr/>
            </a:p>
          </p:txBody>
        </p:sp>
        <p:sp>
          <p:nvSpPr>
            <p:cNvPr id="41" name="rc41"/>
            <p:cNvSpPr/>
            <p:nvPr/>
          </p:nvSpPr>
          <p:spPr>
            <a:xfrm>
              <a:off x="6165277" y="962577"/>
              <a:ext cx="432763" cy="2856458"/>
            </a:xfrm>
            <a:prstGeom prst="rect">
              <a:avLst/>
            </a:prstGeom>
            <a:solidFill>
              <a:srgbClr val="80BD41">
                <a:alpha val="100000"/>
              </a:srgbClr>
            </a:solidFill>
          </p:spPr>
          <p:txBody>
            <a:bodyPr/>
            <a:lstStyle/>
            <a:p>
              <a:endParaRPr/>
            </a:p>
          </p:txBody>
        </p:sp>
        <p:sp>
          <p:nvSpPr>
            <p:cNvPr id="42" name="rc42"/>
            <p:cNvSpPr/>
            <p:nvPr/>
          </p:nvSpPr>
          <p:spPr>
            <a:xfrm>
              <a:off x="6646126" y="901801"/>
              <a:ext cx="432763" cy="2917234"/>
            </a:xfrm>
            <a:prstGeom prst="rect">
              <a:avLst/>
            </a:prstGeom>
            <a:solidFill>
              <a:srgbClr val="80BD41">
                <a:alpha val="100000"/>
              </a:srgbClr>
            </a:solidFill>
          </p:spPr>
          <p:txBody>
            <a:bodyPr/>
            <a:lstStyle/>
            <a:p>
              <a:endParaRPr/>
            </a:p>
          </p:txBody>
        </p:sp>
        <p:sp>
          <p:nvSpPr>
            <p:cNvPr id="43" name="rc43"/>
            <p:cNvSpPr/>
            <p:nvPr/>
          </p:nvSpPr>
          <p:spPr>
            <a:xfrm>
              <a:off x="7126974" y="841025"/>
              <a:ext cx="432763" cy="2978010"/>
            </a:xfrm>
            <a:prstGeom prst="rect">
              <a:avLst/>
            </a:prstGeom>
            <a:solidFill>
              <a:srgbClr val="80BD41">
                <a:alpha val="100000"/>
              </a:srgbClr>
            </a:solidFill>
          </p:spPr>
          <p:txBody>
            <a:bodyPr/>
            <a:lstStyle/>
            <a:p>
              <a:endParaRPr/>
            </a:p>
          </p:txBody>
        </p:sp>
        <p:sp>
          <p:nvSpPr>
            <p:cNvPr id="44" name="rc44"/>
            <p:cNvSpPr/>
            <p:nvPr/>
          </p:nvSpPr>
          <p:spPr>
            <a:xfrm>
              <a:off x="8569520" y="810637"/>
              <a:ext cx="432763" cy="3008397"/>
            </a:xfrm>
            <a:prstGeom prst="rect">
              <a:avLst/>
            </a:prstGeom>
            <a:solidFill>
              <a:srgbClr val="80BD41">
                <a:alpha val="100000"/>
              </a:srgbClr>
            </a:solidFill>
          </p:spPr>
          <p:txBody>
            <a:bodyPr/>
            <a:lstStyle/>
            <a:p>
              <a:endParaRPr/>
            </a:p>
          </p:txBody>
        </p:sp>
        <p:sp>
          <p:nvSpPr>
            <p:cNvPr id="45" name="rc45"/>
            <p:cNvSpPr/>
            <p:nvPr/>
          </p:nvSpPr>
          <p:spPr>
            <a:xfrm>
              <a:off x="8088671" y="810637"/>
              <a:ext cx="432763" cy="3008397"/>
            </a:xfrm>
            <a:prstGeom prst="rect">
              <a:avLst/>
            </a:prstGeom>
            <a:solidFill>
              <a:srgbClr val="80BD41">
                <a:alpha val="100000"/>
              </a:srgbClr>
            </a:solidFill>
          </p:spPr>
          <p:txBody>
            <a:bodyPr/>
            <a:lstStyle/>
            <a:p>
              <a:endParaRPr/>
            </a:p>
          </p:txBody>
        </p:sp>
        <p:sp>
          <p:nvSpPr>
            <p:cNvPr id="46" name="rc46"/>
            <p:cNvSpPr/>
            <p:nvPr/>
          </p:nvSpPr>
          <p:spPr>
            <a:xfrm>
              <a:off x="7607823" y="810637"/>
              <a:ext cx="432763" cy="3008397"/>
            </a:xfrm>
            <a:prstGeom prst="rect">
              <a:avLst/>
            </a:prstGeom>
            <a:solidFill>
              <a:srgbClr val="80BD41">
                <a:alpha val="100000"/>
              </a:srgbClr>
            </a:solidFill>
          </p:spPr>
          <p:txBody>
            <a:bodyPr/>
            <a:lstStyle/>
            <a:p>
              <a:endParaRPr/>
            </a:p>
          </p:txBody>
        </p:sp>
        <p:sp>
          <p:nvSpPr>
            <p:cNvPr id="47" name="rc47"/>
            <p:cNvSpPr/>
            <p:nvPr/>
          </p:nvSpPr>
          <p:spPr>
            <a:xfrm>
              <a:off x="875944" y="2178091"/>
              <a:ext cx="432763" cy="1640944"/>
            </a:xfrm>
            <a:prstGeom prst="rect">
              <a:avLst/>
            </a:prstGeom>
            <a:solidFill>
              <a:srgbClr val="80BD41">
                <a:alpha val="100000"/>
              </a:srgbClr>
            </a:solidFill>
          </p:spPr>
          <p:txBody>
            <a:bodyPr/>
            <a:lstStyle/>
            <a:p>
              <a:endParaRPr/>
            </a:p>
          </p:txBody>
        </p:sp>
        <p:sp>
          <p:nvSpPr>
            <p:cNvPr id="48" name="rc48"/>
            <p:cNvSpPr/>
            <p:nvPr/>
          </p:nvSpPr>
          <p:spPr>
            <a:xfrm>
              <a:off x="1356792" y="1843824"/>
              <a:ext cx="432763" cy="1975210"/>
            </a:xfrm>
            <a:prstGeom prst="rect">
              <a:avLst/>
            </a:prstGeom>
            <a:solidFill>
              <a:srgbClr val="80BD41">
                <a:alpha val="100000"/>
              </a:srgbClr>
            </a:solidFill>
          </p:spPr>
          <p:txBody>
            <a:bodyPr/>
            <a:lstStyle/>
            <a:p>
              <a:endParaRPr/>
            </a:p>
          </p:txBody>
        </p:sp>
        <p:sp>
          <p:nvSpPr>
            <p:cNvPr id="49" name="rc49"/>
            <p:cNvSpPr/>
            <p:nvPr/>
          </p:nvSpPr>
          <p:spPr>
            <a:xfrm>
              <a:off x="1837641" y="1783049"/>
              <a:ext cx="432763" cy="2035986"/>
            </a:xfrm>
            <a:prstGeom prst="rect">
              <a:avLst/>
            </a:prstGeom>
            <a:solidFill>
              <a:srgbClr val="80BD41">
                <a:alpha val="100000"/>
              </a:srgbClr>
            </a:solidFill>
          </p:spPr>
          <p:txBody>
            <a:bodyPr/>
            <a:lstStyle/>
            <a:p>
              <a:endParaRPr/>
            </a:p>
          </p:txBody>
        </p:sp>
        <p:sp>
          <p:nvSpPr>
            <p:cNvPr id="50" name="rc50"/>
            <p:cNvSpPr/>
            <p:nvPr/>
          </p:nvSpPr>
          <p:spPr>
            <a:xfrm>
              <a:off x="2318489" y="1600722"/>
              <a:ext cx="432763" cy="2218313"/>
            </a:xfrm>
            <a:prstGeom prst="rect">
              <a:avLst/>
            </a:prstGeom>
            <a:solidFill>
              <a:srgbClr val="80BD41">
                <a:alpha val="100000"/>
              </a:srgbClr>
            </a:solidFill>
          </p:spPr>
          <p:txBody>
            <a:bodyPr/>
            <a:lstStyle/>
            <a:p>
              <a:endParaRPr/>
            </a:p>
          </p:txBody>
        </p:sp>
        <p:sp>
          <p:nvSpPr>
            <p:cNvPr id="51" name="rc51"/>
            <p:cNvSpPr/>
            <p:nvPr/>
          </p:nvSpPr>
          <p:spPr>
            <a:xfrm>
              <a:off x="3280186" y="1296843"/>
              <a:ext cx="432763" cy="2522192"/>
            </a:xfrm>
            <a:prstGeom prst="rect">
              <a:avLst/>
            </a:prstGeom>
            <a:solidFill>
              <a:srgbClr val="80BD41">
                <a:alpha val="100000"/>
              </a:srgbClr>
            </a:solidFill>
          </p:spPr>
          <p:txBody>
            <a:bodyPr/>
            <a:lstStyle/>
            <a:p>
              <a:endParaRPr/>
            </a:p>
          </p:txBody>
        </p:sp>
        <p:sp>
          <p:nvSpPr>
            <p:cNvPr id="52" name="rc52"/>
            <p:cNvSpPr/>
            <p:nvPr/>
          </p:nvSpPr>
          <p:spPr>
            <a:xfrm>
              <a:off x="4241883" y="1296843"/>
              <a:ext cx="432763" cy="2522192"/>
            </a:xfrm>
            <a:prstGeom prst="rect">
              <a:avLst/>
            </a:prstGeom>
            <a:solidFill>
              <a:srgbClr val="80BD41">
                <a:alpha val="100000"/>
              </a:srgbClr>
            </a:solidFill>
          </p:spPr>
          <p:txBody>
            <a:bodyPr/>
            <a:lstStyle/>
            <a:p>
              <a:endParaRPr/>
            </a:p>
          </p:txBody>
        </p:sp>
        <p:sp>
          <p:nvSpPr>
            <p:cNvPr id="53" name="rc53"/>
            <p:cNvSpPr/>
            <p:nvPr/>
          </p:nvSpPr>
          <p:spPr>
            <a:xfrm>
              <a:off x="2799338" y="1296843"/>
              <a:ext cx="432763" cy="2522192"/>
            </a:xfrm>
            <a:prstGeom prst="rect">
              <a:avLst/>
            </a:prstGeom>
            <a:solidFill>
              <a:srgbClr val="80BD41">
                <a:alpha val="100000"/>
              </a:srgbClr>
            </a:solidFill>
          </p:spPr>
          <p:txBody>
            <a:bodyPr/>
            <a:lstStyle/>
            <a:p>
              <a:endParaRPr/>
            </a:p>
          </p:txBody>
        </p:sp>
        <p:sp>
          <p:nvSpPr>
            <p:cNvPr id="54" name="rc54"/>
            <p:cNvSpPr/>
            <p:nvPr/>
          </p:nvSpPr>
          <p:spPr>
            <a:xfrm>
              <a:off x="3761035" y="1296843"/>
              <a:ext cx="432763" cy="2522192"/>
            </a:xfrm>
            <a:prstGeom prst="rect">
              <a:avLst/>
            </a:prstGeom>
            <a:solidFill>
              <a:srgbClr val="80BD41">
                <a:alpha val="100000"/>
              </a:srgbClr>
            </a:solidFill>
          </p:spPr>
          <p:txBody>
            <a:bodyPr/>
            <a:lstStyle/>
            <a:p>
              <a:endParaRPr/>
            </a:p>
          </p:txBody>
        </p:sp>
        <p:sp>
          <p:nvSpPr>
            <p:cNvPr id="55" name="rc55"/>
            <p:cNvSpPr/>
            <p:nvPr/>
          </p:nvSpPr>
          <p:spPr>
            <a:xfrm>
              <a:off x="4722732" y="1175292"/>
              <a:ext cx="432763" cy="2643743"/>
            </a:xfrm>
            <a:prstGeom prst="rect">
              <a:avLst/>
            </a:prstGeom>
            <a:solidFill>
              <a:srgbClr val="80BD41">
                <a:alpha val="100000"/>
              </a:srgbClr>
            </a:solidFill>
          </p:spPr>
          <p:txBody>
            <a:bodyPr/>
            <a:lstStyle/>
            <a:p>
              <a:endParaRPr/>
            </a:p>
          </p:txBody>
        </p:sp>
        <p:sp>
          <p:nvSpPr>
            <p:cNvPr id="56" name="rc56"/>
            <p:cNvSpPr/>
            <p:nvPr/>
          </p:nvSpPr>
          <p:spPr>
            <a:xfrm>
              <a:off x="5203580" y="1144904"/>
              <a:ext cx="432763" cy="2674131"/>
            </a:xfrm>
            <a:prstGeom prst="rect">
              <a:avLst/>
            </a:prstGeom>
            <a:solidFill>
              <a:srgbClr val="80BD41">
                <a:alpha val="100000"/>
              </a:srgbClr>
            </a:solidFill>
          </p:spPr>
          <p:txBody>
            <a:bodyPr/>
            <a:lstStyle/>
            <a:p>
              <a:endParaRPr/>
            </a:p>
          </p:txBody>
        </p:sp>
        <p:sp>
          <p:nvSpPr>
            <p:cNvPr id="57" name="rc57"/>
            <p:cNvSpPr/>
            <p:nvPr/>
          </p:nvSpPr>
          <p:spPr>
            <a:xfrm>
              <a:off x="5684429" y="1084128"/>
              <a:ext cx="432763" cy="2734907"/>
            </a:xfrm>
            <a:prstGeom prst="rect">
              <a:avLst/>
            </a:prstGeom>
            <a:solidFill>
              <a:srgbClr val="80BD41">
                <a:alpha val="100000"/>
              </a:srgbClr>
            </a:solidFill>
          </p:spPr>
          <p:txBody>
            <a:bodyPr/>
            <a:lstStyle/>
            <a:p>
              <a:endParaRPr/>
            </a:p>
          </p:txBody>
        </p:sp>
        <p:sp>
          <p:nvSpPr>
            <p:cNvPr id="58" name="rc58"/>
            <p:cNvSpPr/>
            <p:nvPr/>
          </p:nvSpPr>
          <p:spPr>
            <a:xfrm>
              <a:off x="6165277" y="962577"/>
              <a:ext cx="432763" cy="2856458"/>
            </a:xfrm>
            <a:prstGeom prst="rect">
              <a:avLst/>
            </a:prstGeom>
            <a:solidFill>
              <a:srgbClr val="80BD41">
                <a:alpha val="100000"/>
              </a:srgbClr>
            </a:solidFill>
          </p:spPr>
          <p:txBody>
            <a:bodyPr/>
            <a:lstStyle/>
            <a:p>
              <a:endParaRPr/>
            </a:p>
          </p:txBody>
        </p:sp>
        <p:sp>
          <p:nvSpPr>
            <p:cNvPr id="59" name="rc59"/>
            <p:cNvSpPr/>
            <p:nvPr/>
          </p:nvSpPr>
          <p:spPr>
            <a:xfrm>
              <a:off x="6646126" y="901801"/>
              <a:ext cx="432763" cy="2917234"/>
            </a:xfrm>
            <a:prstGeom prst="rect">
              <a:avLst/>
            </a:prstGeom>
            <a:solidFill>
              <a:srgbClr val="80BD41">
                <a:alpha val="100000"/>
              </a:srgbClr>
            </a:solidFill>
          </p:spPr>
          <p:txBody>
            <a:bodyPr/>
            <a:lstStyle/>
            <a:p>
              <a:endParaRPr/>
            </a:p>
          </p:txBody>
        </p:sp>
        <p:sp>
          <p:nvSpPr>
            <p:cNvPr id="60" name="rc60"/>
            <p:cNvSpPr/>
            <p:nvPr/>
          </p:nvSpPr>
          <p:spPr>
            <a:xfrm>
              <a:off x="7126974" y="841025"/>
              <a:ext cx="432763" cy="2978010"/>
            </a:xfrm>
            <a:prstGeom prst="rect">
              <a:avLst/>
            </a:prstGeom>
            <a:solidFill>
              <a:srgbClr val="80BD41">
                <a:alpha val="100000"/>
              </a:srgbClr>
            </a:solidFill>
          </p:spPr>
          <p:txBody>
            <a:bodyPr/>
            <a:lstStyle/>
            <a:p>
              <a:endParaRPr/>
            </a:p>
          </p:txBody>
        </p:sp>
        <p:sp>
          <p:nvSpPr>
            <p:cNvPr id="61" name="rc61"/>
            <p:cNvSpPr/>
            <p:nvPr/>
          </p:nvSpPr>
          <p:spPr>
            <a:xfrm>
              <a:off x="8569520" y="810637"/>
              <a:ext cx="432763" cy="3008397"/>
            </a:xfrm>
            <a:prstGeom prst="rect">
              <a:avLst/>
            </a:prstGeom>
            <a:solidFill>
              <a:srgbClr val="80BD41">
                <a:alpha val="100000"/>
              </a:srgbClr>
            </a:solidFill>
          </p:spPr>
          <p:txBody>
            <a:bodyPr/>
            <a:lstStyle/>
            <a:p>
              <a:endParaRPr/>
            </a:p>
          </p:txBody>
        </p:sp>
        <p:sp>
          <p:nvSpPr>
            <p:cNvPr id="62" name="rc62"/>
            <p:cNvSpPr/>
            <p:nvPr/>
          </p:nvSpPr>
          <p:spPr>
            <a:xfrm>
              <a:off x="8088671" y="810637"/>
              <a:ext cx="432763" cy="3008397"/>
            </a:xfrm>
            <a:prstGeom prst="rect">
              <a:avLst/>
            </a:prstGeom>
            <a:solidFill>
              <a:srgbClr val="80BD41">
                <a:alpha val="100000"/>
              </a:srgbClr>
            </a:solidFill>
          </p:spPr>
          <p:txBody>
            <a:bodyPr/>
            <a:lstStyle/>
            <a:p>
              <a:endParaRPr/>
            </a:p>
          </p:txBody>
        </p:sp>
        <p:sp>
          <p:nvSpPr>
            <p:cNvPr id="63" name="rc63"/>
            <p:cNvSpPr/>
            <p:nvPr/>
          </p:nvSpPr>
          <p:spPr>
            <a:xfrm>
              <a:off x="7607823" y="810637"/>
              <a:ext cx="432763" cy="3008397"/>
            </a:xfrm>
            <a:prstGeom prst="rect">
              <a:avLst/>
            </a:prstGeom>
            <a:solidFill>
              <a:srgbClr val="80BD41">
                <a:alpha val="100000"/>
              </a:srgbClr>
            </a:solidFill>
          </p:spPr>
          <p:txBody>
            <a:bodyPr/>
            <a:lstStyle/>
            <a:p>
              <a:endParaRPr/>
            </a:p>
          </p:txBody>
        </p:sp>
        <p:sp>
          <p:nvSpPr>
            <p:cNvPr id="64" name="pg64"/>
            <p:cNvSpPr/>
            <p:nvPr/>
          </p:nvSpPr>
          <p:spPr>
            <a:xfrm>
              <a:off x="1277449" y="3787777"/>
              <a:ext cx="31258" cy="31258"/>
            </a:xfrm>
            <a:custGeom>
              <a:avLst/>
              <a:gdLst/>
              <a:ahLst/>
              <a:cxnLst/>
              <a:rect l="0" t="0" r="0" b="0"/>
              <a:pathLst>
                <a:path w="31258" h="31258">
                  <a:moveTo>
                    <a:pt x="31258" y="0"/>
                  </a:moveTo>
                  <a:lnTo>
                    <a:pt x="31258" y="9359"/>
                  </a:lnTo>
                  <a:lnTo>
                    <a:pt x="9359" y="31258"/>
                  </a:lnTo>
                  <a:lnTo>
                    <a:pt x="0" y="312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183850" y="3694177"/>
              <a:ext cx="124857" cy="124857"/>
            </a:xfrm>
            <a:custGeom>
              <a:avLst/>
              <a:gdLst/>
              <a:ahLst/>
              <a:cxnLst/>
              <a:rect l="0" t="0" r="0" b="0"/>
              <a:pathLst>
                <a:path w="124857" h="124857">
                  <a:moveTo>
                    <a:pt x="124857" y="0"/>
                  </a:moveTo>
                  <a:lnTo>
                    <a:pt x="124857" y="9359"/>
                  </a:lnTo>
                  <a:lnTo>
                    <a:pt x="9359" y="124857"/>
                  </a:lnTo>
                  <a:lnTo>
                    <a:pt x="0" y="1248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090250" y="3600578"/>
              <a:ext cx="218457" cy="218457"/>
            </a:xfrm>
            <a:custGeom>
              <a:avLst/>
              <a:gdLst/>
              <a:ahLst/>
              <a:cxnLst/>
              <a:rect l="0" t="0" r="0" b="0"/>
              <a:pathLst>
                <a:path w="218457" h="218457">
                  <a:moveTo>
                    <a:pt x="218457" y="0"/>
                  </a:moveTo>
                  <a:lnTo>
                    <a:pt x="218457" y="9359"/>
                  </a:lnTo>
                  <a:lnTo>
                    <a:pt x="9359" y="218457"/>
                  </a:lnTo>
                  <a:lnTo>
                    <a:pt x="0" y="2184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996651" y="3506979"/>
              <a:ext cx="312056" cy="312056"/>
            </a:xfrm>
            <a:custGeom>
              <a:avLst/>
              <a:gdLst/>
              <a:ahLst/>
              <a:cxnLst/>
              <a:rect l="0" t="0" r="0" b="0"/>
              <a:pathLst>
                <a:path w="312056" h="312056">
                  <a:moveTo>
                    <a:pt x="312056" y="0"/>
                  </a:moveTo>
                  <a:lnTo>
                    <a:pt x="312056" y="9359"/>
                  </a:lnTo>
                  <a:lnTo>
                    <a:pt x="9359" y="312056"/>
                  </a:lnTo>
                  <a:lnTo>
                    <a:pt x="0" y="3120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903051" y="3413379"/>
              <a:ext cx="405656" cy="405656"/>
            </a:xfrm>
            <a:custGeom>
              <a:avLst/>
              <a:gdLst/>
              <a:ahLst/>
              <a:cxnLst/>
              <a:rect l="0" t="0" r="0" b="0"/>
              <a:pathLst>
                <a:path w="405656" h="405656">
                  <a:moveTo>
                    <a:pt x="405656" y="0"/>
                  </a:moveTo>
                  <a:lnTo>
                    <a:pt x="405656" y="9359"/>
                  </a:lnTo>
                  <a:lnTo>
                    <a:pt x="9359" y="405656"/>
                  </a:lnTo>
                  <a:lnTo>
                    <a:pt x="0" y="4056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875944" y="33197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875944" y="32261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875944" y="31325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875944" y="30389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875944" y="29453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875944" y="28517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875944" y="27581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875944" y="26645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875944" y="25709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875944" y="24773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875944" y="238378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875944" y="229018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875944" y="219658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875944" y="2178091"/>
              <a:ext cx="367020" cy="367020"/>
            </a:xfrm>
            <a:custGeom>
              <a:avLst/>
              <a:gdLst/>
              <a:ahLst/>
              <a:cxnLst/>
              <a:rect l="0" t="0" r="0" b="0"/>
              <a:pathLst>
                <a:path w="367020" h="367020">
                  <a:moveTo>
                    <a:pt x="357660" y="0"/>
                  </a:moveTo>
                  <a:lnTo>
                    <a:pt x="367020" y="0"/>
                  </a:lnTo>
                  <a:lnTo>
                    <a:pt x="0" y="367020"/>
                  </a:lnTo>
                  <a:lnTo>
                    <a:pt x="0" y="3576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875944" y="2178091"/>
              <a:ext cx="273421" cy="273421"/>
            </a:xfrm>
            <a:custGeom>
              <a:avLst/>
              <a:gdLst/>
              <a:ahLst/>
              <a:cxnLst/>
              <a:rect l="0" t="0" r="0" b="0"/>
              <a:pathLst>
                <a:path w="273421" h="273421">
                  <a:moveTo>
                    <a:pt x="264061" y="0"/>
                  </a:moveTo>
                  <a:lnTo>
                    <a:pt x="273421" y="0"/>
                  </a:lnTo>
                  <a:lnTo>
                    <a:pt x="0" y="273421"/>
                  </a:lnTo>
                  <a:lnTo>
                    <a:pt x="0" y="2640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875944" y="2178091"/>
              <a:ext cx="179821" cy="179821"/>
            </a:xfrm>
            <a:custGeom>
              <a:avLst/>
              <a:gdLst/>
              <a:ahLst/>
              <a:cxnLst/>
              <a:rect l="0" t="0" r="0" b="0"/>
              <a:pathLst>
                <a:path w="179821" h="179821">
                  <a:moveTo>
                    <a:pt x="170461" y="0"/>
                  </a:moveTo>
                  <a:lnTo>
                    <a:pt x="179821" y="0"/>
                  </a:lnTo>
                  <a:lnTo>
                    <a:pt x="0" y="179821"/>
                  </a:lnTo>
                  <a:lnTo>
                    <a:pt x="0" y="1704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875944" y="2178091"/>
              <a:ext cx="86222" cy="86222"/>
            </a:xfrm>
            <a:custGeom>
              <a:avLst/>
              <a:gdLst/>
              <a:ahLst/>
              <a:cxnLst/>
              <a:rect l="0" t="0" r="0" b="0"/>
              <a:pathLst>
                <a:path w="86222" h="86222">
                  <a:moveTo>
                    <a:pt x="76862" y="0"/>
                  </a:moveTo>
                  <a:lnTo>
                    <a:pt x="86222" y="0"/>
                  </a:lnTo>
                  <a:lnTo>
                    <a:pt x="0" y="86222"/>
                  </a:lnTo>
                  <a:lnTo>
                    <a:pt x="0" y="768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745446" y="3774925"/>
              <a:ext cx="44110" cy="44110"/>
            </a:xfrm>
            <a:custGeom>
              <a:avLst/>
              <a:gdLst/>
              <a:ahLst/>
              <a:cxnLst/>
              <a:rect l="0" t="0" r="0" b="0"/>
              <a:pathLst>
                <a:path w="44110" h="44110">
                  <a:moveTo>
                    <a:pt x="44110" y="0"/>
                  </a:moveTo>
                  <a:lnTo>
                    <a:pt x="44110" y="9359"/>
                  </a:lnTo>
                  <a:lnTo>
                    <a:pt x="9359" y="44110"/>
                  </a:lnTo>
                  <a:lnTo>
                    <a:pt x="0" y="44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651846" y="3681326"/>
              <a:ext cx="137709" cy="137709"/>
            </a:xfrm>
            <a:custGeom>
              <a:avLst/>
              <a:gdLst/>
              <a:ahLst/>
              <a:cxnLst/>
              <a:rect l="0" t="0" r="0" b="0"/>
              <a:pathLst>
                <a:path w="137709" h="137709">
                  <a:moveTo>
                    <a:pt x="137709" y="0"/>
                  </a:moveTo>
                  <a:lnTo>
                    <a:pt x="137709" y="9359"/>
                  </a:lnTo>
                  <a:lnTo>
                    <a:pt x="9359" y="137709"/>
                  </a:lnTo>
                  <a:lnTo>
                    <a:pt x="0" y="1377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558247" y="3587726"/>
              <a:ext cx="231308" cy="231308"/>
            </a:xfrm>
            <a:custGeom>
              <a:avLst/>
              <a:gdLst/>
              <a:ahLst/>
              <a:cxnLst/>
              <a:rect l="0" t="0" r="0" b="0"/>
              <a:pathLst>
                <a:path w="231308" h="231308">
                  <a:moveTo>
                    <a:pt x="231308" y="0"/>
                  </a:moveTo>
                  <a:lnTo>
                    <a:pt x="231308" y="9359"/>
                  </a:lnTo>
                  <a:lnTo>
                    <a:pt x="9359" y="231308"/>
                  </a:lnTo>
                  <a:lnTo>
                    <a:pt x="0" y="2313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464648" y="3494127"/>
              <a:ext cx="324908" cy="324908"/>
            </a:xfrm>
            <a:custGeom>
              <a:avLst/>
              <a:gdLst/>
              <a:ahLst/>
              <a:cxnLst/>
              <a:rect l="0" t="0" r="0" b="0"/>
              <a:pathLst>
                <a:path w="324908" h="324908">
                  <a:moveTo>
                    <a:pt x="324908" y="0"/>
                  </a:moveTo>
                  <a:lnTo>
                    <a:pt x="324908" y="9359"/>
                  </a:lnTo>
                  <a:lnTo>
                    <a:pt x="9359" y="324908"/>
                  </a:lnTo>
                  <a:lnTo>
                    <a:pt x="0" y="3249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371048" y="3400528"/>
              <a:ext cx="418507" cy="418507"/>
            </a:xfrm>
            <a:custGeom>
              <a:avLst/>
              <a:gdLst/>
              <a:ahLst/>
              <a:cxnLst/>
              <a:rect l="0" t="0" r="0" b="0"/>
              <a:pathLst>
                <a:path w="418507" h="418507">
                  <a:moveTo>
                    <a:pt x="418507" y="0"/>
                  </a:moveTo>
                  <a:lnTo>
                    <a:pt x="418507" y="9359"/>
                  </a:lnTo>
                  <a:lnTo>
                    <a:pt x="9359" y="418507"/>
                  </a:lnTo>
                  <a:lnTo>
                    <a:pt x="0" y="4185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356792" y="33069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356792" y="32133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356792" y="31197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356792" y="30261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356792" y="29325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356792" y="28389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356792" y="27453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356792" y="26517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356792" y="25581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356792" y="24645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356792" y="23709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356792" y="227733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356792" y="21837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356792" y="20901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356792" y="199653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356792" y="190293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356792" y="1843824"/>
              <a:ext cx="407637" cy="407637"/>
            </a:xfrm>
            <a:custGeom>
              <a:avLst/>
              <a:gdLst/>
              <a:ahLst/>
              <a:cxnLst/>
              <a:rect l="0" t="0" r="0" b="0"/>
              <a:pathLst>
                <a:path w="407637" h="407637">
                  <a:moveTo>
                    <a:pt x="398277" y="0"/>
                  </a:moveTo>
                  <a:lnTo>
                    <a:pt x="407637" y="0"/>
                  </a:lnTo>
                  <a:lnTo>
                    <a:pt x="0" y="407637"/>
                  </a:lnTo>
                  <a:lnTo>
                    <a:pt x="0" y="3982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356792" y="1843824"/>
              <a:ext cx="314037" cy="314037"/>
            </a:xfrm>
            <a:custGeom>
              <a:avLst/>
              <a:gdLst/>
              <a:ahLst/>
              <a:cxnLst/>
              <a:rect l="0" t="0" r="0" b="0"/>
              <a:pathLst>
                <a:path w="314037" h="314037">
                  <a:moveTo>
                    <a:pt x="304677" y="0"/>
                  </a:moveTo>
                  <a:lnTo>
                    <a:pt x="314037" y="0"/>
                  </a:lnTo>
                  <a:lnTo>
                    <a:pt x="0" y="314037"/>
                  </a:lnTo>
                  <a:lnTo>
                    <a:pt x="0" y="3046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356792" y="1843824"/>
              <a:ext cx="220438" cy="220438"/>
            </a:xfrm>
            <a:custGeom>
              <a:avLst/>
              <a:gdLst/>
              <a:ahLst/>
              <a:cxnLst/>
              <a:rect l="0" t="0" r="0" b="0"/>
              <a:pathLst>
                <a:path w="220438" h="220438">
                  <a:moveTo>
                    <a:pt x="211078" y="0"/>
                  </a:moveTo>
                  <a:lnTo>
                    <a:pt x="220438" y="0"/>
                  </a:lnTo>
                  <a:lnTo>
                    <a:pt x="0" y="220438"/>
                  </a:lnTo>
                  <a:lnTo>
                    <a:pt x="0" y="2110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356792" y="1843824"/>
              <a:ext cx="126839" cy="126839"/>
            </a:xfrm>
            <a:custGeom>
              <a:avLst/>
              <a:gdLst/>
              <a:ahLst/>
              <a:cxnLst/>
              <a:rect l="0" t="0" r="0" b="0"/>
              <a:pathLst>
                <a:path w="126839" h="126839">
                  <a:moveTo>
                    <a:pt x="117479" y="0"/>
                  </a:moveTo>
                  <a:lnTo>
                    <a:pt x="126839" y="0"/>
                  </a:lnTo>
                  <a:lnTo>
                    <a:pt x="0" y="126839"/>
                  </a:lnTo>
                  <a:lnTo>
                    <a:pt x="0" y="1174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356792" y="1843824"/>
              <a:ext cx="33239" cy="33239"/>
            </a:xfrm>
            <a:custGeom>
              <a:avLst/>
              <a:gdLst/>
              <a:ahLst/>
              <a:cxnLst/>
              <a:rect l="0" t="0" r="0" b="0"/>
              <a:pathLst>
                <a:path w="33239" h="33239">
                  <a:moveTo>
                    <a:pt x="23879" y="0"/>
                  </a:moveTo>
                  <a:lnTo>
                    <a:pt x="33239" y="0"/>
                  </a:lnTo>
                  <a:lnTo>
                    <a:pt x="0" y="33239"/>
                  </a:lnTo>
                  <a:lnTo>
                    <a:pt x="0" y="238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213443" y="3762073"/>
              <a:ext cx="56961" cy="56961"/>
            </a:xfrm>
            <a:custGeom>
              <a:avLst/>
              <a:gdLst/>
              <a:ahLst/>
              <a:cxnLst/>
              <a:rect l="0" t="0" r="0" b="0"/>
              <a:pathLst>
                <a:path w="56961" h="56961">
                  <a:moveTo>
                    <a:pt x="56961" y="0"/>
                  </a:moveTo>
                  <a:lnTo>
                    <a:pt x="56961" y="9359"/>
                  </a:lnTo>
                  <a:lnTo>
                    <a:pt x="9359" y="56961"/>
                  </a:lnTo>
                  <a:lnTo>
                    <a:pt x="0" y="569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119843" y="3668474"/>
              <a:ext cx="150561" cy="150561"/>
            </a:xfrm>
            <a:custGeom>
              <a:avLst/>
              <a:gdLst/>
              <a:ahLst/>
              <a:cxnLst/>
              <a:rect l="0" t="0" r="0" b="0"/>
              <a:pathLst>
                <a:path w="150561" h="150561">
                  <a:moveTo>
                    <a:pt x="150561" y="0"/>
                  </a:moveTo>
                  <a:lnTo>
                    <a:pt x="150561" y="9359"/>
                  </a:lnTo>
                  <a:lnTo>
                    <a:pt x="9359" y="150561"/>
                  </a:lnTo>
                  <a:lnTo>
                    <a:pt x="0" y="150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026244" y="3574875"/>
              <a:ext cx="244160" cy="244160"/>
            </a:xfrm>
            <a:custGeom>
              <a:avLst/>
              <a:gdLst/>
              <a:ahLst/>
              <a:cxnLst/>
              <a:rect l="0" t="0" r="0" b="0"/>
              <a:pathLst>
                <a:path w="244160" h="244160">
                  <a:moveTo>
                    <a:pt x="244160" y="0"/>
                  </a:moveTo>
                  <a:lnTo>
                    <a:pt x="244160" y="9359"/>
                  </a:lnTo>
                  <a:lnTo>
                    <a:pt x="9359" y="244160"/>
                  </a:lnTo>
                  <a:lnTo>
                    <a:pt x="0" y="2441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1932645" y="3481275"/>
              <a:ext cx="337759" cy="337759"/>
            </a:xfrm>
            <a:custGeom>
              <a:avLst/>
              <a:gdLst/>
              <a:ahLst/>
              <a:cxnLst/>
              <a:rect l="0" t="0" r="0" b="0"/>
              <a:pathLst>
                <a:path w="337759" h="337759">
                  <a:moveTo>
                    <a:pt x="337759" y="0"/>
                  </a:moveTo>
                  <a:lnTo>
                    <a:pt x="337759" y="9359"/>
                  </a:lnTo>
                  <a:lnTo>
                    <a:pt x="9359" y="337759"/>
                  </a:lnTo>
                  <a:lnTo>
                    <a:pt x="0" y="3377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1839045" y="3387676"/>
              <a:ext cx="431359" cy="431359"/>
            </a:xfrm>
            <a:custGeom>
              <a:avLst/>
              <a:gdLst/>
              <a:ahLst/>
              <a:cxnLst/>
              <a:rect l="0" t="0" r="0" b="0"/>
              <a:pathLst>
                <a:path w="431359" h="431359">
                  <a:moveTo>
                    <a:pt x="431359" y="0"/>
                  </a:moveTo>
                  <a:lnTo>
                    <a:pt x="431359" y="9359"/>
                  </a:lnTo>
                  <a:lnTo>
                    <a:pt x="9359" y="431359"/>
                  </a:lnTo>
                  <a:lnTo>
                    <a:pt x="0" y="4313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1837641" y="32940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1837641" y="32004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1837641" y="31068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1837641" y="30132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1837641" y="29196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1837641" y="28260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837641" y="27324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837641" y="26388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1837641" y="25452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1837641" y="24516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1837641" y="23580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837641" y="22644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837641" y="21708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837641" y="20772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837641" y="19836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837641" y="189008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837641" y="179648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837641" y="1783049"/>
              <a:ext cx="361962" cy="361962"/>
            </a:xfrm>
            <a:custGeom>
              <a:avLst/>
              <a:gdLst/>
              <a:ahLst/>
              <a:cxnLst/>
              <a:rect l="0" t="0" r="0" b="0"/>
              <a:pathLst>
                <a:path w="361962" h="361962">
                  <a:moveTo>
                    <a:pt x="352602" y="0"/>
                  </a:moveTo>
                  <a:lnTo>
                    <a:pt x="361962" y="0"/>
                  </a:lnTo>
                  <a:lnTo>
                    <a:pt x="0" y="361962"/>
                  </a:lnTo>
                  <a:lnTo>
                    <a:pt x="0" y="352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837641" y="1783049"/>
              <a:ext cx="268362" cy="268362"/>
            </a:xfrm>
            <a:custGeom>
              <a:avLst/>
              <a:gdLst/>
              <a:ahLst/>
              <a:cxnLst/>
              <a:rect l="0" t="0" r="0" b="0"/>
              <a:pathLst>
                <a:path w="268362" h="268362">
                  <a:moveTo>
                    <a:pt x="259002" y="0"/>
                  </a:moveTo>
                  <a:lnTo>
                    <a:pt x="268362" y="0"/>
                  </a:lnTo>
                  <a:lnTo>
                    <a:pt x="0" y="268362"/>
                  </a:lnTo>
                  <a:lnTo>
                    <a:pt x="0" y="259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837641" y="1783049"/>
              <a:ext cx="174763" cy="174763"/>
            </a:xfrm>
            <a:custGeom>
              <a:avLst/>
              <a:gdLst/>
              <a:ahLst/>
              <a:cxnLst/>
              <a:rect l="0" t="0" r="0" b="0"/>
              <a:pathLst>
                <a:path w="174763" h="174763">
                  <a:moveTo>
                    <a:pt x="165403" y="0"/>
                  </a:moveTo>
                  <a:lnTo>
                    <a:pt x="174763" y="0"/>
                  </a:lnTo>
                  <a:lnTo>
                    <a:pt x="0" y="174763"/>
                  </a:lnTo>
                  <a:lnTo>
                    <a:pt x="0" y="1654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837641" y="1783049"/>
              <a:ext cx="81163" cy="81163"/>
            </a:xfrm>
            <a:custGeom>
              <a:avLst/>
              <a:gdLst/>
              <a:ahLst/>
              <a:cxnLst/>
              <a:rect l="0" t="0" r="0" b="0"/>
              <a:pathLst>
                <a:path w="81163" h="81163">
                  <a:moveTo>
                    <a:pt x="71803" y="0"/>
                  </a:moveTo>
                  <a:lnTo>
                    <a:pt x="81163" y="0"/>
                  </a:lnTo>
                  <a:lnTo>
                    <a:pt x="0" y="81163"/>
                  </a:lnTo>
                  <a:lnTo>
                    <a:pt x="0" y="718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681440" y="3749222"/>
              <a:ext cx="69813" cy="69813"/>
            </a:xfrm>
            <a:custGeom>
              <a:avLst/>
              <a:gdLst/>
              <a:ahLst/>
              <a:cxnLst/>
              <a:rect l="0" t="0" r="0" b="0"/>
              <a:pathLst>
                <a:path w="69813" h="69813">
                  <a:moveTo>
                    <a:pt x="69813" y="0"/>
                  </a:moveTo>
                  <a:lnTo>
                    <a:pt x="69813" y="9359"/>
                  </a:lnTo>
                  <a:lnTo>
                    <a:pt x="9359" y="69813"/>
                  </a:lnTo>
                  <a:lnTo>
                    <a:pt x="0" y="69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587840" y="3655623"/>
              <a:ext cx="163412" cy="163412"/>
            </a:xfrm>
            <a:custGeom>
              <a:avLst/>
              <a:gdLst/>
              <a:ahLst/>
              <a:cxnLst/>
              <a:rect l="0" t="0" r="0" b="0"/>
              <a:pathLst>
                <a:path w="163412" h="163412">
                  <a:moveTo>
                    <a:pt x="163412" y="0"/>
                  </a:moveTo>
                  <a:lnTo>
                    <a:pt x="163412" y="9359"/>
                  </a:lnTo>
                  <a:lnTo>
                    <a:pt x="9359" y="163412"/>
                  </a:lnTo>
                  <a:lnTo>
                    <a:pt x="0" y="1634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494241" y="3562023"/>
              <a:ext cx="257012" cy="257012"/>
            </a:xfrm>
            <a:custGeom>
              <a:avLst/>
              <a:gdLst/>
              <a:ahLst/>
              <a:cxnLst/>
              <a:rect l="0" t="0" r="0" b="0"/>
              <a:pathLst>
                <a:path w="257012" h="257012">
                  <a:moveTo>
                    <a:pt x="257012" y="0"/>
                  </a:moveTo>
                  <a:lnTo>
                    <a:pt x="257012" y="9359"/>
                  </a:lnTo>
                  <a:lnTo>
                    <a:pt x="9359" y="257012"/>
                  </a:lnTo>
                  <a:lnTo>
                    <a:pt x="0" y="2570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400641" y="3468424"/>
              <a:ext cx="350611" cy="350611"/>
            </a:xfrm>
            <a:custGeom>
              <a:avLst/>
              <a:gdLst/>
              <a:ahLst/>
              <a:cxnLst/>
              <a:rect l="0" t="0" r="0" b="0"/>
              <a:pathLst>
                <a:path w="350611" h="350611">
                  <a:moveTo>
                    <a:pt x="350611" y="0"/>
                  </a:moveTo>
                  <a:lnTo>
                    <a:pt x="350611" y="9359"/>
                  </a:lnTo>
                  <a:lnTo>
                    <a:pt x="9359" y="350611"/>
                  </a:lnTo>
                  <a:lnTo>
                    <a:pt x="0" y="35061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318489" y="33748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318489" y="32812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318489" y="31876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318489" y="30940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318489" y="30004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318489" y="29068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318489" y="28132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318489" y="27196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318489" y="26260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318489" y="25324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318489" y="24388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318489" y="23452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318489" y="22516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318489" y="21580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318489" y="20644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318489" y="19708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318489" y="18772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318489" y="178363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318489" y="16900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2318489" y="1600722"/>
              <a:ext cx="432763" cy="437838"/>
            </a:xfrm>
            <a:custGeom>
              <a:avLst/>
              <a:gdLst/>
              <a:ahLst/>
              <a:cxnLst/>
              <a:rect l="0" t="0" r="0" b="0"/>
              <a:pathLst>
                <a:path w="432763" h="437838">
                  <a:moveTo>
                    <a:pt x="428478" y="0"/>
                  </a:moveTo>
                  <a:lnTo>
                    <a:pt x="432763" y="0"/>
                  </a:lnTo>
                  <a:lnTo>
                    <a:pt x="432763" y="5074"/>
                  </a:lnTo>
                  <a:lnTo>
                    <a:pt x="0" y="437838"/>
                  </a:lnTo>
                  <a:lnTo>
                    <a:pt x="0" y="4284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2318489" y="1600722"/>
              <a:ext cx="344238" cy="344238"/>
            </a:xfrm>
            <a:custGeom>
              <a:avLst/>
              <a:gdLst/>
              <a:ahLst/>
              <a:cxnLst/>
              <a:rect l="0" t="0" r="0" b="0"/>
              <a:pathLst>
                <a:path w="344238" h="344238">
                  <a:moveTo>
                    <a:pt x="334878" y="0"/>
                  </a:moveTo>
                  <a:lnTo>
                    <a:pt x="344238" y="0"/>
                  </a:lnTo>
                  <a:lnTo>
                    <a:pt x="0" y="344238"/>
                  </a:lnTo>
                  <a:lnTo>
                    <a:pt x="0" y="3348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318489" y="1600722"/>
              <a:ext cx="250639" cy="250639"/>
            </a:xfrm>
            <a:custGeom>
              <a:avLst/>
              <a:gdLst/>
              <a:ahLst/>
              <a:cxnLst/>
              <a:rect l="0" t="0" r="0" b="0"/>
              <a:pathLst>
                <a:path w="250639" h="250639">
                  <a:moveTo>
                    <a:pt x="241279" y="0"/>
                  </a:moveTo>
                  <a:lnTo>
                    <a:pt x="250639" y="0"/>
                  </a:lnTo>
                  <a:lnTo>
                    <a:pt x="0" y="250639"/>
                  </a:lnTo>
                  <a:lnTo>
                    <a:pt x="0" y="2412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318489" y="1600722"/>
              <a:ext cx="157040" cy="157040"/>
            </a:xfrm>
            <a:custGeom>
              <a:avLst/>
              <a:gdLst/>
              <a:ahLst/>
              <a:cxnLst/>
              <a:rect l="0" t="0" r="0" b="0"/>
              <a:pathLst>
                <a:path w="157040" h="157040">
                  <a:moveTo>
                    <a:pt x="147680" y="0"/>
                  </a:moveTo>
                  <a:lnTo>
                    <a:pt x="157040" y="0"/>
                  </a:lnTo>
                  <a:lnTo>
                    <a:pt x="0" y="157040"/>
                  </a:lnTo>
                  <a:lnTo>
                    <a:pt x="0" y="1476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2318489" y="1600722"/>
              <a:ext cx="63440" cy="63440"/>
            </a:xfrm>
            <a:custGeom>
              <a:avLst/>
              <a:gdLst/>
              <a:ahLst/>
              <a:cxnLst/>
              <a:rect l="0" t="0" r="0" b="0"/>
              <a:pathLst>
                <a:path w="63440" h="63440">
                  <a:moveTo>
                    <a:pt x="54080" y="0"/>
                  </a:moveTo>
                  <a:lnTo>
                    <a:pt x="63440" y="0"/>
                  </a:lnTo>
                  <a:lnTo>
                    <a:pt x="0" y="63440"/>
                  </a:lnTo>
                  <a:lnTo>
                    <a:pt x="0" y="540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711033" y="3817118"/>
              <a:ext cx="1917" cy="1917"/>
            </a:xfrm>
            <a:custGeom>
              <a:avLst/>
              <a:gdLst/>
              <a:ahLst/>
              <a:cxnLst/>
              <a:rect l="0" t="0" r="0" b="0"/>
              <a:pathLst>
                <a:path w="1917" h="1917">
                  <a:moveTo>
                    <a:pt x="1917" y="0"/>
                  </a:moveTo>
                  <a:lnTo>
                    <a:pt x="1917" y="1917"/>
                  </a:lnTo>
                  <a:lnTo>
                    <a:pt x="0" y="19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617433" y="3723519"/>
              <a:ext cx="95516" cy="95516"/>
            </a:xfrm>
            <a:custGeom>
              <a:avLst/>
              <a:gdLst/>
              <a:ahLst/>
              <a:cxnLst/>
              <a:rect l="0" t="0" r="0" b="0"/>
              <a:pathLst>
                <a:path w="95516" h="95516">
                  <a:moveTo>
                    <a:pt x="95516" y="0"/>
                  </a:moveTo>
                  <a:lnTo>
                    <a:pt x="95516" y="9359"/>
                  </a:lnTo>
                  <a:lnTo>
                    <a:pt x="9359" y="95516"/>
                  </a:lnTo>
                  <a:lnTo>
                    <a:pt x="0" y="9551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523834" y="3629919"/>
              <a:ext cx="189115" cy="189115"/>
            </a:xfrm>
            <a:custGeom>
              <a:avLst/>
              <a:gdLst/>
              <a:ahLst/>
              <a:cxnLst/>
              <a:rect l="0" t="0" r="0" b="0"/>
              <a:pathLst>
                <a:path w="189115" h="189115">
                  <a:moveTo>
                    <a:pt x="189115" y="0"/>
                  </a:moveTo>
                  <a:lnTo>
                    <a:pt x="189115" y="9359"/>
                  </a:lnTo>
                  <a:lnTo>
                    <a:pt x="9359" y="189115"/>
                  </a:lnTo>
                  <a:lnTo>
                    <a:pt x="0" y="1891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430235" y="3536320"/>
              <a:ext cx="282715" cy="282715"/>
            </a:xfrm>
            <a:custGeom>
              <a:avLst/>
              <a:gdLst/>
              <a:ahLst/>
              <a:cxnLst/>
              <a:rect l="0" t="0" r="0" b="0"/>
              <a:pathLst>
                <a:path w="282715" h="282715">
                  <a:moveTo>
                    <a:pt x="282715" y="0"/>
                  </a:moveTo>
                  <a:lnTo>
                    <a:pt x="282715" y="9359"/>
                  </a:lnTo>
                  <a:lnTo>
                    <a:pt x="9359" y="282715"/>
                  </a:lnTo>
                  <a:lnTo>
                    <a:pt x="0" y="2827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336635" y="3442721"/>
              <a:ext cx="376314" cy="376314"/>
            </a:xfrm>
            <a:custGeom>
              <a:avLst/>
              <a:gdLst/>
              <a:ahLst/>
              <a:cxnLst/>
              <a:rect l="0" t="0" r="0" b="0"/>
              <a:pathLst>
                <a:path w="376314" h="376314">
                  <a:moveTo>
                    <a:pt x="376314" y="0"/>
                  </a:moveTo>
                  <a:lnTo>
                    <a:pt x="376314" y="9359"/>
                  </a:lnTo>
                  <a:lnTo>
                    <a:pt x="9359" y="376314"/>
                  </a:lnTo>
                  <a:lnTo>
                    <a:pt x="0" y="3763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280186" y="334912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280186" y="32555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280186" y="31619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280186" y="306832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280186" y="29747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280186" y="28811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280186" y="27875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280186" y="26939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280186" y="26003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280186" y="25067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280186" y="24131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280186" y="23195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280186" y="22259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280186" y="21323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280186" y="20387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280186" y="19451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280186" y="18515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280186" y="17579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280186" y="16643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280186" y="15707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280186" y="14771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280186" y="13835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280186" y="1296843"/>
              <a:ext cx="432763" cy="435215"/>
            </a:xfrm>
            <a:custGeom>
              <a:avLst/>
              <a:gdLst/>
              <a:ahLst/>
              <a:cxnLst/>
              <a:rect l="0" t="0" r="0" b="0"/>
              <a:pathLst>
                <a:path w="432763" h="435215">
                  <a:moveTo>
                    <a:pt x="425855" y="0"/>
                  </a:moveTo>
                  <a:lnTo>
                    <a:pt x="432763" y="0"/>
                  </a:lnTo>
                  <a:lnTo>
                    <a:pt x="432763" y="2451"/>
                  </a:lnTo>
                  <a:lnTo>
                    <a:pt x="0" y="435215"/>
                  </a:lnTo>
                  <a:lnTo>
                    <a:pt x="0" y="4258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280186" y="1296843"/>
              <a:ext cx="341616" cy="341616"/>
            </a:xfrm>
            <a:custGeom>
              <a:avLst/>
              <a:gdLst/>
              <a:ahLst/>
              <a:cxnLst/>
              <a:rect l="0" t="0" r="0" b="0"/>
              <a:pathLst>
                <a:path w="341616" h="341616">
                  <a:moveTo>
                    <a:pt x="332256" y="0"/>
                  </a:moveTo>
                  <a:lnTo>
                    <a:pt x="341616" y="0"/>
                  </a:lnTo>
                  <a:lnTo>
                    <a:pt x="0" y="341616"/>
                  </a:lnTo>
                  <a:lnTo>
                    <a:pt x="0" y="3322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3280186" y="1296843"/>
              <a:ext cx="248016" cy="248016"/>
            </a:xfrm>
            <a:custGeom>
              <a:avLst/>
              <a:gdLst/>
              <a:ahLst/>
              <a:cxnLst/>
              <a:rect l="0" t="0" r="0" b="0"/>
              <a:pathLst>
                <a:path w="248016" h="248016">
                  <a:moveTo>
                    <a:pt x="238656" y="0"/>
                  </a:moveTo>
                  <a:lnTo>
                    <a:pt x="248016" y="0"/>
                  </a:lnTo>
                  <a:lnTo>
                    <a:pt x="0" y="248016"/>
                  </a:lnTo>
                  <a:lnTo>
                    <a:pt x="0" y="2386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3280186" y="1296843"/>
              <a:ext cx="154417" cy="154417"/>
            </a:xfrm>
            <a:custGeom>
              <a:avLst/>
              <a:gdLst/>
              <a:ahLst/>
              <a:cxnLst/>
              <a:rect l="0" t="0" r="0" b="0"/>
              <a:pathLst>
                <a:path w="154417" h="154417">
                  <a:moveTo>
                    <a:pt x="145057" y="0"/>
                  </a:moveTo>
                  <a:lnTo>
                    <a:pt x="154417" y="0"/>
                  </a:lnTo>
                  <a:lnTo>
                    <a:pt x="0" y="154417"/>
                  </a:lnTo>
                  <a:lnTo>
                    <a:pt x="0" y="1450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3280186" y="1296843"/>
              <a:ext cx="60817" cy="60817"/>
            </a:xfrm>
            <a:custGeom>
              <a:avLst/>
              <a:gdLst/>
              <a:ahLst/>
              <a:cxnLst/>
              <a:rect l="0" t="0" r="0" b="0"/>
              <a:pathLst>
                <a:path w="60817" h="60817">
                  <a:moveTo>
                    <a:pt x="51457" y="0"/>
                  </a:moveTo>
                  <a:lnTo>
                    <a:pt x="60817" y="0"/>
                  </a:lnTo>
                  <a:lnTo>
                    <a:pt x="0" y="60817"/>
                  </a:lnTo>
                  <a:lnTo>
                    <a:pt x="0" y="514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647026" y="3791415"/>
              <a:ext cx="27620" cy="27620"/>
            </a:xfrm>
            <a:custGeom>
              <a:avLst/>
              <a:gdLst/>
              <a:ahLst/>
              <a:cxnLst/>
              <a:rect l="0" t="0" r="0" b="0"/>
              <a:pathLst>
                <a:path w="27620" h="27620">
                  <a:moveTo>
                    <a:pt x="27620" y="0"/>
                  </a:moveTo>
                  <a:lnTo>
                    <a:pt x="27620" y="9359"/>
                  </a:lnTo>
                  <a:lnTo>
                    <a:pt x="9359" y="27620"/>
                  </a:lnTo>
                  <a:lnTo>
                    <a:pt x="0" y="276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553427" y="3697815"/>
              <a:ext cx="121219" cy="121219"/>
            </a:xfrm>
            <a:custGeom>
              <a:avLst/>
              <a:gdLst/>
              <a:ahLst/>
              <a:cxnLst/>
              <a:rect l="0" t="0" r="0" b="0"/>
              <a:pathLst>
                <a:path w="121219" h="121219">
                  <a:moveTo>
                    <a:pt x="121219" y="0"/>
                  </a:moveTo>
                  <a:lnTo>
                    <a:pt x="121219" y="9359"/>
                  </a:lnTo>
                  <a:lnTo>
                    <a:pt x="9359" y="121219"/>
                  </a:lnTo>
                  <a:lnTo>
                    <a:pt x="0" y="1212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459828" y="3604216"/>
              <a:ext cx="214819" cy="214819"/>
            </a:xfrm>
            <a:custGeom>
              <a:avLst/>
              <a:gdLst/>
              <a:ahLst/>
              <a:cxnLst/>
              <a:rect l="0" t="0" r="0" b="0"/>
              <a:pathLst>
                <a:path w="214819" h="214819">
                  <a:moveTo>
                    <a:pt x="214819" y="0"/>
                  </a:moveTo>
                  <a:lnTo>
                    <a:pt x="214819" y="9359"/>
                  </a:lnTo>
                  <a:lnTo>
                    <a:pt x="9359" y="214819"/>
                  </a:lnTo>
                  <a:lnTo>
                    <a:pt x="0" y="2148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366228" y="3510617"/>
              <a:ext cx="308418" cy="308418"/>
            </a:xfrm>
            <a:custGeom>
              <a:avLst/>
              <a:gdLst/>
              <a:ahLst/>
              <a:cxnLst/>
              <a:rect l="0" t="0" r="0" b="0"/>
              <a:pathLst>
                <a:path w="308418" h="308418">
                  <a:moveTo>
                    <a:pt x="308418" y="0"/>
                  </a:moveTo>
                  <a:lnTo>
                    <a:pt x="308418" y="9359"/>
                  </a:lnTo>
                  <a:lnTo>
                    <a:pt x="9359" y="308418"/>
                  </a:lnTo>
                  <a:lnTo>
                    <a:pt x="0" y="3084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272629" y="3417017"/>
              <a:ext cx="402017" cy="402017"/>
            </a:xfrm>
            <a:custGeom>
              <a:avLst/>
              <a:gdLst/>
              <a:ahLst/>
              <a:cxnLst/>
              <a:rect l="0" t="0" r="0" b="0"/>
              <a:pathLst>
                <a:path w="402017" h="402017">
                  <a:moveTo>
                    <a:pt x="402017" y="0"/>
                  </a:moveTo>
                  <a:lnTo>
                    <a:pt x="402017" y="9359"/>
                  </a:lnTo>
                  <a:lnTo>
                    <a:pt x="9359" y="402017"/>
                  </a:lnTo>
                  <a:lnTo>
                    <a:pt x="0" y="4020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241883" y="332341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241883" y="322981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241883" y="313621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241883" y="304262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241883" y="294902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241883" y="285542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241883" y="27618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241883" y="26682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241883" y="257462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241883" y="24810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241883" y="23874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241883" y="22938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241883" y="22002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241883" y="21066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241883" y="20130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241883" y="19194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241883" y="18258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241883" y="17322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4241883" y="16386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4241883" y="15450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4241883" y="14514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241883" y="13578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241883" y="1296843"/>
              <a:ext cx="409512" cy="409512"/>
            </a:xfrm>
            <a:custGeom>
              <a:avLst/>
              <a:gdLst/>
              <a:ahLst/>
              <a:cxnLst/>
              <a:rect l="0" t="0" r="0" b="0"/>
              <a:pathLst>
                <a:path w="409512" h="409512">
                  <a:moveTo>
                    <a:pt x="400152" y="0"/>
                  </a:moveTo>
                  <a:lnTo>
                    <a:pt x="409512" y="0"/>
                  </a:lnTo>
                  <a:lnTo>
                    <a:pt x="0" y="409512"/>
                  </a:lnTo>
                  <a:lnTo>
                    <a:pt x="0" y="4001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241883" y="1296843"/>
              <a:ext cx="315912" cy="315912"/>
            </a:xfrm>
            <a:custGeom>
              <a:avLst/>
              <a:gdLst/>
              <a:ahLst/>
              <a:cxnLst/>
              <a:rect l="0" t="0" r="0" b="0"/>
              <a:pathLst>
                <a:path w="315912" h="315912">
                  <a:moveTo>
                    <a:pt x="306552" y="0"/>
                  </a:moveTo>
                  <a:lnTo>
                    <a:pt x="315912" y="0"/>
                  </a:lnTo>
                  <a:lnTo>
                    <a:pt x="0" y="315912"/>
                  </a:lnTo>
                  <a:lnTo>
                    <a:pt x="0" y="3065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241883" y="1296843"/>
              <a:ext cx="222313" cy="222313"/>
            </a:xfrm>
            <a:custGeom>
              <a:avLst/>
              <a:gdLst/>
              <a:ahLst/>
              <a:cxnLst/>
              <a:rect l="0" t="0" r="0" b="0"/>
              <a:pathLst>
                <a:path w="222313" h="222313">
                  <a:moveTo>
                    <a:pt x="212953" y="0"/>
                  </a:moveTo>
                  <a:lnTo>
                    <a:pt x="222313" y="0"/>
                  </a:lnTo>
                  <a:lnTo>
                    <a:pt x="0" y="222313"/>
                  </a:lnTo>
                  <a:lnTo>
                    <a:pt x="0" y="2129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241883" y="1296843"/>
              <a:ext cx="128714" cy="128714"/>
            </a:xfrm>
            <a:custGeom>
              <a:avLst/>
              <a:gdLst/>
              <a:ahLst/>
              <a:cxnLst/>
              <a:rect l="0" t="0" r="0" b="0"/>
              <a:pathLst>
                <a:path w="128714" h="128714">
                  <a:moveTo>
                    <a:pt x="119354" y="0"/>
                  </a:moveTo>
                  <a:lnTo>
                    <a:pt x="128714" y="0"/>
                  </a:lnTo>
                  <a:lnTo>
                    <a:pt x="0" y="128714"/>
                  </a:lnTo>
                  <a:lnTo>
                    <a:pt x="0" y="1193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241883" y="1296843"/>
              <a:ext cx="35114" cy="35114"/>
            </a:xfrm>
            <a:custGeom>
              <a:avLst/>
              <a:gdLst/>
              <a:ahLst/>
              <a:cxnLst/>
              <a:rect l="0" t="0" r="0" b="0"/>
              <a:pathLst>
                <a:path w="35114" h="35114">
                  <a:moveTo>
                    <a:pt x="25754" y="0"/>
                  </a:moveTo>
                  <a:lnTo>
                    <a:pt x="35114" y="0"/>
                  </a:lnTo>
                  <a:lnTo>
                    <a:pt x="0" y="35114"/>
                  </a:lnTo>
                  <a:lnTo>
                    <a:pt x="0" y="257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3149436" y="3736370"/>
              <a:ext cx="82664" cy="82664"/>
            </a:xfrm>
            <a:custGeom>
              <a:avLst/>
              <a:gdLst/>
              <a:ahLst/>
              <a:cxnLst/>
              <a:rect l="0" t="0" r="0" b="0"/>
              <a:pathLst>
                <a:path w="82664" h="82664">
                  <a:moveTo>
                    <a:pt x="82664" y="0"/>
                  </a:moveTo>
                  <a:lnTo>
                    <a:pt x="82664" y="9359"/>
                  </a:lnTo>
                  <a:lnTo>
                    <a:pt x="9359" y="82664"/>
                  </a:lnTo>
                  <a:lnTo>
                    <a:pt x="0" y="826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3055837" y="3642771"/>
              <a:ext cx="176264" cy="176264"/>
            </a:xfrm>
            <a:custGeom>
              <a:avLst/>
              <a:gdLst/>
              <a:ahLst/>
              <a:cxnLst/>
              <a:rect l="0" t="0" r="0" b="0"/>
              <a:pathLst>
                <a:path w="176264" h="176264">
                  <a:moveTo>
                    <a:pt x="176264" y="0"/>
                  </a:moveTo>
                  <a:lnTo>
                    <a:pt x="176264" y="9359"/>
                  </a:lnTo>
                  <a:lnTo>
                    <a:pt x="9359" y="176264"/>
                  </a:lnTo>
                  <a:lnTo>
                    <a:pt x="0" y="1762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2962238" y="3549172"/>
              <a:ext cx="269863" cy="269863"/>
            </a:xfrm>
            <a:custGeom>
              <a:avLst/>
              <a:gdLst/>
              <a:ahLst/>
              <a:cxnLst/>
              <a:rect l="0" t="0" r="0" b="0"/>
              <a:pathLst>
                <a:path w="269863" h="269863">
                  <a:moveTo>
                    <a:pt x="269863" y="0"/>
                  </a:moveTo>
                  <a:lnTo>
                    <a:pt x="269863" y="9359"/>
                  </a:lnTo>
                  <a:lnTo>
                    <a:pt x="9359" y="269863"/>
                  </a:lnTo>
                  <a:lnTo>
                    <a:pt x="0" y="2698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2868638" y="3455572"/>
              <a:ext cx="363463" cy="363463"/>
            </a:xfrm>
            <a:custGeom>
              <a:avLst/>
              <a:gdLst/>
              <a:ahLst/>
              <a:cxnLst/>
              <a:rect l="0" t="0" r="0" b="0"/>
              <a:pathLst>
                <a:path w="363463" h="363463">
                  <a:moveTo>
                    <a:pt x="363463" y="0"/>
                  </a:moveTo>
                  <a:lnTo>
                    <a:pt x="363463" y="9359"/>
                  </a:lnTo>
                  <a:lnTo>
                    <a:pt x="9359" y="363463"/>
                  </a:lnTo>
                  <a:lnTo>
                    <a:pt x="0" y="3634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2799338" y="33619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2799338" y="32683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2799338" y="31747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2799338" y="30811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2799338" y="29875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2799338" y="28939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2799338" y="28003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2799338" y="27067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2799338" y="26131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2799338" y="25195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2799338" y="24259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2799338" y="23323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2799338" y="22387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2799338" y="21451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2799338" y="20515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2799338" y="19579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2799338" y="18643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2799338" y="17707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2799338" y="16771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2799338" y="15835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2799338" y="14899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2799338" y="139638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2799338" y="130278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2799338" y="1296843"/>
              <a:ext cx="354467" cy="354467"/>
            </a:xfrm>
            <a:custGeom>
              <a:avLst/>
              <a:gdLst/>
              <a:ahLst/>
              <a:cxnLst/>
              <a:rect l="0" t="0" r="0" b="0"/>
              <a:pathLst>
                <a:path w="354467" h="354467">
                  <a:moveTo>
                    <a:pt x="345107" y="0"/>
                  </a:moveTo>
                  <a:lnTo>
                    <a:pt x="354467" y="0"/>
                  </a:lnTo>
                  <a:lnTo>
                    <a:pt x="0" y="354467"/>
                  </a:lnTo>
                  <a:lnTo>
                    <a:pt x="0" y="345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2799338" y="1296843"/>
              <a:ext cx="260868" cy="260868"/>
            </a:xfrm>
            <a:custGeom>
              <a:avLst/>
              <a:gdLst/>
              <a:ahLst/>
              <a:cxnLst/>
              <a:rect l="0" t="0" r="0" b="0"/>
              <a:pathLst>
                <a:path w="260868" h="260868">
                  <a:moveTo>
                    <a:pt x="251508" y="0"/>
                  </a:moveTo>
                  <a:lnTo>
                    <a:pt x="260868" y="0"/>
                  </a:lnTo>
                  <a:lnTo>
                    <a:pt x="0" y="260868"/>
                  </a:lnTo>
                  <a:lnTo>
                    <a:pt x="0" y="2515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2799338" y="1296843"/>
              <a:ext cx="167268" cy="167268"/>
            </a:xfrm>
            <a:custGeom>
              <a:avLst/>
              <a:gdLst/>
              <a:ahLst/>
              <a:cxnLst/>
              <a:rect l="0" t="0" r="0" b="0"/>
              <a:pathLst>
                <a:path w="167268" h="167268">
                  <a:moveTo>
                    <a:pt x="157908" y="0"/>
                  </a:moveTo>
                  <a:lnTo>
                    <a:pt x="167268" y="0"/>
                  </a:lnTo>
                  <a:lnTo>
                    <a:pt x="0" y="167268"/>
                  </a:lnTo>
                  <a:lnTo>
                    <a:pt x="0" y="1579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2799338" y="1296843"/>
              <a:ext cx="73669" cy="73669"/>
            </a:xfrm>
            <a:custGeom>
              <a:avLst/>
              <a:gdLst/>
              <a:ahLst/>
              <a:cxnLst/>
              <a:rect l="0" t="0" r="0" b="0"/>
              <a:pathLst>
                <a:path w="73669" h="73669">
                  <a:moveTo>
                    <a:pt x="64309" y="0"/>
                  </a:moveTo>
                  <a:lnTo>
                    <a:pt x="73669" y="0"/>
                  </a:lnTo>
                  <a:lnTo>
                    <a:pt x="0" y="73669"/>
                  </a:lnTo>
                  <a:lnTo>
                    <a:pt x="0" y="643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4179030" y="3804266"/>
              <a:ext cx="14768" cy="14768"/>
            </a:xfrm>
            <a:custGeom>
              <a:avLst/>
              <a:gdLst/>
              <a:ahLst/>
              <a:cxnLst/>
              <a:rect l="0" t="0" r="0" b="0"/>
              <a:pathLst>
                <a:path w="14768" h="14768">
                  <a:moveTo>
                    <a:pt x="14768" y="0"/>
                  </a:moveTo>
                  <a:lnTo>
                    <a:pt x="14768" y="9359"/>
                  </a:lnTo>
                  <a:lnTo>
                    <a:pt x="9359" y="14768"/>
                  </a:lnTo>
                  <a:lnTo>
                    <a:pt x="0" y="147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4085430" y="3710667"/>
              <a:ext cx="108368" cy="108368"/>
            </a:xfrm>
            <a:custGeom>
              <a:avLst/>
              <a:gdLst/>
              <a:ahLst/>
              <a:cxnLst/>
              <a:rect l="0" t="0" r="0" b="0"/>
              <a:pathLst>
                <a:path w="108368" h="108368">
                  <a:moveTo>
                    <a:pt x="108368" y="0"/>
                  </a:moveTo>
                  <a:lnTo>
                    <a:pt x="108368" y="9359"/>
                  </a:lnTo>
                  <a:lnTo>
                    <a:pt x="9359" y="108368"/>
                  </a:lnTo>
                  <a:lnTo>
                    <a:pt x="0" y="1083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3991831" y="3617068"/>
              <a:ext cx="201967" cy="201967"/>
            </a:xfrm>
            <a:custGeom>
              <a:avLst/>
              <a:gdLst/>
              <a:ahLst/>
              <a:cxnLst/>
              <a:rect l="0" t="0" r="0" b="0"/>
              <a:pathLst>
                <a:path w="201967" h="201967">
                  <a:moveTo>
                    <a:pt x="201967" y="0"/>
                  </a:moveTo>
                  <a:lnTo>
                    <a:pt x="201967" y="9359"/>
                  </a:lnTo>
                  <a:lnTo>
                    <a:pt x="9359" y="201967"/>
                  </a:lnTo>
                  <a:lnTo>
                    <a:pt x="0" y="2019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3898231" y="3523468"/>
              <a:ext cx="295566" cy="295566"/>
            </a:xfrm>
            <a:custGeom>
              <a:avLst/>
              <a:gdLst/>
              <a:ahLst/>
              <a:cxnLst/>
              <a:rect l="0" t="0" r="0" b="0"/>
              <a:pathLst>
                <a:path w="295566" h="295566">
                  <a:moveTo>
                    <a:pt x="295566" y="0"/>
                  </a:moveTo>
                  <a:lnTo>
                    <a:pt x="295566" y="9359"/>
                  </a:lnTo>
                  <a:lnTo>
                    <a:pt x="9359" y="295566"/>
                  </a:lnTo>
                  <a:lnTo>
                    <a:pt x="0" y="2955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3804632" y="3429869"/>
              <a:ext cx="389166" cy="389166"/>
            </a:xfrm>
            <a:custGeom>
              <a:avLst/>
              <a:gdLst/>
              <a:ahLst/>
              <a:cxnLst/>
              <a:rect l="0" t="0" r="0" b="0"/>
              <a:pathLst>
                <a:path w="389166" h="389166">
                  <a:moveTo>
                    <a:pt x="389166" y="0"/>
                  </a:moveTo>
                  <a:lnTo>
                    <a:pt x="389166" y="9359"/>
                  </a:lnTo>
                  <a:lnTo>
                    <a:pt x="9359" y="389166"/>
                  </a:lnTo>
                  <a:lnTo>
                    <a:pt x="0" y="3891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3761035" y="333627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3761035" y="324267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3761035" y="31490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3761035" y="30554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3761035" y="296187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3761035" y="28682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3761035" y="27746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3761035" y="26810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3761035" y="25874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3761035" y="24938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3761035" y="24002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3761035" y="23066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3761035" y="22130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3761035" y="21194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3761035" y="20258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3761035" y="19322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3761035" y="18386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3761035" y="17450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3761035" y="16514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3761035" y="15578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3761035" y="14642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3761035" y="13706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3761035" y="1296843"/>
              <a:ext cx="422363" cy="422363"/>
            </a:xfrm>
            <a:custGeom>
              <a:avLst/>
              <a:gdLst/>
              <a:ahLst/>
              <a:cxnLst/>
              <a:rect l="0" t="0" r="0" b="0"/>
              <a:pathLst>
                <a:path w="422363" h="422363">
                  <a:moveTo>
                    <a:pt x="413003" y="0"/>
                  </a:moveTo>
                  <a:lnTo>
                    <a:pt x="422363" y="0"/>
                  </a:lnTo>
                  <a:lnTo>
                    <a:pt x="0" y="422363"/>
                  </a:lnTo>
                  <a:lnTo>
                    <a:pt x="0" y="4130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3761035" y="1296843"/>
              <a:ext cx="328764" cy="328764"/>
            </a:xfrm>
            <a:custGeom>
              <a:avLst/>
              <a:gdLst/>
              <a:ahLst/>
              <a:cxnLst/>
              <a:rect l="0" t="0" r="0" b="0"/>
              <a:pathLst>
                <a:path w="328764" h="328764">
                  <a:moveTo>
                    <a:pt x="319404" y="0"/>
                  </a:moveTo>
                  <a:lnTo>
                    <a:pt x="328764" y="0"/>
                  </a:lnTo>
                  <a:lnTo>
                    <a:pt x="0" y="328764"/>
                  </a:lnTo>
                  <a:lnTo>
                    <a:pt x="0" y="31940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3761035" y="1296843"/>
              <a:ext cx="235165" cy="235165"/>
            </a:xfrm>
            <a:custGeom>
              <a:avLst/>
              <a:gdLst/>
              <a:ahLst/>
              <a:cxnLst/>
              <a:rect l="0" t="0" r="0" b="0"/>
              <a:pathLst>
                <a:path w="235165" h="235165">
                  <a:moveTo>
                    <a:pt x="225805" y="0"/>
                  </a:moveTo>
                  <a:lnTo>
                    <a:pt x="235165" y="0"/>
                  </a:lnTo>
                  <a:lnTo>
                    <a:pt x="0" y="235165"/>
                  </a:lnTo>
                  <a:lnTo>
                    <a:pt x="0" y="2258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3761035" y="1296843"/>
              <a:ext cx="141565" cy="141565"/>
            </a:xfrm>
            <a:custGeom>
              <a:avLst/>
              <a:gdLst/>
              <a:ahLst/>
              <a:cxnLst/>
              <a:rect l="0" t="0" r="0" b="0"/>
              <a:pathLst>
                <a:path w="141565" h="141565">
                  <a:moveTo>
                    <a:pt x="132205" y="0"/>
                  </a:moveTo>
                  <a:lnTo>
                    <a:pt x="141565" y="0"/>
                  </a:lnTo>
                  <a:lnTo>
                    <a:pt x="0" y="141565"/>
                  </a:lnTo>
                  <a:lnTo>
                    <a:pt x="0" y="1322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3761035" y="1296843"/>
              <a:ext cx="47966" cy="47966"/>
            </a:xfrm>
            <a:custGeom>
              <a:avLst/>
              <a:gdLst/>
              <a:ahLst/>
              <a:cxnLst/>
              <a:rect l="0" t="0" r="0" b="0"/>
              <a:pathLst>
                <a:path w="47966" h="47966">
                  <a:moveTo>
                    <a:pt x="38606" y="0"/>
                  </a:moveTo>
                  <a:lnTo>
                    <a:pt x="47966" y="0"/>
                  </a:lnTo>
                  <a:lnTo>
                    <a:pt x="0" y="47966"/>
                  </a:lnTo>
                  <a:lnTo>
                    <a:pt x="0" y="386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115023" y="3778563"/>
              <a:ext cx="40471" cy="40471"/>
            </a:xfrm>
            <a:custGeom>
              <a:avLst/>
              <a:gdLst/>
              <a:ahLst/>
              <a:cxnLst/>
              <a:rect l="0" t="0" r="0" b="0"/>
              <a:pathLst>
                <a:path w="40471" h="40471">
                  <a:moveTo>
                    <a:pt x="40471" y="0"/>
                  </a:moveTo>
                  <a:lnTo>
                    <a:pt x="40471" y="9359"/>
                  </a:lnTo>
                  <a:lnTo>
                    <a:pt x="9359" y="40471"/>
                  </a:lnTo>
                  <a:lnTo>
                    <a:pt x="0" y="404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021424" y="3684964"/>
              <a:ext cx="134071" cy="134071"/>
            </a:xfrm>
            <a:custGeom>
              <a:avLst/>
              <a:gdLst/>
              <a:ahLst/>
              <a:cxnLst/>
              <a:rect l="0" t="0" r="0" b="0"/>
              <a:pathLst>
                <a:path w="134071" h="134071">
                  <a:moveTo>
                    <a:pt x="134071" y="0"/>
                  </a:moveTo>
                  <a:lnTo>
                    <a:pt x="134071" y="9359"/>
                  </a:lnTo>
                  <a:lnTo>
                    <a:pt x="9359" y="134071"/>
                  </a:lnTo>
                  <a:lnTo>
                    <a:pt x="0" y="134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4927825" y="3591364"/>
              <a:ext cx="227670" cy="227670"/>
            </a:xfrm>
            <a:custGeom>
              <a:avLst/>
              <a:gdLst/>
              <a:ahLst/>
              <a:cxnLst/>
              <a:rect l="0" t="0" r="0" b="0"/>
              <a:pathLst>
                <a:path w="227670" h="227670">
                  <a:moveTo>
                    <a:pt x="227670" y="0"/>
                  </a:moveTo>
                  <a:lnTo>
                    <a:pt x="227670" y="9359"/>
                  </a:lnTo>
                  <a:lnTo>
                    <a:pt x="9359" y="227670"/>
                  </a:lnTo>
                  <a:lnTo>
                    <a:pt x="0" y="2276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4834225" y="3497765"/>
              <a:ext cx="321270" cy="321270"/>
            </a:xfrm>
            <a:custGeom>
              <a:avLst/>
              <a:gdLst/>
              <a:ahLst/>
              <a:cxnLst/>
              <a:rect l="0" t="0" r="0" b="0"/>
              <a:pathLst>
                <a:path w="321270" h="321270">
                  <a:moveTo>
                    <a:pt x="321270" y="0"/>
                  </a:moveTo>
                  <a:lnTo>
                    <a:pt x="321270" y="9359"/>
                  </a:lnTo>
                  <a:lnTo>
                    <a:pt x="9359" y="321270"/>
                  </a:lnTo>
                  <a:lnTo>
                    <a:pt x="0" y="3212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4740626" y="3404166"/>
              <a:ext cx="414869" cy="414869"/>
            </a:xfrm>
            <a:custGeom>
              <a:avLst/>
              <a:gdLst/>
              <a:ahLst/>
              <a:cxnLst/>
              <a:rect l="0" t="0" r="0" b="0"/>
              <a:pathLst>
                <a:path w="414869" h="414869">
                  <a:moveTo>
                    <a:pt x="414869" y="0"/>
                  </a:moveTo>
                  <a:lnTo>
                    <a:pt x="414869" y="9359"/>
                  </a:lnTo>
                  <a:lnTo>
                    <a:pt x="9359" y="414869"/>
                  </a:lnTo>
                  <a:lnTo>
                    <a:pt x="0" y="4148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4722732" y="331056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4722732" y="321696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4722732" y="312336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4722732" y="302976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4722732" y="293616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4722732" y="284256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4722732" y="274897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4722732" y="26553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4722732" y="25617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4722732" y="246817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4722732" y="23745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4722732" y="22809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4722732" y="21873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4722732" y="20937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4722732" y="20001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4722732" y="19065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4722732" y="18129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4722732" y="17193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4722732" y="16257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4722732" y="15321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4722732" y="14385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4722732" y="13449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4722732" y="12513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4722732" y="1175292"/>
              <a:ext cx="424612" cy="424612"/>
            </a:xfrm>
            <a:custGeom>
              <a:avLst/>
              <a:gdLst/>
              <a:ahLst/>
              <a:cxnLst/>
              <a:rect l="0" t="0" r="0" b="0"/>
              <a:pathLst>
                <a:path w="424612" h="424612">
                  <a:moveTo>
                    <a:pt x="415252" y="0"/>
                  </a:moveTo>
                  <a:lnTo>
                    <a:pt x="424612" y="0"/>
                  </a:lnTo>
                  <a:lnTo>
                    <a:pt x="0" y="424612"/>
                  </a:lnTo>
                  <a:lnTo>
                    <a:pt x="0" y="4152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4722732" y="1175292"/>
              <a:ext cx="331013" cy="331013"/>
            </a:xfrm>
            <a:custGeom>
              <a:avLst/>
              <a:gdLst/>
              <a:ahLst/>
              <a:cxnLst/>
              <a:rect l="0" t="0" r="0" b="0"/>
              <a:pathLst>
                <a:path w="331013" h="331013">
                  <a:moveTo>
                    <a:pt x="321653" y="0"/>
                  </a:moveTo>
                  <a:lnTo>
                    <a:pt x="331013" y="0"/>
                  </a:lnTo>
                  <a:lnTo>
                    <a:pt x="0" y="331013"/>
                  </a:lnTo>
                  <a:lnTo>
                    <a:pt x="0" y="3216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4722732" y="1175292"/>
              <a:ext cx="237413" cy="237413"/>
            </a:xfrm>
            <a:custGeom>
              <a:avLst/>
              <a:gdLst/>
              <a:ahLst/>
              <a:cxnLst/>
              <a:rect l="0" t="0" r="0" b="0"/>
              <a:pathLst>
                <a:path w="237413" h="237413">
                  <a:moveTo>
                    <a:pt x="228053" y="0"/>
                  </a:moveTo>
                  <a:lnTo>
                    <a:pt x="237413" y="0"/>
                  </a:lnTo>
                  <a:lnTo>
                    <a:pt x="0" y="237413"/>
                  </a:lnTo>
                  <a:lnTo>
                    <a:pt x="0" y="2280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4722732" y="1175292"/>
              <a:ext cx="143814" cy="143814"/>
            </a:xfrm>
            <a:custGeom>
              <a:avLst/>
              <a:gdLst/>
              <a:ahLst/>
              <a:cxnLst/>
              <a:rect l="0" t="0" r="0" b="0"/>
              <a:pathLst>
                <a:path w="143814" h="143814">
                  <a:moveTo>
                    <a:pt x="134454" y="0"/>
                  </a:moveTo>
                  <a:lnTo>
                    <a:pt x="143814" y="0"/>
                  </a:lnTo>
                  <a:lnTo>
                    <a:pt x="0" y="143814"/>
                  </a:lnTo>
                  <a:lnTo>
                    <a:pt x="0" y="1344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4722732" y="1175292"/>
              <a:ext cx="50215" cy="50215"/>
            </a:xfrm>
            <a:custGeom>
              <a:avLst/>
              <a:gdLst/>
              <a:ahLst/>
              <a:cxnLst/>
              <a:rect l="0" t="0" r="0" b="0"/>
              <a:pathLst>
                <a:path w="50215" h="50215">
                  <a:moveTo>
                    <a:pt x="40855" y="0"/>
                  </a:moveTo>
                  <a:lnTo>
                    <a:pt x="50215" y="0"/>
                  </a:lnTo>
                  <a:lnTo>
                    <a:pt x="0" y="50215"/>
                  </a:lnTo>
                  <a:lnTo>
                    <a:pt x="0" y="408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5583020" y="3765712"/>
              <a:ext cx="53323" cy="53323"/>
            </a:xfrm>
            <a:custGeom>
              <a:avLst/>
              <a:gdLst/>
              <a:ahLst/>
              <a:cxnLst/>
              <a:rect l="0" t="0" r="0" b="0"/>
              <a:pathLst>
                <a:path w="53323" h="53323">
                  <a:moveTo>
                    <a:pt x="53323" y="0"/>
                  </a:moveTo>
                  <a:lnTo>
                    <a:pt x="53323" y="9359"/>
                  </a:lnTo>
                  <a:lnTo>
                    <a:pt x="9359" y="53323"/>
                  </a:lnTo>
                  <a:lnTo>
                    <a:pt x="0" y="533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5489421" y="3672112"/>
              <a:ext cx="146922" cy="146922"/>
            </a:xfrm>
            <a:custGeom>
              <a:avLst/>
              <a:gdLst/>
              <a:ahLst/>
              <a:cxnLst/>
              <a:rect l="0" t="0" r="0" b="0"/>
              <a:pathLst>
                <a:path w="146922" h="146922">
                  <a:moveTo>
                    <a:pt x="146922" y="0"/>
                  </a:moveTo>
                  <a:lnTo>
                    <a:pt x="146922" y="9359"/>
                  </a:lnTo>
                  <a:lnTo>
                    <a:pt x="9359" y="146922"/>
                  </a:lnTo>
                  <a:lnTo>
                    <a:pt x="0" y="1469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5395821" y="3578513"/>
              <a:ext cx="240522" cy="240522"/>
            </a:xfrm>
            <a:custGeom>
              <a:avLst/>
              <a:gdLst/>
              <a:ahLst/>
              <a:cxnLst/>
              <a:rect l="0" t="0" r="0" b="0"/>
              <a:pathLst>
                <a:path w="240522" h="240522">
                  <a:moveTo>
                    <a:pt x="240522" y="0"/>
                  </a:moveTo>
                  <a:lnTo>
                    <a:pt x="240522" y="9359"/>
                  </a:lnTo>
                  <a:lnTo>
                    <a:pt x="9359" y="240522"/>
                  </a:lnTo>
                  <a:lnTo>
                    <a:pt x="0" y="2405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5302222" y="3484914"/>
              <a:ext cx="334121" cy="334121"/>
            </a:xfrm>
            <a:custGeom>
              <a:avLst/>
              <a:gdLst/>
              <a:ahLst/>
              <a:cxnLst/>
              <a:rect l="0" t="0" r="0" b="0"/>
              <a:pathLst>
                <a:path w="334121" h="334121">
                  <a:moveTo>
                    <a:pt x="334121" y="0"/>
                  </a:moveTo>
                  <a:lnTo>
                    <a:pt x="334121" y="9359"/>
                  </a:lnTo>
                  <a:lnTo>
                    <a:pt x="9359" y="334121"/>
                  </a:lnTo>
                  <a:lnTo>
                    <a:pt x="0" y="3341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5208623" y="3391314"/>
              <a:ext cx="427721" cy="427721"/>
            </a:xfrm>
            <a:custGeom>
              <a:avLst/>
              <a:gdLst/>
              <a:ahLst/>
              <a:cxnLst/>
              <a:rect l="0" t="0" r="0" b="0"/>
              <a:pathLst>
                <a:path w="427721" h="427721">
                  <a:moveTo>
                    <a:pt x="427721" y="0"/>
                  </a:moveTo>
                  <a:lnTo>
                    <a:pt x="427721" y="9359"/>
                  </a:lnTo>
                  <a:lnTo>
                    <a:pt x="9359" y="427721"/>
                  </a:lnTo>
                  <a:lnTo>
                    <a:pt x="0" y="4277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5203580" y="329771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5203580" y="320411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5203580" y="311051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5203580" y="301691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5203580" y="292331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5203580" y="282971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5203580" y="273611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5203580" y="264251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5203580" y="254892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5203580" y="245532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5203580" y="236172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5203580" y="22681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5203580" y="21745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5203580" y="208092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5203580" y="198732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5203580" y="18937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5203580" y="18001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5203580" y="17065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5203580" y="16129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5203580" y="15193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5203580" y="14257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5203580" y="13321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5203580" y="12385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5203580" y="11449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5203580" y="1144904"/>
              <a:ext cx="348549" cy="348549"/>
            </a:xfrm>
            <a:custGeom>
              <a:avLst/>
              <a:gdLst/>
              <a:ahLst/>
              <a:cxnLst/>
              <a:rect l="0" t="0" r="0" b="0"/>
              <a:pathLst>
                <a:path w="348549" h="348549">
                  <a:moveTo>
                    <a:pt x="339189" y="0"/>
                  </a:moveTo>
                  <a:lnTo>
                    <a:pt x="348549" y="0"/>
                  </a:lnTo>
                  <a:lnTo>
                    <a:pt x="0" y="348549"/>
                  </a:lnTo>
                  <a:lnTo>
                    <a:pt x="0" y="3391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5203580" y="1144904"/>
              <a:ext cx="254950" cy="254950"/>
            </a:xfrm>
            <a:custGeom>
              <a:avLst/>
              <a:gdLst/>
              <a:ahLst/>
              <a:cxnLst/>
              <a:rect l="0" t="0" r="0" b="0"/>
              <a:pathLst>
                <a:path w="254950" h="254950">
                  <a:moveTo>
                    <a:pt x="245590" y="0"/>
                  </a:moveTo>
                  <a:lnTo>
                    <a:pt x="254950" y="0"/>
                  </a:lnTo>
                  <a:lnTo>
                    <a:pt x="0" y="254950"/>
                  </a:lnTo>
                  <a:lnTo>
                    <a:pt x="0" y="2455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5203580" y="1144904"/>
              <a:ext cx="161350" cy="161350"/>
            </a:xfrm>
            <a:custGeom>
              <a:avLst/>
              <a:gdLst/>
              <a:ahLst/>
              <a:cxnLst/>
              <a:rect l="0" t="0" r="0" b="0"/>
              <a:pathLst>
                <a:path w="161350" h="161350">
                  <a:moveTo>
                    <a:pt x="151990" y="0"/>
                  </a:moveTo>
                  <a:lnTo>
                    <a:pt x="161350" y="0"/>
                  </a:lnTo>
                  <a:lnTo>
                    <a:pt x="0" y="161350"/>
                  </a:lnTo>
                  <a:lnTo>
                    <a:pt x="0" y="1519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5203580" y="1144904"/>
              <a:ext cx="67751" cy="67751"/>
            </a:xfrm>
            <a:custGeom>
              <a:avLst/>
              <a:gdLst/>
              <a:ahLst/>
              <a:cxnLst/>
              <a:rect l="0" t="0" r="0" b="0"/>
              <a:pathLst>
                <a:path w="67751" h="67751">
                  <a:moveTo>
                    <a:pt x="58391" y="0"/>
                  </a:moveTo>
                  <a:lnTo>
                    <a:pt x="67751" y="0"/>
                  </a:lnTo>
                  <a:lnTo>
                    <a:pt x="0" y="67751"/>
                  </a:lnTo>
                  <a:lnTo>
                    <a:pt x="0" y="583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rc359"/>
            <p:cNvSpPr/>
            <p:nvPr/>
          </p:nvSpPr>
          <p:spPr>
            <a:xfrm>
              <a:off x="875944" y="2178091"/>
              <a:ext cx="432763" cy="1640944"/>
            </a:xfrm>
            <a:prstGeom prst="rect">
              <a:avLst/>
            </a:prstGeom>
            <a:ln w="1355" cap="sq">
              <a:solidFill>
                <a:srgbClr val="000000">
                  <a:alpha val="100000"/>
                </a:srgbClr>
              </a:solidFill>
              <a:prstDash val="solid"/>
              <a:miter/>
            </a:ln>
          </p:spPr>
          <p:txBody>
            <a:bodyPr/>
            <a:lstStyle/>
            <a:p>
              <a:endParaRPr/>
            </a:p>
          </p:txBody>
        </p:sp>
        <p:sp>
          <p:nvSpPr>
            <p:cNvPr id="360" name="rc360"/>
            <p:cNvSpPr/>
            <p:nvPr/>
          </p:nvSpPr>
          <p:spPr>
            <a:xfrm>
              <a:off x="1356792" y="1843824"/>
              <a:ext cx="432763" cy="1975210"/>
            </a:xfrm>
            <a:prstGeom prst="rect">
              <a:avLst/>
            </a:prstGeom>
            <a:ln w="1355" cap="sq">
              <a:solidFill>
                <a:srgbClr val="000000">
                  <a:alpha val="100000"/>
                </a:srgbClr>
              </a:solidFill>
              <a:prstDash val="solid"/>
              <a:miter/>
            </a:ln>
          </p:spPr>
          <p:txBody>
            <a:bodyPr/>
            <a:lstStyle/>
            <a:p>
              <a:endParaRPr/>
            </a:p>
          </p:txBody>
        </p:sp>
        <p:sp>
          <p:nvSpPr>
            <p:cNvPr id="361" name="rc361"/>
            <p:cNvSpPr/>
            <p:nvPr/>
          </p:nvSpPr>
          <p:spPr>
            <a:xfrm>
              <a:off x="1837641" y="1783049"/>
              <a:ext cx="432763" cy="2035986"/>
            </a:xfrm>
            <a:prstGeom prst="rect">
              <a:avLst/>
            </a:prstGeom>
            <a:ln w="1355" cap="sq">
              <a:solidFill>
                <a:srgbClr val="000000">
                  <a:alpha val="100000"/>
                </a:srgbClr>
              </a:solidFill>
              <a:prstDash val="solid"/>
              <a:miter/>
            </a:ln>
          </p:spPr>
          <p:txBody>
            <a:bodyPr/>
            <a:lstStyle/>
            <a:p>
              <a:endParaRPr/>
            </a:p>
          </p:txBody>
        </p:sp>
        <p:sp>
          <p:nvSpPr>
            <p:cNvPr id="362" name="rc362"/>
            <p:cNvSpPr/>
            <p:nvPr/>
          </p:nvSpPr>
          <p:spPr>
            <a:xfrm>
              <a:off x="2318489" y="1600722"/>
              <a:ext cx="432763" cy="2218313"/>
            </a:xfrm>
            <a:prstGeom prst="rect">
              <a:avLst/>
            </a:prstGeom>
            <a:ln w="1355" cap="sq">
              <a:solidFill>
                <a:srgbClr val="000000">
                  <a:alpha val="100000"/>
                </a:srgbClr>
              </a:solidFill>
              <a:prstDash val="solid"/>
              <a:miter/>
            </a:ln>
          </p:spPr>
          <p:txBody>
            <a:bodyPr/>
            <a:lstStyle/>
            <a:p>
              <a:endParaRPr/>
            </a:p>
          </p:txBody>
        </p:sp>
        <p:sp>
          <p:nvSpPr>
            <p:cNvPr id="363" name="rc363"/>
            <p:cNvSpPr/>
            <p:nvPr/>
          </p:nvSpPr>
          <p:spPr>
            <a:xfrm>
              <a:off x="3280186" y="1296843"/>
              <a:ext cx="432763" cy="2522192"/>
            </a:xfrm>
            <a:prstGeom prst="rect">
              <a:avLst/>
            </a:prstGeom>
            <a:ln w="1355" cap="sq">
              <a:solidFill>
                <a:srgbClr val="000000">
                  <a:alpha val="100000"/>
                </a:srgbClr>
              </a:solidFill>
              <a:prstDash val="solid"/>
              <a:miter/>
            </a:ln>
          </p:spPr>
          <p:txBody>
            <a:bodyPr/>
            <a:lstStyle/>
            <a:p>
              <a:endParaRPr/>
            </a:p>
          </p:txBody>
        </p:sp>
        <p:sp>
          <p:nvSpPr>
            <p:cNvPr id="364" name="rc364"/>
            <p:cNvSpPr/>
            <p:nvPr/>
          </p:nvSpPr>
          <p:spPr>
            <a:xfrm>
              <a:off x="4241883" y="1296843"/>
              <a:ext cx="432763" cy="2522192"/>
            </a:xfrm>
            <a:prstGeom prst="rect">
              <a:avLst/>
            </a:prstGeom>
            <a:ln w="1355" cap="sq">
              <a:solidFill>
                <a:srgbClr val="000000">
                  <a:alpha val="100000"/>
                </a:srgbClr>
              </a:solidFill>
              <a:prstDash val="solid"/>
              <a:miter/>
            </a:ln>
          </p:spPr>
          <p:txBody>
            <a:bodyPr/>
            <a:lstStyle/>
            <a:p>
              <a:endParaRPr/>
            </a:p>
          </p:txBody>
        </p:sp>
        <p:sp>
          <p:nvSpPr>
            <p:cNvPr id="365" name="rc365"/>
            <p:cNvSpPr/>
            <p:nvPr/>
          </p:nvSpPr>
          <p:spPr>
            <a:xfrm>
              <a:off x="2799338" y="1296843"/>
              <a:ext cx="432763" cy="2522192"/>
            </a:xfrm>
            <a:prstGeom prst="rect">
              <a:avLst/>
            </a:prstGeom>
            <a:ln w="1355" cap="sq">
              <a:solidFill>
                <a:srgbClr val="000000">
                  <a:alpha val="100000"/>
                </a:srgbClr>
              </a:solidFill>
              <a:prstDash val="solid"/>
              <a:miter/>
            </a:ln>
          </p:spPr>
          <p:txBody>
            <a:bodyPr/>
            <a:lstStyle/>
            <a:p>
              <a:endParaRPr/>
            </a:p>
          </p:txBody>
        </p:sp>
        <p:sp>
          <p:nvSpPr>
            <p:cNvPr id="366" name="rc366"/>
            <p:cNvSpPr/>
            <p:nvPr/>
          </p:nvSpPr>
          <p:spPr>
            <a:xfrm>
              <a:off x="3761035" y="1296843"/>
              <a:ext cx="432763" cy="2522192"/>
            </a:xfrm>
            <a:prstGeom prst="rect">
              <a:avLst/>
            </a:prstGeom>
            <a:ln w="1355" cap="sq">
              <a:solidFill>
                <a:srgbClr val="000000">
                  <a:alpha val="100000"/>
                </a:srgbClr>
              </a:solidFill>
              <a:prstDash val="solid"/>
              <a:miter/>
            </a:ln>
          </p:spPr>
          <p:txBody>
            <a:bodyPr/>
            <a:lstStyle/>
            <a:p>
              <a:endParaRPr/>
            </a:p>
          </p:txBody>
        </p:sp>
        <p:sp>
          <p:nvSpPr>
            <p:cNvPr id="367" name="rc367"/>
            <p:cNvSpPr/>
            <p:nvPr/>
          </p:nvSpPr>
          <p:spPr>
            <a:xfrm>
              <a:off x="4722732" y="1175292"/>
              <a:ext cx="432763" cy="2643743"/>
            </a:xfrm>
            <a:prstGeom prst="rect">
              <a:avLst/>
            </a:prstGeom>
            <a:ln w="1355" cap="sq">
              <a:solidFill>
                <a:srgbClr val="000000">
                  <a:alpha val="100000"/>
                </a:srgbClr>
              </a:solidFill>
              <a:prstDash val="solid"/>
              <a:miter/>
            </a:ln>
          </p:spPr>
          <p:txBody>
            <a:bodyPr/>
            <a:lstStyle/>
            <a:p>
              <a:endParaRPr/>
            </a:p>
          </p:txBody>
        </p:sp>
        <p:sp>
          <p:nvSpPr>
            <p:cNvPr id="368" name="rc368"/>
            <p:cNvSpPr/>
            <p:nvPr/>
          </p:nvSpPr>
          <p:spPr>
            <a:xfrm>
              <a:off x="5203580" y="1144904"/>
              <a:ext cx="432763" cy="2674131"/>
            </a:xfrm>
            <a:prstGeom prst="rect">
              <a:avLst/>
            </a:prstGeom>
            <a:ln w="1355" cap="sq">
              <a:solidFill>
                <a:srgbClr val="000000">
                  <a:alpha val="100000"/>
                </a:srgbClr>
              </a:solidFill>
              <a:prstDash val="solid"/>
              <a:miter/>
            </a:ln>
          </p:spPr>
          <p:txBody>
            <a:bodyPr/>
            <a:lstStyle/>
            <a:p>
              <a:endParaRPr/>
            </a:p>
          </p:txBody>
        </p:sp>
        <p:sp>
          <p:nvSpPr>
            <p:cNvPr id="369" name="rc369"/>
            <p:cNvSpPr/>
            <p:nvPr/>
          </p:nvSpPr>
          <p:spPr>
            <a:xfrm>
              <a:off x="5684429" y="1084128"/>
              <a:ext cx="432763" cy="2734907"/>
            </a:xfrm>
            <a:prstGeom prst="rect">
              <a:avLst/>
            </a:prstGeom>
            <a:ln w="1355" cap="sq">
              <a:solidFill>
                <a:srgbClr val="000000">
                  <a:alpha val="100000"/>
                </a:srgbClr>
              </a:solidFill>
              <a:prstDash val="solid"/>
              <a:miter/>
            </a:ln>
          </p:spPr>
          <p:txBody>
            <a:bodyPr/>
            <a:lstStyle/>
            <a:p>
              <a:endParaRPr/>
            </a:p>
          </p:txBody>
        </p:sp>
        <p:sp>
          <p:nvSpPr>
            <p:cNvPr id="370" name="rc370"/>
            <p:cNvSpPr/>
            <p:nvPr/>
          </p:nvSpPr>
          <p:spPr>
            <a:xfrm>
              <a:off x="6165277" y="962577"/>
              <a:ext cx="432763" cy="2856458"/>
            </a:xfrm>
            <a:prstGeom prst="rect">
              <a:avLst/>
            </a:prstGeom>
            <a:ln w="1355" cap="sq">
              <a:solidFill>
                <a:srgbClr val="000000">
                  <a:alpha val="100000"/>
                </a:srgbClr>
              </a:solidFill>
              <a:prstDash val="solid"/>
              <a:miter/>
            </a:ln>
          </p:spPr>
          <p:txBody>
            <a:bodyPr/>
            <a:lstStyle/>
            <a:p>
              <a:endParaRPr/>
            </a:p>
          </p:txBody>
        </p:sp>
        <p:sp>
          <p:nvSpPr>
            <p:cNvPr id="371" name="rc371"/>
            <p:cNvSpPr/>
            <p:nvPr/>
          </p:nvSpPr>
          <p:spPr>
            <a:xfrm>
              <a:off x="6646126" y="901801"/>
              <a:ext cx="432763" cy="2917234"/>
            </a:xfrm>
            <a:prstGeom prst="rect">
              <a:avLst/>
            </a:prstGeom>
            <a:ln w="1355" cap="sq">
              <a:solidFill>
                <a:srgbClr val="000000">
                  <a:alpha val="100000"/>
                </a:srgbClr>
              </a:solidFill>
              <a:prstDash val="solid"/>
              <a:miter/>
            </a:ln>
          </p:spPr>
          <p:txBody>
            <a:bodyPr/>
            <a:lstStyle/>
            <a:p>
              <a:endParaRPr/>
            </a:p>
          </p:txBody>
        </p:sp>
        <p:sp>
          <p:nvSpPr>
            <p:cNvPr id="372" name="rc372"/>
            <p:cNvSpPr/>
            <p:nvPr/>
          </p:nvSpPr>
          <p:spPr>
            <a:xfrm>
              <a:off x="7126974" y="841025"/>
              <a:ext cx="432763" cy="2978010"/>
            </a:xfrm>
            <a:prstGeom prst="rect">
              <a:avLst/>
            </a:prstGeom>
            <a:ln w="1355" cap="sq">
              <a:solidFill>
                <a:srgbClr val="000000">
                  <a:alpha val="100000"/>
                </a:srgbClr>
              </a:solidFill>
              <a:prstDash val="solid"/>
              <a:miter/>
            </a:ln>
          </p:spPr>
          <p:txBody>
            <a:bodyPr/>
            <a:lstStyle/>
            <a:p>
              <a:endParaRPr/>
            </a:p>
          </p:txBody>
        </p:sp>
        <p:sp>
          <p:nvSpPr>
            <p:cNvPr id="373" name="rc373"/>
            <p:cNvSpPr/>
            <p:nvPr/>
          </p:nvSpPr>
          <p:spPr>
            <a:xfrm>
              <a:off x="8569520" y="810637"/>
              <a:ext cx="432763" cy="3008397"/>
            </a:xfrm>
            <a:prstGeom prst="rect">
              <a:avLst/>
            </a:prstGeom>
            <a:ln w="1355" cap="sq">
              <a:solidFill>
                <a:srgbClr val="000000">
                  <a:alpha val="100000"/>
                </a:srgbClr>
              </a:solidFill>
              <a:prstDash val="solid"/>
              <a:miter/>
            </a:ln>
          </p:spPr>
          <p:txBody>
            <a:bodyPr/>
            <a:lstStyle/>
            <a:p>
              <a:endParaRPr/>
            </a:p>
          </p:txBody>
        </p:sp>
        <p:sp>
          <p:nvSpPr>
            <p:cNvPr id="374" name="rc374"/>
            <p:cNvSpPr/>
            <p:nvPr/>
          </p:nvSpPr>
          <p:spPr>
            <a:xfrm>
              <a:off x="8088671" y="810637"/>
              <a:ext cx="432763" cy="3008397"/>
            </a:xfrm>
            <a:prstGeom prst="rect">
              <a:avLst/>
            </a:prstGeom>
            <a:ln w="1355" cap="sq">
              <a:solidFill>
                <a:srgbClr val="000000">
                  <a:alpha val="100000"/>
                </a:srgbClr>
              </a:solidFill>
              <a:prstDash val="solid"/>
              <a:miter/>
            </a:ln>
          </p:spPr>
          <p:txBody>
            <a:bodyPr/>
            <a:lstStyle/>
            <a:p>
              <a:endParaRPr/>
            </a:p>
          </p:txBody>
        </p:sp>
        <p:sp>
          <p:nvSpPr>
            <p:cNvPr id="375" name="rc375"/>
            <p:cNvSpPr/>
            <p:nvPr/>
          </p:nvSpPr>
          <p:spPr>
            <a:xfrm>
              <a:off x="7607823" y="810637"/>
              <a:ext cx="432763" cy="3008397"/>
            </a:xfrm>
            <a:prstGeom prst="rect">
              <a:avLst/>
            </a:prstGeom>
            <a:ln w="1355" cap="sq">
              <a:solidFill>
                <a:srgbClr val="000000">
                  <a:alpha val="100000"/>
                </a:srgbClr>
              </a:solidFill>
              <a:prstDash val="solid"/>
              <a:miter/>
            </a:ln>
          </p:spPr>
          <p:txBody>
            <a:bodyPr/>
            <a:lstStyle/>
            <a:p>
              <a:endParaRPr/>
            </a:p>
          </p:txBody>
        </p:sp>
        <p:sp>
          <p:nvSpPr>
            <p:cNvPr id="376" name="tx376"/>
            <p:cNvSpPr/>
            <p:nvPr/>
          </p:nvSpPr>
          <p:spPr>
            <a:xfrm>
              <a:off x="1011939" y="2021129"/>
              <a:ext cx="160772" cy="10522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54</a:t>
              </a:r>
            </a:p>
          </p:txBody>
        </p:sp>
        <p:sp>
          <p:nvSpPr>
            <p:cNvPr id="377" name="tx377"/>
            <p:cNvSpPr/>
            <p:nvPr/>
          </p:nvSpPr>
          <p:spPr>
            <a:xfrm>
              <a:off x="1492788" y="168644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378" name="tx378"/>
            <p:cNvSpPr/>
            <p:nvPr/>
          </p:nvSpPr>
          <p:spPr>
            <a:xfrm>
              <a:off x="1973636" y="162566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67</a:t>
              </a:r>
            </a:p>
          </p:txBody>
        </p:sp>
        <p:sp>
          <p:nvSpPr>
            <p:cNvPr id="379" name="tx379"/>
            <p:cNvSpPr/>
            <p:nvPr/>
          </p:nvSpPr>
          <p:spPr>
            <a:xfrm>
              <a:off x="2454485" y="144326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380" name="tx380"/>
            <p:cNvSpPr/>
            <p:nvPr/>
          </p:nvSpPr>
          <p:spPr>
            <a:xfrm>
              <a:off x="3416182" y="113938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81" name="tx381"/>
            <p:cNvSpPr/>
            <p:nvPr/>
          </p:nvSpPr>
          <p:spPr>
            <a:xfrm>
              <a:off x="4377879" y="113938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82" name="tx382"/>
            <p:cNvSpPr/>
            <p:nvPr/>
          </p:nvSpPr>
          <p:spPr>
            <a:xfrm>
              <a:off x="2935333" y="113938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83" name="tx383"/>
            <p:cNvSpPr/>
            <p:nvPr/>
          </p:nvSpPr>
          <p:spPr>
            <a:xfrm>
              <a:off x="3897030" y="113938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84" name="tx384"/>
            <p:cNvSpPr/>
            <p:nvPr/>
          </p:nvSpPr>
          <p:spPr>
            <a:xfrm>
              <a:off x="4858727" y="10179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85" name="tx385"/>
            <p:cNvSpPr/>
            <p:nvPr/>
          </p:nvSpPr>
          <p:spPr>
            <a:xfrm>
              <a:off x="5339576" y="98751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86" name="tx386"/>
            <p:cNvSpPr/>
            <p:nvPr/>
          </p:nvSpPr>
          <p:spPr>
            <a:xfrm>
              <a:off x="5820424" y="92674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87" name="tx387"/>
            <p:cNvSpPr/>
            <p:nvPr/>
          </p:nvSpPr>
          <p:spPr>
            <a:xfrm>
              <a:off x="6301273" y="80519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388" name="tx388"/>
            <p:cNvSpPr/>
            <p:nvPr/>
          </p:nvSpPr>
          <p:spPr>
            <a:xfrm>
              <a:off x="6782121" y="74441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89" name="tx389"/>
            <p:cNvSpPr/>
            <p:nvPr/>
          </p:nvSpPr>
          <p:spPr>
            <a:xfrm>
              <a:off x="7262970" y="68364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90" name="tx390"/>
            <p:cNvSpPr/>
            <p:nvPr/>
          </p:nvSpPr>
          <p:spPr>
            <a:xfrm>
              <a:off x="8705515" y="6532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91" name="tx391"/>
            <p:cNvSpPr/>
            <p:nvPr/>
          </p:nvSpPr>
          <p:spPr>
            <a:xfrm>
              <a:off x="8224667" y="6532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92" name="tx392"/>
            <p:cNvSpPr/>
            <p:nvPr/>
          </p:nvSpPr>
          <p:spPr>
            <a:xfrm>
              <a:off x="7743818" y="6532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93" name="pg393"/>
            <p:cNvSpPr/>
            <p:nvPr/>
          </p:nvSpPr>
          <p:spPr>
            <a:xfrm>
              <a:off x="1029659" y="289685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94" name="tx394"/>
            <p:cNvSpPr/>
            <p:nvPr/>
          </p:nvSpPr>
          <p:spPr>
            <a:xfrm>
              <a:off x="1062181" y="292905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5" name="pg395"/>
            <p:cNvSpPr/>
            <p:nvPr/>
          </p:nvSpPr>
          <p:spPr>
            <a:xfrm>
              <a:off x="1510508" y="272972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96" name="tx396"/>
            <p:cNvSpPr/>
            <p:nvPr/>
          </p:nvSpPr>
          <p:spPr>
            <a:xfrm>
              <a:off x="1543029" y="276054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97" name="pg397"/>
            <p:cNvSpPr/>
            <p:nvPr/>
          </p:nvSpPr>
          <p:spPr>
            <a:xfrm>
              <a:off x="1991356" y="269933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98" name="tx398"/>
            <p:cNvSpPr/>
            <p:nvPr/>
          </p:nvSpPr>
          <p:spPr>
            <a:xfrm>
              <a:off x="2023878" y="273185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9" name="pg399"/>
            <p:cNvSpPr/>
            <p:nvPr/>
          </p:nvSpPr>
          <p:spPr>
            <a:xfrm>
              <a:off x="2472205" y="260817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0" name="tx400"/>
            <p:cNvSpPr/>
            <p:nvPr/>
          </p:nvSpPr>
          <p:spPr>
            <a:xfrm>
              <a:off x="2504726" y="264042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01" name="pg401"/>
            <p:cNvSpPr/>
            <p:nvPr/>
          </p:nvSpPr>
          <p:spPr>
            <a:xfrm>
              <a:off x="3433902" y="245623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2" name="tx402"/>
            <p:cNvSpPr/>
            <p:nvPr/>
          </p:nvSpPr>
          <p:spPr>
            <a:xfrm>
              <a:off x="3466423" y="24884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03" name="pg403"/>
            <p:cNvSpPr/>
            <p:nvPr/>
          </p:nvSpPr>
          <p:spPr>
            <a:xfrm>
              <a:off x="4395599" y="245623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4" name="tx404"/>
            <p:cNvSpPr/>
            <p:nvPr/>
          </p:nvSpPr>
          <p:spPr>
            <a:xfrm>
              <a:off x="4428120" y="24871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05" name="pg405"/>
            <p:cNvSpPr/>
            <p:nvPr/>
          </p:nvSpPr>
          <p:spPr>
            <a:xfrm>
              <a:off x="2953053" y="245623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6" name="tx406"/>
            <p:cNvSpPr/>
            <p:nvPr/>
          </p:nvSpPr>
          <p:spPr>
            <a:xfrm>
              <a:off x="2985575" y="248975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07" name="pg407"/>
            <p:cNvSpPr/>
            <p:nvPr/>
          </p:nvSpPr>
          <p:spPr>
            <a:xfrm>
              <a:off x="3914750" y="245623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8" name="tx408"/>
            <p:cNvSpPr/>
            <p:nvPr/>
          </p:nvSpPr>
          <p:spPr>
            <a:xfrm>
              <a:off x="3947272" y="24871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09" name="pg409"/>
            <p:cNvSpPr/>
            <p:nvPr/>
          </p:nvSpPr>
          <p:spPr>
            <a:xfrm>
              <a:off x="4846302" y="2395455"/>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0" name="tx410"/>
            <p:cNvSpPr/>
            <p:nvPr/>
          </p:nvSpPr>
          <p:spPr>
            <a:xfrm>
              <a:off x="4878824" y="24263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11" name="pg411"/>
            <p:cNvSpPr/>
            <p:nvPr/>
          </p:nvSpPr>
          <p:spPr>
            <a:xfrm>
              <a:off x="5357296" y="238026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2" name="tx412"/>
            <p:cNvSpPr/>
            <p:nvPr/>
          </p:nvSpPr>
          <p:spPr>
            <a:xfrm>
              <a:off x="5389817" y="24111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13" name="tx413"/>
            <p:cNvSpPr/>
            <p:nvPr/>
          </p:nvSpPr>
          <p:spPr>
            <a:xfrm>
              <a:off x="663492" y="376692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14" name="tx414"/>
            <p:cNvSpPr/>
            <p:nvPr/>
          </p:nvSpPr>
          <p:spPr>
            <a:xfrm>
              <a:off x="585797" y="30072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15" name="tx415"/>
            <p:cNvSpPr/>
            <p:nvPr/>
          </p:nvSpPr>
          <p:spPr>
            <a:xfrm>
              <a:off x="585797" y="22475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16" name="tx416"/>
            <p:cNvSpPr/>
            <p:nvPr/>
          </p:nvSpPr>
          <p:spPr>
            <a:xfrm>
              <a:off x="585797" y="1489537"/>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17" name="tx417"/>
            <p:cNvSpPr/>
            <p:nvPr/>
          </p:nvSpPr>
          <p:spPr>
            <a:xfrm>
              <a:off x="508103" y="72813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18" name="tx418"/>
            <p:cNvSpPr/>
            <p:nvPr/>
          </p:nvSpPr>
          <p:spPr>
            <a:xfrm rot="-5400000">
              <a:off x="867874" y="4749933"/>
              <a:ext cx="395448"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Angola</a:t>
              </a:r>
            </a:p>
          </p:txBody>
        </p:sp>
        <p:sp>
          <p:nvSpPr>
            <p:cNvPr id="419" name="tx419"/>
            <p:cNvSpPr/>
            <p:nvPr/>
          </p:nvSpPr>
          <p:spPr>
            <a:xfrm rot="-5400000">
              <a:off x="792995" y="424432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(611,000)</a:t>
              </a:r>
            </a:p>
          </p:txBody>
        </p:sp>
        <p:sp>
          <p:nvSpPr>
            <p:cNvPr id="420" name="tx420"/>
            <p:cNvSpPr/>
            <p:nvPr/>
          </p:nvSpPr>
          <p:spPr>
            <a:xfrm rot="-5400000">
              <a:off x="1449647" y="4977671"/>
              <a:ext cx="218839"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Viet</a:t>
              </a:r>
            </a:p>
          </p:txBody>
        </p:sp>
        <p:sp>
          <p:nvSpPr>
            <p:cNvPr id="421" name="tx421"/>
            <p:cNvSpPr/>
            <p:nvPr/>
          </p:nvSpPr>
          <p:spPr>
            <a:xfrm rot="-5400000">
              <a:off x="1424997" y="4698897"/>
              <a:ext cx="26813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Nam</a:t>
              </a:r>
            </a:p>
          </p:txBody>
        </p:sp>
        <p:sp>
          <p:nvSpPr>
            <p:cNvPr id="422" name="tx422"/>
            <p:cNvSpPr/>
            <p:nvPr/>
          </p:nvSpPr>
          <p:spPr>
            <a:xfrm rot="-5400000">
              <a:off x="1273844" y="424432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(479,000)</a:t>
              </a:r>
            </a:p>
          </p:txBody>
        </p:sp>
        <p:sp>
          <p:nvSpPr>
            <p:cNvPr id="423" name="tx423"/>
            <p:cNvSpPr/>
            <p:nvPr/>
          </p:nvSpPr>
          <p:spPr>
            <a:xfrm rot="-5400000">
              <a:off x="1852857" y="4681255"/>
              <a:ext cx="374116"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Bolivia</a:t>
              </a:r>
            </a:p>
          </p:txBody>
        </p:sp>
        <p:sp>
          <p:nvSpPr>
            <p:cNvPr id="424" name="tx424"/>
            <p:cNvSpPr/>
            <p:nvPr/>
          </p:nvSpPr>
          <p:spPr>
            <a:xfrm rot="-5400000">
              <a:off x="1790008" y="4209005"/>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(83,000)</a:t>
              </a:r>
            </a:p>
          </p:txBody>
        </p:sp>
        <p:sp>
          <p:nvSpPr>
            <p:cNvPr id="425" name="tx425"/>
            <p:cNvSpPr/>
            <p:nvPr/>
          </p:nvSpPr>
          <p:spPr>
            <a:xfrm rot="-5400000">
              <a:off x="2245431" y="4769529"/>
              <a:ext cx="550664"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Honduras</a:t>
              </a:r>
            </a:p>
          </p:txBody>
        </p:sp>
        <p:sp>
          <p:nvSpPr>
            <p:cNvPr id="426" name="tx426"/>
            <p:cNvSpPr/>
            <p:nvPr/>
          </p:nvSpPr>
          <p:spPr>
            <a:xfrm rot="-5400000">
              <a:off x="2270856" y="4209005"/>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(62,000)</a:t>
              </a:r>
            </a:p>
          </p:txBody>
        </p:sp>
        <p:sp>
          <p:nvSpPr>
            <p:cNvPr id="427" name="tx427"/>
            <p:cNvSpPr/>
            <p:nvPr/>
          </p:nvSpPr>
          <p:spPr>
            <a:xfrm rot="-5400000">
              <a:off x="2688949" y="4781621"/>
              <a:ext cx="600087"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Azerbaijan</a:t>
              </a:r>
            </a:p>
          </p:txBody>
        </p:sp>
        <p:sp>
          <p:nvSpPr>
            <p:cNvPr id="428" name="tx428"/>
            <p:cNvSpPr/>
            <p:nvPr/>
          </p:nvSpPr>
          <p:spPr>
            <a:xfrm rot="-5400000">
              <a:off x="2751705" y="4209005"/>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(21,000)</a:t>
              </a:r>
            </a:p>
          </p:txBody>
        </p:sp>
        <p:sp>
          <p:nvSpPr>
            <p:cNvPr id="429" name="tx429"/>
            <p:cNvSpPr/>
            <p:nvPr/>
          </p:nvSpPr>
          <p:spPr>
            <a:xfrm rot="-5400000">
              <a:off x="3207066" y="4840222"/>
              <a:ext cx="55078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Indonesia</a:t>
              </a:r>
            </a:p>
          </p:txBody>
        </p:sp>
        <p:sp>
          <p:nvSpPr>
            <p:cNvPr id="430" name="tx430"/>
            <p:cNvSpPr/>
            <p:nvPr/>
          </p:nvSpPr>
          <p:spPr>
            <a:xfrm rot="-5400000">
              <a:off x="3197237" y="424432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(750,000)</a:t>
              </a:r>
            </a:p>
          </p:txBody>
        </p:sp>
        <p:sp>
          <p:nvSpPr>
            <p:cNvPr id="431" name="tx431"/>
            <p:cNvSpPr/>
            <p:nvPr/>
          </p:nvSpPr>
          <p:spPr>
            <a:xfrm rot="-5400000">
              <a:off x="3624570" y="4762304"/>
              <a:ext cx="67747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Timor-Leste</a:t>
              </a:r>
            </a:p>
          </p:txBody>
        </p:sp>
        <p:sp>
          <p:nvSpPr>
            <p:cNvPr id="432" name="tx432"/>
            <p:cNvSpPr/>
            <p:nvPr/>
          </p:nvSpPr>
          <p:spPr>
            <a:xfrm rot="-5400000">
              <a:off x="3748717"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(5,000)</a:t>
              </a:r>
            </a:p>
          </p:txBody>
        </p:sp>
        <p:sp>
          <p:nvSpPr>
            <p:cNvPr id="433" name="tx433"/>
            <p:cNvSpPr/>
            <p:nvPr/>
          </p:nvSpPr>
          <p:spPr>
            <a:xfrm rot="-5400000">
              <a:off x="4225318" y="4712974"/>
              <a:ext cx="437616" cy="9245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Ukraine</a:t>
              </a:r>
            </a:p>
          </p:txBody>
        </p:sp>
        <p:sp>
          <p:nvSpPr>
            <p:cNvPr id="434" name="tx434"/>
            <p:cNvSpPr/>
            <p:nvPr/>
          </p:nvSpPr>
          <p:spPr>
            <a:xfrm rot="-5400000">
              <a:off x="4194250" y="4209005"/>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(36,000)</a:t>
              </a:r>
            </a:p>
          </p:txBody>
        </p:sp>
        <p:sp>
          <p:nvSpPr>
            <p:cNvPr id="435" name="tx435"/>
            <p:cNvSpPr/>
            <p:nvPr/>
          </p:nvSpPr>
          <p:spPr>
            <a:xfrm rot="-5400000">
              <a:off x="4666045" y="5315294"/>
              <a:ext cx="494171" cy="1161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Republic</a:t>
              </a:r>
            </a:p>
          </p:txBody>
        </p:sp>
        <p:sp>
          <p:nvSpPr>
            <p:cNvPr id="436" name="tx436"/>
            <p:cNvSpPr/>
            <p:nvPr/>
          </p:nvSpPr>
          <p:spPr>
            <a:xfrm rot="-5400000">
              <a:off x="4871273" y="4991065"/>
              <a:ext cx="105916"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of</a:t>
              </a:r>
            </a:p>
          </p:txBody>
        </p:sp>
        <p:sp>
          <p:nvSpPr>
            <p:cNvPr id="437" name="tx437"/>
            <p:cNvSpPr/>
            <p:nvPr/>
          </p:nvSpPr>
          <p:spPr>
            <a:xfrm rot="-5400000">
              <a:off x="4684989" y="4663582"/>
              <a:ext cx="480032"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Moldova</a:t>
              </a:r>
            </a:p>
          </p:txBody>
        </p:sp>
        <p:sp>
          <p:nvSpPr>
            <p:cNvPr id="438" name="tx438"/>
            <p:cNvSpPr/>
            <p:nvPr/>
          </p:nvSpPr>
          <p:spPr>
            <a:xfrm rot="-5400000">
              <a:off x="4710414"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a:t>
              </a:r>
            </a:p>
          </p:txBody>
        </p:sp>
        <p:sp>
          <p:nvSpPr>
            <p:cNvPr id="439" name="tx439"/>
            <p:cNvSpPr/>
            <p:nvPr/>
          </p:nvSpPr>
          <p:spPr>
            <a:xfrm rot="-5400000">
              <a:off x="5166551" y="4636079"/>
              <a:ext cx="451817"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Georgia</a:t>
              </a:r>
            </a:p>
          </p:txBody>
        </p:sp>
        <p:sp>
          <p:nvSpPr>
            <p:cNvPr id="440" name="tx440"/>
            <p:cNvSpPr/>
            <p:nvPr/>
          </p:nvSpPr>
          <p:spPr>
            <a:xfrm rot="-5400000">
              <a:off x="5191263"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(5,000)</a:t>
              </a:r>
            </a:p>
          </p:txBody>
        </p:sp>
        <p:sp>
          <p:nvSpPr>
            <p:cNvPr id="441" name="tx441"/>
            <p:cNvSpPr/>
            <p:nvPr/>
          </p:nvSpPr>
          <p:spPr>
            <a:xfrm rot="-5400000">
              <a:off x="5692606" y="4585912"/>
              <a:ext cx="388193"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Kiribati</a:t>
              </a:r>
            </a:p>
          </p:txBody>
        </p:sp>
        <p:sp>
          <p:nvSpPr>
            <p:cNvPr id="442" name="tx442"/>
            <p:cNvSpPr/>
            <p:nvPr/>
          </p:nvSpPr>
          <p:spPr>
            <a:xfrm rot="-5400000">
              <a:off x="5687986" y="4157814"/>
              <a:ext cx="37064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(&lt;500)</a:t>
              </a:r>
            </a:p>
          </p:txBody>
        </p:sp>
        <p:sp>
          <p:nvSpPr>
            <p:cNvPr id="443" name="tx443"/>
            <p:cNvSpPr/>
            <p:nvPr/>
          </p:nvSpPr>
          <p:spPr>
            <a:xfrm rot="-5400000">
              <a:off x="6131101" y="4660016"/>
              <a:ext cx="472901"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Armenia</a:t>
              </a:r>
            </a:p>
          </p:txBody>
        </p:sp>
        <p:sp>
          <p:nvSpPr>
            <p:cNvPr id="444" name="tx444"/>
            <p:cNvSpPr/>
            <p:nvPr/>
          </p:nvSpPr>
          <p:spPr>
            <a:xfrm rot="-5400000">
              <a:off x="6152960"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45" name="tx445"/>
            <p:cNvSpPr/>
            <p:nvPr/>
          </p:nvSpPr>
          <p:spPr>
            <a:xfrm rot="-5400000">
              <a:off x="6578091" y="4668636"/>
              <a:ext cx="515379"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Mongolia</a:t>
              </a:r>
            </a:p>
          </p:txBody>
        </p:sp>
        <p:sp>
          <p:nvSpPr>
            <p:cNvPr id="446" name="tx446"/>
            <p:cNvSpPr/>
            <p:nvPr/>
          </p:nvSpPr>
          <p:spPr>
            <a:xfrm rot="-5400000">
              <a:off x="6633808"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a:t>
              </a:r>
            </a:p>
          </p:txBody>
        </p:sp>
        <p:sp>
          <p:nvSpPr>
            <p:cNvPr id="447" name="tx447"/>
            <p:cNvSpPr/>
            <p:nvPr/>
          </p:nvSpPr>
          <p:spPr>
            <a:xfrm rot="-5400000">
              <a:off x="7093449" y="4600826"/>
              <a:ext cx="444810"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Guyana</a:t>
              </a:r>
            </a:p>
          </p:txBody>
        </p:sp>
        <p:sp>
          <p:nvSpPr>
            <p:cNvPr id="448" name="tx448"/>
            <p:cNvSpPr/>
            <p:nvPr/>
          </p:nvSpPr>
          <p:spPr>
            <a:xfrm rot="-5400000">
              <a:off x="7130532" y="4157814"/>
              <a:ext cx="37064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(&lt;500)</a:t>
              </a:r>
            </a:p>
          </p:txBody>
        </p:sp>
        <p:sp>
          <p:nvSpPr>
            <p:cNvPr id="449" name="tx449"/>
            <p:cNvSpPr/>
            <p:nvPr/>
          </p:nvSpPr>
          <p:spPr>
            <a:xfrm rot="-5400000">
              <a:off x="7608838" y="4593074"/>
              <a:ext cx="40251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Bhutan</a:t>
              </a:r>
            </a:p>
          </p:txBody>
        </p:sp>
        <p:sp>
          <p:nvSpPr>
            <p:cNvPr id="450" name="tx450"/>
            <p:cNvSpPr/>
            <p:nvPr/>
          </p:nvSpPr>
          <p:spPr>
            <a:xfrm rot="-5400000">
              <a:off x="7611380" y="4157814"/>
              <a:ext cx="37064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(&lt;100)</a:t>
              </a:r>
            </a:p>
          </p:txBody>
        </p:sp>
        <p:sp>
          <p:nvSpPr>
            <p:cNvPr id="451" name="tx451"/>
            <p:cNvSpPr/>
            <p:nvPr/>
          </p:nvSpPr>
          <p:spPr>
            <a:xfrm rot="-5400000">
              <a:off x="8138334" y="4648730"/>
              <a:ext cx="30360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Cuba</a:t>
              </a:r>
            </a:p>
          </p:txBody>
        </p:sp>
        <p:sp>
          <p:nvSpPr>
            <p:cNvPr id="452" name="tx452"/>
            <p:cNvSpPr/>
            <p:nvPr/>
          </p:nvSpPr>
          <p:spPr>
            <a:xfrm rot="-5400000">
              <a:off x="8039271" y="4210772"/>
              <a:ext cx="476560"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(&lt;1,000)</a:t>
              </a:r>
            </a:p>
          </p:txBody>
        </p:sp>
        <p:sp>
          <p:nvSpPr>
            <p:cNvPr id="453" name="tx453"/>
            <p:cNvSpPr/>
            <p:nvPr/>
          </p:nvSpPr>
          <p:spPr>
            <a:xfrm rot="-5400000">
              <a:off x="8693380" y="4881677"/>
              <a:ext cx="155215"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Sri</a:t>
              </a:r>
            </a:p>
          </p:txBody>
        </p:sp>
        <p:sp>
          <p:nvSpPr>
            <p:cNvPr id="454" name="tx454"/>
            <p:cNvSpPr/>
            <p:nvPr/>
          </p:nvSpPr>
          <p:spPr>
            <a:xfrm rot="-5400000">
              <a:off x="8598781" y="4596578"/>
              <a:ext cx="346025"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Lanka</a:t>
              </a:r>
            </a:p>
          </p:txBody>
        </p:sp>
        <p:sp>
          <p:nvSpPr>
            <p:cNvPr id="455" name="tx455"/>
            <p:cNvSpPr/>
            <p:nvPr/>
          </p:nvSpPr>
          <p:spPr>
            <a:xfrm rot="-5400000">
              <a:off x="8557202"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a:t>
              </a:r>
            </a:p>
          </p:txBody>
        </p:sp>
        <p:sp>
          <p:nvSpPr>
            <p:cNvPr id="456" name="tx456"/>
            <p:cNvSpPr/>
            <p:nvPr/>
          </p:nvSpPr>
          <p:spPr>
            <a:xfrm rot="-5400000">
              <a:off x="-52544" y="224928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57" name="rc457"/>
            <p:cNvSpPr/>
            <p:nvPr/>
          </p:nvSpPr>
          <p:spPr>
            <a:xfrm>
              <a:off x="2130142" y="5993415"/>
              <a:ext cx="219456" cy="219455"/>
            </a:xfrm>
            <a:prstGeom prst="rect">
              <a:avLst/>
            </a:prstGeom>
            <a:solidFill>
              <a:srgbClr val="FFFFFF">
                <a:alpha val="100000"/>
              </a:srgbClr>
            </a:solidFill>
          </p:spPr>
          <p:txBody>
            <a:bodyPr/>
            <a:lstStyle/>
            <a:p>
              <a:endParaRPr/>
            </a:p>
          </p:txBody>
        </p:sp>
        <p:sp>
          <p:nvSpPr>
            <p:cNvPr id="458" name="pg458"/>
            <p:cNvSpPr/>
            <p:nvPr/>
          </p:nvSpPr>
          <p:spPr>
            <a:xfrm>
              <a:off x="2314693"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9" name="pg459"/>
            <p:cNvSpPr/>
            <p:nvPr/>
          </p:nvSpPr>
          <p:spPr>
            <a:xfrm>
              <a:off x="2220083"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0" name="pg460"/>
            <p:cNvSpPr/>
            <p:nvPr/>
          </p:nvSpPr>
          <p:spPr>
            <a:xfrm>
              <a:off x="2130204"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1" name="pg461"/>
            <p:cNvSpPr/>
            <p:nvPr/>
          </p:nvSpPr>
          <p:spPr>
            <a:xfrm>
              <a:off x="2130204"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2" name="pg462"/>
            <p:cNvSpPr/>
            <p:nvPr/>
          </p:nvSpPr>
          <p:spPr>
            <a:xfrm>
              <a:off x="2130204"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3" name="rc463"/>
            <p:cNvSpPr/>
            <p:nvPr/>
          </p:nvSpPr>
          <p:spPr>
            <a:xfrm>
              <a:off x="2130142" y="5993415"/>
              <a:ext cx="219456" cy="219455"/>
            </a:xfrm>
            <a:prstGeom prst="rect">
              <a:avLst/>
            </a:prstGeom>
            <a:ln w="476" cap="sq">
              <a:solidFill>
                <a:srgbClr val="000000">
                  <a:alpha val="100000"/>
                </a:srgbClr>
              </a:solidFill>
              <a:prstDash val="solid"/>
              <a:miter/>
            </a:ln>
          </p:spPr>
          <p:txBody>
            <a:bodyPr/>
            <a:lstStyle/>
            <a:p>
              <a:endParaRPr/>
            </a:p>
          </p:txBody>
        </p:sp>
        <p:sp>
          <p:nvSpPr>
            <p:cNvPr id="464" name="rc464"/>
            <p:cNvSpPr/>
            <p:nvPr/>
          </p:nvSpPr>
          <p:spPr>
            <a:xfrm>
              <a:off x="4500306" y="5993415"/>
              <a:ext cx="219455" cy="219455"/>
            </a:xfrm>
            <a:prstGeom prst="rect">
              <a:avLst/>
            </a:prstGeom>
            <a:solidFill>
              <a:srgbClr val="FFFFFF">
                <a:alpha val="100000"/>
              </a:srgbClr>
            </a:solidFill>
          </p:spPr>
          <p:txBody>
            <a:bodyPr/>
            <a:lstStyle/>
            <a:p>
              <a:endParaRPr/>
            </a:p>
          </p:txBody>
        </p:sp>
        <p:sp>
          <p:nvSpPr>
            <p:cNvPr id="465" name="rc465"/>
            <p:cNvSpPr/>
            <p:nvPr/>
          </p:nvSpPr>
          <p:spPr>
            <a:xfrm>
              <a:off x="4500306" y="5993415"/>
              <a:ext cx="219455" cy="219455"/>
            </a:xfrm>
            <a:prstGeom prst="rect">
              <a:avLst/>
            </a:prstGeom>
            <a:ln w="476" cap="sq">
              <a:solidFill>
                <a:srgbClr val="000000">
                  <a:alpha val="100000"/>
                </a:srgbClr>
              </a:solidFill>
              <a:prstDash val="solid"/>
              <a:miter/>
            </a:ln>
          </p:spPr>
          <p:txBody>
            <a:bodyPr/>
            <a:lstStyle/>
            <a:p>
              <a:endParaRPr/>
            </a:p>
          </p:txBody>
        </p:sp>
        <p:sp>
          <p:nvSpPr>
            <p:cNvPr id="466" name="tx466"/>
            <p:cNvSpPr/>
            <p:nvPr/>
          </p:nvSpPr>
          <p:spPr>
            <a:xfrm>
              <a:off x="2419187" y="6024971"/>
              <a:ext cx="2011529"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67" name="tx467"/>
            <p:cNvSpPr/>
            <p:nvPr/>
          </p:nvSpPr>
          <p:spPr>
            <a:xfrm>
              <a:off x="4789351" y="6022038"/>
              <a:ext cx="295873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10 un- and undervaccinated (no stripes)</a:t>
              </a:r>
            </a:p>
          </p:txBody>
        </p:sp>
        <p:sp>
          <p:nvSpPr>
            <p:cNvPr id="468" name="tx468"/>
            <p:cNvSpPr/>
            <p:nvPr/>
          </p:nvSpPr>
          <p:spPr>
            <a:xfrm>
              <a:off x="803816" y="398022"/>
              <a:ext cx="36619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Gavi transition, 2023</a:t>
              </a:r>
            </a:p>
          </p:txBody>
        </p:sp>
        <p:sp>
          <p:nvSpPr>
            <p:cNvPr id="469" name="tx469"/>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70" name="tx470"/>
            <p:cNvSpPr/>
            <p:nvPr/>
          </p:nvSpPr>
          <p:spPr>
            <a:xfrm>
              <a:off x="6769579" y="6449230"/>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71" name="tx471"/>
            <p:cNvSpPr/>
            <p:nvPr/>
          </p:nvSpPr>
          <p:spPr>
            <a:xfrm>
              <a:off x="159259" y="6568567"/>
              <a:ext cx="89151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 and undervaccinated children.Number in parentheses shows number of un- and undervaccinated children.</a:t>
              </a:r>
            </a:p>
          </p:txBody>
        </p:sp>
      </p:grpSp>
      <p:sp>
        <p:nvSpPr>
          <p:cNvPr id="47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DTP3 coverage in countries in Gavi transition from lowest to highest coverage, and the rank of the top 10 countries with the most un- and undervaccinated children, based on absolute numbers.
In 2023, DTP3 coverage ranged from 54% in Angola to 99% in Sri Lanka, Cuba, and Bhutan.
7 out of 17 (41%) countries had coverage of at least 90%.
Indonesia had DTP3 coverage of 83% and the highest absolute number of un- and undervaccinated children in the group, followed by Angola.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Gavi transition, 3 out of 17 (18%) countries had DTP3 coverage below 70% in 2023. These are Angola, Bolivia, and Viet Nam.
These countries account for approximately 2,949,000 (34%) of the total annual cohort of surviving infants in the group.
There were 7 (41%) countries that achieved DTP3 of 90% or higher, accounting for 547,000 (6%) of the total cohort.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17155" y="1154700"/>
              <a:ext cx="2256264" cy="3727886"/>
            </a:xfrm>
            <a:custGeom>
              <a:avLst/>
              <a:gdLst/>
              <a:ahLst/>
              <a:cxnLst/>
              <a:rect l="0" t="0" r="0" b="0"/>
              <a:pathLst>
                <a:path w="2256264" h="3727886">
                  <a:moveTo>
                    <a:pt x="0" y="2256287"/>
                  </a:moveTo>
                  <a:lnTo>
                    <a:pt x="58976" y="2307032"/>
                  </a:lnTo>
                  <a:lnTo>
                    <a:pt x="117953" y="2357777"/>
                  </a:lnTo>
                  <a:lnTo>
                    <a:pt x="176930" y="2408522"/>
                  </a:lnTo>
                  <a:lnTo>
                    <a:pt x="235907" y="2459267"/>
                  </a:lnTo>
                  <a:lnTo>
                    <a:pt x="294884" y="2510011"/>
                  </a:lnTo>
                  <a:lnTo>
                    <a:pt x="353861" y="2560756"/>
                  </a:lnTo>
                  <a:lnTo>
                    <a:pt x="412838" y="2611501"/>
                  </a:lnTo>
                  <a:lnTo>
                    <a:pt x="471815" y="2662246"/>
                  </a:lnTo>
                  <a:lnTo>
                    <a:pt x="530792" y="2712990"/>
                  </a:lnTo>
                  <a:lnTo>
                    <a:pt x="589769" y="2763735"/>
                  </a:lnTo>
                  <a:lnTo>
                    <a:pt x="648746" y="2814480"/>
                  </a:lnTo>
                  <a:lnTo>
                    <a:pt x="707723" y="2865225"/>
                  </a:lnTo>
                  <a:lnTo>
                    <a:pt x="766700" y="2915969"/>
                  </a:lnTo>
                  <a:lnTo>
                    <a:pt x="825677" y="2966714"/>
                  </a:lnTo>
                  <a:lnTo>
                    <a:pt x="884654" y="3017459"/>
                  </a:lnTo>
                  <a:lnTo>
                    <a:pt x="943631" y="3068204"/>
                  </a:lnTo>
                  <a:lnTo>
                    <a:pt x="1002608" y="3118949"/>
                  </a:lnTo>
                  <a:lnTo>
                    <a:pt x="1061584" y="3169693"/>
                  </a:lnTo>
                  <a:lnTo>
                    <a:pt x="1120561" y="3220438"/>
                  </a:lnTo>
                  <a:lnTo>
                    <a:pt x="1179538" y="3271183"/>
                  </a:lnTo>
                  <a:lnTo>
                    <a:pt x="1238515" y="3321928"/>
                  </a:lnTo>
                  <a:lnTo>
                    <a:pt x="1297492" y="3372672"/>
                  </a:lnTo>
                  <a:lnTo>
                    <a:pt x="1356469" y="3423417"/>
                  </a:lnTo>
                  <a:lnTo>
                    <a:pt x="1415446" y="3474162"/>
                  </a:lnTo>
                  <a:lnTo>
                    <a:pt x="1474423" y="3524907"/>
                  </a:lnTo>
                  <a:lnTo>
                    <a:pt x="1533400" y="3575651"/>
                  </a:lnTo>
                  <a:lnTo>
                    <a:pt x="1592377" y="3626396"/>
                  </a:lnTo>
                  <a:lnTo>
                    <a:pt x="1651354" y="3677141"/>
                  </a:lnTo>
                  <a:lnTo>
                    <a:pt x="1710331" y="3727886"/>
                  </a:lnTo>
                  <a:lnTo>
                    <a:pt x="1759437" y="3668808"/>
                  </a:lnTo>
                  <a:lnTo>
                    <a:pt x="1806503" y="3608094"/>
                  </a:lnTo>
                  <a:lnTo>
                    <a:pt x="1851475" y="3545812"/>
                  </a:lnTo>
                  <a:lnTo>
                    <a:pt x="1894301" y="3482035"/>
                  </a:lnTo>
                  <a:lnTo>
                    <a:pt x="1934931" y="3416837"/>
                  </a:lnTo>
                  <a:lnTo>
                    <a:pt x="1973318" y="3350294"/>
                  </a:lnTo>
                  <a:lnTo>
                    <a:pt x="2009417" y="3282482"/>
                  </a:lnTo>
                  <a:lnTo>
                    <a:pt x="2043187" y="3213482"/>
                  </a:lnTo>
                  <a:lnTo>
                    <a:pt x="2074588" y="3143371"/>
                  </a:lnTo>
                  <a:lnTo>
                    <a:pt x="2103584" y="3072232"/>
                  </a:lnTo>
                  <a:lnTo>
                    <a:pt x="2130142" y="3000147"/>
                  </a:lnTo>
                  <a:lnTo>
                    <a:pt x="2154231" y="2927200"/>
                  </a:lnTo>
                  <a:lnTo>
                    <a:pt x="2175822" y="2853475"/>
                  </a:lnTo>
                  <a:lnTo>
                    <a:pt x="2194890" y="2779058"/>
                  </a:lnTo>
                  <a:lnTo>
                    <a:pt x="2211415" y="2704035"/>
                  </a:lnTo>
                  <a:lnTo>
                    <a:pt x="2225376" y="2628493"/>
                  </a:lnTo>
                  <a:lnTo>
                    <a:pt x="2236757" y="2552519"/>
                  </a:lnTo>
                  <a:lnTo>
                    <a:pt x="2245545" y="2476202"/>
                  </a:lnTo>
                  <a:lnTo>
                    <a:pt x="2251730" y="2399630"/>
                  </a:lnTo>
                  <a:lnTo>
                    <a:pt x="2255304" y="2322891"/>
                  </a:lnTo>
                  <a:lnTo>
                    <a:pt x="2256264" y="2246076"/>
                  </a:lnTo>
                  <a:lnTo>
                    <a:pt x="2254609" y="2169272"/>
                  </a:lnTo>
                  <a:lnTo>
                    <a:pt x="2250340" y="2092570"/>
                  </a:lnTo>
                  <a:lnTo>
                    <a:pt x="2243462" y="2016057"/>
                  </a:lnTo>
                  <a:lnTo>
                    <a:pt x="2233984" y="1939822"/>
                  </a:lnTo>
                  <a:lnTo>
                    <a:pt x="2221915" y="1863955"/>
                  </a:lnTo>
                  <a:lnTo>
                    <a:pt x="2207271" y="1788542"/>
                  </a:lnTo>
                  <a:lnTo>
                    <a:pt x="2190069" y="1713671"/>
                  </a:lnTo>
                  <a:lnTo>
                    <a:pt x="2170327" y="1639430"/>
                  </a:lnTo>
                  <a:lnTo>
                    <a:pt x="2148070" y="1565903"/>
                  </a:lnTo>
                  <a:lnTo>
                    <a:pt x="2123322" y="1493177"/>
                  </a:lnTo>
                  <a:lnTo>
                    <a:pt x="2096113" y="1421336"/>
                  </a:lnTo>
                  <a:lnTo>
                    <a:pt x="2066474" y="1350462"/>
                  </a:lnTo>
                  <a:lnTo>
                    <a:pt x="2034439" y="1280639"/>
                  </a:lnTo>
                  <a:lnTo>
                    <a:pt x="2000046" y="1211946"/>
                  </a:lnTo>
                  <a:lnTo>
                    <a:pt x="1963335" y="1144464"/>
                  </a:lnTo>
                  <a:lnTo>
                    <a:pt x="1924347" y="1078271"/>
                  </a:lnTo>
                  <a:lnTo>
                    <a:pt x="1883129" y="1013444"/>
                  </a:lnTo>
                  <a:lnTo>
                    <a:pt x="1839727" y="950057"/>
                  </a:lnTo>
                  <a:lnTo>
                    <a:pt x="1794193" y="888185"/>
                  </a:lnTo>
                  <a:lnTo>
                    <a:pt x="1746579" y="827899"/>
                  </a:lnTo>
                  <a:lnTo>
                    <a:pt x="1696941" y="769268"/>
                  </a:lnTo>
                  <a:lnTo>
                    <a:pt x="1645335" y="712362"/>
                  </a:lnTo>
                  <a:lnTo>
                    <a:pt x="1591822" y="657245"/>
                  </a:lnTo>
                  <a:lnTo>
                    <a:pt x="1536463" y="603981"/>
                  </a:lnTo>
                  <a:lnTo>
                    <a:pt x="1479323" y="552634"/>
                  </a:lnTo>
                  <a:lnTo>
                    <a:pt x="1420469" y="503261"/>
                  </a:lnTo>
                  <a:lnTo>
                    <a:pt x="1359968" y="455920"/>
                  </a:lnTo>
                  <a:lnTo>
                    <a:pt x="1297890" y="410667"/>
                  </a:lnTo>
                  <a:lnTo>
                    <a:pt x="1234307" y="367553"/>
                  </a:lnTo>
                  <a:lnTo>
                    <a:pt x="1169294" y="326628"/>
                  </a:lnTo>
                  <a:lnTo>
                    <a:pt x="1102926" y="287941"/>
                  </a:lnTo>
                  <a:lnTo>
                    <a:pt x="1035278" y="251535"/>
                  </a:lnTo>
                  <a:lnTo>
                    <a:pt x="966431" y="217453"/>
                  </a:lnTo>
                  <a:lnTo>
                    <a:pt x="896463" y="185735"/>
                  </a:lnTo>
                  <a:lnTo>
                    <a:pt x="825456" y="156417"/>
                  </a:lnTo>
                  <a:lnTo>
                    <a:pt x="753492" y="129533"/>
                  </a:lnTo>
                  <a:lnTo>
                    <a:pt x="680655" y="105115"/>
                  </a:lnTo>
                  <a:lnTo>
                    <a:pt x="607028" y="83190"/>
                  </a:lnTo>
                  <a:lnTo>
                    <a:pt x="532698" y="63785"/>
                  </a:lnTo>
                  <a:lnTo>
                    <a:pt x="457751" y="46921"/>
                  </a:lnTo>
                  <a:lnTo>
                    <a:pt x="382272" y="32619"/>
                  </a:lnTo>
                  <a:lnTo>
                    <a:pt x="306351" y="20894"/>
                  </a:lnTo>
                  <a:lnTo>
                    <a:pt x="230074" y="11761"/>
                  </a:lnTo>
                  <a:lnTo>
                    <a:pt x="153531" y="5229"/>
                  </a:lnTo>
                  <a:lnTo>
                    <a:pt x="76810" y="1307"/>
                  </a:lnTo>
                  <a:lnTo>
                    <a:pt x="0" y="0"/>
                  </a:lnTo>
                  <a:lnTo>
                    <a:pt x="0" y="77803"/>
                  </a:lnTo>
                  <a:lnTo>
                    <a:pt x="0" y="155606"/>
                  </a:lnTo>
                  <a:lnTo>
                    <a:pt x="0" y="233409"/>
                  </a:lnTo>
                  <a:lnTo>
                    <a:pt x="0" y="311212"/>
                  </a:lnTo>
                  <a:lnTo>
                    <a:pt x="0" y="389015"/>
                  </a:lnTo>
                  <a:lnTo>
                    <a:pt x="0" y="466818"/>
                  </a:lnTo>
                  <a:lnTo>
                    <a:pt x="0" y="544621"/>
                  </a:lnTo>
                  <a:lnTo>
                    <a:pt x="0" y="622424"/>
                  </a:lnTo>
                  <a:lnTo>
                    <a:pt x="0" y="700227"/>
                  </a:lnTo>
                  <a:lnTo>
                    <a:pt x="0" y="778030"/>
                  </a:lnTo>
                  <a:lnTo>
                    <a:pt x="0" y="855833"/>
                  </a:lnTo>
                  <a:lnTo>
                    <a:pt x="0" y="933636"/>
                  </a:lnTo>
                  <a:lnTo>
                    <a:pt x="0" y="1011439"/>
                  </a:lnTo>
                  <a:lnTo>
                    <a:pt x="0" y="1089242"/>
                  </a:lnTo>
                  <a:lnTo>
                    <a:pt x="0" y="1167045"/>
                  </a:lnTo>
                  <a:lnTo>
                    <a:pt x="0" y="1244848"/>
                  </a:lnTo>
                  <a:lnTo>
                    <a:pt x="0" y="1322651"/>
                  </a:lnTo>
                  <a:lnTo>
                    <a:pt x="0" y="1400454"/>
                  </a:lnTo>
                  <a:lnTo>
                    <a:pt x="0" y="1478257"/>
                  </a:lnTo>
                  <a:lnTo>
                    <a:pt x="0" y="1556060"/>
                  </a:lnTo>
                  <a:lnTo>
                    <a:pt x="0" y="1633863"/>
                  </a:lnTo>
                  <a:lnTo>
                    <a:pt x="0" y="1711666"/>
                  </a:lnTo>
                  <a:lnTo>
                    <a:pt x="0" y="1789469"/>
                  </a:lnTo>
                  <a:lnTo>
                    <a:pt x="0" y="1867272"/>
                  </a:lnTo>
                  <a:lnTo>
                    <a:pt x="0" y="1945075"/>
                  </a:lnTo>
                  <a:lnTo>
                    <a:pt x="0" y="2022878"/>
                  </a:lnTo>
                  <a:lnTo>
                    <a:pt x="0" y="2100681"/>
                  </a:lnTo>
                  <a:lnTo>
                    <a:pt x="0" y="2178484"/>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323958" y="3410988"/>
              <a:ext cx="3603528" cy="2256286"/>
            </a:xfrm>
            <a:custGeom>
              <a:avLst/>
              <a:gdLst/>
              <a:ahLst/>
              <a:cxnLst/>
              <a:rect l="0" t="0" r="0" b="0"/>
              <a:pathLst>
                <a:path w="3603528" h="2256286">
                  <a:moveTo>
                    <a:pt x="1893197" y="0"/>
                  </a:moveTo>
                  <a:lnTo>
                    <a:pt x="1827914" y="42325"/>
                  </a:lnTo>
                  <a:lnTo>
                    <a:pt x="1762632" y="84651"/>
                  </a:lnTo>
                  <a:lnTo>
                    <a:pt x="1697349" y="126977"/>
                  </a:lnTo>
                  <a:lnTo>
                    <a:pt x="1632066" y="169303"/>
                  </a:lnTo>
                  <a:lnTo>
                    <a:pt x="1566784" y="211629"/>
                  </a:lnTo>
                  <a:lnTo>
                    <a:pt x="1501501" y="253955"/>
                  </a:lnTo>
                  <a:lnTo>
                    <a:pt x="1436218" y="296281"/>
                  </a:lnTo>
                  <a:lnTo>
                    <a:pt x="1370936" y="338607"/>
                  </a:lnTo>
                  <a:lnTo>
                    <a:pt x="1305653" y="380933"/>
                  </a:lnTo>
                  <a:lnTo>
                    <a:pt x="1240370" y="423259"/>
                  </a:lnTo>
                  <a:lnTo>
                    <a:pt x="1175088" y="465585"/>
                  </a:lnTo>
                  <a:lnTo>
                    <a:pt x="1109805" y="507911"/>
                  </a:lnTo>
                  <a:lnTo>
                    <a:pt x="1044522" y="550237"/>
                  </a:lnTo>
                  <a:lnTo>
                    <a:pt x="979240" y="592563"/>
                  </a:lnTo>
                  <a:lnTo>
                    <a:pt x="913957" y="634888"/>
                  </a:lnTo>
                  <a:lnTo>
                    <a:pt x="848674" y="677214"/>
                  </a:lnTo>
                  <a:lnTo>
                    <a:pt x="783392" y="719540"/>
                  </a:lnTo>
                  <a:lnTo>
                    <a:pt x="718109" y="761866"/>
                  </a:lnTo>
                  <a:lnTo>
                    <a:pt x="652826" y="804192"/>
                  </a:lnTo>
                  <a:lnTo>
                    <a:pt x="587544" y="846518"/>
                  </a:lnTo>
                  <a:lnTo>
                    <a:pt x="522261" y="888844"/>
                  </a:lnTo>
                  <a:lnTo>
                    <a:pt x="456978" y="931170"/>
                  </a:lnTo>
                  <a:lnTo>
                    <a:pt x="391696" y="973496"/>
                  </a:lnTo>
                  <a:lnTo>
                    <a:pt x="326413" y="1015822"/>
                  </a:lnTo>
                  <a:lnTo>
                    <a:pt x="261130" y="1058148"/>
                  </a:lnTo>
                  <a:lnTo>
                    <a:pt x="195848" y="1100474"/>
                  </a:lnTo>
                  <a:lnTo>
                    <a:pt x="130565" y="1142800"/>
                  </a:lnTo>
                  <a:lnTo>
                    <a:pt x="65282" y="1185126"/>
                  </a:lnTo>
                  <a:lnTo>
                    <a:pt x="0" y="1227451"/>
                  </a:lnTo>
                  <a:lnTo>
                    <a:pt x="43294" y="1291779"/>
                  </a:lnTo>
                  <a:lnTo>
                    <a:pt x="88774" y="1354581"/>
                  </a:lnTo>
                  <a:lnTo>
                    <a:pt x="136384" y="1415783"/>
                  </a:lnTo>
                  <a:lnTo>
                    <a:pt x="186070" y="1475313"/>
                  </a:lnTo>
                  <a:lnTo>
                    <a:pt x="237771" y="1533101"/>
                  </a:lnTo>
                  <a:lnTo>
                    <a:pt x="291428" y="1589078"/>
                  </a:lnTo>
                  <a:lnTo>
                    <a:pt x="346976" y="1643178"/>
                  </a:lnTo>
                  <a:lnTo>
                    <a:pt x="404351" y="1695338"/>
                  </a:lnTo>
                  <a:lnTo>
                    <a:pt x="463484" y="1745495"/>
                  </a:lnTo>
                  <a:lnTo>
                    <a:pt x="524306" y="1793591"/>
                  </a:lnTo>
                  <a:lnTo>
                    <a:pt x="586744" y="1839569"/>
                  </a:lnTo>
                  <a:lnTo>
                    <a:pt x="650725" y="1883374"/>
                  </a:lnTo>
                  <a:lnTo>
                    <a:pt x="716174" y="1924954"/>
                  </a:lnTo>
                  <a:lnTo>
                    <a:pt x="783012" y="1964262"/>
                  </a:lnTo>
                  <a:lnTo>
                    <a:pt x="851162" y="2001249"/>
                  </a:lnTo>
                  <a:lnTo>
                    <a:pt x="920543" y="2035873"/>
                  </a:lnTo>
                  <a:lnTo>
                    <a:pt x="991072" y="2068092"/>
                  </a:lnTo>
                  <a:lnTo>
                    <a:pt x="1062667" y="2097869"/>
                  </a:lnTo>
                  <a:lnTo>
                    <a:pt x="1135243" y="2125168"/>
                  </a:lnTo>
                  <a:lnTo>
                    <a:pt x="1208714" y="2149957"/>
                  </a:lnTo>
                  <a:lnTo>
                    <a:pt x="1282993" y="2172207"/>
                  </a:lnTo>
                  <a:lnTo>
                    <a:pt x="1357993" y="2191892"/>
                  </a:lnTo>
                  <a:lnTo>
                    <a:pt x="1433625" y="2208988"/>
                  </a:lnTo>
                  <a:lnTo>
                    <a:pt x="1509800" y="2223475"/>
                  </a:lnTo>
                  <a:lnTo>
                    <a:pt x="1586427" y="2235336"/>
                  </a:lnTo>
                  <a:lnTo>
                    <a:pt x="1663417" y="2244557"/>
                  </a:lnTo>
                  <a:lnTo>
                    <a:pt x="1740679" y="2251127"/>
                  </a:lnTo>
                  <a:lnTo>
                    <a:pt x="1818120" y="2255038"/>
                  </a:lnTo>
                  <a:lnTo>
                    <a:pt x="1895650" y="2256286"/>
                  </a:lnTo>
                  <a:lnTo>
                    <a:pt x="1973177" y="2254869"/>
                  </a:lnTo>
                  <a:lnTo>
                    <a:pt x="2050610" y="2250790"/>
                  </a:lnTo>
                  <a:lnTo>
                    <a:pt x="2127857" y="2244052"/>
                  </a:lnTo>
                  <a:lnTo>
                    <a:pt x="2204827" y="2234663"/>
                  </a:lnTo>
                  <a:lnTo>
                    <a:pt x="2281428" y="2222636"/>
                  </a:lnTo>
                  <a:lnTo>
                    <a:pt x="2357571" y="2207983"/>
                  </a:lnTo>
                  <a:lnTo>
                    <a:pt x="2433166" y="2190723"/>
                  </a:lnTo>
                  <a:lnTo>
                    <a:pt x="2508123" y="2170875"/>
                  </a:lnTo>
                  <a:lnTo>
                    <a:pt x="2582354" y="2148464"/>
                  </a:lnTo>
                  <a:lnTo>
                    <a:pt x="2655770" y="2123515"/>
                  </a:lnTo>
                  <a:lnTo>
                    <a:pt x="2728287" y="2096058"/>
                  </a:lnTo>
                  <a:lnTo>
                    <a:pt x="2799816" y="2066125"/>
                  </a:lnTo>
                  <a:lnTo>
                    <a:pt x="2870276" y="2033753"/>
                  </a:lnTo>
                  <a:lnTo>
                    <a:pt x="2939581" y="1998978"/>
                  </a:lnTo>
                  <a:lnTo>
                    <a:pt x="3007650" y="1961843"/>
                  </a:lnTo>
                  <a:lnTo>
                    <a:pt x="3074403" y="1922390"/>
                  </a:lnTo>
                  <a:lnTo>
                    <a:pt x="3139761" y="1880668"/>
                  </a:lnTo>
                  <a:lnTo>
                    <a:pt x="3203647" y="1836724"/>
                  </a:lnTo>
                  <a:lnTo>
                    <a:pt x="3265985" y="1790610"/>
                  </a:lnTo>
                  <a:lnTo>
                    <a:pt x="3326702" y="1742382"/>
                  </a:lnTo>
                  <a:lnTo>
                    <a:pt x="3385726" y="1692097"/>
                  </a:lnTo>
                  <a:lnTo>
                    <a:pt x="3442987" y="1639812"/>
                  </a:lnTo>
                  <a:lnTo>
                    <a:pt x="3498418" y="1585591"/>
                  </a:lnTo>
                  <a:lnTo>
                    <a:pt x="3551953" y="1529498"/>
                  </a:lnTo>
                  <a:lnTo>
                    <a:pt x="3603528" y="1471598"/>
                  </a:lnTo>
                  <a:lnTo>
                    <a:pt x="3544551" y="1420853"/>
                  </a:lnTo>
                  <a:lnTo>
                    <a:pt x="3485575" y="1370108"/>
                  </a:lnTo>
                  <a:lnTo>
                    <a:pt x="3426598" y="1319364"/>
                  </a:lnTo>
                  <a:lnTo>
                    <a:pt x="3367621" y="1268619"/>
                  </a:lnTo>
                  <a:lnTo>
                    <a:pt x="3308644" y="1217874"/>
                  </a:lnTo>
                  <a:lnTo>
                    <a:pt x="3249667" y="1167129"/>
                  </a:lnTo>
                  <a:lnTo>
                    <a:pt x="3190690" y="1116384"/>
                  </a:lnTo>
                  <a:lnTo>
                    <a:pt x="3131713" y="1065640"/>
                  </a:lnTo>
                  <a:lnTo>
                    <a:pt x="3072736" y="1014895"/>
                  </a:lnTo>
                  <a:lnTo>
                    <a:pt x="3013759" y="964150"/>
                  </a:lnTo>
                  <a:lnTo>
                    <a:pt x="2954782" y="913405"/>
                  </a:lnTo>
                  <a:lnTo>
                    <a:pt x="2895805" y="862661"/>
                  </a:lnTo>
                  <a:lnTo>
                    <a:pt x="2836828" y="811916"/>
                  </a:lnTo>
                  <a:lnTo>
                    <a:pt x="2777851" y="761171"/>
                  </a:lnTo>
                  <a:lnTo>
                    <a:pt x="2718874" y="710426"/>
                  </a:lnTo>
                  <a:lnTo>
                    <a:pt x="2659897" y="659682"/>
                  </a:lnTo>
                  <a:lnTo>
                    <a:pt x="2600920" y="608937"/>
                  </a:lnTo>
                  <a:lnTo>
                    <a:pt x="2541943" y="558192"/>
                  </a:lnTo>
                  <a:lnTo>
                    <a:pt x="2482966" y="507447"/>
                  </a:lnTo>
                  <a:lnTo>
                    <a:pt x="2423990" y="456702"/>
                  </a:lnTo>
                  <a:lnTo>
                    <a:pt x="2365013" y="405958"/>
                  </a:lnTo>
                  <a:lnTo>
                    <a:pt x="2306036" y="355213"/>
                  </a:lnTo>
                  <a:lnTo>
                    <a:pt x="2247059" y="304468"/>
                  </a:lnTo>
                  <a:lnTo>
                    <a:pt x="2188082" y="253723"/>
                  </a:lnTo>
                  <a:lnTo>
                    <a:pt x="2129105" y="202979"/>
                  </a:lnTo>
                  <a:lnTo>
                    <a:pt x="2070128" y="152234"/>
                  </a:lnTo>
                  <a:lnTo>
                    <a:pt x="2011151" y="101489"/>
                  </a:lnTo>
                  <a:lnTo>
                    <a:pt x="1952174" y="50744"/>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960868" y="1670266"/>
              <a:ext cx="2256287" cy="2968173"/>
            </a:xfrm>
            <a:custGeom>
              <a:avLst/>
              <a:gdLst/>
              <a:ahLst/>
              <a:cxnLst/>
              <a:rect l="0" t="0" r="0" b="0"/>
              <a:pathLst>
                <a:path w="2256287" h="2968173">
                  <a:moveTo>
                    <a:pt x="2256287" y="1740722"/>
                  </a:moveTo>
                  <a:lnTo>
                    <a:pt x="2206786" y="1680697"/>
                  </a:lnTo>
                  <a:lnTo>
                    <a:pt x="2157286" y="1620672"/>
                  </a:lnTo>
                  <a:lnTo>
                    <a:pt x="2107785" y="1560647"/>
                  </a:lnTo>
                  <a:lnTo>
                    <a:pt x="2058284" y="1500622"/>
                  </a:lnTo>
                  <a:lnTo>
                    <a:pt x="2008783" y="1440597"/>
                  </a:lnTo>
                  <a:lnTo>
                    <a:pt x="1959283" y="1380572"/>
                  </a:lnTo>
                  <a:lnTo>
                    <a:pt x="1909782" y="1320547"/>
                  </a:lnTo>
                  <a:lnTo>
                    <a:pt x="1860281" y="1260522"/>
                  </a:lnTo>
                  <a:lnTo>
                    <a:pt x="1810780" y="1200497"/>
                  </a:lnTo>
                  <a:lnTo>
                    <a:pt x="1761280" y="1140473"/>
                  </a:lnTo>
                  <a:lnTo>
                    <a:pt x="1711779" y="1080448"/>
                  </a:lnTo>
                  <a:lnTo>
                    <a:pt x="1662278" y="1020423"/>
                  </a:lnTo>
                  <a:lnTo>
                    <a:pt x="1612777" y="960398"/>
                  </a:lnTo>
                  <a:lnTo>
                    <a:pt x="1563277" y="900373"/>
                  </a:lnTo>
                  <a:lnTo>
                    <a:pt x="1513776" y="840348"/>
                  </a:lnTo>
                  <a:lnTo>
                    <a:pt x="1464275" y="780323"/>
                  </a:lnTo>
                  <a:lnTo>
                    <a:pt x="1414774" y="720298"/>
                  </a:lnTo>
                  <a:lnTo>
                    <a:pt x="1365274" y="660273"/>
                  </a:lnTo>
                  <a:lnTo>
                    <a:pt x="1315773" y="600248"/>
                  </a:lnTo>
                  <a:lnTo>
                    <a:pt x="1266272" y="540224"/>
                  </a:lnTo>
                  <a:lnTo>
                    <a:pt x="1216771" y="480199"/>
                  </a:lnTo>
                  <a:lnTo>
                    <a:pt x="1167271" y="420174"/>
                  </a:lnTo>
                  <a:lnTo>
                    <a:pt x="1117770" y="360149"/>
                  </a:lnTo>
                  <a:lnTo>
                    <a:pt x="1068269" y="300124"/>
                  </a:lnTo>
                  <a:lnTo>
                    <a:pt x="1018769" y="240099"/>
                  </a:lnTo>
                  <a:lnTo>
                    <a:pt x="969268" y="180074"/>
                  </a:lnTo>
                  <a:lnTo>
                    <a:pt x="919767" y="120049"/>
                  </a:lnTo>
                  <a:lnTo>
                    <a:pt x="870266" y="60024"/>
                  </a:lnTo>
                  <a:lnTo>
                    <a:pt x="820766" y="0"/>
                  </a:lnTo>
                  <a:lnTo>
                    <a:pt x="762642" y="49610"/>
                  </a:lnTo>
                  <a:lnTo>
                    <a:pt x="706232" y="101159"/>
                  </a:lnTo>
                  <a:lnTo>
                    <a:pt x="651600" y="154590"/>
                  </a:lnTo>
                  <a:lnTo>
                    <a:pt x="598808" y="209840"/>
                  </a:lnTo>
                  <a:lnTo>
                    <a:pt x="547918" y="266846"/>
                  </a:lnTo>
                  <a:lnTo>
                    <a:pt x="498987" y="325542"/>
                  </a:lnTo>
                  <a:lnTo>
                    <a:pt x="452072" y="385862"/>
                  </a:lnTo>
                  <a:lnTo>
                    <a:pt x="407227" y="447736"/>
                  </a:lnTo>
                  <a:lnTo>
                    <a:pt x="364502" y="511093"/>
                  </a:lnTo>
                  <a:lnTo>
                    <a:pt x="323948" y="575861"/>
                  </a:lnTo>
                  <a:lnTo>
                    <a:pt x="285610" y="641965"/>
                  </a:lnTo>
                  <a:lnTo>
                    <a:pt x="249533" y="709329"/>
                  </a:lnTo>
                  <a:lnTo>
                    <a:pt x="215757" y="777876"/>
                  </a:lnTo>
                  <a:lnTo>
                    <a:pt x="184322" y="847527"/>
                  </a:lnTo>
                  <a:lnTo>
                    <a:pt x="155264" y="918203"/>
                  </a:lnTo>
                  <a:lnTo>
                    <a:pt x="128615" y="989823"/>
                  </a:lnTo>
                  <a:lnTo>
                    <a:pt x="104408" y="1062304"/>
                  </a:lnTo>
                  <a:lnTo>
                    <a:pt x="82668" y="1135563"/>
                  </a:lnTo>
                  <a:lnTo>
                    <a:pt x="63422" y="1209516"/>
                  </a:lnTo>
                  <a:lnTo>
                    <a:pt x="46691" y="1284079"/>
                  </a:lnTo>
                  <a:lnTo>
                    <a:pt x="32495" y="1359165"/>
                  </a:lnTo>
                  <a:lnTo>
                    <a:pt x="20850" y="1434689"/>
                  </a:lnTo>
                  <a:lnTo>
                    <a:pt x="11769" y="1510564"/>
                  </a:lnTo>
                  <a:lnTo>
                    <a:pt x="5262" y="1586704"/>
                  </a:lnTo>
                  <a:lnTo>
                    <a:pt x="1337" y="1663019"/>
                  </a:lnTo>
                  <a:lnTo>
                    <a:pt x="0" y="1739424"/>
                  </a:lnTo>
                  <a:lnTo>
                    <a:pt x="1250" y="1815831"/>
                  </a:lnTo>
                  <a:lnTo>
                    <a:pt x="5086" y="1892151"/>
                  </a:lnTo>
                  <a:lnTo>
                    <a:pt x="11505" y="1968297"/>
                  </a:lnTo>
                  <a:lnTo>
                    <a:pt x="20499" y="2044183"/>
                  </a:lnTo>
                  <a:lnTo>
                    <a:pt x="32058" y="2119720"/>
                  </a:lnTo>
                  <a:lnTo>
                    <a:pt x="46168" y="2194823"/>
                  </a:lnTo>
                  <a:lnTo>
                    <a:pt x="62813" y="2269405"/>
                  </a:lnTo>
                  <a:lnTo>
                    <a:pt x="81974" y="2343380"/>
                  </a:lnTo>
                  <a:lnTo>
                    <a:pt x="103629" y="2416664"/>
                  </a:lnTo>
                  <a:lnTo>
                    <a:pt x="127753" y="2489173"/>
                  </a:lnTo>
                  <a:lnTo>
                    <a:pt x="154319" y="2560823"/>
                  </a:lnTo>
                  <a:lnTo>
                    <a:pt x="183296" y="2631532"/>
                  </a:lnTo>
                  <a:lnTo>
                    <a:pt x="214651" y="2701220"/>
                  </a:lnTo>
                  <a:lnTo>
                    <a:pt x="248348" y="2769806"/>
                  </a:lnTo>
                  <a:lnTo>
                    <a:pt x="284348" y="2837212"/>
                  </a:lnTo>
                  <a:lnTo>
                    <a:pt x="322610" y="2903359"/>
                  </a:lnTo>
                  <a:lnTo>
                    <a:pt x="363090" y="2968173"/>
                  </a:lnTo>
                  <a:lnTo>
                    <a:pt x="428372" y="2925848"/>
                  </a:lnTo>
                  <a:lnTo>
                    <a:pt x="493655" y="2883522"/>
                  </a:lnTo>
                  <a:lnTo>
                    <a:pt x="558938" y="2841196"/>
                  </a:lnTo>
                  <a:lnTo>
                    <a:pt x="624220" y="2798870"/>
                  </a:lnTo>
                  <a:lnTo>
                    <a:pt x="689503" y="2756544"/>
                  </a:lnTo>
                  <a:lnTo>
                    <a:pt x="754786" y="2714218"/>
                  </a:lnTo>
                  <a:lnTo>
                    <a:pt x="820068" y="2671892"/>
                  </a:lnTo>
                  <a:lnTo>
                    <a:pt x="885351" y="2629566"/>
                  </a:lnTo>
                  <a:lnTo>
                    <a:pt x="950634" y="2587240"/>
                  </a:lnTo>
                  <a:lnTo>
                    <a:pt x="1015916" y="2544914"/>
                  </a:lnTo>
                  <a:lnTo>
                    <a:pt x="1081199" y="2502588"/>
                  </a:lnTo>
                  <a:lnTo>
                    <a:pt x="1146482" y="2460262"/>
                  </a:lnTo>
                  <a:lnTo>
                    <a:pt x="1211764" y="2417936"/>
                  </a:lnTo>
                  <a:lnTo>
                    <a:pt x="1277047" y="2375610"/>
                  </a:lnTo>
                  <a:lnTo>
                    <a:pt x="1342330" y="2333285"/>
                  </a:lnTo>
                  <a:lnTo>
                    <a:pt x="1407612" y="2290959"/>
                  </a:lnTo>
                  <a:lnTo>
                    <a:pt x="1472895" y="2248633"/>
                  </a:lnTo>
                  <a:lnTo>
                    <a:pt x="1538178" y="2206307"/>
                  </a:lnTo>
                  <a:lnTo>
                    <a:pt x="1603460" y="2163981"/>
                  </a:lnTo>
                  <a:lnTo>
                    <a:pt x="1668743" y="2121655"/>
                  </a:lnTo>
                  <a:lnTo>
                    <a:pt x="1734026" y="2079329"/>
                  </a:lnTo>
                  <a:lnTo>
                    <a:pt x="1799308" y="2037003"/>
                  </a:lnTo>
                  <a:lnTo>
                    <a:pt x="1864591" y="1994677"/>
                  </a:lnTo>
                  <a:lnTo>
                    <a:pt x="1929874" y="1952351"/>
                  </a:lnTo>
                  <a:lnTo>
                    <a:pt x="1995156" y="1910025"/>
                  </a:lnTo>
                  <a:lnTo>
                    <a:pt x="2060439" y="1867699"/>
                  </a:lnTo>
                  <a:lnTo>
                    <a:pt x="2125722" y="1825373"/>
                  </a:lnTo>
                  <a:lnTo>
                    <a:pt x="2191004" y="1783047"/>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781634" y="1365609"/>
              <a:ext cx="1435521" cy="2045379"/>
            </a:xfrm>
            <a:custGeom>
              <a:avLst/>
              <a:gdLst/>
              <a:ahLst/>
              <a:cxnLst/>
              <a:rect l="0" t="0" r="0" b="0"/>
              <a:pathLst>
                <a:path w="1435521" h="2045379">
                  <a:moveTo>
                    <a:pt x="1435521" y="2045379"/>
                  </a:moveTo>
                  <a:lnTo>
                    <a:pt x="1402676" y="1974849"/>
                  </a:lnTo>
                  <a:lnTo>
                    <a:pt x="1369831" y="1904319"/>
                  </a:lnTo>
                  <a:lnTo>
                    <a:pt x="1336986" y="1833788"/>
                  </a:lnTo>
                  <a:lnTo>
                    <a:pt x="1304142" y="1763258"/>
                  </a:lnTo>
                  <a:lnTo>
                    <a:pt x="1271297" y="1692728"/>
                  </a:lnTo>
                  <a:lnTo>
                    <a:pt x="1238452" y="1622197"/>
                  </a:lnTo>
                  <a:lnTo>
                    <a:pt x="1205607" y="1551667"/>
                  </a:lnTo>
                  <a:lnTo>
                    <a:pt x="1172762" y="1481137"/>
                  </a:lnTo>
                  <a:lnTo>
                    <a:pt x="1139917" y="1410606"/>
                  </a:lnTo>
                  <a:lnTo>
                    <a:pt x="1107073" y="1340076"/>
                  </a:lnTo>
                  <a:lnTo>
                    <a:pt x="1074228" y="1269546"/>
                  </a:lnTo>
                  <a:lnTo>
                    <a:pt x="1041383" y="1199015"/>
                  </a:lnTo>
                  <a:lnTo>
                    <a:pt x="1008538" y="1128485"/>
                  </a:lnTo>
                  <a:lnTo>
                    <a:pt x="975693" y="1057955"/>
                  </a:lnTo>
                  <a:lnTo>
                    <a:pt x="942848" y="987424"/>
                  </a:lnTo>
                  <a:lnTo>
                    <a:pt x="910004" y="916894"/>
                  </a:lnTo>
                  <a:lnTo>
                    <a:pt x="877159" y="846364"/>
                  </a:lnTo>
                  <a:lnTo>
                    <a:pt x="844314" y="775833"/>
                  </a:lnTo>
                  <a:lnTo>
                    <a:pt x="811469" y="705303"/>
                  </a:lnTo>
                  <a:lnTo>
                    <a:pt x="778624" y="634773"/>
                  </a:lnTo>
                  <a:lnTo>
                    <a:pt x="745779" y="564242"/>
                  </a:lnTo>
                  <a:lnTo>
                    <a:pt x="712934" y="493712"/>
                  </a:lnTo>
                  <a:lnTo>
                    <a:pt x="680090" y="423182"/>
                  </a:lnTo>
                  <a:lnTo>
                    <a:pt x="647245" y="352651"/>
                  </a:lnTo>
                  <a:lnTo>
                    <a:pt x="614400" y="282121"/>
                  </a:lnTo>
                  <a:lnTo>
                    <a:pt x="581555" y="211591"/>
                  </a:lnTo>
                  <a:lnTo>
                    <a:pt x="548710" y="141060"/>
                  </a:lnTo>
                  <a:lnTo>
                    <a:pt x="515865" y="70530"/>
                  </a:lnTo>
                  <a:lnTo>
                    <a:pt x="483021" y="0"/>
                  </a:lnTo>
                  <a:lnTo>
                    <a:pt x="409508" y="35869"/>
                  </a:lnTo>
                  <a:lnTo>
                    <a:pt x="337344" y="74379"/>
                  </a:lnTo>
                  <a:lnTo>
                    <a:pt x="266623" y="115480"/>
                  </a:lnTo>
                  <a:lnTo>
                    <a:pt x="197438" y="159117"/>
                  </a:lnTo>
                  <a:lnTo>
                    <a:pt x="129880" y="205233"/>
                  </a:lnTo>
                  <a:lnTo>
                    <a:pt x="64039" y="253768"/>
                  </a:lnTo>
                  <a:lnTo>
                    <a:pt x="0" y="304657"/>
                  </a:lnTo>
                  <a:lnTo>
                    <a:pt x="49500" y="364682"/>
                  </a:lnTo>
                  <a:lnTo>
                    <a:pt x="99001" y="424707"/>
                  </a:lnTo>
                  <a:lnTo>
                    <a:pt x="148502" y="484732"/>
                  </a:lnTo>
                  <a:lnTo>
                    <a:pt x="198002" y="544757"/>
                  </a:lnTo>
                  <a:lnTo>
                    <a:pt x="247503" y="604782"/>
                  </a:lnTo>
                  <a:lnTo>
                    <a:pt x="297004" y="664807"/>
                  </a:lnTo>
                  <a:lnTo>
                    <a:pt x="346505" y="724831"/>
                  </a:lnTo>
                  <a:lnTo>
                    <a:pt x="396005" y="784856"/>
                  </a:lnTo>
                  <a:lnTo>
                    <a:pt x="445506" y="844881"/>
                  </a:lnTo>
                  <a:lnTo>
                    <a:pt x="495007" y="904906"/>
                  </a:lnTo>
                  <a:lnTo>
                    <a:pt x="544508" y="964931"/>
                  </a:lnTo>
                  <a:lnTo>
                    <a:pt x="594008" y="1024956"/>
                  </a:lnTo>
                  <a:lnTo>
                    <a:pt x="643509" y="1084981"/>
                  </a:lnTo>
                  <a:lnTo>
                    <a:pt x="693010" y="1145006"/>
                  </a:lnTo>
                  <a:lnTo>
                    <a:pt x="742511" y="1205031"/>
                  </a:lnTo>
                  <a:lnTo>
                    <a:pt x="792011" y="1265056"/>
                  </a:lnTo>
                  <a:lnTo>
                    <a:pt x="841512" y="1325080"/>
                  </a:lnTo>
                  <a:lnTo>
                    <a:pt x="891013" y="1385105"/>
                  </a:lnTo>
                  <a:lnTo>
                    <a:pt x="940514" y="1445130"/>
                  </a:lnTo>
                  <a:lnTo>
                    <a:pt x="990014" y="1505155"/>
                  </a:lnTo>
                  <a:lnTo>
                    <a:pt x="1039515" y="1565180"/>
                  </a:lnTo>
                  <a:lnTo>
                    <a:pt x="1089016" y="1625205"/>
                  </a:lnTo>
                  <a:lnTo>
                    <a:pt x="1138517" y="1685230"/>
                  </a:lnTo>
                  <a:lnTo>
                    <a:pt x="1188017" y="1745255"/>
                  </a:lnTo>
                  <a:lnTo>
                    <a:pt x="1237518" y="1805280"/>
                  </a:lnTo>
                  <a:lnTo>
                    <a:pt x="1287019" y="1865305"/>
                  </a:lnTo>
                  <a:lnTo>
                    <a:pt x="1336520" y="1925329"/>
                  </a:lnTo>
                  <a:lnTo>
                    <a:pt x="1386020" y="1985354"/>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264655" y="1222687"/>
              <a:ext cx="952500" cy="2188301"/>
            </a:xfrm>
            <a:custGeom>
              <a:avLst/>
              <a:gdLst/>
              <a:ahLst/>
              <a:cxnLst/>
              <a:rect l="0" t="0" r="0" b="0"/>
              <a:pathLst>
                <a:path w="952500" h="2188301">
                  <a:moveTo>
                    <a:pt x="952500" y="2188301"/>
                  </a:moveTo>
                  <a:lnTo>
                    <a:pt x="933545" y="2112842"/>
                  </a:lnTo>
                  <a:lnTo>
                    <a:pt x="914589" y="2037384"/>
                  </a:lnTo>
                  <a:lnTo>
                    <a:pt x="895634" y="1961925"/>
                  </a:lnTo>
                  <a:lnTo>
                    <a:pt x="876679" y="1886466"/>
                  </a:lnTo>
                  <a:lnTo>
                    <a:pt x="857724" y="1811008"/>
                  </a:lnTo>
                  <a:lnTo>
                    <a:pt x="838768" y="1735549"/>
                  </a:lnTo>
                  <a:lnTo>
                    <a:pt x="819813" y="1660090"/>
                  </a:lnTo>
                  <a:lnTo>
                    <a:pt x="800858" y="1584632"/>
                  </a:lnTo>
                  <a:lnTo>
                    <a:pt x="781903" y="1509173"/>
                  </a:lnTo>
                  <a:lnTo>
                    <a:pt x="762947" y="1433714"/>
                  </a:lnTo>
                  <a:lnTo>
                    <a:pt x="743992" y="1358256"/>
                  </a:lnTo>
                  <a:lnTo>
                    <a:pt x="725037" y="1282797"/>
                  </a:lnTo>
                  <a:lnTo>
                    <a:pt x="706082" y="1207338"/>
                  </a:lnTo>
                  <a:lnTo>
                    <a:pt x="687126" y="1131880"/>
                  </a:lnTo>
                  <a:lnTo>
                    <a:pt x="668171" y="1056421"/>
                  </a:lnTo>
                  <a:lnTo>
                    <a:pt x="649216" y="980962"/>
                  </a:lnTo>
                  <a:lnTo>
                    <a:pt x="630261" y="905504"/>
                  </a:lnTo>
                  <a:lnTo>
                    <a:pt x="611305" y="830045"/>
                  </a:lnTo>
                  <a:lnTo>
                    <a:pt x="592350" y="754586"/>
                  </a:lnTo>
                  <a:lnTo>
                    <a:pt x="573395" y="679128"/>
                  </a:lnTo>
                  <a:lnTo>
                    <a:pt x="554440" y="603669"/>
                  </a:lnTo>
                  <a:lnTo>
                    <a:pt x="535484" y="528210"/>
                  </a:lnTo>
                  <a:lnTo>
                    <a:pt x="516529" y="452752"/>
                  </a:lnTo>
                  <a:lnTo>
                    <a:pt x="497574" y="377293"/>
                  </a:lnTo>
                  <a:lnTo>
                    <a:pt x="478619" y="301834"/>
                  </a:lnTo>
                  <a:lnTo>
                    <a:pt x="459663" y="226376"/>
                  </a:lnTo>
                  <a:lnTo>
                    <a:pt x="440708" y="150917"/>
                  </a:lnTo>
                  <a:lnTo>
                    <a:pt x="421753" y="75458"/>
                  </a:lnTo>
                  <a:lnTo>
                    <a:pt x="402798" y="0"/>
                  </a:lnTo>
                  <a:lnTo>
                    <a:pt x="320184" y="22426"/>
                  </a:lnTo>
                  <a:lnTo>
                    <a:pt x="238480" y="47971"/>
                  </a:lnTo>
                  <a:lnTo>
                    <a:pt x="157805" y="76597"/>
                  </a:lnTo>
                  <a:lnTo>
                    <a:pt x="78273" y="108262"/>
                  </a:lnTo>
                  <a:lnTo>
                    <a:pt x="0" y="142921"/>
                  </a:lnTo>
                  <a:lnTo>
                    <a:pt x="32844" y="213451"/>
                  </a:lnTo>
                  <a:lnTo>
                    <a:pt x="65689" y="283982"/>
                  </a:lnTo>
                  <a:lnTo>
                    <a:pt x="98534" y="354512"/>
                  </a:lnTo>
                  <a:lnTo>
                    <a:pt x="131379" y="425042"/>
                  </a:lnTo>
                  <a:lnTo>
                    <a:pt x="164224" y="495573"/>
                  </a:lnTo>
                  <a:lnTo>
                    <a:pt x="197069" y="566103"/>
                  </a:lnTo>
                  <a:lnTo>
                    <a:pt x="229913" y="636633"/>
                  </a:lnTo>
                  <a:lnTo>
                    <a:pt x="262758" y="707164"/>
                  </a:lnTo>
                  <a:lnTo>
                    <a:pt x="295603" y="777694"/>
                  </a:lnTo>
                  <a:lnTo>
                    <a:pt x="328448" y="848224"/>
                  </a:lnTo>
                  <a:lnTo>
                    <a:pt x="361293" y="918755"/>
                  </a:lnTo>
                  <a:lnTo>
                    <a:pt x="394138" y="989285"/>
                  </a:lnTo>
                  <a:lnTo>
                    <a:pt x="426982" y="1059815"/>
                  </a:lnTo>
                  <a:lnTo>
                    <a:pt x="459827" y="1130346"/>
                  </a:lnTo>
                  <a:lnTo>
                    <a:pt x="492672" y="1200876"/>
                  </a:lnTo>
                  <a:lnTo>
                    <a:pt x="525517" y="1271406"/>
                  </a:lnTo>
                  <a:lnTo>
                    <a:pt x="558362" y="1341937"/>
                  </a:lnTo>
                  <a:lnTo>
                    <a:pt x="591207" y="1412467"/>
                  </a:lnTo>
                  <a:lnTo>
                    <a:pt x="624051" y="1482997"/>
                  </a:lnTo>
                  <a:lnTo>
                    <a:pt x="656896" y="1553528"/>
                  </a:lnTo>
                  <a:lnTo>
                    <a:pt x="689741" y="1624058"/>
                  </a:lnTo>
                  <a:lnTo>
                    <a:pt x="722586" y="1694588"/>
                  </a:lnTo>
                  <a:lnTo>
                    <a:pt x="755431" y="1765119"/>
                  </a:lnTo>
                  <a:lnTo>
                    <a:pt x="788276" y="1835649"/>
                  </a:lnTo>
                  <a:lnTo>
                    <a:pt x="821121" y="1906179"/>
                  </a:lnTo>
                  <a:lnTo>
                    <a:pt x="853965" y="1976710"/>
                  </a:lnTo>
                  <a:lnTo>
                    <a:pt x="886810" y="2047240"/>
                  </a:lnTo>
                  <a:lnTo>
                    <a:pt x="919655" y="2117770"/>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667453" y="1175838"/>
              <a:ext cx="549702" cy="2235150"/>
            </a:xfrm>
            <a:custGeom>
              <a:avLst/>
              <a:gdLst/>
              <a:ahLst/>
              <a:cxnLst/>
              <a:rect l="0" t="0" r="0" b="0"/>
              <a:pathLst>
                <a:path w="549702" h="2235150">
                  <a:moveTo>
                    <a:pt x="549702" y="2235150"/>
                  </a:moveTo>
                  <a:lnTo>
                    <a:pt x="539077" y="2158076"/>
                  </a:lnTo>
                  <a:lnTo>
                    <a:pt x="528452" y="2081002"/>
                  </a:lnTo>
                  <a:lnTo>
                    <a:pt x="517827" y="2003928"/>
                  </a:lnTo>
                  <a:lnTo>
                    <a:pt x="507203" y="1926854"/>
                  </a:lnTo>
                  <a:lnTo>
                    <a:pt x="496578" y="1849779"/>
                  </a:lnTo>
                  <a:lnTo>
                    <a:pt x="485953" y="1772705"/>
                  </a:lnTo>
                  <a:lnTo>
                    <a:pt x="475328" y="1695631"/>
                  </a:lnTo>
                  <a:lnTo>
                    <a:pt x="464704" y="1618557"/>
                  </a:lnTo>
                  <a:lnTo>
                    <a:pt x="454079" y="1541483"/>
                  </a:lnTo>
                  <a:lnTo>
                    <a:pt x="443454" y="1464409"/>
                  </a:lnTo>
                  <a:lnTo>
                    <a:pt x="432830" y="1387334"/>
                  </a:lnTo>
                  <a:lnTo>
                    <a:pt x="422205" y="1310260"/>
                  </a:lnTo>
                  <a:lnTo>
                    <a:pt x="411580" y="1233186"/>
                  </a:lnTo>
                  <a:lnTo>
                    <a:pt x="400955" y="1156112"/>
                  </a:lnTo>
                  <a:lnTo>
                    <a:pt x="390331" y="1079038"/>
                  </a:lnTo>
                  <a:lnTo>
                    <a:pt x="379706" y="1001964"/>
                  </a:lnTo>
                  <a:lnTo>
                    <a:pt x="369081" y="924889"/>
                  </a:lnTo>
                  <a:lnTo>
                    <a:pt x="358456" y="847815"/>
                  </a:lnTo>
                  <a:lnTo>
                    <a:pt x="347832" y="770741"/>
                  </a:lnTo>
                  <a:lnTo>
                    <a:pt x="337207" y="693667"/>
                  </a:lnTo>
                  <a:lnTo>
                    <a:pt x="326582" y="616593"/>
                  </a:lnTo>
                  <a:lnTo>
                    <a:pt x="315957" y="539519"/>
                  </a:lnTo>
                  <a:lnTo>
                    <a:pt x="305333" y="462444"/>
                  </a:lnTo>
                  <a:lnTo>
                    <a:pt x="294708" y="385370"/>
                  </a:lnTo>
                  <a:lnTo>
                    <a:pt x="284083" y="308296"/>
                  </a:lnTo>
                  <a:lnTo>
                    <a:pt x="273458" y="231222"/>
                  </a:lnTo>
                  <a:lnTo>
                    <a:pt x="262834" y="154148"/>
                  </a:lnTo>
                  <a:lnTo>
                    <a:pt x="252209" y="77074"/>
                  </a:lnTo>
                  <a:lnTo>
                    <a:pt x="241584" y="0"/>
                  </a:lnTo>
                  <a:lnTo>
                    <a:pt x="160506" y="12683"/>
                  </a:lnTo>
                  <a:lnTo>
                    <a:pt x="79942" y="28306"/>
                  </a:lnTo>
                  <a:lnTo>
                    <a:pt x="0" y="46849"/>
                  </a:lnTo>
                  <a:lnTo>
                    <a:pt x="18955" y="122308"/>
                  </a:lnTo>
                  <a:lnTo>
                    <a:pt x="37910" y="197766"/>
                  </a:lnTo>
                  <a:lnTo>
                    <a:pt x="56865" y="273225"/>
                  </a:lnTo>
                  <a:lnTo>
                    <a:pt x="75820" y="348684"/>
                  </a:lnTo>
                  <a:lnTo>
                    <a:pt x="94776" y="424142"/>
                  </a:lnTo>
                  <a:lnTo>
                    <a:pt x="113731" y="499601"/>
                  </a:lnTo>
                  <a:lnTo>
                    <a:pt x="132686" y="575060"/>
                  </a:lnTo>
                  <a:lnTo>
                    <a:pt x="151641" y="650518"/>
                  </a:lnTo>
                  <a:lnTo>
                    <a:pt x="170597" y="725977"/>
                  </a:lnTo>
                  <a:lnTo>
                    <a:pt x="189552" y="801436"/>
                  </a:lnTo>
                  <a:lnTo>
                    <a:pt x="208507" y="876894"/>
                  </a:lnTo>
                  <a:lnTo>
                    <a:pt x="227462" y="952353"/>
                  </a:lnTo>
                  <a:lnTo>
                    <a:pt x="246418" y="1027812"/>
                  </a:lnTo>
                  <a:lnTo>
                    <a:pt x="265373" y="1103270"/>
                  </a:lnTo>
                  <a:lnTo>
                    <a:pt x="284328" y="1178729"/>
                  </a:lnTo>
                  <a:lnTo>
                    <a:pt x="303283" y="1254188"/>
                  </a:lnTo>
                  <a:lnTo>
                    <a:pt x="322239" y="1329646"/>
                  </a:lnTo>
                  <a:lnTo>
                    <a:pt x="341194" y="1405105"/>
                  </a:lnTo>
                  <a:lnTo>
                    <a:pt x="360149" y="1480564"/>
                  </a:lnTo>
                  <a:lnTo>
                    <a:pt x="379104" y="1556022"/>
                  </a:lnTo>
                  <a:lnTo>
                    <a:pt x="398060" y="1631481"/>
                  </a:lnTo>
                  <a:lnTo>
                    <a:pt x="417015" y="1706940"/>
                  </a:lnTo>
                  <a:lnTo>
                    <a:pt x="435970" y="1782398"/>
                  </a:lnTo>
                  <a:lnTo>
                    <a:pt x="454925" y="1857857"/>
                  </a:lnTo>
                  <a:lnTo>
                    <a:pt x="473881" y="1933316"/>
                  </a:lnTo>
                  <a:lnTo>
                    <a:pt x="492836" y="2008774"/>
                  </a:lnTo>
                  <a:lnTo>
                    <a:pt x="511791" y="2084233"/>
                  </a:lnTo>
                  <a:lnTo>
                    <a:pt x="530746" y="2159692"/>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909038" y="1160738"/>
              <a:ext cx="308117" cy="2250250"/>
            </a:xfrm>
            <a:custGeom>
              <a:avLst/>
              <a:gdLst/>
              <a:ahLst/>
              <a:cxnLst/>
              <a:rect l="0" t="0" r="0" b="0"/>
              <a:pathLst>
                <a:path w="308117" h="2250250">
                  <a:moveTo>
                    <a:pt x="308117" y="2250250"/>
                  </a:moveTo>
                  <a:lnTo>
                    <a:pt x="302429" y="2172655"/>
                  </a:lnTo>
                  <a:lnTo>
                    <a:pt x="296741" y="2095060"/>
                  </a:lnTo>
                  <a:lnTo>
                    <a:pt x="291053" y="2017466"/>
                  </a:lnTo>
                  <a:lnTo>
                    <a:pt x="285366" y="1939871"/>
                  </a:lnTo>
                  <a:lnTo>
                    <a:pt x="279678" y="1862276"/>
                  </a:lnTo>
                  <a:lnTo>
                    <a:pt x="273990" y="1784681"/>
                  </a:lnTo>
                  <a:lnTo>
                    <a:pt x="268302" y="1707086"/>
                  </a:lnTo>
                  <a:lnTo>
                    <a:pt x="262614" y="1629491"/>
                  </a:lnTo>
                  <a:lnTo>
                    <a:pt x="256927" y="1551896"/>
                  </a:lnTo>
                  <a:lnTo>
                    <a:pt x="251239" y="1474302"/>
                  </a:lnTo>
                  <a:lnTo>
                    <a:pt x="245551" y="1396707"/>
                  </a:lnTo>
                  <a:lnTo>
                    <a:pt x="239863" y="1319112"/>
                  </a:lnTo>
                  <a:lnTo>
                    <a:pt x="234175" y="1241517"/>
                  </a:lnTo>
                  <a:lnTo>
                    <a:pt x="228487" y="1163922"/>
                  </a:lnTo>
                  <a:lnTo>
                    <a:pt x="222800" y="1086327"/>
                  </a:lnTo>
                  <a:lnTo>
                    <a:pt x="217112" y="1008733"/>
                  </a:lnTo>
                  <a:lnTo>
                    <a:pt x="211424" y="931138"/>
                  </a:lnTo>
                  <a:lnTo>
                    <a:pt x="205736" y="853543"/>
                  </a:lnTo>
                  <a:lnTo>
                    <a:pt x="200048" y="775948"/>
                  </a:lnTo>
                  <a:lnTo>
                    <a:pt x="194361" y="698353"/>
                  </a:lnTo>
                  <a:lnTo>
                    <a:pt x="188673" y="620758"/>
                  </a:lnTo>
                  <a:lnTo>
                    <a:pt x="182985" y="543163"/>
                  </a:lnTo>
                  <a:lnTo>
                    <a:pt x="177297" y="465569"/>
                  </a:lnTo>
                  <a:lnTo>
                    <a:pt x="171609" y="387974"/>
                  </a:lnTo>
                  <a:lnTo>
                    <a:pt x="165921" y="310379"/>
                  </a:lnTo>
                  <a:lnTo>
                    <a:pt x="160234" y="232784"/>
                  </a:lnTo>
                  <a:lnTo>
                    <a:pt x="154546" y="155189"/>
                  </a:lnTo>
                  <a:lnTo>
                    <a:pt x="148858" y="77594"/>
                  </a:lnTo>
                  <a:lnTo>
                    <a:pt x="143170" y="0"/>
                  </a:lnTo>
                  <a:lnTo>
                    <a:pt x="0" y="15099"/>
                  </a:lnTo>
                  <a:lnTo>
                    <a:pt x="10624" y="92174"/>
                  </a:lnTo>
                  <a:lnTo>
                    <a:pt x="21249" y="169248"/>
                  </a:lnTo>
                  <a:lnTo>
                    <a:pt x="31874" y="246322"/>
                  </a:lnTo>
                  <a:lnTo>
                    <a:pt x="42498" y="323396"/>
                  </a:lnTo>
                  <a:lnTo>
                    <a:pt x="53123" y="400470"/>
                  </a:lnTo>
                  <a:lnTo>
                    <a:pt x="63748" y="477544"/>
                  </a:lnTo>
                  <a:lnTo>
                    <a:pt x="74373" y="554619"/>
                  </a:lnTo>
                  <a:lnTo>
                    <a:pt x="84997" y="631693"/>
                  </a:lnTo>
                  <a:lnTo>
                    <a:pt x="95622" y="708767"/>
                  </a:lnTo>
                  <a:lnTo>
                    <a:pt x="106247" y="785841"/>
                  </a:lnTo>
                  <a:lnTo>
                    <a:pt x="116872" y="862915"/>
                  </a:lnTo>
                  <a:lnTo>
                    <a:pt x="127496" y="939989"/>
                  </a:lnTo>
                  <a:lnTo>
                    <a:pt x="138121" y="1017063"/>
                  </a:lnTo>
                  <a:lnTo>
                    <a:pt x="148746" y="1094138"/>
                  </a:lnTo>
                  <a:lnTo>
                    <a:pt x="159371" y="1171212"/>
                  </a:lnTo>
                  <a:lnTo>
                    <a:pt x="169995" y="1248286"/>
                  </a:lnTo>
                  <a:lnTo>
                    <a:pt x="180620" y="1325360"/>
                  </a:lnTo>
                  <a:lnTo>
                    <a:pt x="191245" y="1402434"/>
                  </a:lnTo>
                  <a:lnTo>
                    <a:pt x="201870" y="1479508"/>
                  </a:lnTo>
                  <a:lnTo>
                    <a:pt x="212494" y="1556583"/>
                  </a:lnTo>
                  <a:lnTo>
                    <a:pt x="223119" y="1633657"/>
                  </a:lnTo>
                  <a:lnTo>
                    <a:pt x="233744" y="1710731"/>
                  </a:lnTo>
                  <a:lnTo>
                    <a:pt x="244369" y="1787805"/>
                  </a:lnTo>
                  <a:lnTo>
                    <a:pt x="254993" y="1864879"/>
                  </a:lnTo>
                  <a:lnTo>
                    <a:pt x="265618" y="1941953"/>
                  </a:lnTo>
                  <a:lnTo>
                    <a:pt x="276243" y="2019028"/>
                  </a:lnTo>
                  <a:lnTo>
                    <a:pt x="286867" y="2096102"/>
                  </a:lnTo>
                  <a:lnTo>
                    <a:pt x="297492" y="2173176"/>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052209" y="1158406"/>
              <a:ext cx="164946" cy="2252582"/>
            </a:xfrm>
            <a:custGeom>
              <a:avLst/>
              <a:gdLst/>
              <a:ahLst/>
              <a:cxnLst/>
              <a:rect l="0" t="0" r="0" b="0"/>
              <a:pathLst>
                <a:path w="164946" h="2252582">
                  <a:moveTo>
                    <a:pt x="164946" y="2252582"/>
                  </a:moveTo>
                  <a:lnTo>
                    <a:pt x="160489" y="2174907"/>
                  </a:lnTo>
                  <a:lnTo>
                    <a:pt x="156032" y="2097232"/>
                  </a:lnTo>
                  <a:lnTo>
                    <a:pt x="151575" y="2019556"/>
                  </a:lnTo>
                  <a:lnTo>
                    <a:pt x="147118" y="1941881"/>
                  </a:lnTo>
                  <a:lnTo>
                    <a:pt x="142661" y="1864206"/>
                  </a:lnTo>
                  <a:lnTo>
                    <a:pt x="138204" y="1786531"/>
                  </a:lnTo>
                  <a:lnTo>
                    <a:pt x="133747" y="1708855"/>
                  </a:lnTo>
                  <a:lnTo>
                    <a:pt x="129290" y="1631180"/>
                  </a:lnTo>
                  <a:lnTo>
                    <a:pt x="124833" y="1553505"/>
                  </a:lnTo>
                  <a:lnTo>
                    <a:pt x="120376" y="1475830"/>
                  </a:lnTo>
                  <a:lnTo>
                    <a:pt x="115919" y="1398154"/>
                  </a:lnTo>
                  <a:lnTo>
                    <a:pt x="111462" y="1320479"/>
                  </a:lnTo>
                  <a:lnTo>
                    <a:pt x="107005" y="1242804"/>
                  </a:lnTo>
                  <a:lnTo>
                    <a:pt x="102548" y="1165128"/>
                  </a:lnTo>
                  <a:lnTo>
                    <a:pt x="98091" y="1087453"/>
                  </a:lnTo>
                  <a:lnTo>
                    <a:pt x="93634" y="1009778"/>
                  </a:lnTo>
                  <a:lnTo>
                    <a:pt x="89177" y="932103"/>
                  </a:lnTo>
                  <a:lnTo>
                    <a:pt x="84720" y="854427"/>
                  </a:lnTo>
                  <a:lnTo>
                    <a:pt x="80263" y="776752"/>
                  </a:lnTo>
                  <a:lnTo>
                    <a:pt x="75806" y="699077"/>
                  </a:lnTo>
                  <a:lnTo>
                    <a:pt x="71349" y="621402"/>
                  </a:lnTo>
                  <a:lnTo>
                    <a:pt x="66892" y="543726"/>
                  </a:lnTo>
                  <a:lnTo>
                    <a:pt x="62434" y="466051"/>
                  </a:lnTo>
                  <a:lnTo>
                    <a:pt x="57977" y="388376"/>
                  </a:lnTo>
                  <a:lnTo>
                    <a:pt x="53520" y="310701"/>
                  </a:lnTo>
                  <a:lnTo>
                    <a:pt x="49063" y="233025"/>
                  </a:lnTo>
                  <a:lnTo>
                    <a:pt x="44606" y="155350"/>
                  </a:lnTo>
                  <a:lnTo>
                    <a:pt x="40149" y="77675"/>
                  </a:lnTo>
                  <a:lnTo>
                    <a:pt x="35692" y="0"/>
                  </a:lnTo>
                  <a:lnTo>
                    <a:pt x="0" y="2332"/>
                  </a:lnTo>
                  <a:lnTo>
                    <a:pt x="5687" y="79926"/>
                  </a:lnTo>
                  <a:lnTo>
                    <a:pt x="11375" y="157521"/>
                  </a:lnTo>
                  <a:lnTo>
                    <a:pt x="17063" y="235116"/>
                  </a:lnTo>
                  <a:lnTo>
                    <a:pt x="22751" y="312711"/>
                  </a:lnTo>
                  <a:lnTo>
                    <a:pt x="28439" y="390306"/>
                  </a:lnTo>
                  <a:lnTo>
                    <a:pt x="34126" y="467901"/>
                  </a:lnTo>
                  <a:lnTo>
                    <a:pt x="39814" y="545495"/>
                  </a:lnTo>
                  <a:lnTo>
                    <a:pt x="45502" y="623090"/>
                  </a:lnTo>
                  <a:lnTo>
                    <a:pt x="51190" y="700685"/>
                  </a:lnTo>
                  <a:lnTo>
                    <a:pt x="56878" y="778280"/>
                  </a:lnTo>
                  <a:lnTo>
                    <a:pt x="62566" y="855875"/>
                  </a:lnTo>
                  <a:lnTo>
                    <a:pt x="68253" y="933470"/>
                  </a:lnTo>
                  <a:lnTo>
                    <a:pt x="73941" y="1011065"/>
                  </a:lnTo>
                  <a:lnTo>
                    <a:pt x="79629" y="1088659"/>
                  </a:lnTo>
                  <a:lnTo>
                    <a:pt x="85317" y="1166254"/>
                  </a:lnTo>
                  <a:lnTo>
                    <a:pt x="91005" y="1243849"/>
                  </a:lnTo>
                  <a:lnTo>
                    <a:pt x="96692" y="1321444"/>
                  </a:lnTo>
                  <a:lnTo>
                    <a:pt x="102380" y="1399039"/>
                  </a:lnTo>
                  <a:lnTo>
                    <a:pt x="108068" y="1476634"/>
                  </a:lnTo>
                  <a:lnTo>
                    <a:pt x="113756" y="1554229"/>
                  </a:lnTo>
                  <a:lnTo>
                    <a:pt x="119444" y="1631823"/>
                  </a:lnTo>
                  <a:lnTo>
                    <a:pt x="125132" y="1709418"/>
                  </a:lnTo>
                  <a:lnTo>
                    <a:pt x="130819" y="1787013"/>
                  </a:lnTo>
                  <a:lnTo>
                    <a:pt x="136507" y="1864608"/>
                  </a:lnTo>
                  <a:lnTo>
                    <a:pt x="142195" y="1942203"/>
                  </a:lnTo>
                  <a:lnTo>
                    <a:pt x="147883" y="2019798"/>
                  </a:lnTo>
                  <a:lnTo>
                    <a:pt x="153571" y="2097392"/>
                  </a:lnTo>
                  <a:lnTo>
                    <a:pt x="159258" y="2174987"/>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3087901" y="1156693"/>
              <a:ext cx="129254" cy="2254295"/>
            </a:xfrm>
            <a:custGeom>
              <a:avLst/>
              <a:gdLst/>
              <a:ahLst/>
              <a:cxnLst/>
              <a:rect l="0" t="0" r="0" b="0"/>
              <a:pathLst>
                <a:path w="129254" h="2254295">
                  <a:moveTo>
                    <a:pt x="129254" y="2254295"/>
                  </a:moveTo>
                  <a:lnTo>
                    <a:pt x="125985" y="2176561"/>
                  </a:lnTo>
                  <a:lnTo>
                    <a:pt x="122716" y="2098826"/>
                  </a:lnTo>
                  <a:lnTo>
                    <a:pt x="119447" y="2021092"/>
                  </a:lnTo>
                  <a:lnTo>
                    <a:pt x="116178" y="1943358"/>
                  </a:lnTo>
                  <a:lnTo>
                    <a:pt x="112909" y="1865623"/>
                  </a:lnTo>
                  <a:lnTo>
                    <a:pt x="109640" y="1787889"/>
                  </a:lnTo>
                  <a:lnTo>
                    <a:pt x="106372" y="1710155"/>
                  </a:lnTo>
                  <a:lnTo>
                    <a:pt x="103103" y="1632420"/>
                  </a:lnTo>
                  <a:lnTo>
                    <a:pt x="99834" y="1554686"/>
                  </a:lnTo>
                  <a:lnTo>
                    <a:pt x="96565" y="1476952"/>
                  </a:lnTo>
                  <a:lnTo>
                    <a:pt x="93296" y="1399217"/>
                  </a:lnTo>
                  <a:lnTo>
                    <a:pt x="90027" y="1321483"/>
                  </a:lnTo>
                  <a:lnTo>
                    <a:pt x="86759" y="1243749"/>
                  </a:lnTo>
                  <a:lnTo>
                    <a:pt x="83490" y="1166014"/>
                  </a:lnTo>
                  <a:lnTo>
                    <a:pt x="80221" y="1088280"/>
                  </a:lnTo>
                  <a:lnTo>
                    <a:pt x="76952" y="1010546"/>
                  </a:lnTo>
                  <a:lnTo>
                    <a:pt x="73683" y="932811"/>
                  </a:lnTo>
                  <a:lnTo>
                    <a:pt x="70414" y="855077"/>
                  </a:lnTo>
                  <a:lnTo>
                    <a:pt x="67145" y="777343"/>
                  </a:lnTo>
                  <a:lnTo>
                    <a:pt x="63877" y="699608"/>
                  </a:lnTo>
                  <a:lnTo>
                    <a:pt x="60608" y="621874"/>
                  </a:lnTo>
                  <a:lnTo>
                    <a:pt x="57339" y="544140"/>
                  </a:lnTo>
                  <a:lnTo>
                    <a:pt x="54070" y="466405"/>
                  </a:lnTo>
                  <a:lnTo>
                    <a:pt x="50801" y="388671"/>
                  </a:lnTo>
                  <a:lnTo>
                    <a:pt x="47532" y="310937"/>
                  </a:lnTo>
                  <a:lnTo>
                    <a:pt x="44263" y="233202"/>
                  </a:lnTo>
                  <a:lnTo>
                    <a:pt x="40995" y="155468"/>
                  </a:lnTo>
                  <a:lnTo>
                    <a:pt x="37726" y="77734"/>
                  </a:lnTo>
                  <a:lnTo>
                    <a:pt x="34457" y="0"/>
                  </a:lnTo>
                  <a:lnTo>
                    <a:pt x="0" y="1712"/>
                  </a:lnTo>
                  <a:lnTo>
                    <a:pt x="4457" y="79388"/>
                  </a:lnTo>
                  <a:lnTo>
                    <a:pt x="8914" y="157063"/>
                  </a:lnTo>
                  <a:lnTo>
                    <a:pt x="13371" y="234738"/>
                  </a:lnTo>
                  <a:lnTo>
                    <a:pt x="17828" y="312414"/>
                  </a:lnTo>
                  <a:lnTo>
                    <a:pt x="22285" y="390089"/>
                  </a:lnTo>
                  <a:lnTo>
                    <a:pt x="26742" y="467764"/>
                  </a:lnTo>
                  <a:lnTo>
                    <a:pt x="31199" y="545439"/>
                  </a:lnTo>
                  <a:lnTo>
                    <a:pt x="35656" y="623115"/>
                  </a:lnTo>
                  <a:lnTo>
                    <a:pt x="40113" y="700790"/>
                  </a:lnTo>
                  <a:lnTo>
                    <a:pt x="44570" y="778465"/>
                  </a:lnTo>
                  <a:lnTo>
                    <a:pt x="49027" y="856140"/>
                  </a:lnTo>
                  <a:lnTo>
                    <a:pt x="53484" y="933816"/>
                  </a:lnTo>
                  <a:lnTo>
                    <a:pt x="57941" y="1011491"/>
                  </a:lnTo>
                  <a:lnTo>
                    <a:pt x="62398" y="1089166"/>
                  </a:lnTo>
                  <a:lnTo>
                    <a:pt x="66855" y="1166841"/>
                  </a:lnTo>
                  <a:lnTo>
                    <a:pt x="71312" y="1244517"/>
                  </a:lnTo>
                  <a:lnTo>
                    <a:pt x="75769" y="1322192"/>
                  </a:lnTo>
                  <a:lnTo>
                    <a:pt x="80226" y="1399867"/>
                  </a:lnTo>
                  <a:lnTo>
                    <a:pt x="84683" y="1477542"/>
                  </a:lnTo>
                  <a:lnTo>
                    <a:pt x="89140" y="1555218"/>
                  </a:lnTo>
                  <a:lnTo>
                    <a:pt x="93597" y="1632893"/>
                  </a:lnTo>
                  <a:lnTo>
                    <a:pt x="98054" y="1710568"/>
                  </a:lnTo>
                  <a:lnTo>
                    <a:pt x="102511" y="1788244"/>
                  </a:lnTo>
                  <a:lnTo>
                    <a:pt x="106968" y="1865919"/>
                  </a:lnTo>
                  <a:lnTo>
                    <a:pt x="111425" y="1943594"/>
                  </a:lnTo>
                  <a:lnTo>
                    <a:pt x="115882" y="2021269"/>
                  </a:lnTo>
                  <a:lnTo>
                    <a:pt x="120339" y="2098945"/>
                  </a:lnTo>
                  <a:lnTo>
                    <a:pt x="124796" y="2176620"/>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3122359" y="1155657"/>
              <a:ext cx="94796" cy="2255331"/>
            </a:xfrm>
            <a:custGeom>
              <a:avLst/>
              <a:gdLst/>
              <a:ahLst/>
              <a:cxnLst/>
              <a:rect l="0" t="0" r="0" b="0"/>
              <a:pathLst>
                <a:path w="94796" h="2255331">
                  <a:moveTo>
                    <a:pt x="94796" y="2255331"/>
                  </a:moveTo>
                  <a:lnTo>
                    <a:pt x="92530" y="2177560"/>
                  </a:lnTo>
                  <a:lnTo>
                    <a:pt x="90265" y="2099790"/>
                  </a:lnTo>
                  <a:lnTo>
                    <a:pt x="87999" y="2022020"/>
                  </a:lnTo>
                  <a:lnTo>
                    <a:pt x="85733" y="1944250"/>
                  </a:lnTo>
                  <a:lnTo>
                    <a:pt x="83467" y="1866480"/>
                  </a:lnTo>
                  <a:lnTo>
                    <a:pt x="81202" y="1788710"/>
                  </a:lnTo>
                  <a:lnTo>
                    <a:pt x="78936" y="1710940"/>
                  </a:lnTo>
                  <a:lnTo>
                    <a:pt x="76670" y="1633170"/>
                  </a:lnTo>
                  <a:lnTo>
                    <a:pt x="74405" y="1555400"/>
                  </a:lnTo>
                  <a:lnTo>
                    <a:pt x="72139" y="1477630"/>
                  </a:lnTo>
                  <a:lnTo>
                    <a:pt x="69873" y="1399860"/>
                  </a:lnTo>
                  <a:lnTo>
                    <a:pt x="67607" y="1322090"/>
                  </a:lnTo>
                  <a:lnTo>
                    <a:pt x="65342" y="1244320"/>
                  </a:lnTo>
                  <a:lnTo>
                    <a:pt x="63076" y="1166550"/>
                  </a:lnTo>
                  <a:lnTo>
                    <a:pt x="60810" y="1088780"/>
                  </a:lnTo>
                  <a:lnTo>
                    <a:pt x="58545" y="1011010"/>
                  </a:lnTo>
                  <a:lnTo>
                    <a:pt x="56279" y="933240"/>
                  </a:lnTo>
                  <a:lnTo>
                    <a:pt x="54013" y="855470"/>
                  </a:lnTo>
                  <a:lnTo>
                    <a:pt x="51747" y="777700"/>
                  </a:lnTo>
                  <a:lnTo>
                    <a:pt x="49482" y="699930"/>
                  </a:lnTo>
                  <a:lnTo>
                    <a:pt x="47216" y="622160"/>
                  </a:lnTo>
                  <a:lnTo>
                    <a:pt x="44950" y="544390"/>
                  </a:lnTo>
                  <a:lnTo>
                    <a:pt x="42684" y="466620"/>
                  </a:lnTo>
                  <a:lnTo>
                    <a:pt x="40419" y="388850"/>
                  </a:lnTo>
                  <a:lnTo>
                    <a:pt x="38153" y="311080"/>
                  </a:lnTo>
                  <a:lnTo>
                    <a:pt x="35887" y="233310"/>
                  </a:lnTo>
                  <a:lnTo>
                    <a:pt x="33622" y="155540"/>
                  </a:lnTo>
                  <a:lnTo>
                    <a:pt x="31356" y="77770"/>
                  </a:lnTo>
                  <a:lnTo>
                    <a:pt x="29090" y="0"/>
                  </a:lnTo>
                  <a:lnTo>
                    <a:pt x="0" y="1035"/>
                  </a:lnTo>
                  <a:lnTo>
                    <a:pt x="3268" y="78769"/>
                  </a:lnTo>
                  <a:lnTo>
                    <a:pt x="6537" y="156504"/>
                  </a:lnTo>
                  <a:lnTo>
                    <a:pt x="9806" y="234238"/>
                  </a:lnTo>
                  <a:lnTo>
                    <a:pt x="13075" y="311972"/>
                  </a:lnTo>
                  <a:lnTo>
                    <a:pt x="16344" y="389707"/>
                  </a:lnTo>
                  <a:lnTo>
                    <a:pt x="19613" y="467441"/>
                  </a:lnTo>
                  <a:lnTo>
                    <a:pt x="22881" y="545175"/>
                  </a:lnTo>
                  <a:lnTo>
                    <a:pt x="26150" y="622910"/>
                  </a:lnTo>
                  <a:lnTo>
                    <a:pt x="29419" y="700644"/>
                  </a:lnTo>
                  <a:lnTo>
                    <a:pt x="32688" y="778378"/>
                  </a:lnTo>
                  <a:lnTo>
                    <a:pt x="35957" y="856113"/>
                  </a:lnTo>
                  <a:lnTo>
                    <a:pt x="39226" y="933847"/>
                  </a:lnTo>
                  <a:lnTo>
                    <a:pt x="42495" y="1011581"/>
                  </a:lnTo>
                  <a:lnTo>
                    <a:pt x="45763" y="1089316"/>
                  </a:lnTo>
                  <a:lnTo>
                    <a:pt x="49032" y="1167050"/>
                  </a:lnTo>
                  <a:lnTo>
                    <a:pt x="52301" y="1244784"/>
                  </a:lnTo>
                  <a:lnTo>
                    <a:pt x="55570" y="1322519"/>
                  </a:lnTo>
                  <a:lnTo>
                    <a:pt x="58839" y="1400253"/>
                  </a:lnTo>
                  <a:lnTo>
                    <a:pt x="62108" y="1477987"/>
                  </a:lnTo>
                  <a:lnTo>
                    <a:pt x="65376" y="1555722"/>
                  </a:lnTo>
                  <a:lnTo>
                    <a:pt x="68645" y="1633456"/>
                  </a:lnTo>
                  <a:lnTo>
                    <a:pt x="71914" y="1711190"/>
                  </a:lnTo>
                  <a:lnTo>
                    <a:pt x="75183" y="1788925"/>
                  </a:lnTo>
                  <a:lnTo>
                    <a:pt x="78452" y="1866659"/>
                  </a:lnTo>
                  <a:lnTo>
                    <a:pt x="81721" y="1944393"/>
                  </a:lnTo>
                  <a:lnTo>
                    <a:pt x="84990" y="2022128"/>
                  </a:lnTo>
                  <a:lnTo>
                    <a:pt x="88258" y="2099862"/>
                  </a:lnTo>
                  <a:lnTo>
                    <a:pt x="91527" y="2177596"/>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3151449" y="1155121"/>
              <a:ext cx="65705" cy="2255867"/>
            </a:xfrm>
            <a:custGeom>
              <a:avLst/>
              <a:gdLst/>
              <a:ahLst/>
              <a:cxnLst/>
              <a:rect l="0" t="0" r="0" b="0"/>
              <a:pathLst>
                <a:path w="65705" h="2255867">
                  <a:moveTo>
                    <a:pt x="65705" y="2255867"/>
                  </a:moveTo>
                  <a:lnTo>
                    <a:pt x="64203" y="2178078"/>
                  </a:lnTo>
                  <a:lnTo>
                    <a:pt x="62700" y="2100289"/>
                  </a:lnTo>
                  <a:lnTo>
                    <a:pt x="61197" y="2022501"/>
                  </a:lnTo>
                  <a:lnTo>
                    <a:pt x="59695" y="1944712"/>
                  </a:lnTo>
                  <a:lnTo>
                    <a:pt x="58192" y="1866924"/>
                  </a:lnTo>
                  <a:lnTo>
                    <a:pt x="56689" y="1789135"/>
                  </a:lnTo>
                  <a:lnTo>
                    <a:pt x="55186" y="1711347"/>
                  </a:lnTo>
                  <a:lnTo>
                    <a:pt x="53684" y="1633558"/>
                  </a:lnTo>
                  <a:lnTo>
                    <a:pt x="52181" y="1555770"/>
                  </a:lnTo>
                  <a:lnTo>
                    <a:pt x="50678" y="1477981"/>
                  </a:lnTo>
                  <a:lnTo>
                    <a:pt x="49176" y="1400193"/>
                  </a:lnTo>
                  <a:lnTo>
                    <a:pt x="47673" y="1322404"/>
                  </a:lnTo>
                  <a:lnTo>
                    <a:pt x="46170" y="1244616"/>
                  </a:lnTo>
                  <a:lnTo>
                    <a:pt x="44667" y="1166827"/>
                  </a:lnTo>
                  <a:lnTo>
                    <a:pt x="43165" y="1089039"/>
                  </a:lnTo>
                  <a:lnTo>
                    <a:pt x="41662" y="1011250"/>
                  </a:lnTo>
                  <a:lnTo>
                    <a:pt x="40159" y="933462"/>
                  </a:lnTo>
                  <a:lnTo>
                    <a:pt x="38657" y="855673"/>
                  </a:lnTo>
                  <a:lnTo>
                    <a:pt x="37154" y="777885"/>
                  </a:lnTo>
                  <a:lnTo>
                    <a:pt x="35651" y="700096"/>
                  </a:lnTo>
                  <a:lnTo>
                    <a:pt x="34148" y="622308"/>
                  </a:lnTo>
                  <a:lnTo>
                    <a:pt x="32646" y="544519"/>
                  </a:lnTo>
                  <a:lnTo>
                    <a:pt x="31143" y="466731"/>
                  </a:lnTo>
                  <a:lnTo>
                    <a:pt x="29640" y="388942"/>
                  </a:lnTo>
                  <a:lnTo>
                    <a:pt x="28138" y="311154"/>
                  </a:lnTo>
                  <a:lnTo>
                    <a:pt x="26635" y="233365"/>
                  </a:lnTo>
                  <a:lnTo>
                    <a:pt x="25132" y="155577"/>
                  </a:lnTo>
                  <a:lnTo>
                    <a:pt x="23629" y="77788"/>
                  </a:lnTo>
                  <a:lnTo>
                    <a:pt x="22127" y="0"/>
                  </a:lnTo>
                  <a:lnTo>
                    <a:pt x="0" y="536"/>
                  </a:lnTo>
                  <a:lnTo>
                    <a:pt x="2265" y="78306"/>
                  </a:lnTo>
                  <a:lnTo>
                    <a:pt x="4531" y="156076"/>
                  </a:lnTo>
                  <a:lnTo>
                    <a:pt x="6797" y="233846"/>
                  </a:lnTo>
                  <a:lnTo>
                    <a:pt x="9062" y="311616"/>
                  </a:lnTo>
                  <a:lnTo>
                    <a:pt x="11328" y="389386"/>
                  </a:lnTo>
                  <a:lnTo>
                    <a:pt x="13594" y="467156"/>
                  </a:lnTo>
                  <a:lnTo>
                    <a:pt x="15860" y="544926"/>
                  </a:lnTo>
                  <a:lnTo>
                    <a:pt x="18125" y="622696"/>
                  </a:lnTo>
                  <a:lnTo>
                    <a:pt x="20391" y="700466"/>
                  </a:lnTo>
                  <a:lnTo>
                    <a:pt x="22657" y="778236"/>
                  </a:lnTo>
                  <a:lnTo>
                    <a:pt x="24922" y="856006"/>
                  </a:lnTo>
                  <a:lnTo>
                    <a:pt x="27188" y="933776"/>
                  </a:lnTo>
                  <a:lnTo>
                    <a:pt x="29454" y="1011546"/>
                  </a:lnTo>
                  <a:lnTo>
                    <a:pt x="31720" y="1089316"/>
                  </a:lnTo>
                  <a:lnTo>
                    <a:pt x="33985" y="1167086"/>
                  </a:lnTo>
                  <a:lnTo>
                    <a:pt x="36251" y="1244856"/>
                  </a:lnTo>
                  <a:lnTo>
                    <a:pt x="38517" y="1322626"/>
                  </a:lnTo>
                  <a:lnTo>
                    <a:pt x="40783" y="1400396"/>
                  </a:lnTo>
                  <a:lnTo>
                    <a:pt x="43048" y="1478166"/>
                  </a:lnTo>
                  <a:lnTo>
                    <a:pt x="45314" y="1555936"/>
                  </a:lnTo>
                  <a:lnTo>
                    <a:pt x="47580" y="1633706"/>
                  </a:lnTo>
                  <a:lnTo>
                    <a:pt x="49845" y="1711476"/>
                  </a:lnTo>
                  <a:lnTo>
                    <a:pt x="52111" y="1789246"/>
                  </a:lnTo>
                  <a:lnTo>
                    <a:pt x="54377" y="1867016"/>
                  </a:lnTo>
                  <a:lnTo>
                    <a:pt x="56643" y="1944786"/>
                  </a:lnTo>
                  <a:lnTo>
                    <a:pt x="58908" y="2022556"/>
                  </a:lnTo>
                  <a:lnTo>
                    <a:pt x="61174" y="2100326"/>
                  </a:lnTo>
                  <a:lnTo>
                    <a:pt x="63440" y="2178097"/>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3173577" y="1154849"/>
              <a:ext cx="43578" cy="2256139"/>
            </a:xfrm>
            <a:custGeom>
              <a:avLst/>
              <a:gdLst/>
              <a:ahLst/>
              <a:cxnLst/>
              <a:rect l="0" t="0" r="0" b="0"/>
              <a:pathLst>
                <a:path w="43578" h="2256139">
                  <a:moveTo>
                    <a:pt x="43578" y="2256139"/>
                  </a:moveTo>
                  <a:lnTo>
                    <a:pt x="42685" y="2178341"/>
                  </a:lnTo>
                  <a:lnTo>
                    <a:pt x="41792" y="2100543"/>
                  </a:lnTo>
                  <a:lnTo>
                    <a:pt x="40898" y="2022745"/>
                  </a:lnTo>
                  <a:lnTo>
                    <a:pt x="40005" y="1944947"/>
                  </a:lnTo>
                  <a:lnTo>
                    <a:pt x="39112" y="1867149"/>
                  </a:lnTo>
                  <a:lnTo>
                    <a:pt x="38219" y="1789351"/>
                  </a:lnTo>
                  <a:lnTo>
                    <a:pt x="37325" y="1711553"/>
                  </a:lnTo>
                  <a:lnTo>
                    <a:pt x="36432" y="1633755"/>
                  </a:lnTo>
                  <a:lnTo>
                    <a:pt x="35539" y="1555958"/>
                  </a:lnTo>
                  <a:lnTo>
                    <a:pt x="34645" y="1478160"/>
                  </a:lnTo>
                  <a:lnTo>
                    <a:pt x="33752" y="1400362"/>
                  </a:lnTo>
                  <a:lnTo>
                    <a:pt x="32859" y="1322564"/>
                  </a:lnTo>
                  <a:lnTo>
                    <a:pt x="31965" y="1244766"/>
                  </a:lnTo>
                  <a:lnTo>
                    <a:pt x="31072" y="1166968"/>
                  </a:lnTo>
                  <a:lnTo>
                    <a:pt x="30179" y="1089170"/>
                  </a:lnTo>
                  <a:lnTo>
                    <a:pt x="29286" y="1011372"/>
                  </a:lnTo>
                  <a:lnTo>
                    <a:pt x="28392" y="933574"/>
                  </a:lnTo>
                  <a:lnTo>
                    <a:pt x="27499" y="855776"/>
                  </a:lnTo>
                  <a:lnTo>
                    <a:pt x="26606" y="777979"/>
                  </a:lnTo>
                  <a:lnTo>
                    <a:pt x="25712" y="700181"/>
                  </a:lnTo>
                  <a:lnTo>
                    <a:pt x="24819" y="622383"/>
                  </a:lnTo>
                  <a:lnTo>
                    <a:pt x="23926" y="544585"/>
                  </a:lnTo>
                  <a:lnTo>
                    <a:pt x="23033" y="466787"/>
                  </a:lnTo>
                  <a:lnTo>
                    <a:pt x="22139" y="388989"/>
                  </a:lnTo>
                  <a:lnTo>
                    <a:pt x="21246" y="311191"/>
                  </a:lnTo>
                  <a:lnTo>
                    <a:pt x="20353" y="233393"/>
                  </a:lnTo>
                  <a:lnTo>
                    <a:pt x="19459" y="155595"/>
                  </a:lnTo>
                  <a:lnTo>
                    <a:pt x="18566" y="77797"/>
                  </a:lnTo>
                  <a:lnTo>
                    <a:pt x="17673" y="0"/>
                  </a:lnTo>
                  <a:lnTo>
                    <a:pt x="0" y="272"/>
                  </a:lnTo>
                  <a:lnTo>
                    <a:pt x="1502" y="78060"/>
                  </a:lnTo>
                  <a:lnTo>
                    <a:pt x="3005" y="155849"/>
                  </a:lnTo>
                  <a:lnTo>
                    <a:pt x="4508" y="233637"/>
                  </a:lnTo>
                  <a:lnTo>
                    <a:pt x="6010" y="311426"/>
                  </a:lnTo>
                  <a:lnTo>
                    <a:pt x="7513" y="389214"/>
                  </a:lnTo>
                  <a:lnTo>
                    <a:pt x="9016" y="467003"/>
                  </a:lnTo>
                  <a:lnTo>
                    <a:pt x="10519" y="544791"/>
                  </a:lnTo>
                  <a:lnTo>
                    <a:pt x="12021" y="622580"/>
                  </a:lnTo>
                  <a:lnTo>
                    <a:pt x="13524" y="700368"/>
                  </a:lnTo>
                  <a:lnTo>
                    <a:pt x="15027" y="778157"/>
                  </a:lnTo>
                  <a:lnTo>
                    <a:pt x="16529" y="855945"/>
                  </a:lnTo>
                  <a:lnTo>
                    <a:pt x="18032" y="933734"/>
                  </a:lnTo>
                  <a:lnTo>
                    <a:pt x="19535" y="1011522"/>
                  </a:lnTo>
                  <a:lnTo>
                    <a:pt x="21038" y="1089311"/>
                  </a:lnTo>
                  <a:lnTo>
                    <a:pt x="22540" y="1167099"/>
                  </a:lnTo>
                  <a:lnTo>
                    <a:pt x="24043" y="1244888"/>
                  </a:lnTo>
                  <a:lnTo>
                    <a:pt x="25546" y="1322676"/>
                  </a:lnTo>
                  <a:lnTo>
                    <a:pt x="27048" y="1400465"/>
                  </a:lnTo>
                  <a:lnTo>
                    <a:pt x="28551" y="1478254"/>
                  </a:lnTo>
                  <a:lnTo>
                    <a:pt x="30054" y="1556042"/>
                  </a:lnTo>
                  <a:lnTo>
                    <a:pt x="31557" y="1633831"/>
                  </a:lnTo>
                  <a:lnTo>
                    <a:pt x="33059" y="1711619"/>
                  </a:lnTo>
                  <a:lnTo>
                    <a:pt x="34562" y="1789408"/>
                  </a:lnTo>
                  <a:lnTo>
                    <a:pt x="36065" y="1867196"/>
                  </a:lnTo>
                  <a:lnTo>
                    <a:pt x="37567" y="1944985"/>
                  </a:lnTo>
                  <a:lnTo>
                    <a:pt x="39070" y="2022773"/>
                  </a:lnTo>
                  <a:lnTo>
                    <a:pt x="40573" y="2100562"/>
                  </a:lnTo>
                  <a:lnTo>
                    <a:pt x="42076" y="2178350"/>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3191250" y="1154731"/>
              <a:ext cx="25905" cy="2256257"/>
            </a:xfrm>
            <a:custGeom>
              <a:avLst/>
              <a:gdLst/>
              <a:ahLst/>
              <a:cxnLst/>
              <a:rect l="0" t="0" r="0" b="0"/>
              <a:pathLst>
                <a:path w="25905" h="2256257">
                  <a:moveTo>
                    <a:pt x="25905" y="2256257"/>
                  </a:moveTo>
                  <a:lnTo>
                    <a:pt x="25500" y="2178455"/>
                  </a:lnTo>
                  <a:lnTo>
                    <a:pt x="25095" y="2100653"/>
                  </a:lnTo>
                  <a:lnTo>
                    <a:pt x="24690" y="2022851"/>
                  </a:lnTo>
                  <a:lnTo>
                    <a:pt x="24284" y="1945049"/>
                  </a:lnTo>
                  <a:lnTo>
                    <a:pt x="23879" y="1867247"/>
                  </a:lnTo>
                  <a:lnTo>
                    <a:pt x="23474" y="1789445"/>
                  </a:lnTo>
                  <a:lnTo>
                    <a:pt x="23069" y="1711643"/>
                  </a:lnTo>
                  <a:lnTo>
                    <a:pt x="22664" y="1633841"/>
                  </a:lnTo>
                  <a:lnTo>
                    <a:pt x="22259" y="1556039"/>
                  </a:lnTo>
                  <a:lnTo>
                    <a:pt x="21854" y="1478237"/>
                  </a:lnTo>
                  <a:lnTo>
                    <a:pt x="21448" y="1400435"/>
                  </a:lnTo>
                  <a:lnTo>
                    <a:pt x="21043" y="1322633"/>
                  </a:lnTo>
                  <a:lnTo>
                    <a:pt x="20638" y="1244831"/>
                  </a:lnTo>
                  <a:lnTo>
                    <a:pt x="20233" y="1167029"/>
                  </a:lnTo>
                  <a:lnTo>
                    <a:pt x="19828" y="1089227"/>
                  </a:lnTo>
                  <a:lnTo>
                    <a:pt x="19423" y="1011425"/>
                  </a:lnTo>
                  <a:lnTo>
                    <a:pt x="19018" y="933623"/>
                  </a:lnTo>
                  <a:lnTo>
                    <a:pt x="18612" y="855821"/>
                  </a:lnTo>
                  <a:lnTo>
                    <a:pt x="18207" y="778019"/>
                  </a:lnTo>
                  <a:lnTo>
                    <a:pt x="17802" y="700217"/>
                  </a:lnTo>
                  <a:lnTo>
                    <a:pt x="17397" y="622415"/>
                  </a:lnTo>
                  <a:lnTo>
                    <a:pt x="16992" y="544613"/>
                  </a:lnTo>
                  <a:lnTo>
                    <a:pt x="16587" y="466811"/>
                  </a:lnTo>
                  <a:lnTo>
                    <a:pt x="16182" y="389009"/>
                  </a:lnTo>
                  <a:lnTo>
                    <a:pt x="15776" y="311207"/>
                  </a:lnTo>
                  <a:lnTo>
                    <a:pt x="15371" y="233405"/>
                  </a:lnTo>
                  <a:lnTo>
                    <a:pt x="14966" y="155603"/>
                  </a:lnTo>
                  <a:lnTo>
                    <a:pt x="14561" y="77801"/>
                  </a:lnTo>
                  <a:lnTo>
                    <a:pt x="14156" y="0"/>
                  </a:lnTo>
                  <a:lnTo>
                    <a:pt x="0" y="118"/>
                  </a:lnTo>
                  <a:lnTo>
                    <a:pt x="893" y="77916"/>
                  </a:lnTo>
                  <a:lnTo>
                    <a:pt x="1786" y="155713"/>
                  </a:lnTo>
                  <a:lnTo>
                    <a:pt x="2679" y="233511"/>
                  </a:lnTo>
                  <a:lnTo>
                    <a:pt x="3573" y="311309"/>
                  </a:lnTo>
                  <a:lnTo>
                    <a:pt x="4466" y="389107"/>
                  </a:lnTo>
                  <a:lnTo>
                    <a:pt x="5359" y="466905"/>
                  </a:lnTo>
                  <a:lnTo>
                    <a:pt x="6253" y="544703"/>
                  </a:lnTo>
                  <a:lnTo>
                    <a:pt x="7146" y="622501"/>
                  </a:lnTo>
                  <a:lnTo>
                    <a:pt x="8039" y="700299"/>
                  </a:lnTo>
                  <a:lnTo>
                    <a:pt x="8932" y="778097"/>
                  </a:lnTo>
                  <a:lnTo>
                    <a:pt x="9826" y="855895"/>
                  </a:lnTo>
                  <a:lnTo>
                    <a:pt x="10719" y="933692"/>
                  </a:lnTo>
                  <a:lnTo>
                    <a:pt x="11612" y="1011490"/>
                  </a:lnTo>
                  <a:lnTo>
                    <a:pt x="12506" y="1089288"/>
                  </a:lnTo>
                  <a:lnTo>
                    <a:pt x="13399" y="1167086"/>
                  </a:lnTo>
                  <a:lnTo>
                    <a:pt x="14292" y="1244884"/>
                  </a:lnTo>
                  <a:lnTo>
                    <a:pt x="15186" y="1322682"/>
                  </a:lnTo>
                  <a:lnTo>
                    <a:pt x="16079" y="1400480"/>
                  </a:lnTo>
                  <a:lnTo>
                    <a:pt x="16972" y="1478278"/>
                  </a:lnTo>
                  <a:lnTo>
                    <a:pt x="17865" y="1556076"/>
                  </a:lnTo>
                  <a:lnTo>
                    <a:pt x="18759" y="1633874"/>
                  </a:lnTo>
                  <a:lnTo>
                    <a:pt x="19652" y="1711672"/>
                  </a:lnTo>
                  <a:lnTo>
                    <a:pt x="20545" y="1789469"/>
                  </a:lnTo>
                  <a:lnTo>
                    <a:pt x="21439" y="1867267"/>
                  </a:lnTo>
                  <a:lnTo>
                    <a:pt x="22332" y="1945065"/>
                  </a:lnTo>
                  <a:lnTo>
                    <a:pt x="23225" y="2022863"/>
                  </a:lnTo>
                  <a:lnTo>
                    <a:pt x="24118" y="2100661"/>
                  </a:lnTo>
                  <a:lnTo>
                    <a:pt x="25012" y="2178459"/>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3205406" y="1154706"/>
              <a:ext cx="11749" cy="2256281"/>
            </a:xfrm>
            <a:custGeom>
              <a:avLst/>
              <a:gdLst/>
              <a:ahLst/>
              <a:cxnLst/>
              <a:rect l="0" t="0" r="0" b="0"/>
              <a:pathLst>
                <a:path w="11749" h="2256281">
                  <a:moveTo>
                    <a:pt x="11749" y="2256281"/>
                  </a:moveTo>
                  <a:lnTo>
                    <a:pt x="11570" y="2178479"/>
                  </a:lnTo>
                  <a:lnTo>
                    <a:pt x="11391" y="2100676"/>
                  </a:lnTo>
                  <a:lnTo>
                    <a:pt x="11212" y="2022873"/>
                  </a:lnTo>
                  <a:lnTo>
                    <a:pt x="11033" y="1945070"/>
                  </a:lnTo>
                  <a:lnTo>
                    <a:pt x="10854" y="1867267"/>
                  </a:lnTo>
                  <a:lnTo>
                    <a:pt x="10675" y="1789464"/>
                  </a:lnTo>
                  <a:lnTo>
                    <a:pt x="10495" y="1711662"/>
                  </a:lnTo>
                  <a:lnTo>
                    <a:pt x="10316" y="1633859"/>
                  </a:lnTo>
                  <a:lnTo>
                    <a:pt x="10137" y="1556056"/>
                  </a:lnTo>
                  <a:lnTo>
                    <a:pt x="9958" y="1478253"/>
                  </a:lnTo>
                  <a:lnTo>
                    <a:pt x="9779" y="1400450"/>
                  </a:lnTo>
                  <a:lnTo>
                    <a:pt x="9600" y="1322648"/>
                  </a:lnTo>
                  <a:lnTo>
                    <a:pt x="9421" y="1244845"/>
                  </a:lnTo>
                  <a:lnTo>
                    <a:pt x="9242" y="1167042"/>
                  </a:lnTo>
                  <a:lnTo>
                    <a:pt x="9063" y="1089239"/>
                  </a:lnTo>
                  <a:lnTo>
                    <a:pt x="8884" y="1011436"/>
                  </a:lnTo>
                  <a:lnTo>
                    <a:pt x="8705" y="933633"/>
                  </a:lnTo>
                  <a:lnTo>
                    <a:pt x="8526" y="855831"/>
                  </a:lnTo>
                  <a:lnTo>
                    <a:pt x="8347" y="778028"/>
                  </a:lnTo>
                  <a:lnTo>
                    <a:pt x="8168" y="700225"/>
                  </a:lnTo>
                  <a:lnTo>
                    <a:pt x="7989" y="622422"/>
                  </a:lnTo>
                  <a:lnTo>
                    <a:pt x="7810" y="544619"/>
                  </a:lnTo>
                  <a:lnTo>
                    <a:pt x="7631" y="466816"/>
                  </a:lnTo>
                  <a:lnTo>
                    <a:pt x="7452" y="389014"/>
                  </a:lnTo>
                  <a:lnTo>
                    <a:pt x="7273" y="311211"/>
                  </a:lnTo>
                  <a:lnTo>
                    <a:pt x="7094" y="233408"/>
                  </a:lnTo>
                  <a:lnTo>
                    <a:pt x="6915" y="155605"/>
                  </a:lnTo>
                  <a:lnTo>
                    <a:pt x="6736" y="77802"/>
                  </a:lnTo>
                  <a:lnTo>
                    <a:pt x="6557" y="0"/>
                  </a:lnTo>
                  <a:lnTo>
                    <a:pt x="0" y="24"/>
                  </a:lnTo>
                  <a:lnTo>
                    <a:pt x="405" y="77826"/>
                  </a:lnTo>
                  <a:lnTo>
                    <a:pt x="810" y="155628"/>
                  </a:lnTo>
                  <a:lnTo>
                    <a:pt x="1215" y="233430"/>
                  </a:lnTo>
                  <a:lnTo>
                    <a:pt x="1620" y="311232"/>
                  </a:lnTo>
                  <a:lnTo>
                    <a:pt x="2025" y="389034"/>
                  </a:lnTo>
                  <a:lnTo>
                    <a:pt x="2430" y="466836"/>
                  </a:lnTo>
                  <a:lnTo>
                    <a:pt x="2836" y="544638"/>
                  </a:lnTo>
                  <a:lnTo>
                    <a:pt x="3241" y="622440"/>
                  </a:lnTo>
                  <a:lnTo>
                    <a:pt x="3646" y="700242"/>
                  </a:lnTo>
                  <a:lnTo>
                    <a:pt x="4051" y="778044"/>
                  </a:lnTo>
                  <a:lnTo>
                    <a:pt x="4456" y="855846"/>
                  </a:lnTo>
                  <a:lnTo>
                    <a:pt x="4861" y="933648"/>
                  </a:lnTo>
                  <a:lnTo>
                    <a:pt x="5266" y="1011450"/>
                  </a:lnTo>
                  <a:lnTo>
                    <a:pt x="5672" y="1089252"/>
                  </a:lnTo>
                  <a:lnTo>
                    <a:pt x="6077" y="1167054"/>
                  </a:lnTo>
                  <a:lnTo>
                    <a:pt x="6482" y="1244856"/>
                  </a:lnTo>
                  <a:lnTo>
                    <a:pt x="6887" y="1322658"/>
                  </a:lnTo>
                  <a:lnTo>
                    <a:pt x="7292" y="1400460"/>
                  </a:lnTo>
                  <a:lnTo>
                    <a:pt x="7697" y="1478262"/>
                  </a:lnTo>
                  <a:lnTo>
                    <a:pt x="8102" y="1556064"/>
                  </a:lnTo>
                  <a:lnTo>
                    <a:pt x="8508" y="1633866"/>
                  </a:lnTo>
                  <a:lnTo>
                    <a:pt x="8913" y="1711668"/>
                  </a:lnTo>
                  <a:lnTo>
                    <a:pt x="9318" y="1789470"/>
                  </a:lnTo>
                  <a:lnTo>
                    <a:pt x="9723" y="1867272"/>
                  </a:lnTo>
                  <a:lnTo>
                    <a:pt x="10128" y="1945074"/>
                  </a:lnTo>
                  <a:lnTo>
                    <a:pt x="10533" y="2022876"/>
                  </a:lnTo>
                  <a:lnTo>
                    <a:pt x="10938" y="2100677"/>
                  </a:lnTo>
                  <a:lnTo>
                    <a:pt x="11344" y="2178479"/>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3211963" y="1154702"/>
              <a:ext cx="5192" cy="2256286"/>
            </a:xfrm>
            <a:custGeom>
              <a:avLst/>
              <a:gdLst/>
              <a:ahLst/>
              <a:cxnLst/>
              <a:rect l="0" t="0" r="0" b="0"/>
              <a:pathLst>
                <a:path w="5192" h="2256286">
                  <a:moveTo>
                    <a:pt x="5192" y="2256286"/>
                  </a:moveTo>
                  <a:lnTo>
                    <a:pt x="5091" y="2178483"/>
                  </a:lnTo>
                  <a:lnTo>
                    <a:pt x="4990" y="2100680"/>
                  </a:lnTo>
                  <a:lnTo>
                    <a:pt x="4889" y="2022877"/>
                  </a:lnTo>
                  <a:lnTo>
                    <a:pt x="4788" y="1945074"/>
                  </a:lnTo>
                  <a:lnTo>
                    <a:pt x="4687" y="1867271"/>
                  </a:lnTo>
                  <a:lnTo>
                    <a:pt x="4586" y="1789468"/>
                  </a:lnTo>
                  <a:lnTo>
                    <a:pt x="4485" y="1711665"/>
                  </a:lnTo>
                  <a:lnTo>
                    <a:pt x="4384" y="1633862"/>
                  </a:lnTo>
                  <a:lnTo>
                    <a:pt x="4283" y="1556059"/>
                  </a:lnTo>
                  <a:lnTo>
                    <a:pt x="4182" y="1478256"/>
                  </a:lnTo>
                  <a:lnTo>
                    <a:pt x="4081" y="1400453"/>
                  </a:lnTo>
                  <a:lnTo>
                    <a:pt x="3980" y="1322650"/>
                  </a:lnTo>
                  <a:lnTo>
                    <a:pt x="3879" y="1244847"/>
                  </a:lnTo>
                  <a:lnTo>
                    <a:pt x="3778" y="1167044"/>
                  </a:lnTo>
                  <a:lnTo>
                    <a:pt x="3677" y="1089241"/>
                  </a:lnTo>
                  <a:lnTo>
                    <a:pt x="3576" y="1011438"/>
                  </a:lnTo>
                  <a:lnTo>
                    <a:pt x="3475" y="933635"/>
                  </a:lnTo>
                  <a:lnTo>
                    <a:pt x="3374" y="855832"/>
                  </a:lnTo>
                  <a:lnTo>
                    <a:pt x="3273" y="778029"/>
                  </a:lnTo>
                  <a:lnTo>
                    <a:pt x="3172" y="700226"/>
                  </a:lnTo>
                  <a:lnTo>
                    <a:pt x="3071" y="622423"/>
                  </a:lnTo>
                  <a:lnTo>
                    <a:pt x="2970" y="544620"/>
                  </a:lnTo>
                  <a:lnTo>
                    <a:pt x="2869" y="466817"/>
                  </a:lnTo>
                  <a:lnTo>
                    <a:pt x="2768" y="389014"/>
                  </a:lnTo>
                  <a:lnTo>
                    <a:pt x="2667" y="311211"/>
                  </a:lnTo>
                  <a:lnTo>
                    <a:pt x="2566" y="233408"/>
                  </a:lnTo>
                  <a:lnTo>
                    <a:pt x="2465" y="155605"/>
                  </a:lnTo>
                  <a:lnTo>
                    <a:pt x="2364" y="77802"/>
                  </a:lnTo>
                  <a:lnTo>
                    <a:pt x="2263" y="0"/>
                  </a:lnTo>
                  <a:lnTo>
                    <a:pt x="0" y="4"/>
                  </a:lnTo>
                  <a:lnTo>
                    <a:pt x="179" y="77806"/>
                  </a:lnTo>
                  <a:lnTo>
                    <a:pt x="358" y="155609"/>
                  </a:lnTo>
                  <a:lnTo>
                    <a:pt x="537" y="233412"/>
                  </a:lnTo>
                  <a:lnTo>
                    <a:pt x="716" y="311215"/>
                  </a:lnTo>
                  <a:lnTo>
                    <a:pt x="895" y="389018"/>
                  </a:lnTo>
                  <a:lnTo>
                    <a:pt x="1074" y="466821"/>
                  </a:lnTo>
                  <a:lnTo>
                    <a:pt x="1253" y="544623"/>
                  </a:lnTo>
                  <a:lnTo>
                    <a:pt x="1432" y="622426"/>
                  </a:lnTo>
                  <a:lnTo>
                    <a:pt x="1611" y="700229"/>
                  </a:lnTo>
                  <a:lnTo>
                    <a:pt x="1790" y="778032"/>
                  </a:lnTo>
                  <a:lnTo>
                    <a:pt x="1969" y="855835"/>
                  </a:lnTo>
                  <a:lnTo>
                    <a:pt x="2148" y="933637"/>
                  </a:lnTo>
                  <a:lnTo>
                    <a:pt x="2327" y="1011440"/>
                  </a:lnTo>
                  <a:lnTo>
                    <a:pt x="2506" y="1089243"/>
                  </a:lnTo>
                  <a:lnTo>
                    <a:pt x="2685" y="1167046"/>
                  </a:lnTo>
                  <a:lnTo>
                    <a:pt x="2864" y="1244849"/>
                  </a:lnTo>
                  <a:lnTo>
                    <a:pt x="3043" y="1322652"/>
                  </a:lnTo>
                  <a:lnTo>
                    <a:pt x="3222" y="1400454"/>
                  </a:lnTo>
                  <a:lnTo>
                    <a:pt x="3401" y="1478257"/>
                  </a:lnTo>
                  <a:lnTo>
                    <a:pt x="3580" y="1556060"/>
                  </a:lnTo>
                  <a:lnTo>
                    <a:pt x="3759" y="1633863"/>
                  </a:lnTo>
                  <a:lnTo>
                    <a:pt x="3938" y="1711666"/>
                  </a:lnTo>
                  <a:lnTo>
                    <a:pt x="4117" y="1789469"/>
                  </a:lnTo>
                  <a:lnTo>
                    <a:pt x="4296" y="1867271"/>
                  </a:lnTo>
                  <a:lnTo>
                    <a:pt x="4476" y="1945074"/>
                  </a:lnTo>
                  <a:lnTo>
                    <a:pt x="4655" y="2022877"/>
                  </a:lnTo>
                  <a:lnTo>
                    <a:pt x="4834" y="2100680"/>
                  </a:lnTo>
                  <a:lnTo>
                    <a:pt x="5013" y="2178483"/>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3214227" y="1154700"/>
              <a:ext cx="2928" cy="2256287"/>
            </a:xfrm>
            <a:custGeom>
              <a:avLst/>
              <a:gdLst/>
              <a:ahLst/>
              <a:cxnLst/>
              <a:rect l="0" t="0" r="0" b="0"/>
              <a:pathLst>
                <a:path w="2928" h="2256287">
                  <a:moveTo>
                    <a:pt x="2928" y="2256287"/>
                  </a:moveTo>
                  <a:lnTo>
                    <a:pt x="2905" y="2178484"/>
                  </a:lnTo>
                  <a:lnTo>
                    <a:pt x="2882" y="2100681"/>
                  </a:lnTo>
                  <a:lnTo>
                    <a:pt x="2859" y="2022878"/>
                  </a:lnTo>
                  <a:lnTo>
                    <a:pt x="2836" y="1945075"/>
                  </a:lnTo>
                  <a:lnTo>
                    <a:pt x="2812" y="1867272"/>
                  </a:lnTo>
                  <a:lnTo>
                    <a:pt x="2789" y="1789469"/>
                  </a:lnTo>
                  <a:lnTo>
                    <a:pt x="2766" y="1711666"/>
                  </a:lnTo>
                  <a:lnTo>
                    <a:pt x="2743" y="1633863"/>
                  </a:lnTo>
                  <a:lnTo>
                    <a:pt x="2720" y="1556060"/>
                  </a:lnTo>
                  <a:lnTo>
                    <a:pt x="2696" y="1478257"/>
                  </a:lnTo>
                  <a:lnTo>
                    <a:pt x="2673" y="1400454"/>
                  </a:lnTo>
                  <a:lnTo>
                    <a:pt x="2650" y="1322651"/>
                  </a:lnTo>
                  <a:lnTo>
                    <a:pt x="2627" y="1244848"/>
                  </a:lnTo>
                  <a:lnTo>
                    <a:pt x="2604" y="1167045"/>
                  </a:lnTo>
                  <a:lnTo>
                    <a:pt x="2581" y="1089242"/>
                  </a:lnTo>
                  <a:lnTo>
                    <a:pt x="2557" y="1011439"/>
                  </a:lnTo>
                  <a:lnTo>
                    <a:pt x="2534" y="933636"/>
                  </a:lnTo>
                  <a:lnTo>
                    <a:pt x="2511" y="855833"/>
                  </a:lnTo>
                  <a:lnTo>
                    <a:pt x="2488" y="778030"/>
                  </a:lnTo>
                  <a:lnTo>
                    <a:pt x="2465" y="700227"/>
                  </a:lnTo>
                  <a:lnTo>
                    <a:pt x="2442" y="622424"/>
                  </a:lnTo>
                  <a:lnTo>
                    <a:pt x="2418" y="544621"/>
                  </a:lnTo>
                  <a:lnTo>
                    <a:pt x="2395" y="466818"/>
                  </a:lnTo>
                  <a:lnTo>
                    <a:pt x="2372" y="389015"/>
                  </a:lnTo>
                  <a:lnTo>
                    <a:pt x="2349" y="311212"/>
                  </a:lnTo>
                  <a:lnTo>
                    <a:pt x="2326" y="233409"/>
                  </a:lnTo>
                  <a:lnTo>
                    <a:pt x="2302" y="155606"/>
                  </a:lnTo>
                  <a:lnTo>
                    <a:pt x="2279" y="77803"/>
                  </a:lnTo>
                  <a:lnTo>
                    <a:pt x="2256" y="0"/>
                  </a:lnTo>
                  <a:lnTo>
                    <a:pt x="0" y="1"/>
                  </a:lnTo>
                  <a:lnTo>
                    <a:pt x="100" y="77804"/>
                  </a:lnTo>
                  <a:lnTo>
                    <a:pt x="201" y="155607"/>
                  </a:lnTo>
                  <a:lnTo>
                    <a:pt x="302" y="233410"/>
                  </a:lnTo>
                  <a:lnTo>
                    <a:pt x="403" y="311213"/>
                  </a:lnTo>
                  <a:lnTo>
                    <a:pt x="504" y="389016"/>
                  </a:lnTo>
                  <a:lnTo>
                    <a:pt x="605" y="466819"/>
                  </a:lnTo>
                  <a:lnTo>
                    <a:pt x="706" y="544622"/>
                  </a:lnTo>
                  <a:lnTo>
                    <a:pt x="807" y="622425"/>
                  </a:lnTo>
                  <a:lnTo>
                    <a:pt x="908" y="700228"/>
                  </a:lnTo>
                  <a:lnTo>
                    <a:pt x="1009" y="778031"/>
                  </a:lnTo>
                  <a:lnTo>
                    <a:pt x="1110" y="855834"/>
                  </a:lnTo>
                  <a:lnTo>
                    <a:pt x="1211" y="933637"/>
                  </a:lnTo>
                  <a:lnTo>
                    <a:pt x="1312" y="1011440"/>
                  </a:lnTo>
                  <a:lnTo>
                    <a:pt x="1413" y="1089243"/>
                  </a:lnTo>
                  <a:lnTo>
                    <a:pt x="1514" y="1167046"/>
                  </a:lnTo>
                  <a:lnTo>
                    <a:pt x="1615" y="1244849"/>
                  </a:lnTo>
                  <a:lnTo>
                    <a:pt x="1716" y="1322652"/>
                  </a:lnTo>
                  <a:lnTo>
                    <a:pt x="1817" y="1400455"/>
                  </a:lnTo>
                  <a:lnTo>
                    <a:pt x="1918" y="1478258"/>
                  </a:lnTo>
                  <a:lnTo>
                    <a:pt x="2019" y="1556061"/>
                  </a:lnTo>
                  <a:lnTo>
                    <a:pt x="2120" y="1633864"/>
                  </a:lnTo>
                  <a:lnTo>
                    <a:pt x="2221" y="1711667"/>
                  </a:lnTo>
                  <a:lnTo>
                    <a:pt x="2322" y="1789470"/>
                  </a:lnTo>
                  <a:lnTo>
                    <a:pt x="2423" y="1867272"/>
                  </a:lnTo>
                  <a:lnTo>
                    <a:pt x="2524" y="1945075"/>
                  </a:lnTo>
                  <a:lnTo>
                    <a:pt x="2625" y="2022878"/>
                  </a:lnTo>
                  <a:lnTo>
                    <a:pt x="2726" y="2100681"/>
                  </a:lnTo>
                  <a:lnTo>
                    <a:pt x="2827" y="2178484"/>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3216483" y="1154700"/>
              <a:ext cx="672" cy="2256287"/>
            </a:xfrm>
            <a:custGeom>
              <a:avLst/>
              <a:gdLst/>
              <a:ahLst/>
              <a:cxnLst/>
              <a:rect l="0" t="0" r="0" b="0"/>
              <a:pathLst>
                <a:path w="672" h="2256287">
                  <a:moveTo>
                    <a:pt x="672" y="2256287"/>
                  </a:moveTo>
                  <a:lnTo>
                    <a:pt x="672" y="2178484"/>
                  </a:lnTo>
                  <a:lnTo>
                    <a:pt x="672" y="2100681"/>
                  </a:lnTo>
                  <a:lnTo>
                    <a:pt x="672" y="2022878"/>
                  </a:lnTo>
                  <a:lnTo>
                    <a:pt x="672" y="1945075"/>
                  </a:lnTo>
                  <a:lnTo>
                    <a:pt x="672" y="1867272"/>
                  </a:lnTo>
                  <a:lnTo>
                    <a:pt x="672" y="1789469"/>
                  </a:lnTo>
                  <a:lnTo>
                    <a:pt x="672" y="1711666"/>
                  </a:lnTo>
                  <a:lnTo>
                    <a:pt x="672" y="1633863"/>
                  </a:lnTo>
                  <a:lnTo>
                    <a:pt x="672" y="1556060"/>
                  </a:lnTo>
                  <a:lnTo>
                    <a:pt x="672" y="1478257"/>
                  </a:lnTo>
                  <a:lnTo>
                    <a:pt x="672" y="1400454"/>
                  </a:lnTo>
                  <a:lnTo>
                    <a:pt x="672" y="1322651"/>
                  </a:lnTo>
                  <a:lnTo>
                    <a:pt x="672" y="1244848"/>
                  </a:lnTo>
                  <a:lnTo>
                    <a:pt x="672" y="1167045"/>
                  </a:lnTo>
                  <a:lnTo>
                    <a:pt x="672" y="1089242"/>
                  </a:lnTo>
                  <a:lnTo>
                    <a:pt x="672" y="1011439"/>
                  </a:lnTo>
                  <a:lnTo>
                    <a:pt x="672" y="933636"/>
                  </a:lnTo>
                  <a:lnTo>
                    <a:pt x="672" y="855833"/>
                  </a:lnTo>
                  <a:lnTo>
                    <a:pt x="672" y="778030"/>
                  </a:lnTo>
                  <a:lnTo>
                    <a:pt x="672" y="700227"/>
                  </a:lnTo>
                  <a:lnTo>
                    <a:pt x="672" y="622424"/>
                  </a:lnTo>
                  <a:lnTo>
                    <a:pt x="672" y="544621"/>
                  </a:lnTo>
                  <a:lnTo>
                    <a:pt x="672" y="466818"/>
                  </a:lnTo>
                  <a:lnTo>
                    <a:pt x="672" y="389015"/>
                  </a:lnTo>
                  <a:lnTo>
                    <a:pt x="672" y="311212"/>
                  </a:lnTo>
                  <a:lnTo>
                    <a:pt x="672" y="233409"/>
                  </a:lnTo>
                  <a:lnTo>
                    <a:pt x="672" y="155606"/>
                  </a:lnTo>
                  <a:lnTo>
                    <a:pt x="672" y="77803"/>
                  </a:lnTo>
                  <a:lnTo>
                    <a:pt x="672" y="0"/>
                  </a:lnTo>
                  <a:lnTo>
                    <a:pt x="0" y="0"/>
                  </a:lnTo>
                  <a:lnTo>
                    <a:pt x="23" y="77803"/>
                  </a:lnTo>
                  <a:lnTo>
                    <a:pt x="46" y="155606"/>
                  </a:lnTo>
                  <a:lnTo>
                    <a:pt x="69" y="233409"/>
                  </a:lnTo>
                  <a:lnTo>
                    <a:pt x="92" y="311212"/>
                  </a:lnTo>
                  <a:lnTo>
                    <a:pt x="115" y="389015"/>
                  </a:lnTo>
                  <a:lnTo>
                    <a:pt x="139" y="466818"/>
                  </a:lnTo>
                  <a:lnTo>
                    <a:pt x="162" y="544621"/>
                  </a:lnTo>
                  <a:lnTo>
                    <a:pt x="185" y="622424"/>
                  </a:lnTo>
                  <a:lnTo>
                    <a:pt x="208" y="700227"/>
                  </a:lnTo>
                  <a:lnTo>
                    <a:pt x="231" y="778030"/>
                  </a:lnTo>
                  <a:lnTo>
                    <a:pt x="254" y="855833"/>
                  </a:lnTo>
                  <a:lnTo>
                    <a:pt x="278" y="933636"/>
                  </a:lnTo>
                  <a:lnTo>
                    <a:pt x="301" y="1011439"/>
                  </a:lnTo>
                  <a:lnTo>
                    <a:pt x="324" y="1089242"/>
                  </a:lnTo>
                  <a:lnTo>
                    <a:pt x="347" y="1167045"/>
                  </a:lnTo>
                  <a:lnTo>
                    <a:pt x="370" y="1244848"/>
                  </a:lnTo>
                  <a:lnTo>
                    <a:pt x="394" y="1322651"/>
                  </a:lnTo>
                  <a:lnTo>
                    <a:pt x="417" y="1400454"/>
                  </a:lnTo>
                  <a:lnTo>
                    <a:pt x="440" y="1478257"/>
                  </a:lnTo>
                  <a:lnTo>
                    <a:pt x="463" y="1556060"/>
                  </a:lnTo>
                  <a:lnTo>
                    <a:pt x="486" y="1633863"/>
                  </a:lnTo>
                  <a:lnTo>
                    <a:pt x="509" y="1711666"/>
                  </a:lnTo>
                  <a:lnTo>
                    <a:pt x="533" y="1789469"/>
                  </a:lnTo>
                  <a:lnTo>
                    <a:pt x="556" y="1867272"/>
                  </a:lnTo>
                  <a:lnTo>
                    <a:pt x="579" y="1945075"/>
                  </a:lnTo>
                  <a:lnTo>
                    <a:pt x="602" y="2022878"/>
                  </a:lnTo>
                  <a:lnTo>
                    <a:pt x="625" y="2100681"/>
                  </a:lnTo>
                  <a:lnTo>
                    <a:pt x="648" y="2178484"/>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21" name="tx21"/>
            <p:cNvSpPr/>
            <p:nvPr/>
          </p:nvSpPr>
          <p:spPr>
            <a:xfrm>
              <a:off x="6109515" y="1429713"/>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22" name="rc22"/>
            <p:cNvSpPr/>
            <p:nvPr/>
          </p:nvSpPr>
          <p:spPr>
            <a:xfrm>
              <a:off x="6118515" y="165410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6118515" y="187356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6118515" y="209301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6118515" y="231247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6118515" y="253193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6118515" y="275138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6118515" y="297084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118515" y="319029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118515" y="340975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6118515" y="362921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6118515" y="384866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6118515" y="406812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6118515" y="428757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6118515" y="450703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6118515" y="472649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6118515" y="494594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6118515" y="5165403"/>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39" name="tx39"/>
            <p:cNvSpPr/>
            <p:nvPr/>
          </p:nvSpPr>
          <p:spPr>
            <a:xfrm>
              <a:off x="6398560" y="1689951"/>
              <a:ext cx="14414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Indonesia: 750,000 (36%) </a:t>
              </a:r>
            </a:p>
          </p:txBody>
        </p:sp>
        <p:sp>
          <p:nvSpPr>
            <p:cNvPr id="40" name="tx40"/>
            <p:cNvSpPr/>
            <p:nvPr/>
          </p:nvSpPr>
          <p:spPr>
            <a:xfrm>
              <a:off x="6398560" y="1909407"/>
              <a:ext cx="13047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Angola: 611,000 (30%) </a:t>
              </a:r>
            </a:p>
          </p:txBody>
        </p:sp>
        <p:sp>
          <p:nvSpPr>
            <p:cNvPr id="41" name="tx41"/>
            <p:cNvSpPr/>
            <p:nvPr/>
          </p:nvSpPr>
          <p:spPr>
            <a:xfrm>
              <a:off x="6398560" y="2128863"/>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Viet Nam: 479,000 (23%) </a:t>
              </a:r>
            </a:p>
          </p:txBody>
        </p:sp>
        <p:sp>
          <p:nvSpPr>
            <p:cNvPr id="42" name="tx42"/>
            <p:cNvSpPr/>
            <p:nvPr/>
          </p:nvSpPr>
          <p:spPr>
            <a:xfrm>
              <a:off x="6398560" y="2348319"/>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Bolivia: 83,000 (4%) </a:t>
              </a:r>
            </a:p>
          </p:txBody>
        </p:sp>
        <p:sp>
          <p:nvSpPr>
            <p:cNvPr id="43" name="tx43"/>
            <p:cNvSpPr/>
            <p:nvPr/>
          </p:nvSpPr>
          <p:spPr>
            <a:xfrm>
              <a:off x="6398560" y="2567775"/>
              <a:ext cx="13169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Honduras: 62,000 (3%) </a:t>
              </a:r>
            </a:p>
          </p:txBody>
        </p:sp>
        <p:sp>
          <p:nvSpPr>
            <p:cNvPr id="44" name="tx44"/>
            <p:cNvSpPr/>
            <p:nvPr/>
          </p:nvSpPr>
          <p:spPr>
            <a:xfrm>
              <a:off x="6398560" y="2787231"/>
              <a:ext cx="12175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Ukraine: 36,000 (2%) </a:t>
              </a:r>
            </a:p>
          </p:txBody>
        </p:sp>
        <p:sp>
          <p:nvSpPr>
            <p:cNvPr id="45" name="tx45"/>
            <p:cNvSpPr/>
            <p:nvPr/>
          </p:nvSpPr>
          <p:spPr>
            <a:xfrm>
              <a:off x="6398560" y="3006687"/>
              <a:ext cx="1360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Azerbaijan: 21,000 (1%) </a:t>
              </a:r>
            </a:p>
          </p:txBody>
        </p:sp>
        <p:sp>
          <p:nvSpPr>
            <p:cNvPr id="46" name="tx46"/>
            <p:cNvSpPr/>
            <p:nvPr/>
          </p:nvSpPr>
          <p:spPr>
            <a:xfrm>
              <a:off x="6398560" y="3226143"/>
              <a:ext cx="12331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Georgia: 5,000 (&lt;1%) </a:t>
              </a:r>
            </a:p>
          </p:txBody>
        </p:sp>
        <p:sp>
          <p:nvSpPr>
            <p:cNvPr id="47" name="tx47"/>
            <p:cNvSpPr/>
            <p:nvPr/>
          </p:nvSpPr>
          <p:spPr>
            <a:xfrm>
              <a:off x="6398560" y="3445599"/>
              <a:ext cx="14317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Timor-Leste: 5,000 (&lt;1%) </a:t>
              </a:r>
            </a:p>
          </p:txBody>
        </p:sp>
        <p:sp>
          <p:nvSpPr>
            <p:cNvPr id="48" name="tx48"/>
            <p:cNvSpPr/>
            <p:nvPr/>
          </p:nvSpPr>
          <p:spPr>
            <a:xfrm>
              <a:off x="6398560" y="3665055"/>
              <a:ext cx="191028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Republic of Moldova: 4,000 (&lt;1%) </a:t>
              </a:r>
            </a:p>
          </p:txBody>
        </p:sp>
        <p:sp>
          <p:nvSpPr>
            <p:cNvPr id="49" name="tx49"/>
            <p:cNvSpPr/>
            <p:nvPr/>
          </p:nvSpPr>
          <p:spPr>
            <a:xfrm>
              <a:off x="6398560" y="3884511"/>
              <a:ext cx="13698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Sri Lanka: 3,000 (&lt;1%) </a:t>
              </a:r>
            </a:p>
          </p:txBody>
        </p:sp>
        <p:sp>
          <p:nvSpPr>
            <p:cNvPr id="50" name="tx50"/>
            <p:cNvSpPr/>
            <p:nvPr/>
          </p:nvSpPr>
          <p:spPr>
            <a:xfrm>
              <a:off x="6398560" y="4103967"/>
              <a:ext cx="1351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Mongolia: 3,000 (&lt;1%) </a:t>
              </a:r>
            </a:p>
          </p:txBody>
        </p:sp>
        <p:sp>
          <p:nvSpPr>
            <p:cNvPr id="51" name="tx51"/>
            <p:cNvSpPr/>
            <p:nvPr/>
          </p:nvSpPr>
          <p:spPr>
            <a:xfrm>
              <a:off x="6398560" y="4323423"/>
              <a:ext cx="13138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Armenia: 2,000 (&lt;1%) </a:t>
              </a:r>
            </a:p>
          </p:txBody>
        </p:sp>
        <p:sp>
          <p:nvSpPr>
            <p:cNvPr id="52" name="tx52"/>
            <p:cNvSpPr/>
            <p:nvPr/>
          </p:nvSpPr>
          <p:spPr>
            <a:xfrm>
              <a:off x="6398560" y="4542879"/>
              <a:ext cx="12301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Cuba: &lt;1,000 (&lt;1%) </a:t>
              </a:r>
            </a:p>
          </p:txBody>
        </p:sp>
        <p:sp>
          <p:nvSpPr>
            <p:cNvPr id="53" name="tx53"/>
            <p:cNvSpPr/>
            <p:nvPr/>
          </p:nvSpPr>
          <p:spPr>
            <a:xfrm>
              <a:off x="6398560" y="4762335"/>
              <a:ext cx="121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Kiribati: &lt;500 (&lt;1%) </a:t>
              </a:r>
            </a:p>
          </p:txBody>
        </p:sp>
        <p:sp>
          <p:nvSpPr>
            <p:cNvPr id="54" name="tx54"/>
            <p:cNvSpPr/>
            <p:nvPr/>
          </p:nvSpPr>
          <p:spPr>
            <a:xfrm>
              <a:off x="6398560" y="4981791"/>
              <a:ext cx="12611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Guyana: &lt;500 (&lt;1%) </a:t>
              </a:r>
            </a:p>
          </p:txBody>
        </p:sp>
        <p:sp>
          <p:nvSpPr>
            <p:cNvPr id="55" name="tx55"/>
            <p:cNvSpPr/>
            <p:nvPr/>
          </p:nvSpPr>
          <p:spPr>
            <a:xfrm>
              <a:off x="6398560" y="5201247"/>
              <a:ext cx="12239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Bhutan: &lt;100 (&lt;1%) </a:t>
              </a:r>
            </a:p>
          </p:txBody>
        </p:sp>
        <p:sp>
          <p:nvSpPr>
            <p:cNvPr id="56" name="tx56"/>
            <p:cNvSpPr/>
            <p:nvPr/>
          </p:nvSpPr>
          <p:spPr>
            <a:xfrm>
              <a:off x="396795" y="398022"/>
              <a:ext cx="752963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Gavi transition, 2023</a:t>
              </a:r>
            </a:p>
          </p:txBody>
        </p:sp>
        <p:sp>
          <p:nvSpPr>
            <p:cNvPr id="57" name="tx57"/>
            <p:cNvSpPr/>
            <p:nvPr/>
          </p:nvSpPr>
          <p:spPr>
            <a:xfrm>
              <a:off x="1875929" y="62759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8" name="tx58"/>
            <p:cNvSpPr/>
            <p:nvPr/>
          </p:nvSpPr>
          <p:spPr>
            <a:xfrm>
              <a:off x="1937266" y="6398118"/>
              <a:ext cx="410024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59" name="tx59"/>
            <p:cNvSpPr/>
            <p:nvPr/>
          </p:nvSpPr>
          <p:spPr>
            <a:xfrm>
              <a:off x="2421905" y="6518764"/>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60" name="tx60"/>
            <p:cNvSpPr/>
            <p:nvPr/>
          </p:nvSpPr>
          <p:spPr>
            <a:xfrm>
              <a:off x="3543161" y="6645850"/>
              <a:ext cx="2494354"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DTP3 = 2,067,000.</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2 (12%) countries accounted for over half (66%) of all un- and under-vaccinated children in Gavi transition.
Indonesia had the highest number of children who did not receive DTP3 (n = 750,000), which is approximately 36% of all un- and under-vaccinated children in Gavi transition (n = 2,067,000).</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866400" y="5428993"/>
              <a:ext cx="299087" cy="275678"/>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165488" y="5428993"/>
              <a:ext cx="299087" cy="27567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464575" y="5428993"/>
              <a:ext cx="299087" cy="27567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763663" y="5428993"/>
              <a:ext cx="299087" cy="27567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062750" y="5428993"/>
              <a:ext cx="299087" cy="27567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361838" y="5428993"/>
              <a:ext cx="299087" cy="27567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660926" y="5428993"/>
              <a:ext cx="299087" cy="2756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960013" y="5428993"/>
              <a:ext cx="299087" cy="27567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259101" y="5428993"/>
              <a:ext cx="299087" cy="27567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558188" y="5428993"/>
              <a:ext cx="299087" cy="2756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57276" y="5428993"/>
              <a:ext cx="299087" cy="2756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56363" y="5428993"/>
              <a:ext cx="299087" cy="27567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455451" y="5428993"/>
              <a:ext cx="299087" cy="2756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754539" y="5428993"/>
              <a:ext cx="299087" cy="2756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053626" y="5428993"/>
              <a:ext cx="299087" cy="2756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352714" y="5428993"/>
              <a:ext cx="299087" cy="2756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651801" y="5428993"/>
              <a:ext cx="299087" cy="2756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950889" y="5428993"/>
              <a:ext cx="299087" cy="2756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7249976" y="5428993"/>
              <a:ext cx="299087" cy="27567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549064" y="5428993"/>
              <a:ext cx="299087" cy="27567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848151" y="5428993"/>
              <a:ext cx="299087" cy="2756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8147239" y="5428993"/>
              <a:ext cx="299087" cy="27567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8446327" y="5428993"/>
              <a:ext cx="299087" cy="27567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745414" y="5428993"/>
              <a:ext cx="299087" cy="2756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866400" y="2396524"/>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2165488" y="2396524"/>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64575" y="2396524"/>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763663" y="2396524"/>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3062750" y="2396524"/>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361838" y="2396524"/>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660926" y="2396524"/>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960013" y="2396524"/>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4259101" y="2396524"/>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558188" y="2396524"/>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857276" y="2396524"/>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5156363" y="2396524"/>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5455451" y="2396524"/>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754539" y="2396524"/>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6053626" y="2396524"/>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6352714" y="2396524"/>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6651801" y="2396524"/>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950889" y="2396524"/>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249976" y="2396524"/>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7549064" y="2396524"/>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7848151" y="2396524"/>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8147239" y="2396524"/>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8446327" y="2396524"/>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8745414" y="2396524"/>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1866400" y="4050598"/>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165488" y="4050598"/>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464575" y="4050598"/>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763663" y="4050598"/>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3062750" y="4050598"/>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3361838" y="4050598"/>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3660926" y="4050598"/>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960013" y="4050598"/>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4259101" y="4050598"/>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4558188" y="4050598"/>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4857276" y="4050598"/>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5156363" y="4050598"/>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5455451" y="4050598"/>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5754539" y="4050598"/>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6053626" y="4050598"/>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6352714" y="4050598"/>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6651801" y="4050598"/>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6950889" y="4050598"/>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7249976" y="4050598"/>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7549064" y="4050598"/>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7848151" y="4050598"/>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8147239" y="4050598"/>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8446327" y="4050598"/>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8745414" y="4050598"/>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5754539" y="4326277"/>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6053626" y="4326277"/>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6352714" y="4326277"/>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6651801" y="4326277"/>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6950889" y="4326277"/>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7249976" y="4326277"/>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7549064" y="4326277"/>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7848151" y="4326277"/>
              <a:ext cx="299087" cy="2756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8147239" y="4326277"/>
              <a:ext cx="299087" cy="2756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8446327" y="4326277"/>
              <a:ext cx="299087" cy="2756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8745414" y="4326277"/>
              <a:ext cx="299087" cy="2756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1866400" y="4326277"/>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2165488" y="4326277"/>
              <a:ext cx="299087" cy="2756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2464575" y="4326277"/>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2763663" y="4326277"/>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062750" y="4326277"/>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361838" y="4326277"/>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660926" y="4326277"/>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960013" y="4326277"/>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4259101" y="4326277"/>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4558188" y="4326277"/>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4857276" y="4326277"/>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5156363" y="432627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5455451" y="4326277"/>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1866400" y="1845167"/>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2165488" y="1845167"/>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2464575" y="1845167"/>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2763663"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062750" y="1845167"/>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361838"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660926"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960013"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259101" y="1845167"/>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4558188" y="1845167"/>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857276" y="1845167"/>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5156363"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5455451" y="184516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5754539" y="184516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6053626"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6352714"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6651801"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6950889"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7249976" y="184516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7549064" y="184516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7848151"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8147239"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8446327"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8745414"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1866400" y="1569488"/>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2165488"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2464575"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2763663" y="1569488"/>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3062750" y="1569488"/>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3361838" y="1569488"/>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3660926" y="1569488"/>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3960013" y="1569488"/>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259101" y="1569488"/>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558188" y="1569488"/>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857276" y="1569488"/>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5156363" y="1569488"/>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5455451"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5754539"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6053626"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6352714"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6651801"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6950889"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7249976"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7549064"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7848151"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8147239"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8446327"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8745414"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1866400" y="3499240"/>
              <a:ext cx="299087" cy="275678"/>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2165488" y="3499240"/>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2464575" y="3499240"/>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2763663" y="3499240"/>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3062750" y="3499240"/>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3361838" y="3499240"/>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3660926" y="3499240"/>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1866400" y="2120845"/>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2165488" y="2120845"/>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2464575" y="2120845"/>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2763663" y="2120845"/>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3062750" y="2120845"/>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3361838" y="2120845"/>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3660926" y="2120845"/>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3960013" y="2120845"/>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4259101" y="2120845"/>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4558188" y="212084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4857276" y="2120845"/>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156363" y="2120845"/>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960013" y="349924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259101" y="3499240"/>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558188" y="3499240"/>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57276" y="3499240"/>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156363" y="3499240"/>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455451" y="3499240"/>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754539" y="3499240"/>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6053626" y="3499240"/>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352714" y="3499240"/>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651801" y="3499240"/>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950889" y="3499240"/>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7249976" y="3499240"/>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549064" y="3499240"/>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848151" y="3499240"/>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8147239" y="3499240"/>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8446327" y="3499240"/>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745414" y="3499240"/>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2763663" y="2672203"/>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3062750" y="2672203"/>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3361838" y="2672203"/>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3660926" y="2672203"/>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3960013" y="2672203"/>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4259101" y="2672203"/>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4558188"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4857276"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5156363"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455451" y="2672203"/>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754539"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6053626"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6352714" y="2672203"/>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651801" y="2672203"/>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950889" y="2672203"/>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7249976" y="2672203"/>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7549064" y="2672203"/>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7848151" y="2672203"/>
              <a:ext cx="299087" cy="275678"/>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5455451"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5754539" y="212084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053626" y="212084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352714" y="2120845"/>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651801"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950889"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249976" y="2120845"/>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549064" y="212084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7848151" y="212084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147239" y="212084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8446327" y="212084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8745414" y="212084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1866400" y="2672203"/>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165488" y="2672203"/>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2464575" y="2672203"/>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8147239" y="2672203"/>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8446327" y="2672203"/>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8745414" y="2672203"/>
              <a:ext cx="299087" cy="2756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1866400" y="4601956"/>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2165488" y="4601956"/>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2464575" y="4601956"/>
              <a:ext cx="299087" cy="2756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2763663" y="4601956"/>
              <a:ext cx="299087" cy="2756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3062750" y="4601956"/>
              <a:ext cx="299087" cy="2756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3361838" y="4601956"/>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3660926" y="4601956"/>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3960013" y="4601956"/>
              <a:ext cx="299087" cy="2756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4259101" y="4601956"/>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4558188" y="4601956"/>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4857276" y="4601956"/>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5156363" y="4601956"/>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5455451" y="4601956"/>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5754539" y="4601956"/>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6053626" y="4601956"/>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6352714" y="4601956"/>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651801" y="4601956"/>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950889" y="4601956"/>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7249976" y="4601956"/>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549064" y="4601956"/>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848151" y="4601956"/>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8147239" y="4601956"/>
              <a:ext cx="299087" cy="2756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8446327" y="4601956"/>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8745414" y="4601956"/>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1866400" y="3774919"/>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2165488" y="3774919"/>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2464575" y="3774919"/>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2763663" y="3774919"/>
              <a:ext cx="299087" cy="2756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3062750" y="3774919"/>
              <a:ext cx="299087" cy="2756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3361838" y="3774919"/>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3660926" y="3774919"/>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3960013" y="3774919"/>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4259101" y="3774919"/>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4558188" y="3774919"/>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4857276" y="3774919"/>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5156363" y="377491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5455451" y="3774919"/>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5754539" y="377491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6053626" y="3774919"/>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6352714" y="3774919"/>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6651801" y="3774919"/>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6950889" y="3774919"/>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249976" y="377491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549064" y="3774919"/>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848151" y="3774919"/>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8147239" y="3774919"/>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8446327" y="3774919"/>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8745414" y="3774919"/>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1866400"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2165488" y="101813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2464575" y="101813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2763663"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3062750" y="101813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3361838"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3660926" y="101813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3960013" y="101813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4259101" y="101813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4558188" y="101813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4857276"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156363"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5455451"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5754539"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053626"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352714"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6651801"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6950889"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249976"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549064"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7848151" y="1018130"/>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147239" y="1018130"/>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446327" y="101813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745414"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1866400" y="2947882"/>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165488"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2464575"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2763663" y="2947882"/>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062750" y="2947882"/>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361838" y="2947882"/>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3660926"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3960013" y="2947882"/>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259101" y="2947882"/>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558188" y="2947882"/>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4857276" y="2947882"/>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156363" y="2947882"/>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455451" y="2947882"/>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754539" y="2947882"/>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053626" y="2947882"/>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352714" y="2947882"/>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651801" y="2947882"/>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950889" y="2947882"/>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249976" y="2947882"/>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549064" y="2947882"/>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848151" y="2947882"/>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147239" y="2947882"/>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446327" y="2947882"/>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45414" y="2947882"/>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1866400" y="1293809"/>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165488" y="129380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464575"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763663"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062750"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361838"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660926"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960013" y="129380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259101" y="1293809"/>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558188" y="129380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57276" y="1293809"/>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156363"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455451"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754539"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6053626"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352714"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651801"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950889"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7249976"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549064"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848151" y="1293809"/>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8147239" y="129380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8446327" y="129380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745414" y="1293809"/>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2464575" y="5153314"/>
              <a:ext cx="299087" cy="2756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2763663" y="5153314"/>
              <a:ext cx="299087" cy="2756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3062750" y="5153314"/>
              <a:ext cx="299087" cy="27567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3361838" y="5153314"/>
              <a:ext cx="299087" cy="2756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3660926" y="5153314"/>
              <a:ext cx="299087" cy="27567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3960013" y="5153314"/>
              <a:ext cx="299087" cy="2756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4259101" y="5153314"/>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4558188" y="5153314"/>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4857276" y="5153314"/>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5156363" y="5153314"/>
              <a:ext cx="299087" cy="2756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5455451" y="5153314"/>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5754539" y="5153314"/>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6053626" y="5153314"/>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6352714" y="5153314"/>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6651801" y="5153314"/>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6950889" y="5153314"/>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7249976" y="5153314"/>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7549064" y="5153314"/>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7848151" y="5153314"/>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8147239" y="5153314"/>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8446327" y="5153314"/>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8745414" y="5153314"/>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1866400"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2165488"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2464575"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2763663" y="487763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3062750" y="4877635"/>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3361838" y="4877635"/>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3660926" y="487763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3960013" y="4877635"/>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4259101" y="4877635"/>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4558188" y="4877635"/>
              <a:ext cx="299087" cy="2756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4857276" y="4877635"/>
              <a:ext cx="299087" cy="27567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5156363" y="4877635"/>
              <a:ext cx="299087" cy="2756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5455451" y="4877635"/>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5754539" y="4877635"/>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6053626" y="4877635"/>
              <a:ext cx="299087" cy="275678"/>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6352714" y="4877635"/>
              <a:ext cx="299087" cy="275678"/>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6651801" y="4877635"/>
              <a:ext cx="299087" cy="275678"/>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6950889" y="4877635"/>
              <a:ext cx="299087" cy="2756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7249976" y="4877635"/>
              <a:ext cx="299087" cy="2756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7549064" y="4877635"/>
              <a:ext cx="299087" cy="275678"/>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7848151" y="4877635"/>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8147239" y="4877635"/>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8446327" y="4877635"/>
              <a:ext cx="299087" cy="2756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8745414" y="4877635"/>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1866400"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2165488"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2464575" y="3223561"/>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2763663" y="3223561"/>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3062750"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3361838" y="3223561"/>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3660926" y="3223561"/>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3960013" y="3223561"/>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4259101" y="3223561"/>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4558188"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4857276" y="3223561"/>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5156363" y="3223561"/>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5455451" y="3223561"/>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5754539" y="3223561"/>
              <a:ext cx="299087" cy="2756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6053626" y="3223561"/>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6352714" y="3223561"/>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6651801"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6950889" y="3223561"/>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7249976" y="3223561"/>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7549064" y="3223561"/>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7848151" y="3223561"/>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8147239" y="3223561"/>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8446327" y="3223561"/>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8745414" y="3223561"/>
              <a:ext cx="299087" cy="2756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10" name="tx410"/>
            <p:cNvSpPr/>
            <p:nvPr/>
          </p:nvSpPr>
          <p:spPr>
            <a:xfrm>
              <a:off x="7339230" y="55263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11" name="tx411"/>
            <p:cNvSpPr/>
            <p:nvPr/>
          </p:nvSpPr>
          <p:spPr>
            <a:xfrm>
              <a:off x="1955654" y="24938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12" name="tx412"/>
            <p:cNvSpPr/>
            <p:nvPr/>
          </p:nvSpPr>
          <p:spPr>
            <a:xfrm>
              <a:off x="2254742"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13" name="tx413"/>
            <p:cNvSpPr/>
            <p:nvPr/>
          </p:nvSpPr>
          <p:spPr>
            <a:xfrm>
              <a:off x="2553829"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14" name="tx414"/>
            <p:cNvSpPr/>
            <p:nvPr/>
          </p:nvSpPr>
          <p:spPr>
            <a:xfrm>
              <a:off x="2852917"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15" name="tx415"/>
            <p:cNvSpPr/>
            <p:nvPr/>
          </p:nvSpPr>
          <p:spPr>
            <a:xfrm>
              <a:off x="315200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16" name="tx416"/>
            <p:cNvSpPr/>
            <p:nvPr/>
          </p:nvSpPr>
          <p:spPr>
            <a:xfrm>
              <a:off x="3451092"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17" name="tx417"/>
            <p:cNvSpPr/>
            <p:nvPr/>
          </p:nvSpPr>
          <p:spPr>
            <a:xfrm>
              <a:off x="3750180"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18" name="tx418"/>
            <p:cNvSpPr/>
            <p:nvPr/>
          </p:nvSpPr>
          <p:spPr>
            <a:xfrm>
              <a:off x="4049267"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19" name="tx419"/>
            <p:cNvSpPr/>
            <p:nvPr/>
          </p:nvSpPr>
          <p:spPr>
            <a:xfrm>
              <a:off x="434835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20" name="tx420"/>
            <p:cNvSpPr/>
            <p:nvPr/>
          </p:nvSpPr>
          <p:spPr>
            <a:xfrm>
              <a:off x="4647442" y="24938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4946530"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22" name="tx422"/>
            <p:cNvSpPr/>
            <p:nvPr/>
          </p:nvSpPr>
          <p:spPr>
            <a:xfrm>
              <a:off x="5245617"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554470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5843793"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6142880" y="24938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26" name="tx426"/>
            <p:cNvSpPr/>
            <p:nvPr/>
          </p:nvSpPr>
          <p:spPr>
            <a:xfrm>
              <a:off x="6441968"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27" name="tx427"/>
            <p:cNvSpPr/>
            <p:nvPr/>
          </p:nvSpPr>
          <p:spPr>
            <a:xfrm>
              <a:off x="674105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28" name="tx428"/>
            <p:cNvSpPr/>
            <p:nvPr/>
          </p:nvSpPr>
          <p:spPr>
            <a:xfrm>
              <a:off x="7040143"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7339230"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0" name="tx430"/>
            <p:cNvSpPr/>
            <p:nvPr/>
          </p:nvSpPr>
          <p:spPr>
            <a:xfrm>
              <a:off x="7638318"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1" name="tx431"/>
            <p:cNvSpPr/>
            <p:nvPr/>
          </p:nvSpPr>
          <p:spPr>
            <a:xfrm>
              <a:off x="7937406"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2" name="tx432"/>
            <p:cNvSpPr/>
            <p:nvPr/>
          </p:nvSpPr>
          <p:spPr>
            <a:xfrm>
              <a:off x="8236493" y="24938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33" name="tx433"/>
            <p:cNvSpPr/>
            <p:nvPr/>
          </p:nvSpPr>
          <p:spPr>
            <a:xfrm>
              <a:off x="8535581" y="24938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34" name="tx434"/>
            <p:cNvSpPr/>
            <p:nvPr/>
          </p:nvSpPr>
          <p:spPr>
            <a:xfrm>
              <a:off x="8834668"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1955654"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36" name="tx436"/>
            <p:cNvSpPr/>
            <p:nvPr/>
          </p:nvSpPr>
          <p:spPr>
            <a:xfrm>
              <a:off x="2254742" y="41506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7" name="tx437"/>
            <p:cNvSpPr/>
            <p:nvPr/>
          </p:nvSpPr>
          <p:spPr>
            <a:xfrm>
              <a:off x="2553829"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38" name="tx438"/>
            <p:cNvSpPr/>
            <p:nvPr/>
          </p:nvSpPr>
          <p:spPr>
            <a:xfrm>
              <a:off x="2852917" y="41506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9" name="tx439"/>
            <p:cNvSpPr/>
            <p:nvPr/>
          </p:nvSpPr>
          <p:spPr>
            <a:xfrm>
              <a:off x="3152005" y="415064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40" name="tx440"/>
            <p:cNvSpPr/>
            <p:nvPr/>
          </p:nvSpPr>
          <p:spPr>
            <a:xfrm>
              <a:off x="3451092" y="41493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41" name="tx441"/>
            <p:cNvSpPr/>
            <p:nvPr/>
          </p:nvSpPr>
          <p:spPr>
            <a:xfrm>
              <a:off x="375018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42" name="tx442"/>
            <p:cNvSpPr/>
            <p:nvPr/>
          </p:nvSpPr>
          <p:spPr>
            <a:xfrm>
              <a:off x="4049267"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43" name="tx443"/>
            <p:cNvSpPr/>
            <p:nvPr/>
          </p:nvSpPr>
          <p:spPr>
            <a:xfrm>
              <a:off x="4348355"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44" name="tx444"/>
            <p:cNvSpPr/>
            <p:nvPr/>
          </p:nvSpPr>
          <p:spPr>
            <a:xfrm>
              <a:off x="4647442"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45" name="tx445"/>
            <p:cNvSpPr/>
            <p:nvPr/>
          </p:nvSpPr>
          <p:spPr>
            <a:xfrm>
              <a:off x="494653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46" name="tx446"/>
            <p:cNvSpPr/>
            <p:nvPr/>
          </p:nvSpPr>
          <p:spPr>
            <a:xfrm>
              <a:off x="5245617"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47" name="tx447"/>
            <p:cNvSpPr/>
            <p:nvPr/>
          </p:nvSpPr>
          <p:spPr>
            <a:xfrm>
              <a:off x="5544705"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48" name="tx448"/>
            <p:cNvSpPr/>
            <p:nvPr/>
          </p:nvSpPr>
          <p:spPr>
            <a:xfrm>
              <a:off x="5843793" y="41479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49" name="tx449"/>
            <p:cNvSpPr/>
            <p:nvPr/>
          </p:nvSpPr>
          <p:spPr>
            <a:xfrm>
              <a:off x="614288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6441968"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51" name="tx451"/>
            <p:cNvSpPr/>
            <p:nvPr/>
          </p:nvSpPr>
          <p:spPr>
            <a:xfrm>
              <a:off x="6741055"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2" name="tx452"/>
            <p:cNvSpPr/>
            <p:nvPr/>
          </p:nvSpPr>
          <p:spPr>
            <a:xfrm>
              <a:off x="7040143"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733923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7638318"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55" name="tx455"/>
            <p:cNvSpPr/>
            <p:nvPr/>
          </p:nvSpPr>
          <p:spPr>
            <a:xfrm>
              <a:off x="7937406"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56" name="tx456"/>
            <p:cNvSpPr/>
            <p:nvPr/>
          </p:nvSpPr>
          <p:spPr>
            <a:xfrm>
              <a:off x="8236493"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7" name="tx457"/>
            <p:cNvSpPr/>
            <p:nvPr/>
          </p:nvSpPr>
          <p:spPr>
            <a:xfrm>
              <a:off x="8535581" y="41479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58" name="tx458"/>
            <p:cNvSpPr/>
            <p:nvPr/>
          </p:nvSpPr>
          <p:spPr>
            <a:xfrm>
              <a:off x="8834668" y="41479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59" name="tx459"/>
            <p:cNvSpPr/>
            <p:nvPr/>
          </p:nvSpPr>
          <p:spPr>
            <a:xfrm>
              <a:off x="5843793"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60" name="tx460"/>
            <p:cNvSpPr/>
            <p:nvPr/>
          </p:nvSpPr>
          <p:spPr>
            <a:xfrm>
              <a:off x="6142880"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61" name="tx461"/>
            <p:cNvSpPr/>
            <p:nvPr/>
          </p:nvSpPr>
          <p:spPr>
            <a:xfrm>
              <a:off x="6441968"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62" name="tx462"/>
            <p:cNvSpPr/>
            <p:nvPr/>
          </p:nvSpPr>
          <p:spPr>
            <a:xfrm>
              <a:off x="6741055"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63" name="tx463"/>
            <p:cNvSpPr/>
            <p:nvPr/>
          </p:nvSpPr>
          <p:spPr>
            <a:xfrm>
              <a:off x="7040143"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64" name="tx464"/>
            <p:cNvSpPr/>
            <p:nvPr/>
          </p:nvSpPr>
          <p:spPr>
            <a:xfrm>
              <a:off x="7339230" y="4423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65" name="tx465"/>
            <p:cNvSpPr/>
            <p:nvPr/>
          </p:nvSpPr>
          <p:spPr>
            <a:xfrm>
              <a:off x="7638318" y="4425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66" name="tx466"/>
            <p:cNvSpPr/>
            <p:nvPr/>
          </p:nvSpPr>
          <p:spPr>
            <a:xfrm>
              <a:off x="7937406"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67" name="tx467"/>
            <p:cNvSpPr/>
            <p:nvPr/>
          </p:nvSpPr>
          <p:spPr>
            <a:xfrm>
              <a:off x="8236493"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68" name="tx468"/>
            <p:cNvSpPr/>
            <p:nvPr/>
          </p:nvSpPr>
          <p:spPr>
            <a:xfrm>
              <a:off x="8535581"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9" name="tx469"/>
            <p:cNvSpPr/>
            <p:nvPr/>
          </p:nvSpPr>
          <p:spPr>
            <a:xfrm>
              <a:off x="8834668"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70" name="tx470"/>
            <p:cNvSpPr/>
            <p:nvPr/>
          </p:nvSpPr>
          <p:spPr>
            <a:xfrm>
              <a:off x="1955654" y="4425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71" name="tx471"/>
            <p:cNvSpPr/>
            <p:nvPr/>
          </p:nvSpPr>
          <p:spPr>
            <a:xfrm>
              <a:off x="2254742" y="4425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72" name="tx472"/>
            <p:cNvSpPr/>
            <p:nvPr/>
          </p:nvSpPr>
          <p:spPr>
            <a:xfrm>
              <a:off x="2553829" y="442632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73" name="tx473"/>
            <p:cNvSpPr/>
            <p:nvPr/>
          </p:nvSpPr>
          <p:spPr>
            <a:xfrm>
              <a:off x="2852917"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4" name="tx474"/>
            <p:cNvSpPr/>
            <p:nvPr/>
          </p:nvSpPr>
          <p:spPr>
            <a:xfrm>
              <a:off x="3152005"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75" name="tx475"/>
            <p:cNvSpPr/>
            <p:nvPr/>
          </p:nvSpPr>
          <p:spPr>
            <a:xfrm>
              <a:off x="3451092"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6" name="tx476"/>
            <p:cNvSpPr/>
            <p:nvPr/>
          </p:nvSpPr>
          <p:spPr>
            <a:xfrm>
              <a:off x="3750180" y="4423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77" name="tx477"/>
            <p:cNvSpPr/>
            <p:nvPr/>
          </p:nvSpPr>
          <p:spPr>
            <a:xfrm>
              <a:off x="4049267"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78" name="tx478"/>
            <p:cNvSpPr/>
            <p:nvPr/>
          </p:nvSpPr>
          <p:spPr>
            <a:xfrm>
              <a:off x="4348355"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9" name="tx479"/>
            <p:cNvSpPr/>
            <p:nvPr/>
          </p:nvSpPr>
          <p:spPr>
            <a:xfrm>
              <a:off x="4647442" y="4423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0" name="tx480"/>
            <p:cNvSpPr/>
            <p:nvPr/>
          </p:nvSpPr>
          <p:spPr>
            <a:xfrm>
              <a:off x="4946530"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81" name="tx481"/>
            <p:cNvSpPr/>
            <p:nvPr/>
          </p:nvSpPr>
          <p:spPr>
            <a:xfrm>
              <a:off x="5245617"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2" name="tx482"/>
            <p:cNvSpPr/>
            <p:nvPr/>
          </p:nvSpPr>
          <p:spPr>
            <a:xfrm>
              <a:off x="5544705" y="4423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1955654"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4" name="tx484"/>
            <p:cNvSpPr/>
            <p:nvPr/>
          </p:nvSpPr>
          <p:spPr>
            <a:xfrm>
              <a:off x="2254742"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85" name="tx485"/>
            <p:cNvSpPr/>
            <p:nvPr/>
          </p:nvSpPr>
          <p:spPr>
            <a:xfrm>
              <a:off x="2553829"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86" name="tx486"/>
            <p:cNvSpPr/>
            <p:nvPr/>
          </p:nvSpPr>
          <p:spPr>
            <a:xfrm>
              <a:off x="2852917"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7" name="tx487"/>
            <p:cNvSpPr/>
            <p:nvPr/>
          </p:nvSpPr>
          <p:spPr>
            <a:xfrm>
              <a:off x="315200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88" name="tx488"/>
            <p:cNvSpPr/>
            <p:nvPr/>
          </p:nvSpPr>
          <p:spPr>
            <a:xfrm>
              <a:off x="3451092"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9" name="tx489"/>
            <p:cNvSpPr/>
            <p:nvPr/>
          </p:nvSpPr>
          <p:spPr>
            <a:xfrm>
              <a:off x="375018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90" name="tx490"/>
            <p:cNvSpPr/>
            <p:nvPr/>
          </p:nvSpPr>
          <p:spPr>
            <a:xfrm>
              <a:off x="4049267"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91" name="tx491"/>
            <p:cNvSpPr/>
            <p:nvPr/>
          </p:nvSpPr>
          <p:spPr>
            <a:xfrm>
              <a:off x="434835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92" name="tx492"/>
            <p:cNvSpPr/>
            <p:nvPr/>
          </p:nvSpPr>
          <p:spPr>
            <a:xfrm>
              <a:off x="4647442" y="1942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3" name="tx493"/>
            <p:cNvSpPr/>
            <p:nvPr/>
          </p:nvSpPr>
          <p:spPr>
            <a:xfrm>
              <a:off x="494653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94" name="tx494"/>
            <p:cNvSpPr/>
            <p:nvPr/>
          </p:nvSpPr>
          <p:spPr>
            <a:xfrm>
              <a:off x="5245617"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95" name="tx495"/>
            <p:cNvSpPr/>
            <p:nvPr/>
          </p:nvSpPr>
          <p:spPr>
            <a:xfrm>
              <a:off x="554470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6" name="tx496"/>
            <p:cNvSpPr/>
            <p:nvPr/>
          </p:nvSpPr>
          <p:spPr>
            <a:xfrm>
              <a:off x="5843793"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7" name="tx497"/>
            <p:cNvSpPr/>
            <p:nvPr/>
          </p:nvSpPr>
          <p:spPr>
            <a:xfrm>
              <a:off x="614288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8" name="tx498"/>
            <p:cNvSpPr/>
            <p:nvPr/>
          </p:nvSpPr>
          <p:spPr>
            <a:xfrm>
              <a:off x="6441968"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674105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00" name="tx500"/>
            <p:cNvSpPr/>
            <p:nvPr/>
          </p:nvSpPr>
          <p:spPr>
            <a:xfrm>
              <a:off x="7040143"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01" name="tx501"/>
            <p:cNvSpPr/>
            <p:nvPr/>
          </p:nvSpPr>
          <p:spPr>
            <a:xfrm>
              <a:off x="733923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2" name="tx502"/>
            <p:cNvSpPr/>
            <p:nvPr/>
          </p:nvSpPr>
          <p:spPr>
            <a:xfrm>
              <a:off x="7638318"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3" name="tx503"/>
            <p:cNvSpPr/>
            <p:nvPr/>
          </p:nvSpPr>
          <p:spPr>
            <a:xfrm>
              <a:off x="7937406"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04" name="tx504"/>
            <p:cNvSpPr/>
            <p:nvPr/>
          </p:nvSpPr>
          <p:spPr>
            <a:xfrm>
              <a:off x="8236493"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8535581"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06" name="tx506"/>
            <p:cNvSpPr/>
            <p:nvPr/>
          </p:nvSpPr>
          <p:spPr>
            <a:xfrm>
              <a:off x="8834668"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07" name="tx507"/>
            <p:cNvSpPr/>
            <p:nvPr/>
          </p:nvSpPr>
          <p:spPr>
            <a:xfrm>
              <a:off x="1955654"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08" name="tx508"/>
            <p:cNvSpPr/>
            <p:nvPr/>
          </p:nvSpPr>
          <p:spPr>
            <a:xfrm>
              <a:off x="2254742"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09" name="tx509"/>
            <p:cNvSpPr/>
            <p:nvPr/>
          </p:nvSpPr>
          <p:spPr>
            <a:xfrm>
              <a:off x="2553829"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2852917" y="16682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511" name="tx511"/>
            <p:cNvSpPr/>
            <p:nvPr/>
          </p:nvSpPr>
          <p:spPr>
            <a:xfrm>
              <a:off x="315200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12" name="tx512"/>
            <p:cNvSpPr/>
            <p:nvPr/>
          </p:nvSpPr>
          <p:spPr>
            <a:xfrm>
              <a:off x="3451092"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13" name="tx513"/>
            <p:cNvSpPr/>
            <p:nvPr/>
          </p:nvSpPr>
          <p:spPr>
            <a:xfrm>
              <a:off x="375018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14" name="tx514"/>
            <p:cNvSpPr/>
            <p:nvPr/>
          </p:nvSpPr>
          <p:spPr>
            <a:xfrm>
              <a:off x="4049267" y="16668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15" name="tx515"/>
            <p:cNvSpPr/>
            <p:nvPr/>
          </p:nvSpPr>
          <p:spPr>
            <a:xfrm>
              <a:off x="434835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16" name="tx516"/>
            <p:cNvSpPr/>
            <p:nvPr/>
          </p:nvSpPr>
          <p:spPr>
            <a:xfrm>
              <a:off x="4647442"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17" name="tx517"/>
            <p:cNvSpPr/>
            <p:nvPr/>
          </p:nvSpPr>
          <p:spPr>
            <a:xfrm>
              <a:off x="494653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18" name="tx518"/>
            <p:cNvSpPr/>
            <p:nvPr/>
          </p:nvSpPr>
          <p:spPr>
            <a:xfrm>
              <a:off x="5245617"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19" name="tx519"/>
            <p:cNvSpPr/>
            <p:nvPr/>
          </p:nvSpPr>
          <p:spPr>
            <a:xfrm>
              <a:off x="554470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5843793"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1" name="tx521"/>
            <p:cNvSpPr/>
            <p:nvPr/>
          </p:nvSpPr>
          <p:spPr>
            <a:xfrm>
              <a:off x="614288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2" name="tx522"/>
            <p:cNvSpPr/>
            <p:nvPr/>
          </p:nvSpPr>
          <p:spPr>
            <a:xfrm>
              <a:off x="6441968"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3" name="tx523"/>
            <p:cNvSpPr/>
            <p:nvPr/>
          </p:nvSpPr>
          <p:spPr>
            <a:xfrm>
              <a:off x="674105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7040143"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733923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6" name="tx526"/>
            <p:cNvSpPr/>
            <p:nvPr/>
          </p:nvSpPr>
          <p:spPr>
            <a:xfrm>
              <a:off x="7638318"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7937406"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8" name="tx528"/>
            <p:cNvSpPr/>
            <p:nvPr/>
          </p:nvSpPr>
          <p:spPr>
            <a:xfrm>
              <a:off x="8236493"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8535581"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0" name="tx530"/>
            <p:cNvSpPr/>
            <p:nvPr/>
          </p:nvSpPr>
          <p:spPr>
            <a:xfrm>
              <a:off x="8834668"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1" name="tx531"/>
            <p:cNvSpPr/>
            <p:nvPr/>
          </p:nvSpPr>
          <p:spPr>
            <a:xfrm>
              <a:off x="1955654"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32" name="tx532"/>
            <p:cNvSpPr/>
            <p:nvPr/>
          </p:nvSpPr>
          <p:spPr>
            <a:xfrm>
              <a:off x="2254742"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33" name="tx533"/>
            <p:cNvSpPr/>
            <p:nvPr/>
          </p:nvSpPr>
          <p:spPr>
            <a:xfrm>
              <a:off x="2553829"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34" name="tx534"/>
            <p:cNvSpPr/>
            <p:nvPr/>
          </p:nvSpPr>
          <p:spPr>
            <a:xfrm>
              <a:off x="2852917" y="35979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35" name="tx535"/>
            <p:cNvSpPr/>
            <p:nvPr/>
          </p:nvSpPr>
          <p:spPr>
            <a:xfrm>
              <a:off x="3152005"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36" name="tx536"/>
            <p:cNvSpPr/>
            <p:nvPr/>
          </p:nvSpPr>
          <p:spPr>
            <a:xfrm>
              <a:off x="3451092"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37" name="tx537"/>
            <p:cNvSpPr/>
            <p:nvPr/>
          </p:nvSpPr>
          <p:spPr>
            <a:xfrm>
              <a:off x="3750180"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38" name="tx538"/>
            <p:cNvSpPr/>
            <p:nvPr/>
          </p:nvSpPr>
          <p:spPr>
            <a:xfrm>
              <a:off x="1955654"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39" name="tx539"/>
            <p:cNvSpPr/>
            <p:nvPr/>
          </p:nvSpPr>
          <p:spPr>
            <a:xfrm>
              <a:off x="2254742"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40" name="tx540"/>
            <p:cNvSpPr/>
            <p:nvPr/>
          </p:nvSpPr>
          <p:spPr>
            <a:xfrm>
              <a:off x="2553829"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41" name="tx541"/>
            <p:cNvSpPr/>
            <p:nvPr/>
          </p:nvSpPr>
          <p:spPr>
            <a:xfrm>
              <a:off x="2852917"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42" name="tx542"/>
            <p:cNvSpPr/>
            <p:nvPr/>
          </p:nvSpPr>
          <p:spPr>
            <a:xfrm>
              <a:off x="3152005"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43" name="tx543"/>
            <p:cNvSpPr/>
            <p:nvPr/>
          </p:nvSpPr>
          <p:spPr>
            <a:xfrm>
              <a:off x="3451092" y="22181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44" name="tx544"/>
            <p:cNvSpPr/>
            <p:nvPr/>
          </p:nvSpPr>
          <p:spPr>
            <a:xfrm>
              <a:off x="3750180" y="22181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45" name="tx545"/>
            <p:cNvSpPr/>
            <p:nvPr/>
          </p:nvSpPr>
          <p:spPr>
            <a:xfrm>
              <a:off x="4049267"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46" name="tx546"/>
            <p:cNvSpPr/>
            <p:nvPr/>
          </p:nvSpPr>
          <p:spPr>
            <a:xfrm>
              <a:off x="4348355" y="22181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47" name="tx547"/>
            <p:cNvSpPr/>
            <p:nvPr/>
          </p:nvSpPr>
          <p:spPr>
            <a:xfrm>
              <a:off x="4647442"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48" name="tx548"/>
            <p:cNvSpPr/>
            <p:nvPr/>
          </p:nvSpPr>
          <p:spPr>
            <a:xfrm>
              <a:off x="4946530"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49" name="tx549"/>
            <p:cNvSpPr/>
            <p:nvPr/>
          </p:nvSpPr>
          <p:spPr>
            <a:xfrm>
              <a:off x="5245617" y="22181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50" name="tx550"/>
            <p:cNvSpPr/>
            <p:nvPr/>
          </p:nvSpPr>
          <p:spPr>
            <a:xfrm>
              <a:off x="4049267"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51" name="tx551"/>
            <p:cNvSpPr/>
            <p:nvPr/>
          </p:nvSpPr>
          <p:spPr>
            <a:xfrm>
              <a:off x="4348355"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52" name="tx552"/>
            <p:cNvSpPr/>
            <p:nvPr/>
          </p:nvSpPr>
          <p:spPr>
            <a:xfrm>
              <a:off x="4647442"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53" name="tx553"/>
            <p:cNvSpPr/>
            <p:nvPr/>
          </p:nvSpPr>
          <p:spPr>
            <a:xfrm>
              <a:off x="4946530"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54" name="tx554"/>
            <p:cNvSpPr/>
            <p:nvPr/>
          </p:nvSpPr>
          <p:spPr>
            <a:xfrm>
              <a:off x="5245617"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55" name="tx555"/>
            <p:cNvSpPr/>
            <p:nvPr/>
          </p:nvSpPr>
          <p:spPr>
            <a:xfrm>
              <a:off x="5544705"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56" name="tx556"/>
            <p:cNvSpPr/>
            <p:nvPr/>
          </p:nvSpPr>
          <p:spPr>
            <a:xfrm>
              <a:off x="5843793" y="359658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57" name="tx557"/>
            <p:cNvSpPr/>
            <p:nvPr/>
          </p:nvSpPr>
          <p:spPr>
            <a:xfrm>
              <a:off x="6142880"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58" name="tx558"/>
            <p:cNvSpPr/>
            <p:nvPr/>
          </p:nvSpPr>
          <p:spPr>
            <a:xfrm>
              <a:off x="6441968"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59" name="tx559"/>
            <p:cNvSpPr/>
            <p:nvPr/>
          </p:nvSpPr>
          <p:spPr>
            <a:xfrm>
              <a:off x="6741055"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60" name="tx560"/>
            <p:cNvSpPr/>
            <p:nvPr/>
          </p:nvSpPr>
          <p:spPr>
            <a:xfrm>
              <a:off x="7040143"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61" name="tx561"/>
            <p:cNvSpPr/>
            <p:nvPr/>
          </p:nvSpPr>
          <p:spPr>
            <a:xfrm>
              <a:off x="7339230" y="359658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62" name="tx562"/>
            <p:cNvSpPr/>
            <p:nvPr/>
          </p:nvSpPr>
          <p:spPr>
            <a:xfrm>
              <a:off x="7638318"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63" name="tx563"/>
            <p:cNvSpPr/>
            <p:nvPr/>
          </p:nvSpPr>
          <p:spPr>
            <a:xfrm>
              <a:off x="7937406"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64" name="tx564"/>
            <p:cNvSpPr/>
            <p:nvPr/>
          </p:nvSpPr>
          <p:spPr>
            <a:xfrm>
              <a:off x="8236493"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65" name="tx565"/>
            <p:cNvSpPr/>
            <p:nvPr/>
          </p:nvSpPr>
          <p:spPr>
            <a:xfrm>
              <a:off x="8535581"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66" name="tx566"/>
            <p:cNvSpPr/>
            <p:nvPr/>
          </p:nvSpPr>
          <p:spPr>
            <a:xfrm>
              <a:off x="8834668"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67" name="tx567"/>
            <p:cNvSpPr/>
            <p:nvPr/>
          </p:nvSpPr>
          <p:spPr>
            <a:xfrm>
              <a:off x="2852917"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68" name="tx568"/>
            <p:cNvSpPr/>
            <p:nvPr/>
          </p:nvSpPr>
          <p:spPr>
            <a:xfrm>
              <a:off x="3152005"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69" name="tx569"/>
            <p:cNvSpPr/>
            <p:nvPr/>
          </p:nvSpPr>
          <p:spPr>
            <a:xfrm>
              <a:off x="3451092"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0" name="tx570"/>
            <p:cNvSpPr/>
            <p:nvPr/>
          </p:nvSpPr>
          <p:spPr>
            <a:xfrm>
              <a:off x="375018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71" name="tx571"/>
            <p:cNvSpPr/>
            <p:nvPr/>
          </p:nvSpPr>
          <p:spPr>
            <a:xfrm>
              <a:off x="4049267"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72" name="tx572"/>
            <p:cNvSpPr/>
            <p:nvPr/>
          </p:nvSpPr>
          <p:spPr>
            <a:xfrm>
              <a:off x="4348355" y="27695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73" name="tx573"/>
            <p:cNvSpPr/>
            <p:nvPr/>
          </p:nvSpPr>
          <p:spPr>
            <a:xfrm>
              <a:off x="4647442"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4" name="tx574"/>
            <p:cNvSpPr/>
            <p:nvPr/>
          </p:nvSpPr>
          <p:spPr>
            <a:xfrm>
              <a:off x="494653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5" name="tx575"/>
            <p:cNvSpPr/>
            <p:nvPr/>
          </p:nvSpPr>
          <p:spPr>
            <a:xfrm>
              <a:off x="5245617"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6" name="tx576"/>
            <p:cNvSpPr/>
            <p:nvPr/>
          </p:nvSpPr>
          <p:spPr>
            <a:xfrm>
              <a:off x="5544705"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7" name="tx577"/>
            <p:cNvSpPr/>
            <p:nvPr/>
          </p:nvSpPr>
          <p:spPr>
            <a:xfrm>
              <a:off x="5843793"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8" name="tx578"/>
            <p:cNvSpPr/>
            <p:nvPr/>
          </p:nvSpPr>
          <p:spPr>
            <a:xfrm>
              <a:off x="614288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9" name="tx579"/>
            <p:cNvSpPr/>
            <p:nvPr/>
          </p:nvSpPr>
          <p:spPr>
            <a:xfrm>
              <a:off x="6441968"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0" name="tx580"/>
            <p:cNvSpPr/>
            <p:nvPr/>
          </p:nvSpPr>
          <p:spPr>
            <a:xfrm>
              <a:off x="6741055"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1" name="tx581"/>
            <p:cNvSpPr/>
            <p:nvPr/>
          </p:nvSpPr>
          <p:spPr>
            <a:xfrm>
              <a:off x="7040143"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82" name="tx582"/>
            <p:cNvSpPr/>
            <p:nvPr/>
          </p:nvSpPr>
          <p:spPr>
            <a:xfrm>
              <a:off x="733923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83" name="tx583"/>
            <p:cNvSpPr/>
            <p:nvPr/>
          </p:nvSpPr>
          <p:spPr>
            <a:xfrm>
              <a:off x="7638318"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84" name="tx584"/>
            <p:cNvSpPr/>
            <p:nvPr/>
          </p:nvSpPr>
          <p:spPr>
            <a:xfrm>
              <a:off x="7937406"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85" name="tx585"/>
            <p:cNvSpPr/>
            <p:nvPr/>
          </p:nvSpPr>
          <p:spPr>
            <a:xfrm>
              <a:off x="5544705"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6" name="tx586"/>
            <p:cNvSpPr/>
            <p:nvPr/>
          </p:nvSpPr>
          <p:spPr>
            <a:xfrm>
              <a:off x="5843793"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7" name="tx587"/>
            <p:cNvSpPr/>
            <p:nvPr/>
          </p:nvSpPr>
          <p:spPr>
            <a:xfrm>
              <a:off x="6142880"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8" name="tx588"/>
            <p:cNvSpPr/>
            <p:nvPr/>
          </p:nvSpPr>
          <p:spPr>
            <a:xfrm>
              <a:off x="6441968"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9" name="tx589"/>
            <p:cNvSpPr/>
            <p:nvPr/>
          </p:nvSpPr>
          <p:spPr>
            <a:xfrm>
              <a:off x="6741055"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0" name="tx590"/>
            <p:cNvSpPr/>
            <p:nvPr/>
          </p:nvSpPr>
          <p:spPr>
            <a:xfrm>
              <a:off x="7040143"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1" name="tx591"/>
            <p:cNvSpPr/>
            <p:nvPr/>
          </p:nvSpPr>
          <p:spPr>
            <a:xfrm>
              <a:off x="7339230"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92" name="tx592"/>
            <p:cNvSpPr/>
            <p:nvPr/>
          </p:nvSpPr>
          <p:spPr>
            <a:xfrm>
              <a:off x="7638318"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3" name="tx593"/>
            <p:cNvSpPr/>
            <p:nvPr/>
          </p:nvSpPr>
          <p:spPr>
            <a:xfrm>
              <a:off x="7937406"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4" name="tx594"/>
            <p:cNvSpPr/>
            <p:nvPr/>
          </p:nvSpPr>
          <p:spPr>
            <a:xfrm>
              <a:off x="8236493"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5" name="tx595"/>
            <p:cNvSpPr/>
            <p:nvPr/>
          </p:nvSpPr>
          <p:spPr>
            <a:xfrm>
              <a:off x="8535581"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6" name="tx596"/>
            <p:cNvSpPr/>
            <p:nvPr/>
          </p:nvSpPr>
          <p:spPr>
            <a:xfrm>
              <a:off x="8834668"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7" name="tx597"/>
            <p:cNvSpPr/>
            <p:nvPr/>
          </p:nvSpPr>
          <p:spPr>
            <a:xfrm>
              <a:off x="1955654"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98" name="tx598"/>
            <p:cNvSpPr/>
            <p:nvPr/>
          </p:nvSpPr>
          <p:spPr>
            <a:xfrm>
              <a:off x="2254742"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99" name="tx599"/>
            <p:cNvSpPr/>
            <p:nvPr/>
          </p:nvSpPr>
          <p:spPr>
            <a:xfrm>
              <a:off x="2553829"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00" name="tx600"/>
            <p:cNvSpPr/>
            <p:nvPr/>
          </p:nvSpPr>
          <p:spPr>
            <a:xfrm>
              <a:off x="8236493" y="277224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01" name="tx601"/>
            <p:cNvSpPr/>
            <p:nvPr/>
          </p:nvSpPr>
          <p:spPr>
            <a:xfrm>
              <a:off x="8535581"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02" name="tx602"/>
            <p:cNvSpPr/>
            <p:nvPr/>
          </p:nvSpPr>
          <p:spPr>
            <a:xfrm>
              <a:off x="8834668" y="27695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03" name="tx603"/>
            <p:cNvSpPr/>
            <p:nvPr/>
          </p:nvSpPr>
          <p:spPr>
            <a:xfrm>
              <a:off x="1955654" y="47006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04" name="tx604"/>
            <p:cNvSpPr/>
            <p:nvPr/>
          </p:nvSpPr>
          <p:spPr>
            <a:xfrm>
              <a:off x="2254742"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05" name="tx605"/>
            <p:cNvSpPr/>
            <p:nvPr/>
          </p:nvSpPr>
          <p:spPr>
            <a:xfrm>
              <a:off x="2553829"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06" name="tx606"/>
            <p:cNvSpPr/>
            <p:nvPr/>
          </p:nvSpPr>
          <p:spPr>
            <a:xfrm>
              <a:off x="2852917" y="47006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07" name="tx607"/>
            <p:cNvSpPr/>
            <p:nvPr/>
          </p:nvSpPr>
          <p:spPr>
            <a:xfrm>
              <a:off x="3152005" y="47006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08" name="tx608"/>
            <p:cNvSpPr/>
            <p:nvPr/>
          </p:nvSpPr>
          <p:spPr>
            <a:xfrm>
              <a:off x="3451092" y="47006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09" name="tx609"/>
            <p:cNvSpPr/>
            <p:nvPr/>
          </p:nvSpPr>
          <p:spPr>
            <a:xfrm>
              <a:off x="3750180" y="47006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10" name="tx610"/>
            <p:cNvSpPr/>
            <p:nvPr/>
          </p:nvSpPr>
          <p:spPr>
            <a:xfrm>
              <a:off x="4049267" y="46993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11" name="tx611"/>
            <p:cNvSpPr/>
            <p:nvPr/>
          </p:nvSpPr>
          <p:spPr>
            <a:xfrm>
              <a:off x="4348355" y="470200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12" name="tx612"/>
            <p:cNvSpPr/>
            <p:nvPr/>
          </p:nvSpPr>
          <p:spPr>
            <a:xfrm>
              <a:off x="4647442"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13" name="tx613"/>
            <p:cNvSpPr/>
            <p:nvPr/>
          </p:nvSpPr>
          <p:spPr>
            <a:xfrm>
              <a:off x="4946530"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14" name="tx614"/>
            <p:cNvSpPr/>
            <p:nvPr/>
          </p:nvSpPr>
          <p:spPr>
            <a:xfrm>
              <a:off x="5245617"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15" name="tx615"/>
            <p:cNvSpPr/>
            <p:nvPr/>
          </p:nvSpPr>
          <p:spPr>
            <a:xfrm>
              <a:off x="5544705"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16" name="tx616"/>
            <p:cNvSpPr/>
            <p:nvPr/>
          </p:nvSpPr>
          <p:spPr>
            <a:xfrm>
              <a:off x="5843793"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17" name="tx617"/>
            <p:cNvSpPr/>
            <p:nvPr/>
          </p:nvSpPr>
          <p:spPr>
            <a:xfrm>
              <a:off x="6142880"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18" name="tx618"/>
            <p:cNvSpPr/>
            <p:nvPr/>
          </p:nvSpPr>
          <p:spPr>
            <a:xfrm>
              <a:off x="6441968"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19" name="tx619"/>
            <p:cNvSpPr/>
            <p:nvPr/>
          </p:nvSpPr>
          <p:spPr>
            <a:xfrm>
              <a:off x="6741055"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20" name="tx620"/>
            <p:cNvSpPr/>
            <p:nvPr/>
          </p:nvSpPr>
          <p:spPr>
            <a:xfrm>
              <a:off x="7040143"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21" name="tx621"/>
            <p:cNvSpPr/>
            <p:nvPr/>
          </p:nvSpPr>
          <p:spPr>
            <a:xfrm>
              <a:off x="7339230"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22" name="tx622"/>
            <p:cNvSpPr/>
            <p:nvPr/>
          </p:nvSpPr>
          <p:spPr>
            <a:xfrm>
              <a:off x="7638318"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23" name="tx623"/>
            <p:cNvSpPr/>
            <p:nvPr/>
          </p:nvSpPr>
          <p:spPr>
            <a:xfrm>
              <a:off x="7937406" y="470200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24" name="tx624"/>
            <p:cNvSpPr/>
            <p:nvPr/>
          </p:nvSpPr>
          <p:spPr>
            <a:xfrm>
              <a:off x="8236493"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25" name="tx625"/>
            <p:cNvSpPr/>
            <p:nvPr/>
          </p:nvSpPr>
          <p:spPr>
            <a:xfrm>
              <a:off x="8535581"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26" name="tx626"/>
            <p:cNvSpPr/>
            <p:nvPr/>
          </p:nvSpPr>
          <p:spPr>
            <a:xfrm>
              <a:off x="8834668" y="46993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7" name="tx627"/>
            <p:cNvSpPr/>
            <p:nvPr/>
          </p:nvSpPr>
          <p:spPr>
            <a:xfrm>
              <a:off x="1955654"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8" name="tx628"/>
            <p:cNvSpPr/>
            <p:nvPr/>
          </p:nvSpPr>
          <p:spPr>
            <a:xfrm>
              <a:off x="2254742"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29" name="tx629"/>
            <p:cNvSpPr/>
            <p:nvPr/>
          </p:nvSpPr>
          <p:spPr>
            <a:xfrm>
              <a:off x="2553829" y="387496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30" name="tx630"/>
            <p:cNvSpPr/>
            <p:nvPr/>
          </p:nvSpPr>
          <p:spPr>
            <a:xfrm>
              <a:off x="2852917"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31" name="tx631"/>
            <p:cNvSpPr/>
            <p:nvPr/>
          </p:nvSpPr>
          <p:spPr>
            <a:xfrm>
              <a:off x="3152005"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32" name="tx632"/>
            <p:cNvSpPr/>
            <p:nvPr/>
          </p:nvSpPr>
          <p:spPr>
            <a:xfrm>
              <a:off x="3451092"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33" name="tx633"/>
            <p:cNvSpPr/>
            <p:nvPr/>
          </p:nvSpPr>
          <p:spPr>
            <a:xfrm>
              <a:off x="3750180"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34" name="tx634"/>
            <p:cNvSpPr/>
            <p:nvPr/>
          </p:nvSpPr>
          <p:spPr>
            <a:xfrm>
              <a:off x="4049267"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35" name="tx635"/>
            <p:cNvSpPr/>
            <p:nvPr/>
          </p:nvSpPr>
          <p:spPr>
            <a:xfrm>
              <a:off x="4348355"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36" name="tx636"/>
            <p:cNvSpPr/>
            <p:nvPr/>
          </p:nvSpPr>
          <p:spPr>
            <a:xfrm>
              <a:off x="4647442"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37" name="tx637"/>
            <p:cNvSpPr/>
            <p:nvPr/>
          </p:nvSpPr>
          <p:spPr>
            <a:xfrm>
              <a:off x="4946530"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38" name="tx638"/>
            <p:cNvSpPr/>
            <p:nvPr/>
          </p:nvSpPr>
          <p:spPr>
            <a:xfrm>
              <a:off x="5245617"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39" name="tx639"/>
            <p:cNvSpPr/>
            <p:nvPr/>
          </p:nvSpPr>
          <p:spPr>
            <a:xfrm>
              <a:off x="5544705"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40" name="tx640"/>
            <p:cNvSpPr/>
            <p:nvPr/>
          </p:nvSpPr>
          <p:spPr>
            <a:xfrm>
              <a:off x="5843793"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1" name="tx641"/>
            <p:cNvSpPr/>
            <p:nvPr/>
          </p:nvSpPr>
          <p:spPr>
            <a:xfrm>
              <a:off x="6142880" y="38736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42" name="tx642"/>
            <p:cNvSpPr/>
            <p:nvPr/>
          </p:nvSpPr>
          <p:spPr>
            <a:xfrm>
              <a:off x="6441968"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43" name="tx643"/>
            <p:cNvSpPr/>
            <p:nvPr/>
          </p:nvSpPr>
          <p:spPr>
            <a:xfrm>
              <a:off x="6741055"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44" name="tx644"/>
            <p:cNvSpPr/>
            <p:nvPr/>
          </p:nvSpPr>
          <p:spPr>
            <a:xfrm>
              <a:off x="7040143"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45" name="tx645"/>
            <p:cNvSpPr/>
            <p:nvPr/>
          </p:nvSpPr>
          <p:spPr>
            <a:xfrm>
              <a:off x="7339230"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6" name="tx646"/>
            <p:cNvSpPr/>
            <p:nvPr/>
          </p:nvSpPr>
          <p:spPr>
            <a:xfrm>
              <a:off x="7638318"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47" name="tx647"/>
            <p:cNvSpPr/>
            <p:nvPr/>
          </p:nvSpPr>
          <p:spPr>
            <a:xfrm>
              <a:off x="7937406"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48" name="tx648"/>
            <p:cNvSpPr/>
            <p:nvPr/>
          </p:nvSpPr>
          <p:spPr>
            <a:xfrm>
              <a:off x="8236493"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49" name="tx649"/>
            <p:cNvSpPr/>
            <p:nvPr/>
          </p:nvSpPr>
          <p:spPr>
            <a:xfrm>
              <a:off x="8535581"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50" name="tx650"/>
            <p:cNvSpPr/>
            <p:nvPr/>
          </p:nvSpPr>
          <p:spPr>
            <a:xfrm>
              <a:off x="8834668"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51" name="tx651"/>
            <p:cNvSpPr/>
            <p:nvPr/>
          </p:nvSpPr>
          <p:spPr>
            <a:xfrm>
              <a:off x="1955654"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2" name="tx652"/>
            <p:cNvSpPr/>
            <p:nvPr/>
          </p:nvSpPr>
          <p:spPr>
            <a:xfrm>
              <a:off x="2254742"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3" name="tx653"/>
            <p:cNvSpPr/>
            <p:nvPr/>
          </p:nvSpPr>
          <p:spPr>
            <a:xfrm>
              <a:off x="2553829"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4" name="tx654"/>
            <p:cNvSpPr/>
            <p:nvPr/>
          </p:nvSpPr>
          <p:spPr>
            <a:xfrm>
              <a:off x="2852917"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5" name="tx655"/>
            <p:cNvSpPr/>
            <p:nvPr/>
          </p:nvSpPr>
          <p:spPr>
            <a:xfrm>
              <a:off x="315200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56" name="tx656"/>
            <p:cNvSpPr/>
            <p:nvPr/>
          </p:nvSpPr>
          <p:spPr>
            <a:xfrm>
              <a:off x="3451092"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7" name="tx657"/>
            <p:cNvSpPr/>
            <p:nvPr/>
          </p:nvSpPr>
          <p:spPr>
            <a:xfrm>
              <a:off x="375018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8" name="tx658"/>
            <p:cNvSpPr/>
            <p:nvPr/>
          </p:nvSpPr>
          <p:spPr>
            <a:xfrm>
              <a:off x="4049267"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9" name="tx659"/>
            <p:cNvSpPr/>
            <p:nvPr/>
          </p:nvSpPr>
          <p:spPr>
            <a:xfrm>
              <a:off x="434835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0" name="tx660"/>
            <p:cNvSpPr/>
            <p:nvPr/>
          </p:nvSpPr>
          <p:spPr>
            <a:xfrm>
              <a:off x="4647442"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61" name="tx661"/>
            <p:cNvSpPr/>
            <p:nvPr/>
          </p:nvSpPr>
          <p:spPr>
            <a:xfrm>
              <a:off x="494653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2" name="tx662"/>
            <p:cNvSpPr/>
            <p:nvPr/>
          </p:nvSpPr>
          <p:spPr>
            <a:xfrm>
              <a:off x="5245617"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3" name="tx663"/>
            <p:cNvSpPr/>
            <p:nvPr/>
          </p:nvSpPr>
          <p:spPr>
            <a:xfrm>
              <a:off x="554470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4" name="tx664"/>
            <p:cNvSpPr/>
            <p:nvPr/>
          </p:nvSpPr>
          <p:spPr>
            <a:xfrm>
              <a:off x="5843793"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5" name="tx665"/>
            <p:cNvSpPr/>
            <p:nvPr/>
          </p:nvSpPr>
          <p:spPr>
            <a:xfrm>
              <a:off x="614288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6" name="tx666"/>
            <p:cNvSpPr/>
            <p:nvPr/>
          </p:nvSpPr>
          <p:spPr>
            <a:xfrm>
              <a:off x="6441968"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7" name="tx667"/>
            <p:cNvSpPr/>
            <p:nvPr/>
          </p:nvSpPr>
          <p:spPr>
            <a:xfrm>
              <a:off x="674105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8" name="tx668"/>
            <p:cNvSpPr/>
            <p:nvPr/>
          </p:nvSpPr>
          <p:spPr>
            <a:xfrm>
              <a:off x="7040143"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9" name="tx669"/>
            <p:cNvSpPr/>
            <p:nvPr/>
          </p:nvSpPr>
          <p:spPr>
            <a:xfrm>
              <a:off x="733923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0" name="tx670"/>
            <p:cNvSpPr/>
            <p:nvPr/>
          </p:nvSpPr>
          <p:spPr>
            <a:xfrm>
              <a:off x="7638318"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1" name="tx671"/>
            <p:cNvSpPr/>
            <p:nvPr/>
          </p:nvSpPr>
          <p:spPr>
            <a:xfrm>
              <a:off x="7937406"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72" name="tx672"/>
            <p:cNvSpPr/>
            <p:nvPr/>
          </p:nvSpPr>
          <p:spPr>
            <a:xfrm>
              <a:off x="8236493"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73" name="tx673"/>
            <p:cNvSpPr/>
            <p:nvPr/>
          </p:nvSpPr>
          <p:spPr>
            <a:xfrm>
              <a:off x="8535581"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4" name="tx674"/>
            <p:cNvSpPr/>
            <p:nvPr/>
          </p:nvSpPr>
          <p:spPr>
            <a:xfrm>
              <a:off x="8834668"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5" name="tx675"/>
            <p:cNvSpPr/>
            <p:nvPr/>
          </p:nvSpPr>
          <p:spPr>
            <a:xfrm>
              <a:off x="1955654"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76" name="tx676"/>
            <p:cNvSpPr/>
            <p:nvPr/>
          </p:nvSpPr>
          <p:spPr>
            <a:xfrm>
              <a:off x="2254742"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77" name="tx677"/>
            <p:cNvSpPr/>
            <p:nvPr/>
          </p:nvSpPr>
          <p:spPr>
            <a:xfrm>
              <a:off x="2553829"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78" name="tx678"/>
            <p:cNvSpPr/>
            <p:nvPr/>
          </p:nvSpPr>
          <p:spPr>
            <a:xfrm>
              <a:off x="2852917"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9" name="tx679"/>
            <p:cNvSpPr/>
            <p:nvPr/>
          </p:nvSpPr>
          <p:spPr>
            <a:xfrm>
              <a:off x="315200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80" name="tx680"/>
            <p:cNvSpPr/>
            <p:nvPr/>
          </p:nvSpPr>
          <p:spPr>
            <a:xfrm>
              <a:off x="3451092"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81" name="tx681"/>
            <p:cNvSpPr/>
            <p:nvPr/>
          </p:nvSpPr>
          <p:spPr>
            <a:xfrm>
              <a:off x="3750180"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2" name="tx682"/>
            <p:cNvSpPr/>
            <p:nvPr/>
          </p:nvSpPr>
          <p:spPr>
            <a:xfrm>
              <a:off x="4049267"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3" name="tx683"/>
            <p:cNvSpPr/>
            <p:nvPr/>
          </p:nvSpPr>
          <p:spPr>
            <a:xfrm>
              <a:off x="434835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4" name="tx684"/>
            <p:cNvSpPr/>
            <p:nvPr/>
          </p:nvSpPr>
          <p:spPr>
            <a:xfrm>
              <a:off x="4647442"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85" name="tx685"/>
            <p:cNvSpPr/>
            <p:nvPr/>
          </p:nvSpPr>
          <p:spPr>
            <a:xfrm>
              <a:off x="4946530"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6" name="tx686"/>
            <p:cNvSpPr/>
            <p:nvPr/>
          </p:nvSpPr>
          <p:spPr>
            <a:xfrm>
              <a:off x="5245617" y="30452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7" name="tx687"/>
            <p:cNvSpPr/>
            <p:nvPr/>
          </p:nvSpPr>
          <p:spPr>
            <a:xfrm>
              <a:off x="554470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8" name="tx688"/>
            <p:cNvSpPr/>
            <p:nvPr/>
          </p:nvSpPr>
          <p:spPr>
            <a:xfrm>
              <a:off x="5843793"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9" name="tx689"/>
            <p:cNvSpPr/>
            <p:nvPr/>
          </p:nvSpPr>
          <p:spPr>
            <a:xfrm>
              <a:off x="6142880"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90" name="tx690"/>
            <p:cNvSpPr/>
            <p:nvPr/>
          </p:nvSpPr>
          <p:spPr>
            <a:xfrm>
              <a:off x="6441968"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91" name="tx691"/>
            <p:cNvSpPr/>
            <p:nvPr/>
          </p:nvSpPr>
          <p:spPr>
            <a:xfrm>
              <a:off x="674105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92" name="tx692"/>
            <p:cNvSpPr/>
            <p:nvPr/>
          </p:nvSpPr>
          <p:spPr>
            <a:xfrm>
              <a:off x="7040143"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3" name="tx693"/>
            <p:cNvSpPr/>
            <p:nvPr/>
          </p:nvSpPr>
          <p:spPr>
            <a:xfrm>
              <a:off x="7339230" y="30452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4" name="tx694"/>
            <p:cNvSpPr/>
            <p:nvPr/>
          </p:nvSpPr>
          <p:spPr>
            <a:xfrm>
              <a:off x="7638318"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5" name="tx695"/>
            <p:cNvSpPr/>
            <p:nvPr/>
          </p:nvSpPr>
          <p:spPr>
            <a:xfrm>
              <a:off x="7937406"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96" name="tx696"/>
            <p:cNvSpPr/>
            <p:nvPr/>
          </p:nvSpPr>
          <p:spPr>
            <a:xfrm>
              <a:off x="8236493"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97" name="tx697"/>
            <p:cNvSpPr/>
            <p:nvPr/>
          </p:nvSpPr>
          <p:spPr>
            <a:xfrm>
              <a:off x="8535581"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98" name="tx698"/>
            <p:cNvSpPr/>
            <p:nvPr/>
          </p:nvSpPr>
          <p:spPr>
            <a:xfrm>
              <a:off x="8834668"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99" name="tx699"/>
            <p:cNvSpPr/>
            <p:nvPr/>
          </p:nvSpPr>
          <p:spPr>
            <a:xfrm>
              <a:off x="1955654"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0" name="tx700"/>
            <p:cNvSpPr/>
            <p:nvPr/>
          </p:nvSpPr>
          <p:spPr>
            <a:xfrm>
              <a:off x="2254742"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1" name="tx701"/>
            <p:cNvSpPr/>
            <p:nvPr/>
          </p:nvSpPr>
          <p:spPr>
            <a:xfrm>
              <a:off x="2553829"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02" name="tx702"/>
            <p:cNvSpPr/>
            <p:nvPr/>
          </p:nvSpPr>
          <p:spPr>
            <a:xfrm>
              <a:off x="2852917"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03" name="tx703"/>
            <p:cNvSpPr/>
            <p:nvPr/>
          </p:nvSpPr>
          <p:spPr>
            <a:xfrm>
              <a:off x="315200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3451092"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5" name="tx705"/>
            <p:cNvSpPr/>
            <p:nvPr/>
          </p:nvSpPr>
          <p:spPr>
            <a:xfrm>
              <a:off x="375018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6" name="tx706"/>
            <p:cNvSpPr/>
            <p:nvPr/>
          </p:nvSpPr>
          <p:spPr>
            <a:xfrm>
              <a:off x="4049267"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7" name="tx707"/>
            <p:cNvSpPr/>
            <p:nvPr/>
          </p:nvSpPr>
          <p:spPr>
            <a:xfrm>
              <a:off x="434835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8" name="tx708"/>
            <p:cNvSpPr/>
            <p:nvPr/>
          </p:nvSpPr>
          <p:spPr>
            <a:xfrm>
              <a:off x="4647442"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9" name="tx709"/>
            <p:cNvSpPr/>
            <p:nvPr/>
          </p:nvSpPr>
          <p:spPr>
            <a:xfrm>
              <a:off x="494653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0" name="tx710"/>
            <p:cNvSpPr/>
            <p:nvPr/>
          </p:nvSpPr>
          <p:spPr>
            <a:xfrm>
              <a:off x="5245617"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1" name="tx711"/>
            <p:cNvSpPr/>
            <p:nvPr/>
          </p:nvSpPr>
          <p:spPr>
            <a:xfrm>
              <a:off x="554470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2" name="tx712"/>
            <p:cNvSpPr/>
            <p:nvPr/>
          </p:nvSpPr>
          <p:spPr>
            <a:xfrm>
              <a:off x="5843793"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3" name="tx713"/>
            <p:cNvSpPr/>
            <p:nvPr/>
          </p:nvSpPr>
          <p:spPr>
            <a:xfrm>
              <a:off x="614288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6441968"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674105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7040143"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733923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7638318"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9" name="tx719"/>
            <p:cNvSpPr/>
            <p:nvPr/>
          </p:nvSpPr>
          <p:spPr>
            <a:xfrm>
              <a:off x="7937406"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0" name="tx720"/>
            <p:cNvSpPr/>
            <p:nvPr/>
          </p:nvSpPr>
          <p:spPr>
            <a:xfrm>
              <a:off x="8236493"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1" name="tx721"/>
            <p:cNvSpPr/>
            <p:nvPr/>
          </p:nvSpPr>
          <p:spPr>
            <a:xfrm>
              <a:off x="8535581"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2" name="tx722"/>
            <p:cNvSpPr/>
            <p:nvPr/>
          </p:nvSpPr>
          <p:spPr>
            <a:xfrm>
              <a:off x="8834668"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3" name="tx723"/>
            <p:cNvSpPr/>
            <p:nvPr/>
          </p:nvSpPr>
          <p:spPr>
            <a:xfrm>
              <a:off x="3750180"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24" name="tx724"/>
            <p:cNvSpPr/>
            <p:nvPr/>
          </p:nvSpPr>
          <p:spPr>
            <a:xfrm>
              <a:off x="4049267"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25" name="tx725"/>
            <p:cNvSpPr/>
            <p:nvPr/>
          </p:nvSpPr>
          <p:spPr>
            <a:xfrm>
              <a:off x="4348355"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26" name="tx726"/>
            <p:cNvSpPr/>
            <p:nvPr/>
          </p:nvSpPr>
          <p:spPr>
            <a:xfrm>
              <a:off x="4647442" y="52520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27" name="tx727"/>
            <p:cNvSpPr/>
            <p:nvPr/>
          </p:nvSpPr>
          <p:spPr>
            <a:xfrm>
              <a:off x="4946530" y="52520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28" name="tx728"/>
            <p:cNvSpPr/>
            <p:nvPr/>
          </p:nvSpPr>
          <p:spPr>
            <a:xfrm>
              <a:off x="5245617"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29" name="tx729"/>
            <p:cNvSpPr/>
            <p:nvPr/>
          </p:nvSpPr>
          <p:spPr>
            <a:xfrm>
              <a:off x="5544705"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30" name="tx730"/>
            <p:cNvSpPr/>
            <p:nvPr/>
          </p:nvSpPr>
          <p:spPr>
            <a:xfrm>
              <a:off x="5843793"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31" name="tx731"/>
            <p:cNvSpPr/>
            <p:nvPr/>
          </p:nvSpPr>
          <p:spPr>
            <a:xfrm>
              <a:off x="6142880" y="525336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32" name="tx732"/>
            <p:cNvSpPr/>
            <p:nvPr/>
          </p:nvSpPr>
          <p:spPr>
            <a:xfrm>
              <a:off x="6441968"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33" name="tx733"/>
            <p:cNvSpPr/>
            <p:nvPr/>
          </p:nvSpPr>
          <p:spPr>
            <a:xfrm>
              <a:off x="6741055"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34" name="tx734"/>
            <p:cNvSpPr/>
            <p:nvPr/>
          </p:nvSpPr>
          <p:spPr>
            <a:xfrm>
              <a:off x="7040143"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35" name="tx735"/>
            <p:cNvSpPr/>
            <p:nvPr/>
          </p:nvSpPr>
          <p:spPr>
            <a:xfrm>
              <a:off x="7339230"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36" name="tx736"/>
            <p:cNvSpPr/>
            <p:nvPr/>
          </p:nvSpPr>
          <p:spPr>
            <a:xfrm>
              <a:off x="7638318"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37" name="tx737"/>
            <p:cNvSpPr/>
            <p:nvPr/>
          </p:nvSpPr>
          <p:spPr>
            <a:xfrm>
              <a:off x="7937406"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38" name="tx738"/>
            <p:cNvSpPr/>
            <p:nvPr/>
          </p:nvSpPr>
          <p:spPr>
            <a:xfrm>
              <a:off x="8236493"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39" name="tx739"/>
            <p:cNvSpPr/>
            <p:nvPr/>
          </p:nvSpPr>
          <p:spPr>
            <a:xfrm>
              <a:off x="8535581"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40" name="tx740"/>
            <p:cNvSpPr/>
            <p:nvPr/>
          </p:nvSpPr>
          <p:spPr>
            <a:xfrm>
              <a:off x="8834668"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41" name="tx741"/>
            <p:cNvSpPr/>
            <p:nvPr/>
          </p:nvSpPr>
          <p:spPr>
            <a:xfrm>
              <a:off x="1955654"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2" name="tx742"/>
            <p:cNvSpPr/>
            <p:nvPr/>
          </p:nvSpPr>
          <p:spPr>
            <a:xfrm>
              <a:off x="2254742"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3" name="tx743"/>
            <p:cNvSpPr/>
            <p:nvPr/>
          </p:nvSpPr>
          <p:spPr>
            <a:xfrm>
              <a:off x="2553829"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4" name="tx744"/>
            <p:cNvSpPr/>
            <p:nvPr/>
          </p:nvSpPr>
          <p:spPr>
            <a:xfrm>
              <a:off x="2852917"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45" name="tx745"/>
            <p:cNvSpPr/>
            <p:nvPr/>
          </p:nvSpPr>
          <p:spPr>
            <a:xfrm>
              <a:off x="3152005"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3451092"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47" name="tx747"/>
            <p:cNvSpPr/>
            <p:nvPr/>
          </p:nvSpPr>
          <p:spPr>
            <a:xfrm>
              <a:off x="3750180"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48" name="tx748"/>
            <p:cNvSpPr/>
            <p:nvPr/>
          </p:nvSpPr>
          <p:spPr>
            <a:xfrm>
              <a:off x="4049267"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49" name="tx749"/>
            <p:cNvSpPr/>
            <p:nvPr/>
          </p:nvSpPr>
          <p:spPr>
            <a:xfrm>
              <a:off x="4348355"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50" name="tx750"/>
            <p:cNvSpPr/>
            <p:nvPr/>
          </p:nvSpPr>
          <p:spPr>
            <a:xfrm>
              <a:off x="4647442" y="49763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751" name="tx751"/>
            <p:cNvSpPr/>
            <p:nvPr/>
          </p:nvSpPr>
          <p:spPr>
            <a:xfrm>
              <a:off x="5544705"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52" name="tx752"/>
            <p:cNvSpPr/>
            <p:nvPr/>
          </p:nvSpPr>
          <p:spPr>
            <a:xfrm>
              <a:off x="5843793"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53" name="tx753"/>
            <p:cNvSpPr/>
            <p:nvPr/>
          </p:nvSpPr>
          <p:spPr>
            <a:xfrm>
              <a:off x="7339230"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54" name="tx754"/>
            <p:cNvSpPr/>
            <p:nvPr/>
          </p:nvSpPr>
          <p:spPr>
            <a:xfrm>
              <a:off x="7638318"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55" name="tx755"/>
            <p:cNvSpPr/>
            <p:nvPr/>
          </p:nvSpPr>
          <p:spPr>
            <a:xfrm>
              <a:off x="7937406"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56" name="tx756"/>
            <p:cNvSpPr/>
            <p:nvPr/>
          </p:nvSpPr>
          <p:spPr>
            <a:xfrm>
              <a:off x="8236493"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57" name="tx757"/>
            <p:cNvSpPr/>
            <p:nvPr/>
          </p:nvSpPr>
          <p:spPr>
            <a:xfrm>
              <a:off x="8535581" y="49749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58" name="tx758"/>
            <p:cNvSpPr/>
            <p:nvPr/>
          </p:nvSpPr>
          <p:spPr>
            <a:xfrm>
              <a:off x="8834668" y="49749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59" name="tx759"/>
            <p:cNvSpPr/>
            <p:nvPr/>
          </p:nvSpPr>
          <p:spPr>
            <a:xfrm>
              <a:off x="1955654"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60" name="tx760"/>
            <p:cNvSpPr/>
            <p:nvPr/>
          </p:nvSpPr>
          <p:spPr>
            <a:xfrm>
              <a:off x="2254742"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61" name="tx761"/>
            <p:cNvSpPr/>
            <p:nvPr/>
          </p:nvSpPr>
          <p:spPr>
            <a:xfrm>
              <a:off x="2553829" y="33222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62" name="tx762"/>
            <p:cNvSpPr/>
            <p:nvPr/>
          </p:nvSpPr>
          <p:spPr>
            <a:xfrm>
              <a:off x="2852917"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3" name="tx763"/>
            <p:cNvSpPr/>
            <p:nvPr/>
          </p:nvSpPr>
          <p:spPr>
            <a:xfrm>
              <a:off x="3152005"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64" name="tx764"/>
            <p:cNvSpPr/>
            <p:nvPr/>
          </p:nvSpPr>
          <p:spPr>
            <a:xfrm>
              <a:off x="3451092"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65" name="tx765"/>
            <p:cNvSpPr/>
            <p:nvPr/>
          </p:nvSpPr>
          <p:spPr>
            <a:xfrm>
              <a:off x="3750180"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66" name="tx766"/>
            <p:cNvSpPr/>
            <p:nvPr/>
          </p:nvSpPr>
          <p:spPr>
            <a:xfrm>
              <a:off x="4049267"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67" name="tx767"/>
            <p:cNvSpPr/>
            <p:nvPr/>
          </p:nvSpPr>
          <p:spPr>
            <a:xfrm>
              <a:off x="4348355" y="33209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68" name="tx768"/>
            <p:cNvSpPr/>
            <p:nvPr/>
          </p:nvSpPr>
          <p:spPr>
            <a:xfrm>
              <a:off x="4647442"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69" name="tx769"/>
            <p:cNvSpPr/>
            <p:nvPr/>
          </p:nvSpPr>
          <p:spPr>
            <a:xfrm>
              <a:off x="4946530" y="33209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70" name="tx770"/>
            <p:cNvSpPr/>
            <p:nvPr/>
          </p:nvSpPr>
          <p:spPr>
            <a:xfrm>
              <a:off x="5245617"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71" name="tx771"/>
            <p:cNvSpPr/>
            <p:nvPr/>
          </p:nvSpPr>
          <p:spPr>
            <a:xfrm>
              <a:off x="5544705"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72" name="tx772"/>
            <p:cNvSpPr/>
            <p:nvPr/>
          </p:nvSpPr>
          <p:spPr>
            <a:xfrm>
              <a:off x="6142880"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73" name="tx773"/>
            <p:cNvSpPr/>
            <p:nvPr/>
          </p:nvSpPr>
          <p:spPr>
            <a:xfrm>
              <a:off x="6441968"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74" name="tx774"/>
            <p:cNvSpPr/>
            <p:nvPr/>
          </p:nvSpPr>
          <p:spPr>
            <a:xfrm>
              <a:off x="6741055"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5" name="tx775"/>
            <p:cNvSpPr/>
            <p:nvPr/>
          </p:nvSpPr>
          <p:spPr>
            <a:xfrm>
              <a:off x="7040143"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6" name="tx776"/>
            <p:cNvSpPr/>
            <p:nvPr/>
          </p:nvSpPr>
          <p:spPr>
            <a:xfrm>
              <a:off x="7339230" y="33222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77" name="tx777"/>
            <p:cNvSpPr/>
            <p:nvPr/>
          </p:nvSpPr>
          <p:spPr>
            <a:xfrm>
              <a:off x="7638318"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78" name="tx778"/>
            <p:cNvSpPr/>
            <p:nvPr/>
          </p:nvSpPr>
          <p:spPr>
            <a:xfrm>
              <a:off x="7937406"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9" name="tx779"/>
            <p:cNvSpPr/>
            <p:nvPr/>
          </p:nvSpPr>
          <p:spPr>
            <a:xfrm>
              <a:off x="8236493" y="33209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80" name="tx780"/>
            <p:cNvSpPr/>
            <p:nvPr/>
          </p:nvSpPr>
          <p:spPr>
            <a:xfrm>
              <a:off x="8535581"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81" name="tx781"/>
            <p:cNvSpPr/>
            <p:nvPr/>
          </p:nvSpPr>
          <p:spPr>
            <a:xfrm>
              <a:off x="8834668"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82" name="tx782"/>
            <p:cNvSpPr/>
            <p:nvPr/>
          </p:nvSpPr>
          <p:spPr>
            <a:xfrm>
              <a:off x="1955654" y="55263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783" name="tx783"/>
            <p:cNvSpPr/>
            <p:nvPr/>
          </p:nvSpPr>
          <p:spPr>
            <a:xfrm>
              <a:off x="2254742" y="5527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784" name="tx784"/>
            <p:cNvSpPr/>
            <p:nvPr/>
          </p:nvSpPr>
          <p:spPr>
            <a:xfrm>
              <a:off x="2553829" y="552803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785" name="tx785"/>
            <p:cNvSpPr/>
            <p:nvPr/>
          </p:nvSpPr>
          <p:spPr>
            <a:xfrm>
              <a:off x="2852917"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786" name="tx786"/>
            <p:cNvSpPr/>
            <p:nvPr/>
          </p:nvSpPr>
          <p:spPr>
            <a:xfrm>
              <a:off x="3152005" y="552803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787" name="tx787"/>
            <p:cNvSpPr/>
            <p:nvPr/>
          </p:nvSpPr>
          <p:spPr>
            <a:xfrm>
              <a:off x="3451092" y="552803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788" name="tx788"/>
            <p:cNvSpPr/>
            <p:nvPr/>
          </p:nvSpPr>
          <p:spPr>
            <a:xfrm>
              <a:off x="3750180" y="552803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89" name="tx789"/>
            <p:cNvSpPr/>
            <p:nvPr/>
          </p:nvSpPr>
          <p:spPr>
            <a:xfrm>
              <a:off x="4049267"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790" name="tx790"/>
            <p:cNvSpPr/>
            <p:nvPr/>
          </p:nvSpPr>
          <p:spPr>
            <a:xfrm>
              <a:off x="4348355"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791" name="tx791"/>
            <p:cNvSpPr/>
            <p:nvPr/>
          </p:nvSpPr>
          <p:spPr>
            <a:xfrm>
              <a:off x="4647442"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792" name="tx792"/>
            <p:cNvSpPr/>
            <p:nvPr/>
          </p:nvSpPr>
          <p:spPr>
            <a:xfrm>
              <a:off x="4946530"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793" name="tx793"/>
            <p:cNvSpPr/>
            <p:nvPr/>
          </p:nvSpPr>
          <p:spPr>
            <a:xfrm>
              <a:off x="5245617"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794" name="tx794"/>
            <p:cNvSpPr/>
            <p:nvPr/>
          </p:nvSpPr>
          <p:spPr>
            <a:xfrm>
              <a:off x="5544705" y="55263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795" name="tx795"/>
            <p:cNvSpPr/>
            <p:nvPr/>
          </p:nvSpPr>
          <p:spPr>
            <a:xfrm>
              <a:off x="5843793" y="552671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796" name="tx796"/>
            <p:cNvSpPr/>
            <p:nvPr/>
          </p:nvSpPr>
          <p:spPr>
            <a:xfrm>
              <a:off x="6142880" y="552776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797" name="tx797"/>
            <p:cNvSpPr/>
            <p:nvPr/>
          </p:nvSpPr>
          <p:spPr>
            <a:xfrm>
              <a:off x="6441968"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798" name="tx798"/>
            <p:cNvSpPr/>
            <p:nvPr/>
          </p:nvSpPr>
          <p:spPr>
            <a:xfrm>
              <a:off x="6741055"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799" name="tx799"/>
            <p:cNvSpPr/>
            <p:nvPr/>
          </p:nvSpPr>
          <p:spPr>
            <a:xfrm>
              <a:off x="7040143"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00" name="tx800"/>
            <p:cNvSpPr/>
            <p:nvPr/>
          </p:nvSpPr>
          <p:spPr>
            <a:xfrm>
              <a:off x="7638318" y="5527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801" name="tx801"/>
            <p:cNvSpPr/>
            <p:nvPr/>
          </p:nvSpPr>
          <p:spPr>
            <a:xfrm>
              <a:off x="7937406"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802" name="tx802"/>
            <p:cNvSpPr/>
            <p:nvPr/>
          </p:nvSpPr>
          <p:spPr>
            <a:xfrm>
              <a:off x="8236493" y="552671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803" name="tx803"/>
            <p:cNvSpPr/>
            <p:nvPr/>
          </p:nvSpPr>
          <p:spPr>
            <a:xfrm>
              <a:off x="8535581" y="5527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04" name="tx804"/>
            <p:cNvSpPr/>
            <p:nvPr/>
          </p:nvSpPr>
          <p:spPr>
            <a:xfrm>
              <a:off x="8834668" y="552671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805" name="tx805"/>
            <p:cNvSpPr/>
            <p:nvPr/>
          </p:nvSpPr>
          <p:spPr>
            <a:xfrm>
              <a:off x="2553829" y="525103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806" name="tx806"/>
            <p:cNvSpPr/>
            <p:nvPr/>
          </p:nvSpPr>
          <p:spPr>
            <a:xfrm>
              <a:off x="2852917" y="525208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807" name="tx807"/>
            <p:cNvSpPr/>
            <p:nvPr/>
          </p:nvSpPr>
          <p:spPr>
            <a:xfrm>
              <a:off x="3152005" y="52520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808" name="tx808"/>
            <p:cNvSpPr/>
            <p:nvPr/>
          </p:nvSpPr>
          <p:spPr>
            <a:xfrm>
              <a:off x="3451092" y="525208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809" name="tx809"/>
            <p:cNvSpPr/>
            <p:nvPr/>
          </p:nvSpPr>
          <p:spPr>
            <a:xfrm>
              <a:off x="4946530"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810" name="tx810"/>
            <p:cNvSpPr/>
            <p:nvPr/>
          </p:nvSpPr>
          <p:spPr>
            <a:xfrm>
              <a:off x="5245617"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811" name="tx811"/>
            <p:cNvSpPr/>
            <p:nvPr/>
          </p:nvSpPr>
          <p:spPr>
            <a:xfrm>
              <a:off x="6142880" y="49749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812" name="tx812"/>
            <p:cNvSpPr/>
            <p:nvPr/>
          </p:nvSpPr>
          <p:spPr>
            <a:xfrm>
              <a:off x="6441968" y="49749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813" name="tx813"/>
            <p:cNvSpPr/>
            <p:nvPr/>
          </p:nvSpPr>
          <p:spPr>
            <a:xfrm>
              <a:off x="6741055"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814" name="tx814"/>
            <p:cNvSpPr/>
            <p:nvPr/>
          </p:nvSpPr>
          <p:spPr>
            <a:xfrm>
              <a:off x="7040143"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815" name="tx815"/>
            <p:cNvSpPr/>
            <p:nvPr/>
          </p:nvSpPr>
          <p:spPr>
            <a:xfrm>
              <a:off x="5843793"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816" name="tx816"/>
            <p:cNvSpPr/>
            <p:nvPr/>
          </p:nvSpPr>
          <p:spPr>
            <a:xfrm>
              <a:off x="189163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817" name="tx817"/>
            <p:cNvSpPr/>
            <p:nvPr/>
          </p:nvSpPr>
          <p:spPr>
            <a:xfrm>
              <a:off x="219072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818" name="tx818"/>
            <p:cNvSpPr/>
            <p:nvPr/>
          </p:nvSpPr>
          <p:spPr>
            <a:xfrm>
              <a:off x="248980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819" name="tx819"/>
            <p:cNvSpPr/>
            <p:nvPr/>
          </p:nvSpPr>
          <p:spPr>
            <a:xfrm>
              <a:off x="2788896"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820" name="tx820"/>
            <p:cNvSpPr/>
            <p:nvPr/>
          </p:nvSpPr>
          <p:spPr>
            <a:xfrm>
              <a:off x="30879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821" name="tx821"/>
            <p:cNvSpPr/>
            <p:nvPr/>
          </p:nvSpPr>
          <p:spPr>
            <a:xfrm>
              <a:off x="338707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822" name="tx822"/>
            <p:cNvSpPr/>
            <p:nvPr/>
          </p:nvSpPr>
          <p:spPr>
            <a:xfrm>
              <a:off x="368615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823" name="tx823"/>
            <p:cNvSpPr/>
            <p:nvPr/>
          </p:nvSpPr>
          <p:spPr>
            <a:xfrm>
              <a:off x="398524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824" name="tx824"/>
            <p:cNvSpPr/>
            <p:nvPr/>
          </p:nvSpPr>
          <p:spPr>
            <a:xfrm>
              <a:off x="428433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825" name="tx825"/>
            <p:cNvSpPr/>
            <p:nvPr/>
          </p:nvSpPr>
          <p:spPr>
            <a:xfrm>
              <a:off x="458342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826" name="tx826"/>
            <p:cNvSpPr/>
            <p:nvPr/>
          </p:nvSpPr>
          <p:spPr>
            <a:xfrm>
              <a:off x="488250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827" name="tx827"/>
            <p:cNvSpPr/>
            <p:nvPr/>
          </p:nvSpPr>
          <p:spPr>
            <a:xfrm>
              <a:off x="518159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828" name="tx828"/>
            <p:cNvSpPr/>
            <p:nvPr/>
          </p:nvSpPr>
          <p:spPr>
            <a:xfrm>
              <a:off x="548068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829" name="tx829"/>
            <p:cNvSpPr/>
            <p:nvPr/>
          </p:nvSpPr>
          <p:spPr>
            <a:xfrm>
              <a:off x="5779771"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830" name="tx830"/>
            <p:cNvSpPr/>
            <p:nvPr/>
          </p:nvSpPr>
          <p:spPr>
            <a:xfrm>
              <a:off x="60788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831" name="tx831"/>
            <p:cNvSpPr/>
            <p:nvPr/>
          </p:nvSpPr>
          <p:spPr>
            <a:xfrm>
              <a:off x="637794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832" name="tx832"/>
            <p:cNvSpPr/>
            <p:nvPr/>
          </p:nvSpPr>
          <p:spPr>
            <a:xfrm>
              <a:off x="667703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833" name="tx833"/>
            <p:cNvSpPr/>
            <p:nvPr/>
          </p:nvSpPr>
          <p:spPr>
            <a:xfrm>
              <a:off x="697612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834" name="tx834"/>
            <p:cNvSpPr/>
            <p:nvPr/>
          </p:nvSpPr>
          <p:spPr>
            <a:xfrm>
              <a:off x="727520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35" name="tx835"/>
            <p:cNvSpPr/>
            <p:nvPr/>
          </p:nvSpPr>
          <p:spPr>
            <a:xfrm>
              <a:off x="75742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36" name="tx836"/>
            <p:cNvSpPr/>
            <p:nvPr/>
          </p:nvSpPr>
          <p:spPr>
            <a:xfrm>
              <a:off x="787338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37" name="tx837"/>
            <p:cNvSpPr/>
            <p:nvPr/>
          </p:nvSpPr>
          <p:spPr>
            <a:xfrm>
              <a:off x="817247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38" name="tx838"/>
            <p:cNvSpPr/>
            <p:nvPr/>
          </p:nvSpPr>
          <p:spPr>
            <a:xfrm>
              <a:off x="84715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39" name="tx839"/>
            <p:cNvSpPr/>
            <p:nvPr/>
          </p:nvSpPr>
          <p:spPr>
            <a:xfrm>
              <a:off x="877064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40" name="tx840"/>
            <p:cNvSpPr/>
            <p:nvPr/>
          </p:nvSpPr>
          <p:spPr>
            <a:xfrm>
              <a:off x="1338868" y="5487432"/>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841" name="tx841"/>
            <p:cNvSpPr/>
            <p:nvPr/>
          </p:nvSpPr>
          <p:spPr>
            <a:xfrm>
              <a:off x="1028635" y="5239516"/>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Timor-Leste</a:t>
              </a:r>
            </a:p>
          </p:txBody>
        </p:sp>
        <p:sp>
          <p:nvSpPr>
            <p:cNvPr id="842" name="tx842"/>
            <p:cNvSpPr/>
            <p:nvPr/>
          </p:nvSpPr>
          <p:spPr>
            <a:xfrm>
              <a:off x="1292483" y="4963769"/>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Ukraine</a:t>
              </a:r>
            </a:p>
          </p:txBody>
        </p:sp>
        <p:sp>
          <p:nvSpPr>
            <p:cNvPr id="843" name="tx843"/>
            <p:cNvSpPr/>
            <p:nvPr/>
          </p:nvSpPr>
          <p:spPr>
            <a:xfrm>
              <a:off x="1167994" y="4688158"/>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Indonesia</a:t>
              </a:r>
            </a:p>
          </p:txBody>
        </p:sp>
        <p:sp>
          <p:nvSpPr>
            <p:cNvPr id="844" name="tx844"/>
            <p:cNvSpPr/>
            <p:nvPr/>
          </p:nvSpPr>
          <p:spPr>
            <a:xfrm>
              <a:off x="1362333" y="4412479"/>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Bolivia</a:t>
              </a:r>
            </a:p>
          </p:txBody>
        </p:sp>
        <p:sp>
          <p:nvSpPr>
            <p:cNvPr id="845" name="tx845"/>
            <p:cNvSpPr/>
            <p:nvPr/>
          </p:nvSpPr>
          <p:spPr>
            <a:xfrm>
              <a:off x="1113765" y="4109038"/>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Azerbaijan</a:t>
              </a:r>
            </a:p>
          </p:txBody>
        </p:sp>
        <p:sp>
          <p:nvSpPr>
            <p:cNvPr id="846" name="tx846"/>
            <p:cNvSpPr/>
            <p:nvPr/>
          </p:nvSpPr>
          <p:spPr>
            <a:xfrm>
              <a:off x="1346849" y="3861121"/>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Kiribati</a:t>
              </a:r>
            </a:p>
          </p:txBody>
        </p:sp>
        <p:sp>
          <p:nvSpPr>
            <p:cNvPr id="847" name="tx847"/>
            <p:cNvSpPr/>
            <p:nvPr/>
          </p:nvSpPr>
          <p:spPr>
            <a:xfrm>
              <a:off x="1276862" y="3555975"/>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Georgia</a:t>
              </a:r>
            </a:p>
          </p:txBody>
        </p:sp>
        <p:sp>
          <p:nvSpPr>
            <p:cNvPr id="848" name="tx848"/>
            <p:cNvSpPr/>
            <p:nvPr/>
          </p:nvSpPr>
          <p:spPr>
            <a:xfrm>
              <a:off x="1199372" y="3309764"/>
              <a:ext cx="5744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Viet Nam</a:t>
              </a:r>
            </a:p>
          </p:txBody>
        </p:sp>
        <p:sp>
          <p:nvSpPr>
            <p:cNvPr id="849" name="tx849"/>
            <p:cNvSpPr/>
            <p:nvPr/>
          </p:nvSpPr>
          <p:spPr>
            <a:xfrm>
              <a:off x="508103" y="3006254"/>
              <a:ext cx="1265758"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850" name="tx850"/>
            <p:cNvSpPr/>
            <p:nvPr/>
          </p:nvSpPr>
          <p:spPr>
            <a:xfrm>
              <a:off x="1168131" y="2758406"/>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Honduras</a:t>
              </a:r>
            </a:p>
          </p:txBody>
        </p:sp>
        <p:sp>
          <p:nvSpPr>
            <p:cNvPr id="851" name="tx851"/>
            <p:cNvSpPr/>
            <p:nvPr/>
          </p:nvSpPr>
          <p:spPr>
            <a:xfrm>
              <a:off x="1253670" y="2482727"/>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Armenia</a:t>
              </a:r>
            </a:p>
          </p:txBody>
        </p:sp>
        <p:sp>
          <p:nvSpPr>
            <p:cNvPr id="852" name="tx852"/>
            <p:cNvSpPr/>
            <p:nvPr/>
          </p:nvSpPr>
          <p:spPr>
            <a:xfrm>
              <a:off x="1284570" y="2177580"/>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Guyana</a:t>
              </a:r>
            </a:p>
          </p:txBody>
        </p:sp>
        <p:sp>
          <p:nvSpPr>
            <p:cNvPr id="853" name="tx853"/>
            <p:cNvSpPr/>
            <p:nvPr/>
          </p:nvSpPr>
          <p:spPr>
            <a:xfrm>
              <a:off x="1331091" y="1931369"/>
              <a:ext cx="44276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Bhutan</a:t>
              </a:r>
            </a:p>
          </p:txBody>
        </p:sp>
        <p:sp>
          <p:nvSpPr>
            <p:cNvPr id="854" name="tx854"/>
            <p:cNvSpPr/>
            <p:nvPr/>
          </p:nvSpPr>
          <p:spPr>
            <a:xfrm>
              <a:off x="1439891" y="1653916"/>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Cuba</a:t>
              </a:r>
            </a:p>
          </p:txBody>
        </p:sp>
        <p:sp>
          <p:nvSpPr>
            <p:cNvPr id="855" name="tx855"/>
            <p:cNvSpPr/>
            <p:nvPr/>
          </p:nvSpPr>
          <p:spPr>
            <a:xfrm>
              <a:off x="1206944" y="1352248"/>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Mongolia</a:t>
              </a:r>
            </a:p>
          </p:txBody>
        </p:sp>
        <p:sp>
          <p:nvSpPr>
            <p:cNvPr id="856" name="tx856"/>
            <p:cNvSpPr/>
            <p:nvPr/>
          </p:nvSpPr>
          <p:spPr>
            <a:xfrm>
              <a:off x="1183683" y="1102558"/>
              <a:ext cx="5901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Sri Lanka</a:t>
              </a:r>
            </a:p>
          </p:txBody>
        </p:sp>
        <p:sp>
          <p:nvSpPr>
            <p:cNvPr id="857" name="tx857"/>
            <p:cNvSpPr/>
            <p:nvPr/>
          </p:nvSpPr>
          <p:spPr>
            <a:xfrm>
              <a:off x="361855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858" name="pic858"/>
            <p:cNvPicPr/>
            <p:nvPr/>
          </p:nvPicPr>
          <p:blipFill>
            <a:blip r:embed="rId2" cstate="print"/>
            <a:stretch>
              <a:fillRect/>
            </a:stretch>
          </p:blipFill>
          <p:spPr>
            <a:xfrm>
              <a:off x="5132347" y="5941007"/>
              <a:ext cx="2160000" cy="219455"/>
            </a:xfrm>
            <a:prstGeom prst="rect">
              <a:avLst/>
            </a:prstGeom>
          </p:spPr>
        </p:pic>
        <p:sp>
          <p:nvSpPr>
            <p:cNvPr id="859" name="pl859"/>
            <p:cNvSpPr/>
            <p:nvPr/>
          </p:nvSpPr>
          <p:spPr>
            <a:xfrm>
              <a:off x="513594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0" name="pl860"/>
            <p:cNvSpPr/>
            <p:nvPr/>
          </p:nvSpPr>
          <p:spPr>
            <a:xfrm>
              <a:off x="640609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1" name="pl861"/>
            <p:cNvSpPr/>
            <p:nvPr/>
          </p:nvSpPr>
          <p:spPr>
            <a:xfrm>
              <a:off x="662137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2" name="pl862"/>
            <p:cNvSpPr/>
            <p:nvPr/>
          </p:nvSpPr>
          <p:spPr>
            <a:xfrm>
              <a:off x="683665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3" name="pl863"/>
            <p:cNvSpPr/>
            <p:nvPr/>
          </p:nvSpPr>
          <p:spPr>
            <a:xfrm>
              <a:off x="705193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4" name="pl864"/>
            <p:cNvSpPr/>
            <p:nvPr/>
          </p:nvSpPr>
          <p:spPr>
            <a:xfrm>
              <a:off x="728874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5" name="pl865"/>
            <p:cNvSpPr/>
            <p:nvPr/>
          </p:nvSpPr>
          <p:spPr>
            <a:xfrm>
              <a:off x="513594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6" name="pl866"/>
            <p:cNvSpPr/>
            <p:nvPr/>
          </p:nvSpPr>
          <p:spPr>
            <a:xfrm>
              <a:off x="640609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7" name="pl867"/>
            <p:cNvSpPr/>
            <p:nvPr/>
          </p:nvSpPr>
          <p:spPr>
            <a:xfrm>
              <a:off x="662137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8" name="pl868"/>
            <p:cNvSpPr/>
            <p:nvPr/>
          </p:nvSpPr>
          <p:spPr>
            <a:xfrm>
              <a:off x="683665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9" name="pl869"/>
            <p:cNvSpPr/>
            <p:nvPr/>
          </p:nvSpPr>
          <p:spPr>
            <a:xfrm>
              <a:off x="705193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70" name="pl870"/>
            <p:cNvSpPr/>
            <p:nvPr/>
          </p:nvSpPr>
          <p:spPr>
            <a:xfrm>
              <a:off x="728874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71" name="tx871"/>
            <p:cNvSpPr/>
            <p:nvPr/>
          </p:nvSpPr>
          <p:spPr>
            <a:xfrm>
              <a:off x="510486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872" name="tx872"/>
            <p:cNvSpPr/>
            <p:nvPr/>
          </p:nvSpPr>
          <p:spPr>
            <a:xfrm>
              <a:off x="634394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873" name="tx873"/>
            <p:cNvSpPr/>
            <p:nvPr/>
          </p:nvSpPr>
          <p:spPr>
            <a:xfrm>
              <a:off x="655922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874" name="tx874"/>
            <p:cNvSpPr/>
            <p:nvPr/>
          </p:nvSpPr>
          <p:spPr>
            <a:xfrm>
              <a:off x="677450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875" name="tx875"/>
            <p:cNvSpPr/>
            <p:nvPr/>
          </p:nvSpPr>
          <p:spPr>
            <a:xfrm>
              <a:off x="698978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876" name="tx876"/>
            <p:cNvSpPr/>
            <p:nvPr/>
          </p:nvSpPr>
          <p:spPr>
            <a:xfrm>
              <a:off x="719551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877" name="tx877"/>
            <p:cNvSpPr/>
            <p:nvPr/>
          </p:nvSpPr>
          <p:spPr>
            <a:xfrm>
              <a:off x="1836491" y="398022"/>
              <a:ext cx="409072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Gavi transition, 2000-2023</a:t>
              </a:r>
            </a:p>
          </p:txBody>
        </p:sp>
        <p:sp>
          <p:nvSpPr>
            <p:cNvPr id="878" name="tx878"/>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79" name="tx879"/>
            <p:cNvSpPr/>
            <p:nvPr/>
          </p:nvSpPr>
          <p:spPr>
            <a:xfrm>
              <a:off x="4396480" y="6568567"/>
              <a:ext cx="46779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8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Sri Lanka had the highest crude average DTP3 coverage (98%) and Angola had the lowest (50%).
Over the last 5 years (2019-2023), 7 countries maintained coverage of at least 90%.
There were 1 country with coverage consistently below 60% over the last 5 years (Angola).</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85815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31767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77720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36722"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836491" y="5651024"/>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36491" y="5350373"/>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36491" y="5049722"/>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36491" y="4749071"/>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36491" y="4448420"/>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36491" y="4147769"/>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36491" y="3847118"/>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36491" y="3546467"/>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36491" y="3245816"/>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836491" y="2945165"/>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836491" y="2644514"/>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836491" y="2343863"/>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36491" y="2043212"/>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836491" y="1742561"/>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836491" y="1441910"/>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36491" y="1141259"/>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836491" y="840608"/>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12839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587917"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047439"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650696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96648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674578" y="840608"/>
              <a:ext cx="233523" cy="0"/>
            </a:xfrm>
            <a:custGeom>
              <a:avLst/>
              <a:gdLst/>
              <a:ahLst/>
              <a:cxnLst/>
              <a:rect l="0" t="0" r="0" b="0"/>
              <a:pathLst>
                <a:path w="233523">
                  <a:moveTo>
                    <a:pt x="0" y="0"/>
                  </a:moveTo>
                  <a:lnTo>
                    <a:pt x="116761" y="0"/>
                  </a:lnTo>
                  <a:lnTo>
                    <a:pt x="175142" y="0"/>
                  </a:lnTo>
                  <a:lnTo>
                    <a:pt x="175142" y="0"/>
                  </a:lnTo>
                  <a:lnTo>
                    <a:pt x="233523" y="0"/>
                  </a:lnTo>
                </a:path>
              </a:pathLst>
            </a:custGeom>
            <a:ln w="108405" cap="flat">
              <a:solidFill>
                <a:srgbClr val="E8E8E8">
                  <a:alpha val="100000"/>
                </a:srgbClr>
              </a:solidFill>
              <a:prstDash val="solid"/>
              <a:round/>
            </a:ln>
          </p:spPr>
          <p:txBody>
            <a:bodyPr/>
            <a:lstStyle/>
            <a:p>
              <a:endParaRPr/>
            </a:p>
          </p:txBody>
        </p:sp>
        <p:sp>
          <p:nvSpPr>
            <p:cNvPr id="31" name="pl31"/>
            <p:cNvSpPr/>
            <p:nvPr/>
          </p:nvSpPr>
          <p:spPr>
            <a:xfrm>
              <a:off x="7908102" y="1141259"/>
              <a:ext cx="0" cy="0"/>
            </a:xfrm>
            <a:custGeom>
              <a:avLst/>
              <a:gdLst/>
              <a:ahLst/>
              <a:cxnLst/>
              <a:rect l="0" t="0" r="0" b="0"/>
              <a:pathLst>
                <a:path>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2" name="pl32"/>
            <p:cNvSpPr/>
            <p:nvPr/>
          </p:nvSpPr>
          <p:spPr>
            <a:xfrm>
              <a:off x="7732959" y="1441910"/>
              <a:ext cx="175142" cy="0"/>
            </a:xfrm>
            <a:custGeom>
              <a:avLst/>
              <a:gdLst/>
              <a:ahLst/>
              <a:cxnLst/>
              <a:rect l="0" t="0" r="0" b="0"/>
              <a:pathLst>
                <a:path w="175142">
                  <a:moveTo>
                    <a:pt x="0" y="0"/>
                  </a:moveTo>
                  <a:lnTo>
                    <a:pt x="0" y="0"/>
                  </a:lnTo>
                  <a:lnTo>
                    <a:pt x="116761" y="0"/>
                  </a:lnTo>
                  <a:lnTo>
                    <a:pt x="175142" y="0"/>
                  </a:lnTo>
                  <a:lnTo>
                    <a:pt x="175142" y="0"/>
                  </a:lnTo>
                </a:path>
              </a:pathLst>
            </a:custGeom>
            <a:ln w="108405" cap="flat">
              <a:solidFill>
                <a:srgbClr val="E8E8E8">
                  <a:alpha val="100000"/>
                </a:srgbClr>
              </a:solidFill>
              <a:prstDash val="solid"/>
              <a:round/>
            </a:ln>
          </p:spPr>
          <p:txBody>
            <a:bodyPr/>
            <a:lstStyle/>
            <a:p>
              <a:endParaRPr/>
            </a:p>
          </p:txBody>
        </p:sp>
        <p:sp>
          <p:nvSpPr>
            <p:cNvPr id="33" name="pl33"/>
            <p:cNvSpPr/>
            <p:nvPr/>
          </p:nvSpPr>
          <p:spPr>
            <a:xfrm>
              <a:off x="7849721" y="1742561"/>
              <a:ext cx="58380" cy="0"/>
            </a:xfrm>
            <a:custGeom>
              <a:avLst/>
              <a:gdLst/>
              <a:ahLst/>
              <a:cxnLst/>
              <a:rect l="0" t="0" r="0" b="0"/>
              <a:pathLst>
                <a:path w="58380">
                  <a:moveTo>
                    <a:pt x="0" y="0"/>
                  </a:moveTo>
                  <a:lnTo>
                    <a:pt x="0" y="0"/>
                  </a:lnTo>
                  <a:lnTo>
                    <a:pt x="0" y="0"/>
                  </a:lnTo>
                  <a:lnTo>
                    <a:pt x="58380" y="0"/>
                  </a:lnTo>
                  <a:lnTo>
                    <a:pt x="58380" y="0"/>
                  </a:lnTo>
                </a:path>
              </a:pathLst>
            </a:custGeom>
            <a:ln w="108405" cap="flat">
              <a:solidFill>
                <a:srgbClr val="E8E8E8">
                  <a:alpha val="100000"/>
                </a:srgbClr>
              </a:solidFill>
              <a:prstDash val="solid"/>
              <a:round/>
            </a:ln>
          </p:spPr>
          <p:txBody>
            <a:bodyPr/>
            <a:lstStyle/>
            <a:p>
              <a:endParaRPr/>
            </a:p>
          </p:txBody>
        </p:sp>
        <p:sp>
          <p:nvSpPr>
            <p:cNvPr id="34" name="pl34"/>
            <p:cNvSpPr/>
            <p:nvPr/>
          </p:nvSpPr>
          <p:spPr>
            <a:xfrm>
              <a:off x="7674578" y="2043212"/>
              <a:ext cx="175142" cy="0"/>
            </a:xfrm>
            <a:custGeom>
              <a:avLst/>
              <a:gdLst/>
              <a:ahLst/>
              <a:cxnLst/>
              <a:rect l="0" t="0" r="0" b="0"/>
              <a:pathLst>
                <a:path w="175142">
                  <a:moveTo>
                    <a:pt x="0" y="0"/>
                  </a:moveTo>
                  <a:lnTo>
                    <a:pt x="0" y="0"/>
                  </a:lnTo>
                  <a:lnTo>
                    <a:pt x="58380" y="0"/>
                  </a:lnTo>
                  <a:lnTo>
                    <a:pt x="58380" y="0"/>
                  </a:lnTo>
                  <a:lnTo>
                    <a:pt x="175142"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441055" y="2343863"/>
              <a:ext cx="175142" cy="0"/>
            </a:xfrm>
            <a:custGeom>
              <a:avLst/>
              <a:gdLst/>
              <a:ahLst/>
              <a:cxnLst/>
              <a:rect l="0" t="0" r="0" b="0"/>
              <a:pathLst>
                <a:path w="175142">
                  <a:moveTo>
                    <a:pt x="0" y="0"/>
                  </a:moveTo>
                  <a:lnTo>
                    <a:pt x="58380" y="0"/>
                  </a:lnTo>
                  <a:lnTo>
                    <a:pt x="116761" y="0"/>
                  </a:lnTo>
                  <a:lnTo>
                    <a:pt x="116761" y="0"/>
                  </a:lnTo>
                  <a:lnTo>
                    <a:pt x="175142"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382674" y="2644514"/>
              <a:ext cx="408666" cy="0"/>
            </a:xfrm>
            <a:custGeom>
              <a:avLst/>
              <a:gdLst/>
              <a:ahLst/>
              <a:cxnLst/>
              <a:rect l="0" t="0" r="0" b="0"/>
              <a:pathLst>
                <a:path w="408666">
                  <a:moveTo>
                    <a:pt x="0" y="0"/>
                  </a:moveTo>
                  <a:lnTo>
                    <a:pt x="0" y="0"/>
                  </a:lnTo>
                  <a:lnTo>
                    <a:pt x="58380" y="0"/>
                  </a:lnTo>
                  <a:lnTo>
                    <a:pt x="116761" y="0"/>
                  </a:lnTo>
                  <a:lnTo>
                    <a:pt x="408666"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090770" y="2945165"/>
              <a:ext cx="525427" cy="0"/>
            </a:xfrm>
            <a:custGeom>
              <a:avLst/>
              <a:gdLst/>
              <a:ahLst/>
              <a:cxnLst/>
              <a:rect l="0" t="0" r="0" b="0"/>
              <a:pathLst>
                <a:path w="525427">
                  <a:moveTo>
                    <a:pt x="0" y="0"/>
                  </a:moveTo>
                  <a:lnTo>
                    <a:pt x="0" y="0"/>
                  </a:lnTo>
                  <a:lnTo>
                    <a:pt x="175142" y="0"/>
                  </a:lnTo>
                  <a:lnTo>
                    <a:pt x="175142" y="0"/>
                  </a:lnTo>
                  <a:lnTo>
                    <a:pt x="525427"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149150" y="3245816"/>
              <a:ext cx="291904" cy="0"/>
            </a:xfrm>
            <a:custGeom>
              <a:avLst/>
              <a:gdLst/>
              <a:ahLst/>
              <a:cxnLst/>
              <a:rect l="0" t="0" r="0" b="0"/>
              <a:pathLst>
                <a:path w="291904">
                  <a:moveTo>
                    <a:pt x="0" y="0"/>
                  </a:moveTo>
                  <a:lnTo>
                    <a:pt x="58380" y="0"/>
                  </a:lnTo>
                  <a:lnTo>
                    <a:pt x="58380" y="0"/>
                  </a:lnTo>
                  <a:lnTo>
                    <a:pt x="116761" y="0"/>
                  </a:lnTo>
                  <a:lnTo>
                    <a:pt x="291904"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6740484" y="3546467"/>
              <a:ext cx="875713" cy="0"/>
            </a:xfrm>
            <a:custGeom>
              <a:avLst/>
              <a:gdLst/>
              <a:ahLst/>
              <a:cxnLst/>
              <a:rect l="0" t="0" r="0" b="0"/>
              <a:pathLst>
                <a:path w="875713">
                  <a:moveTo>
                    <a:pt x="0" y="0"/>
                  </a:moveTo>
                  <a:lnTo>
                    <a:pt x="233523" y="0"/>
                  </a:lnTo>
                  <a:lnTo>
                    <a:pt x="233523" y="0"/>
                  </a:lnTo>
                  <a:lnTo>
                    <a:pt x="583808" y="0"/>
                  </a:lnTo>
                  <a:lnTo>
                    <a:pt x="875713"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6039914" y="3847118"/>
              <a:ext cx="1401140" cy="0"/>
            </a:xfrm>
            <a:custGeom>
              <a:avLst/>
              <a:gdLst/>
              <a:ahLst/>
              <a:cxnLst/>
              <a:rect l="0" t="0" r="0" b="0"/>
              <a:pathLst>
                <a:path w="1401140">
                  <a:moveTo>
                    <a:pt x="0" y="0"/>
                  </a:moveTo>
                  <a:lnTo>
                    <a:pt x="583808" y="0"/>
                  </a:lnTo>
                  <a:lnTo>
                    <a:pt x="934093" y="0"/>
                  </a:lnTo>
                  <a:lnTo>
                    <a:pt x="1050855" y="0"/>
                  </a:lnTo>
                  <a:lnTo>
                    <a:pt x="1401140"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6974008" y="4147769"/>
              <a:ext cx="0" cy="0"/>
            </a:xfrm>
            <a:custGeom>
              <a:avLst/>
              <a:gdLst/>
              <a:ahLst/>
              <a:cxnLst/>
              <a:rect l="0" t="0" r="0" b="0"/>
              <a:pathLst>
                <a:path>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6390199" y="4448420"/>
              <a:ext cx="583808" cy="0"/>
            </a:xfrm>
            <a:custGeom>
              <a:avLst/>
              <a:gdLst/>
              <a:ahLst/>
              <a:cxnLst/>
              <a:rect l="0" t="0" r="0" b="0"/>
              <a:pathLst>
                <a:path w="583808">
                  <a:moveTo>
                    <a:pt x="0" y="0"/>
                  </a:moveTo>
                  <a:lnTo>
                    <a:pt x="291904" y="0"/>
                  </a:lnTo>
                  <a:lnTo>
                    <a:pt x="408666" y="0"/>
                  </a:lnTo>
                  <a:lnTo>
                    <a:pt x="467046" y="0"/>
                  </a:lnTo>
                  <a:lnTo>
                    <a:pt x="583808"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390199" y="4749071"/>
              <a:ext cx="875713" cy="0"/>
            </a:xfrm>
            <a:custGeom>
              <a:avLst/>
              <a:gdLst/>
              <a:ahLst/>
              <a:cxnLst/>
              <a:rect l="0" t="0" r="0" b="0"/>
              <a:pathLst>
                <a:path w="875713">
                  <a:moveTo>
                    <a:pt x="0" y="0"/>
                  </a:moveTo>
                  <a:lnTo>
                    <a:pt x="233523" y="0"/>
                  </a:lnTo>
                  <a:lnTo>
                    <a:pt x="291904" y="0"/>
                  </a:lnTo>
                  <a:lnTo>
                    <a:pt x="408666" y="0"/>
                  </a:lnTo>
                  <a:lnTo>
                    <a:pt x="875713"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6039914" y="5049722"/>
              <a:ext cx="467046" cy="0"/>
            </a:xfrm>
            <a:custGeom>
              <a:avLst/>
              <a:gdLst/>
              <a:ahLst/>
              <a:cxnLst/>
              <a:rect l="0" t="0" r="0" b="0"/>
              <a:pathLst>
                <a:path w="467046">
                  <a:moveTo>
                    <a:pt x="0" y="0"/>
                  </a:moveTo>
                  <a:lnTo>
                    <a:pt x="58380" y="0"/>
                  </a:lnTo>
                  <a:lnTo>
                    <a:pt x="116761" y="0"/>
                  </a:lnTo>
                  <a:lnTo>
                    <a:pt x="175142" y="0"/>
                  </a:lnTo>
                  <a:lnTo>
                    <a:pt x="467046"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5923152" y="5350373"/>
              <a:ext cx="1693045" cy="0"/>
            </a:xfrm>
            <a:custGeom>
              <a:avLst/>
              <a:gdLst/>
              <a:ahLst/>
              <a:cxnLst/>
              <a:rect l="0" t="0" r="0" b="0"/>
              <a:pathLst>
                <a:path w="1693045">
                  <a:moveTo>
                    <a:pt x="0" y="0"/>
                  </a:moveTo>
                  <a:lnTo>
                    <a:pt x="1050855" y="0"/>
                  </a:lnTo>
                  <a:lnTo>
                    <a:pt x="1401140" y="0"/>
                  </a:lnTo>
                  <a:lnTo>
                    <a:pt x="1517902" y="0"/>
                  </a:lnTo>
                  <a:lnTo>
                    <a:pt x="1693045"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4580392" y="5651024"/>
              <a:ext cx="875713" cy="0"/>
            </a:xfrm>
            <a:custGeom>
              <a:avLst/>
              <a:gdLst/>
              <a:ahLst/>
              <a:cxnLst/>
              <a:rect l="0" t="0" r="0" b="0"/>
              <a:pathLst>
                <a:path w="875713">
                  <a:moveTo>
                    <a:pt x="0" y="0"/>
                  </a:moveTo>
                  <a:lnTo>
                    <a:pt x="175142" y="0"/>
                  </a:lnTo>
                  <a:lnTo>
                    <a:pt x="525427" y="0"/>
                  </a:lnTo>
                  <a:lnTo>
                    <a:pt x="700570" y="0"/>
                  </a:lnTo>
                  <a:lnTo>
                    <a:pt x="875713" y="0"/>
                  </a:lnTo>
                </a:path>
              </a:pathLst>
            </a:custGeom>
            <a:ln w="108405" cap="flat">
              <a:solidFill>
                <a:srgbClr val="E8E8E8">
                  <a:alpha val="100000"/>
                </a:srgbClr>
              </a:solidFill>
              <a:prstDash val="solid"/>
              <a:round/>
            </a:ln>
          </p:spPr>
          <p:txBody>
            <a:bodyPr/>
            <a:lstStyle/>
            <a:p>
              <a:endParaRPr/>
            </a:p>
          </p:txBody>
        </p:sp>
        <p:sp>
          <p:nvSpPr>
            <p:cNvPr id="47" name="pt47"/>
            <p:cNvSpPr/>
            <p:nvPr/>
          </p:nvSpPr>
          <p:spPr>
            <a:xfrm>
              <a:off x="5451605"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5101320"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4751035"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4575892"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5276463"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494936"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436555"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553316"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553316"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611697"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611697"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735984"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319793"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969508"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6969508"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502461"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093795"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210557"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152176"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035414"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786840"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670078"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845221"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845221"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903602"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611697"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261412"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086270"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086270"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261412"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261412"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794365"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903602"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903602"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845221"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845221"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845221"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619223"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677603"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6385699"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086270"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619223"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6035414"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436555"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969508"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786840"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494936"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378174"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436555"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378174"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903602"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728459"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728459"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845221"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903602"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43655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14465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20303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26141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20303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845221"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728459"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670078"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670078"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728459"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969508"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969508"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969508"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969508"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969508"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6794365"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6852746"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6677603"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6385699"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6969508"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319793"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611697"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969508"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436555"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5918652"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397403" y="55923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3" name="pt133"/>
            <p:cNvSpPr/>
            <p:nvPr/>
          </p:nvSpPr>
          <p:spPr>
            <a:xfrm>
              <a:off x="4521690" y="55923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4" name="pt134"/>
            <p:cNvSpPr/>
            <p:nvPr/>
          </p:nvSpPr>
          <p:spPr>
            <a:xfrm>
              <a:off x="5222260" y="55923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5" name="pt135"/>
            <p:cNvSpPr/>
            <p:nvPr/>
          </p:nvSpPr>
          <p:spPr>
            <a:xfrm>
              <a:off x="7440733" y="22851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6" name="pt136"/>
            <p:cNvSpPr/>
            <p:nvPr/>
          </p:nvSpPr>
          <p:spPr>
            <a:xfrm>
              <a:off x="7499114" y="22851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7" name="pt137"/>
            <p:cNvSpPr/>
            <p:nvPr/>
          </p:nvSpPr>
          <p:spPr>
            <a:xfrm>
              <a:off x="7557495" y="22851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7557495" y="348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6915305" y="348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0" name="pt140"/>
            <p:cNvSpPr/>
            <p:nvPr/>
          </p:nvSpPr>
          <p:spPr>
            <a:xfrm>
              <a:off x="6915305" y="348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1" name="pt141"/>
            <p:cNvSpPr/>
            <p:nvPr/>
          </p:nvSpPr>
          <p:spPr>
            <a:xfrm>
              <a:off x="6448258" y="499102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2" name="pt142"/>
            <p:cNvSpPr/>
            <p:nvPr/>
          </p:nvSpPr>
          <p:spPr>
            <a:xfrm>
              <a:off x="6097973" y="499102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3" name="pt143"/>
            <p:cNvSpPr/>
            <p:nvPr/>
          </p:nvSpPr>
          <p:spPr>
            <a:xfrm>
              <a:off x="5981211" y="499102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7732637" y="7819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7791018" y="7819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6" name="pt146"/>
            <p:cNvSpPr/>
            <p:nvPr/>
          </p:nvSpPr>
          <p:spPr>
            <a:xfrm>
              <a:off x="7849399" y="7819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7" name="pt147"/>
            <p:cNvSpPr/>
            <p:nvPr/>
          </p:nvSpPr>
          <p:spPr>
            <a:xfrm>
              <a:off x="7849399" y="10825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8" name="pt148"/>
            <p:cNvSpPr/>
            <p:nvPr/>
          </p:nvSpPr>
          <p:spPr>
            <a:xfrm>
              <a:off x="7849399" y="10825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9" name="pt149"/>
            <p:cNvSpPr/>
            <p:nvPr/>
          </p:nvSpPr>
          <p:spPr>
            <a:xfrm>
              <a:off x="7849399" y="10825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7557495" y="28864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7032067" y="28864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2" name="pt152"/>
            <p:cNvSpPr/>
            <p:nvPr/>
          </p:nvSpPr>
          <p:spPr>
            <a:xfrm>
              <a:off x="7207210" y="28864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3" name="pt153"/>
            <p:cNvSpPr/>
            <p:nvPr/>
          </p:nvSpPr>
          <p:spPr>
            <a:xfrm>
              <a:off x="7207210" y="46903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4" name="pt154"/>
            <p:cNvSpPr/>
            <p:nvPr/>
          </p:nvSpPr>
          <p:spPr>
            <a:xfrm>
              <a:off x="7849399" y="168385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5" name="pt155"/>
            <p:cNvSpPr/>
            <p:nvPr/>
          </p:nvSpPr>
          <p:spPr>
            <a:xfrm>
              <a:off x="7791018" y="168385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6" name="pt156"/>
            <p:cNvSpPr/>
            <p:nvPr/>
          </p:nvSpPr>
          <p:spPr>
            <a:xfrm>
              <a:off x="7791018" y="168385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7" name="pt157"/>
            <p:cNvSpPr/>
            <p:nvPr/>
          </p:nvSpPr>
          <p:spPr>
            <a:xfrm>
              <a:off x="6623401" y="46903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8" name="pt158"/>
            <p:cNvSpPr/>
            <p:nvPr/>
          </p:nvSpPr>
          <p:spPr>
            <a:xfrm>
              <a:off x="6331497" y="46903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9" name="pt159"/>
            <p:cNvSpPr/>
            <p:nvPr/>
          </p:nvSpPr>
          <p:spPr>
            <a:xfrm>
              <a:off x="7032067" y="3788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0" name="pt160"/>
            <p:cNvSpPr/>
            <p:nvPr/>
          </p:nvSpPr>
          <p:spPr>
            <a:xfrm>
              <a:off x="7382352" y="3788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1" name="pt161"/>
            <p:cNvSpPr/>
            <p:nvPr/>
          </p:nvSpPr>
          <p:spPr>
            <a:xfrm>
              <a:off x="6915305" y="3788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2" name="pt162"/>
            <p:cNvSpPr/>
            <p:nvPr/>
          </p:nvSpPr>
          <p:spPr>
            <a:xfrm>
              <a:off x="7732637" y="25858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3" name="pt163"/>
            <p:cNvSpPr/>
            <p:nvPr/>
          </p:nvSpPr>
          <p:spPr>
            <a:xfrm>
              <a:off x="7382352" y="25858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4" name="pt164"/>
            <p:cNvSpPr/>
            <p:nvPr/>
          </p:nvSpPr>
          <p:spPr>
            <a:xfrm>
              <a:off x="7323971" y="25858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5" name="pt165"/>
            <p:cNvSpPr/>
            <p:nvPr/>
          </p:nvSpPr>
          <p:spPr>
            <a:xfrm>
              <a:off x="7849399" y="13832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6" name="pt166"/>
            <p:cNvSpPr/>
            <p:nvPr/>
          </p:nvSpPr>
          <p:spPr>
            <a:xfrm>
              <a:off x="7791018" y="13832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7" name="pt167"/>
            <p:cNvSpPr/>
            <p:nvPr/>
          </p:nvSpPr>
          <p:spPr>
            <a:xfrm>
              <a:off x="7849399" y="13832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8" name="pt168"/>
            <p:cNvSpPr/>
            <p:nvPr/>
          </p:nvSpPr>
          <p:spPr>
            <a:xfrm>
              <a:off x="7382352"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9" name="pt169"/>
            <p:cNvSpPr/>
            <p:nvPr/>
          </p:nvSpPr>
          <p:spPr>
            <a:xfrm>
              <a:off x="7207210"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0" name="pt170"/>
            <p:cNvSpPr/>
            <p:nvPr/>
          </p:nvSpPr>
          <p:spPr>
            <a:xfrm>
              <a:off x="7148829"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1" name="pt171"/>
            <p:cNvSpPr/>
            <p:nvPr/>
          </p:nvSpPr>
          <p:spPr>
            <a:xfrm>
              <a:off x="7791018" y="19845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2" name="pt172"/>
            <p:cNvSpPr/>
            <p:nvPr/>
          </p:nvSpPr>
          <p:spPr>
            <a:xfrm>
              <a:off x="7615876" y="19845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3" name="pt173"/>
            <p:cNvSpPr/>
            <p:nvPr/>
          </p:nvSpPr>
          <p:spPr>
            <a:xfrm>
              <a:off x="7674257" y="19845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4" name="pt174"/>
            <p:cNvSpPr/>
            <p:nvPr/>
          </p:nvSpPr>
          <p:spPr>
            <a:xfrm>
              <a:off x="6915305" y="40890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5" name="pt175"/>
            <p:cNvSpPr/>
            <p:nvPr/>
          </p:nvSpPr>
          <p:spPr>
            <a:xfrm>
              <a:off x="6915305" y="40890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6" name="pt176"/>
            <p:cNvSpPr/>
            <p:nvPr/>
          </p:nvSpPr>
          <p:spPr>
            <a:xfrm>
              <a:off x="6915305" y="40890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7" name="pt177"/>
            <p:cNvSpPr/>
            <p:nvPr/>
          </p:nvSpPr>
          <p:spPr>
            <a:xfrm>
              <a:off x="6740163" y="4389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8" name="pt178"/>
            <p:cNvSpPr/>
            <p:nvPr/>
          </p:nvSpPr>
          <p:spPr>
            <a:xfrm>
              <a:off x="6331497" y="4389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9" name="pt179"/>
            <p:cNvSpPr/>
            <p:nvPr/>
          </p:nvSpPr>
          <p:spPr>
            <a:xfrm>
              <a:off x="6915305" y="4389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0" name="pt180"/>
            <p:cNvSpPr/>
            <p:nvPr/>
          </p:nvSpPr>
          <p:spPr>
            <a:xfrm>
              <a:off x="7265591" y="52916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1" name="pt181"/>
            <p:cNvSpPr/>
            <p:nvPr/>
          </p:nvSpPr>
          <p:spPr>
            <a:xfrm>
              <a:off x="7382352" y="52916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2" name="pt182"/>
            <p:cNvSpPr/>
            <p:nvPr/>
          </p:nvSpPr>
          <p:spPr>
            <a:xfrm>
              <a:off x="5864450" y="52916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3" name="tx183"/>
            <p:cNvSpPr/>
            <p:nvPr/>
          </p:nvSpPr>
          <p:spPr>
            <a:xfrm>
              <a:off x="1338868" y="5556924"/>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Angola</a:t>
              </a:r>
            </a:p>
          </p:txBody>
        </p:sp>
        <p:sp>
          <p:nvSpPr>
            <p:cNvPr id="184" name="tx184"/>
            <p:cNvSpPr/>
            <p:nvPr/>
          </p:nvSpPr>
          <p:spPr>
            <a:xfrm>
              <a:off x="1199372" y="5284036"/>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Viet</a:t>
              </a:r>
            </a:p>
          </p:txBody>
        </p:sp>
        <p:sp>
          <p:nvSpPr>
            <p:cNvPr id="185" name="tx185"/>
            <p:cNvSpPr/>
            <p:nvPr/>
          </p:nvSpPr>
          <p:spPr>
            <a:xfrm>
              <a:off x="1478909" y="5284036"/>
              <a:ext cx="2949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Nam</a:t>
              </a:r>
            </a:p>
          </p:txBody>
        </p:sp>
        <p:sp>
          <p:nvSpPr>
            <p:cNvPr id="186" name="tx186"/>
            <p:cNvSpPr/>
            <p:nvPr/>
          </p:nvSpPr>
          <p:spPr>
            <a:xfrm>
              <a:off x="1362333" y="4983385"/>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Bolivia</a:t>
              </a:r>
            </a:p>
          </p:txBody>
        </p:sp>
        <p:sp>
          <p:nvSpPr>
            <p:cNvPr id="187" name="tx187"/>
            <p:cNvSpPr/>
            <p:nvPr/>
          </p:nvSpPr>
          <p:spPr>
            <a:xfrm>
              <a:off x="1168131" y="4682734"/>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Honduras</a:t>
              </a:r>
            </a:p>
          </p:txBody>
        </p:sp>
        <p:sp>
          <p:nvSpPr>
            <p:cNvPr id="188" name="tx188"/>
            <p:cNvSpPr/>
            <p:nvPr/>
          </p:nvSpPr>
          <p:spPr>
            <a:xfrm>
              <a:off x="1292483" y="4382015"/>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Ukraine</a:t>
              </a:r>
            </a:p>
          </p:txBody>
        </p:sp>
        <p:sp>
          <p:nvSpPr>
            <p:cNvPr id="189" name="tx189"/>
            <p:cNvSpPr/>
            <p:nvPr/>
          </p:nvSpPr>
          <p:spPr>
            <a:xfrm>
              <a:off x="1028635" y="4081432"/>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Timor-Leste</a:t>
              </a:r>
            </a:p>
          </p:txBody>
        </p:sp>
        <p:sp>
          <p:nvSpPr>
            <p:cNvPr id="190" name="tx190"/>
            <p:cNvSpPr/>
            <p:nvPr/>
          </p:nvSpPr>
          <p:spPr>
            <a:xfrm>
              <a:off x="1167994" y="3780781"/>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Indonesia</a:t>
              </a:r>
            </a:p>
          </p:txBody>
        </p:sp>
        <p:sp>
          <p:nvSpPr>
            <p:cNvPr id="191" name="tx191"/>
            <p:cNvSpPr/>
            <p:nvPr/>
          </p:nvSpPr>
          <p:spPr>
            <a:xfrm>
              <a:off x="1113765" y="3452367"/>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Azerbaijan</a:t>
              </a:r>
            </a:p>
          </p:txBody>
        </p:sp>
        <p:sp>
          <p:nvSpPr>
            <p:cNvPr id="192" name="tx192"/>
            <p:cNvSpPr/>
            <p:nvPr/>
          </p:nvSpPr>
          <p:spPr>
            <a:xfrm>
              <a:off x="508103" y="3153354"/>
              <a:ext cx="543588"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Republic</a:t>
              </a:r>
            </a:p>
          </p:txBody>
        </p:sp>
        <p:sp>
          <p:nvSpPr>
            <p:cNvPr id="193" name="tx193"/>
            <p:cNvSpPr/>
            <p:nvPr/>
          </p:nvSpPr>
          <p:spPr>
            <a:xfrm>
              <a:off x="1090505" y="3177774"/>
              <a:ext cx="1165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of</a:t>
              </a:r>
            </a:p>
          </p:txBody>
        </p:sp>
        <p:sp>
          <p:nvSpPr>
            <p:cNvPr id="194" name="tx194"/>
            <p:cNvSpPr/>
            <p:nvPr/>
          </p:nvSpPr>
          <p:spPr>
            <a:xfrm>
              <a:off x="1245825" y="3179479"/>
              <a:ext cx="5280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Moldova</a:t>
              </a:r>
            </a:p>
          </p:txBody>
        </p:sp>
        <p:sp>
          <p:nvSpPr>
            <p:cNvPr id="195" name="tx195"/>
            <p:cNvSpPr/>
            <p:nvPr/>
          </p:nvSpPr>
          <p:spPr>
            <a:xfrm>
              <a:off x="1276862" y="2849360"/>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Georgia</a:t>
              </a:r>
            </a:p>
          </p:txBody>
        </p:sp>
        <p:sp>
          <p:nvSpPr>
            <p:cNvPr id="196" name="tx196"/>
            <p:cNvSpPr/>
            <p:nvPr/>
          </p:nvSpPr>
          <p:spPr>
            <a:xfrm>
              <a:off x="1346849" y="2578177"/>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Kiribati</a:t>
              </a:r>
            </a:p>
          </p:txBody>
        </p:sp>
        <p:sp>
          <p:nvSpPr>
            <p:cNvPr id="197" name="tx197"/>
            <p:cNvSpPr/>
            <p:nvPr/>
          </p:nvSpPr>
          <p:spPr>
            <a:xfrm>
              <a:off x="1253670" y="2277526"/>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Armenia</a:t>
              </a:r>
            </a:p>
          </p:txBody>
        </p:sp>
        <p:sp>
          <p:nvSpPr>
            <p:cNvPr id="198" name="tx198"/>
            <p:cNvSpPr/>
            <p:nvPr/>
          </p:nvSpPr>
          <p:spPr>
            <a:xfrm>
              <a:off x="1206944" y="1949112"/>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Mongolia</a:t>
              </a:r>
            </a:p>
          </p:txBody>
        </p:sp>
        <p:sp>
          <p:nvSpPr>
            <p:cNvPr id="199" name="tx199"/>
            <p:cNvSpPr/>
            <p:nvPr/>
          </p:nvSpPr>
          <p:spPr>
            <a:xfrm>
              <a:off x="1284570" y="1646756"/>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Guyana</a:t>
              </a:r>
            </a:p>
          </p:txBody>
        </p:sp>
        <p:sp>
          <p:nvSpPr>
            <p:cNvPr id="200" name="tx200"/>
            <p:cNvSpPr/>
            <p:nvPr/>
          </p:nvSpPr>
          <p:spPr>
            <a:xfrm>
              <a:off x="1183683" y="1373799"/>
              <a:ext cx="1707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Sri</a:t>
              </a:r>
            </a:p>
          </p:txBody>
        </p:sp>
        <p:sp>
          <p:nvSpPr>
            <p:cNvPr id="201" name="tx201"/>
            <p:cNvSpPr/>
            <p:nvPr/>
          </p:nvSpPr>
          <p:spPr>
            <a:xfrm>
              <a:off x="1393233" y="1375573"/>
              <a:ext cx="3806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Lanka</a:t>
              </a:r>
            </a:p>
          </p:txBody>
        </p:sp>
        <p:sp>
          <p:nvSpPr>
            <p:cNvPr id="202" name="tx202"/>
            <p:cNvSpPr/>
            <p:nvPr/>
          </p:nvSpPr>
          <p:spPr>
            <a:xfrm>
              <a:off x="1439891" y="1073148"/>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Cuba</a:t>
              </a:r>
            </a:p>
          </p:txBody>
        </p:sp>
        <p:sp>
          <p:nvSpPr>
            <p:cNvPr id="203" name="tx203"/>
            <p:cNvSpPr/>
            <p:nvPr/>
          </p:nvSpPr>
          <p:spPr>
            <a:xfrm>
              <a:off x="1331091" y="774271"/>
              <a:ext cx="44276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Bhutan</a:t>
              </a:r>
            </a:p>
          </p:txBody>
        </p:sp>
        <p:sp>
          <p:nvSpPr>
            <p:cNvPr id="204" name="tx204"/>
            <p:cNvSpPr/>
            <p:nvPr/>
          </p:nvSpPr>
          <p:spPr>
            <a:xfrm>
              <a:off x="2097318"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5" name="tx205"/>
            <p:cNvSpPr/>
            <p:nvPr/>
          </p:nvSpPr>
          <p:spPr>
            <a:xfrm>
              <a:off x="3525762"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06" name="tx206"/>
            <p:cNvSpPr/>
            <p:nvPr/>
          </p:nvSpPr>
          <p:spPr>
            <a:xfrm>
              <a:off x="4985284"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07" name="tx207"/>
            <p:cNvSpPr/>
            <p:nvPr/>
          </p:nvSpPr>
          <p:spPr>
            <a:xfrm>
              <a:off x="6444805"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08" name="tx208"/>
            <p:cNvSpPr/>
            <p:nvPr/>
          </p:nvSpPr>
          <p:spPr>
            <a:xfrm>
              <a:off x="7873249"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9" name="tx209"/>
            <p:cNvSpPr/>
            <p:nvPr/>
          </p:nvSpPr>
          <p:spPr>
            <a:xfrm>
              <a:off x="4616538"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10" name="pt210"/>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1" name="pt211"/>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12" name="pt212"/>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3" name="tx213"/>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14" name="tx214"/>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215" name="tx215"/>
            <p:cNvSpPr/>
            <p:nvPr/>
          </p:nvSpPr>
          <p:spPr>
            <a:xfrm>
              <a:off x="8756199" y="342352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216" name="tx216"/>
            <p:cNvSpPr/>
            <p:nvPr/>
          </p:nvSpPr>
          <p:spPr>
            <a:xfrm>
              <a:off x="1836491" y="398022"/>
              <a:ext cx="409072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Gavi transition, 2019-2023</a:t>
              </a:r>
            </a:p>
          </p:txBody>
        </p:sp>
        <p:sp>
          <p:nvSpPr>
            <p:cNvPr id="217" name="tx217"/>
            <p:cNvSpPr/>
            <p:nvPr/>
          </p:nvSpPr>
          <p:spPr>
            <a:xfrm>
              <a:off x="4065750" y="62064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18" name="tx218"/>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19" name="tx219"/>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20" name="tx220"/>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DTP3 coverage across years 2019 to 2023 (grey bars), and coverage in specific years (dots), by country. The chart can be used for assessing recovery to pre-pandemic levels and progress beyond 2019.
In 2022, 11 (out of 17) countries had lower coverage than in 2019.
In 2023, 6 countries had lower DTP3 coverage than in 2022.
In 2023, 11 countries had lower coverage than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91116" y="3575941"/>
              <a:ext cx="7520844" cy="0"/>
            </a:xfrm>
            <a:custGeom>
              <a:avLst/>
              <a:gdLst/>
              <a:ahLst/>
              <a:cxnLst/>
              <a:rect l="0" t="0" r="0" b="0"/>
              <a:pathLst>
                <a:path w="7520844">
                  <a:moveTo>
                    <a:pt x="0" y="0"/>
                  </a:moveTo>
                  <a:lnTo>
                    <a:pt x="7520844" y="0"/>
                  </a:lnTo>
                  <a:lnTo>
                    <a:pt x="7520844"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91116" y="2697587"/>
              <a:ext cx="7520844" cy="0"/>
            </a:xfrm>
            <a:custGeom>
              <a:avLst/>
              <a:gdLst/>
              <a:ahLst/>
              <a:cxnLst/>
              <a:rect l="0" t="0" r="0" b="0"/>
              <a:pathLst>
                <a:path w="7520844">
                  <a:moveTo>
                    <a:pt x="0" y="0"/>
                  </a:moveTo>
                  <a:lnTo>
                    <a:pt x="7520844" y="0"/>
                  </a:lnTo>
                  <a:lnTo>
                    <a:pt x="7520844"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91116" y="1819234"/>
              <a:ext cx="7520844" cy="0"/>
            </a:xfrm>
            <a:custGeom>
              <a:avLst/>
              <a:gdLst/>
              <a:ahLst/>
              <a:cxnLst/>
              <a:rect l="0" t="0" r="0" b="0"/>
              <a:pathLst>
                <a:path w="7520844">
                  <a:moveTo>
                    <a:pt x="0" y="0"/>
                  </a:moveTo>
                  <a:lnTo>
                    <a:pt x="7520844" y="0"/>
                  </a:lnTo>
                  <a:lnTo>
                    <a:pt x="7520844"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91116" y="940880"/>
              <a:ext cx="7520844" cy="0"/>
            </a:xfrm>
            <a:custGeom>
              <a:avLst/>
              <a:gdLst/>
              <a:ahLst/>
              <a:cxnLst/>
              <a:rect l="0" t="0" r="0" b="0"/>
              <a:pathLst>
                <a:path w="7520844">
                  <a:moveTo>
                    <a:pt x="0" y="0"/>
                  </a:moveTo>
                  <a:lnTo>
                    <a:pt x="7520844" y="0"/>
                  </a:lnTo>
                  <a:lnTo>
                    <a:pt x="7520844"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176886"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607249"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5037611"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6324937"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040118"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326190"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612263"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898335"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91116" y="4015118"/>
              <a:ext cx="7520844" cy="0"/>
            </a:xfrm>
            <a:custGeom>
              <a:avLst/>
              <a:gdLst/>
              <a:ahLst/>
              <a:cxnLst/>
              <a:rect l="0" t="0" r="0" b="0"/>
              <a:pathLst>
                <a:path w="7520844">
                  <a:moveTo>
                    <a:pt x="0" y="0"/>
                  </a:moveTo>
                  <a:lnTo>
                    <a:pt x="7520844" y="0"/>
                  </a:lnTo>
                  <a:lnTo>
                    <a:pt x="7520844"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91116" y="3136764"/>
              <a:ext cx="7520844" cy="0"/>
            </a:xfrm>
            <a:custGeom>
              <a:avLst/>
              <a:gdLst/>
              <a:ahLst/>
              <a:cxnLst/>
              <a:rect l="0" t="0" r="0" b="0"/>
              <a:pathLst>
                <a:path w="7520844">
                  <a:moveTo>
                    <a:pt x="0" y="0"/>
                  </a:moveTo>
                  <a:lnTo>
                    <a:pt x="7520844" y="0"/>
                  </a:lnTo>
                  <a:lnTo>
                    <a:pt x="7520844"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91116" y="2258410"/>
              <a:ext cx="7520844" cy="0"/>
            </a:xfrm>
            <a:custGeom>
              <a:avLst/>
              <a:gdLst/>
              <a:ahLst/>
              <a:cxnLst/>
              <a:rect l="0" t="0" r="0" b="0"/>
              <a:pathLst>
                <a:path w="7520844">
                  <a:moveTo>
                    <a:pt x="0" y="0"/>
                  </a:moveTo>
                  <a:lnTo>
                    <a:pt x="7520844" y="0"/>
                  </a:lnTo>
                  <a:lnTo>
                    <a:pt x="7520844"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91116" y="1380057"/>
              <a:ext cx="7520844" cy="0"/>
            </a:xfrm>
            <a:custGeom>
              <a:avLst/>
              <a:gdLst/>
              <a:ahLst/>
              <a:cxnLst/>
              <a:rect l="0" t="0" r="0" b="0"/>
              <a:pathLst>
                <a:path w="7520844">
                  <a:moveTo>
                    <a:pt x="0" y="0"/>
                  </a:moveTo>
                  <a:lnTo>
                    <a:pt x="7520844" y="0"/>
                  </a:lnTo>
                  <a:lnTo>
                    <a:pt x="7520844"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461705"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892067"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322430"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752792"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897082"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183154"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469226"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755299"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41371"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rc30"/>
            <p:cNvSpPr/>
            <p:nvPr/>
          </p:nvSpPr>
          <p:spPr>
            <a:xfrm>
              <a:off x="1332973" y="3507419"/>
              <a:ext cx="257465" cy="507698"/>
            </a:xfrm>
            <a:prstGeom prst="rect">
              <a:avLst/>
            </a:prstGeom>
            <a:solidFill>
              <a:srgbClr val="E2231A">
                <a:alpha val="100000"/>
              </a:srgbClr>
            </a:solidFill>
          </p:spPr>
          <p:txBody>
            <a:bodyPr/>
            <a:lstStyle/>
            <a:p>
              <a:endParaRPr/>
            </a:p>
          </p:txBody>
        </p:sp>
        <p:sp>
          <p:nvSpPr>
            <p:cNvPr id="31" name="rc31"/>
            <p:cNvSpPr/>
            <p:nvPr/>
          </p:nvSpPr>
          <p:spPr>
            <a:xfrm>
              <a:off x="1619045" y="3571795"/>
              <a:ext cx="257465" cy="443322"/>
            </a:xfrm>
            <a:prstGeom prst="rect">
              <a:avLst/>
            </a:prstGeom>
            <a:solidFill>
              <a:srgbClr val="E2231A">
                <a:alpha val="100000"/>
              </a:srgbClr>
            </a:solidFill>
          </p:spPr>
          <p:txBody>
            <a:bodyPr/>
            <a:lstStyle/>
            <a:p>
              <a:endParaRPr/>
            </a:p>
          </p:txBody>
        </p:sp>
        <p:sp>
          <p:nvSpPr>
            <p:cNvPr id="32" name="rc32"/>
            <p:cNvSpPr/>
            <p:nvPr/>
          </p:nvSpPr>
          <p:spPr>
            <a:xfrm>
              <a:off x="1905118" y="3504313"/>
              <a:ext cx="257465" cy="510805"/>
            </a:xfrm>
            <a:prstGeom prst="rect">
              <a:avLst/>
            </a:prstGeom>
            <a:solidFill>
              <a:srgbClr val="E2231A">
                <a:alpha val="100000"/>
              </a:srgbClr>
            </a:solidFill>
          </p:spPr>
          <p:txBody>
            <a:bodyPr/>
            <a:lstStyle/>
            <a:p>
              <a:endParaRPr/>
            </a:p>
          </p:txBody>
        </p:sp>
        <p:sp>
          <p:nvSpPr>
            <p:cNvPr id="33" name="rc33"/>
            <p:cNvSpPr/>
            <p:nvPr/>
          </p:nvSpPr>
          <p:spPr>
            <a:xfrm>
              <a:off x="2191190" y="3483850"/>
              <a:ext cx="257465" cy="531268"/>
            </a:xfrm>
            <a:prstGeom prst="rect">
              <a:avLst/>
            </a:prstGeom>
            <a:solidFill>
              <a:srgbClr val="E2231A">
                <a:alpha val="100000"/>
              </a:srgbClr>
            </a:solidFill>
          </p:spPr>
          <p:txBody>
            <a:bodyPr/>
            <a:lstStyle/>
            <a:p>
              <a:endParaRPr/>
            </a:p>
          </p:txBody>
        </p:sp>
        <p:sp>
          <p:nvSpPr>
            <p:cNvPr id="34" name="rc34"/>
            <p:cNvSpPr/>
            <p:nvPr/>
          </p:nvSpPr>
          <p:spPr>
            <a:xfrm>
              <a:off x="2477262" y="3505262"/>
              <a:ext cx="257465" cy="509856"/>
            </a:xfrm>
            <a:prstGeom prst="rect">
              <a:avLst/>
            </a:prstGeom>
            <a:solidFill>
              <a:srgbClr val="E2231A">
                <a:alpha val="100000"/>
              </a:srgbClr>
            </a:solidFill>
          </p:spPr>
          <p:txBody>
            <a:bodyPr/>
            <a:lstStyle/>
            <a:p>
              <a:endParaRPr/>
            </a:p>
          </p:txBody>
        </p:sp>
        <p:sp>
          <p:nvSpPr>
            <p:cNvPr id="35" name="rc35"/>
            <p:cNvSpPr/>
            <p:nvPr/>
          </p:nvSpPr>
          <p:spPr>
            <a:xfrm>
              <a:off x="2763335" y="3445667"/>
              <a:ext cx="257465" cy="569450"/>
            </a:xfrm>
            <a:prstGeom prst="rect">
              <a:avLst/>
            </a:prstGeom>
            <a:solidFill>
              <a:srgbClr val="E2231A">
                <a:alpha val="100000"/>
              </a:srgbClr>
            </a:solidFill>
          </p:spPr>
          <p:txBody>
            <a:bodyPr/>
            <a:lstStyle/>
            <a:p>
              <a:endParaRPr/>
            </a:p>
          </p:txBody>
        </p:sp>
        <p:sp>
          <p:nvSpPr>
            <p:cNvPr id="36" name="rc36"/>
            <p:cNvSpPr/>
            <p:nvPr/>
          </p:nvSpPr>
          <p:spPr>
            <a:xfrm>
              <a:off x="3049407" y="3457035"/>
              <a:ext cx="257465" cy="558082"/>
            </a:xfrm>
            <a:prstGeom prst="rect">
              <a:avLst/>
            </a:prstGeom>
            <a:solidFill>
              <a:srgbClr val="E2231A">
                <a:alpha val="100000"/>
              </a:srgbClr>
            </a:solidFill>
          </p:spPr>
          <p:txBody>
            <a:bodyPr/>
            <a:lstStyle/>
            <a:p>
              <a:endParaRPr/>
            </a:p>
          </p:txBody>
        </p:sp>
        <p:sp>
          <p:nvSpPr>
            <p:cNvPr id="37" name="rc37"/>
            <p:cNvSpPr/>
            <p:nvPr/>
          </p:nvSpPr>
          <p:spPr>
            <a:xfrm>
              <a:off x="3335480" y="3455008"/>
              <a:ext cx="257465" cy="560109"/>
            </a:xfrm>
            <a:prstGeom prst="rect">
              <a:avLst/>
            </a:prstGeom>
            <a:solidFill>
              <a:srgbClr val="E2231A">
                <a:alpha val="100000"/>
              </a:srgbClr>
            </a:solidFill>
          </p:spPr>
          <p:txBody>
            <a:bodyPr/>
            <a:lstStyle/>
            <a:p>
              <a:endParaRPr/>
            </a:p>
          </p:txBody>
        </p:sp>
        <p:sp>
          <p:nvSpPr>
            <p:cNvPr id="38" name="rc38"/>
            <p:cNvSpPr/>
            <p:nvPr/>
          </p:nvSpPr>
          <p:spPr>
            <a:xfrm>
              <a:off x="3621552" y="3466086"/>
              <a:ext cx="257465" cy="549031"/>
            </a:xfrm>
            <a:prstGeom prst="rect">
              <a:avLst/>
            </a:prstGeom>
            <a:solidFill>
              <a:srgbClr val="E2231A">
                <a:alpha val="100000"/>
              </a:srgbClr>
            </a:solidFill>
          </p:spPr>
          <p:txBody>
            <a:bodyPr/>
            <a:lstStyle/>
            <a:p>
              <a:endParaRPr/>
            </a:p>
          </p:txBody>
        </p:sp>
        <p:sp>
          <p:nvSpPr>
            <p:cNvPr id="39" name="rc39"/>
            <p:cNvSpPr/>
            <p:nvPr/>
          </p:nvSpPr>
          <p:spPr>
            <a:xfrm>
              <a:off x="3907625" y="3419758"/>
              <a:ext cx="257465" cy="595360"/>
            </a:xfrm>
            <a:prstGeom prst="rect">
              <a:avLst/>
            </a:prstGeom>
            <a:solidFill>
              <a:srgbClr val="E2231A">
                <a:alpha val="100000"/>
              </a:srgbClr>
            </a:solidFill>
          </p:spPr>
          <p:txBody>
            <a:bodyPr/>
            <a:lstStyle/>
            <a:p>
              <a:endParaRPr/>
            </a:p>
          </p:txBody>
        </p:sp>
        <p:sp>
          <p:nvSpPr>
            <p:cNvPr id="40" name="rc40"/>
            <p:cNvSpPr/>
            <p:nvPr/>
          </p:nvSpPr>
          <p:spPr>
            <a:xfrm>
              <a:off x="4193697" y="3494319"/>
              <a:ext cx="257465" cy="520799"/>
            </a:xfrm>
            <a:prstGeom prst="rect">
              <a:avLst/>
            </a:prstGeom>
            <a:solidFill>
              <a:srgbClr val="E2231A">
                <a:alpha val="100000"/>
              </a:srgbClr>
            </a:solidFill>
          </p:spPr>
          <p:txBody>
            <a:bodyPr/>
            <a:lstStyle/>
            <a:p>
              <a:endParaRPr/>
            </a:p>
          </p:txBody>
        </p:sp>
        <p:sp>
          <p:nvSpPr>
            <p:cNvPr id="41" name="rc41"/>
            <p:cNvSpPr/>
            <p:nvPr/>
          </p:nvSpPr>
          <p:spPr>
            <a:xfrm>
              <a:off x="4479769" y="3509049"/>
              <a:ext cx="257465" cy="506069"/>
            </a:xfrm>
            <a:prstGeom prst="rect">
              <a:avLst/>
            </a:prstGeom>
            <a:solidFill>
              <a:srgbClr val="E2231A">
                <a:alpha val="100000"/>
              </a:srgbClr>
            </a:solidFill>
          </p:spPr>
          <p:txBody>
            <a:bodyPr/>
            <a:lstStyle/>
            <a:p>
              <a:endParaRPr/>
            </a:p>
          </p:txBody>
        </p:sp>
        <p:sp>
          <p:nvSpPr>
            <p:cNvPr id="42" name="rc42"/>
            <p:cNvSpPr/>
            <p:nvPr/>
          </p:nvSpPr>
          <p:spPr>
            <a:xfrm>
              <a:off x="4765842" y="3573834"/>
              <a:ext cx="257465" cy="441283"/>
            </a:xfrm>
            <a:prstGeom prst="rect">
              <a:avLst/>
            </a:prstGeom>
            <a:solidFill>
              <a:srgbClr val="E2231A">
                <a:alpha val="100000"/>
              </a:srgbClr>
            </a:solidFill>
          </p:spPr>
          <p:txBody>
            <a:bodyPr/>
            <a:lstStyle/>
            <a:p>
              <a:endParaRPr/>
            </a:p>
          </p:txBody>
        </p:sp>
        <p:sp>
          <p:nvSpPr>
            <p:cNvPr id="43" name="rc43"/>
            <p:cNvSpPr/>
            <p:nvPr/>
          </p:nvSpPr>
          <p:spPr>
            <a:xfrm>
              <a:off x="5051914" y="3638938"/>
              <a:ext cx="257465" cy="376180"/>
            </a:xfrm>
            <a:prstGeom prst="rect">
              <a:avLst/>
            </a:prstGeom>
            <a:solidFill>
              <a:srgbClr val="E2231A">
                <a:alpha val="100000"/>
              </a:srgbClr>
            </a:solidFill>
          </p:spPr>
          <p:txBody>
            <a:bodyPr/>
            <a:lstStyle/>
            <a:p>
              <a:endParaRPr/>
            </a:p>
          </p:txBody>
        </p:sp>
        <p:sp>
          <p:nvSpPr>
            <p:cNvPr id="44" name="rc44"/>
            <p:cNvSpPr/>
            <p:nvPr/>
          </p:nvSpPr>
          <p:spPr>
            <a:xfrm>
              <a:off x="5337987" y="3579240"/>
              <a:ext cx="257465" cy="435878"/>
            </a:xfrm>
            <a:prstGeom prst="rect">
              <a:avLst/>
            </a:prstGeom>
            <a:solidFill>
              <a:srgbClr val="E2231A">
                <a:alpha val="100000"/>
              </a:srgbClr>
            </a:solidFill>
          </p:spPr>
          <p:txBody>
            <a:bodyPr/>
            <a:lstStyle/>
            <a:p>
              <a:endParaRPr/>
            </a:p>
          </p:txBody>
        </p:sp>
        <p:sp>
          <p:nvSpPr>
            <p:cNvPr id="45" name="rc45"/>
            <p:cNvSpPr/>
            <p:nvPr/>
          </p:nvSpPr>
          <p:spPr>
            <a:xfrm>
              <a:off x="5624059" y="3587135"/>
              <a:ext cx="257465" cy="427982"/>
            </a:xfrm>
            <a:prstGeom prst="rect">
              <a:avLst/>
            </a:prstGeom>
            <a:solidFill>
              <a:srgbClr val="E2231A">
                <a:alpha val="100000"/>
              </a:srgbClr>
            </a:solidFill>
          </p:spPr>
          <p:txBody>
            <a:bodyPr/>
            <a:lstStyle/>
            <a:p>
              <a:endParaRPr/>
            </a:p>
          </p:txBody>
        </p:sp>
        <p:sp>
          <p:nvSpPr>
            <p:cNvPr id="46" name="rc46"/>
            <p:cNvSpPr/>
            <p:nvPr/>
          </p:nvSpPr>
          <p:spPr>
            <a:xfrm>
              <a:off x="5910132" y="3572145"/>
              <a:ext cx="257465" cy="442973"/>
            </a:xfrm>
            <a:prstGeom prst="rect">
              <a:avLst/>
            </a:prstGeom>
            <a:solidFill>
              <a:srgbClr val="E2231A">
                <a:alpha val="100000"/>
              </a:srgbClr>
            </a:solidFill>
          </p:spPr>
          <p:txBody>
            <a:bodyPr/>
            <a:lstStyle/>
            <a:p>
              <a:endParaRPr/>
            </a:p>
          </p:txBody>
        </p:sp>
        <p:sp>
          <p:nvSpPr>
            <p:cNvPr id="47" name="rc47"/>
            <p:cNvSpPr/>
            <p:nvPr/>
          </p:nvSpPr>
          <p:spPr>
            <a:xfrm>
              <a:off x="6196204" y="3630615"/>
              <a:ext cx="257465" cy="384503"/>
            </a:xfrm>
            <a:prstGeom prst="rect">
              <a:avLst/>
            </a:prstGeom>
            <a:solidFill>
              <a:srgbClr val="E2231A">
                <a:alpha val="100000"/>
              </a:srgbClr>
            </a:solidFill>
          </p:spPr>
          <p:txBody>
            <a:bodyPr/>
            <a:lstStyle/>
            <a:p>
              <a:endParaRPr/>
            </a:p>
          </p:txBody>
        </p:sp>
        <p:sp>
          <p:nvSpPr>
            <p:cNvPr id="48" name="rc48"/>
            <p:cNvSpPr/>
            <p:nvPr/>
          </p:nvSpPr>
          <p:spPr>
            <a:xfrm>
              <a:off x="6482277" y="3649439"/>
              <a:ext cx="257465" cy="365679"/>
            </a:xfrm>
            <a:prstGeom prst="rect">
              <a:avLst/>
            </a:prstGeom>
            <a:solidFill>
              <a:srgbClr val="E2231A">
                <a:alpha val="100000"/>
              </a:srgbClr>
            </a:solidFill>
          </p:spPr>
          <p:txBody>
            <a:bodyPr/>
            <a:lstStyle/>
            <a:p>
              <a:endParaRPr/>
            </a:p>
          </p:txBody>
        </p:sp>
        <p:sp>
          <p:nvSpPr>
            <p:cNvPr id="49" name="rc49"/>
            <p:cNvSpPr/>
            <p:nvPr/>
          </p:nvSpPr>
          <p:spPr>
            <a:xfrm>
              <a:off x="6768349" y="3622611"/>
              <a:ext cx="257465" cy="392506"/>
            </a:xfrm>
            <a:prstGeom prst="rect">
              <a:avLst/>
            </a:prstGeom>
            <a:solidFill>
              <a:srgbClr val="E2231A">
                <a:alpha val="100000"/>
              </a:srgbClr>
            </a:solidFill>
          </p:spPr>
          <p:txBody>
            <a:bodyPr/>
            <a:lstStyle/>
            <a:p>
              <a:endParaRPr/>
            </a:p>
          </p:txBody>
        </p:sp>
        <p:sp>
          <p:nvSpPr>
            <p:cNvPr id="50" name="rc50"/>
            <p:cNvSpPr/>
            <p:nvPr/>
          </p:nvSpPr>
          <p:spPr>
            <a:xfrm>
              <a:off x="7054421" y="3415238"/>
              <a:ext cx="257465" cy="599879"/>
            </a:xfrm>
            <a:prstGeom prst="rect">
              <a:avLst/>
            </a:prstGeom>
            <a:solidFill>
              <a:srgbClr val="E2231A">
                <a:alpha val="100000"/>
              </a:srgbClr>
            </a:solidFill>
          </p:spPr>
          <p:txBody>
            <a:bodyPr/>
            <a:lstStyle/>
            <a:p>
              <a:endParaRPr/>
            </a:p>
          </p:txBody>
        </p:sp>
        <p:sp>
          <p:nvSpPr>
            <p:cNvPr id="51" name="rc51"/>
            <p:cNvSpPr/>
            <p:nvPr/>
          </p:nvSpPr>
          <p:spPr>
            <a:xfrm>
              <a:off x="7340494" y="3306834"/>
              <a:ext cx="257465" cy="708283"/>
            </a:xfrm>
            <a:prstGeom prst="rect">
              <a:avLst/>
            </a:prstGeom>
            <a:solidFill>
              <a:srgbClr val="E2231A">
                <a:alpha val="100000"/>
              </a:srgbClr>
            </a:solidFill>
          </p:spPr>
          <p:txBody>
            <a:bodyPr/>
            <a:lstStyle/>
            <a:p>
              <a:endParaRPr/>
            </a:p>
          </p:txBody>
        </p:sp>
        <p:sp>
          <p:nvSpPr>
            <p:cNvPr id="52" name="rc52"/>
            <p:cNvSpPr/>
            <p:nvPr/>
          </p:nvSpPr>
          <p:spPr>
            <a:xfrm>
              <a:off x="7626566" y="3553982"/>
              <a:ext cx="257465" cy="461135"/>
            </a:xfrm>
            <a:prstGeom prst="rect">
              <a:avLst/>
            </a:prstGeom>
            <a:solidFill>
              <a:srgbClr val="E2231A">
                <a:alpha val="100000"/>
              </a:srgbClr>
            </a:solidFill>
          </p:spPr>
          <p:txBody>
            <a:bodyPr/>
            <a:lstStyle/>
            <a:p>
              <a:endParaRPr/>
            </a:p>
          </p:txBody>
        </p:sp>
        <p:sp>
          <p:nvSpPr>
            <p:cNvPr id="53" name="rc53"/>
            <p:cNvSpPr/>
            <p:nvPr/>
          </p:nvSpPr>
          <p:spPr>
            <a:xfrm>
              <a:off x="7912639" y="3463035"/>
              <a:ext cx="257465" cy="552082"/>
            </a:xfrm>
            <a:prstGeom prst="rect">
              <a:avLst/>
            </a:prstGeom>
            <a:solidFill>
              <a:srgbClr val="E2231A">
                <a:alpha val="100000"/>
              </a:srgbClr>
            </a:solidFill>
          </p:spPr>
          <p:txBody>
            <a:bodyPr/>
            <a:lstStyle/>
            <a:p>
              <a:endParaRPr/>
            </a:p>
          </p:txBody>
        </p:sp>
        <p:sp>
          <p:nvSpPr>
            <p:cNvPr id="54" name="rc54"/>
            <p:cNvSpPr/>
            <p:nvPr/>
          </p:nvSpPr>
          <p:spPr>
            <a:xfrm>
              <a:off x="1332973" y="1733332"/>
              <a:ext cx="257465" cy="1774086"/>
            </a:xfrm>
            <a:prstGeom prst="rect">
              <a:avLst/>
            </a:prstGeom>
            <a:solidFill>
              <a:srgbClr val="B3B3B3">
                <a:alpha val="100000"/>
              </a:srgbClr>
            </a:solidFill>
          </p:spPr>
          <p:txBody>
            <a:bodyPr/>
            <a:lstStyle/>
            <a:p>
              <a:endParaRPr/>
            </a:p>
          </p:txBody>
        </p:sp>
        <p:sp>
          <p:nvSpPr>
            <p:cNvPr id="55" name="rc55"/>
            <p:cNvSpPr/>
            <p:nvPr/>
          </p:nvSpPr>
          <p:spPr>
            <a:xfrm>
              <a:off x="1619045" y="1838656"/>
              <a:ext cx="257465" cy="1733139"/>
            </a:xfrm>
            <a:prstGeom prst="rect">
              <a:avLst/>
            </a:prstGeom>
            <a:solidFill>
              <a:srgbClr val="B3B3B3">
                <a:alpha val="100000"/>
              </a:srgbClr>
            </a:solidFill>
          </p:spPr>
          <p:txBody>
            <a:bodyPr/>
            <a:lstStyle/>
            <a:p>
              <a:endParaRPr/>
            </a:p>
          </p:txBody>
        </p:sp>
        <p:sp>
          <p:nvSpPr>
            <p:cNvPr id="56" name="rc56"/>
            <p:cNvSpPr/>
            <p:nvPr/>
          </p:nvSpPr>
          <p:spPr>
            <a:xfrm>
              <a:off x="1905118" y="1900794"/>
              <a:ext cx="257465" cy="1603518"/>
            </a:xfrm>
            <a:prstGeom prst="rect">
              <a:avLst/>
            </a:prstGeom>
            <a:solidFill>
              <a:srgbClr val="B3B3B3">
                <a:alpha val="100000"/>
              </a:srgbClr>
            </a:solidFill>
          </p:spPr>
          <p:txBody>
            <a:bodyPr/>
            <a:lstStyle/>
            <a:p>
              <a:endParaRPr/>
            </a:p>
          </p:txBody>
        </p:sp>
        <p:sp>
          <p:nvSpPr>
            <p:cNvPr id="57" name="rc57"/>
            <p:cNvSpPr/>
            <p:nvPr/>
          </p:nvSpPr>
          <p:spPr>
            <a:xfrm>
              <a:off x="2191190" y="2147796"/>
              <a:ext cx="257465" cy="1336053"/>
            </a:xfrm>
            <a:prstGeom prst="rect">
              <a:avLst/>
            </a:prstGeom>
            <a:solidFill>
              <a:srgbClr val="B3B3B3">
                <a:alpha val="100000"/>
              </a:srgbClr>
            </a:solidFill>
          </p:spPr>
          <p:txBody>
            <a:bodyPr/>
            <a:lstStyle/>
            <a:p>
              <a:endParaRPr/>
            </a:p>
          </p:txBody>
        </p:sp>
        <p:sp>
          <p:nvSpPr>
            <p:cNvPr id="58" name="rc58"/>
            <p:cNvSpPr/>
            <p:nvPr/>
          </p:nvSpPr>
          <p:spPr>
            <a:xfrm>
              <a:off x="2477262" y="2251666"/>
              <a:ext cx="257465" cy="1253595"/>
            </a:xfrm>
            <a:prstGeom prst="rect">
              <a:avLst/>
            </a:prstGeom>
            <a:solidFill>
              <a:srgbClr val="B3B3B3">
                <a:alpha val="100000"/>
              </a:srgbClr>
            </a:solidFill>
          </p:spPr>
          <p:txBody>
            <a:bodyPr/>
            <a:lstStyle/>
            <a:p>
              <a:endParaRPr/>
            </a:p>
          </p:txBody>
        </p:sp>
        <p:sp>
          <p:nvSpPr>
            <p:cNvPr id="59" name="rc59"/>
            <p:cNvSpPr/>
            <p:nvPr/>
          </p:nvSpPr>
          <p:spPr>
            <a:xfrm>
              <a:off x="2763335" y="2198460"/>
              <a:ext cx="257465" cy="1247207"/>
            </a:xfrm>
            <a:prstGeom prst="rect">
              <a:avLst/>
            </a:prstGeom>
            <a:solidFill>
              <a:srgbClr val="B3B3B3">
                <a:alpha val="100000"/>
              </a:srgbClr>
            </a:solidFill>
          </p:spPr>
          <p:txBody>
            <a:bodyPr/>
            <a:lstStyle/>
            <a:p>
              <a:endParaRPr/>
            </a:p>
          </p:txBody>
        </p:sp>
        <p:sp>
          <p:nvSpPr>
            <p:cNvPr id="60" name="rc60"/>
            <p:cNvSpPr/>
            <p:nvPr/>
          </p:nvSpPr>
          <p:spPr>
            <a:xfrm>
              <a:off x="3049407" y="2568358"/>
              <a:ext cx="257465" cy="888677"/>
            </a:xfrm>
            <a:prstGeom prst="rect">
              <a:avLst/>
            </a:prstGeom>
            <a:solidFill>
              <a:srgbClr val="B3B3B3">
                <a:alpha val="100000"/>
              </a:srgbClr>
            </a:solidFill>
          </p:spPr>
          <p:txBody>
            <a:bodyPr/>
            <a:lstStyle/>
            <a:p>
              <a:endParaRPr/>
            </a:p>
          </p:txBody>
        </p:sp>
        <p:sp>
          <p:nvSpPr>
            <p:cNvPr id="61" name="rc61"/>
            <p:cNvSpPr/>
            <p:nvPr/>
          </p:nvSpPr>
          <p:spPr>
            <a:xfrm>
              <a:off x="3335480" y="2948307"/>
              <a:ext cx="257465" cy="506700"/>
            </a:xfrm>
            <a:prstGeom prst="rect">
              <a:avLst/>
            </a:prstGeom>
            <a:solidFill>
              <a:srgbClr val="B3B3B3">
                <a:alpha val="100000"/>
              </a:srgbClr>
            </a:solidFill>
          </p:spPr>
          <p:txBody>
            <a:bodyPr/>
            <a:lstStyle/>
            <a:p>
              <a:endParaRPr/>
            </a:p>
          </p:txBody>
        </p:sp>
        <p:sp>
          <p:nvSpPr>
            <p:cNvPr id="62" name="rc62"/>
            <p:cNvSpPr/>
            <p:nvPr/>
          </p:nvSpPr>
          <p:spPr>
            <a:xfrm>
              <a:off x="3621552" y="3162787"/>
              <a:ext cx="257465" cy="303298"/>
            </a:xfrm>
            <a:prstGeom prst="rect">
              <a:avLst/>
            </a:prstGeom>
            <a:solidFill>
              <a:srgbClr val="B3B3B3">
                <a:alpha val="100000"/>
              </a:srgbClr>
            </a:solidFill>
          </p:spPr>
          <p:txBody>
            <a:bodyPr/>
            <a:lstStyle/>
            <a:p>
              <a:endParaRPr/>
            </a:p>
          </p:txBody>
        </p:sp>
        <p:sp>
          <p:nvSpPr>
            <p:cNvPr id="63" name="rc63"/>
            <p:cNvSpPr/>
            <p:nvPr/>
          </p:nvSpPr>
          <p:spPr>
            <a:xfrm>
              <a:off x="3907625" y="3127602"/>
              <a:ext cx="257465" cy="292155"/>
            </a:xfrm>
            <a:prstGeom prst="rect">
              <a:avLst/>
            </a:prstGeom>
            <a:solidFill>
              <a:srgbClr val="B3B3B3">
                <a:alpha val="100000"/>
              </a:srgbClr>
            </a:solidFill>
          </p:spPr>
          <p:txBody>
            <a:bodyPr/>
            <a:lstStyle/>
            <a:p>
              <a:endParaRPr/>
            </a:p>
          </p:txBody>
        </p:sp>
        <p:sp>
          <p:nvSpPr>
            <p:cNvPr id="64" name="rc64"/>
            <p:cNvSpPr/>
            <p:nvPr/>
          </p:nvSpPr>
          <p:spPr>
            <a:xfrm>
              <a:off x="4193697" y="3189147"/>
              <a:ext cx="257465" cy="305171"/>
            </a:xfrm>
            <a:prstGeom prst="rect">
              <a:avLst/>
            </a:prstGeom>
            <a:solidFill>
              <a:srgbClr val="B3B3B3">
                <a:alpha val="100000"/>
              </a:srgbClr>
            </a:solidFill>
          </p:spPr>
          <p:txBody>
            <a:bodyPr/>
            <a:lstStyle/>
            <a:p>
              <a:endParaRPr/>
            </a:p>
          </p:txBody>
        </p:sp>
        <p:sp>
          <p:nvSpPr>
            <p:cNvPr id="65" name="rc65"/>
            <p:cNvSpPr/>
            <p:nvPr/>
          </p:nvSpPr>
          <p:spPr>
            <a:xfrm>
              <a:off x="4479769" y="3197181"/>
              <a:ext cx="257465" cy="311867"/>
            </a:xfrm>
            <a:prstGeom prst="rect">
              <a:avLst/>
            </a:prstGeom>
            <a:solidFill>
              <a:srgbClr val="B3B3B3">
                <a:alpha val="100000"/>
              </a:srgbClr>
            </a:solidFill>
          </p:spPr>
          <p:txBody>
            <a:bodyPr/>
            <a:lstStyle/>
            <a:p>
              <a:endParaRPr/>
            </a:p>
          </p:txBody>
        </p:sp>
        <p:sp>
          <p:nvSpPr>
            <p:cNvPr id="66" name="rc66"/>
            <p:cNvSpPr/>
            <p:nvPr/>
          </p:nvSpPr>
          <p:spPr>
            <a:xfrm>
              <a:off x="4765842" y="3155042"/>
              <a:ext cx="257465" cy="418792"/>
            </a:xfrm>
            <a:prstGeom prst="rect">
              <a:avLst/>
            </a:prstGeom>
            <a:solidFill>
              <a:srgbClr val="B3B3B3">
                <a:alpha val="100000"/>
              </a:srgbClr>
            </a:solidFill>
          </p:spPr>
          <p:txBody>
            <a:bodyPr/>
            <a:lstStyle/>
            <a:p>
              <a:endParaRPr/>
            </a:p>
          </p:txBody>
        </p:sp>
        <p:sp>
          <p:nvSpPr>
            <p:cNvPr id="67" name="rc67"/>
            <p:cNvSpPr/>
            <p:nvPr/>
          </p:nvSpPr>
          <p:spPr>
            <a:xfrm>
              <a:off x="5051914" y="3125850"/>
              <a:ext cx="257465" cy="513087"/>
            </a:xfrm>
            <a:prstGeom prst="rect">
              <a:avLst/>
            </a:prstGeom>
            <a:solidFill>
              <a:srgbClr val="B3B3B3">
                <a:alpha val="100000"/>
              </a:srgbClr>
            </a:solidFill>
          </p:spPr>
          <p:txBody>
            <a:bodyPr/>
            <a:lstStyle/>
            <a:p>
              <a:endParaRPr/>
            </a:p>
          </p:txBody>
        </p:sp>
        <p:sp>
          <p:nvSpPr>
            <p:cNvPr id="68" name="rc68"/>
            <p:cNvSpPr/>
            <p:nvPr/>
          </p:nvSpPr>
          <p:spPr>
            <a:xfrm>
              <a:off x="5337987" y="2481270"/>
              <a:ext cx="257465" cy="1097969"/>
            </a:xfrm>
            <a:prstGeom prst="rect">
              <a:avLst/>
            </a:prstGeom>
            <a:solidFill>
              <a:srgbClr val="B3B3B3">
                <a:alpha val="100000"/>
              </a:srgbClr>
            </a:solidFill>
          </p:spPr>
          <p:txBody>
            <a:bodyPr/>
            <a:lstStyle/>
            <a:p>
              <a:endParaRPr/>
            </a:p>
          </p:txBody>
        </p:sp>
        <p:sp>
          <p:nvSpPr>
            <p:cNvPr id="69" name="rc69"/>
            <p:cNvSpPr/>
            <p:nvPr/>
          </p:nvSpPr>
          <p:spPr>
            <a:xfrm>
              <a:off x="5624059" y="2549669"/>
              <a:ext cx="257465" cy="1037465"/>
            </a:xfrm>
            <a:prstGeom prst="rect">
              <a:avLst/>
            </a:prstGeom>
            <a:solidFill>
              <a:srgbClr val="B3B3B3">
                <a:alpha val="100000"/>
              </a:srgbClr>
            </a:solidFill>
          </p:spPr>
          <p:txBody>
            <a:bodyPr/>
            <a:lstStyle/>
            <a:p>
              <a:endParaRPr/>
            </a:p>
          </p:txBody>
        </p:sp>
        <p:sp>
          <p:nvSpPr>
            <p:cNvPr id="70" name="rc70"/>
            <p:cNvSpPr/>
            <p:nvPr/>
          </p:nvSpPr>
          <p:spPr>
            <a:xfrm>
              <a:off x="5910132" y="2845117"/>
              <a:ext cx="257465" cy="727027"/>
            </a:xfrm>
            <a:prstGeom prst="rect">
              <a:avLst/>
            </a:prstGeom>
            <a:solidFill>
              <a:srgbClr val="B3B3B3">
                <a:alpha val="100000"/>
              </a:srgbClr>
            </a:solidFill>
          </p:spPr>
          <p:txBody>
            <a:bodyPr/>
            <a:lstStyle/>
            <a:p>
              <a:endParaRPr/>
            </a:p>
          </p:txBody>
        </p:sp>
        <p:sp>
          <p:nvSpPr>
            <p:cNvPr id="71" name="rc71"/>
            <p:cNvSpPr/>
            <p:nvPr/>
          </p:nvSpPr>
          <p:spPr>
            <a:xfrm>
              <a:off x="6196204" y="3020181"/>
              <a:ext cx="257465" cy="610433"/>
            </a:xfrm>
            <a:prstGeom prst="rect">
              <a:avLst/>
            </a:prstGeom>
            <a:solidFill>
              <a:srgbClr val="B3B3B3">
                <a:alpha val="100000"/>
              </a:srgbClr>
            </a:solidFill>
          </p:spPr>
          <p:txBody>
            <a:bodyPr/>
            <a:lstStyle/>
            <a:p>
              <a:endParaRPr/>
            </a:p>
          </p:txBody>
        </p:sp>
        <p:sp>
          <p:nvSpPr>
            <p:cNvPr id="72" name="rc72"/>
            <p:cNvSpPr/>
            <p:nvPr/>
          </p:nvSpPr>
          <p:spPr>
            <a:xfrm>
              <a:off x="6482277" y="3189016"/>
              <a:ext cx="257465" cy="460422"/>
            </a:xfrm>
            <a:prstGeom prst="rect">
              <a:avLst/>
            </a:prstGeom>
            <a:solidFill>
              <a:srgbClr val="B3B3B3">
                <a:alpha val="100000"/>
              </a:srgbClr>
            </a:solidFill>
          </p:spPr>
          <p:txBody>
            <a:bodyPr/>
            <a:lstStyle/>
            <a:p>
              <a:endParaRPr/>
            </a:p>
          </p:txBody>
        </p:sp>
        <p:sp>
          <p:nvSpPr>
            <p:cNvPr id="73" name="rc73"/>
            <p:cNvSpPr/>
            <p:nvPr/>
          </p:nvSpPr>
          <p:spPr>
            <a:xfrm>
              <a:off x="6768349" y="3292069"/>
              <a:ext cx="257465" cy="330542"/>
            </a:xfrm>
            <a:prstGeom prst="rect">
              <a:avLst/>
            </a:prstGeom>
            <a:solidFill>
              <a:srgbClr val="B3B3B3">
                <a:alpha val="100000"/>
              </a:srgbClr>
            </a:solidFill>
          </p:spPr>
          <p:txBody>
            <a:bodyPr/>
            <a:lstStyle/>
            <a:p>
              <a:endParaRPr/>
            </a:p>
          </p:txBody>
        </p:sp>
        <p:sp>
          <p:nvSpPr>
            <p:cNvPr id="74" name="rc74"/>
            <p:cNvSpPr/>
            <p:nvPr/>
          </p:nvSpPr>
          <p:spPr>
            <a:xfrm>
              <a:off x="7054421" y="3106219"/>
              <a:ext cx="257465" cy="309019"/>
            </a:xfrm>
            <a:prstGeom prst="rect">
              <a:avLst/>
            </a:prstGeom>
            <a:solidFill>
              <a:srgbClr val="B3B3B3">
                <a:alpha val="100000"/>
              </a:srgbClr>
            </a:solidFill>
          </p:spPr>
          <p:txBody>
            <a:bodyPr/>
            <a:lstStyle/>
            <a:p>
              <a:endParaRPr/>
            </a:p>
          </p:txBody>
        </p:sp>
        <p:sp>
          <p:nvSpPr>
            <p:cNvPr id="75" name="rc75"/>
            <p:cNvSpPr/>
            <p:nvPr/>
          </p:nvSpPr>
          <p:spPr>
            <a:xfrm>
              <a:off x="7340494" y="2972162"/>
              <a:ext cx="257465" cy="334672"/>
            </a:xfrm>
            <a:prstGeom prst="rect">
              <a:avLst/>
            </a:prstGeom>
            <a:solidFill>
              <a:srgbClr val="B3B3B3">
                <a:alpha val="100000"/>
              </a:srgbClr>
            </a:solidFill>
          </p:spPr>
          <p:txBody>
            <a:bodyPr/>
            <a:lstStyle/>
            <a:p>
              <a:endParaRPr/>
            </a:p>
          </p:txBody>
        </p:sp>
        <p:sp>
          <p:nvSpPr>
            <p:cNvPr id="76" name="rc76"/>
            <p:cNvSpPr/>
            <p:nvPr/>
          </p:nvSpPr>
          <p:spPr>
            <a:xfrm>
              <a:off x="7626566" y="3173999"/>
              <a:ext cx="257465" cy="379982"/>
            </a:xfrm>
            <a:prstGeom prst="rect">
              <a:avLst/>
            </a:prstGeom>
            <a:solidFill>
              <a:srgbClr val="B3B3B3">
                <a:alpha val="100000"/>
              </a:srgbClr>
            </a:solidFill>
          </p:spPr>
          <p:txBody>
            <a:bodyPr/>
            <a:lstStyle/>
            <a:p>
              <a:endParaRPr/>
            </a:p>
          </p:txBody>
        </p:sp>
        <p:sp>
          <p:nvSpPr>
            <p:cNvPr id="77" name="rc77"/>
            <p:cNvSpPr/>
            <p:nvPr/>
          </p:nvSpPr>
          <p:spPr>
            <a:xfrm>
              <a:off x="7912639" y="3142686"/>
              <a:ext cx="257465" cy="320349"/>
            </a:xfrm>
            <a:prstGeom prst="rect">
              <a:avLst/>
            </a:prstGeom>
            <a:solidFill>
              <a:srgbClr val="B3B3B3">
                <a:alpha val="100000"/>
              </a:srgbClr>
            </a:solidFill>
          </p:spPr>
          <p:txBody>
            <a:bodyPr/>
            <a:lstStyle/>
            <a:p>
              <a:endParaRPr/>
            </a:p>
          </p:txBody>
        </p:sp>
        <p:sp>
          <p:nvSpPr>
            <p:cNvPr id="78" name="pl78"/>
            <p:cNvSpPr/>
            <p:nvPr/>
          </p:nvSpPr>
          <p:spPr>
            <a:xfrm>
              <a:off x="1461705" y="1265507"/>
              <a:ext cx="6579665" cy="474070"/>
            </a:xfrm>
            <a:custGeom>
              <a:avLst/>
              <a:gdLst/>
              <a:ahLst/>
              <a:cxnLst/>
              <a:rect l="0" t="0" r="0" b="0"/>
              <a:pathLst>
                <a:path w="6579665" h="474070">
                  <a:moveTo>
                    <a:pt x="0" y="252837"/>
                  </a:moveTo>
                  <a:lnTo>
                    <a:pt x="286072" y="158023"/>
                  </a:lnTo>
                  <a:lnTo>
                    <a:pt x="572144" y="252837"/>
                  </a:lnTo>
                  <a:lnTo>
                    <a:pt x="858217" y="252837"/>
                  </a:lnTo>
                  <a:lnTo>
                    <a:pt x="1144289" y="221233"/>
                  </a:lnTo>
                  <a:lnTo>
                    <a:pt x="1430362" y="284442"/>
                  </a:lnTo>
                  <a:lnTo>
                    <a:pt x="1716434" y="284442"/>
                  </a:lnTo>
                  <a:lnTo>
                    <a:pt x="2002507" y="252837"/>
                  </a:lnTo>
                  <a:lnTo>
                    <a:pt x="2288579" y="252837"/>
                  </a:lnTo>
                  <a:lnTo>
                    <a:pt x="2574651" y="284442"/>
                  </a:lnTo>
                  <a:lnTo>
                    <a:pt x="2860724" y="189628"/>
                  </a:lnTo>
                  <a:lnTo>
                    <a:pt x="3146796" y="158023"/>
                  </a:lnTo>
                  <a:lnTo>
                    <a:pt x="3432869" y="94814"/>
                  </a:lnTo>
                  <a:lnTo>
                    <a:pt x="3718941" y="0"/>
                  </a:lnTo>
                  <a:lnTo>
                    <a:pt x="4005014" y="94814"/>
                  </a:lnTo>
                  <a:lnTo>
                    <a:pt x="4291086" y="63209"/>
                  </a:lnTo>
                  <a:lnTo>
                    <a:pt x="4577158" y="94814"/>
                  </a:lnTo>
                  <a:lnTo>
                    <a:pt x="4863231" y="31604"/>
                  </a:lnTo>
                  <a:lnTo>
                    <a:pt x="5149303" y="31604"/>
                  </a:lnTo>
                  <a:lnTo>
                    <a:pt x="5435376" y="63209"/>
                  </a:lnTo>
                  <a:lnTo>
                    <a:pt x="5721448" y="316047"/>
                  </a:lnTo>
                  <a:lnTo>
                    <a:pt x="6007521" y="474070"/>
                  </a:lnTo>
                  <a:lnTo>
                    <a:pt x="6293593" y="158023"/>
                  </a:lnTo>
                  <a:lnTo>
                    <a:pt x="6579665" y="284442"/>
                  </a:lnTo>
                </a:path>
              </a:pathLst>
            </a:custGeom>
            <a:ln w="27101" cap="flat">
              <a:solidFill>
                <a:srgbClr val="0058AB">
                  <a:alpha val="80000"/>
                </a:srgbClr>
              </a:solidFill>
              <a:prstDash val="solid"/>
              <a:round/>
            </a:ln>
          </p:spPr>
          <p:txBody>
            <a:bodyPr/>
            <a:lstStyle/>
            <a:p>
              <a:endParaRPr/>
            </a:p>
          </p:txBody>
        </p:sp>
        <p:sp>
          <p:nvSpPr>
            <p:cNvPr id="79" name="pl79"/>
            <p:cNvSpPr/>
            <p:nvPr/>
          </p:nvSpPr>
          <p:spPr>
            <a:xfrm>
              <a:off x="1461705" y="1707973"/>
              <a:ext cx="6579665" cy="2054307"/>
            </a:xfrm>
            <a:custGeom>
              <a:avLst/>
              <a:gdLst/>
              <a:ahLst/>
              <a:cxnLst/>
              <a:rect l="0" t="0" r="0" b="0"/>
              <a:pathLst>
                <a:path w="6579665" h="2054307">
                  <a:moveTo>
                    <a:pt x="0" y="2054307"/>
                  </a:moveTo>
                  <a:lnTo>
                    <a:pt x="286072" y="1959493"/>
                  </a:lnTo>
                  <a:lnTo>
                    <a:pt x="572144" y="1896283"/>
                  </a:lnTo>
                  <a:lnTo>
                    <a:pt x="858217" y="1548631"/>
                  </a:lnTo>
                  <a:lnTo>
                    <a:pt x="1144289" y="1422212"/>
                  </a:lnTo>
                  <a:lnTo>
                    <a:pt x="1430362" y="1517026"/>
                  </a:lnTo>
                  <a:lnTo>
                    <a:pt x="1716434" y="1042955"/>
                  </a:lnTo>
                  <a:lnTo>
                    <a:pt x="2002507" y="537280"/>
                  </a:lnTo>
                  <a:lnTo>
                    <a:pt x="2288579" y="252837"/>
                  </a:lnTo>
                  <a:lnTo>
                    <a:pt x="2574651" y="284442"/>
                  </a:lnTo>
                  <a:lnTo>
                    <a:pt x="2860724" y="189628"/>
                  </a:lnTo>
                  <a:lnTo>
                    <a:pt x="3146796" y="158023"/>
                  </a:lnTo>
                  <a:lnTo>
                    <a:pt x="3432869" y="189628"/>
                  </a:lnTo>
                  <a:lnTo>
                    <a:pt x="3718941" y="221233"/>
                  </a:lnTo>
                  <a:lnTo>
                    <a:pt x="4005014" y="948141"/>
                  </a:lnTo>
                  <a:lnTo>
                    <a:pt x="4291086" y="853327"/>
                  </a:lnTo>
                  <a:lnTo>
                    <a:pt x="4577158" y="505675"/>
                  </a:lnTo>
                  <a:lnTo>
                    <a:pt x="4863231" y="252837"/>
                  </a:lnTo>
                  <a:lnTo>
                    <a:pt x="5149303" y="94814"/>
                  </a:lnTo>
                  <a:lnTo>
                    <a:pt x="5435376" y="0"/>
                  </a:lnTo>
                  <a:lnTo>
                    <a:pt x="5721448" y="221233"/>
                  </a:lnTo>
                  <a:lnTo>
                    <a:pt x="6007521" y="410861"/>
                  </a:lnTo>
                  <a:lnTo>
                    <a:pt x="6293593" y="158023"/>
                  </a:lnTo>
                  <a:lnTo>
                    <a:pt x="6579665" y="221233"/>
                  </a:lnTo>
                </a:path>
              </a:pathLst>
            </a:custGeom>
            <a:ln w="27101" cap="flat">
              <a:solidFill>
                <a:srgbClr val="333333">
                  <a:alpha val="80000"/>
                </a:srgbClr>
              </a:solidFill>
              <a:prstDash val="solid"/>
              <a:round/>
            </a:ln>
          </p:spPr>
          <p:txBody>
            <a:bodyPr/>
            <a:lstStyle/>
            <a:p>
              <a:endParaRPr/>
            </a:p>
          </p:txBody>
        </p:sp>
        <p:sp>
          <p:nvSpPr>
            <p:cNvPr id="80" name="tx80"/>
            <p:cNvSpPr/>
            <p:nvPr/>
          </p:nvSpPr>
          <p:spPr>
            <a:xfrm>
              <a:off x="6826744" y="114573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85</a:t>
              </a:r>
            </a:p>
          </p:txBody>
        </p:sp>
        <p:sp>
          <p:nvSpPr>
            <p:cNvPr id="81" name="tx81"/>
            <p:cNvSpPr/>
            <p:nvPr/>
          </p:nvSpPr>
          <p:spPr>
            <a:xfrm>
              <a:off x="7112816" y="1401664"/>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77</a:t>
              </a:r>
            </a:p>
          </p:txBody>
        </p:sp>
        <p:sp>
          <p:nvSpPr>
            <p:cNvPr id="82" name="tx82"/>
            <p:cNvSpPr/>
            <p:nvPr/>
          </p:nvSpPr>
          <p:spPr>
            <a:xfrm>
              <a:off x="7398888" y="155814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72</a:t>
              </a:r>
            </a:p>
          </p:txBody>
        </p:sp>
        <p:sp>
          <p:nvSpPr>
            <p:cNvPr id="83" name="tx83"/>
            <p:cNvSpPr/>
            <p:nvPr/>
          </p:nvSpPr>
          <p:spPr>
            <a:xfrm>
              <a:off x="7684961" y="124055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84" name="tx84"/>
            <p:cNvSpPr/>
            <p:nvPr/>
          </p:nvSpPr>
          <p:spPr>
            <a:xfrm>
              <a:off x="7971033" y="13669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78</a:t>
              </a:r>
            </a:p>
          </p:txBody>
        </p:sp>
        <p:sp>
          <p:nvSpPr>
            <p:cNvPr id="85" name="tx85"/>
            <p:cNvSpPr/>
            <p:nvPr/>
          </p:nvSpPr>
          <p:spPr>
            <a:xfrm>
              <a:off x="6826744" y="176936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73</a:t>
              </a:r>
            </a:p>
          </p:txBody>
        </p:sp>
        <p:sp>
          <p:nvSpPr>
            <p:cNvPr id="86" name="tx86"/>
            <p:cNvSpPr/>
            <p:nvPr/>
          </p:nvSpPr>
          <p:spPr>
            <a:xfrm>
              <a:off x="7112816" y="199066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66</a:t>
              </a:r>
            </a:p>
          </p:txBody>
        </p:sp>
        <p:sp>
          <p:nvSpPr>
            <p:cNvPr id="87" name="tx87"/>
            <p:cNvSpPr/>
            <p:nvPr/>
          </p:nvSpPr>
          <p:spPr>
            <a:xfrm>
              <a:off x="7398888" y="21802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60</a:t>
              </a:r>
            </a:p>
          </p:txBody>
        </p:sp>
        <p:sp>
          <p:nvSpPr>
            <p:cNvPr id="88" name="tx88"/>
            <p:cNvSpPr/>
            <p:nvPr/>
          </p:nvSpPr>
          <p:spPr>
            <a:xfrm>
              <a:off x="7684961" y="192745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68</a:t>
              </a:r>
            </a:p>
          </p:txBody>
        </p:sp>
        <p:sp>
          <p:nvSpPr>
            <p:cNvPr id="89" name="tx89"/>
            <p:cNvSpPr/>
            <p:nvPr/>
          </p:nvSpPr>
          <p:spPr>
            <a:xfrm>
              <a:off x="7971033" y="199066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66</a:t>
              </a:r>
            </a:p>
          </p:txBody>
        </p:sp>
        <p:sp>
          <p:nvSpPr>
            <p:cNvPr id="90" name="tx90"/>
            <p:cNvSpPr/>
            <p:nvPr/>
          </p:nvSpPr>
          <p:spPr>
            <a:xfrm>
              <a:off x="1386356" y="372215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91" name="tx91"/>
            <p:cNvSpPr/>
            <p:nvPr/>
          </p:nvSpPr>
          <p:spPr>
            <a:xfrm>
              <a:off x="2816719" y="368995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2" name="tx92"/>
            <p:cNvSpPr/>
            <p:nvPr/>
          </p:nvSpPr>
          <p:spPr>
            <a:xfrm>
              <a:off x="4247081" y="371427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3" name="tx93"/>
            <p:cNvSpPr/>
            <p:nvPr/>
          </p:nvSpPr>
          <p:spPr>
            <a:xfrm>
              <a:off x="5677443" y="376068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94" name="tx94"/>
            <p:cNvSpPr/>
            <p:nvPr/>
          </p:nvSpPr>
          <p:spPr>
            <a:xfrm>
              <a:off x="6821733" y="377837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5" name="tx95"/>
            <p:cNvSpPr/>
            <p:nvPr/>
          </p:nvSpPr>
          <p:spPr>
            <a:xfrm>
              <a:off x="7153009" y="36760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96" name="tx96"/>
            <p:cNvSpPr/>
            <p:nvPr/>
          </p:nvSpPr>
          <p:spPr>
            <a:xfrm>
              <a:off x="7393878" y="362185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97" name="tx97"/>
            <p:cNvSpPr/>
            <p:nvPr/>
          </p:nvSpPr>
          <p:spPr>
            <a:xfrm>
              <a:off x="7679950" y="37441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8" name="tx98"/>
            <p:cNvSpPr/>
            <p:nvPr/>
          </p:nvSpPr>
          <p:spPr>
            <a:xfrm>
              <a:off x="7966022" y="369863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9" name="tx99"/>
            <p:cNvSpPr/>
            <p:nvPr/>
          </p:nvSpPr>
          <p:spPr>
            <a:xfrm>
              <a:off x="1386356" y="257993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100" name="tx100"/>
            <p:cNvSpPr/>
            <p:nvPr/>
          </p:nvSpPr>
          <p:spPr>
            <a:xfrm>
              <a:off x="2816719" y="278157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01" name="tx101"/>
            <p:cNvSpPr/>
            <p:nvPr/>
          </p:nvSpPr>
          <p:spPr>
            <a:xfrm>
              <a:off x="4292285" y="330261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02" name="tx102"/>
            <p:cNvSpPr/>
            <p:nvPr/>
          </p:nvSpPr>
          <p:spPr>
            <a:xfrm>
              <a:off x="5677443" y="302790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03" name="tx103"/>
            <p:cNvSpPr/>
            <p:nvPr/>
          </p:nvSpPr>
          <p:spPr>
            <a:xfrm>
              <a:off x="6821733" y="341822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4" name="tx104"/>
            <p:cNvSpPr/>
            <p:nvPr/>
          </p:nvSpPr>
          <p:spPr>
            <a:xfrm>
              <a:off x="7107805" y="322161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7393878" y="310038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6" name="tx106"/>
            <p:cNvSpPr/>
            <p:nvPr/>
          </p:nvSpPr>
          <p:spPr>
            <a:xfrm>
              <a:off x="7679950" y="332349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7" name="tx107"/>
            <p:cNvSpPr/>
            <p:nvPr/>
          </p:nvSpPr>
          <p:spPr>
            <a:xfrm>
              <a:off x="7966022" y="326374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8" name="tx108"/>
            <p:cNvSpPr/>
            <p:nvPr/>
          </p:nvSpPr>
          <p:spPr>
            <a:xfrm>
              <a:off x="1386356" y="146471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9" name="tx109"/>
            <p:cNvSpPr/>
            <p:nvPr/>
          </p:nvSpPr>
          <p:spPr>
            <a:xfrm>
              <a:off x="2816719" y="197635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0" name="tx110"/>
            <p:cNvSpPr/>
            <p:nvPr/>
          </p:nvSpPr>
          <p:spPr>
            <a:xfrm>
              <a:off x="4247081" y="30661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11" name="tx111"/>
            <p:cNvSpPr/>
            <p:nvPr/>
          </p:nvSpPr>
          <p:spPr>
            <a:xfrm>
              <a:off x="5722647" y="23640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2" name="tx112"/>
            <p:cNvSpPr/>
            <p:nvPr/>
          </p:nvSpPr>
          <p:spPr>
            <a:xfrm>
              <a:off x="6821733" y="317932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13" name="tx113"/>
            <p:cNvSpPr/>
            <p:nvPr/>
          </p:nvSpPr>
          <p:spPr>
            <a:xfrm>
              <a:off x="7107805" y="297483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14" name="tx114"/>
            <p:cNvSpPr/>
            <p:nvPr/>
          </p:nvSpPr>
          <p:spPr>
            <a:xfrm>
              <a:off x="7393878" y="282737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115" name="tx115"/>
            <p:cNvSpPr/>
            <p:nvPr/>
          </p:nvSpPr>
          <p:spPr>
            <a:xfrm>
              <a:off x="7679950" y="304944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16" name="tx116"/>
            <p:cNvSpPr/>
            <p:nvPr/>
          </p:nvSpPr>
          <p:spPr>
            <a:xfrm>
              <a:off x="8011226" y="301494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7" name="tx117"/>
            <p:cNvSpPr/>
            <p:nvPr/>
          </p:nvSpPr>
          <p:spPr>
            <a:xfrm>
              <a:off x="716778" y="3958265"/>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18" name="tx118"/>
            <p:cNvSpPr/>
            <p:nvPr/>
          </p:nvSpPr>
          <p:spPr>
            <a:xfrm>
              <a:off x="716778" y="3079837"/>
              <a:ext cx="211708"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3M</a:t>
              </a:r>
            </a:p>
          </p:txBody>
        </p:sp>
        <p:sp>
          <p:nvSpPr>
            <p:cNvPr id="119" name="tx119"/>
            <p:cNvSpPr/>
            <p:nvPr/>
          </p:nvSpPr>
          <p:spPr>
            <a:xfrm>
              <a:off x="716778" y="2201558"/>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6M</a:t>
              </a:r>
            </a:p>
          </p:txBody>
        </p:sp>
        <p:sp>
          <p:nvSpPr>
            <p:cNvPr id="120" name="tx120"/>
            <p:cNvSpPr/>
            <p:nvPr/>
          </p:nvSpPr>
          <p:spPr>
            <a:xfrm>
              <a:off x="716778" y="1323204"/>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9M</a:t>
              </a:r>
            </a:p>
          </p:txBody>
        </p:sp>
        <p:sp>
          <p:nvSpPr>
            <p:cNvPr id="121" name="tx121"/>
            <p:cNvSpPr/>
            <p:nvPr/>
          </p:nvSpPr>
          <p:spPr>
            <a:xfrm>
              <a:off x="8574591" y="3958265"/>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22" name="tx122"/>
            <p:cNvSpPr/>
            <p:nvPr/>
          </p:nvSpPr>
          <p:spPr>
            <a:xfrm>
              <a:off x="8574591" y="3168147"/>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23" name="tx123"/>
            <p:cNvSpPr/>
            <p:nvPr/>
          </p:nvSpPr>
          <p:spPr>
            <a:xfrm>
              <a:off x="8574591" y="237802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24" name="tx124"/>
            <p:cNvSpPr/>
            <p:nvPr/>
          </p:nvSpPr>
          <p:spPr>
            <a:xfrm>
              <a:off x="8574591" y="1589771"/>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25" name="tx125"/>
            <p:cNvSpPr/>
            <p:nvPr/>
          </p:nvSpPr>
          <p:spPr>
            <a:xfrm>
              <a:off x="8574591" y="797793"/>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26" name="tx126"/>
            <p:cNvSpPr/>
            <p:nvPr/>
          </p:nvSpPr>
          <p:spPr>
            <a:xfrm rot="-5400000">
              <a:off x="1291037"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721399"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51761"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2123"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26413"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12485"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298558"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584630"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70665" y="434797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751714" y="2379172"/>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36" name="tx136"/>
            <p:cNvSpPr/>
            <p:nvPr/>
          </p:nvSpPr>
          <p:spPr>
            <a:xfrm rot="5400000">
              <a:off x="8306669" y="2379172"/>
              <a:ext cx="132114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 Coverage (%)</a:t>
              </a:r>
            </a:p>
          </p:txBody>
        </p:sp>
        <p:sp>
          <p:nvSpPr>
            <p:cNvPr id="137" name="pl137"/>
            <p:cNvSpPr/>
            <p:nvPr/>
          </p:nvSpPr>
          <p:spPr>
            <a:xfrm>
              <a:off x="2902637" y="506767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38" name="pl138"/>
            <p:cNvSpPr/>
            <p:nvPr/>
          </p:nvSpPr>
          <p:spPr>
            <a:xfrm>
              <a:off x="3684687" y="5067675"/>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39" name="tx139"/>
            <p:cNvSpPr/>
            <p:nvPr/>
          </p:nvSpPr>
          <p:spPr>
            <a:xfrm>
              <a:off x="3169736" y="500940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40" name="tx140"/>
            <p:cNvSpPr/>
            <p:nvPr/>
          </p:nvSpPr>
          <p:spPr>
            <a:xfrm>
              <a:off x="3951787" y="500940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41" name="rc141"/>
            <p:cNvSpPr/>
            <p:nvPr/>
          </p:nvSpPr>
          <p:spPr>
            <a:xfrm>
              <a:off x="4662559" y="4966947"/>
              <a:ext cx="201456" cy="201456"/>
            </a:xfrm>
            <a:prstGeom prst="rect">
              <a:avLst/>
            </a:prstGeom>
            <a:solidFill>
              <a:srgbClr val="E2231A">
                <a:alpha val="100000"/>
              </a:srgbClr>
            </a:solidFill>
          </p:spPr>
          <p:txBody>
            <a:bodyPr/>
            <a:lstStyle/>
            <a:p>
              <a:endParaRPr/>
            </a:p>
          </p:txBody>
        </p:sp>
        <p:sp>
          <p:nvSpPr>
            <p:cNvPr id="142" name="rc142"/>
            <p:cNvSpPr/>
            <p:nvPr/>
          </p:nvSpPr>
          <p:spPr>
            <a:xfrm>
              <a:off x="5681766" y="4966947"/>
              <a:ext cx="201456" cy="201456"/>
            </a:xfrm>
            <a:prstGeom prst="rect">
              <a:avLst/>
            </a:prstGeom>
            <a:solidFill>
              <a:srgbClr val="B3B3B3">
                <a:alpha val="100000"/>
              </a:srgbClr>
            </a:solidFill>
          </p:spPr>
          <p:txBody>
            <a:bodyPr/>
            <a:lstStyle/>
            <a:p>
              <a:endParaRPr/>
            </a:p>
          </p:txBody>
        </p:sp>
        <p:sp>
          <p:nvSpPr>
            <p:cNvPr id="143" name="tx143"/>
            <p:cNvSpPr/>
            <p:nvPr/>
          </p:nvSpPr>
          <p:spPr>
            <a:xfrm>
              <a:off x="4942604" y="500940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44" name="tx144"/>
            <p:cNvSpPr/>
            <p:nvPr/>
          </p:nvSpPr>
          <p:spPr>
            <a:xfrm>
              <a:off x="5961812" y="500940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45" name="tx145"/>
            <p:cNvSpPr/>
            <p:nvPr/>
          </p:nvSpPr>
          <p:spPr>
            <a:xfrm>
              <a:off x="991116" y="467611"/>
              <a:ext cx="791141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Gavi transition, 2000-2023</a:t>
              </a:r>
            </a:p>
          </p:txBody>
        </p:sp>
        <p:sp>
          <p:nvSpPr>
            <p:cNvPr id="146" name="pl146"/>
            <p:cNvSpPr/>
            <p:nvPr/>
          </p:nvSpPr>
          <p:spPr>
            <a:xfrm>
              <a:off x="991116" y="5730345"/>
              <a:ext cx="7520844" cy="0"/>
            </a:xfrm>
            <a:custGeom>
              <a:avLst/>
              <a:gdLst/>
              <a:ahLst/>
              <a:cxnLst/>
              <a:rect l="0" t="0" r="0" b="0"/>
              <a:pathLst>
                <a:path w="7520844">
                  <a:moveTo>
                    <a:pt x="0" y="0"/>
                  </a:moveTo>
                  <a:lnTo>
                    <a:pt x="7520844" y="0"/>
                  </a:lnTo>
                  <a:lnTo>
                    <a:pt x="7520844" y="0"/>
                  </a:lnTo>
                </a:path>
              </a:pathLst>
            </a:custGeom>
            <a:ln w="6775" cap="flat">
              <a:solidFill>
                <a:srgbClr val="EBEBEB">
                  <a:alpha val="100000"/>
                </a:srgbClr>
              </a:solidFill>
              <a:prstDash val="solid"/>
              <a:round/>
            </a:ln>
          </p:spPr>
          <p:txBody>
            <a:bodyPr/>
            <a:lstStyle/>
            <a:p>
              <a:endParaRPr/>
            </a:p>
          </p:txBody>
        </p:sp>
        <p:sp>
          <p:nvSpPr>
            <p:cNvPr id="147" name="pl147"/>
            <p:cNvSpPr/>
            <p:nvPr/>
          </p:nvSpPr>
          <p:spPr>
            <a:xfrm>
              <a:off x="2425598"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4610848"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6796098"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991116" y="5922891"/>
              <a:ext cx="7520844" cy="0"/>
            </a:xfrm>
            <a:custGeom>
              <a:avLst/>
              <a:gdLst/>
              <a:ahLst/>
              <a:cxnLst/>
              <a:rect l="0" t="0" r="0" b="0"/>
              <a:pathLst>
                <a:path w="7520844">
                  <a:moveTo>
                    <a:pt x="0" y="0"/>
                  </a:moveTo>
                  <a:lnTo>
                    <a:pt x="7520844" y="0"/>
                  </a:lnTo>
                  <a:lnTo>
                    <a:pt x="7520844"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991116" y="5537800"/>
              <a:ext cx="7520844" cy="0"/>
            </a:xfrm>
            <a:custGeom>
              <a:avLst/>
              <a:gdLst/>
              <a:ahLst/>
              <a:cxnLst/>
              <a:rect l="0" t="0" r="0" b="0"/>
              <a:pathLst>
                <a:path w="7520844">
                  <a:moveTo>
                    <a:pt x="0" y="0"/>
                  </a:moveTo>
                  <a:lnTo>
                    <a:pt x="7520844" y="0"/>
                  </a:lnTo>
                  <a:lnTo>
                    <a:pt x="7520844"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1332973"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3518223"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5703473"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7888723"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rc156"/>
            <p:cNvSpPr/>
            <p:nvPr/>
          </p:nvSpPr>
          <p:spPr>
            <a:xfrm>
              <a:off x="1332973" y="5802550"/>
              <a:ext cx="2929544" cy="240682"/>
            </a:xfrm>
            <a:prstGeom prst="rect">
              <a:avLst/>
            </a:prstGeom>
            <a:solidFill>
              <a:srgbClr val="E2231A">
                <a:alpha val="100000"/>
              </a:srgbClr>
            </a:solidFill>
          </p:spPr>
          <p:txBody>
            <a:bodyPr/>
            <a:lstStyle/>
            <a:p>
              <a:endParaRPr/>
            </a:p>
          </p:txBody>
        </p:sp>
        <p:sp>
          <p:nvSpPr>
            <p:cNvPr id="157" name="rc157"/>
            <p:cNvSpPr/>
            <p:nvPr/>
          </p:nvSpPr>
          <p:spPr>
            <a:xfrm>
              <a:off x="1332973" y="5417459"/>
              <a:ext cx="4120568" cy="240682"/>
            </a:xfrm>
            <a:prstGeom prst="rect">
              <a:avLst/>
            </a:prstGeom>
            <a:solidFill>
              <a:srgbClr val="E2231A">
                <a:alpha val="100000"/>
              </a:srgbClr>
            </a:solidFill>
          </p:spPr>
          <p:txBody>
            <a:bodyPr/>
            <a:lstStyle/>
            <a:p>
              <a:endParaRPr/>
            </a:p>
          </p:txBody>
        </p:sp>
        <p:sp>
          <p:nvSpPr>
            <p:cNvPr id="158" name="rc158"/>
            <p:cNvSpPr/>
            <p:nvPr/>
          </p:nvSpPr>
          <p:spPr>
            <a:xfrm>
              <a:off x="4262517" y="5802550"/>
              <a:ext cx="2467062" cy="240682"/>
            </a:xfrm>
            <a:prstGeom prst="rect">
              <a:avLst/>
            </a:prstGeom>
            <a:solidFill>
              <a:srgbClr val="B3B3B3">
                <a:alpha val="100000"/>
              </a:srgbClr>
            </a:solidFill>
          </p:spPr>
          <p:txBody>
            <a:bodyPr/>
            <a:lstStyle/>
            <a:p>
              <a:endParaRPr/>
            </a:p>
          </p:txBody>
        </p:sp>
        <p:sp>
          <p:nvSpPr>
            <p:cNvPr id="159" name="rc159"/>
            <p:cNvSpPr/>
            <p:nvPr/>
          </p:nvSpPr>
          <p:spPr>
            <a:xfrm>
              <a:off x="5453541" y="5417459"/>
              <a:ext cx="2390984" cy="240682"/>
            </a:xfrm>
            <a:prstGeom prst="rect">
              <a:avLst/>
            </a:prstGeom>
            <a:solidFill>
              <a:srgbClr val="B3B3B3">
                <a:alpha val="100000"/>
              </a:srgbClr>
            </a:solidFill>
          </p:spPr>
          <p:txBody>
            <a:bodyPr/>
            <a:lstStyle/>
            <a:p>
              <a:endParaRPr/>
            </a:p>
          </p:txBody>
        </p:sp>
        <p:sp>
          <p:nvSpPr>
            <p:cNvPr id="160" name="tx160"/>
            <p:cNvSpPr/>
            <p:nvPr/>
          </p:nvSpPr>
          <p:spPr>
            <a:xfrm>
              <a:off x="2376962" y="5869219"/>
              <a:ext cx="841565" cy="10385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MCV1 1.3</a:t>
              </a:r>
            </a:p>
          </p:txBody>
        </p:sp>
        <p:sp>
          <p:nvSpPr>
            <p:cNvPr id="161" name="tx161"/>
            <p:cNvSpPr/>
            <p:nvPr/>
          </p:nvSpPr>
          <p:spPr>
            <a:xfrm>
              <a:off x="2972475" y="5484196"/>
              <a:ext cx="841565" cy="103783"/>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MCV1 1.9</a:t>
              </a:r>
            </a:p>
          </p:txBody>
        </p:sp>
        <p:sp>
          <p:nvSpPr>
            <p:cNvPr id="162" name="tx162"/>
            <p:cNvSpPr/>
            <p:nvPr/>
          </p:nvSpPr>
          <p:spPr>
            <a:xfrm>
              <a:off x="5075265" y="5869288"/>
              <a:ext cx="841565" cy="103783"/>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MCV2 1.1</a:t>
              </a:r>
            </a:p>
          </p:txBody>
        </p:sp>
        <p:sp>
          <p:nvSpPr>
            <p:cNvPr id="163" name="tx163"/>
            <p:cNvSpPr/>
            <p:nvPr/>
          </p:nvSpPr>
          <p:spPr>
            <a:xfrm>
              <a:off x="6228251" y="5484196"/>
              <a:ext cx="841565" cy="103783"/>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MCV2 1.1</a:t>
              </a:r>
            </a:p>
          </p:txBody>
        </p:sp>
        <p:sp>
          <p:nvSpPr>
            <p:cNvPr id="164" name="tx164"/>
            <p:cNvSpPr/>
            <p:nvPr/>
          </p:nvSpPr>
          <p:spPr>
            <a:xfrm>
              <a:off x="6898944" y="5868971"/>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2.5</a:t>
              </a:r>
            </a:p>
          </p:txBody>
        </p:sp>
        <p:sp>
          <p:nvSpPr>
            <p:cNvPr id="165" name="tx165"/>
            <p:cNvSpPr/>
            <p:nvPr/>
          </p:nvSpPr>
          <p:spPr>
            <a:xfrm>
              <a:off x="8129911" y="5483809"/>
              <a:ext cx="80386"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a:t>
              </a:r>
            </a:p>
          </p:txBody>
        </p:sp>
        <p:sp>
          <p:nvSpPr>
            <p:cNvPr id="166" name="tx166"/>
            <p:cNvSpPr/>
            <p:nvPr/>
          </p:nvSpPr>
          <p:spPr>
            <a:xfrm>
              <a:off x="589456" y="5866039"/>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67" name="tx167"/>
            <p:cNvSpPr/>
            <p:nvPr/>
          </p:nvSpPr>
          <p:spPr>
            <a:xfrm>
              <a:off x="589456" y="5480873"/>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68" name="tx168"/>
            <p:cNvSpPr/>
            <p:nvPr/>
          </p:nvSpPr>
          <p:spPr>
            <a:xfrm>
              <a:off x="1205948" y="6134844"/>
              <a:ext cx="254049"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 M</a:t>
              </a:r>
            </a:p>
          </p:txBody>
        </p:sp>
        <p:sp>
          <p:nvSpPr>
            <p:cNvPr id="169" name="tx169"/>
            <p:cNvSpPr/>
            <p:nvPr/>
          </p:nvSpPr>
          <p:spPr>
            <a:xfrm>
              <a:off x="3391198" y="6136705"/>
              <a:ext cx="254049"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 M</a:t>
              </a:r>
            </a:p>
          </p:txBody>
        </p:sp>
        <p:sp>
          <p:nvSpPr>
            <p:cNvPr id="170" name="tx170"/>
            <p:cNvSpPr/>
            <p:nvPr/>
          </p:nvSpPr>
          <p:spPr>
            <a:xfrm>
              <a:off x="5576448" y="6136705"/>
              <a:ext cx="254049"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 M</a:t>
              </a:r>
            </a:p>
          </p:txBody>
        </p:sp>
        <p:sp>
          <p:nvSpPr>
            <p:cNvPr id="171" name="tx171"/>
            <p:cNvSpPr/>
            <p:nvPr/>
          </p:nvSpPr>
          <p:spPr>
            <a:xfrm>
              <a:off x="7761698" y="6134770"/>
              <a:ext cx="254049"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3 M</a:t>
              </a:r>
            </a:p>
          </p:txBody>
        </p:sp>
        <p:sp>
          <p:nvSpPr>
            <p:cNvPr id="172" name="tx172"/>
            <p:cNvSpPr/>
            <p:nvPr/>
          </p:nvSpPr>
          <p:spPr>
            <a:xfrm>
              <a:off x="3548747" y="6279176"/>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73" name="tx173"/>
            <p:cNvSpPr/>
            <p:nvPr/>
          </p:nvSpPr>
          <p:spPr>
            <a:xfrm>
              <a:off x="4350374"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declined at 78%. This is lower than in 2019, where coverage was 85%.
1,886,000 children missed their routine first dose of measles vaccine.
MCV2 is typically administered to children between 18 months and five years old. MCV2 coverage declined at 66%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9057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4060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9063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4066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8655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11559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36562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61565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656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1435660"/>
              <a:ext cx="3397293" cy="719970"/>
            </a:xfrm>
            <a:custGeom>
              <a:avLst/>
              <a:gdLst/>
              <a:ahLst/>
              <a:cxnLst/>
              <a:rect l="0" t="0" r="0" b="0"/>
              <a:pathLst>
                <a:path w="3397293" h="719970">
                  <a:moveTo>
                    <a:pt x="0" y="719970"/>
                  </a:moveTo>
                  <a:lnTo>
                    <a:pt x="147708" y="719970"/>
                  </a:lnTo>
                  <a:lnTo>
                    <a:pt x="295416" y="719970"/>
                  </a:lnTo>
                  <a:lnTo>
                    <a:pt x="443125" y="629974"/>
                  </a:lnTo>
                  <a:lnTo>
                    <a:pt x="590833" y="509978"/>
                  </a:lnTo>
                  <a:lnTo>
                    <a:pt x="738541" y="449981"/>
                  </a:lnTo>
                  <a:lnTo>
                    <a:pt x="886250" y="419982"/>
                  </a:lnTo>
                  <a:lnTo>
                    <a:pt x="1033958" y="389983"/>
                  </a:lnTo>
                  <a:lnTo>
                    <a:pt x="1181667" y="329986"/>
                  </a:lnTo>
                  <a:lnTo>
                    <a:pt x="1329375" y="209991"/>
                  </a:lnTo>
                  <a:lnTo>
                    <a:pt x="1477083" y="149993"/>
                  </a:lnTo>
                  <a:lnTo>
                    <a:pt x="1624792" y="149993"/>
                  </a:lnTo>
                  <a:lnTo>
                    <a:pt x="1772500" y="179992"/>
                  </a:lnTo>
                  <a:lnTo>
                    <a:pt x="1920209" y="179992"/>
                  </a:lnTo>
                  <a:lnTo>
                    <a:pt x="2067917" y="149993"/>
                  </a:lnTo>
                  <a:lnTo>
                    <a:pt x="2215625" y="119995"/>
                  </a:lnTo>
                  <a:lnTo>
                    <a:pt x="2363334" y="119995"/>
                  </a:lnTo>
                  <a:lnTo>
                    <a:pt x="2511042" y="59997"/>
                  </a:lnTo>
                  <a:lnTo>
                    <a:pt x="2658751" y="29998"/>
                  </a:lnTo>
                  <a:lnTo>
                    <a:pt x="2806459" y="0"/>
                  </a:lnTo>
                  <a:lnTo>
                    <a:pt x="2954167" y="89996"/>
                  </a:lnTo>
                  <a:lnTo>
                    <a:pt x="3101876" y="149993"/>
                  </a:lnTo>
                  <a:lnTo>
                    <a:pt x="3249584" y="59997"/>
                  </a:lnTo>
                  <a:lnTo>
                    <a:pt x="3397293" y="89996"/>
                  </a:lnTo>
                </a:path>
              </a:pathLst>
            </a:custGeom>
            <a:ln w="27101" cap="flat">
              <a:solidFill>
                <a:srgbClr val="0058AB">
                  <a:alpha val="69803"/>
                </a:srgbClr>
              </a:solidFill>
              <a:prstDash val="solid"/>
              <a:round/>
            </a:ln>
          </p:spPr>
          <p:txBody>
            <a:bodyPr/>
            <a:lstStyle/>
            <a:p>
              <a:endParaRPr/>
            </a:p>
          </p:txBody>
        </p:sp>
        <p:sp>
          <p:nvSpPr>
            <p:cNvPr id="26" name="pl26"/>
            <p:cNvSpPr/>
            <p:nvPr/>
          </p:nvSpPr>
          <p:spPr>
            <a:xfrm>
              <a:off x="1120965" y="1255668"/>
              <a:ext cx="3397293" cy="449981"/>
            </a:xfrm>
            <a:custGeom>
              <a:avLst/>
              <a:gdLst/>
              <a:ahLst/>
              <a:cxnLst/>
              <a:rect l="0" t="0" r="0" b="0"/>
              <a:pathLst>
                <a:path w="3397293" h="449981">
                  <a:moveTo>
                    <a:pt x="0" y="239990"/>
                  </a:moveTo>
                  <a:lnTo>
                    <a:pt x="147708" y="149993"/>
                  </a:lnTo>
                  <a:lnTo>
                    <a:pt x="295416" y="239990"/>
                  </a:lnTo>
                  <a:lnTo>
                    <a:pt x="443125" y="239990"/>
                  </a:lnTo>
                  <a:lnTo>
                    <a:pt x="590833" y="209991"/>
                  </a:lnTo>
                  <a:lnTo>
                    <a:pt x="738541" y="269988"/>
                  </a:lnTo>
                  <a:lnTo>
                    <a:pt x="886250" y="269988"/>
                  </a:lnTo>
                  <a:lnTo>
                    <a:pt x="1033958" y="239990"/>
                  </a:lnTo>
                  <a:lnTo>
                    <a:pt x="1181667" y="239990"/>
                  </a:lnTo>
                  <a:lnTo>
                    <a:pt x="1329375" y="269988"/>
                  </a:lnTo>
                  <a:lnTo>
                    <a:pt x="1477083" y="179992"/>
                  </a:lnTo>
                  <a:lnTo>
                    <a:pt x="1624792" y="149993"/>
                  </a:lnTo>
                  <a:lnTo>
                    <a:pt x="1772500" y="89996"/>
                  </a:lnTo>
                  <a:lnTo>
                    <a:pt x="1920209" y="0"/>
                  </a:lnTo>
                  <a:lnTo>
                    <a:pt x="2067917" y="89996"/>
                  </a:lnTo>
                  <a:lnTo>
                    <a:pt x="2215625" y="59997"/>
                  </a:lnTo>
                  <a:lnTo>
                    <a:pt x="2363334" y="89996"/>
                  </a:lnTo>
                  <a:lnTo>
                    <a:pt x="2511042" y="29998"/>
                  </a:lnTo>
                  <a:lnTo>
                    <a:pt x="2658751" y="29998"/>
                  </a:lnTo>
                  <a:lnTo>
                    <a:pt x="2806459" y="59997"/>
                  </a:lnTo>
                  <a:lnTo>
                    <a:pt x="2954167" y="299987"/>
                  </a:lnTo>
                  <a:lnTo>
                    <a:pt x="3101876" y="449981"/>
                  </a:lnTo>
                  <a:lnTo>
                    <a:pt x="3249584" y="149993"/>
                  </a:lnTo>
                  <a:lnTo>
                    <a:pt x="3397293" y="269988"/>
                  </a:lnTo>
                </a:path>
              </a:pathLst>
            </a:custGeom>
            <a:ln w="27101" cap="flat">
              <a:solidFill>
                <a:srgbClr val="1CABE2">
                  <a:alpha val="69803"/>
                </a:srgbClr>
              </a:solidFill>
              <a:prstDash val="solid"/>
              <a:round/>
            </a:ln>
          </p:spPr>
          <p:txBody>
            <a:bodyPr/>
            <a:lstStyle/>
            <a:p>
              <a:endParaRPr/>
            </a:p>
          </p:txBody>
        </p:sp>
        <p:sp>
          <p:nvSpPr>
            <p:cNvPr id="27" name="pl27"/>
            <p:cNvSpPr/>
            <p:nvPr/>
          </p:nvSpPr>
          <p:spPr>
            <a:xfrm>
              <a:off x="1120965" y="1015678"/>
              <a:ext cx="3397293" cy="89996"/>
            </a:xfrm>
            <a:custGeom>
              <a:avLst/>
              <a:gdLst/>
              <a:ahLst/>
              <a:cxnLst/>
              <a:rect l="0" t="0" r="0" b="0"/>
              <a:pathLst>
                <a:path w="3397293" h="89996">
                  <a:moveTo>
                    <a:pt x="0" y="89996"/>
                  </a:moveTo>
                  <a:lnTo>
                    <a:pt x="147708" y="89996"/>
                  </a:lnTo>
                  <a:lnTo>
                    <a:pt x="295416" y="59997"/>
                  </a:lnTo>
                  <a:lnTo>
                    <a:pt x="443125" y="59997"/>
                  </a:lnTo>
                  <a:lnTo>
                    <a:pt x="590833" y="29998"/>
                  </a:lnTo>
                  <a:lnTo>
                    <a:pt x="738541" y="59997"/>
                  </a:lnTo>
                  <a:lnTo>
                    <a:pt x="886250" y="29998"/>
                  </a:lnTo>
                  <a:lnTo>
                    <a:pt x="1033958" y="29998"/>
                  </a:lnTo>
                  <a:lnTo>
                    <a:pt x="1181667" y="29998"/>
                  </a:lnTo>
                  <a:lnTo>
                    <a:pt x="1329375" y="59997"/>
                  </a:lnTo>
                  <a:lnTo>
                    <a:pt x="1477083" y="29998"/>
                  </a:lnTo>
                  <a:lnTo>
                    <a:pt x="1624792" y="29998"/>
                  </a:lnTo>
                  <a:lnTo>
                    <a:pt x="1772500" y="29998"/>
                  </a:lnTo>
                  <a:lnTo>
                    <a:pt x="1920209" y="29998"/>
                  </a:lnTo>
                  <a:lnTo>
                    <a:pt x="2067917" y="0"/>
                  </a:lnTo>
                  <a:lnTo>
                    <a:pt x="2215625" y="29998"/>
                  </a:lnTo>
                  <a:lnTo>
                    <a:pt x="2363334" y="29998"/>
                  </a:lnTo>
                  <a:lnTo>
                    <a:pt x="2511042" y="29998"/>
                  </a:lnTo>
                  <a:lnTo>
                    <a:pt x="2658751" y="29998"/>
                  </a:lnTo>
                  <a:lnTo>
                    <a:pt x="2806459" y="29998"/>
                  </a:lnTo>
                  <a:lnTo>
                    <a:pt x="2954167" y="29998"/>
                  </a:lnTo>
                  <a:lnTo>
                    <a:pt x="3101876" y="29998"/>
                  </a:lnTo>
                  <a:lnTo>
                    <a:pt x="3249584" y="29998"/>
                  </a:lnTo>
                  <a:lnTo>
                    <a:pt x="3397293" y="29998"/>
                  </a:lnTo>
                </a:path>
              </a:pathLst>
            </a:custGeom>
            <a:ln w="27101" cap="flat">
              <a:solidFill>
                <a:srgbClr val="00833D">
                  <a:alpha val="69803"/>
                </a:srgbClr>
              </a:solidFill>
              <a:prstDash val="solid"/>
              <a:round/>
            </a:ln>
          </p:spPr>
          <p:txBody>
            <a:bodyPr/>
            <a:lstStyle/>
            <a:p>
              <a:endParaRPr/>
            </a:p>
          </p:txBody>
        </p:sp>
        <p:sp>
          <p:nvSpPr>
            <p:cNvPr id="28" name="pl28"/>
            <p:cNvSpPr/>
            <p:nvPr/>
          </p:nvSpPr>
          <p:spPr>
            <a:xfrm>
              <a:off x="1120965" y="985679"/>
              <a:ext cx="3397293" cy="239990"/>
            </a:xfrm>
            <a:custGeom>
              <a:avLst/>
              <a:gdLst/>
              <a:ahLst/>
              <a:cxnLst/>
              <a:rect l="0" t="0" r="0" b="0"/>
              <a:pathLst>
                <a:path w="3397293" h="239990">
                  <a:moveTo>
                    <a:pt x="0" y="239990"/>
                  </a:moveTo>
                  <a:lnTo>
                    <a:pt x="147708" y="209991"/>
                  </a:lnTo>
                  <a:lnTo>
                    <a:pt x="295416" y="239990"/>
                  </a:lnTo>
                  <a:lnTo>
                    <a:pt x="443125" y="239990"/>
                  </a:lnTo>
                  <a:lnTo>
                    <a:pt x="590833" y="209991"/>
                  </a:lnTo>
                  <a:lnTo>
                    <a:pt x="738541" y="209991"/>
                  </a:lnTo>
                  <a:lnTo>
                    <a:pt x="886250" y="89996"/>
                  </a:lnTo>
                  <a:lnTo>
                    <a:pt x="1033958" y="89996"/>
                  </a:lnTo>
                  <a:lnTo>
                    <a:pt x="1181667" y="59997"/>
                  </a:lnTo>
                  <a:lnTo>
                    <a:pt x="1329375" y="0"/>
                  </a:lnTo>
                  <a:lnTo>
                    <a:pt x="1477083" y="29998"/>
                  </a:lnTo>
                  <a:lnTo>
                    <a:pt x="1624792" y="0"/>
                  </a:lnTo>
                  <a:lnTo>
                    <a:pt x="1772500" y="29998"/>
                  </a:lnTo>
                  <a:lnTo>
                    <a:pt x="1920209" y="29998"/>
                  </a:lnTo>
                  <a:lnTo>
                    <a:pt x="2067917" y="29998"/>
                  </a:lnTo>
                  <a:lnTo>
                    <a:pt x="2215625" y="29998"/>
                  </a:lnTo>
                  <a:lnTo>
                    <a:pt x="2363334" y="29998"/>
                  </a:lnTo>
                  <a:lnTo>
                    <a:pt x="2511042" y="89996"/>
                  </a:lnTo>
                  <a:lnTo>
                    <a:pt x="2658751" y="59997"/>
                  </a:lnTo>
                  <a:lnTo>
                    <a:pt x="2806459" y="89996"/>
                  </a:lnTo>
                  <a:lnTo>
                    <a:pt x="2954167" y="149993"/>
                  </a:lnTo>
                  <a:lnTo>
                    <a:pt x="3101876" y="179992"/>
                  </a:lnTo>
                  <a:lnTo>
                    <a:pt x="3249584" y="149993"/>
                  </a:lnTo>
                  <a:lnTo>
                    <a:pt x="3397293" y="149993"/>
                  </a:lnTo>
                </a:path>
              </a:pathLst>
            </a:custGeom>
            <a:ln w="27101" cap="flat">
              <a:solidFill>
                <a:srgbClr val="80BD41">
                  <a:alpha val="69803"/>
                </a:srgbClr>
              </a:solidFill>
              <a:prstDash val="solid"/>
              <a:round/>
            </a:ln>
          </p:spPr>
          <p:txBody>
            <a:bodyPr/>
            <a:lstStyle/>
            <a:p>
              <a:endParaRPr/>
            </a:p>
          </p:txBody>
        </p:sp>
        <p:sp>
          <p:nvSpPr>
            <p:cNvPr id="29" name="pl29"/>
            <p:cNvSpPr/>
            <p:nvPr/>
          </p:nvSpPr>
          <p:spPr>
            <a:xfrm>
              <a:off x="1120965" y="1255668"/>
              <a:ext cx="3397293" cy="449981"/>
            </a:xfrm>
            <a:custGeom>
              <a:avLst/>
              <a:gdLst/>
              <a:ahLst/>
              <a:cxnLst/>
              <a:rect l="0" t="0" r="0" b="0"/>
              <a:pathLst>
                <a:path w="3397293" h="449981">
                  <a:moveTo>
                    <a:pt x="0" y="239990"/>
                  </a:moveTo>
                  <a:lnTo>
                    <a:pt x="147708" y="149993"/>
                  </a:lnTo>
                  <a:lnTo>
                    <a:pt x="295416" y="239990"/>
                  </a:lnTo>
                  <a:lnTo>
                    <a:pt x="443125" y="239990"/>
                  </a:lnTo>
                  <a:lnTo>
                    <a:pt x="590833" y="209991"/>
                  </a:lnTo>
                  <a:lnTo>
                    <a:pt x="738541" y="269988"/>
                  </a:lnTo>
                  <a:lnTo>
                    <a:pt x="886250" y="269988"/>
                  </a:lnTo>
                  <a:lnTo>
                    <a:pt x="1033958" y="239990"/>
                  </a:lnTo>
                  <a:lnTo>
                    <a:pt x="1181667" y="239990"/>
                  </a:lnTo>
                  <a:lnTo>
                    <a:pt x="1329375" y="269988"/>
                  </a:lnTo>
                  <a:lnTo>
                    <a:pt x="1477083" y="179992"/>
                  </a:lnTo>
                  <a:lnTo>
                    <a:pt x="1624792" y="149993"/>
                  </a:lnTo>
                  <a:lnTo>
                    <a:pt x="1772500" y="89996"/>
                  </a:lnTo>
                  <a:lnTo>
                    <a:pt x="1920209" y="0"/>
                  </a:lnTo>
                  <a:lnTo>
                    <a:pt x="2067917" y="89996"/>
                  </a:lnTo>
                  <a:lnTo>
                    <a:pt x="2215625" y="59997"/>
                  </a:lnTo>
                  <a:lnTo>
                    <a:pt x="2363334" y="89996"/>
                  </a:lnTo>
                  <a:lnTo>
                    <a:pt x="2511042" y="29998"/>
                  </a:lnTo>
                  <a:lnTo>
                    <a:pt x="2658751" y="29998"/>
                  </a:lnTo>
                  <a:lnTo>
                    <a:pt x="2806459" y="59997"/>
                  </a:lnTo>
                  <a:lnTo>
                    <a:pt x="2954167" y="299987"/>
                  </a:lnTo>
                  <a:lnTo>
                    <a:pt x="3101876" y="449981"/>
                  </a:lnTo>
                  <a:lnTo>
                    <a:pt x="3249584" y="149993"/>
                  </a:lnTo>
                  <a:lnTo>
                    <a:pt x="3397293" y="269988"/>
                  </a:lnTo>
                </a:path>
              </a:pathLst>
            </a:custGeom>
            <a:ln w="65043" cap="flat">
              <a:solidFill>
                <a:srgbClr val="000000">
                  <a:alpha val="100000"/>
                </a:srgbClr>
              </a:solidFill>
              <a:prstDash val="solid"/>
              <a:round/>
            </a:ln>
          </p:spPr>
          <p:txBody>
            <a:bodyPr/>
            <a:lstStyle/>
            <a:p>
              <a:endParaRPr/>
            </a:p>
          </p:txBody>
        </p:sp>
        <p:sp>
          <p:nvSpPr>
            <p:cNvPr id="30" name="pl30"/>
            <p:cNvSpPr/>
            <p:nvPr/>
          </p:nvSpPr>
          <p:spPr>
            <a:xfrm>
              <a:off x="1120965" y="1255668"/>
              <a:ext cx="3397293" cy="449981"/>
            </a:xfrm>
            <a:custGeom>
              <a:avLst/>
              <a:gdLst/>
              <a:ahLst/>
              <a:cxnLst/>
              <a:rect l="0" t="0" r="0" b="0"/>
              <a:pathLst>
                <a:path w="3397293" h="449981">
                  <a:moveTo>
                    <a:pt x="0" y="239990"/>
                  </a:moveTo>
                  <a:lnTo>
                    <a:pt x="147708" y="149993"/>
                  </a:lnTo>
                  <a:lnTo>
                    <a:pt x="295416" y="239990"/>
                  </a:lnTo>
                  <a:lnTo>
                    <a:pt x="443125" y="239990"/>
                  </a:lnTo>
                  <a:lnTo>
                    <a:pt x="590833" y="209991"/>
                  </a:lnTo>
                  <a:lnTo>
                    <a:pt x="738541" y="269988"/>
                  </a:lnTo>
                  <a:lnTo>
                    <a:pt x="886250" y="269988"/>
                  </a:lnTo>
                  <a:lnTo>
                    <a:pt x="1033958" y="239990"/>
                  </a:lnTo>
                  <a:lnTo>
                    <a:pt x="1181667" y="239990"/>
                  </a:lnTo>
                  <a:lnTo>
                    <a:pt x="1329375" y="269988"/>
                  </a:lnTo>
                  <a:lnTo>
                    <a:pt x="1477083" y="179992"/>
                  </a:lnTo>
                  <a:lnTo>
                    <a:pt x="1624792" y="149993"/>
                  </a:lnTo>
                  <a:lnTo>
                    <a:pt x="1772500" y="89996"/>
                  </a:lnTo>
                  <a:lnTo>
                    <a:pt x="1920209" y="0"/>
                  </a:lnTo>
                  <a:lnTo>
                    <a:pt x="2067917" y="89996"/>
                  </a:lnTo>
                  <a:lnTo>
                    <a:pt x="2215625" y="59997"/>
                  </a:lnTo>
                  <a:lnTo>
                    <a:pt x="2363334" y="89996"/>
                  </a:lnTo>
                  <a:lnTo>
                    <a:pt x="2511042" y="29998"/>
                  </a:lnTo>
                  <a:lnTo>
                    <a:pt x="2658751" y="29998"/>
                  </a:lnTo>
                  <a:lnTo>
                    <a:pt x="2806459" y="59997"/>
                  </a:lnTo>
                  <a:lnTo>
                    <a:pt x="2954167" y="299987"/>
                  </a:lnTo>
                  <a:lnTo>
                    <a:pt x="3101876" y="449981"/>
                  </a:lnTo>
                  <a:lnTo>
                    <a:pt x="3249584" y="149993"/>
                  </a:lnTo>
                  <a:lnTo>
                    <a:pt x="3397293" y="269988"/>
                  </a:lnTo>
                </a:path>
              </a:pathLst>
            </a:custGeom>
            <a:ln w="40651" cap="flat">
              <a:solidFill>
                <a:srgbClr val="1CABE2">
                  <a:alpha val="100000"/>
                </a:srgbClr>
              </a:solidFill>
              <a:prstDash val="solid"/>
              <a:round/>
            </a:ln>
          </p:spPr>
          <p:txBody>
            <a:bodyPr/>
            <a:lstStyle/>
            <a:p>
              <a:endParaRPr/>
            </a:p>
          </p:txBody>
        </p:sp>
        <p:sp>
          <p:nvSpPr>
            <p:cNvPr id="31" name="tx31"/>
            <p:cNvSpPr/>
            <p:nvPr/>
          </p:nvSpPr>
          <p:spPr>
            <a:xfrm>
              <a:off x="1060675" y="13233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 name="tx32"/>
            <p:cNvSpPr/>
            <p:nvPr/>
          </p:nvSpPr>
          <p:spPr>
            <a:xfrm>
              <a:off x="1799217" y="13532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3" name="tx33"/>
            <p:cNvSpPr/>
            <p:nvPr/>
          </p:nvSpPr>
          <p:spPr>
            <a:xfrm>
              <a:off x="2537759" y="1263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4" name="tx34"/>
            <p:cNvSpPr/>
            <p:nvPr/>
          </p:nvSpPr>
          <p:spPr>
            <a:xfrm>
              <a:off x="3276301" y="11433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5" name="tx35"/>
            <p:cNvSpPr/>
            <p:nvPr/>
          </p:nvSpPr>
          <p:spPr>
            <a:xfrm>
              <a:off x="3867135" y="11433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6" name="tx36"/>
            <p:cNvSpPr/>
            <p:nvPr/>
          </p:nvSpPr>
          <p:spPr>
            <a:xfrm>
              <a:off x="4457968" y="13532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 name="tx37"/>
            <p:cNvSpPr/>
            <p:nvPr/>
          </p:nvSpPr>
          <p:spPr>
            <a:xfrm>
              <a:off x="810775" y="381344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8" name="tx38"/>
            <p:cNvSpPr/>
            <p:nvPr/>
          </p:nvSpPr>
          <p:spPr>
            <a:xfrm>
              <a:off x="733081" y="306347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9" name="tx39"/>
            <p:cNvSpPr/>
            <p:nvPr/>
          </p:nvSpPr>
          <p:spPr>
            <a:xfrm>
              <a:off x="733081" y="23135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0" name="tx40"/>
            <p:cNvSpPr/>
            <p:nvPr/>
          </p:nvSpPr>
          <p:spPr>
            <a:xfrm>
              <a:off x="733081" y="156524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1" name="tx41"/>
            <p:cNvSpPr/>
            <p:nvPr/>
          </p:nvSpPr>
          <p:spPr>
            <a:xfrm>
              <a:off x="655386" y="81356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4518"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3" name="tx43"/>
            <p:cNvSpPr/>
            <p:nvPr/>
          </p:nvSpPr>
          <p:spPr>
            <a:xfrm rot="-5400000">
              <a:off x="1703060"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4" name="tx44"/>
            <p:cNvSpPr/>
            <p:nvPr/>
          </p:nvSpPr>
          <p:spPr>
            <a:xfrm rot="-5400000">
              <a:off x="2441602"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5" name="tx45"/>
            <p:cNvSpPr/>
            <p:nvPr/>
          </p:nvSpPr>
          <p:spPr>
            <a:xfrm rot="-5400000">
              <a:off x="3180144"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6" name="tx46"/>
            <p:cNvSpPr/>
            <p:nvPr/>
          </p:nvSpPr>
          <p:spPr>
            <a:xfrm rot="-5400000">
              <a:off x="3770978"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778"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784969"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0" name="pl50"/>
            <p:cNvSpPr/>
            <p:nvPr/>
          </p:nvSpPr>
          <p:spPr>
            <a:xfrm>
              <a:off x="1625049"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1" name="pl51"/>
            <p:cNvSpPr/>
            <p:nvPr/>
          </p:nvSpPr>
          <p:spPr>
            <a:xfrm>
              <a:off x="1625049"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52" name="pl52"/>
            <p:cNvSpPr/>
            <p:nvPr/>
          </p:nvSpPr>
          <p:spPr>
            <a:xfrm>
              <a:off x="2876590"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3" name="pl53"/>
            <p:cNvSpPr/>
            <p:nvPr/>
          </p:nvSpPr>
          <p:spPr>
            <a:xfrm>
              <a:off x="3545661"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4" name="tx54"/>
            <p:cNvSpPr/>
            <p:nvPr/>
          </p:nvSpPr>
          <p:spPr>
            <a:xfrm>
              <a:off x="1052068"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55" name="tx55"/>
            <p:cNvSpPr/>
            <p:nvPr/>
          </p:nvSpPr>
          <p:spPr>
            <a:xfrm>
              <a:off x="1892149"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56" name="tx56"/>
            <p:cNvSpPr/>
            <p:nvPr/>
          </p:nvSpPr>
          <p:spPr>
            <a:xfrm>
              <a:off x="3143690"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57" name="tx57"/>
            <p:cNvSpPr/>
            <p:nvPr/>
          </p:nvSpPr>
          <p:spPr>
            <a:xfrm>
              <a:off x="3812761"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58" name="tx58"/>
            <p:cNvSpPr/>
            <p:nvPr/>
          </p:nvSpPr>
          <p:spPr>
            <a:xfrm>
              <a:off x="1337134" y="471005"/>
              <a:ext cx="296495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Gavi transition, 2000-2023</a:t>
              </a:r>
            </a:p>
          </p:txBody>
        </p:sp>
        <p:sp>
          <p:nvSpPr>
            <p:cNvPr id="59" name="pl59"/>
            <p:cNvSpPr/>
            <p:nvPr/>
          </p:nvSpPr>
          <p:spPr>
            <a:xfrm>
              <a:off x="5267799" y="369890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5267799" y="314336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5267799" y="2587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67799" y="203230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267799" y="147677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92123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806935"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6545477"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7284019"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7948706"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853954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267799" y="397666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342113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286560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231006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267799" y="175453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67799" y="119900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437664"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176206"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691474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7653290"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244123"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834957"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437664" y="1199004"/>
              <a:ext cx="3397293" cy="2666556"/>
            </a:xfrm>
            <a:custGeom>
              <a:avLst/>
              <a:gdLst/>
              <a:ahLst/>
              <a:cxnLst/>
              <a:rect l="0" t="0" r="0" b="0"/>
              <a:pathLst>
                <a:path w="3397293" h="2666556">
                  <a:moveTo>
                    <a:pt x="0" y="2666556"/>
                  </a:moveTo>
                  <a:lnTo>
                    <a:pt x="147708" y="2666556"/>
                  </a:lnTo>
                  <a:lnTo>
                    <a:pt x="295416" y="2666556"/>
                  </a:lnTo>
                  <a:lnTo>
                    <a:pt x="443125" y="2333237"/>
                  </a:lnTo>
                  <a:lnTo>
                    <a:pt x="590833" y="1888811"/>
                  </a:lnTo>
                  <a:lnTo>
                    <a:pt x="738541" y="1666597"/>
                  </a:lnTo>
                  <a:lnTo>
                    <a:pt x="886250" y="1555491"/>
                  </a:lnTo>
                  <a:lnTo>
                    <a:pt x="1033958" y="1444384"/>
                  </a:lnTo>
                  <a:lnTo>
                    <a:pt x="1181667" y="1222171"/>
                  </a:lnTo>
                  <a:lnTo>
                    <a:pt x="1329375" y="777745"/>
                  </a:lnTo>
                  <a:lnTo>
                    <a:pt x="1477083" y="555532"/>
                  </a:lnTo>
                  <a:lnTo>
                    <a:pt x="1624792" y="555532"/>
                  </a:lnTo>
                  <a:lnTo>
                    <a:pt x="1772500" y="666639"/>
                  </a:lnTo>
                  <a:lnTo>
                    <a:pt x="1920209" y="666639"/>
                  </a:lnTo>
                  <a:lnTo>
                    <a:pt x="2067917" y="555532"/>
                  </a:lnTo>
                  <a:lnTo>
                    <a:pt x="2215625" y="444426"/>
                  </a:lnTo>
                  <a:lnTo>
                    <a:pt x="2363334" y="444426"/>
                  </a:lnTo>
                  <a:lnTo>
                    <a:pt x="2511042" y="222213"/>
                  </a:lnTo>
                  <a:lnTo>
                    <a:pt x="2658751" y="111106"/>
                  </a:lnTo>
                  <a:lnTo>
                    <a:pt x="2806459" y="0"/>
                  </a:lnTo>
                  <a:lnTo>
                    <a:pt x="2954167" y="333319"/>
                  </a:lnTo>
                  <a:lnTo>
                    <a:pt x="3101876" y="555532"/>
                  </a:lnTo>
                  <a:lnTo>
                    <a:pt x="3249584" y="222213"/>
                  </a:lnTo>
                  <a:lnTo>
                    <a:pt x="3397293" y="333319"/>
                  </a:lnTo>
                </a:path>
              </a:pathLst>
            </a:custGeom>
            <a:ln w="27101" cap="flat">
              <a:solidFill>
                <a:srgbClr val="0058AB">
                  <a:alpha val="69803"/>
                </a:srgbClr>
              </a:solidFill>
              <a:prstDash val="solid"/>
              <a:round/>
            </a:ln>
          </p:spPr>
          <p:txBody>
            <a:bodyPr/>
            <a:lstStyle/>
            <a:p>
              <a:endParaRPr/>
            </a:p>
          </p:txBody>
        </p:sp>
        <p:sp>
          <p:nvSpPr>
            <p:cNvPr id="83" name="pl83"/>
            <p:cNvSpPr/>
            <p:nvPr/>
          </p:nvSpPr>
          <p:spPr>
            <a:xfrm>
              <a:off x="5437664" y="976790"/>
              <a:ext cx="3397293" cy="1666597"/>
            </a:xfrm>
            <a:custGeom>
              <a:avLst/>
              <a:gdLst/>
              <a:ahLst/>
              <a:cxnLst/>
              <a:rect l="0" t="0" r="0" b="0"/>
              <a:pathLst>
                <a:path w="3397293" h="1666597">
                  <a:moveTo>
                    <a:pt x="0" y="888852"/>
                  </a:moveTo>
                  <a:lnTo>
                    <a:pt x="147708" y="555532"/>
                  </a:lnTo>
                  <a:lnTo>
                    <a:pt x="295416" y="888852"/>
                  </a:lnTo>
                  <a:lnTo>
                    <a:pt x="443125" y="888852"/>
                  </a:lnTo>
                  <a:lnTo>
                    <a:pt x="590833" y="777745"/>
                  </a:lnTo>
                  <a:lnTo>
                    <a:pt x="738541" y="999958"/>
                  </a:lnTo>
                  <a:lnTo>
                    <a:pt x="886250" y="999958"/>
                  </a:lnTo>
                  <a:lnTo>
                    <a:pt x="1033958" y="888852"/>
                  </a:lnTo>
                  <a:lnTo>
                    <a:pt x="1181667" y="888852"/>
                  </a:lnTo>
                  <a:lnTo>
                    <a:pt x="1329375" y="999958"/>
                  </a:lnTo>
                  <a:lnTo>
                    <a:pt x="1477083" y="666639"/>
                  </a:lnTo>
                  <a:lnTo>
                    <a:pt x="1624792" y="555532"/>
                  </a:lnTo>
                  <a:lnTo>
                    <a:pt x="1772500" y="333319"/>
                  </a:lnTo>
                  <a:lnTo>
                    <a:pt x="1920209" y="0"/>
                  </a:lnTo>
                  <a:lnTo>
                    <a:pt x="2067917" y="333319"/>
                  </a:lnTo>
                  <a:lnTo>
                    <a:pt x="2215625" y="222213"/>
                  </a:lnTo>
                  <a:lnTo>
                    <a:pt x="2363334" y="333319"/>
                  </a:lnTo>
                  <a:lnTo>
                    <a:pt x="2511042" y="111106"/>
                  </a:lnTo>
                  <a:lnTo>
                    <a:pt x="2658751" y="111106"/>
                  </a:lnTo>
                  <a:lnTo>
                    <a:pt x="2806459" y="222213"/>
                  </a:lnTo>
                  <a:lnTo>
                    <a:pt x="2954167" y="1111065"/>
                  </a:lnTo>
                  <a:lnTo>
                    <a:pt x="3101876" y="1666597"/>
                  </a:lnTo>
                  <a:lnTo>
                    <a:pt x="3249584" y="555532"/>
                  </a:lnTo>
                  <a:lnTo>
                    <a:pt x="3397293" y="999958"/>
                  </a:lnTo>
                </a:path>
              </a:pathLst>
            </a:custGeom>
            <a:ln w="27101" cap="flat">
              <a:solidFill>
                <a:srgbClr val="1CABE2">
                  <a:alpha val="69803"/>
                </a:srgbClr>
              </a:solidFill>
              <a:prstDash val="solid"/>
              <a:round/>
            </a:ln>
          </p:spPr>
          <p:txBody>
            <a:bodyPr/>
            <a:lstStyle/>
            <a:p>
              <a:endParaRPr/>
            </a:p>
          </p:txBody>
        </p:sp>
        <p:sp>
          <p:nvSpPr>
            <p:cNvPr id="84" name="pl84"/>
            <p:cNvSpPr/>
            <p:nvPr/>
          </p:nvSpPr>
          <p:spPr>
            <a:xfrm>
              <a:off x="5437664" y="1087897"/>
              <a:ext cx="3397293" cy="333319"/>
            </a:xfrm>
            <a:custGeom>
              <a:avLst/>
              <a:gdLst/>
              <a:ahLst/>
              <a:cxnLst/>
              <a:rect l="0" t="0" r="0" b="0"/>
              <a:pathLst>
                <a:path w="3397293" h="333319">
                  <a:moveTo>
                    <a:pt x="0" y="333319"/>
                  </a:moveTo>
                  <a:lnTo>
                    <a:pt x="147708" y="333319"/>
                  </a:lnTo>
                  <a:lnTo>
                    <a:pt x="295416" y="222213"/>
                  </a:lnTo>
                  <a:lnTo>
                    <a:pt x="443125" y="222213"/>
                  </a:lnTo>
                  <a:lnTo>
                    <a:pt x="590833" y="111106"/>
                  </a:lnTo>
                  <a:lnTo>
                    <a:pt x="738541" y="222213"/>
                  </a:lnTo>
                  <a:lnTo>
                    <a:pt x="886250" y="111106"/>
                  </a:lnTo>
                  <a:lnTo>
                    <a:pt x="1033958" y="111106"/>
                  </a:lnTo>
                  <a:lnTo>
                    <a:pt x="1181667" y="111106"/>
                  </a:lnTo>
                  <a:lnTo>
                    <a:pt x="1329375" y="222213"/>
                  </a:lnTo>
                  <a:lnTo>
                    <a:pt x="1477083" y="111106"/>
                  </a:lnTo>
                  <a:lnTo>
                    <a:pt x="1624792" y="111106"/>
                  </a:lnTo>
                  <a:lnTo>
                    <a:pt x="1772500" y="111106"/>
                  </a:lnTo>
                  <a:lnTo>
                    <a:pt x="1920209" y="111106"/>
                  </a:lnTo>
                  <a:lnTo>
                    <a:pt x="2067917" y="0"/>
                  </a:lnTo>
                  <a:lnTo>
                    <a:pt x="2215625" y="111106"/>
                  </a:lnTo>
                  <a:lnTo>
                    <a:pt x="2363334" y="111106"/>
                  </a:lnTo>
                  <a:lnTo>
                    <a:pt x="2511042" y="111106"/>
                  </a:lnTo>
                  <a:lnTo>
                    <a:pt x="2658751" y="111106"/>
                  </a:lnTo>
                  <a:lnTo>
                    <a:pt x="2806459" y="111106"/>
                  </a:lnTo>
                  <a:lnTo>
                    <a:pt x="2954167" y="111106"/>
                  </a:lnTo>
                  <a:lnTo>
                    <a:pt x="3101876" y="111106"/>
                  </a:lnTo>
                  <a:lnTo>
                    <a:pt x="3249584" y="111106"/>
                  </a:lnTo>
                  <a:lnTo>
                    <a:pt x="3397293" y="111106"/>
                  </a:lnTo>
                </a:path>
              </a:pathLst>
            </a:custGeom>
            <a:ln w="27101" cap="flat">
              <a:solidFill>
                <a:srgbClr val="00833D">
                  <a:alpha val="69803"/>
                </a:srgbClr>
              </a:solidFill>
              <a:prstDash val="solid"/>
              <a:round/>
            </a:ln>
          </p:spPr>
          <p:txBody>
            <a:bodyPr/>
            <a:lstStyle/>
            <a:p>
              <a:endParaRPr/>
            </a:p>
          </p:txBody>
        </p:sp>
        <p:sp>
          <p:nvSpPr>
            <p:cNvPr id="85" name="pl85"/>
            <p:cNvSpPr/>
            <p:nvPr/>
          </p:nvSpPr>
          <p:spPr>
            <a:xfrm>
              <a:off x="5437664" y="865684"/>
              <a:ext cx="3397293" cy="888852"/>
            </a:xfrm>
            <a:custGeom>
              <a:avLst/>
              <a:gdLst/>
              <a:ahLst/>
              <a:cxnLst/>
              <a:rect l="0" t="0" r="0" b="0"/>
              <a:pathLst>
                <a:path w="3397293" h="888852">
                  <a:moveTo>
                    <a:pt x="0" y="888852"/>
                  </a:moveTo>
                  <a:lnTo>
                    <a:pt x="147708" y="777745"/>
                  </a:lnTo>
                  <a:lnTo>
                    <a:pt x="295416" y="888852"/>
                  </a:lnTo>
                  <a:lnTo>
                    <a:pt x="443125" y="888852"/>
                  </a:lnTo>
                  <a:lnTo>
                    <a:pt x="590833" y="777745"/>
                  </a:lnTo>
                  <a:lnTo>
                    <a:pt x="738541" y="777745"/>
                  </a:lnTo>
                  <a:lnTo>
                    <a:pt x="886250" y="333319"/>
                  </a:lnTo>
                  <a:lnTo>
                    <a:pt x="1033958" y="333319"/>
                  </a:lnTo>
                  <a:lnTo>
                    <a:pt x="1181667" y="222213"/>
                  </a:lnTo>
                  <a:lnTo>
                    <a:pt x="1329375" y="0"/>
                  </a:lnTo>
                  <a:lnTo>
                    <a:pt x="1477083" y="111106"/>
                  </a:lnTo>
                  <a:lnTo>
                    <a:pt x="1624792" y="0"/>
                  </a:lnTo>
                  <a:lnTo>
                    <a:pt x="1772500" y="111106"/>
                  </a:lnTo>
                  <a:lnTo>
                    <a:pt x="1920209" y="111106"/>
                  </a:lnTo>
                  <a:lnTo>
                    <a:pt x="2067917" y="111106"/>
                  </a:lnTo>
                  <a:lnTo>
                    <a:pt x="2215625" y="111106"/>
                  </a:lnTo>
                  <a:lnTo>
                    <a:pt x="2363334" y="111106"/>
                  </a:lnTo>
                  <a:lnTo>
                    <a:pt x="2511042" y="333319"/>
                  </a:lnTo>
                  <a:lnTo>
                    <a:pt x="2658751" y="222213"/>
                  </a:lnTo>
                  <a:lnTo>
                    <a:pt x="2806459" y="333319"/>
                  </a:lnTo>
                  <a:lnTo>
                    <a:pt x="2954167" y="555532"/>
                  </a:lnTo>
                  <a:lnTo>
                    <a:pt x="3101876" y="666639"/>
                  </a:lnTo>
                  <a:lnTo>
                    <a:pt x="3249584" y="555532"/>
                  </a:lnTo>
                  <a:lnTo>
                    <a:pt x="3397293" y="555532"/>
                  </a:lnTo>
                </a:path>
              </a:pathLst>
            </a:custGeom>
            <a:ln w="27101" cap="flat">
              <a:solidFill>
                <a:srgbClr val="80BD41">
                  <a:alpha val="69803"/>
                </a:srgbClr>
              </a:solidFill>
              <a:prstDash val="solid"/>
              <a:round/>
            </a:ln>
          </p:spPr>
          <p:txBody>
            <a:bodyPr/>
            <a:lstStyle/>
            <a:p>
              <a:endParaRPr/>
            </a:p>
          </p:txBody>
        </p:sp>
        <p:sp>
          <p:nvSpPr>
            <p:cNvPr id="86" name="pl86"/>
            <p:cNvSpPr/>
            <p:nvPr/>
          </p:nvSpPr>
          <p:spPr>
            <a:xfrm>
              <a:off x="5437664" y="1199004"/>
              <a:ext cx="3397293" cy="0"/>
            </a:xfrm>
            <a:custGeom>
              <a:avLst/>
              <a:gdLst/>
              <a:ahLst/>
              <a:cxnLst/>
              <a:rect l="0" t="0" r="0" b="0"/>
              <a:pathLst>
                <a:path w="3397293">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7" name="pl87"/>
            <p:cNvSpPr/>
            <p:nvPr/>
          </p:nvSpPr>
          <p:spPr>
            <a:xfrm>
              <a:off x="5437664" y="976790"/>
              <a:ext cx="3397293" cy="1666597"/>
            </a:xfrm>
            <a:custGeom>
              <a:avLst/>
              <a:gdLst/>
              <a:ahLst/>
              <a:cxnLst/>
              <a:rect l="0" t="0" r="0" b="0"/>
              <a:pathLst>
                <a:path w="3397293" h="1666597">
                  <a:moveTo>
                    <a:pt x="0" y="888852"/>
                  </a:moveTo>
                  <a:lnTo>
                    <a:pt x="147708" y="555532"/>
                  </a:lnTo>
                  <a:lnTo>
                    <a:pt x="295416" y="888852"/>
                  </a:lnTo>
                  <a:lnTo>
                    <a:pt x="443125" y="888852"/>
                  </a:lnTo>
                  <a:lnTo>
                    <a:pt x="590833" y="777745"/>
                  </a:lnTo>
                  <a:lnTo>
                    <a:pt x="738541" y="999958"/>
                  </a:lnTo>
                  <a:lnTo>
                    <a:pt x="886250" y="999958"/>
                  </a:lnTo>
                  <a:lnTo>
                    <a:pt x="1033958" y="888852"/>
                  </a:lnTo>
                  <a:lnTo>
                    <a:pt x="1181667" y="888852"/>
                  </a:lnTo>
                  <a:lnTo>
                    <a:pt x="1329375" y="999958"/>
                  </a:lnTo>
                  <a:lnTo>
                    <a:pt x="1477083" y="666639"/>
                  </a:lnTo>
                  <a:lnTo>
                    <a:pt x="1624792" y="555532"/>
                  </a:lnTo>
                  <a:lnTo>
                    <a:pt x="1772500" y="333319"/>
                  </a:lnTo>
                  <a:lnTo>
                    <a:pt x="1920209" y="0"/>
                  </a:lnTo>
                  <a:lnTo>
                    <a:pt x="2067917" y="333319"/>
                  </a:lnTo>
                  <a:lnTo>
                    <a:pt x="2215625" y="222213"/>
                  </a:lnTo>
                  <a:lnTo>
                    <a:pt x="2363334" y="333319"/>
                  </a:lnTo>
                  <a:lnTo>
                    <a:pt x="2511042" y="111106"/>
                  </a:lnTo>
                  <a:lnTo>
                    <a:pt x="2658751" y="111106"/>
                  </a:lnTo>
                  <a:lnTo>
                    <a:pt x="2806459" y="222213"/>
                  </a:lnTo>
                  <a:lnTo>
                    <a:pt x="2954167" y="1111065"/>
                  </a:lnTo>
                  <a:lnTo>
                    <a:pt x="3101876" y="1666597"/>
                  </a:lnTo>
                  <a:lnTo>
                    <a:pt x="3249584" y="555532"/>
                  </a:lnTo>
                  <a:lnTo>
                    <a:pt x="3397293" y="999958"/>
                  </a:lnTo>
                </a:path>
              </a:pathLst>
            </a:custGeom>
            <a:ln w="65043" cap="flat">
              <a:solidFill>
                <a:srgbClr val="000000">
                  <a:alpha val="100000"/>
                </a:srgbClr>
              </a:solidFill>
              <a:prstDash val="solid"/>
              <a:round/>
            </a:ln>
          </p:spPr>
          <p:txBody>
            <a:bodyPr/>
            <a:lstStyle/>
            <a:p>
              <a:endParaRPr/>
            </a:p>
          </p:txBody>
        </p:sp>
        <p:sp>
          <p:nvSpPr>
            <p:cNvPr id="88" name="pl88"/>
            <p:cNvSpPr/>
            <p:nvPr/>
          </p:nvSpPr>
          <p:spPr>
            <a:xfrm>
              <a:off x="5437664" y="976790"/>
              <a:ext cx="3397293" cy="1666597"/>
            </a:xfrm>
            <a:custGeom>
              <a:avLst/>
              <a:gdLst/>
              <a:ahLst/>
              <a:cxnLst/>
              <a:rect l="0" t="0" r="0" b="0"/>
              <a:pathLst>
                <a:path w="3397293" h="1666597">
                  <a:moveTo>
                    <a:pt x="0" y="888852"/>
                  </a:moveTo>
                  <a:lnTo>
                    <a:pt x="147708" y="555532"/>
                  </a:lnTo>
                  <a:lnTo>
                    <a:pt x="295416" y="888852"/>
                  </a:lnTo>
                  <a:lnTo>
                    <a:pt x="443125" y="888852"/>
                  </a:lnTo>
                  <a:lnTo>
                    <a:pt x="590833" y="777745"/>
                  </a:lnTo>
                  <a:lnTo>
                    <a:pt x="738541" y="999958"/>
                  </a:lnTo>
                  <a:lnTo>
                    <a:pt x="886250" y="999958"/>
                  </a:lnTo>
                  <a:lnTo>
                    <a:pt x="1033958" y="888852"/>
                  </a:lnTo>
                  <a:lnTo>
                    <a:pt x="1181667" y="888852"/>
                  </a:lnTo>
                  <a:lnTo>
                    <a:pt x="1329375" y="999958"/>
                  </a:lnTo>
                  <a:lnTo>
                    <a:pt x="1477083" y="666639"/>
                  </a:lnTo>
                  <a:lnTo>
                    <a:pt x="1624792" y="555532"/>
                  </a:lnTo>
                  <a:lnTo>
                    <a:pt x="1772500" y="333319"/>
                  </a:lnTo>
                  <a:lnTo>
                    <a:pt x="1920209" y="0"/>
                  </a:lnTo>
                  <a:lnTo>
                    <a:pt x="2067917" y="333319"/>
                  </a:lnTo>
                  <a:lnTo>
                    <a:pt x="2215625" y="222213"/>
                  </a:lnTo>
                  <a:lnTo>
                    <a:pt x="2363334" y="333319"/>
                  </a:lnTo>
                  <a:lnTo>
                    <a:pt x="2511042" y="111106"/>
                  </a:lnTo>
                  <a:lnTo>
                    <a:pt x="2658751" y="111106"/>
                  </a:lnTo>
                  <a:lnTo>
                    <a:pt x="2806459" y="222213"/>
                  </a:lnTo>
                  <a:lnTo>
                    <a:pt x="2954167" y="1111065"/>
                  </a:lnTo>
                  <a:lnTo>
                    <a:pt x="3101876" y="1666597"/>
                  </a:lnTo>
                  <a:lnTo>
                    <a:pt x="3249584" y="555532"/>
                  </a:lnTo>
                  <a:lnTo>
                    <a:pt x="3397293" y="999958"/>
                  </a:lnTo>
                </a:path>
              </a:pathLst>
            </a:custGeom>
            <a:ln w="40651" cap="flat">
              <a:solidFill>
                <a:srgbClr val="1CABE2">
                  <a:alpha val="100000"/>
                </a:srgbClr>
              </a:solidFill>
              <a:prstDash val="solid"/>
              <a:round/>
            </a:ln>
          </p:spPr>
          <p:txBody>
            <a:bodyPr/>
            <a:lstStyle/>
            <a:p>
              <a:endParaRPr/>
            </a:p>
          </p:txBody>
        </p:sp>
        <p:sp>
          <p:nvSpPr>
            <p:cNvPr id="89" name="tx89"/>
            <p:cNvSpPr/>
            <p:nvPr/>
          </p:nvSpPr>
          <p:spPr>
            <a:xfrm>
              <a:off x="5389469" y="168552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90" name="tx90"/>
            <p:cNvSpPr/>
            <p:nvPr/>
          </p:nvSpPr>
          <p:spPr>
            <a:xfrm>
              <a:off x="6128011" y="1799278"/>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1" name="tx91"/>
            <p:cNvSpPr/>
            <p:nvPr/>
          </p:nvSpPr>
          <p:spPr>
            <a:xfrm>
              <a:off x="6866553" y="146495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2" name="tx92"/>
            <p:cNvSpPr/>
            <p:nvPr/>
          </p:nvSpPr>
          <p:spPr>
            <a:xfrm>
              <a:off x="7623145" y="10188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3" name="tx93"/>
            <p:cNvSpPr/>
            <p:nvPr/>
          </p:nvSpPr>
          <p:spPr>
            <a:xfrm>
              <a:off x="8213978" y="10188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4" name="tx94"/>
            <p:cNvSpPr/>
            <p:nvPr/>
          </p:nvSpPr>
          <p:spPr>
            <a:xfrm>
              <a:off x="8786762" y="1799278"/>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5" name="tx95"/>
            <p:cNvSpPr/>
            <p:nvPr/>
          </p:nvSpPr>
          <p:spPr>
            <a:xfrm>
              <a:off x="5003259" y="392455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6" name="tx96"/>
            <p:cNvSpPr/>
            <p:nvPr/>
          </p:nvSpPr>
          <p:spPr>
            <a:xfrm>
              <a:off x="5003259" y="3369020"/>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97" name="tx97"/>
            <p:cNvSpPr/>
            <p:nvPr/>
          </p:nvSpPr>
          <p:spPr>
            <a:xfrm>
              <a:off x="5003259" y="2813487"/>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98" name="tx98"/>
            <p:cNvSpPr/>
            <p:nvPr/>
          </p:nvSpPr>
          <p:spPr>
            <a:xfrm>
              <a:off x="5003259" y="2257954"/>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080953" y="1704195"/>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00" name="tx100"/>
            <p:cNvSpPr/>
            <p:nvPr/>
          </p:nvSpPr>
          <p:spPr>
            <a:xfrm>
              <a:off x="5127474" y="114688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6019759"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758301"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96843"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808767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678476"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4153407" y="2294110"/>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8" name="pl108"/>
            <p:cNvSpPr/>
            <p:nvPr/>
          </p:nvSpPr>
          <p:spPr>
            <a:xfrm>
              <a:off x="5101668"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9" name="pl109"/>
            <p:cNvSpPr/>
            <p:nvPr/>
          </p:nvSpPr>
          <p:spPr>
            <a:xfrm>
              <a:off x="5941748"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0" name="pl110"/>
            <p:cNvSpPr/>
            <p:nvPr/>
          </p:nvSpPr>
          <p:spPr>
            <a:xfrm>
              <a:off x="5941748"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11" name="pl111"/>
            <p:cNvSpPr/>
            <p:nvPr/>
          </p:nvSpPr>
          <p:spPr>
            <a:xfrm>
              <a:off x="7193289"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2" name="pl112"/>
            <p:cNvSpPr/>
            <p:nvPr/>
          </p:nvSpPr>
          <p:spPr>
            <a:xfrm>
              <a:off x="7862360"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3" name="tx113"/>
            <p:cNvSpPr/>
            <p:nvPr/>
          </p:nvSpPr>
          <p:spPr>
            <a:xfrm>
              <a:off x="5368767"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14" name="tx114"/>
            <p:cNvSpPr/>
            <p:nvPr/>
          </p:nvSpPr>
          <p:spPr>
            <a:xfrm>
              <a:off x="6208848"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15" name="tx115"/>
            <p:cNvSpPr/>
            <p:nvPr/>
          </p:nvSpPr>
          <p:spPr>
            <a:xfrm>
              <a:off x="7460388"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16" name="tx116"/>
            <p:cNvSpPr/>
            <p:nvPr/>
          </p:nvSpPr>
          <p:spPr>
            <a:xfrm>
              <a:off x="8129459"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17" name="tx117"/>
            <p:cNvSpPr/>
            <p:nvPr/>
          </p:nvSpPr>
          <p:spPr>
            <a:xfrm>
              <a:off x="5069348" y="471005"/>
              <a:ext cx="41339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 Gavi transition</a:t>
              </a:r>
            </a:p>
          </p:txBody>
        </p:sp>
        <p:sp>
          <p:nvSpPr>
            <p:cNvPr id="118" name="pl118"/>
            <p:cNvSpPr/>
            <p:nvPr/>
          </p:nvSpPr>
          <p:spPr>
            <a:xfrm>
              <a:off x="951100" y="5712651"/>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2280542"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4207270"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6133997"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8060725"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951100" y="5880476"/>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951100" y="554482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1317178"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3243906"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170633"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7097361"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rc129"/>
            <p:cNvSpPr/>
            <p:nvPr/>
          </p:nvSpPr>
          <p:spPr>
            <a:xfrm>
              <a:off x="1317178" y="5775585"/>
              <a:ext cx="5009491" cy="209781"/>
            </a:xfrm>
            <a:prstGeom prst="rect">
              <a:avLst/>
            </a:prstGeom>
            <a:solidFill>
              <a:srgbClr val="1CABE2">
                <a:alpha val="80000"/>
              </a:srgbClr>
            </a:solidFill>
          </p:spPr>
          <p:txBody>
            <a:bodyPr/>
            <a:lstStyle/>
            <a:p>
              <a:endParaRPr/>
            </a:p>
          </p:txBody>
        </p:sp>
        <p:sp>
          <p:nvSpPr>
            <p:cNvPr id="130" name="rc130"/>
            <p:cNvSpPr/>
            <p:nvPr/>
          </p:nvSpPr>
          <p:spPr>
            <a:xfrm>
              <a:off x="1317178" y="5439935"/>
              <a:ext cx="7321564" cy="209781"/>
            </a:xfrm>
            <a:prstGeom prst="rect">
              <a:avLst/>
            </a:prstGeom>
            <a:solidFill>
              <a:srgbClr val="1CABE2">
                <a:alpha val="80000"/>
              </a:srgbClr>
            </a:solidFill>
          </p:spPr>
          <p:txBody>
            <a:bodyPr/>
            <a:lstStyle/>
            <a:p>
              <a:endParaRPr/>
            </a:p>
          </p:txBody>
        </p:sp>
        <p:sp>
          <p:nvSpPr>
            <p:cNvPr id="131" name="tx131"/>
            <p:cNvSpPr/>
            <p:nvPr/>
          </p:nvSpPr>
          <p:spPr>
            <a:xfrm>
              <a:off x="6402019" y="583998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32" name="tx132"/>
            <p:cNvSpPr/>
            <p:nvPr/>
          </p:nvSpPr>
          <p:spPr>
            <a:xfrm>
              <a:off x="8714092" y="550438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33" name="tx133"/>
            <p:cNvSpPr/>
            <p:nvPr/>
          </p:nvSpPr>
          <p:spPr>
            <a:xfrm>
              <a:off x="577692" y="58283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49264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1122976"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a:t>
              </a:r>
            </a:p>
          </p:txBody>
        </p:sp>
        <p:sp>
          <p:nvSpPr>
            <p:cNvPr id="136" name="tx136"/>
            <p:cNvSpPr/>
            <p:nvPr/>
          </p:nvSpPr>
          <p:spPr>
            <a:xfrm>
              <a:off x="3049704"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a:t>
              </a:r>
            </a:p>
          </p:txBody>
        </p:sp>
        <p:sp>
          <p:nvSpPr>
            <p:cNvPr id="137" name="tx137"/>
            <p:cNvSpPr/>
            <p:nvPr/>
          </p:nvSpPr>
          <p:spPr>
            <a:xfrm>
              <a:off x="4976431"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6903159"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4260832" y="6216841"/>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0" name="tx140"/>
            <p:cNvSpPr/>
            <p:nvPr/>
          </p:nvSpPr>
          <p:spPr>
            <a:xfrm>
              <a:off x="951100" y="5167978"/>
              <a:ext cx="53541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Gavi transition, 2019 and 2023</a:t>
              </a:r>
            </a:p>
          </p:txBody>
        </p:sp>
        <p:sp>
          <p:nvSpPr>
            <p:cNvPr id="141" name="tx141"/>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Gavi transition ranked number 4 out of 4 GAVI groups, with MCV1 coverage of 78%.
MCV1 coverage (78%) was 7 percentage points lower than in 2019 (85%).
This equates to 1,886,000 unvaccinated children in 2023 compared to 1,341,000 unvaccinated children in 2019.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9057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4060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9063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4066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60694"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40153"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819611"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49907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178529"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8655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11559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36562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61565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656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00423"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79882"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59341"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838799"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2290625"/>
              <a:ext cx="3397293" cy="374984"/>
            </a:xfrm>
            <a:custGeom>
              <a:avLst/>
              <a:gdLst/>
              <a:ahLst/>
              <a:cxnLst/>
              <a:rect l="0" t="0" r="0" b="0"/>
              <a:pathLst>
                <a:path w="3397293" h="374984">
                  <a:moveTo>
                    <a:pt x="0" y="74996"/>
                  </a:moveTo>
                  <a:lnTo>
                    <a:pt x="679458" y="0"/>
                  </a:lnTo>
                  <a:lnTo>
                    <a:pt x="1358917" y="224990"/>
                  </a:lnTo>
                  <a:lnTo>
                    <a:pt x="2038375" y="374984"/>
                  </a:lnTo>
                  <a:lnTo>
                    <a:pt x="2717834" y="149993"/>
                  </a:lnTo>
                  <a:lnTo>
                    <a:pt x="3397293" y="224990"/>
                  </a:lnTo>
                </a:path>
              </a:pathLst>
            </a:custGeom>
            <a:ln w="27101" cap="flat">
              <a:solidFill>
                <a:srgbClr val="0058AB">
                  <a:alpha val="69803"/>
                </a:srgbClr>
              </a:solidFill>
              <a:prstDash val="solid"/>
              <a:round/>
            </a:ln>
          </p:spPr>
          <p:txBody>
            <a:bodyPr/>
            <a:lstStyle/>
            <a:p>
              <a:endParaRPr/>
            </a:p>
          </p:txBody>
        </p:sp>
        <p:sp>
          <p:nvSpPr>
            <p:cNvPr id="26" name="pl26"/>
            <p:cNvSpPr/>
            <p:nvPr/>
          </p:nvSpPr>
          <p:spPr>
            <a:xfrm>
              <a:off x="1120965" y="1915641"/>
              <a:ext cx="3397293" cy="1049956"/>
            </a:xfrm>
            <a:custGeom>
              <a:avLst/>
              <a:gdLst/>
              <a:ahLst/>
              <a:cxnLst/>
              <a:rect l="0" t="0" r="0" b="0"/>
              <a:pathLst>
                <a:path w="3397293" h="1049956">
                  <a:moveTo>
                    <a:pt x="0" y="0"/>
                  </a:moveTo>
                  <a:lnTo>
                    <a:pt x="679458" y="74996"/>
                  </a:lnTo>
                  <a:lnTo>
                    <a:pt x="1358917" y="674972"/>
                  </a:lnTo>
                  <a:lnTo>
                    <a:pt x="2038375" y="1049956"/>
                  </a:lnTo>
                  <a:lnTo>
                    <a:pt x="2717834" y="299987"/>
                  </a:lnTo>
                  <a:lnTo>
                    <a:pt x="3397293" y="599975"/>
                  </a:lnTo>
                </a:path>
              </a:pathLst>
            </a:custGeom>
            <a:ln w="27101" cap="flat">
              <a:solidFill>
                <a:srgbClr val="1CABE2">
                  <a:alpha val="69803"/>
                </a:srgbClr>
              </a:solidFill>
              <a:prstDash val="solid"/>
              <a:round/>
            </a:ln>
          </p:spPr>
          <p:txBody>
            <a:bodyPr/>
            <a:lstStyle/>
            <a:p>
              <a:endParaRPr/>
            </a:p>
          </p:txBody>
        </p:sp>
        <p:sp>
          <p:nvSpPr>
            <p:cNvPr id="27" name="pl27"/>
            <p:cNvSpPr/>
            <p:nvPr/>
          </p:nvSpPr>
          <p:spPr>
            <a:xfrm>
              <a:off x="1120965" y="1315665"/>
              <a:ext cx="3397293" cy="0"/>
            </a:xfrm>
            <a:custGeom>
              <a:avLst/>
              <a:gdLst/>
              <a:ahLst/>
              <a:cxnLst/>
              <a:rect l="0" t="0" r="0" b="0"/>
              <a:pathLst>
                <a:path w="3397293">
                  <a:moveTo>
                    <a:pt x="0" y="0"/>
                  </a:moveTo>
                  <a:lnTo>
                    <a:pt x="679458" y="0"/>
                  </a:lnTo>
                  <a:lnTo>
                    <a:pt x="1358917" y="0"/>
                  </a:lnTo>
                  <a:lnTo>
                    <a:pt x="2038375" y="0"/>
                  </a:lnTo>
                  <a:lnTo>
                    <a:pt x="2717834" y="0"/>
                  </a:lnTo>
                  <a:lnTo>
                    <a:pt x="3397293" y="0"/>
                  </a:lnTo>
                </a:path>
              </a:pathLst>
            </a:custGeom>
            <a:ln w="27101" cap="flat">
              <a:solidFill>
                <a:srgbClr val="00833D">
                  <a:alpha val="69803"/>
                </a:srgbClr>
              </a:solidFill>
              <a:prstDash val="solid"/>
              <a:round/>
            </a:ln>
          </p:spPr>
          <p:txBody>
            <a:bodyPr/>
            <a:lstStyle/>
            <a:p>
              <a:endParaRPr/>
            </a:p>
          </p:txBody>
        </p:sp>
        <p:sp>
          <p:nvSpPr>
            <p:cNvPr id="28" name="pl28"/>
            <p:cNvSpPr/>
            <p:nvPr/>
          </p:nvSpPr>
          <p:spPr>
            <a:xfrm>
              <a:off x="1120965" y="1315665"/>
              <a:ext cx="3397293" cy="299987"/>
            </a:xfrm>
            <a:custGeom>
              <a:avLst/>
              <a:gdLst/>
              <a:ahLst/>
              <a:cxnLst/>
              <a:rect l="0" t="0" r="0" b="0"/>
              <a:pathLst>
                <a:path w="3397293" h="299987">
                  <a:moveTo>
                    <a:pt x="0" y="0"/>
                  </a:moveTo>
                  <a:lnTo>
                    <a:pt x="679458" y="74996"/>
                  </a:lnTo>
                  <a:lnTo>
                    <a:pt x="1358917" y="224990"/>
                  </a:lnTo>
                  <a:lnTo>
                    <a:pt x="2038375" y="299987"/>
                  </a:lnTo>
                  <a:lnTo>
                    <a:pt x="2717834" y="224990"/>
                  </a:lnTo>
                  <a:lnTo>
                    <a:pt x="3397293" y="224990"/>
                  </a:lnTo>
                </a:path>
              </a:pathLst>
            </a:custGeom>
            <a:ln w="27101" cap="flat">
              <a:solidFill>
                <a:srgbClr val="80BD41">
                  <a:alpha val="69803"/>
                </a:srgbClr>
              </a:solidFill>
              <a:prstDash val="solid"/>
              <a:round/>
            </a:ln>
          </p:spPr>
          <p:txBody>
            <a:bodyPr/>
            <a:lstStyle/>
            <a:p>
              <a:endParaRPr/>
            </a:p>
          </p:txBody>
        </p:sp>
        <p:sp>
          <p:nvSpPr>
            <p:cNvPr id="29" name="pl29"/>
            <p:cNvSpPr/>
            <p:nvPr/>
          </p:nvSpPr>
          <p:spPr>
            <a:xfrm>
              <a:off x="1120965" y="1915641"/>
              <a:ext cx="3397293" cy="1049956"/>
            </a:xfrm>
            <a:custGeom>
              <a:avLst/>
              <a:gdLst/>
              <a:ahLst/>
              <a:cxnLst/>
              <a:rect l="0" t="0" r="0" b="0"/>
              <a:pathLst>
                <a:path w="3397293" h="1049956">
                  <a:moveTo>
                    <a:pt x="0" y="0"/>
                  </a:moveTo>
                  <a:lnTo>
                    <a:pt x="679458" y="74996"/>
                  </a:lnTo>
                  <a:lnTo>
                    <a:pt x="1358917" y="674972"/>
                  </a:lnTo>
                  <a:lnTo>
                    <a:pt x="2038375" y="1049956"/>
                  </a:lnTo>
                  <a:lnTo>
                    <a:pt x="2717834" y="299987"/>
                  </a:lnTo>
                  <a:lnTo>
                    <a:pt x="3397293" y="599975"/>
                  </a:lnTo>
                </a:path>
              </a:pathLst>
            </a:custGeom>
            <a:ln w="65043" cap="flat">
              <a:solidFill>
                <a:srgbClr val="000000">
                  <a:alpha val="100000"/>
                </a:srgbClr>
              </a:solidFill>
              <a:prstDash val="solid"/>
              <a:round/>
            </a:ln>
          </p:spPr>
          <p:txBody>
            <a:bodyPr/>
            <a:lstStyle/>
            <a:p>
              <a:endParaRPr/>
            </a:p>
          </p:txBody>
        </p:sp>
        <p:sp>
          <p:nvSpPr>
            <p:cNvPr id="30" name="pl30"/>
            <p:cNvSpPr/>
            <p:nvPr/>
          </p:nvSpPr>
          <p:spPr>
            <a:xfrm>
              <a:off x="1120965" y="1915641"/>
              <a:ext cx="3397293" cy="1049956"/>
            </a:xfrm>
            <a:custGeom>
              <a:avLst/>
              <a:gdLst/>
              <a:ahLst/>
              <a:cxnLst/>
              <a:rect l="0" t="0" r="0" b="0"/>
              <a:pathLst>
                <a:path w="3397293" h="1049956">
                  <a:moveTo>
                    <a:pt x="0" y="0"/>
                  </a:moveTo>
                  <a:lnTo>
                    <a:pt x="679458" y="74996"/>
                  </a:lnTo>
                  <a:lnTo>
                    <a:pt x="1358917" y="674972"/>
                  </a:lnTo>
                  <a:lnTo>
                    <a:pt x="2038375" y="1049956"/>
                  </a:lnTo>
                  <a:lnTo>
                    <a:pt x="2717834" y="299987"/>
                  </a:lnTo>
                  <a:lnTo>
                    <a:pt x="3397293" y="599975"/>
                  </a:lnTo>
                </a:path>
              </a:pathLst>
            </a:custGeom>
            <a:ln w="40651" cap="flat">
              <a:solidFill>
                <a:srgbClr val="1CABE2">
                  <a:alpha val="100000"/>
                </a:srgbClr>
              </a:solidFill>
              <a:prstDash val="solid"/>
              <a:round/>
            </a:ln>
          </p:spPr>
          <p:txBody>
            <a:bodyPr/>
            <a:lstStyle/>
            <a:p>
              <a:endParaRPr/>
            </a:p>
          </p:txBody>
        </p:sp>
        <p:sp>
          <p:nvSpPr>
            <p:cNvPr id="31" name="tx31"/>
            <p:cNvSpPr/>
            <p:nvPr/>
          </p:nvSpPr>
          <p:spPr>
            <a:xfrm>
              <a:off x="1060675" y="17432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2" name="tx32"/>
            <p:cNvSpPr/>
            <p:nvPr/>
          </p:nvSpPr>
          <p:spPr>
            <a:xfrm>
              <a:off x="1740134" y="18182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 name="tx33"/>
            <p:cNvSpPr/>
            <p:nvPr/>
          </p:nvSpPr>
          <p:spPr>
            <a:xfrm>
              <a:off x="2419592" y="242090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4" name="tx34"/>
            <p:cNvSpPr/>
            <p:nvPr/>
          </p:nvSpPr>
          <p:spPr>
            <a:xfrm>
              <a:off x="3099051" y="27945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5" name="tx35"/>
            <p:cNvSpPr/>
            <p:nvPr/>
          </p:nvSpPr>
          <p:spPr>
            <a:xfrm>
              <a:off x="3778510" y="2043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6" name="tx36"/>
            <p:cNvSpPr/>
            <p:nvPr/>
          </p:nvSpPr>
          <p:spPr>
            <a:xfrm>
              <a:off x="4457968" y="2343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 name="tx37"/>
            <p:cNvSpPr/>
            <p:nvPr/>
          </p:nvSpPr>
          <p:spPr>
            <a:xfrm>
              <a:off x="733081" y="381344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38" name="tx38"/>
            <p:cNvSpPr/>
            <p:nvPr/>
          </p:nvSpPr>
          <p:spPr>
            <a:xfrm>
              <a:off x="733081" y="306347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39" name="tx39"/>
            <p:cNvSpPr/>
            <p:nvPr/>
          </p:nvSpPr>
          <p:spPr>
            <a:xfrm>
              <a:off x="733081" y="23135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0" name="tx40"/>
            <p:cNvSpPr/>
            <p:nvPr/>
          </p:nvSpPr>
          <p:spPr>
            <a:xfrm>
              <a:off x="733081" y="15635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1" name="tx41"/>
            <p:cNvSpPr/>
            <p:nvPr/>
          </p:nvSpPr>
          <p:spPr>
            <a:xfrm>
              <a:off x="655386" y="81356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4518"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3" name="tx43"/>
            <p:cNvSpPr/>
            <p:nvPr/>
          </p:nvSpPr>
          <p:spPr>
            <a:xfrm rot="-5400000">
              <a:off x="164397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4" name="tx44"/>
            <p:cNvSpPr/>
            <p:nvPr/>
          </p:nvSpPr>
          <p:spPr>
            <a:xfrm rot="-5400000">
              <a:off x="2323436"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5" name="tx45"/>
            <p:cNvSpPr/>
            <p:nvPr/>
          </p:nvSpPr>
          <p:spPr>
            <a:xfrm rot="-5400000">
              <a:off x="3002894"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46" name="tx46"/>
            <p:cNvSpPr/>
            <p:nvPr/>
          </p:nvSpPr>
          <p:spPr>
            <a:xfrm rot="-5400000">
              <a:off x="3682353"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47" name="tx47"/>
            <p:cNvSpPr/>
            <p:nvPr/>
          </p:nvSpPr>
          <p:spPr>
            <a:xfrm rot="-5400000">
              <a:off x="4361778"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784969"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0" name="pl50"/>
            <p:cNvSpPr/>
            <p:nvPr/>
          </p:nvSpPr>
          <p:spPr>
            <a:xfrm>
              <a:off x="1625049"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1" name="pl51"/>
            <p:cNvSpPr/>
            <p:nvPr/>
          </p:nvSpPr>
          <p:spPr>
            <a:xfrm>
              <a:off x="1625049"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52" name="pl52"/>
            <p:cNvSpPr/>
            <p:nvPr/>
          </p:nvSpPr>
          <p:spPr>
            <a:xfrm>
              <a:off x="2876590"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3" name="pl53"/>
            <p:cNvSpPr/>
            <p:nvPr/>
          </p:nvSpPr>
          <p:spPr>
            <a:xfrm>
              <a:off x="3545661"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4" name="tx54"/>
            <p:cNvSpPr/>
            <p:nvPr/>
          </p:nvSpPr>
          <p:spPr>
            <a:xfrm>
              <a:off x="1052068"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55" name="tx55"/>
            <p:cNvSpPr/>
            <p:nvPr/>
          </p:nvSpPr>
          <p:spPr>
            <a:xfrm>
              <a:off x="1892149"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56" name="tx56"/>
            <p:cNvSpPr/>
            <p:nvPr/>
          </p:nvSpPr>
          <p:spPr>
            <a:xfrm>
              <a:off x="3143690"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57" name="tx57"/>
            <p:cNvSpPr/>
            <p:nvPr/>
          </p:nvSpPr>
          <p:spPr>
            <a:xfrm>
              <a:off x="3812761"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58" name="tx58"/>
            <p:cNvSpPr/>
            <p:nvPr/>
          </p:nvSpPr>
          <p:spPr>
            <a:xfrm>
              <a:off x="1337134" y="471005"/>
              <a:ext cx="296495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Gavi transition, 2018-2023</a:t>
              </a:r>
            </a:p>
          </p:txBody>
        </p:sp>
        <p:sp>
          <p:nvSpPr>
            <p:cNvPr id="59" name="pl59"/>
            <p:cNvSpPr/>
            <p:nvPr/>
          </p:nvSpPr>
          <p:spPr>
            <a:xfrm>
              <a:off x="5267799" y="375842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5267799" y="268703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5267799" y="161565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777393"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6456852"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713631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7815769"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8495227"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322273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215134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107996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437664"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117122"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796581"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7476039"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15549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834957"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437664" y="1079961"/>
              <a:ext cx="3397293" cy="1071384"/>
            </a:xfrm>
            <a:custGeom>
              <a:avLst/>
              <a:gdLst/>
              <a:ahLst/>
              <a:cxnLst/>
              <a:rect l="0" t="0" r="0" b="0"/>
              <a:pathLst>
                <a:path w="3397293" h="1071384">
                  <a:moveTo>
                    <a:pt x="0" y="214276"/>
                  </a:moveTo>
                  <a:lnTo>
                    <a:pt x="679458" y="0"/>
                  </a:lnTo>
                  <a:lnTo>
                    <a:pt x="1358917" y="642830"/>
                  </a:lnTo>
                  <a:lnTo>
                    <a:pt x="2038375" y="1071384"/>
                  </a:lnTo>
                  <a:lnTo>
                    <a:pt x="2717834" y="428553"/>
                  </a:lnTo>
                  <a:lnTo>
                    <a:pt x="3397293" y="642830"/>
                  </a:lnTo>
                </a:path>
              </a:pathLst>
            </a:custGeom>
            <a:ln w="27101" cap="flat">
              <a:solidFill>
                <a:srgbClr val="0058AB">
                  <a:alpha val="69803"/>
                </a:srgbClr>
              </a:solidFill>
              <a:prstDash val="solid"/>
              <a:round/>
            </a:ln>
          </p:spPr>
          <p:txBody>
            <a:bodyPr/>
            <a:lstStyle/>
            <a:p>
              <a:endParaRPr/>
            </a:p>
          </p:txBody>
        </p:sp>
        <p:sp>
          <p:nvSpPr>
            <p:cNvPr id="77" name="pl77"/>
            <p:cNvSpPr/>
            <p:nvPr/>
          </p:nvSpPr>
          <p:spPr>
            <a:xfrm>
              <a:off x="5437664" y="865684"/>
              <a:ext cx="3397293" cy="2999876"/>
            </a:xfrm>
            <a:custGeom>
              <a:avLst/>
              <a:gdLst/>
              <a:ahLst/>
              <a:cxnLst/>
              <a:rect l="0" t="0" r="0" b="0"/>
              <a:pathLst>
                <a:path w="3397293" h="2999876">
                  <a:moveTo>
                    <a:pt x="0" y="0"/>
                  </a:moveTo>
                  <a:lnTo>
                    <a:pt x="679458" y="214276"/>
                  </a:lnTo>
                  <a:lnTo>
                    <a:pt x="1358917" y="1928491"/>
                  </a:lnTo>
                  <a:lnTo>
                    <a:pt x="2038375" y="2999876"/>
                  </a:lnTo>
                  <a:lnTo>
                    <a:pt x="2717834" y="857107"/>
                  </a:lnTo>
                  <a:lnTo>
                    <a:pt x="3397293" y="1714215"/>
                  </a:lnTo>
                </a:path>
              </a:pathLst>
            </a:custGeom>
            <a:ln w="27101" cap="flat">
              <a:solidFill>
                <a:srgbClr val="1CABE2">
                  <a:alpha val="69803"/>
                </a:srgbClr>
              </a:solidFill>
              <a:prstDash val="solid"/>
              <a:round/>
            </a:ln>
          </p:spPr>
          <p:txBody>
            <a:bodyPr/>
            <a:lstStyle/>
            <a:p>
              <a:endParaRPr/>
            </a:p>
          </p:txBody>
        </p:sp>
        <p:sp>
          <p:nvSpPr>
            <p:cNvPr id="78" name="pl78"/>
            <p:cNvSpPr/>
            <p:nvPr/>
          </p:nvSpPr>
          <p:spPr>
            <a:xfrm>
              <a:off x="5437664" y="1079961"/>
              <a:ext cx="3397293" cy="0"/>
            </a:xfrm>
            <a:custGeom>
              <a:avLst/>
              <a:gdLst/>
              <a:ahLst/>
              <a:cxnLst/>
              <a:rect l="0" t="0" r="0" b="0"/>
              <a:pathLst>
                <a:path w="3397293">
                  <a:moveTo>
                    <a:pt x="0" y="0"/>
                  </a:moveTo>
                  <a:lnTo>
                    <a:pt x="679458" y="0"/>
                  </a:lnTo>
                  <a:lnTo>
                    <a:pt x="1358917" y="0"/>
                  </a:lnTo>
                  <a:lnTo>
                    <a:pt x="2038375" y="0"/>
                  </a:lnTo>
                  <a:lnTo>
                    <a:pt x="2717834" y="0"/>
                  </a:lnTo>
                  <a:lnTo>
                    <a:pt x="3397293" y="0"/>
                  </a:lnTo>
                </a:path>
              </a:pathLst>
            </a:custGeom>
            <a:ln w="27101" cap="flat">
              <a:solidFill>
                <a:srgbClr val="00833D">
                  <a:alpha val="69803"/>
                </a:srgbClr>
              </a:solidFill>
              <a:prstDash val="solid"/>
              <a:round/>
            </a:ln>
          </p:spPr>
          <p:txBody>
            <a:bodyPr/>
            <a:lstStyle/>
            <a:p>
              <a:endParaRPr/>
            </a:p>
          </p:txBody>
        </p:sp>
        <p:sp>
          <p:nvSpPr>
            <p:cNvPr id="79" name="pl79"/>
            <p:cNvSpPr/>
            <p:nvPr/>
          </p:nvSpPr>
          <p:spPr>
            <a:xfrm>
              <a:off x="5437664" y="865684"/>
              <a:ext cx="3397293" cy="857107"/>
            </a:xfrm>
            <a:custGeom>
              <a:avLst/>
              <a:gdLst/>
              <a:ahLst/>
              <a:cxnLst/>
              <a:rect l="0" t="0" r="0" b="0"/>
              <a:pathLst>
                <a:path w="3397293" h="857107">
                  <a:moveTo>
                    <a:pt x="0" y="0"/>
                  </a:moveTo>
                  <a:lnTo>
                    <a:pt x="679458" y="214276"/>
                  </a:lnTo>
                  <a:lnTo>
                    <a:pt x="1358917" y="642830"/>
                  </a:lnTo>
                  <a:lnTo>
                    <a:pt x="2038375" y="857107"/>
                  </a:lnTo>
                  <a:lnTo>
                    <a:pt x="2717834" y="642830"/>
                  </a:lnTo>
                  <a:lnTo>
                    <a:pt x="3397293" y="642830"/>
                  </a:lnTo>
                </a:path>
              </a:pathLst>
            </a:custGeom>
            <a:ln w="27101" cap="flat">
              <a:solidFill>
                <a:srgbClr val="80BD41">
                  <a:alpha val="69803"/>
                </a:srgbClr>
              </a:solidFill>
              <a:prstDash val="solid"/>
              <a:round/>
            </a:ln>
          </p:spPr>
          <p:txBody>
            <a:bodyPr/>
            <a:lstStyle/>
            <a:p>
              <a:endParaRPr/>
            </a:p>
          </p:txBody>
        </p:sp>
        <p:sp>
          <p:nvSpPr>
            <p:cNvPr id="80" name="pl80"/>
            <p:cNvSpPr/>
            <p:nvPr/>
          </p:nvSpPr>
          <p:spPr>
            <a:xfrm>
              <a:off x="5437664" y="1079961"/>
              <a:ext cx="3397293" cy="0"/>
            </a:xfrm>
            <a:custGeom>
              <a:avLst/>
              <a:gdLst/>
              <a:ahLst/>
              <a:cxnLst/>
              <a:rect l="0" t="0" r="0" b="0"/>
              <a:pathLst>
                <a:path w="3397293">
                  <a:moveTo>
                    <a:pt x="0" y="0"/>
                  </a:moveTo>
                  <a:lnTo>
                    <a:pt x="0" y="0"/>
                  </a:lnTo>
                  <a:lnTo>
                    <a:pt x="0" y="0"/>
                  </a:lnTo>
                  <a:lnTo>
                    <a:pt x="0" y="0"/>
                  </a:lnTo>
                  <a:lnTo>
                    <a:pt x="679458" y="0"/>
                  </a:lnTo>
                  <a:lnTo>
                    <a:pt x="679458" y="0"/>
                  </a:lnTo>
                  <a:lnTo>
                    <a:pt x="679458" y="0"/>
                  </a:lnTo>
                  <a:lnTo>
                    <a:pt x="679458" y="0"/>
                  </a:lnTo>
                  <a:lnTo>
                    <a:pt x="1358917" y="0"/>
                  </a:lnTo>
                  <a:lnTo>
                    <a:pt x="1358917" y="0"/>
                  </a:lnTo>
                  <a:lnTo>
                    <a:pt x="1358917" y="0"/>
                  </a:lnTo>
                  <a:lnTo>
                    <a:pt x="1358917" y="0"/>
                  </a:lnTo>
                  <a:lnTo>
                    <a:pt x="2038375" y="0"/>
                  </a:lnTo>
                  <a:lnTo>
                    <a:pt x="2038375" y="0"/>
                  </a:lnTo>
                  <a:lnTo>
                    <a:pt x="2038375" y="0"/>
                  </a:lnTo>
                  <a:lnTo>
                    <a:pt x="2038375" y="0"/>
                  </a:lnTo>
                  <a:lnTo>
                    <a:pt x="2717834" y="0"/>
                  </a:lnTo>
                  <a:lnTo>
                    <a:pt x="2717834" y="0"/>
                  </a:lnTo>
                  <a:lnTo>
                    <a:pt x="2717834" y="0"/>
                  </a:lnTo>
                  <a:lnTo>
                    <a:pt x="271783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1" name="pl81"/>
            <p:cNvSpPr/>
            <p:nvPr/>
          </p:nvSpPr>
          <p:spPr>
            <a:xfrm>
              <a:off x="5437664" y="865684"/>
              <a:ext cx="3397293" cy="2999876"/>
            </a:xfrm>
            <a:custGeom>
              <a:avLst/>
              <a:gdLst/>
              <a:ahLst/>
              <a:cxnLst/>
              <a:rect l="0" t="0" r="0" b="0"/>
              <a:pathLst>
                <a:path w="3397293" h="2999876">
                  <a:moveTo>
                    <a:pt x="0" y="0"/>
                  </a:moveTo>
                  <a:lnTo>
                    <a:pt x="679458" y="214276"/>
                  </a:lnTo>
                  <a:lnTo>
                    <a:pt x="1358917" y="1928491"/>
                  </a:lnTo>
                  <a:lnTo>
                    <a:pt x="2038375" y="2999876"/>
                  </a:lnTo>
                  <a:lnTo>
                    <a:pt x="2717834" y="857107"/>
                  </a:lnTo>
                  <a:lnTo>
                    <a:pt x="3397293" y="1714215"/>
                  </a:lnTo>
                </a:path>
              </a:pathLst>
            </a:custGeom>
            <a:ln w="65043" cap="flat">
              <a:solidFill>
                <a:srgbClr val="000000">
                  <a:alpha val="100000"/>
                </a:srgbClr>
              </a:solidFill>
              <a:prstDash val="solid"/>
              <a:round/>
            </a:ln>
          </p:spPr>
          <p:txBody>
            <a:bodyPr/>
            <a:lstStyle/>
            <a:p>
              <a:endParaRPr/>
            </a:p>
          </p:txBody>
        </p:sp>
        <p:sp>
          <p:nvSpPr>
            <p:cNvPr id="82" name="pl82"/>
            <p:cNvSpPr/>
            <p:nvPr/>
          </p:nvSpPr>
          <p:spPr>
            <a:xfrm>
              <a:off x="5437664" y="865684"/>
              <a:ext cx="3397293" cy="2999876"/>
            </a:xfrm>
            <a:custGeom>
              <a:avLst/>
              <a:gdLst/>
              <a:ahLst/>
              <a:cxnLst/>
              <a:rect l="0" t="0" r="0" b="0"/>
              <a:pathLst>
                <a:path w="3397293" h="2999876">
                  <a:moveTo>
                    <a:pt x="0" y="0"/>
                  </a:moveTo>
                  <a:lnTo>
                    <a:pt x="679458" y="214276"/>
                  </a:lnTo>
                  <a:lnTo>
                    <a:pt x="1358917" y="1928491"/>
                  </a:lnTo>
                  <a:lnTo>
                    <a:pt x="2038375" y="2999876"/>
                  </a:lnTo>
                  <a:lnTo>
                    <a:pt x="2717834" y="857107"/>
                  </a:lnTo>
                  <a:lnTo>
                    <a:pt x="3397293" y="1714215"/>
                  </a:lnTo>
                </a:path>
              </a:pathLst>
            </a:custGeom>
            <a:ln w="40651" cap="flat">
              <a:solidFill>
                <a:srgbClr val="1CABE2">
                  <a:alpha val="100000"/>
                </a:srgbClr>
              </a:solidFill>
              <a:prstDash val="solid"/>
              <a:round/>
            </a:ln>
          </p:spPr>
          <p:txBody>
            <a:bodyPr/>
            <a:lstStyle/>
            <a:p>
              <a:endParaRPr/>
            </a:p>
          </p:txBody>
        </p:sp>
        <p:sp>
          <p:nvSpPr>
            <p:cNvPr id="83" name="tx83"/>
            <p:cNvSpPr/>
            <p:nvPr/>
          </p:nvSpPr>
          <p:spPr>
            <a:xfrm>
              <a:off x="5407519" y="6868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4" name="tx84"/>
            <p:cNvSpPr/>
            <p:nvPr/>
          </p:nvSpPr>
          <p:spPr>
            <a:xfrm>
              <a:off x="6086977" y="8998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5" name="tx85"/>
            <p:cNvSpPr/>
            <p:nvPr/>
          </p:nvSpPr>
          <p:spPr>
            <a:xfrm>
              <a:off x="6748386" y="261405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6" name="tx86"/>
            <p:cNvSpPr/>
            <p:nvPr/>
          </p:nvSpPr>
          <p:spPr>
            <a:xfrm>
              <a:off x="7397700" y="368539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87" name="tx87"/>
            <p:cNvSpPr/>
            <p:nvPr/>
          </p:nvSpPr>
          <p:spPr>
            <a:xfrm>
              <a:off x="8107303" y="154262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8" name="tx88"/>
            <p:cNvSpPr/>
            <p:nvPr/>
          </p:nvSpPr>
          <p:spPr>
            <a:xfrm>
              <a:off x="8786762" y="2402428"/>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9" name="tx89"/>
            <p:cNvSpPr/>
            <p:nvPr/>
          </p:nvSpPr>
          <p:spPr>
            <a:xfrm>
              <a:off x="5003259" y="317061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080953" y="2101004"/>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127474" y="102784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rot="-5400000">
              <a:off x="528121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3" name="tx93"/>
            <p:cNvSpPr/>
            <p:nvPr/>
          </p:nvSpPr>
          <p:spPr>
            <a:xfrm rot="-5400000">
              <a:off x="5960676"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6640135"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5" name="tx95"/>
            <p:cNvSpPr/>
            <p:nvPr/>
          </p:nvSpPr>
          <p:spPr>
            <a:xfrm rot="-5400000">
              <a:off x="7319593"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6" name="tx96"/>
            <p:cNvSpPr/>
            <p:nvPr/>
          </p:nvSpPr>
          <p:spPr>
            <a:xfrm rot="-5400000">
              <a:off x="7999052"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7" name="tx97"/>
            <p:cNvSpPr/>
            <p:nvPr/>
          </p:nvSpPr>
          <p:spPr>
            <a:xfrm rot="-5400000">
              <a:off x="8678476"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8" name="tx98"/>
            <p:cNvSpPr/>
            <p:nvPr/>
          </p:nvSpPr>
          <p:spPr>
            <a:xfrm rot="-5400000">
              <a:off x="4153407" y="2294110"/>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9" name="pl99"/>
            <p:cNvSpPr/>
            <p:nvPr/>
          </p:nvSpPr>
          <p:spPr>
            <a:xfrm>
              <a:off x="5101668"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5941748"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1" name="pl101"/>
            <p:cNvSpPr/>
            <p:nvPr/>
          </p:nvSpPr>
          <p:spPr>
            <a:xfrm>
              <a:off x="5941748"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02" name="pl102"/>
            <p:cNvSpPr/>
            <p:nvPr/>
          </p:nvSpPr>
          <p:spPr>
            <a:xfrm>
              <a:off x="7193289"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3" name="pl103"/>
            <p:cNvSpPr/>
            <p:nvPr/>
          </p:nvSpPr>
          <p:spPr>
            <a:xfrm>
              <a:off x="7862360"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4" name="tx104"/>
            <p:cNvSpPr/>
            <p:nvPr/>
          </p:nvSpPr>
          <p:spPr>
            <a:xfrm>
              <a:off x="5368767"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05" name="tx105"/>
            <p:cNvSpPr/>
            <p:nvPr/>
          </p:nvSpPr>
          <p:spPr>
            <a:xfrm>
              <a:off x="6208848"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06" name="tx106"/>
            <p:cNvSpPr/>
            <p:nvPr/>
          </p:nvSpPr>
          <p:spPr>
            <a:xfrm>
              <a:off x="7460388"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07" name="tx107"/>
            <p:cNvSpPr/>
            <p:nvPr/>
          </p:nvSpPr>
          <p:spPr>
            <a:xfrm>
              <a:off x="8129459"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08" name="tx108"/>
            <p:cNvSpPr/>
            <p:nvPr/>
          </p:nvSpPr>
          <p:spPr>
            <a:xfrm>
              <a:off x="5069348" y="471005"/>
              <a:ext cx="41339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 Gavi transition</a:t>
              </a:r>
            </a:p>
          </p:txBody>
        </p:sp>
        <p:sp>
          <p:nvSpPr>
            <p:cNvPr id="109" name="pl109"/>
            <p:cNvSpPr/>
            <p:nvPr/>
          </p:nvSpPr>
          <p:spPr>
            <a:xfrm>
              <a:off x="951100" y="5712651"/>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2280542"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4207270"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6133997"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8060725"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951100" y="5880476"/>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951100" y="554482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1317178"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243906"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5170633"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097361"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rc120"/>
            <p:cNvSpPr/>
            <p:nvPr/>
          </p:nvSpPr>
          <p:spPr>
            <a:xfrm>
              <a:off x="1317178" y="5775585"/>
              <a:ext cx="5009491" cy="209781"/>
            </a:xfrm>
            <a:prstGeom prst="rect">
              <a:avLst/>
            </a:prstGeom>
            <a:solidFill>
              <a:srgbClr val="1CABE2">
                <a:alpha val="80000"/>
              </a:srgbClr>
            </a:solidFill>
          </p:spPr>
          <p:txBody>
            <a:bodyPr/>
            <a:lstStyle/>
            <a:p>
              <a:endParaRPr/>
            </a:p>
          </p:txBody>
        </p:sp>
        <p:sp>
          <p:nvSpPr>
            <p:cNvPr id="121" name="rc121"/>
            <p:cNvSpPr/>
            <p:nvPr/>
          </p:nvSpPr>
          <p:spPr>
            <a:xfrm>
              <a:off x="1317178" y="5439935"/>
              <a:ext cx="7321564" cy="209781"/>
            </a:xfrm>
            <a:prstGeom prst="rect">
              <a:avLst/>
            </a:prstGeom>
            <a:solidFill>
              <a:srgbClr val="1CABE2">
                <a:alpha val="80000"/>
              </a:srgbClr>
            </a:solidFill>
          </p:spPr>
          <p:txBody>
            <a:bodyPr/>
            <a:lstStyle/>
            <a:p>
              <a:endParaRPr/>
            </a:p>
          </p:txBody>
        </p:sp>
        <p:sp>
          <p:nvSpPr>
            <p:cNvPr id="122" name="tx122"/>
            <p:cNvSpPr/>
            <p:nvPr/>
          </p:nvSpPr>
          <p:spPr>
            <a:xfrm>
              <a:off x="6402019" y="583998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3" name="tx123"/>
            <p:cNvSpPr/>
            <p:nvPr/>
          </p:nvSpPr>
          <p:spPr>
            <a:xfrm>
              <a:off x="8714092" y="550438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24" name="tx124"/>
            <p:cNvSpPr/>
            <p:nvPr/>
          </p:nvSpPr>
          <p:spPr>
            <a:xfrm>
              <a:off x="577692" y="58283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a:off x="577692" y="549264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a:off x="1122976"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a:t>
              </a:r>
            </a:p>
          </p:txBody>
        </p:sp>
        <p:sp>
          <p:nvSpPr>
            <p:cNvPr id="127" name="tx127"/>
            <p:cNvSpPr/>
            <p:nvPr/>
          </p:nvSpPr>
          <p:spPr>
            <a:xfrm>
              <a:off x="3049704"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a:t>
              </a:r>
            </a:p>
          </p:txBody>
        </p:sp>
        <p:sp>
          <p:nvSpPr>
            <p:cNvPr id="128" name="tx128"/>
            <p:cNvSpPr/>
            <p:nvPr/>
          </p:nvSpPr>
          <p:spPr>
            <a:xfrm>
              <a:off x="4976431"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6903159"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30" name="tx130"/>
            <p:cNvSpPr/>
            <p:nvPr/>
          </p:nvSpPr>
          <p:spPr>
            <a:xfrm>
              <a:off x="4260832" y="6216841"/>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31" name="tx131"/>
            <p:cNvSpPr/>
            <p:nvPr/>
          </p:nvSpPr>
          <p:spPr>
            <a:xfrm>
              <a:off x="951100" y="5167978"/>
              <a:ext cx="53541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Gavi transition, 2019 and 2023</a:t>
              </a:r>
            </a:p>
          </p:txBody>
        </p:sp>
        <p:sp>
          <p:nvSpPr>
            <p:cNvPr id="132" name="tx132"/>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3" name="tx133"/>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Gavi transition ranked number 4 out of 4 GAVI groups, with MCV1 coverage of 78%.
MCV1 coverage (78%) was 7 percentage points lower than in 2019 (85%).
This equates to 1,886,000 unvaccinated children in 2023 compared to 1,341,000 unvaccinated children in 2019.</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5219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87021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8822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0623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14837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59261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503685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6336671"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058791"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347639"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63648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92533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51100" y="404319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326120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51100" y="247921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51100" y="169723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51100" y="91524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42625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87049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31473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575897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14367"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20321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492063"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78091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6975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rc31"/>
            <p:cNvSpPr/>
            <p:nvPr/>
          </p:nvSpPr>
          <p:spPr>
            <a:xfrm>
              <a:off x="1296273" y="3018656"/>
              <a:ext cx="259963" cy="1024533"/>
            </a:xfrm>
            <a:prstGeom prst="rect">
              <a:avLst/>
            </a:prstGeom>
            <a:solidFill>
              <a:srgbClr val="80BD41">
                <a:alpha val="100000"/>
              </a:srgbClr>
            </a:solidFill>
          </p:spPr>
          <p:txBody>
            <a:bodyPr/>
            <a:lstStyle/>
            <a:p>
              <a:endParaRPr/>
            </a:p>
          </p:txBody>
        </p:sp>
        <p:sp>
          <p:nvSpPr>
            <p:cNvPr id="32" name="rc32"/>
            <p:cNvSpPr/>
            <p:nvPr/>
          </p:nvSpPr>
          <p:spPr>
            <a:xfrm>
              <a:off x="1296273" y="2747458"/>
              <a:ext cx="259963" cy="271198"/>
            </a:xfrm>
            <a:prstGeom prst="rect">
              <a:avLst/>
            </a:prstGeom>
            <a:solidFill>
              <a:srgbClr val="E2231A">
                <a:alpha val="100000"/>
              </a:srgbClr>
            </a:solidFill>
          </p:spPr>
          <p:txBody>
            <a:bodyPr/>
            <a:lstStyle/>
            <a:p>
              <a:endParaRPr/>
            </a:p>
          </p:txBody>
        </p:sp>
        <p:sp>
          <p:nvSpPr>
            <p:cNvPr id="33" name="rc33"/>
            <p:cNvSpPr/>
            <p:nvPr/>
          </p:nvSpPr>
          <p:spPr>
            <a:xfrm>
              <a:off x="1585121" y="2976525"/>
              <a:ext cx="259963" cy="1066665"/>
            </a:xfrm>
            <a:prstGeom prst="rect">
              <a:avLst/>
            </a:prstGeom>
            <a:solidFill>
              <a:srgbClr val="80BD41">
                <a:alpha val="100000"/>
              </a:srgbClr>
            </a:solidFill>
          </p:spPr>
          <p:txBody>
            <a:bodyPr/>
            <a:lstStyle/>
            <a:p>
              <a:endParaRPr/>
            </a:p>
          </p:txBody>
        </p:sp>
        <p:sp>
          <p:nvSpPr>
            <p:cNvPr id="34" name="rc34"/>
            <p:cNvSpPr/>
            <p:nvPr/>
          </p:nvSpPr>
          <p:spPr>
            <a:xfrm>
              <a:off x="1585121" y="2739714"/>
              <a:ext cx="259963" cy="236810"/>
            </a:xfrm>
            <a:prstGeom prst="rect">
              <a:avLst/>
            </a:prstGeom>
            <a:solidFill>
              <a:srgbClr val="E2231A">
                <a:alpha val="100000"/>
              </a:srgbClr>
            </a:solidFill>
          </p:spPr>
          <p:txBody>
            <a:bodyPr/>
            <a:lstStyle/>
            <a:p>
              <a:endParaRPr/>
            </a:p>
          </p:txBody>
        </p:sp>
        <p:sp>
          <p:nvSpPr>
            <p:cNvPr id="35" name="rc35"/>
            <p:cNvSpPr/>
            <p:nvPr/>
          </p:nvSpPr>
          <p:spPr>
            <a:xfrm>
              <a:off x="1873969" y="3002212"/>
              <a:ext cx="259963" cy="1040978"/>
            </a:xfrm>
            <a:prstGeom prst="rect">
              <a:avLst/>
            </a:prstGeom>
            <a:solidFill>
              <a:srgbClr val="80BD41">
                <a:alpha val="100000"/>
              </a:srgbClr>
            </a:solidFill>
          </p:spPr>
          <p:txBody>
            <a:bodyPr/>
            <a:lstStyle/>
            <a:p>
              <a:endParaRPr/>
            </a:p>
          </p:txBody>
        </p:sp>
        <p:sp>
          <p:nvSpPr>
            <p:cNvPr id="36" name="rc36"/>
            <p:cNvSpPr/>
            <p:nvPr/>
          </p:nvSpPr>
          <p:spPr>
            <a:xfrm>
              <a:off x="1873969" y="2729354"/>
              <a:ext cx="259963" cy="272857"/>
            </a:xfrm>
            <a:prstGeom prst="rect">
              <a:avLst/>
            </a:prstGeom>
            <a:solidFill>
              <a:srgbClr val="E2231A">
                <a:alpha val="100000"/>
              </a:srgbClr>
            </a:solidFill>
          </p:spPr>
          <p:txBody>
            <a:bodyPr/>
            <a:lstStyle/>
            <a:p>
              <a:endParaRPr/>
            </a:p>
          </p:txBody>
        </p:sp>
        <p:sp>
          <p:nvSpPr>
            <p:cNvPr id="37" name="rc37"/>
            <p:cNvSpPr/>
            <p:nvPr/>
          </p:nvSpPr>
          <p:spPr>
            <a:xfrm>
              <a:off x="2162817" y="3001562"/>
              <a:ext cx="259963" cy="1041627"/>
            </a:xfrm>
            <a:prstGeom prst="rect">
              <a:avLst/>
            </a:prstGeom>
            <a:solidFill>
              <a:srgbClr val="80BD41">
                <a:alpha val="100000"/>
              </a:srgbClr>
            </a:solidFill>
          </p:spPr>
          <p:txBody>
            <a:bodyPr/>
            <a:lstStyle/>
            <a:p>
              <a:endParaRPr/>
            </a:p>
          </p:txBody>
        </p:sp>
        <p:sp>
          <p:nvSpPr>
            <p:cNvPr id="38" name="rc38"/>
            <p:cNvSpPr/>
            <p:nvPr/>
          </p:nvSpPr>
          <p:spPr>
            <a:xfrm>
              <a:off x="2162817" y="2717774"/>
              <a:ext cx="259963" cy="283788"/>
            </a:xfrm>
            <a:prstGeom prst="rect">
              <a:avLst/>
            </a:prstGeom>
            <a:solidFill>
              <a:srgbClr val="E2231A">
                <a:alpha val="100000"/>
              </a:srgbClr>
            </a:solidFill>
          </p:spPr>
          <p:txBody>
            <a:bodyPr/>
            <a:lstStyle/>
            <a:p>
              <a:endParaRPr/>
            </a:p>
          </p:txBody>
        </p:sp>
        <p:sp>
          <p:nvSpPr>
            <p:cNvPr id="39" name="rc39"/>
            <p:cNvSpPr/>
            <p:nvPr/>
          </p:nvSpPr>
          <p:spPr>
            <a:xfrm>
              <a:off x="2451665" y="2971847"/>
              <a:ext cx="259963" cy="1071343"/>
            </a:xfrm>
            <a:prstGeom prst="rect">
              <a:avLst/>
            </a:prstGeom>
            <a:solidFill>
              <a:srgbClr val="80BD41">
                <a:alpha val="100000"/>
              </a:srgbClr>
            </a:solidFill>
          </p:spPr>
          <p:txBody>
            <a:bodyPr/>
            <a:lstStyle/>
            <a:p>
              <a:endParaRPr/>
            </a:p>
          </p:txBody>
        </p:sp>
        <p:sp>
          <p:nvSpPr>
            <p:cNvPr id="40" name="rc40"/>
            <p:cNvSpPr/>
            <p:nvPr/>
          </p:nvSpPr>
          <p:spPr>
            <a:xfrm>
              <a:off x="2451665" y="2699496"/>
              <a:ext cx="259963" cy="272350"/>
            </a:xfrm>
            <a:prstGeom prst="rect">
              <a:avLst/>
            </a:prstGeom>
            <a:solidFill>
              <a:srgbClr val="E2231A">
                <a:alpha val="100000"/>
              </a:srgbClr>
            </a:solidFill>
          </p:spPr>
          <p:txBody>
            <a:bodyPr/>
            <a:lstStyle/>
            <a:p>
              <a:endParaRPr/>
            </a:p>
          </p:txBody>
        </p:sp>
        <p:sp>
          <p:nvSpPr>
            <p:cNvPr id="41" name="rc41"/>
            <p:cNvSpPr/>
            <p:nvPr/>
          </p:nvSpPr>
          <p:spPr>
            <a:xfrm>
              <a:off x="2740513" y="2984764"/>
              <a:ext cx="259963" cy="1058426"/>
            </a:xfrm>
            <a:prstGeom prst="rect">
              <a:avLst/>
            </a:prstGeom>
            <a:solidFill>
              <a:srgbClr val="80BD41">
                <a:alpha val="100000"/>
              </a:srgbClr>
            </a:solidFill>
          </p:spPr>
          <p:txBody>
            <a:bodyPr/>
            <a:lstStyle/>
            <a:p>
              <a:endParaRPr/>
            </a:p>
          </p:txBody>
        </p:sp>
        <p:sp>
          <p:nvSpPr>
            <p:cNvPr id="42" name="rc42"/>
            <p:cNvSpPr/>
            <p:nvPr/>
          </p:nvSpPr>
          <p:spPr>
            <a:xfrm>
              <a:off x="2740513" y="2680579"/>
              <a:ext cx="259963" cy="304184"/>
            </a:xfrm>
            <a:prstGeom prst="rect">
              <a:avLst/>
            </a:prstGeom>
            <a:solidFill>
              <a:srgbClr val="E2231A">
                <a:alpha val="100000"/>
              </a:srgbClr>
            </a:solidFill>
          </p:spPr>
          <p:txBody>
            <a:bodyPr/>
            <a:lstStyle/>
            <a:p>
              <a:endParaRPr/>
            </a:p>
          </p:txBody>
        </p:sp>
        <p:sp>
          <p:nvSpPr>
            <p:cNvPr id="43" name="rc43"/>
            <p:cNvSpPr/>
            <p:nvPr/>
          </p:nvSpPr>
          <p:spPr>
            <a:xfrm>
              <a:off x="3029361" y="2958203"/>
              <a:ext cx="259963" cy="1084987"/>
            </a:xfrm>
            <a:prstGeom prst="rect">
              <a:avLst/>
            </a:prstGeom>
            <a:solidFill>
              <a:srgbClr val="80BD41">
                <a:alpha val="100000"/>
              </a:srgbClr>
            </a:solidFill>
          </p:spPr>
          <p:txBody>
            <a:bodyPr/>
            <a:lstStyle/>
            <a:p>
              <a:endParaRPr/>
            </a:p>
          </p:txBody>
        </p:sp>
        <p:sp>
          <p:nvSpPr>
            <p:cNvPr id="44" name="rc44"/>
            <p:cNvSpPr/>
            <p:nvPr/>
          </p:nvSpPr>
          <p:spPr>
            <a:xfrm>
              <a:off x="3029361" y="2660091"/>
              <a:ext cx="259963" cy="298111"/>
            </a:xfrm>
            <a:prstGeom prst="rect">
              <a:avLst/>
            </a:prstGeom>
            <a:solidFill>
              <a:srgbClr val="E2231A">
                <a:alpha val="100000"/>
              </a:srgbClr>
            </a:solidFill>
          </p:spPr>
          <p:txBody>
            <a:bodyPr/>
            <a:lstStyle/>
            <a:p>
              <a:endParaRPr/>
            </a:p>
          </p:txBody>
        </p:sp>
        <p:sp>
          <p:nvSpPr>
            <p:cNvPr id="45" name="rc45"/>
            <p:cNvSpPr/>
            <p:nvPr/>
          </p:nvSpPr>
          <p:spPr>
            <a:xfrm>
              <a:off x="3318209" y="2930435"/>
              <a:ext cx="259963" cy="1112755"/>
            </a:xfrm>
            <a:prstGeom prst="rect">
              <a:avLst/>
            </a:prstGeom>
            <a:solidFill>
              <a:srgbClr val="80BD41">
                <a:alpha val="100000"/>
              </a:srgbClr>
            </a:solidFill>
          </p:spPr>
          <p:txBody>
            <a:bodyPr/>
            <a:lstStyle/>
            <a:p>
              <a:endParaRPr/>
            </a:p>
          </p:txBody>
        </p:sp>
        <p:sp>
          <p:nvSpPr>
            <p:cNvPr id="46" name="rc46"/>
            <p:cNvSpPr/>
            <p:nvPr/>
          </p:nvSpPr>
          <p:spPr>
            <a:xfrm>
              <a:off x="3318209" y="2631240"/>
              <a:ext cx="259963" cy="299194"/>
            </a:xfrm>
            <a:prstGeom prst="rect">
              <a:avLst/>
            </a:prstGeom>
            <a:solidFill>
              <a:srgbClr val="E2231A">
                <a:alpha val="100000"/>
              </a:srgbClr>
            </a:solidFill>
          </p:spPr>
          <p:txBody>
            <a:bodyPr/>
            <a:lstStyle/>
            <a:p>
              <a:endParaRPr/>
            </a:p>
          </p:txBody>
        </p:sp>
        <p:sp>
          <p:nvSpPr>
            <p:cNvPr id="47" name="rc47"/>
            <p:cNvSpPr/>
            <p:nvPr/>
          </p:nvSpPr>
          <p:spPr>
            <a:xfrm>
              <a:off x="3607057" y="2912519"/>
              <a:ext cx="259963" cy="1130671"/>
            </a:xfrm>
            <a:prstGeom prst="rect">
              <a:avLst/>
            </a:prstGeom>
            <a:solidFill>
              <a:srgbClr val="80BD41">
                <a:alpha val="100000"/>
              </a:srgbClr>
            </a:solidFill>
          </p:spPr>
          <p:txBody>
            <a:bodyPr/>
            <a:lstStyle/>
            <a:p>
              <a:endParaRPr/>
            </a:p>
          </p:txBody>
        </p:sp>
        <p:sp>
          <p:nvSpPr>
            <p:cNvPr id="48" name="rc48"/>
            <p:cNvSpPr/>
            <p:nvPr/>
          </p:nvSpPr>
          <p:spPr>
            <a:xfrm>
              <a:off x="3607057" y="2619241"/>
              <a:ext cx="259963" cy="293277"/>
            </a:xfrm>
            <a:prstGeom prst="rect">
              <a:avLst/>
            </a:prstGeom>
            <a:solidFill>
              <a:srgbClr val="E2231A">
                <a:alpha val="100000"/>
              </a:srgbClr>
            </a:solidFill>
          </p:spPr>
          <p:txBody>
            <a:bodyPr/>
            <a:lstStyle/>
            <a:p>
              <a:endParaRPr/>
            </a:p>
          </p:txBody>
        </p:sp>
        <p:sp>
          <p:nvSpPr>
            <p:cNvPr id="49" name="rc49"/>
            <p:cNvSpPr/>
            <p:nvPr/>
          </p:nvSpPr>
          <p:spPr>
            <a:xfrm>
              <a:off x="3895905" y="2923712"/>
              <a:ext cx="259963" cy="1119477"/>
            </a:xfrm>
            <a:prstGeom prst="rect">
              <a:avLst/>
            </a:prstGeom>
            <a:solidFill>
              <a:srgbClr val="80BD41">
                <a:alpha val="100000"/>
              </a:srgbClr>
            </a:solidFill>
          </p:spPr>
          <p:txBody>
            <a:bodyPr/>
            <a:lstStyle/>
            <a:p>
              <a:endParaRPr/>
            </a:p>
          </p:txBody>
        </p:sp>
        <p:sp>
          <p:nvSpPr>
            <p:cNvPr id="50" name="rc50"/>
            <p:cNvSpPr/>
            <p:nvPr/>
          </p:nvSpPr>
          <p:spPr>
            <a:xfrm>
              <a:off x="3895905" y="2605688"/>
              <a:ext cx="259963" cy="318024"/>
            </a:xfrm>
            <a:prstGeom prst="rect">
              <a:avLst/>
            </a:prstGeom>
            <a:solidFill>
              <a:srgbClr val="E2231A">
                <a:alpha val="100000"/>
              </a:srgbClr>
            </a:solidFill>
          </p:spPr>
          <p:txBody>
            <a:bodyPr/>
            <a:lstStyle/>
            <a:p>
              <a:endParaRPr/>
            </a:p>
          </p:txBody>
        </p:sp>
        <p:sp>
          <p:nvSpPr>
            <p:cNvPr id="51" name="rc51"/>
            <p:cNvSpPr/>
            <p:nvPr/>
          </p:nvSpPr>
          <p:spPr>
            <a:xfrm>
              <a:off x="4184753" y="2870896"/>
              <a:ext cx="259963" cy="1172294"/>
            </a:xfrm>
            <a:prstGeom prst="rect">
              <a:avLst/>
            </a:prstGeom>
            <a:solidFill>
              <a:srgbClr val="80BD41">
                <a:alpha val="100000"/>
              </a:srgbClr>
            </a:solidFill>
          </p:spPr>
          <p:txBody>
            <a:bodyPr/>
            <a:lstStyle/>
            <a:p>
              <a:endParaRPr/>
            </a:p>
          </p:txBody>
        </p:sp>
        <p:sp>
          <p:nvSpPr>
            <p:cNvPr id="52" name="rc52"/>
            <p:cNvSpPr/>
            <p:nvPr/>
          </p:nvSpPr>
          <p:spPr>
            <a:xfrm>
              <a:off x="4184753" y="2592700"/>
              <a:ext cx="259963" cy="278196"/>
            </a:xfrm>
            <a:prstGeom prst="rect">
              <a:avLst/>
            </a:prstGeom>
            <a:solidFill>
              <a:srgbClr val="E2231A">
                <a:alpha val="100000"/>
              </a:srgbClr>
            </a:solidFill>
          </p:spPr>
          <p:txBody>
            <a:bodyPr/>
            <a:lstStyle/>
            <a:p>
              <a:endParaRPr/>
            </a:p>
          </p:txBody>
        </p:sp>
        <p:sp>
          <p:nvSpPr>
            <p:cNvPr id="53" name="rc53"/>
            <p:cNvSpPr/>
            <p:nvPr/>
          </p:nvSpPr>
          <p:spPr>
            <a:xfrm>
              <a:off x="4473601" y="2830806"/>
              <a:ext cx="259963" cy="1212384"/>
            </a:xfrm>
            <a:prstGeom prst="rect">
              <a:avLst/>
            </a:prstGeom>
            <a:solidFill>
              <a:srgbClr val="80BD41">
                <a:alpha val="100000"/>
              </a:srgbClr>
            </a:solidFill>
          </p:spPr>
          <p:txBody>
            <a:bodyPr/>
            <a:lstStyle/>
            <a:p>
              <a:endParaRPr/>
            </a:p>
          </p:txBody>
        </p:sp>
        <p:sp>
          <p:nvSpPr>
            <p:cNvPr id="54" name="rc54"/>
            <p:cNvSpPr/>
            <p:nvPr/>
          </p:nvSpPr>
          <p:spPr>
            <a:xfrm>
              <a:off x="4473601" y="2560478"/>
              <a:ext cx="259963" cy="270327"/>
            </a:xfrm>
            <a:prstGeom prst="rect">
              <a:avLst/>
            </a:prstGeom>
            <a:solidFill>
              <a:srgbClr val="E2231A">
                <a:alpha val="100000"/>
              </a:srgbClr>
            </a:solidFill>
          </p:spPr>
          <p:txBody>
            <a:bodyPr/>
            <a:lstStyle/>
            <a:p>
              <a:endParaRPr/>
            </a:p>
          </p:txBody>
        </p:sp>
        <p:sp>
          <p:nvSpPr>
            <p:cNvPr id="55" name="rc55"/>
            <p:cNvSpPr/>
            <p:nvPr/>
          </p:nvSpPr>
          <p:spPr>
            <a:xfrm>
              <a:off x="4762449" y="2776243"/>
              <a:ext cx="259963" cy="1266946"/>
            </a:xfrm>
            <a:prstGeom prst="rect">
              <a:avLst/>
            </a:prstGeom>
            <a:solidFill>
              <a:srgbClr val="80BD41">
                <a:alpha val="100000"/>
              </a:srgbClr>
            </a:solidFill>
          </p:spPr>
          <p:txBody>
            <a:bodyPr/>
            <a:lstStyle/>
            <a:p>
              <a:endParaRPr/>
            </a:p>
          </p:txBody>
        </p:sp>
        <p:sp>
          <p:nvSpPr>
            <p:cNvPr id="56" name="rc56"/>
            <p:cNvSpPr/>
            <p:nvPr/>
          </p:nvSpPr>
          <p:spPr>
            <a:xfrm>
              <a:off x="4762449" y="2540522"/>
              <a:ext cx="259963" cy="235721"/>
            </a:xfrm>
            <a:prstGeom prst="rect">
              <a:avLst/>
            </a:prstGeom>
            <a:solidFill>
              <a:srgbClr val="E2231A">
                <a:alpha val="100000"/>
              </a:srgbClr>
            </a:solidFill>
          </p:spPr>
          <p:txBody>
            <a:bodyPr/>
            <a:lstStyle/>
            <a:p>
              <a:endParaRPr/>
            </a:p>
          </p:txBody>
        </p:sp>
        <p:sp>
          <p:nvSpPr>
            <p:cNvPr id="57" name="rc57"/>
            <p:cNvSpPr/>
            <p:nvPr/>
          </p:nvSpPr>
          <p:spPr>
            <a:xfrm>
              <a:off x="5051297" y="2754810"/>
              <a:ext cx="259963" cy="1288380"/>
            </a:xfrm>
            <a:prstGeom prst="rect">
              <a:avLst/>
            </a:prstGeom>
            <a:solidFill>
              <a:srgbClr val="80BD41">
                <a:alpha val="100000"/>
              </a:srgbClr>
            </a:solidFill>
          </p:spPr>
          <p:txBody>
            <a:bodyPr/>
            <a:lstStyle/>
            <a:p>
              <a:endParaRPr/>
            </a:p>
          </p:txBody>
        </p:sp>
        <p:sp>
          <p:nvSpPr>
            <p:cNvPr id="58" name="rc58"/>
            <p:cNvSpPr/>
            <p:nvPr/>
          </p:nvSpPr>
          <p:spPr>
            <a:xfrm>
              <a:off x="5051297" y="2553865"/>
              <a:ext cx="259963" cy="200944"/>
            </a:xfrm>
            <a:prstGeom prst="rect">
              <a:avLst/>
            </a:prstGeom>
            <a:solidFill>
              <a:srgbClr val="E2231A">
                <a:alpha val="100000"/>
              </a:srgbClr>
            </a:solidFill>
          </p:spPr>
          <p:txBody>
            <a:bodyPr/>
            <a:lstStyle/>
            <a:p>
              <a:endParaRPr/>
            </a:p>
          </p:txBody>
        </p:sp>
        <p:sp>
          <p:nvSpPr>
            <p:cNvPr id="59" name="rc59"/>
            <p:cNvSpPr/>
            <p:nvPr/>
          </p:nvSpPr>
          <p:spPr>
            <a:xfrm>
              <a:off x="5340145" y="2785294"/>
              <a:ext cx="259963" cy="1257896"/>
            </a:xfrm>
            <a:prstGeom prst="rect">
              <a:avLst/>
            </a:prstGeom>
            <a:solidFill>
              <a:srgbClr val="80BD41">
                <a:alpha val="100000"/>
              </a:srgbClr>
            </a:solidFill>
          </p:spPr>
          <p:txBody>
            <a:bodyPr/>
            <a:lstStyle/>
            <a:p>
              <a:endParaRPr/>
            </a:p>
          </p:txBody>
        </p:sp>
        <p:sp>
          <p:nvSpPr>
            <p:cNvPr id="60" name="rc60"/>
            <p:cNvSpPr/>
            <p:nvPr/>
          </p:nvSpPr>
          <p:spPr>
            <a:xfrm>
              <a:off x="5340145" y="2552460"/>
              <a:ext cx="259963" cy="232833"/>
            </a:xfrm>
            <a:prstGeom prst="rect">
              <a:avLst/>
            </a:prstGeom>
            <a:solidFill>
              <a:srgbClr val="E2231A">
                <a:alpha val="100000"/>
              </a:srgbClr>
            </a:solidFill>
          </p:spPr>
          <p:txBody>
            <a:bodyPr/>
            <a:lstStyle/>
            <a:p>
              <a:endParaRPr/>
            </a:p>
          </p:txBody>
        </p:sp>
        <p:sp>
          <p:nvSpPr>
            <p:cNvPr id="61" name="rc61"/>
            <p:cNvSpPr/>
            <p:nvPr/>
          </p:nvSpPr>
          <p:spPr>
            <a:xfrm>
              <a:off x="5628993" y="2796798"/>
              <a:ext cx="259963" cy="1246391"/>
            </a:xfrm>
            <a:prstGeom prst="rect">
              <a:avLst/>
            </a:prstGeom>
            <a:solidFill>
              <a:srgbClr val="80BD41">
                <a:alpha val="100000"/>
              </a:srgbClr>
            </a:solidFill>
          </p:spPr>
          <p:txBody>
            <a:bodyPr/>
            <a:lstStyle/>
            <a:p>
              <a:endParaRPr/>
            </a:p>
          </p:txBody>
        </p:sp>
        <p:sp>
          <p:nvSpPr>
            <p:cNvPr id="62" name="rc62"/>
            <p:cNvSpPr/>
            <p:nvPr/>
          </p:nvSpPr>
          <p:spPr>
            <a:xfrm>
              <a:off x="5628993" y="2568182"/>
              <a:ext cx="259963" cy="228616"/>
            </a:xfrm>
            <a:prstGeom prst="rect">
              <a:avLst/>
            </a:prstGeom>
            <a:solidFill>
              <a:srgbClr val="E2231A">
                <a:alpha val="100000"/>
              </a:srgbClr>
            </a:solidFill>
          </p:spPr>
          <p:txBody>
            <a:bodyPr/>
            <a:lstStyle/>
            <a:p>
              <a:endParaRPr/>
            </a:p>
          </p:txBody>
        </p:sp>
        <p:sp>
          <p:nvSpPr>
            <p:cNvPr id="63" name="rc63"/>
            <p:cNvSpPr/>
            <p:nvPr/>
          </p:nvSpPr>
          <p:spPr>
            <a:xfrm>
              <a:off x="5917841" y="2829295"/>
              <a:ext cx="259963" cy="1213895"/>
            </a:xfrm>
            <a:prstGeom prst="rect">
              <a:avLst/>
            </a:prstGeom>
            <a:solidFill>
              <a:srgbClr val="80BD41">
                <a:alpha val="100000"/>
              </a:srgbClr>
            </a:solidFill>
          </p:spPr>
          <p:txBody>
            <a:bodyPr/>
            <a:lstStyle/>
            <a:p>
              <a:endParaRPr/>
            </a:p>
          </p:txBody>
        </p:sp>
        <p:sp>
          <p:nvSpPr>
            <p:cNvPr id="64" name="rc64"/>
            <p:cNvSpPr/>
            <p:nvPr/>
          </p:nvSpPr>
          <p:spPr>
            <a:xfrm>
              <a:off x="5917841" y="2592671"/>
              <a:ext cx="259963" cy="236623"/>
            </a:xfrm>
            <a:prstGeom prst="rect">
              <a:avLst/>
            </a:prstGeom>
            <a:solidFill>
              <a:srgbClr val="E2231A">
                <a:alpha val="100000"/>
              </a:srgbClr>
            </a:solidFill>
          </p:spPr>
          <p:txBody>
            <a:bodyPr/>
            <a:lstStyle/>
            <a:p>
              <a:endParaRPr/>
            </a:p>
          </p:txBody>
        </p:sp>
        <p:sp>
          <p:nvSpPr>
            <p:cNvPr id="65" name="rc65"/>
            <p:cNvSpPr/>
            <p:nvPr/>
          </p:nvSpPr>
          <p:spPr>
            <a:xfrm>
              <a:off x="6206689" y="2825409"/>
              <a:ext cx="259963" cy="1217780"/>
            </a:xfrm>
            <a:prstGeom prst="rect">
              <a:avLst/>
            </a:prstGeom>
            <a:solidFill>
              <a:srgbClr val="80BD41">
                <a:alpha val="100000"/>
              </a:srgbClr>
            </a:solidFill>
          </p:spPr>
          <p:txBody>
            <a:bodyPr/>
            <a:lstStyle/>
            <a:p>
              <a:endParaRPr/>
            </a:p>
          </p:txBody>
        </p:sp>
        <p:sp>
          <p:nvSpPr>
            <p:cNvPr id="66" name="rc66"/>
            <p:cNvSpPr/>
            <p:nvPr/>
          </p:nvSpPr>
          <p:spPr>
            <a:xfrm>
              <a:off x="6206689" y="2620019"/>
              <a:ext cx="259963" cy="205390"/>
            </a:xfrm>
            <a:prstGeom prst="rect">
              <a:avLst/>
            </a:prstGeom>
            <a:solidFill>
              <a:srgbClr val="E2231A">
                <a:alpha val="100000"/>
              </a:srgbClr>
            </a:solidFill>
          </p:spPr>
          <p:txBody>
            <a:bodyPr/>
            <a:lstStyle/>
            <a:p>
              <a:endParaRPr/>
            </a:p>
          </p:txBody>
        </p:sp>
        <p:sp>
          <p:nvSpPr>
            <p:cNvPr id="67" name="rc67"/>
            <p:cNvSpPr/>
            <p:nvPr/>
          </p:nvSpPr>
          <p:spPr>
            <a:xfrm>
              <a:off x="6495537" y="2843492"/>
              <a:ext cx="259963" cy="1199698"/>
            </a:xfrm>
            <a:prstGeom prst="rect">
              <a:avLst/>
            </a:prstGeom>
            <a:solidFill>
              <a:srgbClr val="80BD41">
                <a:alpha val="100000"/>
              </a:srgbClr>
            </a:solidFill>
          </p:spPr>
          <p:txBody>
            <a:bodyPr/>
            <a:lstStyle/>
            <a:p>
              <a:endParaRPr/>
            </a:p>
          </p:txBody>
        </p:sp>
        <p:sp>
          <p:nvSpPr>
            <p:cNvPr id="68" name="rc68"/>
            <p:cNvSpPr/>
            <p:nvPr/>
          </p:nvSpPr>
          <p:spPr>
            <a:xfrm>
              <a:off x="6495537" y="2648156"/>
              <a:ext cx="259963" cy="195335"/>
            </a:xfrm>
            <a:prstGeom prst="rect">
              <a:avLst/>
            </a:prstGeom>
            <a:solidFill>
              <a:srgbClr val="E2231A">
                <a:alpha val="100000"/>
              </a:srgbClr>
            </a:solidFill>
          </p:spPr>
          <p:txBody>
            <a:bodyPr/>
            <a:lstStyle/>
            <a:p>
              <a:endParaRPr/>
            </a:p>
          </p:txBody>
        </p:sp>
        <p:sp>
          <p:nvSpPr>
            <p:cNvPr id="69" name="rc69"/>
            <p:cNvSpPr/>
            <p:nvPr/>
          </p:nvSpPr>
          <p:spPr>
            <a:xfrm>
              <a:off x="6784385" y="2858116"/>
              <a:ext cx="259963" cy="1185074"/>
            </a:xfrm>
            <a:prstGeom prst="rect">
              <a:avLst/>
            </a:prstGeom>
            <a:solidFill>
              <a:srgbClr val="80BD41">
                <a:alpha val="100000"/>
              </a:srgbClr>
            </a:solidFill>
          </p:spPr>
          <p:txBody>
            <a:bodyPr/>
            <a:lstStyle/>
            <a:p>
              <a:endParaRPr/>
            </a:p>
          </p:txBody>
        </p:sp>
        <p:sp>
          <p:nvSpPr>
            <p:cNvPr id="70" name="rc70"/>
            <p:cNvSpPr/>
            <p:nvPr/>
          </p:nvSpPr>
          <p:spPr>
            <a:xfrm>
              <a:off x="6784385" y="2648450"/>
              <a:ext cx="259963" cy="209665"/>
            </a:xfrm>
            <a:prstGeom prst="rect">
              <a:avLst/>
            </a:prstGeom>
            <a:solidFill>
              <a:srgbClr val="E2231A">
                <a:alpha val="100000"/>
              </a:srgbClr>
            </a:solidFill>
          </p:spPr>
          <p:txBody>
            <a:bodyPr/>
            <a:lstStyle/>
            <a:p>
              <a:endParaRPr/>
            </a:p>
          </p:txBody>
        </p:sp>
        <p:sp>
          <p:nvSpPr>
            <p:cNvPr id="71" name="rc71"/>
            <p:cNvSpPr/>
            <p:nvPr/>
          </p:nvSpPr>
          <p:spPr>
            <a:xfrm>
              <a:off x="7073233" y="2975804"/>
              <a:ext cx="259963" cy="1067385"/>
            </a:xfrm>
            <a:prstGeom prst="rect">
              <a:avLst/>
            </a:prstGeom>
            <a:solidFill>
              <a:srgbClr val="80BD41">
                <a:alpha val="100000"/>
              </a:srgbClr>
            </a:solidFill>
          </p:spPr>
          <p:txBody>
            <a:bodyPr/>
            <a:lstStyle/>
            <a:p>
              <a:endParaRPr/>
            </a:p>
          </p:txBody>
        </p:sp>
        <p:sp>
          <p:nvSpPr>
            <p:cNvPr id="72" name="rc72"/>
            <p:cNvSpPr/>
            <p:nvPr/>
          </p:nvSpPr>
          <p:spPr>
            <a:xfrm>
              <a:off x="7073233" y="2655366"/>
              <a:ext cx="259963" cy="320438"/>
            </a:xfrm>
            <a:prstGeom prst="rect">
              <a:avLst/>
            </a:prstGeom>
            <a:solidFill>
              <a:srgbClr val="E2231A">
                <a:alpha val="100000"/>
              </a:srgbClr>
            </a:solidFill>
          </p:spPr>
          <p:txBody>
            <a:bodyPr/>
            <a:lstStyle/>
            <a:p>
              <a:endParaRPr/>
            </a:p>
          </p:txBody>
        </p:sp>
        <p:sp>
          <p:nvSpPr>
            <p:cNvPr id="73" name="rc73"/>
            <p:cNvSpPr/>
            <p:nvPr/>
          </p:nvSpPr>
          <p:spPr>
            <a:xfrm>
              <a:off x="7362081" y="3048080"/>
              <a:ext cx="259963" cy="995110"/>
            </a:xfrm>
            <a:prstGeom prst="rect">
              <a:avLst/>
            </a:prstGeom>
            <a:solidFill>
              <a:srgbClr val="80BD41">
                <a:alpha val="100000"/>
              </a:srgbClr>
            </a:solidFill>
          </p:spPr>
          <p:txBody>
            <a:bodyPr/>
            <a:lstStyle/>
            <a:p>
              <a:endParaRPr/>
            </a:p>
          </p:txBody>
        </p:sp>
        <p:sp>
          <p:nvSpPr>
            <p:cNvPr id="74" name="rc74"/>
            <p:cNvSpPr/>
            <p:nvPr/>
          </p:nvSpPr>
          <p:spPr>
            <a:xfrm>
              <a:off x="7362081" y="2669735"/>
              <a:ext cx="259963" cy="378344"/>
            </a:xfrm>
            <a:prstGeom prst="rect">
              <a:avLst/>
            </a:prstGeom>
            <a:solidFill>
              <a:srgbClr val="E2231A">
                <a:alpha val="100000"/>
              </a:srgbClr>
            </a:solidFill>
          </p:spPr>
          <p:txBody>
            <a:bodyPr/>
            <a:lstStyle/>
            <a:p>
              <a:endParaRPr/>
            </a:p>
          </p:txBody>
        </p:sp>
        <p:sp>
          <p:nvSpPr>
            <p:cNvPr id="75" name="rc75"/>
            <p:cNvSpPr/>
            <p:nvPr/>
          </p:nvSpPr>
          <p:spPr>
            <a:xfrm>
              <a:off x="7650929" y="2936395"/>
              <a:ext cx="259963" cy="1106795"/>
            </a:xfrm>
            <a:prstGeom prst="rect">
              <a:avLst/>
            </a:prstGeom>
            <a:solidFill>
              <a:srgbClr val="80BD41">
                <a:alpha val="100000"/>
              </a:srgbClr>
            </a:solidFill>
          </p:spPr>
          <p:txBody>
            <a:bodyPr/>
            <a:lstStyle/>
            <a:p>
              <a:endParaRPr/>
            </a:p>
          </p:txBody>
        </p:sp>
        <p:sp>
          <p:nvSpPr>
            <p:cNvPr id="76" name="rc76"/>
            <p:cNvSpPr/>
            <p:nvPr/>
          </p:nvSpPr>
          <p:spPr>
            <a:xfrm>
              <a:off x="7650929" y="2690069"/>
              <a:ext cx="259963" cy="246325"/>
            </a:xfrm>
            <a:prstGeom prst="rect">
              <a:avLst/>
            </a:prstGeom>
            <a:solidFill>
              <a:srgbClr val="E2231A">
                <a:alpha val="100000"/>
              </a:srgbClr>
            </a:solidFill>
          </p:spPr>
          <p:txBody>
            <a:bodyPr/>
            <a:lstStyle/>
            <a:p>
              <a:endParaRPr/>
            </a:p>
          </p:txBody>
        </p:sp>
        <p:sp>
          <p:nvSpPr>
            <p:cNvPr id="77" name="rc77"/>
            <p:cNvSpPr/>
            <p:nvPr/>
          </p:nvSpPr>
          <p:spPr>
            <a:xfrm>
              <a:off x="7939777" y="2995973"/>
              <a:ext cx="259963" cy="1047216"/>
            </a:xfrm>
            <a:prstGeom prst="rect">
              <a:avLst/>
            </a:prstGeom>
            <a:solidFill>
              <a:srgbClr val="80BD41">
                <a:alpha val="100000"/>
              </a:srgbClr>
            </a:solidFill>
          </p:spPr>
          <p:txBody>
            <a:bodyPr/>
            <a:lstStyle/>
            <a:p>
              <a:endParaRPr/>
            </a:p>
          </p:txBody>
        </p:sp>
        <p:sp>
          <p:nvSpPr>
            <p:cNvPr id="78" name="rc78"/>
            <p:cNvSpPr/>
            <p:nvPr/>
          </p:nvSpPr>
          <p:spPr>
            <a:xfrm>
              <a:off x="7939777" y="2701066"/>
              <a:ext cx="259963" cy="294907"/>
            </a:xfrm>
            <a:prstGeom prst="rect">
              <a:avLst/>
            </a:prstGeom>
            <a:solidFill>
              <a:srgbClr val="E2231A">
                <a:alpha val="100000"/>
              </a:srgbClr>
            </a:solidFill>
          </p:spPr>
          <p:txBody>
            <a:bodyPr/>
            <a:lstStyle/>
            <a:p>
              <a:endParaRPr/>
            </a:p>
          </p:txBody>
        </p:sp>
        <p:sp>
          <p:nvSpPr>
            <p:cNvPr id="79" name="pl79"/>
            <p:cNvSpPr/>
            <p:nvPr/>
          </p:nvSpPr>
          <p:spPr>
            <a:xfrm>
              <a:off x="1426255" y="1428547"/>
              <a:ext cx="6643503" cy="450800"/>
            </a:xfrm>
            <a:custGeom>
              <a:avLst/>
              <a:gdLst/>
              <a:ahLst/>
              <a:cxnLst/>
              <a:rect l="0" t="0" r="0" b="0"/>
              <a:pathLst>
                <a:path w="6643503" h="450800">
                  <a:moveTo>
                    <a:pt x="0" y="240426"/>
                  </a:moveTo>
                  <a:lnTo>
                    <a:pt x="288847" y="150266"/>
                  </a:lnTo>
                  <a:lnTo>
                    <a:pt x="577695" y="240426"/>
                  </a:lnTo>
                  <a:lnTo>
                    <a:pt x="866543" y="240426"/>
                  </a:lnTo>
                  <a:lnTo>
                    <a:pt x="1155391" y="210373"/>
                  </a:lnTo>
                  <a:lnTo>
                    <a:pt x="1444239" y="270480"/>
                  </a:lnTo>
                  <a:lnTo>
                    <a:pt x="1733087" y="270480"/>
                  </a:lnTo>
                  <a:lnTo>
                    <a:pt x="2021935" y="240426"/>
                  </a:lnTo>
                  <a:lnTo>
                    <a:pt x="2310783" y="240426"/>
                  </a:lnTo>
                  <a:lnTo>
                    <a:pt x="2599631" y="270480"/>
                  </a:lnTo>
                  <a:lnTo>
                    <a:pt x="2888479" y="180320"/>
                  </a:lnTo>
                  <a:lnTo>
                    <a:pt x="3177327" y="150266"/>
                  </a:lnTo>
                  <a:lnTo>
                    <a:pt x="3466175" y="90160"/>
                  </a:lnTo>
                  <a:lnTo>
                    <a:pt x="3755023" y="0"/>
                  </a:lnTo>
                  <a:lnTo>
                    <a:pt x="4043871" y="90160"/>
                  </a:lnTo>
                  <a:lnTo>
                    <a:pt x="4332719" y="60106"/>
                  </a:lnTo>
                  <a:lnTo>
                    <a:pt x="4621567" y="90160"/>
                  </a:lnTo>
                  <a:lnTo>
                    <a:pt x="4910415" y="30053"/>
                  </a:lnTo>
                  <a:lnTo>
                    <a:pt x="5199263" y="30053"/>
                  </a:lnTo>
                  <a:lnTo>
                    <a:pt x="5488111" y="60106"/>
                  </a:lnTo>
                  <a:lnTo>
                    <a:pt x="5776959" y="300533"/>
                  </a:lnTo>
                  <a:lnTo>
                    <a:pt x="6065807" y="450800"/>
                  </a:lnTo>
                  <a:lnTo>
                    <a:pt x="6354655" y="150266"/>
                  </a:lnTo>
                  <a:lnTo>
                    <a:pt x="6643503" y="270480"/>
                  </a:lnTo>
                </a:path>
              </a:pathLst>
            </a:custGeom>
            <a:ln w="27101" cap="flat">
              <a:solidFill>
                <a:srgbClr val="0058AB">
                  <a:alpha val="100000"/>
                </a:srgbClr>
              </a:solidFill>
              <a:prstDash val="solid"/>
              <a:round/>
            </a:ln>
          </p:spPr>
          <p:txBody>
            <a:bodyPr/>
            <a:lstStyle/>
            <a:p>
              <a:endParaRPr/>
            </a:p>
          </p:txBody>
        </p:sp>
        <p:sp>
          <p:nvSpPr>
            <p:cNvPr id="80" name="tx80"/>
            <p:cNvSpPr/>
            <p:nvPr/>
          </p:nvSpPr>
          <p:spPr>
            <a:xfrm>
              <a:off x="1355917" y="148599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79</a:t>
              </a:r>
            </a:p>
          </p:txBody>
        </p:sp>
        <p:sp>
          <p:nvSpPr>
            <p:cNvPr id="81" name="tx81"/>
            <p:cNvSpPr/>
            <p:nvPr/>
          </p:nvSpPr>
          <p:spPr>
            <a:xfrm>
              <a:off x="2800157" y="151605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78</a:t>
              </a:r>
            </a:p>
          </p:txBody>
        </p:sp>
        <p:sp>
          <p:nvSpPr>
            <p:cNvPr id="82" name="tx82"/>
            <p:cNvSpPr/>
            <p:nvPr/>
          </p:nvSpPr>
          <p:spPr>
            <a:xfrm>
              <a:off x="4244397" y="14258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83" name="tx83"/>
            <p:cNvSpPr/>
            <p:nvPr/>
          </p:nvSpPr>
          <p:spPr>
            <a:xfrm>
              <a:off x="5688637" y="13056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85</a:t>
              </a:r>
            </a:p>
          </p:txBody>
        </p:sp>
        <p:sp>
          <p:nvSpPr>
            <p:cNvPr id="84" name="tx84"/>
            <p:cNvSpPr/>
            <p:nvPr/>
          </p:nvSpPr>
          <p:spPr>
            <a:xfrm>
              <a:off x="6844029" y="13056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85</a:t>
              </a:r>
            </a:p>
          </p:txBody>
        </p:sp>
        <p:sp>
          <p:nvSpPr>
            <p:cNvPr id="85" name="tx85"/>
            <p:cNvSpPr/>
            <p:nvPr/>
          </p:nvSpPr>
          <p:spPr>
            <a:xfrm>
              <a:off x="7132877" y="1549191"/>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77</a:t>
              </a:r>
            </a:p>
          </p:txBody>
        </p:sp>
        <p:sp>
          <p:nvSpPr>
            <p:cNvPr id="86" name="tx86"/>
            <p:cNvSpPr/>
            <p:nvPr/>
          </p:nvSpPr>
          <p:spPr>
            <a:xfrm>
              <a:off x="7421725" y="169791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72</a:t>
              </a:r>
            </a:p>
          </p:txBody>
        </p:sp>
        <p:sp>
          <p:nvSpPr>
            <p:cNvPr id="87" name="tx87"/>
            <p:cNvSpPr/>
            <p:nvPr/>
          </p:nvSpPr>
          <p:spPr>
            <a:xfrm>
              <a:off x="7710573" y="1395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88" name="tx88"/>
            <p:cNvSpPr/>
            <p:nvPr/>
          </p:nvSpPr>
          <p:spPr>
            <a:xfrm>
              <a:off x="7999421" y="151605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78</a:t>
              </a:r>
            </a:p>
          </p:txBody>
        </p:sp>
        <p:sp>
          <p:nvSpPr>
            <p:cNvPr id="89" name="tx89"/>
            <p:cNvSpPr/>
            <p:nvPr/>
          </p:nvSpPr>
          <p:spPr>
            <a:xfrm>
              <a:off x="1350906" y="349048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90" name="tx90"/>
            <p:cNvSpPr/>
            <p:nvPr/>
          </p:nvSpPr>
          <p:spPr>
            <a:xfrm>
              <a:off x="1350906" y="284394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91" name="tx91"/>
            <p:cNvSpPr/>
            <p:nvPr/>
          </p:nvSpPr>
          <p:spPr>
            <a:xfrm>
              <a:off x="2795146" y="347353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6.8</a:t>
              </a:r>
            </a:p>
          </p:txBody>
        </p:sp>
        <p:sp>
          <p:nvSpPr>
            <p:cNvPr id="92" name="tx92"/>
            <p:cNvSpPr/>
            <p:nvPr/>
          </p:nvSpPr>
          <p:spPr>
            <a:xfrm>
              <a:off x="2795146" y="27922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3" name="tx93"/>
            <p:cNvSpPr/>
            <p:nvPr/>
          </p:nvSpPr>
          <p:spPr>
            <a:xfrm>
              <a:off x="4239386" y="341792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7.5</a:t>
              </a:r>
            </a:p>
          </p:txBody>
        </p:sp>
        <p:sp>
          <p:nvSpPr>
            <p:cNvPr id="94" name="tx94"/>
            <p:cNvSpPr/>
            <p:nvPr/>
          </p:nvSpPr>
          <p:spPr>
            <a:xfrm>
              <a:off x="4239386" y="269135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5" name="tx95"/>
            <p:cNvSpPr/>
            <p:nvPr/>
          </p:nvSpPr>
          <p:spPr>
            <a:xfrm>
              <a:off x="5728830" y="33795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96" name="tx96"/>
            <p:cNvSpPr/>
            <p:nvPr/>
          </p:nvSpPr>
          <p:spPr>
            <a:xfrm>
              <a:off x="5683626" y="264205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97" name="tx97"/>
            <p:cNvSpPr/>
            <p:nvPr/>
          </p:nvSpPr>
          <p:spPr>
            <a:xfrm>
              <a:off x="6839018" y="341021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98" name="tx98"/>
            <p:cNvSpPr/>
            <p:nvPr/>
          </p:nvSpPr>
          <p:spPr>
            <a:xfrm>
              <a:off x="6839018" y="271278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9" name="tx99"/>
            <p:cNvSpPr/>
            <p:nvPr/>
          </p:nvSpPr>
          <p:spPr>
            <a:xfrm>
              <a:off x="7127866" y="346905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6.8</a:t>
              </a:r>
            </a:p>
          </p:txBody>
        </p:sp>
        <p:sp>
          <p:nvSpPr>
            <p:cNvPr id="100" name="tx100"/>
            <p:cNvSpPr/>
            <p:nvPr/>
          </p:nvSpPr>
          <p:spPr>
            <a:xfrm>
              <a:off x="7173070" y="277646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01" name="tx101"/>
            <p:cNvSpPr/>
            <p:nvPr/>
          </p:nvSpPr>
          <p:spPr>
            <a:xfrm>
              <a:off x="7416714" y="350519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6.4</a:t>
              </a:r>
            </a:p>
          </p:txBody>
        </p:sp>
        <p:sp>
          <p:nvSpPr>
            <p:cNvPr id="102" name="tx102"/>
            <p:cNvSpPr/>
            <p:nvPr/>
          </p:nvSpPr>
          <p:spPr>
            <a:xfrm>
              <a:off x="7416714" y="281979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3" name="tx103"/>
            <p:cNvSpPr/>
            <p:nvPr/>
          </p:nvSpPr>
          <p:spPr>
            <a:xfrm>
              <a:off x="7705562" y="345067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7.1</a:t>
              </a:r>
            </a:p>
          </p:txBody>
        </p:sp>
        <p:sp>
          <p:nvSpPr>
            <p:cNvPr id="104" name="tx104"/>
            <p:cNvSpPr/>
            <p:nvPr/>
          </p:nvSpPr>
          <p:spPr>
            <a:xfrm>
              <a:off x="7705562" y="277279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5" name="tx105"/>
            <p:cNvSpPr/>
            <p:nvPr/>
          </p:nvSpPr>
          <p:spPr>
            <a:xfrm>
              <a:off x="7994410" y="347914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a:t>
              </a:r>
            </a:p>
          </p:txBody>
        </p:sp>
        <p:sp>
          <p:nvSpPr>
            <p:cNvPr id="106" name="tx106"/>
            <p:cNvSpPr/>
            <p:nvPr/>
          </p:nvSpPr>
          <p:spPr>
            <a:xfrm>
              <a:off x="7994410" y="280807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07" name="tx107"/>
            <p:cNvSpPr/>
            <p:nvPr/>
          </p:nvSpPr>
          <p:spPr>
            <a:xfrm>
              <a:off x="1350906" y="259056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8" name="tx108"/>
            <p:cNvSpPr/>
            <p:nvPr/>
          </p:nvSpPr>
          <p:spPr>
            <a:xfrm>
              <a:off x="2795146" y="252374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9" name="tx109"/>
            <p:cNvSpPr/>
            <p:nvPr/>
          </p:nvSpPr>
          <p:spPr>
            <a:xfrm>
              <a:off x="4239386" y="243580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0" name="tx110"/>
            <p:cNvSpPr/>
            <p:nvPr/>
          </p:nvSpPr>
          <p:spPr>
            <a:xfrm>
              <a:off x="5683626" y="24113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1" name="tx111"/>
            <p:cNvSpPr/>
            <p:nvPr/>
          </p:nvSpPr>
          <p:spPr>
            <a:xfrm>
              <a:off x="6839018" y="249161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2" name="tx112"/>
            <p:cNvSpPr/>
            <p:nvPr/>
          </p:nvSpPr>
          <p:spPr>
            <a:xfrm>
              <a:off x="7127866" y="24985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3" name="tx113"/>
            <p:cNvSpPr/>
            <p:nvPr/>
          </p:nvSpPr>
          <p:spPr>
            <a:xfrm>
              <a:off x="7416714" y="25128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4" name="tx114"/>
            <p:cNvSpPr/>
            <p:nvPr/>
          </p:nvSpPr>
          <p:spPr>
            <a:xfrm>
              <a:off x="7705562" y="25332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5" name="tx115"/>
            <p:cNvSpPr/>
            <p:nvPr/>
          </p:nvSpPr>
          <p:spPr>
            <a:xfrm>
              <a:off x="7994410" y="25442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6" name="tx116"/>
            <p:cNvSpPr/>
            <p:nvPr/>
          </p:nvSpPr>
          <p:spPr>
            <a:xfrm>
              <a:off x="694404"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94404" y="3209498"/>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18" name="tx118"/>
            <p:cNvSpPr/>
            <p:nvPr/>
          </p:nvSpPr>
          <p:spPr>
            <a:xfrm>
              <a:off x="616710" y="2427103"/>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19" name="tx119"/>
            <p:cNvSpPr/>
            <p:nvPr/>
          </p:nvSpPr>
          <p:spPr>
            <a:xfrm>
              <a:off x="616710" y="1645117"/>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0" name="tx120"/>
            <p:cNvSpPr/>
            <p:nvPr/>
          </p:nvSpPr>
          <p:spPr>
            <a:xfrm>
              <a:off x="616710" y="863131"/>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1" name="tx121"/>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26001" y="2399836"/>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7" name="pl137"/>
            <p:cNvSpPr/>
            <p:nvPr/>
          </p:nvSpPr>
          <p:spPr>
            <a:xfrm>
              <a:off x="2892766"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8" name="tx138"/>
            <p:cNvSpPr/>
            <p:nvPr/>
          </p:nvSpPr>
          <p:spPr>
            <a:xfrm>
              <a:off x="3159865" y="5004215"/>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39" name="rc139"/>
            <p:cNvSpPr/>
            <p:nvPr/>
          </p:nvSpPr>
          <p:spPr>
            <a:xfrm>
              <a:off x="4448859" y="4984592"/>
              <a:ext cx="201456" cy="201456"/>
            </a:xfrm>
            <a:prstGeom prst="rect">
              <a:avLst/>
            </a:prstGeom>
            <a:solidFill>
              <a:srgbClr val="E2231A">
                <a:alpha val="100000"/>
              </a:srgbClr>
            </a:solidFill>
          </p:spPr>
          <p:txBody>
            <a:bodyPr/>
            <a:lstStyle/>
            <a:p>
              <a:endParaRPr/>
            </a:p>
          </p:txBody>
        </p:sp>
        <p:sp>
          <p:nvSpPr>
            <p:cNvPr id="140" name="rc140"/>
            <p:cNvSpPr/>
            <p:nvPr/>
          </p:nvSpPr>
          <p:spPr>
            <a:xfrm>
              <a:off x="5653947" y="4984592"/>
              <a:ext cx="201456" cy="201456"/>
            </a:xfrm>
            <a:prstGeom prst="rect">
              <a:avLst/>
            </a:prstGeom>
            <a:solidFill>
              <a:srgbClr val="80BD41">
                <a:alpha val="100000"/>
              </a:srgbClr>
            </a:solidFill>
          </p:spPr>
          <p:txBody>
            <a:bodyPr/>
            <a:lstStyle/>
            <a:p>
              <a:endParaRPr/>
            </a:p>
          </p:txBody>
        </p:sp>
        <p:sp>
          <p:nvSpPr>
            <p:cNvPr id="141" name="tx141"/>
            <p:cNvSpPr/>
            <p:nvPr/>
          </p:nvSpPr>
          <p:spPr>
            <a:xfrm>
              <a:off x="4728904" y="503361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33992"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611"/>
              <a:ext cx="807004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Gavi transition, 2000-2023</a:t>
              </a:r>
            </a:p>
          </p:txBody>
        </p:sp>
        <p:sp>
          <p:nvSpPr>
            <p:cNvPr id="144" name="pl144"/>
            <p:cNvSpPr/>
            <p:nvPr/>
          </p:nvSpPr>
          <p:spPr>
            <a:xfrm>
              <a:off x="951100" y="575093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2217833"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4060954"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7" name="pl147"/>
            <p:cNvSpPr/>
            <p:nvPr/>
          </p:nvSpPr>
          <p:spPr>
            <a:xfrm>
              <a:off x="5904074"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7747194"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951100" y="59451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951100" y="555674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1296273"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313939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498251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682563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rc155"/>
            <p:cNvSpPr/>
            <p:nvPr/>
          </p:nvSpPr>
          <p:spPr>
            <a:xfrm>
              <a:off x="1296273" y="5823753"/>
              <a:ext cx="5586376" cy="242738"/>
            </a:xfrm>
            <a:prstGeom prst="rect">
              <a:avLst/>
            </a:prstGeom>
            <a:solidFill>
              <a:srgbClr val="80BD41">
                <a:alpha val="100000"/>
              </a:srgbClr>
            </a:solidFill>
          </p:spPr>
          <p:txBody>
            <a:bodyPr/>
            <a:lstStyle/>
            <a:p>
              <a:endParaRPr/>
            </a:p>
          </p:txBody>
        </p:sp>
        <p:sp>
          <p:nvSpPr>
            <p:cNvPr id="156" name="rc156"/>
            <p:cNvSpPr/>
            <p:nvPr/>
          </p:nvSpPr>
          <p:spPr>
            <a:xfrm>
              <a:off x="6882650" y="5823753"/>
              <a:ext cx="988354" cy="242738"/>
            </a:xfrm>
            <a:prstGeom prst="rect">
              <a:avLst/>
            </a:prstGeom>
            <a:solidFill>
              <a:srgbClr val="E2231A">
                <a:alpha val="100000"/>
              </a:srgbClr>
            </a:solidFill>
          </p:spPr>
          <p:txBody>
            <a:bodyPr/>
            <a:lstStyle/>
            <a:p>
              <a:endParaRPr/>
            </a:p>
          </p:txBody>
        </p:sp>
        <p:sp>
          <p:nvSpPr>
            <p:cNvPr id="157" name="rc157"/>
            <p:cNvSpPr/>
            <p:nvPr/>
          </p:nvSpPr>
          <p:spPr>
            <a:xfrm>
              <a:off x="1296273" y="5435371"/>
              <a:ext cx="4936523" cy="242738"/>
            </a:xfrm>
            <a:prstGeom prst="rect">
              <a:avLst/>
            </a:prstGeom>
            <a:solidFill>
              <a:srgbClr val="80BD41">
                <a:alpha val="100000"/>
              </a:srgbClr>
            </a:solidFill>
          </p:spPr>
          <p:txBody>
            <a:bodyPr/>
            <a:lstStyle/>
            <a:p>
              <a:endParaRPr/>
            </a:p>
          </p:txBody>
        </p:sp>
        <p:sp>
          <p:nvSpPr>
            <p:cNvPr id="158" name="rc158"/>
            <p:cNvSpPr/>
            <p:nvPr/>
          </p:nvSpPr>
          <p:spPr>
            <a:xfrm>
              <a:off x="6232797" y="5435371"/>
              <a:ext cx="1390175" cy="242738"/>
            </a:xfrm>
            <a:prstGeom prst="rect">
              <a:avLst/>
            </a:prstGeom>
            <a:solidFill>
              <a:srgbClr val="E2231A">
                <a:alpha val="100000"/>
              </a:srgbClr>
            </a:solidFill>
          </p:spPr>
          <p:txBody>
            <a:bodyPr/>
            <a:lstStyle/>
            <a:p>
              <a:endParaRPr/>
            </a:p>
          </p:txBody>
        </p:sp>
        <p:sp>
          <p:nvSpPr>
            <p:cNvPr id="159" name="tx159"/>
            <p:cNvSpPr/>
            <p:nvPr/>
          </p:nvSpPr>
          <p:spPr>
            <a:xfrm>
              <a:off x="3992010" y="5892820"/>
              <a:ext cx="194902"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7.6</a:t>
              </a:r>
            </a:p>
          </p:txBody>
        </p:sp>
        <p:sp>
          <p:nvSpPr>
            <p:cNvPr id="160" name="tx160"/>
            <p:cNvSpPr/>
            <p:nvPr/>
          </p:nvSpPr>
          <p:spPr>
            <a:xfrm>
              <a:off x="7279375" y="5892752"/>
              <a:ext cx="194902" cy="10255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1.3</a:t>
              </a:r>
            </a:p>
          </p:txBody>
        </p:sp>
        <p:sp>
          <p:nvSpPr>
            <p:cNvPr id="161" name="tx161"/>
            <p:cNvSpPr/>
            <p:nvPr/>
          </p:nvSpPr>
          <p:spPr>
            <a:xfrm>
              <a:off x="3667084" y="5504438"/>
              <a:ext cx="194902"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6.7</a:t>
              </a:r>
            </a:p>
          </p:txBody>
        </p:sp>
        <p:sp>
          <p:nvSpPr>
            <p:cNvPr id="162" name="tx162"/>
            <p:cNvSpPr/>
            <p:nvPr/>
          </p:nvSpPr>
          <p:spPr>
            <a:xfrm>
              <a:off x="6830434" y="5504438"/>
              <a:ext cx="194902"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1.9</a:t>
              </a:r>
            </a:p>
          </p:txBody>
        </p:sp>
        <p:sp>
          <p:nvSpPr>
            <p:cNvPr id="163" name="tx163"/>
            <p:cNvSpPr/>
            <p:nvPr/>
          </p:nvSpPr>
          <p:spPr>
            <a:xfrm>
              <a:off x="8099275" y="5891203"/>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164" name="tx164"/>
            <p:cNvSpPr/>
            <p:nvPr/>
          </p:nvSpPr>
          <p:spPr>
            <a:xfrm>
              <a:off x="7838843" y="5502821"/>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165" name="tx165"/>
            <p:cNvSpPr/>
            <p:nvPr/>
          </p:nvSpPr>
          <p:spPr>
            <a:xfrm>
              <a:off x="577692"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112158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68" name="tx168"/>
            <p:cNvSpPr/>
            <p:nvPr/>
          </p:nvSpPr>
          <p:spPr>
            <a:xfrm>
              <a:off x="296470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 M</a:t>
              </a:r>
            </a:p>
          </p:txBody>
        </p:sp>
        <p:sp>
          <p:nvSpPr>
            <p:cNvPr id="169" name="tx169"/>
            <p:cNvSpPr/>
            <p:nvPr/>
          </p:nvSpPr>
          <p:spPr>
            <a:xfrm>
              <a:off x="480782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70" name="tx170"/>
            <p:cNvSpPr/>
            <p:nvPr/>
          </p:nvSpPr>
          <p:spPr>
            <a:xfrm>
              <a:off x="6650941" y="6158973"/>
              <a:ext cx="349386"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 M</a:t>
              </a:r>
            </a:p>
          </p:txBody>
        </p:sp>
        <p:sp>
          <p:nvSpPr>
            <p:cNvPr id="171" name="tx171"/>
            <p:cNvSpPr/>
            <p:nvPr/>
          </p:nvSpPr>
          <p:spPr>
            <a:xfrm>
              <a:off x="3859090"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4383327"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MCV1 coverage in 2023 (78%) was lower than in 2019 (85%).
The number of children vaccinated with MCV1 decreased 12% from 7.6m in 2019 to 6.7m in 2023.
The number of surviving infants decreased approximately 4% from 8.9m in 2019 to 8.6m in 2023.
In 2023, 900,000 fewer children were vaccinated than in 2019.
In 2023, there were 300,000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3918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6794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19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16009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1903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5933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29964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53994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78024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92326"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73174"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54023"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4871"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15720"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496568"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977417"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458265"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939113"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419962"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900810"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381659"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862507"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343356"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824204"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305053"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785901"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rc30"/>
            <p:cNvSpPr/>
            <p:nvPr/>
          </p:nvSpPr>
          <p:spPr>
            <a:xfrm>
              <a:off x="875944" y="2299642"/>
              <a:ext cx="432763" cy="1519392"/>
            </a:xfrm>
            <a:prstGeom prst="rect">
              <a:avLst/>
            </a:prstGeom>
            <a:solidFill>
              <a:srgbClr val="80BD41">
                <a:alpha val="100000"/>
              </a:srgbClr>
            </a:solidFill>
          </p:spPr>
          <p:txBody>
            <a:bodyPr/>
            <a:lstStyle/>
            <a:p>
              <a:endParaRPr/>
            </a:p>
          </p:txBody>
        </p:sp>
        <p:sp>
          <p:nvSpPr>
            <p:cNvPr id="31" name="rc31"/>
            <p:cNvSpPr/>
            <p:nvPr/>
          </p:nvSpPr>
          <p:spPr>
            <a:xfrm>
              <a:off x="1356792" y="1752661"/>
              <a:ext cx="432763" cy="2066374"/>
            </a:xfrm>
            <a:prstGeom prst="rect">
              <a:avLst/>
            </a:prstGeom>
            <a:solidFill>
              <a:srgbClr val="80BD41">
                <a:alpha val="100000"/>
              </a:srgbClr>
            </a:solidFill>
          </p:spPr>
          <p:txBody>
            <a:bodyPr/>
            <a:lstStyle/>
            <a:p>
              <a:endParaRPr/>
            </a:p>
          </p:txBody>
        </p:sp>
        <p:sp>
          <p:nvSpPr>
            <p:cNvPr id="32" name="rc32"/>
            <p:cNvSpPr/>
            <p:nvPr/>
          </p:nvSpPr>
          <p:spPr>
            <a:xfrm>
              <a:off x="1837641" y="1631109"/>
              <a:ext cx="432763" cy="2187925"/>
            </a:xfrm>
            <a:prstGeom prst="rect">
              <a:avLst/>
            </a:prstGeom>
            <a:solidFill>
              <a:srgbClr val="80BD41">
                <a:alpha val="100000"/>
              </a:srgbClr>
            </a:solidFill>
          </p:spPr>
          <p:txBody>
            <a:bodyPr/>
            <a:lstStyle/>
            <a:p>
              <a:endParaRPr/>
            </a:p>
          </p:txBody>
        </p:sp>
        <p:sp>
          <p:nvSpPr>
            <p:cNvPr id="33" name="rc33"/>
            <p:cNvSpPr/>
            <p:nvPr/>
          </p:nvSpPr>
          <p:spPr>
            <a:xfrm>
              <a:off x="2318489" y="1479170"/>
              <a:ext cx="432763" cy="2339865"/>
            </a:xfrm>
            <a:prstGeom prst="rect">
              <a:avLst/>
            </a:prstGeom>
            <a:solidFill>
              <a:srgbClr val="80BD41">
                <a:alpha val="100000"/>
              </a:srgbClr>
            </a:solidFill>
          </p:spPr>
          <p:txBody>
            <a:bodyPr/>
            <a:lstStyle/>
            <a:p>
              <a:endParaRPr/>
            </a:p>
          </p:txBody>
        </p:sp>
        <p:sp>
          <p:nvSpPr>
            <p:cNvPr id="34" name="rc34"/>
            <p:cNvSpPr/>
            <p:nvPr/>
          </p:nvSpPr>
          <p:spPr>
            <a:xfrm>
              <a:off x="2799338" y="1418394"/>
              <a:ext cx="432763" cy="2400640"/>
            </a:xfrm>
            <a:prstGeom prst="rect">
              <a:avLst/>
            </a:prstGeom>
            <a:solidFill>
              <a:srgbClr val="80BD41">
                <a:alpha val="100000"/>
              </a:srgbClr>
            </a:solidFill>
          </p:spPr>
          <p:txBody>
            <a:bodyPr/>
            <a:lstStyle/>
            <a:p>
              <a:endParaRPr/>
            </a:p>
          </p:txBody>
        </p:sp>
        <p:sp>
          <p:nvSpPr>
            <p:cNvPr id="35" name="rc35"/>
            <p:cNvSpPr/>
            <p:nvPr/>
          </p:nvSpPr>
          <p:spPr>
            <a:xfrm>
              <a:off x="3280186" y="1327231"/>
              <a:ext cx="432763" cy="2491804"/>
            </a:xfrm>
            <a:prstGeom prst="rect">
              <a:avLst/>
            </a:prstGeom>
            <a:solidFill>
              <a:srgbClr val="80BD41">
                <a:alpha val="100000"/>
              </a:srgbClr>
            </a:solidFill>
          </p:spPr>
          <p:txBody>
            <a:bodyPr/>
            <a:lstStyle/>
            <a:p>
              <a:endParaRPr/>
            </a:p>
          </p:txBody>
        </p:sp>
        <p:sp>
          <p:nvSpPr>
            <p:cNvPr id="36" name="rc36"/>
            <p:cNvSpPr/>
            <p:nvPr/>
          </p:nvSpPr>
          <p:spPr>
            <a:xfrm>
              <a:off x="3761035" y="1327231"/>
              <a:ext cx="432763" cy="2491804"/>
            </a:xfrm>
            <a:prstGeom prst="rect">
              <a:avLst/>
            </a:prstGeom>
            <a:solidFill>
              <a:srgbClr val="80BD41">
                <a:alpha val="100000"/>
              </a:srgbClr>
            </a:solidFill>
          </p:spPr>
          <p:txBody>
            <a:bodyPr/>
            <a:lstStyle/>
            <a:p>
              <a:endParaRPr/>
            </a:p>
          </p:txBody>
        </p:sp>
        <p:sp>
          <p:nvSpPr>
            <p:cNvPr id="37" name="rc37"/>
            <p:cNvSpPr/>
            <p:nvPr/>
          </p:nvSpPr>
          <p:spPr>
            <a:xfrm>
              <a:off x="4241883" y="1236067"/>
              <a:ext cx="432763" cy="2582967"/>
            </a:xfrm>
            <a:prstGeom prst="rect">
              <a:avLst/>
            </a:prstGeom>
            <a:solidFill>
              <a:srgbClr val="80BD41">
                <a:alpha val="100000"/>
              </a:srgbClr>
            </a:solidFill>
          </p:spPr>
          <p:txBody>
            <a:bodyPr/>
            <a:lstStyle/>
            <a:p>
              <a:endParaRPr/>
            </a:p>
          </p:txBody>
        </p:sp>
        <p:sp>
          <p:nvSpPr>
            <p:cNvPr id="38" name="rc38"/>
            <p:cNvSpPr/>
            <p:nvPr/>
          </p:nvSpPr>
          <p:spPr>
            <a:xfrm>
              <a:off x="4722732" y="1023352"/>
              <a:ext cx="432763" cy="2795682"/>
            </a:xfrm>
            <a:prstGeom prst="rect">
              <a:avLst/>
            </a:prstGeom>
            <a:solidFill>
              <a:srgbClr val="80BD41">
                <a:alpha val="100000"/>
              </a:srgbClr>
            </a:solidFill>
          </p:spPr>
          <p:txBody>
            <a:bodyPr/>
            <a:lstStyle/>
            <a:p>
              <a:endParaRPr/>
            </a:p>
          </p:txBody>
        </p:sp>
        <p:sp>
          <p:nvSpPr>
            <p:cNvPr id="39" name="rc39"/>
            <p:cNvSpPr/>
            <p:nvPr/>
          </p:nvSpPr>
          <p:spPr>
            <a:xfrm>
              <a:off x="5203580" y="932189"/>
              <a:ext cx="432763" cy="2886846"/>
            </a:xfrm>
            <a:prstGeom prst="rect">
              <a:avLst/>
            </a:prstGeom>
            <a:solidFill>
              <a:srgbClr val="80BD41">
                <a:alpha val="100000"/>
              </a:srgbClr>
            </a:solidFill>
          </p:spPr>
          <p:txBody>
            <a:bodyPr/>
            <a:lstStyle/>
            <a:p>
              <a:endParaRPr/>
            </a:p>
          </p:txBody>
        </p:sp>
        <p:sp>
          <p:nvSpPr>
            <p:cNvPr id="40" name="rc40"/>
            <p:cNvSpPr/>
            <p:nvPr/>
          </p:nvSpPr>
          <p:spPr>
            <a:xfrm>
              <a:off x="5684429" y="932189"/>
              <a:ext cx="432763" cy="2886846"/>
            </a:xfrm>
            <a:prstGeom prst="rect">
              <a:avLst/>
            </a:prstGeom>
            <a:solidFill>
              <a:srgbClr val="80BD41">
                <a:alpha val="100000"/>
              </a:srgbClr>
            </a:solidFill>
          </p:spPr>
          <p:txBody>
            <a:bodyPr/>
            <a:lstStyle/>
            <a:p>
              <a:endParaRPr/>
            </a:p>
          </p:txBody>
        </p:sp>
        <p:sp>
          <p:nvSpPr>
            <p:cNvPr id="41" name="rc41"/>
            <p:cNvSpPr/>
            <p:nvPr/>
          </p:nvSpPr>
          <p:spPr>
            <a:xfrm>
              <a:off x="6646126" y="901801"/>
              <a:ext cx="432763" cy="2917234"/>
            </a:xfrm>
            <a:prstGeom prst="rect">
              <a:avLst/>
            </a:prstGeom>
            <a:solidFill>
              <a:srgbClr val="80BD41">
                <a:alpha val="100000"/>
              </a:srgbClr>
            </a:solidFill>
          </p:spPr>
          <p:txBody>
            <a:bodyPr/>
            <a:lstStyle/>
            <a:p>
              <a:endParaRPr/>
            </a:p>
          </p:txBody>
        </p:sp>
        <p:sp>
          <p:nvSpPr>
            <p:cNvPr id="42" name="rc42"/>
            <p:cNvSpPr/>
            <p:nvPr/>
          </p:nvSpPr>
          <p:spPr>
            <a:xfrm>
              <a:off x="7126974" y="901801"/>
              <a:ext cx="432763" cy="2917234"/>
            </a:xfrm>
            <a:prstGeom prst="rect">
              <a:avLst/>
            </a:prstGeom>
            <a:solidFill>
              <a:srgbClr val="80BD41">
                <a:alpha val="100000"/>
              </a:srgbClr>
            </a:solidFill>
          </p:spPr>
          <p:txBody>
            <a:bodyPr/>
            <a:lstStyle/>
            <a:p>
              <a:endParaRPr/>
            </a:p>
          </p:txBody>
        </p:sp>
        <p:sp>
          <p:nvSpPr>
            <p:cNvPr id="43" name="rc43"/>
            <p:cNvSpPr/>
            <p:nvPr/>
          </p:nvSpPr>
          <p:spPr>
            <a:xfrm>
              <a:off x="6165277" y="901801"/>
              <a:ext cx="432763" cy="2917234"/>
            </a:xfrm>
            <a:prstGeom prst="rect">
              <a:avLst/>
            </a:prstGeom>
            <a:solidFill>
              <a:srgbClr val="80BD41">
                <a:alpha val="100000"/>
              </a:srgbClr>
            </a:solidFill>
          </p:spPr>
          <p:txBody>
            <a:bodyPr/>
            <a:lstStyle/>
            <a:p>
              <a:endParaRPr/>
            </a:p>
          </p:txBody>
        </p:sp>
        <p:sp>
          <p:nvSpPr>
            <p:cNvPr id="44" name="rc44"/>
            <p:cNvSpPr/>
            <p:nvPr/>
          </p:nvSpPr>
          <p:spPr>
            <a:xfrm>
              <a:off x="8569520" y="810637"/>
              <a:ext cx="432763" cy="3008397"/>
            </a:xfrm>
            <a:prstGeom prst="rect">
              <a:avLst/>
            </a:prstGeom>
            <a:solidFill>
              <a:srgbClr val="80BD41">
                <a:alpha val="100000"/>
              </a:srgbClr>
            </a:solidFill>
          </p:spPr>
          <p:txBody>
            <a:bodyPr/>
            <a:lstStyle/>
            <a:p>
              <a:endParaRPr/>
            </a:p>
          </p:txBody>
        </p:sp>
        <p:sp>
          <p:nvSpPr>
            <p:cNvPr id="45" name="rc45"/>
            <p:cNvSpPr/>
            <p:nvPr/>
          </p:nvSpPr>
          <p:spPr>
            <a:xfrm>
              <a:off x="8088671" y="810637"/>
              <a:ext cx="432763" cy="3008397"/>
            </a:xfrm>
            <a:prstGeom prst="rect">
              <a:avLst/>
            </a:prstGeom>
            <a:solidFill>
              <a:srgbClr val="80BD41">
                <a:alpha val="100000"/>
              </a:srgbClr>
            </a:solidFill>
          </p:spPr>
          <p:txBody>
            <a:bodyPr/>
            <a:lstStyle/>
            <a:p>
              <a:endParaRPr/>
            </a:p>
          </p:txBody>
        </p:sp>
        <p:sp>
          <p:nvSpPr>
            <p:cNvPr id="46" name="rc46"/>
            <p:cNvSpPr/>
            <p:nvPr/>
          </p:nvSpPr>
          <p:spPr>
            <a:xfrm>
              <a:off x="7607823" y="810637"/>
              <a:ext cx="432763" cy="3008397"/>
            </a:xfrm>
            <a:prstGeom prst="rect">
              <a:avLst/>
            </a:prstGeom>
            <a:solidFill>
              <a:srgbClr val="80BD41">
                <a:alpha val="100000"/>
              </a:srgbClr>
            </a:solidFill>
          </p:spPr>
          <p:txBody>
            <a:bodyPr/>
            <a:lstStyle/>
            <a:p>
              <a:endParaRPr/>
            </a:p>
          </p:txBody>
        </p:sp>
        <p:sp>
          <p:nvSpPr>
            <p:cNvPr id="47" name="rc47"/>
            <p:cNvSpPr/>
            <p:nvPr/>
          </p:nvSpPr>
          <p:spPr>
            <a:xfrm>
              <a:off x="875944" y="2299642"/>
              <a:ext cx="432763" cy="1519392"/>
            </a:xfrm>
            <a:prstGeom prst="rect">
              <a:avLst/>
            </a:prstGeom>
            <a:solidFill>
              <a:srgbClr val="80BD41">
                <a:alpha val="100000"/>
              </a:srgbClr>
            </a:solidFill>
          </p:spPr>
          <p:txBody>
            <a:bodyPr/>
            <a:lstStyle/>
            <a:p>
              <a:endParaRPr/>
            </a:p>
          </p:txBody>
        </p:sp>
        <p:sp>
          <p:nvSpPr>
            <p:cNvPr id="48" name="rc48"/>
            <p:cNvSpPr/>
            <p:nvPr/>
          </p:nvSpPr>
          <p:spPr>
            <a:xfrm>
              <a:off x="1356792" y="1752661"/>
              <a:ext cx="432763" cy="2066374"/>
            </a:xfrm>
            <a:prstGeom prst="rect">
              <a:avLst/>
            </a:prstGeom>
            <a:solidFill>
              <a:srgbClr val="80BD41">
                <a:alpha val="100000"/>
              </a:srgbClr>
            </a:solidFill>
          </p:spPr>
          <p:txBody>
            <a:bodyPr/>
            <a:lstStyle/>
            <a:p>
              <a:endParaRPr/>
            </a:p>
          </p:txBody>
        </p:sp>
        <p:sp>
          <p:nvSpPr>
            <p:cNvPr id="49" name="rc49"/>
            <p:cNvSpPr/>
            <p:nvPr/>
          </p:nvSpPr>
          <p:spPr>
            <a:xfrm>
              <a:off x="1837641" y="1631109"/>
              <a:ext cx="432763" cy="2187925"/>
            </a:xfrm>
            <a:prstGeom prst="rect">
              <a:avLst/>
            </a:prstGeom>
            <a:solidFill>
              <a:srgbClr val="80BD41">
                <a:alpha val="100000"/>
              </a:srgbClr>
            </a:solidFill>
          </p:spPr>
          <p:txBody>
            <a:bodyPr/>
            <a:lstStyle/>
            <a:p>
              <a:endParaRPr/>
            </a:p>
          </p:txBody>
        </p:sp>
        <p:sp>
          <p:nvSpPr>
            <p:cNvPr id="50" name="rc50"/>
            <p:cNvSpPr/>
            <p:nvPr/>
          </p:nvSpPr>
          <p:spPr>
            <a:xfrm>
              <a:off x="2318489" y="1479170"/>
              <a:ext cx="432763" cy="2339865"/>
            </a:xfrm>
            <a:prstGeom prst="rect">
              <a:avLst/>
            </a:prstGeom>
            <a:solidFill>
              <a:srgbClr val="80BD41">
                <a:alpha val="100000"/>
              </a:srgbClr>
            </a:solidFill>
          </p:spPr>
          <p:txBody>
            <a:bodyPr/>
            <a:lstStyle/>
            <a:p>
              <a:endParaRPr/>
            </a:p>
          </p:txBody>
        </p:sp>
        <p:sp>
          <p:nvSpPr>
            <p:cNvPr id="51" name="rc51"/>
            <p:cNvSpPr/>
            <p:nvPr/>
          </p:nvSpPr>
          <p:spPr>
            <a:xfrm>
              <a:off x="2799338" y="1418394"/>
              <a:ext cx="432763" cy="2400640"/>
            </a:xfrm>
            <a:prstGeom prst="rect">
              <a:avLst/>
            </a:prstGeom>
            <a:solidFill>
              <a:srgbClr val="80BD41">
                <a:alpha val="100000"/>
              </a:srgbClr>
            </a:solidFill>
          </p:spPr>
          <p:txBody>
            <a:bodyPr/>
            <a:lstStyle/>
            <a:p>
              <a:endParaRPr/>
            </a:p>
          </p:txBody>
        </p:sp>
        <p:sp>
          <p:nvSpPr>
            <p:cNvPr id="52" name="rc52"/>
            <p:cNvSpPr/>
            <p:nvPr/>
          </p:nvSpPr>
          <p:spPr>
            <a:xfrm>
              <a:off x="3280186" y="1327231"/>
              <a:ext cx="432763" cy="2491804"/>
            </a:xfrm>
            <a:prstGeom prst="rect">
              <a:avLst/>
            </a:prstGeom>
            <a:solidFill>
              <a:srgbClr val="80BD41">
                <a:alpha val="100000"/>
              </a:srgbClr>
            </a:solidFill>
          </p:spPr>
          <p:txBody>
            <a:bodyPr/>
            <a:lstStyle/>
            <a:p>
              <a:endParaRPr/>
            </a:p>
          </p:txBody>
        </p:sp>
        <p:sp>
          <p:nvSpPr>
            <p:cNvPr id="53" name="rc53"/>
            <p:cNvSpPr/>
            <p:nvPr/>
          </p:nvSpPr>
          <p:spPr>
            <a:xfrm>
              <a:off x="3761035" y="1327231"/>
              <a:ext cx="432763" cy="2491804"/>
            </a:xfrm>
            <a:prstGeom prst="rect">
              <a:avLst/>
            </a:prstGeom>
            <a:solidFill>
              <a:srgbClr val="80BD41">
                <a:alpha val="100000"/>
              </a:srgbClr>
            </a:solidFill>
          </p:spPr>
          <p:txBody>
            <a:bodyPr/>
            <a:lstStyle/>
            <a:p>
              <a:endParaRPr/>
            </a:p>
          </p:txBody>
        </p:sp>
        <p:sp>
          <p:nvSpPr>
            <p:cNvPr id="54" name="rc54"/>
            <p:cNvSpPr/>
            <p:nvPr/>
          </p:nvSpPr>
          <p:spPr>
            <a:xfrm>
              <a:off x="4241883" y="1236067"/>
              <a:ext cx="432763" cy="2582967"/>
            </a:xfrm>
            <a:prstGeom prst="rect">
              <a:avLst/>
            </a:prstGeom>
            <a:solidFill>
              <a:srgbClr val="80BD41">
                <a:alpha val="100000"/>
              </a:srgbClr>
            </a:solidFill>
          </p:spPr>
          <p:txBody>
            <a:bodyPr/>
            <a:lstStyle/>
            <a:p>
              <a:endParaRPr/>
            </a:p>
          </p:txBody>
        </p:sp>
        <p:sp>
          <p:nvSpPr>
            <p:cNvPr id="55" name="rc55"/>
            <p:cNvSpPr/>
            <p:nvPr/>
          </p:nvSpPr>
          <p:spPr>
            <a:xfrm>
              <a:off x="4722732" y="1023352"/>
              <a:ext cx="432763" cy="2795682"/>
            </a:xfrm>
            <a:prstGeom prst="rect">
              <a:avLst/>
            </a:prstGeom>
            <a:solidFill>
              <a:srgbClr val="80BD41">
                <a:alpha val="100000"/>
              </a:srgbClr>
            </a:solidFill>
          </p:spPr>
          <p:txBody>
            <a:bodyPr/>
            <a:lstStyle/>
            <a:p>
              <a:endParaRPr/>
            </a:p>
          </p:txBody>
        </p:sp>
        <p:sp>
          <p:nvSpPr>
            <p:cNvPr id="56" name="rc56"/>
            <p:cNvSpPr/>
            <p:nvPr/>
          </p:nvSpPr>
          <p:spPr>
            <a:xfrm>
              <a:off x="5203580" y="932189"/>
              <a:ext cx="432763" cy="2886846"/>
            </a:xfrm>
            <a:prstGeom prst="rect">
              <a:avLst/>
            </a:prstGeom>
            <a:solidFill>
              <a:srgbClr val="80BD41">
                <a:alpha val="100000"/>
              </a:srgbClr>
            </a:solidFill>
          </p:spPr>
          <p:txBody>
            <a:bodyPr/>
            <a:lstStyle/>
            <a:p>
              <a:endParaRPr/>
            </a:p>
          </p:txBody>
        </p:sp>
        <p:sp>
          <p:nvSpPr>
            <p:cNvPr id="57" name="rc57"/>
            <p:cNvSpPr/>
            <p:nvPr/>
          </p:nvSpPr>
          <p:spPr>
            <a:xfrm>
              <a:off x="5684429" y="932189"/>
              <a:ext cx="432763" cy="2886846"/>
            </a:xfrm>
            <a:prstGeom prst="rect">
              <a:avLst/>
            </a:prstGeom>
            <a:solidFill>
              <a:srgbClr val="80BD41">
                <a:alpha val="100000"/>
              </a:srgbClr>
            </a:solidFill>
          </p:spPr>
          <p:txBody>
            <a:bodyPr/>
            <a:lstStyle/>
            <a:p>
              <a:endParaRPr/>
            </a:p>
          </p:txBody>
        </p:sp>
        <p:sp>
          <p:nvSpPr>
            <p:cNvPr id="58" name="rc58"/>
            <p:cNvSpPr/>
            <p:nvPr/>
          </p:nvSpPr>
          <p:spPr>
            <a:xfrm>
              <a:off x="6646126" y="901801"/>
              <a:ext cx="432763" cy="2917234"/>
            </a:xfrm>
            <a:prstGeom prst="rect">
              <a:avLst/>
            </a:prstGeom>
            <a:solidFill>
              <a:srgbClr val="80BD41">
                <a:alpha val="100000"/>
              </a:srgbClr>
            </a:solidFill>
          </p:spPr>
          <p:txBody>
            <a:bodyPr/>
            <a:lstStyle/>
            <a:p>
              <a:endParaRPr/>
            </a:p>
          </p:txBody>
        </p:sp>
        <p:sp>
          <p:nvSpPr>
            <p:cNvPr id="59" name="rc59"/>
            <p:cNvSpPr/>
            <p:nvPr/>
          </p:nvSpPr>
          <p:spPr>
            <a:xfrm>
              <a:off x="7126974" y="901801"/>
              <a:ext cx="432763" cy="2917234"/>
            </a:xfrm>
            <a:prstGeom prst="rect">
              <a:avLst/>
            </a:prstGeom>
            <a:solidFill>
              <a:srgbClr val="80BD41">
                <a:alpha val="100000"/>
              </a:srgbClr>
            </a:solidFill>
          </p:spPr>
          <p:txBody>
            <a:bodyPr/>
            <a:lstStyle/>
            <a:p>
              <a:endParaRPr/>
            </a:p>
          </p:txBody>
        </p:sp>
        <p:sp>
          <p:nvSpPr>
            <p:cNvPr id="60" name="rc60"/>
            <p:cNvSpPr/>
            <p:nvPr/>
          </p:nvSpPr>
          <p:spPr>
            <a:xfrm>
              <a:off x="6165277" y="901801"/>
              <a:ext cx="432763" cy="2917234"/>
            </a:xfrm>
            <a:prstGeom prst="rect">
              <a:avLst/>
            </a:prstGeom>
            <a:solidFill>
              <a:srgbClr val="80BD41">
                <a:alpha val="100000"/>
              </a:srgbClr>
            </a:solidFill>
          </p:spPr>
          <p:txBody>
            <a:bodyPr/>
            <a:lstStyle/>
            <a:p>
              <a:endParaRPr/>
            </a:p>
          </p:txBody>
        </p:sp>
        <p:sp>
          <p:nvSpPr>
            <p:cNvPr id="61" name="rc61"/>
            <p:cNvSpPr/>
            <p:nvPr/>
          </p:nvSpPr>
          <p:spPr>
            <a:xfrm>
              <a:off x="8569520" y="810637"/>
              <a:ext cx="432763" cy="3008397"/>
            </a:xfrm>
            <a:prstGeom prst="rect">
              <a:avLst/>
            </a:prstGeom>
            <a:solidFill>
              <a:srgbClr val="80BD41">
                <a:alpha val="100000"/>
              </a:srgbClr>
            </a:solidFill>
          </p:spPr>
          <p:txBody>
            <a:bodyPr/>
            <a:lstStyle/>
            <a:p>
              <a:endParaRPr/>
            </a:p>
          </p:txBody>
        </p:sp>
        <p:sp>
          <p:nvSpPr>
            <p:cNvPr id="62" name="rc62"/>
            <p:cNvSpPr/>
            <p:nvPr/>
          </p:nvSpPr>
          <p:spPr>
            <a:xfrm>
              <a:off x="8088671" y="810637"/>
              <a:ext cx="432763" cy="3008397"/>
            </a:xfrm>
            <a:prstGeom prst="rect">
              <a:avLst/>
            </a:prstGeom>
            <a:solidFill>
              <a:srgbClr val="80BD41">
                <a:alpha val="100000"/>
              </a:srgbClr>
            </a:solidFill>
          </p:spPr>
          <p:txBody>
            <a:bodyPr/>
            <a:lstStyle/>
            <a:p>
              <a:endParaRPr/>
            </a:p>
          </p:txBody>
        </p:sp>
        <p:sp>
          <p:nvSpPr>
            <p:cNvPr id="63" name="rc63"/>
            <p:cNvSpPr/>
            <p:nvPr/>
          </p:nvSpPr>
          <p:spPr>
            <a:xfrm>
              <a:off x="7607823" y="810637"/>
              <a:ext cx="432763" cy="3008397"/>
            </a:xfrm>
            <a:prstGeom prst="rect">
              <a:avLst/>
            </a:prstGeom>
            <a:solidFill>
              <a:srgbClr val="80BD41">
                <a:alpha val="100000"/>
              </a:srgbClr>
            </a:solidFill>
          </p:spPr>
          <p:txBody>
            <a:bodyPr/>
            <a:lstStyle/>
            <a:p>
              <a:endParaRPr/>
            </a:p>
          </p:txBody>
        </p:sp>
        <p:sp>
          <p:nvSpPr>
            <p:cNvPr id="64" name="pg64"/>
            <p:cNvSpPr/>
            <p:nvPr/>
          </p:nvSpPr>
          <p:spPr>
            <a:xfrm>
              <a:off x="1277449" y="3787777"/>
              <a:ext cx="31258" cy="31258"/>
            </a:xfrm>
            <a:custGeom>
              <a:avLst/>
              <a:gdLst/>
              <a:ahLst/>
              <a:cxnLst/>
              <a:rect l="0" t="0" r="0" b="0"/>
              <a:pathLst>
                <a:path w="31258" h="31258">
                  <a:moveTo>
                    <a:pt x="31258" y="0"/>
                  </a:moveTo>
                  <a:lnTo>
                    <a:pt x="31258" y="9359"/>
                  </a:lnTo>
                  <a:lnTo>
                    <a:pt x="9359" y="31258"/>
                  </a:lnTo>
                  <a:lnTo>
                    <a:pt x="0" y="312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183850" y="3694177"/>
              <a:ext cx="124857" cy="124857"/>
            </a:xfrm>
            <a:custGeom>
              <a:avLst/>
              <a:gdLst/>
              <a:ahLst/>
              <a:cxnLst/>
              <a:rect l="0" t="0" r="0" b="0"/>
              <a:pathLst>
                <a:path w="124857" h="124857">
                  <a:moveTo>
                    <a:pt x="124857" y="0"/>
                  </a:moveTo>
                  <a:lnTo>
                    <a:pt x="124857" y="9359"/>
                  </a:lnTo>
                  <a:lnTo>
                    <a:pt x="9359" y="124857"/>
                  </a:lnTo>
                  <a:lnTo>
                    <a:pt x="0" y="1248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090250" y="3600578"/>
              <a:ext cx="218457" cy="218457"/>
            </a:xfrm>
            <a:custGeom>
              <a:avLst/>
              <a:gdLst/>
              <a:ahLst/>
              <a:cxnLst/>
              <a:rect l="0" t="0" r="0" b="0"/>
              <a:pathLst>
                <a:path w="218457" h="218457">
                  <a:moveTo>
                    <a:pt x="218457" y="0"/>
                  </a:moveTo>
                  <a:lnTo>
                    <a:pt x="218457" y="9359"/>
                  </a:lnTo>
                  <a:lnTo>
                    <a:pt x="9359" y="218457"/>
                  </a:lnTo>
                  <a:lnTo>
                    <a:pt x="0" y="2184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996651" y="3506979"/>
              <a:ext cx="312056" cy="312056"/>
            </a:xfrm>
            <a:custGeom>
              <a:avLst/>
              <a:gdLst/>
              <a:ahLst/>
              <a:cxnLst/>
              <a:rect l="0" t="0" r="0" b="0"/>
              <a:pathLst>
                <a:path w="312056" h="312056">
                  <a:moveTo>
                    <a:pt x="312056" y="0"/>
                  </a:moveTo>
                  <a:lnTo>
                    <a:pt x="312056" y="9359"/>
                  </a:lnTo>
                  <a:lnTo>
                    <a:pt x="9359" y="312056"/>
                  </a:lnTo>
                  <a:lnTo>
                    <a:pt x="0" y="3120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903051" y="3413379"/>
              <a:ext cx="405656" cy="405656"/>
            </a:xfrm>
            <a:custGeom>
              <a:avLst/>
              <a:gdLst/>
              <a:ahLst/>
              <a:cxnLst/>
              <a:rect l="0" t="0" r="0" b="0"/>
              <a:pathLst>
                <a:path w="405656" h="405656">
                  <a:moveTo>
                    <a:pt x="405656" y="0"/>
                  </a:moveTo>
                  <a:lnTo>
                    <a:pt x="405656" y="9359"/>
                  </a:lnTo>
                  <a:lnTo>
                    <a:pt x="9359" y="405656"/>
                  </a:lnTo>
                  <a:lnTo>
                    <a:pt x="0" y="4056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875944" y="33197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875944" y="32261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875944" y="31325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875944" y="30389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875944" y="29453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875944" y="28517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875944" y="27581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875944" y="26645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875944" y="25709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875944" y="24773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875944" y="238378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875944" y="2299642"/>
              <a:ext cx="432667" cy="432667"/>
            </a:xfrm>
            <a:custGeom>
              <a:avLst/>
              <a:gdLst/>
              <a:ahLst/>
              <a:cxnLst/>
              <a:rect l="0" t="0" r="0" b="0"/>
              <a:pathLst>
                <a:path w="432667" h="432667">
                  <a:moveTo>
                    <a:pt x="423307" y="0"/>
                  </a:moveTo>
                  <a:lnTo>
                    <a:pt x="432667" y="0"/>
                  </a:lnTo>
                  <a:lnTo>
                    <a:pt x="0" y="432667"/>
                  </a:lnTo>
                  <a:lnTo>
                    <a:pt x="0" y="4233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875944" y="2299642"/>
              <a:ext cx="339068" cy="339068"/>
            </a:xfrm>
            <a:custGeom>
              <a:avLst/>
              <a:gdLst/>
              <a:ahLst/>
              <a:cxnLst/>
              <a:rect l="0" t="0" r="0" b="0"/>
              <a:pathLst>
                <a:path w="339068" h="339068">
                  <a:moveTo>
                    <a:pt x="329708" y="0"/>
                  </a:moveTo>
                  <a:lnTo>
                    <a:pt x="339068" y="0"/>
                  </a:lnTo>
                  <a:lnTo>
                    <a:pt x="0" y="339068"/>
                  </a:lnTo>
                  <a:lnTo>
                    <a:pt x="0" y="3297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875944" y="2299642"/>
              <a:ext cx="245469" cy="245469"/>
            </a:xfrm>
            <a:custGeom>
              <a:avLst/>
              <a:gdLst/>
              <a:ahLst/>
              <a:cxnLst/>
              <a:rect l="0" t="0" r="0" b="0"/>
              <a:pathLst>
                <a:path w="245469" h="245469">
                  <a:moveTo>
                    <a:pt x="236109" y="0"/>
                  </a:moveTo>
                  <a:lnTo>
                    <a:pt x="245469" y="0"/>
                  </a:lnTo>
                  <a:lnTo>
                    <a:pt x="0" y="245469"/>
                  </a:lnTo>
                  <a:lnTo>
                    <a:pt x="0" y="2361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875944" y="2299642"/>
              <a:ext cx="151869" cy="151869"/>
            </a:xfrm>
            <a:custGeom>
              <a:avLst/>
              <a:gdLst/>
              <a:ahLst/>
              <a:cxnLst/>
              <a:rect l="0" t="0" r="0" b="0"/>
              <a:pathLst>
                <a:path w="151869" h="151869">
                  <a:moveTo>
                    <a:pt x="142509" y="0"/>
                  </a:moveTo>
                  <a:lnTo>
                    <a:pt x="151869" y="0"/>
                  </a:lnTo>
                  <a:lnTo>
                    <a:pt x="0" y="151869"/>
                  </a:lnTo>
                  <a:lnTo>
                    <a:pt x="0" y="1425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875944" y="2299642"/>
              <a:ext cx="58270" cy="58270"/>
            </a:xfrm>
            <a:custGeom>
              <a:avLst/>
              <a:gdLst/>
              <a:ahLst/>
              <a:cxnLst/>
              <a:rect l="0" t="0" r="0" b="0"/>
              <a:pathLst>
                <a:path w="58270" h="58270">
                  <a:moveTo>
                    <a:pt x="48910" y="0"/>
                  </a:moveTo>
                  <a:lnTo>
                    <a:pt x="58270" y="0"/>
                  </a:lnTo>
                  <a:lnTo>
                    <a:pt x="0" y="58270"/>
                  </a:lnTo>
                  <a:lnTo>
                    <a:pt x="0" y="489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745446" y="3774925"/>
              <a:ext cx="44110" cy="44110"/>
            </a:xfrm>
            <a:custGeom>
              <a:avLst/>
              <a:gdLst/>
              <a:ahLst/>
              <a:cxnLst/>
              <a:rect l="0" t="0" r="0" b="0"/>
              <a:pathLst>
                <a:path w="44110" h="44110">
                  <a:moveTo>
                    <a:pt x="44110" y="0"/>
                  </a:moveTo>
                  <a:lnTo>
                    <a:pt x="44110" y="9359"/>
                  </a:lnTo>
                  <a:lnTo>
                    <a:pt x="9359" y="44110"/>
                  </a:lnTo>
                  <a:lnTo>
                    <a:pt x="0" y="44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651846" y="3681326"/>
              <a:ext cx="137709" cy="137709"/>
            </a:xfrm>
            <a:custGeom>
              <a:avLst/>
              <a:gdLst/>
              <a:ahLst/>
              <a:cxnLst/>
              <a:rect l="0" t="0" r="0" b="0"/>
              <a:pathLst>
                <a:path w="137709" h="137709">
                  <a:moveTo>
                    <a:pt x="137709" y="0"/>
                  </a:moveTo>
                  <a:lnTo>
                    <a:pt x="137709" y="9359"/>
                  </a:lnTo>
                  <a:lnTo>
                    <a:pt x="9359" y="137709"/>
                  </a:lnTo>
                  <a:lnTo>
                    <a:pt x="0" y="1377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558247" y="3587726"/>
              <a:ext cx="231308" cy="231308"/>
            </a:xfrm>
            <a:custGeom>
              <a:avLst/>
              <a:gdLst/>
              <a:ahLst/>
              <a:cxnLst/>
              <a:rect l="0" t="0" r="0" b="0"/>
              <a:pathLst>
                <a:path w="231308" h="231308">
                  <a:moveTo>
                    <a:pt x="231308" y="0"/>
                  </a:moveTo>
                  <a:lnTo>
                    <a:pt x="231308" y="9359"/>
                  </a:lnTo>
                  <a:lnTo>
                    <a:pt x="9359" y="231308"/>
                  </a:lnTo>
                  <a:lnTo>
                    <a:pt x="0" y="2313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464648" y="3494127"/>
              <a:ext cx="324908" cy="324908"/>
            </a:xfrm>
            <a:custGeom>
              <a:avLst/>
              <a:gdLst/>
              <a:ahLst/>
              <a:cxnLst/>
              <a:rect l="0" t="0" r="0" b="0"/>
              <a:pathLst>
                <a:path w="324908" h="324908">
                  <a:moveTo>
                    <a:pt x="324908" y="0"/>
                  </a:moveTo>
                  <a:lnTo>
                    <a:pt x="324908" y="9359"/>
                  </a:lnTo>
                  <a:lnTo>
                    <a:pt x="9359" y="324908"/>
                  </a:lnTo>
                  <a:lnTo>
                    <a:pt x="0" y="3249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371048" y="3400528"/>
              <a:ext cx="418507" cy="418507"/>
            </a:xfrm>
            <a:custGeom>
              <a:avLst/>
              <a:gdLst/>
              <a:ahLst/>
              <a:cxnLst/>
              <a:rect l="0" t="0" r="0" b="0"/>
              <a:pathLst>
                <a:path w="418507" h="418507">
                  <a:moveTo>
                    <a:pt x="418507" y="0"/>
                  </a:moveTo>
                  <a:lnTo>
                    <a:pt x="418507" y="9359"/>
                  </a:lnTo>
                  <a:lnTo>
                    <a:pt x="9359" y="418507"/>
                  </a:lnTo>
                  <a:lnTo>
                    <a:pt x="0" y="4185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356792" y="33069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356792" y="32133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356792" y="31197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356792" y="30261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356792" y="29325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356792" y="28389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356792" y="27453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356792" y="26517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356792" y="25581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356792" y="24645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356792" y="23709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356792" y="227733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356792" y="21837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356792" y="20901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356792" y="199653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356792" y="190293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356792" y="180933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356792" y="1752661"/>
              <a:ext cx="405201" cy="405201"/>
            </a:xfrm>
            <a:custGeom>
              <a:avLst/>
              <a:gdLst/>
              <a:ahLst/>
              <a:cxnLst/>
              <a:rect l="0" t="0" r="0" b="0"/>
              <a:pathLst>
                <a:path w="405201" h="405201">
                  <a:moveTo>
                    <a:pt x="395841" y="0"/>
                  </a:moveTo>
                  <a:lnTo>
                    <a:pt x="405201" y="0"/>
                  </a:lnTo>
                  <a:lnTo>
                    <a:pt x="0" y="405201"/>
                  </a:lnTo>
                  <a:lnTo>
                    <a:pt x="0" y="3958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356792" y="1752661"/>
              <a:ext cx="311602" cy="311602"/>
            </a:xfrm>
            <a:custGeom>
              <a:avLst/>
              <a:gdLst/>
              <a:ahLst/>
              <a:cxnLst/>
              <a:rect l="0" t="0" r="0" b="0"/>
              <a:pathLst>
                <a:path w="311602" h="311602">
                  <a:moveTo>
                    <a:pt x="302242" y="0"/>
                  </a:moveTo>
                  <a:lnTo>
                    <a:pt x="311602" y="0"/>
                  </a:lnTo>
                  <a:lnTo>
                    <a:pt x="0" y="311602"/>
                  </a:lnTo>
                  <a:lnTo>
                    <a:pt x="0" y="302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356792" y="1752661"/>
              <a:ext cx="218002" cy="218002"/>
            </a:xfrm>
            <a:custGeom>
              <a:avLst/>
              <a:gdLst/>
              <a:ahLst/>
              <a:cxnLst/>
              <a:rect l="0" t="0" r="0" b="0"/>
              <a:pathLst>
                <a:path w="218002" h="218002">
                  <a:moveTo>
                    <a:pt x="208642" y="0"/>
                  </a:moveTo>
                  <a:lnTo>
                    <a:pt x="218002" y="0"/>
                  </a:lnTo>
                  <a:lnTo>
                    <a:pt x="0" y="218002"/>
                  </a:lnTo>
                  <a:lnTo>
                    <a:pt x="0" y="208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356792" y="1752661"/>
              <a:ext cx="124403" cy="124403"/>
            </a:xfrm>
            <a:custGeom>
              <a:avLst/>
              <a:gdLst/>
              <a:ahLst/>
              <a:cxnLst/>
              <a:rect l="0" t="0" r="0" b="0"/>
              <a:pathLst>
                <a:path w="124403" h="124403">
                  <a:moveTo>
                    <a:pt x="115043" y="0"/>
                  </a:moveTo>
                  <a:lnTo>
                    <a:pt x="124403" y="0"/>
                  </a:lnTo>
                  <a:lnTo>
                    <a:pt x="0" y="124403"/>
                  </a:lnTo>
                  <a:lnTo>
                    <a:pt x="0" y="1150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356792" y="1752661"/>
              <a:ext cx="30803" cy="30803"/>
            </a:xfrm>
            <a:custGeom>
              <a:avLst/>
              <a:gdLst/>
              <a:ahLst/>
              <a:cxnLst/>
              <a:rect l="0" t="0" r="0" b="0"/>
              <a:pathLst>
                <a:path w="30803" h="30803">
                  <a:moveTo>
                    <a:pt x="21444" y="0"/>
                  </a:moveTo>
                  <a:lnTo>
                    <a:pt x="30803" y="0"/>
                  </a:lnTo>
                  <a:lnTo>
                    <a:pt x="0" y="30803"/>
                  </a:lnTo>
                  <a:lnTo>
                    <a:pt x="0" y="214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213443" y="3762073"/>
              <a:ext cx="56961" cy="56961"/>
            </a:xfrm>
            <a:custGeom>
              <a:avLst/>
              <a:gdLst/>
              <a:ahLst/>
              <a:cxnLst/>
              <a:rect l="0" t="0" r="0" b="0"/>
              <a:pathLst>
                <a:path w="56961" h="56961">
                  <a:moveTo>
                    <a:pt x="56961" y="0"/>
                  </a:moveTo>
                  <a:lnTo>
                    <a:pt x="56961" y="9359"/>
                  </a:lnTo>
                  <a:lnTo>
                    <a:pt x="9359" y="56961"/>
                  </a:lnTo>
                  <a:lnTo>
                    <a:pt x="0" y="569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119843" y="3668474"/>
              <a:ext cx="150561" cy="150561"/>
            </a:xfrm>
            <a:custGeom>
              <a:avLst/>
              <a:gdLst/>
              <a:ahLst/>
              <a:cxnLst/>
              <a:rect l="0" t="0" r="0" b="0"/>
              <a:pathLst>
                <a:path w="150561" h="150561">
                  <a:moveTo>
                    <a:pt x="150561" y="0"/>
                  </a:moveTo>
                  <a:lnTo>
                    <a:pt x="150561" y="9359"/>
                  </a:lnTo>
                  <a:lnTo>
                    <a:pt x="9359" y="150561"/>
                  </a:lnTo>
                  <a:lnTo>
                    <a:pt x="0" y="150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026244" y="3574875"/>
              <a:ext cx="244160" cy="244160"/>
            </a:xfrm>
            <a:custGeom>
              <a:avLst/>
              <a:gdLst/>
              <a:ahLst/>
              <a:cxnLst/>
              <a:rect l="0" t="0" r="0" b="0"/>
              <a:pathLst>
                <a:path w="244160" h="244160">
                  <a:moveTo>
                    <a:pt x="244160" y="0"/>
                  </a:moveTo>
                  <a:lnTo>
                    <a:pt x="244160" y="9359"/>
                  </a:lnTo>
                  <a:lnTo>
                    <a:pt x="9359" y="244160"/>
                  </a:lnTo>
                  <a:lnTo>
                    <a:pt x="0" y="2441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1932645" y="3481275"/>
              <a:ext cx="337759" cy="337759"/>
            </a:xfrm>
            <a:custGeom>
              <a:avLst/>
              <a:gdLst/>
              <a:ahLst/>
              <a:cxnLst/>
              <a:rect l="0" t="0" r="0" b="0"/>
              <a:pathLst>
                <a:path w="337759" h="337759">
                  <a:moveTo>
                    <a:pt x="337759" y="0"/>
                  </a:moveTo>
                  <a:lnTo>
                    <a:pt x="337759" y="9359"/>
                  </a:lnTo>
                  <a:lnTo>
                    <a:pt x="9359" y="337759"/>
                  </a:lnTo>
                  <a:lnTo>
                    <a:pt x="0" y="3377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1839045" y="3387676"/>
              <a:ext cx="431359" cy="431359"/>
            </a:xfrm>
            <a:custGeom>
              <a:avLst/>
              <a:gdLst/>
              <a:ahLst/>
              <a:cxnLst/>
              <a:rect l="0" t="0" r="0" b="0"/>
              <a:pathLst>
                <a:path w="431359" h="431359">
                  <a:moveTo>
                    <a:pt x="431359" y="0"/>
                  </a:moveTo>
                  <a:lnTo>
                    <a:pt x="431359" y="9359"/>
                  </a:lnTo>
                  <a:lnTo>
                    <a:pt x="9359" y="431359"/>
                  </a:lnTo>
                  <a:lnTo>
                    <a:pt x="0" y="4313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1837641" y="32940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1837641" y="32004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1837641" y="31068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1837641" y="30132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1837641" y="29196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1837641" y="28260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837641" y="27324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837641" y="26388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1837641" y="25452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1837641" y="24516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1837641" y="23580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837641" y="22644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837641" y="21708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837641" y="20772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837641" y="19836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837641" y="189008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837641" y="179648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837641" y="170288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837641" y="1631109"/>
              <a:ext cx="420301" cy="420301"/>
            </a:xfrm>
            <a:custGeom>
              <a:avLst/>
              <a:gdLst/>
              <a:ahLst/>
              <a:cxnLst/>
              <a:rect l="0" t="0" r="0" b="0"/>
              <a:pathLst>
                <a:path w="420301" h="420301">
                  <a:moveTo>
                    <a:pt x="410942" y="0"/>
                  </a:moveTo>
                  <a:lnTo>
                    <a:pt x="420301" y="0"/>
                  </a:lnTo>
                  <a:lnTo>
                    <a:pt x="0" y="420301"/>
                  </a:lnTo>
                  <a:lnTo>
                    <a:pt x="0" y="4109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837641" y="1631109"/>
              <a:ext cx="326702" cy="326702"/>
            </a:xfrm>
            <a:custGeom>
              <a:avLst/>
              <a:gdLst/>
              <a:ahLst/>
              <a:cxnLst/>
              <a:rect l="0" t="0" r="0" b="0"/>
              <a:pathLst>
                <a:path w="326702" h="326702">
                  <a:moveTo>
                    <a:pt x="317342" y="0"/>
                  </a:moveTo>
                  <a:lnTo>
                    <a:pt x="326702" y="0"/>
                  </a:lnTo>
                  <a:lnTo>
                    <a:pt x="0" y="326702"/>
                  </a:lnTo>
                  <a:lnTo>
                    <a:pt x="0" y="3173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837641" y="1631109"/>
              <a:ext cx="233103" cy="233103"/>
            </a:xfrm>
            <a:custGeom>
              <a:avLst/>
              <a:gdLst/>
              <a:ahLst/>
              <a:cxnLst/>
              <a:rect l="0" t="0" r="0" b="0"/>
              <a:pathLst>
                <a:path w="233103" h="233103">
                  <a:moveTo>
                    <a:pt x="223743" y="0"/>
                  </a:moveTo>
                  <a:lnTo>
                    <a:pt x="233103" y="0"/>
                  </a:lnTo>
                  <a:lnTo>
                    <a:pt x="0" y="233103"/>
                  </a:lnTo>
                  <a:lnTo>
                    <a:pt x="0" y="2237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1837641" y="1631109"/>
              <a:ext cx="139503" cy="139503"/>
            </a:xfrm>
            <a:custGeom>
              <a:avLst/>
              <a:gdLst/>
              <a:ahLst/>
              <a:cxnLst/>
              <a:rect l="0" t="0" r="0" b="0"/>
              <a:pathLst>
                <a:path w="139503" h="139503">
                  <a:moveTo>
                    <a:pt x="130143" y="0"/>
                  </a:moveTo>
                  <a:lnTo>
                    <a:pt x="139503" y="0"/>
                  </a:lnTo>
                  <a:lnTo>
                    <a:pt x="0" y="139503"/>
                  </a:lnTo>
                  <a:lnTo>
                    <a:pt x="0" y="1301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1837641" y="1631109"/>
              <a:ext cx="45904" cy="45904"/>
            </a:xfrm>
            <a:custGeom>
              <a:avLst/>
              <a:gdLst/>
              <a:ahLst/>
              <a:cxnLst/>
              <a:rect l="0" t="0" r="0" b="0"/>
              <a:pathLst>
                <a:path w="45904" h="45904">
                  <a:moveTo>
                    <a:pt x="36544" y="0"/>
                  </a:moveTo>
                  <a:lnTo>
                    <a:pt x="45904" y="0"/>
                  </a:lnTo>
                  <a:lnTo>
                    <a:pt x="0" y="45904"/>
                  </a:lnTo>
                  <a:lnTo>
                    <a:pt x="0" y="365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681440" y="3749222"/>
              <a:ext cx="69813" cy="69813"/>
            </a:xfrm>
            <a:custGeom>
              <a:avLst/>
              <a:gdLst/>
              <a:ahLst/>
              <a:cxnLst/>
              <a:rect l="0" t="0" r="0" b="0"/>
              <a:pathLst>
                <a:path w="69813" h="69813">
                  <a:moveTo>
                    <a:pt x="69813" y="0"/>
                  </a:moveTo>
                  <a:lnTo>
                    <a:pt x="69813" y="9359"/>
                  </a:lnTo>
                  <a:lnTo>
                    <a:pt x="9359" y="69813"/>
                  </a:lnTo>
                  <a:lnTo>
                    <a:pt x="0" y="69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587840" y="3655623"/>
              <a:ext cx="163412" cy="163412"/>
            </a:xfrm>
            <a:custGeom>
              <a:avLst/>
              <a:gdLst/>
              <a:ahLst/>
              <a:cxnLst/>
              <a:rect l="0" t="0" r="0" b="0"/>
              <a:pathLst>
                <a:path w="163412" h="163412">
                  <a:moveTo>
                    <a:pt x="163412" y="0"/>
                  </a:moveTo>
                  <a:lnTo>
                    <a:pt x="163412" y="9359"/>
                  </a:lnTo>
                  <a:lnTo>
                    <a:pt x="9359" y="163412"/>
                  </a:lnTo>
                  <a:lnTo>
                    <a:pt x="0" y="1634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494241" y="3562023"/>
              <a:ext cx="257012" cy="257012"/>
            </a:xfrm>
            <a:custGeom>
              <a:avLst/>
              <a:gdLst/>
              <a:ahLst/>
              <a:cxnLst/>
              <a:rect l="0" t="0" r="0" b="0"/>
              <a:pathLst>
                <a:path w="257012" h="257012">
                  <a:moveTo>
                    <a:pt x="257012" y="0"/>
                  </a:moveTo>
                  <a:lnTo>
                    <a:pt x="257012" y="9359"/>
                  </a:lnTo>
                  <a:lnTo>
                    <a:pt x="9359" y="257012"/>
                  </a:lnTo>
                  <a:lnTo>
                    <a:pt x="0" y="2570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400641" y="3468424"/>
              <a:ext cx="350611" cy="350611"/>
            </a:xfrm>
            <a:custGeom>
              <a:avLst/>
              <a:gdLst/>
              <a:ahLst/>
              <a:cxnLst/>
              <a:rect l="0" t="0" r="0" b="0"/>
              <a:pathLst>
                <a:path w="350611" h="350611">
                  <a:moveTo>
                    <a:pt x="350611" y="0"/>
                  </a:moveTo>
                  <a:lnTo>
                    <a:pt x="350611" y="9359"/>
                  </a:lnTo>
                  <a:lnTo>
                    <a:pt x="9359" y="350611"/>
                  </a:lnTo>
                  <a:lnTo>
                    <a:pt x="0" y="35061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318489" y="33748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318489" y="32812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318489" y="31876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318489" y="30940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318489" y="30004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318489" y="29068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318489" y="28132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318489" y="27196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318489" y="26260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318489" y="25324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318489" y="24388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318489" y="23452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318489" y="22516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318489" y="21580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318489" y="20644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318489" y="19708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318489" y="18772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2318489" y="178363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2318489" y="16900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318489" y="15964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318489" y="150283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2318489" y="1479170"/>
              <a:ext cx="372190" cy="372190"/>
            </a:xfrm>
            <a:custGeom>
              <a:avLst/>
              <a:gdLst/>
              <a:ahLst/>
              <a:cxnLst/>
              <a:rect l="0" t="0" r="0" b="0"/>
              <a:pathLst>
                <a:path w="372190" h="372190">
                  <a:moveTo>
                    <a:pt x="362830" y="0"/>
                  </a:moveTo>
                  <a:lnTo>
                    <a:pt x="372190" y="0"/>
                  </a:lnTo>
                  <a:lnTo>
                    <a:pt x="0" y="372190"/>
                  </a:lnTo>
                  <a:lnTo>
                    <a:pt x="0" y="3628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318489" y="1479170"/>
              <a:ext cx="278591" cy="278591"/>
            </a:xfrm>
            <a:custGeom>
              <a:avLst/>
              <a:gdLst/>
              <a:ahLst/>
              <a:cxnLst/>
              <a:rect l="0" t="0" r="0" b="0"/>
              <a:pathLst>
                <a:path w="278591" h="278591">
                  <a:moveTo>
                    <a:pt x="269231" y="0"/>
                  </a:moveTo>
                  <a:lnTo>
                    <a:pt x="278591" y="0"/>
                  </a:lnTo>
                  <a:lnTo>
                    <a:pt x="0" y="278591"/>
                  </a:lnTo>
                  <a:lnTo>
                    <a:pt x="0" y="26923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318489" y="1479170"/>
              <a:ext cx="184992" cy="184992"/>
            </a:xfrm>
            <a:custGeom>
              <a:avLst/>
              <a:gdLst/>
              <a:ahLst/>
              <a:cxnLst/>
              <a:rect l="0" t="0" r="0" b="0"/>
              <a:pathLst>
                <a:path w="184992" h="184992">
                  <a:moveTo>
                    <a:pt x="175632" y="0"/>
                  </a:moveTo>
                  <a:lnTo>
                    <a:pt x="184992" y="0"/>
                  </a:lnTo>
                  <a:lnTo>
                    <a:pt x="0" y="184992"/>
                  </a:lnTo>
                  <a:lnTo>
                    <a:pt x="0" y="1756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318489" y="1479170"/>
              <a:ext cx="91392" cy="91392"/>
            </a:xfrm>
            <a:custGeom>
              <a:avLst/>
              <a:gdLst/>
              <a:ahLst/>
              <a:cxnLst/>
              <a:rect l="0" t="0" r="0" b="0"/>
              <a:pathLst>
                <a:path w="91392" h="91392">
                  <a:moveTo>
                    <a:pt x="82032" y="0"/>
                  </a:moveTo>
                  <a:lnTo>
                    <a:pt x="91392" y="0"/>
                  </a:lnTo>
                  <a:lnTo>
                    <a:pt x="0" y="91392"/>
                  </a:lnTo>
                  <a:lnTo>
                    <a:pt x="0" y="820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711033" y="3817118"/>
              <a:ext cx="1917" cy="1917"/>
            </a:xfrm>
            <a:custGeom>
              <a:avLst/>
              <a:gdLst/>
              <a:ahLst/>
              <a:cxnLst/>
              <a:rect l="0" t="0" r="0" b="0"/>
              <a:pathLst>
                <a:path w="1917" h="1917">
                  <a:moveTo>
                    <a:pt x="1917" y="0"/>
                  </a:moveTo>
                  <a:lnTo>
                    <a:pt x="1917" y="1917"/>
                  </a:lnTo>
                  <a:lnTo>
                    <a:pt x="0" y="19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617433" y="3723519"/>
              <a:ext cx="95516" cy="95516"/>
            </a:xfrm>
            <a:custGeom>
              <a:avLst/>
              <a:gdLst/>
              <a:ahLst/>
              <a:cxnLst/>
              <a:rect l="0" t="0" r="0" b="0"/>
              <a:pathLst>
                <a:path w="95516" h="95516">
                  <a:moveTo>
                    <a:pt x="95516" y="0"/>
                  </a:moveTo>
                  <a:lnTo>
                    <a:pt x="95516" y="9359"/>
                  </a:lnTo>
                  <a:lnTo>
                    <a:pt x="9359" y="95516"/>
                  </a:lnTo>
                  <a:lnTo>
                    <a:pt x="0" y="9551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523834" y="3629919"/>
              <a:ext cx="189115" cy="189115"/>
            </a:xfrm>
            <a:custGeom>
              <a:avLst/>
              <a:gdLst/>
              <a:ahLst/>
              <a:cxnLst/>
              <a:rect l="0" t="0" r="0" b="0"/>
              <a:pathLst>
                <a:path w="189115" h="189115">
                  <a:moveTo>
                    <a:pt x="189115" y="0"/>
                  </a:moveTo>
                  <a:lnTo>
                    <a:pt x="189115" y="9359"/>
                  </a:lnTo>
                  <a:lnTo>
                    <a:pt x="9359" y="189115"/>
                  </a:lnTo>
                  <a:lnTo>
                    <a:pt x="0" y="1891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430235" y="3536320"/>
              <a:ext cx="282715" cy="282715"/>
            </a:xfrm>
            <a:custGeom>
              <a:avLst/>
              <a:gdLst/>
              <a:ahLst/>
              <a:cxnLst/>
              <a:rect l="0" t="0" r="0" b="0"/>
              <a:pathLst>
                <a:path w="282715" h="282715">
                  <a:moveTo>
                    <a:pt x="282715" y="0"/>
                  </a:moveTo>
                  <a:lnTo>
                    <a:pt x="282715" y="9359"/>
                  </a:lnTo>
                  <a:lnTo>
                    <a:pt x="9359" y="282715"/>
                  </a:lnTo>
                  <a:lnTo>
                    <a:pt x="0" y="2827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336635" y="3442721"/>
              <a:ext cx="376314" cy="376314"/>
            </a:xfrm>
            <a:custGeom>
              <a:avLst/>
              <a:gdLst/>
              <a:ahLst/>
              <a:cxnLst/>
              <a:rect l="0" t="0" r="0" b="0"/>
              <a:pathLst>
                <a:path w="376314" h="376314">
                  <a:moveTo>
                    <a:pt x="376314" y="0"/>
                  </a:moveTo>
                  <a:lnTo>
                    <a:pt x="376314" y="9359"/>
                  </a:lnTo>
                  <a:lnTo>
                    <a:pt x="9359" y="376314"/>
                  </a:lnTo>
                  <a:lnTo>
                    <a:pt x="0" y="3763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280186" y="334912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280186" y="32555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280186" y="31619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280186" y="306832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280186" y="29747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280186" y="28811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280186" y="27875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280186" y="26939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280186" y="26003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280186" y="25067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280186" y="24131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280186" y="23195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280186" y="22259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280186" y="21323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280186" y="20387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280186" y="19451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280186" y="18515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280186" y="17579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280186" y="16643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280186" y="15707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280186" y="14771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3280186" y="13835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3280186" y="1327231"/>
              <a:ext cx="404827" cy="404827"/>
            </a:xfrm>
            <a:custGeom>
              <a:avLst/>
              <a:gdLst/>
              <a:ahLst/>
              <a:cxnLst/>
              <a:rect l="0" t="0" r="0" b="0"/>
              <a:pathLst>
                <a:path w="404827" h="404827">
                  <a:moveTo>
                    <a:pt x="395467" y="0"/>
                  </a:moveTo>
                  <a:lnTo>
                    <a:pt x="404827" y="0"/>
                  </a:lnTo>
                  <a:lnTo>
                    <a:pt x="0" y="404827"/>
                  </a:lnTo>
                  <a:lnTo>
                    <a:pt x="0" y="3954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3280186" y="1327231"/>
              <a:ext cx="311228" cy="311228"/>
            </a:xfrm>
            <a:custGeom>
              <a:avLst/>
              <a:gdLst/>
              <a:ahLst/>
              <a:cxnLst/>
              <a:rect l="0" t="0" r="0" b="0"/>
              <a:pathLst>
                <a:path w="311228" h="311228">
                  <a:moveTo>
                    <a:pt x="301868" y="0"/>
                  </a:moveTo>
                  <a:lnTo>
                    <a:pt x="311228" y="0"/>
                  </a:lnTo>
                  <a:lnTo>
                    <a:pt x="0" y="311228"/>
                  </a:lnTo>
                  <a:lnTo>
                    <a:pt x="0" y="3018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3280186" y="1327231"/>
              <a:ext cx="217628" cy="217628"/>
            </a:xfrm>
            <a:custGeom>
              <a:avLst/>
              <a:gdLst/>
              <a:ahLst/>
              <a:cxnLst/>
              <a:rect l="0" t="0" r="0" b="0"/>
              <a:pathLst>
                <a:path w="217628" h="217628">
                  <a:moveTo>
                    <a:pt x="208268" y="0"/>
                  </a:moveTo>
                  <a:lnTo>
                    <a:pt x="217628" y="0"/>
                  </a:lnTo>
                  <a:lnTo>
                    <a:pt x="0" y="217628"/>
                  </a:lnTo>
                  <a:lnTo>
                    <a:pt x="0" y="2082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3280186" y="1327231"/>
              <a:ext cx="124029" cy="124029"/>
            </a:xfrm>
            <a:custGeom>
              <a:avLst/>
              <a:gdLst/>
              <a:ahLst/>
              <a:cxnLst/>
              <a:rect l="0" t="0" r="0" b="0"/>
              <a:pathLst>
                <a:path w="124029" h="124029">
                  <a:moveTo>
                    <a:pt x="114669" y="0"/>
                  </a:moveTo>
                  <a:lnTo>
                    <a:pt x="124029" y="0"/>
                  </a:lnTo>
                  <a:lnTo>
                    <a:pt x="0" y="124029"/>
                  </a:lnTo>
                  <a:lnTo>
                    <a:pt x="0" y="1146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3280186" y="1327231"/>
              <a:ext cx="30430" cy="30430"/>
            </a:xfrm>
            <a:custGeom>
              <a:avLst/>
              <a:gdLst/>
              <a:ahLst/>
              <a:cxnLst/>
              <a:rect l="0" t="0" r="0" b="0"/>
              <a:pathLst>
                <a:path w="30430" h="30430">
                  <a:moveTo>
                    <a:pt x="21070" y="0"/>
                  </a:moveTo>
                  <a:lnTo>
                    <a:pt x="30430" y="0"/>
                  </a:lnTo>
                  <a:lnTo>
                    <a:pt x="0" y="30430"/>
                  </a:lnTo>
                  <a:lnTo>
                    <a:pt x="0" y="210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179030" y="3804266"/>
              <a:ext cx="14768" cy="14768"/>
            </a:xfrm>
            <a:custGeom>
              <a:avLst/>
              <a:gdLst/>
              <a:ahLst/>
              <a:cxnLst/>
              <a:rect l="0" t="0" r="0" b="0"/>
              <a:pathLst>
                <a:path w="14768" h="14768">
                  <a:moveTo>
                    <a:pt x="14768" y="0"/>
                  </a:moveTo>
                  <a:lnTo>
                    <a:pt x="14768" y="9359"/>
                  </a:lnTo>
                  <a:lnTo>
                    <a:pt x="9359" y="14768"/>
                  </a:lnTo>
                  <a:lnTo>
                    <a:pt x="0" y="147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085430" y="3710667"/>
              <a:ext cx="108368" cy="108368"/>
            </a:xfrm>
            <a:custGeom>
              <a:avLst/>
              <a:gdLst/>
              <a:ahLst/>
              <a:cxnLst/>
              <a:rect l="0" t="0" r="0" b="0"/>
              <a:pathLst>
                <a:path w="108368" h="108368">
                  <a:moveTo>
                    <a:pt x="108368" y="0"/>
                  </a:moveTo>
                  <a:lnTo>
                    <a:pt x="108368" y="9359"/>
                  </a:lnTo>
                  <a:lnTo>
                    <a:pt x="9359" y="108368"/>
                  </a:lnTo>
                  <a:lnTo>
                    <a:pt x="0" y="1083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3991831" y="3617068"/>
              <a:ext cx="201967" cy="201967"/>
            </a:xfrm>
            <a:custGeom>
              <a:avLst/>
              <a:gdLst/>
              <a:ahLst/>
              <a:cxnLst/>
              <a:rect l="0" t="0" r="0" b="0"/>
              <a:pathLst>
                <a:path w="201967" h="201967">
                  <a:moveTo>
                    <a:pt x="201967" y="0"/>
                  </a:moveTo>
                  <a:lnTo>
                    <a:pt x="201967" y="9359"/>
                  </a:lnTo>
                  <a:lnTo>
                    <a:pt x="9359" y="201967"/>
                  </a:lnTo>
                  <a:lnTo>
                    <a:pt x="0" y="2019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3898231" y="3523468"/>
              <a:ext cx="295566" cy="295566"/>
            </a:xfrm>
            <a:custGeom>
              <a:avLst/>
              <a:gdLst/>
              <a:ahLst/>
              <a:cxnLst/>
              <a:rect l="0" t="0" r="0" b="0"/>
              <a:pathLst>
                <a:path w="295566" h="295566">
                  <a:moveTo>
                    <a:pt x="295566" y="0"/>
                  </a:moveTo>
                  <a:lnTo>
                    <a:pt x="295566" y="9359"/>
                  </a:lnTo>
                  <a:lnTo>
                    <a:pt x="9359" y="295566"/>
                  </a:lnTo>
                  <a:lnTo>
                    <a:pt x="0" y="2955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804632" y="3429869"/>
              <a:ext cx="389166" cy="389166"/>
            </a:xfrm>
            <a:custGeom>
              <a:avLst/>
              <a:gdLst/>
              <a:ahLst/>
              <a:cxnLst/>
              <a:rect l="0" t="0" r="0" b="0"/>
              <a:pathLst>
                <a:path w="389166" h="389166">
                  <a:moveTo>
                    <a:pt x="389166" y="0"/>
                  </a:moveTo>
                  <a:lnTo>
                    <a:pt x="389166" y="9359"/>
                  </a:lnTo>
                  <a:lnTo>
                    <a:pt x="9359" y="389166"/>
                  </a:lnTo>
                  <a:lnTo>
                    <a:pt x="0" y="3891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761035" y="333627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761035" y="324267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761035" y="31490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761035" y="30554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3761035" y="296187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3761035" y="28682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3761035" y="27746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3761035" y="26810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761035" y="25874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761035" y="24938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761035" y="24002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761035" y="23066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761035" y="22130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761035" y="21194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761035" y="20258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761035" y="19322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761035" y="18386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761035" y="17450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761035" y="16514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761035" y="15578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3761035" y="14642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3761035" y="13706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3761035" y="1327231"/>
              <a:ext cx="391975" cy="391975"/>
            </a:xfrm>
            <a:custGeom>
              <a:avLst/>
              <a:gdLst/>
              <a:ahLst/>
              <a:cxnLst/>
              <a:rect l="0" t="0" r="0" b="0"/>
              <a:pathLst>
                <a:path w="391975" h="391975">
                  <a:moveTo>
                    <a:pt x="382616" y="0"/>
                  </a:moveTo>
                  <a:lnTo>
                    <a:pt x="391975" y="0"/>
                  </a:lnTo>
                  <a:lnTo>
                    <a:pt x="0" y="391975"/>
                  </a:lnTo>
                  <a:lnTo>
                    <a:pt x="0" y="38261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3761035" y="1327231"/>
              <a:ext cx="298376" cy="298376"/>
            </a:xfrm>
            <a:custGeom>
              <a:avLst/>
              <a:gdLst/>
              <a:ahLst/>
              <a:cxnLst/>
              <a:rect l="0" t="0" r="0" b="0"/>
              <a:pathLst>
                <a:path w="298376" h="298376">
                  <a:moveTo>
                    <a:pt x="289016" y="0"/>
                  </a:moveTo>
                  <a:lnTo>
                    <a:pt x="298376" y="0"/>
                  </a:lnTo>
                  <a:lnTo>
                    <a:pt x="0" y="298376"/>
                  </a:lnTo>
                  <a:lnTo>
                    <a:pt x="0" y="28901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3761035" y="1327231"/>
              <a:ext cx="204777" cy="204777"/>
            </a:xfrm>
            <a:custGeom>
              <a:avLst/>
              <a:gdLst/>
              <a:ahLst/>
              <a:cxnLst/>
              <a:rect l="0" t="0" r="0" b="0"/>
              <a:pathLst>
                <a:path w="204777" h="204777">
                  <a:moveTo>
                    <a:pt x="195417" y="0"/>
                  </a:moveTo>
                  <a:lnTo>
                    <a:pt x="204777" y="0"/>
                  </a:lnTo>
                  <a:lnTo>
                    <a:pt x="0" y="204777"/>
                  </a:lnTo>
                  <a:lnTo>
                    <a:pt x="0" y="1954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3761035" y="1327231"/>
              <a:ext cx="111177" cy="111177"/>
            </a:xfrm>
            <a:custGeom>
              <a:avLst/>
              <a:gdLst/>
              <a:ahLst/>
              <a:cxnLst/>
              <a:rect l="0" t="0" r="0" b="0"/>
              <a:pathLst>
                <a:path w="111177" h="111177">
                  <a:moveTo>
                    <a:pt x="101817" y="0"/>
                  </a:moveTo>
                  <a:lnTo>
                    <a:pt x="111177" y="0"/>
                  </a:lnTo>
                  <a:lnTo>
                    <a:pt x="0" y="111177"/>
                  </a:lnTo>
                  <a:lnTo>
                    <a:pt x="0" y="1018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3761035" y="1327231"/>
              <a:ext cx="17578" cy="17578"/>
            </a:xfrm>
            <a:custGeom>
              <a:avLst/>
              <a:gdLst/>
              <a:ahLst/>
              <a:cxnLst/>
              <a:rect l="0" t="0" r="0" b="0"/>
              <a:pathLst>
                <a:path w="17578" h="17578">
                  <a:moveTo>
                    <a:pt x="8218" y="0"/>
                  </a:moveTo>
                  <a:lnTo>
                    <a:pt x="17578" y="0"/>
                  </a:lnTo>
                  <a:lnTo>
                    <a:pt x="0" y="17578"/>
                  </a:lnTo>
                  <a:lnTo>
                    <a:pt x="0" y="82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647026" y="3791415"/>
              <a:ext cx="27620" cy="27620"/>
            </a:xfrm>
            <a:custGeom>
              <a:avLst/>
              <a:gdLst/>
              <a:ahLst/>
              <a:cxnLst/>
              <a:rect l="0" t="0" r="0" b="0"/>
              <a:pathLst>
                <a:path w="27620" h="27620">
                  <a:moveTo>
                    <a:pt x="27620" y="0"/>
                  </a:moveTo>
                  <a:lnTo>
                    <a:pt x="27620" y="9359"/>
                  </a:lnTo>
                  <a:lnTo>
                    <a:pt x="9359" y="27620"/>
                  </a:lnTo>
                  <a:lnTo>
                    <a:pt x="0" y="276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553427" y="3697815"/>
              <a:ext cx="121219" cy="121219"/>
            </a:xfrm>
            <a:custGeom>
              <a:avLst/>
              <a:gdLst/>
              <a:ahLst/>
              <a:cxnLst/>
              <a:rect l="0" t="0" r="0" b="0"/>
              <a:pathLst>
                <a:path w="121219" h="121219">
                  <a:moveTo>
                    <a:pt x="121219" y="0"/>
                  </a:moveTo>
                  <a:lnTo>
                    <a:pt x="121219" y="9359"/>
                  </a:lnTo>
                  <a:lnTo>
                    <a:pt x="9359" y="121219"/>
                  </a:lnTo>
                  <a:lnTo>
                    <a:pt x="0" y="1212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459828" y="3604216"/>
              <a:ext cx="214819" cy="214819"/>
            </a:xfrm>
            <a:custGeom>
              <a:avLst/>
              <a:gdLst/>
              <a:ahLst/>
              <a:cxnLst/>
              <a:rect l="0" t="0" r="0" b="0"/>
              <a:pathLst>
                <a:path w="214819" h="214819">
                  <a:moveTo>
                    <a:pt x="214819" y="0"/>
                  </a:moveTo>
                  <a:lnTo>
                    <a:pt x="214819" y="9359"/>
                  </a:lnTo>
                  <a:lnTo>
                    <a:pt x="9359" y="214819"/>
                  </a:lnTo>
                  <a:lnTo>
                    <a:pt x="0" y="2148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366228" y="3510617"/>
              <a:ext cx="308418" cy="308418"/>
            </a:xfrm>
            <a:custGeom>
              <a:avLst/>
              <a:gdLst/>
              <a:ahLst/>
              <a:cxnLst/>
              <a:rect l="0" t="0" r="0" b="0"/>
              <a:pathLst>
                <a:path w="308418" h="308418">
                  <a:moveTo>
                    <a:pt x="308418" y="0"/>
                  </a:moveTo>
                  <a:lnTo>
                    <a:pt x="308418" y="9359"/>
                  </a:lnTo>
                  <a:lnTo>
                    <a:pt x="9359" y="308418"/>
                  </a:lnTo>
                  <a:lnTo>
                    <a:pt x="0" y="3084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272629" y="3417017"/>
              <a:ext cx="402017" cy="402017"/>
            </a:xfrm>
            <a:custGeom>
              <a:avLst/>
              <a:gdLst/>
              <a:ahLst/>
              <a:cxnLst/>
              <a:rect l="0" t="0" r="0" b="0"/>
              <a:pathLst>
                <a:path w="402017" h="402017">
                  <a:moveTo>
                    <a:pt x="402017" y="0"/>
                  </a:moveTo>
                  <a:lnTo>
                    <a:pt x="402017" y="9359"/>
                  </a:lnTo>
                  <a:lnTo>
                    <a:pt x="9359" y="402017"/>
                  </a:lnTo>
                  <a:lnTo>
                    <a:pt x="0" y="4020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241883" y="332341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241883" y="322981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241883" y="313621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241883" y="304262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241883" y="294902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241883" y="285542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241883" y="27618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241883" y="26682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241883" y="257462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241883" y="24810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4241883" y="23874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4241883" y="22938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4241883" y="22002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4241883" y="21066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4241883" y="20130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4241883" y="19194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4241883" y="18258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4241883" y="17322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4241883" y="16386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4241883" y="15450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4241883" y="14514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4241883" y="13578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4241883" y="12642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4241883" y="1236067"/>
              <a:ext cx="376688" cy="376688"/>
            </a:xfrm>
            <a:custGeom>
              <a:avLst/>
              <a:gdLst/>
              <a:ahLst/>
              <a:cxnLst/>
              <a:rect l="0" t="0" r="0" b="0"/>
              <a:pathLst>
                <a:path w="376688" h="376688">
                  <a:moveTo>
                    <a:pt x="367328" y="0"/>
                  </a:moveTo>
                  <a:lnTo>
                    <a:pt x="376688" y="0"/>
                  </a:lnTo>
                  <a:lnTo>
                    <a:pt x="0" y="376688"/>
                  </a:lnTo>
                  <a:lnTo>
                    <a:pt x="0" y="3673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4241883" y="1236067"/>
              <a:ext cx="283089" cy="283089"/>
            </a:xfrm>
            <a:custGeom>
              <a:avLst/>
              <a:gdLst/>
              <a:ahLst/>
              <a:cxnLst/>
              <a:rect l="0" t="0" r="0" b="0"/>
              <a:pathLst>
                <a:path w="283089" h="283089">
                  <a:moveTo>
                    <a:pt x="273729" y="0"/>
                  </a:moveTo>
                  <a:lnTo>
                    <a:pt x="283089" y="0"/>
                  </a:lnTo>
                  <a:lnTo>
                    <a:pt x="0" y="283089"/>
                  </a:lnTo>
                  <a:lnTo>
                    <a:pt x="0" y="2737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4241883" y="1236067"/>
              <a:ext cx="189489" cy="189489"/>
            </a:xfrm>
            <a:custGeom>
              <a:avLst/>
              <a:gdLst/>
              <a:ahLst/>
              <a:cxnLst/>
              <a:rect l="0" t="0" r="0" b="0"/>
              <a:pathLst>
                <a:path w="189489" h="189489">
                  <a:moveTo>
                    <a:pt x="180129" y="0"/>
                  </a:moveTo>
                  <a:lnTo>
                    <a:pt x="189489" y="0"/>
                  </a:lnTo>
                  <a:lnTo>
                    <a:pt x="0" y="189489"/>
                  </a:lnTo>
                  <a:lnTo>
                    <a:pt x="0" y="1801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4241883" y="1236067"/>
              <a:ext cx="95890" cy="95890"/>
            </a:xfrm>
            <a:custGeom>
              <a:avLst/>
              <a:gdLst/>
              <a:ahLst/>
              <a:cxnLst/>
              <a:rect l="0" t="0" r="0" b="0"/>
              <a:pathLst>
                <a:path w="95890" h="95890">
                  <a:moveTo>
                    <a:pt x="86530" y="0"/>
                  </a:moveTo>
                  <a:lnTo>
                    <a:pt x="95890" y="0"/>
                  </a:lnTo>
                  <a:lnTo>
                    <a:pt x="0" y="95890"/>
                  </a:lnTo>
                  <a:lnTo>
                    <a:pt x="0" y="865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4241883" y="1236067"/>
              <a:ext cx="2291" cy="2291"/>
            </a:xfrm>
            <a:custGeom>
              <a:avLst/>
              <a:gdLst/>
              <a:ahLst/>
              <a:cxnLst/>
              <a:rect l="0" t="0" r="0" b="0"/>
              <a:pathLst>
                <a:path w="2291" h="2291">
                  <a:moveTo>
                    <a:pt x="0" y="2291"/>
                  </a:moveTo>
                  <a:lnTo>
                    <a:pt x="0" y="0"/>
                  </a:lnTo>
                  <a:lnTo>
                    <a:pt x="2291"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115023" y="3778563"/>
              <a:ext cx="40471" cy="40471"/>
            </a:xfrm>
            <a:custGeom>
              <a:avLst/>
              <a:gdLst/>
              <a:ahLst/>
              <a:cxnLst/>
              <a:rect l="0" t="0" r="0" b="0"/>
              <a:pathLst>
                <a:path w="40471" h="40471">
                  <a:moveTo>
                    <a:pt x="40471" y="0"/>
                  </a:moveTo>
                  <a:lnTo>
                    <a:pt x="40471" y="9359"/>
                  </a:lnTo>
                  <a:lnTo>
                    <a:pt x="9359" y="40471"/>
                  </a:lnTo>
                  <a:lnTo>
                    <a:pt x="0" y="404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021424" y="3684964"/>
              <a:ext cx="134071" cy="134071"/>
            </a:xfrm>
            <a:custGeom>
              <a:avLst/>
              <a:gdLst/>
              <a:ahLst/>
              <a:cxnLst/>
              <a:rect l="0" t="0" r="0" b="0"/>
              <a:pathLst>
                <a:path w="134071" h="134071">
                  <a:moveTo>
                    <a:pt x="134071" y="0"/>
                  </a:moveTo>
                  <a:lnTo>
                    <a:pt x="134071" y="9359"/>
                  </a:lnTo>
                  <a:lnTo>
                    <a:pt x="9359" y="134071"/>
                  </a:lnTo>
                  <a:lnTo>
                    <a:pt x="0" y="134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4927825" y="3591364"/>
              <a:ext cx="227670" cy="227670"/>
            </a:xfrm>
            <a:custGeom>
              <a:avLst/>
              <a:gdLst/>
              <a:ahLst/>
              <a:cxnLst/>
              <a:rect l="0" t="0" r="0" b="0"/>
              <a:pathLst>
                <a:path w="227670" h="227670">
                  <a:moveTo>
                    <a:pt x="227670" y="0"/>
                  </a:moveTo>
                  <a:lnTo>
                    <a:pt x="227670" y="9359"/>
                  </a:lnTo>
                  <a:lnTo>
                    <a:pt x="9359" y="227670"/>
                  </a:lnTo>
                  <a:lnTo>
                    <a:pt x="0" y="2276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4834225" y="3497765"/>
              <a:ext cx="321270" cy="321270"/>
            </a:xfrm>
            <a:custGeom>
              <a:avLst/>
              <a:gdLst/>
              <a:ahLst/>
              <a:cxnLst/>
              <a:rect l="0" t="0" r="0" b="0"/>
              <a:pathLst>
                <a:path w="321270" h="321270">
                  <a:moveTo>
                    <a:pt x="321270" y="0"/>
                  </a:moveTo>
                  <a:lnTo>
                    <a:pt x="321270" y="9359"/>
                  </a:lnTo>
                  <a:lnTo>
                    <a:pt x="9359" y="321270"/>
                  </a:lnTo>
                  <a:lnTo>
                    <a:pt x="0" y="3212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4740626" y="3404166"/>
              <a:ext cx="414869" cy="414869"/>
            </a:xfrm>
            <a:custGeom>
              <a:avLst/>
              <a:gdLst/>
              <a:ahLst/>
              <a:cxnLst/>
              <a:rect l="0" t="0" r="0" b="0"/>
              <a:pathLst>
                <a:path w="414869" h="414869">
                  <a:moveTo>
                    <a:pt x="414869" y="0"/>
                  </a:moveTo>
                  <a:lnTo>
                    <a:pt x="414869" y="9359"/>
                  </a:lnTo>
                  <a:lnTo>
                    <a:pt x="9359" y="414869"/>
                  </a:lnTo>
                  <a:lnTo>
                    <a:pt x="0" y="4148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4722732" y="331056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4722732" y="321696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4722732" y="312336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4722732" y="302976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4722732" y="293616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4722732" y="284256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4722732" y="274897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4722732" y="26553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4722732" y="25617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4722732" y="246817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4722732" y="23745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4722732" y="22809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4722732" y="21873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4722732" y="20937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4722732" y="20001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4722732" y="19065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4722732" y="18129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4722732" y="17193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4722732" y="16257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4722732" y="15321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4722732" y="14385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4722732" y="13449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4722732" y="12513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4722732" y="11577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4722732" y="10641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4722732" y="1023352"/>
              <a:ext cx="389353" cy="389353"/>
            </a:xfrm>
            <a:custGeom>
              <a:avLst/>
              <a:gdLst/>
              <a:ahLst/>
              <a:cxnLst/>
              <a:rect l="0" t="0" r="0" b="0"/>
              <a:pathLst>
                <a:path w="389353" h="389353">
                  <a:moveTo>
                    <a:pt x="379993" y="0"/>
                  </a:moveTo>
                  <a:lnTo>
                    <a:pt x="389353" y="0"/>
                  </a:lnTo>
                  <a:lnTo>
                    <a:pt x="0" y="389353"/>
                  </a:lnTo>
                  <a:lnTo>
                    <a:pt x="0" y="3799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4722732" y="1023352"/>
              <a:ext cx="295753" cy="295753"/>
            </a:xfrm>
            <a:custGeom>
              <a:avLst/>
              <a:gdLst/>
              <a:ahLst/>
              <a:cxnLst/>
              <a:rect l="0" t="0" r="0" b="0"/>
              <a:pathLst>
                <a:path w="295753" h="295753">
                  <a:moveTo>
                    <a:pt x="286393" y="0"/>
                  </a:moveTo>
                  <a:lnTo>
                    <a:pt x="295753" y="0"/>
                  </a:lnTo>
                  <a:lnTo>
                    <a:pt x="0" y="295753"/>
                  </a:lnTo>
                  <a:lnTo>
                    <a:pt x="0" y="2863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4722732" y="1023352"/>
              <a:ext cx="202154" cy="202154"/>
            </a:xfrm>
            <a:custGeom>
              <a:avLst/>
              <a:gdLst/>
              <a:ahLst/>
              <a:cxnLst/>
              <a:rect l="0" t="0" r="0" b="0"/>
              <a:pathLst>
                <a:path w="202154" h="202154">
                  <a:moveTo>
                    <a:pt x="192794" y="0"/>
                  </a:moveTo>
                  <a:lnTo>
                    <a:pt x="202154" y="0"/>
                  </a:lnTo>
                  <a:lnTo>
                    <a:pt x="0" y="202154"/>
                  </a:lnTo>
                  <a:lnTo>
                    <a:pt x="0" y="1927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4722732" y="1023352"/>
              <a:ext cx="108555" cy="108555"/>
            </a:xfrm>
            <a:custGeom>
              <a:avLst/>
              <a:gdLst/>
              <a:ahLst/>
              <a:cxnLst/>
              <a:rect l="0" t="0" r="0" b="0"/>
              <a:pathLst>
                <a:path w="108555" h="108555">
                  <a:moveTo>
                    <a:pt x="99195" y="0"/>
                  </a:moveTo>
                  <a:lnTo>
                    <a:pt x="108555" y="0"/>
                  </a:lnTo>
                  <a:lnTo>
                    <a:pt x="0" y="108555"/>
                  </a:lnTo>
                  <a:lnTo>
                    <a:pt x="0" y="991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4722732" y="1023352"/>
              <a:ext cx="14955" cy="14955"/>
            </a:xfrm>
            <a:custGeom>
              <a:avLst/>
              <a:gdLst/>
              <a:ahLst/>
              <a:cxnLst/>
              <a:rect l="0" t="0" r="0" b="0"/>
              <a:pathLst>
                <a:path w="14955" h="14955">
                  <a:moveTo>
                    <a:pt x="5595" y="0"/>
                  </a:moveTo>
                  <a:lnTo>
                    <a:pt x="14955" y="0"/>
                  </a:lnTo>
                  <a:lnTo>
                    <a:pt x="0" y="14955"/>
                  </a:lnTo>
                  <a:lnTo>
                    <a:pt x="0" y="55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6987011" y="3727157"/>
              <a:ext cx="91878" cy="91878"/>
            </a:xfrm>
            <a:custGeom>
              <a:avLst/>
              <a:gdLst/>
              <a:ahLst/>
              <a:cxnLst/>
              <a:rect l="0" t="0" r="0" b="0"/>
              <a:pathLst>
                <a:path w="91878" h="91878">
                  <a:moveTo>
                    <a:pt x="91878" y="0"/>
                  </a:moveTo>
                  <a:lnTo>
                    <a:pt x="91878" y="9359"/>
                  </a:lnTo>
                  <a:lnTo>
                    <a:pt x="9359" y="91878"/>
                  </a:lnTo>
                  <a:lnTo>
                    <a:pt x="0" y="918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6893411" y="3633557"/>
              <a:ext cx="185477" cy="185477"/>
            </a:xfrm>
            <a:custGeom>
              <a:avLst/>
              <a:gdLst/>
              <a:ahLst/>
              <a:cxnLst/>
              <a:rect l="0" t="0" r="0" b="0"/>
              <a:pathLst>
                <a:path w="185477" h="185477">
                  <a:moveTo>
                    <a:pt x="185477" y="0"/>
                  </a:moveTo>
                  <a:lnTo>
                    <a:pt x="185477" y="9359"/>
                  </a:lnTo>
                  <a:lnTo>
                    <a:pt x="9359" y="185477"/>
                  </a:lnTo>
                  <a:lnTo>
                    <a:pt x="0" y="1854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6799812" y="3539958"/>
              <a:ext cx="279077" cy="279077"/>
            </a:xfrm>
            <a:custGeom>
              <a:avLst/>
              <a:gdLst/>
              <a:ahLst/>
              <a:cxnLst/>
              <a:rect l="0" t="0" r="0" b="0"/>
              <a:pathLst>
                <a:path w="279077" h="279077">
                  <a:moveTo>
                    <a:pt x="279077" y="0"/>
                  </a:moveTo>
                  <a:lnTo>
                    <a:pt x="279077" y="9359"/>
                  </a:lnTo>
                  <a:lnTo>
                    <a:pt x="9359" y="279077"/>
                  </a:lnTo>
                  <a:lnTo>
                    <a:pt x="0" y="2790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6706213" y="3446359"/>
              <a:ext cx="372676" cy="372676"/>
            </a:xfrm>
            <a:custGeom>
              <a:avLst/>
              <a:gdLst/>
              <a:ahLst/>
              <a:cxnLst/>
              <a:rect l="0" t="0" r="0" b="0"/>
              <a:pathLst>
                <a:path w="372676" h="372676">
                  <a:moveTo>
                    <a:pt x="372676" y="0"/>
                  </a:moveTo>
                  <a:lnTo>
                    <a:pt x="372676" y="9359"/>
                  </a:lnTo>
                  <a:lnTo>
                    <a:pt x="9359" y="372676"/>
                  </a:lnTo>
                  <a:lnTo>
                    <a:pt x="0" y="37267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6646126" y="335275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6646126" y="325916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6646126" y="316556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6646126" y="307196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6646126" y="297836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6646126" y="288476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6646126" y="279116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6646126" y="269756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6646126" y="260396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6646126" y="251036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6646126" y="241676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6646126" y="232316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6646126" y="222956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6646126" y="213596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6646126" y="204236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6646126" y="194876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6646126" y="185516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6646126" y="176157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6646126" y="16679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6646126" y="15743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6646126" y="148077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6646126" y="138717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6646126" y="12935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6646126" y="11999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6646126" y="11063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6646126" y="10127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6646126" y="9191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6646126" y="901801"/>
              <a:ext cx="365898" cy="365898"/>
            </a:xfrm>
            <a:custGeom>
              <a:avLst/>
              <a:gdLst/>
              <a:ahLst/>
              <a:cxnLst/>
              <a:rect l="0" t="0" r="0" b="0"/>
              <a:pathLst>
                <a:path w="365898" h="365898">
                  <a:moveTo>
                    <a:pt x="356538" y="0"/>
                  </a:moveTo>
                  <a:lnTo>
                    <a:pt x="365898" y="0"/>
                  </a:lnTo>
                  <a:lnTo>
                    <a:pt x="0" y="365898"/>
                  </a:lnTo>
                  <a:lnTo>
                    <a:pt x="0" y="3565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6646126" y="901801"/>
              <a:ext cx="272299" cy="272299"/>
            </a:xfrm>
            <a:custGeom>
              <a:avLst/>
              <a:gdLst/>
              <a:ahLst/>
              <a:cxnLst/>
              <a:rect l="0" t="0" r="0" b="0"/>
              <a:pathLst>
                <a:path w="272299" h="272299">
                  <a:moveTo>
                    <a:pt x="262939" y="0"/>
                  </a:moveTo>
                  <a:lnTo>
                    <a:pt x="272299" y="0"/>
                  </a:lnTo>
                  <a:lnTo>
                    <a:pt x="0" y="272299"/>
                  </a:lnTo>
                  <a:lnTo>
                    <a:pt x="0" y="2629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6646126" y="901801"/>
              <a:ext cx="178700" cy="178700"/>
            </a:xfrm>
            <a:custGeom>
              <a:avLst/>
              <a:gdLst/>
              <a:ahLst/>
              <a:cxnLst/>
              <a:rect l="0" t="0" r="0" b="0"/>
              <a:pathLst>
                <a:path w="178700" h="178700">
                  <a:moveTo>
                    <a:pt x="169340" y="0"/>
                  </a:moveTo>
                  <a:lnTo>
                    <a:pt x="178700" y="0"/>
                  </a:lnTo>
                  <a:lnTo>
                    <a:pt x="0" y="178700"/>
                  </a:lnTo>
                  <a:lnTo>
                    <a:pt x="0" y="1693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6646126" y="901801"/>
              <a:ext cx="85100" cy="85100"/>
            </a:xfrm>
            <a:custGeom>
              <a:avLst/>
              <a:gdLst/>
              <a:ahLst/>
              <a:cxnLst/>
              <a:rect l="0" t="0" r="0" b="0"/>
              <a:pathLst>
                <a:path w="85100" h="85100">
                  <a:moveTo>
                    <a:pt x="75740" y="0"/>
                  </a:moveTo>
                  <a:lnTo>
                    <a:pt x="85100" y="0"/>
                  </a:lnTo>
                  <a:lnTo>
                    <a:pt x="0" y="85100"/>
                  </a:lnTo>
                  <a:lnTo>
                    <a:pt x="0" y="757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8952598" y="3769350"/>
              <a:ext cx="49685" cy="49685"/>
            </a:xfrm>
            <a:custGeom>
              <a:avLst/>
              <a:gdLst/>
              <a:ahLst/>
              <a:cxnLst/>
              <a:rect l="0" t="0" r="0" b="0"/>
              <a:pathLst>
                <a:path w="49685" h="49685">
                  <a:moveTo>
                    <a:pt x="49685" y="0"/>
                  </a:moveTo>
                  <a:lnTo>
                    <a:pt x="49685" y="9359"/>
                  </a:lnTo>
                  <a:lnTo>
                    <a:pt x="9359" y="49685"/>
                  </a:lnTo>
                  <a:lnTo>
                    <a:pt x="0" y="496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8858998" y="3675750"/>
              <a:ext cx="143284" cy="143284"/>
            </a:xfrm>
            <a:custGeom>
              <a:avLst/>
              <a:gdLst/>
              <a:ahLst/>
              <a:cxnLst/>
              <a:rect l="0" t="0" r="0" b="0"/>
              <a:pathLst>
                <a:path w="143284" h="143284">
                  <a:moveTo>
                    <a:pt x="143284" y="0"/>
                  </a:moveTo>
                  <a:lnTo>
                    <a:pt x="143284" y="9359"/>
                  </a:lnTo>
                  <a:lnTo>
                    <a:pt x="9359" y="143284"/>
                  </a:lnTo>
                  <a:lnTo>
                    <a:pt x="0" y="1432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8765399" y="3582151"/>
              <a:ext cx="236884" cy="236884"/>
            </a:xfrm>
            <a:custGeom>
              <a:avLst/>
              <a:gdLst/>
              <a:ahLst/>
              <a:cxnLst/>
              <a:rect l="0" t="0" r="0" b="0"/>
              <a:pathLst>
                <a:path w="236884" h="236884">
                  <a:moveTo>
                    <a:pt x="236884" y="0"/>
                  </a:moveTo>
                  <a:lnTo>
                    <a:pt x="236884" y="9359"/>
                  </a:lnTo>
                  <a:lnTo>
                    <a:pt x="9359" y="236884"/>
                  </a:lnTo>
                  <a:lnTo>
                    <a:pt x="0" y="2368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8671800" y="3488552"/>
              <a:ext cx="330483" cy="330483"/>
            </a:xfrm>
            <a:custGeom>
              <a:avLst/>
              <a:gdLst/>
              <a:ahLst/>
              <a:cxnLst/>
              <a:rect l="0" t="0" r="0" b="0"/>
              <a:pathLst>
                <a:path w="330483" h="330483">
                  <a:moveTo>
                    <a:pt x="330483" y="0"/>
                  </a:moveTo>
                  <a:lnTo>
                    <a:pt x="330483" y="9359"/>
                  </a:lnTo>
                  <a:lnTo>
                    <a:pt x="9359" y="330483"/>
                  </a:lnTo>
                  <a:lnTo>
                    <a:pt x="0" y="3304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8578200" y="3394952"/>
              <a:ext cx="424082" cy="424082"/>
            </a:xfrm>
            <a:custGeom>
              <a:avLst/>
              <a:gdLst/>
              <a:ahLst/>
              <a:cxnLst/>
              <a:rect l="0" t="0" r="0" b="0"/>
              <a:pathLst>
                <a:path w="424082" h="424082">
                  <a:moveTo>
                    <a:pt x="424082" y="0"/>
                  </a:moveTo>
                  <a:lnTo>
                    <a:pt x="424082" y="9359"/>
                  </a:lnTo>
                  <a:lnTo>
                    <a:pt x="9359" y="424082"/>
                  </a:lnTo>
                  <a:lnTo>
                    <a:pt x="0" y="4240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8569520" y="330135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8569520" y="320775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8569520" y="311415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8569520" y="302055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8569520" y="292695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8569520" y="283335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8569520" y="273975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8569520" y="264615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8569520" y="255255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8569520" y="245895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8569520" y="236535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8569520" y="227176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8569520" y="217816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8569520" y="208456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8569520" y="199096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8569520" y="189736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8569520" y="180376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8569520" y="171016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pg359"/>
            <p:cNvSpPr/>
            <p:nvPr/>
          </p:nvSpPr>
          <p:spPr>
            <a:xfrm>
              <a:off x="8569520" y="161656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0" name="pg360"/>
            <p:cNvSpPr/>
            <p:nvPr/>
          </p:nvSpPr>
          <p:spPr>
            <a:xfrm>
              <a:off x="8569520" y="152296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1" name="pg361"/>
            <p:cNvSpPr/>
            <p:nvPr/>
          </p:nvSpPr>
          <p:spPr>
            <a:xfrm>
              <a:off x="8569520" y="142936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2" name="pg362"/>
            <p:cNvSpPr/>
            <p:nvPr/>
          </p:nvSpPr>
          <p:spPr>
            <a:xfrm>
              <a:off x="8569520" y="133576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3" name="pg363"/>
            <p:cNvSpPr/>
            <p:nvPr/>
          </p:nvSpPr>
          <p:spPr>
            <a:xfrm>
              <a:off x="8569520" y="124216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8569520" y="114856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8569520" y="105496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8569520" y="96136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8569520" y="86776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pg368"/>
            <p:cNvSpPr/>
            <p:nvPr/>
          </p:nvSpPr>
          <p:spPr>
            <a:xfrm>
              <a:off x="8569520" y="810637"/>
              <a:ext cx="405656" cy="405656"/>
            </a:xfrm>
            <a:custGeom>
              <a:avLst/>
              <a:gdLst/>
              <a:ahLst/>
              <a:cxnLst/>
              <a:rect l="0" t="0" r="0" b="0"/>
              <a:pathLst>
                <a:path w="405656" h="405656">
                  <a:moveTo>
                    <a:pt x="396296" y="0"/>
                  </a:moveTo>
                  <a:lnTo>
                    <a:pt x="405656" y="0"/>
                  </a:lnTo>
                  <a:lnTo>
                    <a:pt x="0" y="405656"/>
                  </a:lnTo>
                  <a:lnTo>
                    <a:pt x="0" y="3962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9" name="pg369"/>
            <p:cNvSpPr/>
            <p:nvPr/>
          </p:nvSpPr>
          <p:spPr>
            <a:xfrm>
              <a:off x="8569520" y="810637"/>
              <a:ext cx="312056" cy="312056"/>
            </a:xfrm>
            <a:custGeom>
              <a:avLst/>
              <a:gdLst/>
              <a:ahLst/>
              <a:cxnLst/>
              <a:rect l="0" t="0" r="0" b="0"/>
              <a:pathLst>
                <a:path w="312056" h="312056">
                  <a:moveTo>
                    <a:pt x="302696" y="0"/>
                  </a:moveTo>
                  <a:lnTo>
                    <a:pt x="312056" y="0"/>
                  </a:lnTo>
                  <a:lnTo>
                    <a:pt x="0" y="312056"/>
                  </a:lnTo>
                  <a:lnTo>
                    <a:pt x="0" y="3026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0" name="pg370"/>
            <p:cNvSpPr/>
            <p:nvPr/>
          </p:nvSpPr>
          <p:spPr>
            <a:xfrm>
              <a:off x="8569520" y="810637"/>
              <a:ext cx="218457" cy="218457"/>
            </a:xfrm>
            <a:custGeom>
              <a:avLst/>
              <a:gdLst/>
              <a:ahLst/>
              <a:cxnLst/>
              <a:rect l="0" t="0" r="0" b="0"/>
              <a:pathLst>
                <a:path w="218457" h="218457">
                  <a:moveTo>
                    <a:pt x="209097" y="0"/>
                  </a:moveTo>
                  <a:lnTo>
                    <a:pt x="218457" y="0"/>
                  </a:lnTo>
                  <a:lnTo>
                    <a:pt x="0" y="218457"/>
                  </a:lnTo>
                  <a:lnTo>
                    <a:pt x="0" y="2090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1" name="pg371"/>
            <p:cNvSpPr/>
            <p:nvPr/>
          </p:nvSpPr>
          <p:spPr>
            <a:xfrm>
              <a:off x="8569520" y="810637"/>
              <a:ext cx="124857" cy="124857"/>
            </a:xfrm>
            <a:custGeom>
              <a:avLst/>
              <a:gdLst/>
              <a:ahLst/>
              <a:cxnLst/>
              <a:rect l="0" t="0" r="0" b="0"/>
              <a:pathLst>
                <a:path w="124857" h="124857">
                  <a:moveTo>
                    <a:pt x="115497" y="0"/>
                  </a:moveTo>
                  <a:lnTo>
                    <a:pt x="124857" y="0"/>
                  </a:lnTo>
                  <a:lnTo>
                    <a:pt x="0" y="124857"/>
                  </a:lnTo>
                  <a:lnTo>
                    <a:pt x="0" y="1154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2" name="pg372"/>
            <p:cNvSpPr/>
            <p:nvPr/>
          </p:nvSpPr>
          <p:spPr>
            <a:xfrm>
              <a:off x="8569520" y="810637"/>
              <a:ext cx="31258" cy="31258"/>
            </a:xfrm>
            <a:custGeom>
              <a:avLst/>
              <a:gdLst/>
              <a:ahLst/>
              <a:cxnLst/>
              <a:rect l="0" t="0" r="0" b="0"/>
              <a:pathLst>
                <a:path w="31258" h="31258">
                  <a:moveTo>
                    <a:pt x="21898" y="0"/>
                  </a:moveTo>
                  <a:lnTo>
                    <a:pt x="31258" y="0"/>
                  </a:lnTo>
                  <a:lnTo>
                    <a:pt x="0" y="31258"/>
                  </a:lnTo>
                  <a:lnTo>
                    <a:pt x="0" y="2189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3" name="rc373"/>
            <p:cNvSpPr/>
            <p:nvPr/>
          </p:nvSpPr>
          <p:spPr>
            <a:xfrm>
              <a:off x="875944" y="2299642"/>
              <a:ext cx="432763" cy="1519392"/>
            </a:xfrm>
            <a:prstGeom prst="rect">
              <a:avLst/>
            </a:prstGeom>
            <a:ln w="1355" cap="sq">
              <a:solidFill>
                <a:srgbClr val="000000">
                  <a:alpha val="100000"/>
                </a:srgbClr>
              </a:solidFill>
              <a:prstDash val="solid"/>
              <a:miter/>
            </a:ln>
          </p:spPr>
          <p:txBody>
            <a:bodyPr/>
            <a:lstStyle/>
            <a:p>
              <a:endParaRPr/>
            </a:p>
          </p:txBody>
        </p:sp>
        <p:sp>
          <p:nvSpPr>
            <p:cNvPr id="374" name="rc374"/>
            <p:cNvSpPr/>
            <p:nvPr/>
          </p:nvSpPr>
          <p:spPr>
            <a:xfrm>
              <a:off x="1356792" y="1752661"/>
              <a:ext cx="432763" cy="2066374"/>
            </a:xfrm>
            <a:prstGeom prst="rect">
              <a:avLst/>
            </a:prstGeom>
            <a:ln w="1355" cap="sq">
              <a:solidFill>
                <a:srgbClr val="000000">
                  <a:alpha val="100000"/>
                </a:srgbClr>
              </a:solidFill>
              <a:prstDash val="solid"/>
              <a:miter/>
            </a:ln>
          </p:spPr>
          <p:txBody>
            <a:bodyPr/>
            <a:lstStyle/>
            <a:p>
              <a:endParaRPr/>
            </a:p>
          </p:txBody>
        </p:sp>
        <p:sp>
          <p:nvSpPr>
            <p:cNvPr id="375" name="rc375"/>
            <p:cNvSpPr/>
            <p:nvPr/>
          </p:nvSpPr>
          <p:spPr>
            <a:xfrm>
              <a:off x="1837641" y="1631109"/>
              <a:ext cx="432763" cy="2187925"/>
            </a:xfrm>
            <a:prstGeom prst="rect">
              <a:avLst/>
            </a:prstGeom>
            <a:ln w="1355" cap="sq">
              <a:solidFill>
                <a:srgbClr val="000000">
                  <a:alpha val="100000"/>
                </a:srgbClr>
              </a:solidFill>
              <a:prstDash val="solid"/>
              <a:miter/>
            </a:ln>
          </p:spPr>
          <p:txBody>
            <a:bodyPr/>
            <a:lstStyle/>
            <a:p>
              <a:endParaRPr/>
            </a:p>
          </p:txBody>
        </p:sp>
        <p:sp>
          <p:nvSpPr>
            <p:cNvPr id="376" name="rc376"/>
            <p:cNvSpPr/>
            <p:nvPr/>
          </p:nvSpPr>
          <p:spPr>
            <a:xfrm>
              <a:off x="2318489" y="1479170"/>
              <a:ext cx="432763" cy="2339865"/>
            </a:xfrm>
            <a:prstGeom prst="rect">
              <a:avLst/>
            </a:prstGeom>
            <a:ln w="1355" cap="sq">
              <a:solidFill>
                <a:srgbClr val="000000">
                  <a:alpha val="100000"/>
                </a:srgbClr>
              </a:solidFill>
              <a:prstDash val="solid"/>
              <a:miter/>
            </a:ln>
          </p:spPr>
          <p:txBody>
            <a:bodyPr/>
            <a:lstStyle/>
            <a:p>
              <a:endParaRPr/>
            </a:p>
          </p:txBody>
        </p:sp>
        <p:sp>
          <p:nvSpPr>
            <p:cNvPr id="377" name="rc377"/>
            <p:cNvSpPr/>
            <p:nvPr/>
          </p:nvSpPr>
          <p:spPr>
            <a:xfrm>
              <a:off x="2799338" y="1418394"/>
              <a:ext cx="432763" cy="2400640"/>
            </a:xfrm>
            <a:prstGeom prst="rect">
              <a:avLst/>
            </a:prstGeom>
            <a:ln w="1355" cap="sq">
              <a:solidFill>
                <a:srgbClr val="000000">
                  <a:alpha val="100000"/>
                </a:srgbClr>
              </a:solidFill>
              <a:prstDash val="solid"/>
              <a:miter/>
            </a:ln>
          </p:spPr>
          <p:txBody>
            <a:bodyPr/>
            <a:lstStyle/>
            <a:p>
              <a:endParaRPr/>
            </a:p>
          </p:txBody>
        </p:sp>
        <p:sp>
          <p:nvSpPr>
            <p:cNvPr id="378" name="rc378"/>
            <p:cNvSpPr/>
            <p:nvPr/>
          </p:nvSpPr>
          <p:spPr>
            <a:xfrm>
              <a:off x="3280186" y="1327231"/>
              <a:ext cx="432763" cy="2491804"/>
            </a:xfrm>
            <a:prstGeom prst="rect">
              <a:avLst/>
            </a:prstGeom>
            <a:ln w="1355" cap="sq">
              <a:solidFill>
                <a:srgbClr val="000000">
                  <a:alpha val="100000"/>
                </a:srgbClr>
              </a:solidFill>
              <a:prstDash val="solid"/>
              <a:miter/>
            </a:ln>
          </p:spPr>
          <p:txBody>
            <a:bodyPr/>
            <a:lstStyle/>
            <a:p>
              <a:endParaRPr/>
            </a:p>
          </p:txBody>
        </p:sp>
        <p:sp>
          <p:nvSpPr>
            <p:cNvPr id="379" name="rc379"/>
            <p:cNvSpPr/>
            <p:nvPr/>
          </p:nvSpPr>
          <p:spPr>
            <a:xfrm>
              <a:off x="3761035" y="1327231"/>
              <a:ext cx="432763" cy="2491804"/>
            </a:xfrm>
            <a:prstGeom prst="rect">
              <a:avLst/>
            </a:prstGeom>
            <a:ln w="1355" cap="sq">
              <a:solidFill>
                <a:srgbClr val="000000">
                  <a:alpha val="100000"/>
                </a:srgbClr>
              </a:solidFill>
              <a:prstDash val="solid"/>
              <a:miter/>
            </a:ln>
          </p:spPr>
          <p:txBody>
            <a:bodyPr/>
            <a:lstStyle/>
            <a:p>
              <a:endParaRPr/>
            </a:p>
          </p:txBody>
        </p:sp>
        <p:sp>
          <p:nvSpPr>
            <p:cNvPr id="380" name="rc380"/>
            <p:cNvSpPr/>
            <p:nvPr/>
          </p:nvSpPr>
          <p:spPr>
            <a:xfrm>
              <a:off x="4241883" y="1236067"/>
              <a:ext cx="432763" cy="2582967"/>
            </a:xfrm>
            <a:prstGeom prst="rect">
              <a:avLst/>
            </a:prstGeom>
            <a:ln w="1355" cap="sq">
              <a:solidFill>
                <a:srgbClr val="000000">
                  <a:alpha val="100000"/>
                </a:srgbClr>
              </a:solidFill>
              <a:prstDash val="solid"/>
              <a:miter/>
            </a:ln>
          </p:spPr>
          <p:txBody>
            <a:bodyPr/>
            <a:lstStyle/>
            <a:p>
              <a:endParaRPr/>
            </a:p>
          </p:txBody>
        </p:sp>
        <p:sp>
          <p:nvSpPr>
            <p:cNvPr id="381" name="rc381"/>
            <p:cNvSpPr/>
            <p:nvPr/>
          </p:nvSpPr>
          <p:spPr>
            <a:xfrm>
              <a:off x="4722732" y="1023352"/>
              <a:ext cx="432763" cy="2795682"/>
            </a:xfrm>
            <a:prstGeom prst="rect">
              <a:avLst/>
            </a:prstGeom>
            <a:ln w="1355" cap="sq">
              <a:solidFill>
                <a:srgbClr val="000000">
                  <a:alpha val="100000"/>
                </a:srgbClr>
              </a:solidFill>
              <a:prstDash val="solid"/>
              <a:miter/>
            </a:ln>
          </p:spPr>
          <p:txBody>
            <a:bodyPr/>
            <a:lstStyle/>
            <a:p>
              <a:endParaRPr/>
            </a:p>
          </p:txBody>
        </p:sp>
        <p:sp>
          <p:nvSpPr>
            <p:cNvPr id="382" name="rc382"/>
            <p:cNvSpPr/>
            <p:nvPr/>
          </p:nvSpPr>
          <p:spPr>
            <a:xfrm>
              <a:off x="5203580" y="932189"/>
              <a:ext cx="432763" cy="2886846"/>
            </a:xfrm>
            <a:prstGeom prst="rect">
              <a:avLst/>
            </a:prstGeom>
            <a:ln w="1355" cap="sq">
              <a:solidFill>
                <a:srgbClr val="000000">
                  <a:alpha val="100000"/>
                </a:srgbClr>
              </a:solidFill>
              <a:prstDash val="solid"/>
              <a:miter/>
            </a:ln>
          </p:spPr>
          <p:txBody>
            <a:bodyPr/>
            <a:lstStyle/>
            <a:p>
              <a:endParaRPr/>
            </a:p>
          </p:txBody>
        </p:sp>
        <p:sp>
          <p:nvSpPr>
            <p:cNvPr id="383" name="rc383"/>
            <p:cNvSpPr/>
            <p:nvPr/>
          </p:nvSpPr>
          <p:spPr>
            <a:xfrm>
              <a:off x="5684429" y="932189"/>
              <a:ext cx="432763" cy="2886846"/>
            </a:xfrm>
            <a:prstGeom prst="rect">
              <a:avLst/>
            </a:prstGeom>
            <a:ln w="1355" cap="sq">
              <a:solidFill>
                <a:srgbClr val="000000">
                  <a:alpha val="100000"/>
                </a:srgbClr>
              </a:solidFill>
              <a:prstDash val="solid"/>
              <a:miter/>
            </a:ln>
          </p:spPr>
          <p:txBody>
            <a:bodyPr/>
            <a:lstStyle/>
            <a:p>
              <a:endParaRPr/>
            </a:p>
          </p:txBody>
        </p:sp>
        <p:sp>
          <p:nvSpPr>
            <p:cNvPr id="384" name="rc384"/>
            <p:cNvSpPr/>
            <p:nvPr/>
          </p:nvSpPr>
          <p:spPr>
            <a:xfrm>
              <a:off x="6646126" y="901801"/>
              <a:ext cx="432763" cy="2917234"/>
            </a:xfrm>
            <a:prstGeom prst="rect">
              <a:avLst/>
            </a:prstGeom>
            <a:ln w="1355" cap="sq">
              <a:solidFill>
                <a:srgbClr val="000000">
                  <a:alpha val="100000"/>
                </a:srgbClr>
              </a:solidFill>
              <a:prstDash val="solid"/>
              <a:miter/>
            </a:ln>
          </p:spPr>
          <p:txBody>
            <a:bodyPr/>
            <a:lstStyle/>
            <a:p>
              <a:endParaRPr/>
            </a:p>
          </p:txBody>
        </p:sp>
        <p:sp>
          <p:nvSpPr>
            <p:cNvPr id="385" name="rc385"/>
            <p:cNvSpPr/>
            <p:nvPr/>
          </p:nvSpPr>
          <p:spPr>
            <a:xfrm>
              <a:off x="7126974" y="901801"/>
              <a:ext cx="432763" cy="2917234"/>
            </a:xfrm>
            <a:prstGeom prst="rect">
              <a:avLst/>
            </a:prstGeom>
            <a:ln w="1355" cap="sq">
              <a:solidFill>
                <a:srgbClr val="000000">
                  <a:alpha val="100000"/>
                </a:srgbClr>
              </a:solidFill>
              <a:prstDash val="solid"/>
              <a:miter/>
            </a:ln>
          </p:spPr>
          <p:txBody>
            <a:bodyPr/>
            <a:lstStyle/>
            <a:p>
              <a:endParaRPr/>
            </a:p>
          </p:txBody>
        </p:sp>
        <p:sp>
          <p:nvSpPr>
            <p:cNvPr id="386" name="rc386"/>
            <p:cNvSpPr/>
            <p:nvPr/>
          </p:nvSpPr>
          <p:spPr>
            <a:xfrm>
              <a:off x="6165277" y="901801"/>
              <a:ext cx="432763" cy="2917234"/>
            </a:xfrm>
            <a:prstGeom prst="rect">
              <a:avLst/>
            </a:prstGeom>
            <a:ln w="1355" cap="sq">
              <a:solidFill>
                <a:srgbClr val="000000">
                  <a:alpha val="100000"/>
                </a:srgbClr>
              </a:solidFill>
              <a:prstDash val="solid"/>
              <a:miter/>
            </a:ln>
          </p:spPr>
          <p:txBody>
            <a:bodyPr/>
            <a:lstStyle/>
            <a:p>
              <a:endParaRPr/>
            </a:p>
          </p:txBody>
        </p:sp>
        <p:sp>
          <p:nvSpPr>
            <p:cNvPr id="387" name="rc387"/>
            <p:cNvSpPr/>
            <p:nvPr/>
          </p:nvSpPr>
          <p:spPr>
            <a:xfrm>
              <a:off x="8569520" y="810637"/>
              <a:ext cx="432763" cy="3008397"/>
            </a:xfrm>
            <a:prstGeom prst="rect">
              <a:avLst/>
            </a:prstGeom>
            <a:ln w="1355" cap="sq">
              <a:solidFill>
                <a:srgbClr val="000000">
                  <a:alpha val="100000"/>
                </a:srgbClr>
              </a:solidFill>
              <a:prstDash val="solid"/>
              <a:miter/>
            </a:ln>
          </p:spPr>
          <p:txBody>
            <a:bodyPr/>
            <a:lstStyle/>
            <a:p>
              <a:endParaRPr/>
            </a:p>
          </p:txBody>
        </p:sp>
        <p:sp>
          <p:nvSpPr>
            <p:cNvPr id="388" name="rc388"/>
            <p:cNvSpPr/>
            <p:nvPr/>
          </p:nvSpPr>
          <p:spPr>
            <a:xfrm>
              <a:off x="8088671" y="810637"/>
              <a:ext cx="432763" cy="3008397"/>
            </a:xfrm>
            <a:prstGeom prst="rect">
              <a:avLst/>
            </a:prstGeom>
            <a:ln w="1355" cap="sq">
              <a:solidFill>
                <a:srgbClr val="000000">
                  <a:alpha val="100000"/>
                </a:srgbClr>
              </a:solidFill>
              <a:prstDash val="solid"/>
              <a:miter/>
            </a:ln>
          </p:spPr>
          <p:txBody>
            <a:bodyPr/>
            <a:lstStyle/>
            <a:p>
              <a:endParaRPr/>
            </a:p>
          </p:txBody>
        </p:sp>
        <p:sp>
          <p:nvSpPr>
            <p:cNvPr id="389" name="rc389"/>
            <p:cNvSpPr/>
            <p:nvPr/>
          </p:nvSpPr>
          <p:spPr>
            <a:xfrm>
              <a:off x="7607823" y="810637"/>
              <a:ext cx="432763" cy="3008397"/>
            </a:xfrm>
            <a:prstGeom prst="rect">
              <a:avLst/>
            </a:prstGeom>
            <a:ln w="1355" cap="sq">
              <a:solidFill>
                <a:srgbClr val="000000">
                  <a:alpha val="100000"/>
                </a:srgbClr>
              </a:solidFill>
              <a:prstDash val="solid"/>
              <a:miter/>
            </a:ln>
          </p:spPr>
          <p:txBody>
            <a:bodyPr/>
            <a:lstStyle/>
            <a:p>
              <a:endParaRPr/>
            </a:p>
          </p:txBody>
        </p:sp>
        <p:sp>
          <p:nvSpPr>
            <p:cNvPr id="390" name="tx390"/>
            <p:cNvSpPr/>
            <p:nvPr/>
          </p:nvSpPr>
          <p:spPr>
            <a:xfrm>
              <a:off x="1011939" y="214225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50</a:t>
              </a:r>
            </a:p>
          </p:txBody>
        </p:sp>
        <p:sp>
          <p:nvSpPr>
            <p:cNvPr id="391" name="tx391"/>
            <p:cNvSpPr/>
            <p:nvPr/>
          </p:nvSpPr>
          <p:spPr>
            <a:xfrm>
              <a:off x="1492788" y="159527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92" name="tx392"/>
            <p:cNvSpPr/>
            <p:nvPr/>
          </p:nvSpPr>
          <p:spPr>
            <a:xfrm>
              <a:off x="1973636" y="1475489"/>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93" name="tx393"/>
            <p:cNvSpPr/>
            <p:nvPr/>
          </p:nvSpPr>
          <p:spPr>
            <a:xfrm>
              <a:off x="2454485" y="1325314"/>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94" name="tx394"/>
            <p:cNvSpPr/>
            <p:nvPr/>
          </p:nvSpPr>
          <p:spPr>
            <a:xfrm>
              <a:off x="2935333" y="126101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a:t>
              </a:r>
            </a:p>
          </p:txBody>
        </p:sp>
        <p:sp>
          <p:nvSpPr>
            <p:cNvPr id="395" name="tx395"/>
            <p:cNvSpPr/>
            <p:nvPr/>
          </p:nvSpPr>
          <p:spPr>
            <a:xfrm>
              <a:off x="3416182" y="116984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96" name="tx396"/>
            <p:cNvSpPr/>
            <p:nvPr/>
          </p:nvSpPr>
          <p:spPr>
            <a:xfrm>
              <a:off x="3897030" y="116984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97" name="tx397"/>
            <p:cNvSpPr/>
            <p:nvPr/>
          </p:nvSpPr>
          <p:spPr>
            <a:xfrm>
              <a:off x="4377879" y="107868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398" name="tx398"/>
            <p:cNvSpPr/>
            <p:nvPr/>
          </p:nvSpPr>
          <p:spPr>
            <a:xfrm>
              <a:off x="4858727" y="8659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399" name="tx399"/>
            <p:cNvSpPr/>
            <p:nvPr/>
          </p:nvSpPr>
          <p:spPr>
            <a:xfrm>
              <a:off x="5339576" y="77480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400" name="tx400"/>
            <p:cNvSpPr/>
            <p:nvPr/>
          </p:nvSpPr>
          <p:spPr>
            <a:xfrm>
              <a:off x="5820424" y="77480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401" name="tx401"/>
            <p:cNvSpPr/>
            <p:nvPr/>
          </p:nvSpPr>
          <p:spPr>
            <a:xfrm>
              <a:off x="6782121" y="74441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02" name="tx402"/>
            <p:cNvSpPr/>
            <p:nvPr/>
          </p:nvSpPr>
          <p:spPr>
            <a:xfrm>
              <a:off x="7262970" y="74441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03" name="tx403"/>
            <p:cNvSpPr/>
            <p:nvPr/>
          </p:nvSpPr>
          <p:spPr>
            <a:xfrm>
              <a:off x="6301273" y="74441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04" name="tx404"/>
            <p:cNvSpPr/>
            <p:nvPr/>
          </p:nvSpPr>
          <p:spPr>
            <a:xfrm>
              <a:off x="8705515" y="6532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5" name="tx405"/>
            <p:cNvSpPr/>
            <p:nvPr/>
          </p:nvSpPr>
          <p:spPr>
            <a:xfrm>
              <a:off x="8224667" y="6532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6" name="tx406"/>
            <p:cNvSpPr/>
            <p:nvPr/>
          </p:nvSpPr>
          <p:spPr>
            <a:xfrm>
              <a:off x="7743818" y="6532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07" name="pg407"/>
            <p:cNvSpPr/>
            <p:nvPr/>
          </p:nvSpPr>
          <p:spPr>
            <a:xfrm>
              <a:off x="1029659" y="295763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8" name="tx408"/>
            <p:cNvSpPr/>
            <p:nvPr/>
          </p:nvSpPr>
          <p:spPr>
            <a:xfrm>
              <a:off x="1062181" y="29898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09" name="pg409"/>
            <p:cNvSpPr/>
            <p:nvPr/>
          </p:nvSpPr>
          <p:spPr>
            <a:xfrm>
              <a:off x="1510508" y="268413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0" name="tx410"/>
            <p:cNvSpPr/>
            <p:nvPr/>
          </p:nvSpPr>
          <p:spPr>
            <a:xfrm>
              <a:off x="1543029" y="271666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11" name="pg411"/>
            <p:cNvSpPr/>
            <p:nvPr/>
          </p:nvSpPr>
          <p:spPr>
            <a:xfrm>
              <a:off x="1991356" y="262336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2" name="tx412"/>
            <p:cNvSpPr/>
            <p:nvPr/>
          </p:nvSpPr>
          <p:spPr>
            <a:xfrm>
              <a:off x="2023878" y="265689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13" name="pg413"/>
            <p:cNvSpPr/>
            <p:nvPr/>
          </p:nvSpPr>
          <p:spPr>
            <a:xfrm>
              <a:off x="2472205" y="254739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4" name="tx414"/>
            <p:cNvSpPr/>
            <p:nvPr/>
          </p:nvSpPr>
          <p:spPr>
            <a:xfrm>
              <a:off x="2504726" y="257965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15" name="pg415"/>
            <p:cNvSpPr/>
            <p:nvPr/>
          </p:nvSpPr>
          <p:spPr>
            <a:xfrm>
              <a:off x="3433902" y="247142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6" name="tx416"/>
            <p:cNvSpPr/>
            <p:nvPr/>
          </p:nvSpPr>
          <p:spPr>
            <a:xfrm>
              <a:off x="3466423" y="250362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7" name="pg417"/>
            <p:cNvSpPr/>
            <p:nvPr/>
          </p:nvSpPr>
          <p:spPr>
            <a:xfrm>
              <a:off x="3914750" y="247142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8" name="tx418"/>
            <p:cNvSpPr/>
            <p:nvPr/>
          </p:nvSpPr>
          <p:spPr>
            <a:xfrm>
              <a:off x="3947272" y="250225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19" name="pg419"/>
            <p:cNvSpPr/>
            <p:nvPr/>
          </p:nvSpPr>
          <p:spPr>
            <a:xfrm>
              <a:off x="4395599" y="242584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0" name="tx420"/>
            <p:cNvSpPr/>
            <p:nvPr/>
          </p:nvSpPr>
          <p:spPr>
            <a:xfrm>
              <a:off x="4428120" y="24567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21" name="pg421"/>
            <p:cNvSpPr/>
            <p:nvPr/>
          </p:nvSpPr>
          <p:spPr>
            <a:xfrm>
              <a:off x="4876447" y="231948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2" name="tx422"/>
            <p:cNvSpPr/>
            <p:nvPr/>
          </p:nvSpPr>
          <p:spPr>
            <a:xfrm>
              <a:off x="4908969" y="235036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23" name="pg423"/>
            <p:cNvSpPr/>
            <p:nvPr/>
          </p:nvSpPr>
          <p:spPr>
            <a:xfrm>
              <a:off x="6799841" y="225870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4" name="tx424"/>
            <p:cNvSpPr/>
            <p:nvPr/>
          </p:nvSpPr>
          <p:spPr>
            <a:xfrm>
              <a:off x="6832363" y="22895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25" name="pg425"/>
            <p:cNvSpPr/>
            <p:nvPr/>
          </p:nvSpPr>
          <p:spPr>
            <a:xfrm>
              <a:off x="8693090" y="221312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6" name="tx426"/>
            <p:cNvSpPr/>
            <p:nvPr/>
          </p:nvSpPr>
          <p:spPr>
            <a:xfrm>
              <a:off x="8725612" y="22440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27" name="tx427"/>
            <p:cNvSpPr/>
            <p:nvPr/>
          </p:nvSpPr>
          <p:spPr>
            <a:xfrm>
              <a:off x="663492" y="376692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28" name="tx428"/>
            <p:cNvSpPr/>
            <p:nvPr/>
          </p:nvSpPr>
          <p:spPr>
            <a:xfrm>
              <a:off x="585797" y="30072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29" name="tx429"/>
            <p:cNvSpPr/>
            <p:nvPr/>
          </p:nvSpPr>
          <p:spPr>
            <a:xfrm>
              <a:off x="585797" y="22475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30" name="tx430"/>
            <p:cNvSpPr/>
            <p:nvPr/>
          </p:nvSpPr>
          <p:spPr>
            <a:xfrm>
              <a:off x="585797" y="1489537"/>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31" name="tx431"/>
            <p:cNvSpPr/>
            <p:nvPr/>
          </p:nvSpPr>
          <p:spPr>
            <a:xfrm>
              <a:off x="508103" y="72813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32" name="tx432"/>
            <p:cNvSpPr/>
            <p:nvPr/>
          </p:nvSpPr>
          <p:spPr>
            <a:xfrm rot="-5400000">
              <a:off x="867874" y="4749933"/>
              <a:ext cx="395448"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Angola</a:t>
              </a:r>
            </a:p>
          </p:txBody>
        </p:sp>
        <p:sp>
          <p:nvSpPr>
            <p:cNvPr id="433" name="tx433"/>
            <p:cNvSpPr/>
            <p:nvPr/>
          </p:nvSpPr>
          <p:spPr>
            <a:xfrm rot="-5400000">
              <a:off x="792995" y="424432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(664,000)</a:t>
              </a:r>
            </a:p>
          </p:txBody>
        </p:sp>
        <p:sp>
          <p:nvSpPr>
            <p:cNvPr id="434" name="tx434"/>
            <p:cNvSpPr/>
            <p:nvPr/>
          </p:nvSpPr>
          <p:spPr>
            <a:xfrm rot="-5400000">
              <a:off x="1372008" y="4681255"/>
              <a:ext cx="374116"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Bolivia</a:t>
              </a:r>
            </a:p>
          </p:txBody>
        </p:sp>
        <p:sp>
          <p:nvSpPr>
            <p:cNvPr id="435" name="tx435"/>
            <p:cNvSpPr/>
            <p:nvPr/>
          </p:nvSpPr>
          <p:spPr>
            <a:xfrm rot="-5400000">
              <a:off x="1309159" y="4209005"/>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(81,000)</a:t>
              </a:r>
            </a:p>
          </p:txBody>
        </p:sp>
        <p:sp>
          <p:nvSpPr>
            <p:cNvPr id="436" name="tx436"/>
            <p:cNvSpPr/>
            <p:nvPr/>
          </p:nvSpPr>
          <p:spPr>
            <a:xfrm rot="-5400000">
              <a:off x="1701176" y="4762304"/>
              <a:ext cx="67747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Timor-Leste</a:t>
              </a:r>
            </a:p>
          </p:txBody>
        </p:sp>
        <p:sp>
          <p:nvSpPr>
            <p:cNvPr id="437" name="tx437"/>
            <p:cNvSpPr/>
            <p:nvPr/>
          </p:nvSpPr>
          <p:spPr>
            <a:xfrm rot="-5400000">
              <a:off x="1825323"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(8,000)</a:t>
              </a:r>
            </a:p>
          </p:txBody>
        </p:sp>
        <p:sp>
          <p:nvSpPr>
            <p:cNvPr id="438" name="tx438"/>
            <p:cNvSpPr/>
            <p:nvPr/>
          </p:nvSpPr>
          <p:spPr>
            <a:xfrm rot="-5400000">
              <a:off x="2245431" y="4769529"/>
              <a:ext cx="550664"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Honduras</a:t>
              </a:r>
            </a:p>
          </p:txBody>
        </p:sp>
        <p:sp>
          <p:nvSpPr>
            <p:cNvPr id="439" name="tx439"/>
            <p:cNvSpPr/>
            <p:nvPr/>
          </p:nvSpPr>
          <p:spPr>
            <a:xfrm rot="-5400000">
              <a:off x="2270856" y="4209005"/>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(53,000)</a:t>
              </a:r>
            </a:p>
          </p:txBody>
        </p:sp>
        <p:sp>
          <p:nvSpPr>
            <p:cNvPr id="440" name="tx440"/>
            <p:cNvSpPr/>
            <p:nvPr/>
          </p:nvSpPr>
          <p:spPr>
            <a:xfrm rot="-5400000">
              <a:off x="2807515" y="4691828"/>
              <a:ext cx="388193"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Kiribati</a:t>
              </a:r>
            </a:p>
          </p:txBody>
        </p:sp>
        <p:sp>
          <p:nvSpPr>
            <p:cNvPr id="441" name="tx441"/>
            <p:cNvSpPr/>
            <p:nvPr/>
          </p:nvSpPr>
          <p:spPr>
            <a:xfrm rot="-5400000">
              <a:off x="2749937" y="4210772"/>
              <a:ext cx="476560"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(&lt;1,000)</a:t>
              </a:r>
            </a:p>
          </p:txBody>
        </p:sp>
        <p:sp>
          <p:nvSpPr>
            <p:cNvPr id="442" name="tx442"/>
            <p:cNvSpPr/>
            <p:nvPr/>
          </p:nvSpPr>
          <p:spPr>
            <a:xfrm rot="-5400000">
              <a:off x="3207066" y="4840222"/>
              <a:ext cx="55078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Indonesia</a:t>
              </a:r>
            </a:p>
          </p:txBody>
        </p:sp>
        <p:sp>
          <p:nvSpPr>
            <p:cNvPr id="443" name="tx443"/>
            <p:cNvSpPr/>
            <p:nvPr/>
          </p:nvSpPr>
          <p:spPr>
            <a:xfrm rot="-5400000">
              <a:off x="3197237" y="424432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(795,000)</a:t>
              </a:r>
            </a:p>
          </p:txBody>
        </p:sp>
        <p:sp>
          <p:nvSpPr>
            <p:cNvPr id="444" name="tx444"/>
            <p:cNvSpPr/>
            <p:nvPr/>
          </p:nvSpPr>
          <p:spPr>
            <a:xfrm rot="-5400000">
              <a:off x="3853889" y="4977671"/>
              <a:ext cx="218839"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Viet</a:t>
              </a:r>
            </a:p>
          </p:txBody>
        </p:sp>
        <p:sp>
          <p:nvSpPr>
            <p:cNvPr id="445" name="tx445"/>
            <p:cNvSpPr/>
            <p:nvPr/>
          </p:nvSpPr>
          <p:spPr>
            <a:xfrm rot="-5400000">
              <a:off x="3829240" y="4698897"/>
              <a:ext cx="26813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Nam</a:t>
              </a:r>
            </a:p>
          </p:txBody>
        </p:sp>
        <p:sp>
          <p:nvSpPr>
            <p:cNvPr id="446" name="tx446"/>
            <p:cNvSpPr/>
            <p:nvPr/>
          </p:nvSpPr>
          <p:spPr>
            <a:xfrm rot="-5400000">
              <a:off x="3678086" y="424432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(246,000)</a:t>
              </a:r>
            </a:p>
          </p:txBody>
        </p:sp>
        <p:sp>
          <p:nvSpPr>
            <p:cNvPr id="447" name="tx447"/>
            <p:cNvSpPr/>
            <p:nvPr/>
          </p:nvSpPr>
          <p:spPr>
            <a:xfrm rot="-5400000">
              <a:off x="4185196" y="5315294"/>
              <a:ext cx="494171" cy="1161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Republic</a:t>
              </a:r>
            </a:p>
          </p:txBody>
        </p:sp>
        <p:sp>
          <p:nvSpPr>
            <p:cNvPr id="448" name="tx448"/>
            <p:cNvSpPr/>
            <p:nvPr/>
          </p:nvSpPr>
          <p:spPr>
            <a:xfrm rot="-5400000">
              <a:off x="4390424" y="4991065"/>
              <a:ext cx="105916"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of</a:t>
              </a:r>
            </a:p>
          </p:txBody>
        </p:sp>
        <p:sp>
          <p:nvSpPr>
            <p:cNvPr id="449" name="tx449"/>
            <p:cNvSpPr/>
            <p:nvPr/>
          </p:nvSpPr>
          <p:spPr>
            <a:xfrm rot="-5400000">
              <a:off x="4204141" y="4663582"/>
              <a:ext cx="480032"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Moldova</a:t>
              </a:r>
            </a:p>
          </p:txBody>
        </p:sp>
        <p:sp>
          <p:nvSpPr>
            <p:cNvPr id="450" name="tx450"/>
            <p:cNvSpPr/>
            <p:nvPr/>
          </p:nvSpPr>
          <p:spPr>
            <a:xfrm rot="-5400000">
              <a:off x="4229566"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(5,000)</a:t>
              </a:r>
            </a:p>
          </p:txBody>
        </p:sp>
        <p:sp>
          <p:nvSpPr>
            <p:cNvPr id="451" name="tx451"/>
            <p:cNvSpPr/>
            <p:nvPr/>
          </p:nvSpPr>
          <p:spPr>
            <a:xfrm rot="-5400000">
              <a:off x="4706166" y="4712974"/>
              <a:ext cx="437616" cy="9245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Ukraine</a:t>
              </a:r>
            </a:p>
          </p:txBody>
        </p:sp>
        <p:sp>
          <p:nvSpPr>
            <p:cNvPr id="452" name="tx452"/>
            <p:cNvSpPr/>
            <p:nvPr/>
          </p:nvSpPr>
          <p:spPr>
            <a:xfrm rot="-5400000">
              <a:off x="4675099" y="4209005"/>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(17,000)</a:t>
              </a:r>
            </a:p>
          </p:txBody>
        </p:sp>
        <p:sp>
          <p:nvSpPr>
            <p:cNvPr id="453" name="tx453"/>
            <p:cNvSpPr/>
            <p:nvPr/>
          </p:nvSpPr>
          <p:spPr>
            <a:xfrm rot="-5400000">
              <a:off x="5166551" y="4636079"/>
              <a:ext cx="451817"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Georgia</a:t>
              </a:r>
            </a:p>
          </p:txBody>
        </p:sp>
        <p:sp>
          <p:nvSpPr>
            <p:cNvPr id="454" name="tx454"/>
            <p:cNvSpPr/>
            <p:nvPr/>
          </p:nvSpPr>
          <p:spPr>
            <a:xfrm rot="-5400000">
              <a:off x="5191263"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55" name="tx455"/>
            <p:cNvSpPr/>
            <p:nvPr/>
          </p:nvSpPr>
          <p:spPr>
            <a:xfrm rot="-5400000">
              <a:off x="5650903" y="4706742"/>
              <a:ext cx="444810"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Guyana</a:t>
              </a:r>
            </a:p>
          </p:txBody>
        </p:sp>
        <p:sp>
          <p:nvSpPr>
            <p:cNvPr id="456" name="tx456"/>
            <p:cNvSpPr/>
            <p:nvPr/>
          </p:nvSpPr>
          <p:spPr>
            <a:xfrm rot="-5400000">
              <a:off x="5635028" y="4210772"/>
              <a:ext cx="476560"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(&lt;1,000)</a:t>
              </a:r>
            </a:p>
          </p:txBody>
        </p:sp>
        <p:sp>
          <p:nvSpPr>
            <p:cNvPr id="457" name="tx457"/>
            <p:cNvSpPr/>
            <p:nvPr/>
          </p:nvSpPr>
          <p:spPr>
            <a:xfrm rot="-5400000">
              <a:off x="6131101" y="4660016"/>
              <a:ext cx="472901"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Armenia</a:t>
              </a:r>
            </a:p>
          </p:txBody>
        </p:sp>
        <p:sp>
          <p:nvSpPr>
            <p:cNvPr id="458" name="tx458"/>
            <p:cNvSpPr/>
            <p:nvPr/>
          </p:nvSpPr>
          <p:spPr>
            <a:xfrm rot="-5400000">
              <a:off x="6152960"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a:t>
              </a:r>
            </a:p>
          </p:txBody>
        </p:sp>
        <p:sp>
          <p:nvSpPr>
            <p:cNvPr id="459" name="tx459"/>
            <p:cNvSpPr/>
            <p:nvPr/>
          </p:nvSpPr>
          <p:spPr>
            <a:xfrm rot="-5400000">
              <a:off x="6535737" y="4710990"/>
              <a:ext cx="600087"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Azerbaijan</a:t>
              </a:r>
            </a:p>
          </p:txBody>
        </p:sp>
        <p:sp>
          <p:nvSpPr>
            <p:cNvPr id="460" name="tx460"/>
            <p:cNvSpPr/>
            <p:nvPr/>
          </p:nvSpPr>
          <p:spPr>
            <a:xfrm rot="-5400000">
              <a:off x="6633808"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(5,000)</a:t>
              </a:r>
            </a:p>
          </p:txBody>
        </p:sp>
        <p:sp>
          <p:nvSpPr>
            <p:cNvPr id="461" name="tx461"/>
            <p:cNvSpPr/>
            <p:nvPr/>
          </p:nvSpPr>
          <p:spPr>
            <a:xfrm rot="-5400000">
              <a:off x="7058939" y="4668636"/>
              <a:ext cx="515379"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Mongolia</a:t>
              </a:r>
            </a:p>
          </p:txBody>
        </p:sp>
        <p:sp>
          <p:nvSpPr>
            <p:cNvPr id="462" name="tx462"/>
            <p:cNvSpPr/>
            <p:nvPr/>
          </p:nvSpPr>
          <p:spPr>
            <a:xfrm rot="-5400000">
              <a:off x="7114657"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a:t>
              </a:r>
            </a:p>
          </p:txBody>
        </p:sp>
        <p:sp>
          <p:nvSpPr>
            <p:cNvPr id="463" name="tx463"/>
            <p:cNvSpPr/>
            <p:nvPr/>
          </p:nvSpPr>
          <p:spPr>
            <a:xfrm rot="-5400000">
              <a:off x="7608838" y="4593074"/>
              <a:ext cx="40251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Bhutan</a:t>
              </a:r>
            </a:p>
          </p:txBody>
        </p:sp>
        <p:sp>
          <p:nvSpPr>
            <p:cNvPr id="464" name="tx464"/>
            <p:cNvSpPr/>
            <p:nvPr/>
          </p:nvSpPr>
          <p:spPr>
            <a:xfrm rot="-5400000">
              <a:off x="7611380" y="4157814"/>
              <a:ext cx="37064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(&lt;100)</a:t>
              </a:r>
            </a:p>
          </p:txBody>
        </p:sp>
        <p:sp>
          <p:nvSpPr>
            <p:cNvPr id="465" name="tx465"/>
            <p:cNvSpPr/>
            <p:nvPr/>
          </p:nvSpPr>
          <p:spPr>
            <a:xfrm rot="-5400000">
              <a:off x="8138334" y="4648730"/>
              <a:ext cx="30360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Cuba</a:t>
              </a:r>
            </a:p>
          </p:txBody>
        </p:sp>
        <p:sp>
          <p:nvSpPr>
            <p:cNvPr id="466" name="tx466"/>
            <p:cNvSpPr/>
            <p:nvPr/>
          </p:nvSpPr>
          <p:spPr>
            <a:xfrm rot="-5400000">
              <a:off x="8039271" y="4210772"/>
              <a:ext cx="476560"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(&lt;1,000)</a:t>
              </a:r>
            </a:p>
          </p:txBody>
        </p:sp>
        <p:sp>
          <p:nvSpPr>
            <p:cNvPr id="467" name="tx467"/>
            <p:cNvSpPr/>
            <p:nvPr/>
          </p:nvSpPr>
          <p:spPr>
            <a:xfrm rot="-5400000">
              <a:off x="8693380" y="4881677"/>
              <a:ext cx="155215"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Sri</a:t>
              </a:r>
            </a:p>
          </p:txBody>
        </p:sp>
        <p:sp>
          <p:nvSpPr>
            <p:cNvPr id="468" name="tx468"/>
            <p:cNvSpPr/>
            <p:nvPr/>
          </p:nvSpPr>
          <p:spPr>
            <a:xfrm rot="-5400000">
              <a:off x="8598781" y="4596578"/>
              <a:ext cx="346025"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Lanka</a:t>
              </a:r>
            </a:p>
          </p:txBody>
        </p:sp>
        <p:sp>
          <p:nvSpPr>
            <p:cNvPr id="469" name="tx469"/>
            <p:cNvSpPr/>
            <p:nvPr/>
          </p:nvSpPr>
          <p:spPr>
            <a:xfrm rot="-5400000">
              <a:off x="8557202"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a:t>
              </a:r>
            </a:p>
          </p:txBody>
        </p:sp>
        <p:sp>
          <p:nvSpPr>
            <p:cNvPr id="470" name="tx470"/>
            <p:cNvSpPr/>
            <p:nvPr/>
          </p:nvSpPr>
          <p:spPr>
            <a:xfrm rot="-5400000">
              <a:off x="-52544" y="224928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71" name="rc471"/>
            <p:cNvSpPr/>
            <p:nvPr/>
          </p:nvSpPr>
          <p:spPr>
            <a:xfrm>
              <a:off x="2285667" y="5993415"/>
              <a:ext cx="219456" cy="219455"/>
            </a:xfrm>
            <a:prstGeom prst="rect">
              <a:avLst/>
            </a:prstGeom>
            <a:solidFill>
              <a:srgbClr val="FFFFFF">
                <a:alpha val="100000"/>
              </a:srgbClr>
            </a:solidFill>
          </p:spPr>
          <p:txBody>
            <a:bodyPr/>
            <a:lstStyle/>
            <a:p>
              <a:endParaRPr/>
            </a:p>
          </p:txBody>
        </p:sp>
        <p:sp>
          <p:nvSpPr>
            <p:cNvPr id="472" name="pg472"/>
            <p:cNvSpPr/>
            <p:nvPr/>
          </p:nvSpPr>
          <p:spPr>
            <a:xfrm>
              <a:off x="2470218"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3" name="pg473"/>
            <p:cNvSpPr/>
            <p:nvPr/>
          </p:nvSpPr>
          <p:spPr>
            <a:xfrm>
              <a:off x="2375608"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4" name="pg474"/>
            <p:cNvSpPr/>
            <p:nvPr/>
          </p:nvSpPr>
          <p:spPr>
            <a:xfrm>
              <a:off x="2285729"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5" name="pg475"/>
            <p:cNvSpPr/>
            <p:nvPr/>
          </p:nvSpPr>
          <p:spPr>
            <a:xfrm>
              <a:off x="2285729"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6" name="pg476"/>
            <p:cNvSpPr/>
            <p:nvPr/>
          </p:nvSpPr>
          <p:spPr>
            <a:xfrm>
              <a:off x="2285729"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7" name="rc477"/>
            <p:cNvSpPr/>
            <p:nvPr/>
          </p:nvSpPr>
          <p:spPr>
            <a:xfrm>
              <a:off x="2285667" y="5993415"/>
              <a:ext cx="219456" cy="219455"/>
            </a:xfrm>
            <a:prstGeom prst="rect">
              <a:avLst/>
            </a:prstGeom>
            <a:ln w="476" cap="sq">
              <a:solidFill>
                <a:srgbClr val="000000">
                  <a:alpha val="100000"/>
                </a:srgbClr>
              </a:solidFill>
              <a:prstDash val="solid"/>
              <a:miter/>
            </a:ln>
          </p:spPr>
          <p:txBody>
            <a:bodyPr/>
            <a:lstStyle/>
            <a:p>
              <a:endParaRPr/>
            </a:p>
          </p:txBody>
        </p:sp>
        <p:sp>
          <p:nvSpPr>
            <p:cNvPr id="478" name="rc478"/>
            <p:cNvSpPr/>
            <p:nvPr/>
          </p:nvSpPr>
          <p:spPr>
            <a:xfrm>
              <a:off x="4500306" y="5993415"/>
              <a:ext cx="219455" cy="219455"/>
            </a:xfrm>
            <a:prstGeom prst="rect">
              <a:avLst/>
            </a:prstGeom>
            <a:solidFill>
              <a:srgbClr val="FFFFFF">
                <a:alpha val="100000"/>
              </a:srgbClr>
            </a:solidFill>
          </p:spPr>
          <p:txBody>
            <a:bodyPr/>
            <a:lstStyle/>
            <a:p>
              <a:endParaRPr/>
            </a:p>
          </p:txBody>
        </p:sp>
        <p:sp>
          <p:nvSpPr>
            <p:cNvPr id="479" name="rc479"/>
            <p:cNvSpPr/>
            <p:nvPr/>
          </p:nvSpPr>
          <p:spPr>
            <a:xfrm>
              <a:off x="4500306" y="5993415"/>
              <a:ext cx="219455" cy="219455"/>
            </a:xfrm>
            <a:prstGeom prst="rect">
              <a:avLst/>
            </a:prstGeom>
            <a:ln w="476" cap="sq">
              <a:solidFill>
                <a:srgbClr val="000000">
                  <a:alpha val="100000"/>
                </a:srgbClr>
              </a:solidFill>
              <a:prstDash val="solid"/>
              <a:miter/>
            </a:ln>
          </p:spPr>
          <p:txBody>
            <a:bodyPr/>
            <a:lstStyle/>
            <a:p>
              <a:endParaRPr/>
            </a:p>
          </p:txBody>
        </p:sp>
        <p:sp>
          <p:nvSpPr>
            <p:cNvPr id="480" name="tx480"/>
            <p:cNvSpPr/>
            <p:nvPr/>
          </p:nvSpPr>
          <p:spPr>
            <a:xfrm>
              <a:off x="2574712" y="6024971"/>
              <a:ext cx="1856004"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measles unvaccinated</a:t>
              </a:r>
            </a:p>
          </p:txBody>
        </p:sp>
        <p:sp>
          <p:nvSpPr>
            <p:cNvPr id="481" name="tx481"/>
            <p:cNvSpPr/>
            <p:nvPr/>
          </p:nvSpPr>
          <p:spPr>
            <a:xfrm>
              <a:off x="4789351" y="6022038"/>
              <a:ext cx="28032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10 measles unvaccinated (no stripes)</a:t>
              </a:r>
            </a:p>
          </p:txBody>
        </p:sp>
        <p:sp>
          <p:nvSpPr>
            <p:cNvPr id="482" name="tx482"/>
            <p:cNvSpPr/>
            <p:nvPr/>
          </p:nvSpPr>
          <p:spPr>
            <a:xfrm>
              <a:off x="803816" y="398022"/>
              <a:ext cx="369921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Gavi transition, 2023</a:t>
              </a:r>
            </a:p>
          </p:txBody>
        </p:sp>
        <p:sp>
          <p:nvSpPr>
            <p:cNvPr id="483" name="tx483"/>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84" name="tx484"/>
            <p:cNvSpPr/>
            <p:nvPr/>
          </p:nvSpPr>
          <p:spPr>
            <a:xfrm>
              <a:off x="6769579" y="6449230"/>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85" name="tx485"/>
            <p:cNvSpPr/>
            <p:nvPr/>
          </p:nvSpPr>
          <p:spPr>
            <a:xfrm>
              <a:off x="1302507" y="6568567"/>
              <a:ext cx="77719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unvaccinated children.Number in parentheses shows number of unvaccinated children.</a:t>
              </a:r>
            </a:p>
          </p:txBody>
        </p:sp>
      </p:grpSp>
      <p:sp>
        <p:nvSpPr>
          <p:cNvPr id="4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MCV1 coverage in countries in Gavi transition from lowest to highest coverage, and the rank of the top 10 countries with the most unvaccinated children, based on absolute numbers.
In 2023, MCV1 coverage ranged from 50% in Angola to 99% in Sri Lanka, Cuba, and Bhutan.
9 out of 17 (53%) countries had coverage of at least 90%.
Indonesia had MCV1 coverage of 82% and the highest absolute number of unvaccinated children in the group, followed by Angola.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t4"/>
            <p:cNvSpPr/>
            <p:nvPr/>
          </p:nvSpPr>
          <p:spPr>
            <a:xfrm>
              <a:off x="423935" y="1787351"/>
              <a:ext cx="1906087" cy="190608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5" name="pt5"/>
            <p:cNvSpPr/>
            <p:nvPr/>
          </p:nvSpPr>
          <p:spPr>
            <a:xfrm>
              <a:off x="1897954" y="2185605"/>
              <a:ext cx="1109578" cy="1109578"/>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6" name="pt6"/>
            <p:cNvSpPr/>
            <p:nvPr/>
          </p:nvSpPr>
          <p:spPr>
            <a:xfrm>
              <a:off x="2966184" y="2178071"/>
              <a:ext cx="1124647" cy="112464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7" name="pt7"/>
            <p:cNvSpPr/>
            <p:nvPr/>
          </p:nvSpPr>
          <p:spPr>
            <a:xfrm>
              <a:off x="4322439" y="2458561"/>
              <a:ext cx="563667" cy="563667"/>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8" name="pt8"/>
            <p:cNvSpPr/>
            <p:nvPr/>
          </p:nvSpPr>
          <p:spPr>
            <a:xfrm>
              <a:off x="5407579" y="2467936"/>
              <a:ext cx="544917" cy="544917"/>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9" name="pt9"/>
            <p:cNvSpPr/>
            <p:nvPr/>
          </p:nvSpPr>
          <p:spPr>
            <a:xfrm>
              <a:off x="6492322" y="2476915"/>
              <a:ext cx="526958" cy="526958"/>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10" name="pt10"/>
            <p:cNvSpPr/>
            <p:nvPr/>
          </p:nvSpPr>
          <p:spPr>
            <a:xfrm>
              <a:off x="7691227" y="2600055"/>
              <a:ext cx="280678" cy="280678"/>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11" name="pt11"/>
            <p:cNvSpPr/>
            <p:nvPr/>
          </p:nvSpPr>
          <p:spPr>
            <a:xfrm>
              <a:off x="8689647" y="2522711"/>
              <a:ext cx="435368" cy="435368"/>
            </a:xfrm>
            <a:prstGeom prst="ellipse">
              <a:avLst/>
            </a:prstGeom>
            <a:solidFill>
              <a:srgbClr val="00833D">
                <a:alpha val="60000"/>
              </a:srgbClr>
            </a:solidFill>
            <a:ln w="9000" cap="rnd">
              <a:solidFill>
                <a:srgbClr val="00833D">
                  <a:alpha val="60000"/>
                </a:srgbClr>
              </a:solidFill>
              <a:prstDash val="solid"/>
              <a:round/>
            </a:ln>
          </p:spPr>
          <p:txBody>
            <a:bodyPr/>
            <a:lstStyle/>
            <a:p>
              <a:endParaRPr/>
            </a:p>
          </p:txBody>
        </p:sp>
        <p:sp>
          <p:nvSpPr>
            <p:cNvPr id="12" name="pt12"/>
            <p:cNvSpPr/>
            <p:nvPr/>
          </p:nvSpPr>
          <p:spPr>
            <a:xfrm>
              <a:off x="9838909" y="2596208"/>
              <a:ext cx="288373" cy="288373"/>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13" name="pt13"/>
            <p:cNvSpPr/>
            <p:nvPr/>
          </p:nvSpPr>
          <p:spPr>
            <a:xfrm>
              <a:off x="10749581" y="2431115"/>
              <a:ext cx="618560" cy="618560"/>
            </a:xfrm>
            <a:prstGeom prst="ellipse">
              <a:avLst/>
            </a:prstGeom>
            <a:solidFill>
              <a:srgbClr val="00833D">
                <a:alpha val="60000"/>
              </a:srgbClr>
            </a:solidFill>
            <a:ln w="9000" cap="rnd">
              <a:solidFill>
                <a:srgbClr val="00833D">
                  <a:alpha val="60000"/>
                </a:srgbClr>
              </a:solidFill>
              <a:prstDash val="solid"/>
              <a:round/>
            </a:ln>
          </p:spPr>
          <p:txBody>
            <a:bodyPr/>
            <a:lstStyle/>
            <a:p>
              <a:endParaRPr/>
            </a:p>
          </p:txBody>
        </p:sp>
        <p:sp>
          <p:nvSpPr>
            <p:cNvPr id="14" name="pt14"/>
            <p:cNvSpPr/>
            <p:nvPr/>
          </p:nvSpPr>
          <p:spPr>
            <a:xfrm>
              <a:off x="931661" y="2295077"/>
              <a:ext cx="890635" cy="890635"/>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5" name="pt15"/>
            <p:cNvSpPr/>
            <p:nvPr/>
          </p:nvSpPr>
          <p:spPr>
            <a:xfrm>
              <a:off x="2039701" y="2327353"/>
              <a:ext cx="826083" cy="82608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6" name="pt16"/>
            <p:cNvSpPr/>
            <p:nvPr/>
          </p:nvSpPr>
          <p:spPr>
            <a:xfrm>
              <a:off x="3249457" y="2461344"/>
              <a:ext cx="558100" cy="558100"/>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7" name="pt17"/>
            <p:cNvSpPr/>
            <p:nvPr/>
          </p:nvSpPr>
          <p:spPr>
            <a:xfrm>
              <a:off x="4415102" y="2551224"/>
              <a:ext cx="378341" cy="378341"/>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8" name="pt18"/>
            <p:cNvSpPr/>
            <p:nvPr/>
          </p:nvSpPr>
          <p:spPr>
            <a:xfrm>
              <a:off x="5514072" y="2574429"/>
              <a:ext cx="331930" cy="331930"/>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9" name="pt19"/>
            <p:cNvSpPr/>
            <p:nvPr/>
          </p:nvSpPr>
          <p:spPr>
            <a:xfrm>
              <a:off x="6634526" y="2619119"/>
              <a:ext cx="242552" cy="242552"/>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0" name="pt20"/>
            <p:cNvSpPr/>
            <p:nvPr/>
          </p:nvSpPr>
          <p:spPr>
            <a:xfrm>
              <a:off x="7729491" y="2638319"/>
              <a:ext cx="204150" cy="204150"/>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1" name="pt21"/>
            <p:cNvSpPr/>
            <p:nvPr/>
          </p:nvSpPr>
          <p:spPr>
            <a:xfrm>
              <a:off x="8817721" y="2650785"/>
              <a:ext cx="179220" cy="179220"/>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2" name="pt22"/>
            <p:cNvSpPr/>
            <p:nvPr/>
          </p:nvSpPr>
          <p:spPr>
            <a:xfrm>
              <a:off x="9893705" y="2651004"/>
              <a:ext cx="178781" cy="178781"/>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4" name="tx24"/>
            <p:cNvSpPr/>
            <p:nvPr/>
          </p:nvSpPr>
          <p:spPr>
            <a:xfrm>
              <a:off x="1063550" y="1554612"/>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25" name="tx25"/>
            <p:cNvSpPr/>
            <p:nvPr/>
          </p:nvSpPr>
          <p:spPr>
            <a:xfrm>
              <a:off x="1115741"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795,000</a:t>
              </a:r>
            </a:p>
          </p:txBody>
        </p:sp>
        <p:sp>
          <p:nvSpPr>
            <p:cNvPr id="26" name="tx26"/>
            <p:cNvSpPr/>
            <p:nvPr/>
          </p:nvSpPr>
          <p:spPr>
            <a:xfrm>
              <a:off x="2227711" y="1525888"/>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27" name="tx27"/>
            <p:cNvSpPr/>
            <p:nvPr/>
          </p:nvSpPr>
          <p:spPr>
            <a:xfrm>
              <a:off x="2191505"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664,000</a:t>
              </a:r>
            </a:p>
          </p:txBody>
        </p:sp>
        <p:sp>
          <p:nvSpPr>
            <p:cNvPr id="28" name="tx28"/>
            <p:cNvSpPr/>
            <p:nvPr/>
          </p:nvSpPr>
          <p:spPr>
            <a:xfrm>
              <a:off x="3231311" y="1554612"/>
              <a:ext cx="594392"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 Nam</a:t>
              </a:r>
            </a:p>
          </p:txBody>
        </p:sp>
        <p:sp>
          <p:nvSpPr>
            <p:cNvPr id="29" name="tx29"/>
            <p:cNvSpPr/>
            <p:nvPr/>
          </p:nvSpPr>
          <p:spPr>
            <a:xfrm>
              <a:off x="3267270"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246,000</a:t>
              </a:r>
            </a:p>
          </p:txBody>
        </p:sp>
        <p:sp>
          <p:nvSpPr>
            <p:cNvPr id="30" name="tx30"/>
            <p:cNvSpPr/>
            <p:nvPr/>
          </p:nvSpPr>
          <p:spPr>
            <a:xfrm>
              <a:off x="4391379" y="1554612"/>
              <a:ext cx="42578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Bolivia</a:t>
              </a:r>
            </a:p>
          </p:txBody>
        </p:sp>
        <p:sp>
          <p:nvSpPr>
            <p:cNvPr id="31" name="tx31"/>
            <p:cNvSpPr/>
            <p:nvPr/>
          </p:nvSpPr>
          <p:spPr>
            <a:xfrm>
              <a:off x="4383228" y="1743553"/>
              <a:ext cx="44208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81,000</a:t>
              </a:r>
            </a:p>
          </p:txBody>
        </p:sp>
        <p:sp>
          <p:nvSpPr>
            <p:cNvPr id="32" name="tx32"/>
            <p:cNvSpPr/>
            <p:nvPr/>
          </p:nvSpPr>
          <p:spPr>
            <a:xfrm>
              <a:off x="5366679" y="1554612"/>
              <a:ext cx="6267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Honduras</a:t>
              </a:r>
            </a:p>
          </p:txBody>
        </p:sp>
        <p:sp>
          <p:nvSpPr>
            <p:cNvPr id="33" name="tx33"/>
            <p:cNvSpPr/>
            <p:nvPr/>
          </p:nvSpPr>
          <p:spPr>
            <a:xfrm>
              <a:off x="5458993" y="1743553"/>
              <a:ext cx="44208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53,000</a:t>
              </a:r>
            </a:p>
          </p:txBody>
        </p:sp>
        <p:sp>
          <p:nvSpPr>
            <p:cNvPr id="34" name="tx34"/>
            <p:cNvSpPr/>
            <p:nvPr/>
          </p:nvSpPr>
          <p:spPr>
            <a:xfrm>
              <a:off x="6506774" y="1554542"/>
              <a:ext cx="498056" cy="10522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Ukraine</a:t>
              </a:r>
            </a:p>
          </p:txBody>
        </p:sp>
        <p:sp>
          <p:nvSpPr>
            <p:cNvPr id="35" name="tx35"/>
            <p:cNvSpPr/>
            <p:nvPr/>
          </p:nvSpPr>
          <p:spPr>
            <a:xfrm>
              <a:off x="6534757" y="1743553"/>
              <a:ext cx="44208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17,000</a:t>
              </a:r>
            </a:p>
          </p:txBody>
        </p:sp>
        <p:sp>
          <p:nvSpPr>
            <p:cNvPr id="36" name="tx36"/>
            <p:cNvSpPr/>
            <p:nvPr/>
          </p:nvSpPr>
          <p:spPr>
            <a:xfrm>
              <a:off x="7446044" y="1554612"/>
              <a:ext cx="77104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Timor-Leste</a:t>
              </a:r>
            </a:p>
          </p:txBody>
        </p:sp>
        <p:sp>
          <p:nvSpPr>
            <p:cNvPr id="37" name="tx37"/>
            <p:cNvSpPr/>
            <p:nvPr/>
          </p:nvSpPr>
          <p:spPr>
            <a:xfrm>
              <a:off x="7650715" y="1743553"/>
              <a:ext cx="361702"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8,000</a:t>
              </a:r>
            </a:p>
          </p:txBody>
        </p:sp>
        <p:sp>
          <p:nvSpPr>
            <p:cNvPr id="38" name="tx38"/>
            <p:cNvSpPr/>
            <p:nvPr/>
          </p:nvSpPr>
          <p:spPr>
            <a:xfrm>
              <a:off x="8565848" y="1525888"/>
              <a:ext cx="682965"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Azerbaijan</a:t>
              </a:r>
            </a:p>
          </p:txBody>
        </p:sp>
        <p:sp>
          <p:nvSpPr>
            <p:cNvPr id="39" name="tx39"/>
            <p:cNvSpPr/>
            <p:nvPr/>
          </p:nvSpPr>
          <p:spPr>
            <a:xfrm>
              <a:off x="8726480" y="1743553"/>
              <a:ext cx="361702"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5,000</a:t>
              </a:r>
            </a:p>
          </p:txBody>
        </p:sp>
        <p:sp>
          <p:nvSpPr>
            <p:cNvPr id="40" name="tx40"/>
            <p:cNvSpPr/>
            <p:nvPr/>
          </p:nvSpPr>
          <p:spPr>
            <a:xfrm>
              <a:off x="9328290" y="1525817"/>
              <a:ext cx="1309611" cy="1339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Republic of Moldova</a:t>
              </a:r>
            </a:p>
          </p:txBody>
        </p:sp>
        <p:sp>
          <p:nvSpPr>
            <p:cNvPr id="41" name="tx41"/>
            <p:cNvSpPr/>
            <p:nvPr/>
          </p:nvSpPr>
          <p:spPr>
            <a:xfrm>
              <a:off x="9802245" y="1743553"/>
              <a:ext cx="361702"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5,000</a:t>
              </a:r>
            </a:p>
          </p:txBody>
        </p:sp>
        <p:sp>
          <p:nvSpPr>
            <p:cNvPr id="42" name="tx42"/>
            <p:cNvSpPr/>
            <p:nvPr/>
          </p:nvSpPr>
          <p:spPr>
            <a:xfrm>
              <a:off x="10753548" y="1552777"/>
              <a:ext cx="610625"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Sri Lanka</a:t>
              </a:r>
            </a:p>
          </p:txBody>
        </p:sp>
        <p:sp>
          <p:nvSpPr>
            <p:cNvPr id="43" name="tx43"/>
            <p:cNvSpPr/>
            <p:nvPr/>
          </p:nvSpPr>
          <p:spPr>
            <a:xfrm>
              <a:off x="10878009" y="1743553"/>
              <a:ext cx="361702"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3,000</a:t>
              </a:r>
            </a:p>
          </p:txBody>
        </p:sp>
        <p:sp>
          <p:nvSpPr>
            <p:cNvPr id="44" name="pl44"/>
            <p:cNvSpPr/>
            <p:nvPr/>
          </p:nvSpPr>
          <p:spPr>
            <a:xfrm>
              <a:off x="137697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5" name="pl45"/>
            <p:cNvSpPr/>
            <p:nvPr/>
          </p:nvSpPr>
          <p:spPr>
            <a:xfrm>
              <a:off x="2452743"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6" name="pl46"/>
            <p:cNvSpPr/>
            <p:nvPr/>
          </p:nvSpPr>
          <p:spPr>
            <a:xfrm>
              <a:off x="352850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7" name="pl47"/>
            <p:cNvSpPr/>
            <p:nvPr/>
          </p:nvSpPr>
          <p:spPr>
            <a:xfrm>
              <a:off x="460427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8" name="pl48"/>
            <p:cNvSpPr/>
            <p:nvPr/>
          </p:nvSpPr>
          <p:spPr>
            <a:xfrm>
              <a:off x="568003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9" name="pl49"/>
            <p:cNvSpPr/>
            <p:nvPr/>
          </p:nvSpPr>
          <p:spPr>
            <a:xfrm>
              <a:off x="675580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0" name="pl50"/>
            <p:cNvSpPr/>
            <p:nvPr/>
          </p:nvSpPr>
          <p:spPr>
            <a:xfrm>
              <a:off x="783156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1" name="pl51"/>
            <p:cNvSpPr/>
            <p:nvPr/>
          </p:nvSpPr>
          <p:spPr>
            <a:xfrm>
              <a:off x="890733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2" name="pl52"/>
            <p:cNvSpPr/>
            <p:nvPr/>
          </p:nvSpPr>
          <p:spPr>
            <a:xfrm>
              <a:off x="9983096"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3" name="pl53"/>
            <p:cNvSpPr/>
            <p:nvPr/>
          </p:nvSpPr>
          <p:spPr>
            <a:xfrm>
              <a:off x="1105886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tx64"/>
            <p:cNvSpPr/>
            <p:nvPr/>
          </p:nvSpPr>
          <p:spPr>
            <a:xfrm>
              <a:off x="3520801" y="348647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4872024"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66" name="pt66"/>
            <p:cNvSpPr/>
            <p:nvPr/>
          </p:nvSpPr>
          <p:spPr>
            <a:xfrm>
              <a:off x="5467630"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67" name="pt67"/>
            <p:cNvSpPr/>
            <p:nvPr/>
          </p:nvSpPr>
          <p:spPr>
            <a:xfrm>
              <a:off x="6183563"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68" name="pt68"/>
            <p:cNvSpPr/>
            <p:nvPr/>
          </p:nvSpPr>
          <p:spPr>
            <a:xfrm>
              <a:off x="6899496"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69" name="pt69"/>
            <p:cNvSpPr/>
            <p:nvPr/>
          </p:nvSpPr>
          <p:spPr>
            <a:xfrm>
              <a:off x="7615429"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70" name="pt70"/>
            <p:cNvSpPr/>
            <p:nvPr/>
          </p:nvSpPr>
          <p:spPr>
            <a:xfrm>
              <a:off x="8331363"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a:endParaRPr/>
            </a:p>
          </p:txBody>
        </p:sp>
        <p:sp>
          <p:nvSpPr>
            <p:cNvPr id="71" name="tx71"/>
            <p:cNvSpPr/>
            <p:nvPr/>
          </p:nvSpPr>
          <p:spPr>
            <a:xfrm>
              <a:off x="5137145" y="3515467"/>
              <a:ext cx="236971"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&lt;60</a:t>
              </a:r>
            </a:p>
          </p:txBody>
        </p:sp>
        <p:sp>
          <p:nvSpPr>
            <p:cNvPr id="72" name="tx72"/>
            <p:cNvSpPr/>
            <p:nvPr/>
          </p:nvSpPr>
          <p:spPr>
            <a:xfrm>
              <a:off x="5732751"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60-69</a:t>
              </a:r>
            </a:p>
          </p:txBody>
        </p:sp>
        <p:sp>
          <p:nvSpPr>
            <p:cNvPr id="73" name="tx73"/>
            <p:cNvSpPr/>
            <p:nvPr/>
          </p:nvSpPr>
          <p:spPr>
            <a:xfrm>
              <a:off x="6448684"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70-79</a:t>
              </a:r>
            </a:p>
          </p:txBody>
        </p:sp>
        <p:sp>
          <p:nvSpPr>
            <p:cNvPr id="74" name="tx74"/>
            <p:cNvSpPr/>
            <p:nvPr/>
          </p:nvSpPr>
          <p:spPr>
            <a:xfrm>
              <a:off x="7164617"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80-89</a:t>
              </a:r>
            </a:p>
          </p:txBody>
        </p:sp>
        <p:sp>
          <p:nvSpPr>
            <p:cNvPr id="75" name="tx75"/>
            <p:cNvSpPr/>
            <p:nvPr/>
          </p:nvSpPr>
          <p:spPr>
            <a:xfrm>
              <a:off x="7880550"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90-94</a:t>
              </a:r>
            </a:p>
          </p:txBody>
        </p:sp>
        <p:sp>
          <p:nvSpPr>
            <p:cNvPr id="76" name="tx76"/>
            <p:cNvSpPr/>
            <p:nvPr/>
          </p:nvSpPr>
          <p:spPr>
            <a:xfrm>
              <a:off x="8596483" y="3515467"/>
              <a:ext cx="3185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&gt;=95</a:t>
              </a:r>
            </a:p>
          </p:txBody>
        </p:sp>
        <p:sp>
          <p:nvSpPr>
            <p:cNvPr id="77" name="tx77"/>
            <p:cNvSpPr/>
            <p:nvPr/>
          </p:nvSpPr>
          <p:spPr>
            <a:xfrm>
              <a:off x="731520" y="817987"/>
              <a:ext cx="5227617"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8" name="tx78"/>
            <p:cNvSpPr/>
            <p:nvPr/>
          </p:nvSpPr>
          <p:spPr>
            <a:xfrm>
              <a:off x="731520" y="115440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9" name="tx79"/>
            <p:cNvSpPr/>
            <p:nvPr/>
          </p:nvSpPr>
          <p:spPr>
            <a:xfrm>
              <a:off x="731520" y="133545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0" name="tx80"/>
            <p:cNvSpPr/>
            <p:nvPr/>
          </p:nvSpPr>
          <p:spPr>
            <a:xfrm>
              <a:off x="731520" y="1516503"/>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1" name="tx81"/>
            <p:cNvSpPr/>
            <p:nvPr/>
          </p:nvSpPr>
          <p:spPr>
            <a:xfrm>
              <a:off x="731520" y="1697554"/>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2" name="tx82"/>
            <p:cNvSpPr/>
            <p:nvPr/>
          </p:nvSpPr>
          <p:spPr>
            <a:xfrm>
              <a:off x="731520" y="1878605"/>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3" name="tx83"/>
            <p:cNvSpPr/>
            <p:nvPr/>
          </p:nvSpPr>
          <p:spPr>
            <a:xfrm>
              <a:off x="731520" y="2042876"/>
              <a:ext cx="46575" cy="1678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t>
              </a:r>
            </a:p>
          </p:txBody>
        </p:sp>
        <p:sp>
          <p:nvSpPr>
            <p:cNvPr id="84" name="tx84"/>
            <p:cNvSpPr/>
            <p:nvPr/>
          </p:nvSpPr>
          <p:spPr>
            <a:xfrm>
              <a:off x="7418531" y="3721960"/>
              <a:ext cx="428578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5" name="tx85"/>
            <p:cNvSpPr/>
            <p:nvPr/>
          </p:nvSpPr>
          <p:spPr>
            <a:xfrm>
              <a:off x="4796209" y="3842715"/>
              <a:ext cx="690811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6" name="body"/>
          <p:cNvSpPr>
            <a:spLocks noGrp="1"/>
          </p:cNvSpPr>
          <p:nvPr>
            <p:ph/>
          </p:nvPr>
        </p:nvSpPr>
        <p:spPr>
          <a:xfrm>
            <a:off x="274320" y="4572000"/>
            <a:ext cx="10058400" cy="210312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there were 1,886,000 children unvaccinated with MCV1 in Gavi transition.
The top 10 countries accounted for 1,877,000 (100%) of unvaccinated children in Gavi transition.
Indonesia had the highest number of unvaccinated children (795,000), followed by Angola (664,000). These account for approximately 42% and 35% of unvaccinated children in the group,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Gavi transition, 2 out of 17 (12%) countries had MCV1 coverage below 70% in 2023. These are Angola and Bolivia.
These countries account for approximately 1,580,000 (18%) of the total annual cohort of surviving infants in the group.
There were 9 (53%) countries that achieved MCV1 of 90% or higher, accounting for 921,000 (11%) of the total cohort.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01637" y="1154700"/>
              <a:ext cx="2256189" cy="4242949"/>
            </a:xfrm>
            <a:custGeom>
              <a:avLst/>
              <a:gdLst/>
              <a:ahLst/>
              <a:cxnLst/>
              <a:rect l="0" t="0" r="0" b="0"/>
              <a:pathLst>
                <a:path w="2256189" h="4242949">
                  <a:moveTo>
                    <a:pt x="0" y="2256287"/>
                  </a:moveTo>
                  <a:lnTo>
                    <a:pt x="36882" y="2324793"/>
                  </a:lnTo>
                  <a:lnTo>
                    <a:pt x="73764" y="2393299"/>
                  </a:lnTo>
                  <a:lnTo>
                    <a:pt x="110646" y="2461804"/>
                  </a:lnTo>
                  <a:lnTo>
                    <a:pt x="147528" y="2530310"/>
                  </a:lnTo>
                  <a:lnTo>
                    <a:pt x="184411" y="2598815"/>
                  </a:lnTo>
                  <a:lnTo>
                    <a:pt x="221293" y="2667321"/>
                  </a:lnTo>
                  <a:lnTo>
                    <a:pt x="258175" y="2735826"/>
                  </a:lnTo>
                  <a:lnTo>
                    <a:pt x="295057" y="2804332"/>
                  </a:lnTo>
                  <a:lnTo>
                    <a:pt x="331940" y="2872838"/>
                  </a:lnTo>
                  <a:lnTo>
                    <a:pt x="368822" y="2941343"/>
                  </a:lnTo>
                  <a:lnTo>
                    <a:pt x="405704" y="3009849"/>
                  </a:lnTo>
                  <a:lnTo>
                    <a:pt x="442586" y="3078354"/>
                  </a:lnTo>
                  <a:lnTo>
                    <a:pt x="479469" y="3146860"/>
                  </a:lnTo>
                  <a:lnTo>
                    <a:pt x="516351" y="3215365"/>
                  </a:lnTo>
                  <a:lnTo>
                    <a:pt x="553233" y="3283871"/>
                  </a:lnTo>
                  <a:lnTo>
                    <a:pt x="590115" y="3352376"/>
                  </a:lnTo>
                  <a:lnTo>
                    <a:pt x="626997" y="3420882"/>
                  </a:lnTo>
                  <a:lnTo>
                    <a:pt x="663880" y="3489388"/>
                  </a:lnTo>
                  <a:lnTo>
                    <a:pt x="700762" y="3557893"/>
                  </a:lnTo>
                  <a:lnTo>
                    <a:pt x="737644" y="3626399"/>
                  </a:lnTo>
                  <a:lnTo>
                    <a:pt x="774526" y="3694904"/>
                  </a:lnTo>
                  <a:lnTo>
                    <a:pt x="811409" y="3763410"/>
                  </a:lnTo>
                  <a:lnTo>
                    <a:pt x="848291" y="3831915"/>
                  </a:lnTo>
                  <a:lnTo>
                    <a:pt x="885173" y="3900421"/>
                  </a:lnTo>
                  <a:lnTo>
                    <a:pt x="922055" y="3968927"/>
                  </a:lnTo>
                  <a:lnTo>
                    <a:pt x="958938" y="4037432"/>
                  </a:lnTo>
                  <a:lnTo>
                    <a:pt x="995820" y="4105938"/>
                  </a:lnTo>
                  <a:lnTo>
                    <a:pt x="1032702" y="4174443"/>
                  </a:lnTo>
                  <a:lnTo>
                    <a:pt x="1069584" y="4242949"/>
                  </a:lnTo>
                  <a:lnTo>
                    <a:pt x="1136392" y="4205504"/>
                  </a:lnTo>
                  <a:lnTo>
                    <a:pt x="1201891" y="4165814"/>
                  </a:lnTo>
                  <a:lnTo>
                    <a:pt x="1266005" y="4123923"/>
                  </a:lnTo>
                  <a:lnTo>
                    <a:pt x="1328661" y="4079881"/>
                  </a:lnTo>
                  <a:lnTo>
                    <a:pt x="1389785" y="4033738"/>
                  </a:lnTo>
                  <a:lnTo>
                    <a:pt x="1449309" y="3985547"/>
                  </a:lnTo>
                  <a:lnTo>
                    <a:pt x="1507162" y="3935363"/>
                  </a:lnTo>
                  <a:lnTo>
                    <a:pt x="1563280" y="3883245"/>
                  </a:lnTo>
                  <a:lnTo>
                    <a:pt x="1617595" y="3829252"/>
                  </a:lnTo>
                  <a:lnTo>
                    <a:pt x="1670048" y="3773447"/>
                  </a:lnTo>
                  <a:lnTo>
                    <a:pt x="1720576" y="3715894"/>
                  </a:lnTo>
                  <a:lnTo>
                    <a:pt x="1769121" y="3656660"/>
                  </a:lnTo>
                  <a:lnTo>
                    <a:pt x="1815629" y="3595812"/>
                  </a:lnTo>
                  <a:lnTo>
                    <a:pt x="1860044" y="3533420"/>
                  </a:lnTo>
                  <a:lnTo>
                    <a:pt x="1902317" y="3469557"/>
                  </a:lnTo>
                  <a:lnTo>
                    <a:pt x="1942398" y="3404297"/>
                  </a:lnTo>
                  <a:lnTo>
                    <a:pt x="1980240" y="3337713"/>
                  </a:lnTo>
                  <a:lnTo>
                    <a:pt x="2015801" y="3269884"/>
                  </a:lnTo>
                  <a:lnTo>
                    <a:pt x="2049040" y="3200887"/>
                  </a:lnTo>
                  <a:lnTo>
                    <a:pt x="2079918" y="3130801"/>
                  </a:lnTo>
                  <a:lnTo>
                    <a:pt x="2108400" y="3059708"/>
                  </a:lnTo>
                  <a:lnTo>
                    <a:pt x="2134452" y="2987689"/>
                  </a:lnTo>
                  <a:lnTo>
                    <a:pt x="2158045" y="2914828"/>
                  </a:lnTo>
                  <a:lnTo>
                    <a:pt x="2179152" y="2841207"/>
                  </a:lnTo>
                  <a:lnTo>
                    <a:pt x="2197748" y="2766913"/>
                  </a:lnTo>
                  <a:lnTo>
                    <a:pt x="2213811" y="2692031"/>
                  </a:lnTo>
                  <a:lnTo>
                    <a:pt x="2227325" y="2616646"/>
                  </a:lnTo>
                  <a:lnTo>
                    <a:pt x="2238271" y="2540847"/>
                  </a:lnTo>
                  <a:lnTo>
                    <a:pt x="2246640" y="2464719"/>
                  </a:lnTo>
                  <a:lnTo>
                    <a:pt x="2252419" y="2388351"/>
                  </a:lnTo>
                  <a:lnTo>
                    <a:pt x="2255604" y="2311832"/>
                  </a:lnTo>
                  <a:lnTo>
                    <a:pt x="2256189" y="2235248"/>
                  </a:lnTo>
                  <a:lnTo>
                    <a:pt x="2254176" y="2158688"/>
                  </a:lnTo>
                  <a:lnTo>
                    <a:pt x="2249565" y="2082241"/>
                  </a:lnTo>
                  <a:lnTo>
                    <a:pt x="2242362" y="2005994"/>
                  </a:lnTo>
                  <a:lnTo>
                    <a:pt x="2232575" y="1930036"/>
                  </a:lnTo>
                  <a:lnTo>
                    <a:pt x="2220217" y="1854454"/>
                  </a:lnTo>
                  <a:lnTo>
                    <a:pt x="2205300" y="1779334"/>
                  </a:lnTo>
                  <a:lnTo>
                    <a:pt x="2187843" y="1704765"/>
                  </a:lnTo>
                  <a:lnTo>
                    <a:pt x="2167864" y="1630830"/>
                  </a:lnTo>
                  <a:lnTo>
                    <a:pt x="2145388" y="1557616"/>
                  </a:lnTo>
                  <a:lnTo>
                    <a:pt x="2120441" y="1485208"/>
                  </a:lnTo>
                  <a:lnTo>
                    <a:pt x="2093050" y="1413687"/>
                  </a:lnTo>
                  <a:lnTo>
                    <a:pt x="2063248" y="1343137"/>
                  </a:lnTo>
                  <a:lnTo>
                    <a:pt x="2031068" y="1273640"/>
                  </a:lnTo>
                  <a:lnTo>
                    <a:pt x="1996548" y="1205275"/>
                  </a:lnTo>
                  <a:lnTo>
                    <a:pt x="1959728" y="1138120"/>
                  </a:lnTo>
                  <a:lnTo>
                    <a:pt x="1920650" y="1072254"/>
                  </a:lnTo>
                  <a:lnTo>
                    <a:pt x="1879360" y="1007752"/>
                  </a:lnTo>
                  <a:lnTo>
                    <a:pt x="1835904" y="944689"/>
                  </a:lnTo>
                  <a:lnTo>
                    <a:pt x="1790332" y="883136"/>
                  </a:lnTo>
                  <a:lnTo>
                    <a:pt x="1742698" y="823166"/>
                  </a:lnTo>
                  <a:lnTo>
                    <a:pt x="1693056" y="764847"/>
                  </a:lnTo>
                  <a:lnTo>
                    <a:pt x="1641464" y="708247"/>
                  </a:lnTo>
                  <a:lnTo>
                    <a:pt x="1587980" y="653430"/>
                  </a:lnTo>
                  <a:lnTo>
                    <a:pt x="1532667" y="600459"/>
                  </a:lnTo>
                  <a:lnTo>
                    <a:pt x="1475587" y="549397"/>
                  </a:lnTo>
                  <a:lnTo>
                    <a:pt x="1416808" y="500301"/>
                  </a:lnTo>
                  <a:lnTo>
                    <a:pt x="1356396" y="453228"/>
                  </a:lnTo>
                  <a:lnTo>
                    <a:pt x="1294422" y="408233"/>
                  </a:lnTo>
                  <a:lnTo>
                    <a:pt x="1230956" y="365366"/>
                  </a:lnTo>
                  <a:lnTo>
                    <a:pt x="1166071" y="324679"/>
                  </a:lnTo>
                  <a:lnTo>
                    <a:pt x="1099844" y="286217"/>
                  </a:lnTo>
                  <a:lnTo>
                    <a:pt x="1032349" y="250025"/>
                  </a:lnTo>
                  <a:lnTo>
                    <a:pt x="963665" y="216144"/>
                  </a:lnTo>
                  <a:lnTo>
                    <a:pt x="893870" y="184614"/>
                  </a:lnTo>
                  <a:lnTo>
                    <a:pt x="823046" y="155471"/>
                  </a:lnTo>
                  <a:lnTo>
                    <a:pt x="751273" y="128748"/>
                  </a:lnTo>
                  <a:lnTo>
                    <a:pt x="678635" y="104477"/>
                  </a:lnTo>
                  <a:lnTo>
                    <a:pt x="605214" y="82684"/>
                  </a:lnTo>
                  <a:lnTo>
                    <a:pt x="531097" y="63396"/>
                  </a:lnTo>
                  <a:lnTo>
                    <a:pt x="456368" y="46635"/>
                  </a:lnTo>
                  <a:lnTo>
                    <a:pt x="381112" y="32420"/>
                  </a:lnTo>
                  <a:lnTo>
                    <a:pt x="305418" y="20766"/>
                  </a:lnTo>
                  <a:lnTo>
                    <a:pt x="229372" y="11689"/>
                  </a:lnTo>
                  <a:lnTo>
                    <a:pt x="153061" y="5197"/>
                  </a:lnTo>
                  <a:lnTo>
                    <a:pt x="76575" y="1299"/>
                  </a:lnTo>
                  <a:lnTo>
                    <a:pt x="0" y="0"/>
                  </a:lnTo>
                  <a:lnTo>
                    <a:pt x="0" y="77803"/>
                  </a:lnTo>
                  <a:lnTo>
                    <a:pt x="0" y="155606"/>
                  </a:lnTo>
                  <a:lnTo>
                    <a:pt x="0" y="233409"/>
                  </a:lnTo>
                  <a:lnTo>
                    <a:pt x="0" y="311212"/>
                  </a:lnTo>
                  <a:lnTo>
                    <a:pt x="0" y="389015"/>
                  </a:lnTo>
                  <a:lnTo>
                    <a:pt x="0" y="466818"/>
                  </a:lnTo>
                  <a:lnTo>
                    <a:pt x="0" y="544621"/>
                  </a:lnTo>
                  <a:lnTo>
                    <a:pt x="0" y="622424"/>
                  </a:lnTo>
                  <a:lnTo>
                    <a:pt x="0" y="700227"/>
                  </a:lnTo>
                  <a:lnTo>
                    <a:pt x="0" y="778030"/>
                  </a:lnTo>
                  <a:lnTo>
                    <a:pt x="0" y="855833"/>
                  </a:lnTo>
                  <a:lnTo>
                    <a:pt x="0" y="933636"/>
                  </a:lnTo>
                  <a:lnTo>
                    <a:pt x="0" y="1011439"/>
                  </a:lnTo>
                  <a:lnTo>
                    <a:pt x="0" y="1089242"/>
                  </a:lnTo>
                  <a:lnTo>
                    <a:pt x="0" y="1167045"/>
                  </a:lnTo>
                  <a:lnTo>
                    <a:pt x="0" y="1244848"/>
                  </a:lnTo>
                  <a:lnTo>
                    <a:pt x="0" y="1322651"/>
                  </a:lnTo>
                  <a:lnTo>
                    <a:pt x="0" y="1400454"/>
                  </a:lnTo>
                  <a:lnTo>
                    <a:pt x="0" y="1478257"/>
                  </a:lnTo>
                  <a:lnTo>
                    <a:pt x="0" y="1556060"/>
                  </a:lnTo>
                  <a:lnTo>
                    <a:pt x="0" y="1633863"/>
                  </a:lnTo>
                  <a:lnTo>
                    <a:pt x="0" y="1711666"/>
                  </a:lnTo>
                  <a:lnTo>
                    <a:pt x="0" y="1789469"/>
                  </a:lnTo>
                  <a:lnTo>
                    <a:pt x="0" y="1867272"/>
                  </a:lnTo>
                  <a:lnTo>
                    <a:pt x="0" y="1945075"/>
                  </a:lnTo>
                  <a:lnTo>
                    <a:pt x="0" y="2022878"/>
                  </a:lnTo>
                  <a:lnTo>
                    <a:pt x="0" y="2100681"/>
                  </a:lnTo>
                  <a:lnTo>
                    <a:pt x="0" y="2178484"/>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945472" y="3081636"/>
              <a:ext cx="3325750" cy="2585337"/>
            </a:xfrm>
            <a:custGeom>
              <a:avLst/>
              <a:gdLst/>
              <a:ahLst/>
              <a:cxnLst/>
              <a:rect l="0" t="0" r="0" b="0"/>
              <a:pathLst>
                <a:path w="3325750" h="2585337">
                  <a:moveTo>
                    <a:pt x="2256165" y="329352"/>
                  </a:moveTo>
                  <a:lnTo>
                    <a:pt x="2179195" y="317995"/>
                  </a:lnTo>
                  <a:lnTo>
                    <a:pt x="2102226" y="306638"/>
                  </a:lnTo>
                  <a:lnTo>
                    <a:pt x="2025256" y="295281"/>
                  </a:lnTo>
                  <a:lnTo>
                    <a:pt x="1948286" y="283924"/>
                  </a:lnTo>
                  <a:lnTo>
                    <a:pt x="1871317" y="272567"/>
                  </a:lnTo>
                  <a:lnTo>
                    <a:pt x="1794347" y="261210"/>
                  </a:lnTo>
                  <a:lnTo>
                    <a:pt x="1717377" y="249853"/>
                  </a:lnTo>
                  <a:lnTo>
                    <a:pt x="1640407" y="238496"/>
                  </a:lnTo>
                  <a:lnTo>
                    <a:pt x="1563438" y="227139"/>
                  </a:lnTo>
                  <a:lnTo>
                    <a:pt x="1486468" y="215782"/>
                  </a:lnTo>
                  <a:lnTo>
                    <a:pt x="1409498" y="204425"/>
                  </a:lnTo>
                  <a:lnTo>
                    <a:pt x="1332529" y="193068"/>
                  </a:lnTo>
                  <a:lnTo>
                    <a:pt x="1255559" y="181711"/>
                  </a:lnTo>
                  <a:lnTo>
                    <a:pt x="1178589" y="170354"/>
                  </a:lnTo>
                  <a:lnTo>
                    <a:pt x="1101620" y="158997"/>
                  </a:lnTo>
                  <a:lnTo>
                    <a:pt x="1024650" y="147640"/>
                  </a:lnTo>
                  <a:lnTo>
                    <a:pt x="947680" y="136283"/>
                  </a:lnTo>
                  <a:lnTo>
                    <a:pt x="870711" y="124926"/>
                  </a:lnTo>
                  <a:lnTo>
                    <a:pt x="793741" y="113569"/>
                  </a:lnTo>
                  <a:lnTo>
                    <a:pt x="716771" y="102212"/>
                  </a:lnTo>
                  <a:lnTo>
                    <a:pt x="639802" y="90855"/>
                  </a:lnTo>
                  <a:lnTo>
                    <a:pt x="562832" y="79498"/>
                  </a:lnTo>
                  <a:lnTo>
                    <a:pt x="485862" y="68141"/>
                  </a:lnTo>
                  <a:lnTo>
                    <a:pt x="408893" y="56784"/>
                  </a:lnTo>
                  <a:lnTo>
                    <a:pt x="331923" y="45427"/>
                  </a:lnTo>
                  <a:lnTo>
                    <a:pt x="254953" y="34070"/>
                  </a:lnTo>
                  <a:lnTo>
                    <a:pt x="177984" y="22713"/>
                  </a:lnTo>
                  <a:lnTo>
                    <a:pt x="101014" y="11356"/>
                  </a:lnTo>
                  <a:lnTo>
                    <a:pt x="24044" y="0"/>
                  </a:lnTo>
                  <a:lnTo>
                    <a:pt x="14134" y="76108"/>
                  </a:lnTo>
                  <a:lnTo>
                    <a:pt x="6818" y="152509"/>
                  </a:lnTo>
                  <a:lnTo>
                    <a:pt x="2105" y="229115"/>
                  </a:lnTo>
                  <a:lnTo>
                    <a:pt x="0" y="305837"/>
                  </a:lnTo>
                  <a:lnTo>
                    <a:pt x="505" y="382586"/>
                  </a:lnTo>
                  <a:lnTo>
                    <a:pt x="3621" y="459273"/>
                  </a:lnTo>
                  <a:lnTo>
                    <a:pt x="9343" y="535810"/>
                  </a:lnTo>
                  <a:lnTo>
                    <a:pt x="17665" y="612109"/>
                  </a:lnTo>
                  <a:lnTo>
                    <a:pt x="28577" y="688080"/>
                  </a:lnTo>
                  <a:lnTo>
                    <a:pt x="42066" y="763636"/>
                  </a:lnTo>
                  <a:lnTo>
                    <a:pt x="58118" y="838689"/>
                  </a:lnTo>
                  <a:lnTo>
                    <a:pt x="76713" y="913153"/>
                  </a:lnTo>
                  <a:lnTo>
                    <a:pt x="97830" y="986942"/>
                  </a:lnTo>
                  <a:lnTo>
                    <a:pt x="121444" y="1059970"/>
                  </a:lnTo>
                  <a:lnTo>
                    <a:pt x="147528" y="1132152"/>
                  </a:lnTo>
                  <a:lnTo>
                    <a:pt x="176053" y="1203405"/>
                  </a:lnTo>
                  <a:lnTo>
                    <a:pt x="206984" y="1273647"/>
                  </a:lnTo>
                  <a:lnTo>
                    <a:pt x="240286" y="1342796"/>
                  </a:lnTo>
                  <a:lnTo>
                    <a:pt x="275921" y="1410773"/>
                  </a:lnTo>
                  <a:lnTo>
                    <a:pt x="313848" y="1477498"/>
                  </a:lnTo>
                  <a:lnTo>
                    <a:pt x="354022" y="1542895"/>
                  </a:lnTo>
                  <a:lnTo>
                    <a:pt x="396397" y="1606888"/>
                  </a:lnTo>
                  <a:lnTo>
                    <a:pt x="440923" y="1669402"/>
                  </a:lnTo>
                  <a:lnTo>
                    <a:pt x="487551" y="1730366"/>
                  </a:lnTo>
                  <a:lnTo>
                    <a:pt x="536224" y="1789708"/>
                  </a:lnTo>
                  <a:lnTo>
                    <a:pt x="586888" y="1847361"/>
                  </a:lnTo>
                  <a:lnTo>
                    <a:pt x="639484" y="1903257"/>
                  </a:lnTo>
                  <a:lnTo>
                    <a:pt x="693950" y="1957332"/>
                  </a:lnTo>
                  <a:lnTo>
                    <a:pt x="750224" y="2009524"/>
                  </a:lnTo>
                  <a:lnTo>
                    <a:pt x="808240" y="2059771"/>
                  </a:lnTo>
                  <a:lnTo>
                    <a:pt x="867932" y="2108016"/>
                  </a:lnTo>
                  <a:lnTo>
                    <a:pt x="929230" y="2154203"/>
                  </a:lnTo>
                  <a:lnTo>
                    <a:pt x="992064" y="2198278"/>
                  </a:lnTo>
                  <a:lnTo>
                    <a:pt x="1056360" y="2240190"/>
                  </a:lnTo>
                  <a:lnTo>
                    <a:pt x="1122044" y="2279892"/>
                  </a:lnTo>
                  <a:lnTo>
                    <a:pt x="1189041" y="2317337"/>
                  </a:lnTo>
                  <a:lnTo>
                    <a:pt x="1257273" y="2352481"/>
                  </a:lnTo>
                  <a:lnTo>
                    <a:pt x="1326660" y="2385284"/>
                  </a:lnTo>
                  <a:lnTo>
                    <a:pt x="1397123" y="2415708"/>
                  </a:lnTo>
                  <a:lnTo>
                    <a:pt x="1468580" y="2443719"/>
                  </a:lnTo>
                  <a:lnTo>
                    <a:pt x="1540949" y="2469282"/>
                  </a:lnTo>
                  <a:lnTo>
                    <a:pt x="1614145" y="2492370"/>
                  </a:lnTo>
                  <a:lnTo>
                    <a:pt x="1688084" y="2512954"/>
                  </a:lnTo>
                  <a:lnTo>
                    <a:pt x="1762680" y="2531012"/>
                  </a:lnTo>
                  <a:lnTo>
                    <a:pt x="1837847" y="2546523"/>
                  </a:lnTo>
                  <a:lnTo>
                    <a:pt x="1913498" y="2559467"/>
                  </a:lnTo>
                  <a:lnTo>
                    <a:pt x="1989546" y="2569832"/>
                  </a:lnTo>
                  <a:lnTo>
                    <a:pt x="2065902" y="2577604"/>
                  </a:lnTo>
                  <a:lnTo>
                    <a:pt x="2142478" y="2582774"/>
                  </a:lnTo>
                  <a:lnTo>
                    <a:pt x="2219186" y="2585337"/>
                  </a:lnTo>
                  <a:lnTo>
                    <a:pt x="2295937" y="2585289"/>
                  </a:lnTo>
                  <a:lnTo>
                    <a:pt x="2372642" y="2582632"/>
                  </a:lnTo>
                  <a:lnTo>
                    <a:pt x="2449212" y="2577366"/>
                  </a:lnTo>
                  <a:lnTo>
                    <a:pt x="2525558" y="2569500"/>
                  </a:lnTo>
                  <a:lnTo>
                    <a:pt x="2601593" y="2559041"/>
                  </a:lnTo>
                  <a:lnTo>
                    <a:pt x="2677228" y="2546003"/>
                  </a:lnTo>
                  <a:lnTo>
                    <a:pt x="2752376" y="2530399"/>
                  </a:lnTo>
                  <a:lnTo>
                    <a:pt x="2826950" y="2512249"/>
                  </a:lnTo>
                  <a:lnTo>
                    <a:pt x="2900863" y="2491573"/>
                  </a:lnTo>
                  <a:lnTo>
                    <a:pt x="2974031" y="2468395"/>
                  </a:lnTo>
                  <a:lnTo>
                    <a:pt x="3046367" y="2442742"/>
                  </a:lnTo>
                  <a:lnTo>
                    <a:pt x="3117789" y="2414643"/>
                  </a:lnTo>
                  <a:lnTo>
                    <a:pt x="3188215" y="2384131"/>
                  </a:lnTo>
                  <a:lnTo>
                    <a:pt x="3257562" y="2351242"/>
                  </a:lnTo>
                  <a:lnTo>
                    <a:pt x="3325750" y="2316014"/>
                  </a:lnTo>
                  <a:lnTo>
                    <a:pt x="3288867" y="2247508"/>
                  </a:lnTo>
                  <a:lnTo>
                    <a:pt x="3251985" y="2179002"/>
                  </a:lnTo>
                  <a:lnTo>
                    <a:pt x="3215103" y="2110497"/>
                  </a:lnTo>
                  <a:lnTo>
                    <a:pt x="3178221" y="2041991"/>
                  </a:lnTo>
                  <a:lnTo>
                    <a:pt x="3141338" y="1973486"/>
                  </a:lnTo>
                  <a:lnTo>
                    <a:pt x="3104456" y="1904980"/>
                  </a:lnTo>
                  <a:lnTo>
                    <a:pt x="3067574" y="1836475"/>
                  </a:lnTo>
                  <a:lnTo>
                    <a:pt x="3030692" y="1767969"/>
                  </a:lnTo>
                  <a:lnTo>
                    <a:pt x="2993810" y="1699463"/>
                  </a:lnTo>
                  <a:lnTo>
                    <a:pt x="2956927" y="1630958"/>
                  </a:lnTo>
                  <a:lnTo>
                    <a:pt x="2920045" y="1562452"/>
                  </a:lnTo>
                  <a:lnTo>
                    <a:pt x="2883163" y="1493947"/>
                  </a:lnTo>
                  <a:lnTo>
                    <a:pt x="2846281" y="1425441"/>
                  </a:lnTo>
                  <a:lnTo>
                    <a:pt x="2809398" y="1356936"/>
                  </a:lnTo>
                  <a:lnTo>
                    <a:pt x="2772516" y="1288430"/>
                  </a:lnTo>
                  <a:lnTo>
                    <a:pt x="2735634" y="1219924"/>
                  </a:lnTo>
                  <a:lnTo>
                    <a:pt x="2698752" y="1151419"/>
                  </a:lnTo>
                  <a:lnTo>
                    <a:pt x="2661869" y="1082913"/>
                  </a:lnTo>
                  <a:lnTo>
                    <a:pt x="2624987" y="1014408"/>
                  </a:lnTo>
                  <a:lnTo>
                    <a:pt x="2588105" y="945902"/>
                  </a:lnTo>
                  <a:lnTo>
                    <a:pt x="2551223" y="877397"/>
                  </a:lnTo>
                  <a:lnTo>
                    <a:pt x="2514341" y="808891"/>
                  </a:lnTo>
                  <a:lnTo>
                    <a:pt x="2477458" y="740385"/>
                  </a:lnTo>
                  <a:lnTo>
                    <a:pt x="2440576" y="671880"/>
                  </a:lnTo>
                  <a:lnTo>
                    <a:pt x="2403694" y="603374"/>
                  </a:lnTo>
                  <a:lnTo>
                    <a:pt x="2366812" y="534869"/>
                  </a:lnTo>
                  <a:lnTo>
                    <a:pt x="2329929" y="466363"/>
                  </a:lnTo>
                  <a:lnTo>
                    <a:pt x="2293047" y="397858"/>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969516" y="1552993"/>
              <a:ext cx="2232120" cy="1857995"/>
            </a:xfrm>
            <a:custGeom>
              <a:avLst/>
              <a:gdLst/>
              <a:ahLst/>
              <a:cxnLst/>
              <a:rect l="0" t="0" r="0" b="0"/>
              <a:pathLst>
                <a:path w="2232120" h="1857995">
                  <a:moveTo>
                    <a:pt x="2232120" y="1857995"/>
                  </a:moveTo>
                  <a:lnTo>
                    <a:pt x="2187978" y="1793926"/>
                  </a:lnTo>
                  <a:lnTo>
                    <a:pt x="2143836" y="1729858"/>
                  </a:lnTo>
                  <a:lnTo>
                    <a:pt x="2099695" y="1665789"/>
                  </a:lnTo>
                  <a:lnTo>
                    <a:pt x="2055553" y="1601720"/>
                  </a:lnTo>
                  <a:lnTo>
                    <a:pt x="2011411" y="1537651"/>
                  </a:lnTo>
                  <a:lnTo>
                    <a:pt x="1967269" y="1473582"/>
                  </a:lnTo>
                  <a:lnTo>
                    <a:pt x="1923127" y="1409513"/>
                  </a:lnTo>
                  <a:lnTo>
                    <a:pt x="1878986" y="1345445"/>
                  </a:lnTo>
                  <a:lnTo>
                    <a:pt x="1834844" y="1281376"/>
                  </a:lnTo>
                  <a:lnTo>
                    <a:pt x="1790702" y="1217307"/>
                  </a:lnTo>
                  <a:lnTo>
                    <a:pt x="1746560" y="1153238"/>
                  </a:lnTo>
                  <a:lnTo>
                    <a:pt x="1702418" y="1089169"/>
                  </a:lnTo>
                  <a:lnTo>
                    <a:pt x="1658277" y="1025101"/>
                  </a:lnTo>
                  <a:lnTo>
                    <a:pt x="1614135" y="961032"/>
                  </a:lnTo>
                  <a:lnTo>
                    <a:pt x="1569993" y="896963"/>
                  </a:lnTo>
                  <a:lnTo>
                    <a:pt x="1525851" y="832894"/>
                  </a:lnTo>
                  <a:lnTo>
                    <a:pt x="1481709" y="768825"/>
                  </a:lnTo>
                  <a:lnTo>
                    <a:pt x="1437568" y="704756"/>
                  </a:lnTo>
                  <a:lnTo>
                    <a:pt x="1393426" y="640688"/>
                  </a:lnTo>
                  <a:lnTo>
                    <a:pt x="1349284" y="576619"/>
                  </a:lnTo>
                  <a:lnTo>
                    <a:pt x="1305142" y="512550"/>
                  </a:lnTo>
                  <a:lnTo>
                    <a:pt x="1261000" y="448481"/>
                  </a:lnTo>
                  <a:lnTo>
                    <a:pt x="1216859" y="384412"/>
                  </a:lnTo>
                  <a:lnTo>
                    <a:pt x="1172717" y="320344"/>
                  </a:lnTo>
                  <a:lnTo>
                    <a:pt x="1128575" y="256275"/>
                  </a:lnTo>
                  <a:lnTo>
                    <a:pt x="1084433" y="192206"/>
                  </a:lnTo>
                  <a:lnTo>
                    <a:pt x="1040291" y="128137"/>
                  </a:lnTo>
                  <a:lnTo>
                    <a:pt x="996150" y="64068"/>
                  </a:lnTo>
                  <a:lnTo>
                    <a:pt x="952008" y="0"/>
                  </a:lnTo>
                  <a:lnTo>
                    <a:pt x="889209" y="44869"/>
                  </a:lnTo>
                  <a:lnTo>
                    <a:pt x="827982" y="91861"/>
                  </a:lnTo>
                  <a:lnTo>
                    <a:pt x="768398" y="140919"/>
                  </a:lnTo>
                  <a:lnTo>
                    <a:pt x="710526" y="191986"/>
                  </a:lnTo>
                  <a:lnTo>
                    <a:pt x="654435" y="245002"/>
                  </a:lnTo>
                  <a:lnTo>
                    <a:pt x="600190" y="299906"/>
                  </a:lnTo>
                  <a:lnTo>
                    <a:pt x="547855" y="356634"/>
                  </a:lnTo>
                  <a:lnTo>
                    <a:pt x="497490" y="415118"/>
                  </a:lnTo>
                  <a:lnTo>
                    <a:pt x="449156" y="475290"/>
                  </a:lnTo>
                  <a:lnTo>
                    <a:pt x="402907" y="537080"/>
                  </a:lnTo>
                  <a:lnTo>
                    <a:pt x="358799" y="600416"/>
                  </a:lnTo>
                  <a:lnTo>
                    <a:pt x="316883" y="665224"/>
                  </a:lnTo>
                  <a:lnTo>
                    <a:pt x="277208" y="731427"/>
                  </a:lnTo>
                  <a:lnTo>
                    <a:pt x="239821" y="798949"/>
                  </a:lnTo>
                  <a:lnTo>
                    <a:pt x="204765" y="867709"/>
                  </a:lnTo>
                  <a:lnTo>
                    <a:pt x="172081" y="937629"/>
                  </a:lnTo>
                  <a:lnTo>
                    <a:pt x="141808" y="1008625"/>
                  </a:lnTo>
                  <a:lnTo>
                    <a:pt x="113980" y="1080616"/>
                  </a:lnTo>
                  <a:lnTo>
                    <a:pt x="88631" y="1153516"/>
                  </a:lnTo>
                  <a:lnTo>
                    <a:pt x="65791" y="1227240"/>
                  </a:lnTo>
                  <a:lnTo>
                    <a:pt x="45485" y="1301702"/>
                  </a:lnTo>
                  <a:lnTo>
                    <a:pt x="27738" y="1376815"/>
                  </a:lnTo>
                  <a:lnTo>
                    <a:pt x="12570" y="1452492"/>
                  </a:lnTo>
                  <a:lnTo>
                    <a:pt x="0" y="1528643"/>
                  </a:lnTo>
                  <a:lnTo>
                    <a:pt x="76969" y="1540000"/>
                  </a:lnTo>
                  <a:lnTo>
                    <a:pt x="153939" y="1551357"/>
                  </a:lnTo>
                  <a:lnTo>
                    <a:pt x="230909" y="1562714"/>
                  </a:lnTo>
                  <a:lnTo>
                    <a:pt x="307878" y="1574071"/>
                  </a:lnTo>
                  <a:lnTo>
                    <a:pt x="384848" y="1585428"/>
                  </a:lnTo>
                  <a:lnTo>
                    <a:pt x="461818" y="1596784"/>
                  </a:lnTo>
                  <a:lnTo>
                    <a:pt x="538787" y="1608141"/>
                  </a:lnTo>
                  <a:lnTo>
                    <a:pt x="615757" y="1619498"/>
                  </a:lnTo>
                  <a:lnTo>
                    <a:pt x="692727" y="1630855"/>
                  </a:lnTo>
                  <a:lnTo>
                    <a:pt x="769696" y="1642212"/>
                  </a:lnTo>
                  <a:lnTo>
                    <a:pt x="846666" y="1653569"/>
                  </a:lnTo>
                  <a:lnTo>
                    <a:pt x="923636" y="1664926"/>
                  </a:lnTo>
                  <a:lnTo>
                    <a:pt x="1000605" y="1676283"/>
                  </a:lnTo>
                  <a:lnTo>
                    <a:pt x="1077575" y="1687640"/>
                  </a:lnTo>
                  <a:lnTo>
                    <a:pt x="1154545" y="1698997"/>
                  </a:lnTo>
                  <a:lnTo>
                    <a:pt x="1231514" y="1710354"/>
                  </a:lnTo>
                  <a:lnTo>
                    <a:pt x="1308484" y="1721711"/>
                  </a:lnTo>
                  <a:lnTo>
                    <a:pt x="1385454" y="1733068"/>
                  </a:lnTo>
                  <a:lnTo>
                    <a:pt x="1462423" y="1744425"/>
                  </a:lnTo>
                  <a:lnTo>
                    <a:pt x="1539393" y="1755782"/>
                  </a:lnTo>
                  <a:lnTo>
                    <a:pt x="1616363" y="1767139"/>
                  </a:lnTo>
                  <a:lnTo>
                    <a:pt x="1693332" y="1778496"/>
                  </a:lnTo>
                  <a:lnTo>
                    <a:pt x="1770302" y="1789853"/>
                  </a:lnTo>
                  <a:lnTo>
                    <a:pt x="1847272" y="1801210"/>
                  </a:lnTo>
                  <a:lnTo>
                    <a:pt x="1924241" y="1812567"/>
                  </a:lnTo>
                  <a:lnTo>
                    <a:pt x="2001211" y="1823924"/>
                  </a:lnTo>
                  <a:lnTo>
                    <a:pt x="2078181" y="1835281"/>
                  </a:lnTo>
                  <a:lnTo>
                    <a:pt x="2155150" y="1846638"/>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921525" y="1279044"/>
              <a:ext cx="1280112" cy="2131944"/>
            </a:xfrm>
            <a:custGeom>
              <a:avLst/>
              <a:gdLst/>
              <a:ahLst/>
              <a:cxnLst/>
              <a:rect l="0" t="0" r="0" b="0"/>
              <a:pathLst>
                <a:path w="1280112" h="2131944">
                  <a:moveTo>
                    <a:pt x="1280112" y="2131944"/>
                  </a:moveTo>
                  <a:lnTo>
                    <a:pt x="1254640" y="2058428"/>
                  </a:lnTo>
                  <a:lnTo>
                    <a:pt x="1229168" y="1984913"/>
                  </a:lnTo>
                  <a:lnTo>
                    <a:pt x="1203696" y="1911398"/>
                  </a:lnTo>
                  <a:lnTo>
                    <a:pt x="1178225" y="1837882"/>
                  </a:lnTo>
                  <a:lnTo>
                    <a:pt x="1152753" y="1764367"/>
                  </a:lnTo>
                  <a:lnTo>
                    <a:pt x="1127281" y="1690852"/>
                  </a:lnTo>
                  <a:lnTo>
                    <a:pt x="1101809" y="1617336"/>
                  </a:lnTo>
                  <a:lnTo>
                    <a:pt x="1076338" y="1543821"/>
                  </a:lnTo>
                  <a:lnTo>
                    <a:pt x="1050866" y="1470306"/>
                  </a:lnTo>
                  <a:lnTo>
                    <a:pt x="1025394" y="1396790"/>
                  </a:lnTo>
                  <a:lnTo>
                    <a:pt x="999922" y="1323275"/>
                  </a:lnTo>
                  <a:lnTo>
                    <a:pt x="974451" y="1249760"/>
                  </a:lnTo>
                  <a:lnTo>
                    <a:pt x="948979" y="1176244"/>
                  </a:lnTo>
                  <a:lnTo>
                    <a:pt x="923507" y="1102729"/>
                  </a:lnTo>
                  <a:lnTo>
                    <a:pt x="898035" y="1029214"/>
                  </a:lnTo>
                  <a:lnTo>
                    <a:pt x="872564" y="955699"/>
                  </a:lnTo>
                  <a:lnTo>
                    <a:pt x="847092" y="882183"/>
                  </a:lnTo>
                  <a:lnTo>
                    <a:pt x="821620" y="808668"/>
                  </a:lnTo>
                  <a:lnTo>
                    <a:pt x="796148" y="735153"/>
                  </a:lnTo>
                  <a:lnTo>
                    <a:pt x="770676" y="661637"/>
                  </a:lnTo>
                  <a:lnTo>
                    <a:pt x="745205" y="588122"/>
                  </a:lnTo>
                  <a:lnTo>
                    <a:pt x="719733" y="514607"/>
                  </a:lnTo>
                  <a:lnTo>
                    <a:pt x="694261" y="441091"/>
                  </a:lnTo>
                  <a:lnTo>
                    <a:pt x="668789" y="367576"/>
                  </a:lnTo>
                  <a:lnTo>
                    <a:pt x="643318" y="294061"/>
                  </a:lnTo>
                  <a:lnTo>
                    <a:pt x="617846" y="220545"/>
                  </a:lnTo>
                  <a:lnTo>
                    <a:pt x="592374" y="147030"/>
                  </a:lnTo>
                  <a:lnTo>
                    <a:pt x="566902" y="73515"/>
                  </a:lnTo>
                  <a:lnTo>
                    <a:pt x="541431" y="0"/>
                  </a:lnTo>
                  <a:lnTo>
                    <a:pt x="459843" y="30041"/>
                  </a:lnTo>
                  <a:lnTo>
                    <a:pt x="379474" y="63203"/>
                  </a:lnTo>
                  <a:lnTo>
                    <a:pt x="300442" y="99437"/>
                  </a:lnTo>
                  <a:lnTo>
                    <a:pt x="222864" y="138689"/>
                  </a:lnTo>
                  <a:lnTo>
                    <a:pt x="146856" y="180901"/>
                  </a:lnTo>
                  <a:lnTo>
                    <a:pt x="72531" y="226009"/>
                  </a:lnTo>
                  <a:lnTo>
                    <a:pt x="0" y="273948"/>
                  </a:lnTo>
                  <a:lnTo>
                    <a:pt x="44141" y="338017"/>
                  </a:lnTo>
                  <a:lnTo>
                    <a:pt x="88283" y="402086"/>
                  </a:lnTo>
                  <a:lnTo>
                    <a:pt x="132425" y="466154"/>
                  </a:lnTo>
                  <a:lnTo>
                    <a:pt x="176567" y="530223"/>
                  </a:lnTo>
                  <a:lnTo>
                    <a:pt x="220709" y="594292"/>
                  </a:lnTo>
                  <a:lnTo>
                    <a:pt x="264850" y="658361"/>
                  </a:lnTo>
                  <a:lnTo>
                    <a:pt x="308992" y="722430"/>
                  </a:lnTo>
                  <a:lnTo>
                    <a:pt x="353134" y="786498"/>
                  </a:lnTo>
                  <a:lnTo>
                    <a:pt x="397276" y="850567"/>
                  </a:lnTo>
                  <a:lnTo>
                    <a:pt x="441418" y="914636"/>
                  </a:lnTo>
                  <a:lnTo>
                    <a:pt x="485559" y="978705"/>
                  </a:lnTo>
                  <a:lnTo>
                    <a:pt x="529701" y="1042774"/>
                  </a:lnTo>
                  <a:lnTo>
                    <a:pt x="573843" y="1106842"/>
                  </a:lnTo>
                  <a:lnTo>
                    <a:pt x="617985" y="1170911"/>
                  </a:lnTo>
                  <a:lnTo>
                    <a:pt x="662127" y="1234980"/>
                  </a:lnTo>
                  <a:lnTo>
                    <a:pt x="706268" y="1299049"/>
                  </a:lnTo>
                  <a:lnTo>
                    <a:pt x="750410" y="1363118"/>
                  </a:lnTo>
                  <a:lnTo>
                    <a:pt x="794552" y="1427187"/>
                  </a:lnTo>
                  <a:lnTo>
                    <a:pt x="838694" y="1491255"/>
                  </a:lnTo>
                  <a:lnTo>
                    <a:pt x="882836" y="1555324"/>
                  </a:lnTo>
                  <a:lnTo>
                    <a:pt x="926977" y="1619393"/>
                  </a:lnTo>
                  <a:lnTo>
                    <a:pt x="971119" y="1683462"/>
                  </a:lnTo>
                  <a:lnTo>
                    <a:pt x="1015261" y="1747531"/>
                  </a:lnTo>
                  <a:lnTo>
                    <a:pt x="1059403" y="1811599"/>
                  </a:lnTo>
                  <a:lnTo>
                    <a:pt x="1103545" y="1875668"/>
                  </a:lnTo>
                  <a:lnTo>
                    <a:pt x="1147686" y="1939737"/>
                  </a:lnTo>
                  <a:lnTo>
                    <a:pt x="1191828" y="2003806"/>
                  </a:lnTo>
                  <a:lnTo>
                    <a:pt x="1235970" y="2067875"/>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462956" y="1182238"/>
              <a:ext cx="738681" cy="2228750"/>
            </a:xfrm>
            <a:custGeom>
              <a:avLst/>
              <a:gdLst/>
              <a:ahLst/>
              <a:cxnLst/>
              <a:rect l="0" t="0" r="0" b="0"/>
              <a:pathLst>
                <a:path w="738681" h="2228750">
                  <a:moveTo>
                    <a:pt x="738681" y="2228750"/>
                  </a:moveTo>
                  <a:lnTo>
                    <a:pt x="726562" y="2151897"/>
                  </a:lnTo>
                  <a:lnTo>
                    <a:pt x="714444" y="2075043"/>
                  </a:lnTo>
                  <a:lnTo>
                    <a:pt x="702325" y="1998190"/>
                  </a:lnTo>
                  <a:lnTo>
                    <a:pt x="690207" y="1921336"/>
                  </a:lnTo>
                  <a:lnTo>
                    <a:pt x="678089" y="1844483"/>
                  </a:lnTo>
                  <a:lnTo>
                    <a:pt x="665970" y="1767629"/>
                  </a:lnTo>
                  <a:lnTo>
                    <a:pt x="653852" y="1690776"/>
                  </a:lnTo>
                  <a:lnTo>
                    <a:pt x="641733" y="1613922"/>
                  </a:lnTo>
                  <a:lnTo>
                    <a:pt x="629615" y="1537069"/>
                  </a:lnTo>
                  <a:lnTo>
                    <a:pt x="617497" y="1460215"/>
                  </a:lnTo>
                  <a:lnTo>
                    <a:pt x="605378" y="1383362"/>
                  </a:lnTo>
                  <a:lnTo>
                    <a:pt x="593260" y="1306509"/>
                  </a:lnTo>
                  <a:lnTo>
                    <a:pt x="581141" y="1229655"/>
                  </a:lnTo>
                  <a:lnTo>
                    <a:pt x="569023" y="1152802"/>
                  </a:lnTo>
                  <a:lnTo>
                    <a:pt x="556905" y="1075948"/>
                  </a:lnTo>
                  <a:lnTo>
                    <a:pt x="544786" y="999095"/>
                  </a:lnTo>
                  <a:lnTo>
                    <a:pt x="532668" y="922241"/>
                  </a:lnTo>
                  <a:lnTo>
                    <a:pt x="520549" y="845388"/>
                  </a:lnTo>
                  <a:lnTo>
                    <a:pt x="508431" y="768534"/>
                  </a:lnTo>
                  <a:lnTo>
                    <a:pt x="496313" y="691681"/>
                  </a:lnTo>
                  <a:lnTo>
                    <a:pt x="484194" y="614827"/>
                  </a:lnTo>
                  <a:lnTo>
                    <a:pt x="472076" y="537974"/>
                  </a:lnTo>
                  <a:lnTo>
                    <a:pt x="459957" y="461120"/>
                  </a:lnTo>
                  <a:lnTo>
                    <a:pt x="447839" y="384267"/>
                  </a:lnTo>
                  <a:lnTo>
                    <a:pt x="435721" y="307413"/>
                  </a:lnTo>
                  <a:lnTo>
                    <a:pt x="423602" y="230560"/>
                  </a:lnTo>
                  <a:lnTo>
                    <a:pt x="411484" y="153706"/>
                  </a:lnTo>
                  <a:lnTo>
                    <a:pt x="399365" y="76853"/>
                  </a:lnTo>
                  <a:lnTo>
                    <a:pt x="387247" y="0"/>
                  </a:lnTo>
                  <a:lnTo>
                    <a:pt x="308522" y="13846"/>
                  </a:lnTo>
                  <a:lnTo>
                    <a:pt x="230338" y="30473"/>
                  </a:lnTo>
                  <a:lnTo>
                    <a:pt x="152791" y="49859"/>
                  </a:lnTo>
                  <a:lnTo>
                    <a:pt x="75979" y="71979"/>
                  </a:lnTo>
                  <a:lnTo>
                    <a:pt x="0" y="96806"/>
                  </a:lnTo>
                  <a:lnTo>
                    <a:pt x="25471" y="170321"/>
                  </a:lnTo>
                  <a:lnTo>
                    <a:pt x="50943" y="243837"/>
                  </a:lnTo>
                  <a:lnTo>
                    <a:pt x="76415" y="317352"/>
                  </a:lnTo>
                  <a:lnTo>
                    <a:pt x="101887" y="390867"/>
                  </a:lnTo>
                  <a:lnTo>
                    <a:pt x="127358" y="464383"/>
                  </a:lnTo>
                  <a:lnTo>
                    <a:pt x="152830" y="537898"/>
                  </a:lnTo>
                  <a:lnTo>
                    <a:pt x="178302" y="611413"/>
                  </a:lnTo>
                  <a:lnTo>
                    <a:pt x="203774" y="684929"/>
                  </a:lnTo>
                  <a:lnTo>
                    <a:pt x="229245" y="758444"/>
                  </a:lnTo>
                  <a:lnTo>
                    <a:pt x="254717" y="831959"/>
                  </a:lnTo>
                  <a:lnTo>
                    <a:pt x="280189" y="905475"/>
                  </a:lnTo>
                  <a:lnTo>
                    <a:pt x="305661" y="978990"/>
                  </a:lnTo>
                  <a:lnTo>
                    <a:pt x="331132" y="1052505"/>
                  </a:lnTo>
                  <a:lnTo>
                    <a:pt x="356604" y="1126021"/>
                  </a:lnTo>
                  <a:lnTo>
                    <a:pt x="382076" y="1199536"/>
                  </a:lnTo>
                  <a:lnTo>
                    <a:pt x="407548" y="1273051"/>
                  </a:lnTo>
                  <a:lnTo>
                    <a:pt x="433019" y="1346566"/>
                  </a:lnTo>
                  <a:lnTo>
                    <a:pt x="458491" y="1420082"/>
                  </a:lnTo>
                  <a:lnTo>
                    <a:pt x="483963" y="1493597"/>
                  </a:lnTo>
                  <a:lnTo>
                    <a:pt x="509435" y="1567112"/>
                  </a:lnTo>
                  <a:lnTo>
                    <a:pt x="534907" y="1640628"/>
                  </a:lnTo>
                  <a:lnTo>
                    <a:pt x="560378" y="1714143"/>
                  </a:lnTo>
                  <a:lnTo>
                    <a:pt x="585850" y="1787658"/>
                  </a:lnTo>
                  <a:lnTo>
                    <a:pt x="611322" y="1861174"/>
                  </a:lnTo>
                  <a:lnTo>
                    <a:pt x="636794" y="1934689"/>
                  </a:lnTo>
                  <a:lnTo>
                    <a:pt x="662265" y="2008204"/>
                  </a:lnTo>
                  <a:lnTo>
                    <a:pt x="687737" y="2081720"/>
                  </a:lnTo>
                  <a:lnTo>
                    <a:pt x="713209" y="2155235"/>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850203" y="1165997"/>
              <a:ext cx="351433" cy="2244991"/>
            </a:xfrm>
            <a:custGeom>
              <a:avLst/>
              <a:gdLst/>
              <a:ahLst/>
              <a:cxnLst/>
              <a:rect l="0" t="0" r="0" b="0"/>
              <a:pathLst>
                <a:path w="351433" h="2244991">
                  <a:moveTo>
                    <a:pt x="351433" y="2244991"/>
                  </a:moveTo>
                  <a:lnTo>
                    <a:pt x="343657" y="2167578"/>
                  </a:lnTo>
                  <a:lnTo>
                    <a:pt x="335882" y="2090164"/>
                  </a:lnTo>
                  <a:lnTo>
                    <a:pt x="328106" y="2012751"/>
                  </a:lnTo>
                  <a:lnTo>
                    <a:pt x="320330" y="1935337"/>
                  </a:lnTo>
                  <a:lnTo>
                    <a:pt x="312555" y="1857924"/>
                  </a:lnTo>
                  <a:lnTo>
                    <a:pt x="304779" y="1780510"/>
                  </a:lnTo>
                  <a:lnTo>
                    <a:pt x="297003" y="1703097"/>
                  </a:lnTo>
                  <a:lnTo>
                    <a:pt x="289228" y="1625683"/>
                  </a:lnTo>
                  <a:lnTo>
                    <a:pt x="281452" y="1548270"/>
                  </a:lnTo>
                  <a:lnTo>
                    <a:pt x="273676" y="1470856"/>
                  </a:lnTo>
                  <a:lnTo>
                    <a:pt x="265901" y="1393443"/>
                  </a:lnTo>
                  <a:lnTo>
                    <a:pt x="258125" y="1316029"/>
                  </a:lnTo>
                  <a:lnTo>
                    <a:pt x="250349" y="1238616"/>
                  </a:lnTo>
                  <a:lnTo>
                    <a:pt x="242574" y="1161202"/>
                  </a:lnTo>
                  <a:lnTo>
                    <a:pt x="234798" y="1083789"/>
                  </a:lnTo>
                  <a:lnTo>
                    <a:pt x="227022" y="1006375"/>
                  </a:lnTo>
                  <a:lnTo>
                    <a:pt x="219247" y="928962"/>
                  </a:lnTo>
                  <a:lnTo>
                    <a:pt x="211471" y="851548"/>
                  </a:lnTo>
                  <a:lnTo>
                    <a:pt x="203695" y="774135"/>
                  </a:lnTo>
                  <a:lnTo>
                    <a:pt x="195920" y="696721"/>
                  </a:lnTo>
                  <a:lnTo>
                    <a:pt x="188144" y="619308"/>
                  </a:lnTo>
                  <a:lnTo>
                    <a:pt x="180368" y="541894"/>
                  </a:lnTo>
                  <a:lnTo>
                    <a:pt x="172593" y="464481"/>
                  </a:lnTo>
                  <a:lnTo>
                    <a:pt x="164817" y="387067"/>
                  </a:lnTo>
                  <a:lnTo>
                    <a:pt x="157041" y="309654"/>
                  </a:lnTo>
                  <a:lnTo>
                    <a:pt x="149266" y="232240"/>
                  </a:lnTo>
                  <a:lnTo>
                    <a:pt x="141490" y="154827"/>
                  </a:lnTo>
                  <a:lnTo>
                    <a:pt x="133714" y="77413"/>
                  </a:lnTo>
                  <a:lnTo>
                    <a:pt x="125939" y="0"/>
                  </a:lnTo>
                  <a:lnTo>
                    <a:pt x="0" y="16240"/>
                  </a:lnTo>
                  <a:lnTo>
                    <a:pt x="12118" y="93094"/>
                  </a:lnTo>
                  <a:lnTo>
                    <a:pt x="24236" y="169947"/>
                  </a:lnTo>
                  <a:lnTo>
                    <a:pt x="36355" y="246801"/>
                  </a:lnTo>
                  <a:lnTo>
                    <a:pt x="48473" y="323654"/>
                  </a:lnTo>
                  <a:lnTo>
                    <a:pt x="60592" y="400508"/>
                  </a:lnTo>
                  <a:lnTo>
                    <a:pt x="72710" y="477361"/>
                  </a:lnTo>
                  <a:lnTo>
                    <a:pt x="84828" y="554215"/>
                  </a:lnTo>
                  <a:lnTo>
                    <a:pt x="96947" y="631068"/>
                  </a:lnTo>
                  <a:lnTo>
                    <a:pt x="109065" y="707922"/>
                  </a:lnTo>
                  <a:lnTo>
                    <a:pt x="121184" y="784775"/>
                  </a:lnTo>
                  <a:lnTo>
                    <a:pt x="133302" y="861629"/>
                  </a:lnTo>
                  <a:lnTo>
                    <a:pt x="145420" y="938482"/>
                  </a:lnTo>
                  <a:lnTo>
                    <a:pt x="157539" y="1015336"/>
                  </a:lnTo>
                  <a:lnTo>
                    <a:pt x="169657" y="1092189"/>
                  </a:lnTo>
                  <a:lnTo>
                    <a:pt x="181776" y="1169043"/>
                  </a:lnTo>
                  <a:lnTo>
                    <a:pt x="193894" y="1245896"/>
                  </a:lnTo>
                  <a:lnTo>
                    <a:pt x="206012" y="1322749"/>
                  </a:lnTo>
                  <a:lnTo>
                    <a:pt x="218131" y="1399603"/>
                  </a:lnTo>
                  <a:lnTo>
                    <a:pt x="230249" y="1476456"/>
                  </a:lnTo>
                  <a:lnTo>
                    <a:pt x="242368" y="1553310"/>
                  </a:lnTo>
                  <a:lnTo>
                    <a:pt x="254486" y="1630163"/>
                  </a:lnTo>
                  <a:lnTo>
                    <a:pt x="266604" y="1707017"/>
                  </a:lnTo>
                  <a:lnTo>
                    <a:pt x="278723" y="1783870"/>
                  </a:lnTo>
                  <a:lnTo>
                    <a:pt x="290841" y="1860724"/>
                  </a:lnTo>
                  <a:lnTo>
                    <a:pt x="302960" y="1937577"/>
                  </a:lnTo>
                  <a:lnTo>
                    <a:pt x="315078" y="2014431"/>
                  </a:lnTo>
                  <a:lnTo>
                    <a:pt x="327196" y="2091284"/>
                  </a:lnTo>
                  <a:lnTo>
                    <a:pt x="339315" y="2168138"/>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976142" y="1160628"/>
              <a:ext cx="225494" cy="2250360"/>
            </a:xfrm>
            <a:custGeom>
              <a:avLst/>
              <a:gdLst/>
              <a:ahLst/>
              <a:cxnLst/>
              <a:rect l="0" t="0" r="0" b="0"/>
              <a:pathLst>
                <a:path w="225494" h="2250360">
                  <a:moveTo>
                    <a:pt x="225494" y="2250360"/>
                  </a:moveTo>
                  <a:lnTo>
                    <a:pt x="219858" y="2172761"/>
                  </a:lnTo>
                  <a:lnTo>
                    <a:pt x="214222" y="2095162"/>
                  </a:lnTo>
                  <a:lnTo>
                    <a:pt x="208586" y="2017564"/>
                  </a:lnTo>
                  <a:lnTo>
                    <a:pt x="202950" y="1939965"/>
                  </a:lnTo>
                  <a:lnTo>
                    <a:pt x="197314" y="1862366"/>
                  </a:lnTo>
                  <a:lnTo>
                    <a:pt x="191677" y="1784768"/>
                  </a:lnTo>
                  <a:lnTo>
                    <a:pt x="186041" y="1707169"/>
                  </a:lnTo>
                  <a:lnTo>
                    <a:pt x="180405" y="1629571"/>
                  </a:lnTo>
                  <a:lnTo>
                    <a:pt x="174769" y="1551972"/>
                  </a:lnTo>
                  <a:lnTo>
                    <a:pt x="169133" y="1474373"/>
                  </a:lnTo>
                  <a:lnTo>
                    <a:pt x="163497" y="1396775"/>
                  </a:lnTo>
                  <a:lnTo>
                    <a:pt x="157861" y="1319176"/>
                  </a:lnTo>
                  <a:lnTo>
                    <a:pt x="152225" y="1241577"/>
                  </a:lnTo>
                  <a:lnTo>
                    <a:pt x="146589" y="1163979"/>
                  </a:lnTo>
                  <a:lnTo>
                    <a:pt x="140953" y="1086380"/>
                  </a:lnTo>
                  <a:lnTo>
                    <a:pt x="135316" y="1008782"/>
                  </a:lnTo>
                  <a:lnTo>
                    <a:pt x="129680" y="931183"/>
                  </a:lnTo>
                  <a:lnTo>
                    <a:pt x="124044" y="853584"/>
                  </a:lnTo>
                  <a:lnTo>
                    <a:pt x="118408" y="775986"/>
                  </a:lnTo>
                  <a:lnTo>
                    <a:pt x="112772" y="698387"/>
                  </a:lnTo>
                  <a:lnTo>
                    <a:pt x="107136" y="620788"/>
                  </a:lnTo>
                  <a:lnTo>
                    <a:pt x="101500" y="543190"/>
                  </a:lnTo>
                  <a:lnTo>
                    <a:pt x="95864" y="465591"/>
                  </a:lnTo>
                  <a:lnTo>
                    <a:pt x="90228" y="387993"/>
                  </a:lnTo>
                  <a:lnTo>
                    <a:pt x="84592" y="310394"/>
                  </a:lnTo>
                  <a:lnTo>
                    <a:pt x="78955" y="232795"/>
                  </a:lnTo>
                  <a:lnTo>
                    <a:pt x="73319" y="155197"/>
                  </a:lnTo>
                  <a:lnTo>
                    <a:pt x="67683" y="77598"/>
                  </a:lnTo>
                  <a:lnTo>
                    <a:pt x="62047" y="0"/>
                  </a:lnTo>
                  <a:lnTo>
                    <a:pt x="0" y="5368"/>
                  </a:lnTo>
                  <a:lnTo>
                    <a:pt x="7775" y="82781"/>
                  </a:lnTo>
                  <a:lnTo>
                    <a:pt x="15551" y="160195"/>
                  </a:lnTo>
                  <a:lnTo>
                    <a:pt x="23327" y="237608"/>
                  </a:lnTo>
                  <a:lnTo>
                    <a:pt x="31102" y="315022"/>
                  </a:lnTo>
                  <a:lnTo>
                    <a:pt x="38878" y="392435"/>
                  </a:lnTo>
                  <a:lnTo>
                    <a:pt x="46654" y="469849"/>
                  </a:lnTo>
                  <a:lnTo>
                    <a:pt x="54429" y="547262"/>
                  </a:lnTo>
                  <a:lnTo>
                    <a:pt x="62205" y="624676"/>
                  </a:lnTo>
                  <a:lnTo>
                    <a:pt x="69981" y="702089"/>
                  </a:lnTo>
                  <a:lnTo>
                    <a:pt x="77756" y="779503"/>
                  </a:lnTo>
                  <a:lnTo>
                    <a:pt x="85532" y="856916"/>
                  </a:lnTo>
                  <a:lnTo>
                    <a:pt x="93308" y="934330"/>
                  </a:lnTo>
                  <a:lnTo>
                    <a:pt x="101083" y="1011743"/>
                  </a:lnTo>
                  <a:lnTo>
                    <a:pt x="108859" y="1089157"/>
                  </a:lnTo>
                  <a:lnTo>
                    <a:pt x="116635" y="1166570"/>
                  </a:lnTo>
                  <a:lnTo>
                    <a:pt x="124410" y="1243984"/>
                  </a:lnTo>
                  <a:lnTo>
                    <a:pt x="132186" y="1321397"/>
                  </a:lnTo>
                  <a:lnTo>
                    <a:pt x="139962" y="1398811"/>
                  </a:lnTo>
                  <a:lnTo>
                    <a:pt x="147737" y="1476224"/>
                  </a:lnTo>
                  <a:lnTo>
                    <a:pt x="155513" y="1553638"/>
                  </a:lnTo>
                  <a:lnTo>
                    <a:pt x="163289" y="1631052"/>
                  </a:lnTo>
                  <a:lnTo>
                    <a:pt x="171064" y="1708465"/>
                  </a:lnTo>
                  <a:lnTo>
                    <a:pt x="178840" y="1785879"/>
                  </a:lnTo>
                  <a:lnTo>
                    <a:pt x="186616" y="1863292"/>
                  </a:lnTo>
                  <a:lnTo>
                    <a:pt x="194391" y="1940706"/>
                  </a:lnTo>
                  <a:lnTo>
                    <a:pt x="202167" y="2018119"/>
                  </a:lnTo>
                  <a:lnTo>
                    <a:pt x="209943" y="2095533"/>
                  </a:lnTo>
                  <a:lnTo>
                    <a:pt x="217718" y="2172946"/>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038190" y="1158243"/>
              <a:ext cx="163446" cy="2252745"/>
            </a:xfrm>
            <a:custGeom>
              <a:avLst/>
              <a:gdLst/>
              <a:ahLst/>
              <a:cxnLst/>
              <a:rect l="0" t="0" r="0" b="0"/>
              <a:pathLst>
                <a:path w="163446" h="2252745">
                  <a:moveTo>
                    <a:pt x="163446" y="2252745"/>
                  </a:moveTo>
                  <a:lnTo>
                    <a:pt x="159088" y="2175064"/>
                  </a:lnTo>
                  <a:lnTo>
                    <a:pt x="154730" y="2097383"/>
                  </a:lnTo>
                  <a:lnTo>
                    <a:pt x="150372" y="2019702"/>
                  </a:lnTo>
                  <a:lnTo>
                    <a:pt x="146014" y="1942021"/>
                  </a:lnTo>
                  <a:lnTo>
                    <a:pt x="141656" y="1864341"/>
                  </a:lnTo>
                  <a:lnTo>
                    <a:pt x="137298" y="1786660"/>
                  </a:lnTo>
                  <a:lnTo>
                    <a:pt x="132940" y="1708979"/>
                  </a:lnTo>
                  <a:lnTo>
                    <a:pt x="128582" y="1631298"/>
                  </a:lnTo>
                  <a:lnTo>
                    <a:pt x="124224" y="1553617"/>
                  </a:lnTo>
                  <a:lnTo>
                    <a:pt x="119866" y="1475936"/>
                  </a:lnTo>
                  <a:lnTo>
                    <a:pt x="115508" y="1398255"/>
                  </a:lnTo>
                  <a:lnTo>
                    <a:pt x="111150" y="1320574"/>
                  </a:lnTo>
                  <a:lnTo>
                    <a:pt x="106792" y="1242894"/>
                  </a:lnTo>
                  <a:lnTo>
                    <a:pt x="102434" y="1165213"/>
                  </a:lnTo>
                  <a:lnTo>
                    <a:pt x="98076" y="1087532"/>
                  </a:lnTo>
                  <a:lnTo>
                    <a:pt x="93717" y="1009851"/>
                  </a:lnTo>
                  <a:lnTo>
                    <a:pt x="89359" y="932170"/>
                  </a:lnTo>
                  <a:lnTo>
                    <a:pt x="85001" y="854489"/>
                  </a:lnTo>
                  <a:lnTo>
                    <a:pt x="80643" y="776808"/>
                  </a:lnTo>
                  <a:lnTo>
                    <a:pt x="76285" y="699127"/>
                  </a:lnTo>
                  <a:lnTo>
                    <a:pt x="71927" y="621447"/>
                  </a:lnTo>
                  <a:lnTo>
                    <a:pt x="67569" y="543766"/>
                  </a:lnTo>
                  <a:lnTo>
                    <a:pt x="63211" y="466085"/>
                  </a:lnTo>
                  <a:lnTo>
                    <a:pt x="58853" y="388404"/>
                  </a:lnTo>
                  <a:lnTo>
                    <a:pt x="54495" y="310723"/>
                  </a:lnTo>
                  <a:lnTo>
                    <a:pt x="50137" y="233042"/>
                  </a:lnTo>
                  <a:lnTo>
                    <a:pt x="45779" y="155361"/>
                  </a:lnTo>
                  <a:lnTo>
                    <a:pt x="41421" y="77680"/>
                  </a:lnTo>
                  <a:lnTo>
                    <a:pt x="37063" y="0"/>
                  </a:lnTo>
                  <a:lnTo>
                    <a:pt x="0" y="2385"/>
                  </a:lnTo>
                  <a:lnTo>
                    <a:pt x="5636" y="79984"/>
                  </a:lnTo>
                  <a:lnTo>
                    <a:pt x="11272" y="157582"/>
                  </a:lnTo>
                  <a:lnTo>
                    <a:pt x="16908" y="235181"/>
                  </a:lnTo>
                  <a:lnTo>
                    <a:pt x="22544" y="312779"/>
                  </a:lnTo>
                  <a:lnTo>
                    <a:pt x="28180" y="390378"/>
                  </a:lnTo>
                  <a:lnTo>
                    <a:pt x="33816" y="467977"/>
                  </a:lnTo>
                  <a:lnTo>
                    <a:pt x="39452" y="545575"/>
                  </a:lnTo>
                  <a:lnTo>
                    <a:pt x="45088" y="623174"/>
                  </a:lnTo>
                  <a:lnTo>
                    <a:pt x="50724" y="700773"/>
                  </a:lnTo>
                  <a:lnTo>
                    <a:pt x="56361" y="778371"/>
                  </a:lnTo>
                  <a:lnTo>
                    <a:pt x="61997" y="855970"/>
                  </a:lnTo>
                  <a:lnTo>
                    <a:pt x="67633" y="933568"/>
                  </a:lnTo>
                  <a:lnTo>
                    <a:pt x="73269" y="1011167"/>
                  </a:lnTo>
                  <a:lnTo>
                    <a:pt x="78905" y="1088766"/>
                  </a:lnTo>
                  <a:lnTo>
                    <a:pt x="84541" y="1166364"/>
                  </a:lnTo>
                  <a:lnTo>
                    <a:pt x="90177" y="1243963"/>
                  </a:lnTo>
                  <a:lnTo>
                    <a:pt x="95813" y="1321562"/>
                  </a:lnTo>
                  <a:lnTo>
                    <a:pt x="101449" y="1399160"/>
                  </a:lnTo>
                  <a:lnTo>
                    <a:pt x="107085" y="1476759"/>
                  </a:lnTo>
                  <a:lnTo>
                    <a:pt x="112722" y="1554357"/>
                  </a:lnTo>
                  <a:lnTo>
                    <a:pt x="118358" y="1631956"/>
                  </a:lnTo>
                  <a:lnTo>
                    <a:pt x="123994" y="1709555"/>
                  </a:lnTo>
                  <a:lnTo>
                    <a:pt x="129630" y="1787153"/>
                  </a:lnTo>
                  <a:lnTo>
                    <a:pt x="135266" y="1864752"/>
                  </a:lnTo>
                  <a:lnTo>
                    <a:pt x="140902" y="1942351"/>
                  </a:lnTo>
                  <a:lnTo>
                    <a:pt x="146538" y="2019949"/>
                  </a:lnTo>
                  <a:lnTo>
                    <a:pt x="152174" y="2097548"/>
                  </a:lnTo>
                  <a:lnTo>
                    <a:pt x="157810" y="2175146"/>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3075253" y="1156480"/>
              <a:ext cx="126383" cy="2254507"/>
            </a:xfrm>
            <a:custGeom>
              <a:avLst/>
              <a:gdLst/>
              <a:ahLst/>
              <a:cxnLst/>
              <a:rect l="0" t="0" r="0" b="0"/>
              <a:pathLst>
                <a:path w="126383" h="2254507">
                  <a:moveTo>
                    <a:pt x="126383" y="2254507"/>
                  </a:moveTo>
                  <a:lnTo>
                    <a:pt x="123293" y="2176766"/>
                  </a:lnTo>
                  <a:lnTo>
                    <a:pt x="120203" y="2099024"/>
                  </a:lnTo>
                  <a:lnTo>
                    <a:pt x="117113" y="2021282"/>
                  </a:lnTo>
                  <a:lnTo>
                    <a:pt x="114023" y="1943541"/>
                  </a:lnTo>
                  <a:lnTo>
                    <a:pt x="110933" y="1865799"/>
                  </a:lnTo>
                  <a:lnTo>
                    <a:pt x="107843" y="1788057"/>
                  </a:lnTo>
                  <a:lnTo>
                    <a:pt x="104753" y="1710316"/>
                  </a:lnTo>
                  <a:lnTo>
                    <a:pt x="101663" y="1632574"/>
                  </a:lnTo>
                  <a:lnTo>
                    <a:pt x="98573" y="1554832"/>
                  </a:lnTo>
                  <a:lnTo>
                    <a:pt x="95483" y="1477091"/>
                  </a:lnTo>
                  <a:lnTo>
                    <a:pt x="92393" y="1399349"/>
                  </a:lnTo>
                  <a:lnTo>
                    <a:pt x="89304" y="1321608"/>
                  </a:lnTo>
                  <a:lnTo>
                    <a:pt x="86214" y="1243866"/>
                  </a:lnTo>
                  <a:lnTo>
                    <a:pt x="83124" y="1166124"/>
                  </a:lnTo>
                  <a:lnTo>
                    <a:pt x="80034" y="1088383"/>
                  </a:lnTo>
                  <a:lnTo>
                    <a:pt x="76944" y="1010641"/>
                  </a:lnTo>
                  <a:lnTo>
                    <a:pt x="73854" y="932899"/>
                  </a:lnTo>
                  <a:lnTo>
                    <a:pt x="70764" y="855158"/>
                  </a:lnTo>
                  <a:lnTo>
                    <a:pt x="67674" y="777416"/>
                  </a:lnTo>
                  <a:lnTo>
                    <a:pt x="64584" y="699674"/>
                  </a:lnTo>
                  <a:lnTo>
                    <a:pt x="61494" y="621933"/>
                  </a:lnTo>
                  <a:lnTo>
                    <a:pt x="58404" y="544191"/>
                  </a:lnTo>
                  <a:lnTo>
                    <a:pt x="55314" y="466449"/>
                  </a:lnTo>
                  <a:lnTo>
                    <a:pt x="52224" y="388708"/>
                  </a:lnTo>
                  <a:lnTo>
                    <a:pt x="49134" y="310966"/>
                  </a:lnTo>
                  <a:lnTo>
                    <a:pt x="46044" y="233224"/>
                  </a:lnTo>
                  <a:lnTo>
                    <a:pt x="42954" y="155483"/>
                  </a:lnTo>
                  <a:lnTo>
                    <a:pt x="39864" y="77741"/>
                  </a:lnTo>
                  <a:lnTo>
                    <a:pt x="36774" y="0"/>
                  </a:lnTo>
                  <a:lnTo>
                    <a:pt x="0" y="1762"/>
                  </a:lnTo>
                  <a:lnTo>
                    <a:pt x="4358" y="79443"/>
                  </a:lnTo>
                  <a:lnTo>
                    <a:pt x="8716" y="157124"/>
                  </a:lnTo>
                  <a:lnTo>
                    <a:pt x="13074" y="234804"/>
                  </a:lnTo>
                  <a:lnTo>
                    <a:pt x="17432" y="312485"/>
                  </a:lnTo>
                  <a:lnTo>
                    <a:pt x="21790" y="390166"/>
                  </a:lnTo>
                  <a:lnTo>
                    <a:pt x="26148" y="467847"/>
                  </a:lnTo>
                  <a:lnTo>
                    <a:pt x="30506" y="545528"/>
                  </a:lnTo>
                  <a:lnTo>
                    <a:pt x="34864" y="623209"/>
                  </a:lnTo>
                  <a:lnTo>
                    <a:pt x="39222" y="700890"/>
                  </a:lnTo>
                  <a:lnTo>
                    <a:pt x="43580" y="778571"/>
                  </a:lnTo>
                  <a:lnTo>
                    <a:pt x="47938" y="856251"/>
                  </a:lnTo>
                  <a:lnTo>
                    <a:pt x="52296" y="933932"/>
                  </a:lnTo>
                  <a:lnTo>
                    <a:pt x="56654" y="1011613"/>
                  </a:lnTo>
                  <a:lnTo>
                    <a:pt x="61012" y="1089294"/>
                  </a:lnTo>
                  <a:lnTo>
                    <a:pt x="65370" y="1166975"/>
                  </a:lnTo>
                  <a:lnTo>
                    <a:pt x="69728" y="1244656"/>
                  </a:lnTo>
                  <a:lnTo>
                    <a:pt x="74087" y="1322337"/>
                  </a:lnTo>
                  <a:lnTo>
                    <a:pt x="78445" y="1400018"/>
                  </a:lnTo>
                  <a:lnTo>
                    <a:pt x="82803" y="1477698"/>
                  </a:lnTo>
                  <a:lnTo>
                    <a:pt x="87161" y="1555379"/>
                  </a:lnTo>
                  <a:lnTo>
                    <a:pt x="91519" y="1633060"/>
                  </a:lnTo>
                  <a:lnTo>
                    <a:pt x="95877" y="1710741"/>
                  </a:lnTo>
                  <a:lnTo>
                    <a:pt x="100235" y="1788422"/>
                  </a:lnTo>
                  <a:lnTo>
                    <a:pt x="104593" y="1866103"/>
                  </a:lnTo>
                  <a:lnTo>
                    <a:pt x="108951" y="1943784"/>
                  </a:lnTo>
                  <a:lnTo>
                    <a:pt x="113309" y="2021465"/>
                  </a:lnTo>
                  <a:lnTo>
                    <a:pt x="117667" y="2099146"/>
                  </a:lnTo>
                  <a:lnTo>
                    <a:pt x="122025" y="2176826"/>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3112028" y="1155647"/>
              <a:ext cx="89609" cy="2255340"/>
            </a:xfrm>
            <a:custGeom>
              <a:avLst/>
              <a:gdLst/>
              <a:ahLst/>
              <a:cxnLst/>
              <a:rect l="0" t="0" r="0" b="0"/>
              <a:pathLst>
                <a:path w="89609" h="2255340">
                  <a:moveTo>
                    <a:pt x="89609" y="2255340"/>
                  </a:moveTo>
                  <a:lnTo>
                    <a:pt x="87355" y="2177570"/>
                  </a:lnTo>
                  <a:lnTo>
                    <a:pt x="85101" y="2099800"/>
                  </a:lnTo>
                  <a:lnTo>
                    <a:pt x="82847" y="2022029"/>
                  </a:lnTo>
                  <a:lnTo>
                    <a:pt x="80593" y="1944259"/>
                  </a:lnTo>
                  <a:lnTo>
                    <a:pt x="78339" y="1866489"/>
                  </a:lnTo>
                  <a:lnTo>
                    <a:pt x="76086" y="1788718"/>
                  </a:lnTo>
                  <a:lnTo>
                    <a:pt x="73832" y="1710948"/>
                  </a:lnTo>
                  <a:lnTo>
                    <a:pt x="71578" y="1633177"/>
                  </a:lnTo>
                  <a:lnTo>
                    <a:pt x="69324" y="1555407"/>
                  </a:lnTo>
                  <a:lnTo>
                    <a:pt x="67070" y="1477637"/>
                  </a:lnTo>
                  <a:lnTo>
                    <a:pt x="64816" y="1399866"/>
                  </a:lnTo>
                  <a:lnTo>
                    <a:pt x="62562" y="1322096"/>
                  </a:lnTo>
                  <a:lnTo>
                    <a:pt x="60309" y="1244326"/>
                  </a:lnTo>
                  <a:lnTo>
                    <a:pt x="58055" y="1166555"/>
                  </a:lnTo>
                  <a:lnTo>
                    <a:pt x="55801" y="1088785"/>
                  </a:lnTo>
                  <a:lnTo>
                    <a:pt x="53547" y="1011014"/>
                  </a:lnTo>
                  <a:lnTo>
                    <a:pt x="51293" y="933244"/>
                  </a:lnTo>
                  <a:lnTo>
                    <a:pt x="49039" y="855474"/>
                  </a:lnTo>
                  <a:lnTo>
                    <a:pt x="46785" y="777703"/>
                  </a:lnTo>
                  <a:lnTo>
                    <a:pt x="44531" y="699933"/>
                  </a:lnTo>
                  <a:lnTo>
                    <a:pt x="42278" y="622163"/>
                  </a:lnTo>
                  <a:lnTo>
                    <a:pt x="40024" y="544392"/>
                  </a:lnTo>
                  <a:lnTo>
                    <a:pt x="37770" y="466622"/>
                  </a:lnTo>
                  <a:lnTo>
                    <a:pt x="35516" y="388851"/>
                  </a:lnTo>
                  <a:lnTo>
                    <a:pt x="33262" y="311081"/>
                  </a:lnTo>
                  <a:lnTo>
                    <a:pt x="31008" y="233311"/>
                  </a:lnTo>
                  <a:lnTo>
                    <a:pt x="28754" y="155540"/>
                  </a:lnTo>
                  <a:lnTo>
                    <a:pt x="26500" y="77770"/>
                  </a:lnTo>
                  <a:lnTo>
                    <a:pt x="24247" y="0"/>
                  </a:lnTo>
                  <a:lnTo>
                    <a:pt x="0" y="833"/>
                  </a:lnTo>
                  <a:lnTo>
                    <a:pt x="3089" y="78574"/>
                  </a:lnTo>
                  <a:lnTo>
                    <a:pt x="6179" y="156316"/>
                  </a:lnTo>
                  <a:lnTo>
                    <a:pt x="9269" y="234058"/>
                  </a:lnTo>
                  <a:lnTo>
                    <a:pt x="12359" y="311799"/>
                  </a:lnTo>
                  <a:lnTo>
                    <a:pt x="15449" y="389541"/>
                  </a:lnTo>
                  <a:lnTo>
                    <a:pt x="18539" y="467283"/>
                  </a:lnTo>
                  <a:lnTo>
                    <a:pt x="21629" y="545024"/>
                  </a:lnTo>
                  <a:lnTo>
                    <a:pt x="24719" y="622766"/>
                  </a:lnTo>
                  <a:lnTo>
                    <a:pt x="27809" y="700508"/>
                  </a:lnTo>
                  <a:lnTo>
                    <a:pt x="30899" y="778249"/>
                  </a:lnTo>
                  <a:lnTo>
                    <a:pt x="33989" y="855991"/>
                  </a:lnTo>
                  <a:lnTo>
                    <a:pt x="37079" y="933732"/>
                  </a:lnTo>
                  <a:lnTo>
                    <a:pt x="40169" y="1011474"/>
                  </a:lnTo>
                  <a:lnTo>
                    <a:pt x="43259" y="1089216"/>
                  </a:lnTo>
                  <a:lnTo>
                    <a:pt x="46349" y="1166957"/>
                  </a:lnTo>
                  <a:lnTo>
                    <a:pt x="49439" y="1244699"/>
                  </a:lnTo>
                  <a:lnTo>
                    <a:pt x="52529" y="1322441"/>
                  </a:lnTo>
                  <a:lnTo>
                    <a:pt x="55619" y="1400182"/>
                  </a:lnTo>
                  <a:lnTo>
                    <a:pt x="58709" y="1477924"/>
                  </a:lnTo>
                  <a:lnTo>
                    <a:pt x="61799" y="1555666"/>
                  </a:lnTo>
                  <a:lnTo>
                    <a:pt x="64889" y="1633407"/>
                  </a:lnTo>
                  <a:lnTo>
                    <a:pt x="67979" y="1711149"/>
                  </a:lnTo>
                  <a:lnTo>
                    <a:pt x="71069" y="1788891"/>
                  </a:lnTo>
                  <a:lnTo>
                    <a:pt x="74159" y="1866632"/>
                  </a:lnTo>
                  <a:lnTo>
                    <a:pt x="77249" y="1944374"/>
                  </a:lnTo>
                  <a:lnTo>
                    <a:pt x="80339" y="2022116"/>
                  </a:lnTo>
                  <a:lnTo>
                    <a:pt x="83429" y="2099857"/>
                  </a:lnTo>
                  <a:lnTo>
                    <a:pt x="86519" y="2177599"/>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3136275" y="1155169"/>
              <a:ext cx="65362" cy="2255819"/>
            </a:xfrm>
            <a:custGeom>
              <a:avLst/>
              <a:gdLst/>
              <a:ahLst/>
              <a:cxnLst/>
              <a:rect l="0" t="0" r="0" b="0"/>
              <a:pathLst>
                <a:path w="65362" h="2255819">
                  <a:moveTo>
                    <a:pt x="65362" y="2255819"/>
                  </a:moveTo>
                  <a:lnTo>
                    <a:pt x="63776" y="2178032"/>
                  </a:lnTo>
                  <a:lnTo>
                    <a:pt x="62190" y="2100245"/>
                  </a:lnTo>
                  <a:lnTo>
                    <a:pt x="60604" y="2022458"/>
                  </a:lnTo>
                  <a:lnTo>
                    <a:pt x="59018" y="1944671"/>
                  </a:lnTo>
                  <a:lnTo>
                    <a:pt x="57432" y="1866884"/>
                  </a:lnTo>
                  <a:lnTo>
                    <a:pt x="55846" y="1789097"/>
                  </a:lnTo>
                  <a:lnTo>
                    <a:pt x="54260" y="1711311"/>
                  </a:lnTo>
                  <a:lnTo>
                    <a:pt x="52674" y="1633524"/>
                  </a:lnTo>
                  <a:lnTo>
                    <a:pt x="51088" y="1555737"/>
                  </a:lnTo>
                  <a:lnTo>
                    <a:pt x="49502" y="1477950"/>
                  </a:lnTo>
                  <a:lnTo>
                    <a:pt x="47916" y="1400163"/>
                  </a:lnTo>
                  <a:lnTo>
                    <a:pt x="46330" y="1322376"/>
                  </a:lnTo>
                  <a:lnTo>
                    <a:pt x="44744" y="1244589"/>
                  </a:lnTo>
                  <a:lnTo>
                    <a:pt x="43158" y="1166802"/>
                  </a:lnTo>
                  <a:lnTo>
                    <a:pt x="41572" y="1089016"/>
                  </a:lnTo>
                  <a:lnTo>
                    <a:pt x="39986" y="1011229"/>
                  </a:lnTo>
                  <a:lnTo>
                    <a:pt x="38400" y="933442"/>
                  </a:lnTo>
                  <a:lnTo>
                    <a:pt x="36814" y="855655"/>
                  </a:lnTo>
                  <a:lnTo>
                    <a:pt x="35228" y="777868"/>
                  </a:lnTo>
                  <a:lnTo>
                    <a:pt x="33642" y="700081"/>
                  </a:lnTo>
                  <a:lnTo>
                    <a:pt x="32056" y="622294"/>
                  </a:lnTo>
                  <a:lnTo>
                    <a:pt x="30470" y="544508"/>
                  </a:lnTo>
                  <a:lnTo>
                    <a:pt x="28884" y="466721"/>
                  </a:lnTo>
                  <a:lnTo>
                    <a:pt x="27298" y="388934"/>
                  </a:lnTo>
                  <a:lnTo>
                    <a:pt x="25712" y="311147"/>
                  </a:lnTo>
                  <a:lnTo>
                    <a:pt x="24126" y="233360"/>
                  </a:lnTo>
                  <a:lnTo>
                    <a:pt x="22540" y="155573"/>
                  </a:lnTo>
                  <a:lnTo>
                    <a:pt x="20954" y="77786"/>
                  </a:lnTo>
                  <a:lnTo>
                    <a:pt x="19368" y="0"/>
                  </a:lnTo>
                  <a:lnTo>
                    <a:pt x="0" y="478"/>
                  </a:lnTo>
                  <a:lnTo>
                    <a:pt x="2253" y="78248"/>
                  </a:lnTo>
                  <a:lnTo>
                    <a:pt x="4507" y="156018"/>
                  </a:lnTo>
                  <a:lnTo>
                    <a:pt x="6761" y="233789"/>
                  </a:lnTo>
                  <a:lnTo>
                    <a:pt x="9015" y="311559"/>
                  </a:lnTo>
                  <a:lnTo>
                    <a:pt x="11269" y="389330"/>
                  </a:lnTo>
                  <a:lnTo>
                    <a:pt x="13523" y="467100"/>
                  </a:lnTo>
                  <a:lnTo>
                    <a:pt x="15777" y="544870"/>
                  </a:lnTo>
                  <a:lnTo>
                    <a:pt x="18030" y="622641"/>
                  </a:lnTo>
                  <a:lnTo>
                    <a:pt x="20284" y="700411"/>
                  </a:lnTo>
                  <a:lnTo>
                    <a:pt x="22538" y="778181"/>
                  </a:lnTo>
                  <a:lnTo>
                    <a:pt x="24792" y="855952"/>
                  </a:lnTo>
                  <a:lnTo>
                    <a:pt x="27046" y="933722"/>
                  </a:lnTo>
                  <a:lnTo>
                    <a:pt x="29300" y="1011493"/>
                  </a:lnTo>
                  <a:lnTo>
                    <a:pt x="31554" y="1089263"/>
                  </a:lnTo>
                  <a:lnTo>
                    <a:pt x="33808" y="1167033"/>
                  </a:lnTo>
                  <a:lnTo>
                    <a:pt x="36061" y="1244804"/>
                  </a:lnTo>
                  <a:lnTo>
                    <a:pt x="38315" y="1322574"/>
                  </a:lnTo>
                  <a:lnTo>
                    <a:pt x="40569" y="1400344"/>
                  </a:lnTo>
                  <a:lnTo>
                    <a:pt x="42823" y="1478115"/>
                  </a:lnTo>
                  <a:lnTo>
                    <a:pt x="45077" y="1555885"/>
                  </a:lnTo>
                  <a:lnTo>
                    <a:pt x="47331" y="1633656"/>
                  </a:lnTo>
                  <a:lnTo>
                    <a:pt x="49585" y="1711426"/>
                  </a:lnTo>
                  <a:lnTo>
                    <a:pt x="51839" y="1789196"/>
                  </a:lnTo>
                  <a:lnTo>
                    <a:pt x="54092" y="1866967"/>
                  </a:lnTo>
                  <a:lnTo>
                    <a:pt x="56346" y="1944737"/>
                  </a:lnTo>
                  <a:lnTo>
                    <a:pt x="58600" y="2022507"/>
                  </a:lnTo>
                  <a:lnTo>
                    <a:pt x="60854" y="2100278"/>
                  </a:lnTo>
                  <a:lnTo>
                    <a:pt x="63108" y="2178048"/>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3155643" y="1154895"/>
              <a:ext cx="45993" cy="2256092"/>
            </a:xfrm>
            <a:custGeom>
              <a:avLst/>
              <a:gdLst/>
              <a:ahLst/>
              <a:cxnLst/>
              <a:rect l="0" t="0" r="0" b="0"/>
              <a:pathLst>
                <a:path w="45993" h="2256092">
                  <a:moveTo>
                    <a:pt x="45993" y="2256092"/>
                  </a:moveTo>
                  <a:lnTo>
                    <a:pt x="44970" y="2178296"/>
                  </a:lnTo>
                  <a:lnTo>
                    <a:pt x="43948" y="2100500"/>
                  </a:lnTo>
                  <a:lnTo>
                    <a:pt x="42925" y="2022704"/>
                  </a:lnTo>
                  <a:lnTo>
                    <a:pt x="41902" y="1944907"/>
                  </a:lnTo>
                  <a:lnTo>
                    <a:pt x="40880" y="1867111"/>
                  </a:lnTo>
                  <a:lnTo>
                    <a:pt x="39857" y="1789315"/>
                  </a:lnTo>
                  <a:lnTo>
                    <a:pt x="38834" y="1711518"/>
                  </a:lnTo>
                  <a:lnTo>
                    <a:pt x="37811" y="1633722"/>
                  </a:lnTo>
                  <a:lnTo>
                    <a:pt x="36789" y="1555926"/>
                  </a:lnTo>
                  <a:lnTo>
                    <a:pt x="35766" y="1478129"/>
                  </a:lnTo>
                  <a:lnTo>
                    <a:pt x="34743" y="1400333"/>
                  </a:lnTo>
                  <a:lnTo>
                    <a:pt x="33721" y="1322537"/>
                  </a:lnTo>
                  <a:lnTo>
                    <a:pt x="32698" y="1244740"/>
                  </a:lnTo>
                  <a:lnTo>
                    <a:pt x="31675" y="1166944"/>
                  </a:lnTo>
                  <a:lnTo>
                    <a:pt x="30652" y="1089148"/>
                  </a:lnTo>
                  <a:lnTo>
                    <a:pt x="29630" y="1011352"/>
                  </a:lnTo>
                  <a:lnTo>
                    <a:pt x="28607" y="933555"/>
                  </a:lnTo>
                  <a:lnTo>
                    <a:pt x="27584" y="855759"/>
                  </a:lnTo>
                  <a:lnTo>
                    <a:pt x="26562" y="777963"/>
                  </a:lnTo>
                  <a:lnTo>
                    <a:pt x="25539" y="700166"/>
                  </a:lnTo>
                  <a:lnTo>
                    <a:pt x="24516" y="622370"/>
                  </a:lnTo>
                  <a:lnTo>
                    <a:pt x="23493" y="544574"/>
                  </a:lnTo>
                  <a:lnTo>
                    <a:pt x="22471" y="466777"/>
                  </a:lnTo>
                  <a:lnTo>
                    <a:pt x="21448" y="388981"/>
                  </a:lnTo>
                  <a:lnTo>
                    <a:pt x="20425" y="311185"/>
                  </a:lnTo>
                  <a:lnTo>
                    <a:pt x="19403" y="233388"/>
                  </a:lnTo>
                  <a:lnTo>
                    <a:pt x="18380" y="155592"/>
                  </a:lnTo>
                  <a:lnTo>
                    <a:pt x="17357" y="77796"/>
                  </a:lnTo>
                  <a:lnTo>
                    <a:pt x="16334" y="0"/>
                  </a:lnTo>
                  <a:lnTo>
                    <a:pt x="0" y="273"/>
                  </a:lnTo>
                  <a:lnTo>
                    <a:pt x="1585" y="78060"/>
                  </a:lnTo>
                  <a:lnTo>
                    <a:pt x="3171" y="155847"/>
                  </a:lnTo>
                  <a:lnTo>
                    <a:pt x="4757" y="233634"/>
                  </a:lnTo>
                  <a:lnTo>
                    <a:pt x="6343" y="311421"/>
                  </a:lnTo>
                  <a:lnTo>
                    <a:pt x="7929" y="389208"/>
                  </a:lnTo>
                  <a:lnTo>
                    <a:pt x="9515" y="466995"/>
                  </a:lnTo>
                  <a:lnTo>
                    <a:pt x="11101" y="544781"/>
                  </a:lnTo>
                  <a:lnTo>
                    <a:pt x="12687" y="622568"/>
                  </a:lnTo>
                  <a:lnTo>
                    <a:pt x="14273" y="700355"/>
                  </a:lnTo>
                  <a:lnTo>
                    <a:pt x="15859" y="778142"/>
                  </a:lnTo>
                  <a:lnTo>
                    <a:pt x="17445" y="855929"/>
                  </a:lnTo>
                  <a:lnTo>
                    <a:pt x="19031" y="933716"/>
                  </a:lnTo>
                  <a:lnTo>
                    <a:pt x="20617" y="1011503"/>
                  </a:lnTo>
                  <a:lnTo>
                    <a:pt x="22203" y="1089290"/>
                  </a:lnTo>
                  <a:lnTo>
                    <a:pt x="23789" y="1167076"/>
                  </a:lnTo>
                  <a:lnTo>
                    <a:pt x="25375" y="1244863"/>
                  </a:lnTo>
                  <a:lnTo>
                    <a:pt x="26961" y="1322650"/>
                  </a:lnTo>
                  <a:lnTo>
                    <a:pt x="28547" y="1400437"/>
                  </a:lnTo>
                  <a:lnTo>
                    <a:pt x="30133" y="1478224"/>
                  </a:lnTo>
                  <a:lnTo>
                    <a:pt x="31719" y="1556011"/>
                  </a:lnTo>
                  <a:lnTo>
                    <a:pt x="33305" y="1633798"/>
                  </a:lnTo>
                  <a:lnTo>
                    <a:pt x="34891" y="1711584"/>
                  </a:lnTo>
                  <a:lnTo>
                    <a:pt x="36477" y="1789371"/>
                  </a:lnTo>
                  <a:lnTo>
                    <a:pt x="38063" y="1867158"/>
                  </a:lnTo>
                  <a:lnTo>
                    <a:pt x="39649" y="1944945"/>
                  </a:lnTo>
                  <a:lnTo>
                    <a:pt x="41235" y="2022732"/>
                  </a:lnTo>
                  <a:lnTo>
                    <a:pt x="42821" y="2100519"/>
                  </a:lnTo>
                  <a:lnTo>
                    <a:pt x="44407" y="2178306"/>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3171978" y="1154783"/>
              <a:ext cx="29658" cy="2256205"/>
            </a:xfrm>
            <a:custGeom>
              <a:avLst/>
              <a:gdLst/>
              <a:ahLst/>
              <a:cxnLst/>
              <a:rect l="0" t="0" r="0" b="0"/>
              <a:pathLst>
                <a:path w="29658" h="2256205">
                  <a:moveTo>
                    <a:pt x="29658" y="2256205"/>
                  </a:moveTo>
                  <a:lnTo>
                    <a:pt x="28992" y="2178405"/>
                  </a:lnTo>
                  <a:lnTo>
                    <a:pt x="28326" y="2100604"/>
                  </a:lnTo>
                  <a:lnTo>
                    <a:pt x="27660" y="2022804"/>
                  </a:lnTo>
                  <a:lnTo>
                    <a:pt x="26994" y="1945004"/>
                  </a:lnTo>
                  <a:lnTo>
                    <a:pt x="26328" y="1867204"/>
                  </a:lnTo>
                  <a:lnTo>
                    <a:pt x="25662" y="1789404"/>
                  </a:lnTo>
                  <a:lnTo>
                    <a:pt x="24996" y="1711603"/>
                  </a:lnTo>
                  <a:lnTo>
                    <a:pt x="24330" y="1633803"/>
                  </a:lnTo>
                  <a:lnTo>
                    <a:pt x="23664" y="1556003"/>
                  </a:lnTo>
                  <a:lnTo>
                    <a:pt x="22998" y="1478203"/>
                  </a:lnTo>
                  <a:lnTo>
                    <a:pt x="22332" y="1400403"/>
                  </a:lnTo>
                  <a:lnTo>
                    <a:pt x="21666" y="1322603"/>
                  </a:lnTo>
                  <a:lnTo>
                    <a:pt x="21000" y="1244802"/>
                  </a:lnTo>
                  <a:lnTo>
                    <a:pt x="20334" y="1167002"/>
                  </a:lnTo>
                  <a:lnTo>
                    <a:pt x="19668" y="1089202"/>
                  </a:lnTo>
                  <a:lnTo>
                    <a:pt x="19002" y="1011402"/>
                  </a:lnTo>
                  <a:lnTo>
                    <a:pt x="18336" y="933602"/>
                  </a:lnTo>
                  <a:lnTo>
                    <a:pt x="17670" y="855801"/>
                  </a:lnTo>
                  <a:lnTo>
                    <a:pt x="17004" y="778001"/>
                  </a:lnTo>
                  <a:lnTo>
                    <a:pt x="16338" y="700201"/>
                  </a:lnTo>
                  <a:lnTo>
                    <a:pt x="15672" y="622401"/>
                  </a:lnTo>
                  <a:lnTo>
                    <a:pt x="15006" y="544601"/>
                  </a:lnTo>
                  <a:lnTo>
                    <a:pt x="14340" y="466801"/>
                  </a:lnTo>
                  <a:lnTo>
                    <a:pt x="13674" y="389000"/>
                  </a:lnTo>
                  <a:lnTo>
                    <a:pt x="13008" y="311200"/>
                  </a:lnTo>
                  <a:lnTo>
                    <a:pt x="12342" y="233400"/>
                  </a:lnTo>
                  <a:lnTo>
                    <a:pt x="11676" y="155600"/>
                  </a:lnTo>
                  <a:lnTo>
                    <a:pt x="11010" y="77800"/>
                  </a:lnTo>
                  <a:lnTo>
                    <a:pt x="10344" y="0"/>
                  </a:lnTo>
                  <a:lnTo>
                    <a:pt x="0" y="112"/>
                  </a:lnTo>
                  <a:lnTo>
                    <a:pt x="1022" y="77908"/>
                  </a:lnTo>
                  <a:lnTo>
                    <a:pt x="2045" y="155704"/>
                  </a:lnTo>
                  <a:lnTo>
                    <a:pt x="3068" y="233501"/>
                  </a:lnTo>
                  <a:lnTo>
                    <a:pt x="4090" y="311297"/>
                  </a:lnTo>
                  <a:lnTo>
                    <a:pt x="5113" y="389093"/>
                  </a:lnTo>
                  <a:lnTo>
                    <a:pt x="6136" y="466890"/>
                  </a:lnTo>
                  <a:lnTo>
                    <a:pt x="7159" y="544686"/>
                  </a:lnTo>
                  <a:lnTo>
                    <a:pt x="8181" y="622482"/>
                  </a:lnTo>
                  <a:lnTo>
                    <a:pt x="9204" y="700279"/>
                  </a:lnTo>
                  <a:lnTo>
                    <a:pt x="10227" y="778075"/>
                  </a:lnTo>
                  <a:lnTo>
                    <a:pt x="11249" y="855871"/>
                  </a:lnTo>
                  <a:lnTo>
                    <a:pt x="12272" y="933667"/>
                  </a:lnTo>
                  <a:lnTo>
                    <a:pt x="13295" y="1011464"/>
                  </a:lnTo>
                  <a:lnTo>
                    <a:pt x="14318" y="1089260"/>
                  </a:lnTo>
                  <a:lnTo>
                    <a:pt x="15340" y="1167056"/>
                  </a:lnTo>
                  <a:lnTo>
                    <a:pt x="16363" y="1244853"/>
                  </a:lnTo>
                  <a:lnTo>
                    <a:pt x="17386" y="1322649"/>
                  </a:lnTo>
                  <a:lnTo>
                    <a:pt x="18408" y="1400445"/>
                  </a:lnTo>
                  <a:lnTo>
                    <a:pt x="19431" y="1478242"/>
                  </a:lnTo>
                  <a:lnTo>
                    <a:pt x="20454" y="1556038"/>
                  </a:lnTo>
                  <a:lnTo>
                    <a:pt x="21477" y="1633834"/>
                  </a:lnTo>
                  <a:lnTo>
                    <a:pt x="22499" y="1711631"/>
                  </a:lnTo>
                  <a:lnTo>
                    <a:pt x="23522" y="1789427"/>
                  </a:lnTo>
                  <a:lnTo>
                    <a:pt x="24545" y="1867223"/>
                  </a:lnTo>
                  <a:lnTo>
                    <a:pt x="25567" y="1945020"/>
                  </a:lnTo>
                  <a:lnTo>
                    <a:pt x="26590" y="2022816"/>
                  </a:lnTo>
                  <a:lnTo>
                    <a:pt x="27613" y="2100612"/>
                  </a:lnTo>
                  <a:lnTo>
                    <a:pt x="28636" y="2178408"/>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3182323" y="1154733"/>
              <a:ext cx="19314" cy="2256255"/>
            </a:xfrm>
            <a:custGeom>
              <a:avLst/>
              <a:gdLst/>
              <a:ahLst/>
              <a:cxnLst/>
              <a:rect l="0" t="0" r="0" b="0"/>
              <a:pathLst>
                <a:path w="19314" h="2256255">
                  <a:moveTo>
                    <a:pt x="19314" y="2256255"/>
                  </a:moveTo>
                  <a:lnTo>
                    <a:pt x="18896" y="2178453"/>
                  </a:lnTo>
                  <a:lnTo>
                    <a:pt x="18477" y="2100651"/>
                  </a:lnTo>
                  <a:lnTo>
                    <a:pt x="18059" y="2022849"/>
                  </a:lnTo>
                  <a:lnTo>
                    <a:pt x="17641" y="1945047"/>
                  </a:lnTo>
                  <a:lnTo>
                    <a:pt x="17223" y="1867245"/>
                  </a:lnTo>
                  <a:lnTo>
                    <a:pt x="16805" y="1789443"/>
                  </a:lnTo>
                  <a:lnTo>
                    <a:pt x="16387" y="1711641"/>
                  </a:lnTo>
                  <a:lnTo>
                    <a:pt x="15968" y="1633840"/>
                  </a:lnTo>
                  <a:lnTo>
                    <a:pt x="15550" y="1556038"/>
                  </a:lnTo>
                  <a:lnTo>
                    <a:pt x="15132" y="1478236"/>
                  </a:lnTo>
                  <a:lnTo>
                    <a:pt x="14714" y="1400434"/>
                  </a:lnTo>
                  <a:lnTo>
                    <a:pt x="14296" y="1322632"/>
                  </a:lnTo>
                  <a:lnTo>
                    <a:pt x="13878" y="1244830"/>
                  </a:lnTo>
                  <a:lnTo>
                    <a:pt x="13459" y="1167028"/>
                  </a:lnTo>
                  <a:lnTo>
                    <a:pt x="13041" y="1089226"/>
                  </a:lnTo>
                  <a:lnTo>
                    <a:pt x="12623" y="1011424"/>
                  </a:lnTo>
                  <a:lnTo>
                    <a:pt x="12205" y="933622"/>
                  </a:lnTo>
                  <a:lnTo>
                    <a:pt x="11787" y="855820"/>
                  </a:lnTo>
                  <a:lnTo>
                    <a:pt x="11368" y="778019"/>
                  </a:lnTo>
                  <a:lnTo>
                    <a:pt x="10950" y="700217"/>
                  </a:lnTo>
                  <a:lnTo>
                    <a:pt x="10532" y="622415"/>
                  </a:lnTo>
                  <a:lnTo>
                    <a:pt x="10114" y="544613"/>
                  </a:lnTo>
                  <a:lnTo>
                    <a:pt x="9696" y="466811"/>
                  </a:lnTo>
                  <a:lnTo>
                    <a:pt x="9278" y="389009"/>
                  </a:lnTo>
                  <a:lnTo>
                    <a:pt x="8859" y="311207"/>
                  </a:lnTo>
                  <a:lnTo>
                    <a:pt x="8441" y="233405"/>
                  </a:lnTo>
                  <a:lnTo>
                    <a:pt x="8023" y="155603"/>
                  </a:lnTo>
                  <a:lnTo>
                    <a:pt x="7605" y="77801"/>
                  </a:lnTo>
                  <a:lnTo>
                    <a:pt x="7187" y="0"/>
                  </a:lnTo>
                  <a:lnTo>
                    <a:pt x="0" y="50"/>
                  </a:lnTo>
                  <a:lnTo>
                    <a:pt x="666" y="77850"/>
                  </a:lnTo>
                  <a:lnTo>
                    <a:pt x="1332" y="155650"/>
                  </a:lnTo>
                  <a:lnTo>
                    <a:pt x="1998" y="233450"/>
                  </a:lnTo>
                  <a:lnTo>
                    <a:pt x="2664" y="311250"/>
                  </a:lnTo>
                  <a:lnTo>
                    <a:pt x="3330" y="389050"/>
                  </a:lnTo>
                  <a:lnTo>
                    <a:pt x="3996" y="466851"/>
                  </a:lnTo>
                  <a:lnTo>
                    <a:pt x="4662" y="544651"/>
                  </a:lnTo>
                  <a:lnTo>
                    <a:pt x="5328" y="622451"/>
                  </a:lnTo>
                  <a:lnTo>
                    <a:pt x="5994" y="700251"/>
                  </a:lnTo>
                  <a:lnTo>
                    <a:pt x="6660" y="778051"/>
                  </a:lnTo>
                  <a:lnTo>
                    <a:pt x="7326" y="855852"/>
                  </a:lnTo>
                  <a:lnTo>
                    <a:pt x="7992" y="933652"/>
                  </a:lnTo>
                  <a:lnTo>
                    <a:pt x="8658" y="1011452"/>
                  </a:lnTo>
                  <a:lnTo>
                    <a:pt x="9324" y="1089252"/>
                  </a:lnTo>
                  <a:lnTo>
                    <a:pt x="9990" y="1167052"/>
                  </a:lnTo>
                  <a:lnTo>
                    <a:pt x="10656" y="1244852"/>
                  </a:lnTo>
                  <a:lnTo>
                    <a:pt x="11322" y="1322653"/>
                  </a:lnTo>
                  <a:lnTo>
                    <a:pt x="11988" y="1400453"/>
                  </a:lnTo>
                  <a:lnTo>
                    <a:pt x="12654" y="1478253"/>
                  </a:lnTo>
                  <a:lnTo>
                    <a:pt x="13320" y="1556053"/>
                  </a:lnTo>
                  <a:lnTo>
                    <a:pt x="13986" y="1633853"/>
                  </a:lnTo>
                  <a:lnTo>
                    <a:pt x="14652" y="1711654"/>
                  </a:lnTo>
                  <a:lnTo>
                    <a:pt x="15318" y="1789454"/>
                  </a:lnTo>
                  <a:lnTo>
                    <a:pt x="15984" y="1867254"/>
                  </a:lnTo>
                  <a:lnTo>
                    <a:pt x="16650" y="1945054"/>
                  </a:lnTo>
                  <a:lnTo>
                    <a:pt x="17316" y="2022854"/>
                  </a:lnTo>
                  <a:lnTo>
                    <a:pt x="17982" y="2100654"/>
                  </a:lnTo>
                  <a:lnTo>
                    <a:pt x="18648" y="2178455"/>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3189510" y="1154708"/>
              <a:ext cx="12126" cy="2256280"/>
            </a:xfrm>
            <a:custGeom>
              <a:avLst/>
              <a:gdLst/>
              <a:ahLst/>
              <a:cxnLst/>
              <a:rect l="0" t="0" r="0" b="0"/>
              <a:pathLst>
                <a:path w="12126" h="2256280">
                  <a:moveTo>
                    <a:pt x="12126" y="2256280"/>
                  </a:moveTo>
                  <a:lnTo>
                    <a:pt x="11921" y="2178477"/>
                  </a:lnTo>
                  <a:lnTo>
                    <a:pt x="11716" y="2100674"/>
                  </a:lnTo>
                  <a:lnTo>
                    <a:pt x="11511" y="2022871"/>
                  </a:lnTo>
                  <a:lnTo>
                    <a:pt x="11306" y="1945069"/>
                  </a:lnTo>
                  <a:lnTo>
                    <a:pt x="11101" y="1867266"/>
                  </a:lnTo>
                  <a:lnTo>
                    <a:pt x="10896" y="1789463"/>
                  </a:lnTo>
                  <a:lnTo>
                    <a:pt x="10691" y="1711660"/>
                  </a:lnTo>
                  <a:lnTo>
                    <a:pt x="10486" y="1633857"/>
                  </a:lnTo>
                  <a:lnTo>
                    <a:pt x="10281" y="1556055"/>
                  </a:lnTo>
                  <a:lnTo>
                    <a:pt x="10076" y="1478252"/>
                  </a:lnTo>
                  <a:lnTo>
                    <a:pt x="9871" y="1400449"/>
                  </a:lnTo>
                  <a:lnTo>
                    <a:pt x="9666" y="1322646"/>
                  </a:lnTo>
                  <a:lnTo>
                    <a:pt x="9461" y="1244844"/>
                  </a:lnTo>
                  <a:lnTo>
                    <a:pt x="9255" y="1167041"/>
                  </a:lnTo>
                  <a:lnTo>
                    <a:pt x="9050" y="1089238"/>
                  </a:lnTo>
                  <a:lnTo>
                    <a:pt x="8845" y="1011435"/>
                  </a:lnTo>
                  <a:lnTo>
                    <a:pt x="8640" y="933633"/>
                  </a:lnTo>
                  <a:lnTo>
                    <a:pt x="8435" y="855830"/>
                  </a:lnTo>
                  <a:lnTo>
                    <a:pt x="8230" y="778027"/>
                  </a:lnTo>
                  <a:lnTo>
                    <a:pt x="8025" y="700224"/>
                  </a:lnTo>
                  <a:lnTo>
                    <a:pt x="7820" y="622422"/>
                  </a:lnTo>
                  <a:lnTo>
                    <a:pt x="7615" y="544619"/>
                  </a:lnTo>
                  <a:lnTo>
                    <a:pt x="7410" y="466816"/>
                  </a:lnTo>
                  <a:lnTo>
                    <a:pt x="7205" y="389013"/>
                  </a:lnTo>
                  <a:lnTo>
                    <a:pt x="7000" y="311211"/>
                  </a:lnTo>
                  <a:lnTo>
                    <a:pt x="6795" y="233408"/>
                  </a:lnTo>
                  <a:lnTo>
                    <a:pt x="6590" y="155605"/>
                  </a:lnTo>
                  <a:lnTo>
                    <a:pt x="6385" y="77802"/>
                  </a:lnTo>
                  <a:lnTo>
                    <a:pt x="6179" y="0"/>
                  </a:lnTo>
                  <a:lnTo>
                    <a:pt x="0" y="24"/>
                  </a:lnTo>
                  <a:lnTo>
                    <a:pt x="418" y="77826"/>
                  </a:lnTo>
                  <a:lnTo>
                    <a:pt x="836" y="155628"/>
                  </a:lnTo>
                  <a:lnTo>
                    <a:pt x="1254" y="233430"/>
                  </a:lnTo>
                  <a:lnTo>
                    <a:pt x="1672" y="311232"/>
                  </a:lnTo>
                  <a:lnTo>
                    <a:pt x="2090" y="389034"/>
                  </a:lnTo>
                  <a:lnTo>
                    <a:pt x="2509" y="466836"/>
                  </a:lnTo>
                  <a:lnTo>
                    <a:pt x="2927" y="544638"/>
                  </a:lnTo>
                  <a:lnTo>
                    <a:pt x="3345" y="622440"/>
                  </a:lnTo>
                  <a:lnTo>
                    <a:pt x="3763" y="700241"/>
                  </a:lnTo>
                  <a:lnTo>
                    <a:pt x="4181" y="778043"/>
                  </a:lnTo>
                  <a:lnTo>
                    <a:pt x="4599" y="855845"/>
                  </a:lnTo>
                  <a:lnTo>
                    <a:pt x="5018" y="933647"/>
                  </a:lnTo>
                  <a:lnTo>
                    <a:pt x="5436" y="1011449"/>
                  </a:lnTo>
                  <a:lnTo>
                    <a:pt x="5854" y="1089251"/>
                  </a:lnTo>
                  <a:lnTo>
                    <a:pt x="6272" y="1167053"/>
                  </a:lnTo>
                  <a:lnTo>
                    <a:pt x="6690" y="1244855"/>
                  </a:lnTo>
                  <a:lnTo>
                    <a:pt x="7108" y="1322657"/>
                  </a:lnTo>
                  <a:lnTo>
                    <a:pt x="7527" y="1400459"/>
                  </a:lnTo>
                  <a:lnTo>
                    <a:pt x="7945" y="1478261"/>
                  </a:lnTo>
                  <a:lnTo>
                    <a:pt x="8363" y="1556062"/>
                  </a:lnTo>
                  <a:lnTo>
                    <a:pt x="8781" y="1633864"/>
                  </a:lnTo>
                  <a:lnTo>
                    <a:pt x="9199" y="1711666"/>
                  </a:lnTo>
                  <a:lnTo>
                    <a:pt x="9617" y="1789468"/>
                  </a:lnTo>
                  <a:lnTo>
                    <a:pt x="10036" y="1867270"/>
                  </a:lnTo>
                  <a:lnTo>
                    <a:pt x="10454" y="1945072"/>
                  </a:lnTo>
                  <a:lnTo>
                    <a:pt x="10872" y="2022874"/>
                  </a:lnTo>
                  <a:lnTo>
                    <a:pt x="11290" y="2100676"/>
                  </a:lnTo>
                  <a:lnTo>
                    <a:pt x="11708" y="2178478"/>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3195690" y="1154700"/>
              <a:ext cx="5946" cy="2256287"/>
            </a:xfrm>
            <a:custGeom>
              <a:avLst/>
              <a:gdLst/>
              <a:ahLst/>
              <a:cxnLst/>
              <a:rect l="0" t="0" r="0" b="0"/>
              <a:pathLst>
                <a:path w="5946" h="2256287">
                  <a:moveTo>
                    <a:pt x="5946" y="2256287"/>
                  </a:moveTo>
                  <a:lnTo>
                    <a:pt x="5921" y="2178484"/>
                  </a:lnTo>
                  <a:lnTo>
                    <a:pt x="5896" y="2100681"/>
                  </a:lnTo>
                  <a:lnTo>
                    <a:pt x="5870" y="2022878"/>
                  </a:lnTo>
                  <a:lnTo>
                    <a:pt x="5845" y="1945075"/>
                  </a:lnTo>
                  <a:lnTo>
                    <a:pt x="5819" y="1867272"/>
                  </a:lnTo>
                  <a:lnTo>
                    <a:pt x="5794" y="1789469"/>
                  </a:lnTo>
                  <a:lnTo>
                    <a:pt x="5769" y="1711666"/>
                  </a:lnTo>
                  <a:lnTo>
                    <a:pt x="5743" y="1633863"/>
                  </a:lnTo>
                  <a:lnTo>
                    <a:pt x="5718" y="1556060"/>
                  </a:lnTo>
                  <a:lnTo>
                    <a:pt x="5692" y="1478257"/>
                  </a:lnTo>
                  <a:lnTo>
                    <a:pt x="5667" y="1400454"/>
                  </a:lnTo>
                  <a:lnTo>
                    <a:pt x="5642" y="1322651"/>
                  </a:lnTo>
                  <a:lnTo>
                    <a:pt x="5616" y="1244848"/>
                  </a:lnTo>
                  <a:lnTo>
                    <a:pt x="5591" y="1167045"/>
                  </a:lnTo>
                  <a:lnTo>
                    <a:pt x="5565" y="1089242"/>
                  </a:lnTo>
                  <a:lnTo>
                    <a:pt x="5540" y="1011439"/>
                  </a:lnTo>
                  <a:lnTo>
                    <a:pt x="5515" y="933636"/>
                  </a:lnTo>
                  <a:lnTo>
                    <a:pt x="5489" y="855833"/>
                  </a:lnTo>
                  <a:lnTo>
                    <a:pt x="5464" y="778030"/>
                  </a:lnTo>
                  <a:lnTo>
                    <a:pt x="5438" y="700227"/>
                  </a:lnTo>
                  <a:lnTo>
                    <a:pt x="5413" y="622424"/>
                  </a:lnTo>
                  <a:lnTo>
                    <a:pt x="5388" y="544621"/>
                  </a:lnTo>
                  <a:lnTo>
                    <a:pt x="5362" y="466818"/>
                  </a:lnTo>
                  <a:lnTo>
                    <a:pt x="5337" y="389015"/>
                  </a:lnTo>
                  <a:lnTo>
                    <a:pt x="5311" y="311212"/>
                  </a:lnTo>
                  <a:lnTo>
                    <a:pt x="5286" y="233409"/>
                  </a:lnTo>
                  <a:lnTo>
                    <a:pt x="5260" y="155606"/>
                  </a:lnTo>
                  <a:lnTo>
                    <a:pt x="5235" y="77803"/>
                  </a:lnTo>
                  <a:lnTo>
                    <a:pt x="5210" y="0"/>
                  </a:lnTo>
                  <a:lnTo>
                    <a:pt x="0" y="7"/>
                  </a:lnTo>
                  <a:lnTo>
                    <a:pt x="205" y="77810"/>
                  </a:lnTo>
                  <a:lnTo>
                    <a:pt x="410" y="155613"/>
                  </a:lnTo>
                  <a:lnTo>
                    <a:pt x="615" y="233416"/>
                  </a:lnTo>
                  <a:lnTo>
                    <a:pt x="820" y="311218"/>
                  </a:lnTo>
                  <a:lnTo>
                    <a:pt x="1025" y="389021"/>
                  </a:lnTo>
                  <a:lnTo>
                    <a:pt x="1230" y="466824"/>
                  </a:lnTo>
                  <a:lnTo>
                    <a:pt x="1435" y="544627"/>
                  </a:lnTo>
                  <a:lnTo>
                    <a:pt x="1640" y="622429"/>
                  </a:lnTo>
                  <a:lnTo>
                    <a:pt x="1845" y="700232"/>
                  </a:lnTo>
                  <a:lnTo>
                    <a:pt x="2050" y="778035"/>
                  </a:lnTo>
                  <a:lnTo>
                    <a:pt x="2255" y="855838"/>
                  </a:lnTo>
                  <a:lnTo>
                    <a:pt x="2460" y="933640"/>
                  </a:lnTo>
                  <a:lnTo>
                    <a:pt x="2665" y="1011443"/>
                  </a:lnTo>
                  <a:lnTo>
                    <a:pt x="2870" y="1089246"/>
                  </a:lnTo>
                  <a:lnTo>
                    <a:pt x="3076" y="1167049"/>
                  </a:lnTo>
                  <a:lnTo>
                    <a:pt x="3281" y="1244851"/>
                  </a:lnTo>
                  <a:lnTo>
                    <a:pt x="3486" y="1322654"/>
                  </a:lnTo>
                  <a:lnTo>
                    <a:pt x="3691" y="1400457"/>
                  </a:lnTo>
                  <a:lnTo>
                    <a:pt x="3896" y="1478260"/>
                  </a:lnTo>
                  <a:lnTo>
                    <a:pt x="4101" y="1556062"/>
                  </a:lnTo>
                  <a:lnTo>
                    <a:pt x="4306" y="1633865"/>
                  </a:lnTo>
                  <a:lnTo>
                    <a:pt x="4511" y="1711668"/>
                  </a:lnTo>
                  <a:lnTo>
                    <a:pt x="4716" y="1789471"/>
                  </a:lnTo>
                  <a:lnTo>
                    <a:pt x="4921" y="1867273"/>
                  </a:lnTo>
                  <a:lnTo>
                    <a:pt x="5126" y="1945076"/>
                  </a:lnTo>
                  <a:lnTo>
                    <a:pt x="5331" y="2022879"/>
                  </a:lnTo>
                  <a:lnTo>
                    <a:pt x="5536" y="2100682"/>
                  </a:lnTo>
                  <a:lnTo>
                    <a:pt x="5741" y="2178485"/>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3200900" y="1154700"/>
              <a:ext cx="736" cy="2256287"/>
            </a:xfrm>
            <a:custGeom>
              <a:avLst/>
              <a:gdLst/>
              <a:ahLst/>
              <a:cxnLst/>
              <a:rect l="0" t="0" r="0" b="0"/>
              <a:pathLst>
                <a:path w="736" h="2256287">
                  <a:moveTo>
                    <a:pt x="736" y="2256287"/>
                  </a:moveTo>
                  <a:lnTo>
                    <a:pt x="736" y="2178484"/>
                  </a:lnTo>
                  <a:lnTo>
                    <a:pt x="736" y="2100681"/>
                  </a:lnTo>
                  <a:lnTo>
                    <a:pt x="736" y="2022878"/>
                  </a:lnTo>
                  <a:lnTo>
                    <a:pt x="736" y="1945075"/>
                  </a:lnTo>
                  <a:lnTo>
                    <a:pt x="736" y="1867272"/>
                  </a:lnTo>
                  <a:lnTo>
                    <a:pt x="736" y="1789469"/>
                  </a:lnTo>
                  <a:lnTo>
                    <a:pt x="736" y="1711666"/>
                  </a:lnTo>
                  <a:lnTo>
                    <a:pt x="736" y="1633863"/>
                  </a:lnTo>
                  <a:lnTo>
                    <a:pt x="736" y="1556060"/>
                  </a:lnTo>
                  <a:lnTo>
                    <a:pt x="736" y="1478257"/>
                  </a:lnTo>
                  <a:lnTo>
                    <a:pt x="736" y="1400454"/>
                  </a:lnTo>
                  <a:lnTo>
                    <a:pt x="736" y="1322651"/>
                  </a:lnTo>
                  <a:lnTo>
                    <a:pt x="736" y="1244848"/>
                  </a:lnTo>
                  <a:lnTo>
                    <a:pt x="736" y="1167045"/>
                  </a:lnTo>
                  <a:lnTo>
                    <a:pt x="736" y="1089242"/>
                  </a:lnTo>
                  <a:lnTo>
                    <a:pt x="736" y="1011439"/>
                  </a:lnTo>
                  <a:lnTo>
                    <a:pt x="736" y="933636"/>
                  </a:lnTo>
                  <a:lnTo>
                    <a:pt x="736" y="855833"/>
                  </a:lnTo>
                  <a:lnTo>
                    <a:pt x="736" y="778030"/>
                  </a:lnTo>
                  <a:lnTo>
                    <a:pt x="736" y="700227"/>
                  </a:lnTo>
                  <a:lnTo>
                    <a:pt x="736" y="622424"/>
                  </a:lnTo>
                  <a:lnTo>
                    <a:pt x="736" y="544621"/>
                  </a:lnTo>
                  <a:lnTo>
                    <a:pt x="736" y="466818"/>
                  </a:lnTo>
                  <a:lnTo>
                    <a:pt x="736" y="389015"/>
                  </a:lnTo>
                  <a:lnTo>
                    <a:pt x="736" y="311212"/>
                  </a:lnTo>
                  <a:lnTo>
                    <a:pt x="736" y="233409"/>
                  </a:lnTo>
                  <a:lnTo>
                    <a:pt x="736" y="155606"/>
                  </a:lnTo>
                  <a:lnTo>
                    <a:pt x="736" y="77803"/>
                  </a:lnTo>
                  <a:lnTo>
                    <a:pt x="736" y="0"/>
                  </a:lnTo>
                  <a:lnTo>
                    <a:pt x="0" y="0"/>
                  </a:lnTo>
                  <a:lnTo>
                    <a:pt x="25" y="77803"/>
                  </a:lnTo>
                  <a:lnTo>
                    <a:pt x="50" y="155606"/>
                  </a:lnTo>
                  <a:lnTo>
                    <a:pt x="76" y="233409"/>
                  </a:lnTo>
                  <a:lnTo>
                    <a:pt x="101" y="311212"/>
                  </a:lnTo>
                  <a:lnTo>
                    <a:pt x="127" y="389015"/>
                  </a:lnTo>
                  <a:lnTo>
                    <a:pt x="152" y="466818"/>
                  </a:lnTo>
                  <a:lnTo>
                    <a:pt x="177" y="544621"/>
                  </a:lnTo>
                  <a:lnTo>
                    <a:pt x="203" y="622424"/>
                  </a:lnTo>
                  <a:lnTo>
                    <a:pt x="228" y="700227"/>
                  </a:lnTo>
                  <a:lnTo>
                    <a:pt x="254" y="778030"/>
                  </a:lnTo>
                  <a:lnTo>
                    <a:pt x="279" y="855833"/>
                  </a:lnTo>
                  <a:lnTo>
                    <a:pt x="304" y="933636"/>
                  </a:lnTo>
                  <a:lnTo>
                    <a:pt x="330" y="1011439"/>
                  </a:lnTo>
                  <a:lnTo>
                    <a:pt x="355" y="1089242"/>
                  </a:lnTo>
                  <a:lnTo>
                    <a:pt x="381" y="1167045"/>
                  </a:lnTo>
                  <a:lnTo>
                    <a:pt x="406" y="1244848"/>
                  </a:lnTo>
                  <a:lnTo>
                    <a:pt x="431" y="1322651"/>
                  </a:lnTo>
                  <a:lnTo>
                    <a:pt x="457" y="1400454"/>
                  </a:lnTo>
                  <a:lnTo>
                    <a:pt x="482" y="1478257"/>
                  </a:lnTo>
                  <a:lnTo>
                    <a:pt x="508" y="1556060"/>
                  </a:lnTo>
                  <a:lnTo>
                    <a:pt x="533" y="1633863"/>
                  </a:lnTo>
                  <a:lnTo>
                    <a:pt x="558" y="1711666"/>
                  </a:lnTo>
                  <a:lnTo>
                    <a:pt x="584" y="1789469"/>
                  </a:lnTo>
                  <a:lnTo>
                    <a:pt x="609" y="1867272"/>
                  </a:lnTo>
                  <a:lnTo>
                    <a:pt x="635" y="1945075"/>
                  </a:lnTo>
                  <a:lnTo>
                    <a:pt x="660" y="2022878"/>
                  </a:lnTo>
                  <a:lnTo>
                    <a:pt x="685" y="2100681"/>
                  </a:lnTo>
                  <a:lnTo>
                    <a:pt x="711" y="2178484"/>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21" name="tx21"/>
            <p:cNvSpPr/>
            <p:nvPr/>
          </p:nvSpPr>
          <p:spPr>
            <a:xfrm>
              <a:off x="6093997" y="1429713"/>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22" name="rc22"/>
            <p:cNvSpPr/>
            <p:nvPr/>
          </p:nvSpPr>
          <p:spPr>
            <a:xfrm>
              <a:off x="6102997" y="165410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6102997" y="187356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6102997" y="209301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6102997" y="231247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6102997" y="253193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6102997" y="275138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6102997" y="297084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102997" y="319029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102997" y="340975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6102997" y="362921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6102997" y="384866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6102997" y="406812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6102997" y="428757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6102997" y="450703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6102997" y="472649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6102997" y="494594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6102997" y="5165403"/>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39" name="tx39"/>
            <p:cNvSpPr/>
            <p:nvPr/>
          </p:nvSpPr>
          <p:spPr>
            <a:xfrm>
              <a:off x="6383042" y="1689951"/>
              <a:ext cx="14414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Indonesia: 795,000 (42%) </a:t>
              </a:r>
            </a:p>
          </p:txBody>
        </p:sp>
        <p:sp>
          <p:nvSpPr>
            <p:cNvPr id="40" name="tx40"/>
            <p:cNvSpPr/>
            <p:nvPr/>
          </p:nvSpPr>
          <p:spPr>
            <a:xfrm>
              <a:off x="6383042" y="1909407"/>
              <a:ext cx="13047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Angola: 664,000 (35%) </a:t>
              </a:r>
            </a:p>
          </p:txBody>
        </p:sp>
        <p:sp>
          <p:nvSpPr>
            <p:cNvPr id="41" name="tx41"/>
            <p:cNvSpPr/>
            <p:nvPr/>
          </p:nvSpPr>
          <p:spPr>
            <a:xfrm>
              <a:off x="6383042" y="2128863"/>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Viet Nam: 246,000 (13%) </a:t>
              </a:r>
            </a:p>
          </p:txBody>
        </p:sp>
        <p:sp>
          <p:nvSpPr>
            <p:cNvPr id="42" name="tx42"/>
            <p:cNvSpPr/>
            <p:nvPr/>
          </p:nvSpPr>
          <p:spPr>
            <a:xfrm>
              <a:off x="6383042" y="2348319"/>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Bolivia: 81,000 (4%) </a:t>
              </a:r>
            </a:p>
          </p:txBody>
        </p:sp>
        <p:sp>
          <p:nvSpPr>
            <p:cNvPr id="43" name="tx43"/>
            <p:cNvSpPr/>
            <p:nvPr/>
          </p:nvSpPr>
          <p:spPr>
            <a:xfrm>
              <a:off x="6383042" y="2567775"/>
              <a:ext cx="13169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Honduras: 53,000 (3%) </a:t>
              </a:r>
            </a:p>
          </p:txBody>
        </p:sp>
        <p:sp>
          <p:nvSpPr>
            <p:cNvPr id="44" name="tx44"/>
            <p:cNvSpPr/>
            <p:nvPr/>
          </p:nvSpPr>
          <p:spPr>
            <a:xfrm>
              <a:off x="6383042" y="2787231"/>
              <a:ext cx="12175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Ukraine: 17,000 (1%) </a:t>
              </a:r>
            </a:p>
          </p:txBody>
        </p:sp>
        <p:sp>
          <p:nvSpPr>
            <p:cNvPr id="45" name="tx45"/>
            <p:cNvSpPr/>
            <p:nvPr/>
          </p:nvSpPr>
          <p:spPr>
            <a:xfrm>
              <a:off x="6383042" y="3006687"/>
              <a:ext cx="14317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Timor-Leste: 8,000 (&lt;1%) </a:t>
              </a:r>
            </a:p>
          </p:txBody>
        </p:sp>
        <p:sp>
          <p:nvSpPr>
            <p:cNvPr id="46" name="tx46"/>
            <p:cNvSpPr/>
            <p:nvPr/>
          </p:nvSpPr>
          <p:spPr>
            <a:xfrm>
              <a:off x="6383042" y="3226143"/>
              <a:ext cx="13636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Azerbaijan: 5,000 (&lt;1%) </a:t>
              </a:r>
            </a:p>
          </p:txBody>
        </p:sp>
        <p:sp>
          <p:nvSpPr>
            <p:cNvPr id="47" name="tx47"/>
            <p:cNvSpPr/>
            <p:nvPr/>
          </p:nvSpPr>
          <p:spPr>
            <a:xfrm>
              <a:off x="6383042" y="3445599"/>
              <a:ext cx="18481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Republic of Moldova: 5,000 (&lt;1%) </a:t>
              </a:r>
            </a:p>
          </p:txBody>
        </p:sp>
        <p:sp>
          <p:nvSpPr>
            <p:cNvPr id="48" name="tx48"/>
            <p:cNvSpPr/>
            <p:nvPr/>
          </p:nvSpPr>
          <p:spPr>
            <a:xfrm>
              <a:off x="6383042" y="3665055"/>
              <a:ext cx="13698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Sri Lanka: 3,000 (&lt;1%) </a:t>
              </a:r>
            </a:p>
          </p:txBody>
        </p:sp>
        <p:sp>
          <p:nvSpPr>
            <p:cNvPr id="49" name="tx49"/>
            <p:cNvSpPr/>
            <p:nvPr/>
          </p:nvSpPr>
          <p:spPr>
            <a:xfrm>
              <a:off x="6383042" y="3884511"/>
              <a:ext cx="1351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Mongolia: 3,000 (&lt;1%) </a:t>
              </a:r>
            </a:p>
          </p:txBody>
        </p:sp>
        <p:sp>
          <p:nvSpPr>
            <p:cNvPr id="50" name="tx50"/>
            <p:cNvSpPr/>
            <p:nvPr/>
          </p:nvSpPr>
          <p:spPr>
            <a:xfrm>
              <a:off x="6383042" y="4103967"/>
              <a:ext cx="12952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Georgia: 2,000 (&lt;1%) </a:t>
              </a:r>
            </a:p>
          </p:txBody>
        </p:sp>
        <p:sp>
          <p:nvSpPr>
            <p:cNvPr id="51" name="tx51"/>
            <p:cNvSpPr/>
            <p:nvPr/>
          </p:nvSpPr>
          <p:spPr>
            <a:xfrm>
              <a:off x="6383042" y="4323423"/>
              <a:ext cx="13138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Armenia: 1,000 (&lt;1%) </a:t>
              </a:r>
            </a:p>
          </p:txBody>
        </p:sp>
        <p:sp>
          <p:nvSpPr>
            <p:cNvPr id="52" name="tx52"/>
            <p:cNvSpPr/>
            <p:nvPr/>
          </p:nvSpPr>
          <p:spPr>
            <a:xfrm>
              <a:off x="6383042" y="4542879"/>
              <a:ext cx="12301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Cuba: &lt;1,000 (&lt;1%) </a:t>
              </a:r>
            </a:p>
          </p:txBody>
        </p:sp>
        <p:sp>
          <p:nvSpPr>
            <p:cNvPr id="53" name="tx53"/>
            <p:cNvSpPr/>
            <p:nvPr/>
          </p:nvSpPr>
          <p:spPr>
            <a:xfrm>
              <a:off x="6383042" y="4762335"/>
              <a:ext cx="13543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Guyana: &lt;1,000 (&lt;1%) </a:t>
              </a:r>
            </a:p>
          </p:txBody>
        </p:sp>
        <p:sp>
          <p:nvSpPr>
            <p:cNvPr id="54" name="tx54"/>
            <p:cNvSpPr/>
            <p:nvPr/>
          </p:nvSpPr>
          <p:spPr>
            <a:xfrm>
              <a:off x="6383042" y="4981791"/>
              <a:ext cx="13045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Kiribati: &lt;1,000 (&lt;1%) </a:t>
              </a:r>
            </a:p>
          </p:txBody>
        </p:sp>
        <p:sp>
          <p:nvSpPr>
            <p:cNvPr id="55" name="tx55"/>
            <p:cNvSpPr/>
            <p:nvPr/>
          </p:nvSpPr>
          <p:spPr>
            <a:xfrm>
              <a:off x="6383042" y="5201247"/>
              <a:ext cx="12239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Bhutan: &lt;100 (&lt;1%) </a:t>
              </a:r>
            </a:p>
          </p:txBody>
        </p:sp>
        <p:sp>
          <p:nvSpPr>
            <p:cNvPr id="56" name="tx56"/>
            <p:cNvSpPr/>
            <p:nvPr/>
          </p:nvSpPr>
          <p:spPr>
            <a:xfrm>
              <a:off x="381277" y="398022"/>
              <a:ext cx="777184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Gavi transition, 2023</a:t>
              </a:r>
            </a:p>
          </p:txBody>
        </p:sp>
        <p:sp>
          <p:nvSpPr>
            <p:cNvPr id="57" name="tx57"/>
            <p:cNvSpPr/>
            <p:nvPr/>
          </p:nvSpPr>
          <p:spPr>
            <a:xfrm>
              <a:off x="1860410" y="62759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8" name="tx58"/>
            <p:cNvSpPr/>
            <p:nvPr/>
          </p:nvSpPr>
          <p:spPr>
            <a:xfrm>
              <a:off x="1921747" y="6398118"/>
              <a:ext cx="410024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59" name="tx59"/>
            <p:cNvSpPr/>
            <p:nvPr/>
          </p:nvSpPr>
          <p:spPr>
            <a:xfrm>
              <a:off x="2406386" y="6518764"/>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60" name="tx60"/>
            <p:cNvSpPr/>
            <p:nvPr/>
          </p:nvSpPr>
          <p:spPr>
            <a:xfrm>
              <a:off x="3502813" y="6645850"/>
              <a:ext cx="2519183"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MCV1 = 1,886,000.</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2 (12%) countries accounted for over half (77%) of all children unprotected against measles in Gavi transition.
Indonesia had the highest number of children who did not receive MCV1 (n = 795,000), which is approximately 42% of all children unprotected against measles in Gavi transition (n = 1,886,000).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866400" y="5428993"/>
              <a:ext cx="299087" cy="275678"/>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165488" y="5428993"/>
              <a:ext cx="299087" cy="27567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464575" y="5428993"/>
              <a:ext cx="299087" cy="2756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763663" y="5428993"/>
              <a:ext cx="299087" cy="2756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062750" y="5428993"/>
              <a:ext cx="299087" cy="27567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361838" y="5428993"/>
              <a:ext cx="299087" cy="275678"/>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660926" y="5428993"/>
              <a:ext cx="299087" cy="275678"/>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960013" y="5428993"/>
              <a:ext cx="299087" cy="27567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259101" y="5428993"/>
              <a:ext cx="299087" cy="27567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558188" y="5428993"/>
              <a:ext cx="299087" cy="27567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57276" y="5428993"/>
              <a:ext cx="299087" cy="2756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56363" y="5428993"/>
              <a:ext cx="299087" cy="27567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455451" y="5428993"/>
              <a:ext cx="299087" cy="2756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754539" y="5428993"/>
              <a:ext cx="299087" cy="2756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053626" y="5428993"/>
              <a:ext cx="299087" cy="2756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352714" y="5428993"/>
              <a:ext cx="299087" cy="2756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651801" y="5428993"/>
              <a:ext cx="299087" cy="27567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950889" y="5428993"/>
              <a:ext cx="299087" cy="27567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7249976" y="5428993"/>
              <a:ext cx="299087" cy="2756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549064" y="5428993"/>
              <a:ext cx="299087" cy="2756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848151" y="5428993"/>
              <a:ext cx="299087" cy="2756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8147239" y="5428993"/>
              <a:ext cx="299087" cy="27567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8446327" y="5428993"/>
              <a:ext cx="299087" cy="27567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745414" y="5428993"/>
              <a:ext cx="299087" cy="2756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7549064" y="405059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7848151" y="4050598"/>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8147239" y="4050598"/>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8446327" y="4050598"/>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8745414" y="4050598"/>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8446327" y="3774919"/>
              <a:ext cx="299087" cy="2756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8745414" y="3774919"/>
              <a:ext cx="299087" cy="2756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66400" y="4050598"/>
              <a:ext cx="299087" cy="2756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2165488" y="4050598"/>
              <a:ext cx="299087" cy="2756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2464575" y="4050598"/>
              <a:ext cx="299087" cy="2756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2763663" y="4050598"/>
              <a:ext cx="299087" cy="2756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062750" y="4050598"/>
              <a:ext cx="299087" cy="2756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3361838" y="4050598"/>
              <a:ext cx="299087" cy="2756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3660926" y="4050598"/>
              <a:ext cx="299087" cy="2756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3960013" y="4050598"/>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4259101" y="4050598"/>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4558188" y="4050598"/>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4857276" y="4050598"/>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156363" y="4050598"/>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5455451" y="4050598"/>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5754539" y="405059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053626" y="405059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6352714" y="405059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6651801" y="405059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6950889" y="405059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249976" y="4050598"/>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1866400" y="2120845"/>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165488" y="2120845"/>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64575" y="2120845"/>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763663" y="2120845"/>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3062750" y="2120845"/>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361838" y="2120845"/>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660926" y="2120845"/>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960013" y="2120845"/>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4259101" y="2120845"/>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558188" y="2120845"/>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857276"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5156363"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5455451"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754539"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6053626"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6352714"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6651801" y="2120845"/>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950889" y="2120845"/>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7249976" y="2120845"/>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7549064" y="2120845"/>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7848151" y="2120845"/>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8147239" y="2120845"/>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8446327" y="2120845"/>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8745414" y="2120845"/>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1866400" y="3774919"/>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2165488" y="3774919"/>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2464575" y="3774919"/>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2763663" y="3774919"/>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062750" y="3774919"/>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361838" y="3774919"/>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660926" y="3774919"/>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960013" y="3774919"/>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259101" y="3774919"/>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558188" y="3774919"/>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4857276" y="3774919"/>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5156363" y="3774919"/>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5455451" y="3774919"/>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5754539" y="3774919"/>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6053626" y="3774919"/>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6352714" y="3774919"/>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6651801" y="3774919"/>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6950889" y="3774919"/>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7249976" y="3774919"/>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7549064" y="3774919"/>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7848151" y="3774919"/>
              <a:ext cx="299087" cy="2756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8147239" y="3774919"/>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2165488" y="2947882"/>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2464575" y="2947882"/>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2763663" y="2947882"/>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062750" y="2947882"/>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361838" y="2947882"/>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660926" y="2947882"/>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960013" y="2947882"/>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4259101" y="2947882"/>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558188" y="2947882"/>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4857276" y="2947882"/>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5156363" y="2947882"/>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5455451" y="2947882"/>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5754539" y="2947882"/>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6053626"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6352714"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6651801"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6950889"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7249976"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7549064"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7848151" y="2947882"/>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1866400" y="2947882"/>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8147239"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8446327" y="2947882"/>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8745414" y="2947882"/>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857276"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5156363"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5455451"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5754539"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6053626"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6352714"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6651801"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6950889"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7249976"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7549064"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7848151"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8147239"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8446327"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8745414"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1866400" y="1293809"/>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2165488" y="1293809"/>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2464575"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2763663"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062750"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3361838"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3660926" y="1293809"/>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3960013" y="1293809"/>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259101" y="1293809"/>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558188" y="1293809"/>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1866400" y="3499240"/>
              <a:ext cx="299087" cy="2756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2165488" y="3499240"/>
              <a:ext cx="299087" cy="2756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2464575" y="3499240"/>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2763663" y="3499240"/>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3062750" y="3499240"/>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3361838" y="3499240"/>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3660926" y="3499240"/>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3960013" y="349924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259101" y="349924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558188" y="3499240"/>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4857276" y="3499240"/>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156363" y="3499240"/>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455451" y="3499240"/>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754539" y="349924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6053626" y="3499240"/>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6352714" y="3499240"/>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6651801" y="3499240"/>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6950889" y="3499240"/>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7249976" y="349924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7549064" y="349924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7848151" y="3499240"/>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8147239" y="3499240"/>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8446327" y="3499240"/>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8745414" y="3499240"/>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1866400" y="1845167"/>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2165488" y="1845167"/>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2464575" y="1845167"/>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2763663" y="1845167"/>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3062750" y="1845167"/>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3361838" y="1845167"/>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3660926" y="1845167"/>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3960013" y="1845167"/>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4259101"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4558188" y="184516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4857276"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156363"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455451"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754539"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6053626"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352714"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6651801"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6950889" y="184516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7249976"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7549064"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7848151" y="184516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8147239"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8446327"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8745414" y="1845167"/>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1866400" y="2672203"/>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2165488" y="2672203"/>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2464575"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2763663" y="2672203"/>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3062750" y="2672203"/>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3361838" y="2672203"/>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3660926" y="2672203"/>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3960013" y="2672203"/>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4259101" y="2672203"/>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4558188" y="2672203"/>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4857276" y="2672203"/>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5156363"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5455451"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5754539"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053626" y="2672203"/>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352714" y="2672203"/>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651801" y="2672203"/>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950889" y="2672203"/>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7249976" y="2672203"/>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7549064" y="2672203"/>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7848151" y="2672203"/>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8147239" y="2672203"/>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8446327" y="2672203"/>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8745414" y="2672203"/>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1866400" y="4877635"/>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2165488" y="4877635"/>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2464575" y="4877635"/>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2763663" y="4877635"/>
              <a:ext cx="299087" cy="2756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3062750" y="4877635"/>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3361838" y="4877635"/>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3660926" y="4877635"/>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3960013" y="4877635"/>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4259101" y="4877635"/>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4558188" y="4877635"/>
              <a:ext cx="299087" cy="2756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4857276" y="4877635"/>
              <a:ext cx="299087" cy="2756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5156363" y="4877635"/>
              <a:ext cx="299087" cy="275678"/>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5455451" y="4877635"/>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5754539" y="4877635"/>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6053626" y="4877635"/>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6352714" y="4877635"/>
              <a:ext cx="299087" cy="275678"/>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651801" y="4877635"/>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950889" y="4877635"/>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7249976" y="4877635"/>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549064" y="4877635"/>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848151" y="4877635"/>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8147239" y="4877635"/>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8446327" y="4877635"/>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8745414" y="4877635"/>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5455451"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5754539"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6053626"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6352714"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6651801"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6950889"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249976"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549064"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848151" y="1018130"/>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8147239" y="101813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8446327"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8745414"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1866400" y="4601956"/>
              <a:ext cx="299087" cy="275678"/>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2165488" y="4601956"/>
              <a:ext cx="299087" cy="2756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2464575" y="4601956"/>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2763663" y="4601956"/>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3062750" y="4601956"/>
              <a:ext cx="299087" cy="2756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3361838" y="4601956"/>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3660926" y="4601956"/>
              <a:ext cx="299087" cy="2756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3960013" y="4601956"/>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4259101" y="4601956"/>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4558188" y="4601956"/>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4857276" y="4601956"/>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5156363" y="4601956"/>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5455451" y="4601956"/>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5754539" y="4601956"/>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6053626" y="4601956"/>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6352714" y="4601956"/>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6651801" y="4601956"/>
              <a:ext cx="299087" cy="275678"/>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6950889" y="4601956"/>
              <a:ext cx="299087" cy="275678"/>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7249976" y="4601956"/>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549064" y="4601956"/>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7848151" y="4601956"/>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8147239" y="4601956"/>
              <a:ext cx="299087" cy="275678"/>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8446327" y="4601956"/>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8745414" y="4601956"/>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1866400"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2165488"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2464575"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2763663"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3062750" y="1018130"/>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3361838"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3660926"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3960013" y="101813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4259101" y="1018130"/>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4558188" y="1018130"/>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4857276"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5156363" y="1018130"/>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3660926"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3960013"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4259101" y="3223561"/>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4558188" y="3223561"/>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4857276" y="3223561"/>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5156363" y="3223561"/>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5455451" y="3223561"/>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5754539" y="3223561"/>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6053626" y="3223561"/>
              <a:ext cx="299087" cy="275678"/>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6352714" y="3223561"/>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6651801" y="3223561"/>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6950889" y="3223561"/>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7249976" y="3223561"/>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7549064" y="3223561"/>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7848151" y="3223561"/>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147239" y="3223561"/>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446327" y="3223561"/>
              <a:ext cx="299087" cy="275678"/>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1866400" y="3223561"/>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2165488" y="3223561"/>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2464575" y="3223561"/>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2763663"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3062750" y="3223561"/>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3361838" y="3223561"/>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45414" y="3223561"/>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1866400" y="1569488"/>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165488" y="1569488"/>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464575"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763663"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062750"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361838" y="1569488"/>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660926"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960013"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259101" y="1569488"/>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558188" y="1569488"/>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857276" y="1569488"/>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5156363"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455451"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754539" y="1569488"/>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6053626"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352714"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651801"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950889"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7249976" y="1569488"/>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549064" y="1569488"/>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848151" y="1569488"/>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8147239" y="1569488"/>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8446327" y="1569488"/>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745414" y="1569488"/>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3660926" y="5153314"/>
              <a:ext cx="299087" cy="2756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3960013" y="5153314"/>
              <a:ext cx="299087" cy="27567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4259101" y="5153314"/>
              <a:ext cx="299087" cy="2756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4558188" y="5153314"/>
              <a:ext cx="299087" cy="2756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4857276" y="5153314"/>
              <a:ext cx="299087" cy="2756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5156363" y="5153314"/>
              <a:ext cx="299087" cy="2756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5455451" y="5153314"/>
              <a:ext cx="299087" cy="2756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5754539" y="5153314"/>
              <a:ext cx="299087" cy="2756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6053626" y="5153314"/>
              <a:ext cx="299087" cy="2756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6352714" y="5153314"/>
              <a:ext cx="299087" cy="2756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6651801" y="5153314"/>
              <a:ext cx="299087" cy="2756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6950889" y="5153314"/>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7249976" y="5153314"/>
              <a:ext cx="299087" cy="2756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7549064" y="5153314"/>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7848151" y="5153314"/>
              <a:ext cx="299087" cy="2756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8147239" y="5153314"/>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8446327" y="5153314"/>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8745414" y="5153314"/>
              <a:ext cx="299087" cy="2756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2464575" y="5153314"/>
              <a:ext cx="299087" cy="2756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2763663" y="5153314"/>
              <a:ext cx="299087" cy="2756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3062750" y="5153314"/>
              <a:ext cx="299087" cy="2756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3361838" y="5153314"/>
              <a:ext cx="299087" cy="27567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1866400"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549064" y="4326277"/>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848151" y="4326277"/>
              <a:ext cx="299087" cy="275678"/>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8147239" y="4326277"/>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446327" y="4326277"/>
              <a:ext cx="299087" cy="2756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745414" y="4326277"/>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1866400" y="432627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165488" y="432627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464575" y="432627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763663" y="432627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062750" y="4326277"/>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361838" y="4326277"/>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660926" y="4326277"/>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960013" y="4326277"/>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259101" y="4326277"/>
              <a:ext cx="299087" cy="2756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558188" y="4326277"/>
              <a:ext cx="299087" cy="2756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857276" y="4326277"/>
              <a:ext cx="299087" cy="2756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5156363" y="4326277"/>
              <a:ext cx="299087" cy="2756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455451" y="4326277"/>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754539" y="4326277"/>
              <a:ext cx="299087" cy="2756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6053626" y="4326277"/>
              <a:ext cx="299087" cy="2756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6352714" y="4326277"/>
              <a:ext cx="299087" cy="2756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651801" y="4326277"/>
              <a:ext cx="299087" cy="27567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950889" y="4326277"/>
              <a:ext cx="299087" cy="275678"/>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7249976" y="4326277"/>
              <a:ext cx="299087" cy="275678"/>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2165488" y="2396524"/>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2464575"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2763663" y="2396524"/>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3062750"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3361838" y="2396524"/>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3660926" y="2396524"/>
              <a:ext cx="299087" cy="275678"/>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3960013" y="2396524"/>
              <a:ext cx="299087" cy="275678"/>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4259101" y="2396524"/>
              <a:ext cx="299087" cy="275678"/>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4558188"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4857276" y="2396524"/>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5156363"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5455451" y="2396524"/>
              <a:ext cx="299087" cy="275678"/>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5754539" y="2396524"/>
              <a:ext cx="299087" cy="275678"/>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6053626"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6352714"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6651801" y="2396524"/>
              <a:ext cx="299087" cy="275678"/>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6950889"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7249976"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7549064" y="2396524"/>
              <a:ext cx="299087" cy="275678"/>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7848151" y="2396524"/>
              <a:ext cx="299087" cy="2756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8147239" y="2396524"/>
              <a:ext cx="299087" cy="2756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8446327" y="2396524"/>
              <a:ext cx="299087" cy="275678"/>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8745414" y="2396524"/>
              <a:ext cx="299087" cy="275678"/>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10" name="tx410"/>
            <p:cNvSpPr/>
            <p:nvPr/>
          </p:nvSpPr>
          <p:spPr>
            <a:xfrm>
              <a:off x="2254742"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11" name="tx411"/>
            <p:cNvSpPr/>
            <p:nvPr/>
          </p:nvSpPr>
          <p:spPr>
            <a:xfrm>
              <a:off x="4946530"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2" name="tx412"/>
            <p:cNvSpPr/>
            <p:nvPr/>
          </p:nvSpPr>
          <p:spPr>
            <a:xfrm>
              <a:off x="5544705"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13" name="tx413"/>
            <p:cNvSpPr/>
            <p:nvPr/>
          </p:nvSpPr>
          <p:spPr>
            <a:xfrm>
              <a:off x="7638318"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7937406"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15" name="tx415"/>
            <p:cNvSpPr/>
            <p:nvPr/>
          </p:nvSpPr>
          <p:spPr>
            <a:xfrm>
              <a:off x="8236493" y="41479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16" name="tx416"/>
            <p:cNvSpPr/>
            <p:nvPr/>
          </p:nvSpPr>
          <p:spPr>
            <a:xfrm>
              <a:off x="8535581" y="41479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17" name="tx417"/>
            <p:cNvSpPr/>
            <p:nvPr/>
          </p:nvSpPr>
          <p:spPr>
            <a:xfrm>
              <a:off x="8834668"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18" name="tx418"/>
            <p:cNvSpPr/>
            <p:nvPr/>
          </p:nvSpPr>
          <p:spPr>
            <a:xfrm>
              <a:off x="8535581"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9" name="tx419"/>
            <p:cNvSpPr/>
            <p:nvPr/>
          </p:nvSpPr>
          <p:spPr>
            <a:xfrm>
              <a:off x="8834668"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0" name="tx420"/>
            <p:cNvSpPr/>
            <p:nvPr/>
          </p:nvSpPr>
          <p:spPr>
            <a:xfrm>
              <a:off x="1955654"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21" name="tx421"/>
            <p:cNvSpPr/>
            <p:nvPr/>
          </p:nvSpPr>
          <p:spPr>
            <a:xfrm>
              <a:off x="2254742"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2" name="tx422"/>
            <p:cNvSpPr/>
            <p:nvPr/>
          </p:nvSpPr>
          <p:spPr>
            <a:xfrm>
              <a:off x="2553829"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23" name="tx423"/>
            <p:cNvSpPr/>
            <p:nvPr/>
          </p:nvSpPr>
          <p:spPr>
            <a:xfrm>
              <a:off x="2852917"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24" name="tx424"/>
            <p:cNvSpPr/>
            <p:nvPr/>
          </p:nvSpPr>
          <p:spPr>
            <a:xfrm>
              <a:off x="3152005"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25" name="tx425"/>
            <p:cNvSpPr/>
            <p:nvPr/>
          </p:nvSpPr>
          <p:spPr>
            <a:xfrm>
              <a:off x="3451092"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26" name="tx426"/>
            <p:cNvSpPr/>
            <p:nvPr/>
          </p:nvSpPr>
          <p:spPr>
            <a:xfrm>
              <a:off x="375018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27" name="tx427"/>
            <p:cNvSpPr/>
            <p:nvPr/>
          </p:nvSpPr>
          <p:spPr>
            <a:xfrm>
              <a:off x="4049267" y="41493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28" name="tx428"/>
            <p:cNvSpPr/>
            <p:nvPr/>
          </p:nvSpPr>
          <p:spPr>
            <a:xfrm>
              <a:off x="4348355"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29" name="tx429"/>
            <p:cNvSpPr/>
            <p:nvPr/>
          </p:nvSpPr>
          <p:spPr>
            <a:xfrm>
              <a:off x="4647442"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30" name="tx430"/>
            <p:cNvSpPr/>
            <p:nvPr/>
          </p:nvSpPr>
          <p:spPr>
            <a:xfrm>
              <a:off x="494653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31" name="tx431"/>
            <p:cNvSpPr/>
            <p:nvPr/>
          </p:nvSpPr>
          <p:spPr>
            <a:xfrm>
              <a:off x="5245617"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2" name="tx432"/>
            <p:cNvSpPr/>
            <p:nvPr/>
          </p:nvSpPr>
          <p:spPr>
            <a:xfrm>
              <a:off x="5544705"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33" name="tx433"/>
            <p:cNvSpPr/>
            <p:nvPr/>
          </p:nvSpPr>
          <p:spPr>
            <a:xfrm>
              <a:off x="5843793"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4" name="tx434"/>
            <p:cNvSpPr/>
            <p:nvPr/>
          </p:nvSpPr>
          <p:spPr>
            <a:xfrm>
              <a:off x="614288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5" name="tx435"/>
            <p:cNvSpPr/>
            <p:nvPr/>
          </p:nvSpPr>
          <p:spPr>
            <a:xfrm>
              <a:off x="6441968"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6" name="tx436"/>
            <p:cNvSpPr/>
            <p:nvPr/>
          </p:nvSpPr>
          <p:spPr>
            <a:xfrm>
              <a:off x="6741055"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7040143"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7339230" y="41479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1955654"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40" name="tx440"/>
            <p:cNvSpPr/>
            <p:nvPr/>
          </p:nvSpPr>
          <p:spPr>
            <a:xfrm>
              <a:off x="2254742" y="22181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41" name="tx441"/>
            <p:cNvSpPr/>
            <p:nvPr/>
          </p:nvSpPr>
          <p:spPr>
            <a:xfrm>
              <a:off x="2553829"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42" name="tx442"/>
            <p:cNvSpPr/>
            <p:nvPr/>
          </p:nvSpPr>
          <p:spPr>
            <a:xfrm>
              <a:off x="2852917"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43" name="tx443"/>
            <p:cNvSpPr/>
            <p:nvPr/>
          </p:nvSpPr>
          <p:spPr>
            <a:xfrm>
              <a:off x="3152005"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44" name="tx444"/>
            <p:cNvSpPr/>
            <p:nvPr/>
          </p:nvSpPr>
          <p:spPr>
            <a:xfrm>
              <a:off x="3451092"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45" name="tx445"/>
            <p:cNvSpPr/>
            <p:nvPr/>
          </p:nvSpPr>
          <p:spPr>
            <a:xfrm>
              <a:off x="3750180"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46" name="tx446"/>
            <p:cNvSpPr/>
            <p:nvPr/>
          </p:nvSpPr>
          <p:spPr>
            <a:xfrm>
              <a:off x="4049267"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47" name="tx447"/>
            <p:cNvSpPr/>
            <p:nvPr/>
          </p:nvSpPr>
          <p:spPr>
            <a:xfrm>
              <a:off x="4348355"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48" name="tx448"/>
            <p:cNvSpPr/>
            <p:nvPr/>
          </p:nvSpPr>
          <p:spPr>
            <a:xfrm>
              <a:off x="4647442"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4946530"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0" name="tx450"/>
            <p:cNvSpPr/>
            <p:nvPr/>
          </p:nvSpPr>
          <p:spPr>
            <a:xfrm>
              <a:off x="5245617"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5544705"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2" name="tx452"/>
            <p:cNvSpPr/>
            <p:nvPr/>
          </p:nvSpPr>
          <p:spPr>
            <a:xfrm>
              <a:off x="5843793"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3" name="tx453"/>
            <p:cNvSpPr/>
            <p:nvPr/>
          </p:nvSpPr>
          <p:spPr>
            <a:xfrm>
              <a:off x="6142880"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4" name="tx454"/>
            <p:cNvSpPr/>
            <p:nvPr/>
          </p:nvSpPr>
          <p:spPr>
            <a:xfrm>
              <a:off x="6441968"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5" name="tx455"/>
            <p:cNvSpPr/>
            <p:nvPr/>
          </p:nvSpPr>
          <p:spPr>
            <a:xfrm>
              <a:off x="6741055"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6" name="tx456"/>
            <p:cNvSpPr/>
            <p:nvPr/>
          </p:nvSpPr>
          <p:spPr>
            <a:xfrm>
              <a:off x="7040143"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7339230"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58" name="tx458"/>
            <p:cNvSpPr/>
            <p:nvPr/>
          </p:nvSpPr>
          <p:spPr>
            <a:xfrm>
              <a:off x="7638318"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59" name="tx459"/>
            <p:cNvSpPr/>
            <p:nvPr/>
          </p:nvSpPr>
          <p:spPr>
            <a:xfrm>
              <a:off x="7937406"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0" name="tx460"/>
            <p:cNvSpPr/>
            <p:nvPr/>
          </p:nvSpPr>
          <p:spPr>
            <a:xfrm>
              <a:off x="8236493"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8535581"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8834668" y="22182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63" name="tx463"/>
            <p:cNvSpPr/>
            <p:nvPr/>
          </p:nvSpPr>
          <p:spPr>
            <a:xfrm>
              <a:off x="1955654"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64" name="tx464"/>
            <p:cNvSpPr/>
            <p:nvPr/>
          </p:nvSpPr>
          <p:spPr>
            <a:xfrm>
              <a:off x="2254742"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5" name="tx465"/>
            <p:cNvSpPr/>
            <p:nvPr/>
          </p:nvSpPr>
          <p:spPr>
            <a:xfrm>
              <a:off x="2553829"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6" name="tx466"/>
            <p:cNvSpPr/>
            <p:nvPr/>
          </p:nvSpPr>
          <p:spPr>
            <a:xfrm>
              <a:off x="2852917"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3152005"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68" name="tx468"/>
            <p:cNvSpPr/>
            <p:nvPr/>
          </p:nvSpPr>
          <p:spPr>
            <a:xfrm>
              <a:off x="3451092"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69" name="tx469"/>
            <p:cNvSpPr/>
            <p:nvPr/>
          </p:nvSpPr>
          <p:spPr>
            <a:xfrm>
              <a:off x="3750180"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0" name="tx470"/>
            <p:cNvSpPr/>
            <p:nvPr/>
          </p:nvSpPr>
          <p:spPr>
            <a:xfrm>
              <a:off x="4049267"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71" name="tx471"/>
            <p:cNvSpPr/>
            <p:nvPr/>
          </p:nvSpPr>
          <p:spPr>
            <a:xfrm>
              <a:off x="4348355"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72" name="tx472"/>
            <p:cNvSpPr/>
            <p:nvPr/>
          </p:nvSpPr>
          <p:spPr>
            <a:xfrm>
              <a:off x="4647442" y="38722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73" name="tx473"/>
            <p:cNvSpPr/>
            <p:nvPr/>
          </p:nvSpPr>
          <p:spPr>
            <a:xfrm>
              <a:off x="4946530"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74" name="tx474"/>
            <p:cNvSpPr/>
            <p:nvPr/>
          </p:nvSpPr>
          <p:spPr>
            <a:xfrm>
              <a:off x="5245617"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75" name="tx475"/>
            <p:cNvSpPr/>
            <p:nvPr/>
          </p:nvSpPr>
          <p:spPr>
            <a:xfrm>
              <a:off x="5544705"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76" name="tx476"/>
            <p:cNvSpPr/>
            <p:nvPr/>
          </p:nvSpPr>
          <p:spPr>
            <a:xfrm>
              <a:off x="5843793"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77" name="tx477"/>
            <p:cNvSpPr/>
            <p:nvPr/>
          </p:nvSpPr>
          <p:spPr>
            <a:xfrm>
              <a:off x="6142880"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78" name="tx478"/>
            <p:cNvSpPr/>
            <p:nvPr/>
          </p:nvSpPr>
          <p:spPr>
            <a:xfrm>
              <a:off x="6441968"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6741055"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80" name="tx480"/>
            <p:cNvSpPr/>
            <p:nvPr/>
          </p:nvSpPr>
          <p:spPr>
            <a:xfrm>
              <a:off x="7040143" y="38722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81" name="tx481"/>
            <p:cNvSpPr/>
            <p:nvPr/>
          </p:nvSpPr>
          <p:spPr>
            <a:xfrm>
              <a:off x="7339230"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82" name="tx482"/>
            <p:cNvSpPr/>
            <p:nvPr/>
          </p:nvSpPr>
          <p:spPr>
            <a:xfrm>
              <a:off x="7638318" y="3872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83" name="tx483"/>
            <p:cNvSpPr/>
            <p:nvPr/>
          </p:nvSpPr>
          <p:spPr>
            <a:xfrm>
              <a:off x="7937406" y="387395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84" name="tx484"/>
            <p:cNvSpPr/>
            <p:nvPr/>
          </p:nvSpPr>
          <p:spPr>
            <a:xfrm>
              <a:off x="8236493" y="38736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85" name="tx485"/>
            <p:cNvSpPr/>
            <p:nvPr/>
          </p:nvSpPr>
          <p:spPr>
            <a:xfrm>
              <a:off x="2254742"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86" name="tx486"/>
            <p:cNvSpPr/>
            <p:nvPr/>
          </p:nvSpPr>
          <p:spPr>
            <a:xfrm>
              <a:off x="2553829"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87" name="tx487"/>
            <p:cNvSpPr/>
            <p:nvPr/>
          </p:nvSpPr>
          <p:spPr>
            <a:xfrm>
              <a:off x="2852917"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88" name="tx488"/>
            <p:cNvSpPr/>
            <p:nvPr/>
          </p:nvSpPr>
          <p:spPr>
            <a:xfrm>
              <a:off x="315200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89" name="tx489"/>
            <p:cNvSpPr/>
            <p:nvPr/>
          </p:nvSpPr>
          <p:spPr>
            <a:xfrm>
              <a:off x="3451092" y="30452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0" name="tx490"/>
            <p:cNvSpPr/>
            <p:nvPr/>
          </p:nvSpPr>
          <p:spPr>
            <a:xfrm>
              <a:off x="3750180"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91" name="tx491"/>
            <p:cNvSpPr/>
            <p:nvPr/>
          </p:nvSpPr>
          <p:spPr>
            <a:xfrm>
              <a:off x="4049267"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92" name="tx492"/>
            <p:cNvSpPr/>
            <p:nvPr/>
          </p:nvSpPr>
          <p:spPr>
            <a:xfrm>
              <a:off x="434835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3" name="tx493"/>
            <p:cNvSpPr/>
            <p:nvPr/>
          </p:nvSpPr>
          <p:spPr>
            <a:xfrm>
              <a:off x="4647442"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94" name="tx494"/>
            <p:cNvSpPr/>
            <p:nvPr/>
          </p:nvSpPr>
          <p:spPr>
            <a:xfrm>
              <a:off x="4946530"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95" name="tx495"/>
            <p:cNvSpPr/>
            <p:nvPr/>
          </p:nvSpPr>
          <p:spPr>
            <a:xfrm>
              <a:off x="5245617"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96" name="tx496"/>
            <p:cNvSpPr/>
            <p:nvPr/>
          </p:nvSpPr>
          <p:spPr>
            <a:xfrm>
              <a:off x="554470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97" name="tx497"/>
            <p:cNvSpPr/>
            <p:nvPr/>
          </p:nvSpPr>
          <p:spPr>
            <a:xfrm>
              <a:off x="5843793"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98" name="tx498"/>
            <p:cNvSpPr/>
            <p:nvPr/>
          </p:nvSpPr>
          <p:spPr>
            <a:xfrm>
              <a:off x="6142880"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99" name="tx499"/>
            <p:cNvSpPr/>
            <p:nvPr/>
          </p:nvSpPr>
          <p:spPr>
            <a:xfrm>
              <a:off x="6441968"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0" name="tx500"/>
            <p:cNvSpPr/>
            <p:nvPr/>
          </p:nvSpPr>
          <p:spPr>
            <a:xfrm>
              <a:off x="6741055"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1" name="tx501"/>
            <p:cNvSpPr/>
            <p:nvPr/>
          </p:nvSpPr>
          <p:spPr>
            <a:xfrm>
              <a:off x="7040143"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2" name="tx502"/>
            <p:cNvSpPr/>
            <p:nvPr/>
          </p:nvSpPr>
          <p:spPr>
            <a:xfrm>
              <a:off x="7339230"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3" name="tx503"/>
            <p:cNvSpPr/>
            <p:nvPr/>
          </p:nvSpPr>
          <p:spPr>
            <a:xfrm>
              <a:off x="7638318"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7937406" y="30452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05" name="tx505"/>
            <p:cNvSpPr/>
            <p:nvPr/>
          </p:nvSpPr>
          <p:spPr>
            <a:xfrm>
              <a:off x="1955654"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06" name="tx506"/>
            <p:cNvSpPr/>
            <p:nvPr/>
          </p:nvSpPr>
          <p:spPr>
            <a:xfrm>
              <a:off x="8236493"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7" name="tx507"/>
            <p:cNvSpPr/>
            <p:nvPr/>
          </p:nvSpPr>
          <p:spPr>
            <a:xfrm>
              <a:off x="8535581"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8" name="tx508"/>
            <p:cNvSpPr/>
            <p:nvPr/>
          </p:nvSpPr>
          <p:spPr>
            <a:xfrm>
              <a:off x="8834668" y="3045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494653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5245617"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554470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5843793"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614288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4" name="tx514"/>
            <p:cNvSpPr/>
            <p:nvPr/>
          </p:nvSpPr>
          <p:spPr>
            <a:xfrm>
              <a:off x="6441968"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674105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7040143"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733923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8" name="tx518"/>
            <p:cNvSpPr/>
            <p:nvPr/>
          </p:nvSpPr>
          <p:spPr>
            <a:xfrm>
              <a:off x="7638318"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19" name="tx519"/>
            <p:cNvSpPr/>
            <p:nvPr/>
          </p:nvSpPr>
          <p:spPr>
            <a:xfrm>
              <a:off x="7937406"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20" name="tx520"/>
            <p:cNvSpPr/>
            <p:nvPr/>
          </p:nvSpPr>
          <p:spPr>
            <a:xfrm>
              <a:off x="8236493"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1" name="tx521"/>
            <p:cNvSpPr/>
            <p:nvPr/>
          </p:nvSpPr>
          <p:spPr>
            <a:xfrm>
              <a:off x="8535581"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2" name="tx522"/>
            <p:cNvSpPr/>
            <p:nvPr/>
          </p:nvSpPr>
          <p:spPr>
            <a:xfrm>
              <a:off x="8834668"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3" name="tx523"/>
            <p:cNvSpPr/>
            <p:nvPr/>
          </p:nvSpPr>
          <p:spPr>
            <a:xfrm>
              <a:off x="1955654"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24" name="tx524"/>
            <p:cNvSpPr/>
            <p:nvPr/>
          </p:nvSpPr>
          <p:spPr>
            <a:xfrm>
              <a:off x="2254742"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25" name="tx525"/>
            <p:cNvSpPr/>
            <p:nvPr/>
          </p:nvSpPr>
          <p:spPr>
            <a:xfrm>
              <a:off x="2553829"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26" name="tx526"/>
            <p:cNvSpPr/>
            <p:nvPr/>
          </p:nvSpPr>
          <p:spPr>
            <a:xfrm>
              <a:off x="2852917"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315200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8" name="tx528"/>
            <p:cNvSpPr/>
            <p:nvPr/>
          </p:nvSpPr>
          <p:spPr>
            <a:xfrm>
              <a:off x="3451092"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29" name="tx529"/>
            <p:cNvSpPr/>
            <p:nvPr/>
          </p:nvSpPr>
          <p:spPr>
            <a:xfrm>
              <a:off x="3750180"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30" name="tx530"/>
            <p:cNvSpPr/>
            <p:nvPr/>
          </p:nvSpPr>
          <p:spPr>
            <a:xfrm>
              <a:off x="4049267"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31" name="tx531"/>
            <p:cNvSpPr/>
            <p:nvPr/>
          </p:nvSpPr>
          <p:spPr>
            <a:xfrm>
              <a:off x="4348355"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32" name="tx532"/>
            <p:cNvSpPr/>
            <p:nvPr/>
          </p:nvSpPr>
          <p:spPr>
            <a:xfrm>
              <a:off x="4647442" y="13912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3" name="tx533"/>
            <p:cNvSpPr/>
            <p:nvPr/>
          </p:nvSpPr>
          <p:spPr>
            <a:xfrm>
              <a:off x="1955654" y="359658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34" name="tx534"/>
            <p:cNvSpPr/>
            <p:nvPr/>
          </p:nvSpPr>
          <p:spPr>
            <a:xfrm>
              <a:off x="2254742" y="359828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35" name="tx535"/>
            <p:cNvSpPr/>
            <p:nvPr/>
          </p:nvSpPr>
          <p:spPr>
            <a:xfrm>
              <a:off x="2553829" y="35979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36" name="tx536"/>
            <p:cNvSpPr/>
            <p:nvPr/>
          </p:nvSpPr>
          <p:spPr>
            <a:xfrm>
              <a:off x="2852917"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37" name="tx537"/>
            <p:cNvSpPr/>
            <p:nvPr/>
          </p:nvSpPr>
          <p:spPr>
            <a:xfrm>
              <a:off x="3152005"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38" name="tx538"/>
            <p:cNvSpPr/>
            <p:nvPr/>
          </p:nvSpPr>
          <p:spPr>
            <a:xfrm>
              <a:off x="3451092"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39" name="tx539"/>
            <p:cNvSpPr/>
            <p:nvPr/>
          </p:nvSpPr>
          <p:spPr>
            <a:xfrm>
              <a:off x="3750180"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40" name="tx540"/>
            <p:cNvSpPr/>
            <p:nvPr/>
          </p:nvSpPr>
          <p:spPr>
            <a:xfrm>
              <a:off x="4049267"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41" name="tx541"/>
            <p:cNvSpPr/>
            <p:nvPr/>
          </p:nvSpPr>
          <p:spPr>
            <a:xfrm>
              <a:off x="4348355"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42" name="tx542"/>
            <p:cNvSpPr/>
            <p:nvPr/>
          </p:nvSpPr>
          <p:spPr>
            <a:xfrm>
              <a:off x="4647442" y="359658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43" name="tx543"/>
            <p:cNvSpPr/>
            <p:nvPr/>
          </p:nvSpPr>
          <p:spPr>
            <a:xfrm>
              <a:off x="4946530"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44" name="tx544"/>
            <p:cNvSpPr/>
            <p:nvPr/>
          </p:nvSpPr>
          <p:spPr>
            <a:xfrm>
              <a:off x="5245617"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45" name="tx545"/>
            <p:cNvSpPr/>
            <p:nvPr/>
          </p:nvSpPr>
          <p:spPr>
            <a:xfrm>
              <a:off x="5544705" y="359658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46" name="tx546"/>
            <p:cNvSpPr/>
            <p:nvPr/>
          </p:nvSpPr>
          <p:spPr>
            <a:xfrm>
              <a:off x="5843793"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47" name="tx547"/>
            <p:cNvSpPr/>
            <p:nvPr/>
          </p:nvSpPr>
          <p:spPr>
            <a:xfrm>
              <a:off x="6142880"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48" name="tx548"/>
            <p:cNvSpPr/>
            <p:nvPr/>
          </p:nvSpPr>
          <p:spPr>
            <a:xfrm>
              <a:off x="6441968"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49" name="tx549"/>
            <p:cNvSpPr/>
            <p:nvPr/>
          </p:nvSpPr>
          <p:spPr>
            <a:xfrm>
              <a:off x="6741055" y="359658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50" name="tx550"/>
            <p:cNvSpPr/>
            <p:nvPr/>
          </p:nvSpPr>
          <p:spPr>
            <a:xfrm>
              <a:off x="7040143"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51" name="tx551"/>
            <p:cNvSpPr/>
            <p:nvPr/>
          </p:nvSpPr>
          <p:spPr>
            <a:xfrm>
              <a:off x="7339230"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52" name="tx552"/>
            <p:cNvSpPr/>
            <p:nvPr/>
          </p:nvSpPr>
          <p:spPr>
            <a:xfrm>
              <a:off x="7638318"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53" name="tx553"/>
            <p:cNvSpPr/>
            <p:nvPr/>
          </p:nvSpPr>
          <p:spPr>
            <a:xfrm>
              <a:off x="7937406"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54" name="tx554"/>
            <p:cNvSpPr/>
            <p:nvPr/>
          </p:nvSpPr>
          <p:spPr>
            <a:xfrm>
              <a:off x="8236493"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55" name="tx555"/>
            <p:cNvSpPr/>
            <p:nvPr/>
          </p:nvSpPr>
          <p:spPr>
            <a:xfrm>
              <a:off x="8535581"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56" name="tx556"/>
            <p:cNvSpPr/>
            <p:nvPr/>
          </p:nvSpPr>
          <p:spPr>
            <a:xfrm>
              <a:off x="8834668" y="3596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57" name="tx557"/>
            <p:cNvSpPr/>
            <p:nvPr/>
          </p:nvSpPr>
          <p:spPr>
            <a:xfrm>
              <a:off x="1955654"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58" name="tx558"/>
            <p:cNvSpPr/>
            <p:nvPr/>
          </p:nvSpPr>
          <p:spPr>
            <a:xfrm>
              <a:off x="2254742"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59" name="tx559"/>
            <p:cNvSpPr/>
            <p:nvPr/>
          </p:nvSpPr>
          <p:spPr>
            <a:xfrm>
              <a:off x="2553829" y="1942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60" name="tx560"/>
            <p:cNvSpPr/>
            <p:nvPr/>
          </p:nvSpPr>
          <p:spPr>
            <a:xfrm>
              <a:off x="2852917"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61" name="tx561"/>
            <p:cNvSpPr/>
            <p:nvPr/>
          </p:nvSpPr>
          <p:spPr>
            <a:xfrm>
              <a:off x="315200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62" name="tx562"/>
            <p:cNvSpPr/>
            <p:nvPr/>
          </p:nvSpPr>
          <p:spPr>
            <a:xfrm>
              <a:off x="3451092"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63" name="tx563"/>
            <p:cNvSpPr/>
            <p:nvPr/>
          </p:nvSpPr>
          <p:spPr>
            <a:xfrm>
              <a:off x="375018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64" name="tx564"/>
            <p:cNvSpPr/>
            <p:nvPr/>
          </p:nvSpPr>
          <p:spPr>
            <a:xfrm>
              <a:off x="4049267"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65" name="tx565"/>
            <p:cNvSpPr/>
            <p:nvPr/>
          </p:nvSpPr>
          <p:spPr>
            <a:xfrm>
              <a:off x="434835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6" name="tx566"/>
            <p:cNvSpPr/>
            <p:nvPr/>
          </p:nvSpPr>
          <p:spPr>
            <a:xfrm>
              <a:off x="4647442"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67" name="tx567"/>
            <p:cNvSpPr/>
            <p:nvPr/>
          </p:nvSpPr>
          <p:spPr>
            <a:xfrm>
              <a:off x="494653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8" name="tx568"/>
            <p:cNvSpPr/>
            <p:nvPr/>
          </p:nvSpPr>
          <p:spPr>
            <a:xfrm>
              <a:off x="5245617"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69" name="tx569"/>
            <p:cNvSpPr/>
            <p:nvPr/>
          </p:nvSpPr>
          <p:spPr>
            <a:xfrm>
              <a:off x="554470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0" name="tx570"/>
            <p:cNvSpPr/>
            <p:nvPr/>
          </p:nvSpPr>
          <p:spPr>
            <a:xfrm>
              <a:off x="5843793"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1" name="tx571"/>
            <p:cNvSpPr/>
            <p:nvPr/>
          </p:nvSpPr>
          <p:spPr>
            <a:xfrm>
              <a:off x="614288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2" name="tx572"/>
            <p:cNvSpPr/>
            <p:nvPr/>
          </p:nvSpPr>
          <p:spPr>
            <a:xfrm>
              <a:off x="6441968"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3" name="tx573"/>
            <p:cNvSpPr/>
            <p:nvPr/>
          </p:nvSpPr>
          <p:spPr>
            <a:xfrm>
              <a:off x="6741055"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4" name="tx574"/>
            <p:cNvSpPr/>
            <p:nvPr/>
          </p:nvSpPr>
          <p:spPr>
            <a:xfrm>
              <a:off x="7040143"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5" name="tx575"/>
            <p:cNvSpPr/>
            <p:nvPr/>
          </p:nvSpPr>
          <p:spPr>
            <a:xfrm>
              <a:off x="7339230"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6" name="tx576"/>
            <p:cNvSpPr/>
            <p:nvPr/>
          </p:nvSpPr>
          <p:spPr>
            <a:xfrm>
              <a:off x="7638318"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7" name="tx577"/>
            <p:cNvSpPr/>
            <p:nvPr/>
          </p:nvSpPr>
          <p:spPr>
            <a:xfrm>
              <a:off x="7937406"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8" name="tx578"/>
            <p:cNvSpPr/>
            <p:nvPr/>
          </p:nvSpPr>
          <p:spPr>
            <a:xfrm>
              <a:off x="8236493"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79" name="tx579"/>
            <p:cNvSpPr/>
            <p:nvPr/>
          </p:nvSpPr>
          <p:spPr>
            <a:xfrm>
              <a:off x="8535581"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0" name="tx580"/>
            <p:cNvSpPr/>
            <p:nvPr/>
          </p:nvSpPr>
          <p:spPr>
            <a:xfrm>
              <a:off x="8834668" y="194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1" name="tx581"/>
            <p:cNvSpPr/>
            <p:nvPr/>
          </p:nvSpPr>
          <p:spPr>
            <a:xfrm>
              <a:off x="1955654"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2" name="tx582"/>
            <p:cNvSpPr/>
            <p:nvPr/>
          </p:nvSpPr>
          <p:spPr>
            <a:xfrm>
              <a:off x="2254742"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3" name="tx583"/>
            <p:cNvSpPr/>
            <p:nvPr/>
          </p:nvSpPr>
          <p:spPr>
            <a:xfrm>
              <a:off x="2553829"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4" name="tx584"/>
            <p:cNvSpPr/>
            <p:nvPr/>
          </p:nvSpPr>
          <p:spPr>
            <a:xfrm>
              <a:off x="2852917"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5" name="tx585"/>
            <p:cNvSpPr/>
            <p:nvPr/>
          </p:nvSpPr>
          <p:spPr>
            <a:xfrm>
              <a:off x="3152005"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86" name="tx586"/>
            <p:cNvSpPr/>
            <p:nvPr/>
          </p:nvSpPr>
          <p:spPr>
            <a:xfrm>
              <a:off x="3451092"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87" name="tx587"/>
            <p:cNvSpPr/>
            <p:nvPr/>
          </p:nvSpPr>
          <p:spPr>
            <a:xfrm>
              <a:off x="375018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88" name="tx588"/>
            <p:cNvSpPr/>
            <p:nvPr/>
          </p:nvSpPr>
          <p:spPr>
            <a:xfrm>
              <a:off x="4049267"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89" name="tx589"/>
            <p:cNvSpPr/>
            <p:nvPr/>
          </p:nvSpPr>
          <p:spPr>
            <a:xfrm>
              <a:off x="4348355" y="27695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90" name="tx590"/>
            <p:cNvSpPr/>
            <p:nvPr/>
          </p:nvSpPr>
          <p:spPr>
            <a:xfrm>
              <a:off x="4647442"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1" name="tx591"/>
            <p:cNvSpPr/>
            <p:nvPr/>
          </p:nvSpPr>
          <p:spPr>
            <a:xfrm>
              <a:off x="494653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2" name="tx592"/>
            <p:cNvSpPr/>
            <p:nvPr/>
          </p:nvSpPr>
          <p:spPr>
            <a:xfrm>
              <a:off x="5245617"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3" name="tx593"/>
            <p:cNvSpPr/>
            <p:nvPr/>
          </p:nvSpPr>
          <p:spPr>
            <a:xfrm>
              <a:off x="5544705"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4" name="tx594"/>
            <p:cNvSpPr/>
            <p:nvPr/>
          </p:nvSpPr>
          <p:spPr>
            <a:xfrm>
              <a:off x="5843793"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5" name="tx595"/>
            <p:cNvSpPr/>
            <p:nvPr/>
          </p:nvSpPr>
          <p:spPr>
            <a:xfrm>
              <a:off x="614288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6" name="tx596"/>
            <p:cNvSpPr/>
            <p:nvPr/>
          </p:nvSpPr>
          <p:spPr>
            <a:xfrm>
              <a:off x="6441968"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7" name="tx597"/>
            <p:cNvSpPr/>
            <p:nvPr/>
          </p:nvSpPr>
          <p:spPr>
            <a:xfrm>
              <a:off x="6741055"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8" name="tx598"/>
            <p:cNvSpPr/>
            <p:nvPr/>
          </p:nvSpPr>
          <p:spPr>
            <a:xfrm>
              <a:off x="7040143"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9" name="tx599"/>
            <p:cNvSpPr/>
            <p:nvPr/>
          </p:nvSpPr>
          <p:spPr>
            <a:xfrm>
              <a:off x="7339230"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00" name="tx600"/>
            <p:cNvSpPr/>
            <p:nvPr/>
          </p:nvSpPr>
          <p:spPr>
            <a:xfrm>
              <a:off x="7638318"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01" name="tx601"/>
            <p:cNvSpPr/>
            <p:nvPr/>
          </p:nvSpPr>
          <p:spPr>
            <a:xfrm>
              <a:off x="7937406"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02" name="tx602"/>
            <p:cNvSpPr/>
            <p:nvPr/>
          </p:nvSpPr>
          <p:spPr>
            <a:xfrm>
              <a:off x="8236493" y="276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03" name="tx603"/>
            <p:cNvSpPr/>
            <p:nvPr/>
          </p:nvSpPr>
          <p:spPr>
            <a:xfrm>
              <a:off x="8535581" y="277224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04" name="tx604"/>
            <p:cNvSpPr/>
            <p:nvPr/>
          </p:nvSpPr>
          <p:spPr>
            <a:xfrm>
              <a:off x="8834668" y="277224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05" name="tx605"/>
            <p:cNvSpPr/>
            <p:nvPr/>
          </p:nvSpPr>
          <p:spPr>
            <a:xfrm>
              <a:off x="1955654"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06" name="tx606"/>
            <p:cNvSpPr/>
            <p:nvPr/>
          </p:nvSpPr>
          <p:spPr>
            <a:xfrm>
              <a:off x="2254742"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07" name="tx607"/>
            <p:cNvSpPr/>
            <p:nvPr/>
          </p:nvSpPr>
          <p:spPr>
            <a:xfrm>
              <a:off x="2553829" y="49763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08" name="tx608"/>
            <p:cNvSpPr/>
            <p:nvPr/>
          </p:nvSpPr>
          <p:spPr>
            <a:xfrm>
              <a:off x="2852917" y="497667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09" name="tx609"/>
            <p:cNvSpPr/>
            <p:nvPr/>
          </p:nvSpPr>
          <p:spPr>
            <a:xfrm>
              <a:off x="3152005"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10" name="tx610"/>
            <p:cNvSpPr/>
            <p:nvPr/>
          </p:nvSpPr>
          <p:spPr>
            <a:xfrm>
              <a:off x="3451092" y="497768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11" name="tx611"/>
            <p:cNvSpPr/>
            <p:nvPr/>
          </p:nvSpPr>
          <p:spPr>
            <a:xfrm>
              <a:off x="3750180"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12" name="tx612"/>
            <p:cNvSpPr/>
            <p:nvPr/>
          </p:nvSpPr>
          <p:spPr>
            <a:xfrm>
              <a:off x="4049267"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13" name="tx613"/>
            <p:cNvSpPr/>
            <p:nvPr/>
          </p:nvSpPr>
          <p:spPr>
            <a:xfrm>
              <a:off x="4348355"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14" name="tx614"/>
            <p:cNvSpPr/>
            <p:nvPr/>
          </p:nvSpPr>
          <p:spPr>
            <a:xfrm>
              <a:off x="4647442" y="497667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15" name="tx615"/>
            <p:cNvSpPr/>
            <p:nvPr/>
          </p:nvSpPr>
          <p:spPr>
            <a:xfrm>
              <a:off x="4946530"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16" name="tx616"/>
            <p:cNvSpPr/>
            <p:nvPr/>
          </p:nvSpPr>
          <p:spPr>
            <a:xfrm>
              <a:off x="5245617"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17" name="tx617"/>
            <p:cNvSpPr/>
            <p:nvPr/>
          </p:nvSpPr>
          <p:spPr>
            <a:xfrm>
              <a:off x="5544705"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18" name="tx618"/>
            <p:cNvSpPr/>
            <p:nvPr/>
          </p:nvSpPr>
          <p:spPr>
            <a:xfrm>
              <a:off x="5843793"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19" name="tx619"/>
            <p:cNvSpPr/>
            <p:nvPr/>
          </p:nvSpPr>
          <p:spPr>
            <a:xfrm>
              <a:off x="6142880"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20" name="tx620"/>
            <p:cNvSpPr/>
            <p:nvPr/>
          </p:nvSpPr>
          <p:spPr>
            <a:xfrm>
              <a:off x="6441968"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21" name="tx621"/>
            <p:cNvSpPr/>
            <p:nvPr/>
          </p:nvSpPr>
          <p:spPr>
            <a:xfrm>
              <a:off x="6741055"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22" name="tx622"/>
            <p:cNvSpPr/>
            <p:nvPr/>
          </p:nvSpPr>
          <p:spPr>
            <a:xfrm>
              <a:off x="7040143"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3" name="tx623"/>
            <p:cNvSpPr/>
            <p:nvPr/>
          </p:nvSpPr>
          <p:spPr>
            <a:xfrm>
              <a:off x="7339230"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24" name="tx624"/>
            <p:cNvSpPr/>
            <p:nvPr/>
          </p:nvSpPr>
          <p:spPr>
            <a:xfrm>
              <a:off x="7638318"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25" name="tx625"/>
            <p:cNvSpPr/>
            <p:nvPr/>
          </p:nvSpPr>
          <p:spPr>
            <a:xfrm>
              <a:off x="7937406"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26" name="tx626"/>
            <p:cNvSpPr/>
            <p:nvPr/>
          </p:nvSpPr>
          <p:spPr>
            <a:xfrm>
              <a:off x="8236493" y="497635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27" name="tx627"/>
            <p:cNvSpPr/>
            <p:nvPr/>
          </p:nvSpPr>
          <p:spPr>
            <a:xfrm>
              <a:off x="8535581"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28" name="tx628"/>
            <p:cNvSpPr/>
            <p:nvPr/>
          </p:nvSpPr>
          <p:spPr>
            <a:xfrm>
              <a:off x="8834668" y="4975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29" name="tx629"/>
            <p:cNvSpPr/>
            <p:nvPr/>
          </p:nvSpPr>
          <p:spPr>
            <a:xfrm>
              <a:off x="554470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30" name="tx630"/>
            <p:cNvSpPr/>
            <p:nvPr/>
          </p:nvSpPr>
          <p:spPr>
            <a:xfrm>
              <a:off x="5843793"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31" name="tx631"/>
            <p:cNvSpPr/>
            <p:nvPr/>
          </p:nvSpPr>
          <p:spPr>
            <a:xfrm>
              <a:off x="614288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32" name="tx632"/>
            <p:cNvSpPr/>
            <p:nvPr/>
          </p:nvSpPr>
          <p:spPr>
            <a:xfrm>
              <a:off x="6441968"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33" name="tx633"/>
            <p:cNvSpPr/>
            <p:nvPr/>
          </p:nvSpPr>
          <p:spPr>
            <a:xfrm>
              <a:off x="674105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34" name="tx634"/>
            <p:cNvSpPr/>
            <p:nvPr/>
          </p:nvSpPr>
          <p:spPr>
            <a:xfrm>
              <a:off x="7040143"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35" name="tx635"/>
            <p:cNvSpPr/>
            <p:nvPr/>
          </p:nvSpPr>
          <p:spPr>
            <a:xfrm>
              <a:off x="733923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36" name="tx636"/>
            <p:cNvSpPr/>
            <p:nvPr/>
          </p:nvSpPr>
          <p:spPr>
            <a:xfrm>
              <a:off x="7638318"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37" name="tx637"/>
            <p:cNvSpPr/>
            <p:nvPr/>
          </p:nvSpPr>
          <p:spPr>
            <a:xfrm>
              <a:off x="7937406"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38" name="tx638"/>
            <p:cNvSpPr/>
            <p:nvPr/>
          </p:nvSpPr>
          <p:spPr>
            <a:xfrm>
              <a:off x="8236493"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9" name="tx639"/>
            <p:cNvSpPr/>
            <p:nvPr/>
          </p:nvSpPr>
          <p:spPr>
            <a:xfrm>
              <a:off x="8535581"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40" name="tx640"/>
            <p:cNvSpPr/>
            <p:nvPr/>
          </p:nvSpPr>
          <p:spPr>
            <a:xfrm>
              <a:off x="8834668"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41" name="tx641"/>
            <p:cNvSpPr/>
            <p:nvPr/>
          </p:nvSpPr>
          <p:spPr>
            <a:xfrm>
              <a:off x="1955654"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42" name="tx642"/>
            <p:cNvSpPr/>
            <p:nvPr/>
          </p:nvSpPr>
          <p:spPr>
            <a:xfrm>
              <a:off x="2254742"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43" name="tx643"/>
            <p:cNvSpPr/>
            <p:nvPr/>
          </p:nvSpPr>
          <p:spPr>
            <a:xfrm>
              <a:off x="2553829"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44" name="tx644"/>
            <p:cNvSpPr/>
            <p:nvPr/>
          </p:nvSpPr>
          <p:spPr>
            <a:xfrm>
              <a:off x="2852917" y="47006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45" name="tx645"/>
            <p:cNvSpPr/>
            <p:nvPr/>
          </p:nvSpPr>
          <p:spPr>
            <a:xfrm>
              <a:off x="3451092"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46" name="tx646"/>
            <p:cNvSpPr/>
            <p:nvPr/>
          </p:nvSpPr>
          <p:spPr>
            <a:xfrm>
              <a:off x="3750180"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47" name="tx647"/>
            <p:cNvSpPr/>
            <p:nvPr/>
          </p:nvSpPr>
          <p:spPr>
            <a:xfrm>
              <a:off x="4049267" y="46993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48" name="tx648"/>
            <p:cNvSpPr/>
            <p:nvPr/>
          </p:nvSpPr>
          <p:spPr>
            <a:xfrm>
              <a:off x="4348355" y="47006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49" name="tx649"/>
            <p:cNvSpPr/>
            <p:nvPr/>
          </p:nvSpPr>
          <p:spPr>
            <a:xfrm>
              <a:off x="4647442"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50" name="tx650"/>
            <p:cNvSpPr/>
            <p:nvPr/>
          </p:nvSpPr>
          <p:spPr>
            <a:xfrm>
              <a:off x="4946530"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51" name="tx651"/>
            <p:cNvSpPr/>
            <p:nvPr/>
          </p:nvSpPr>
          <p:spPr>
            <a:xfrm>
              <a:off x="5245617"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52" name="tx652"/>
            <p:cNvSpPr/>
            <p:nvPr/>
          </p:nvSpPr>
          <p:spPr>
            <a:xfrm>
              <a:off x="5544705"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53" name="tx653"/>
            <p:cNvSpPr/>
            <p:nvPr/>
          </p:nvSpPr>
          <p:spPr>
            <a:xfrm>
              <a:off x="5843793"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54" name="tx654"/>
            <p:cNvSpPr/>
            <p:nvPr/>
          </p:nvSpPr>
          <p:spPr>
            <a:xfrm>
              <a:off x="6142880"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55" name="tx655"/>
            <p:cNvSpPr/>
            <p:nvPr/>
          </p:nvSpPr>
          <p:spPr>
            <a:xfrm>
              <a:off x="6441968"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56" name="tx656"/>
            <p:cNvSpPr/>
            <p:nvPr/>
          </p:nvSpPr>
          <p:spPr>
            <a:xfrm>
              <a:off x="6741055"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57" name="tx657"/>
            <p:cNvSpPr/>
            <p:nvPr/>
          </p:nvSpPr>
          <p:spPr>
            <a:xfrm>
              <a:off x="7040143"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58" name="tx658"/>
            <p:cNvSpPr/>
            <p:nvPr/>
          </p:nvSpPr>
          <p:spPr>
            <a:xfrm>
              <a:off x="7339230"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59" name="tx659"/>
            <p:cNvSpPr/>
            <p:nvPr/>
          </p:nvSpPr>
          <p:spPr>
            <a:xfrm>
              <a:off x="7638318"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60" name="tx660"/>
            <p:cNvSpPr/>
            <p:nvPr/>
          </p:nvSpPr>
          <p:spPr>
            <a:xfrm>
              <a:off x="7937406"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61" name="tx661"/>
            <p:cNvSpPr/>
            <p:nvPr/>
          </p:nvSpPr>
          <p:spPr>
            <a:xfrm>
              <a:off x="8236493"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62" name="tx662"/>
            <p:cNvSpPr/>
            <p:nvPr/>
          </p:nvSpPr>
          <p:spPr>
            <a:xfrm>
              <a:off x="8535581"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63" name="tx663"/>
            <p:cNvSpPr/>
            <p:nvPr/>
          </p:nvSpPr>
          <p:spPr>
            <a:xfrm>
              <a:off x="8834668"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64" name="tx664"/>
            <p:cNvSpPr/>
            <p:nvPr/>
          </p:nvSpPr>
          <p:spPr>
            <a:xfrm>
              <a:off x="1955654"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5" name="tx665"/>
            <p:cNvSpPr/>
            <p:nvPr/>
          </p:nvSpPr>
          <p:spPr>
            <a:xfrm>
              <a:off x="2254742"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6" name="tx666"/>
            <p:cNvSpPr/>
            <p:nvPr/>
          </p:nvSpPr>
          <p:spPr>
            <a:xfrm>
              <a:off x="2553829"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7" name="tx667"/>
            <p:cNvSpPr/>
            <p:nvPr/>
          </p:nvSpPr>
          <p:spPr>
            <a:xfrm>
              <a:off x="2852917"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8" name="tx668"/>
            <p:cNvSpPr/>
            <p:nvPr/>
          </p:nvSpPr>
          <p:spPr>
            <a:xfrm>
              <a:off x="315200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69" name="tx669"/>
            <p:cNvSpPr/>
            <p:nvPr/>
          </p:nvSpPr>
          <p:spPr>
            <a:xfrm>
              <a:off x="3451092"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0" name="tx670"/>
            <p:cNvSpPr/>
            <p:nvPr/>
          </p:nvSpPr>
          <p:spPr>
            <a:xfrm>
              <a:off x="375018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1" name="tx671"/>
            <p:cNvSpPr/>
            <p:nvPr/>
          </p:nvSpPr>
          <p:spPr>
            <a:xfrm>
              <a:off x="4049267"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2" name="tx672"/>
            <p:cNvSpPr/>
            <p:nvPr/>
          </p:nvSpPr>
          <p:spPr>
            <a:xfrm>
              <a:off x="4348355"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3" name="tx673"/>
            <p:cNvSpPr/>
            <p:nvPr/>
          </p:nvSpPr>
          <p:spPr>
            <a:xfrm>
              <a:off x="4647442"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74" name="tx674"/>
            <p:cNvSpPr/>
            <p:nvPr/>
          </p:nvSpPr>
          <p:spPr>
            <a:xfrm>
              <a:off x="4946530"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5" name="tx675"/>
            <p:cNvSpPr/>
            <p:nvPr/>
          </p:nvSpPr>
          <p:spPr>
            <a:xfrm>
              <a:off x="5245617" y="11155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76" name="tx676"/>
            <p:cNvSpPr/>
            <p:nvPr/>
          </p:nvSpPr>
          <p:spPr>
            <a:xfrm>
              <a:off x="3750180"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77" name="tx677"/>
            <p:cNvSpPr/>
            <p:nvPr/>
          </p:nvSpPr>
          <p:spPr>
            <a:xfrm>
              <a:off x="4049267"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78" name="tx678"/>
            <p:cNvSpPr/>
            <p:nvPr/>
          </p:nvSpPr>
          <p:spPr>
            <a:xfrm>
              <a:off x="4348355"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79" name="tx679"/>
            <p:cNvSpPr/>
            <p:nvPr/>
          </p:nvSpPr>
          <p:spPr>
            <a:xfrm>
              <a:off x="4647442"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0" name="tx680"/>
            <p:cNvSpPr/>
            <p:nvPr/>
          </p:nvSpPr>
          <p:spPr>
            <a:xfrm>
              <a:off x="4946530"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81" name="tx681"/>
            <p:cNvSpPr/>
            <p:nvPr/>
          </p:nvSpPr>
          <p:spPr>
            <a:xfrm>
              <a:off x="5245617"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2" name="tx682"/>
            <p:cNvSpPr/>
            <p:nvPr/>
          </p:nvSpPr>
          <p:spPr>
            <a:xfrm>
              <a:off x="5544705"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3" name="tx683"/>
            <p:cNvSpPr/>
            <p:nvPr/>
          </p:nvSpPr>
          <p:spPr>
            <a:xfrm>
              <a:off x="5843793"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4" name="tx684"/>
            <p:cNvSpPr/>
            <p:nvPr/>
          </p:nvSpPr>
          <p:spPr>
            <a:xfrm>
              <a:off x="6142880"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5" name="tx685"/>
            <p:cNvSpPr/>
            <p:nvPr/>
          </p:nvSpPr>
          <p:spPr>
            <a:xfrm>
              <a:off x="6441968"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6" name="tx686"/>
            <p:cNvSpPr/>
            <p:nvPr/>
          </p:nvSpPr>
          <p:spPr>
            <a:xfrm>
              <a:off x="6741055"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87" name="tx687"/>
            <p:cNvSpPr/>
            <p:nvPr/>
          </p:nvSpPr>
          <p:spPr>
            <a:xfrm>
              <a:off x="7040143" y="33209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8" name="tx688"/>
            <p:cNvSpPr/>
            <p:nvPr/>
          </p:nvSpPr>
          <p:spPr>
            <a:xfrm>
              <a:off x="7339230" y="33209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9" name="tx689"/>
            <p:cNvSpPr/>
            <p:nvPr/>
          </p:nvSpPr>
          <p:spPr>
            <a:xfrm>
              <a:off x="7638318"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90" name="tx690"/>
            <p:cNvSpPr/>
            <p:nvPr/>
          </p:nvSpPr>
          <p:spPr>
            <a:xfrm>
              <a:off x="7937406"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91" name="tx691"/>
            <p:cNvSpPr/>
            <p:nvPr/>
          </p:nvSpPr>
          <p:spPr>
            <a:xfrm>
              <a:off x="8236493" y="33209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92" name="tx692"/>
            <p:cNvSpPr/>
            <p:nvPr/>
          </p:nvSpPr>
          <p:spPr>
            <a:xfrm>
              <a:off x="8535581"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93" name="tx693"/>
            <p:cNvSpPr/>
            <p:nvPr/>
          </p:nvSpPr>
          <p:spPr>
            <a:xfrm>
              <a:off x="1955654"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94" name="tx694"/>
            <p:cNvSpPr/>
            <p:nvPr/>
          </p:nvSpPr>
          <p:spPr>
            <a:xfrm>
              <a:off x="2254742"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5" name="tx695"/>
            <p:cNvSpPr/>
            <p:nvPr/>
          </p:nvSpPr>
          <p:spPr>
            <a:xfrm>
              <a:off x="2553829"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6" name="tx696"/>
            <p:cNvSpPr/>
            <p:nvPr/>
          </p:nvSpPr>
          <p:spPr>
            <a:xfrm>
              <a:off x="2852917"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97" name="tx697"/>
            <p:cNvSpPr/>
            <p:nvPr/>
          </p:nvSpPr>
          <p:spPr>
            <a:xfrm>
              <a:off x="3152005"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98" name="tx698"/>
            <p:cNvSpPr/>
            <p:nvPr/>
          </p:nvSpPr>
          <p:spPr>
            <a:xfrm>
              <a:off x="3451092"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99" name="tx699"/>
            <p:cNvSpPr/>
            <p:nvPr/>
          </p:nvSpPr>
          <p:spPr>
            <a:xfrm>
              <a:off x="8834668" y="3320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00" name="tx700"/>
            <p:cNvSpPr/>
            <p:nvPr/>
          </p:nvSpPr>
          <p:spPr>
            <a:xfrm>
              <a:off x="1955654"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01" name="tx701"/>
            <p:cNvSpPr/>
            <p:nvPr/>
          </p:nvSpPr>
          <p:spPr>
            <a:xfrm>
              <a:off x="2254742"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2553829"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03" name="tx703"/>
            <p:cNvSpPr/>
            <p:nvPr/>
          </p:nvSpPr>
          <p:spPr>
            <a:xfrm>
              <a:off x="2852917"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04" name="tx704"/>
            <p:cNvSpPr/>
            <p:nvPr/>
          </p:nvSpPr>
          <p:spPr>
            <a:xfrm>
              <a:off x="315200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5" name="tx705"/>
            <p:cNvSpPr/>
            <p:nvPr/>
          </p:nvSpPr>
          <p:spPr>
            <a:xfrm>
              <a:off x="3451092"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6" name="tx706"/>
            <p:cNvSpPr/>
            <p:nvPr/>
          </p:nvSpPr>
          <p:spPr>
            <a:xfrm>
              <a:off x="375018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4049267"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08" name="tx708"/>
            <p:cNvSpPr/>
            <p:nvPr/>
          </p:nvSpPr>
          <p:spPr>
            <a:xfrm>
              <a:off x="434835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9" name="tx709"/>
            <p:cNvSpPr/>
            <p:nvPr/>
          </p:nvSpPr>
          <p:spPr>
            <a:xfrm>
              <a:off x="4647442"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10" name="tx710"/>
            <p:cNvSpPr/>
            <p:nvPr/>
          </p:nvSpPr>
          <p:spPr>
            <a:xfrm>
              <a:off x="494653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11" name="tx711"/>
            <p:cNvSpPr/>
            <p:nvPr/>
          </p:nvSpPr>
          <p:spPr>
            <a:xfrm>
              <a:off x="5245617"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2" name="tx712"/>
            <p:cNvSpPr/>
            <p:nvPr/>
          </p:nvSpPr>
          <p:spPr>
            <a:xfrm>
              <a:off x="554470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3" name="tx713"/>
            <p:cNvSpPr/>
            <p:nvPr/>
          </p:nvSpPr>
          <p:spPr>
            <a:xfrm>
              <a:off x="5843793"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14" name="tx714"/>
            <p:cNvSpPr/>
            <p:nvPr/>
          </p:nvSpPr>
          <p:spPr>
            <a:xfrm>
              <a:off x="614288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5" name="tx715"/>
            <p:cNvSpPr/>
            <p:nvPr/>
          </p:nvSpPr>
          <p:spPr>
            <a:xfrm>
              <a:off x="6441968"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6" name="tx716"/>
            <p:cNvSpPr/>
            <p:nvPr/>
          </p:nvSpPr>
          <p:spPr>
            <a:xfrm>
              <a:off x="6741055"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17" name="tx717"/>
            <p:cNvSpPr/>
            <p:nvPr/>
          </p:nvSpPr>
          <p:spPr>
            <a:xfrm>
              <a:off x="7040143"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7339230"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19" name="tx719"/>
            <p:cNvSpPr/>
            <p:nvPr/>
          </p:nvSpPr>
          <p:spPr>
            <a:xfrm>
              <a:off x="7638318"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20" name="tx720"/>
            <p:cNvSpPr/>
            <p:nvPr/>
          </p:nvSpPr>
          <p:spPr>
            <a:xfrm>
              <a:off x="7937406"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21" name="tx721"/>
            <p:cNvSpPr/>
            <p:nvPr/>
          </p:nvSpPr>
          <p:spPr>
            <a:xfrm>
              <a:off x="8236493"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2" name="tx722"/>
            <p:cNvSpPr/>
            <p:nvPr/>
          </p:nvSpPr>
          <p:spPr>
            <a:xfrm>
              <a:off x="8535581"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3" name="tx723"/>
            <p:cNvSpPr/>
            <p:nvPr/>
          </p:nvSpPr>
          <p:spPr>
            <a:xfrm>
              <a:off x="8834668" y="1666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4" name="tx724"/>
            <p:cNvSpPr/>
            <p:nvPr/>
          </p:nvSpPr>
          <p:spPr>
            <a:xfrm>
              <a:off x="3750180"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725" name="tx725"/>
            <p:cNvSpPr/>
            <p:nvPr/>
          </p:nvSpPr>
          <p:spPr>
            <a:xfrm>
              <a:off x="4049267"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726" name="tx726"/>
            <p:cNvSpPr/>
            <p:nvPr/>
          </p:nvSpPr>
          <p:spPr>
            <a:xfrm>
              <a:off x="4348355"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27" name="tx727"/>
            <p:cNvSpPr/>
            <p:nvPr/>
          </p:nvSpPr>
          <p:spPr>
            <a:xfrm>
              <a:off x="4647442"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28" name="tx728"/>
            <p:cNvSpPr/>
            <p:nvPr/>
          </p:nvSpPr>
          <p:spPr>
            <a:xfrm>
              <a:off x="4946530"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729" name="tx729"/>
            <p:cNvSpPr/>
            <p:nvPr/>
          </p:nvSpPr>
          <p:spPr>
            <a:xfrm>
              <a:off x="5245617"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730" name="tx730"/>
            <p:cNvSpPr/>
            <p:nvPr/>
          </p:nvSpPr>
          <p:spPr>
            <a:xfrm>
              <a:off x="5544705"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31" name="tx731"/>
            <p:cNvSpPr/>
            <p:nvPr/>
          </p:nvSpPr>
          <p:spPr>
            <a:xfrm>
              <a:off x="5843793"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32" name="tx732"/>
            <p:cNvSpPr/>
            <p:nvPr/>
          </p:nvSpPr>
          <p:spPr>
            <a:xfrm>
              <a:off x="6142880" y="525235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33" name="tx733"/>
            <p:cNvSpPr/>
            <p:nvPr/>
          </p:nvSpPr>
          <p:spPr>
            <a:xfrm>
              <a:off x="6441968"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734" name="tx734"/>
            <p:cNvSpPr/>
            <p:nvPr/>
          </p:nvSpPr>
          <p:spPr>
            <a:xfrm>
              <a:off x="6741055" y="52506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35" name="tx735"/>
            <p:cNvSpPr/>
            <p:nvPr/>
          </p:nvSpPr>
          <p:spPr>
            <a:xfrm>
              <a:off x="7040143" y="525336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36" name="tx736"/>
            <p:cNvSpPr/>
            <p:nvPr/>
          </p:nvSpPr>
          <p:spPr>
            <a:xfrm>
              <a:off x="7339230" y="525336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737" name="tx737"/>
            <p:cNvSpPr/>
            <p:nvPr/>
          </p:nvSpPr>
          <p:spPr>
            <a:xfrm>
              <a:off x="7638318" y="52520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38" name="tx738"/>
            <p:cNvSpPr/>
            <p:nvPr/>
          </p:nvSpPr>
          <p:spPr>
            <a:xfrm>
              <a:off x="7937406" y="525235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39" name="tx739"/>
            <p:cNvSpPr/>
            <p:nvPr/>
          </p:nvSpPr>
          <p:spPr>
            <a:xfrm>
              <a:off x="8236493" y="52520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40" name="tx740"/>
            <p:cNvSpPr/>
            <p:nvPr/>
          </p:nvSpPr>
          <p:spPr>
            <a:xfrm>
              <a:off x="8535581" y="52520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41" name="tx741"/>
            <p:cNvSpPr/>
            <p:nvPr/>
          </p:nvSpPr>
          <p:spPr>
            <a:xfrm>
              <a:off x="8834668" y="52520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742" name="tx742"/>
            <p:cNvSpPr/>
            <p:nvPr/>
          </p:nvSpPr>
          <p:spPr>
            <a:xfrm>
              <a:off x="1955654"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43" name="tx743"/>
            <p:cNvSpPr/>
            <p:nvPr/>
          </p:nvSpPr>
          <p:spPr>
            <a:xfrm>
              <a:off x="7638318" y="4423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44" name="tx744"/>
            <p:cNvSpPr/>
            <p:nvPr/>
          </p:nvSpPr>
          <p:spPr>
            <a:xfrm>
              <a:off x="7937406"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45" name="tx745"/>
            <p:cNvSpPr/>
            <p:nvPr/>
          </p:nvSpPr>
          <p:spPr>
            <a:xfrm>
              <a:off x="8236493"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46" name="tx746"/>
            <p:cNvSpPr/>
            <p:nvPr/>
          </p:nvSpPr>
          <p:spPr>
            <a:xfrm>
              <a:off x="8535581" y="44253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47" name="tx747"/>
            <p:cNvSpPr/>
            <p:nvPr/>
          </p:nvSpPr>
          <p:spPr>
            <a:xfrm>
              <a:off x="8834668"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48" name="tx748"/>
            <p:cNvSpPr/>
            <p:nvPr/>
          </p:nvSpPr>
          <p:spPr>
            <a:xfrm>
              <a:off x="1955654"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9" name="tx749"/>
            <p:cNvSpPr/>
            <p:nvPr/>
          </p:nvSpPr>
          <p:spPr>
            <a:xfrm>
              <a:off x="2254742"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0" name="tx750"/>
            <p:cNvSpPr/>
            <p:nvPr/>
          </p:nvSpPr>
          <p:spPr>
            <a:xfrm>
              <a:off x="2553829"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2852917"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2" name="tx752"/>
            <p:cNvSpPr/>
            <p:nvPr/>
          </p:nvSpPr>
          <p:spPr>
            <a:xfrm>
              <a:off x="3152005"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3451092"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54" name="tx754"/>
            <p:cNvSpPr/>
            <p:nvPr/>
          </p:nvSpPr>
          <p:spPr>
            <a:xfrm>
              <a:off x="3750180"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55" name="tx755"/>
            <p:cNvSpPr/>
            <p:nvPr/>
          </p:nvSpPr>
          <p:spPr>
            <a:xfrm>
              <a:off x="4049267"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56" name="tx756"/>
            <p:cNvSpPr/>
            <p:nvPr/>
          </p:nvSpPr>
          <p:spPr>
            <a:xfrm>
              <a:off x="4348355"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57" name="tx757"/>
            <p:cNvSpPr/>
            <p:nvPr/>
          </p:nvSpPr>
          <p:spPr>
            <a:xfrm>
              <a:off x="4647442" y="4425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58" name="tx758"/>
            <p:cNvSpPr/>
            <p:nvPr/>
          </p:nvSpPr>
          <p:spPr>
            <a:xfrm>
              <a:off x="5245617"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759" name="tx759"/>
            <p:cNvSpPr/>
            <p:nvPr/>
          </p:nvSpPr>
          <p:spPr>
            <a:xfrm>
              <a:off x="5544705"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60" name="tx760"/>
            <p:cNvSpPr/>
            <p:nvPr/>
          </p:nvSpPr>
          <p:spPr>
            <a:xfrm>
              <a:off x="5843793"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61" name="tx761"/>
            <p:cNvSpPr/>
            <p:nvPr/>
          </p:nvSpPr>
          <p:spPr>
            <a:xfrm>
              <a:off x="7040143"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62" name="tx762"/>
            <p:cNvSpPr/>
            <p:nvPr/>
          </p:nvSpPr>
          <p:spPr>
            <a:xfrm>
              <a:off x="7339230"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63" name="tx763"/>
            <p:cNvSpPr/>
            <p:nvPr/>
          </p:nvSpPr>
          <p:spPr>
            <a:xfrm>
              <a:off x="2254742"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64" name="tx764"/>
            <p:cNvSpPr/>
            <p:nvPr/>
          </p:nvSpPr>
          <p:spPr>
            <a:xfrm>
              <a:off x="2553829"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65" name="tx765"/>
            <p:cNvSpPr/>
            <p:nvPr/>
          </p:nvSpPr>
          <p:spPr>
            <a:xfrm>
              <a:off x="2852917" y="24938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66" name="tx766"/>
            <p:cNvSpPr/>
            <p:nvPr/>
          </p:nvSpPr>
          <p:spPr>
            <a:xfrm>
              <a:off x="315200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67" name="tx767"/>
            <p:cNvSpPr/>
            <p:nvPr/>
          </p:nvSpPr>
          <p:spPr>
            <a:xfrm>
              <a:off x="3451092"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68" name="tx768"/>
            <p:cNvSpPr/>
            <p:nvPr/>
          </p:nvSpPr>
          <p:spPr>
            <a:xfrm>
              <a:off x="3750180" y="24938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69" name="tx769"/>
            <p:cNvSpPr/>
            <p:nvPr/>
          </p:nvSpPr>
          <p:spPr>
            <a:xfrm>
              <a:off x="4049267" y="24938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70" name="tx770"/>
            <p:cNvSpPr/>
            <p:nvPr/>
          </p:nvSpPr>
          <p:spPr>
            <a:xfrm>
              <a:off x="434835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71" name="tx771"/>
            <p:cNvSpPr/>
            <p:nvPr/>
          </p:nvSpPr>
          <p:spPr>
            <a:xfrm>
              <a:off x="4647442"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72" name="tx772"/>
            <p:cNvSpPr/>
            <p:nvPr/>
          </p:nvSpPr>
          <p:spPr>
            <a:xfrm>
              <a:off x="4946530"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73" name="tx773"/>
            <p:cNvSpPr/>
            <p:nvPr/>
          </p:nvSpPr>
          <p:spPr>
            <a:xfrm>
              <a:off x="5245617"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4" name="tx774"/>
            <p:cNvSpPr/>
            <p:nvPr/>
          </p:nvSpPr>
          <p:spPr>
            <a:xfrm>
              <a:off x="554470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5" name="tx775"/>
            <p:cNvSpPr/>
            <p:nvPr/>
          </p:nvSpPr>
          <p:spPr>
            <a:xfrm>
              <a:off x="5843793"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76" name="tx776"/>
            <p:cNvSpPr/>
            <p:nvPr/>
          </p:nvSpPr>
          <p:spPr>
            <a:xfrm>
              <a:off x="6142880"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77" name="tx777"/>
            <p:cNvSpPr/>
            <p:nvPr/>
          </p:nvSpPr>
          <p:spPr>
            <a:xfrm>
              <a:off x="6441968"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78" name="tx778"/>
            <p:cNvSpPr/>
            <p:nvPr/>
          </p:nvSpPr>
          <p:spPr>
            <a:xfrm>
              <a:off x="6741055"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79" name="tx779"/>
            <p:cNvSpPr/>
            <p:nvPr/>
          </p:nvSpPr>
          <p:spPr>
            <a:xfrm>
              <a:off x="7040143"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80" name="tx780"/>
            <p:cNvSpPr/>
            <p:nvPr/>
          </p:nvSpPr>
          <p:spPr>
            <a:xfrm>
              <a:off x="7339230"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81" name="tx781"/>
            <p:cNvSpPr/>
            <p:nvPr/>
          </p:nvSpPr>
          <p:spPr>
            <a:xfrm>
              <a:off x="7638318"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2" name="tx782"/>
            <p:cNvSpPr/>
            <p:nvPr/>
          </p:nvSpPr>
          <p:spPr>
            <a:xfrm>
              <a:off x="7937406"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83" name="tx783"/>
            <p:cNvSpPr/>
            <p:nvPr/>
          </p:nvSpPr>
          <p:spPr>
            <a:xfrm>
              <a:off x="8236493"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84" name="tx784"/>
            <p:cNvSpPr/>
            <p:nvPr/>
          </p:nvSpPr>
          <p:spPr>
            <a:xfrm>
              <a:off x="8535581"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85" name="tx785"/>
            <p:cNvSpPr/>
            <p:nvPr/>
          </p:nvSpPr>
          <p:spPr>
            <a:xfrm>
              <a:off x="8834668" y="2493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86" name="tx786"/>
            <p:cNvSpPr/>
            <p:nvPr/>
          </p:nvSpPr>
          <p:spPr>
            <a:xfrm>
              <a:off x="1955654" y="55263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787" name="tx787"/>
            <p:cNvSpPr/>
            <p:nvPr/>
          </p:nvSpPr>
          <p:spPr>
            <a:xfrm>
              <a:off x="2553829"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788" name="tx788"/>
            <p:cNvSpPr/>
            <p:nvPr/>
          </p:nvSpPr>
          <p:spPr>
            <a:xfrm>
              <a:off x="2852917" y="552803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789" name="tx789"/>
            <p:cNvSpPr/>
            <p:nvPr/>
          </p:nvSpPr>
          <p:spPr>
            <a:xfrm>
              <a:off x="3152005" y="55263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790" name="tx790"/>
            <p:cNvSpPr/>
            <p:nvPr/>
          </p:nvSpPr>
          <p:spPr>
            <a:xfrm>
              <a:off x="3451092" y="5527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791" name="tx791"/>
            <p:cNvSpPr/>
            <p:nvPr/>
          </p:nvSpPr>
          <p:spPr>
            <a:xfrm>
              <a:off x="3750180" y="5527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792" name="tx792"/>
            <p:cNvSpPr/>
            <p:nvPr/>
          </p:nvSpPr>
          <p:spPr>
            <a:xfrm>
              <a:off x="4049267"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793" name="tx793"/>
            <p:cNvSpPr/>
            <p:nvPr/>
          </p:nvSpPr>
          <p:spPr>
            <a:xfrm>
              <a:off x="4348355"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794" name="tx794"/>
            <p:cNvSpPr/>
            <p:nvPr/>
          </p:nvSpPr>
          <p:spPr>
            <a:xfrm>
              <a:off x="4647442"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795" name="tx795"/>
            <p:cNvSpPr/>
            <p:nvPr/>
          </p:nvSpPr>
          <p:spPr>
            <a:xfrm>
              <a:off x="5245617" y="5527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796" name="tx796"/>
            <p:cNvSpPr/>
            <p:nvPr/>
          </p:nvSpPr>
          <p:spPr>
            <a:xfrm>
              <a:off x="5843793"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797" name="tx797"/>
            <p:cNvSpPr/>
            <p:nvPr/>
          </p:nvSpPr>
          <p:spPr>
            <a:xfrm>
              <a:off x="6142880"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798" name="tx798"/>
            <p:cNvSpPr/>
            <p:nvPr/>
          </p:nvSpPr>
          <p:spPr>
            <a:xfrm>
              <a:off x="6441968"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799" name="tx799"/>
            <p:cNvSpPr/>
            <p:nvPr/>
          </p:nvSpPr>
          <p:spPr>
            <a:xfrm>
              <a:off x="6741055" y="552671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800" name="tx800"/>
            <p:cNvSpPr/>
            <p:nvPr/>
          </p:nvSpPr>
          <p:spPr>
            <a:xfrm>
              <a:off x="7040143" y="5527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01" name="tx801"/>
            <p:cNvSpPr/>
            <p:nvPr/>
          </p:nvSpPr>
          <p:spPr>
            <a:xfrm>
              <a:off x="7339230"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802" name="tx802"/>
            <p:cNvSpPr/>
            <p:nvPr/>
          </p:nvSpPr>
          <p:spPr>
            <a:xfrm>
              <a:off x="7638318"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803" name="tx803"/>
            <p:cNvSpPr/>
            <p:nvPr/>
          </p:nvSpPr>
          <p:spPr>
            <a:xfrm>
              <a:off x="7937406" y="552803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804" name="tx804"/>
            <p:cNvSpPr/>
            <p:nvPr/>
          </p:nvSpPr>
          <p:spPr>
            <a:xfrm>
              <a:off x="8236493" y="55263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805" name="tx805"/>
            <p:cNvSpPr/>
            <p:nvPr/>
          </p:nvSpPr>
          <p:spPr>
            <a:xfrm>
              <a:off x="8535581" y="55263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806" name="tx806"/>
            <p:cNvSpPr/>
            <p:nvPr/>
          </p:nvSpPr>
          <p:spPr>
            <a:xfrm>
              <a:off x="8834668" y="55263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807" name="tx807"/>
            <p:cNvSpPr/>
            <p:nvPr/>
          </p:nvSpPr>
          <p:spPr>
            <a:xfrm>
              <a:off x="3152005" y="4699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08" name="tx808"/>
            <p:cNvSpPr/>
            <p:nvPr/>
          </p:nvSpPr>
          <p:spPr>
            <a:xfrm>
              <a:off x="2553829"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09" name="tx809"/>
            <p:cNvSpPr/>
            <p:nvPr/>
          </p:nvSpPr>
          <p:spPr>
            <a:xfrm>
              <a:off x="2852917" y="525208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810" name="tx810"/>
            <p:cNvSpPr/>
            <p:nvPr/>
          </p:nvSpPr>
          <p:spPr>
            <a:xfrm>
              <a:off x="3152005" y="525208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811" name="tx811"/>
            <p:cNvSpPr/>
            <p:nvPr/>
          </p:nvSpPr>
          <p:spPr>
            <a:xfrm>
              <a:off x="3451092" y="5250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812" name="tx812"/>
            <p:cNvSpPr/>
            <p:nvPr/>
          </p:nvSpPr>
          <p:spPr>
            <a:xfrm>
              <a:off x="4946530"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13" name="tx813"/>
            <p:cNvSpPr/>
            <p:nvPr/>
          </p:nvSpPr>
          <p:spPr>
            <a:xfrm>
              <a:off x="6142880"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14" name="tx814"/>
            <p:cNvSpPr/>
            <p:nvPr/>
          </p:nvSpPr>
          <p:spPr>
            <a:xfrm>
              <a:off x="6441968" y="44236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815" name="tx815"/>
            <p:cNvSpPr/>
            <p:nvPr/>
          </p:nvSpPr>
          <p:spPr>
            <a:xfrm>
              <a:off x="6741055" y="44250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816" name="tx816"/>
            <p:cNvSpPr/>
            <p:nvPr/>
          </p:nvSpPr>
          <p:spPr>
            <a:xfrm>
              <a:off x="189163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817" name="tx817"/>
            <p:cNvSpPr/>
            <p:nvPr/>
          </p:nvSpPr>
          <p:spPr>
            <a:xfrm>
              <a:off x="219072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818" name="tx818"/>
            <p:cNvSpPr/>
            <p:nvPr/>
          </p:nvSpPr>
          <p:spPr>
            <a:xfrm>
              <a:off x="248980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819" name="tx819"/>
            <p:cNvSpPr/>
            <p:nvPr/>
          </p:nvSpPr>
          <p:spPr>
            <a:xfrm>
              <a:off x="2788896"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820" name="tx820"/>
            <p:cNvSpPr/>
            <p:nvPr/>
          </p:nvSpPr>
          <p:spPr>
            <a:xfrm>
              <a:off x="30879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821" name="tx821"/>
            <p:cNvSpPr/>
            <p:nvPr/>
          </p:nvSpPr>
          <p:spPr>
            <a:xfrm>
              <a:off x="338707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822" name="tx822"/>
            <p:cNvSpPr/>
            <p:nvPr/>
          </p:nvSpPr>
          <p:spPr>
            <a:xfrm>
              <a:off x="368615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823" name="tx823"/>
            <p:cNvSpPr/>
            <p:nvPr/>
          </p:nvSpPr>
          <p:spPr>
            <a:xfrm>
              <a:off x="398524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824" name="tx824"/>
            <p:cNvSpPr/>
            <p:nvPr/>
          </p:nvSpPr>
          <p:spPr>
            <a:xfrm>
              <a:off x="428433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825" name="tx825"/>
            <p:cNvSpPr/>
            <p:nvPr/>
          </p:nvSpPr>
          <p:spPr>
            <a:xfrm>
              <a:off x="458342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826" name="tx826"/>
            <p:cNvSpPr/>
            <p:nvPr/>
          </p:nvSpPr>
          <p:spPr>
            <a:xfrm>
              <a:off x="488250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827" name="tx827"/>
            <p:cNvSpPr/>
            <p:nvPr/>
          </p:nvSpPr>
          <p:spPr>
            <a:xfrm>
              <a:off x="518159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828" name="tx828"/>
            <p:cNvSpPr/>
            <p:nvPr/>
          </p:nvSpPr>
          <p:spPr>
            <a:xfrm>
              <a:off x="548068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829" name="tx829"/>
            <p:cNvSpPr/>
            <p:nvPr/>
          </p:nvSpPr>
          <p:spPr>
            <a:xfrm>
              <a:off x="5779771"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830" name="tx830"/>
            <p:cNvSpPr/>
            <p:nvPr/>
          </p:nvSpPr>
          <p:spPr>
            <a:xfrm>
              <a:off x="60788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831" name="tx831"/>
            <p:cNvSpPr/>
            <p:nvPr/>
          </p:nvSpPr>
          <p:spPr>
            <a:xfrm>
              <a:off x="637794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832" name="tx832"/>
            <p:cNvSpPr/>
            <p:nvPr/>
          </p:nvSpPr>
          <p:spPr>
            <a:xfrm>
              <a:off x="667703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833" name="tx833"/>
            <p:cNvSpPr/>
            <p:nvPr/>
          </p:nvSpPr>
          <p:spPr>
            <a:xfrm>
              <a:off x="697612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834" name="tx834"/>
            <p:cNvSpPr/>
            <p:nvPr/>
          </p:nvSpPr>
          <p:spPr>
            <a:xfrm>
              <a:off x="727520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35" name="tx835"/>
            <p:cNvSpPr/>
            <p:nvPr/>
          </p:nvSpPr>
          <p:spPr>
            <a:xfrm>
              <a:off x="75742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36" name="tx836"/>
            <p:cNvSpPr/>
            <p:nvPr/>
          </p:nvSpPr>
          <p:spPr>
            <a:xfrm>
              <a:off x="787338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37" name="tx837"/>
            <p:cNvSpPr/>
            <p:nvPr/>
          </p:nvSpPr>
          <p:spPr>
            <a:xfrm>
              <a:off x="817247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38" name="tx838"/>
            <p:cNvSpPr/>
            <p:nvPr/>
          </p:nvSpPr>
          <p:spPr>
            <a:xfrm>
              <a:off x="84715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39" name="tx839"/>
            <p:cNvSpPr/>
            <p:nvPr/>
          </p:nvSpPr>
          <p:spPr>
            <a:xfrm>
              <a:off x="877064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40" name="tx840"/>
            <p:cNvSpPr/>
            <p:nvPr/>
          </p:nvSpPr>
          <p:spPr>
            <a:xfrm>
              <a:off x="1338868" y="5487432"/>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841" name="tx841"/>
            <p:cNvSpPr/>
            <p:nvPr/>
          </p:nvSpPr>
          <p:spPr>
            <a:xfrm>
              <a:off x="1028635" y="5239516"/>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Timor-Leste</a:t>
              </a:r>
            </a:p>
          </p:txBody>
        </p:sp>
        <p:sp>
          <p:nvSpPr>
            <p:cNvPr id="842" name="tx842"/>
            <p:cNvSpPr/>
            <p:nvPr/>
          </p:nvSpPr>
          <p:spPr>
            <a:xfrm>
              <a:off x="1167994" y="4963837"/>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Indonesia</a:t>
              </a:r>
            </a:p>
          </p:txBody>
        </p:sp>
        <p:sp>
          <p:nvSpPr>
            <p:cNvPr id="843" name="tx843"/>
            <p:cNvSpPr/>
            <p:nvPr/>
          </p:nvSpPr>
          <p:spPr>
            <a:xfrm>
              <a:off x="1346849" y="4688158"/>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Kiribati</a:t>
              </a:r>
            </a:p>
          </p:txBody>
        </p:sp>
        <p:sp>
          <p:nvSpPr>
            <p:cNvPr id="844" name="tx844"/>
            <p:cNvSpPr/>
            <p:nvPr/>
          </p:nvSpPr>
          <p:spPr>
            <a:xfrm>
              <a:off x="1292483" y="4412411"/>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Ukraine</a:t>
              </a:r>
            </a:p>
          </p:txBody>
        </p:sp>
        <p:sp>
          <p:nvSpPr>
            <p:cNvPr id="845" name="tx845"/>
            <p:cNvSpPr/>
            <p:nvPr/>
          </p:nvSpPr>
          <p:spPr>
            <a:xfrm>
              <a:off x="1113765" y="4109038"/>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Azerbaijan</a:t>
              </a:r>
            </a:p>
          </p:txBody>
        </p:sp>
        <p:sp>
          <p:nvSpPr>
            <p:cNvPr id="846" name="tx846"/>
            <p:cNvSpPr/>
            <p:nvPr/>
          </p:nvSpPr>
          <p:spPr>
            <a:xfrm>
              <a:off x="1362333" y="3861121"/>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Bolivia</a:t>
              </a:r>
            </a:p>
          </p:txBody>
        </p:sp>
        <p:sp>
          <p:nvSpPr>
            <p:cNvPr id="847" name="tx847"/>
            <p:cNvSpPr/>
            <p:nvPr/>
          </p:nvSpPr>
          <p:spPr>
            <a:xfrm>
              <a:off x="1276862" y="3555975"/>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Georgia</a:t>
              </a:r>
            </a:p>
          </p:txBody>
        </p:sp>
        <p:sp>
          <p:nvSpPr>
            <p:cNvPr id="848" name="tx848"/>
            <p:cNvSpPr/>
            <p:nvPr/>
          </p:nvSpPr>
          <p:spPr>
            <a:xfrm>
              <a:off x="508103" y="3281933"/>
              <a:ext cx="1265758"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849" name="tx849"/>
            <p:cNvSpPr/>
            <p:nvPr/>
          </p:nvSpPr>
          <p:spPr>
            <a:xfrm>
              <a:off x="1331091" y="3034085"/>
              <a:ext cx="44276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Bhutan</a:t>
              </a:r>
            </a:p>
          </p:txBody>
        </p:sp>
        <p:sp>
          <p:nvSpPr>
            <p:cNvPr id="850" name="tx850"/>
            <p:cNvSpPr/>
            <p:nvPr/>
          </p:nvSpPr>
          <p:spPr>
            <a:xfrm>
              <a:off x="1168131" y="2758406"/>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Honduras</a:t>
              </a:r>
            </a:p>
          </p:txBody>
        </p:sp>
        <p:sp>
          <p:nvSpPr>
            <p:cNvPr id="851" name="tx851"/>
            <p:cNvSpPr/>
            <p:nvPr/>
          </p:nvSpPr>
          <p:spPr>
            <a:xfrm>
              <a:off x="1199372" y="2482727"/>
              <a:ext cx="5744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Viet Nam</a:t>
              </a:r>
            </a:p>
          </p:txBody>
        </p:sp>
        <p:sp>
          <p:nvSpPr>
            <p:cNvPr id="852" name="tx852"/>
            <p:cNvSpPr/>
            <p:nvPr/>
          </p:nvSpPr>
          <p:spPr>
            <a:xfrm>
              <a:off x="1253670" y="2207048"/>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Armenia</a:t>
              </a:r>
            </a:p>
          </p:txBody>
        </p:sp>
        <p:sp>
          <p:nvSpPr>
            <p:cNvPr id="853" name="tx853"/>
            <p:cNvSpPr/>
            <p:nvPr/>
          </p:nvSpPr>
          <p:spPr>
            <a:xfrm>
              <a:off x="1284570" y="1901901"/>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Guyana</a:t>
              </a:r>
            </a:p>
          </p:txBody>
        </p:sp>
        <p:sp>
          <p:nvSpPr>
            <p:cNvPr id="854" name="tx854"/>
            <p:cNvSpPr/>
            <p:nvPr/>
          </p:nvSpPr>
          <p:spPr>
            <a:xfrm>
              <a:off x="1206944" y="1627927"/>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Mongolia</a:t>
              </a:r>
            </a:p>
          </p:txBody>
        </p:sp>
        <p:sp>
          <p:nvSpPr>
            <p:cNvPr id="855" name="tx855"/>
            <p:cNvSpPr/>
            <p:nvPr/>
          </p:nvSpPr>
          <p:spPr>
            <a:xfrm>
              <a:off x="1439891" y="1378237"/>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Cuba</a:t>
              </a:r>
            </a:p>
          </p:txBody>
        </p:sp>
        <p:sp>
          <p:nvSpPr>
            <p:cNvPr id="856" name="tx856"/>
            <p:cNvSpPr/>
            <p:nvPr/>
          </p:nvSpPr>
          <p:spPr>
            <a:xfrm>
              <a:off x="1183683" y="1102558"/>
              <a:ext cx="5901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Sri Lanka</a:t>
              </a:r>
            </a:p>
          </p:txBody>
        </p:sp>
        <p:sp>
          <p:nvSpPr>
            <p:cNvPr id="857" name="tx857"/>
            <p:cNvSpPr/>
            <p:nvPr/>
          </p:nvSpPr>
          <p:spPr>
            <a:xfrm>
              <a:off x="361855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858" name="pic858"/>
            <p:cNvPicPr/>
            <p:nvPr/>
          </p:nvPicPr>
          <p:blipFill>
            <a:blip r:embed="rId2" cstate="print"/>
            <a:stretch>
              <a:fillRect/>
            </a:stretch>
          </p:blipFill>
          <p:spPr>
            <a:xfrm>
              <a:off x="5132347" y="5941007"/>
              <a:ext cx="2160000" cy="219455"/>
            </a:xfrm>
            <a:prstGeom prst="rect">
              <a:avLst/>
            </a:prstGeom>
          </p:spPr>
        </p:pic>
        <p:sp>
          <p:nvSpPr>
            <p:cNvPr id="859" name="pl859"/>
            <p:cNvSpPr/>
            <p:nvPr/>
          </p:nvSpPr>
          <p:spPr>
            <a:xfrm>
              <a:off x="513594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0" name="pl860"/>
            <p:cNvSpPr/>
            <p:nvPr/>
          </p:nvSpPr>
          <p:spPr>
            <a:xfrm>
              <a:off x="640609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1" name="pl861"/>
            <p:cNvSpPr/>
            <p:nvPr/>
          </p:nvSpPr>
          <p:spPr>
            <a:xfrm>
              <a:off x="662137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2" name="pl862"/>
            <p:cNvSpPr/>
            <p:nvPr/>
          </p:nvSpPr>
          <p:spPr>
            <a:xfrm>
              <a:off x="683665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3" name="pl863"/>
            <p:cNvSpPr/>
            <p:nvPr/>
          </p:nvSpPr>
          <p:spPr>
            <a:xfrm>
              <a:off x="705193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4" name="pl864"/>
            <p:cNvSpPr/>
            <p:nvPr/>
          </p:nvSpPr>
          <p:spPr>
            <a:xfrm>
              <a:off x="728874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65" name="pl865"/>
            <p:cNvSpPr/>
            <p:nvPr/>
          </p:nvSpPr>
          <p:spPr>
            <a:xfrm>
              <a:off x="513594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6" name="pl866"/>
            <p:cNvSpPr/>
            <p:nvPr/>
          </p:nvSpPr>
          <p:spPr>
            <a:xfrm>
              <a:off x="640609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7" name="pl867"/>
            <p:cNvSpPr/>
            <p:nvPr/>
          </p:nvSpPr>
          <p:spPr>
            <a:xfrm>
              <a:off x="662137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8" name="pl868"/>
            <p:cNvSpPr/>
            <p:nvPr/>
          </p:nvSpPr>
          <p:spPr>
            <a:xfrm>
              <a:off x="683665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69" name="pl869"/>
            <p:cNvSpPr/>
            <p:nvPr/>
          </p:nvSpPr>
          <p:spPr>
            <a:xfrm>
              <a:off x="705193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70" name="pl870"/>
            <p:cNvSpPr/>
            <p:nvPr/>
          </p:nvSpPr>
          <p:spPr>
            <a:xfrm>
              <a:off x="728874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71" name="tx871"/>
            <p:cNvSpPr/>
            <p:nvPr/>
          </p:nvSpPr>
          <p:spPr>
            <a:xfrm>
              <a:off x="510486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872" name="tx872"/>
            <p:cNvSpPr/>
            <p:nvPr/>
          </p:nvSpPr>
          <p:spPr>
            <a:xfrm>
              <a:off x="634394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873" name="tx873"/>
            <p:cNvSpPr/>
            <p:nvPr/>
          </p:nvSpPr>
          <p:spPr>
            <a:xfrm>
              <a:off x="655922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874" name="tx874"/>
            <p:cNvSpPr/>
            <p:nvPr/>
          </p:nvSpPr>
          <p:spPr>
            <a:xfrm>
              <a:off x="677450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875" name="tx875"/>
            <p:cNvSpPr/>
            <p:nvPr/>
          </p:nvSpPr>
          <p:spPr>
            <a:xfrm>
              <a:off x="698978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876" name="tx876"/>
            <p:cNvSpPr/>
            <p:nvPr/>
          </p:nvSpPr>
          <p:spPr>
            <a:xfrm>
              <a:off x="719551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877" name="tx877"/>
            <p:cNvSpPr/>
            <p:nvPr/>
          </p:nvSpPr>
          <p:spPr>
            <a:xfrm>
              <a:off x="1836491" y="398022"/>
              <a:ext cx="412797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Gavi transition, 2000-2023</a:t>
              </a:r>
            </a:p>
          </p:txBody>
        </p:sp>
        <p:sp>
          <p:nvSpPr>
            <p:cNvPr id="878" name="tx878"/>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79" name="tx879"/>
            <p:cNvSpPr/>
            <p:nvPr/>
          </p:nvSpPr>
          <p:spPr>
            <a:xfrm>
              <a:off x="4371650" y="6568567"/>
              <a:ext cx="47027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8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Cuba and Sri Lanka had the highest crude average MCV1 coverage (98%) and Angola had the lowest (47%).
Over the last 5 years (2019-2023), 7 countries maintained coverage of at least 90%.
There were 1 country with coverage consistently below 60% over the last 5 years (Angola).</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858157"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31767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777200"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36722"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836491" y="5651024"/>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36491" y="5350373"/>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36491" y="5049722"/>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36491" y="4749071"/>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36491" y="4448420"/>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36491" y="4147769"/>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36491" y="3847118"/>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36491" y="3546467"/>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36491" y="3245816"/>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836491" y="2945165"/>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836491" y="2644514"/>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836491" y="2343863"/>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36491" y="2043212"/>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836491" y="1742561"/>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836491" y="1441910"/>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36491" y="1141259"/>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836491" y="840608"/>
              <a:ext cx="6421895" cy="0"/>
            </a:xfrm>
            <a:custGeom>
              <a:avLst/>
              <a:gdLst/>
              <a:ahLst/>
              <a:cxnLst/>
              <a:rect l="0" t="0" r="0" b="0"/>
              <a:pathLst>
                <a:path w="6421895">
                  <a:moveTo>
                    <a:pt x="0" y="0"/>
                  </a:moveTo>
                  <a:lnTo>
                    <a:pt x="6421895" y="0"/>
                  </a:lnTo>
                  <a:lnTo>
                    <a:pt x="6421895"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128396"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587917"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047439"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650696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96648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557816" y="840608"/>
              <a:ext cx="350285" cy="0"/>
            </a:xfrm>
            <a:custGeom>
              <a:avLst/>
              <a:gdLst/>
              <a:ahLst/>
              <a:cxnLst/>
              <a:rect l="0" t="0" r="0" b="0"/>
              <a:pathLst>
                <a:path w="350285">
                  <a:moveTo>
                    <a:pt x="0" y="0"/>
                  </a:moveTo>
                  <a:lnTo>
                    <a:pt x="233523" y="0"/>
                  </a:lnTo>
                  <a:lnTo>
                    <a:pt x="233523" y="0"/>
                  </a:lnTo>
                  <a:lnTo>
                    <a:pt x="233523" y="0"/>
                  </a:lnTo>
                  <a:lnTo>
                    <a:pt x="350285" y="0"/>
                  </a:lnTo>
                </a:path>
              </a:pathLst>
            </a:custGeom>
            <a:ln w="108405" cap="flat">
              <a:solidFill>
                <a:srgbClr val="E8E8E8">
                  <a:alpha val="100000"/>
                </a:srgbClr>
              </a:solidFill>
              <a:prstDash val="solid"/>
              <a:round/>
            </a:ln>
          </p:spPr>
          <p:txBody>
            <a:bodyPr/>
            <a:lstStyle/>
            <a:p>
              <a:endParaRPr/>
            </a:p>
          </p:txBody>
        </p:sp>
        <p:sp>
          <p:nvSpPr>
            <p:cNvPr id="31" name="pl31"/>
            <p:cNvSpPr/>
            <p:nvPr/>
          </p:nvSpPr>
          <p:spPr>
            <a:xfrm>
              <a:off x="7849721" y="1141259"/>
              <a:ext cx="58380" cy="0"/>
            </a:xfrm>
            <a:custGeom>
              <a:avLst/>
              <a:gdLst/>
              <a:ahLst/>
              <a:cxnLst/>
              <a:rect l="0" t="0" r="0" b="0"/>
              <a:pathLst>
                <a:path w="58380">
                  <a:moveTo>
                    <a:pt x="0" y="0"/>
                  </a:moveTo>
                  <a:lnTo>
                    <a:pt x="58380" y="0"/>
                  </a:lnTo>
                  <a:lnTo>
                    <a:pt x="58380" y="0"/>
                  </a:lnTo>
                  <a:lnTo>
                    <a:pt x="58380" y="0"/>
                  </a:lnTo>
                  <a:lnTo>
                    <a:pt x="58380" y="0"/>
                  </a:lnTo>
                </a:path>
              </a:pathLst>
            </a:custGeom>
            <a:ln w="108405" cap="flat">
              <a:solidFill>
                <a:srgbClr val="E8E8E8">
                  <a:alpha val="100000"/>
                </a:srgbClr>
              </a:solidFill>
              <a:prstDash val="solid"/>
              <a:round/>
            </a:ln>
          </p:spPr>
          <p:txBody>
            <a:bodyPr/>
            <a:lstStyle/>
            <a:p>
              <a:endParaRPr/>
            </a:p>
          </p:txBody>
        </p:sp>
        <p:sp>
          <p:nvSpPr>
            <p:cNvPr id="32" name="pl32"/>
            <p:cNvSpPr/>
            <p:nvPr/>
          </p:nvSpPr>
          <p:spPr>
            <a:xfrm>
              <a:off x="7732959" y="1441910"/>
              <a:ext cx="175142" cy="0"/>
            </a:xfrm>
            <a:custGeom>
              <a:avLst/>
              <a:gdLst/>
              <a:ahLst/>
              <a:cxnLst/>
              <a:rect l="0" t="0" r="0" b="0"/>
              <a:pathLst>
                <a:path w="175142">
                  <a:moveTo>
                    <a:pt x="0" y="0"/>
                  </a:moveTo>
                  <a:lnTo>
                    <a:pt x="58380" y="0"/>
                  </a:lnTo>
                  <a:lnTo>
                    <a:pt x="175142" y="0"/>
                  </a:lnTo>
                  <a:lnTo>
                    <a:pt x="175142" y="0"/>
                  </a:lnTo>
                  <a:lnTo>
                    <a:pt x="175142" y="0"/>
                  </a:lnTo>
                </a:path>
              </a:pathLst>
            </a:custGeom>
            <a:ln w="108405" cap="flat">
              <a:solidFill>
                <a:srgbClr val="E8E8E8">
                  <a:alpha val="100000"/>
                </a:srgbClr>
              </a:solidFill>
              <a:prstDash val="solid"/>
              <a:round/>
            </a:ln>
          </p:spPr>
          <p:txBody>
            <a:bodyPr/>
            <a:lstStyle/>
            <a:p>
              <a:endParaRPr/>
            </a:p>
          </p:txBody>
        </p:sp>
        <p:sp>
          <p:nvSpPr>
            <p:cNvPr id="33" name="pl33"/>
            <p:cNvSpPr/>
            <p:nvPr/>
          </p:nvSpPr>
          <p:spPr>
            <a:xfrm>
              <a:off x="6915627" y="1742561"/>
              <a:ext cx="934093" cy="0"/>
            </a:xfrm>
            <a:custGeom>
              <a:avLst/>
              <a:gdLst/>
              <a:ahLst/>
              <a:cxnLst/>
              <a:rect l="0" t="0" r="0" b="0"/>
              <a:pathLst>
                <a:path w="934093">
                  <a:moveTo>
                    <a:pt x="0" y="0"/>
                  </a:moveTo>
                  <a:lnTo>
                    <a:pt x="642189" y="0"/>
                  </a:lnTo>
                  <a:lnTo>
                    <a:pt x="642189" y="0"/>
                  </a:lnTo>
                  <a:lnTo>
                    <a:pt x="817332" y="0"/>
                  </a:lnTo>
                  <a:lnTo>
                    <a:pt x="934093" y="0"/>
                  </a:lnTo>
                </a:path>
              </a:pathLst>
            </a:custGeom>
            <a:ln w="108405" cap="flat">
              <a:solidFill>
                <a:srgbClr val="E8E8E8">
                  <a:alpha val="100000"/>
                </a:srgbClr>
              </a:solidFill>
              <a:prstDash val="solid"/>
              <a:round/>
            </a:ln>
          </p:spPr>
          <p:txBody>
            <a:bodyPr/>
            <a:lstStyle/>
            <a:p>
              <a:endParaRPr/>
            </a:p>
          </p:txBody>
        </p:sp>
        <p:sp>
          <p:nvSpPr>
            <p:cNvPr id="34" name="pl34"/>
            <p:cNvSpPr/>
            <p:nvPr/>
          </p:nvSpPr>
          <p:spPr>
            <a:xfrm>
              <a:off x="7616197" y="2043212"/>
              <a:ext cx="116761" cy="0"/>
            </a:xfrm>
            <a:custGeom>
              <a:avLst/>
              <a:gdLst/>
              <a:ahLst/>
              <a:cxnLst/>
              <a:rect l="0" t="0" r="0" b="0"/>
              <a:pathLst>
                <a:path w="116761">
                  <a:moveTo>
                    <a:pt x="0" y="0"/>
                  </a:moveTo>
                  <a:lnTo>
                    <a:pt x="0" y="0"/>
                  </a:lnTo>
                  <a:lnTo>
                    <a:pt x="58380" y="0"/>
                  </a:lnTo>
                  <a:lnTo>
                    <a:pt x="58380" y="0"/>
                  </a:lnTo>
                  <a:lnTo>
                    <a:pt x="116761"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616197" y="2343863"/>
              <a:ext cx="233523" cy="0"/>
            </a:xfrm>
            <a:custGeom>
              <a:avLst/>
              <a:gdLst/>
              <a:ahLst/>
              <a:cxnLst/>
              <a:rect l="0" t="0" r="0" b="0"/>
              <a:pathLst>
                <a:path w="233523">
                  <a:moveTo>
                    <a:pt x="0" y="0"/>
                  </a:moveTo>
                  <a:lnTo>
                    <a:pt x="58380" y="0"/>
                  </a:lnTo>
                  <a:lnTo>
                    <a:pt x="116761" y="0"/>
                  </a:lnTo>
                  <a:lnTo>
                    <a:pt x="175142" y="0"/>
                  </a:lnTo>
                  <a:lnTo>
                    <a:pt x="233523"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382674" y="2644514"/>
              <a:ext cx="525427" cy="0"/>
            </a:xfrm>
            <a:custGeom>
              <a:avLst/>
              <a:gdLst/>
              <a:ahLst/>
              <a:cxnLst/>
              <a:rect l="0" t="0" r="0" b="0"/>
              <a:pathLst>
                <a:path w="525427">
                  <a:moveTo>
                    <a:pt x="0" y="0"/>
                  </a:moveTo>
                  <a:lnTo>
                    <a:pt x="0" y="0"/>
                  </a:lnTo>
                  <a:lnTo>
                    <a:pt x="58380" y="0"/>
                  </a:lnTo>
                  <a:lnTo>
                    <a:pt x="291904" y="0"/>
                  </a:lnTo>
                  <a:lnTo>
                    <a:pt x="525427"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674578" y="2945165"/>
              <a:ext cx="175142" cy="0"/>
            </a:xfrm>
            <a:custGeom>
              <a:avLst/>
              <a:gdLst/>
              <a:ahLst/>
              <a:cxnLst/>
              <a:rect l="0" t="0" r="0" b="0"/>
              <a:pathLst>
                <a:path w="175142">
                  <a:moveTo>
                    <a:pt x="0" y="0"/>
                  </a:moveTo>
                  <a:lnTo>
                    <a:pt x="0" y="0"/>
                  </a:lnTo>
                  <a:lnTo>
                    <a:pt x="0" y="0"/>
                  </a:lnTo>
                  <a:lnTo>
                    <a:pt x="175142" y="0"/>
                  </a:lnTo>
                  <a:lnTo>
                    <a:pt x="175142"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6448580" y="3245816"/>
              <a:ext cx="1109236" cy="0"/>
            </a:xfrm>
            <a:custGeom>
              <a:avLst/>
              <a:gdLst/>
              <a:ahLst/>
              <a:cxnLst/>
              <a:rect l="0" t="0" r="0" b="0"/>
              <a:pathLst>
                <a:path w="1109236">
                  <a:moveTo>
                    <a:pt x="0" y="0"/>
                  </a:moveTo>
                  <a:lnTo>
                    <a:pt x="642189" y="0"/>
                  </a:lnTo>
                  <a:lnTo>
                    <a:pt x="817332" y="0"/>
                  </a:lnTo>
                  <a:lnTo>
                    <a:pt x="1050855" y="0"/>
                  </a:lnTo>
                  <a:lnTo>
                    <a:pt x="1109236"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6974008" y="3546467"/>
              <a:ext cx="817332" cy="0"/>
            </a:xfrm>
            <a:custGeom>
              <a:avLst/>
              <a:gdLst/>
              <a:ahLst/>
              <a:cxnLst/>
              <a:rect l="0" t="0" r="0" b="0"/>
              <a:pathLst>
                <a:path w="817332">
                  <a:moveTo>
                    <a:pt x="0" y="0"/>
                  </a:moveTo>
                  <a:lnTo>
                    <a:pt x="58380" y="0"/>
                  </a:lnTo>
                  <a:lnTo>
                    <a:pt x="58380" y="0"/>
                  </a:lnTo>
                  <a:lnTo>
                    <a:pt x="116761" y="0"/>
                  </a:lnTo>
                  <a:lnTo>
                    <a:pt x="817332"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6331818" y="3847118"/>
              <a:ext cx="1167617" cy="0"/>
            </a:xfrm>
            <a:custGeom>
              <a:avLst/>
              <a:gdLst/>
              <a:ahLst/>
              <a:cxnLst/>
              <a:rect l="0" t="0" r="0" b="0"/>
              <a:pathLst>
                <a:path w="1167617">
                  <a:moveTo>
                    <a:pt x="0" y="0"/>
                  </a:moveTo>
                  <a:lnTo>
                    <a:pt x="233523" y="0"/>
                  </a:lnTo>
                  <a:lnTo>
                    <a:pt x="583808" y="0"/>
                  </a:lnTo>
                  <a:lnTo>
                    <a:pt x="934093" y="0"/>
                  </a:lnTo>
                  <a:lnTo>
                    <a:pt x="1167617"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6915627" y="4147769"/>
              <a:ext cx="875713" cy="0"/>
            </a:xfrm>
            <a:custGeom>
              <a:avLst/>
              <a:gdLst/>
              <a:ahLst/>
              <a:cxnLst/>
              <a:rect l="0" t="0" r="0" b="0"/>
              <a:pathLst>
                <a:path w="875713">
                  <a:moveTo>
                    <a:pt x="0" y="0"/>
                  </a:moveTo>
                  <a:lnTo>
                    <a:pt x="350285" y="0"/>
                  </a:lnTo>
                  <a:lnTo>
                    <a:pt x="408666" y="0"/>
                  </a:lnTo>
                  <a:lnTo>
                    <a:pt x="758951" y="0"/>
                  </a:lnTo>
                  <a:lnTo>
                    <a:pt x="875713"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6740484" y="4448420"/>
              <a:ext cx="875713" cy="0"/>
            </a:xfrm>
            <a:custGeom>
              <a:avLst/>
              <a:gdLst/>
              <a:ahLst/>
              <a:cxnLst/>
              <a:rect l="0" t="0" r="0" b="0"/>
              <a:pathLst>
                <a:path w="875713">
                  <a:moveTo>
                    <a:pt x="0" y="0"/>
                  </a:moveTo>
                  <a:lnTo>
                    <a:pt x="58380" y="0"/>
                  </a:lnTo>
                  <a:lnTo>
                    <a:pt x="175142" y="0"/>
                  </a:lnTo>
                  <a:lnTo>
                    <a:pt x="350285" y="0"/>
                  </a:lnTo>
                  <a:lnTo>
                    <a:pt x="875713"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623723" y="4749071"/>
              <a:ext cx="700570" cy="0"/>
            </a:xfrm>
            <a:custGeom>
              <a:avLst/>
              <a:gdLst/>
              <a:ahLst/>
              <a:cxnLst/>
              <a:rect l="0" t="0" r="0" b="0"/>
              <a:pathLst>
                <a:path w="700570">
                  <a:moveTo>
                    <a:pt x="0" y="0"/>
                  </a:moveTo>
                  <a:lnTo>
                    <a:pt x="0" y="0"/>
                  </a:lnTo>
                  <a:lnTo>
                    <a:pt x="233523" y="0"/>
                  </a:lnTo>
                  <a:lnTo>
                    <a:pt x="291904" y="0"/>
                  </a:lnTo>
                  <a:lnTo>
                    <a:pt x="700570"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6331818" y="5049722"/>
              <a:ext cx="175142" cy="0"/>
            </a:xfrm>
            <a:custGeom>
              <a:avLst/>
              <a:gdLst/>
              <a:ahLst/>
              <a:cxnLst/>
              <a:rect l="0" t="0" r="0" b="0"/>
              <a:pathLst>
                <a:path w="175142">
                  <a:moveTo>
                    <a:pt x="0" y="0"/>
                  </a:moveTo>
                  <a:lnTo>
                    <a:pt x="0" y="0"/>
                  </a:lnTo>
                  <a:lnTo>
                    <a:pt x="0" y="0"/>
                  </a:lnTo>
                  <a:lnTo>
                    <a:pt x="116761" y="0"/>
                  </a:lnTo>
                  <a:lnTo>
                    <a:pt x="175142"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6098295" y="5350373"/>
              <a:ext cx="642189" cy="0"/>
            </a:xfrm>
            <a:custGeom>
              <a:avLst/>
              <a:gdLst/>
              <a:ahLst/>
              <a:cxnLst/>
              <a:rect l="0" t="0" r="0" b="0"/>
              <a:pathLst>
                <a:path w="642189">
                  <a:moveTo>
                    <a:pt x="0" y="0"/>
                  </a:moveTo>
                  <a:lnTo>
                    <a:pt x="58380" y="0"/>
                  </a:lnTo>
                  <a:lnTo>
                    <a:pt x="350285" y="0"/>
                  </a:lnTo>
                  <a:lnTo>
                    <a:pt x="408666" y="0"/>
                  </a:lnTo>
                  <a:lnTo>
                    <a:pt x="642189"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4230107" y="5651024"/>
              <a:ext cx="875713" cy="0"/>
            </a:xfrm>
            <a:custGeom>
              <a:avLst/>
              <a:gdLst/>
              <a:ahLst/>
              <a:cxnLst/>
              <a:rect l="0" t="0" r="0" b="0"/>
              <a:pathLst>
                <a:path w="875713">
                  <a:moveTo>
                    <a:pt x="0" y="0"/>
                  </a:moveTo>
                  <a:lnTo>
                    <a:pt x="58380" y="0"/>
                  </a:lnTo>
                  <a:lnTo>
                    <a:pt x="467046" y="0"/>
                  </a:lnTo>
                  <a:lnTo>
                    <a:pt x="817332" y="0"/>
                  </a:lnTo>
                  <a:lnTo>
                    <a:pt x="875713" y="0"/>
                  </a:lnTo>
                </a:path>
              </a:pathLst>
            </a:custGeom>
            <a:ln w="108405" cap="flat">
              <a:solidFill>
                <a:srgbClr val="E8E8E8">
                  <a:alpha val="100000"/>
                </a:srgbClr>
              </a:solidFill>
              <a:prstDash val="solid"/>
              <a:round/>
            </a:ln>
          </p:spPr>
          <p:txBody>
            <a:bodyPr/>
            <a:lstStyle/>
            <a:p>
              <a:endParaRPr/>
            </a:p>
          </p:txBody>
        </p:sp>
        <p:sp>
          <p:nvSpPr>
            <p:cNvPr id="47" name="pt47"/>
            <p:cNvSpPr/>
            <p:nvPr/>
          </p:nvSpPr>
          <p:spPr>
            <a:xfrm>
              <a:off x="5101320"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4692654"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4225607"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4283988"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5042939" y="56465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845221"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6911127"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553316"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553316"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728459" y="17380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152176"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093795"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670078"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611697"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611697"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670078"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728459" y="20387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735984"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444080"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502461" y="5345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786840"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553316"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786840"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786840"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903602" y="8361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845221"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903602" y="1136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903602"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436555"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378174"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378174"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670078" y="2640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845221"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845221"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670078"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670078"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670078" y="2940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319793"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911127"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852746"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619223"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6619223" y="47445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261412"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560842"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6327318"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494936"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911127" y="3842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903602"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728459"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786840"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903602"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903602" y="14374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611697"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911127"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794365"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086270"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6735984" y="44439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786840"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027889"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6969508"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027889"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086270" y="35419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845221"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786840"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670078"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611697"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728459" y="23393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502461"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444080"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327318"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327318"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327318" y="50452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755331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708627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726141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644408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749493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670078"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786840"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319793"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261412"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911127" y="4143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047118" y="55923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3" name="pt133"/>
            <p:cNvSpPr/>
            <p:nvPr/>
          </p:nvSpPr>
          <p:spPr>
            <a:xfrm>
              <a:off x="4229785" y="55923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4" name="pt134"/>
            <p:cNvSpPr/>
            <p:nvPr/>
          </p:nvSpPr>
          <p:spPr>
            <a:xfrm>
              <a:off x="4988737" y="55923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5" name="pt135"/>
            <p:cNvSpPr/>
            <p:nvPr/>
          </p:nvSpPr>
          <p:spPr>
            <a:xfrm>
              <a:off x="7791018" y="168385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6" name="pt136"/>
            <p:cNvSpPr/>
            <p:nvPr/>
          </p:nvSpPr>
          <p:spPr>
            <a:xfrm>
              <a:off x="7499114" y="168385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7" name="pt137"/>
            <p:cNvSpPr/>
            <p:nvPr/>
          </p:nvSpPr>
          <p:spPr>
            <a:xfrm>
              <a:off x="7674257" y="168385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6097973" y="52916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9" name="pt139"/>
            <p:cNvSpPr/>
            <p:nvPr/>
          </p:nvSpPr>
          <p:spPr>
            <a:xfrm>
              <a:off x="6039592" y="52916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0" name="pt140"/>
            <p:cNvSpPr/>
            <p:nvPr/>
          </p:nvSpPr>
          <p:spPr>
            <a:xfrm>
              <a:off x="7615876" y="19845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1" name="pt141"/>
            <p:cNvSpPr/>
            <p:nvPr/>
          </p:nvSpPr>
          <p:spPr>
            <a:xfrm>
              <a:off x="7615876" y="19845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2" name="pt142"/>
            <p:cNvSpPr/>
            <p:nvPr/>
          </p:nvSpPr>
          <p:spPr>
            <a:xfrm>
              <a:off x="7674257" y="19845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3" name="pt143"/>
            <p:cNvSpPr/>
            <p:nvPr/>
          </p:nvSpPr>
          <p:spPr>
            <a:xfrm>
              <a:off x="6681782" y="52916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4" name="pt144"/>
            <p:cNvSpPr/>
            <p:nvPr/>
          </p:nvSpPr>
          <p:spPr>
            <a:xfrm>
              <a:off x="7732637" y="7819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7732637" y="7819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6" name="pt146"/>
            <p:cNvSpPr/>
            <p:nvPr/>
          </p:nvSpPr>
          <p:spPr>
            <a:xfrm>
              <a:off x="7849399" y="7819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7" name="pt147"/>
            <p:cNvSpPr/>
            <p:nvPr/>
          </p:nvSpPr>
          <p:spPr>
            <a:xfrm>
              <a:off x="7849399" y="10825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8" name="pt148"/>
            <p:cNvSpPr/>
            <p:nvPr/>
          </p:nvSpPr>
          <p:spPr>
            <a:xfrm>
              <a:off x="7849399" y="10825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9" name="pt149"/>
            <p:cNvSpPr/>
            <p:nvPr/>
          </p:nvSpPr>
          <p:spPr>
            <a:xfrm>
              <a:off x="7849399" y="10825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7849399" y="25858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7323971" y="25858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2" name="pt152"/>
            <p:cNvSpPr/>
            <p:nvPr/>
          </p:nvSpPr>
          <p:spPr>
            <a:xfrm>
              <a:off x="7615876" y="25858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3" name="pt153"/>
            <p:cNvSpPr/>
            <p:nvPr/>
          </p:nvSpPr>
          <p:spPr>
            <a:xfrm>
              <a:off x="7791018" y="28864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4" name="pt154"/>
            <p:cNvSpPr/>
            <p:nvPr/>
          </p:nvSpPr>
          <p:spPr>
            <a:xfrm>
              <a:off x="7615876" y="28864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5" name="pt155"/>
            <p:cNvSpPr/>
            <p:nvPr/>
          </p:nvSpPr>
          <p:spPr>
            <a:xfrm>
              <a:off x="7615876" y="28864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6" name="pt156"/>
            <p:cNvSpPr/>
            <p:nvPr/>
          </p:nvSpPr>
          <p:spPr>
            <a:xfrm>
              <a:off x="7265591" y="46903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7" name="pt157"/>
            <p:cNvSpPr/>
            <p:nvPr/>
          </p:nvSpPr>
          <p:spPr>
            <a:xfrm>
              <a:off x="6565020" y="46903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8" name="pt158"/>
            <p:cNvSpPr/>
            <p:nvPr/>
          </p:nvSpPr>
          <p:spPr>
            <a:xfrm>
              <a:off x="6565020" y="46903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9" name="pt159"/>
            <p:cNvSpPr/>
            <p:nvPr/>
          </p:nvSpPr>
          <p:spPr>
            <a:xfrm>
              <a:off x="7207210" y="3788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0" name="pt160"/>
            <p:cNvSpPr/>
            <p:nvPr/>
          </p:nvSpPr>
          <p:spPr>
            <a:xfrm>
              <a:off x="7440733" y="3788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1" name="pt161"/>
            <p:cNvSpPr/>
            <p:nvPr/>
          </p:nvSpPr>
          <p:spPr>
            <a:xfrm>
              <a:off x="6856924" y="3788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2" name="pt162"/>
            <p:cNvSpPr/>
            <p:nvPr/>
          </p:nvSpPr>
          <p:spPr>
            <a:xfrm>
              <a:off x="7849399" y="13832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3" name="pt163"/>
            <p:cNvSpPr/>
            <p:nvPr/>
          </p:nvSpPr>
          <p:spPr>
            <a:xfrm>
              <a:off x="7849399" y="13832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4" name="pt164"/>
            <p:cNvSpPr/>
            <p:nvPr/>
          </p:nvSpPr>
          <p:spPr>
            <a:xfrm>
              <a:off x="7849399" y="13832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5" name="pt165"/>
            <p:cNvSpPr/>
            <p:nvPr/>
          </p:nvSpPr>
          <p:spPr>
            <a:xfrm>
              <a:off x="7557495" y="4389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6" name="pt166"/>
            <p:cNvSpPr/>
            <p:nvPr/>
          </p:nvSpPr>
          <p:spPr>
            <a:xfrm>
              <a:off x="7032067" y="4389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7" name="pt167"/>
            <p:cNvSpPr/>
            <p:nvPr/>
          </p:nvSpPr>
          <p:spPr>
            <a:xfrm>
              <a:off x="6681782" y="4389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8" name="pt168"/>
            <p:cNvSpPr/>
            <p:nvPr/>
          </p:nvSpPr>
          <p:spPr>
            <a:xfrm>
              <a:off x="7732637" y="34877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9" name="pt169"/>
            <p:cNvSpPr/>
            <p:nvPr/>
          </p:nvSpPr>
          <p:spPr>
            <a:xfrm>
              <a:off x="6973686" y="34877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0" name="pt170"/>
            <p:cNvSpPr/>
            <p:nvPr/>
          </p:nvSpPr>
          <p:spPr>
            <a:xfrm>
              <a:off x="7032067" y="34877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1" name="pt171"/>
            <p:cNvSpPr/>
            <p:nvPr/>
          </p:nvSpPr>
          <p:spPr>
            <a:xfrm>
              <a:off x="7791018" y="22851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2" name="pt172"/>
            <p:cNvSpPr/>
            <p:nvPr/>
          </p:nvSpPr>
          <p:spPr>
            <a:xfrm>
              <a:off x="7557495" y="22851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3" name="pt173"/>
            <p:cNvSpPr/>
            <p:nvPr/>
          </p:nvSpPr>
          <p:spPr>
            <a:xfrm>
              <a:off x="7674257" y="22851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4" name="pt174"/>
            <p:cNvSpPr/>
            <p:nvPr/>
          </p:nvSpPr>
          <p:spPr>
            <a:xfrm>
              <a:off x="6448258" y="499102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5" name="pt175"/>
            <p:cNvSpPr/>
            <p:nvPr/>
          </p:nvSpPr>
          <p:spPr>
            <a:xfrm>
              <a:off x="6273116" y="499102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6" name="pt176"/>
            <p:cNvSpPr/>
            <p:nvPr/>
          </p:nvSpPr>
          <p:spPr>
            <a:xfrm>
              <a:off x="6273116" y="499102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7" name="pt177"/>
            <p:cNvSpPr/>
            <p:nvPr/>
          </p:nvSpPr>
          <p:spPr>
            <a:xfrm>
              <a:off x="7499114"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8" name="pt178"/>
            <p:cNvSpPr/>
            <p:nvPr/>
          </p:nvSpPr>
          <p:spPr>
            <a:xfrm>
              <a:off x="6389878"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9" name="pt179"/>
            <p:cNvSpPr/>
            <p:nvPr/>
          </p:nvSpPr>
          <p:spPr>
            <a:xfrm>
              <a:off x="7440733"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0" name="pt180"/>
            <p:cNvSpPr/>
            <p:nvPr/>
          </p:nvSpPr>
          <p:spPr>
            <a:xfrm>
              <a:off x="7615876" y="40890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1" name="pt181"/>
            <p:cNvSpPr/>
            <p:nvPr/>
          </p:nvSpPr>
          <p:spPr>
            <a:xfrm>
              <a:off x="7207210" y="40890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2" name="pt182"/>
            <p:cNvSpPr/>
            <p:nvPr/>
          </p:nvSpPr>
          <p:spPr>
            <a:xfrm>
              <a:off x="6856924" y="40890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3" name="tx183"/>
            <p:cNvSpPr/>
            <p:nvPr/>
          </p:nvSpPr>
          <p:spPr>
            <a:xfrm>
              <a:off x="1338868" y="5556924"/>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Angola</a:t>
              </a:r>
            </a:p>
          </p:txBody>
        </p:sp>
        <p:sp>
          <p:nvSpPr>
            <p:cNvPr id="184" name="tx184"/>
            <p:cNvSpPr/>
            <p:nvPr/>
          </p:nvSpPr>
          <p:spPr>
            <a:xfrm>
              <a:off x="1362333" y="5284036"/>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Bolivia</a:t>
              </a:r>
            </a:p>
          </p:txBody>
        </p:sp>
        <p:sp>
          <p:nvSpPr>
            <p:cNvPr id="185" name="tx185"/>
            <p:cNvSpPr/>
            <p:nvPr/>
          </p:nvSpPr>
          <p:spPr>
            <a:xfrm>
              <a:off x="1028635" y="4983385"/>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Timor-Leste</a:t>
              </a:r>
            </a:p>
          </p:txBody>
        </p:sp>
        <p:sp>
          <p:nvSpPr>
            <p:cNvPr id="186" name="tx186"/>
            <p:cNvSpPr/>
            <p:nvPr/>
          </p:nvSpPr>
          <p:spPr>
            <a:xfrm>
              <a:off x="1168131" y="4682734"/>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Honduras</a:t>
              </a:r>
            </a:p>
          </p:txBody>
        </p:sp>
        <p:sp>
          <p:nvSpPr>
            <p:cNvPr id="187" name="tx187"/>
            <p:cNvSpPr/>
            <p:nvPr/>
          </p:nvSpPr>
          <p:spPr>
            <a:xfrm>
              <a:off x="1346849" y="4382083"/>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Kiribati</a:t>
              </a:r>
            </a:p>
          </p:txBody>
        </p:sp>
        <p:sp>
          <p:nvSpPr>
            <p:cNvPr id="188" name="tx188"/>
            <p:cNvSpPr/>
            <p:nvPr/>
          </p:nvSpPr>
          <p:spPr>
            <a:xfrm>
              <a:off x="1199372" y="4081432"/>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Viet</a:t>
              </a:r>
            </a:p>
          </p:txBody>
        </p:sp>
        <p:sp>
          <p:nvSpPr>
            <p:cNvPr id="189" name="tx189"/>
            <p:cNvSpPr/>
            <p:nvPr/>
          </p:nvSpPr>
          <p:spPr>
            <a:xfrm>
              <a:off x="1478909" y="4081432"/>
              <a:ext cx="2949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Nam</a:t>
              </a:r>
            </a:p>
          </p:txBody>
        </p:sp>
        <p:sp>
          <p:nvSpPr>
            <p:cNvPr id="190" name="tx190"/>
            <p:cNvSpPr/>
            <p:nvPr/>
          </p:nvSpPr>
          <p:spPr>
            <a:xfrm>
              <a:off x="1167994" y="3780781"/>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Indonesia</a:t>
              </a:r>
            </a:p>
          </p:txBody>
        </p:sp>
        <p:sp>
          <p:nvSpPr>
            <p:cNvPr id="191" name="tx191"/>
            <p:cNvSpPr/>
            <p:nvPr/>
          </p:nvSpPr>
          <p:spPr>
            <a:xfrm>
              <a:off x="508103" y="3454005"/>
              <a:ext cx="543588"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Republic</a:t>
              </a:r>
            </a:p>
          </p:txBody>
        </p:sp>
        <p:sp>
          <p:nvSpPr>
            <p:cNvPr id="192" name="tx192"/>
            <p:cNvSpPr/>
            <p:nvPr/>
          </p:nvSpPr>
          <p:spPr>
            <a:xfrm>
              <a:off x="1090505" y="3478425"/>
              <a:ext cx="11650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of</a:t>
              </a:r>
            </a:p>
          </p:txBody>
        </p:sp>
        <p:sp>
          <p:nvSpPr>
            <p:cNvPr id="193" name="tx193"/>
            <p:cNvSpPr/>
            <p:nvPr/>
          </p:nvSpPr>
          <p:spPr>
            <a:xfrm>
              <a:off x="1245825" y="3480130"/>
              <a:ext cx="5280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Moldova</a:t>
              </a:r>
            </a:p>
          </p:txBody>
        </p:sp>
        <p:sp>
          <p:nvSpPr>
            <p:cNvPr id="194" name="tx194"/>
            <p:cNvSpPr/>
            <p:nvPr/>
          </p:nvSpPr>
          <p:spPr>
            <a:xfrm>
              <a:off x="1292483" y="3179411"/>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Ukraine</a:t>
              </a:r>
            </a:p>
          </p:txBody>
        </p:sp>
        <p:sp>
          <p:nvSpPr>
            <p:cNvPr id="195" name="tx195"/>
            <p:cNvSpPr/>
            <p:nvPr/>
          </p:nvSpPr>
          <p:spPr>
            <a:xfrm>
              <a:off x="1284570" y="2849360"/>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Guyana</a:t>
              </a:r>
            </a:p>
          </p:txBody>
        </p:sp>
        <p:sp>
          <p:nvSpPr>
            <p:cNvPr id="196" name="tx196"/>
            <p:cNvSpPr/>
            <p:nvPr/>
          </p:nvSpPr>
          <p:spPr>
            <a:xfrm>
              <a:off x="1276862" y="2548709"/>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Georgia</a:t>
              </a:r>
            </a:p>
          </p:txBody>
        </p:sp>
        <p:sp>
          <p:nvSpPr>
            <p:cNvPr id="197" name="tx197"/>
            <p:cNvSpPr/>
            <p:nvPr/>
          </p:nvSpPr>
          <p:spPr>
            <a:xfrm>
              <a:off x="1206944" y="2249763"/>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Mongolia</a:t>
              </a:r>
            </a:p>
          </p:txBody>
        </p:sp>
        <p:sp>
          <p:nvSpPr>
            <p:cNvPr id="198" name="tx198"/>
            <p:cNvSpPr/>
            <p:nvPr/>
          </p:nvSpPr>
          <p:spPr>
            <a:xfrm>
              <a:off x="1253670" y="1976875"/>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Armenia</a:t>
              </a:r>
            </a:p>
          </p:txBody>
        </p:sp>
        <p:sp>
          <p:nvSpPr>
            <p:cNvPr id="199" name="tx199"/>
            <p:cNvSpPr/>
            <p:nvPr/>
          </p:nvSpPr>
          <p:spPr>
            <a:xfrm>
              <a:off x="1113765" y="1648461"/>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Azerbaijan</a:t>
              </a:r>
            </a:p>
          </p:txBody>
        </p:sp>
        <p:sp>
          <p:nvSpPr>
            <p:cNvPr id="200" name="tx200"/>
            <p:cNvSpPr/>
            <p:nvPr/>
          </p:nvSpPr>
          <p:spPr>
            <a:xfrm>
              <a:off x="1183683" y="1373799"/>
              <a:ext cx="1707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Sri</a:t>
              </a:r>
            </a:p>
          </p:txBody>
        </p:sp>
        <p:sp>
          <p:nvSpPr>
            <p:cNvPr id="201" name="tx201"/>
            <p:cNvSpPr/>
            <p:nvPr/>
          </p:nvSpPr>
          <p:spPr>
            <a:xfrm>
              <a:off x="1393233" y="1375573"/>
              <a:ext cx="3806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Lanka</a:t>
              </a:r>
            </a:p>
          </p:txBody>
        </p:sp>
        <p:sp>
          <p:nvSpPr>
            <p:cNvPr id="202" name="tx202"/>
            <p:cNvSpPr/>
            <p:nvPr/>
          </p:nvSpPr>
          <p:spPr>
            <a:xfrm>
              <a:off x="1439891" y="1073148"/>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Cuba</a:t>
              </a:r>
            </a:p>
          </p:txBody>
        </p:sp>
        <p:sp>
          <p:nvSpPr>
            <p:cNvPr id="203" name="tx203"/>
            <p:cNvSpPr/>
            <p:nvPr/>
          </p:nvSpPr>
          <p:spPr>
            <a:xfrm>
              <a:off x="1331091" y="774271"/>
              <a:ext cx="44276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Bhutan</a:t>
              </a:r>
            </a:p>
          </p:txBody>
        </p:sp>
        <p:sp>
          <p:nvSpPr>
            <p:cNvPr id="204" name="tx204"/>
            <p:cNvSpPr/>
            <p:nvPr/>
          </p:nvSpPr>
          <p:spPr>
            <a:xfrm>
              <a:off x="2097318"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5" name="tx205"/>
            <p:cNvSpPr/>
            <p:nvPr/>
          </p:nvSpPr>
          <p:spPr>
            <a:xfrm>
              <a:off x="3525762"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06" name="tx206"/>
            <p:cNvSpPr/>
            <p:nvPr/>
          </p:nvSpPr>
          <p:spPr>
            <a:xfrm>
              <a:off x="4985284"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07" name="tx207"/>
            <p:cNvSpPr/>
            <p:nvPr/>
          </p:nvSpPr>
          <p:spPr>
            <a:xfrm>
              <a:off x="6444805"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08" name="tx208"/>
            <p:cNvSpPr/>
            <p:nvPr/>
          </p:nvSpPr>
          <p:spPr>
            <a:xfrm>
              <a:off x="7873249"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9" name="tx209"/>
            <p:cNvSpPr/>
            <p:nvPr/>
          </p:nvSpPr>
          <p:spPr>
            <a:xfrm>
              <a:off x="4616538"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10" name="pt210"/>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1" name="pt211"/>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12" name="pt212"/>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3" name="tx213"/>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14" name="tx214"/>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215" name="tx215"/>
            <p:cNvSpPr/>
            <p:nvPr/>
          </p:nvSpPr>
          <p:spPr>
            <a:xfrm>
              <a:off x="8756199" y="342352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216" name="tx216"/>
            <p:cNvSpPr/>
            <p:nvPr/>
          </p:nvSpPr>
          <p:spPr>
            <a:xfrm>
              <a:off x="1836491" y="398022"/>
              <a:ext cx="412797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Gavi transition, 2019-2023</a:t>
              </a:r>
            </a:p>
          </p:txBody>
        </p:sp>
        <p:sp>
          <p:nvSpPr>
            <p:cNvPr id="217" name="tx217"/>
            <p:cNvSpPr/>
            <p:nvPr/>
          </p:nvSpPr>
          <p:spPr>
            <a:xfrm>
              <a:off x="4065750" y="62064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18" name="tx218"/>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19" name="tx219"/>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20" name="tx220"/>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MCV1 coverage across years 2019 to 2023 (grey bars), and coverage in specific years (dots), by country. The chart can be used for assessing recovery to pre-pandemic levels and progress beyond 2019.
In 2022, 11 (out of 17) countries had lower coverage than in 2019.
In 2023, 4 countries had lower MCV1 coverage than in 2022.
In 2023, 12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Childhood immunization:
Additional charts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82627" y="1949149"/>
              <a:ext cx="3113775" cy="4109550"/>
            </a:xfrm>
            <a:prstGeom prst="rect">
              <a:avLst/>
            </a:prstGeom>
            <a:solidFill>
              <a:srgbClr val="FFFFFF">
                <a:alpha val="100000"/>
              </a:srgbClr>
            </a:solidFill>
          </p:spPr>
          <p:txBody>
            <a:bodyPr/>
            <a:lstStyle/>
            <a:p>
              <a:endParaRPr/>
            </a:p>
          </p:txBody>
        </p:sp>
        <p:sp>
          <p:nvSpPr>
            <p:cNvPr id="6" name="pl6"/>
            <p:cNvSpPr/>
            <p:nvPr/>
          </p:nvSpPr>
          <p:spPr>
            <a:xfrm>
              <a:off x="782627" y="5498307"/>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7" name="pl7"/>
            <p:cNvSpPr/>
            <p:nvPr/>
          </p:nvSpPr>
          <p:spPr>
            <a:xfrm>
              <a:off x="782627" y="4751116"/>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8" name="pl8"/>
            <p:cNvSpPr/>
            <p:nvPr/>
          </p:nvSpPr>
          <p:spPr>
            <a:xfrm>
              <a:off x="782627" y="4003925"/>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9" name="pl9"/>
            <p:cNvSpPr/>
            <p:nvPr/>
          </p:nvSpPr>
          <p:spPr>
            <a:xfrm>
              <a:off x="782627" y="3256734"/>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10" name="pl10"/>
            <p:cNvSpPr/>
            <p:nvPr/>
          </p:nvSpPr>
          <p:spPr>
            <a:xfrm>
              <a:off x="782627" y="2509543"/>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11" name="pl11"/>
            <p:cNvSpPr/>
            <p:nvPr/>
          </p:nvSpPr>
          <p:spPr>
            <a:xfrm>
              <a:off x="782627" y="2135947"/>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12" name="pl12"/>
            <p:cNvSpPr/>
            <p:nvPr/>
          </p:nvSpPr>
          <p:spPr>
            <a:xfrm>
              <a:off x="1207233"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3" name="pl13"/>
            <p:cNvSpPr/>
            <p:nvPr/>
          </p:nvSpPr>
          <p:spPr>
            <a:xfrm>
              <a:off x="1773374"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4" name="pl14"/>
            <p:cNvSpPr/>
            <p:nvPr/>
          </p:nvSpPr>
          <p:spPr>
            <a:xfrm>
              <a:off x="2339515"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5" name="pl15"/>
            <p:cNvSpPr/>
            <p:nvPr/>
          </p:nvSpPr>
          <p:spPr>
            <a:xfrm>
              <a:off x="2905656"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6" name="pl16"/>
            <p:cNvSpPr/>
            <p:nvPr/>
          </p:nvSpPr>
          <p:spPr>
            <a:xfrm>
              <a:off x="3471796"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7" name="pl17"/>
            <p:cNvSpPr/>
            <p:nvPr/>
          </p:nvSpPr>
          <p:spPr>
            <a:xfrm>
              <a:off x="3754867"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8" name="pl18"/>
            <p:cNvSpPr/>
            <p:nvPr/>
          </p:nvSpPr>
          <p:spPr>
            <a:xfrm>
              <a:off x="782627" y="5871902"/>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19" name="pl19"/>
            <p:cNvSpPr/>
            <p:nvPr/>
          </p:nvSpPr>
          <p:spPr>
            <a:xfrm>
              <a:off x="782627" y="5124711"/>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20" name="pl20"/>
            <p:cNvSpPr/>
            <p:nvPr/>
          </p:nvSpPr>
          <p:spPr>
            <a:xfrm>
              <a:off x="782627" y="4377520"/>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21" name="pl21"/>
            <p:cNvSpPr/>
            <p:nvPr/>
          </p:nvSpPr>
          <p:spPr>
            <a:xfrm>
              <a:off x="782627" y="3630329"/>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22" name="pl22"/>
            <p:cNvSpPr/>
            <p:nvPr/>
          </p:nvSpPr>
          <p:spPr>
            <a:xfrm>
              <a:off x="782627" y="2883138"/>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23" name="pl23"/>
            <p:cNvSpPr/>
            <p:nvPr/>
          </p:nvSpPr>
          <p:spPr>
            <a:xfrm>
              <a:off x="924162"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24" name="pl24"/>
            <p:cNvSpPr/>
            <p:nvPr/>
          </p:nvSpPr>
          <p:spPr>
            <a:xfrm>
              <a:off x="1490303"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25" name="pl25"/>
            <p:cNvSpPr/>
            <p:nvPr/>
          </p:nvSpPr>
          <p:spPr>
            <a:xfrm>
              <a:off x="2056444"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26" name="pl26"/>
            <p:cNvSpPr/>
            <p:nvPr/>
          </p:nvSpPr>
          <p:spPr>
            <a:xfrm>
              <a:off x="2622585"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27" name="pl27"/>
            <p:cNvSpPr/>
            <p:nvPr/>
          </p:nvSpPr>
          <p:spPr>
            <a:xfrm>
              <a:off x="3188726"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28" name="pt28"/>
            <p:cNvSpPr/>
            <p:nvPr/>
          </p:nvSpPr>
          <p:spPr>
            <a:xfrm>
              <a:off x="2380875" y="3763594"/>
              <a:ext cx="211672" cy="211672"/>
            </a:xfrm>
            <a:prstGeom prst="ellipse">
              <a:avLst/>
            </a:prstGeom>
            <a:solidFill>
              <a:srgbClr val="F8766D">
                <a:alpha val="40000"/>
              </a:srgbClr>
            </a:solidFill>
            <a:ln w="9000" cap="rnd">
              <a:solidFill>
                <a:srgbClr val="F8766D">
                  <a:alpha val="40000"/>
                </a:srgbClr>
              </a:solidFill>
              <a:prstDash val="solid"/>
              <a:round/>
            </a:ln>
          </p:spPr>
          <p:txBody>
            <a:bodyPr/>
            <a:lstStyle/>
            <a:p>
              <a:endParaRPr/>
            </a:p>
          </p:txBody>
        </p:sp>
        <p:sp>
          <p:nvSpPr>
            <p:cNvPr id="29" name="pt29"/>
            <p:cNvSpPr/>
            <p:nvPr/>
          </p:nvSpPr>
          <p:spPr>
            <a:xfrm>
              <a:off x="3055163" y="2959708"/>
              <a:ext cx="85961" cy="85961"/>
            </a:xfrm>
            <a:prstGeom prst="ellipse">
              <a:avLst/>
            </a:prstGeom>
            <a:solidFill>
              <a:srgbClr val="E7851E">
                <a:alpha val="40000"/>
              </a:srgbClr>
            </a:solidFill>
            <a:ln w="9000" cap="rnd">
              <a:solidFill>
                <a:srgbClr val="E7851E">
                  <a:alpha val="40000"/>
                </a:srgbClr>
              </a:solidFill>
              <a:prstDash val="solid"/>
              <a:round/>
            </a:ln>
          </p:spPr>
          <p:txBody>
            <a:bodyPr/>
            <a:lstStyle/>
            <a:p>
              <a:endParaRPr/>
            </a:p>
          </p:txBody>
        </p:sp>
        <p:sp>
          <p:nvSpPr>
            <p:cNvPr id="30" name="pt30"/>
            <p:cNvSpPr/>
            <p:nvPr/>
          </p:nvSpPr>
          <p:spPr>
            <a:xfrm>
              <a:off x="2953592" y="2948720"/>
              <a:ext cx="107937" cy="107937"/>
            </a:xfrm>
            <a:prstGeom prst="ellipse">
              <a:avLst/>
            </a:prstGeom>
            <a:solidFill>
              <a:srgbClr val="D09400">
                <a:alpha val="40000"/>
              </a:srgbClr>
            </a:solidFill>
            <a:ln w="9000" cap="rnd">
              <a:solidFill>
                <a:srgbClr val="D09400">
                  <a:alpha val="40000"/>
                </a:srgbClr>
              </a:solidFill>
              <a:prstDash val="solid"/>
              <a:round/>
            </a:ln>
          </p:spPr>
          <p:txBody>
            <a:bodyPr/>
            <a:lstStyle/>
            <a:p>
              <a:endParaRPr/>
            </a:p>
          </p:txBody>
        </p:sp>
        <p:sp>
          <p:nvSpPr>
            <p:cNvPr id="31" name="pt31"/>
            <p:cNvSpPr/>
            <p:nvPr/>
          </p:nvSpPr>
          <p:spPr>
            <a:xfrm>
              <a:off x="2490808" y="3387163"/>
              <a:ext cx="127680" cy="127680"/>
            </a:xfrm>
            <a:prstGeom prst="ellipse">
              <a:avLst/>
            </a:prstGeom>
            <a:solidFill>
              <a:srgbClr val="89AC00">
                <a:alpha val="40000"/>
              </a:srgbClr>
            </a:solidFill>
            <a:ln w="9000" cap="rnd">
              <a:solidFill>
                <a:srgbClr val="89AC00">
                  <a:alpha val="40000"/>
                </a:srgbClr>
              </a:solidFill>
              <a:prstDash val="solid"/>
              <a:round/>
            </a:ln>
          </p:spPr>
          <p:txBody>
            <a:bodyPr/>
            <a:lstStyle/>
            <a:p>
              <a:endParaRPr/>
            </a:p>
          </p:txBody>
        </p:sp>
        <p:sp>
          <p:nvSpPr>
            <p:cNvPr id="32" name="pt32"/>
            <p:cNvSpPr/>
            <p:nvPr/>
          </p:nvSpPr>
          <p:spPr>
            <a:xfrm>
              <a:off x="3129283" y="2876229"/>
              <a:ext cx="73594" cy="73594"/>
            </a:xfrm>
            <a:prstGeom prst="ellipse">
              <a:avLst/>
            </a:prstGeom>
            <a:solidFill>
              <a:srgbClr val="B2A100">
                <a:alpha val="40000"/>
              </a:srgbClr>
            </a:solidFill>
            <a:ln w="9000" cap="rnd">
              <a:solidFill>
                <a:srgbClr val="B2A100">
                  <a:alpha val="40000"/>
                </a:srgbClr>
              </a:solidFill>
              <a:prstDash val="solid"/>
              <a:round/>
            </a:ln>
          </p:spPr>
          <p:txBody>
            <a:bodyPr/>
            <a:lstStyle/>
            <a:p>
              <a:endParaRPr/>
            </a:p>
          </p:txBody>
        </p:sp>
        <p:sp>
          <p:nvSpPr>
            <p:cNvPr id="33" name="pt33"/>
            <p:cNvSpPr/>
            <p:nvPr/>
          </p:nvSpPr>
          <p:spPr>
            <a:xfrm>
              <a:off x="3114880" y="2861825"/>
              <a:ext cx="102400" cy="102400"/>
            </a:xfrm>
            <a:prstGeom prst="ellipse">
              <a:avLst/>
            </a:prstGeom>
            <a:solidFill>
              <a:srgbClr val="45B500">
                <a:alpha val="40000"/>
              </a:srgbClr>
            </a:solidFill>
            <a:ln w="9000" cap="rnd">
              <a:solidFill>
                <a:srgbClr val="45B500">
                  <a:alpha val="40000"/>
                </a:srgbClr>
              </a:solidFill>
              <a:prstDash val="solid"/>
              <a:round/>
            </a:ln>
          </p:spPr>
          <p:txBody>
            <a:bodyPr/>
            <a:lstStyle/>
            <a:p>
              <a:endParaRPr/>
            </a:p>
          </p:txBody>
        </p:sp>
        <p:sp>
          <p:nvSpPr>
            <p:cNvPr id="34" name="pt34"/>
            <p:cNvSpPr/>
            <p:nvPr/>
          </p:nvSpPr>
          <p:spPr>
            <a:xfrm>
              <a:off x="3053613" y="2868495"/>
              <a:ext cx="89060" cy="89060"/>
            </a:xfrm>
            <a:prstGeom prst="ellipse">
              <a:avLst/>
            </a:prstGeom>
            <a:solidFill>
              <a:srgbClr val="00BC51">
                <a:alpha val="40000"/>
              </a:srgbClr>
            </a:solidFill>
            <a:ln w="9000" cap="rnd">
              <a:solidFill>
                <a:srgbClr val="00BC51">
                  <a:alpha val="40000"/>
                </a:srgbClr>
              </a:solidFill>
              <a:prstDash val="solid"/>
              <a:round/>
            </a:ln>
          </p:spPr>
          <p:txBody>
            <a:bodyPr/>
            <a:lstStyle/>
            <a:p>
              <a:endParaRPr/>
            </a:p>
          </p:txBody>
        </p:sp>
        <p:sp>
          <p:nvSpPr>
            <p:cNvPr id="35" name="pt35"/>
            <p:cNvSpPr/>
            <p:nvPr/>
          </p:nvSpPr>
          <p:spPr>
            <a:xfrm>
              <a:off x="3104436" y="2874027"/>
              <a:ext cx="77997" cy="77997"/>
            </a:xfrm>
            <a:prstGeom prst="ellipse">
              <a:avLst/>
            </a:prstGeom>
            <a:solidFill>
              <a:srgbClr val="00C087">
                <a:alpha val="40000"/>
              </a:srgbClr>
            </a:solidFill>
            <a:ln w="9000" cap="rnd">
              <a:solidFill>
                <a:srgbClr val="00C087">
                  <a:alpha val="40000"/>
                </a:srgbClr>
              </a:solidFill>
              <a:prstDash val="solid"/>
              <a:round/>
            </a:ln>
          </p:spPr>
          <p:txBody>
            <a:bodyPr/>
            <a:lstStyle/>
            <a:p>
              <a:endParaRPr/>
            </a:p>
          </p:txBody>
        </p:sp>
        <p:sp>
          <p:nvSpPr>
            <p:cNvPr id="36" name="pt36"/>
            <p:cNvSpPr/>
            <p:nvPr/>
          </p:nvSpPr>
          <p:spPr>
            <a:xfrm>
              <a:off x="2681934" y="3014907"/>
              <a:ext cx="334215" cy="334215"/>
            </a:xfrm>
            <a:prstGeom prst="ellipse">
              <a:avLst/>
            </a:prstGeom>
            <a:solidFill>
              <a:srgbClr val="00BCD6">
                <a:alpha val="40000"/>
              </a:srgbClr>
            </a:solidFill>
            <a:ln w="9000" cap="rnd">
              <a:solidFill>
                <a:srgbClr val="00BCD6">
                  <a:alpha val="40000"/>
                </a:srgbClr>
              </a:solidFill>
              <a:prstDash val="solid"/>
              <a:round/>
            </a:ln>
          </p:spPr>
          <p:txBody>
            <a:bodyPr/>
            <a:lstStyle/>
            <a:p>
              <a:endParaRPr/>
            </a:p>
          </p:txBody>
        </p:sp>
        <p:sp>
          <p:nvSpPr>
            <p:cNvPr id="37" name="pt37"/>
            <p:cNvSpPr/>
            <p:nvPr/>
          </p:nvSpPr>
          <p:spPr>
            <a:xfrm>
              <a:off x="2537542" y="3149505"/>
              <a:ext cx="124795" cy="124795"/>
            </a:xfrm>
            <a:prstGeom prst="ellipse">
              <a:avLst/>
            </a:prstGeom>
            <a:solidFill>
              <a:srgbClr val="00C0B2">
                <a:alpha val="40000"/>
              </a:srgbClr>
            </a:solidFill>
            <a:ln w="9000" cap="rnd">
              <a:solidFill>
                <a:srgbClr val="00C0B2">
                  <a:alpha val="40000"/>
                </a:srgbClr>
              </a:solidFill>
              <a:prstDash val="solid"/>
              <a:round/>
            </a:ln>
          </p:spPr>
          <p:txBody>
            <a:bodyPr/>
            <a:lstStyle/>
            <a:p>
              <a:endParaRPr/>
            </a:p>
          </p:txBody>
        </p:sp>
        <p:sp>
          <p:nvSpPr>
            <p:cNvPr id="38" name="pt38"/>
            <p:cNvSpPr/>
            <p:nvPr/>
          </p:nvSpPr>
          <p:spPr>
            <a:xfrm>
              <a:off x="3134479" y="2941200"/>
              <a:ext cx="63202" cy="63202"/>
            </a:xfrm>
            <a:prstGeom prst="ellipse">
              <a:avLst/>
            </a:prstGeom>
            <a:solidFill>
              <a:srgbClr val="00B3F2">
                <a:alpha val="40000"/>
              </a:srgbClr>
            </a:solidFill>
            <a:ln w="9000" cap="rnd">
              <a:solidFill>
                <a:srgbClr val="00B3F2">
                  <a:alpha val="40000"/>
                </a:srgbClr>
              </a:solidFill>
              <a:prstDash val="solid"/>
              <a:round/>
            </a:ln>
          </p:spPr>
          <p:txBody>
            <a:bodyPr/>
            <a:lstStyle/>
            <a:p>
              <a:endParaRPr/>
            </a:p>
          </p:txBody>
        </p:sp>
        <p:sp>
          <p:nvSpPr>
            <p:cNvPr id="39" name="pt39"/>
            <p:cNvSpPr/>
            <p:nvPr/>
          </p:nvSpPr>
          <p:spPr>
            <a:xfrm>
              <a:off x="3098017" y="2844963"/>
              <a:ext cx="136126" cy="136126"/>
            </a:xfrm>
            <a:prstGeom prst="ellipse">
              <a:avLst/>
            </a:prstGeom>
            <a:solidFill>
              <a:srgbClr val="D277FF">
                <a:alpha val="40000"/>
              </a:srgbClr>
            </a:solidFill>
            <a:ln w="9000" cap="rnd">
              <a:solidFill>
                <a:srgbClr val="D277FF">
                  <a:alpha val="40000"/>
                </a:srgbClr>
              </a:solidFill>
              <a:prstDash val="solid"/>
              <a:round/>
            </a:ln>
          </p:spPr>
          <p:txBody>
            <a:bodyPr/>
            <a:lstStyle/>
            <a:p>
              <a:endParaRPr/>
            </a:p>
          </p:txBody>
        </p:sp>
        <p:sp>
          <p:nvSpPr>
            <p:cNvPr id="40" name="pt40"/>
            <p:cNvSpPr/>
            <p:nvPr/>
          </p:nvSpPr>
          <p:spPr>
            <a:xfrm>
              <a:off x="2851678" y="3109472"/>
              <a:ext cx="85309" cy="85309"/>
            </a:xfrm>
            <a:prstGeom prst="ellipse">
              <a:avLst/>
            </a:prstGeom>
            <a:solidFill>
              <a:srgbClr val="9C8DFF">
                <a:alpha val="40000"/>
              </a:srgbClr>
            </a:solidFill>
            <a:ln w="9000" cap="rnd">
              <a:solidFill>
                <a:srgbClr val="9C8DFF">
                  <a:alpha val="40000"/>
                </a:srgbClr>
              </a:solidFill>
              <a:prstDash val="solid"/>
              <a:round/>
            </a:ln>
          </p:spPr>
          <p:txBody>
            <a:bodyPr/>
            <a:lstStyle/>
            <a:p>
              <a:endParaRPr/>
            </a:p>
          </p:txBody>
        </p:sp>
        <p:sp>
          <p:nvSpPr>
            <p:cNvPr id="41" name="pt41"/>
            <p:cNvSpPr/>
            <p:nvPr/>
          </p:nvSpPr>
          <p:spPr>
            <a:xfrm>
              <a:off x="3095883" y="2865474"/>
              <a:ext cx="95104" cy="95104"/>
            </a:xfrm>
            <a:prstGeom prst="ellipse">
              <a:avLst/>
            </a:prstGeom>
            <a:solidFill>
              <a:srgbClr val="28A3FF">
                <a:alpha val="40000"/>
              </a:srgbClr>
            </a:solidFill>
            <a:ln w="9000" cap="rnd">
              <a:solidFill>
                <a:srgbClr val="28A3FF">
                  <a:alpha val="40000"/>
                </a:srgbClr>
              </a:solidFill>
              <a:prstDash val="solid"/>
              <a:round/>
            </a:ln>
          </p:spPr>
          <p:txBody>
            <a:bodyPr/>
            <a:lstStyle/>
            <a:p>
              <a:endParaRPr/>
            </a:p>
          </p:txBody>
        </p:sp>
        <p:sp>
          <p:nvSpPr>
            <p:cNvPr id="42" name="pt42"/>
            <p:cNvSpPr/>
            <p:nvPr/>
          </p:nvSpPr>
          <p:spPr>
            <a:xfrm>
              <a:off x="2897562" y="3110065"/>
              <a:ext cx="84124" cy="84124"/>
            </a:xfrm>
            <a:prstGeom prst="ellipse">
              <a:avLst/>
            </a:prstGeom>
            <a:solidFill>
              <a:srgbClr val="F166E8">
                <a:alpha val="40000"/>
              </a:srgbClr>
            </a:solidFill>
            <a:ln w="9000" cap="rnd">
              <a:solidFill>
                <a:srgbClr val="F166E8">
                  <a:alpha val="40000"/>
                </a:srgbClr>
              </a:solidFill>
              <a:prstDash val="solid"/>
              <a:round/>
            </a:ln>
          </p:spPr>
          <p:txBody>
            <a:bodyPr/>
            <a:lstStyle/>
            <a:p>
              <a:endParaRPr/>
            </a:p>
          </p:txBody>
        </p:sp>
        <p:sp>
          <p:nvSpPr>
            <p:cNvPr id="43" name="pt43"/>
            <p:cNvSpPr/>
            <p:nvPr/>
          </p:nvSpPr>
          <p:spPr>
            <a:xfrm>
              <a:off x="2969191" y="3150886"/>
              <a:ext cx="122031" cy="122031"/>
            </a:xfrm>
            <a:prstGeom prst="ellipse">
              <a:avLst/>
            </a:prstGeom>
            <a:solidFill>
              <a:srgbClr val="FF61C7">
                <a:alpha val="40000"/>
              </a:srgbClr>
            </a:solidFill>
            <a:ln w="9000" cap="rnd">
              <a:solidFill>
                <a:srgbClr val="FF61C7">
                  <a:alpha val="40000"/>
                </a:srgbClr>
              </a:solidFill>
              <a:prstDash val="solid"/>
              <a:round/>
            </a:ln>
          </p:spPr>
          <p:txBody>
            <a:bodyPr/>
            <a:lstStyle/>
            <a:p>
              <a:endParaRPr/>
            </a:p>
          </p:txBody>
        </p:sp>
        <p:sp>
          <p:nvSpPr>
            <p:cNvPr id="44" name="pt44"/>
            <p:cNvSpPr/>
            <p:nvPr/>
          </p:nvSpPr>
          <p:spPr>
            <a:xfrm>
              <a:off x="2628818" y="2895693"/>
              <a:ext cx="213990" cy="213990"/>
            </a:xfrm>
            <a:prstGeom prst="ellipse">
              <a:avLst/>
            </a:prstGeom>
            <a:solidFill>
              <a:srgbClr val="FF689E">
                <a:alpha val="40000"/>
              </a:srgbClr>
            </a:solidFill>
            <a:ln w="9000" cap="rnd">
              <a:solidFill>
                <a:srgbClr val="FF689E">
                  <a:alpha val="40000"/>
                </a:srgbClr>
              </a:solidFill>
              <a:prstDash val="solid"/>
              <a:round/>
            </a:ln>
          </p:spPr>
          <p:txBody>
            <a:bodyPr/>
            <a:lstStyle/>
            <a:p>
              <a:endParaRPr/>
            </a:p>
          </p:txBody>
        </p:sp>
        <p:sp>
          <p:nvSpPr>
            <p:cNvPr id="45" name="pl45"/>
            <p:cNvSpPr/>
            <p:nvPr/>
          </p:nvSpPr>
          <p:spPr>
            <a:xfrm>
              <a:off x="782627" y="6058700"/>
              <a:ext cx="0" cy="0"/>
            </a:xfrm>
            <a:custGeom>
              <a:avLst/>
              <a:gdLst/>
              <a:ahLst/>
              <a:cxnLst/>
              <a:rect l="0" t="0" r="0" b="0"/>
              <a:pathLst>
                <a:path>
                  <a:moveTo>
                    <a:pt x="0" y="0"/>
                  </a:moveTo>
                </a:path>
              </a:pathLst>
            </a:custGeom>
            <a:ln w="13550" cap="flat">
              <a:solidFill>
                <a:srgbClr val="000000">
                  <a:alpha val="25098"/>
                </a:srgbClr>
              </a:solidFill>
              <a:prstDash val="solid"/>
              <a:round/>
            </a:ln>
          </p:spPr>
          <p:txBody>
            <a:bodyPr/>
            <a:lstStyle/>
            <a:p>
              <a:endParaRPr/>
            </a:p>
          </p:txBody>
        </p:sp>
        <p:sp>
          <p:nvSpPr>
            <p:cNvPr id="46" name="pl46"/>
            <p:cNvSpPr/>
            <p:nvPr/>
          </p:nvSpPr>
          <p:spPr>
            <a:xfrm>
              <a:off x="3896402" y="1949149"/>
              <a:ext cx="0" cy="0"/>
            </a:xfrm>
            <a:custGeom>
              <a:avLst/>
              <a:gdLst/>
              <a:ahLst/>
              <a:cxnLst/>
              <a:rect l="0" t="0" r="0" b="0"/>
              <a:pathLst>
                <a:path>
                  <a:moveTo>
                    <a:pt x="0" y="0"/>
                  </a:moveTo>
                </a:path>
              </a:pathLst>
            </a:custGeom>
            <a:ln w="13550" cap="flat">
              <a:solidFill>
                <a:srgbClr val="000000">
                  <a:alpha val="25098"/>
                </a:srgbClr>
              </a:solidFill>
              <a:prstDash val="solid"/>
              <a:round/>
            </a:ln>
          </p:spPr>
          <p:txBody>
            <a:bodyPr/>
            <a:lstStyle/>
            <a:p>
              <a:endParaRPr/>
            </a:p>
          </p:txBody>
        </p:sp>
        <p:sp>
          <p:nvSpPr>
            <p:cNvPr id="47" name="pl47"/>
            <p:cNvSpPr/>
            <p:nvPr/>
          </p:nvSpPr>
          <p:spPr>
            <a:xfrm>
              <a:off x="2949903" y="3110053"/>
              <a:ext cx="105871" cy="38350"/>
            </a:xfrm>
            <a:custGeom>
              <a:avLst/>
              <a:gdLst/>
              <a:ahLst/>
              <a:cxnLst/>
              <a:rect l="0" t="0" r="0" b="0"/>
              <a:pathLst>
                <a:path w="105871" h="38350">
                  <a:moveTo>
                    <a:pt x="105871" y="0"/>
                  </a:moveTo>
                  <a:lnTo>
                    <a:pt x="0" y="38350"/>
                  </a:lnTo>
                </a:path>
              </a:pathLst>
            </a:custGeom>
            <a:ln w="13550" cap="rnd">
              <a:solidFill>
                <a:srgbClr val="F166E8">
                  <a:alpha val="100000"/>
                </a:srgbClr>
              </a:solidFill>
              <a:prstDash val="solid"/>
              <a:round/>
            </a:ln>
          </p:spPr>
          <p:txBody>
            <a:bodyPr/>
            <a:lstStyle/>
            <a:p>
              <a:endParaRPr/>
            </a:p>
          </p:txBody>
        </p:sp>
        <p:sp>
          <p:nvSpPr>
            <p:cNvPr id="48" name="tx48"/>
            <p:cNvSpPr/>
            <p:nvPr/>
          </p:nvSpPr>
          <p:spPr>
            <a:xfrm>
              <a:off x="2301335" y="3926400"/>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ago</a:t>
              </a:r>
            </a:p>
          </p:txBody>
        </p:sp>
        <p:sp>
          <p:nvSpPr>
            <p:cNvPr id="49" name="tx49"/>
            <p:cNvSpPr/>
            <p:nvPr/>
          </p:nvSpPr>
          <p:spPr>
            <a:xfrm>
              <a:off x="2390367" y="3508833"/>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9AC00">
                      <a:alpha val="100000"/>
                    </a:srgbClr>
                  </a:solidFill>
                  <a:latin typeface="Arial"/>
                  <a:cs typeface="Arial"/>
                </a:rPr>
                <a:t>bol</a:t>
              </a:r>
            </a:p>
          </p:txBody>
        </p:sp>
        <p:sp>
          <p:nvSpPr>
            <p:cNvPr id="50" name="tx50"/>
            <p:cNvSpPr/>
            <p:nvPr/>
          </p:nvSpPr>
          <p:spPr>
            <a:xfrm>
              <a:off x="2717821" y="3240330"/>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CD6">
                      <a:alpha val="100000"/>
                    </a:srgbClr>
                  </a:solidFill>
                  <a:latin typeface="Arial"/>
                  <a:cs typeface="Arial"/>
                </a:rPr>
                <a:t>idn</a:t>
              </a:r>
            </a:p>
          </p:txBody>
        </p:sp>
        <p:sp>
          <p:nvSpPr>
            <p:cNvPr id="51" name="tx51"/>
            <p:cNvSpPr/>
            <p:nvPr/>
          </p:nvSpPr>
          <p:spPr>
            <a:xfrm>
              <a:off x="2414808" y="3059568"/>
              <a:ext cx="211013"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C0B2">
                      <a:alpha val="100000"/>
                    </a:srgbClr>
                  </a:solidFill>
                  <a:latin typeface="Arial"/>
                  <a:cs typeface="Arial"/>
                </a:rPr>
                <a:t>hnd</a:t>
              </a:r>
            </a:p>
          </p:txBody>
        </p:sp>
        <p:sp>
          <p:nvSpPr>
            <p:cNvPr id="52" name="tx52"/>
            <p:cNvSpPr/>
            <p:nvPr/>
          </p:nvSpPr>
          <p:spPr>
            <a:xfrm>
              <a:off x="3078635" y="3061625"/>
              <a:ext cx="12647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166E8">
                      <a:alpha val="100000"/>
                    </a:srgbClr>
                  </a:solidFill>
                  <a:latin typeface="Arial"/>
                  <a:cs typeface="Arial"/>
                </a:rPr>
                <a:t>tls</a:t>
              </a:r>
            </a:p>
          </p:txBody>
        </p:sp>
        <p:sp>
          <p:nvSpPr>
            <p:cNvPr id="53" name="tx53"/>
            <p:cNvSpPr/>
            <p:nvPr/>
          </p:nvSpPr>
          <p:spPr>
            <a:xfrm>
              <a:off x="3021295" y="3270117"/>
              <a:ext cx="175690"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61C7">
                      <a:alpha val="100000"/>
                    </a:srgbClr>
                  </a:solidFill>
                  <a:latin typeface="Arial"/>
                  <a:cs typeface="Arial"/>
                </a:rPr>
                <a:t>ukr</a:t>
              </a:r>
            </a:p>
          </p:txBody>
        </p:sp>
        <p:sp>
          <p:nvSpPr>
            <p:cNvPr id="54" name="tx54"/>
            <p:cNvSpPr/>
            <p:nvPr/>
          </p:nvSpPr>
          <p:spPr>
            <a:xfrm>
              <a:off x="2537424" y="2875810"/>
              <a:ext cx="238926" cy="6706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689E">
                      <a:alpha val="100000"/>
                    </a:srgbClr>
                  </a:solidFill>
                  <a:latin typeface="Arial"/>
                  <a:cs typeface="Arial"/>
                </a:rPr>
                <a:t>vnm</a:t>
              </a:r>
            </a:p>
          </p:txBody>
        </p:sp>
        <p:sp>
          <p:nvSpPr>
            <p:cNvPr id="55" name="tx55"/>
            <p:cNvSpPr/>
            <p:nvPr/>
          </p:nvSpPr>
          <p:spPr>
            <a:xfrm>
              <a:off x="2819683" y="5599752"/>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(n=3)</a:t>
              </a:r>
            </a:p>
          </p:txBody>
        </p:sp>
        <p:sp>
          <p:nvSpPr>
            <p:cNvPr id="56" name="tx56"/>
            <p:cNvSpPr/>
            <p:nvPr/>
          </p:nvSpPr>
          <p:spPr>
            <a:xfrm>
              <a:off x="956794" y="2371887"/>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(n=10)</a:t>
              </a:r>
            </a:p>
          </p:txBody>
        </p:sp>
        <p:sp>
          <p:nvSpPr>
            <p:cNvPr id="57" name="tx57"/>
            <p:cNvSpPr/>
            <p:nvPr/>
          </p:nvSpPr>
          <p:spPr>
            <a:xfrm>
              <a:off x="3243715" y="2371887"/>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(n=4)</a:t>
              </a:r>
            </a:p>
          </p:txBody>
        </p:sp>
        <p:sp>
          <p:nvSpPr>
            <p:cNvPr id="58" name="rc58"/>
            <p:cNvSpPr/>
            <p:nvPr/>
          </p:nvSpPr>
          <p:spPr>
            <a:xfrm>
              <a:off x="782627" y="1949149"/>
              <a:ext cx="3113775" cy="4109550"/>
            </a:xfrm>
            <a:prstGeom prst="rect">
              <a:avLst/>
            </a:prstGeom>
            <a:ln w="13550" cap="rnd">
              <a:solidFill>
                <a:srgbClr val="B3B3B3">
                  <a:alpha val="100000"/>
                </a:srgbClr>
              </a:solidFill>
              <a:prstDash val="solid"/>
              <a:round/>
            </a:ln>
          </p:spPr>
          <p:txBody>
            <a:bodyPr/>
            <a:lstStyle/>
            <a:p>
              <a:endParaRPr/>
            </a:p>
          </p:txBody>
        </p:sp>
        <p:sp>
          <p:nvSpPr>
            <p:cNvPr id="59" name="rc59"/>
            <p:cNvSpPr/>
            <p:nvPr/>
          </p:nvSpPr>
          <p:spPr>
            <a:xfrm>
              <a:off x="3965991" y="1949149"/>
              <a:ext cx="3113775" cy="4109550"/>
            </a:xfrm>
            <a:prstGeom prst="rect">
              <a:avLst/>
            </a:prstGeom>
            <a:solidFill>
              <a:srgbClr val="FFFFFF">
                <a:alpha val="100000"/>
              </a:srgbClr>
            </a:solidFill>
          </p:spPr>
          <p:txBody>
            <a:bodyPr/>
            <a:lstStyle/>
            <a:p>
              <a:endParaRPr/>
            </a:p>
          </p:txBody>
        </p:sp>
        <p:sp>
          <p:nvSpPr>
            <p:cNvPr id="60" name="pl60"/>
            <p:cNvSpPr/>
            <p:nvPr/>
          </p:nvSpPr>
          <p:spPr>
            <a:xfrm>
              <a:off x="3965991" y="5498307"/>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61" name="pl61"/>
            <p:cNvSpPr/>
            <p:nvPr/>
          </p:nvSpPr>
          <p:spPr>
            <a:xfrm>
              <a:off x="3965991" y="4751116"/>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62" name="pl62"/>
            <p:cNvSpPr/>
            <p:nvPr/>
          </p:nvSpPr>
          <p:spPr>
            <a:xfrm>
              <a:off x="3965991" y="4003925"/>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63" name="pl63"/>
            <p:cNvSpPr/>
            <p:nvPr/>
          </p:nvSpPr>
          <p:spPr>
            <a:xfrm>
              <a:off x="3965991" y="3256734"/>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64" name="pl64"/>
            <p:cNvSpPr/>
            <p:nvPr/>
          </p:nvSpPr>
          <p:spPr>
            <a:xfrm>
              <a:off x="3965991" y="2509543"/>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65" name="pl65"/>
            <p:cNvSpPr/>
            <p:nvPr/>
          </p:nvSpPr>
          <p:spPr>
            <a:xfrm>
              <a:off x="3965991" y="2135947"/>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66" name="pl66"/>
            <p:cNvSpPr/>
            <p:nvPr/>
          </p:nvSpPr>
          <p:spPr>
            <a:xfrm>
              <a:off x="4390597"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67" name="pl67"/>
            <p:cNvSpPr/>
            <p:nvPr/>
          </p:nvSpPr>
          <p:spPr>
            <a:xfrm>
              <a:off x="4956738"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68" name="pl68"/>
            <p:cNvSpPr/>
            <p:nvPr/>
          </p:nvSpPr>
          <p:spPr>
            <a:xfrm>
              <a:off x="5522879"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69" name="pl69"/>
            <p:cNvSpPr/>
            <p:nvPr/>
          </p:nvSpPr>
          <p:spPr>
            <a:xfrm>
              <a:off x="6089020"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70" name="pl70"/>
            <p:cNvSpPr/>
            <p:nvPr/>
          </p:nvSpPr>
          <p:spPr>
            <a:xfrm>
              <a:off x="6655161"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71" name="pl71"/>
            <p:cNvSpPr/>
            <p:nvPr/>
          </p:nvSpPr>
          <p:spPr>
            <a:xfrm>
              <a:off x="6938231"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72" name="pl72"/>
            <p:cNvSpPr/>
            <p:nvPr/>
          </p:nvSpPr>
          <p:spPr>
            <a:xfrm>
              <a:off x="3965991" y="5871902"/>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73" name="pl73"/>
            <p:cNvSpPr/>
            <p:nvPr/>
          </p:nvSpPr>
          <p:spPr>
            <a:xfrm>
              <a:off x="3965991" y="5124711"/>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74" name="pl74"/>
            <p:cNvSpPr/>
            <p:nvPr/>
          </p:nvSpPr>
          <p:spPr>
            <a:xfrm>
              <a:off x="3965991" y="4377520"/>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75" name="pl75"/>
            <p:cNvSpPr/>
            <p:nvPr/>
          </p:nvSpPr>
          <p:spPr>
            <a:xfrm>
              <a:off x="3965991" y="3630329"/>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76" name="pl76"/>
            <p:cNvSpPr/>
            <p:nvPr/>
          </p:nvSpPr>
          <p:spPr>
            <a:xfrm>
              <a:off x="3965991" y="2883138"/>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77" name="pl77"/>
            <p:cNvSpPr/>
            <p:nvPr/>
          </p:nvSpPr>
          <p:spPr>
            <a:xfrm>
              <a:off x="4107526"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78" name="pl78"/>
            <p:cNvSpPr/>
            <p:nvPr/>
          </p:nvSpPr>
          <p:spPr>
            <a:xfrm>
              <a:off x="4673667"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79" name="pl79"/>
            <p:cNvSpPr/>
            <p:nvPr/>
          </p:nvSpPr>
          <p:spPr>
            <a:xfrm>
              <a:off x="5239808"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80" name="pl80"/>
            <p:cNvSpPr/>
            <p:nvPr/>
          </p:nvSpPr>
          <p:spPr>
            <a:xfrm>
              <a:off x="5805949"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81" name="pl81"/>
            <p:cNvSpPr/>
            <p:nvPr/>
          </p:nvSpPr>
          <p:spPr>
            <a:xfrm>
              <a:off x="6372090"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82" name="pt82"/>
            <p:cNvSpPr/>
            <p:nvPr/>
          </p:nvSpPr>
          <p:spPr>
            <a:xfrm>
              <a:off x="5224555" y="4062471"/>
              <a:ext cx="211672" cy="211672"/>
            </a:xfrm>
            <a:prstGeom prst="ellipse">
              <a:avLst/>
            </a:prstGeom>
            <a:solidFill>
              <a:srgbClr val="F8766D">
                <a:alpha val="40000"/>
              </a:srgbClr>
            </a:solidFill>
            <a:ln w="9000" cap="rnd">
              <a:solidFill>
                <a:srgbClr val="F8766D">
                  <a:alpha val="40000"/>
                </a:srgbClr>
              </a:solidFill>
              <a:prstDash val="solid"/>
              <a:round/>
            </a:ln>
          </p:spPr>
          <p:txBody>
            <a:bodyPr/>
            <a:lstStyle/>
            <a:p>
              <a:endParaRPr/>
            </a:p>
          </p:txBody>
        </p:sp>
        <p:sp>
          <p:nvSpPr>
            <p:cNvPr id="83" name="pt83"/>
            <p:cNvSpPr/>
            <p:nvPr/>
          </p:nvSpPr>
          <p:spPr>
            <a:xfrm>
              <a:off x="6193235" y="3079258"/>
              <a:ext cx="85961" cy="85961"/>
            </a:xfrm>
            <a:prstGeom prst="ellipse">
              <a:avLst/>
            </a:prstGeom>
            <a:solidFill>
              <a:srgbClr val="E7851E">
                <a:alpha val="40000"/>
              </a:srgbClr>
            </a:solidFill>
            <a:ln w="9000" cap="rnd">
              <a:solidFill>
                <a:srgbClr val="E7851E">
                  <a:alpha val="40000"/>
                </a:srgbClr>
              </a:solidFill>
              <a:prstDash val="solid"/>
              <a:round/>
            </a:ln>
          </p:spPr>
          <p:txBody>
            <a:bodyPr/>
            <a:lstStyle/>
            <a:p>
              <a:endParaRPr/>
            </a:p>
          </p:txBody>
        </p:sp>
        <p:sp>
          <p:nvSpPr>
            <p:cNvPr id="84" name="pt84"/>
            <p:cNvSpPr/>
            <p:nvPr/>
          </p:nvSpPr>
          <p:spPr>
            <a:xfrm>
              <a:off x="5933146" y="3008495"/>
              <a:ext cx="107937" cy="107937"/>
            </a:xfrm>
            <a:prstGeom prst="ellipse">
              <a:avLst/>
            </a:prstGeom>
            <a:solidFill>
              <a:srgbClr val="D09400">
                <a:alpha val="40000"/>
              </a:srgbClr>
            </a:solidFill>
            <a:ln w="9000" cap="rnd">
              <a:solidFill>
                <a:srgbClr val="D09400">
                  <a:alpha val="40000"/>
                </a:srgbClr>
              </a:solidFill>
              <a:prstDash val="solid"/>
              <a:round/>
            </a:ln>
          </p:spPr>
          <p:txBody>
            <a:bodyPr/>
            <a:lstStyle/>
            <a:p>
              <a:endParaRPr/>
            </a:p>
          </p:txBody>
        </p:sp>
        <p:sp>
          <p:nvSpPr>
            <p:cNvPr id="85" name="pt85"/>
            <p:cNvSpPr/>
            <p:nvPr/>
          </p:nvSpPr>
          <p:spPr>
            <a:xfrm>
              <a:off x="5560944" y="3566489"/>
              <a:ext cx="127680" cy="127680"/>
            </a:xfrm>
            <a:prstGeom prst="ellipse">
              <a:avLst/>
            </a:prstGeom>
            <a:solidFill>
              <a:srgbClr val="89AC00">
                <a:alpha val="40000"/>
              </a:srgbClr>
            </a:solidFill>
            <a:ln w="9000" cap="rnd">
              <a:solidFill>
                <a:srgbClr val="89AC00">
                  <a:alpha val="40000"/>
                </a:srgbClr>
              </a:solidFill>
              <a:prstDash val="solid"/>
              <a:round/>
            </a:ln>
          </p:spPr>
          <p:txBody>
            <a:bodyPr/>
            <a:lstStyle/>
            <a:p>
              <a:endParaRPr/>
            </a:p>
          </p:txBody>
        </p:sp>
        <p:sp>
          <p:nvSpPr>
            <p:cNvPr id="86" name="pt86"/>
            <p:cNvSpPr/>
            <p:nvPr/>
          </p:nvSpPr>
          <p:spPr>
            <a:xfrm>
              <a:off x="6312647" y="2936004"/>
              <a:ext cx="73594" cy="73594"/>
            </a:xfrm>
            <a:prstGeom prst="ellipse">
              <a:avLst/>
            </a:prstGeom>
            <a:solidFill>
              <a:srgbClr val="B2A100">
                <a:alpha val="40000"/>
              </a:srgbClr>
            </a:solidFill>
            <a:ln w="9000" cap="rnd">
              <a:solidFill>
                <a:srgbClr val="B2A100">
                  <a:alpha val="40000"/>
                </a:srgbClr>
              </a:solidFill>
              <a:prstDash val="solid"/>
              <a:round/>
            </a:ln>
          </p:spPr>
          <p:txBody>
            <a:bodyPr/>
            <a:lstStyle/>
            <a:p>
              <a:endParaRPr/>
            </a:p>
          </p:txBody>
        </p:sp>
        <p:sp>
          <p:nvSpPr>
            <p:cNvPr id="87" name="pt87"/>
            <p:cNvSpPr/>
            <p:nvPr/>
          </p:nvSpPr>
          <p:spPr>
            <a:xfrm>
              <a:off x="6298244" y="2861825"/>
              <a:ext cx="102400" cy="102400"/>
            </a:xfrm>
            <a:prstGeom prst="ellipse">
              <a:avLst/>
            </a:prstGeom>
            <a:solidFill>
              <a:srgbClr val="45B500">
                <a:alpha val="40000"/>
              </a:srgbClr>
            </a:solidFill>
            <a:ln w="9000" cap="rnd">
              <a:solidFill>
                <a:srgbClr val="45B500">
                  <a:alpha val="40000"/>
                </a:srgbClr>
              </a:solidFill>
              <a:prstDash val="solid"/>
              <a:round/>
            </a:ln>
          </p:spPr>
          <p:txBody>
            <a:bodyPr/>
            <a:lstStyle/>
            <a:p>
              <a:endParaRPr/>
            </a:p>
          </p:txBody>
        </p:sp>
        <p:sp>
          <p:nvSpPr>
            <p:cNvPr id="88" name="pt88"/>
            <p:cNvSpPr/>
            <p:nvPr/>
          </p:nvSpPr>
          <p:spPr>
            <a:xfrm>
              <a:off x="6055812" y="3017934"/>
              <a:ext cx="89060" cy="89060"/>
            </a:xfrm>
            <a:prstGeom prst="ellipse">
              <a:avLst/>
            </a:prstGeom>
            <a:solidFill>
              <a:srgbClr val="00BC51">
                <a:alpha val="40000"/>
              </a:srgbClr>
            </a:solidFill>
            <a:ln w="9000" cap="rnd">
              <a:solidFill>
                <a:srgbClr val="00BC51">
                  <a:alpha val="40000"/>
                </a:srgbClr>
              </a:solidFill>
              <a:prstDash val="solid"/>
              <a:round/>
            </a:ln>
          </p:spPr>
          <p:txBody>
            <a:bodyPr/>
            <a:lstStyle/>
            <a:p>
              <a:endParaRPr/>
            </a:p>
          </p:txBody>
        </p:sp>
        <p:sp>
          <p:nvSpPr>
            <p:cNvPr id="89" name="pt89"/>
            <p:cNvSpPr/>
            <p:nvPr/>
          </p:nvSpPr>
          <p:spPr>
            <a:xfrm>
              <a:off x="5698260" y="3179392"/>
              <a:ext cx="124795" cy="124795"/>
            </a:xfrm>
            <a:prstGeom prst="ellipse">
              <a:avLst/>
            </a:prstGeom>
            <a:solidFill>
              <a:srgbClr val="00C0B2">
                <a:alpha val="40000"/>
              </a:srgbClr>
            </a:solidFill>
            <a:ln w="9000" cap="rnd">
              <a:solidFill>
                <a:srgbClr val="00C0B2">
                  <a:alpha val="40000"/>
                </a:srgbClr>
              </a:solidFill>
              <a:prstDash val="solid"/>
              <a:round/>
            </a:ln>
          </p:spPr>
          <p:txBody>
            <a:bodyPr/>
            <a:lstStyle/>
            <a:p>
              <a:endParaRPr/>
            </a:p>
          </p:txBody>
        </p:sp>
        <p:sp>
          <p:nvSpPr>
            <p:cNvPr id="90" name="pt90"/>
            <p:cNvSpPr/>
            <p:nvPr/>
          </p:nvSpPr>
          <p:spPr>
            <a:xfrm>
              <a:off x="6287800" y="2874027"/>
              <a:ext cx="77997" cy="77997"/>
            </a:xfrm>
            <a:prstGeom prst="ellipse">
              <a:avLst/>
            </a:prstGeom>
            <a:solidFill>
              <a:srgbClr val="00C087">
                <a:alpha val="40000"/>
              </a:srgbClr>
            </a:solidFill>
            <a:ln w="9000" cap="rnd">
              <a:solidFill>
                <a:srgbClr val="00C087">
                  <a:alpha val="40000"/>
                </a:srgbClr>
              </a:solidFill>
              <a:prstDash val="solid"/>
              <a:round/>
            </a:ln>
          </p:spPr>
          <p:txBody>
            <a:bodyPr/>
            <a:lstStyle/>
            <a:p>
              <a:endParaRPr/>
            </a:p>
          </p:txBody>
        </p:sp>
        <p:sp>
          <p:nvSpPr>
            <p:cNvPr id="91" name="pt91"/>
            <p:cNvSpPr/>
            <p:nvPr/>
          </p:nvSpPr>
          <p:spPr>
            <a:xfrm>
              <a:off x="5820007" y="3164345"/>
              <a:ext cx="334215" cy="334215"/>
            </a:xfrm>
            <a:prstGeom prst="ellipse">
              <a:avLst/>
            </a:prstGeom>
            <a:solidFill>
              <a:srgbClr val="00BCD6">
                <a:alpha val="40000"/>
              </a:srgbClr>
            </a:solidFill>
            <a:ln w="9000" cap="rnd">
              <a:solidFill>
                <a:srgbClr val="00BCD6">
                  <a:alpha val="40000"/>
                </a:srgbClr>
              </a:solidFill>
              <a:prstDash val="solid"/>
              <a:round/>
            </a:ln>
          </p:spPr>
          <p:txBody>
            <a:bodyPr/>
            <a:lstStyle/>
            <a:p>
              <a:endParaRPr/>
            </a:p>
          </p:txBody>
        </p:sp>
        <p:sp>
          <p:nvSpPr>
            <p:cNvPr id="92" name="pt92"/>
            <p:cNvSpPr/>
            <p:nvPr/>
          </p:nvSpPr>
          <p:spPr>
            <a:xfrm>
              <a:off x="6114033" y="2941200"/>
              <a:ext cx="63202" cy="63202"/>
            </a:xfrm>
            <a:prstGeom prst="ellipse">
              <a:avLst/>
            </a:prstGeom>
            <a:solidFill>
              <a:srgbClr val="00B3F2">
                <a:alpha val="40000"/>
              </a:srgbClr>
            </a:solidFill>
            <a:ln w="9000" cap="rnd">
              <a:solidFill>
                <a:srgbClr val="00B3F2">
                  <a:alpha val="40000"/>
                </a:srgbClr>
              </a:solidFill>
              <a:prstDash val="solid"/>
              <a:round/>
            </a:ln>
          </p:spPr>
          <p:txBody>
            <a:bodyPr/>
            <a:lstStyle/>
            <a:p>
              <a:endParaRPr/>
            </a:p>
          </p:txBody>
        </p:sp>
        <p:sp>
          <p:nvSpPr>
            <p:cNvPr id="93" name="pt93"/>
            <p:cNvSpPr/>
            <p:nvPr/>
          </p:nvSpPr>
          <p:spPr>
            <a:xfrm>
              <a:off x="6281381" y="2844963"/>
              <a:ext cx="136126" cy="136126"/>
            </a:xfrm>
            <a:prstGeom prst="ellipse">
              <a:avLst/>
            </a:prstGeom>
            <a:solidFill>
              <a:srgbClr val="D277FF">
                <a:alpha val="40000"/>
              </a:srgbClr>
            </a:solidFill>
            <a:ln w="9000" cap="rnd">
              <a:solidFill>
                <a:srgbClr val="D277FF">
                  <a:alpha val="40000"/>
                </a:srgbClr>
              </a:solidFill>
              <a:prstDash val="solid"/>
              <a:round/>
            </a:ln>
          </p:spPr>
          <p:txBody>
            <a:bodyPr/>
            <a:lstStyle/>
            <a:p>
              <a:endParaRPr/>
            </a:p>
          </p:txBody>
        </p:sp>
        <p:sp>
          <p:nvSpPr>
            <p:cNvPr id="94" name="pt94"/>
            <p:cNvSpPr/>
            <p:nvPr/>
          </p:nvSpPr>
          <p:spPr>
            <a:xfrm>
              <a:off x="6035042" y="3109472"/>
              <a:ext cx="85309" cy="85309"/>
            </a:xfrm>
            <a:prstGeom prst="ellipse">
              <a:avLst/>
            </a:prstGeom>
            <a:solidFill>
              <a:srgbClr val="9C8DFF">
                <a:alpha val="40000"/>
              </a:srgbClr>
            </a:solidFill>
            <a:ln w="9000" cap="rnd">
              <a:solidFill>
                <a:srgbClr val="9C8DFF">
                  <a:alpha val="40000"/>
                </a:srgbClr>
              </a:solidFill>
              <a:prstDash val="solid"/>
              <a:round/>
            </a:ln>
          </p:spPr>
          <p:txBody>
            <a:bodyPr/>
            <a:lstStyle/>
            <a:p>
              <a:endParaRPr/>
            </a:p>
          </p:txBody>
        </p:sp>
        <p:sp>
          <p:nvSpPr>
            <p:cNvPr id="95" name="pt95"/>
            <p:cNvSpPr/>
            <p:nvPr/>
          </p:nvSpPr>
          <p:spPr>
            <a:xfrm>
              <a:off x="6233955" y="2895361"/>
              <a:ext cx="95104" cy="95104"/>
            </a:xfrm>
            <a:prstGeom prst="ellipse">
              <a:avLst/>
            </a:prstGeom>
            <a:solidFill>
              <a:srgbClr val="28A3FF">
                <a:alpha val="40000"/>
              </a:srgbClr>
            </a:solidFill>
            <a:ln w="9000" cap="rnd">
              <a:solidFill>
                <a:srgbClr val="28A3FF">
                  <a:alpha val="40000"/>
                </a:srgbClr>
              </a:solidFill>
              <a:prstDash val="solid"/>
              <a:round/>
            </a:ln>
          </p:spPr>
          <p:txBody>
            <a:bodyPr/>
            <a:lstStyle/>
            <a:p>
              <a:endParaRPr/>
            </a:p>
          </p:txBody>
        </p:sp>
        <p:sp>
          <p:nvSpPr>
            <p:cNvPr id="96" name="pt96"/>
            <p:cNvSpPr/>
            <p:nvPr/>
          </p:nvSpPr>
          <p:spPr>
            <a:xfrm>
              <a:off x="5945052" y="3349166"/>
              <a:ext cx="84124" cy="84124"/>
            </a:xfrm>
            <a:prstGeom prst="ellipse">
              <a:avLst/>
            </a:prstGeom>
            <a:solidFill>
              <a:srgbClr val="F166E8">
                <a:alpha val="40000"/>
              </a:srgbClr>
            </a:solidFill>
            <a:ln w="9000" cap="rnd">
              <a:solidFill>
                <a:srgbClr val="F166E8">
                  <a:alpha val="40000"/>
                </a:srgbClr>
              </a:solidFill>
              <a:prstDash val="solid"/>
              <a:round/>
            </a:ln>
          </p:spPr>
          <p:txBody>
            <a:bodyPr/>
            <a:lstStyle/>
            <a:p>
              <a:endParaRPr/>
            </a:p>
          </p:txBody>
        </p:sp>
        <p:sp>
          <p:nvSpPr>
            <p:cNvPr id="97" name="pt97"/>
            <p:cNvSpPr/>
            <p:nvPr/>
          </p:nvSpPr>
          <p:spPr>
            <a:xfrm>
              <a:off x="5926098" y="3419875"/>
              <a:ext cx="122031" cy="122031"/>
            </a:xfrm>
            <a:prstGeom prst="ellipse">
              <a:avLst/>
            </a:prstGeom>
            <a:solidFill>
              <a:srgbClr val="FF61C7">
                <a:alpha val="40000"/>
              </a:srgbClr>
            </a:solidFill>
            <a:ln w="9000" cap="rnd">
              <a:solidFill>
                <a:srgbClr val="FF61C7">
                  <a:alpha val="40000"/>
                </a:srgbClr>
              </a:solidFill>
              <a:prstDash val="solid"/>
              <a:round/>
            </a:ln>
          </p:spPr>
          <p:txBody>
            <a:bodyPr/>
            <a:lstStyle/>
            <a:p>
              <a:endParaRPr/>
            </a:p>
          </p:txBody>
        </p:sp>
        <p:sp>
          <p:nvSpPr>
            <p:cNvPr id="98" name="pt98"/>
            <p:cNvSpPr/>
            <p:nvPr/>
          </p:nvSpPr>
          <p:spPr>
            <a:xfrm>
              <a:off x="5472497" y="3104907"/>
              <a:ext cx="213990" cy="213990"/>
            </a:xfrm>
            <a:prstGeom prst="ellipse">
              <a:avLst/>
            </a:prstGeom>
            <a:solidFill>
              <a:srgbClr val="FF689E">
                <a:alpha val="40000"/>
              </a:srgbClr>
            </a:solidFill>
            <a:ln w="9000" cap="rnd">
              <a:solidFill>
                <a:srgbClr val="FF689E">
                  <a:alpha val="40000"/>
                </a:srgbClr>
              </a:solidFill>
              <a:prstDash val="solid"/>
              <a:round/>
            </a:ln>
          </p:spPr>
          <p:txBody>
            <a:bodyPr/>
            <a:lstStyle/>
            <a:p>
              <a:endParaRPr/>
            </a:p>
          </p:txBody>
        </p:sp>
        <p:sp>
          <p:nvSpPr>
            <p:cNvPr id="99" name="pl99"/>
            <p:cNvSpPr/>
            <p:nvPr/>
          </p:nvSpPr>
          <p:spPr>
            <a:xfrm>
              <a:off x="3965991" y="1949149"/>
              <a:ext cx="3113775" cy="4109550"/>
            </a:xfrm>
            <a:custGeom>
              <a:avLst/>
              <a:gdLst/>
              <a:ahLst/>
              <a:cxnLst/>
              <a:rect l="0" t="0" r="0" b="0"/>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a:endParaRPr/>
            </a:p>
          </p:txBody>
        </p:sp>
        <p:sp>
          <p:nvSpPr>
            <p:cNvPr id="100" name="pl100"/>
            <p:cNvSpPr/>
            <p:nvPr/>
          </p:nvSpPr>
          <p:spPr>
            <a:xfrm>
              <a:off x="6246255" y="3053046"/>
              <a:ext cx="136866" cy="64464"/>
            </a:xfrm>
            <a:custGeom>
              <a:avLst/>
              <a:gdLst/>
              <a:ahLst/>
              <a:cxnLst/>
              <a:rect l="0" t="0" r="0" b="0"/>
              <a:pathLst>
                <a:path w="136866" h="64464">
                  <a:moveTo>
                    <a:pt x="136866" y="0"/>
                  </a:moveTo>
                  <a:lnTo>
                    <a:pt x="0" y="64464"/>
                  </a:lnTo>
                </a:path>
              </a:pathLst>
            </a:custGeom>
            <a:ln w="13550" cap="rnd">
              <a:solidFill>
                <a:srgbClr val="E7851E">
                  <a:alpha val="100000"/>
                </a:srgbClr>
              </a:solidFill>
              <a:prstDash val="solid"/>
              <a:round/>
            </a:ln>
          </p:spPr>
          <p:txBody>
            <a:bodyPr/>
            <a:lstStyle/>
            <a:p>
              <a:endParaRPr/>
            </a:p>
          </p:txBody>
        </p:sp>
        <p:sp>
          <p:nvSpPr>
            <p:cNvPr id="101" name="tx101"/>
            <p:cNvSpPr/>
            <p:nvPr/>
          </p:nvSpPr>
          <p:spPr>
            <a:xfrm>
              <a:off x="5145050" y="4225944"/>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ago</a:t>
              </a:r>
            </a:p>
          </p:txBody>
        </p:sp>
        <p:sp>
          <p:nvSpPr>
            <p:cNvPr id="102" name="tx102"/>
            <p:cNvSpPr/>
            <p:nvPr/>
          </p:nvSpPr>
          <p:spPr>
            <a:xfrm>
              <a:off x="6405982" y="3025355"/>
              <a:ext cx="217806"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E7851E">
                      <a:alpha val="100000"/>
                    </a:srgbClr>
                  </a:solidFill>
                  <a:latin typeface="Arial"/>
                  <a:cs typeface="Arial"/>
                </a:rPr>
                <a:t>arm</a:t>
              </a:r>
            </a:p>
          </p:txBody>
        </p:sp>
        <p:sp>
          <p:nvSpPr>
            <p:cNvPr id="103" name="tx103"/>
            <p:cNvSpPr/>
            <p:nvPr/>
          </p:nvSpPr>
          <p:spPr>
            <a:xfrm>
              <a:off x="5823244" y="2932941"/>
              <a:ext cx="203912"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D09400">
                      <a:alpha val="100000"/>
                    </a:srgbClr>
                  </a:solidFill>
                  <a:latin typeface="Arial"/>
                  <a:cs typeface="Arial"/>
                </a:rPr>
                <a:t>aze</a:t>
              </a:r>
            </a:p>
          </p:txBody>
        </p:sp>
        <p:sp>
          <p:nvSpPr>
            <p:cNvPr id="104" name="tx104"/>
            <p:cNvSpPr/>
            <p:nvPr/>
          </p:nvSpPr>
          <p:spPr>
            <a:xfrm>
              <a:off x="5460262" y="3689143"/>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9AC00">
                      <a:alpha val="100000"/>
                    </a:srgbClr>
                  </a:solidFill>
                  <a:latin typeface="Arial"/>
                  <a:cs typeface="Arial"/>
                </a:rPr>
                <a:t>bol</a:t>
              </a:r>
            </a:p>
          </p:txBody>
        </p:sp>
        <p:sp>
          <p:nvSpPr>
            <p:cNvPr id="105" name="tx105"/>
            <p:cNvSpPr/>
            <p:nvPr/>
          </p:nvSpPr>
          <p:spPr>
            <a:xfrm>
              <a:off x="5521244" y="3059155"/>
              <a:ext cx="211013"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C0B2">
                      <a:alpha val="100000"/>
                    </a:srgbClr>
                  </a:solidFill>
                  <a:latin typeface="Arial"/>
                  <a:cs typeface="Arial"/>
                </a:rPr>
                <a:t>hnd</a:t>
              </a:r>
            </a:p>
          </p:txBody>
        </p:sp>
        <p:sp>
          <p:nvSpPr>
            <p:cNvPr id="106" name="tx106"/>
            <p:cNvSpPr/>
            <p:nvPr/>
          </p:nvSpPr>
          <p:spPr>
            <a:xfrm>
              <a:off x="5823897" y="3179586"/>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CD6">
                      <a:alpha val="100000"/>
                    </a:srgbClr>
                  </a:solidFill>
                  <a:latin typeface="Arial"/>
                  <a:cs typeface="Arial"/>
                </a:rPr>
                <a:t>idn</a:t>
              </a:r>
            </a:p>
          </p:txBody>
        </p:sp>
        <p:sp>
          <p:nvSpPr>
            <p:cNvPr id="107" name="tx107"/>
            <p:cNvSpPr/>
            <p:nvPr/>
          </p:nvSpPr>
          <p:spPr>
            <a:xfrm>
              <a:off x="6134366" y="3184550"/>
              <a:ext cx="246028"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9C8DFF">
                      <a:alpha val="100000"/>
                    </a:srgbClr>
                  </a:solidFill>
                  <a:latin typeface="Arial"/>
                  <a:cs typeface="Arial"/>
                </a:rPr>
                <a:t>mda</a:t>
              </a:r>
            </a:p>
          </p:txBody>
        </p:sp>
        <p:sp>
          <p:nvSpPr>
            <p:cNvPr id="108" name="tx108"/>
            <p:cNvSpPr/>
            <p:nvPr/>
          </p:nvSpPr>
          <p:spPr>
            <a:xfrm>
              <a:off x="6043458" y="3366488"/>
              <a:ext cx="12647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166E8">
                      <a:alpha val="100000"/>
                    </a:srgbClr>
                  </a:solidFill>
                  <a:latin typeface="Arial"/>
                  <a:cs typeface="Arial"/>
                </a:rPr>
                <a:t>tls</a:t>
              </a:r>
            </a:p>
          </p:txBody>
        </p:sp>
        <p:sp>
          <p:nvSpPr>
            <p:cNvPr id="109" name="tx109"/>
            <p:cNvSpPr/>
            <p:nvPr/>
          </p:nvSpPr>
          <p:spPr>
            <a:xfrm>
              <a:off x="5844217" y="3548989"/>
              <a:ext cx="175690"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61C7">
                      <a:alpha val="100000"/>
                    </a:srgbClr>
                  </a:solidFill>
                  <a:latin typeface="Arial"/>
                  <a:cs typeface="Arial"/>
                </a:rPr>
                <a:t>ukr</a:t>
              </a:r>
            </a:p>
          </p:txBody>
        </p:sp>
        <p:sp>
          <p:nvSpPr>
            <p:cNvPr id="110" name="tx110"/>
            <p:cNvSpPr/>
            <p:nvPr/>
          </p:nvSpPr>
          <p:spPr>
            <a:xfrm>
              <a:off x="5380333" y="3295306"/>
              <a:ext cx="238926" cy="6706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689E">
                      <a:alpha val="100000"/>
                    </a:srgbClr>
                  </a:solidFill>
                  <a:latin typeface="Arial"/>
                  <a:cs typeface="Arial"/>
                </a:rPr>
                <a:t>vnm</a:t>
              </a:r>
            </a:p>
          </p:txBody>
        </p:sp>
        <p:sp>
          <p:nvSpPr>
            <p:cNvPr id="111" name="tx111"/>
            <p:cNvSpPr/>
            <p:nvPr/>
          </p:nvSpPr>
          <p:spPr>
            <a:xfrm>
              <a:off x="6003047" y="5599752"/>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(n=3)</a:t>
              </a:r>
            </a:p>
          </p:txBody>
        </p:sp>
        <p:sp>
          <p:nvSpPr>
            <p:cNvPr id="112" name="tx112"/>
            <p:cNvSpPr/>
            <p:nvPr/>
          </p:nvSpPr>
          <p:spPr>
            <a:xfrm>
              <a:off x="4140158" y="2371887"/>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(n=11)</a:t>
              </a:r>
            </a:p>
          </p:txBody>
        </p:sp>
        <p:sp>
          <p:nvSpPr>
            <p:cNvPr id="113" name="tx113"/>
            <p:cNvSpPr/>
            <p:nvPr/>
          </p:nvSpPr>
          <p:spPr>
            <a:xfrm>
              <a:off x="6427079" y="2371887"/>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(n=3)</a:t>
              </a:r>
            </a:p>
          </p:txBody>
        </p:sp>
        <p:sp>
          <p:nvSpPr>
            <p:cNvPr id="114" name="rc114"/>
            <p:cNvSpPr/>
            <p:nvPr/>
          </p:nvSpPr>
          <p:spPr>
            <a:xfrm>
              <a:off x="3965991" y="1949149"/>
              <a:ext cx="3113775" cy="4109550"/>
            </a:xfrm>
            <a:prstGeom prst="rect">
              <a:avLst/>
            </a:prstGeom>
            <a:ln w="13550" cap="rnd">
              <a:solidFill>
                <a:srgbClr val="B3B3B3">
                  <a:alpha val="100000"/>
                </a:srgbClr>
              </a:solidFill>
              <a:prstDash val="solid"/>
              <a:round/>
            </a:ln>
          </p:spPr>
          <p:txBody>
            <a:bodyPr/>
            <a:lstStyle/>
            <a:p>
              <a:endParaRPr/>
            </a:p>
          </p:txBody>
        </p:sp>
        <p:sp>
          <p:nvSpPr>
            <p:cNvPr id="115" name="rc115"/>
            <p:cNvSpPr/>
            <p:nvPr/>
          </p:nvSpPr>
          <p:spPr>
            <a:xfrm>
              <a:off x="7149355" y="1949149"/>
              <a:ext cx="3113775" cy="4109550"/>
            </a:xfrm>
            <a:prstGeom prst="rect">
              <a:avLst/>
            </a:prstGeom>
            <a:solidFill>
              <a:srgbClr val="FFFFFF">
                <a:alpha val="100000"/>
              </a:srgbClr>
            </a:solidFill>
          </p:spPr>
          <p:txBody>
            <a:bodyPr/>
            <a:lstStyle/>
            <a:p>
              <a:endParaRPr/>
            </a:p>
          </p:txBody>
        </p:sp>
        <p:sp>
          <p:nvSpPr>
            <p:cNvPr id="116" name="pl116"/>
            <p:cNvSpPr/>
            <p:nvPr/>
          </p:nvSpPr>
          <p:spPr>
            <a:xfrm>
              <a:off x="7149355" y="5498307"/>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117" name="pl117"/>
            <p:cNvSpPr/>
            <p:nvPr/>
          </p:nvSpPr>
          <p:spPr>
            <a:xfrm>
              <a:off x="7149355" y="4751116"/>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118" name="pl118"/>
            <p:cNvSpPr/>
            <p:nvPr/>
          </p:nvSpPr>
          <p:spPr>
            <a:xfrm>
              <a:off x="7149355" y="4003925"/>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119" name="pl119"/>
            <p:cNvSpPr/>
            <p:nvPr/>
          </p:nvSpPr>
          <p:spPr>
            <a:xfrm>
              <a:off x="7149355" y="3256734"/>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120" name="pl120"/>
            <p:cNvSpPr/>
            <p:nvPr/>
          </p:nvSpPr>
          <p:spPr>
            <a:xfrm>
              <a:off x="7149355" y="2509543"/>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121" name="pl121"/>
            <p:cNvSpPr/>
            <p:nvPr/>
          </p:nvSpPr>
          <p:spPr>
            <a:xfrm>
              <a:off x="7149355" y="2135947"/>
              <a:ext cx="3113775" cy="0"/>
            </a:xfrm>
            <a:custGeom>
              <a:avLst/>
              <a:gdLst/>
              <a:ahLst/>
              <a:cxnLst/>
              <a:rect l="0" t="0" r="0" b="0"/>
              <a:pathLst>
                <a:path w="3113775">
                  <a:moveTo>
                    <a:pt x="0" y="0"/>
                  </a:moveTo>
                  <a:lnTo>
                    <a:pt x="3113775" y="0"/>
                  </a:lnTo>
                  <a:lnTo>
                    <a:pt x="3113775" y="0"/>
                  </a:lnTo>
                </a:path>
              </a:pathLst>
            </a:custGeom>
            <a:ln w="3387" cap="flat">
              <a:solidFill>
                <a:srgbClr val="DEDEDE">
                  <a:alpha val="100000"/>
                </a:srgbClr>
              </a:solidFill>
              <a:prstDash val="solid"/>
              <a:round/>
            </a:ln>
          </p:spPr>
          <p:txBody>
            <a:bodyPr/>
            <a:lstStyle/>
            <a:p>
              <a:endParaRPr/>
            </a:p>
          </p:txBody>
        </p:sp>
        <p:sp>
          <p:nvSpPr>
            <p:cNvPr id="122" name="pl122"/>
            <p:cNvSpPr/>
            <p:nvPr/>
          </p:nvSpPr>
          <p:spPr>
            <a:xfrm>
              <a:off x="7573961"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23" name="pl123"/>
            <p:cNvSpPr/>
            <p:nvPr/>
          </p:nvSpPr>
          <p:spPr>
            <a:xfrm>
              <a:off x="8140102"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24" name="pl124"/>
            <p:cNvSpPr/>
            <p:nvPr/>
          </p:nvSpPr>
          <p:spPr>
            <a:xfrm>
              <a:off x="8706243"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25" name="pl125"/>
            <p:cNvSpPr/>
            <p:nvPr/>
          </p:nvSpPr>
          <p:spPr>
            <a:xfrm>
              <a:off x="9272384"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26" name="pl126"/>
            <p:cNvSpPr/>
            <p:nvPr/>
          </p:nvSpPr>
          <p:spPr>
            <a:xfrm>
              <a:off x="9838525"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27" name="pl127"/>
            <p:cNvSpPr/>
            <p:nvPr/>
          </p:nvSpPr>
          <p:spPr>
            <a:xfrm>
              <a:off x="10121595" y="1949149"/>
              <a:ext cx="0" cy="4109550"/>
            </a:xfrm>
            <a:custGeom>
              <a:avLst/>
              <a:gdLst/>
              <a:ahLst/>
              <a:cxnLst/>
              <a:rect l="0" t="0" r="0" b="0"/>
              <a:pathLst>
                <a:path h="4109550">
                  <a:moveTo>
                    <a:pt x="0" y="4109550"/>
                  </a:moveTo>
                  <a:lnTo>
                    <a:pt x="0" y="0"/>
                  </a:lnTo>
                  <a:lnTo>
                    <a:pt x="0" y="0"/>
                  </a:lnTo>
                </a:path>
              </a:pathLst>
            </a:custGeom>
            <a:ln w="3387" cap="flat">
              <a:solidFill>
                <a:srgbClr val="DEDEDE">
                  <a:alpha val="100000"/>
                </a:srgbClr>
              </a:solidFill>
              <a:prstDash val="solid"/>
              <a:round/>
            </a:ln>
          </p:spPr>
          <p:txBody>
            <a:bodyPr/>
            <a:lstStyle/>
            <a:p>
              <a:endParaRPr/>
            </a:p>
          </p:txBody>
        </p:sp>
        <p:sp>
          <p:nvSpPr>
            <p:cNvPr id="128" name="pl128"/>
            <p:cNvSpPr/>
            <p:nvPr/>
          </p:nvSpPr>
          <p:spPr>
            <a:xfrm>
              <a:off x="7149355" y="5871902"/>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129" name="pl129"/>
            <p:cNvSpPr/>
            <p:nvPr/>
          </p:nvSpPr>
          <p:spPr>
            <a:xfrm>
              <a:off x="7149355" y="5124711"/>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130" name="pl130"/>
            <p:cNvSpPr/>
            <p:nvPr/>
          </p:nvSpPr>
          <p:spPr>
            <a:xfrm>
              <a:off x="7149355" y="4377520"/>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131" name="pl131"/>
            <p:cNvSpPr/>
            <p:nvPr/>
          </p:nvSpPr>
          <p:spPr>
            <a:xfrm>
              <a:off x="7149355" y="3630329"/>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132" name="pl132"/>
            <p:cNvSpPr/>
            <p:nvPr/>
          </p:nvSpPr>
          <p:spPr>
            <a:xfrm>
              <a:off x="7149355" y="2883138"/>
              <a:ext cx="3113775" cy="0"/>
            </a:xfrm>
            <a:custGeom>
              <a:avLst/>
              <a:gdLst/>
              <a:ahLst/>
              <a:cxnLst/>
              <a:rect l="0" t="0" r="0" b="0"/>
              <a:pathLst>
                <a:path w="3113775">
                  <a:moveTo>
                    <a:pt x="0" y="0"/>
                  </a:moveTo>
                  <a:lnTo>
                    <a:pt x="3113775" y="0"/>
                  </a:lnTo>
                  <a:lnTo>
                    <a:pt x="3113775" y="0"/>
                  </a:lnTo>
                </a:path>
              </a:pathLst>
            </a:custGeom>
            <a:ln w="6775" cap="flat">
              <a:solidFill>
                <a:srgbClr val="DEDEDE">
                  <a:alpha val="100000"/>
                </a:srgbClr>
              </a:solidFill>
              <a:prstDash val="solid"/>
              <a:round/>
            </a:ln>
          </p:spPr>
          <p:txBody>
            <a:bodyPr/>
            <a:lstStyle/>
            <a:p>
              <a:endParaRPr/>
            </a:p>
          </p:txBody>
        </p:sp>
        <p:sp>
          <p:nvSpPr>
            <p:cNvPr id="133" name="pl133"/>
            <p:cNvSpPr/>
            <p:nvPr/>
          </p:nvSpPr>
          <p:spPr>
            <a:xfrm>
              <a:off x="7290891"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134" name="pl134"/>
            <p:cNvSpPr/>
            <p:nvPr/>
          </p:nvSpPr>
          <p:spPr>
            <a:xfrm>
              <a:off x="7857032"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135" name="pl135"/>
            <p:cNvSpPr/>
            <p:nvPr/>
          </p:nvSpPr>
          <p:spPr>
            <a:xfrm>
              <a:off x="8423172"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136" name="pl136"/>
            <p:cNvSpPr/>
            <p:nvPr/>
          </p:nvSpPr>
          <p:spPr>
            <a:xfrm>
              <a:off x="8989313"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137" name="pl137"/>
            <p:cNvSpPr/>
            <p:nvPr/>
          </p:nvSpPr>
          <p:spPr>
            <a:xfrm>
              <a:off x="9555454" y="1949149"/>
              <a:ext cx="0" cy="4109550"/>
            </a:xfrm>
            <a:custGeom>
              <a:avLst/>
              <a:gdLst/>
              <a:ahLst/>
              <a:cxnLst/>
              <a:rect l="0" t="0" r="0" b="0"/>
              <a:pathLst>
                <a:path h="4109550">
                  <a:moveTo>
                    <a:pt x="0" y="4109550"/>
                  </a:moveTo>
                  <a:lnTo>
                    <a:pt x="0" y="0"/>
                  </a:lnTo>
                  <a:lnTo>
                    <a:pt x="0" y="0"/>
                  </a:lnTo>
                </a:path>
              </a:pathLst>
            </a:custGeom>
            <a:ln w="6775" cap="flat">
              <a:solidFill>
                <a:srgbClr val="DEDEDE">
                  <a:alpha val="100000"/>
                </a:srgbClr>
              </a:solidFill>
              <a:prstDash val="solid"/>
              <a:round/>
            </a:ln>
          </p:spPr>
          <p:txBody>
            <a:bodyPr/>
            <a:lstStyle/>
            <a:p>
              <a:endParaRPr/>
            </a:p>
          </p:txBody>
        </p:sp>
        <p:sp>
          <p:nvSpPr>
            <p:cNvPr id="138" name="pt138"/>
            <p:cNvSpPr/>
            <p:nvPr/>
          </p:nvSpPr>
          <p:spPr>
            <a:xfrm>
              <a:off x="8317336" y="4241796"/>
              <a:ext cx="211672" cy="211672"/>
            </a:xfrm>
            <a:prstGeom prst="ellipse">
              <a:avLst/>
            </a:prstGeom>
            <a:solidFill>
              <a:srgbClr val="F8766D">
                <a:alpha val="40000"/>
              </a:srgbClr>
            </a:solidFill>
            <a:ln w="9000" cap="rnd">
              <a:solidFill>
                <a:srgbClr val="F8766D">
                  <a:alpha val="40000"/>
                </a:srgbClr>
              </a:solidFill>
              <a:prstDash val="solid"/>
              <a:round/>
            </a:ln>
          </p:spPr>
          <p:txBody>
            <a:bodyPr/>
            <a:lstStyle/>
            <a:p>
              <a:endParaRPr/>
            </a:p>
          </p:txBody>
        </p:sp>
        <p:sp>
          <p:nvSpPr>
            <p:cNvPr id="139" name="pt139"/>
            <p:cNvSpPr/>
            <p:nvPr/>
          </p:nvSpPr>
          <p:spPr>
            <a:xfrm>
              <a:off x="9410903" y="2888945"/>
              <a:ext cx="107937" cy="107937"/>
            </a:xfrm>
            <a:prstGeom prst="ellipse">
              <a:avLst/>
            </a:prstGeom>
            <a:solidFill>
              <a:srgbClr val="D09400">
                <a:alpha val="40000"/>
              </a:srgbClr>
            </a:solidFill>
            <a:ln w="9000" cap="rnd">
              <a:solidFill>
                <a:srgbClr val="D09400">
                  <a:alpha val="40000"/>
                </a:srgbClr>
              </a:solidFill>
              <a:prstDash val="solid"/>
              <a:round/>
            </a:ln>
          </p:spPr>
          <p:txBody>
            <a:bodyPr/>
            <a:lstStyle/>
            <a:p>
              <a:endParaRPr/>
            </a:p>
          </p:txBody>
        </p:sp>
        <p:sp>
          <p:nvSpPr>
            <p:cNvPr id="140" name="pt140"/>
            <p:cNvSpPr/>
            <p:nvPr/>
          </p:nvSpPr>
          <p:spPr>
            <a:xfrm>
              <a:off x="8766954" y="3446939"/>
              <a:ext cx="127680" cy="127680"/>
            </a:xfrm>
            <a:prstGeom prst="ellipse">
              <a:avLst/>
            </a:prstGeom>
            <a:solidFill>
              <a:srgbClr val="89AC00">
                <a:alpha val="40000"/>
              </a:srgbClr>
            </a:solidFill>
            <a:ln w="9000" cap="rnd">
              <a:solidFill>
                <a:srgbClr val="89AC00">
                  <a:alpha val="40000"/>
                </a:srgbClr>
              </a:solidFill>
              <a:prstDash val="solid"/>
              <a:round/>
            </a:ln>
          </p:spPr>
          <p:txBody>
            <a:bodyPr/>
            <a:lstStyle/>
            <a:p>
              <a:endParaRPr/>
            </a:p>
          </p:txBody>
        </p:sp>
        <p:sp>
          <p:nvSpPr>
            <p:cNvPr id="141" name="pt141"/>
            <p:cNvSpPr/>
            <p:nvPr/>
          </p:nvSpPr>
          <p:spPr>
            <a:xfrm>
              <a:off x="9421891" y="2989596"/>
              <a:ext cx="85961" cy="85961"/>
            </a:xfrm>
            <a:prstGeom prst="ellipse">
              <a:avLst/>
            </a:prstGeom>
            <a:solidFill>
              <a:srgbClr val="E7851E">
                <a:alpha val="40000"/>
              </a:srgbClr>
            </a:solidFill>
            <a:ln w="9000" cap="rnd">
              <a:solidFill>
                <a:srgbClr val="E7851E">
                  <a:alpha val="40000"/>
                </a:srgbClr>
              </a:solidFill>
              <a:prstDash val="solid"/>
              <a:round/>
            </a:ln>
          </p:spPr>
          <p:txBody>
            <a:bodyPr/>
            <a:lstStyle/>
            <a:p>
              <a:endParaRPr/>
            </a:p>
          </p:txBody>
        </p:sp>
        <p:sp>
          <p:nvSpPr>
            <p:cNvPr id="142" name="pt142"/>
            <p:cNvSpPr/>
            <p:nvPr/>
          </p:nvSpPr>
          <p:spPr>
            <a:xfrm>
              <a:off x="9496011" y="2936004"/>
              <a:ext cx="73594" cy="73594"/>
            </a:xfrm>
            <a:prstGeom prst="ellipse">
              <a:avLst/>
            </a:prstGeom>
            <a:solidFill>
              <a:srgbClr val="B2A100">
                <a:alpha val="40000"/>
              </a:srgbClr>
            </a:solidFill>
            <a:ln w="9000" cap="rnd">
              <a:solidFill>
                <a:srgbClr val="B2A100">
                  <a:alpha val="40000"/>
                </a:srgbClr>
              </a:solidFill>
              <a:prstDash val="solid"/>
              <a:round/>
            </a:ln>
          </p:spPr>
          <p:txBody>
            <a:bodyPr/>
            <a:lstStyle/>
            <a:p>
              <a:endParaRPr/>
            </a:p>
          </p:txBody>
        </p:sp>
        <p:sp>
          <p:nvSpPr>
            <p:cNvPr id="143" name="pt143"/>
            <p:cNvSpPr/>
            <p:nvPr/>
          </p:nvSpPr>
          <p:spPr>
            <a:xfrm>
              <a:off x="9481608" y="2861825"/>
              <a:ext cx="102400" cy="102400"/>
            </a:xfrm>
            <a:prstGeom prst="ellipse">
              <a:avLst/>
            </a:prstGeom>
            <a:solidFill>
              <a:srgbClr val="45B500">
                <a:alpha val="40000"/>
              </a:srgbClr>
            </a:solidFill>
            <a:ln w="9000" cap="rnd">
              <a:solidFill>
                <a:srgbClr val="45B500">
                  <a:alpha val="40000"/>
                </a:srgbClr>
              </a:solidFill>
              <a:prstDash val="solid"/>
              <a:round/>
            </a:ln>
          </p:spPr>
          <p:txBody>
            <a:bodyPr/>
            <a:lstStyle/>
            <a:p>
              <a:endParaRPr/>
            </a:p>
          </p:txBody>
        </p:sp>
        <p:sp>
          <p:nvSpPr>
            <p:cNvPr id="144" name="pt144"/>
            <p:cNvSpPr/>
            <p:nvPr/>
          </p:nvSpPr>
          <p:spPr>
            <a:xfrm>
              <a:off x="9397696" y="2868495"/>
              <a:ext cx="89060" cy="89060"/>
            </a:xfrm>
            <a:prstGeom prst="ellipse">
              <a:avLst/>
            </a:prstGeom>
            <a:solidFill>
              <a:srgbClr val="00BC51">
                <a:alpha val="40000"/>
              </a:srgbClr>
            </a:solidFill>
            <a:ln w="9000" cap="rnd">
              <a:solidFill>
                <a:srgbClr val="00BC51">
                  <a:alpha val="40000"/>
                </a:srgbClr>
              </a:solidFill>
              <a:prstDash val="solid"/>
              <a:round/>
            </a:ln>
          </p:spPr>
          <p:txBody>
            <a:bodyPr/>
            <a:lstStyle/>
            <a:p>
              <a:endParaRPr/>
            </a:p>
          </p:txBody>
        </p:sp>
        <p:sp>
          <p:nvSpPr>
            <p:cNvPr id="145" name="pt145"/>
            <p:cNvSpPr/>
            <p:nvPr/>
          </p:nvSpPr>
          <p:spPr>
            <a:xfrm>
              <a:off x="9403227" y="2903915"/>
              <a:ext cx="77997" cy="77997"/>
            </a:xfrm>
            <a:prstGeom prst="ellipse">
              <a:avLst/>
            </a:prstGeom>
            <a:solidFill>
              <a:srgbClr val="00C087">
                <a:alpha val="40000"/>
              </a:srgbClr>
            </a:solidFill>
            <a:ln w="9000" cap="rnd">
              <a:solidFill>
                <a:srgbClr val="00C087">
                  <a:alpha val="40000"/>
                </a:srgbClr>
              </a:solidFill>
              <a:prstDash val="solid"/>
              <a:round/>
            </a:ln>
          </p:spPr>
          <p:txBody>
            <a:bodyPr/>
            <a:lstStyle/>
            <a:p>
              <a:endParaRPr/>
            </a:p>
          </p:txBody>
        </p:sp>
        <p:sp>
          <p:nvSpPr>
            <p:cNvPr id="146" name="pt146"/>
            <p:cNvSpPr/>
            <p:nvPr/>
          </p:nvSpPr>
          <p:spPr>
            <a:xfrm>
              <a:off x="8972207" y="3149505"/>
              <a:ext cx="124795" cy="124795"/>
            </a:xfrm>
            <a:prstGeom prst="ellipse">
              <a:avLst/>
            </a:prstGeom>
            <a:solidFill>
              <a:srgbClr val="00C0B2">
                <a:alpha val="40000"/>
              </a:srgbClr>
            </a:solidFill>
            <a:ln w="9000" cap="rnd">
              <a:solidFill>
                <a:srgbClr val="00C0B2">
                  <a:alpha val="40000"/>
                </a:srgbClr>
              </a:solidFill>
              <a:prstDash val="solid"/>
              <a:round/>
            </a:ln>
          </p:spPr>
          <p:txBody>
            <a:bodyPr/>
            <a:lstStyle/>
            <a:p>
              <a:endParaRPr/>
            </a:p>
          </p:txBody>
        </p:sp>
        <p:sp>
          <p:nvSpPr>
            <p:cNvPr id="147" name="pt147"/>
            <p:cNvSpPr/>
            <p:nvPr/>
          </p:nvSpPr>
          <p:spPr>
            <a:xfrm>
              <a:off x="8980725" y="3074682"/>
              <a:ext cx="334215" cy="334215"/>
            </a:xfrm>
            <a:prstGeom prst="ellipse">
              <a:avLst/>
            </a:prstGeom>
            <a:solidFill>
              <a:srgbClr val="00BCD6">
                <a:alpha val="40000"/>
              </a:srgbClr>
            </a:solidFill>
            <a:ln w="9000" cap="rnd">
              <a:solidFill>
                <a:srgbClr val="00BCD6">
                  <a:alpha val="40000"/>
                </a:srgbClr>
              </a:solidFill>
              <a:prstDash val="solid"/>
              <a:round/>
            </a:ln>
          </p:spPr>
          <p:txBody>
            <a:bodyPr/>
            <a:lstStyle/>
            <a:p>
              <a:endParaRPr/>
            </a:p>
          </p:txBody>
        </p:sp>
        <p:sp>
          <p:nvSpPr>
            <p:cNvPr id="148" name="pt148"/>
            <p:cNvSpPr/>
            <p:nvPr/>
          </p:nvSpPr>
          <p:spPr>
            <a:xfrm>
              <a:off x="9464745" y="2844963"/>
              <a:ext cx="136126" cy="136126"/>
            </a:xfrm>
            <a:prstGeom prst="ellipse">
              <a:avLst/>
            </a:prstGeom>
            <a:solidFill>
              <a:srgbClr val="D277FF">
                <a:alpha val="40000"/>
              </a:srgbClr>
            </a:solidFill>
            <a:ln w="9000" cap="rnd">
              <a:solidFill>
                <a:srgbClr val="D277FF">
                  <a:alpha val="40000"/>
                </a:srgbClr>
              </a:solidFill>
              <a:prstDash val="solid"/>
              <a:round/>
            </a:ln>
          </p:spPr>
          <p:txBody>
            <a:bodyPr/>
            <a:lstStyle/>
            <a:p>
              <a:endParaRPr/>
            </a:p>
          </p:txBody>
        </p:sp>
        <p:sp>
          <p:nvSpPr>
            <p:cNvPr id="149" name="pt149"/>
            <p:cNvSpPr/>
            <p:nvPr/>
          </p:nvSpPr>
          <p:spPr>
            <a:xfrm>
              <a:off x="9048295" y="3030863"/>
              <a:ext cx="63202" cy="63202"/>
            </a:xfrm>
            <a:prstGeom prst="ellipse">
              <a:avLst/>
            </a:prstGeom>
            <a:solidFill>
              <a:srgbClr val="00B3F2">
                <a:alpha val="40000"/>
              </a:srgbClr>
            </a:solidFill>
            <a:ln w="9000" cap="rnd">
              <a:solidFill>
                <a:srgbClr val="00B3F2">
                  <a:alpha val="40000"/>
                </a:srgbClr>
              </a:solidFill>
              <a:prstDash val="solid"/>
              <a:round/>
            </a:ln>
          </p:spPr>
          <p:txBody>
            <a:bodyPr/>
            <a:lstStyle/>
            <a:p>
              <a:endParaRPr/>
            </a:p>
          </p:txBody>
        </p:sp>
        <p:sp>
          <p:nvSpPr>
            <p:cNvPr id="150" name="pt150"/>
            <p:cNvSpPr/>
            <p:nvPr/>
          </p:nvSpPr>
          <p:spPr>
            <a:xfrm>
              <a:off x="9173115" y="2930146"/>
              <a:ext cx="85309" cy="85309"/>
            </a:xfrm>
            <a:prstGeom prst="ellipse">
              <a:avLst/>
            </a:prstGeom>
            <a:solidFill>
              <a:srgbClr val="9C8DFF">
                <a:alpha val="40000"/>
              </a:srgbClr>
            </a:solidFill>
            <a:ln w="9000" cap="rnd">
              <a:solidFill>
                <a:srgbClr val="9C8DFF">
                  <a:alpha val="40000"/>
                </a:srgbClr>
              </a:solidFill>
              <a:prstDash val="solid"/>
              <a:round/>
            </a:ln>
          </p:spPr>
          <p:txBody>
            <a:bodyPr/>
            <a:lstStyle/>
            <a:p>
              <a:endParaRPr/>
            </a:p>
          </p:txBody>
        </p:sp>
        <p:sp>
          <p:nvSpPr>
            <p:cNvPr id="151" name="pt151"/>
            <p:cNvSpPr/>
            <p:nvPr/>
          </p:nvSpPr>
          <p:spPr>
            <a:xfrm>
              <a:off x="9417320" y="2895361"/>
              <a:ext cx="95104" cy="95104"/>
            </a:xfrm>
            <a:prstGeom prst="ellipse">
              <a:avLst/>
            </a:prstGeom>
            <a:solidFill>
              <a:srgbClr val="28A3FF">
                <a:alpha val="40000"/>
              </a:srgbClr>
            </a:solidFill>
            <a:ln w="9000" cap="rnd">
              <a:solidFill>
                <a:srgbClr val="28A3FF">
                  <a:alpha val="40000"/>
                </a:srgbClr>
              </a:solidFill>
              <a:prstDash val="solid"/>
              <a:round/>
            </a:ln>
          </p:spPr>
          <p:txBody>
            <a:bodyPr/>
            <a:lstStyle/>
            <a:p>
              <a:endParaRPr/>
            </a:p>
          </p:txBody>
        </p:sp>
        <p:sp>
          <p:nvSpPr>
            <p:cNvPr id="152" name="pt152"/>
            <p:cNvSpPr/>
            <p:nvPr/>
          </p:nvSpPr>
          <p:spPr>
            <a:xfrm>
              <a:off x="8879314" y="3588267"/>
              <a:ext cx="84124" cy="84124"/>
            </a:xfrm>
            <a:prstGeom prst="ellipse">
              <a:avLst/>
            </a:prstGeom>
            <a:solidFill>
              <a:srgbClr val="F166E8">
                <a:alpha val="40000"/>
              </a:srgbClr>
            </a:solidFill>
            <a:ln w="9000" cap="rnd">
              <a:solidFill>
                <a:srgbClr val="F166E8">
                  <a:alpha val="40000"/>
                </a:srgbClr>
              </a:solidFill>
              <a:prstDash val="solid"/>
              <a:round/>
            </a:ln>
          </p:spPr>
          <p:txBody>
            <a:bodyPr/>
            <a:lstStyle/>
            <a:p>
              <a:endParaRPr/>
            </a:p>
          </p:txBody>
        </p:sp>
        <p:sp>
          <p:nvSpPr>
            <p:cNvPr id="153" name="pt153"/>
            <p:cNvSpPr/>
            <p:nvPr/>
          </p:nvSpPr>
          <p:spPr>
            <a:xfrm>
              <a:off x="9313273" y="3031336"/>
              <a:ext cx="122031" cy="122031"/>
            </a:xfrm>
            <a:prstGeom prst="ellipse">
              <a:avLst/>
            </a:prstGeom>
            <a:solidFill>
              <a:srgbClr val="FF61C7">
                <a:alpha val="40000"/>
              </a:srgbClr>
            </a:solidFill>
            <a:ln w="9000" cap="rnd">
              <a:solidFill>
                <a:srgbClr val="FF61C7">
                  <a:alpha val="40000"/>
                </a:srgbClr>
              </a:solidFill>
              <a:prstDash val="solid"/>
              <a:round/>
            </a:ln>
          </p:spPr>
          <p:txBody>
            <a:bodyPr/>
            <a:lstStyle/>
            <a:p>
              <a:endParaRPr/>
            </a:p>
          </p:txBody>
        </p:sp>
        <p:sp>
          <p:nvSpPr>
            <p:cNvPr id="154" name="pt154"/>
            <p:cNvSpPr/>
            <p:nvPr/>
          </p:nvSpPr>
          <p:spPr>
            <a:xfrm>
              <a:off x="9040837" y="2925581"/>
              <a:ext cx="213990" cy="213990"/>
            </a:xfrm>
            <a:prstGeom prst="ellipse">
              <a:avLst/>
            </a:prstGeom>
            <a:solidFill>
              <a:srgbClr val="FF689E">
                <a:alpha val="40000"/>
              </a:srgbClr>
            </a:solidFill>
            <a:ln w="9000" cap="rnd">
              <a:solidFill>
                <a:srgbClr val="FF689E">
                  <a:alpha val="40000"/>
                </a:srgbClr>
              </a:solidFill>
              <a:prstDash val="solid"/>
              <a:round/>
            </a:ln>
          </p:spPr>
          <p:txBody>
            <a:bodyPr/>
            <a:lstStyle/>
            <a:p>
              <a:endParaRPr/>
            </a:p>
          </p:txBody>
        </p:sp>
        <p:sp>
          <p:nvSpPr>
            <p:cNvPr id="155" name="pl155"/>
            <p:cNvSpPr/>
            <p:nvPr/>
          </p:nvSpPr>
          <p:spPr>
            <a:xfrm>
              <a:off x="7149355" y="1949149"/>
              <a:ext cx="3113775" cy="4109550"/>
            </a:xfrm>
            <a:custGeom>
              <a:avLst/>
              <a:gdLst/>
              <a:ahLst/>
              <a:cxnLst/>
              <a:rect l="0" t="0" r="0" b="0"/>
              <a:pathLst>
                <a:path w="3113775" h="4109550">
                  <a:moveTo>
                    <a:pt x="0" y="4109550"/>
                  </a:moveTo>
                  <a:lnTo>
                    <a:pt x="3113775" y="0"/>
                  </a:lnTo>
                </a:path>
              </a:pathLst>
            </a:custGeom>
            <a:ln w="13550" cap="flat">
              <a:solidFill>
                <a:srgbClr val="000000">
                  <a:alpha val="25098"/>
                </a:srgbClr>
              </a:solidFill>
              <a:prstDash val="solid"/>
              <a:round/>
            </a:ln>
          </p:spPr>
          <p:txBody>
            <a:bodyPr/>
            <a:lstStyle/>
            <a:p>
              <a:endParaRPr/>
            </a:p>
          </p:txBody>
        </p:sp>
        <p:sp>
          <p:nvSpPr>
            <p:cNvPr id="156" name="tx156"/>
            <p:cNvSpPr/>
            <p:nvPr/>
          </p:nvSpPr>
          <p:spPr>
            <a:xfrm>
              <a:off x="8237767" y="4404686"/>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ago</a:t>
              </a:r>
            </a:p>
          </p:txBody>
        </p:sp>
        <p:sp>
          <p:nvSpPr>
            <p:cNvPr id="157" name="tx157"/>
            <p:cNvSpPr/>
            <p:nvPr/>
          </p:nvSpPr>
          <p:spPr>
            <a:xfrm>
              <a:off x="8639876" y="3359832"/>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9AC00">
                      <a:alpha val="100000"/>
                    </a:srgbClr>
                  </a:solidFill>
                  <a:latin typeface="Arial"/>
                  <a:cs typeface="Arial"/>
                </a:rPr>
                <a:t>bol</a:t>
              </a:r>
            </a:p>
          </p:txBody>
        </p:sp>
        <p:sp>
          <p:nvSpPr>
            <p:cNvPr id="158" name="tx158"/>
            <p:cNvSpPr/>
            <p:nvPr/>
          </p:nvSpPr>
          <p:spPr>
            <a:xfrm>
              <a:off x="8768410" y="3151102"/>
              <a:ext cx="211013"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C0B2">
                      <a:alpha val="100000"/>
                    </a:srgbClr>
                  </a:solidFill>
                  <a:latin typeface="Arial"/>
                  <a:cs typeface="Arial"/>
                </a:rPr>
                <a:t>hnd</a:t>
              </a:r>
            </a:p>
          </p:txBody>
        </p:sp>
        <p:sp>
          <p:nvSpPr>
            <p:cNvPr id="159" name="tx159"/>
            <p:cNvSpPr/>
            <p:nvPr/>
          </p:nvSpPr>
          <p:spPr>
            <a:xfrm>
              <a:off x="9069136" y="3333936"/>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CD6">
                      <a:alpha val="100000"/>
                    </a:srgbClr>
                  </a:solidFill>
                  <a:latin typeface="Arial"/>
                  <a:cs typeface="Arial"/>
                </a:rPr>
                <a:t>idn</a:t>
              </a:r>
            </a:p>
          </p:txBody>
        </p:sp>
        <p:sp>
          <p:nvSpPr>
            <p:cNvPr id="160" name="tx160"/>
            <p:cNvSpPr/>
            <p:nvPr/>
          </p:nvSpPr>
          <p:spPr>
            <a:xfrm>
              <a:off x="8890777" y="2969816"/>
              <a:ext cx="133450"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3F2">
                      <a:alpha val="100000"/>
                    </a:srgbClr>
                  </a:solidFill>
                  <a:latin typeface="Arial"/>
                  <a:cs typeface="Arial"/>
                </a:rPr>
                <a:t>kir</a:t>
              </a:r>
            </a:p>
          </p:txBody>
        </p:sp>
        <p:sp>
          <p:nvSpPr>
            <p:cNvPr id="161" name="tx161"/>
            <p:cNvSpPr/>
            <p:nvPr/>
          </p:nvSpPr>
          <p:spPr>
            <a:xfrm>
              <a:off x="8937211" y="3688600"/>
              <a:ext cx="12647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166E8">
                      <a:alpha val="100000"/>
                    </a:srgbClr>
                  </a:solidFill>
                  <a:latin typeface="Arial"/>
                  <a:cs typeface="Arial"/>
                </a:rPr>
                <a:t>tls</a:t>
              </a:r>
            </a:p>
          </p:txBody>
        </p:sp>
        <p:sp>
          <p:nvSpPr>
            <p:cNvPr id="162" name="tx162"/>
            <p:cNvSpPr/>
            <p:nvPr/>
          </p:nvSpPr>
          <p:spPr>
            <a:xfrm>
              <a:off x="9207472" y="3150181"/>
              <a:ext cx="175690"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61C7">
                      <a:alpha val="100000"/>
                    </a:srgbClr>
                  </a:solidFill>
                  <a:latin typeface="Arial"/>
                  <a:cs typeface="Arial"/>
                </a:rPr>
                <a:t>ukr</a:t>
              </a:r>
            </a:p>
          </p:txBody>
        </p:sp>
        <p:sp>
          <p:nvSpPr>
            <p:cNvPr id="163" name="tx163"/>
            <p:cNvSpPr/>
            <p:nvPr/>
          </p:nvSpPr>
          <p:spPr>
            <a:xfrm>
              <a:off x="9186411" y="5599752"/>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(n=2)</a:t>
              </a:r>
            </a:p>
          </p:txBody>
        </p:sp>
        <p:sp>
          <p:nvSpPr>
            <p:cNvPr id="164" name="tx164"/>
            <p:cNvSpPr/>
            <p:nvPr/>
          </p:nvSpPr>
          <p:spPr>
            <a:xfrm>
              <a:off x="7323522" y="2371887"/>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(n=13)</a:t>
              </a:r>
            </a:p>
          </p:txBody>
        </p:sp>
        <p:sp>
          <p:nvSpPr>
            <p:cNvPr id="165" name="tx165"/>
            <p:cNvSpPr/>
            <p:nvPr/>
          </p:nvSpPr>
          <p:spPr>
            <a:xfrm>
              <a:off x="9610443" y="2371887"/>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(n=2)</a:t>
              </a:r>
            </a:p>
          </p:txBody>
        </p:sp>
        <p:sp>
          <p:nvSpPr>
            <p:cNvPr id="166" name="rc166"/>
            <p:cNvSpPr/>
            <p:nvPr/>
          </p:nvSpPr>
          <p:spPr>
            <a:xfrm>
              <a:off x="7149355" y="1949149"/>
              <a:ext cx="3113775" cy="4109550"/>
            </a:xfrm>
            <a:prstGeom prst="rect">
              <a:avLst/>
            </a:prstGeom>
            <a:ln w="13550" cap="rnd">
              <a:solidFill>
                <a:srgbClr val="B3B3B3">
                  <a:alpha val="100000"/>
                </a:srgbClr>
              </a:solidFill>
              <a:prstDash val="solid"/>
              <a:round/>
            </a:ln>
          </p:spPr>
          <p:txBody>
            <a:bodyPr/>
            <a:lstStyle/>
            <a:p>
              <a:endParaRPr/>
            </a:p>
          </p:txBody>
        </p:sp>
        <p:sp>
          <p:nvSpPr>
            <p:cNvPr id="167" name="rc167"/>
            <p:cNvSpPr/>
            <p:nvPr/>
          </p:nvSpPr>
          <p:spPr>
            <a:xfrm>
              <a:off x="782627" y="1734287"/>
              <a:ext cx="3113775" cy="214862"/>
            </a:xfrm>
            <a:prstGeom prst="rect">
              <a:avLst/>
            </a:prstGeom>
            <a:solidFill>
              <a:srgbClr val="B3B3B3">
                <a:alpha val="100000"/>
              </a:srgbClr>
            </a:solidFill>
          </p:spPr>
          <p:txBody>
            <a:bodyPr/>
            <a:lstStyle/>
            <a:p>
              <a:endParaRPr/>
            </a:p>
          </p:txBody>
        </p:sp>
        <p:sp>
          <p:nvSpPr>
            <p:cNvPr id="168" name="tx168"/>
            <p:cNvSpPr/>
            <p:nvPr/>
          </p:nvSpPr>
          <p:spPr>
            <a:xfrm>
              <a:off x="2196677" y="180139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DTP1</a:t>
              </a:r>
            </a:p>
          </p:txBody>
        </p:sp>
        <p:sp>
          <p:nvSpPr>
            <p:cNvPr id="169" name="rc169"/>
            <p:cNvSpPr/>
            <p:nvPr/>
          </p:nvSpPr>
          <p:spPr>
            <a:xfrm>
              <a:off x="3965991" y="1734287"/>
              <a:ext cx="3113775" cy="214862"/>
            </a:xfrm>
            <a:prstGeom prst="rect">
              <a:avLst/>
            </a:prstGeom>
            <a:solidFill>
              <a:srgbClr val="B3B3B3">
                <a:alpha val="100000"/>
              </a:srgbClr>
            </a:solidFill>
          </p:spPr>
          <p:txBody>
            <a:bodyPr/>
            <a:lstStyle/>
            <a:p>
              <a:endParaRPr/>
            </a:p>
          </p:txBody>
        </p:sp>
        <p:sp>
          <p:nvSpPr>
            <p:cNvPr id="170" name="tx170"/>
            <p:cNvSpPr/>
            <p:nvPr/>
          </p:nvSpPr>
          <p:spPr>
            <a:xfrm>
              <a:off x="5380041" y="179997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DTP3</a:t>
              </a:r>
            </a:p>
          </p:txBody>
        </p:sp>
        <p:sp>
          <p:nvSpPr>
            <p:cNvPr id="171" name="rc171"/>
            <p:cNvSpPr/>
            <p:nvPr/>
          </p:nvSpPr>
          <p:spPr>
            <a:xfrm>
              <a:off x="7149355" y="1734287"/>
              <a:ext cx="3113775" cy="214862"/>
            </a:xfrm>
            <a:prstGeom prst="rect">
              <a:avLst/>
            </a:prstGeom>
            <a:solidFill>
              <a:srgbClr val="B3B3B3">
                <a:alpha val="100000"/>
              </a:srgbClr>
            </a:solidFill>
          </p:spPr>
          <p:txBody>
            <a:bodyPr/>
            <a:lstStyle/>
            <a:p>
              <a:endParaRPr/>
            </a:p>
          </p:txBody>
        </p:sp>
        <p:sp>
          <p:nvSpPr>
            <p:cNvPr id="172" name="tx172"/>
            <p:cNvSpPr/>
            <p:nvPr/>
          </p:nvSpPr>
          <p:spPr>
            <a:xfrm>
              <a:off x="8550990" y="179899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MCV1</a:t>
              </a:r>
            </a:p>
          </p:txBody>
        </p:sp>
        <p:sp>
          <p:nvSpPr>
            <p:cNvPr id="173" name="pl173"/>
            <p:cNvSpPr/>
            <p:nvPr/>
          </p:nvSpPr>
          <p:spPr>
            <a:xfrm>
              <a:off x="924162"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74" name="pl174"/>
            <p:cNvSpPr/>
            <p:nvPr/>
          </p:nvSpPr>
          <p:spPr>
            <a:xfrm>
              <a:off x="1490303"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75" name="pl175"/>
            <p:cNvSpPr/>
            <p:nvPr/>
          </p:nvSpPr>
          <p:spPr>
            <a:xfrm>
              <a:off x="2056444"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76" name="pl176"/>
            <p:cNvSpPr/>
            <p:nvPr/>
          </p:nvSpPr>
          <p:spPr>
            <a:xfrm>
              <a:off x="2622585"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77" name="pl177"/>
            <p:cNvSpPr/>
            <p:nvPr/>
          </p:nvSpPr>
          <p:spPr>
            <a:xfrm>
              <a:off x="3188726"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78" name="tx178"/>
            <p:cNvSpPr/>
            <p:nvPr/>
          </p:nvSpPr>
          <p:spPr>
            <a:xfrm>
              <a:off x="888847" y="611940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79" name="tx179"/>
            <p:cNvSpPr/>
            <p:nvPr/>
          </p:nvSpPr>
          <p:spPr>
            <a:xfrm>
              <a:off x="1419672" y="611940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180" name="tx180"/>
            <p:cNvSpPr/>
            <p:nvPr/>
          </p:nvSpPr>
          <p:spPr>
            <a:xfrm>
              <a:off x="1985813" y="611940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181" name="tx181"/>
            <p:cNvSpPr/>
            <p:nvPr/>
          </p:nvSpPr>
          <p:spPr>
            <a:xfrm>
              <a:off x="2551954" y="6120958"/>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182" name="tx182"/>
            <p:cNvSpPr/>
            <p:nvPr/>
          </p:nvSpPr>
          <p:spPr>
            <a:xfrm>
              <a:off x="3082779" y="611940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83" name="pl183"/>
            <p:cNvSpPr/>
            <p:nvPr/>
          </p:nvSpPr>
          <p:spPr>
            <a:xfrm>
              <a:off x="4107526"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84" name="pl184"/>
            <p:cNvSpPr/>
            <p:nvPr/>
          </p:nvSpPr>
          <p:spPr>
            <a:xfrm>
              <a:off x="4673667"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85" name="pl185"/>
            <p:cNvSpPr/>
            <p:nvPr/>
          </p:nvSpPr>
          <p:spPr>
            <a:xfrm>
              <a:off x="5239808"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86" name="pl186"/>
            <p:cNvSpPr/>
            <p:nvPr/>
          </p:nvSpPr>
          <p:spPr>
            <a:xfrm>
              <a:off x="5805949"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87" name="pl187"/>
            <p:cNvSpPr/>
            <p:nvPr/>
          </p:nvSpPr>
          <p:spPr>
            <a:xfrm>
              <a:off x="6372090"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88" name="tx188"/>
            <p:cNvSpPr/>
            <p:nvPr/>
          </p:nvSpPr>
          <p:spPr>
            <a:xfrm>
              <a:off x="4072211" y="611940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89" name="tx189"/>
            <p:cNvSpPr/>
            <p:nvPr/>
          </p:nvSpPr>
          <p:spPr>
            <a:xfrm>
              <a:off x="4603036" y="611940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190" name="tx190"/>
            <p:cNvSpPr/>
            <p:nvPr/>
          </p:nvSpPr>
          <p:spPr>
            <a:xfrm>
              <a:off x="5169177" y="611940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191" name="tx191"/>
            <p:cNvSpPr/>
            <p:nvPr/>
          </p:nvSpPr>
          <p:spPr>
            <a:xfrm>
              <a:off x="5735318" y="6120958"/>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192" name="tx192"/>
            <p:cNvSpPr/>
            <p:nvPr/>
          </p:nvSpPr>
          <p:spPr>
            <a:xfrm>
              <a:off x="6266143" y="611940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93" name="pl193"/>
            <p:cNvSpPr/>
            <p:nvPr/>
          </p:nvSpPr>
          <p:spPr>
            <a:xfrm>
              <a:off x="7290891"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94" name="pl194"/>
            <p:cNvSpPr/>
            <p:nvPr/>
          </p:nvSpPr>
          <p:spPr>
            <a:xfrm>
              <a:off x="7857032"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95" name="pl195"/>
            <p:cNvSpPr/>
            <p:nvPr/>
          </p:nvSpPr>
          <p:spPr>
            <a:xfrm>
              <a:off x="8423172"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96" name="pl196"/>
            <p:cNvSpPr/>
            <p:nvPr/>
          </p:nvSpPr>
          <p:spPr>
            <a:xfrm>
              <a:off x="8989313"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97" name="pl197"/>
            <p:cNvSpPr/>
            <p:nvPr/>
          </p:nvSpPr>
          <p:spPr>
            <a:xfrm>
              <a:off x="9555454" y="605870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198" name="tx198"/>
            <p:cNvSpPr/>
            <p:nvPr/>
          </p:nvSpPr>
          <p:spPr>
            <a:xfrm>
              <a:off x="7255575" y="611940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99" name="tx199"/>
            <p:cNvSpPr/>
            <p:nvPr/>
          </p:nvSpPr>
          <p:spPr>
            <a:xfrm>
              <a:off x="7786400" y="611940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200" name="tx200"/>
            <p:cNvSpPr/>
            <p:nvPr/>
          </p:nvSpPr>
          <p:spPr>
            <a:xfrm>
              <a:off x="8352541" y="611940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201" name="tx201"/>
            <p:cNvSpPr/>
            <p:nvPr/>
          </p:nvSpPr>
          <p:spPr>
            <a:xfrm>
              <a:off x="8918682" y="6120958"/>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202" name="tx202"/>
            <p:cNvSpPr/>
            <p:nvPr/>
          </p:nvSpPr>
          <p:spPr>
            <a:xfrm>
              <a:off x="9449507" y="611940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203" name="tx203"/>
            <p:cNvSpPr/>
            <p:nvPr/>
          </p:nvSpPr>
          <p:spPr>
            <a:xfrm>
              <a:off x="649366" y="5824525"/>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204" name="tx204"/>
            <p:cNvSpPr/>
            <p:nvPr/>
          </p:nvSpPr>
          <p:spPr>
            <a:xfrm>
              <a:off x="578734" y="507733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205" name="tx205"/>
            <p:cNvSpPr/>
            <p:nvPr/>
          </p:nvSpPr>
          <p:spPr>
            <a:xfrm>
              <a:off x="578734" y="433014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206" name="tx206"/>
            <p:cNvSpPr/>
            <p:nvPr/>
          </p:nvSpPr>
          <p:spPr>
            <a:xfrm>
              <a:off x="578734" y="3584503"/>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207" name="tx207"/>
            <p:cNvSpPr/>
            <p:nvPr/>
          </p:nvSpPr>
          <p:spPr>
            <a:xfrm>
              <a:off x="508103" y="2835761"/>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208" name="pl208"/>
            <p:cNvSpPr/>
            <p:nvPr/>
          </p:nvSpPr>
          <p:spPr>
            <a:xfrm>
              <a:off x="747833" y="5871902"/>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209" name="pl209"/>
            <p:cNvSpPr/>
            <p:nvPr/>
          </p:nvSpPr>
          <p:spPr>
            <a:xfrm>
              <a:off x="747833" y="5124711"/>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210" name="pl210"/>
            <p:cNvSpPr/>
            <p:nvPr/>
          </p:nvSpPr>
          <p:spPr>
            <a:xfrm>
              <a:off x="747833" y="4377520"/>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211" name="pl211"/>
            <p:cNvSpPr/>
            <p:nvPr/>
          </p:nvSpPr>
          <p:spPr>
            <a:xfrm>
              <a:off x="747833" y="3630329"/>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212" name="pl212"/>
            <p:cNvSpPr/>
            <p:nvPr/>
          </p:nvSpPr>
          <p:spPr>
            <a:xfrm>
              <a:off x="747833" y="2883138"/>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213" name="tx213"/>
            <p:cNvSpPr/>
            <p:nvPr/>
          </p:nvSpPr>
          <p:spPr>
            <a:xfrm>
              <a:off x="4843410" y="6242656"/>
              <a:ext cx="135893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214" name="tx214"/>
            <p:cNvSpPr/>
            <p:nvPr/>
          </p:nvSpPr>
          <p:spPr>
            <a:xfrm rot="-5400000">
              <a:off x="-301112" y="3938372"/>
              <a:ext cx="135893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215" name="tx215"/>
            <p:cNvSpPr/>
            <p:nvPr/>
          </p:nvSpPr>
          <p:spPr>
            <a:xfrm>
              <a:off x="782627" y="1353317"/>
              <a:ext cx="25781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216" name="tx216"/>
            <p:cNvSpPr/>
            <p:nvPr/>
          </p:nvSpPr>
          <p:spPr>
            <a:xfrm>
              <a:off x="782627" y="1635298"/>
              <a:ext cx="0" cy="0"/>
            </a:xfrm>
            <a:prstGeom prst="rect">
              <a:avLst/>
            </a:prstGeom>
            <a:noFill/>
          </p:spPr>
          <p:txBody>
            <a:bodyPr wrap="none" lIns="0" tIns="0" rIns="0" bIns="0" anchor="ctr" anchorCtr="1"/>
            <a:lstStyle/>
            <a:p>
              <a:pPr marL="0" marR="0" indent="0" algn="l">
                <a:lnSpc>
                  <a:spcPts val="1100"/>
                </a:lnSpc>
                <a:spcBef>
                  <a:spcPts val="0"/>
                </a:spcBef>
                <a:spcAft>
                  <a:spcPts val="0"/>
                </a:spcAft>
              </a:pPr>
              <a:endParaRPr/>
            </a:p>
          </p:txBody>
        </p:sp>
        <p:sp>
          <p:nvSpPr>
            <p:cNvPr id="217" name="tx217"/>
            <p:cNvSpPr/>
            <p:nvPr/>
          </p:nvSpPr>
          <p:spPr>
            <a:xfrm>
              <a:off x="782627" y="555349"/>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218" name="tx218"/>
            <p:cNvSpPr/>
            <p:nvPr/>
          </p:nvSpPr>
          <p:spPr>
            <a:xfrm>
              <a:off x="782627" y="73640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219" name="tx219"/>
            <p:cNvSpPr/>
            <p:nvPr/>
          </p:nvSpPr>
          <p:spPr>
            <a:xfrm>
              <a:off x="782627" y="91745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220" name="tx220"/>
            <p:cNvSpPr/>
            <p:nvPr/>
          </p:nvSpPr>
          <p:spPr>
            <a:xfrm>
              <a:off x="782627" y="1098502"/>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221" name="tx221"/>
            <p:cNvSpPr/>
            <p:nvPr/>
          </p:nvSpPr>
          <p:spPr>
            <a:xfrm>
              <a:off x="782627" y="1122227"/>
              <a:ext cx="493883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in 2019 versus 2023, by vaccine, Gavi transition</a:t>
              </a:r>
            </a:p>
          </p:txBody>
        </p:sp>
        <p:sp>
          <p:nvSpPr>
            <p:cNvPr id="222" name="tx222"/>
            <p:cNvSpPr/>
            <p:nvPr/>
          </p:nvSpPr>
          <p:spPr>
            <a:xfrm>
              <a:off x="10263130" y="6552750"/>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223" name="tx223"/>
            <p:cNvSpPr/>
            <p:nvPr/>
          </p:nvSpPr>
          <p:spPr>
            <a:xfrm>
              <a:off x="610154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24" name="body"/>
          <p:cNvSpPr>
            <a:spLocks noGrp="1"/>
          </p:cNvSpPr>
          <p:nvPr>
            <p:ph/>
          </p:nvPr>
        </p:nvSpPr>
        <p:spPr>
          <a:xfrm>
            <a:off x="10515600" y="274320"/>
            <a:ext cx="146304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5107566"/>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401847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929381"/>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184028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350260"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09916"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869572"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553262"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160987"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95711" y="456302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95711" y="347392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95711" y="238483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95711" y="129574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70432"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30088"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89744"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249400"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857125"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464850"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70432" y="3147199"/>
              <a:ext cx="3494417" cy="1089092"/>
            </a:xfrm>
            <a:custGeom>
              <a:avLst/>
              <a:gdLst/>
              <a:ahLst/>
              <a:cxnLst/>
              <a:rect l="0" t="0" r="0" b="0"/>
              <a:pathLst>
                <a:path w="3494417" h="1089092">
                  <a:moveTo>
                    <a:pt x="0" y="544546"/>
                  </a:moveTo>
                  <a:lnTo>
                    <a:pt x="151931" y="653455"/>
                  </a:lnTo>
                  <a:lnTo>
                    <a:pt x="303862" y="0"/>
                  </a:lnTo>
                  <a:lnTo>
                    <a:pt x="455793" y="217818"/>
                  </a:lnTo>
                  <a:lnTo>
                    <a:pt x="607724" y="108909"/>
                  </a:lnTo>
                  <a:lnTo>
                    <a:pt x="759656" y="217818"/>
                  </a:lnTo>
                  <a:lnTo>
                    <a:pt x="911587" y="108909"/>
                  </a:lnTo>
                  <a:lnTo>
                    <a:pt x="1063518" y="326727"/>
                  </a:lnTo>
                  <a:lnTo>
                    <a:pt x="1215449" y="326727"/>
                  </a:lnTo>
                  <a:lnTo>
                    <a:pt x="1367380" y="435636"/>
                  </a:lnTo>
                  <a:lnTo>
                    <a:pt x="1519312" y="544546"/>
                  </a:lnTo>
                  <a:lnTo>
                    <a:pt x="1671243" y="653455"/>
                  </a:lnTo>
                  <a:lnTo>
                    <a:pt x="1823174" y="980183"/>
                  </a:lnTo>
                  <a:lnTo>
                    <a:pt x="1975105" y="435636"/>
                  </a:lnTo>
                  <a:lnTo>
                    <a:pt x="2127036" y="653455"/>
                  </a:lnTo>
                  <a:lnTo>
                    <a:pt x="2278968" y="544546"/>
                  </a:lnTo>
                  <a:lnTo>
                    <a:pt x="2430899" y="653455"/>
                  </a:lnTo>
                  <a:lnTo>
                    <a:pt x="2582830" y="653455"/>
                  </a:lnTo>
                  <a:lnTo>
                    <a:pt x="2734761" y="762364"/>
                  </a:lnTo>
                  <a:lnTo>
                    <a:pt x="2886692" y="653455"/>
                  </a:lnTo>
                  <a:lnTo>
                    <a:pt x="3038624" y="653455"/>
                  </a:lnTo>
                  <a:lnTo>
                    <a:pt x="3190555" y="435636"/>
                  </a:lnTo>
                  <a:lnTo>
                    <a:pt x="3342486" y="1089092"/>
                  </a:lnTo>
                  <a:lnTo>
                    <a:pt x="3494417" y="544546"/>
                  </a:lnTo>
                </a:path>
              </a:pathLst>
            </a:custGeom>
            <a:ln w="27101" cap="flat">
              <a:solidFill>
                <a:srgbClr val="1CABE2">
                  <a:alpha val="50196"/>
                </a:srgbClr>
              </a:solidFill>
              <a:prstDash val="solid"/>
              <a:round/>
            </a:ln>
          </p:spPr>
          <p:txBody>
            <a:bodyPr/>
            <a:lstStyle/>
            <a:p>
              <a:endParaRPr/>
            </a:p>
          </p:txBody>
        </p:sp>
        <p:sp>
          <p:nvSpPr>
            <p:cNvPr id="25" name="pl25"/>
            <p:cNvSpPr/>
            <p:nvPr/>
          </p:nvSpPr>
          <p:spPr>
            <a:xfrm>
              <a:off x="970432" y="3147199"/>
              <a:ext cx="3494417" cy="871273"/>
            </a:xfrm>
            <a:custGeom>
              <a:avLst/>
              <a:gdLst/>
              <a:ahLst/>
              <a:cxnLst/>
              <a:rect l="0" t="0" r="0" b="0"/>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a:endParaRPr/>
            </a:p>
          </p:txBody>
        </p:sp>
        <p:sp>
          <p:nvSpPr>
            <p:cNvPr id="26" name="pl26"/>
            <p:cNvSpPr/>
            <p:nvPr/>
          </p:nvSpPr>
          <p:spPr>
            <a:xfrm>
              <a:off x="970432" y="3147199"/>
              <a:ext cx="3494417" cy="1089092"/>
            </a:xfrm>
            <a:custGeom>
              <a:avLst/>
              <a:gdLst/>
              <a:ahLst/>
              <a:cxnLst/>
              <a:rect l="0" t="0" r="0" b="0"/>
              <a:pathLst>
                <a:path w="3494417" h="1089092">
                  <a:moveTo>
                    <a:pt x="0" y="544546"/>
                  </a:moveTo>
                  <a:lnTo>
                    <a:pt x="151931" y="653455"/>
                  </a:lnTo>
                  <a:lnTo>
                    <a:pt x="303862" y="0"/>
                  </a:lnTo>
                  <a:lnTo>
                    <a:pt x="455793" y="217818"/>
                  </a:lnTo>
                  <a:lnTo>
                    <a:pt x="607724" y="108909"/>
                  </a:lnTo>
                  <a:lnTo>
                    <a:pt x="759656" y="217818"/>
                  </a:lnTo>
                  <a:lnTo>
                    <a:pt x="911587" y="108909"/>
                  </a:lnTo>
                  <a:lnTo>
                    <a:pt x="1063518" y="326727"/>
                  </a:lnTo>
                  <a:lnTo>
                    <a:pt x="1215449" y="326727"/>
                  </a:lnTo>
                  <a:lnTo>
                    <a:pt x="1367380" y="435636"/>
                  </a:lnTo>
                  <a:lnTo>
                    <a:pt x="1519312" y="544546"/>
                  </a:lnTo>
                  <a:lnTo>
                    <a:pt x="1671243" y="653455"/>
                  </a:lnTo>
                  <a:lnTo>
                    <a:pt x="1823174" y="980183"/>
                  </a:lnTo>
                  <a:lnTo>
                    <a:pt x="1975105" y="435636"/>
                  </a:lnTo>
                  <a:lnTo>
                    <a:pt x="2127036" y="653455"/>
                  </a:lnTo>
                  <a:lnTo>
                    <a:pt x="2278968" y="544546"/>
                  </a:lnTo>
                  <a:lnTo>
                    <a:pt x="2430899" y="653455"/>
                  </a:lnTo>
                  <a:lnTo>
                    <a:pt x="2582830" y="653455"/>
                  </a:lnTo>
                  <a:lnTo>
                    <a:pt x="2734761" y="762364"/>
                  </a:lnTo>
                  <a:lnTo>
                    <a:pt x="2886692" y="653455"/>
                  </a:lnTo>
                  <a:lnTo>
                    <a:pt x="3038624" y="653455"/>
                  </a:lnTo>
                  <a:lnTo>
                    <a:pt x="3190555" y="435636"/>
                  </a:lnTo>
                  <a:lnTo>
                    <a:pt x="3342486" y="1089092"/>
                  </a:lnTo>
                  <a:lnTo>
                    <a:pt x="3494417" y="544546"/>
                  </a:lnTo>
                </a:path>
              </a:pathLst>
            </a:custGeom>
            <a:ln w="65043" cap="flat">
              <a:solidFill>
                <a:srgbClr val="000000">
                  <a:alpha val="100000"/>
                </a:srgbClr>
              </a:solidFill>
              <a:prstDash val="solid"/>
              <a:round/>
            </a:ln>
          </p:spPr>
          <p:txBody>
            <a:bodyPr/>
            <a:lstStyle/>
            <a:p>
              <a:endParaRPr/>
            </a:p>
          </p:txBody>
        </p:sp>
        <p:sp>
          <p:nvSpPr>
            <p:cNvPr id="27" name="pl27"/>
            <p:cNvSpPr/>
            <p:nvPr/>
          </p:nvSpPr>
          <p:spPr>
            <a:xfrm>
              <a:off x="970432" y="3147199"/>
              <a:ext cx="3494417" cy="1089092"/>
            </a:xfrm>
            <a:custGeom>
              <a:avLst/>
              <a:gdLst/>
              <a:ahLst/>
              <a:cxnLst/>
              <a:rect l="0" t="0" r="0" b="0"/>
              <a:pathLst>
                <a:path w="3494417" h="1089092">
                  <a:moveTo>
                    <a:pt x="0" y="544546"/>
                  </a:moveTo>
                  <a:lnTo>
                    <a:pt x="151931" y="653455"/>
                  </a:lnTo>
                  <a:lnTo>
                    <a:pt x="303862" y="0"/>
                  </a:lnTo>
                  <a:lnTo>
                    <a:pt x="455793" y="217818"/>
                  </a:lnTo>
                  <a:lnTo>
                    <a:pt x="607724" y="108909"/>
                  </a:lnTo>
                  <a:lnTo>
                    <a:pt x="759656" y="217818"/>
                  </a:lnTo>
                  <a:lnTo>
                    <a:pt x="911587" y="108909"/>
                  </a:lnTo>
                  <a:lnTo>
                    <a:pt x="1063518" y="326727"/>
                  </a:lnTo>
                  <a:lnTo>
                    <a:pt x="1215449" y="326727"/>
                  </a:lnTo>
                  <a:lnTo>
                    <a:pt x="1367380" y="435636"/>
                  </a:lnTo>
                  <a:lnTo>
                    <a:pt x="1519312" y="544546"/>
                  </a:lnTo>
                  <a:lnTo>
                    <a:pt x="1671243" y="653455"/>
                  </a:lnTo>
                  <a:lnTo>
                    <a:pt x="1823174" y="980183"/>
                  </a:lnTo>
                  <a:lnTo>
                    <a:pt x="1975105" y="435636"/>
                  </a:lnTo>
                  <a:lnTo>
                    <a:pt x="2127036" y="653455"/>
                  </a:lnTo>
                  <a:lnTo>
                    <a:pt x="2278968" y="544546"/>
                  </a:lnTo>
                  <a:lnTo>
                    <a:pt x="2430899" y="653455"/>
                  </a:lnTo>
                  <a:lnTo>
                    <a:pt x="2582830" y="653455"/>
                  </a:lnTo>
                  <a:lnTo>
                    <a:pt x="2734761" y="762364"/>
                  </a:lnTo>
                  <a:lnTo>
                    <a:pt x="2886692" y="653455"/>
                  </a:lnTo>
                  <a:lnTo>
                    <a:pt x="3038624" y="653455"/>
                  </a:lnTo>
                  <a:lnTo>
                    <a:pt x="3190555" y="435636"/>
                  </a:lnTo>
                  <a:lnTo>
                    <a:pt x="3342486" y="1089092"/>
                  </a:lnTo>
                  <a:lnTo>
                    <a:pt x="3494417" y="544546"/>
                  </a:lnTo>
                </a:path>
              </a:pathLst>
            </a:custGeom>
            <a:ln w="40651" cap="flat">
              <a:solidFill>
                <a:srgbClr val="1CABE2">
                  <a:alpha val="100000"/>
                </a:srgbClr>
              </a:solidFill>
              <a:prstDash val="solid"/>
              <a:round/>
            </a:ln>
          </p:spPr>
          <p:txBody>
            <a:bodyPr/>
            <a:lstStyle/>
            <a:p>
              <a:endParaRPr/>
            </a:p>
          </p:txBody>
        </p:sp>
        <p:sp>
          <p:nvSpPr>
            <p:cNvPr id="28" name="pl28"/>
            <p:cNvSpPr/>
            <p:nvPr/>
          </p:nvSpPr>
          <p:spPr>
            <a:xfrm>
              <a:off x="795711" y="4563020"/>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29" name="pg29"/>
            <p:cNvSpPr/>
            <p:nvPr/>
          </p:nvSpPr>
          <p:spPr>
            <a:xfrm>
              <a:off x="894567" y="3403967"/>
              <a:ext cx="151729" cy="191852"/>
            </a:xfrm>
            <a:custGeom>
              <a:avLst/>
              <a:gdLst/>
              <a:ahLst/>
              <a:cxnLst/>
              <a:rect l="0" t="0" r="0" b="0"/>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0" name="tx30"/>
            <p:cNvSpPr/>
            <p:nvPr/>
          </p:nvSpPr>
          <p:spPr>
            <a:xfrm>
              <a:off x="940287" y="34480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1" name="pg31"/>
            <p:cNvSpPr/>
            <p:nvPr/>
          </p:nvSpPr>
          <p:spPr>
            <a:xfrm>
              <a:off x="3781260" y="3512877"/>
              <a:ext cx="151729" cy="191852"/>
            </a:xfrm>
            <a:custGeom>
              <a:avLst/>
              <a:gdLst/>
              <a:ahLst/>
              <a:cxnLst/>
              <a:rect l="0" t="0" r="0" b="0"/>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 name="tx32"/>
            <p:cNvSpPr/>
            <p:nvPr/>
          </p:nvSpPr>
          <p:spPr>
            <a:xfrm>
              <a:off x="3826980" y="355960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3" name="pg33"/>
            <p:cNvSpPr/>
            <p:nvPr/>
          </p:nvSpPr>
          <p:spPr>
            <a:xfrm>
              <a:off x="4388985" y="3403967"/>
              <a:ext cx="151729" cy="191852"/>
            </a:xfrm>
            <a:custGeom>
              <a:avLst/>
              <a:gdLst/>
              <a:ahLst/>
              <a:cxnLst/>
              <a:rect l="0" t="0" r="0" b="0"/>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4434705" y="34480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5" name="tx35"/>
            <p:cNvSpPr/>
            <p:nvPr/>
          </p:nvSpPr>
          <p:spPr>
            <a:xfrm>
              <a:off x="4567342" y="38691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1767383" y="6154255"/>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48" name="pl48"/>
            <p:cNvSpPr/>
            <p:nvPr/>
          </p:nvSpPr>
          <p:spPr>
            <a:xfrm>
              <a:off x="1767383" y="615425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49" name="pl49"/>
            <p:cNvSpPr/>
            <p:nvPr/>
          </p:nvSpPr>
          <p:spPr>
            <a:xfrm>
              <a:off x="3018924" y="6154255"/>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50" name="tx50"/>
            <p:cNvSpPr/>
            <p:nvPr/>
          </p:nvSpPr>
          <p:spPr>
            <a:xfrm>
              <a:off x="2034483" y="6100844"/>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51" name="tx51"/>
            <p:cNvSpPr/>
            <p:nvPr/>
          </p:nvSpPr>
          <p:spPr>
            <a:xfrm>
              <a:off x="3286024"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52" name="tx52"/>
            <p:cNvSpPr/>
            <p:nvPr/>
          </p:nvSpPr>
          <p:spPr>
            <a:xfrm>
              <a:off x="1938265" y="699520"/>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5160962" y="401847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5160962" y="2929381"/>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5160962" y="184028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5715511"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6475167"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234823"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918513"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8526238"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60962" y="456302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5160962" y="347392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60962" y="238483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160962" y="129574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335683"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095339"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854995"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614651"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222376"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8830101"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335683" y="3365018"/>
              <a:ext cx="3494417" cy="1089092"/>
            </a:xfrm>
            <a:custGeom>
              <a:avLst/>
              <a:gdLst/>
              <a:ahLst/>
              <a:cxnLst/>
              <a:rect l="0" t="0" r="0" b="0"/>
              <a:pathLst>
                <a:path w="3494417" h="1089092">
                  <a:moveTo>
                    <a:pt x="0" y="435636"/>
                  </a:moveTo>
                  <a:lnTo>
                    <a:pt x="151931" y="762364"/>
                  </a:lnTo>
                  <a:lnTo>
                    <a:pt x="303862" y="544546"/>
                  </a:lnTo>
                  <a:lnTo>
                    <a:pt x="455793" y="108909"/>
                  </a:lnTo>
                  <a:lnTo>
                    <a:pt x="607724" y="217818"/>
                  </a:lnTo>
                  <a:lnTo>
                    <a:pt x="759656" y="0"/>
                  </a:lnTo>
                  <a:lnTo>
                    <a:pt x="911587" y="108909"/>
                  </a:lnTo>
                  <a:lnTo>
                    <a:pt x="1063518" y="217818"/>
                  </a:lnTo>
                  <a:lnTo>
                    <a:pt x="1215449" y="0"/>
                  </a:lnTo>
                  <a:lnTo>
                    <a:pt x="1367380" y="0"/>
                  </a:lnTo>
                  <a:lnTo>
                    <a:pt x="1519312" y="435636"/>
                  </a:lnTo>
                  <a:lnTo>
                    <a:pt x="1671243" y="544546"/>
                  </a:lnTo>
                  <a:lnTo>
                    <a:pt x="1823174" y="653455"/>
                  </a:lnTo>
                  <a:lnTo>
                    <a:pt x="1975105" y="762364"/>
                  </a:lnTo>
                  <a:lnTo>
                    <a:pt x="2127036" y="544546"/>
                  </a:lnTo>
                  <a:lnTo>
                    <a:pt x="2278968" y="653455"/>
                  </a:lnTo>
                  <a:lnTo>
                    <a:pt x="2430899" y="653455"/>
                  </a:lnTo>
                  <a:lnTo>
                    <a:pt x="2582830" y="871273"/>
                  </a:lnTo>
                  <a:lnTo>
                    <a:pt x="2734761" y="1089092"/>
                  </a:lnTo>
                  <a:lnTo>
                    <a:pt x="2886692" y="762364"/>
                  </a:lnTo>
                  <a:lnTo>
                    <a:pt x="3038624" y="326727"/>
                  </a:lnTo>
                  <a:lnTo>
                    <a:pt x="3190555" y="653455"/>
                  </a:lnTo>
                  <a:lnTo>
                    <a:pt x="3342486" y="762364"/>
                  </a:lnTo>
                  <a:lnTo>
                    <a:pt x="3494417" y="653455"/>
                  </a:lnTo>
                </a:path>
              </a:pathLst>
            </a:custGeom>
            <a:ln w="27101" cap="flat">
              <a:solidFill>
                <a:srgbClr val="1CABE2">
                  <a:alpha val="50196"/>
                </a:srgbClr>
              </a:solidFill>
              <a:prstDash val="solid"/>
              <a:round/>
            </a:ln>
          </p:spPr>
          <p:txBody>
            <a:bodyPr/>
            <a:lstStyle/>
            <a:p>
              <a:endParaRPr/>
            </a:p>
          </p:txBody>
        </p:sp>
        <p:sp>
          <p:nvSpPr>
            <p:cNvPr id="74" name="pl74"/>
            <p:cNvSpPr/>
            <p:nvPr/>
          </p:nvSpPr>
          <p:spPr>
            <a:xfrm>
              <a:off x="5335683" y="3147199"/>
              <a:ext cx="3494417" cy="871273"/>
            </a:xfrm>
            <a:custGeom>
              <a:avLst/>
              <a:gdLst/>
              <a:ahLst/>
              <a:cxnLst/>
              <a:rect l="0" t="0" r="0" b="0"/>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a:endParaRPr/>
            </a:p>
          </p:txBody>
        </p:sp>
        <p:sp>
          <p:nvSpPr>
            <p:cNvPr id="75" name="pl75"/>
            <p:cNvSpPr/>
            <p:nvPr/>
          </p:nvSpPr>
          <p:spPr>
            <a:xfrm>
              <a:off x="5335683" y="3365018"/>
              <a:ext cx="3494417" cy="1089092"/>
            </a:xfrm>
            <a:custGeom>
              <a:avLst/>
              <a:gdLst/>
              <a:ahLst/>
              <a:cxnLst/>
              <a:rect l="0" t="0" r="0" b="0"/>
              <a:pathLst>
                <a:path w="3494417" h="1089092">
                  <a:moveTo>
                    <a:pt x="0" y="435636"/>
                  </a:moveTo>
                  <a:lnTo>
                    <a:pt x="151931" y="762364"/>
                  </a:lnTo>
                  <a:lnTo>
                    <a:pt x="303862" y="544546"/>
                  </a:lnTo>
                  <a:lnTo>
                    <a:pt x="455793" y="108909"/>
                  </a:lnTo>
                  <a:lnTo>
                    <a:pt x="607724" y="217818"/>
                  </a:lnTo>
                  <a:lnTo>
                    <a:pt x="759656" y="0"/>
                  </a:lnTo>
                  <a:lnTo>
                    <a:pt x="911587" y="108909"/>
                  </a:lnTo>
                  <a:lnTo>
                    <a:pt x="1063518" y="217818"/>
                  </a:lnTo>
                  <a:lnTo>
                    <a:pt x="1215449" y="0"/>
                  </a:lnTo>
                  <a:lnTo>
                    <a:pt x="1367380" y="0"/>
                  </a:lnTo>
                  <a:lnTo>
                    <a:pt x="1519312" y="435636"/>
                  </a:lnTo>
                  <a:lnTo>
                    <a:pt x="1671243" y="544546"/>
                  </a:lnTo>
                  <a:lnTo>
                    <a:pt x="1823174" y="653455"/>
                  </a:lnTo>
                  <a:lnTo>
                    <a:pt x="1975105" y="762364"/>
                  </a:lnTo>
                  <a:lnTo>
                    <a:pt x="2127036" y="544546"/>
                  </a:lnTo>
                  <a:lnTo>
                    <a:pt x="2278968" y="653455"/>
                  </a:lnTo>
                  <a:lnTo>
                    <a:pt x="2430899" y="653455"/>
                  </a:lnTo>
                  <a:lnTo>
                    <a:pt x="2582830" y="871273"/>
                  </a:lnTo>
                  <a:lnTo>
                    <a:pt x="2734761" y="1089092"/>
                  </a:lnTo>
                  <a:lnTo>
                    <a:pt x="2886692" y="762364"/>
                  </a:lnTo>
                  <a:lnTo>
                    <a:pt x="3038624" y="326727"/>
                  </a:lnTo>
                  <a:lnTo>
                    <a:pt x="3190555" y="653455"/>
                  </a:lnTo>
                  <a:lnTo>
                    <a:pt x="3342486" y="762364"/>
                  </a:lnTo>
                  <a:lnTo>
                    <a:pt x="3494417" y="653455"/>
                  </a:lnTo>
                </a:path>
              </a:pathLst>
            </a:custGeom>
            <a:ln w="65043" cap="flat">
              <a:solidFill>
                <a:srgbClr val="000000">
                  <a:alpha val="100000"/>
                </a:srgbClr>
              </a:solidFill>
              <a:prstDash val="solid"/>
              <a:round/>
            </a:ln>
          </p:spPr>
          <p:txBody>
            <a:bodyPr/>
            <a:lstStyle/>
            <a:p>
              <a:endParaRPr/>
            </a:p>
          </p:txBody>
        </p:sp>
        <p:sp>
          <p:nvSpPr>
            <p:cNvPr id="76" name="pl76"/>
            <p:cNvSpPr/>
            <p:nvPr/>
          </p:nvSpPr>
          <p:spPr>
            <a:xfrm>
              <a:off x="5335683" y="3365018"/>
              <a:ext cx="3494417" cy="1089092"/>
            </a:xfrm>
            <a:custGeom>
              <a:avLst/>
              <a:gdLst/>
              <a:ahLst/>
              <a:cxnLst/>
              <a:rect l="0" t="0" r="0" b="0"/>
              <a:pathLst>
                <a:path w="3494417" h="1089092">
                  <a:moveTo>
                    <a:pt x="0" y="435636"/>
                  </a:moveTo>
                  <a:lnTo>
                    <a:pt x="151931" y="762364"/>
                  </a:lnTo>
                  <a:lnTo>
                    <a:pt x="303862" y="544546"/>
                  </a:lnTo>
                  <a:lnTo>
                    <a:pt x="455793" y="108909"/>
                  </a:lnTo>
                  <a:lnTo>
                    <a:pt x="607724" y="217818"/>
                  </a:lnTo>
                  <a:lnTo>
                    <a:pt x="759656" y="0"/>
                  </a:lnTo>
                  <a:lnTo>
                    <a:pt x="911587" y="108909"/>
                  </a:lnTo>
                  <a:lnTo>
                    <a:pt x="1063518" y="217818"/>
                  </a:lnTo>
                  <a:lnTo>
                    <a:pt x="1215449" y="0"/>
                  </a:lnTo>
                  <a:lnTo>
                    <a:pt x="1367380" y="0"/>
                  </a:lnTo>
                  <a:lnTo>
                    <a:pt x="1519312" y="435636"/>
                  </a:lnTo>
                  <a:lnTo>
                    <a:pt x="1671243" y="544546"/>
                  </a:lnTo>
                  <a:lnTo>
                    <a:pt x="1823174" y="653455"/>
                  </a:lnTo>
                  <a:lnTo>
                    <a:pt x="1975105" y="762364"/>
                  </a:lnTo>
                  <a:lnTo>
                    <a:pt x="2127036" y="544546"/>
                  </a:lnTo>
                  <a:lnTo>
                    <a:pt x="2278968" y="653455"/>
                  </a:lnTo>
                  <a:lnTo>
                    <a:pt x="2430899" y="653455"/>
                  </a:lnTo>
                  <a:lnTo>
                    <a:pt x="2582830" y="871273"/>
                  </a:lnTo>
                  <a:lnTo>
                    <a:pt x="2734761" y="1089092"/>
                  </a:lnTo>
                  <a:lnTo>
                    <a:pt x="2886692" y="762364"/>
                  </a:lnTo>
                  <a:lnTo>
                    <a:pt x="3038624" y="326727"/>
                  </a:lnTo>
                  <a:lnTo>
                    <a:pt x="3190555" y="653455"/>
                  </a:lnTo>
                  <a:lnTo>
                    <a:pt x="3342486" y="762364"/>
                  </a:lnTo>
                  <a:lnTo>
                    <a:pt x="3494417" y="653455"/>
                  </a:lnTo>
                </a:path>
              </a:pathLst>
            </a:custGeom>
            <a:ln w="40651" cap="flat">
              <a:solidFill>
                <a:srgbClr val="1CABE2">
                  <a:alpha val="100000"/>
                </a:srgbClr>
              </a:solidFill>
              <a:prstDash val="solid"/>
              <a:round/>
            </a:ln>
          </p:spPr>
          <p:txBody>
            <a:bodyPr/>
            <a:lstStyle/>
            <a:p>
              <a:endParaRPr/>
            </a:p>
          </p:txBody>
        </p:sp>
        <p:sp>
          <p:nvSpPr>
            <p:cNvPr id="77" name="pl77"/>
            <p:cNvSpPr/>
            <p:nvPr/>
          </p:nvSpPr>
          <p:spPr>
            <a:xfrm>
              <a:off x="5160962" y="4563020"/>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78" name="pg78"/>
            <p:cNvSpPr/>
            <p:nvPr/>
          </p:nvSpPr>
          <p:spPr>
            <a:xfrm>
              <a:off x="5259818" y="3512877"/>
              <a:ext cx="151729" cy="191852"/>
            </a:xfrm>
            <a:custGeom>
              <a:avLst/>
              <a:gdLst/>
              <a:ahLst/>
              <a:cxnLst/>
              <a:rect l="0" t="0" r="0" b="0"/>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9" name="tx79"/>
            <p:cNvSpPr/>
            <p:nvPr/>
          </p:nvSpPr>
          <p:spPr>
            <a:xfrm>
              <a:off x="5305538" y="355960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0" name="pg80"/>
            <p:cNvSpPr/>
            <p:nvPr/>
          </p:nvSpPr>
          <p:spPr>
            <a:xfrm>
              <a:off x="8146511" y="3839604"/>
              <a:ext cx="151729" cy="191852"/>
            </a:xfrm>
            <a:custGeom>
              <a:avLst/>
              <a:gdLst/>
              <a:ahLst/>
              <a:cxnLst/>
              <a:rect l="0" t="0" r="0" b="0"/>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1" name="tx81"/>
            <p:cNvSpPr/>
            <p:nvPr/>
          </p:nvSpPr>
          <p:spPr>
            <a:xfrm>
              <a:off x="8192231" y="388532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2" name="pg82"/>
            <p:cNvSpPr/>
            <p:nvPr/>
          </p:nvSpPr>
          <p:spPr>
            <a:xfrm>
              <a:off x="8754236" y="3730695"/>
              <a:ext cx="151729" cy="191852"/>
            </a:xfrm>
            <a:custGeom>
              <a:avLst/>
              <a:gdLst/>
              <a:ahLst/>
              <a:cxnLst/>
              <a:rect l="0" t="0" r="0" b="0"/>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3" name="tx83"/>
            <p:cNvSpPr/>
            <p:nvPr/>
          </p:nvSpPr>
          <p:spPr>
            <a:xfrm>
              <a:off x="8799956" y="377615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4" name="tx84"/>
            <p:cNvSpPr/>
            <p:nvPr/>
          </p:nvSpPr>
          <p:spPr>
            <a:xfrm>
              <a:off x="8932593" y="376286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132634" y="6154255"/>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97" name="pl97"/>
            <p:cNvSpPr/>
            <p:nvPr/>
          </p:nvSpPr>
          <p:spPr>
            <a:xfrm>
              <a:off x="6132634" y="615425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98" name="pl98"/>
            <p:cNvSpPr/>
            <p:nvPr/>
          </p:nvSpPr>
          <p:spPr>
            <a:xfrm>
              <a:off x="7384175" y="6154255"/>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99" name="tx99"/>
            <p:cNvSpPr/>
            <p:nvPr/>
          </p:nvSpPr>
          <p:spPr>
            <a:xfrm>
              <a:off x="6399734" y="6100844"/>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00" name="tx100"/>
            <p:cNvSpPr/>
            <p:nvPr/>
          </p:nvSpPr>
          <p:spPr>
            <a:xfrm>
              <a:off x="7651274"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6303516" y="699520"/>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045734" y="399987"/>
              <a:ext cx="3326851"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drop-out, Gavi transition,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8% of children who received DTP1 did not receive DTP3 (left), and 5%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2023, Gavi transition DTP drop-out was higher and DTP-MCV drop-out was higher than global drop-out rates, respectively.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1019644"/>
            </a:xfrm>
            <a:prstGeom prst="rect">
              <a:avLst/>
            </a:prstGeom>
            <a:solidFill>
              <a:srgbClr val="EBEBEB">
                <a:alpha val="100000"/>
              </a:srgbClr>
            </a:solidFill>
          </p:spPr>
          <p:txBody>
            <a:bodyPr/>
            <a:lstStyle/>
            <a:p>
              <a:endParaRPr/>
            </a:p>
          </p:txBody>
        </p:sp>
        <p:sp>
          <p:nvSpPr>
            <p:cNvPr id="6" name="pl6"/>
            <p:cNvSpPr/>
            <p:nvPr/>
          </p:nvSpPr>
          <p:spPr>
            <a:xfrm>
              <a:off x="695044" y="16018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1087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915981"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1210563"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1505145"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1799727"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2" name="pl12"/>
            <p:cNvSpPr/>
            <p:nvPr/>
          </p:nvSpPr>
          <p:spPr>
            <a:xfrm>
              <a:off x="2094310"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3" name="pl13"/>
            <p:cNvSpPr/>
            <p:nvPr/>
          </p:nvSpPr>
          <p:spPr>
            <a:xfrm>
              <a:off x="695044" y="18483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695044" y="135531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76869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06327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3578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65243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94701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24160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768690" y="1670876"/>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768690" y="1414486"/>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768690" y="1414486"/>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768690" y="1749765"/>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768690" y="1651154"/>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26" name="pl26"/>
            <p:cNvSpPr/>
            <p:nvPr/>
          </p:nvSpPr>
          <p:spPr>
            <a:xfrm>
              <a:off x="768690" y="1808932"/>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27" name="pl27"/>
            <p:cNvSpPr/>
            <p:nvPr/>
          </p:nvSpPr>
          <p:spPr>
            <a:xfrm>
              <a:off x="768690" y="1572264"/>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28" name="pl28"/>
            <p:cNvSpPr/>
            <p:nvPr/>
          </p:nvSpPr>
          <p:spPr>
            <a:xfrm>
              <a:off x="768690" y="1848377"/>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29" name="pl29"/>
            <p:cNvSpPr/>
            <p:nvPr/>
          </p:nvSpPr>
          <p:spPr>
            <a:xfrm>
              <a:off x="768690" y="1611709"/>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30" name="pl30"/>
            <p:cNvSpPr/>
            <p:nvPr/>
          </p:nvSpPr>
          <p:spPr>
            <a:xfrm>
              <a:off x="768690" y="1769488"/>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31" name="pl31"/>
            <p:cNvSpPr/>
            <p:nvPr/>
          </p:nvSpPr>
          <p:spPr>
            <a:xfrm>
              <a:off x="768690" y="1730043"/>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32" name="pl32"/>
            <p:cNvSpPr/>
            <p:nvPr/>
          </p:nvSpPr>
          <p:spPr>
            <a:xfrm>
              <a:off x="768690" y="1670876"/>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33" name="pl33"/>
            <p:cNvSpPr/>
            <p:nvPr/>
          </p:nvSpPr>
          <p:spPr>
            <a:xfrm>
              <a:off x="768690" y="1670876"/>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34" name="pl34"/>
            <p:cNvSpPr/>
            <p:nvPr/>
          </p:nvSpPr>
          <p:spPr>
            <a:xfrm>
              <a:off x="768690" y="1808932"/>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35" name="pl35"/>
            <p:cNvSpPr/>
            <p:nvPr/>
          </p:nvSpPr>
          <p:spPr>
            <a:xfrm>
              <a:off x="768690" y="1789210"/>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36" name="pl36"/>
            <p:cNvSpPr/>
            <p:nvPr/>
          </p:nvSpPr>
          <p:spPr>
            <a:xfrm>
              <a:off x="768690" y="1848377"/>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37" name="pl37"/>
            <p:cNvSpPr/>
            <p:nvPr/>
          </p:nvSpPr>
          <p:spPr>
            <a:xfrm>
              <a:off x="768690" y="1651154"/>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38" name="pl38"/>
            <p:cNvSpPr/>
            <p:nvPr/>
          </p:nvSpPr>
          <p:spPr>
            <a:xfrm>
              <a:off x="768690" y="1473653"/>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39" name="pl39"/>
            <p:cNvSpPr/>
            <p:nvPr/>
          </p:nvSpPr>
          <p:spPr>
            <a:xfrm>
              <a:off x="768690" y="1473653"/>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40" name="pl40"/>
            <p:cNvSpPr/>
            <p:nvPr/>
          </p:nvSpPr>
          <p:spPr>
            <a:xfrm>
              <a:off x="768690" y="1670876"/>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41" name="pl41"/>
            <p:cNvSpPr/>
            <p:nvPr/>
          </p:nvSpPr>
          <p:spPr>
            <a:xfrm>
              <a:off x="768690" y="1414486"/>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40651" cap="flat">
              <a:solidFill>
                <a:srgbClr val="000000">
                  <a:alpha val="100000"/>
                </a:srgbClr>
              </a:solidFill>
              <a:prstDash val="solid"/>
              <a:round/>
            </a:ln>
          </p:spPr>
          <p:txBody>
            <a:bodyPr/>
            <a:lstStyle/>
            <a:p>
              <a:endParaRPr/>
            </a:p>
          </p:txBody>
        </p:sp>
        <p:sp>
          <p:nvSpPr>
            <p:cNvPr id="42" name="pl42"/>
            <p:cNvSpPr/>
            <p:nvPr/>
          </p:nvSpPr>
          <p:spPr>
            <a:xfrm>
              <a:off x="768690" y="1414486"/>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F8766D">
                  <a:alpha val="100000"/>
                </a:srgbClr>
              </a:solidFill>
              <a:prstDash val="solid"/>
              <a:round/>
            </a:ln>
          </p:spPr>
          <p:txBody>
            <a:bodyPr/>
            <a:lstStyle/>
            <a:p>
              <a:endParaRPr/>
            </a:p>
          </p:txBody>
        </p:sp>
        <p:sp>
          <p:nvSpPr>
            <p:cNvPr id="43" name="pl43"/>
            <p:cNvSpPr/>
            <p:nvPr/>
          </p:nvSpPr>
          <p:spPr>
            <a:xfrm>
              <a:off x="695044" y="184837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 name="tx44"/>
            <p:cNvSpPr/>
            <p:nvPr/>
          </p:nvSpPr>
          <p:spPr>
            <a:xfrm>
              <a:off x="708400" y="1387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5" name="tx45"/>
            <p:cNvSpPr/>
            <p:nvPr/>
          </p:nvSpPr>
          <p:spPr>
            <a:xfrm>
              <a:off x="1002982" y="1387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6" name="tx46"/>
            <p:cNvSpPr/>
            <p:nvPr/>
          </p:nvSpPr>
          <p:spPr>
            <a:xfrm>
              <a:off x="1297564" y="13682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47" name="tx47"/>
            <p:cNvSpPr/>
            <p:nvPr/>
          </p:nvSpPr>
          <p:spPr>
            <a:xfrm>
              <a:off x="1592147" y="12709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8" name="tx48"/>
            <p:cNvSpPr/>
            <p:nvPr/>
          </p:nvSpPr>
          <p:spPr>
            <a:xfrm>
              <a:off x="1886729" y="12709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9" name="tx49"/>
            <p:cNvSpPr/>
            <p:nvPr/>
          </p:nvSpPr>
          <p:spPr>
            <a:xfrm>
              <a:off x="2181311" y="12512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0" name="rc50"/>
            <p:cNvSpPr/>
            <p:nvPr/>
          </p:nvSpPr>
          <p:spPr>
            <a:xfrm>
              <a:off x="695044" y="2179176"/>
              <a:ext cx="1620202" cy="1019644"/>
            </a:xfrm>
            <a:prstGeom prst="rect">
              <a:avLst/>
            </a:prstGeom>
            <a:solidFill>
              <a:srgbClr val="EBEBEB">
                <a:alpha val="100000"/>
              </a:srgbClr>
            </a:solidFill>
          </p:spPr>
          <p:txBody>
            <a:bodyPr/>
            <a:lstStyle/>
            <a:p>
              <a:endParaRPr/>
            </a:p>
          </p:txBody>
        </p:sp>
        <p:sp>
          <p:nvSpPr>
            <p:cNvPr id="51" name="pl51"/>
            <p:cNvSpPr/>
            <p:nvPr/>
          </p:nvSpPr>
          <p:spPr>
            <a:xfrm>
              <a:off x="695044" y="290594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2" name="pl52"/>
            <p:cNvSpPr/>
            <p:nvPr/>
          </p:nvSpPr>
          <p:spPr>
            <a:xfrm>
              <a:off x="695044" y="24128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 name="pl53"/>
            <p:cNvSpPr/>
            <p:nvPr/>
          </p:nvSpPr>
          <p:spPr>
            <a:xfrm>
              <a:off x="915981"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4" name="pl54"/>
            <p:cNvSpPr/>
            <p:nvPr/>
          </p:nvSpPr>
          <p:spPr>
            <a:xfrm>
              <a:off x="1210563"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5" name="pl55"/>
            <p:cNvSpPr/>
            <p:nvPr/>
          </p:nvSpPr>
          <p:spPr>
            <a:xfrm>
              <a:off x="1505145"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6" name="pl56"/>
            <p:cNvSpPr/>
            <p:nvPr/>
          </p:nvSpPr>
          <p:spPr>
            <a:xfrm>
              <a:off x="1799727"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7" name="pl57"/>
            <p:cNvSpPr/>
            <p:nvPr/>
          </p:nvSpPr>
          <p:spPr>
            <a:xfrm>
              <a:off x="2094310"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8" name="pl58"/>
            <p:cNvSpPr/>
            <p:nvPr/>
          </p:nvSpPr>
          <p:spPr>
            <a:xfrm>
              <a:off x="695044" y="315247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 name="pl59"/>
            <p:cNvSpPr/>
            <p:nvPr/>
          </p:nvSpPr>
          <p:spPr>
            <a:xfrm>
              <a:off x="695044" y="265941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0" name="pl60"/>
            <p:cNvSpPr/>
            <p:nvPr/>
          </p:nvSpPr>
          <p:spPr>
            <a:xfrm>
              <a:off x="76869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1" name="pl61"/>
            <p:cNvSpPr/>
            <p:nvPr/>
          </p:nvSpPr>
          <p:spPr>
            <a:xfrm>
              <a:off x="106327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2" name="pl62"/>
            <p:cNvSpPr/>
            <p:nvPr/>
          </p:nvSpPr>
          <p:spPr>
            <a:xfrm>
              <a:off x="13578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3" name="pl63"/>
            <p:cNvSpPr/>
            <p:nvPr/>
          </p:nvSpPr>
          <p:spPr>
            <a:xfrm>
              <a:off x="165243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4" name="pl64"/>
            <p:cNvSpPr/>
            <p:nvPr/>
          </p:nvSpPr>
          <p:spPr>
            <a:xfrm>
              <a:off x="194701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224160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68690" y="2974972"/>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67" name="pl67"/>
            <p:cNvSpPr/>
            <p:nvPr/>
          </p:nvSpPr>
          <p:spPr>
            <a:xfrm>
              <a:off x="768690"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a:endParaRPr/>
            </a:p>
          </p:txBody>
        </p:sp>
        <p:sp>
          <p:nvSpPr>
            <p:cNvPr id="68" name="pl68"/>
            <p:cNvSpPr/>
            <p:nvPr/>
          </p:nvSpPr>
          <p:spPr>
            <a:xfrm>
              <a:off x="768690" y="2718582"/>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69" name="pl69"/>
            <p:cNvSpPr/>
            <p:nvPr/>
          </p:nvSpPr>
          <p:spPr>
            <a:xfrm>
              <a:off x="768690" y="3053862"/>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70" name="pl70"/>
            <p:cNvSpPr/>
            <p:nvPr/>
          </p:nvSpPr>
          <p:spPr>
            <a:xfrm>
              <a:off x="768690" y="2955250"/>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71" name="pl71"/>
            <p:cNvSpPr/>
            <p:nvPr/>
          </p:nvSpPr>
          <p:spPr>
            <a:xfrm>
              <a:off x="768690" y="3113029"/>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72" name="pl72"/>
            <p:cNvSpPr/>
            <p:nvPr/>
          </p:nvSpPr>
          <p:spPr>
            <a:xfrm>
              <a:off x="768690" y="2876361"/>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73" name="pl73"/>
            <p:cNvSpPr/>
            <p:nvPr/>
          </p:nvSpPr>
          <p:spPr>
            <a:xfrm>
              <a:off x="768690"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74" name="pl74"/>
            <p:cNvSpPr/>
            <p:nvPr/>
          </p:nvSpPr>
          <p:spPr>
            <a:xfrm>
              <a:off x="768690" y="2915805"/>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75" name="pl75"/>
            <p:cNvSpPr/>
            <p:nvPr/>
          </p:nvSpPr>
          <p:spPr>
            <a:xfrm>
              <a:off x="768690" y="3073584"/>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76" name="pl76"/>
            <p:cNvSpPr/>
            <p:nvPr/>
          </p:nvSpPr>
          <p:spPr>
            <a:xfrm>
              <a:off x="768690" y="3034139"/>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68690" y="2974972"/>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78" name="pl78"/>
            <p:cNvSpPr/>
            <p:nvPr/>
          </p:nvSpPr>
          <p:spPr>
            <a:xfrm>
              <a:off x="768690" y="2974972"/>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79" name="pl79"/>
            <p:cNvSpPr/>
            <p:nvPr/>
          </p:nvSpPr>
          <p:spPr>
            <a:xfrm>
              <a:off x="768690" y="3113029"/>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768690" y="3093306"/>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81" name="pl81"/>
            <p:cNvSpPr/>
            <p:nvPr/>
          </p:nvSpPr>
          <p:spPr>
            <a:xfrm>
              <a:off x="768690"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82" name="pl82"/>
            <p:cNvSpPr/>
            <p:nvPr/>
          </p:nvSpPr>
          <p:spPr>
            <a:xfrm>
              <a:off x="768690" y="2955250"/>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83" name="pl83"/>
            <p:cNvSpPr/>
            <p:nvPr/>
          </p:nvSpPr>
          <p:spPr>
            <a:xfrm>
              <a:off x="768690" y="2777749"/>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84" name="pl84"/>
            <p:cNvSpPr/>
            <p:nvPr/>
          </p:nvSpPr>
          <p:spPr>
            <a:xfrm>
              <a:off x="768690" y="2777749"/>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85" name="pl85"/>
            <p:cNvSpPr/>
            <p:nvPr/>
          </p:nvSpPr>
          <p:spPr>
            <a:xfrm>
              <a:off x="768690" y="2974972"/>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86" name="pl86"/>
            <p:cNvSpPr/>
            <p:nvPr/>
          </p:nvSpPr>
          <p:spPr>
            <a:xfrm>
              <a:off x="768690"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a:endParaRPr/>
            </a:p>
          </p:txBody>
        </p:sp>
        <p:sp>
          <p:nvSpPr>
            <p:cNvPr id="87" name="pl87"/>
            <p:cNvSpPr/>
            <p:nvPr/>
          </p:nvSpPr>
          <p:spPr>
            <a:xfrm>
              <a:off x="768690"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45B500">
                  <a:alpha val="100000"/>
                </a:srgbClr>
              </a:solidFill>
              <a:prstDash val="solid"/>
              <a:round/>
            </a:ln>
          </p:spPr>
          <p:txBody>
            <a:bodyPr/>
            <a:lstStyle/>
            <a:p>
              <a:endParaRPr/>
            </a:p>
          </p:txBody>
        </p:sp>
        <p:sp>
          <p:nvSpPr>
            <p:cNvPr id="88" name="pl88"/>
            <p:cNvSpPr/>
            <p:nvPr/>
          </p:nvSpPr>
          <p:spPr>
            <a:xfrm>
              <a:off x="695044" y="315247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9" name="tx89"/>
            <p:cNvSpPr/>
            <p:nvPr/>
          </p:nvSpPr>
          <p:spPr>
            <a:xfrm>
              <a:off x="738545"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0" name="tx90"/>
            <p:cNvSpPr/>
            <p:nvPr/>
          </p:nvSpPr>
          <p:spPr>
            <a:xfrm>
              <a:off x="1033127"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1" name="tx91"/>
            <p:cNvSpPr/>
            <p:nvPr/>
          </p:nvSpPr>
          <p:spPr>
            <a:xfrm>
              <a:off x="1327709"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1622291"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3" name="tx93"/>
            <p:cNvSpPr/>
            <p:nvPr/>
          </p:nvSpPr>
          <p:spPr>
            <a:xfrm>
              <a:off x="1916874"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4" name="tx94"/>
            <p:cNvSpPr/>
            <p:nvPr/>
          </p:nvSpPr>
          <p:spPr>
            <a:xfrm>
              <a:off x="2211456"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5" name="rc95"/>
            <p:cNvSpPr/>
            <p:nvPr/>
          </p:nvSpPr>
          <p:spPr>
            <a:xfrm>
              <a:off x="695044" y="3483272"/>
              <a:ext cx="1620202" cy="1019644"/>
            </a:xfrm>
            <a:prstGeom prst="rect">
              <a:avLst/>
            </a:prstGeom>
            <a:solidFill>
              <a:srgbClr val="EBEBEB">
                <a:alpha val="100000"/>
              </a:srgbClr>
            </a:solidFill>
          </p:spPr>
          <p:txBody>
            <a:bodyPr/>
            <a:lstStyle/>
            <a:p>
              <a:endParaRPr/>
            </a:p>
          </p:txBody>
        </p:sp>
        <p:sp>
          <p:nvSpPr>
            <p:cNvPr id="96" name="pl96"/>
            <p:cNvSpPr/>
            <p:nvPr/>
          </p:nvSpPr>
          <p:spPr>
            <a:xfrm>
              <a:off x="695044" y="421004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695044" y="37169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915981"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1210563"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1505145"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1799727"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2094310"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695044" y="44565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695044" y="396351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6869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06327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3578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65243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94701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224160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768690" y="4279068"/>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112" name="pl112"/>
            <p:cNvSpPr/>
            <p:nvPr/>
          </p:nvSpPr>
          <p:spPr>
            <a:xfrm>
              <a:off x="768690" y="4279068"/>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40651" cap="flat">
              <a:solidFill>
                <a:srgbClr val="BEBEBE">
                  <a:alpha val="69803"/>
                </a:srgbClr>
              </a:solidFill>
              <a:prstDash val="solid"/>
              <a:round/>
            </a:ln>
          </p:spPr>
          <p:txBody>
            <a:bodyPr/>
            <a:lstStyle/>
            <a:p>
              <a:endParaRPr/>
            </a:p>
          </p:txBody>
        </p:sp>
        <p:sp>
          <p:nvSpPr>
            <p:cNvPr id="113" name="pl113"/>
            <p:cNvSpPr/>
            <p:nvPr/>
          </p:nvSpPr>
          <p:spPr>
            <a:xfrm>
              <a:off x="768690" y="4022678"/>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114" name="pl114"/>
            <p:cNvSpPr/>
            <p:nvPr/>
          </p:nvSpPr>
          <p:spPr>
            <a:xfrm>
              <a:off x="768690" y="4357958"/>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115" name="pl115"/>
            <p:cNvSpPr/>
            <p:nvPr/>
          </p:nvSpPr>
          <p:spPr>
            <a:xfrm>
              <a:off x="768690" y="4259346"/>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116" name="pl116"/>
            <p:cNvSpPr/>
            <p:nvPr/>
          </p:nvSpPr>
          <p:spPr>
            <a:xfrm>
              <a:off x="768690" y="4417125"/>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117" name="pl117"/>
            <p:cNvSpPr/>
            <p:nvPr/>
          </p:nvSpPr>
          <p:spPr>
            <a:xfrm>
              <a:off x="768690" y="4180457"/>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118" name="pl118"/>
            <p:cNvSpPr/>
            <p:nvPr/>
          </p:nvSpPr>
          <p:spPr>
            <a:xfrm>
              <a:off x="768690"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119" name="pl119"/>
            <p:cNvSpPr/>
            <p:nvPr/>
          </p:nvSpPr>
          <p:spPr>
            <a:xfrm>
              <a:off x="768690" y="4219901"/>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120" name="pl120"/>
            <p:cNvSpPr/>
            <p:nvPr/>
          </p:nvSpPr>
          <p:spPr>
            <a:xfrm>
              <a:off x="768690" y="4377680"/>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121" name="pl121"/>
            <p:cNvSpPr/>
            <p:nvPr/>
          </p:nvSpPr>
          <p:spPr>
            <a:xfrm>
              <a:off x="768690" y="4338235"/>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122" name="pl122"/>
            <p:cNvSpPr/>
            <p:nvPr/>
          </p:nvSpPr>
          <p:spPr>
            <a:xfrm>
              <a:off x="768690" y="4279068"/>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123" name="pl123"/>
            <p:cNvSpPr/>
            <p:nvPr/>
          </p:nvSpPr>
          <p:spPr>
            <a:xfrm>
              <a:off x="768690" y="4279068"/>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124" name="pl124"/>
            <p:cNvSpPr/>
            <p:nvPr/>
          </p:nvSpPr>
          <p:spPr>
            <a:xfrm>
              <a:off x="768690" y="4417125"/>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125" name="pl125"/>
            <p:cNvSpPr/>
            <p:nvPr/>
          </p:nvSpPr>
          <p:spPr>
            <a:xfrm>
              <a:off x="768690" y="4397402"/>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126" name="pl126"/>
            <p:cNvSpPr/>
            <p:nvPr/>
          </p:nvSpPr>
          <p:spPr>
            <a:xfrm>
              <a:off x="768690"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127" name="pl127"/>
            <p:cNvSpPr/>
            <p:nvPr/>
          </p:nvSpPr>
          <p:spPr>
            <a:xfrm>
              <a:off x="768690" y="4259346"/>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128" name="pl128"/>
            <p:cNvSpPr/>
            <p:nvPr/>
          </p:nvSpPr>
          <p:spPr>
            <a:xfrm>
              <a:off x="768690" y="4081845"/>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129" name="pl129"/>
            <p:cNvSpPr/>
            <p:nvPr/>
          </p:nvSpPr>
          <p:spPr>
            <a:xfrm>
              <a:off x="768690" y="4081845"/>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130" name="pl130"/>
            <p:cNvSpPr/>
            <p:nvPr/>
          </p:nvSpPr>
          <p:spPr>
            <a:xfrm>
              <a:off x="768690" y="4279068"/>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131" name="pl131"/>
            <p:cNvSpPr/>
            <p:nvPr/>
          </p:nvSpPr>
          <p:spPr>
            <a:xfrm>
              <a:off x="768690" y="4279068"/>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40651" cap="flat">
              <a:solidFill>
                <a:srgbClr val="000000">
                  <a:alpha val="100000"/>
                </a:srgbClr>
              </a:solidFill>
              <a:prstDash val="solid"/>
              <a:round/>
            </a:ln>
          </p:spPr>
          <p:txBody>
            <a:bodyPr/>
            <a:lstStyle/>
            <a:p>
              <a:endParaRPr/>
            </a:p>
          </p:txBody>
        </p:sp>
        <p:sp>
          <p:nvSpPr>
            <p:cNvPr id="132" name="pl132"/>
            <p:cNvSpPr/>
            <p:nvPr/>
          </p:nvSpPr>
          <p:spPr>
            <a:xfrm>
              <a:off x="768690" y="4279068"/>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00B3F2">
                  <a:alpha val="100000"/>
                </a:srgbClr>
              </a:solidFill>
              <a:prstDash val="solid"/>
              <a:round/>
            </a:ln>
          </p:spPr>
          <p:txBody>
            <a:bodyPr/>
            <a:lstStyle/>
            <a:p>
              <a:endParaRPr/>
            </a:p>
          </p:txBody>
        </p:sp>
        <p:sp>
          <p:nvSpPr>
            <p:cNvPr id="133" name="pl133"/>
            <p:cNvSpPr/>
            <p:nvPr/>
          </p:nvSpPr>
          <p:spPr>
            <a:xfrm>
              <a:off x="695044" y="445656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34" name="tx134"/>
            <p:cNvSpPr/>
            <p:nvPr/>
          </p:nvSpPr>
          <p:spPr>
            <a:xfrm>
              <a:off x="738545" y="427357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35" name="tx135"/>
            <p:cNvSpPr/>
            <p:nvPr/>
          </p:nvSpPr>
          <p:spPr>
            <a:xfrm>
              <a:off x="1033127"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6" name="tx136"/>
            <p:cNvSpPr/>
            <p:nvPr/>
          </p:nvSpPr>
          <p:spPr>
            <a:xfrm>
              <a:off x="1327709" y="415656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37" name="tx137"/>
            <p:cNvSpPr/>
            <p:nvPr/>
          </p:nvSpPr>
          <p:spPr>
            <a:xfrm>
              <a:off x="1622291" y="41341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38" name="tx138"/>
            <p:cNvSpPr/>
            <p:nvPr/>
          </p:nvSpPr>
          <p:spPr>
            <a:xfrm>
              <a:off x="1916874" y="419473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39" name="tx139"/>
            <p:cNvSpPr/>
            <p:nvPr/>
          </p:nvSpPr>
          <p:spPr>
            <a:xfrm>
              <a:off x="2211456" y="41144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40" name="rc140"/>
            <p:cNvSpPr/>
            <p:nvPr/>
          </p:nvSpPr>
          <p:spPr>
            <a:xfrm>
              <a:off x="695044" y="4787368"/>
              <a:ext cx="1620202" cy="1019644"/>
            </a:xfrm>
            <a:prstGeom prst="rect">
              <a:avLst/>
            </a:prstGeom>
            <a:solidFill>
              <a:srgbClr val="EBEBEB">
                <a:alpha val="100000"/>
              </a:srgbClr>
            </a:solidFill>
          </p:spPr>
          <p:txBody>
            <a:bodyPr/>
            <a:lstStyle/>
            <a:p>
              <a:endParaRPr/>
            </a:p>
          </p:txBody>
        </p:sp>
        <p:sp>
          <p:nvSpPr>
            <p:cNvPr id="141" name="pl141"/>
            <p:cNvSpPr/>
            <p:nvPr/>
          </p:nvSpPr>
          <p:spPr>
            <a:xfrm>
              <a:off x="695044" y="551413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2" name="pl142"/>
            <p:cNvSpPr/>
            <p:nvPr/>
          </p:nvSpPr>
          <p:spPr>
            <a:xfrm>
              <a:off x="695044" y="50210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3" name="pl143"/>
            <p:cNvSpPr/>
            <p:nvPr/>
          </p:nvSpPr>
          <p:spPr>
            <a:xfrm>
              <a:off x="915981"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44" name="pl144"/>
            <p:cNvSpPr/>
            <p:nvPr/>
          </p:nvSpPr>
          <p:spPr>
            <a:xfrm>
              <a:off x="1210563"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45" name="pl145"/>
            <p:cNvSpPr/>
            <p:nvPr/>
          </p:nvSpPr>
          <p:spPr>
            <a:xfrm>
              <a:off x="1505145"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46" name="pl146"/>
            <p:cNvSpPr/>
            <p:nvPr/>
          </p:nvSpPr>
          <p:spPr>
            <a:xfrm>
              <a:off x="1799727"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094310"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695044" y="57606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695044" y="52676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76869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106327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13578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165243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194701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224160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768690" y="5583165"/>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157" name="pl157"/>
            <p:cNvSpPr/>
            <p:nvPr/>
          </p:nvSpPr>
          <p:spPr>
            <a:xfrm>
              <a:off x="768690" y="5385941"/>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40651" cap="flat">
              <a:solidFill>
                <a:srgbClr val="BEBEBE">
                  <a:alpha val="69803"/>
                </a:srgbClr>
              </a:solidFill>
              <a:prstDash val="solid"/>
              <a:round/>
            </a:ln>
          </p:spPr>
          <p:txBody>
            <a:bodyPr/>
            <a:lstStyle/>
            <a:p>
              <a:endParaRPr/>
            </a:p>
          </p:txBody>
        </p:sp>
        <p:sp>
          <p:nvSpPr>
            <p:cNvPr id="158" name="pl158"/>
            <p:cNvSpPr/>
            <p:nvPr/>
          </p:nvSpPr>
          <p:spPr>
            <a:xfrm>
              <a:off x="768690" y="5326774"/>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159" name="pl159"/>
            <p:cNvSpPr/>
            <p:nvPr/>
          </p:nvSpPr>
          <p:spPr>
            <a:xfrm>
              <a:off x="768690" y="5662054"/>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160" name="pl160"/>
            <p:cNvSpPr/>
            <p:nvPr/>
          </p:nvSpPr>
          <p:spPr>
            <a:xfrm>
              <a:off x="768690" y="5563442"/>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768690" y="5721221"/>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162" name="pl162"/>
            <p:cNvSpPr/>
            <p:nvPr/>
          </p:nvSpPr>
          <p:spPr>
            <a:xfrm>
              <a:off x="768690" y="5484553"/>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163" name="pl163"/>
            <p:cNvSpPr/>
            <p:nvPr/>
          </p:nvSpPr>
          <p:spPr>
            <a:xfrm>
              <a:off x="768690" y="5760666"/>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164" name="pl164"/>
            <p:cNvSpPr/>
            <p:nvPr/>
          </p:nvSpPr>
          <p:spPr>
            <a:xfrm>
              <a:off x="768690" y="5523998"/>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165" name="pl165"/>
            <p:cNvSpPr/>
            <p:nvPr/>
          </p:nvSpPr>
          <p:spPr>
            <a:xfrm>
              <a:off x="768690" y="5681776"/>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166" name="pl166"/>
            <p:cNvSpPr/>
            <p:nvPr/>
          </p:nvSpPr>
          <p:spPr>
            <a:xfrm>
              <a:off x="768690" y="5642332"/>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167" name="pl167"/>
            <p:cNvSpPr/>
            <p:nvPr/>
          </p:nvSpPr>
          <p:spPr>
            <a:xfrm>
              <a:off x="768690" y="5583165"/>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168" name="pl168"/>
            <p:cNvSpPr/>
            <p:nvPr/>
          </p:nvSpPr>
          <p:spPr>
            <a:xfrm>
              <a:off x="768690" y="5583165"/>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169" name="pl169"/>
            <p:cNvSpPr/>
            <p:nvPr/>
          </p:nvSpPr>
          <p:spPr>
            <a:xfrm>
              <a:off x="768690" y="5721221"/>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170" name="pl170"/>
            <p:cNvSpPr/>
            <p:nvPr/>
          </p:nvSpPr>
          <p:spPr>
            <a:xfrm>
              <a:off x="768690" y="5701499"/>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171" name="pl171"/>
            <p:cNvSpPr/>
            <p:nvPr/>
          </p:nvSpPr>
          <p:spPr>
            <a:xfrm>
              <a:off x="768690" y="5760666"/>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172" name="pl172"/>
            <p:cNvSpPr/>
            <p:nvPr/>
          </p:nvSpPr>
          <p:spPr>
            <a:xfrm>
              <a:off x="768690" y="5563442"/>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173" name="pl173"/>
            <p:cNvSpPr/>
            <p:nvPr/>
          </p:nvSpPr>
          <p:spPr>
            <a:xfrm>
              <a:off x="768690" y="5385941"/>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174" name="pl174"/>
            <p:cNvSpPr/>
            <p:nvPr/>
          </p:nvSpPr>
          <p:spPr>
            <a:xfrm>
              <a:off x="768690" y="5385941"/>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175" name="pl175"/>
            <p:cNvSpPr/>
            <p:nvPr/>
          </p:nvSpPr>
          <p:spPr>
            <a:xfrm>
              <a:off x="768690" y="5583165"/>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176" name="pl176"/>
            <p:cNvSpPr/>
            <p:nvPr/>
          </p:nvSpPr>
          <p:spPr>
            <a:xfrm>
              <a:off x="768690" y="5385941"/>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40651" cap="flat">
              <a:solidFill>
                <a:srgbClr val="000000">
                  <a:alpha val="100000"/>
                </a:srgbClr>
              </a:solidFill>
              <a:prstDash val="solid"/>
              <a:round/>
            </a:ln>
          </p:spPr>
          <p:txBody>
            <a:bodyPr/>
            <a:lstStyle/>
            <a:p>
              <a:endParaRPr/>
            </a:p>
          </p:txBody>
        </p:sp>
        <p:sp>
          <p:nvSpPr>
            <p:cNvPr id="177" name="pl177"/>
            <p:cNvSpPr/>
            <p:nvPr/>
          </p:nvSpPr>
          <p:spPr>
            <a:xfrm>
              <a:off x="768690" y="5385941"/>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FF61C7">
                  <a:alpha val="100000"/>
                </a:srgbClr>
              </a:solidFill>
              <a:prstDash val="solid"/>
              <a:round/>
            </a:ln>
          </p:spPr>
          <p:txBody>
            <a:bodyPr/>
            <a:lstStyle/>
            <a:p>
              <a:endParaRPr/>
            </a:p>
          </p:txBody>
        </p:sp>
        <p:sp>
          <p:nvSpPr>
            <p:cNvPr id="178" name="pl178"/>
            <p:cNvSpPr/>
            <p:nvPr/>
          </p:nvSpPr>
          <p:spPr>
            <a:xfrm>
              <a:off x="695044" y="576066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79" name="tx179"/>
            <p:cNvSpPr/>
            <p:nvPr/>
          </p:nvSpPr>
          <p:spPr>
            <a:xfrm>
              <a:off x="708400" y="52213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80" name="tx180"/>
            <p:cNvSpPr/>
            <p:nvPr/>
          </p:nvSpPr>
          <p:spPr>
            <a:xfrm>
              <a:off x="1002982" y="5398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81" name="tx181"/>
            <p:cNvSpPr/>
            <p:nvPr/>
          </p:nvSpPr>
          <p:spPr>
            <a:xfrm>
              <a:off x="1297564" y="5339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82" name="tx182"/>
            <p:cNvSpPr/>
            <p:nvPr/>
          </p:nvSpPr>
          <p:spPr>
            <a:xfrm>
              <a:off x="1592147" y="53212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83" name="tx183"/>
            <p:cNvSpPr/>
            <p:nvPr/>
          </p:nvSpPr>
          <p:spPr>
            <a:xfrm>
              <a:off x="1916874" y="54777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84" name="tx184"/>
            <p:cNvSpPr/>
            <p:nvPr/>
          </p:nvSpPr>
          <p:spPr>
            <a:xfrm>
              <a:off x="2181311" y="53804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85" name="rc185"/>
            <p:cNvSpPr/>
            <p:nvPr/>
          </p:nvSpPr>
          <p:spPr>
            <a:xfrm>
              <a:off x="2384835" y="875080"/>
              <a:ext cx="1620202" cy="1019644"/>
            </a:xfrm>
            <a:prstGeom prst="rect">
              <a:avLst/>
            </a:prstGeom>
            <a:solidFill>
              <a:srgbClr val="EBEBEB">
                <a:alpha val="100000"/>
              </a:srgbClr>
            </a:solidFill>
          </p:spPr>
          <p:txBody>
            <a:bodyPr/>
            <a:lstStyle/>
            <a:p>
              <a:endParaRPr/>
            </a:p>
          </p:txBody>
        </p:sp>
        <p:sp>
          <p:nvSpPr>
            <p:cNvPr id="186" name="pl186"/>
            <p:cNvSpPr/>
            <p:nvPr/>
          </p:nvSpPr>
          <p:spPr>
            <a:xfrm>
              <a:off x="2384835" y="16018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384835" y="11087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605772"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900354"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90" name="pl190"/>
            <p:cNvSpPr/>
            <p:nvPr/>
          </p:nvSpPr>
          <p:spPr>
            <a:xfrm>
              <a:off x="3194936"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91" name="pl191"/>
            <p:cNvSpPr/>
            <p:nvPr/>
          </p:nvSpPr>
          <p:spPr>
            <a:xfrm>
              <a:off x="3489518"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92" name="pl192"/>
            <p:cNvSpPr/>
            <p:nvPr/>
          </p:nvSpPr>
          <p:spPr>
            <a:xfrm>
              <a:off x="3784101"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384835" y="18483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384835" y="135531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245848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27530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04764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34222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6368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393139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458481" y="1670876"/>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202" name="pl202"/>
            <p:cNvSpPr/>
            <p:nvPr/>
          </p:nvSpPr>
          <p:spPr>
            <a:xfrm>
              <a:off x="2458481" y="1749765"/>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40651" cap="flat">
              <a:solidFill>
                <a:srgbClr val="BEBEBE">
                  <a:alpha val="69803"/>
                </a:srgbClr>
              </a:solidFill>
              <a:prstDash val="solid"/>
              <a:round/>
            </a:ln>
          </p:spPr>
          <p:txBody>
            <a:bodyPr/>
            <a:lstStyle/>
            <a:p>
              <a:endParaRPr/>
            </a:p>
          </p:txBody>
        </p:sp>
        <p:sp>
          <p:nvSpPr>
            <p:cNvPr id="203" name="pl203"/>
            <p:cNvSpPr/>
            <p:nvPr/>
          </p:nvSpPr>
          <p:spPr>
            <a:xfrm>
              <a:off x="2458481" y="1414486"/>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204" name="pl204"/>
            <p:cNvSpPr/>
            <p:nvPr/>
          </p:nvSpPr>
          <p:spPr>
            <a:xfrm>
              <a:off x="2458481" y="1749765"/>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205" name="pl205"/>
            <p:cNvSpPr/>
            <p:nvPr/>
          </p:nvSpPr>
          <p:spPr>
            <a:xfrm>
              <a:off x="2458481" y="1651154"/>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206" name="pl206"/>
            <p:cNvSpPr/>
            <p:nvPr/>
          </p:nvSpPr>
          <p:spPr>
            <a:xfrm>
              <a:off x="2458481" y="1808932"/>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207" name="pl207"/>
            <p:cNvSpPr/>
            <p:nvPr/>
          </p:nvSpPr>
          <p:spPr>
            <a:xfrm>
              <a:off x="2458481" y="1572264"/>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208" name="pl208"/>
            <p:cNvSpPr/>
            <p:nvPr/>
          </p:nvSpPr>
          <p:spPr>
            <a:xfrm>
              <a:off x="2458481" y="1848377"/>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209" name="pl209"/>
            <p:cNvSpPr/>
            <p:nvPr/>
          </p:nvSpPr>
          <p:spPr>
            <a:xfrm>
              <a:off x="2458481" y="1611709"/>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210" name="pl210"/>
            <p:cNvSpPr/>
            <p:nvPr/>
          </p:nvSpPr>
          <p:spPr>
            <a:xfrm>
              <a:off x="2458481" y="1769488"/>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211" name="pl211"/>
            <p:cNvSpPr/>
            <p:nvPr/>
          </p:nvSpPr>
          <p:spPr>
            <a:xfrm>
              <a:off x="2458481" y="1730043"/>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212" name="pl212"/>
            <p:cNvSpPr/>
            <p:nvPr/>
          </p:nvSpPr>
          <p:spPr>
            <a:xfrm>
              <a:off x="2458481" y="1670876"/>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213" name="pl213"/>
            <p:cNvSpPr/>
            <p:nvPr/>
          </p:nvSpPr>
          <p:spPr>
            <a:xfrm>
              <a:off x="2458481" y="1670876"/>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214" name="pl214"/>
            <p:cNvSpPr/>
            <p:nvPr/>
          </p:nvSpPr>
          <p:spPr>
            <a:xfrm>
              <a:off x="2458481" y="1808932"/>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215" name="pl215"/>
            <p:cNvSpPr/>
            <p:nvPr/>
          </p:nvSpPr>
          <p:spPr>
            <a:xfrm>
              <a:off x="2458481" y="1789210"/>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216" name="pl216"/>
            <p:cNvSpPr/>
            <p:nvPr/>
          </p:nvSpPr>
          <p:spPr>
            <a:xfrm>
              <a:off x="2458481" y="1848377"/>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58481" y="1651154"/>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218" name="pl218"/>
            <p:cNvSpPr/>
            <p:nvPr/>
          </p:nvSpPr>
          <p:spPr>
            <a:xfrm>
              <a:off x="2458481" y="1473653"/>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219" name="pl219"/>
            <p:cNvSpPr/>
            <p:nvPr/>
          </p:nvSpPr>
          <p:spPr>
            <a:xfrm>
              <a:off x="2458481" y="1473653"/>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220" name="pl220"/>
            <p:cNvSpPr/>
            <p:nvPr/>
          </p:nvSpPr>
          <p:spPr>
            <a:xfrm>
              <a:off x="2458481" y="1670876"/>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221" name="pl221"/>
            <p:cNvSpPr/>
            <p:nvPr/>
          </p:nvSpPr>
          <p:spPr>
            <a:xfrm>
              <a:off x="2458481" y="1749765"/>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40651" cap="flat">
              <a:solidFill>
                <a:srgbClr val="000000">
                  <a:alpha val="100000"/>
                </a:srgbClr>
              </a:solidFill>
              <a:prstDash val="solid"/>
              <a:round/>
            </a:ln>
          </p:spPr>
          <p:txBody>
            <a:bodyPr/>
            <a:lstStyle/>
            <a:p>
              <a:endParaRPr/>
            </a:p>
          </p:txBody>
        </p:sp>
        <p:sp>
          <p:nvSpPr>
            <p:cNvPr id="222" name="pl222"/>
            <p:cNvSpPr/>
            <p:nvPr/>
          </p:nvSpPr>
          <p:spPr>
            <a:xfrm>
              <a:off x="2458481" y="1749765"/>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E7851E">
                  <a:alpha val="100000"/>
                </a:srgbClr>
              </a:solidFill>
              <a:prstDash val="solid"/>
              <a:round/>
            </a:ln>
          </p:spPr>
          <p:txBody>
            <a:bodyPr/>
            <a:lstStyle/>
            <a:p>
              <a:endParaRPr/>
            </a:p>
          </p:txBody>
        </p:sp>
        <p:sp>
          <p:nvSpPr>
            <p:cNvPr id="223" name="pl223"/>
            <p:cNvSpPr/>
            <p:nvPr/>
          </p:nvSpPr>
          <p:spPr>
            <a:xfrm>
              <a:off x="2384835" y="184837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4" name="tx224"/>
            <p:cNvSpPr/>
            <p:nvPr/>
          </p:nvSpPr>
          <p:spPr>
            <a:xfrm>
              <a:off x="2428336" y="16065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5" name="tx225"/>
            <p:cNvSpPr/>
            <p:nvPr/>
          </p:nvSpPr>
          <p:spPr>
            <a:xfrm>
              <a:off x="2722918" y="16065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6" name="tx226"/>
            <p:cNvSpPr/>
            <p:nvPr/>
          </p:nvSpPr>
          <p:spPr>
            <a:xfrm>
              <a:off x="3017500" y="158654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27" name="tx227"/>
            <p:cNvSpPr/>
            <p:nvPr/>
          </p:nvSpPr>
          <p:spPr>
            <a:xfrm>
              <a:off x="3312083" y="16245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8" name="tx228"/>
            <p:cNvSpPr/>
            <p:nvPr/>
          </p:nvSpPr>
          <p:spPr>
            <a:xfrm>
              <a:off x="3606665" y="16245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9" name="tx229"/>
            <p:cNvSpPr/>
            <p:nvPr/>
          </p:nvSpPr>
          <p:spPr>
            <a:xfrm>
              <a:off x="3901247" y="164565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0" name="rc230"/>
            <p:cNvSpPr/>
            <p:nvPr/>
          </p:nvSpPr>
          <p:spPr>
            <a:xfrm>
              <a:off x="2384835" y="2179176"/>
              <a:ext cx="1620202" cy="1019644"/>
            </a:xfrm>
            <a:prstGeom prst="rect">
              <a:avLst/>
            </a:prstGeom>
            <a:solidFill>
              <a:srgbClr val="EBEBEB">
                <a:alpha val="100000"/>
              </a:srgbClr>
            </a:solidFill>
          </p:spPr>
          <p:txBody>
            <a:bodyPr/>
            <a:lstStyle/>
            <a:p>
              <a:endParaRPr/>
            </a:p>
          </p:txBody>
        </p:sp>
        <p:sp>
          <p:nvSpPr>
            <p:cNvPr id="231" name="pl231"/>
            <p:cNvSpPr/>
            <p:nvPr/>
          </p:nvSpPr>
          <p:spPr>
            <a:xfrm>
              <a:off x="2384835" y="290594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2384835" y="24128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3" name="pl233"/>
            <p:cNvSpPr/>
            <p:nvPr/>
          </p:nvSpPr>
          <p:spPr>
            <a:xfrm>
              <a:off x="2605772"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34" name="pl234"/>
            <p:cNvSpPr/>
            <p:nvPr/>
          </p:nvSpPr>
          <p:spPr>
            <a:xfrm>
              <a:off x="2900354"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35" name="pl235"/>
            <p:cNvSpPr/>
            <p:nvPr/>
          </p:nvSpPr>
          <p:spPr>
            <a:xfrm>
              <a:off x="3194936"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36" name="pl236"/>
            <p:cNvSpPr/>
            <p:nvPr/>
          </p:nvSpPr>
          <p:spPr>
            <a:xfrm>
              <a:off x="3489518"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37" name="pl237"/>
            <p:cNvSpPr/>
            <p:nvPr/>
          </p:nvSpPr>
          <p:spPr>
            <a:xfrm>
              <a:off x="3784101"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38" name="pl238"/>
            <p:cNvSpPr/>
            <p:nvPr/>
          </p:nvSpPr>
          <p:spPr>
            <a:xfrm>
              <a:off x="2384835" y="315247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384835" y="265941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245848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27530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304764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334222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36368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393139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2458481" y="2974972"/>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247" name="pl247"/>
            <p:cNvSpPr/>
            <p:nvPr/>
          </p:nvSpPr>
          <p:spPr>
            <a:xfrm>
              <a:off x="2458481" y="2915805"/>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40651" cap="flat">
              <a:solidFill>
                <a:srgbClr val="BEBEBE">
                  <a:alpha val="69803"/>
                </a:srgbClr>
              </a:solidFill>
              <a:prstDash val="solid"/>
              <a:round/>
            </a:ln>
          </p:spPr>
          <p:txBody>
            <a:bodyPr/>
            <a:lstStyle/>
            <a:p>
              <a:endParaRPr/>
            </a:p>
          </p:txBody>
        </p:sp>
        <p:sp>
          <p:nvSpPr>
            <p:cNvPr id="248" name="pl248"/>
            <p:cNvSpPr/>
            <p:nvPr/>
          </p:nvSpPr>
          <p:spPr>
            <a:xfrm>
              <a:off x="2458481" y="2718582"/>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249" name="pl249"/>
            <p:cNvSpPr/>
            <p:nvPr/>
          </p:nvSpPr>
          <p:spPr>
            <a:xfrm>
              <a:off x="2458481" y="3053862"/>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250" name="pl250"/>
            <p:cNvSpPr/>
            <p:nvPr/>
          </p:nvSpPr>
          <p:spPr>
            <a:xfrm>
              <a:off x="2458481" y="2955250"/>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251" name="pl251"/>
            <p:cNvSpPr/>
            <p:nvPr/>
          </p:nvSpPr>
          <p:spPr>
            <a:xfrm>
              <a:off x="2458481" y="3113029"/>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252" name="pl252"/>
            <p:cNvSpPr/>
            <p:nvPr/>
          </p:nvSpPr>
          <p:spPr>
            <a:xfrm>
              <a:off x="2458481" y="2876361"/>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253" name="pl253"/>
            <p:cNvSpPr/>
            <p:nvPr/>
          </p:nvSpPr>
          <p:spPr>
            <a:xfrm>
              <a:off x="2458481"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254" name="pl254"/>
            <p:cNvSpPr/>
            <p:nvPr/>
          </p:nvSpPr>
          <p:spPr>
            <a:xfrm>
              <a:off x="2458481" y="2915805"/>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255" name="pl255"/>
            <p:cNvSpPr/>
            <p:nvPr/>
          </p:nvSpPr>
          <p:spPr>
            <a:xfrm>
              <a:off x="2458481" y="3073584"/>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256" name="pl256"/>
            <p:cNvSpPr/>
            <p:nvPr/>
          </p:nvSpPr>
          <p:spPr>
            <a:xfrm>
              <a:off x="2458481" y="3034139"/>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257" name="pl257"/>
            <p:cNvSpPr/>
            <p:nvPr/>
          </p:nvSpPr>
          <p:spPr>
            <a:xfrm>
              <a:off x="2458481" y="2974972"/>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258" name="pl258"/>
            <p:cNvSpPr/>
            <p:nvPr/>
          </p:nvSpPr>
          <p:spPr>
            <a:xfrm>
              <a:off x="2458481" y="2974972"/>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259" name="pl259"/>
            <p:cNvSpPr/>
            <p:nvPr/>
          </p:nvSpPr>
          <p:spPr>
            <a:xfrm>
              <a:off x="2458481" y="3113029"/>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260" name="pl260"/>
            <p:cNvSpPr/>
            <p:nvPr/>
          </p:nvSpPr>
          <p:spPr>
            <a:xfrm>
              <a:off x="2458481" y="3093306"/>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261" name="pl261"/>
            <p:cNvSpPr/>
            <p:nvPr/>
          </p:nvSpPr>
          <p:spPr>
            <a:xfrm>
              <a:off x="2458481"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262" name="pl262"/>
            <p:cNvSpPr/>
            <p:nvPr/>
          </p:nvSpPr>
          <p:spPr>
            <a:xfrm>
              <a:off x="2458481" y="2955250"/>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263" name="pl263"/>
            <p:cNvSpPr/>
            <p:nvPr/>
          </p:nvSpPr>
          <p:spPr>
            <a:xfrm>
              <a:off x="2458481" y="2777749"/>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264" name="pl264"/>
            <p:cNvSpPr/>
            <p:nvPr/>
          </p:nvSpPr>
          <p:spPr>
            <a:xfrm>
              <a:off x="2458481" y="2777749"/>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265" name="pl265"/>
            <p:cNvSpPr/>
            <p:nvPr/>
          </p:nvSpPr>
          <p:spPr>
            <a:xfrm>
              <a:off x="2458481" y="2974972"/>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266" name="pl266"/>
            <p:cNvSpPr/>
            <p:nvPr/>
          </p:nvSpPr>
          <p:spPr>
            <a:xfrm>
              <a:off x="2458481" y="2915805"/>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40651" cap="flat">
              <a:solidFill>
                <a:srgbClr val="000000">
                  <a:alpha val="100000"/>
                </a:srgbClr>
              </a:solidFill>
              <a:prstDash val="solid"/>
              <a:round/>
            </a:ln>
          </p:spPr>
          <p:txBody>
            <a:bodyPr/>
            <a:lstStyle/>
            <a:p>
              <a:endParaRPr/>
            </a:p>
          </p:txBody>
        </p:sp>
        <p:sp>
          <p:nvSpPr>
            <p:cNvPr id="267" name="pl267"/>
            <p:cNvSpPr/>
            <p:nvPr/>
          </p:nvSpPr>
          <p:spPr>
            <a:xfrm>
              <a:off x="2458481" y="2915805"/>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00BC51">
                  <a:alpha val="100000"/>
                </a:srgbClr>
              </a:solidFill>
              <a:prstDash val="solid"/>
              <a:round/>
            </a:ln>
          </p:spPr>
          <p:txBody>
            <a:bodyPr/>
            <a:lstStyle/>
            <a:p>
              <a:endParaRPr/>
            </a:p>
          </p:txBody>
        </p:sp>
        <p:sp>
          <p:nvSpPr>
            <p:cNvPr id="268" name="pl268"/>
            <p:cNvSpPr/>
            <p:nvPr/>
          </p:nvSpPr>
          <p:spPr>
            <a:xfrm>
              <a:off x="2384835" y="315247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69" name="tx269"/>
            <p:cNvSpPr/>
            <p:nvPr/>
          </p:nvSpPr>
          <p:spPr>
            <a:xfrm>
              <a:off x="2428336" y="28695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70" name="tx270"/>
            <p:cNvSpPr/>
            <p:nvPr/>
          </p:nvSpPr>
          <p:spPr>
            <a:xfrm>
              <a:off x="2722918" y="289064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71" name="tx271"/>
            <p:cNvSpPr/>
            <p:nvPr/>
          </p:nvSpPr>
          <p:spPr>
            <a:xfrm>
              <a:off x="3017500" y="285246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72" name="tx272"/>
            <p:cNvSpPr/>
            <p:nvPr/>
          </p:nvSpPr>
          <p:spPr>
            <a:xfrm>
              <a:off x="3281938" y="275253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73" name="tx273"/>
            <p:cNvSpPr/>
            <p:nvPr/>
          </p:nvSpPr>
          <p:spPr>
            <a:xfrm>
              <a:off x="3576520" y="27722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74" name="tx274"/>
            <p:cNvSpPr/>
            <p:nvPr/>
          </p:nvSpPr>
          <p:spPr>
            <a:xfrm>
              <a:off x="3901247" y="28300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75" name="rc275"/>
            <p:cNvSpPr/>
            <p:nvPr/>
          </p:nvSpPr>
          <p:spPr>
            <a:xfrm>
              <a:off x="2384835" y="3483272"/>
              <a:ext cx="1620202" cy="1019644"/>
            </a:xfrm>
            <a:prstGeom prst="rect">
              <a:avLst/>
            </a:prstGeom>
            <a:solidFill>
              <a:srgbClr val="EBEBEB">
                <a:alpha val="100000"/>
              </a:srgbClr>
            </a:solidFill>
          </p:spPr>
          <p:txBody>
            <a:bodyPr/>
            <a:lstStyle/>
            <a:p>
              <a:endParaRPr/>
            </a:p>
          </p:txBody>
        </p:sp>
        <p:sp>
          <p:nvSpPr>
            <p:cNvPr id="276" name="pl276"/>
            <p:cNvSpPr/>
            <p:nvPr/>
          </p:nvSpPr>
          <p:spPr>
            <a:xfrm>
              <a:off x="2384835" y="421004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2384835" y="37169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2605772"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2900354"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80" name="pl280"/>
            <p:cNvSpPr/>
            <p:nvPr/>
          </p:nvSpPr>
          <p:spPr>
            <a:xfrm>
              <a:off x="3194936"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81" name="pl281"/>
            <p:cNvSpPr/>
            <p:nvPr/>
          </p:nvSpPr>
          <p:spPr>
            <a:xfrm>
              <a:off x="3489518"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82" name="pl282"/>
            <p:cNvSpPr/>
            <p:nvPr/>
          </p:nvSpPr>
          <p:spPr>
            <a:xfrm>
              <a:off x="3784101"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83" name="pl283"/>
            <p:cNvSpPr/>
            <p:nvPr/>
          </p:nvSpPr>
          <p:spPr>
            <a:xfrm>
              <a:off x="2384835" y="44565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2384835" y="396351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245848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27530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304764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334222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36368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393139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2458481" y="4279068"/>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292" name="pl292"/>
            <p:cNvSpPr/>
            <p:nvPr/>
          </p:nvSpPr>
          <p:spPr>
            <a:xfrm>
              <a:off x="2458481" y="4417125"/>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a:endParaRPr/>
            </a:p>
          </p:txBody>
        </p:sp>
        <p:sp>
          <p:nvSpPr>
            <p:cNvPr id="293" name="pl293"/>
            <p:cNvSpPr/>
            <p:nvPr/>
          </p:nvSpPr>
          <p:spPr>
            <a:xfrm>
              <a:off x="2458481" y="4022678"/>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294" name="pl294"/>
            <p:cNvSpPr/>
            <p:nvPr/>
          </p:nvSpPr>
          <p:spPr>
            <a:xfrm>
              <a:off x="2458481" y="4357958"/>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295" name="pl295"/>
            <p:cNvSpPr/>
            <p:nvPr/>
          </p:nvSpPr>
          <p:spPr>
            <a:xfrm>
              <a:off x="2458481" y="4259346"/>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296" name="pl296"/>
            <p:cNvSpPr/>
            <p:nvPr/>
          </p:nvSpPr>
          <p:spPr>
            <a:xfrm>
              <a:off x="2458481" y="4417125"/>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297" name="pl297"/>
            <p:cNvSpPr/>
            <p:nvPr/>
          </p:nvSpPr>
          <p:spPr>
            <a:xfrm>
              <a:off x="2458481" y="4180457"/>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298" name="pl298"/>
            <p:cNvSpPr/>
            <p:nvPr/>
          </p:nvSpPr>
          <p:spPr>
            <a:xfrm>
              <a:off x="2458481"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299" name="pl299"/>
            <p:cNvSpPr/>
            <p:nvPr/>
          </p:nvSpPr>
          <p:spPr>
            <a:xfrm>
              <a:off x="2458481" y="4219901"/>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300" name="pl300"/>
            <p:cNvSpPr/>
            <p:nvPr/>
          </p:nvSpPr>
          <p:spPr>
            <a:xfrm>
              <a:off x="2458481" y="4377680"/>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2458481" y="4338235"/>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302" name="pl302"/>
            <p:cNvSpPr/>
            <p:nvPr/>
          </p:nvSpPr>
          <p:spPr>
            <a:xfrm>
              <a:off x="2458481" y="4279068"/>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303" name="pl303"/>
            <p:cNvSpPr/>
            <p:nvPr/>
          </p:nvSpPr>
          <p:spPr>
            <a:xfrm>
              <a:off x="2458481" y="4279068"/>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304" name="pl304"/>
            <p:cNvSpPr/>
            <p:nvPr/>
          </p:nvSpPr>
          <p:spPr>
            <a:xfrm>
              <a:off x="2458481" y="4417125"/>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305" name="pl305"/>
            <p:cNvSpPr/>
            <p:nvPr/>
          </p:nvSpPr>
          <p:spPr>
            <a:xfrm>
              <a:off x="2458481" y="4397402"/>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306" name="pl306"/>
            <p:cNvSpPr/>
            <p:nvPr/>
          </p:nvSpPr>
          <p:spPr>
            <a:xfrm>
              <a:off x="2458481"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307" name="pl307"/>
            <p:cNvSpPr/>
            <p:nvPr/>
          </p:nvSpPr>
          <p:spPr>
            <a:xfrm>
              <a:off x="2458481" y="4259346"/>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308" name="pl308"/>
            <p:cNvSpPr/>
            <p:nvPr/>
          </p:nvSpPr>
          <p:spPr>
            <a:xfrm>
              <a:off x="2458481" y="4081845"/>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309" name="pl309"/>
            <p:cNvSpPr/>
            <p:nvPr/>
          </p:nvSpPr>
          <p:spPr>
            <a:xfrm>
              <a:off x="2458481" y="4081845"/>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310" name="pl310"/>
            <p:cNvSpPr/>
            <p:nvPr/>
          </p:nvSpPr>
          <p:spPr>
            <a:xfrm>
              <a:off x="2458481" y="4279068"/>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311" name="pl311"/>
            <p:cNvSpPr/>
            <p:nvPr/>
          </p:nvSpPr>
          <p:spPr>
            <a:xfrm>
              <a:off x="2458481" y="4417125"/>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a:endParaRPr/>
            </a:p>
          </p:txBody>
        </p:sp>
        <p:sp>
          <p:nvSpPr>
            <p:cNvPr id="312" name="pl312"/>
            <p:cNvSpPr/>
            <p:nvPr/>
          </p:nvSpPr>
          <p:spPr>
            <a:xfrm>
              <a:off x="2458481" y="4417125"/>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28A3FF">
                  <a:alpha val="100000"/>
                </a:srgbClr>
              </a:solidFill>
              <a:prstDash val="solid"/>
              <a:round/>
            </a:ln>
          </p:spPr>
          <p:txBody>
            <a:bodyPr/>
            <a:lstStyle/>
            <a:p>
              <a:endParaRPr/>
            </a:p>
          </p:txBody>
        </p:sp>
        <p:sp>
          <p:nvSpPr>
            <p:cNvPr id="313" name="pl313"/>
            <p:cNvSpPr/>
            <p:nvPr/>
          </p:nvSpPr>
          <p:spPr>
            <a:xfrm>
              <a:off x="2384835" y="445656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14" name="tx314"/>
            <p:cNvSpPr/>
            <p:nvPr/>
          </p:nvSpPr>
          <p:spPr>
            <a:xfrm>
              <a:off x="2428336"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5" name="tx315"/>
            <p:cNvSpPr/>
            <p:nvPr/>
          </p:nvSpPr>
          <p:spPr>
            <a:xfrm>
              <a:off x="2722918" y="427357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6" name="tx316"/>
            <p:cNvSpPr/>
            <p:nvPr/>
          </p:nvSpPr>
          <p:spPr>
            <a:xfrm>
              <a:off x="3017500" y="42538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7" name="tx317"/>
            <p:cNvSpPr/>
            <p:nvPr/>
          </p:nvSpPr>
          <p:spPr>
            <a:xfrm>
              <a:off x="3312083" y="42538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8" name="tx318"/>
            <p:cNvSpPr/>
            <p:nvPr/>
          </p:nvSpPr>
          <p:spPr>
            <a:xfrm>
              <a:off x="3606665" y="42538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9" name="tx319"/>
            <p:cNvSpPr/>
            <p:nvPr/>
          </p:nvSpPr>
          <p:spPr>
            <a:xfrm>
              <a:off x="3901247" y="425385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20" name="rc320"/>
            <p:cNvSpPr/>
            <p:nvPr/>
          </p:nvSpPr>
          <p:spPr>
            <a:xfrm>
              <a:off x="2384835" y="4787368"/>
              <a:ext cx="1620202" cy="1019644"/>
            </a:xfrm>
            <a:prstGeom prst="rect">
              <a:avLst/>
            </a:prstGeom>
            <a:solidFill>
              <a:srgbClr val="EBEBEB">
                <a:alpha val="100000"/>
              </a:srgbClr>
            </a:solidFill>
          </p:spPr>
          <p:txBody>
            <a:bodyPr/>
            <a:lstStyle/>
            <a:p>
              <a:endParaRPr/>
            </a:p>
          </p:txBody>
        </p:sp>
        <p:sp>
          <p:nvSpPr>
            <p:cNvPr id="321" name="pl321"/>
            <p:cNvSpPr/>
            <p:nvPr/>
          </p:nvSpPr>
          <p:spPr>
            <a:xfrm>
              <a:off x="2384835" y="551413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2" name="pl322"/>
            <p:cNvSpPr/>
            <p:nvPr/>
          </p:nvSpPr>
          <p:spPr>
            <a:xfrm>
              <a:off x="2384835" y="502107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23" name="pl323"/>
            <p:cNvSpPr/>
            <p:nvPr/>
          </p:nvSpPr>
          <p:spPr>
            <a:xfrm>
              <a:off x="2605772"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24" name="pl324"/>
            <p:cNvSpPr/>
            <p:nvPr/>
          </p:nvSpPr>
          <p:spPr>
            <a:xfrm>
              <a:off x="2900354"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25" name="pl325"/>
            <p:cNvSpPr/>
            <p:nvPr/>
          </p:nvSpPr>
          <p:spPr>
            <a:xfrm>
              <a:off x="3194936"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3489518"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3784101"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28" name="pl328"/>
            <p:cNvSpPr/>
            <p:nvPr/>
          </p:nvSpPr>
          <p:spPr>
            <a:xfrm>
              <a:off x="2384835" y="576066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2384835" y="52676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245848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27530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304764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334222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36368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393139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2458481" y="5583165"/>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337" name="pl337"/>
            <p:cNvSpPr/>
            <p:nvPr/>
          </p:nvSpPr>
          <p:spPr>
            <a:xfrm>
              <a:off x="2458481" y="5385941"/>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40651" cap="flat">
              <a:solidFill>
                <a:srgbClr val="BEBEBE">
                  <a:alpha val="69803"/>
                </a:srgbClr>
              </a:solidFill>
              <a:prstDash val="solid"/>
              <a:round/>
            </a:ln>
          </p:spPr>
          <p:txBody>
            <a:bodyPr/>
            <a:lstStyle/>
            <a:p>
              <a:endParaRPr/>
            </a:p>
          </p:txBody>
        </p:sp>
        <p:sp>
          <p:nvSpPr>
            <p:cNvPr id="338" name="pl338"/>
            <p:cNvSpPr/>
            <p:nvPr/>
          </p:nvSpPr>
          <p:spPr>
            <a:xfrm>
              <a:off x="2458481" y="5326774"/>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339" name="pl339"/>
            <p:cNvSpPr/>
            <p:nvPr/>
          </p:nvSpPr>
          <p:spPr>
            <a:xfrm>
              <a:off x="2458481" y="5662054"/>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340" name="pl340"/>
            <p:cNvSpPr/>
            <p:nvPr/>
          </p:nvSpPr>
          <p:spPr>
            <a:xfrm>
              <a:off x="2458481" y="5563442"/>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341" name="pl341"/>
            <p:cNvSpPr/>
            <p:nvPr/>
          </p:nvSpPr>
          <p:spPr>
            <a:xfrm>
              <a:off x="2458481" y="5721221"/>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342" name="pl342"/>
            <p:cNvSpPr/>
            <p:nvPr/>
          </p:nvSpPr>
          <p:spPr>
            <a:xfrm>
              <a:off x="2458481" y="5484553"/>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343" name="pl343"/>
            <p:cNvSpPr/>
            <p:nvPr/>
          </p:nvSpPr>
          <p:spPr>
            <a:xfrm>
              <a:off x="2458481" y="5760666"/>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344" name="pl344"/>
            <p:cNvSpPr/>
            <p:nvPr/>
          </p:nvSpPr>
          <p:spPr>
            <a:xfrm>
              <a:off x="2458481" y="5523998"/>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345" name="pl345"/>
            <p:cNvSpPr/>
            <p:nvPr/>
          </p:nvSpPr>
          <p:spPr>
            <a:xfrm>
              <a:off x="2458481" y="5681776"/>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346" name="pl346"/>
            <p:cNvSpPr/>
            <p:nvPr/>
          </p:nvSpPr>
          <p:spPr>
            <a:xfrm>
              <a:off x="2458481" y="5642332"/>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347" name="pl347"/>
            <p:cNvSpPr/>
            <p:nvPr/>
          </p:nvSpPr>
          <p:spPr>
            <a:xfrm>
              <a:off x="2458481" y="5583165"/>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348" name="pl348"/>
            <p:cNvSpPr/>
            <p:nvPr/>
          </p:nvSpPr>
          <p:spPr>
            <a:xfrm>
              <a:off x="2458481" y="5583165"/>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349" name="pl349"/>
            <p:cNvSpPr/>
            <p:nvPr/>
          </p:nvSpPr>
          <p:spPr>
            <a:xfrm>
              <a:off x="2458481" y="5721221"/>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350" name="pl350"/>
            <p:cNvSpPr/>
            <p:nvPr/>
          </p:nvSpPr>
          <p:spPr>
            <a:xfrm>
              <a:off x="2458481" y="5701499"/>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351" name="pl351"/>
            <p:cNvSpPr/>
            <p:nvPr/>
          </p:nvSpPr>
          <p:spPr>
            <a:xfrm>
              <a:off x="2458481" y="5760666"/>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352" name="pl352"/>
            <p:cNvSpPr/>
            <p:nvPr/>
          </p:nvSpPr>
          <p:spPr>
            <a:xfrm>
              <a:off x="2458481" y="5563442"/>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353" name="pl353"/>
            <p:cNvSpPr/>
            <p:nvPr/>
          </p:nvSpPr>
          <p:spPr>
            <a:xfrm>
              <a:off x="2458481" y="5385941"/>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354" name="pl354"/>
            <p:cNvSpPr/>
            <p:nvPr/>
          </p:nvSpPr>
          <p:spPr>
            <a:xfrm>
              <a:off x="2458481" y="5385941"/>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355" name="pl355"/>
            <p:cNvSpPr/>
            <p:nvPr/>
          </p:nvSpPr>
          <p:spPr>
            <a:xfrm>
              <a:off x="2458481" y="5583165"/>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356" name="pl356"/>
            <p:cNvSpPr/>
            <p:nvPr/>
          </p:nvSpPr>
          <p:spPr>
            <a:xfrm>
              <a:off x="2458481" y="5385941"/>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40651" cap="flat">
              <a:solidFill>
                <a:srgbClr val="000000">
                  <a:alpha val="100000"/>
                </a:srgbClr>
              </a:solidFill>
              <a:prstDash val="solid"/>
              <a:round/>
            </a:ln>
          </p:spPr>
          <p:txBody>
            <a:bodyPr/>
            <a:lstStyle/>
            <a:p>
              <a:endParaRPr/>
            </a:p>
          </p:txBody>
        </p:sp>
        <p:sp>
          <p:nvSpPr>
            <p:cNvPr id="357" name="pl357"/>
            <p:cNvSpPr/>
            <p:nvPr/>
          </p:nvSpPr>
          <p:spPr>
            <a:xfrm>
              <a:off x="2458481" y="5385941"/>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FF689E">
                  <a:alpha val="100000"/>
                </a:srgbClr>
              </a:solidFill>
              <a:prstDash val="solid"/>
              <a:round/>
            </a:ln>
          </p:spPr>
          <p:txBody>
            <a:bodyPr/>
            <a:lstStyle/>
            <a:p>
              <a:endParaRPr/>
            </a:p>
          </p:txBody>
        </p:sp>
        <p:sp>
          <p:nvSpPr>
            <p:cNvPr id="358" name="pl358"/>
            <p:cNvSpPr/>
            <p:nvPr/>
          </p:nvSpPr>
          <p:spPr>
            <a:xfrm>
              <a:off x="2384835" y="5760666"/>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59" name="tx359"/>
            <p:cNvSpPr/>
            <p:nvPr/>
          </p:nvSpPr>
          <p:spPr>
            <a:xfrm>
              <a:off x="2428336" y="55188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0" name="tx360"/>
            <p:cNvSpPr/>
            <p:nvPr/>
          </p:nvSpPr>
          <p:spPr>
            <a:xfrm>
              <a:off x="2722918" y="546065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1" name="tx361"/>
            <p:cNvSpPr/>
            <p:nvPr/>
          </p:nvSpPr>
          <p:spPr>
            <a:xfrm>
              <a:off x="3017500" y="555794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2" name="tx362"/>
            <p:cNvSpPr/>
            <p:nvPr/>
          </p:nvSpPr>
          <p:spPr>
            <a:xfrm>
              <a:off x="3312083" y="549883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63" name="tx363"/>
            <p:cNvSpPr/>
            <p:nvPr/>
          </p:nvSpPr>
          <p:spPr>
            <a:xfrm>
              <a:off x="3606665" y="55776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4" name="tx364"/>
            <p:cNvSpPr/>
            <p:nvPr/>
          </p:nvSpPr>
          <p:spPr>
            <a:xfrm>
              <a:off x="3871102" y="52213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365" name="rc365"/>
            <p:cNvSpPr/>
            <p:nvPr/>
          </p:nvSpPr>
          <p:spPr>
            <a:xfrm>
              <a:off x="4074626" y="875080"/>
              <a:ext cx="1620202" cy="1019644"/>
            </a:xfrm>
            <a:prstGeom prst="rect">
              <a:avLst/>
            </a:prstGeom>
            <a:solidFill>
              <a:srgbClr val="EBEBEB">
                <a:alpha val="100000"/>
              </a:srgbClr>
            </a:solidFill>
          </p:spPr>
          <p:txBody>
            <a:bodyPr/>
            <a:lstStyle/>
            <a:p>
              <a:endParaRPr/>
            </a:p>
          </p:txBody>
        </p:sp>
        <p:sp>
          <p:nvSpPr>
            <p:cNvPr id="366" name="pl366"/>
            <p:cNvSpPr/>
            <p:nvPr/>
          </p:nvSpPr>
          <p:spPr>
            <a:xfrm>
              <a:off x="4074626" y="16018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4074626" y="11087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4295563"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4590145"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70" name="pl370"/>
            <p:cNvSpPr/>
            <p:nvPr/>
          </p:nvSpPr>
          <p:spPr>
            <a:xfrm>
              <a:off x="4884727"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5179310"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5473892"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73" name="pl373"/>
            <p:cNvSpPr/>
            <p:nvPr/>
          </p:nvSpPr>
          <p:spPr>
            <a:xfrm>
              <a:off x="4074626" y="18483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4074626" y="135531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414827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44428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473743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503201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532660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562118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4148272" y="1670876"/>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382" name="pl382"/>
            <p:cNvSpPr/>
            <p:nvPr/>
          </p:nvSpPr>
          <p:spPr>
            <a:xfrm>
              <a:off x="4148272" y="1651154"/>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40651" cap="flat">
              <a:solidFill>
                <a:srgbClr val="BEBEBE">
                  <a:alpha val="69803"/>
                </a:srgbClr>
              </a:solidFill>
              <a:prstDash val="solid"/>
              <a:round/>
            </a:ln>
          </p:spPr>
          <p:txBody>
            <a:bodyPr/>
            <a:lstStyle/>
            <a:p>
              <a:endParaRPr/>
            </a:p>
          </p:txBody>
        </p:sp>
        <p:sp>
          <p:nvSpPr>
            <p:cNvPr id="383" name="pl383"/>
            <p:cNvSpPr/>
            <p:nvPr/>
          </p:nvSpPr>
          <p:spPr>
            <a:xfrm>
              <a:off x="4148272" y="1414486"/>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384" name="pl384"/>
            <p:cNvSpPr/>
            <p:nvPr/>
          </p:nvSpPr>
          <p:spPr>
            <a:xfrm>
              <a:off x="4148272" y="1749765"/>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4148272" y="1651154"/>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386" name="pl386"/>
            <p:cNvSpPr/>
            <p:nvPr/>
          </p:nvSpPr>
          <p:spPr>
            <a:xfrm>
              <a:off x="4148272" y="1808932"/>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387" name="pl387"/>
            <p:cNvSpPr/>
            <p:nvPr/>
          </p:nvSpPr>
          <p:spPr>
            <a:xfrm>
              <a:off x="4148272" y="1572264"/>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388" name="pl388"/>
            <p:cNvSpPr/>
            <p:nvPr/>
          </p:nvSpPr>
          <p:spPr>
            <a:xfrm>
              <a:off x="4148272" y="1848377"/>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389" name="pl389"/>
            <p:cNvSpPr/>
            <p:nvPr/>
          </p:nvSpPr>
          <p:spPr>
            <a:xfrm>
              <a:off x="4148272" y="1611709"/>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390" name="pl390"/>
            <p:cNvSpPr/>
            <p:nvPr/>
          </p:nvSpPr>
          <p:spPr>
            <a:xfrm>
              <a:off x="4148272" y="1769488"/>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391" name="pl391"/>
            <p:cNvSpPr/>
            <p:nvPr/>
          </p:nvSpPr>
          <p:spPr>
            <a:xfrm>
              <a:off x="4148272" y="1730043"/>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392" name="pl392"/>
            <p:cNvSpPr/>
            <p:nvPr/>
          </p:nvSpPr>
          <p:spPr>
            <a:xfrm>
              <a:off x="4148272" y="1670876"/>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393" name="pl393"/>
            <p:cNvSpPr/>
            <p:nvPr/>
          </p:nvSpPr>
          <p:spPr>
            <a:xfrm>
              <a:off x="4148272" y="1670876"/>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394" name="pl394"/>
            <p:cNvSpPr/>
            <p:nvPr/>
          </p:nvSpPr>
          <p:spPr>
            <a:xfrm>
              <a:off x="4148272" y="1808932"/>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395" name="pl395"/>
            <p:cNvSpPr/>
            <p:nvPr/>
          </p:nvSpPr>
          <p:spPr>
            <a:xfrm>
              <a:off x="4148272" y="1789210"/>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396" name="pl396"/>
            <p:cNvSpPr/>
            <p:nvPr/>
          </p:nvSpPr>
          <p:spPr>
            <a:xfrm>
              <a:off x="4148272" y="1848377"/>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397" name="pl397"/>
            <p:cNvSpPr/>
            <p:nvPr/>
          </p:nvSpPr>
          <p:spPr>
            <a:xfrm>
              <a:off x="4148272" y="1651154"/>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398" name="pl398"/>
            <p:cNvSpPr/>
            <p:nvPr/>
          </p:nvSpPr>
          <p:spPr>
            <a:xfrm>
              <a:off x="4148272" y="1473653"/>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399" name="pl399"/>
            <p:cNvSpPr/>
            <p:nvPr/>
          </p:nvSpPr>
          <p:spPr>
            <a:xfrm>
              <a:off x="4148272" y="1473653"/>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400" name="pl400"/>
            <p:cNvSpPr/>
            <p:nvPr/>
          </p:nvSpPr>
          <p:spPr>
            <a:xfrm>
              <a:off x="4148272" y="1670876"/>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401" name="pl401"/>
            <p:cNvSpPr/>
            <p:nvPr/>
          </p:nvSpPr>
          <p:spPr>
            <a:xfrm>
              <a:off x="4148272" y="1651154"/>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40651" cap="flat">
              <a:solidFill>
                <a:srgbClr val="000000">
                  <a:alpha val="100000"/>
                </a:srgbClr>
              </a:solidFill>
              <a:prstDash val="solid"/>
              <a:round/>
            </a:ln>
          </p:spPr>
          <p:txBody>
            <a:bodyPr/>
            <a:lstStyle/>
            <a:p>
              <a:endParaRPr/>
            </a:p>
          </p:txBody>
        </p:sp>
        <p:sp>
          <p:nvSpPr>
            <p:cNvPr id="402" name="pl402"/>
            <p:cNvSpPr/>
            <p:nvPr/>
          </p:nvSpPr>
          <p:spPr>
            <a:xfrm>
              <a:off x="4148272" y="1651154"/>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D09400">
                  <a:alpha val="100000"/>
                </a:srgbClr>
              </a:solidFill>
              <a:prstDash val="solid"/>
              <a:round/>
            </a:ln>
          </p:spPr>
          <p:txBody>
            <a:bodyPr/>
            <a:lstStyle/>
            <a:p>
              <a:endParaRPr/>
            </a:p>
          </p:txBody>
        </p:sp>
        <p:sp>
          <p:nvSpPr>
            <p:cNvPr id="403" name="pl403"/>
            <p:cNvSpPr/>
            <p:nvPr/>
          </p:nvSpPr>
          <p:spPr>
            <a:xfrm>
              <a:off x="4074626" y="184837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04" name="tx404"/>
            <p:cNvSpPr/>
            <p:nvPr/>
          </p:nvSpPr>
          <p:spPr>
            <a:xfrm>
              <a:off x="4118127" y="16653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05" name="tx405"/>
            <p:cNvSpPr/>
            <p:nvPr/>
          </p:nvSpPr>
          <p:spPr>
            <a:xfrm>
              <a:off x="4412709" y="164565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06" name="tx406"/>
            <p:cNvSpPr/>
            <p:nvPr/>
          </p:nvSpPr>
          <p:spPr>
            <a:xfrm>
              <a:off x="4707291" y="154837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07" name="tx407"/>
            <p:cNvSpPr/>
            <p:nvPr/>
          </p:nvSpPr>
          <p:spPr>
            <a:xfrm>
              <a:off x="5001874" y="162455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08" name="tx408"/>
            <p:cNvSpPr/>
            <p:nvPr/>
          </p:nvSpPr>
          <p:spPr>
            <a:xfrm>
              <a:off x="5296456" y="15260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09" name="tx409"/>
            <p:cNvSpPr/>
            <p:nvPr/>
          </p:nvSpPr>
          <p:spPr>
            <a:xfrm>
              <a:off x="5560893" y="14865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10" name="rc410"/>
            <p:cNvSpPr/>
            <p:nvPr/>
          </p:nvSpPr>
          <p:spPr>
            <a:xfrm>
              <a:off x="4074626" y="2179176"/>
              <a:ext cx="1620202" cy="1019644"/>
            </a:xfrm>
            <a:prstGeom prst="rect">
              <a:avLst/>
            </a:prstGeom>
            <a:solidFill>
              <a:srgbClr val="EBEBEB">
                <a:alpha val="100000"/>
              </a:srgbClr>
            </a:solidFill>
          </p:spPr>
          <p:txBody>
            <a:bodyPr/>
            <a:lstStyle/>
            <a:p>
              <a:endParaRPr/>
            </a:p>
          </p:txBody>
        </p:sp>
        <p:sp>
          <p:nvSpPr>
            <p:cNvPr id="411" name="pl411"/>
            <p:cNvSpPr/>
            <p:nvPr/>
          </p:nvSpPr>
          <p:spPr>
            <a:xfrm>
              <a:off x="4074626" y="290594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4074626" y="24128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4295563"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4590145"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15" name="pl415"/>
            <p:cNvSpPr/>
            <p:nvPr/>
          </p:nvSpPr>
          <p:spPr>
            <a:xfrm>
              <a:off x="4884727"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16" name="pl416"/>
            <p:cNvSpPr/>
            <p:nvPr/>
          </p:nvSpPr>
          <p:spPr>
            <a:xfrm>
              <a:off x="5179310"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17" name="pl417"/>
            <p:cNvSpPr/>
            <p:nvPr/>
          </p:nvSpPr>
          <p:spPr>
            <a:xfrm>
              <a:off x="5473892"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18" name="pl418"/>
            <p:cNvSpPr/>
            <p:nvPr/>
          </p:nvSpPr>
          <p:spPr>
            <a:xfrm>
              <a:off x="4074626" y="315247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4074626" y="265941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414827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44428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473743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503201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532660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62118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6" name="pl426"/>
            <p:cNvSpPr/>
            <p:nvPr/>
          </p:nvSpPr>
          <p:spPr>
            <a:xfrm>
              <a:off x="4148272" y="2974972"/>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427" name="pl427"/>
            <p:cNvSpPr/>
            <p:nvPr/>
          </p:nvSpPr>
          <p:spPr>
            <a:xfrm>
              <a:off x="4148272" y="3073584"/>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40651" cap="flat">
              <a:solidFill>
                <a:srgbClr val="BEBEBE">
                  <a:alpha val="69803"/>
                </a:srgbClr>
              </a:solidFill>
              <a:prstDash val="solid"/>
              <a:round/>
            </a:ln>
          </p:spPr>
          <p:txBody>
            <a:bodyPr/>
            <a:lstStyle/>
            <a:p>
              <a:endParaRPr/>
            </a:p>
          </p:txBody>
        </p:sp>
        <p:sp>
          <p:nvSpPr>
            <p:cNvPr id="428" name="pl428"/>
            <p:cNvSpPr/>
            <p:nvPr/>
          </p:nvSpPr>
          <p:spPr>
            <a:xfrm>
              <a:off x="4148272" y="2718582"/>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429" name="pl429"/>
            <p:cNvSpPr/>
            <p:nvPr/>
          </p:nvSpPr>
          <p:spPr>
            <a:xfrm>
              <a:off x="4148272" y="3053862"/>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430" name="pl430"/>
            <p:cNvSpPr/>
            <p:nvPr/>
          </p:nvSpPr>
          <p:spPr>
            <a:xfrm>
              <a:off x="4148272" y="2955250"/>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431" name="pl431"/>
            <p:cNvSpPr/>
            <p:nvPr/>
          </p:nvSpPr>
          <p:spPr>
            <a:xfrm>
              <a:off x="4148272" y="3113029"/>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432" name="pl432"/>
            <p:cNvSpPr/>
            <p:nvPr/>
          </p:nvSpPr>
          <p:spPr>
            <a:xfrm>
              <a:off x="4148272" y="2876361"/>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433" name="pl433"/>
            <p:cNvSpPr/>
            <p:nvPr/>
          </p:nvSpPr>
          <p:spPr>
            <a:xfrm>
              <a:off x="4148272"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434" name="pl434"/>
            <p:cNvSpPr/>
            <p:nvPr/>
          </p:nvSpPr>
          <p:spPr>
            <a:xfrm>
              <a:off x="4148272" y="2915805"/>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435" name="pl435"/>
            <p:cNvSpPr/>
            <p:nvPr/>
          </p:nvSpPr>
          <p:spPr>
            <a:xfrm>
              <a:off x="4148272" y="3073584"/>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436" name="pl436"/>
            <p:cNvSpPr/>
            <p:nvPr/>
          </p:nvSpPr>
          <p:spPr>
            <a:xfrm>
              <a:off x="4148272" y="3034139"/>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437" name="pl437"/>
            <p:cNvSpPr/>
            <p:nvPr/>
          </p:nvSpPr>
          <p:spPr>
            <a:xfrm>
              <a:off x="4148272" y="2974972"/>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438" name="pl438"/>
            <p:cNvSpPr/>
            <p:nvPr/>
          </p:nvSpPr>
          <p:spPr>
            <a:xfrm>
              <a:off x="4148272" y="2974972"/>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439" name="pl439"/>
            <p:cNvSpPr/>
            <p:nvPr/>
          </p:nvSpPr>
          <p:spPr>
            <a:xfrm>
              <a:off x="4148272" y="3113029"/>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440" name="pl440"/>
            <p:cNvSpPr/>
            <p:nvPr/>
          </p:nvSpPr>
          <p:spPr>
            <a:xfrm>
              <a:off x="4148272" y="3093306"/>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4148272"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442" name="pl442"/>
            <p:cNvSpPr/>
            <p:nvPr/>
          </p:nvSpPr>
          <p:spPr>
            <a:xfrm>
              <a:off x="4148272" y="2955250"/>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443" name="pl443"/>
            <p:cNvSpPr/>
            <p:nvPr/>
          </p:nvSpPr>
          <p:spPr>
            <a:xfrm>
              <a:off x="4148272" y="2777749"/>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444" name="pl444"/>
            <p:cNvSpPr/>
            <p:nvPr/>
          </p:nvSpPr>
          <p:spPr>
            <a:xfrm>
              <a:off x="4148272" y="2777749"/>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445" name="pl445"/>
            <p:cNvSpPr/>
            <p:nvPr/>
          </p:nvSpPr>
          <p:spPr>
            <a:xfrm>
              <a:off x="4148272" y="2974972"/>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446" name="pl446"/>
            <p:cNvSpPr/>
            <p:nvPr/>
          </p:nvSpPr>
          <p:spPr>
            <a:xfrm>
              <a:off x="4148272" y="3073584"/>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40651" cap="flat">
              <a:solidFill>
                <a:srgbClr val="000000">
                  <a:alpha val="100000"/>
                </a:srgbClr>
              </a:solidFill>
              <a:prstDash val="solid"/>
              <a:round/>
            </a:ln>
          </p:spPr>
          <p:txBody>
            <a:bodyPr/>
            <a:lstStyle/>
            <a:p>
              <a:endParaRPr/>
            </a:p>
          </p:txBody>
        </p:sp>
        <p:sp>
          <p:nvSpPr>
            <p:cNvPr id="447" name="pl447"/>
            <p:cNvSpPr/>
            <p:nvPr/>
          </p:nvSpPr>
          <p:spPr>
            <a:xfrm>
              <a:off x="4148272" y="3073584"/>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00C087">
                  <a:alpha val="100000"/>
                </a:srgbClr>
              </a:solidFill>
              <a:prstDash val="solid"/>
              <a:round/>
            </a:ln>
          </p:spPr>
          <p:txBody>
            <a:bodyPr/>
            <a:lstStyle/>
            <a:p>
              <a:endParaRPr/>
            </a:p>
          </p:txBody>
        </p:sp>
        <p:sp>
          <p:nvSpPr>
            <p:cNvPr id="448" name="pl448"/>
            <p:cNvSpPr/>
            <p:nvPr/>
          </p:nvSpPr>
          <p:spPr>
            <a:xfrm>
              <a:off x="4074626" y="315247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9" name="tx449"/>
            <p:cNvSpPr/>
            <p:nvPr/>
          </p:nvSpPr>
          <p:spPr>
            <a:xfrm>
              <a:off x="4412709"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0" name="tx450"/>
            <p:cNvSpPr/>
            <p:nvPr/>
          </p:nvSpPr>
          <p:spPr>
            <a:xfrm>
              <a:off x="4707291"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1" name="tx451"/>
            <p:cNvSpPr/>
            <p:nvPr/>
          </p:nvSpPr>
          <p:spPr>
            <a:xfrm>
              <a:off x="5001874"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2" name="tx452"/>
            <p:cNvSpPr/>
            <p:nvPr/>
          </p:nvSpPr>
          <p:spPr>
            <a:xfrm>
              <a:off x="5296456"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3" name="tx453"/>
            <p:cNvSpPr/>
            <p:nvPr/>
          </p:nvSpPr>
          <p:spPr>
            <a:xfrm>
              <a:off x="5591038" y="29878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4" name="tx454"/>
            <p:cNvSpPr/>
            <p:nvPr/>
          </p:nvSpPr>
          <p:spPr>
            <a:xfrm>
              <a:off x="4118127" y="29106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5" name="rc455"/>
            <p:cNvSpPr/>
            <p:nvPr/>
          </p:nvSpPr>
          <p:spPr>
            <a:xfrm>
              <a:off x="4074626" y="3483272"/>
              <a:ext cx="1620202" cy="1019644"/>
            </a:xfrm>
            <a:prstGeom prst="rect">
              <a:avLst/>
            </a:prstGeom>
            <a:solidFill>
              <a:srgbClr val="EBEBEB">
                <a:alpha val="100000"/>
              </a:srgbClr>
            </a:solidFill>
          </p:spPr>
          <p:txBody>
            <a:bodyPr/>
            <a:lstStyle/>
            <a:p>
              <a:endParaRPr/>
            </a:p>
          </p:txBody>
        </p:sp>
        <p:sp>
          <p:nvSpPr>
            <p:cNvPr id="456" name="pl456"/>
            <p:cNvSpPr/>
            <p:nvPr/>
          </p:nvSpPr>
          <p:spPr>
            <a:xfrm>
              <a:off x="4074626" y="421004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4074626" y="37169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4295563"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4590145"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60" name="pl460"/>
            <p:cNvSpPr/>
            <p:nvPr/>
          </p:nvSpPr>
          <p:spPr>
            <a:xfrm>
              <a:off x="4884727"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61" name="pl461"/>
            <p:cNvSpPr/>
            <p:nvPr/>
          </p:nvSpPr>
          <p:spPr>
            <a:xfrm>
              <a:off x="5179310"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62" name="pl462"/>
            <p:cNvSpPr/>
            <p:nvPr/>
          </p:nvSpPr>
          <p:spPr>
            <a:xfrm>
              <a:off x="5473892"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63" name="pl463"/>
            <p:cNvSpPr/>
            <p:nvPr/>
          </p:nvSpPr>
          <p:spPr>
            <a:xfrm>
              <a:off x="4074626" y="44565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4074626" y="396351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414827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44428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473743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503201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532660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562118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1" name="pl471"/>
            <p:cNvSpPr/>
            <p:nvPr/>
          </p:nvSpPr>
          <p:spPr>
            <a:xfrm>
              <a:off x="4148272" y="4279068"/>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472" name="pl472"/>
            <p:cNvSpPr/>
            <p:nvPr/>
          </p:nvSpPr>
          <p:spPr>
            <a:xfrm>
              <a:off x="4148272" y="4397402"/>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40651" cap="flat">
              <a:solidFill>
                <a:srgbClr val="BEBEBE">
                  <a:alpha val="69803"/>
                </a:srgbClr>
              </a:solidFill>
              <a:prstDash val="solid"/>
              <a:round/>
            </a:ln>
          </p:spPr>
          <p:txBody>
            <a:bodyPr/>
            <a:lstStyle/>
            <a:p>
              <a:endParaRPr/>
            </a:p>
          </p:txBody>
        </p:sp>
        <p:sp>
          <p:nvSpPr>
            <p:cNvPr id="473" name="pl473"/>
            <p:cNvSpPr/>
            <p:nvPr/>
          </p:nvSpPr>
          <p:spPr>
            <a:xfrm>
              <a:off x="4148272" y="4022678"/>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474" name="pl474"/>
            <p:cNvSpPr/>
            <p:nvPr/>
          </p:nvSpPr>
          <p:spPr>
            <a:xfrm>
              <a:off x="4148272" y="4357958"/>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475" name="pl475"/>
            <p:cNvSpPr/>
            <p:nvPr/>
          </p:nvSpPr>
          <p:spPr>
            <a:xfrm>
              <a:off x="4148272" y="4259346"/>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476" name="pl476"/>
            <p:cNvSpPr/>
            <p:nvPr/>
          </p:nvSpPr>
          <p:spPr>
            <a:xfrm>
              <a:off x="4148272" y="4417125"/>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477" name="pl477"/>
            <p:cNvSpPr/>
            <p:nvPr/>
          </p:nvSpPr>
          <p:spPr>
            <a:xfrm>
              <a:off x="4148272" y="4180457"/>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478" name="pl478"/>
            <p:cNvSpPr/>
            <p:nvPr/>
          </p:nvSpPr>
          <p:spPr>
            <a:xfrm>
              <a:off x="4148272"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479" name="pl479"/>
            <p:cNvSpPr/>
            <p:nvPr/>
          </p:nvSpPr>
          <p:spPr>
            <a:xfrm>
              <a:off x="4148272" y="4219901"/>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480" name="pl480"/>
            <p:cNvSpPr/>
            <p:nvPr/>
          </p:nvSpPr>
          <p:spPr>
            <a:xfrm>
              <a:off x="4148272" y="4377680"/>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481" name="pl481"/>
            <p:cNvSpPr/>
            <p:nvPr/>
          </p:nvSpPr>
          <p:spPr>
            <a:xfrm>
              <a:off x="4148272" y="4338235"/>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482" name="pl482"/>
            <p:cNvSpPr/>
            <p:nvPr/>
          </p:nvSpPr>
          <p:spPr>
            <a:xfrm>
              <a:off x="4148272" y="4279068"/>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483" name="pl483"/>
            <p:cNvSpPr/>
            <p:nvPr/>
          </p:nvSpPr>
          <p:spPr>
            <a:xfrm>
              <a:off x="4148272" y="4279068"/>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484" name="pl484"/>
            <p:cNvSpPr/>
            <p:nvPr/>
          </p:nvSpPr>
          <p:spPr>
            <a:xfrm>
              <a:off x="4148272" y="4417125"/>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485" name="pl485"/>
            <p:cNvSpPr/>
            <p:nvPr/>
          </p:nvSpPr>
          <p:spPr>
            <a:xfrm>
              <a:off x="4148272" y="4397402"/>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486" name="pl486"/>
            <p:cNvSpPr/>
            <p:nvPr/>
          </p:nvSpPr>
          <p:spPr>
            <a:xfrm>
              <a:off x="4148272"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487" name="pl487"/>
            <p:cNvSpPr/>
            <p:nvPr/>
          </p:nvSpPr>
          <p:spPr>
            <a:xfrm>
              <a:off x="4148272" y="4259346"/>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488" name="pl488"/>
            <p:cNvSpPr/>
            <p:nvPr/>
          </p:nvSpPr>
          <p:spPr>
            <a:xfrm>
              <a:off x="4148272" y="4081845"/>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489" name="pl489"/>
            <p:cNvSpPr/>
            <p:nvPr/>
          </p:nvSpPr>
          <p:spPr>
            <a:xfrm>
              <a:off x="4148272" y="4081845"/>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490" name="pl490"/>
            <p:cNvSpPr/>
            <p:nvPr/>
          </p:nvSpPr>
          <p:spPr>
            <a:xfrm>
              <a:off x="4148272" y="4279068"/>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491" name="pl491"/>
            <p:cNvSpPr/>
            <p:nvPr/>
          </p:nvSpPr>
          <p:spPr>
            <a:xfrm>
              <a:off x="4148272" y="4397402"/>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40651" cap="flat">
              <a:solidFill>
                <a:srgbClr val="000000">
                  <a:alpha val="100000"/>
                </a:srgbClr>
              </a:solidFill>
              <a:prstDash val="solid"/>
              <a:round/>
            </a:ln>
          </p:spPr>
          <p:txBody>
            <a:bodyPr/>
            <a:lstStyle/>
            <a:p>
              <a:endParaRPr/>
            </a:p>
          </p:txBody>
        </p:sp>
        <p:sp>
          <p:nvSpPr>
            <p:cNvPr id="492" name="pl492"/>
            <p:cNvSpPr/>
            <p:nvPr/>
          </p:nvSpPr>
          <p:spPr>
            <a:xfrm>
              <a:off x="4148272" y="4397402"/>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9C8DFF">
                  <a:alpha val="100000"/>
                </a:srgbClr>
              </a:solidFill>
              <a:prstDash val="solid"/>
              <a:round/>
            </a:ln>
          </p:spPr>
          <p:txBody>
            <a:bodyPr/>
            <a:lstStyle/>
            <a:p>
              <a:endParaRPr/>
            </a:p>
          </p:txBody>
        </p:sp>
        <p:sp>
          <p:nvSpPr>
            <p:cNvPr id="493" name="pl493"/>
            <p:cNvSpPr/>
            <p:nvPr/>
          </p:nvSpPr>
          <p:spPr>
            <a:xfrm>
              <a:off x="4074626" y="445656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94" name="tx494"/>
            <p:cNvSpPr/>
            <p:nvPr/>
          </p:nvSpPr>
          <p:spPr>
            <a:xfrm>
              <a:off x="4118127" y="423275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95" name="tx495"/>
            <p:cNvSpPr/>
            <p:nvPr/>
          </p:nvSpPr>
          <p:spPr>
            <a:xfrm>
              <a:off x="4412709"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6" name="tx496"/>
            <p:cNvSpPr/>
            <p:nvPr/>
          </p:nvSpPr>
          <p:spPr>
            <a:xfrm>
              <a:off x="4707291"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7" name="tx497"/>
            <p:cNvSpPr/>
            <p:nvPr/>
          </p:nvSpPr>
          <p:spPr>
            <a:xfrm>
              <a:off x="5001874"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8" name="tx498"/>
            <p:cNvSpPr/>
            <p:nvPr/>
          </p:nvSpPr>
          <p:spPr>
            <a:xfrm>
              <a:off x="5296456" y="427357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99" name="tx499"/>
            <p:cNvSpPr/>
            <p:nvPr/>
          </p:nvSpPr>
          <p:spPr>
            <a:xfrm>
              <a:off x="5591038"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0" name="rc500"/>
            <p:cNvSpPr/>
            <p:nvPr/>
          </p:nvSpPr>
          <p:spPr>
            <a:xfrm>
              <a:off x="5764417" y="875080"/>
              <a:ext cx="1620202" cy="1019644"/>
            </a:xfrm>
            <a:prstGeom prst="rect">
              <a:avLst/>
            </a:prstGeom>
            <a:solidFill>
              <a:srgbClr val="EBEBEB">
                <a:alpha val="100000"/>
              </a:srgbClr>
            </a:solidFill>
          </p:spPr>
          <p:txBody>
            <a:bodyPr/>
            <a:lstStyle/>
            <a:p>
              <a:endParaRPr/>
            </a:p>
          </p:txBody>
        </p:sp>
        <p:sp>
          <p:nvSpPr>
            <p:cNvPr id="501" name="pl501"/>
            <p:cNvSpPr/>
            <p:nvPr/>
          </p:nvSpPr>
          <p:spPr>
            <a:xfrm>
              <a:off x="5764417" y="16018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2" name="pl502"/>
            <p:cNvSpPr/>
            <p:nvPr/>
          </p:nvSpPr>
          <p:spPr>
            <a:xfrm>
              <a:off x="5764417" y="11087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5985354"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6279936"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6574518"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06" name="pl506"/>
            <p:cNvSpPr/>
            <p:nvPr/>
          </p:nvSpPr>
          <p:spPr>
            <a:xfrm>
              <a:off x="6869101"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07" name="pl507"/>
            <p:cNvSpPr/>
            <p:nvPr/>
          </p:nvSpPr>
          <p:spPr>
            <a:xfrm>
              <a:off x="7163683"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08" name="pl508"/>
            <p:cNvSpPr/>
            <p:nvPr/>
          </p:nvSpPr>
          <p:spPr>
            <a:xfrm>
              <a:off x="5764417" y="18483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5764417" y="135531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58380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613264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642722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672180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701639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731097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5838063" y="1670876"/>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517" name="pl517"/>
            <p:cNvSpPr/>
            <p:nvPr/>
          </p:nvSpPr>
          <p:spPr>
            <a:xfrm>
              <a:off x="5838063" y="1808932"/>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40651" cap="flat">
              <a:solidFill>
                <a:srgbClr val="BEBEBE">
                  <a:alpha val="69803"/>
                </a:srgbClr>
              </a:solidFill>
              <a:prstDash val="solid"/>
              <a:round/>
            </a:ln>
          </p:spPr>
          <p:txBody>
            <a:bodyPr/>
            <a:lstStyle/>
            <a:p>
              <a:endParaRPr/>
            </a:p>
          </p:txBody>
        </p:sp>
        <p:sp>
          <p:nvSpPr>
            <p:cNvPr id="518" name="pl518"/>
            <p:cNvSpPr/>
            <p:nvPr/>
          </p:nvSpPr>
          <p:spPr>
            <a:xfrm>
              <a:off x="5838063" y="1414486"/>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519" name="pl519"/>
            <p:cNvSpPr/>
            <p:nvPr/>
          </p:nvSpPr>
          <p:spPr>
            <a:xfrm>
              <a:off x="5838063" y="1749765"/>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520" name="pl520"/>
            <p:cNvSpPr/>
            <p:nvPr/>
          </p:nvSpPr>
          <p:spPr>
            <a:xfrm>
              <a:off x="5838063" y="1651154"/>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521" name="pl521"/>
            <p:cNvSpPr/>
            <p:nvPr/>
          </p:nvSpPr>
          <p:spPr>
            <a:xfrm>
              <a:off x="5838063" y="1808932"/>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522" name="pl522"/>
            <p:cNvSpPr/>
            <p:nvPr/>
          </p:nvSpPr>
          <p:spPr>
            <a:xfrm>
              <a:off x="5838063" y="1572264"/>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523" name="pl523"/>
            <p:cNvSpPr/>
            <p:nvPr/>
          </p:nvSpPr>
          <p:spPr>
            <a:xfrm>
              <a:off x="5838063" y="1848377"/>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524" name="pl524"/>
            <p:cNvSpPr/>
            <p:nvPr/>
          </p:nvSpPr>
          <p:spPr>
            <a:xfrm>
              <a:off x="5838063" y="1611709"/>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525" name="pl525"/>
            <p:cNvSpPr/>
            <p:nvPr/>
          </p:nvSpPr>
          <p:spPr>
            <a:xfrm>
              <a:off x="5838063" y="1769488"/>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526" name="pl526"/>
            <p:cNvSpPr/>
            <p:nvPr/>
          </p:nvSpPr>
          <p:spPr>
            <a:xfrm>
              <a:off x="5838063" y="1730043"/>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527" name="pl527"/>
            <p:cNvSpPr/>
            <p:nvPr/>
          </p:nvSpPr>
          <p:spPr>
            <a:xfrm>
              <a:off x="5838063" y="1670876"/>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528" name="pl528"/>
            <p:cNvSpPr/>
            <p:nvPr/>
          </p:nvSpPr>
          <p:spPr>
            <a:xfrm>
              <a:off x="5838063" y="1670876"/>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529" name="pl529"/>
            <p:cNvSpPr/>
            <p:nvPr/>
          </p:nvSpPr>
          <p:spPr>
            <a:xfrm>
              <a:off x="5838063" y="1808932"/>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530" name="pl530"/>
            <p:cNvSpPr/>
            <p:nvPr/>
          </p:nvSpPr>
          <p:spPr>
            <a:xfrm>
              <a:off x="5838063" y="1789210"/>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531" name="pl531"/>
            <p:cNvSpPr/>
            <p:nvPr/>
          </p:nvSpPr>
          <p:spPr>
            <a:xfrm>
              <a:off x="5838063" y="1848377"/>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532" name="pl532"/>
            <p:cNvSpPr/>
            <p:nvPr/>
          </p:nvSpPr>
          <p:spPr>
            <a:xfrm>
              <a:off x="5838063" y="1651154"/>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533" name="pl533"/>
            <p:cNvSpPr/>
            <p:nvPr/>
          </p:nvSpPr>
          <p:spPr>
            <a:xfrm>
              <a:off x="5838063" y="1473653"/>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534" name="pl534"/>
            <p:cNvSpPr/>
            <p:nvPr/>
          </p:nvSpPr>
          <p:spPr>
            <a:xfrm>
              <a:off x="5838063" y="1473653"/>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535" name="pl535"/>
            <p:cNvSpPr/>
            <p:nvPr/>
          </p:nvSpPr>
          <p:spPr>
            <a:xfrm>
              <a:off x="5838063" y="1670876"/>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536" name="pl536"/>
            <p:cNvSpPr/>
            <p:nvPr/>
          </p:nvSpPr>
          <p:spPr>
            <a:xfrm>
              <a:off x="5838063" y="1808932"/>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40651" cap="flat">
              <a:solidFill>
                <a:srgbClr val="000000">
                  <a:alpha val="100000"/>
                </a:srgbClr>
              </a:solidFill>
              <a:prstDash val="solid"/>
              <a:round/>
            </a:ln>
          </p:spPr>
          <p:txBody>
            <a:bodyPr/>
            <a:lstStyle/>
            <a:p>
              <a:endParaRPr/>
            </a:p>
          </p:txBody>
        </p:sp>
        <p:sp>
          <p:nvSpPr>
            <p:cNvPr id="537" name="pl537"/>
            <p:cNvSpPr/>
            <p:nvPr/>
          </p:nvSpPr>
          <p:spPr>
            <a:xfrm>
              <a:off x="5838063" y="1808932"/>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2A100">
                  <a:alpha val="100000"/>
                </a:srgbClr>
              </a:solidFill>
              <a:prstDash val="solid"/>
              <a:round/>
            </a:ln>
          </p:spPr>
          <p:txBody>
            <a:bodyPr/>
            <a:lstStyle/>
            <a:p>
              <a:endParaRPr/>
            </a:p>
          </p:txBody>
        </p:sp>
        <p:sp>
          <p:nvSpPr>
            <p:cNvPr id="538" name="pl538"/>
            <p:cNvSpPr/>
            <p:nvPr/>
          </p:nvSpPr>
          <p:spPr>
            <a:xfrm>
              <a:off x="5764417" y="184837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9" name="tx539"/>
            <p:cNvSpPr/>
            <p:nvPr/>
          </p:nvSpPr>
          <p:spPr>
            <a:xfrm>
              <a:off x="5807918" y="16653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0" name="tx540"/>
            <p:cNvSpPr/>
            <p:nvPr/>
          </p:nvSpPr>
          <p:spPr>
            <a:xfrm>
              <a:off x="6102500" y="164565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41" name="tx541"/>
            <p:cNvSpPr/>
            <p:nvPr/>
          </p:nvSpPr>
          <p:spPr>
            <a:xfrm>
              <a:off x="6397082" y="16653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2" name="tx542"/>
            <p:cNvSpPr/>
            <p:nvPr/>
          </p:nvSpPr>
          <p:spPr>
            <a:xfrm>
              <a:off x="6691665" y="16653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3" name="tx543"/>
            <p:cNvSpPr/>
            <p:nvPr/>
          </p:nvSpPr>
          <p:spPr>
            <a:xfrm>
              <a:off x="6986247"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4" name="tx544"/>
            <p:cNvSpPr/>
            <p:nvPr/>
          </p:nvSpPr>
          <p:spPr>
            <a:xfrm>
              <a:off x="7280829" y="16837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5" name="rc545"/>
            <p:cNvSpPr/>
            <p:nvPr/>
          </p:nvSpPr>
          <p:spPr>
            <a:xfrm>
              <a:off x="5764417" y="2179176"/>
              <a:ext cx="1620202" cy="1019644"/>
            </a:xfrm>
            <a:prstGeom prst="rect">
              <a:avLst/>
            </a:prstGeom>
            <a:solidFill>
              <a:srgbClr val="EBEBEB">
                <a:alpha val="100000"/>
              </a:srgbClr>
            </a:solidFill>
          </p:spPr>
          <p:txBody>
            <a:bodyPr/>
            <a:lstStyle/>
            <a:p>
              <a:endParaRPr/>
            </a:p>
          </p:txBody>
        </p:sp>
        <p:sp>
          <p:nvSpPr>
            <p:cNvPr id="546" name="pl546"/>
            <p:cNvSpPr/>
            <p:nvPr/>
          </p:nvSpPr>
          <p:spPr>
            <a:xfrm>
              <a:off x="5764417" y="290594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5764417" y="24128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5985354"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6279936"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50" name="pl550"/>
            <p:cNvSpPr/>
            <p:nvPr/>
          </p:nvSpPr>
          <p:spPr>
            <a:xfrm>
              <a:off x="6574518"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51" name="pl551"/>
            <p:cNvSpPr/>
            <p:nvPr/>
          </p:nvSpPr>
          <p:spPr>
            <a:xfrm>
              <a:off x="6869101"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52" name="pl552"/>
            <p:cNvSpPr/>
            <p:nvPr/>
          </p:nvSpPr>
          <p:spPr>
            <a:xfrm>
              <a:off x="7163683"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53" name="pl553"/>
            <p:cNvSpPr/>
            <p:nvPr/>
          </p:nvSpPr>
          <p:spPr>
            <a:xfrm>
              <a:off x="5764417" y="315247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5764417" y="265941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58380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613264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642722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672180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701639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731097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5838063" y="2974972"/>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562" name="pl562"/>
            <p:cNvSpPr/>
            <p:nvPr/>
          </p:nvSpPr>
          <p:spPr>
            <a:xfrm>
              <a:off x="5838063" y="3034139"/>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40651" cap="flat">
              <a:solidFill>
                <a:srgbClr val="BEBEBE">
                  <a:alpha val="69803"/>
                </a:srgbClr>
              </a:solidFill>
              <a:prstDash val="solid"/>
              <a:round/>
            </a:ln>
          </p:spPr>
          <p:txBody>
            <a:bodyPr/>
            <a:lstStyle/>
            <a:p>
              <a:endParaRPr/>
            </a:p>
          </p:txBody>
        </p:sp>
        <p:sp>
          <p:nvSpPr>
            <p:cNvPr id="563" name="pl563"/>
            <p:cNvSpPr/>
            <p:nvPr/>
          </p:nvSpPr>
          <p:spPr>
            <a:xfrm>
              <a:off x="5838063" y="2718582"/>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564" name="pl564"/>
            <p:cNvSpPr/>
            <p:nvPr/>
          </p:nvSpPr>
          <p:spPr>
            <a:xfrm>
              <a:off x="5838063" y="3053862"/>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565" name="pl565"/>
            <p:cNvSpPr/>
            <p:nvPr/>
          </p:nvSpPr>
          <p:spPr>
            <a:xfrm>
              <a:off x="5838063" y="2955250"/>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566" name="pl566"/>
            <p:cNvSpPr/>
            <p:nvPr/>
          </p:nvSpPr>
          <p:spPr>
            <a:xfrm>
              <a:off x="5838063" y="3113029"/>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567" name="pl567"/>
            <p:cNvSpPr/>
            <p:nvPr/>
          </p:nvSpPr>
          <p:spPr>
            <a:xfrm>
              <a:off x="5838063" y="2876361"/>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568" name="pl568"/>
            <p:cNvSpPr/>
            <p:nvPr/>
          </p:nvSpPr>
          <p:spPr>
            <a:xfrm>
              <a:off x="5838063"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569" name="pl569"/>
            <p:cNvSpPr/>
            <p:nvPr/>
          </p:nvSpPr>
          <p:spPr>
            <a:xfrm>
              <a:off x="5838063" y="2915805"/>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570" name="pl570"/>
            <p:cNvSpPr/>
            <p:nvPr/>
          </p:nvSpPr>
          <p:spPr>
            <a:xfrm>
              <a:off x="5838063" y="3073584"/>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571" name="pl571"/>
            <p:cNvSpPr/>
            <p:nvPr/>
          </p:nvSpPr>
          <p:spPr>
            <a:xfrm>
              <a:off x="5838063" y="3034139"/>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572" name="pl572"/>
            <p:cNvSpPr/>
            <p:nvPr/>
          </p:nvSpPr>
          <p:spPr>
            <a:xfrm>
              <a:off x="5838063" y="2974972"/>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573" name="pl573"/>
            <p:cNvSpPr/>
            <p:nvPr/>
          </p:nvSpPr>
          <p:spPr>
            <a:xfrm>
              <a:off x="5838063" y="2974972"/>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574" name="pl574"/>
            <p:cNvSpPr/>
            <p:nvPr/>
          </p:nvSpPr>
          <p:spPr>
            <a:xfrm>
              <a:off x="5838063" y="3113029"/>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575" name="pl575"/>
            <p:cNvSpPr/>
            <p:nvPr/>
          </p:nvSpPr>
          <p:spPr>
            <a:xfrm>
              <a:off x="5838063" y="3093306"/>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576" name="pl576"/>
            <p:cNvSpPr/>
            <p:nvPr/>
          </p:nvSpPr>
          <p:spPr>
            <a:xfrm>
              <a:off x="5838063"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577" name="pl577"/>
            <p:cNvSpPr/>
            <p:nvPr/>
          </p:nvSpPr>
          <p:spPr>
            <a:xfrm>
              <a:off x="5838063" y="2955250"/>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578" name="pl578"/>
            <p:cNvSpPr/>
            <p:nvPr/>
          </p:nvSpPr>
          <p:spPr>
            <a:xfrm>
              <a:off x="5838063" y="2777749"/>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579" name="pl579"/>
            <p:cNvSpPr/>
            <p:nvPr/>
          </p:nvSpPr>
          <p:spPr>
            <a:xfrm>
              <a:off x="5838063" y="2777749"/>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580" name="pl580"/>
            <p:cNvSpPr/>
            <p:nvPr/>
          </p:nvSpPr>
          <p:spPr>
            <a:xfrm>
              <a:off x="5838063" y="2974972"/>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581" name="pl581"/>
            <p:cNvSpPr/>
            <p:nvPr/>
          </p:nvSpPr>
          <p:spPr>
            <a:xfrm>
              <a:off x="5838063" y="3034139"/>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40651" cap="flat">
              <a:solidFill>
                <a:srgbClr val="000000">
                  <a:alpha val="100000"/>
                </a:srgbClr>
              </a:solidFill>
              <a:prstDash val="solid"/>
              <a:round/>
            </a:ln>
          </p:spPr>
          <p:txBody>
            <a:bodyPr/>
            <a:lstStyle/>
            <a:p>
              <a:endParaRPr/>
            </a:p>
          </p:txBody>
        </p:sp>
        <p:sp>
          <p:nvSpPr>
            <p:cNvPr id="582" name="pl582"/>
            <p:cNvSpPr/>
            <p:nvPr/>
          </p:nvSpPr>
          <p:spPr>
            <a:xfrm>
              <a:off x="5838063" y="3034139"/>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00C0B2">
                  <a:alpha val="100000"/>
                </a:srgbClr>
              </a:solidFill>
              <a:prstDash val="solid"/>
              <a:round/>
            </a:ln>
          </p:spPr>
          <p:txBody>
            <a:bodyPr/>
            <a:lstStyle/>
            <a:p>
              <a:endParaRPr/>
            </a:p>
          </p:txBody>
        </p:sp>
        <p:sp>
          <p:nvSpPr>
            <p:cNvPr id="583" name="pl583"/>
            <p:cNvSpPr/>
            <p:nvPr/>
          </p:nvSpPr>
          <p:spPr>
            <a:xfrm>
              <a:off x="5764417" y="315247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84" name="tx584"/>
            <p:cNvSpPr/>
            <p:nvPr/>
          </p:nvSpPr>
          <p:spPr>
            <a:xfrm>
              <a:off x="5807918" y="294975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85" name="tx585"/>
            <p:cNvSpPr/>
            <p:nvPr/>
          </p:nvSpPr>
          <p:spPr>
            <a:xfrm>
              <a:off x="6102500" y="29694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86" name="tx586"/>
            <p:cNvSpPr/>
            <p:nvPr/>
          </p:nvSpPr>
          <p:spPr>
            <a:xfrm>
              <a:off x="6397082" y="28695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87" name="tx587"/>
            <p:cNvSpPr/>
            <p:nvPr/>
          </p:nvSpPr>
          <p:spPr>
            <a:xfrm>
              <a:off x="6691665" y="28695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88" name="tx588"/>
            <p:cNvSpPr/>
            <p:nvPr/>
          </p:nvSpPr>
          <p:spPr>
            <a:xfrm>
              <a:off x="6986247" y="292865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89" name="tx589"/>
            <p:cNvSpPr/>
            <p:nvPr/>
          </p:nvSpPr>
          <p:spPr>
            <a:xfrm>
              <a:off x="7280829" y="29694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90" name="rc590"/>
            <p:cNvSpPr/>
            <p:nvPr/>
          </p:nvSpPr>
          <p:spPr>
            <a:xfrm>
              <a:off x="5764417" y="3483272"/>
              <a:ext cx="1620202" cy="1019644"/>
            </a:xfrm>
            <a:prstGeom prst="rect">
              <a:avLst/>
            </a:prstGeom>
            <a:solidFill>
              <a:srgbClr val="EBEBEB">
                <a:alpha val="100000"/>
              </a:srgbClr>
            </a:solidFill>
          </p:spPr>
          <p:txBody>
            <a:bodyPr/>
            <a:lstStyle/>
            <a:p>
              <a:endParaRPr/>
            </a:p>
          </p:txBody>
        </p:sp>
        <p:sp>
          <p:nvSpPr>
            <p:cNvPr id="591" name="pl591"/>
            <p:cNvSpPr/>
            <p:nvPr/>
          </p:nvSpPr>
          <p:spPr>
            <a:xfrm>
              <a:off x="5764417" y="421004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92" name="pl592"/>
            <p:cNvSpPr/>
            <p:nvPr/>
          </p:nvSpPr>
          <p:spPr>
            <a:xfrm>
              <a:off x="5764417" y="37169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93" name="pl593"/>
            <p:cNvSpPr/>
            <p:nvPr/>
          </p:nvSpPr>
          <p:spPr>
            <a:xfrm>
              <a:off x="5985354"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94" name="pl594"/>
            <p:cNvSpPr/>
            <p:nvPr/>
          </p:nvSpPr>
          <p:spPr>
            <a:xfrm>
              <a:off x="6279936"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95" name="pl595"/>
            <p:cNvSpPr/>
            <p:nvPr/>
          </p:nvSpPr>
          <p:spPr>
            <a:xfrm>
              <a:off x="6574518"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6869101"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163683"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5764417" y="44565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99" name="pl599"/>
            <p:cNvSpPr/>
            <p:nvPr/>
          </p:nvSpPr>
          <p:spPr>
            <a:xfrm>
              <a:off x="5764417" y="396351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00" name="pl600"/>
            <p:cNvSpPr/>
            <p:nvPr/>
          </p:nvSpPr>
          <p:spPr>
            <a:xfrm>
              <a:off x="58380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613264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642722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672180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01639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731097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5838063" y="4279068"/>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607" name="pl607"/>
            <p:cNvSpPr/>
            <p:nvPr/>
          </p:nvSpPr>
          <p:spPr>
            <a:xfrm>
              <a:off x="5838063"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a:endParaRPr/>
            </a:p>
          </p:txBody>
        </p:sp>
        <p:sp>
          <p:nvSpPr>
            <p:cNvPr id="608" name="pl608"/>
            <p:cNvSpPr/>
            <p:nvPr/>
          </p:nvSpPr>
          <p:spPr>
            <a:xfrm>
              <a:off x="5838063" y="4022678"/>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609" name="pl609"/>
            <p:cNvSpPr/>
            <p:nvPr/>
          </p:nvSpPr>
          <p:spPr>
            <a:xfrm>
              <a:off x="5838063" y="4357958"/>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610" name="pl610"/>
            <p:cNvSpPr/>
            <p:nvPr/>
          </p:nvSpPr>
          <p:spPr>
            <a:xfrm>
              <a:off x="5838063" y="4259346"/>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611" name="pl611"/>
            <p:cNvSpPr/>
            <p:nvPr/>
          </p:nvSpPr>
          <p:spPr>
            <a:xfrm>
              <a:off x="5838063" y="4417125"/>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612" name="pl612"/>
            <p:cNvSpPr/>
            <p:nvPr/>
          </p:nvSpPr>
          <p:spPr>
            <a:xfrm>
              <a:off x="5838063" y="4180457"/>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613" name="pl613"/>
            <p:cNvSpPr/>
            <p:nvPr/>
          </p:nvSpPr>
          <p:spPr>
            <a:xfrm>
              <a:off x="5838063"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614" name="pl614"/>
            <p:cNvSpPr/>
            <p:nvPr/>
          </p:nvSpPr>
          <p:spPr>
            <a:xfrm>
              <a:off x="5838063" y="4219901"/>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615" name="pl615"/>
            <p:cNvSpPr/>
            <p:nvPr/>
          </p:nvSpPr>
          <p:spPr>
            <a:xfrm>
              <a:off x="5838063" y="4377680"/>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616" name="pl616"/>
            <p:cNvSpPr/>
            <p:nvPr/>
          </p:nvSpPr>
          <p:spPr>
            <a:xfrm>
              <a:off x="5838063" y="4338235"/>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617" name="pl617"/>
            <p:cNvSpPr/>
            <p:nvPr/>
          </p:nvSpPr>
          <p:spPr>
            <a:xfrm>
              <a:off x="5838063" y="4279068"/>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618" name="pl618"/>
            <p:cNvSpPr/>
            <p:nvPr/>
          </p:nvSpPr>
          <p:spPr>
            <a:xfrm>
              <a:off x="5838063" y="4279068"/>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619" name="pl619"/>
            <p:cNvSpPr/>
            <p:nvPr/>
          </p:nvSpPr>
          <p:spPr>
            <a:xfrm>
              <a:off x="5838063" y="4417125"/>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620" name="pl620"/>
            <p:cNvSpPr/>
            <p:nvPr/>
          </p:nvSpPr>
          <p:spPr>
            <a:xfrm>
              <a:off x="5838063" y="4397402"/>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621" name="pl621"/>
            <p:cNvSpPr/>
            <p:nvPr/>
          </p:nvSpPr>
          <p:spPr>
            <a:xfrm>
              <a:off x="5838063"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622" name="pl622"/>
            <p:cNvSpPr/>
            <p:nvPr/>
          </p:nvSpPr>
          <p:spPr>
            <a:xfrm>
              <a:off x="5838063" y="4259346"/>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623" name="pl623"/>
            <p:cNvSpPr/>
            <p:nvPr/>
          </p:nvSpPr>
          <p:spPr>
            <a:xfrm>
              <a:off x="5838063" y="4081845"/>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624" name="pl624"/>
            <p:cNvSpPr/>
            <p:nvPr/>
          </p:nvSpPr>
          <p:spPr>
            <a:xfrm>
              <a:off x="5838063" y="4081845"/>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625" name="pl625"/>
            <p:cNvSpPr/>
            <p:nvPr/>
          </p:nvSpPr>
          <p:spPr>
            <a:xfrm>
              <a:off x="5838063" y="4279068"/>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626" name="pl626"/>
            <p:cNvSpPr/>
            <p:nvPr/>
          </p:nvSpPr>
          <p:spPr>
            <a:xfrm>
              <a:off x="5838063"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a:endParaRPr/>
            </a:p>
          </p:txBody>
        </p:sp>
        <p:sp>
          <p:nvSpPr>
            <p:cNvPr id="627" name="pl627"/>
            <p:cNvSpPr/>
            <p:nvPr/>
          </p:nvSpPr>
          <p:spPr>
            <a:xfrm>
              <a:off x="5838063"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D277FF">
                  <a:alpha val="100000"/>
                </a:srgbClr>
              </a:solidFill>
              <a:prstDash val="solid"/>
              <a:round/>
            </a:ln>
          </p:spPr>
          <p:txBody>
            <a:bodyPr/>
            <a:lstStyle/>
            <a:p>
              <a:endParaRPr/>
            </a:p>
          </p:txBody>
        </p:sp>
        <p:sp>
          <p:nvSpPr>
            <p:cNvPr id="628" name="pl628"/>
            <p:cNvSpPr/>
            <p:nvPr/>
          </p:nvSpPr>
          <p:spPr>
            <a:xfrm>
              <a:off x="5764417" y="445656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29" name="tx629"/>
            <p:cNvSpPr/>
            <p:nvPr/>
          </p:nvSpPr>
          <p:spPr>
            <a:xfrm>
              <a:off x="5807918"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0" name="tx630"/>
            <p:cNvSpPr/>
            <p:nvPr/>
          </p:nvSpPr>
          <p:spPr>
            <a:xfrm>
              <a:off x="6102500"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1" name="tx631"/>
            <p:cNvSpPr/>
            <p:nvPr/>
          </p:nvSpPr>
          <p:spPr>
            <a:xfrm>
              <a:off x="6397082"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2" name="tx632"/>
            <p:cNvSpPr/>
            <p:nvPr/>
          </p:nvSpPr>
          <p:spPr>
            <a:xfrm>
              <a:off x="6691665"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3" name="tx633"/>
            <p:cNvSpPr/>
            <p:nvPr/>
          </p:nvSpPr>
          <p:spPr>
            <a:xfrm>
              <a:off x="6986247"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4" name="tx634"/>
            <p:cNvSpPr/>
            <p:nvPr/>
          </p:nvSpPr>
          <p:spPr>
            <a:xfrm>
              <a:off x="7280829" y="429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5" name="rc635"/>
            <p:cNvSpPr/>
            <p:nvPr/>
          </p:nvSpPr>
          <p:spPr>
            <a:xfrm>
              <a:off x="7454208" y="875080"/>
              <a:ext cx="1620202" cy="1019644"/>
            </a:xfrm>
            <a:prstGeom prst="rect">
              <a:avLst/>
            </a:prstGeom>
            <a:solidFill>
              <a:srgbClr val="EBEBEB">
                <a:alpha val="100000"/>
              </a:srgbClr>
            </a:solidFill>
          </p:spPr>
          <p:txBody>
            <a:bodyPr/>
            <a:lstStyle/>
            <a:p>
              <a:endParaRPr/>
            </a:p>
          </p:txBody>
        </p:sp>
        <p:sp>
          <p:nvSpPr>
            <p:cNvPr id="636" name="pl636"/>
            <p:cNvSpPr/>
            <p:nvPr/>
          </p:nvSpPr>
          <p:spPr>
            <a:xfrm>
              <a:off x="7454208" y="160184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7" name="pl637"/>
            <p:cNvSpPr/>
            <p:nvPr/>
          </p:nvSpPr>
          <p:spPr>
            <a:xfrm>
              <a:off x="7454208" y="110878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8" name="pl638"/>
            <p:cNvSpPr/>
            <p:nvPr/>
          </p:nvSpPr>
          <p:spPr>
            <a:xfrm>
              <a:off x="7675145"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39" name="pl639"/>
            <p:cNvSpPr/>
            <p:nvPr/>
          </p:nvSpPr>
          <p:spPr>
            <a:xfrm>
              <a:off x="7969727"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40" name="pl640"/>
            <p:cNvSpPr/>
            <p:nvPr/>
          </p:nvSpPr>
          <p:spPr>
            <a:xfrm>
              <a:off x="8264309"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41" name="pl641"/>
            <p:cNvSpPr/>
            <p:nvPr/>
          </p:nvSpPr>
          <p:spPr>
            <a:xfrm>
              <a:off x="8558892"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42" name="pl642"/>
            <p:cNvSpPr/>
            <p:nvPr/>
          </p:nvSpPr>
          <p:spPr>
            <a:xfrm>
              <a:off x="8853474"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43" name="pl643"/>
            <p:cNvSpPr/>
            <p:nvPr/>
          </p:nvSpPr>
          <p:spPr>
            <a:xfrm>
              <a:off x="7454208" y="184837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4" name="pl644"/>
            <p:cNvSpPr/>
            <p:nvPr/>
          </p:nvSpPr>
          <p:spPr>
            <a:xfrm>
              <a:off x="7454208" y="135531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45" name="pl645"/>
            <p:cNvSpPr/>
            <p:nvPr/>
          </p:nvSpPr>
          <p:spPr>
            <a:xfrm>
              <a:off x="75278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46" name="pl646"/>
            <p:cNvSpPr/>
            <p:nvPr/>
          </p:nvSpPr>
          <p:spPr>
            <a:xfrm>
              <a:off x="782243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47" name="pl647"/>
            <p:cNvSpPr/>
            <p:nvPr/>
          </p:nvSpPr>
          <p:spPr>
            <a:xfrm>
              <a:off x="811701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48" name="pl648"/>
            <p:cNvSpPr/>
            <p:nvPr/>
          </p:nvSpPr>
          <p:spPr>
            <a:xfrm>
              <a:off x="841160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49" name="pl649"/>
            <p:cNvSpPr/>
            <p:nvPr/>
          </p:nvSpPr>
          <p:spPr>
            <a:xfrm>
              <a:off x="870618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50" name="pl650"/>
            <p:cNvSpPr/>
            <p:nvPr/>
          </p:nvSpPr>
          <p:spPr>
            <a:xfrm>
              <a:off x="90007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51" name="pl651"/>
            <p:cNvSpPr/>
            <p:nvPr/>
          </p:nvSpPr>
          <p:spPr>
            <a:xfrm>
              <a:off x="7527854" y="1670876"/>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652" name="pl652"/>
            <p:cNvSpPr/>
            <p:nvPr/>
          </p:nvSpPr>
          <p:spPr>
            <a:xfrm>
              <a:off x="7527854" y="1572264"/>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40651" cap="flat">
              <a:solidFill>
                <a:srgbClr val="BEBEBE">
                  <a:alpha val="69803"/>
                </a:srgbClr>
              </a:solidFill>
              <a:prstDash val="solid"/>
              <a:round/>
            </a:ln>
          </p:spPr>
          <p:txBody>
            <a:bodyPr/>
            <a:lstStyle/>
            <a:p>
              <a:endParaRPr/>
            </a:p>
          </p:txBody>
        </p:sp>
        <p:sp>
          <p:nvSpPr>
            <p:cNvPr id="653" name="pl653"/>
            <p:cNvSpPr/>
            <p:nvPr/>
          </p:nvSpPr>
          <p:spPr>
            <a:xfrm>
              <a:off x="7527854" y="1414486"/>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654" name="pl654"/>
            <p:cNvSpPr/>
            <p:nvPr/>
          </p:nvSpPr>
          <p:spPr>
            <a:xfrm>
              <a:off x="7527854" y="1749765"/>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655" name="pl655"/>
            <p:cNvSpPr/>
            <p:nvPr/>
          </p:nvSpPr>
          <p:spPr>
            <a:xfrm>
              <a:off x="7527854" y="1651154"/>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656" name="pl656"/>
            <p:cNvSpPr/>
            <p:nvPr/>
          </p:nvSpPr>
          <p:spPr>
            <a:xfrm>
              <a:off x="7527854" y="1808932"/>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657" name="pl657"/>
            <p:cNvSpPr/>
            <p:nvPr/>
          </p:nvSpPr>
          <p:spPr>
            <a:xfrm>
              <a:off x="7527854" y="1572264"/>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658" name="pl658"/>
            <p:cNvSpPr/>
            <p:nvPr/>
          </p:nvSpPr>
          <p:spPr>
            <a:xfrm>
              <a:off x="7527854" y="1848377"/>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659" name="pl659"/>
            <p:cNvSpPr/>
            <p:nvPr/>
          </p:nvSpPr>
          <p:spPr>
            <a:xfrm>
              <a:off x="7527854" y="1611709"/>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660" name="pl660"/>
            <p:cNvSpPr/>
            <p:nvPr/>
          </p:nvSpPr>
          <p:spPr>
            <a:xfrm>
              <a:off x="7527854" y="1769488"/>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661" name="pl661"/>
            <p:cNvSpPr/>
            <p:nvPr/>
          </p:nvSpPr>
          <p:spPr>
            <a:xfrm>
              <a:off x="7527854" y="1730043"/>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662" name="pl662"/>
            <p:cNvSpPr/>
            <p:nvPr/>
          </p:nvSpPr>
          <p:spPr>
            <a:xfrm>
              <a:off x="7527854" y="1670876"/>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663" name="pl663"/>
            <p:cNvSpPr/>
            <p:nvPr/>
          </p:nvSpPr>
          <p:spPr>
            <a:xfrm>
              <a:off x="7527854" y="1670876"/>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664" name="pl664"/>
            <p:cNvSpPr/>
            <p:nvPr/>
          </p:nvSpPr>
          <p:spPr>
            <a:xfrm>
              <a:off x="7527854" y="1808932"/>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665" name="pl665"/>
            <p:cNvSpPr/>
            <p:nvPr/>
          </p:nvSpPr>
          <p:spPr>
            <a:xfrm>
              <a:off x="7527854" y="1789210"/>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666" name="pl666"/>
            <p:cNvSpPr/>
            <p:nvPr/>
          </p:nvSpPr>
          <p:spPr>
            <a:xfrm>
              <a:off x="7527854" y="1848377"/>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667" name="pl667"/>
            <p:cNvSpPr/>
            <p:nvPr/>
          </p:nvSpPr>
          <p:spPr>
            <a:xfrm>
              <a:off x="7527854" y="1651154"/>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668" name="pl668"/>
            <p:cNvSpPr/>
            <p:nvPr/>
          </p:nvSpPr>
          <p:spPr>
            <a:xfrm>
              <a:off x="7527854" y="1473653"/>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669" name="pl669"/>
            <p:cNvSpPr/>
            <p:nvPr/>
          </p:nvSpPr>
          <p:spPr>
            <a:xfrm>
              <a:off x="7527854" y="1473653"/>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670" name="pl670"/>
            <p:cNvSpPr/>
            <p:nvPr/>
          </p:nvSpPr>
          <p:spPr>
            <a:xfrm>
              <a:off x="7527854" y="1670876"/>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671" name="pl671"/>
            <p:cNvSpPr/>
            <p:nvPr/>
          </p:nvSpPr>
          <p:spPr>
            <a:xfrm>
              <a:off x="7527854" y="1572264"/>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40651" cap="flat">
              <a:solidFill>
                <a:srgbClr val="000000">
                  <a:alpha val="100000"/>
                </a:srgbClr>
              </a:solidFill>
              <a:prstDash val="solid"/>
              <a:round/>
            </a:ln>
          </p:spPr>
          <p:txBody>
            <a:bodyPr/>
            <a:lstStyle/>
            <a:p>
              <a:endParaRPr/>
            </a:p>
          </p:txBody>
        </p:sp>
        <p:sp>
          <p:nvSpPr>
            <p:cNvPr id="672" name="pl672"/>
            <p:cNvSpPr/>
            <p:nvPr/>
          </p:nvSpPr>
          <p:spPr>
            <a:xfrm>
              <a:off x="7527854" y="1572264"/>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89AC00">
                  <a:alpha val="100000"/>
                </a:srgbClr>
              </a:solidFill>
              <a:prstDash val="solid"/>
              <a:round/>
            </a:ln>
          </p:spPr>
          <p:txBody>
            <a:bodyPr/>
            <a:lstStyle/>
            <a:p>
              <a:endParaRPr/>
            </a:p>
          </p:txBody>
        </p:sp>
        <p:sp>
          <p:nvSpPr>
            <p:cNvPr id="673" name="pl673"/>
            <p:cNvSpPr/>
            <p:nvPr/>
          </p:nvSpPr>
          <p:spPr>
            <a:xfrm>
              <a:off x="7454208" y="184837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674" name="tx674"/>
            <p:cNvSpPr/>
            <p:nvPr/>
          </p:nvSpPr>
          <p:spPr>
            <a:xfrm>
              <a:off x="7497709" y="154837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75" name="tx675"/>
            <p:cNvSpPr/>
            <p:nvPr/>
          </p:nvSpPr>
          <p:spPr>
            <a:xfrm>
              <a:off x="7792291" y="154837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76" name="tx676"/>
            <p:cNvSpPr/>
            <p:nvPr/>
          </p:nvSpPr>
          <p:spPr>
            <a:xfrm>
              <a:off x="8056729" y="14089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77" name="tx677"/>
            <p:cNvSpPr/>
            <p:nvPr/>
          </p:nvSpPr>
          <p:spPr>
            <a:xfrm>
              <a:off x="8381456" y="154837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78" name="tx678"/>
            <p:cNvSpPr/>
            <p:nvPr/>
          </p:nvSpPr>
          <p:spPr>
            <a:xfrm>
              <a:off x="8676038" y="152600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79" name="tx679"/>
            <p:cNvSpPr/>
            <p:nvPr/>
          </p:nvSpPr>
          <p:spPr>
            <a:xfrm>
              <a:off x="8970620" y="154837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80" name="rc680"/>
            <p:cNvSpPr/>
            <p:nvPr/>
          </p:nvSpPr>
          <p:spPr>
            <a:xfrm>
              <a:off x="7454208" y="2179176"/>
              <a:ext cx="1620202" cy="1019644"/>
            </a:xfrm>
            <a:prstGeom prst="rect">
              <a:avLst/>
            </a:prstGeom>
            <a:solidFill>
              <a:srgbClr val="EBEBEB">
                <a:alpha val="100000"/>
              </a:srgbClr>
            </a:solidFill>
          </p:spPr>
          <p:txBody>
            <a:bodyPr/>
            <a:lstStyle/>
            <a:p>
              <a:endParaRPr/>
            </a:p>
          </p:txBody>
        </p:sp>
        <p:sp>
          <p:nvSpPr>
            <p:cNvPr id="681" name="pl681"/>
            <p:cNvSpPr/>
            <p:nvPr/>
          </p:nvSpPr>
          <p:spPr>
            <a:xfrm>
              <a:off x="7454208" y="2905944"/>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82" name="pl682"/>
            <p:cNvSpPr/>
            <p:nvPr/>
          </p:nvSpPr>
          <p:spPr>
            <a:xfrm>
              <a:off x="7454208" y="241288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83" name="pl683"/>
            <p:cNvSpPr/>
            <p:nvPr/>
          </p:nvSpPr>
          <p:spPr>
            <a:xfrm>
              <a:off x="7675145"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84" name="pl684"/>
            <p:cNvSpPr/>
            <p:nvPr/>
          </p:nvSpPr>
          <p:spPr>
            <a:xfrm>
              <a:off x="7969727"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85" name="pl685"/>
            <p:cNvSpPr/>
            <p:nvPr/>
          </p:nvSpPr>
          <p:spPr>
            <a:xfrm>
              <a:off x="8264309"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86" name="pl686"/>
            <p:cNvSpPr/>
            <p:nvPr/>
          </p:nvSpPr>
          <p:spPr>
            <a:xfrm>
              <a:off x="8558892"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87" name="pl687"/>
            <p:cNvSpPr/>
            <p:nvPr/>
          </p:nvSpPr>
          <p:spPr>
            <a:xfrm>
              <a:off x="8853474"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88" name="pl688"/>
            <p:cNvSpPr/>
            <p:nvPr/>
          </p:nvSpPr>
          <p:spPr>
            <a:xfrm>
              <a:off x="7454208" y="315247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89" name="pl689"/>
            <p:cNvSpPr/>
            <p:nvPr/>
          </p:nvSpPr>
          <p:spPr>
            <a:xfrm>
              <a:off x="7454208" y="265941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90" name="pl690"/>
            <p:cNvSpPr/>
            <p:nvPr/>
          </p:nvSpPr>
          <p:spPr>
            <a:xfrm>
              <a:off x="75278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1" name="pl691"/>
            <p:cNvSpPr/>
            <p:nvPr/>
          </p:nvSpPr>
          <p:spPr>
            <a:xfrm>
              <a:off x="782243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2" name="pl692"/>
            <p:cNvSpPr/>
            <p:nvPr/>
          </p:nvSpPr>
          <p:spPr>
            <a:xfrm>
              <a:off x="811701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3" name="pl693"/>
            <p:cNvSpPr/>
            <p:nvPr/>
          </p:nvSpPr>
          <p:spPr>
            <a:xfrm>
              <a:off x="841160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4" name="pl694"/>
            <p:cNvSpPr/>
            <p:nvPr/>
          </p:nvSpPr>
          <p:spPr>
            <a:xfrm>
              <a:off x="870618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5" name="pl695"/>
            <p:cNvSpPr/>
            <p:nvPr/>
          </p:nvSpPr>
          <p:spPr>
            <a:xfrm>
              <a:off x="90007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6" name="pl696"/>
            <p:cNvSpPr/>
            <p:nvPr/>
          </p:nvSpPr>
          <p:spPr>
            <a:xfrm>
              <a:off x="7527854" y="2974972"/>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697" name="pl697"/>
            <p:cNvSpPr/>
            <p:nvPr/>
          </p:nvSpPr>
          <p:spPr>
            <a:xfrm>
              <a:off x="7527854" y="2974972"/>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40651" cap="flat">
              <a:solidFill>
                <a:srgbClr val="BEBEBE">
                  <a:alpha val="69803"/>
                </a:srgbClr>
              </a:solidFill>
              <a:prstDash val="solid"/>
              <a:round/>
            </a:ln>
          </p:spPr>
          <p:txBody>
            <a:bodyPr/>
            <a:lstStyle/>
            <a:p>
              <a:endParaRPr/>
            </a:p>
          </p:txBody>
        </p:sp>
        <p:sp>
          <p:nvSpPr>
            <p:cNvPr id="698" name="pl698"/>
            <p:cNvSpPr/>
            <p:nvPr/>
          </p:nvSpPr>
          <p:spPr>
            <a:xfrm>
              <a:off x="7527854" y="2718582"/>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699" name="pl699"/>
            <p:cNvSpPr/>
            <p:nvPr/>
          </p:nvSpPr>
          <p:spPr>
            <a:xfrm>
              <a:off x="7527854" y="3053862"/>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700" name="pl700"/>
            <p:cNvSpPr/>
            <p:nvPr/>
          </p:nvSpPr>
          <p:spPr>
            <a:xfrm>
              <a:off x="7527854" y="2955250"/>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701" name="pl701"/>
            <p:cNvSpPr/>
            <p:nvPr/>
          </p:nvSpPr>
          <p:spPr>
            <a:xfrm>
              <a:off x="7527854" y="3113029"/>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702" name="pl702"/>
            <p:cNvSpPr/>
            <p:nvPr/>
          </p:nvSpPr>
          <p:spPr>
            <a:xfrm>
              <a:off x="7527854" y="2876361"/>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703" name="pl703"/>
            <p:cNvSpPr/>
            <p:nvPr/>
          </p:nvSpPr>
          <p:spPr>
            <a:xfrm>
              <a:off x="7527854"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704" name="pl704"/>
            <p:cNvSpPr/>
            <p:nvPr/>
          </p:nvSpPr>
          <p:spPr>
            <a:xfrm>
              <a:off x="7527854" y="2915805"/>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705" name="pl705"/>
            <p:cNvSpPr/>
            <p:nvPr/>
          </p:nvSpPr>
          <p:spPr>
            <a:xfrm>
              <a:off x="7527854" y="3073584"/>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706" name="pl706"/>
            <p:cNvSpPr/>
            <p:nvPr/>
          </p:nvSpPr>
          <p:spPr>
            <a:xfrm>
              <a:off x="7527854" y="3034139"/>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707" name="pl707"/>
            <p:cNvSpPr/>
            <p:nvPr/>
          </p:nvSpPr>
          <p:spPr>
            <a:xfrm>
              <a:off x="7527854" y="2974972"/>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708" name="pl708"/>
            <p:cNvSpPr/>
            <p:nvPr/>
          </p:nvSpPr>
          <p:spPr>
            <a:xfrm>
              <a:off x="7527854" y="2974972"/>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709" name="pl709"/>
            <p:cNvSpPr/>
            <p:nvPr/>
          </p:nvSpPr>
          <p:spPr>
            <a:xfrm>
              <a:off x="7527854" y="3113029"/>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710" name="pl710"/>
            <p:cNvSpPr/>
            <p:nvPr/>
          </p:nvSpPr>
          <p:spPr>
            <a:xfrm>
              <a:off x="7527854" y="3093306"/>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711" name="pl711"/>
            <p:cNvSpPr/>
            <p:nvPr/>
          </p:nvSpPr>
          <p:spPr>
            <a:xfrm>
              <a:off x="7527854" y="3152473"/>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712" name="pl712"/>
            <p:cNvSpPr/>
            <p:nvPr/>
          </p:nvSpPr>
          <p:spPr>
            <a:xfrm>
              <a:off x="7527854" y="2955250"/>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713" name="pl713"/>
            <p:cNvSpPr/>
            <p:nvPr/>
          </p:nvSpPr>
          <p:spPr>
            <a:xfrm>
              <a:off x="7527854" y="2777749"/>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714" name="pl714"/>
            <p:cNvSpPr/>
            <p:nvPr/>
          </p:nvSpPr>
          <p:spPr>
            <a:xfrm>
              <a:off x="7527854" y="2777749"/>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715" name="pl715"/>
            <p:cNvSpPr/>
            <p:nvPr/>
          </p:nvSpPr>
          <p:spPr>
            <a:xfrm>
              <a:off x="7527854" y="2974972"/>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716" name="pl716"/>
            <p:cNvSpPr/>
            <p:nvPr/>
          </p:nvSpPr>
          <p:spPr>
            <a:xfrm>
              <a:off x="7527854" y="2974972"/>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40651" cap="flat">
              <a:solidFill>
                <a:srgbClr val="000000">
                  <a:alpha val="100000"/>
                </a:srgbClr>
              </a:solidFill>
              <a:prstDash val="solid"/>
              <a:round/>
            </a:ln>
          </p:spPr>
          <p:txBody>
            <a:bodyPr/>
            <a:lstStyle/>
            <a:p>
              <a:endParaRPr/>
            </a:p>
          </p:txBody>
        </p:sp>
        <p:sp>
          <p:nvSpPr>
            <p:cNvPr id="717" name="pl717"/>
            <p:cNvSpPr/>
            <p:nvPr/>
          </p:nvSpPr>
          <p:spPr>
            <a:xfrm>
              <a:off x="7527854" y="2974972"/>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00BCD6">
                  <a:alpha val="100000"/>
                </a:srgbClr>
              </a:solidFill>
              <a:prstDash val="solid"/>
              <a:round/>
            </a:ln>
          </p:spPr>
          <p:txBody>
            <a:bodyPr/>
            <a:lstStyle/>
            <a:p>
              <a:endParaRPr/>
            </a:p>
          </p:txBody>
        </p:sp>
        <p:sp>
          <p:nvSpPr>
            <p:cNvPr id="718" name="pl718"/>
            <p:cNvSpPr/>
            <p:nvPr/>
          </p:nvSpPr>
          <p:spPr>
            <a:xfrm>
              <a:off x="7454208" y="315247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719" name="tx719"/>
            <p:cNvSpPr/>
            <p:nvPr/>
          </p:nvSpPr>
          <p:spPr>
            <a:xfrm>
              <a:off x="7497709" y="28695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20" name="tx720"/>
            <p:cNvSpPr/>
            <p:nvPr/>
          </p:nvSpPr>
          <p:spPr>
            <a:xfrm>
              <a:off x="7792291" y="286954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21" name="tx721"/>
            <p:cNvSpPr/>
            <p:nvPr/>
          </p:nvSpPr>
          <p:spPr>
            <a:xfrm>
              <a:off x="8086874" y="285246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22" name="tx722"/>
            <p:cNvSpPr/>
            <p:nvPr/>
          </p:nvSpPr>
          <p:spPr>
            <a:xfrm>
              <a:off x="8381456" y="28103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23" name="tx723"/>
            <p:cNvSpPr/>
            <p:nvPr/>
          </p:nvSpPr>
          <p:spPr>
            <a:xfrm>
              <a:off x="8676038" y="29694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24" name="tx724"/>
            <p:cNvSpPr/>
            <p:nvPr/>
          </p:nvSpPr>
          <p:spPr>
            <a:xfrm>
              <a:off x="8970620" y="294975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25" name="rc725"/>
            <p:cNvSpPr/>
            <p:nvPr/>
          </p:nvSpPr>
          <p:spPr>
            <a:xfrm>
              <a:off x="7454208" y="3483272"/>
              <a:ext cx="1620202" cy="1019644"/>
            </a:xfrm>
            <a:prstGeom prst="rect">
              <a:avLst/>
            </a:prstGeom>
            <a:solidFill>
              <a:srgbClr val="EBEBEB">
                <a:alpha val="100000"/>
              </a:srgbClr>
            </a:solidFill>
          </p:spPr>
          <p:txBody>
            <a:bodyPr/>
            <a:lstStyle/>
            <a:p>
              <a:endParaRPr/>
            </a:p>
          </p:txBody>
        </p:sp>
        <p:sp>
          <p:nvSpPr>
            <p:cNvPr id="726" name="pl726"/>
            <p:cNvSpPr/>
            <p:nvPr/>
          </p:nvSpPr>
          <p:spPr>
            <a:xfrm>
              <a:off x="7454208" y="421004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27" name="pl727"/>
            <p:cNvSpPr/>
            <p:nvPr/>
          </p:nvSpPr>
          <p:spPr>
            <a:xfrm>
              <a:off x="7454208" y="371698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28" name="pl728"/>
            <p:cNvSpPr/>
            <p:nvPr/>
          </p:nvSpPr>
          <p:spPr>
            <a:xfrm>
              <a:off x="7675145"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29" name="pl729"/>
            <p:cNvSpPr/>
            <p:nvPr/>
          </p:nvSpPr>
          <p:spPr>
            <a:xfrm>
              <a:off x="7969727"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30" name="pl730"/>
            <p:cNvSpPr/>
            <p:nvPr/>
          </p:nvSpPr>
          <p:spPr>
            <a:xfrm>
              <a:off x="8264309"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31" name="pl731"/>
            <p:cNvSpPr/>
            <p:nvPr/>
          </p:nvSpPr>
          <p:spPr>
            <a:xfrm>
              <a:off x="8558892"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32" name="pl732"/>
            <p:cNvSpPr/>
            <p:nvPr/>
          </p:nvSpPr>
          <p:spPr>
            <a:xfrm>
              <a:off x="8853474"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33" name="pl733"/>
            <p:cNvSpPr/>
            <p:nvPr/>
          </p:nvSpPr>
          <p:spPr>
            <a:xfrm>
              <a:off x="7454208" y="4456569"/>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34" name="pl734"/>
            <p:cNvSpPr/>
            <p:nvPr/>
          </p:nvSpPr>
          <p:spPr>
            <a:xfrm>
              <a:off x="7454208" y="396351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735" name="pl735"/>
            <p:cNvSpPr/>
            <p:nvPr/>
          </p:nvSpPr>
          <p:spPr>
            <a:xfrm>
              <a:off x="75278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6" name="pl736"/>
            <p:cNvSpPr/>
            <p:nvPr/>
          </p:nvSpPr>
          <p:spPr>
            <a:xfrm>
              <a:off x="782243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7" name="pl737"/>
            <p:cNvSpPr/>
            <p:nvPr/>
          </p:nvSpPr>
          <p:spPr>
            <a:xfrm>
              <a:off x="811701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8" name="pl738"/>
            <p:cNvSpPr/>
            <p:nvPr/>
          </p:nvSpPr>
          <p:spPr>
            <a:xfrm>
              <a:off x="841160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9" name="pl739"/>
            <p:cNvSpPr/>
            <p:nvPr/>
          </p:nvSpPr>
          <p:spPr>
            <a:xfrm>
              <a:off x="870618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0" name="pl740"/>
            <p:cNvSpPr/>
            <p:nvPr/>
          </p:nvSpPr>
          <p:spPr>
            <a:xfrm>
              <a:off x="90007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1" name="pl741"/>
            <p:cNvSpPr/>
            <p:nvPr/>
          </p:nvSpPr>
          <p:spPr>
            <a:xfrm>
              <a:off x="7527854" y="4279068"/>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BEBEBE">
                  <a:alpha val="69803"/>
                </a:srgbClr>
              </a:solidFill>
              <a:prstDash val="solid"/>
              <a:round/>
            </a:ln>
          </p:spPr>
          <p:txBody>
            <a:bodyPr/>
            <a:lstStyle/>
            <a:p>
              <a:endParaRPr/>
            </a:p>
          </p:txBody>
        </p:sp>
        <p:sp>
          <p:nvSpPr>
            <p:cNvPr id="742" name="pl742"/>
            <p:cNvSpPr/>
            <p:nvPr/>
          </p:nvSpPr>
          <p:spPr>
            <a:xfrm>
              <a:off x="7527854" y="4259346"/>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40651" cap="flat">
              <a:solidFill>
                <a:srgbClr val="BEBEBE">
                  <a:alpha val="69803"/>
                </a:srgbClr>
              </a:solidFill>
              <a:prstDash val="solid"/>
              <a:round/>
            </a:ln>
          </p:spPr>
          <p:txBody>
            <a:bodyPr/>
            <a:lstStyle/>
            <a:p>
              <a:endParaRPr/>
            </a:p>
          </p:txBody>
        </p:sp>
        <p:sp>
          <p:nvSpPr>
            <p:cNvPr id="743" name="pl743"/>
            <p:cNvSpPr/>
            <p:nvPr/>
          </p:nvSpPr>
          <p:spPr>
            <a:xfrm>
              <a:off x="7527854" y="4022678"/>
              <a:ext cx="1472910" cy="138056"/>
            </a:xfrm>
            <a:custGeom>
              <a:avLst/>
              <a:gdLst/>
              <a:ahLst/>
              <a:cxnLst/>
              <a:rect l="0" t="0" r="0" b="0"/>
              <a:pathLst>
                <a:path w="1472910" h="138056">
                  <a:moveTo>
                    <a:pt x="0" y="138056"/>
                  </a:moveTo>
                  <a:lnTo>
                    <a:pt x="294582" y="138056"/>
                  </a:lnTo>
                  <a:lnTo>
                    <a:pt x="589164" y="118334"/>
                  </a:lnTo>
                  <a:lnTo>
                    <a:pt x="883746" y="19722"/>
                  </a:lnTo>
                  <a:lnTo>
                    <a:pt x="1178328" y="19722"/>
                  </a:lnTo>
                  <a:lnTo>
                    <a:pt x="1472910" y="0"/>
                  </a:lnTo>
                </a:path>
              </a:pathLst>
            </a:custGeom>
            <a:ln w="35231" cap="flat">
              <a:solidFill>
                <a:srgbClr val="BEBEBE">
                  <a:alpha val="69803"/>
                </a:srgbClr>
              </a:solidFill>
              <a:prstDash val="solid"/>
              <a:round/>
            </a:ln>
          </p:spPr>
          <p:txBody>
            <a:bodyPr/>
            <a:lstStyle/>
            <a:p>
              <a:endParaRPr/>
            </a:p>
          </p:txBody>
        </p:sp>
        <p:sp>
          <p:nvSpPr>
            <p:cNvPr id="744" name="pl744"/>
            <p:cNvSpPr/>
            <p:nvPr/>
          </p:nvSpPr>
          <p:spPr>
            <a:xfrm>
              <a:off x="7527854" y="4357958"/>
              <a:ext cx="1472910" cy="59167"/>
            </a:xfrm>
            <a:custGeom>
              <a:avLst/>
              <a:gdLst/>
              <a:ahLst/>
              <a:cxnLst/>
              <a:rect l="0" t="0" r="0" b="0"/>
              <a:pathLst>
                <a:path w="1472910" h="59167">
                  <a:moveTo>
                    <a:pt x="0" y="19722"/>
                  </a:moveTo>
                  <a:lnTo>
                    <a:pt x="294582" y="19722"/>
                  </a:lnTo>
                  <a:lnTo>
                    <a:pt x="589164" y="0"/>
                  </a:lnTo>
                  <a:lnTo>
                    <a:pt x="883746" y="39444"/>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745" name="pl745"/>
            <p:cNvSpPr/>
            <p:nvPr/>
          </p:nvSpPr>
          <p:spPr>
            <a:xfrm>
              <a:off x="7527854" y="4259346"/>
              <a:ext cx="1472910" cy="177501"/>
            </a:xfrm>
            <a:custGeom>
              <a:avLst/>
              <a:gdLst/>
              <a:ahLst/>
              <a:cxnLst/>
              <a:rect l="0" t="0" r="0" b="0"/>
              <a:pathLst>
                <a:path w="1472910" h="177501">
                  <a:moveTo>
                    <a:pt x="0" y="177501"/>
                  </a:moveTo>
                  <a:lnTo>
                    <a:pt x="294582" y="157778"/>
                  </a:lnTo>
                  <a:lnTo>
                    <a:pt x="589164" y="59167"/>
                  </a:lnTo>
                  <a:lnTo>
                    <a:pt x="883746" y="138056"/>
                  </a:lnTo>
                  <a:lnTo>
                    <a:pt x="1178328" y="39444"/>
                  </a:lnTo>
                  <a:lnTo>
                    <a:pt x="1472910" y="0"/>
                  </a:lnTo>
                </a:path>
              </a:pathLst>
            </a:custGeom>
            <a:ln w="35231" cap="flat">
              <a:solidFill>
                <a:srgbClr val="BEBEBE">
                  <a:alpha val="69803"/>
                </a:srgbClr>
              </a:solidFill>
              <a:prstDash val="solid"/>
              <a:round/>
            </a:ln>
          </p:spPr>
          <p:txBody>
            <a:bodyPr/>
            <a:lstStyle/>
            <a:p>
              <a:endParaRPr/>
            </a:p>
          </p:txBody>
        </p:sp>
        <p:sp>
          <p:nvSpPr>
            <p:cNvPr id="746" name="pl746"/>
            <p:cNvSpPr/>
            <p:nvPr/>
          </p:nvSpPr>
          <p:spPr>
            <a:xfrm>
              <a:off x="7527854" y="4417125"/>
              <a:ext cx="1472910" cy="39444"/>
            </a:xfrm>
            <a:custGeom>
              <a:avLst/>
              <a:gdLst/>
              <a:ahLst/>
              <a:cxnLst/>
              <a:rect l="0" t="0" r="0" b="0"/>
              <a:pathLst>
                <a:path w="1472910" h="39444">
                  <a:moveTo>
                    <a:pt x="0" y="19722"/>
                  </a:moveTo>
                  <a:lnTo>
                    <a:pt x="294582" y="0"/>
                  </a:lnTo>
                  <a:lnTo>
                    <a:pt x="589164" y="19722"/>
                  </a:lnTo>
                  <a:lnTo>
                    <a:pt x="883746" y="19722"/>
                  </a:lnTo>
                  <a:lnTo>
                    <a:pt x="1178328" y="39444"/>
                  </a:lnTo>
                  <a:lnTo>
                    <a:pt x="1472910" y="39444"/>
                  </a:lnTo>
                </a:path>
              </a:pathLst>
            </a:custGeom>
            <a:ln w="35231" cap="flat">
              <a:solidFill>
                <a:srgbClr val="BEBEBE">
                  <a:alpha val="69803"/>
                </a:srgbClr>
              </a:solidFill>
              <a:prstDash val="solid"/>
              <a:round/>
            </a:ln>
          </p:spPr>
          <p:txBody>
            <a:bodyPr/>
            <a:lstStyle/>
            <a:p>
              <a:endParaRPr/>
            </a:p>
          </p:txBody>
        </p:sp>
        <p:sp>
          <p:nvSpPr>
            <p:cNvPr id="747" name="pl747"/>
            <p:cNvSpPr/>
            <p:nvPr/>
          </p:nvSpPr>
          <p:spPr>
            <a:xfrm>
              <a:off x="7527854" y="4180457"/>
              <a:ext cx="1472910" cy="138056"/>
            </a:xfrm>
            <a:custGeom>
              <a:avLst/>
              <a:gdLst/>
              <a:ahLst/>
              <a:cxnLst/>
              <a:rect l="0" t="0" r="0" b="0"/>
              <a:pathLst>
                <a:path w="1472910" h="138056">
                  <a:moveTo>
                    <a:pt x="0" y="138056"/>
                  </a:moveTo>
                  <a:lnTo>
                    <a:pt x="294582" y="138056"/>
                  </a:lnTo>
                  <a:lnTo>
                    <a:pt x="589164" y="0"/>
                  </a:lnTo>
                  <a:lnTo>
                    <a:pt x="883746" y="138056"/>
                  </a:lnTo>
                  <a:lnTo>
                    <a:pt x="1178328" y="118334"/>
                  </a:lnTo>
                  <a:lnTo>
                    <a:pt x="1472910" y="138056"/>
                  </a:lnTo>
                </a:path>
              </a:pathLst>
            </a:custGeom>
            <a:ln w="35231" cap="flat">
              <a:solidFill>
                <a:srgbClr val="BEBEBE">
                  <a:alpha val="69803"/>
                </a:srgbClr>
              </a:solidFill>
              <a:prstDash val="solid"/>
              <a:round/>
            </a:ln>
          </p:spPr>
          <p:txBody>
            <a:bodyPr/>
            <a:lstStyle/>
            <a:p>
              <a:endParaRPr/>
            </a:p>
          </p:txBody>
        </p:sp>
        <p:sp>
          <p:nvSpPr>
            <p:cNvPr id="748" name="pl748"/>
            <p:cNvSpPr/>
            <p:nvPr/>
          </p:nvSpPr>
          <p:spPr>
            <a:xfrm>
              <a:off x="7527854"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749" name="pl749"/>
            <p:cNvSpPr/>
            <p:nvPr/>
          </p:nvSpPr>
          <p:spPr>
            <a:xfrm>
              <a:off x="7527854" y="4219901"/>
              <a:ext cx="1472910" cy="138056"/>
            </a:xfrm>
            <a:custGeom>
              <a:avLst/>
              <a:gdLst/>
              <a:ahLst/>
              <a:cxnLst/>
              <a:rect l="0" t="0" r="0" b="0"/>
              <a:pathLst>
                <a:path w="1472910" h="138056">
                  <a:moveTo>
                    <a:pt x="0" y="118334"/>
                  </a:moveTo>
                  <a:lnTo>
                    <a:pt x="294582" y="138056"/>
                  </a:lnTo>
                  <a:lnTo>
                    <a:pt x="589164" y="98611"/>
                  </a:lnTo>
                  <a:lnTo>
                    <a:pt x="883746" y="0"/>
                  </a:lnTo>
                  <a:lnTo>
                    <a:pt x="1178328" y="19722"/>
                  </a:lnTo>
                  <a:lnTo>
                    <a:pt x="1472910" y="78889"/>
                  </a:lnTo>
                </a:path>
              </a:pathLst>
            </a:custGeom>
            <a:ln w="35231" cap="flat">
              <a:solidFill>
                <a:srgbClr val="BEBEBE">
                  <a:alpha val="69803"/>
                </a:srgbClr>
              </a:solidFill>
              <a:prstDash val="solid"/>
              <a:round/>
            </a:ln>
          </p:spPr>
          <p:txBody>
            <a:bodyPr/>
            <a:lstStyle/>
            <a:p>
              <a:endParaRPr/>
            </a:p>
          </p:txBody>
        </p:sp>
        <p:sp>
          <p:nvSpPr>
            <p:cNvPr id="750" name="pl750"/>
            <p:cNvSpPr/>
            <p:nvPr/>
          </p:nvSpPr>
          <p:spPr>
            <a:xfrm>
              <a:off x="7527854" y="4377680"/>
              <a:ext cx="1472910" cy="78889"/>
            </a:xfrm>
            <a:custGeom>
              <a:avLst/>
              <a:gdLst/>
              <a:ahLst/>
              <a:cxnLst/>
              <a:rect l="0" t="0" r="0" b="0"/>
              <a:pathLst>
                <a:path w="1472910" h="78889">
                  <a:moveTo>
                    <a:pt x="0" y="0"/>
                  </a:moveTo>
                  <a:lnTo>
                    <a:pt x="294582" y="78889"/>
                  </a:lnTo>
                  <a:lnTo>
                    <a:pt x="589164" y="78889"/>
                  </a:lnTo>
                  <a:lnTo>
                    <a:pt x="883746" y="78889"/>
                  </a:lnTo>
                  <a:lnTo>
                    <a:pt x="1178328" y="78889"/>
                  </a:lnTo>
                  <a:lnTo>
                    <a:pt x="1472910" y="78889"/>
                  </a:lnTo>
                </a:path>
              </a:pathLst>
            </a:custGeom>
            <a:ln w="35231" cap="flat">
              <a:solidFill>
                <a:srgbClr val="BEBEBE">
                  <a:alpha val="69803"/>
                </a:srgbClr>
              </a:solidFill>
              <a:prstDash val="solid"/>
              <a:round/>
            </a:ln>
          </p:spPr>
          <p:txBody>
            <a:bodyPr/>
            <a:lstStyle/>
            <a:p>
              <a:endParaRPr/>
            </a:p>
          </p:txBody>
        </p:sp>
        <p:sp>
          <p:nvSpPr>
            <p:cNvPr id="751" name="pl751"/>
            <p:cNvSpPr/>
            <p:nvPr/>
          </p:nvSpPr>
          <p:spPr>
            <a:xfrm>
              <a:off x="7527854" y="4338235"/>
              <a:ext cx="1472910" cy="98611"/>
            </a:xfrm>
            <a:custGeom>
              <a:avLst/>
              <a:gdLst/>
              <a:ahLst/>
              <a:cxnLst/>
              <a:rect l="0" t="0" r="0" b="0"/>
              <a:pathLst>
                <a:path w="1472910" h="98611">
                  <a:moveTo>
                    <a:pt x="0" y="78889"/>
                  </a:moveTo>
                  <a:lnTo>
                    <a:pt x="294582" y="98611"/>
                  </a:lnTo>
                  <a:lnTo>
                    <a:pt x="589164" y="0"/>
                  </a:lnTo>
                  <a:lnTo>
                    <a:pt x="883746" y="0"/>
                  </a:lnTo>
                  <a:lnTo>
                    <a:pt x="1178328" y="59167"/>
                  </a:lnTo>
                  <a:lnTo>
                    <a:pt x="1472910" y="98611"/>
                  </a:lnTo>
                </a:path>
              </a:pathLst>
            </a:custGeom>
            <a:ln w="35231" cap="flat">
              <a:solidFill>
                <a:srgbClr val="BEBEBE">
                  <a:alpha val="69803"/>
                </a:srgbClr>
              </a:solidFill>
              <a:prstDash val="solid"/>
              <a:round/>
            </a:ln>
          </p:spPr>
          <p:txBody>
            <a:bodyPr/>
            <a:lstStyle/>
            <a:p>
              <a:endParaRPr/>
            </a:p>
          </p:txBody>
        </p:sp>
        <p:sp>
          <p:nvSpPr>
            <p:cNvPr id="752" name="pl752"/>
            <p:cNvSpPr/>
            <p:nvPr/>
          </p:nvSpPr>
          <p:spPr>
            <a:xfrm>
              <a:off x="7527854" y="4279068"/>
              <a:ext cx="1472910" cy="157778"/>
            </a:xfrm>
            <a:custGeom>
              <a:avLst/>
              <a:gdLst/>
              <a:ahLst/>
              <a:cxnLst/>
              <a:rect l="0" t="0" r="0" b="0"/>
              <a:pathLst>
                <a:path w="1472910" h="157778">
                  <a:moveTo>
                    <a:pt x="0" y="59167"/>
                  </a:moveTo>
                  <a:lnTo>
                    <a:pt x="294582" y="59167"/>
                  </a:lnTo>
                  <a:lnTo>
                    <a:pt x="589164" y="39444"/>
                  </a:lnTo>
                  <a:lnTo>
                    <a:pt x="883746" y="0"/>
                  </a:lnTo>
                  <a:lnTo>
                    <a:pt x="1178328" y="157778"/>
                  </a:lnTo>
                  <a:lnTo>
                    <a:pt x="1472910" y="138056"/>
                  </a:lnTo>
                </a:path>
              </a:pathLst>
            </a:custGeom>
            <a:ln w="35231" cap="flat">
              <a:solidFill>
                <a:srgbClr val="BEBEBE">
                  <a:alpha val="69803"/>
                </a:srgbClr>
              </a:solidFill>
              <a:prstDash val="solid"/>
              <a:round/>
            </a:ln>
          </p:spPr>
          <p:txBody>
            <a:bodyPr/>
            <a:lstStyle/>
            <a:p>
              <a:endParaRPr/>
            </a:p>
          </p:txBody>
        </p:sp>
        <p:sp>
          <p:nvSpPr>
            <p:cNvPr id="753" name="pl753"/>
            <p:cNvSpPr/>
            <p:nvPr/>
          </p:nvSpPr>
          <p:spPr>
            <a:xfrm>
              <a:off x="7527854" y="4279068"/>
              <a:ext cx="1472910" cy="177501"/>
            </a:xfrm>
            <a:custGeom>
              <a:avLst/>
              <a:gdLst/>
              <a:ahLst/>
              <a:cxnLst/>
              <a:rect l="0" t="0" r="0" b="0"/>
              <a:pathLst>
                <a:path w="1472910" h="177501">
                  <a:moveTo>
                    <a:pt x="0" y="157778"/>
                  </a:moveTo>
                  <a:lnTo>
                    <a:pt x="294582" y="177501"/>
                  </a:lnTo>
                  <a:lnTo>
                    <a:pt x="589164" y="39444"/>
                  </a:lnTo>
                  <a:lnTo>
                    <a:pt x="883746" y="19722"/>
                  </a:lnTo>
                  <a:lnTo>
                    <a:pt x="1178328" y="78889"/>
                  </a:lnTo>
                  <a:lnTo>
                    <a:pt x="1472910" y="0"/>
                  </a:lnTo>
                </a:path>
              </a:pathLst>
            </a:custGeom>
            <a:ln w="35231" cap="flat">
              <a:solidFill>
                <a:srgbClr val="BEBEBE">
                  <a:alpha val="69803"/>
                </a:srgbClr>
              </a:solidFill>
              <a:prstDash val="solid"/>
              <a:round/>
            </a:ln>
          </p:spPr>
          <p:txBody>
            <a:bodyPr/>
            <a:lstStyle/>
            <a:p>
              <a:endParaRPr/>
            </a:p>
          </p:txBody>
        </p:sp>
        <p:sp>
          <p:nvSpPr>
            <p:cNvPr id="754" name="pl754"/>
            <p:cNvSpPr/>
            <p:nvPr/>
          </p:nvSpPr>
          <p:spPr>
            <a:xfrm>
              <a:off x="7527854" y="4417125"/>
              <a:ext cx="1472910" cy="39444"/>
            </a:xfrm>
            <a:custGeom>
              <a:avLst/>
              <a:gdLst/>
              <a:ahLst/>
              <a:cxnLst/>
              <a:rect l="0" t="0" r="0" b="0"/>
              <a:pathLst>
                <a:path w="1472910" h="39444">
                  <a:moveTo>
                    <a:pt x="0" y="39444"/>
                  </a:moveTo>
                  <a:lnTo>
                    <a:pt x="294582" y="1972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755" name="pl755"/>
            <p:cNvSpPr/>
            <p:nvPr/>
          </p:nvSpPr>
          <p:spPr>
            <a:xfrm>
              <a:off x="7527854" y="4397402"/>
              <a:ext cx="1472910" cy="59167"/>
            </a:xfrm>
            <a:custGeom>
              <a:avLst/>
              <a:gdLst/>
              <a:ahLst/>
              <a:cxnLst/>
              <a:rect l="0" t="0" r="0" b="0"/>
              <a:pathLst>
                <a:path w="1472910" h="59167">
                  <a:moveTo>
                    <a:pt x="0" y="0"/>
                  </a:moveTo>
                  <a:lnTo>
                    <a:pt x="294582" y="59167"/>
                  </a:lnTo>
                  <a:lnTo>
                    <a:pt x="589164" y="59167"/>
                  </a:lnTo>
                  <a:lnTo>
                    <a:pt x="883746" y="59167"/>
                  </a:lnTo>
                  <a:lnTo>
                    <a:pt x="1178328" y="39444"/>
                  </a:lnTo>
                  <a:lnTo>
                    <a:pt x="1472910" y="59167"/>
                  </a:lnTo>
                </a:path>
              </a:pathLst>
            </a:custGeom>
            <a:ln w="35231" cap="flat">
              <a:solidFill>
                <a:srgbClr val="BEBEBE">
                  <a:alpha val="69803"/>
                </a:srgbClr>
              </a:solidFill>
              <a:prstDash val="solid"/>
              <a:round/>
            </a:ln>
          </p:spPr>
          <p:txBody>
            <a:bodyPr/>
            <a:lstStyle/>
            <a:p>
              <a:endParaRPr/>
            </a:p>
          </p:txBody>
        </p:sp>
        <p:sp>
          <p:nvSpPr>
            <p:cNvPr id="756" name="pl756"/>
            <p:cNvSpPr/>
            <p:nvPr/>
          </p:nvSpPr>
          <p:spPr>
            <a:xfrm>
              <a:off x="7527854" y="4456569"/>
              <a:ext cx="1472910" cy="0"/>
            </a:xfrm>
            <a:custGeom>
              <a:avLst/>
              <a:gdLst/>
              <a:ahLst/>
              <a:cxnLst/>
              <a:rect l="0" t="0" r="0" b="0"/>
              <a:pathLst>
                <a:path w="147291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a:endParaRPr/>
            </a:p>
          </p:txBody>
        </p:sp>
        <p:sp>
          <p:nvSpPr>
            <p:cNvPr id="757" name="pl757"/>
            <p:cNvSpPr/>
            <p:nvPr/>
          </p:nvSpPr>
          <p:spPr>
            <a:xfrm>
              <a:off x="7527854" y="4259346"/>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BEBEBE">
                  <a:alpha val="69803"/>
                </a:srgbClr>
              </a:solidFill>
              <a:prstDash val="solid"/>
              <a:round/>
            </a:ln>
          </p:spPr>
          <p:txBody>
            <a:bodyPr/>
            <a:lstStyle/>
            <a:p>
              <a:endParaRPr/>
            </a:p>
          </p:txBody>
        </p:sp>
        <p:sp>
          <p:nvSpPr>
            <p:cNvPr id="758" name="pl758"/>
            <p:cNvSpPr/>
            <p:nvPr/>
          </p:nvSpPr>
          <p:spPr>
            <a:xfrm>
              <a:off x="7527854" y="4081845"/>
              <a:ext cx="1472910" cy="256390"/>
            </a:xfrm>
            <a:custGeom>
              <a:avLst/>
              <a:gdLst/>
              <a:ahLst/>
              <a:cxnLst/>
              <a:rect l="0" t="0" r="0" b="0"/>
              <a:pathLst>
                <a:path w="1472910" h="256390">
                  <a:moveTo>
                    <a:pt x="0" y="0"/>
                  </a:moveTo>
                  <a:lnTo>
                    <a:pt x="294582" y="177501"/>
                  </a:lnTo>
                  <a:lnTo>
                    <a:pt x="589164" y="118334"/>
                  </a:lnTo>
                  <a:lnTo>
                    <a:pt x="883746" y="98611"/>
                  </a:lnTo>
                  <a:lnTo>
                    <a:pt x="1178328" y="256390"/>
                  </a:lnTo>
                  <a:lnTo>
                    <a:pt x="1472910" y="157778"/>
                  </a:lnTo>
                </a:path>
              </a:pathLst>
            </a:custGeom>
            <a:ln w="35231" cap="flat">
              <a:solidFill>
                <a:srgbClr val="BEBEBE">
                  <a:alpha val="69803"/>
                </a:srgbClr>
              </a:solidFill>
              <a:prstDash val="solid"/>
              <a:round/>
            </a:ln>
          </p:spPr>
          <p:txBody>
            <a:bodyPr/>
            <a:lstStyle/>
            <a:p>
              <a:endParaRPr/>
            </a:p>
          </p:txBody>
        </p:sp>
        <p:sp>
          <p:nvSpPr>
            <p:cNvPr id="759" name="pl759"/>
            <p:cNvSpPr/>
            <p:nvPr/>
          </p:nvSpPr>
          <p:spPr>
            <a:xfrm>
              <a:off x="7527854" y="4081845"/>
              <a:ext cx="1472910" cy="355002"/>
            </a:xfrm>
            <a:custGeom>
              <a:avLst/>
              <a:gdLst/>
              <a:ahLst/>
              <a:cxnLst/>
              <a:rect l="0" t="0" r="0" b="0"/>
              <a:pathLst>
                <a:path w="1472910" h="355002">
                  <a:moveTo>
                    <a:pt x="0" y="295835"/>
                  </a:moveTo>
                  <a:lnTo>
                    <a:pt x="294582" y="236668"/>
                  </a:lnTo>
                  <a:lnTo>
                    <a:pt x="589164" y="335279"/>
                  </a:lnTo>
                  <a:lnTo>
                    <a:pt x="883746" y="276112"/>
                  </a:lnTo>
                  <a:lnTo>
                    <a:pt x="1178328" y="355002"/>
                  </a:lnTo>
                  <a:lnTo>
                    <a:pt x="1472910" y="0"/>
                  </a:lnTo>
                </a:path>
              </a:pathLst>
            </a:custGeom>
            <a:ln w="35231" cap="flat">
              <a:solidFill>
                <a:srgbClr val="BEBEBE">
                  <a:alpha val="69803"/>
                </a:srgbClr>
              </a:solidFill>
              <a:prstDash val="solid"/>
              <a:round/>
            </a:ln>
          </p:spPr>
          <p:txBody>
            <a:bodyPr/>
            <a:lstStyle/>
            <a:p>
              <a:endParaRPr/>
            </a:p>
          </p:txBody>
        </p:sp>
        <p:sp>
          <p:nvSpPr>
            <p:cNvPr id="760" name="pl760"/>
            <p:cNvSpPr/>
            <p:nvPr/>
          </p:nvSpPr>
          <p:spPr>
            <a:xfrm>
              <a:off x="7527854" y="4279068"/>
              <a:ext cx="1472910" cy="118334"/>
            </a:xfrm>
            <a:custGeom>
              <a:avLst/>
              <a:gdLst/>
              <a:ahLst/>
              <a:cxnLst/>
              <a:rect l="0" t="0" r="0" b="0"/>
              <a:pathLst>
                <a:path w="1472910" h="118334">
                  <a:moveTo>
                    <a:pt x="0" y="59167"/>
                  </a:moveTo>
                  <a:lnTo>
                    <a:pt x="294582" y="39444"/>
                  </a:lnTo>
                  <a:lnTo>
                    <a:pt x="589164" y="39444"/>
                  </a:lnTo>
                  <a:lnTo>
                    <a:pt x="883746" y="0"/>
                  </a:lnTo>
                  <a:lnTo>
                    <a:pt x="1178328" y="118334"/>
                  </a:lnTo>
                  <a:lnTo>
                    <a:pt x="1472910" y="19722"/>
                  </a:lnTo>
                </a:path>
              </a:pathLst>
            </a:custGeom>
            <a:ln w="20325" cap="flat">
              <a:solidFill>
                <a:srgbClr val="6B6B6B">
                  <a:alpha val="100000"/>
                </a:srgbClr>
              </a:solidFill>
              <a:prstDash val="solid"/>
              <a:round/>
            </a:ln>
          </p:spPr>
          <p:txBody>
            <a:bodyPr/>
            <a:lstStyle/>
            <a:p>
              <a:endParaRPr/>
            </a:p>
          </p:txBody>
        </p:sp>
        <p:sp>
          <p:nvSpPr>
            <p:cNvPr id="761" name="pl761"/>
            <p:cNvSpPr/>
            <p:nvPr/>
          </p:nvSpPr>
          <p:spPr>
            <a:xfrm>
              <a:off x="7527854" y="4259346"/>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40651" cap="flat">
              <a:solidFill>
                <a:srgbClr val="000000">
                  <a:alpha val="100000"/>
                </a:srgbClr>
              </a:solidFill>
              <a:prstDash val="solid"/>
              <a:round/>
            </a:ln>
          </p:spPr>
          <p:txBody>
            <a:bodyPr/>
            <a:lstStyle/>
            <a:p>
              <a:endParaRPr/>
            </a:p>
          </p:txBody>
        </p:sp>
        <p:sp>
          <p:nvSpPr>
            <p:cNvPr id="762" name="pl762"/>
            <p:cNvSpPr/>
            <p:nvPr/>
          </p:nvSpPr>
          <p:spPr>
            <a:xfrm>
              <a:off x="7527854" y="4259346"/>
              <a:ext cx="1472910" cy="59167"/>
            </a:xfrm>
            <a:custGeom>
              <a:avLst/>
              <a:gdLst/>
              <a:ahLst/>
              <a:cxnLst/>
              <a:rect l="0" t="0" r="0" b="0"/>
              <a:pathLst>
                <a:path w="1472910" h="59167">
                  <a:moveTo>
                    <a:pt x="0" y="0"/>
                  </a:moveTo>
                  <a:lnTo>
                    <a:pt x="294582" y="19722"/>
                  </a:lnTo>
                  <a:lnTo>
                    <a:pt x="589164" y="39444"/>
                  </a:lnTo>
                  <a:lnTo>
                    <a:pt x="883746" y="59167"/>
                  </a:lnTo>
                  <a:lnTo>
                    <a:pt x="1178328" y="59167"/>
                  </a:lnTo>
                  <a:lnTo>
                    <a:pt x="1472910" y="59167"/>
                  </a:lnTo>
                </a:path>
              </a:pathLst>
            </a:custGeom>
            <a:ln w="35231" cap="flat">
              <a:solidFill>
                <a:srgbClr val="F166E8">
                  <a:alpha val="100000"/>
                </a:srgbClr>
              </a:solidFill>
              <a:prstDash val="solid"/>
              <a:round/>
            </a:ln>
          </p:spPr>
          <p:txBody>
            <a:bodyPr/>
            <a:lstStyle/>
            <a:p>
              <a:endParaRPr/>
            </a:p>
          </p:txBody>
        </p:sp>
        <p:sp>
          <p:nvSpPr>
            <p:cNvPr id="763" name="pl763"/>
            <p:cNvSpPr/>
            <p:nvPr/>
          </p:nvSpPr>
          <p:spPr>
            <a:xfrm>
              <a:off x="7454208" y="4456569"/>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764" name="tx764"/>
            <p:cNvSpPr/>
            <p:nvPr/>
          </p:nvSpPr>
          <p:spPr>
            <a:xfrm>
              <a:off x="7467564" y="40947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765" name="tx765"/>
            <p:cNvSpPr/>
            <p:nvPr/>
          </p:nvSpPr>
          <p:spPr>
            <a:xfrm>
              <a:off x="7792291" y="41144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66" name="tx766"/>
            <p:cNvSpPr/>
            <p:nvPr/>
          </p:nvSpPr>
          <p:spPr>
            <a:xfrm>
              <a:off x="8086874" y="41341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767" name="tx767"/>
            <p:cNvSpPr/>
            <p:nvPr/>
          </p:nvSpPr>
          <p:spPr>
            <a:xfrm>
              <a:off x="8381456" y="415656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68" name="tx768"/>
            <p:cNvSpPr/>
            <p:nvPr/>
          </p:nvSpPr>
          <p:spPr>
            <a:xfrm>
              <a:off x="8676038" y="415656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69" name="tx769"/>
            <p:cNvSpPr/>
            <p:nvPr/>
          </p:nvSpPr>
          <p:spPr>
            <a:xfrm>
              <a:off x="8970620" y="415656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70" name="rc770"/>
            <p:cNvSpPr/>
            <p:nvPr/>
          </p:nvSpPr>
          <p:spPr>
            <a:xfrm>
              <a:off x="695044" y="4572506"/>
              <a:ext cx="1620202" cy="214862"/>
            </a:xfrm>
            <a:prstGeom prst="rect">
              <a:avLst/>
            </a:prstGeom>
            <a:solidFill>
              <a:srgbClr val="D9D9D9">
                <a:alpha val="100000"/>
              </a:srgbClr>
            </a:solidFill>
          </p:spPr>
          <p:txBody>
            <a:bodyPr/>
            <a:lstStyle/>
            <a:p>
              <a:endParaRPr/>
            </a:p>
          </p:txBody>
        </p:sp>
        <p:sp>
          <p:nvSpPr>
            <p:cNvPr id="771" name="tx771"/>
            <p:cNvSpPr/>
            <p:nvPr/>
          </p:nvSpPr>
          <p:spPr>
            <a:xfrm>
              <a:off x="1312594" y="4638573"/>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Ukraine</a:t>
              </a:r>
            </a:p>
          </p:txBody>
        </p:sp>
        <p:sp>
          <p:nvSpPr>
            <p:cNvPr id="772" name="rc772"/>
            <p:cNvSpPr/>
            <p:nvPr/>
          </p:nvSpPr>
          <p:spPr>
            <a:xfrm>
              <a:off x="2384835" y="4572506"/>
              <a:ext cx="1620202" cy="214862"/>
            </a:xfrm>
            <a:prstGeom prst="rect">
              <a:avLst/>
            </a:prstGeom>
            <a:solidFill>
              <a:srgbClr val="D9D9D9">
                <a:alpha val="100000"/>
              </a:srgbClr>
            </a:solidFill>
          </p:spPr>
          <p:txBody>
            <a:bodyPr/>
            <a:lstStyle/>
            <a:p>
              <a:endParaRPr/>
            </a:p>
          </p:txBody>
        </p:sp>
        <p:sp>
          <p:nvSpPr>
            <p:cNvPr id="773" name="tx773"/>
            <p:cNvSpPr/>
            <p:nvPr/>
          </p:nvSpPr>
          <p:spPr>
            <a:xfrm>
              <a:off x="2965141" y="4638627"/>
              <a:ext cx="45959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Viet Nam</a:t>
              </a:r>
            </a:p>
          </p:txBody>
        </p:sp>
        <p:sp>
          <p:nvSpPr>
            <p:cNvPr id="774" name="rc774"/>
            <p:cNvSpPr/>
            <p:nvPr/>
          </p:nvSpPr>
          <p:spPr>
            <a:xfrm>
              <a:off x="695044" y="3268410"/>
              <a:ext cx="1620202" cy="214862"/>
            </a:xfrm>
            <a:prstGeom prst="rect">
              <a:avLst/>
            </a:prstGeom>
            <a:solidFill>
              <a:srgbClr val="D9D9D9">
                <a:alpha val="100000"/>
              </a:srgbClr>
            </a:solidFill>
          </p:spPr>
          <p:txBody>
            <a:bodyPr/>
            <a:lstStyle/>
            <a:p>
              <a:endParaRPr/>
            </a:p>
          </p:txBody>
        </p:sp>
        <p:sp>
          <p:nvSpPr>
            <p:cNvPr id="775" name="tx775"/>
            <p:cNvSpPr/>
            <p:nvPr/>
          </p:nvSpPr>
          <p:spPr>
            <a:xfrm>
              <a:off x="1334340" y="3334531"/>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Kiribati</a:t>
              </a:r>
            </a:p>
          </p:txBody>
        </p:sp>
        <p:sp>
          <p:nvSpPr>
            <p:cNvPr id="776" name="rc776"/>
            <p:cNvSpPr/>
            <p:nvPr/>
          </p:nvSpPr>
          <p:spPr>
            <a:xfrm>
              <a:off x="2384835" y="3268410"/>
              <a:ext cx="1620202" cy="214862"/>
            </a:xfrm>
            <a:prstGeom prst="rect">
              <a:avLst/>
            </a:prstGeom>
            <a:solidFill>
              <a:srgbClr val="D9D9D9">
                <a:alpha val="100000"/>
              </a:srgbClr>
            </a:solidFill>
          </p:spPr>
          <p:txBody>
            <a:bodyPr/>
            <a:lstStyle/>
            <a:p>
              <a:endParaRPr/>
            </a:p>
          </p:txBody>
        </p:sp>
        <p:sp>
          <p:nvSpPr>
            <p:cNvPr id="777" name="tx777"/>
            <p:cNvSpPr/>
            <p:nvPr/>
          </p:nvSpPr>
          <p:spPr>
            <a:xfrm>
              <a:off x="2968169" y="3312321"/>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Mongolia</a:t>
              </a:r>
            </a:p>
          </p:txBody>
        </p:sp>
        <p:sp>
          <p:nvSpPr>
            <p:cNvPr id="778" name="rc778"/>
            <p:cNvSpPr/>
            <p:nvPr/>
          </p:nvSpPr>
          <p:spPr>
            <a:xfrm>
              <a:off x="4074626" y="3268410"/>
              <a:ext cx="1620202" cy="214862"/>
            </a:xfrm>
            <a:prstGeom prst="rect">
              <a:avLst/>
            </a:prstGeom>
            <a:solidFill>
              <a:srgbClr val="D9D9D9">
                <a:alpha val="100000"/>
              </a:srgbClr>
            </a:solidFill>
          </p:spPr>
          <p:txBody>
            <a:bodyPr/>
            <a:lstStyle/>
            <a:p>
              <a:endParaRPr/>
            </a:p>
          </p:txBody>
        </p:sp>
        <p:sp>
          <p:nvSpPr>
            <p:cNvPr id="779" name="tx779"/>
            <p:cNvSpPr/>
            <p:nvPr/>
          </p:nvSpPr>
          <p:spPr>
            <a:xfrm>
              <a:off x="4378424" y="3312267"/>
              <a:ext cx="101260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Republic of Moldova</a:t>
              </a:r>
            </a:p>
          </p:txBody>
        </p:sp>
        <p:sp>
          <p:nvSpPr>
            <p:cNvPr id="780" name="rc780"/>
            <p:cNvSpPr/>
            <p:nvPr/>
          </p:nvSpPr>
          <p:spPr>
            <a:xfrm>
              <a:off x="5764417" y="3268410"/>
              <a:ext cx="1620202" cy="214862"/>
            </a:xfrm>
            <a:prstGeom prst="rect">
              <a:avLst/>
            </a:prstGeom>
            <a:solidFill>
              <a:srgbClr val="D9D9D9">
                <a:alpha val="100000"/>
              </a:srgbClr>
            </a:solidFill>
          </p:spPr>
          <p:txBody>
            <a:bodyPr/>
            <a:lstStyle/>
            <a:p>
              <a:endParaRPr/>
            </a:p>
          </p:txBody>
        </p:sp>
        <p:sp>
          <p:nvSpPr>
            <p:cNvPr id="781" name="tx781"/>
            <p:cNvSpPr/>
            <p:nvPr/>
          </p:nvSpPr>
          <p:spPr>
            <a:xfrm>
              <a:off x="6338447" y="3333112"/>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Sri Lanka</a:t>
              </a:r>
            </a:p>
          </p:txBody>
        </p:sp>
        <p:sp>
          <p:nvSpPr>
            <p:cNvPr id="782" name="rc782"/>
            <p:cNvSpPr/>
            <p:nvPr/>
          </p:nvSpPr>
          <p:spPr>
            <a:xfrm>
              <a:off x="7454208" y="3268410"/>
              <a:ext cx="1620202" cy="214862"/>
            </a:xfrm>
            <a:prstGeom prst="rect">
              <a:avLst/>
            </a:prstGeom>
            <a:solidFill>
              <a:srgbClr val="D9D9D9">
                <a:alpha val="100000"/>
              </a:srgbClr>
            </a:solidFill>
          </p:spPr>
          <p:txBody>
            <a:bodyPr/>
            <a:lstStyle/>
            <a:p>
              <a:endParaRPr/>
            </a:p>
          </p:txBody>
        </p:sp>
        <p:sp>
          <p:nvSpPr>
            <p:cNvPr id="783" name="tx783"/>
            <p:cNvSpPr/>
            <p:nvPr/>
          </p:nvSpPr>
          <p:spPr>
            <a:xfrm>
              <a:off x="7966219" y="3334531"/>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Timor-Leste</a:t>
              </a:r>
            </a:p>
          </p:txBody>
        </p:sp>
        <p:sp>
          <p:nvSpPr>
            <p:cNvPr id="784" name="rc784"/>
            <p:cNvSpPr/>
            <p:nvPr/>
          </p:nvSpPr>
          <p:spPr>
            <a:xfrm>
              <a:off x="695044" y="1964314"/>
              <a:ext cx="1620202" cy="214862"/>
            </a:xfrm>
            <a:prstGeom prst="rect">
              <a:avLst/>
            </a:prstGeom>
            <a:solidFill>
              <a:srgbClr val="D9D9D9">
                <a:alpha val="100000"/>
              </a:srgbClr>
            </a:solidFill>
          </p:spPr>
          <p:txBody>
            <a:bodyPr/>
            <a:lstStyle/>
            <a:p>
              <a:endParaRPr/>
            </a:p>
          </p:txBody>
        </p:sp>
        <p:sp>
          <p:nvSpPr>
            <p:cNvPr id="785" name="tx785"/>
            <p:cNvSpPr/>
            <p:nvPr/>
          </p:nvSpPr>
          <p:spPr>
            <a:xfrm>
              <a:off x="1371557" y="2029016"/>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Cuba</a:t>
              </a:r>
            </a:p>
          </p:txBody>
        </p:sp>
        <p:sp>
          <p:nvSpPr>
            <p:cNvPr id="786" name="rc786"/>
            <p:cNvSpPr/>
            <p:nvPr/>
          </p:nvSpPr>
          <p:spPr>
            <a:xfrm>
              <a:off x="2384835" y="1964314"/>
              <a:ext cx="1620202" cy="214862"/>
            </a:xfrm>
            <a:prstGeom prst="rect">
              <a:avLst/>
            </a:prstGeom>
            <a:solidFill>
              <a:srgbClr val="D9D9D9">
                <a:alpha val="100000"/>
              </a:srgbClr>
            </a:solidFill>
          </p:spPr>
          <p:txBody>
            <a:bodyPr/>
            <a:lstStyle/>
            <a:p>
              <a:endParaRPr/>
            </a:p>
          </p:txBody>
        </p:sp>
        <p:sp>
          <p:nvSpPr>
            <p:cNvPr id="787" name="tx787"/>
            <p:cNvSpPr/>
            <p:nvPr/>
          </p:nvSpPr>
          <p:spPr>
            <a:xfrm>
              <a:off x="2996137" y="2006861"/>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Georgia</a:t>
              </a:r>
            </a:p>
          </p:txBody>
        </p:sp>
        <p:sp>
          <p:nvSpPr>
            <p:cNvPr id="788" name="rc788"/>
            <p:cNvSpPr/>
            <p:nvPr/>
          </p:nvSpPr>
          <p:spPr>
            <a:xfrm>
              <a:off x="4074626" y="1964314"/>
              <a:ext cx="1620202" cy="214862"/>
            </a:xfrm>
            <a:prstGeom prst="rect">
              <a:avLst/>
            </a:prstGeom>
            <a:solidFill>
              <a:srgbClr val="D9D9D9">
                <a:alpha val="100000"/>
              </a:srgbClr>
            </a:solidFill>
          </p:spPr>
          <p:txBody>
            <a:bodyPr/>
            <a:lstStyle/>
            <a:p>
              <a:endParaRPr/>
            </a:p>
          </p:txBody>
        </p:sp>
        <p:sp>
          <p:nvSpPr>
            <p:cNvPr id="789" name="tx789"/>
            <p:cNvSpPr/>
            <p:nvPr/>
          </p:nvSpPr>
          <p:spPr>
            <a:xfrm>
              <a:off x="4689011" y="2006861"/>
              <a:ext cx="3914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Guyana</a:t>
              </a:r>
            </a:p>
          </p:txBody>
        </p:sp>
        <p:sp>
          <p:nvSpPr>
            <p:cNvPr id="790" name="rc790"/>
            <p:cNvSpPr/>
            <p:nvPr/>
          </p:nvSpPr>
          <p:spPr>
            <a:xfrm>
              <a:off x="5764417" y="1964314"/>
              <a:ext cx="1620202" cy="214862"/>
            </a:xfrm>
            <a:prstGeom prst="rect">
              <a:avLst/>
            </a:prstGeom>
            <a:solidFill>
              <a:srgbClr val="D9D9D9">
                <a:alpha val="100000"/>
              </a:srgbClr>
            </a:solidFill>
          </p:spPr>
          <p:txBody>
            <a:bodyPr/>
            <a:lstStyle/>
            <a:p>
              <a:endParaRPr/>
            </a:p>
          </p:txBody>
        </p:sp>
        <p:sp>
          <p:nvSpPr>
            <p:cNvPr id="791" name="tx791"/>
            <p:cNvSpPr/>
            <p:nvPr/>
          </p:nvSpPr>
          <p:spPr>
            <a:xfrm>
              <a:off x="6332226" y="2030435"/>
              <a:ext cx="48458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Honduras</a:t>
              </a:r>
            </a:p>
          </p:txBody>
        </p:sp>
        <p:sp>
          <p:nvSpPr>
            <p:cNvPr id="792" name="rc792"/>
            <p:cNvSpPr/>
            <p:nvPr/>
          </p:nvSpPr>
          <p:spPr>
            <a:xfrm>
              <a:off x="7454208" y="1964314"/>
              <a:ext cx="1620202" cy="214862"/>
            </a:xfrm>
            <a:prstGeom prst="rect">
              <a:avLst/>
            </a:prstGeom>
            <a:solidFill>
              <a:srgbClr val="D9D9D9">
                <a:alpha val="100000"/>
              </a:srgbClr>
            </a:solidFill>
          </p:spPr>
          <p:txBody>
            <a:bodyPr/>
            <a:lstStyle/>
            <a:p>
              <a:endParaRPr/>
            </a:p>
          </p:txBody>
        </p:sp>
        <p:sp>
          <p:nvSpPr>
            <p:cNvPr id="793" name="tx793"/>
            <p:cNvSpPr/>
            <p:nvPr/>
          </p:nvSpPr>
          <p:spPr>
            <a:xfrm>
              <a:off x="8021963" y="2030435"/>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Indonesia</a:t>
              </a:r>
            </a:p>
          </p:txBody>
        </p:sp>
        <p:sp>
          <p:nvSpPr>
            <p:cNvPr id="794" name="rc794"/>
            <p:cNvSpPr/>
            <p:nvPr/>
          </p:nvSpPr>
          <p:spPr>
            <a:xfrm>
              <a:off x="695044" y="660217"/>
              <a:ext cx="1620202" cy="214862"/>
            </a:xfrm>
            <a:prstGeom prst="rect">
              <a:avLst/>
            </a:prstGeom>
            <a:solidFill>
              <a:srgbClr val="D9D9D9">
                <a:alpha val="100000"/>
              </a:srgbClr>
            </a:solidFill>
          </p:spPr>
          <p:txBody>
            <a:bodyPr/>
            <a:lstStyle/>
            <a:p>
              <a:endParaRPr/>
            </a:p>
          </p:txBody>
        </p:sp>
        <p:sp>
          <p:nvSpPr>
            <p:cNvPr id="795" name="tx795"/>
            <p:cNvSpPr/>
            <p:nvPr/>
          </p:nvSpPr>
          <p:spPr>
            <a:xfrm>
              <a:off x="1331148" y="704129"/>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Angola</a:t>
              </a:r>
            </a:p>
          </p:txBody>
        </p:sp>
        <p:sp>
          <p:nvSpPr>
            <p:cNvPr id="796" name="rc796"/>
            <p:cNvSpPr/>
            <p:nvPr/>
          </p:nvSpPr>
          <p:spPr>
            <a:xfrm>
              <a:off x="2384835" y="660217"/>
              <a:ext cx="1620202" cy="214862"/>
            </a:xfrm>
            <a:prstGeom prst="rect">
              <a:avLst/>
            </a:prstGeom>
            <a:solidFill>
              <a:srgbClr val="D9D9D9">
                <a:alpha val="100000"/>
              </a:srgbClr>
            </a:solidFill>
          </p:spPr>
          <p:txBody>
            <a:bodyPr/>
            <a:lstStyle/>
            <a:p>
              <a:endParaRPr/>
            </a:p>
          </p:txBody>
        </p:sp>
        <p:sp>
          <p:nvSpPr>
            <p:cNvPr id="797" name="tx797"/>
            <p:cNvSpPr/>
            <p:nvPr/>
          </p:nvSpPr>
          <p:spPr>
            <a:xfrm>
              <a:off x="2986860" y="726339"/>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Armenia</a:t>
              </a:r>
            </a:p>
          </p:txBody>
        </p:sp>
        <p:sp>
          <p:nvSpPr>
            <p:cNvPr id="798" name="rc798"/>
            <p:cNvSpPr/>
            <p:nvPr/>
          </p:nvSpPr>
          <p:spPr>
            <a:xfrm>
              <a:off x="4074626" y="660217"/>
              <a:ext cx="1620202" cy="214862"/>
            </a:xfrm>
            <a:prstGeom prst="rect">
              <a:avLst/>
            </a:prstGeom>
            <a:solidFill>
              <a:srgbClr val="D9D9D9">
                <a:alpha val="100000"/>
              </a:srgbClr>
            </a:solidFill>
          </p:spPr>
          <p:txBody>
            <a:bodyPr/>
            <a:lstStyle/>
            <a:p>
              <a:endParaRPr/>
            </a:p>
          </p:txBody>
        </p:sp>
        <p:sp>
          <p:nvSpPr>
            <p:cNvPr id="799" name="tx799"/>
            <p:cNvSpPr/>
            <p:nvPr/>
          </p:nvSpPr>
          <p:spPr>
            <a:xfrm>
              <a:off x="4620689" y="704129"/>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800" name="rc800"/>
            <p:cNvSpPr/>
            <p:nvPr/>
          </p:nvSpPr>
          <p:spPr>
            <a:xfrm>
              <a:off x="5764417" y="660217"/>
              <a:ext cx="1620202" cy="214862"/>
            </a:xfrm>
            <a:prstGeom prst="rect">
              <a:avLst/>
            </a:prstGeom>
            <a:solidFill>
              <a:srgbClr val="D9D9D9">
                <a:alpha val="100000"/>
              </a:srgbClr>
            </a:solidFill>
          </p:spPr>
          <p:txBody>
            <a:bodyPr/>
            <a:lstStyle/>
            <a:p>
              <a:endParaRPr/>
            </a:p>
          </p:txBody>
        </p:sp>
        <p:sp>
          <p:nvSpPr>
            <p:cNvPr id="801" name="tx801"/>
            <p:cNvSpPr/>
            <p:nvPr/>
          </p:nvSpPr>
          <p:spPr>
            <a:xfrm>
              <a:off x="6397410" y="726339"/>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Bhutan</a:t>
              </a:r>
            </a:p>
          </p:txBody>
        </p:sp>
        <p:sp>
          <p:nvSpPr>
            <p:cNvPr id="802" name="rc802"/>
            <p:cNvSpPr/>
            <p:nvPr/>
          </p:nvSpPr>
          <p:spPr>
            <a:xfrm>
              <a:off x="7454208" y="660217"/>
              <a:ext cx="1620202" cy="214862"/>
            </a:xfrm>
            <a:prstGeom prst="rect">
              <a:avLst/>
            </a:prstGeom>
            <a:solidFill>
              <a:srgbClr val="D9D9D9">
                <a:alpha val="100000"/>
              </a:srgbClr>
            </a:solidFill>
          </p:spPr>
          <p:txBody>
            <a:bodyPr/>
            <a:lstStyle/>
            <a:p>
              <a:endParaRPr/>
            </a:p>
          </p:txBody>
        </p:sp>
        <p:sp>
          <p:nvSpPr>
            <p:cNvPr id="803" name="tx803"/>
            <p:cNvSpPr/>
            <p:nvPr/>
          </p:nvSpPr>
          <p:spPr>
            <a:xfrm>
              <a:off x="8099698" y="726339"/>
              <a:ext cx="32922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Bolivia</a:t>
              </a:r>
            </a:p>
          </p:txBody>
        </p:sp>
        <p:sp>
          <p:nvSpPr>
            <p:cNvPr id="804" name="pl804"/>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5" name="pl805"/>
            <p:cNvSpPr/>
            <p:nvPr/>
          </p:nvSpPr>
          <p:spPr>
            <a:xfrm>
              <a:off x="1063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6" name="pl806"/>
            <p:cNvSpPr/>
            <p:nvPr/>
          </p:nvSpPr>
          <p:spPr>
            <a:xfrm>
              <a:off x="13578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7" name="pl807"/>
            <p:cNvSpPr/>
            <p:nvPr/>
          </p:nvSpPr>
          <p:spPr>
            <a:xfrm>
              <a:off x="165243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8" name="pl808"/>
            <p:cNvSpPr/>
            <p:nvPr/>
          </p:nvSpPr>
          <p:spPr>
            <a:xfrm>
              <a:off x="19470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9" name="pl809"/>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0" name="tx810"/>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11" name="tx811"/>
            <p:cNvSpPr/>
            <p:nvPr/>
          </p:nvSpPr>
          <p:spPr>
            <a:xfrm rot="-5400000">
              <a:off x="938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12" name="tx812"/>
            <p:cNvSpPr/>
            <p:nvPr/>
          </p:nvSpPr>
          <p:spPr>
            <a:xfrm rot="-5400000">
              <a:off x="12326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13" name="tx813"/>
            <p:cNvSpPr/>
            <p:nvPr/>
          </p:nvSpPr>
          <p:spPr>
            <a:xfrm rot="-5400000">
              <a:off x="152727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14" name="tx814"/>
            <p:cNvSpPr/>
            <p:nvPr/>
          </p:nvSpPr>
          <p:spPr>
            <a:xfrm rot="-5400000">
              <a:off x="182186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15" name="tx815"/>
            <p:cNvSpPr/>
            <p:nvPr/>
          </p:nvSpPr>
          <p:spPr>
            <a:xfrm rot="-5400000">
              <a:off x="211641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16" name="pl816"/>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7" name="pl817"/>
            <p:cNvSpPr/>
            <p:nvPr/>
          </p:nvSpPr>
          <p:spPr>
            <a:xfrm>
              <a:off x="2753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8" name="pl818"/>
            <p:cNvSpPr/>
            <p:nvPr/>
          </p:nvSpPr>
          <p:spPr>
            <a:xfrm>
              <a:off x="304764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9" name="pl819"/>
            <p:cNvSpPr/>
            <p:nvPr/>
          </p:nvSpPr>
          <p:spPr>
            <a:xfrm>
              <a:off x="334222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0" name="pl820"/>
            <p:cNvSpPr/>
            <p:nvPr/>
          </p:nvSpPr>
          <p:spPr>
            <a:xfrm>
              <a:off x="36368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1" name="pl821"/>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2" name="tx822"/>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23" name="tx823"/>
            <p:cNvSpPr/>
            <p:nvPr/>
          </p:nvSpPr>
          <p:spPr>
            <a:xfrm rot="-5400000">
              <a:off x="2627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24" name="tx824"/>
            <p:cNvSpPr/>
            <p:nvPr/>
          </p:nvSpPr>
          <p:spPr>
            <a:xfrm rot="-5400000">
              <a:off x="292248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25" name="tx825"/>
            <p:cNvSpPr/>
            <p:nvPr/>
          </p:nvSpPr>
          <p:spPr>
            <a:xfrm rot="-5400000">
              <a:off x="321707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26" name="tx826"/>
            <p:cNvSpPr/>
            <p:nvPr/>
          </p:nvSpPr>
          <p:spPr>
            <a:xfrm rot="-5400000">
              <a:off x="35116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27" name="tx827"/>
            <p:cNvSpPr/>
            <p:nvPr/>
          </p:nvSpPr>
          <p:spPr>
            <a:xfrm rot="-5400000">
              <a:off x="380620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28" name="pl828"/>
            <p:cNvSpPr/>
            <p:nvPr/>
          </p:nvSpPr>
          <p:spPr>
            <a:xfrm>
              <a:off x="4148272"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9" name="pl829"/>
            <p:cNvSpPr/>
            <p:nvPr/>
          </p:nvSpPr>
          <p:spPr>
            <a:xfrm>
              <a:off x="4442854"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30" name="pl830"/>
            <p:cNvSpPr/>
            <p:nvPr/>
          </p:nvSpPr>
          <p:spPr>
            <a:xfrm>
              <a:off x="4737436"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31" name="pl831"/>
            <p:cNvSpPr/>
            <p:nvPr/>
          </p:nvSpPr>
          <p:spPr>
            <a:xfrm>
              <a:off x="5032018"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32" name="pl832"/>
            <p:cNvSpPr/>
            <p:nvPr/>
          </p:nvSpPr>
          <p:spPr>
            <a:xfrm>
              <a:off x="5326601"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33" name="pl833"/>
            <p:cNvSpPr/>
            <p:nvPr/>
          </p:nvSpPr>
          <p:spPr>
            <a:xfrm>
              <a:off x="5621183"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34" name="tx834"/>
            <p:cNvSpPr/>
            <p:nvPr/>
          </p:nvSpPr>
          <p:spPr>
            <a:xfrm rot="-5400000">
              <a:off x="4023115"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35" name="tx835"/>
            <p:cNvSpPr/>
            <p:nvPr/>
          </p:nvSpPr>
          <p:spPr>
            <a:xfrm rot="-5400000">
              <a:off x="4317697"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36" name="tx836"/>
            <p:cNvSpPr/>
            <p:nvPr/>
          </p:nvSpPr>
          <p:spPr>
            <a:xfrm rot="-5400000">
              <a:off x="4612279"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37" name="tx837"/>
            <p:cNvSpPr/>
            <p:nvPr/>
          </p:nvSpPr>
          <p:spPr>
            <a:xfrm rot="-5400000">
              <a:off x="4906861"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38" name="tx838"/>
            <p:cNvSpPr/>
            <p:nvPr/>
          </p:nvSpPr>
          <p:spPr>
            <a:xfrm rot="-5400000">
              <a:off x="5201444"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39" name="tx839"/>
            <p:cNvSpPr/>
            <p:nvPr/>
          </p:nvSpPr>
          <p:spPr>
            <a:xfrm rot="-5400000">
              <a:off x="5495999" y="46489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40" name="pl840"/>
            <p:cNvSpPr/>
            <p:nvPr/>
          </p:nvSpPr>
          <p:spPr>
            <a:xfrm>
              <a:off x="5838063"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1" name="pl841"/>
            <p:cNvSpPr/>
            <p:nvPr/>
          </p:nvSpPr>
          <p:spPr>
            <a:xfrm>
              <a:off x="6132645"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2" name="pl842"/>
            <p:cNvSpPr/>
            <p:nvPr/>
          </p:nvSpPr>
          <p:spPr>
            <a:xfrm>
              <a:off x="6427227"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3" name="pl843"/>
            <p:cNvSpPr/>
            <p:nvPr/>
          </p:nvSpPr>
          <p:spPr>
            <a:xfrm>
              <a:off x="6721809"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4" name="pl844"/>
            <p:cNvSpPr/>
            <p:nvPr/>
          </p:nvSpPr>
          <p:spPr>
            <a:xfrm>
              <a:off x="7016392"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5" name="pl845"/>
            <p:cNvSpPr/>
            <p:nvPr/>
          </p:nvSpPr>
          <p:spPr>
            <a:xfrm>
              <a:off x="7310974"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6" name="tx846"/>
            <p:cNvSpPr/>
            <p:nvPr/>
          </p:nvSpPr>
          <p:spPr>
            <a:xfrm rot="-5400000">
              <a:off x="5712906"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47" name="tx847"/>
            <p:cNvSpPr/>
            <p:nvPr/>
          </p:nvSpPr>
          <p:spPr>
            <a:xfrm rot="-5400000">
              <a:off x="6007488"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48" name="tx848"/>
            <p:cNvSpPr/>
            <p:nvPr/>
          </p:nvSpPr>
          <p:spPr>
            <a:xfrm rot="-5400000">
              <a:off x="6302070"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49" name="tx849"/>
            <p:cNvSpPr/>
            <p:nvPr/>
          </p:nvSpPr>
          <p:spPr>
            <a:xfrm rot="-5400000">
              <a:off x="6596652"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50" name="tx850"/>
            <p:cNvSpPr/>
            <p:nvPr/>
          </p:nvSpPr>
          <p:spPr>
            <a:xfrm rot="-5400000">
              <a:off x="6891235"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51" name="tx851"/>
            <p:cNvSpPr/>
            <p:nvPr/>
          </p:nvSpPr>
          <p:spPr>
            <a:xfrm rot="-5400000">
              <a:off x="7185790" y="46489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52" name="pl852"/>
            <p:cNvSpPr/>
            <p:nvPr/>
          </p:nvSpPr>
          <p:spPr>
            <a:xfrm>
              <a:off x="7527854"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53" name="pl853"/>
            <p:cNvSpPr/>
            <p:nvPr/>
          </p:nvSpPr>
          <p:spPr>
            <a:xfrm>
              <a:off x="7822436"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54" name="pl854"/>
            <p:cNvSpPr/>
            <p:nvPr/>
          </p:nvSpPr>
          <p:spPr>
            <a:xfrm>
              <a:off x="8117018"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55" name="pl855"/>
            <p:cNvSpPr/>
            <p:nvPr/>
          </p:nvSpPr>
          <p:spPr>
            <a:xfrm>
              <a:off x="8411601"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56" name="pl856"/>
            <p:cNvSpPr/>
            <p:nvPr/>
          </p:nvSpPr>
          <p:spPr>
            <a:xfrm>
              <a:off x="8706183"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57" name="pl857"/>
            <p:cNvSpPr/>
            <p:nvPr/>
          </p:nvSpPr>
          <p:spPr>
            <a:xfrm>
              <a:off x="9000765"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58" name="tx858"/>
            <p:cNvSpPr/>
            <p:nvPr/>
          </p:nvSpPr>
          <p:spPr>
            <a:xfrm rot="-5400000">
              <a:off x="7402697"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59" name="tx859"/>
            <p:cNvSpPr/>
            <p:nvPr/>
          </p:nvSpPr>
          <p:spPr>
            <a:xfrm rot="-5400000">
              <a:off x="7697279"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60" name="tx860"/>
            <p:cNvSpPr/>
            <p:nvPr/>
          </p:nvSpPr>
          <p:spPr>
            <a:xfrm rot="-5400000">
              <a:off x="7991861"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61" name="tx861"/>
            <p:cNvSpPr/>
            <p:nvPr/>
          </p:nvSpPr>
          <p:spPr>
            <a:xfrm rot="-5400000">
              <a:off x="8286444"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62" name="tx862"/>
            <p:cNvSpPr/>
            <p:nvPr/>
          </p:nvSpPr>
          <p:spPr>
            <a:xfrm rot="-5400000">
              <a:off x="8581026"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63" name="tx863"/>
            <p:cNvSpPr/>
            <p:nvPr/>
          </p:nvSpPr>
          <p:spPr>
            <a:xfrm rot="-5400000">
              <a:off x="8875581" y="46489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64" name="tx864"/>
            <p:cNvSpPr/>
            <p:nvPr/>
          </p:nvSpPr>
          <p:spPr>
            <a:xfrm>
              <a:off x="570259" y="180668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65" name="tx865"/>
            <p:cNvSpPr/>
            <p:nvPr/>
          </p:nvSpPr>
          <p:spPr>
            <a:xfrm>
              <a:off x="508103" y="131362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66" name="pl866"/>
            <p:cNvSpPr/>
            <p:nvPr/>
          </p:nvSpPr>
          <p:spPr>
            <a:xfrm>
              <a:off x="660250" y="184837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67" name="pl867"/>
            <p:cNvSpPr/>
            <p:nvPr/>
          </p:nvSpPr>
          <p:spPr>
            <a:xfrm>
              <a:off x="660250" y="135531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68" name="tx868"/>
            <p:cNvSpPr/>
            <p:nvPr/>
          </p:nvSpPr>
          <p:spPr>
            <a:xfrm>
              <a:off x="570259" y="311078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69" name="tx869"/>
            <p:cNvSpPr/>
            <p:nvPr/>
          </p:nvSpPr>
          <p:spPr>
            <a:xfrm>
              <a:off x="508103" y="261772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70" name="pl870"/>
            <p:cNvSpPr/>
            <p:nvPr/>
          </p:nvSpPr>
          <p:spPr>
            <a:xfrm>
              <a:off x="660250" y="315247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71" name="pl871"/>
            <p:cNvSpPr/>
            <p:nvPr/>
          </p:nvSpPr>
          <p:spPr>
            <a:xfrm>
              <a:off x="660250" y="265941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72" name="tx872"/>
            <p:cNvSpPr/>
            <p:nvPr/>
          </p:nvSpPr>
          <p:spPr>
            <a:xfrm>
              <a:off x="570259" y="441487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73" name="tx873"/>
            <p:cNvSpPr/>
            <p:nvPr/>
          </p:nvSpPr>
          <p:spPr>
            <a:xfrm>
              <a:off x="508103" y="392181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74" name="pl874"/>
            <p:cNvSpPr/>
            <p:nvPr/>
          </p:nvSpPr>
          <p:spPr>
            <a:xfrm>
              <a:off x="660250" y="44565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75" name="pl875"/>
            <p:cNvSpPr/>
            <p:nvPr/>
          </p:nvSpPr>
          <p:spPr>
            <a:xfrm>
              <a:off x="660250" y="396351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76" name="tx876"/>
            <p:cNvSpPr/>
            <p:nvPr/>
          </p:nvSpPr>
          <p:spPr>
            <a:xfrm>
              <a:off x="570259" y="571897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77" name="tx877"/>
            <p:cNvSpPr/>
            <p:nvPr/>
          </p:nvSpPr>
          <p:spPr>
            <a:xfrm>
              <a:off x="508103" y="522591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78" name="pl878"/>
            <p:cNvSpPr/>
            <p:nvPr/>
          </p:nvSpPr>
          <p:spPr>
            <a:xfrm>
              <a:off x="660250" y="576066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79" name="pl879"/>
            <p:cNvSpPr/>
            <p:nvPr/>
          </p:nvSpPr>
          <p:spPr>
            <a:xfrm>
              <a:off x="660250" y="52676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80" name="tx880"/>
            <p:cNvSpPr/>
            <p:nvPr/>
          </p:nvSpPr>
          <p:spPr>
            <a:xfrm rot="-5400000">
              <a:off x="-161207" y="3275494"/>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881" name="tx881"/>
            <p:cNvSpPr/>
            <p:nvPr/>
          </p:nvSpPr>
          <p:spPr>
            <a:xfrm>
              <a:off x="695044" y="398022"/>
              <a:ext cx="617779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rate between DTP1 and DTP3 (%), by country, Gavi transition, 2018-2023</a:t>
              </a:r>
            </a:p>
          </p:txBody>
        </p:sp>
        <p:sp>
          <p:nvSpPr>
            <p:cNvPr id="882" name="tx882"/>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83" name="tx883"/>
            <p:cNvSpPr/>
            <p:nvPr/>
          </p:nvSpPr>
          <p:spPr>
            <a:xfrm>
              <a:off x="3601336" y="6447866"/>
              <a:ext cx="54730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884" name="tx884"/>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8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trends in drop-out rates between DTP1 and DTP3 by country.
In 2023, Angola had the highest drop-out with 22% of children who received DTP1 not receiving DTP3.
Bhutan, Cuba, Guyana, Sri Lanka, and Republic of Moldova had the lowest DTP drop-out (0%). Zero drop-out indicates that near enough all children that received DTP1 also received DTP3.
3 countries had DTP drop-out of more than 10%.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32261" y="875080"/>
              <a:ext cx="1612758" cy="1019644"/>
            </a:xfrm>
            <a:prstGeom prst="rect">
              <a:avLst/>
            </a:prstGeom>
            <a:solidFill>
              <a:srgbClr val="EBEBEB">
                <a:alpha val="100000"/>
              </a:srgbClr>
            </a:solidFill>
          </p:spPr>
          <p:txBody>
            <a:bodyPr/>
            <a:lstStyle/>
            <a:p>
              <a:endParaRPr/>
            </a:p>
          </p:txBody>
        </p:sp>
        <p:sp>
          <p:nvSpPr>
            <p:cNvPr id="6" name="pl6"/>
            <p:cNvSpPr/>
            <p:nvPr/>
          </p:nvSpPr>
          <p:spPr>
            <a:xfrm>
              <a:off x="732261" y="172442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32261" y="145496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32261" y="11855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32261" y="91603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952183"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1245412"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2" name="pl12"/>
            <p:cNvSpPr/>
            <p:nvPr/>
          </p:nvSpPr>
          <p:spPr>
            <a:xfrm>
              <a:off x="1538640"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3" name="pl13"/>
            <p:cNvSpPr/>
            <p:nvPr/>
          </p:nvSpPr>
          <p:spPr>
            <a:xfrm>
              <a:off x="1831869"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4" name="pl14"/>
            <p:cNvSpPr/>
            <p:nvPr/>
          </p:nvSpPr>
          <p:spPr>
            <a:xfrm>
              <a:off x="2125098"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5" name="pl15"/>
            <p:cNvSpPr/>
            <p:nvPr/>
          </p:nvSpPr>
          <p:spPr>
            <a:xfrm>
              <a:off x="732261" y="185915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732261" y="158969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732261" y="132023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32261" y="105076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80556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109879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139202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168525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 name="pl23"/>
            <p:cNvSpPr/>
            <p:nvPr/>
          </p:nvSpPr>
          <p:spPr>
            <a:xfrm>
              <a:off x="197848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 name="pl24"/>
            <p:cNvSpPr/>
            <p:nvPr/>
          </p:nvSpPr>
          <p:spPr>
            <a:xfrm>
              <a:off x="2271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 name="pl25"/>
            <p:cNvSpPr/>
            <p:nvPr/>
          </p:nvSpPr>
          <p:spPr>
            <a:xfrm>
              <a:off x="805568" y="1503465"/>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26" name="pl26"/>
            <p:cNvSpPr/>
            <p:nvPr/>
          </p:nvSpPr>
          <p:spPr>
            <a:xfrm>
              <a:off x="805568" y="1190889"/>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40651" cap="flat">
              <a:solidFill>
                <a:srgbClr val="BEBEBE">
                  <a:alpha val="69803"/>
                </a:srgbClr>
              </a:solidFill>
              <a:prstDash val="solid"/>
              <a:round/>
            </a:ln>
          </p:spPr>
          <p:txBody>
            <a:bodyPr/>
            <a:lstStyle/>
            <a:p>
              <a:endParaRPr/>
            </a:p>
          </p:txBody>
        </p:sp>
        <p:sp>
          <p:nvSpPr>
            <p:cNvPr id="27" name="pl27"/>
            <p:cNvSpPr/>
            <p:nvPr/>
          </p:nvSpPr>
          <p:spPr>
            <a:xfrm>
              <a:off x="805568" y="1190889"/>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28" name="pl28"/>
            <p:cNvSpPr/>
            <p:nvPr/>
          </p:nvSpPr>
          <p:spPr>
            <a:xfrm>
              <a:off x="805568" y="1568136"/>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29" name="pl29"/>
            <p:cNvSpPr/>
            <p:nvPr/>
          </p:nvSpPr>
          <p:spPr>
            <a:xfrm>
              <a:off x="805568" y="1546579"/>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30" name="pl30"/>
            <p:cNvSpPr/>
            <p:nvPr/>
          </p:nvSpPr>
          <p:spPr>
            <a:xfrm>
              <a:off x="805568" y="1557358"/>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31" name="pl31"/>
            <p:cNvSpPr/>
            <p:nvPr/>
          </p:nvSpPr>
          <p:spPr>
            <a:xfrm>
              <a:off x="805568" y="1503465"/>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32" name="pl32"/>
            <p:cNvSpPr/>
            <p:nvPr/>
          </p:nvSpPr>
          <p:spPr>
            <a:xfrm>
              <a:off x="805568" y="1578915"/>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33" name="pl33"/>
            <p:cNvSpPr/>
            <p:nvPr/>
          </p:nvSpPr>
          <p:spPr>
            <a:xfrm>
              <a:off x="805568" y="1514244"/>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34" name="pl34"/>
            <p:cNvSpPr/>
            <p:nvPr/>
          </p:nvSpPr>
          <p:spPr>
            <a:xfrm>
              <a:off x="805568" y="1557358"/>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35" name="pl35"/>
            <p:cNvSpPr/>
            <p:nvPr/>
          </p:nvSpPr>
          <p:spPr>
            <a:xfrm>
              <a:off x="805568" y="1546579"/>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36" name="pl36"/>
            <p:cNvSpPr/>
            <p:nvPr/>
          </p:nvSpPr>
          <p:spPr>
            <a:xfrm>
              <a:off x="805568" y="1503465"/>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37" name="pl37"/>
            <p:cNvSpPr/>
            <p:nvPr/>
          </p:nvSpPr>
          <p:spPr>
            <a:xfrm>
              <a:off x="805568" y="1374124"/>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38" name="pl38"/>
            <p:cNvSpPr/>
            <p:nvPr/>
          </p:nvSpPr>
          <p:spPr>
            <a:xfrm>
              <a:off x="805568" y="1557358"/>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39" name="pl39"/>
            <p:cNvSpPr/>
            <p:nvPr/>
          </p:nvSpPr>
          <p:spPr>
            <a:xfrm>
              <a:off x="805568" y="1525022"/>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40" name="pl40"/>
            <p:cNvSpPr/>
            <p:nvPr/>
          </p:nvSpPr>
          <p:spPr>
            <a:xfrm>
              <a:off x="805568" y="1589693"/>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41" name="pl41"/>
            <p:cNvSpPr/>
            <p:nvPr/>
          </p:nvSpPr>
          <p:spPr>
            <a:xfrm>
              <a:off x="805568" y="1384902"/>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42" name="pl42"/>
            <p:cNvSpPr/>
            <p:nvPr/>
          </p:nvSpPr>
          <p:spPr>
            <a:xfrm>
              <a:off x="805568" y="1492687"/>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43" name="pl43"/>
            <p:cNvSpPr/>
            <p:nvPr/>
          </p:nvSpPr>
          <p:spPr>
            <a:xfrm>
              <a:off x="805568" y="1546579"/>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44" name="pl44"/>
            <p:cNvSpPr/>
            <p:nvPr/>
          </p:nvSpPr>
          <p:spPr>
            <a:xfrm>
              <a:off x="805568" y="1503465"/>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45" name="pl45"/>
            <p:cNvSpPr/>
            <p:nvPr/>
          </p:nvSpPr>
          <p:spPr>
            <a:xfrm>
              <a:off x="805568" y="1190889"/>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40651" cap="flat">
              <a:solidFill>
                <a:srgbClr val="000000">
                  <a:alpha val="100000"/>
                </a:srgbClr>
              </a:solidFill>
              <a:prstDash val="solid"/>
              <a:round/>
            </a:ln>
          </p:spPr>
          <p:txBody>
            <a:bodyPr/>
            <a:lstStyle/>
            <a:p>
              <a:endParaRPr/>
            </a:p>
          </p:txBody>
        </p:sp>
        <p:sp>
          <p:nvSpPr>
            <p:cNvPr id="46" name="pl46"/>
            <p:cNvSpPr/>
            <p:nvPr/>
          </p:nvSpPr>
          <p:spPr>
            <a:xfrm>
              <a:off x="805568" y="1190889"/>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F8766D">
                  <a:alpha val="100000"/>
                </a:srgbClr>
              </a:solidFill>
              <a:prstDash val="solid"/>
              <a:round/>
            </a:ln>
          </p:spPr>
          <p:txBody>
            <a:bodyPr/>
            <a:lstStyle/>
            <a:p>
              <a:endParaRPr/>
            </a:p>
          </p:txBody>
        </p:sp>
        <p:sp>
          <p:nvSpPr>
            <p:cNvPr id="47" name="pl47"/>
            <p:cNvSpPr/>
            <p:nvPr/>
          </p:nvSpPr>
          <p:spPr>
            <a:xfrm>
              <a:off x="732261" y="158969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8" name="tx48"/>
            <p:cNvSpPr/>
            <p:nvPr/>
          </p:nvSpPr>
          <p:spPr>
            <a:xfrm>
              <a:off x="745279" y="10801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49" name="tx49"/>
            <p:cNvSpPr/>
            <p:nvPr/>
          </p:nvSpPr>
          <p:spPr>
            <a:xfrm>
              <a:off x="1038508" y="11677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50" name="tx50"/>
            <p:cNvSpPr/>
            <p:nvPr/>
          </p:nvSpPr>
          <p:spPr>
            <a:xfrm>
              <a:off x="1331736" y="11232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51" name="tx51"/>
            <p:cNvSpPr/>
            <p:nvPr/>
          </p:nvSpPr>
          <p:spPr>
            <a:xfrm>
              <a:off x="1624965" y="10262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52" name="tx52"/>
            <p:cNvSpPr/>
            <p:nvPr/>
          </p:nvSpPr>
          <p:spPr>
            <a:xfrm>
              <a:off x="1918194" y="11016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53" name="tx53"/>
            <p:cNvSpPr/>
            <p:nvPr/>
          </p:nvSpPr>
          <p:spPr>
            <a:xfrm>
              <a:off x="2211423" y="11232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54" name="rc54"/>
            <p:cNvSpPr/>
            <p:nvPr/>
          </p:nvSpPr>
          <p:spPr>
            <a:xfrm>
              <a:off x="732261" y="2179176"/>
              <a:ext cx="1612758" cy="1019644"/>
            </a:xfrm>
            <a:prstGeom prst="rect">
              <a:avLst/>
            </a:prstGeom>
            <a:solidFill>
              <a:srgbClr val="EBEBEB">
                <a:alpha val="100000"/>
              </a:srgbClr>
            </a:solidFill>
          </p:spPr>
          <p:txBody>
            <a:bodyPr/>
            <a:lstStyle/>
            <a:p>
              <a:endParaRPr/>
            </a:p>
          </p:txBody>
        </p:sp>
        <p:sp>
          <p:nvSpPr>
            <p:cNvPr id="55" name="pl55"/>
            <p:cNvSpPr/>
            <p:nvPr/>
          </p:nvSpPr>
          <p:spPr>
            <a:xfrm>
              <a:off x="732261" y="302852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 name="pl56"/>
            <p:cNvSpPr/>
            <p:nvPr/>
          </p:nvSpPr>
          <p:spPr>
            <a:xfrm>
              <a:off x="732261" y="275905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7" name="pl57"/>
            <p:cNvSpPr/>
            <p:nvPr/>
          </p:nvSpPr>
          <p:spPr>
            <a:xfrm>
              <a:off x="732261" y="24895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8" name="pl58"/>
            <p:cNvSpPr/>
            <p:nvPr/>
          </p:nvSpPr>
          <p:spPr>
            <a:xfrm>
              <a:off x="732261" y="22201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 name="pl59"/>
            <p:cNvSpPr/>
            <p:nvPr/>
          </p:nvSpPr>
          <p:spPr>
            <a:xfrm>
              <a:off x="952183"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0" name="pl60"/>
            <p:cNvSpPr/>
            <p:nvPr/>
          </p:nvSpPr>
          <p:spPr>
            <a:xfrm>
              <a:off x="1245412"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1" name="pl61"/>
            <p:cNvSpPr/>
            <p:nvPr/>
          </p:nvSpPr>
          <p:spPr>
            <a:xfrm>
              <a:off x="1538640"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2" name="pl62"/>
            <p:cNvSpPr/>
            <p:nvPr/>
          </p:nvSpPr>
          <p:spPr>
            <a:xfrm>
              <a:off x="1831869"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2125098"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732261" y="316325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732261" y="289379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32261" y="262432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732261" y="235486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80556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09879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39202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68525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97848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71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805568" y="2807562"/>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805568" y="2883011"/>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805568" y="2494986"/>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805568" y="2872233"/>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78" name="pl78"/>
            <p:cNvSpPr/>
            <p:nvPr/>
          </p:nvSpPr>
          <p:spPr>
            <a:xfrm>
              <a:off x="805568" y="2850676"/>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79" name="pl79"/>
            <p:cNvSpPr/>
            <p:nvPr/>
          </p:nvSpPr>
          <p:spPr>
            <a:xfrm>
              <a:off x="805568" y="2861454"/>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805568" y="2807562"/>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81" name="pl81"/>
            <p:cNvSpPr/>
            <p:nvPr/>
          </p:nvSpPr>
          <p:spPr>
            <a:xfrm>
              <a:off x="805568" y="2883011"/>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82" name="pl82"/>
            <p:cNvSpPr/>
            <p:nvPr/>
          </p:nvSpPr>
          <p:spPr>
            <a:xfrm>
              <a:off x="805568" y="2818340"/>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83" name="pl83"/>
            <p:cNvSpPr/>
            <p:nvPr/>
          </p:nvSpPr>
          <p:spPr>
            <a:xfrm>
              <a:off x="805568" y="2861454"/>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84" name="pl84"/>
            <p:cNvSpPr/>
            <p:nvPr/>
          </p:nvSpPr>
          <p:spPr>
            <a:xfrm>
              <a:off x="805568" y="2850676"/>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85" name="pl85"/>
            <p:cNvSpPr/>
            <p:nvPr/>
          </p:nvSpPr>
          <p:spPr>
            <a:xfrm>
              <a:off x="805568" y="2807562"/>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86" name="pl86"/>
            <p:cNvSpPr/>
            <p:nvPr/>
          </p:nvSpPr>
          <p:spPr>
            <a:xfrm>
              <a:off x="805568" y="2678220"/>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87" name="pl87"/>
            <p:cNvSpPr/>
            <p:nvPr/>
          </p:nvSpPr>
          <p:spPr>
            <a:xfrm>
              <a:off x="805568" y="2861454"/>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88" name="pl88"/>
            <p:cNvSpPr/>
            <p:nvPr/>
          </p:nvSpPr>
          <p:spPr>
            <a:xfrm>
              <a:off x="805568" y="2829119"/>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89" name="pl89"/>
            <p:cNvSpPr/>
            <p:nvPr/>
          </p:nvSpPr>
          <p:spPr>
            <a:xfrm>
              <a:off x="805568" y="2893790"/>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90" name="pl90"/>
            <p:cNvSpPr/>
            <p:nvPr/>
          </p:nvSpPr>
          <p:spPr>
            <a:xfrm>
              <a:off x="805568" y="2688998"/>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91" name="pl91"/>
            <p:cNvSpPr/>
            <p:nvPr/>
          </p:nvSpPr>
          <p:spPr>
            <a:xfrm>
              <a:off x="805568" y="2796783"/>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92" name="pl92"/>
            <p:cNvSpPr/>
            <p:nvPr/>
          </p:nvSpPr>
          <p:spPr>
            <a:xfrm>
              <a:off x="805568" y="2850676"/>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93" name="pl93"/>
            <p:cNvSpPr/>
            <p:nvPr/>
          </p:nvSpPr>
          <p:spPr>
            <a:xfrm>
              <a:off x="805568" y="2807562"/>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94" name="pl94"/>
            <p:cNvSpPr/>
            <p:nvPr/>
          </p:nvSpPr>
          <p:spPr>
            <a:xfrm>
              <a:off x="805568" y="2883011"/>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40651" cap="flat">
              <a:solidFill>
                <a:srgbClr val="000000">
                  <a:alpha val="100000"/>
                </a:srgbClr>
              </a:solidFill>
              <a:prstDash val="solid"/>
              <a:round/>
            </a:ln>
          </p:spPr>
          <p:txBody>
            <a:bodyPr/>
            <a:lstStyle/>
            <a:p>
              <a:endParaRPr/>
            </a:p>
          </p:txBody>
        </p:sp>
        <p:sp>
          <p:nvSpPr>
            <p:cNvPr id="95" name="pl95"/>
            <p:cNvSpPr/>
            <p:nvPr/>
          </p:nvSpPr>
          <p:spPr>
            <a:xfrm>
              <a:off x="805568" y="2883011"/>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45B500">
                  <a:alpha val="100000"/>
                </a:srgbClr>
              </a:solidFill>
              <a:prstDash val="solid"/>
              <a:round/>
            </a:ln>
          </p:spPr>
          <p:txBody>
            <a:bodyPr/>
            <a:lstStyle/>
            <a:p>
              <a:endParaRPr/>
            </a:p>
          </p:txBody>
        </p:sp>
        <p:sp>
          <p:nvSpPr>
            <p:cNvPr id="96" name="pl96"/>
            <p:cNvSpPr/>
            <p:nvPr/>
          </p:nvSpPr>
          <p:spPr>
            <a:xfrm>
              <a:off x="732261" y="289379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97" name="tx97"/>
            <p:cNvSpPr/>
            <p:nvPr/>
          </p:nvSpPr>
          <p:spPr>
            <a:xfrm>
              <a:off x="775424" y="27291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1068652" y="27291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9" name="tx99"/>
            <p:cNvSpPr/>
            <p:nvPr/>
          </p:nvSpPr>
          <p:spPr>
            <a:xfrm>
              <a:off x="1361881" y="2719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0" name="tx100"/>
            <p:cNvSpPr/>
            <p:nvPr/>
          </p:nvSpPr>
          <p:spPr>
            <a:xfrm>
              <a:off x="1655110" y="27291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1" name="tx101"/>
            <p:cNvSpPr/>
            <p:nvPr/>
          </p:nvSpPr>
          <p:spPr>
            <a:xfrm>
              <a:off x="1948339" y="27291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2" name="tx102"/>
            <p:cNvSpPr/>
            <p:nvPr/>
          </p:nvSpPr>
          <p:spPr>
            <a:xfrm>
              <a:off x="2241568" y="27291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3" name="rc103"/>
            <p:cNvSpPr/>
            <p:nvPr/>
          </p:nvSpPr>
          <p:spPr>
            <a:xfrm>
              <a:off x="732261" y="3483272"/>
              <a:ext cx="1612758" cy="1019644"/>
            </a:xfrm>
            <a:prstGeom prst="rect">
              <a:avLst/>
            </a:prstGeom>
            <a:solidFill>
              <a:srgbClr val="EBEBEB">
                <a:alpha val="100000"/>
              </a:srgbClr>
            </a:solidFill>
          </p:spPr>
          <p:txBody>
            <a:bodyPr/>
            <a:lstStyle/>
            <a:p>
              <a:endParaRPr/>
            </a:p>
          </p:txBody>
        </p:sp>
        <p:sp>
          <p:nvSpPr>
            <p:cNvPr id="104" name="pl104"/>
            <p:cNvSpPr/>
            <p:nvPr/>
          </p:nvSpPr>
          <p:spPr>
            <a:xfrm>
              <a:off x="732261" y="433261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5" name="pl105"/>
            <p:cNvSpPr/>
            <p:nvPr/>
          </p:nvSpPr>
          <p:spPr>
            <a:xfrm>
              <a:off x="732261" y="406315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6" name="pl106"/>
            <p:cNvSpPr/>
            <p:nvPr/>
          </p:nvSpPr>
          <p:spPr>
            <a:xfrm>
              <a:off x="732261" y="37936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7" name="pl107"/>
            <p:cNvSpPr/>
            <p:nvPr/>
          </p:nvSpPr>
          <p:spPr>
            <a:xfrm>
              <a:off x="732261" y="35242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8" name="pl108"/>
            <p:cNvSpPr/>
            <p:nvPr/>
          </p:nvSpPr>
          <p:spPr>
            <a:xfrm>
              <a:off x="952183"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09" name="pl109"/>
            <p:cNvSpPr/>
            <p:nvPr/>
          </p:nvSpPr>
          <p:spPr>
            <a:xfrm>
              <a:off x="1245412"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10" name="pl110"/>
            <p:cNvSpPr/>
            <p:nvPr/>
          </p:nvSpPr>
          <p:spPr>
            <a:xfrm>
              <a:off x="1538640"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11" name="pl111"/>
            <p:cNvSpPr/>
            <p:nvPr/>
          </p:nvSpPr>
          <p:spPr>
            <a:xfrm>
              <a:off x="1831869"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12" name="pl112"/>
            <p:cNvSpPr/>
            <p:nvPr/>
          </p:nvSpPr>
          <p:spPr>
            <a:xfrm>
              <a:off x="2125098"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13" name="pl113"/>
            <p:cNvSpPr/>
            <p:nvPr/>
          </p:nvSpPr>
          <p:spPr>
            <a:xfrm>
              <a:off x="732261" y="446734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732261" y="419788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732261" y="39284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6" name="pl116"/>
            <p:cNvSpPr/>
            <p:nvPr/>
          </p:nvSpPr>
          <p:spPr>
            <a:xfrm>
              <a:off x="732261" y="365896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7" name="pl117"/>
            <p:cNvSpPr/>
            <p:nvPr/>
          </p:nvSpPr>
          <p:spPr>
            <a:xfrm>
              <a:off x="80556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8" name="pl118"/>
            <p:cNvSpPr/>
            <p:nvPr/>
          </p:nvSpPr>
          <p:spPr>
            <a:xfrm>
              <a:off x="109879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9" name="pl119"/>
            <p:cNvSpPr/>
            <p:nvPr/>
          </p:nvSpPr>
          <p:spPr>
            <a:xfrm>
              <a:off x="139202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0" name="pl120"/>
            <p:cNvSpPr/>
            <p:nvPr/>
          </p:nvSpPr>
          <p:spPr>
            <a:xfrm>
              <a:off x="168525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197848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271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805568" y="4111658"/>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124" name="pl124"/>
            <p:cNvSpPr/>
            <p:nvPr/>
          </p:nvSpPr>
          <p:spPr>
            <a:xfrm>
              <a:off x="805568" y="3982316"/>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40651" cap="flat">
              <a:solidFill>
                <a:srgbClr val="BEBEBE">
                  <a:alpha val="69803"/>
                </a:srgbClr>
              </a:solidFill>
              <a:prstDash val="solid"/>
              <a:round/>
            </a:ln>
          </p:spPr>
          <p:txBody>
            <a:bodyPr/>
            <a:lstStyle/>
            <a:p>
              <a:endParaRPr/>
            </a:p>
          </p:txBody>
        </p:sp>
        <p:sp>
          <p:nvSpPr>
            <p:cNvPr id="125" name="pl125"/>
            <p:cNvSpPr/>
            <p:nvPr/>
          </p:nvSpPr>
          <p:spPr>
            <a:xfrm>
              <a:off x="805568" y="3799082"/>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126" name="pl126"/>
            <p:cNvSpPr/>
            <p:nvPr/>
          </p:nvSpPr>
          <p:spPr>
            <a:xfrm>
              <a:off x="805568" y="4176329"/>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127" name="pl127"/>
            <p:cNvSpPr/>
            <p:nvPr/>
          </p:nvSpPr>
          <p:spPr>
            <a:xfrm>
              <a:off x="805568" y="4154772"/>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128" name="pl128"/>
            <p:cNvSpPr/>
            <p:nvPr/>
          </p:nvSpPr>
          <p:spPr>
            <a:xfrm>
              <a:off x="805568" y="4165550"/>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129" name="pl129"/>
            <p:cNvSpPr/>
            <p:nvPr/>
          </p:nvSpPr>
          <p:spPr>
            <a:xfrm>
              <a:off x="805568" y="4111658"/>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130" name="pl130"/>
            <p:cNvSpPr/>
            <p:nvPr/>
          </p:nvSpPr>
          <p:spPr>
            <a:xfrm>
              <a:off x="805568" y="4187107"/>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131" name="pl131"/>
            <p:cNvSpPr/>
            <p:nvPr/>
          </p:nvSpPr>
          <p:spPr>
            <a:xfrm>
              <a:off x="805568" y="4122436"/>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132" name="pl132"/>
            <p:cNvSpPr/>
            <p:nvPr/>
          </p:nvSpPr>
          <p:spPr>
            <a:xfrm>
              <a:off x="805568" y="4165550"/>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805568" y="4154772"/>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134" name="pl134"/>
            <p:cNvSpPr/>
            <p:nvPr/>
          </p:nvSpPr>
          <p:spPr>
            <a:xfrm>
              <a:off x="805568" y="4111658"/>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135" name="pl135"/>
            <p:cNvSpPr/>
            <p:nvPr/>
          </p:nvSpPr>
          <p:spPr>
            <a:xfrm>
              <a:off x="805568" y="3982316"/>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136" name="pl136"/>
            <p:cNvSpPr/>
            <p:nvPr/>
          </p:nvSpPr>
          <p:spPr>
            <a:xfrm>
              <a:off x="805568" y="4165550"/>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137" name="pl137"/>
            <p:cNvSpPr/>
            <p:nvPr/>
          </p:nvSpPr>
          <p:spPr>
            <a:xfrm>
              <a:off x="805568" y="4133215"/>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138" name="pl138"/>
            <p:cNvSpPr/>
            <p:nvPr/>
          </p:nvSpPr>
          <p:spPr>
            <a:xfrm>
              <a:off x="805568" y="4197886"/>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139" name="pl139"/>
            <p:cNvSpPr/>
            <p:nvPr/>
          </p:nvSpPr>
          <p:spPr>
            <a:xfrm>
              <a:off x="805568" y="3993095"/>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140" name="pl140"/>
            <p:cNvSpPr/>
            <p:nvPr/>
          </p:nvSpPr>
          <p:spPr>
            <a:xfrm>
              <a:off x="805568" y="4100879"/>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141" name="pl141"/>
            <p:cNvSpPr/>
            <p:nvPr/>
          </p:nvSpPr>
          <p:spPr>
            <a:xfrm>
              <a:off x="805568" y="4154772"/>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142" name="pl142"/>
            <p:cNvSpPr/>
            <p:nvPr/>
          </p:nvSpPr>
          <p:spPr>
            <a:xfrm>
              <a:off x="805568" y="4111658"/>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143" name="pl143"/>
            <p:cNvSpPr/>
            <p:nvPr/>
          </p:nvSpPr>
          <p:spPr>
            <a:xfrm>
              <a:off x="805568" y="3982316"/>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40651" cap="flat">
              <a:solidFill>
                <a:srgbClr val="000000">
                  <a:alpha val="100000"/>
                </a:srgbClr>
              </a:solidFill>
              <a:prstDash val="solid"/>
              <a:round/>
            </a:ln>
          </p:spPr>
          <p:txBody>
            <a:bodyPr/>
            <a:lstStyle/>
            <a:p>
              <a:endParaRPr/>
            </a:p>
          </p:txBody>
        </p:sp>
        <p:sp>
          <p:nvSpPr>
            <p:cNvPr id="144" name="pl144"/>
            <p:cNvSpPr/>
            <p:nvPr/>
          </p:nvSpPr>
          <p:spPr>
            <a:xfrm>
              <a:off x="805568" y="3982316"/>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00B3F2">
                  <a:alpha val="100000"/>
                </a:srgbClr>
              </a:solidFill>
              <a:prstDash val="solid"/>
              <a:round/>
            </a:ln>
          </p:spPr>
          <p:txBody>
            <a:bodyPr/>
            <a:lstStyle/>
            <a:p>
              <a:endParaRPr/>
            </a:p>
          </p:txBody>
        </p:sp>
        <p:sp>
          <p:nvSpPr>
            <p:cNvPr id="145" name="pl145"/>
            <p:cNvSpPr/>
            <p:nvPr/>
          </p:nvSpPr>
          <p:spPr>
            <a:xfrm>
              <a:off x="732261" y="419788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46" name="tx146"/>
            <p:cNvSpPr/>
            <p:nvPr/>
          </p:nvSpPr>
          <p:spPr>
            <a:xfrm>
              <a:off x="745279" y="39052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47" name="tx147"/>
            <p:cNvSpPr/>
            <p:nvPr/>
          </p:nvSpPr>
          <p:spPr>
            <a:xfrm>
              <a:off x="1068652" y="400090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48" name="tx148"/>
            <p:cNvSpPr/>
            <p:nvPr/>
          </p:nvSpPr>
          <p:spPr>
            <a:xfrm>
              <a:off x="1331736" y="385137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49" name="tx149"/>
            <p:cNvSpPr/>
            <p:nvPr/>
          </p:nvSpPr>
          <p:spPr>
            <a:xfrm>
              <a:off x="1624965" y="3839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50" name="tx150"/>
            <p:cNvSpPr/>
            <p:nvPr/>
          </p:nvSpPr>
          <p:spPr>
            <a:xfrm>
              <a:off x="1918194" y="39160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51" name="tx151"/>
            <p:cNvSpPr/>
            <p:nvPr/>
          </p:nvSpPr>
          <p:spPr>
            <a:xfrm>
              <a:off x="2211423" y="38177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152" name="rc152"/>
            <p:cNvSpPr/>
            <p:nvPr/>
          </p:nvSpPr>
          <p:spPr>
            <a:xfrm>
              <a:off x="732261" y="4787368"/>
              <a:ext cx="1612758" cy="1019644"/>
            </a:xfrm>
            <a:prstGeom prst="rect">
              <a:avLst/>
            </a:prstGeom>
            <a:solidFill>
              <a:srgbClr val="EBEBEB">
                <a:alpha val="100000"/>
              </a:srgbClr>
            </a:solidFill>
          </p:spPr>
          <p:txBody>
            <a:bodyPr/>
            <a:lstStyle/>
            <a:p>
              <a:endParaRPr/>
            </a:p>
          </p:txBody>
        </p:sp>
        <p:sp>
          <p:nvSpPr>
            <p:cNvPr id="153" name="pl153"/>
            <p:cNvSpPr/>
            <p:nvPr/>
          </p:nvSpPr>
          <p:spPr>
            <a:xfrm>
              <a:off x="732261" y="563671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54" name="pl154"/>
            <p:cNvSpPr/>
            <p:nvPr/>
          </p:nvSpPr>
          <p:spPr>
            <a:xfrm>
              <a:off x="732261" y="536725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55" name="pl155"/>
            <p:cNvSpPr/>
            <p:nvPr/>
          </p:nvSpPr>
          <p:spPr>
            <a:xfrm>
              <a:off x="732261" y="50977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56" name="pl156"/>
            <p:cNvSpPr/>
            <p:nvPr/>
          </p:nvSpPr>
          <p:spPr>
            <a:xfrm>
              <a:off x="732261" y="482832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952183"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1245412"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1538640"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60" name="pl160"/>
            <p:cNvSpPr/>
            <p:nvPr/>
          </p:nvSpPr>
          <p:spPr>
            <a:xfrm>
              <a:off x="1831869"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61" name="pl161"/>
            <p:cNvSpPr/>
            <p:nvPr/>
          </p:nvSpPr>
          <p:spPr>
            <a:xfrm>
              <a:off x="2125098"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732261" y="577144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732261" y="550198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732261" y="523252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732261" y="496305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80556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109879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139202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168525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197848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271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805568" y="5415754"/>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173" name="pl173"/>
            <p:cNvSpPr/>
            <p:nvPr/>
          </p:nvSpPr>
          <p:spPr>
            <a:xfrm>
              <a:off x="805568" y="5404976"/>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40651" cap="flat">
              <a:solidFill>
                <a:srgbClr val="BEBEBE">
                  <a:alpha val="69803"/>
                </a:srgbClr>
              </a:solidFill>
              <a:prstDash val="solid"/>
              <a:round/>
            </a:ln>
          </p:spPr>
          <p:txBody>
            <a:bodyPr/>
            <a:lstStyle/>
            <a:p>
              <a:endParaRPr/>
            </a:p>
          </p:txBody>
        </p:sp>
        <p:sp>
          <p:nvSpPr>
            <p:cNvPr id="174" name="pl174"/>
            <p:cNvSpPr/>
            <p:nvPr/>
          </p:nvSpPr>
          <p:spPr>
            <a:xfrm>
              <a:off x="805568" y="5103178"/>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175" name="pl175"/>
            <p:cNvSpPr/>
            <p:nvPr/>
          </p:nvSpPr>
          <p:spPr>
            <a:xfrm>
              <a:off x="805568" y="5480425"/>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176" name="pl176"/>
            <p:cNvSpPr/>
            <p:nvPr/>
          </p:nvSpPr>
          <p:spPr>
            <a:xfrm>
              <a:off x="805568" y="5458868"/>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177" name="pl177"/>
            <p:cNvSpPr/>
            <p:nvPr/>
          </p:nvSpPr>
          <p:spPr>
            <a:xfrm>
              <a:off x="805568" y="5469646"/>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178" name="pl178"/>
            <p:cNvSpPr/>
            <p:nvPr/>
          </p:nvSpPr>
          <p:spPr>
            <a:xfrm>
              <a:off x="805568" y="5415754"/>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179" name="pl179"/>
            <p:cNvSpPr/>
            <p:nvPr/>
          </p:nvSpPr>
          <p:spPr>
            <a:xfrm>
              <a:off x="805568" y="5491203"/>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180" name="pl180"/>
            <p:cNvSpPr/>
            <p:nvPr/>
          </p:nvSpPr>
          <p:spPr>
            <a:xfrm>
              <a:off x="805568" y="5426533"/>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181" name="pl181"/>
            <p:cNvSpPr/>
            <p:nvPr/>
          </p:nvSpPr>
          <p:spPr>
            <a:xfrm>
              <a:off x="805568" y="5469646"/>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182" name="pl182"/>
            <p:cNvSpPr/>
            <p:nvPr/>
          </p:nvSpPr>
          <p:spPr>
            <a:xfrm>
              <a:off x="805568" y="5458868"/>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183" name="pl183"/>
            <p:cNvSpPr/>
            <p:nvPr/>
          </p:nvSpPr>
          <p:spPr>
            <a:xfrm>
              <a:off x="805568" y="5415754"/>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184" name="pl184"/>
            <p:cNvSpPr/>
            <p:nvPr/>
          </p:nvSpPr>
          <p:spPr>
            <a:xfrm>
              <a:off x="805568" y="5286412"/>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185" name="pl185"/>
            <p:cNvSpPr/>
            <p:nvPr/>
          </p:nvSpPr>
          <p:spPr>
            <a:xfrm>
              <a:off x="805568" y="5469646"/>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186" name="pl186"/>
            <p:cNvSpPr/>
            <p:nvPr/>
          </p:nvSpPr>
          <p:spPr>
            <a:xfrm>
              <a:off x="805568" y="5437311"/>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187" name="pl187"/>
            <p:cNvSpPr/>
            <p:nvPr/>
          </p:nvSpPr>
          <p:spPr>
            <a:xfrm>
              <a:off x="805568" y="5501982"/>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188" name="pl188"/>
            <p:cNvSpPr/>
            <p:nvPr/>
          </p:nvSpPr>
          <p:spPr>
            <a:xfrm>
              <a:off x="805568" y="5297191"/>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805568" y="5404976"/>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190" name="pl190"/>
            <p:cNvSpPr/>
            <p:nvPr/>
          </p:nvSpPr>
          <p:spPr>
            <a:xfrm>
              <a:off x="805568" y="5458868"/>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191" name="pl191"/>
            <p:cNvSpPr/>
            <p:nvPr/>
          </p:nvSpPr>
          <p:spPr>
            <a:xfrm>
              <a:off x="805568" y="5415754"/>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192" name="pl192"/>
            <p:cNvSpPr/>
            <p:nvPr/>
          </p:nvSpPr>
          <p:spPr>
            <a:xfrm>
              <a:off x="805568" y="5404976"/>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40651" cap="flat">
              <a:solidFill>
                <a:srgbClr val="000000">
                  <a:alpha val="100000"/>
                </a:srgbClr>
              </a:solidFill>
              <a:prstDash val="solid"/>
              <a:round/>
            </a:ln>
          </p:spPr>
          <p:txBody>
            <a:bodyPr/>
            <a:lstStyle/>
            <a:p>
              <a:endParaRPr/>
            </a:p>
          </p:txBody>
        </p:sp>
        <p:sp>
          <p:nvSpPr>
            <p:cNvPr id="193" name="pl193"/>
            <p:cNvSpPr/>
            <p:nvPr/>
          </p:nvSpPr>
          <p:spPr>
            <a:xfrm>
              <a:off x="805568" y="5404976"/>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FF61C7">
                  <a:alpha val="100000"/>
                </a:srgbClr>
              </a:solidFill>
              <a:prstDash val="solid"/>
              <a:round/>
            </a:ln>
          </p:spPr>
          <p:txBody>
            <a:bodyPr/>
            <a:lstStyle/>
            <a:p>
              <a:endParaRPr/>
            </a:p>
          </p:txBody>
        </p:sp>
        <p:sp>
          <p:nvSpPr>
            <p:cNvPr id="194" name="pl194"/>
            <p:cNvSpPr/>
            <p:nvPr/>
          </p:nvSpPr>
          <p:spPr>
            <a:xfrm>
              <a:off x="732261" y="5501982"/>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95" name="tx195"/>
            <p:cNvSpPr/>
            <p:nvPr/>
          </p:nvSpPr>
          <p:spPr>
            <a:xfrm>
              <a:off x="1050603" y="538213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96" name="tx196"/>
            <p:cNvSpPr/>
            <p:nvPr/>
          </p:nvSpPr>
          <p:spPr>
            <a:xfrm>
              <a:off x="1361881" y="52403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97" name="tx197"/>
            <p:cNvSpPr/>
            <p:nvPr/>
          </p:nvSpPr>
          <p:spPr>
            <a:xfrm>
              <a:off x="1655110" y="530499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98" name="tx198"/>
            <p:cNvSpPr/>
            <p:nvPr/>
          </p:nvSpPr>
          <p:spPr>
            <a:xfrm>
              <a:off x="1948339" y="528486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99" name="tx199"/>
            <p:cNvSpPr/>
            <p:nvPr/>
          </p:nvSpPr>
          <p:spPr>
            <a:xfrm>
              <a:off x="2241568" y="53279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0" name="tx200"/>
            <p:cNvSpPr/>
            <p:nvPr/>
          </p:nvSpPr>
          <p:spPr>
            <a:xfrm>
              <a:off x="757374" y="5415480"/>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01" name="rc201"/>
            <p:cNvSpPr/>
            <p:nvPr/>
          </p:nvSpPr>
          <p:spPr>
            <a:xfrm>
              <a:off x="2414609" y="875080"/>
              <a:ext cx="1612758" cy="1019644"/>
            </a:xfrm>
            <a:prstGeom prst="rect">
              <a:avLst/>
            </a:prstGeom>
            <a:solidFill>
              <a:srgbClr val="EBEBEB">
                <a:alpha val="100000"/>
              </a:srgbClr>
            </a:solidFill>
          </p:spPr>
          <p:txBody>
            <a:bodyPr/>
            <a:lstStyle/>
            <a:p>
              <a:endParaRPr/>
            </a:p>
          </p:txBody>
        </p:sp>
        <p:sp>
          <p:nvSpPr>
            <p:cNvPr id="202" name="pl202"/>
            <p:cNvSpPr/>
            <p:nvPr/>
          </p:nvSpPr>
          <p:spPr>
            <a:xfrm>
              <a:off x="2414609" y="172442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414609" y="145496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414609" y="11855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05" name="pl205"/>
            <p:cNvSpPr/>
            <p:nvPr/>
          </p:nvSpPr>
          <p:spPr>
            <a:xfrm>
              <a:off x="2414609" y="91603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06" name="pl206"/>
            <p:cNvSpPr/>
            <p:nvPr/>
          </p:nvSpPr>
          <p:spPr>
            <a:xfrm>
              <a:off x="2634530"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07" name="pl207"/>
            <p:cNvSpPr/>
            <p:nvPr/>
          </p:nvSpPr>
          <p:spPr>
            <a:xfrm>
              <a:off x="2927759"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08" name="pl208"/>
            <p:cNvSpPr/>
            <p:nvPr/>
          </p:nvSpPr>
          <p:spPr>
            <a:xfrm>
              <a:off x="3220988"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09" name="pl209"/>
            <p:cNvSpPr/>
            <p:nvPr/>
          </p:nvSpPr>
          <p:spPr>
            <a:xfrm>
              <a:off x="3514217"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3807446"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2414609" y="185915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2414609" y="158969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2414609" y="132023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14609" y="105076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2487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278114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307437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336760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366083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3954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487916" y="1503465"/>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222" name="pl222"/>
            <p:cNvSpPr/>
            <p:nvPr/>
          </p:nvSpPr>
          <p:spPr>
            <a:xfrm>
              <a:off x="2487916" y="1568136"/>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40651" cap="flat">
              <a:solidFill>
                <a:srgbClr val="BEBEBE">
                  <a:alpha val="69803"/>
                </a:srgbClr>
              </a:solidFill>
              <a:prstDash val="solid"/>
              <a:round/>
            </a:ln>
          </p:spPr>
          <p:txBody>
            <a:bodyPr/>
            <a:lstStyle/>
            <a:p>
              <a:endParaRPr/>
            </a:p>
          </p:txBody>
        </p:sp>
        <p:sp>
          <p:nvSpPr>
            <p:cNvPr id="223" name="pl223"/>
            <p:cNvSpPr/>
            <p:nvPr/>
          </p:nvSpPr>
          <p:spPr>
            <a:xfrm>
              <a:off x="2487916" y="1190889"/>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224" name="pl224"/>
            <p:cNvSpPr/>
            <p:nvPr/>
          </p:nvSpPr>
          <p:spPr>
            <a:xfrm>
              <a:off x="2487916" y="1568136"/>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225" name="pl225"/>
            <p:cNvSpPr/>
            <p:nvPr/>
          </p:nvSpPr>
          <p:spPr>
            <a:xfrm>
              <a:off x="2487916" y="1546579"/>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226" name="pl226"/>
            <p:cNvSpPr/>
            <p:nvPr/>
          </p:nvSpPr>
          <p:spPr>
            <a:xfrm>
              <a:off x="2487916" y="1557358"/>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227" name="pl227"/>
            <p:cNvSpPr/>
            <p:nvPr/>
          </p:nvSpPr>
          <p:spPr>
            <a:xfrm>
              <a:off x="2487916" y="1503465"/>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228" name="pl228"/>
            <p:cNvSpPr/>
            <p:nvPr/>
          </p:nvSpPr>
          <p:spPr>
            <a:xfrm>
              <a:off x="2487916" y="1578915"/>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229" name="pl229"/>
            <p:cNvSpPr/>
            <p:nvPr/>
          </p:nvSpPr>
          <p:spPr>
            <a:xfrm>
              <a:off x="2487916" y="1514244"/>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230" name="pl230"/>
            <p:cNvSpPr/>
            <p:nvPr/>
          </p:nvSpPr>
          <p:spPr>
            <a:xfrm>
              <a:off x="2487916" y="1557358"/>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231" name="pl231"/>
            <p:cNvSpPr/>
            <p:nvPr/>
          </p:nvSpPr>
          <p:spPr>
            <a:xfrm>
              <a:off x="2487916" y="1546579"/>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232" name="pl232"/>
            <p:cNvSpPr/>
            <p:nvPr/>
          </p:nvSpPr>
          <p:spPr>
            <a:xfrm>
              <a:off x="2487916" y="1503465"/>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233" name="pl233"/>
            <p:cNvSpPr/>
            <p:nvPr/>
          </p:nvSpPr>
          <p:spPr>
            <a:xfrm>
              <a:off x="2487916" y="1374124"/>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234" name="pl234"/>
            <p:cNvSpPr/>
            <p:nvPr/>
          </p:nvSpPr>
          <p:spPr>
            <a:xfrm>
              <a:off x="2487916" y="1557358"/>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235" name="pl235"/>
            <p:cNvSpPr/>
            <p:nvPr/>
          </p:nvSpPr>
          <p:spPr>
            <a:xfrm>
              <a:off x="2487916" y="1525022"/>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236" name="pl236"/>
            <p:cNvSpPr/>
            <p:nvPr/>
          </p:nvSpPr>
          <p:spPr>
            <a:xfrm>
              <a:off x="2487916" y="1589693"/>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237" name="pl237"/>
            <p:cNvSpPr/>
            <p:nvPr/>
          </p:nvSpPr>
          <p:spPr>
            <a:xfrm>
              <a:off x="2487916" y="1384902"/>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238" name="pl238"/>
            <p:cNvSpPr/>
            <p:nvPr/>
          </p:nvSpPr>
          <p:spPr>
            <a:xfrm>
              <a:off x="2487916" y="1492687"/>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239" name="pl239"/>
            <p:cNvSpPr/>
            <p:nvPr/>
          </p:nvSpPr>
          <p:spPr>
            <a:xfrm>
              <a:off x="2487916" y="1546579"/>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240" name="pl240"/>
            <p:cNvSpPr/>
            <p:nvPr/>
          </p:nvSpPr>
          <p:spPr>
            <a:xfrm>
              <a:off x="2487916" y="1503465"/>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241" name="pl241"/>
            <p:cNvSpPr/>
            <p:nvPr/>
          </p:nvSpPr>
          <p:spPr>
            <a:xfrm>
              <a:off x="2487916" y="1568136"/>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40651" cap="flat">
              <a:solidFill>
                <a:srgbClr val="000000">
                  <a:alpha val="100000"/>
                </a:srgbClr>
              </a:solidFill>
              <a:prstDash val="solid"/>
              <a:round/>
            </a:ln>
          </p:spPr>
          <p:txBody>
            <a:bodyPr/>
            <a:lstStyle/>
            <a:p>
              <a:endParaRPr/>
            </a:p>
          </p:txBody>
        </p:sp>
        <p:sp>
          <p:nvSpPr>
            <p:cNvPr id="242" name="pl242"/>
            <p:cNvSpPr/>
            <p:nvPr/>
          </p:nvSpPr>
          <p:spPr>
            <a:xfrm>
              <a:off x="2487916" y="1568136"/>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E7851E">
                  <a:alpha val="100000"/>
                </a:srgbClr>
              </a:solidFill>
              <a:prstDash val="solid"/>
              <a:round/>
            </a:ln>
          </p:spPr>
          <p:txBody>
            <a:bodyPr/>
            <a:lstStyle/>
            <a:p>
              <a:endParaRPr/>
            </a:p>
          </p:txBody>
        </p:sp>
        <p:sp>
          <p:nvSpPr>
            <p:cNvPr id="243" name="pl243"/>
            <p:cNvSpPr/>
            <p:nvPr/>
          </p:nvSpPr>
          <p:spPr>
            <a:xfrm>
              <a:off x="2414609" y="158969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44" name="tx244"/>
            <p:cNvSpPr/>
            <p:nvPr/>
          </p:nvSpPr>
          <p:spPr>
            <a:xfrm>
              <a:off x="2457771" y="14156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45" name="tx245"/>
            <p:cNvSpPr/>
            <p:nvPr/>
          </p:nvSpPr>
          <p:spPr>
            <a:xfrm>
              <a:off x="2751000" y="14156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46" name="tx246"/>
            <p:cNvSpPr/>
            <p:nvPr/>
          </p:nvSpPr>
          <p:spPr>
            <a:xfrm>
              <a:off x="3044229" y="140486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47" name="tx247"/>
            <p:cNvSpPr/>
            <p:nvPr/>
          </p:nvSpPr>
          <p:spPr>
            <a:xfrm>
              <a:off x="3337458" y="140486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48" name="tx248"/>
            <p:cNvSpPr/>
            <p:nvPr/>
          </p:nvSpPr>
          <p:spPr>
            <a:xfrm>
              <a:off x="3630687" y="14156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49" name="tx249"/>
            <p:cNvSpPr/>
            <p:nvPr/>
          </p:nvSpPr>
          <p:spPr>
            <a:xfrm>
              <a:off x="3923915" y="14250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0" name="rc250"/>
            <p:cNvSpPr/>
            <p:nvPr/>
          </p:nvSpPr>
          <p:spPr>
            <a:xfrm>
              <a:off x="2414609" y="2179176"/>
              <a:ext cx="1612758" cy="1019644"/>
            </a:xfrm>
            <a:prstGeom prst="rect">
              <a:avLst/>
            </a:prstGeom>
            <a:solidFill>
              <a:srgbClr val="EBEBEB">
                <a:alpha val="100000"/>
              </a:srgbClr>
            </a:solidFill>
          </p:spPr>
          <p:txBody>
            <a:bodyPr/>
            <a:lstStyle/>
            <a:p>
              <a:endParaRPr/>
            </a:p>
          </p:txBody>
        </p:sp>
        <p:sp>
          <p:nvSpPr>
            <p:cNvPr id="251" name="pl251"/>
            <p:cNvSpPr/>
            <p:nvPr/>
          </p:nvSpPr>
          <p:spPr>
            <a:xfrm>
              <a:off x="2414609" y="302852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2" name="pl252"/>
            <p:cNvSpPr/>
            <p:nvPr/>
          </p:nvSpPr>
          <p:spPr>
            <a:xfrm>
              <a:off x="2414609" y="275905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3" name="pl253"/>
            <p:cNvSpPr/>
            <p:nvPr/>
          </p:nvSpPr>
          <p:spPr>
            <a:xfrm>
              <a:off x="2414609" y="24895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4" name="pl254"/>
            <p:cNvSpPr/>
            <p:nvPr/>
          </p:nvSpPr>
          <p:spPr>
            <a:xfrm>
              <a:off x="2414609" y="22201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2634530"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2927759"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3220988"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58" name="pl258"/>
            <p:cNvSpPr/>
            <p:nvPr/>
          </p:nvSpPr>
          <p:spPr>
            <a:xfrm>
              <a:off x="3514217"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3807446"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2414609" y="316325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2414609" y="289379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2414609" y="262432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2414609" y="235486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2487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278114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307437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336760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366083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3954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2487916" y="2807562"/>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2487916" y="2818340"/>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2487916" y="2494986"/>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2487916" y="2872233"/>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274" name="pl274"/>
            <p:cNvSpPr/>
            <p:nvPr/>
          </p:nvSpPr>
          <p:spPr>
            <a:xfrm>
              <a:off x="2487916" y="2850676"/>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275" name="pl275"/>
            <p:cNvSpPr/>
            <p:nvPr/>
          </p:nvSpPr>
          <p:spPr>
            <a:xfrm>
              <a:off x="2487916" y="2861454"/>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276" name="pl276"/>
            <p:cNvSpPr/>
            <p:nvPr/>
          </p:nvSpPr>
          <p:spPr>
            <a:xfrm>
              <a:off x="2487916" y="2807562"/>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277" name="pl277"/>
            <p:cNvSpPr/>
            <p:nvPr/>
          </p:nvSpPr>
          <p:spPr>
            <a:xfrm>
              <a:off x="2487916" y="2883011"/>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278" name="pl278"/>
            <p:cNvSpPr/>
            <p:nvPr/>
          </p:nvSpPr>
          <p:spPr>
            <a:xfrm>
              <a:off x="2487916" y="2818340"/>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279" name="pl279"/>
            <p:cNvSpPr/>
            <p:nvPr/>
          </p:nvSpPr>
          <p:spPr>
            <a:xfrm>
              <a:off x="2487916" y="2861454"/>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280" name="pl280"/>
            <p:cNvSpPr/>
            <p:nvPr/>
          </p:nvSpPr>
          <p:spPr>
            <a:xfrm>
              <a:off x="2487916" y="2850676"/>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281" name="pl281"/>
            <p:cNvSpPr/>
            <p:nvPr/>
          </p:nvSpPr>
          <p:spPr>
            <a:xfrm>
              <a:off x="2487916" y="2807562"/>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282" name="pl282"/>
            <p:cNvSpPr/>
            <p:nvPr/>
          </p:nvSpPr>
          <p:spPr>
            <a:xfrm>
              <a:off x="2487916" y="2678220"/>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283" name="pl283"/>
            <p:cNvSpPr/>
            <p:nvPr/>
          </p:nvSpPr>
          <p:spPr>
            <a:xfrm>
              <a:off x="2487916" y="2861454"/>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284" name="pl284"/>
            <p:cNvSpPr/>
            <p:nvPr/>
          </p:nvSpPr>
          <p:spPr>
            <a:xfrm>
              <a:off x="2487916" y="2829119"/>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285" name="pl285"/>
            <p:cNvSpPr/>
            <p:nvPr/>
          </p:nvSpPr>
          <p:spPr>
            <a:xfrm>
              <a:off x="2487916" y="2893790"/>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286" name="pl286"/>
            <p:cNvSpPr/>
            <p:nvPr/>
          </p:nvSpPr>
          <p:spPr>
            <a:xfrm>
              <a:off x="2487916" y="2688998"/>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287" name="pl287"/>
            <p:cNvSpPr/>
            <p:nvPr/>
          </p:nvSpPr>
          <p:spPr>
            <a:xfrm>
              <a:off x="2487916" y="2796783"/>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288" name="pl288"/>
            <p:cNvSpPr/>
            <p:nvPr/>
          </p:nvSpPr>
          <p:spPr>
            <a:xfrm>
              <a:off x="2487916" y="2850676"/>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289" name="pl289"/>
            <p:cNvSpPr/>
            <p:nvPr/>
          </p:nvSpPr>
          <p:spPr>
            <a:xfrm>
              <a:off x="2487916" y="2807562"/>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290" name="pl290"/>
            <p:cNvSpPr/>
            <p:nvPr/>
          </p:nvSpPr>
          <p:spPr>
            <a:xfrm>
              <a:off x="2487916" y="2818340"/>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40651" cap="flat">
              <a:solidFill>
                <a:srgbClr val="000000">
                  <a:alpha val="100000"/>
                </a:srgbClr>
              </a:solidFill>
              <a:prstDash val="solid"/>
              <a:round/>
            </a:ln>
          </p:spPr>
          <p:txBody>
            <a:bodyPr/>
            <a:lstStyle/>
            <a:p>
              <a:endParaRPr/>
            </a:p>
          </p:txBody>
        </p:sp>
        <p:sp>
          <p:nvSpPr>
            <p:cNvPr id="291" name="pl291"/>
            <p:cNvSpPr/>
            <p:nvPr/>
          </p:nvSpPr>
          <p:spPr>
            <a:xfrm>
              <a:off x="2487916" y="2818340"/>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00BC51">
                  <a:alpha val="100000"/>
                </a:srgbClr>
              </a:solidFill>
              <a:prstDash val="solid"/>
              <a:round/>
            </a:ln>
          </p:spPr>
          <p:txBody>
            <a:bodyPr/>
            <a:lstStyle/>
            <a:p>
              <a:endParaRPr/>
            </a:p>
          </p:txBody>
        </p:sp>
        <p:sp>
          <p:nvSpPr>
            <p:cNvPr id="292" name="pl292"/>
            <p:cNvSpPr/>
            <p:nvPr/>
          </p:nvSpPr>
          <p:spPr>
            <a:xfrm>
              <a:off x="2414609" y="289379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93" name="tx293"/>
            <p:cNvSpPr/>
            <p:nvPr/>
          </p:nvSpPr>
          <p:spPr>
            <a:xfrm>
              <a:off x="2457771" y="2719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4" name="tx294"/>
            <p:cNvSpPr/>
            <p:nvPr/>
          </p:nvSpPr>
          <p:spPr>
            <a:xfrm>
              <a:off x="2751000" y="27291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5" name="tx295"/>
            <p:cNvSpPr/>
            <p:nvPr/>
          </p:nvSpPr>
          <p:spPr>
            <a:xfrm>
              <a:off x="3044229" y="26877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96" name="tx296"/>
            <p:cNvSpPr/>
            <p:nvPr/>
          </p:nvSpPr>
          <p:spPr>
            <a:xfrm>
              <a:off x="3337458" y="265638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97" name="tx297"/>
            <p:cNvSpPr/>
            <p:nvPr/>
          </p:nvSpPr>
          <p:spPr>
            <a:xfrm>
              <a:off x="3630687" y="267667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98" name="tx298"/>
            <p:cNvSpPr/>
            <p:nvPr/>
          </p:nvSpPr>
          <p:spPr>
            <a:xfrm>
              <a:off x="3923915" y="2719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9" name="rc299"/>
            <p:cNvSpPr/>
            <p:nvPr/>
          </p:nvSpPr>
          <p:spPr>
            <a:xfrm>
              <a:off x="2414609" y="3483272"/>
              <a:ext cx="1612758" cy="1019644"/>
            </a:xfrm>
            <a:prstGeom prst="rect">
              <a:avLst/>
            </a:prstGeom>
            <a:solidFill>
              <a:srgbClr val="EBEBEB">
                <a:alpha val="100000"/>
              </a:srgbClr>
            </a:solidFill>
          </p:spPr>
          <p:txBody>
            <a:bodyPr/>
            <a:lstStyle/>
            <a:p>
              <a:endParaRPr/>
            </a:p>
          </p:txBody>
        </p:sp>
        <p:sp>
          <p:nvSpPr>
            <p:cNvPr id="300" name="pl300"/>
            <p:cNvSpPr/>
            <p:nvPr/>
          </p:nvSpPr>
          <p:spPr>
            <a:xfrm>
              <a:off x="2414609" y="433261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01" name="pl301"/>
            <p:cNvSpPr/>
            <p:nvPr/>
          </p:nvSpPr>
          <p:spPr>
            <a:xfrm>
              <a:off x="2414609" y="406315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02" name="pl302"/>
            <p:cNvSpPr/>
            <p:nvPr/>
          </p:nvSpPr>
          <p:spPr>
            <a:xfrm>
              <a:off x="2414609" y="37936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03" name="pl303"/>
            <p:cNvSpPr/>
            <p:nvPr/>
          </p:nvSpPr>
          <p:spPr>
            <a:xfrm>
              <a:off x="2414609" y="35242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04" name="pl304"/>
            <p:cNvSpPr/>
            <p:nvPr/>
          </p:nvSpPr>
          <p:spPr>
            <a:xfrm>
              <a:off x="2634530"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05" name="pl305"/>
            <p:cNvSpPr/>
            <p:nvPr/>
          </p:nvSpPr>
          <p:spPr>
            <a:xfrm>
              <a:off x="2927759"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06" name="pl306"/>
            <p:cNvSpPr/>
            <p:nvPr/>
          </p:nvSpPr>
          <p:spPr>
            <a:xfrm>
              <a:off x="3220988"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3514217"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3807446"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2414609" y="446734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2414609" y="419788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2414609" y="39284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2414609" y="365896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2487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278114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307437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336760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366083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3954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2487916" y="4111658"/>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320" name="pl320"/>
            <p:cNvSpPr/>
            <p:nvPr/>
          </p:nvSpPr>
          <p:spPr>
            <a:xfrm>
              <a:off x="2487916" y="4165550"/>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40651" cap="flat">
              <a:solidFill>
                <a:srgbClr val="BEBEBE">
                  <a:alpha val="69803"/>
                </a:srgbClr>
              </a:solidFill>
              <a:prstDash val="solid"/>
              <a:round/>
            </a:ln>
          </p:spPr>
          <p:txBody>
            <a:bodyPr/>
            <a:lstStyle/>
            <a:p>
              <a:endParaRPr/>
            </a:p>
          </p:txBody>
        </p:sp>
        <p:sp>
          <p:nvSpPr>
            <p:cNvPr id="321" name="pl321"/>
            <p:cNvSpPr/>
            <p:nvPr/>
          </p:nvSpPr>
          <p:spPr>
            <a:xfrm>
              <a:off x="2487916" y="3799082"/>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322" name="pl322"/>
            <p:cNvSpPr/>
            <p:nvPr/>
          </p:nvSpPr>
          <p:spPr>
            <a:xfrm>
              <a:off x="2487916" y="4176329"/>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323" name="pl323"/>
            <p:cNvSpPr/>
            <p:nvPr/>
          </p:nvSpPr>
          <p:spPr>
            <a:xfrm>
              <a:off x="2487916" y="4154772"/>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324" name="pl324"/>
            <p:cNvSpPr/>
            <p:nvPr/>
          </p:nvSpPr>
          <p:spPr>
            <a:xfrm>
              <a:off x="2487916" y="4165550"/>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325" name="pl325"/>
            <p:cNvSpPr/>
            <p:nvPr/>
          </p:nvSpPr>
          <p:spPr>
            <a:xfrm>
              <a:off x="2487916" y="4111658"/>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326" name="pl326"/>
            <p:cNvSpPr/>
            <p:nvPr/>
          </p:nvSpPr>
          <p:spPr>
            <a:xfrm>
              <a:off x="2487916" y="4187107"/>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327" name="pl327"/>
            <p:cNvSpPr/>
            <p:nvPr/>
          </p:nvSpPr>
          <p:spPr>
            <a:xfrm>
              <a:off x="2487916" y="4122436"/>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328" name="pl328"/>
            <p:cNvSpPr/>
            <p:nvPr/>
          </p:nvSpPr>
          <p:spPr>
            <a:xfrm>
              <a:off x="2487916" y="4165550"/>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2487916" y="4154772"/>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330" name="pl330"/>
            <p:cNvSpPr/>
            <p:nvPr/>
          </p:nvSpPr>
          <p:spPr>
            <a:xfrm>
              <a:off x="2487916" y="4111658"/>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331" name="pl331"/>
            <p:cNvSpPr/>
            <p:nvPr/>
          </p:nvSpPr>
          <p:spPr>
            <a:xfrm>
              <a:off x="2487916" y="3982316"/>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332" name="pl332"/>
            <p:cNvSpPr/>
            <p:nvPr/>
          </p:nvSpPr>
          <p:spPr>
            <a:xfrm>
              <a:off x="2487916" y="4165550"/>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333" name="pl333"/>
            <p:cNvSpPr/>
            <p:nvPr/>
          </p:nvSpPr>
          <p:spPr>
            <a:xfrm>
              <a:off x="2487916" y="4133215"/>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334" name="pl334"/>
            <p:cNvSpPr/>
            <p:nvPr/>
          </p:nvSpPr>
          <p:spPr>
            <a:xfrm>
              <a:off x="2487916" y="4197886"/>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335" name="pl335"/>
            <p:cNvSpPr/>
            <p:nvPr/>
          </p:nvSpPr>
          <p:spPr>
            <a:xfrm>
              <a:off x="2487916" y="3993095"/>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336" name="pl336"/>
            <p:cNvSpPr/>
            <p:nvPr/>
          </p:nvSpPr>
          <p:spPr>
            <a:xfrm>
              <a:off x="2487916" y="4100879"/>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337" name="pl337"/>
            <p:cNvSpPr/>
            <p:nvPr/>
          </p:nvSpPr>
          <p:spPr>
            <a:xfrm>
              <a:off x="2487916" y="4154772"/>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338" name="pl338"/>
            <p:cNvSpPr/>
            <p:nvPr/>
          </p:nvSpPr>
          <p:spPr>
            <a:xfrm>
              <a:off x="2487916" y="4111658"/>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339" name="pl339"/>
            <p:cNvSpPr/>
            <p:nvPr/>
          </p:nvSpPr>
          <p:spPr>
            <a:xfrm>
              <a:off x="2487916" y="4165550"/>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40651" cap="flat">
              <a:solidFill>
                <a:srgbClr val="000000">
                  <a:alpha val="100000"/>
                </a:srgbClr>
              </a:solidFill>
              <a:prstDash val="solid"/>
              <a:round/>
            </a:ln>
          </p:spPr>
          <p:txBody>
            <a:bodyPr/>
            <a:lstStyle/>
            <a:p>
              <a:endParaRPr/>
            </a:p>
          </p:txBody>
        </p:sp>
        <p:sp>
          <p:nvSpPr>
            <p:cNvPr id="340" name="pl340"/>
            <p:cNvSpPr/>
            <p:nvPr/>
          </p:nvSpPr>
          <p:spPr>
            <a:xfrm>
              <a:off x="2487916" y="4165550"/>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28A3FF">
                  <a:alpha val="100000"/>
                </a:srgbClr>
              </a:solidFill>
              <a:prstDash val="solid"/>
              <a:round/>
            </a:ln>
          </p:spPr>
          <p:txBody>
            <a:bodyPr/>
            <a:lstStyle/>
            <a:p>
              <a:endParaRPr/>
            </a:p>
          </p:txBody>
        </p:sp>
        <p:sp>
          <p:nvSpPr>
            <p:cNvPr id="341" name="pl341"/>
            <p:cNvSpPr/>
            <p:nvPr/>
          </p:nvSpPr>
          <p:spPr>
            <a:xfrm>
              <a:off x="2414609" y="419788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42" name="tx342"/>
            <p:cNvSpPr/>
            <p:nvPr/>
          </p:nvSpPr>
          <p:spPr>
            <a:xfrm>
              <a:off x="2457771" y="40332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3" name="tx343"/>
            <p:cNvSpPr/>
            <p:nvPr/>
          </p:nvSpPr>
          <p:spPr>
            <a:xfrm>
              <a:off x="2751000" y="402383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4" name="tx344"/>
            <p:cNvSpPr/>
            <p:nvPr/>
          </p:nvSpPr>
          <p:spPr>
            <a:xfrm>
              <a:off x="3044229" y="402383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5" name="tx345"/>
            <p:cNvSpPr/>
            <p:nvPr/>
          </p:nvSpPr>
          <p:spPr>
            <a:xfrm>
              <a:off x="3337458" y="401305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6" name="tx346"/>
            <p:cNvSpPr/>
            <p:nvPr/>
          </p:nvSpPr>
          <p:spPr>
            <a:xfrm>
              <a:off x="3630687" y="400090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7" name="tx347"/>
            <p:cNvSpPr/>
            <p:nvPr/>
          </p:nvSpPr>
          <p:spPr>
            <a:xfrm>
              <a:off x="3923915" y="401305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8" name="rc348"/>
            <p:cNvSpPr/>
            <p:nvPr/>
          </p:nvSpPr>
          <p:spPr>
            <a:xfrm>
              <a:off x="2414609" y="4787368"/>
              <a:ext cx="1612758" cy="1019644"/>
            </a:xfrm>
            <a:prstGeom prst="rect">
              <a:avLst/>
            </a:prstGeom>
            <a:solidFill>
              <a:srgbClr val="EBEBEB">
                <a:alpha val="100000"/>
              </a:srgbClr>
            </a:solidFill>
          </p:spPr>
          <p:txBody>
            <a:bodyPr/>
            <a:lstStyle/>
            <a:p>
              <a:endParaRPr/>
            </a:p>
          </p:txBody>
        </p:sp>
        <p:sp>
          <p:nvSpPr>
            <p:cNvPr id="349" name="pl349"/>
            <p:cNvSpPr/>
            <p:nvPr/>
          </p:nvSpPr>
          <p:spPr>
            <a:xfrm>
              <a:off x="2414609" y="563671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2414609" y="536725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1" name="pl351"/>
            <p:cNvSpPr/>
            <p:nvPr/>
          </p:nvSpPr>
          <p:spPr>
            <a:xfrm>
              <a:off x="2414609" y="50977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2" name="pl352"/>
            <p:cNvSpPr/>
            <p:nvPr/>
          </p:nvSpPr>
          <p:spPr>
            <a:xfrm>
              <a:off x="2414609" y="482832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3" name="pl353"/>
            <p:cNvSpPr/>
            <p:nvPr/>
          </p:nvSpPr>
          <p:spPr>
            <a:xfrm>
              <a:off x="2634530"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54" name="pl354"/>
            <p:cNvSpPr/>
            <p:nvPr/>
          </p:nvSpPr>
          <p:spPr>
            <a:xfrm>
              <a:off x="2927759"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55" name="pl355"/>
            <p:cNvSpPr/>
            <p:nvPr/>
          </p:nvSpPr>
          <p:spPr>
            <a:xfrm>
              <a:off x="3220988"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56" name="pl356"/>
            <p:cNvSpPr/>
            <p:nvPr/>
          </p:nvSpPr>
          <p:spPr>
            <a:xfrm>
              <a:off x="3514217"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57" name="pl357"/>
            <p:cNvSpPr/>
            <p:nvPr/>
          </p:nvSpPr>
          <p:spPr>
            <a:xfrm>
              <a:off x="3807446" y="4787368"/>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358" name="pl358"/>
            <p:cNvSpPr/>
            <p:nvPr/>
          </p:nvSpPr>
          <p:spPr>
            <a:xfrm>
              <a:off x="2414609" y="577144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2414609" y="550198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2414609" y="523252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2414609" y="496305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2487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278114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307437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336760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366083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3954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8" name="pl368"/>
            <p:cNvSpPr/>
            <p:nvPr/>
          </p:nvSpPr>
          <p:spPr>
            <a:xfrm>
              <a:off x="2487916" y="5415754"/>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369" name="pl369"/>
            <p:cNvSpPr/>
            <p:nvPr/>
          </p:nvSpPr>
          <p:spPr>
            <a:xfrm>
              <a:off x="2487916" y="5458868"/>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40651" cap="flat">
              <a:solidFill>
                <a:srgbClr val="BEBEBE">
                  <a:alpha val="69803"/>
                </a:srgbClr>
              </a:solidFill>
              <a:prstDash val="solid"/>
              <a:round/>
            </a:ln>
          </p:spPr>
          <p:txBody>
            <a:bodyPr/>
            <a:lstStyle/>
            <a:p>
              <a:endParaRPr/>
            </a:p>
          </p:txBody>
        </p:sp>
        <p:sp>
          <p:nvSpPr>
            <p:cNvPr id="370" name="pl370"/>
            <p:cNvSpPr/>
            <p:nvPr/>
          </p:nvSpPr>
          <p:spPr>
            <a:xfrm>
              <a:off x="2487916" y="5103178"/>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371" name="pl371"/>
            <p:cNvSpPr/>
            <p:nvPr/>
          </p:nvSpPr>
          <p:spPr>
            <a:xfrm>
              <a:off x="2487916" y="5480425"/>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372" name="pl372"/>
            <p:cNvSpPr/>
            <p:nvPr/>
          </p:nvSpPr>
          <p:spPr>
            <a:xfrm>
              <a:off x="2487916" y="5458868"/>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373" name="pl373"/>
            <p:cNvSpPr/>
            <p:nvPr/>
          </p:nvSpPr>
          <p:spPr>
            <a:xfrm>
              <a:off x="2487916" y="5469646"/>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374" name="pl374"/>
            <p:cNvSpPr/>
            <p:nvPr/>
          </p:nvSpPr>
          <p:spPr>
            <a:xfrm>
              <a:off x="2487916" y="5415754"/>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375" name="pl375"/>
            <p:cNvSpPr/>
            <p:nvPr/>
          </p:nvSpPr>
          <p:spPr>
            <a:xfrm>
              <a:off x="2487916" y="5491203"/>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376" name="pl376"/>
            <p:cNvSpPr/>
            <p:nvPr/>
          </p:nvSpPr>
          <p:spPr>
            <a:xfrm>
              <a:off x="2487916" y="5426533"/>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377" name="pl377"/>
            <p:cNvSpPr/>
            <p:nvPr/>
          </p:nvSpPr>
          <p:spPr>
            <a:xfrm>
              <a:off x="2487916" y="5469646"/>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378" name="pl378"/>
            <p:cNvSpPr/>
            <p:nvPr/>
          </p:nvSpPr>
          <p:spPr>
            <a:xfrm>
              <a:off x="2487916" y="5458868"/>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379" name="pl379"/>
            <p:cNvSpPr/>
            <p:nvPr/>
          </p:nvSpPr>
          <p:spPr>
            <a:xfrm>
              <a:off x="2487916" y="5415754"/>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380" name="pl380"/>
            <p:cNvSpPr/>
            <p:nvPr/>
          </p:nvSpPr>
          <p:spPr>
            <a:xfrm>
              <a:off x="2487916" y="5286412"/>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381" name="pl381"/>
            <p:cNvSpPr/>
            <p:nvPr/>
          </p:nvSpPr>
          <p:spPr>
            <a:xfrm>
              <a:off x="2487916" y="5469646"/>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382" name="pl382"/>
            <p:cNvSpPr/>
            <p:nvPr/>
          </p:nvSpPr>
          <p:spPr>
            <a:xfrm>
              <a:off x="2487916" y="5437311"/>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383" name="pl383"/>
            <p:cNvSpPr/>
            <p:nvPr/>
          </p:nvSpPr>
          <p:spPr>
            <a:xfrm>
              <a:off x="2487916" y="5501982"/>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384" name="pl384"/>
            <p:cNvSpPr/>
            <p:nvPr/>
          </p:nvSpPr>
          <p:spPr>
            <a:xfrm>
              <a:off x="2487916" y="5297191"/>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2487916" y="5404976"/>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386" name="pl386"/>
            <p:cNvSpPr/>
            <p:nvPr/>
          </p:nvSpPr>
          <p:spPr>
            <a:xfrm>
              <a:off x="2487916" y="5458868"/>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387" name="pl387"/>
            <p:cNvSpPr/>
            <p:nvPr/>
          </p:nvSpPr>
          <p:spPr>
            <a:xfrm>
              <a:off x="2487916" y="5415754"/>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388" name="pl388"/>
            <p:cNvSpPr/>
            <p:nvPr/>
          </p:nvSpPr>
          <p:spPr>
            <a:xfrm>
              <a:off x="2487916" y="5458868"/>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40651" cap="flat">
              <a:solidFill>
                <a:srgbClr val="000000">
                  <a:alpha val="100000"/>
                </a:srgbClr>
              </a:solidFill>
              <a:prstDash val="solid"/>
              <a:round/>
            </a:ln>
          </p:spPr>
          <p:txBody>
            <a:bodyPr/>
            <a:lstStyle/>
            <a:p>
              <a:endParaRPr/>
            </a:p>
          </p:txBody>
        </p:sp>
        <p:sp>
          <p:nvSpPr>
            <p:cNvPr id="389" name="pl389"/>
            <p:cNvSpPr/>
            <p:nvPr/>
          </p:nvSpPr>
          <p:spPr>
            <a:xfrm>
              <a:off x="2487916" y="5458868"/>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FF689E">
                  <a:alpha val="100000"/>
                </a:srgbClr>
              </a:solidFill>
              <a:prstDash val="solid"/>
              <a:round/>
            </a:ln>
          </p:spPr>
          <p:txBody>
            <a:bodyPr/>
            <a:lstStyle/>
            <a:p>
              <a:endParaRPr/>
            </a:p>
          </p:txBody>
        </p:sp>
        <p:sp>
          <p:nvSpPr>
            <p:cNvPr id="390" name="pl390"/>
            <p:cNvSpPr/>
            <p:nvPr/>
          </p:nvSpPr>
          <p:spPr>
            <a:xfrm>
              <a:off x="2414609" y="5501982"/>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91" name="tx391"/>
            <p:cNvSpPr/>
            <p:nvPr/>
          </p:nvSpPr>
          <p:spPr>
            <a:xfrm>
              <a:off x="2409577" y="559739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392" name="tx392"/>
            <p:cNvSpPr/>
            <p:nvPr/>
          </p:nvSpPr>
          <p:spPr>
            <a:xfrm>
              <a:off x="2751000" y="53279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3" name="tx393"/>
            <p:cNvSpPr/>
            <p:nvPr/>
          </p:nvSpPr>
          <p:spPr>
            <a:xfrm>
              <a:off x="3026179" y="534948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4" name="tx394"/>
            <p:cNvSpPr/>
            <p:nvPr/>
          </p:nvSpPr>
          <p:spPr>
            <a:xfrm>
              <a:off x="3319408" y="536026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95" name="tx395"/>
            <p:cNvSpPr/>
            <p:nvPr/>
          </p:nvSpPr>
          <p:spPr>
            <a:xfrm>
              <a:off x="3630687" y="529591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6" name="tx396"/>
            <p:cNvSpPr/>
            <p:nvPr/>
          </p:nvSpPr>
          <p:spPr>
            <a:xfrm>
              <a:off x="3905866" y="536966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97" name="rc397"/>
            <p:cNvSpPr/>
            <p:nvPr/>
          </p:nvSpPr>
          <p:spPr>
            <a:xfrm>
              <a:off x="4096957" y="875080"/>
              <a:ext cx="1612758" cy="1019644"/>
            </a:xfrm>
            <a:prstGeom prst="rect">
              <a:avLst/>
            </a:prstGeom>
            <a:solidFill>
              <a:srgbClr val="EBEBEB">
                <a:alpha val="100000"/>
              </a:srgbClr>
            </a:solidFill>
          </p:spPr>
          <p:txBody>
            <a:bodyPr/>
            <a:lstStyle/>
            <a:p>
              <a:endParaRPr/>
            </a:p>
          </p:txBody>
        </p:sp>
        <p:sp>
          <p:nvSpPr>
            <p:cNvPr id="398" name="pl398"/>
            <p:cNvSpPr/>
            <p:nvPr/>
          </p:nvSpPr>
          <p:spPr>
            <a:xfrm>
              <a:off x="4096957" y="172442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4096957" y="145496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4096957" y="11855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01" name="pl401"/>
            <p:cNvSpPr/>
            <p:nvPr/>
          </p:nvSpPr>
          <p:spPr>
            <a:xfrm>
              <a:off x="4096957" y="91603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02" name="pl402"/>
            <p:cNvSpPr/>
            <p:nvPr/>
          </p:nvSpPr>
          <p:spPr>
            <a:xfrm>
              <a:off x="4316878"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03" name="pl403"/>
            <p:cNvSpPr/>
            <p:nvPr/>
          </p:nvSpPr>
          <p:spPr>
            <a:xfrm>
              <a:off x="4610107"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04" name="pl404"/>
            <p:cNvSpPr/>
            <p:nvPr/>
          </p:nvSpPr>
          <p:spPr>
            <a:xfrm>
              <a:off x="4903336"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05" name="pl405"/>
            <p:cNvSpPr/>
            <p:nvPr/>
          </p:nvSpPr>
          <p:spPr>
            <a:xfrm>
              <a:off x="5196565"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06" name="pl406"/>
            <p:cNvSpPr/>
            <p:nvPr/>
          </p:nvSpPr>
          <p:spPr>
            <a:xfrm>
              <a:off x="5489793"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07" name="pl407"/>
            <p:cNvSpPr/>
            <p:nvPr/>
          </p:nvSpPr>
          <p:spPr>
            <a:xfrm>
              <a:off x="4096957" y="185915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4096957" y="158969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4096957" y="132023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4096957" y="105076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1" name="pl411"/>
            <p:cNvSpPr/>
            <p:nvPr/>
          </p:nvSpPr>
          <p:spPr>
            <a:xfrm>
              <a:off x="4170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2" name="pl412"/>
            <p:cNvSpPr/>
            <p:nvPr/>
          </p:nvSpPr>
          <p:spPr>
            <a:xfrm>
              <a:off x="446349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3" name="pl413"/>
            <p:cNvSpPr/>
            <p:nvPr/>
          </p:nvSpPr>
          <p:spPr>
            <a:xfrm>
              <a:off x="475672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4" name="pl414"/>
            <p:cNvSpPr/>
            <p:nvPr/>
          </p:nvSpPr>
          <p:spPr>
            <a:xfrm>
              <a:off x="504995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34317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636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4170264" y="1503465"/>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418" name="pl418"/>
            <p:cNvSpPr/>
            <p:nvPr/>
          </p:nvSpPr>
          <p:spPr>
            <a:xfrm>
              <a:off x="4170264" y="1546579"/>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40651" cap="flat">
              <a:solidFill>
                <a:srgbClr val="BEBEBE">
                  <a:alpha val="69803"/>
                </a:srgbClr>
              </a:solidFill>
              <a:prstDash val="solid"/>
              <a:round/>
            </a:ln>
          </p:spPr>
          <p:txBody>
            <a:bodyPr/>
            <a:lstStyle/>
            <a:p>
              <a:endParaRPr/>
            </a:p>
          </p:txBody>
        </p:sp>
        <p:sp>
          <p:nvSpPr>
            <p:cNvPr id="419" name="pl419"/>
            <p:cNvSpPr/>
            <p:nvPr/>
          </p:nvSpPr>
          <p:spPr>
            <a:xfrm>
              <a:off x="4170264" y="1190889"/>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420" name="pl420"/>
            <p:cNvSpPr/>
            <p:nvPr/>
          </p:nvSpPr>
          <p:spPr>
            <a:xfrm>
              <a:off x="4170264" y="1568136"/>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421" name="pl421"/>
            <p:cNvSpPr/>
            <p:nvPr/>
          </p:nvSpPr>
          <p:spPr>
            <a:xfrm>
              <a:off x="4170264" y="1546579"/>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422" name="pl422"/>
            <p:cNvSpPr/>
            <p:nvPr/>
          </p:nvSpPr>
          <p:spPr>
            <a:xfrm>
              <a:off x="4170264" y="1557358"/>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423" name="pl423"/>
            <p:cNvSpPr/>
            <p:nvPr/>
          </p:nvSpPr>
          <p:spPr>
            <a:xfrm>
              <a:off x="4170264" y="1503465"/>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424" name="pl424"/>
            <p:cNvSpPr/>
            <p:nvPr/>
          </p:nvSpPr>
          <p:spPr>
            <a:xfrm>
              <a:off x="4170264" y="1578915"/>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425" name="pl425"/>
            <p:cNvSpPr/>
            <p:nvPr/>
          </p:nvSpPr>
          <p:spPr>
            <a:xfrm>
              <a:off x="4170264" y="1514244"/>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426" name="pl426"/>
            <p:cNvSpPr/>
            <p:nvPr/>
          </p:nvSpPr>
          <p:spPr>
            <a:xfrm>
              <a:off x="4170264" y="1557358"/>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427" name="pl427"/>
            <p:cNvSpPr/>
            <p:nvPr/>
          </p:nvSpPr>
          <p:spPr>
            <a:xfrm>
              <a:off x="4170264" y="1546579"/>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4170264" y="1503465"/>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429" name="pl429"/>
            <p:cNvSpPr/>
            <p:nvPr/>
          </p:nvSpPr>
          <p:spPr>
            <a:xfrm>
              <a:off x="4170264" y="1374124"/>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430" name="pl430"/>
            <p:cNvSpPr/>
            <p:nvPr/>
          </p:nvSpPr>
          <p:spPr>
            <a:xfrm>
              <a:off x="4170264" y="1557358"/>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431" name="pl431"/>
            <p:cNvSpPr/>
            <p:nvPr/>
          </p:nvSpPr>
          <p:spPr>
            <a:xfrm>
              <a:off x="4170264" y="1525022"/>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432" name="pl432"/>
            <p:cNvSpPr/>
            <p:nvPr/>
          </p:nvSpPr>
          <p:spPr>
            <a:xfrm>
              <a:off x="4170264" y="1589693"/>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433" name="pl433"/>
            <p:cNvSpPr/>
            <p:nvPr/>
          </p:nvSpPr>
          <p:spPr>
            <a:xfrm>
              <a:off x="4170264" y="1384902"/>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434" name="pl434"/>
            <p:cNvSpPr/>
            <p:nvPr/>
          </p:nvSpPr>
          <p:spPr>
            <a:xfrm>
              <a:off x="4170264" y="1492687"/>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435" name="pl435"/>
            <p:cNvSpPr/>
            <p:nvPr/>
          </p:nvSpPr>
          <p:spPr>
            <a:xfrm>
              <a:off x="4170264" y="1546579"/>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436" name="pl436"/>
            <p:cNvSpPr/>
            <p:nvPr/>
          </p:nvSpPr>
          <p:spPr>
            <a:xfrm>
              <a:off x="4170264" y="1503465"/>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437" name="pl437"/>
            <p:cNvSpPr/>
            <p:nvPr/>
          </p:nvSpPr>
          <p:spPr>
            <a:xfrm>
              <a:off x="4170264" y="1546579"/>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40651" cap="flat">
              <a:solidFill>
                <a:srgbClr val="000000">
                  <a:alpha val="100000"/>
                </a:srgbClr>
              </a:solidFill>
              <a:prstDash val="solid"/>
              <a:round/>
            </a:ln>
          </p:spPr>
          <p:txBody>
            <a:bodyPr/>
            <a:lstStyle/>
            <a:p>
              <a:endParaRPr/>
            </a:p>
          </p:txBody>
        </p:sp>
        <p:sp>
          <p:nvSpPr>
            <p:cNvPr id="438" name="pl438"/>
            <p:cNvSpPr/>
            <p:nvPr/>
          </p:nvSpPr>
          <p:spPr>
            <a:xfrm>
              <a:off x="4170264" y="1546579"/>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D09400">
                  <a:alpha val="100000"/>
                </a:srgbClr>
              </a:solidFill>
              <a:prstDash val="solid"/>
              <a:round/>
            </a:ln>
          </p:spPr>
          <p:txBody>
            <a:bodyPr/>
            <a:lstStyle/>
            <a:p>
              <a:endParaRPr/>
            </a:p>
          </p:txBody>
        </p:sp>
        <p:sp>
          <p:nvSpPr>
            <p:cNvPr id="439" name="pl439"/>
            <p:cNvSpPr/>
            <p:nvPr/>
          </p:nvSpPr>
          <p:spPr>
            <a:xfrm>
              <a:off x="4096957" y="158969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40" name="tx440"/>
            <p:cNvSpPr/>
            <p:nvPr/>
          </p:nvSpPr>
          <p:spPr>
            <a:xfrm>
              <a:off x="4415298" y="144797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41" name="tx441"/>
            <p:cNvSpPr/>
            <p:nvPr/>
          </p:nvSpPr>
          <p:spPr>
            <a:xfrm>
              <a:off x="4726577" y="138362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5001756" y="143719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43" name="tx443"/>
            <p:cNvSpPr/>
            <p:nvPr/>
          </p:nvSpPr>
          <p:spPr>
            <a:xfrm>
              <a:off x="5294984" y="145737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44" name="tx444"/>
            <p:cNvSpPr/>
            <p:nvPr/>
          </p:nvSpPr>
          <p:spPr>
            <a:xfrm>
              <a:off x="5588213" y="146985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45" name="tx445"/>
            <p:cNvSpPr/>
            <p:nvPr/>
          </p:nvSpPr>
          <p:spPr>
            <a:xfrm>
              <a:off x="4140119" y="14250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6" name="rc446"/>
            <p:cNvSpPr/>
            <p:nvPr/>
          </p:nvSpPr>
          <p:spPr>
            <a:xfrm>
              <a:off x="4096957" y="2179176"/>
              <a:ext cx="1612758" cy="1019644"/>
            </a:xfrm>
            <a:prstGeom prst="rect">
              <a:avLst/>
            </a:prstGeom>
            <a:solidFill>
              <a:srgbClr val="EBEBEB">
                <a:alpha val="100000"/>
              </a:srgbClr>
            </a:solidFill>
          </p:spPr>
          <p:txBody>
            <a:bodyPr/>
            <a:lstStyle/>
            <a:p>
              <a:endParaRPr/>
            </a:p>
          </p:txBody>
        </p:sp>
        <p:sp>
          <p:nvSpPr>
            <p:cNvPr id="447" name="pl447"/>
            <p:cNvSpPr/>
            <p:nvPr/>
          </p:nvSpPr>
          <p:spPr>
            <a:xfrm>
              <a:off x="4096957" y="302852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8" name="pl448"/>
            <p:cNvSpPr/>
            <p:nvPr/>
          </p:nvSpPr>
          <p:spPr>
            <a:xfrm>
              <a:off x="4096957" y="275905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9" name="pl449"/>
            <p:cNvSpPr/>
            <p:nvPr/>
          </p:nvSpPr>
          <p:spPr>
            <a:xfrm>
              <a:off x="4096957" y="24895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50" name="pl450"/>
            <p:cNvSpPr/>
            <p:nvPr/>
          </p:nvSpPr>
          <p:spPr>
            <a:xfrm>
              <a:off x="4096957" y="22201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51" name="pl451"/>
            <p:cNvSpPr/>
            <p:nvPr/>
          </p:nvSpPr>
          <p:spPr>
            <a:xfrm>
              <a:off x="4316878"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52" name="pl452"/>
            <p:cNvSpPr/>
            <p:nvPr/>
          </p:nvSpPr>
          <p:spPr>
            <a:xfrm>
              <a:off x="4610107"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53" name="pl453"/>
            <p:cNvSpPr/>
            <p:nvPr/>
          </p:nvSpPr>
          <p:spPr>
            <a:xfrm>
              <a:off x="4903336"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54" name="pl454"/>
            <p:cNvSpPr/>
            <p:nvPr/>
          </p:nvSpPr>
          <p:spPr>
            <a:xfrm>
              <a:off x="5196565"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5489793"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4096957" y="316325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57" name="pl457"/>
            <p:cNvSpPr/>
            <p:nvPr/>
          </p:nvSpPr>
          <p:spPr>
            <a:xfrm>
              <a:off x="4096957" y="289379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58" name="pl458"/>
            <p:cNvSpPr/>
            <p:nvPr/>
          </p:nvSpPr>
          <p:spPr>
            <a:xfrm>
              <a:off x="4096957" y="262432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4096957" y="235486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4170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446349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475672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504995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534317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5636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4170264" y="2807562"/>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467" name="pl467"/>
            <p:cNvSpPr/>
            <p:nvPr/>
          </p:nvSpPr>
          <p:spPr>
            <a:xfrm>
              <a:off x="4170264" y="2861454"/>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40651" cap="flat">
              <a:solidFill>
                <a:srgbClr val="BEBEBE">
                  <a:alpha val="69803"/>
                </a:srgbClr>
              </a:solidFill>
              <a:prstDash val="solid"/>
              <a:round/>
            </a:ln>
          </p:spPr>
          <p:txBody>
            <a:bodyPr/>
            <a:lstStyle/>
            <a:p>
              <a:endParaRPr/>
            </a:p>
          </p:txBody>
        </p:sp>
        <p:sp>
          <p:nvSpPr>
            <p:cNvPr id="468" name="pl468"/>
            <p:cNvSpPr/>
            <p:nvPr/>
          </p:nvSpPr>
          <p:spPr>
            <a:xfrm>
              <a:off x="4170264" y="2494986"/>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469" name="pl469"/>
            <p:cNvSpPr/>
            <p:nvPr/>
          </p:nvSpPr>
          <p:spPr>
            <a:xfrm>
              <a:off x="4170264" y="2872233"/>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470" name="pl470"/>
            <p:cNvSpPr/>
            <p:nvPr/>
          </p:nvSpPr>
          <p:spPr>
            <a:xfrm>
              <a:off x="4170264" y="2850676"/>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471" name="pl471"/>
            <p:cNvSpPr/>
            <p:nvPr/>
          </p:nvSpPr>
          <p:spPr>
            <a:xfrm>
              <a:off x="4170264" y="2861454"/>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472" name="pl472"/>
            <p:cNvSpPr/>
            <p:nvPr/>
          </p:nvSpPr>
          <p:spPr>
            <a:xfrm>
              <a:off x="4170264" y="2807562"/>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473" name="pl473"/>
            <p:cNvSpPr/>
            <p:nvPr/>
          </p:nvSpPr>
          <p:spPr>
            <a:xfrm>
              <a:off x="4170264" y="2883011"/>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474" name="pl474"/>
            <p:cNvSpPr/>
            <p:nvPr/>
          </p:nvSpPr>
          <p:spPr>
            <a:xfrm>
              <a:off x="4170264" y="2818340"/>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475" name="pl475"/>
            <p:cNvSpPr/>
            <p:nvPr/>
          </p:nvSpPr>
          <p:spPr>
            <a:xfrm>
              <a:off x="4170264" y="2861454"/>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476" name="pl476"/>
            <p:cNvSpPr/>
            <p:nvPr/>
          </p:nvSpPr>
          <p:spPr>
            <a:xfrm>
              <a:off x="4170264" y="2850676"/>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477" name="pl477"/>
            <p:cNvSpPr/>
            <p:nvPr/>
          </p:nvSpPr>
          <p:spPr>
            <a:xfrm>
              <a:off x="4170264" y="2807562"/>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478" name="pl478"/>
            <p:cNvSpPr/>
            <p:nvPr/>
          </p:nvSpPr>
          <p:spPr>
            <a:xfrm>
              <a:off x="4170264" y="2678220"/>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479" name="pl479"/>
            <p:cNvSpPr/>
            <p:nvPr/>
          </p:nvSpPr>
          <p:spPr>
            <a:xfrm>
              <a:off x="4170264" y="2861454"/>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480" name="pl480"/>
            <p:cNvSpPr/>
            <p:nvPr/>
          </p:nvSpPr>
          <p:spPr>
            <a:xfrm>
              <a:off x="4170264" y="2829119"/>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481" name="pl481"/>
            <p:cNvSpPr/>
            <p:nvPr/>
          </p:nvSpPr>
          <p:spPr>
            <a:xfrm>
              <a:off x="4170264" y="2893790"/>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482" name="pl482"/>
            <p:cNvSpPr/>
            <p:nvPr/>
          </p:nvSpPr>
          <p:spPr>
            <a:xfrm>
              <a:off x="4170264" y="2688998"/>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483" name="pl483"/>
            <p:cNvSpPr/>
            <p:nvPr/>
          </p:nvSpPr>
          <p:spPr>
            <a:xfrm>
              <a:off x="4170264" y="2796783"/>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484" name="pl484"/>
            <p:cNvSpPr/>
            <p:nvPr/>
          </p:nvSpPr>
          <p:spPr>
            <a:xfrm>
              <a:off x="4170264" y="2850676"/>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485" name="pl485"/>
            <p:cNvSpPr/>
            <p:nvPr/>
          </p:nvSpPr>
          <p:spPr>
            <a:xfrm>
              <a:off x="4170264" y="2807562"/>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486" name="pl486"/>
            <p:cNvSpPr/>
            <p:nvPr/>
          </p:nvSpPr>
          <p:spPr>
            <a:xfrm>
              <a:off x="4170264" y="2861454"/>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40651" cap="flat">
              <a:solidFill>
                <a:srgbClr val="000000">
                  <a:alpha val="100000"/>
                </a:srgbClr>
              </a:solidFill>
              <a:prstDash val="solid"/>
              <a:round/>
            </a:ln>
          </p:spPr>
          <p:txBody>
            <a:bodyPr/>
            <a:lstStyle/>
            <a:p>
              <a:endParaRPr/>
            </a:p>
          </p:txBody>
        </p:sp>
        <p:sp>
          <p:nvSpPr>
            <p:cNvPr id="487" name="pl487"/>
            <p:cNvSpPr/>
            <p:nvPr/>
          </p:nvSpPr>
          <p:spPr>
            <a:xfrm>
              <a:off x="4170264" y="2861454"/>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00C087">
                  <a:alpha val="100000"/>
                </a:srgbClr>
              </a:solidFill>
              <a:prstDash val="solid"/>
              <a:round/>
            </a:ln>
          </p:spPr>
          <p:txBody>
            <a:bodyPr/>
            <a:lstStyle/>
            <a:p>
              <a:endParaRPr/>
            </a:p>
          </p:txBody>
        </p:sp>
        <p:sp>
          <p:nvSpPr>
            <p:cNvPr id="488" name="pl488"/>
            <p:cNvSpPr/>
            <p:nvPr/>
          </p:nvSpPr>
          <p:spPr>
            <a:xfrm>
              <a:off x="4096957" y="289379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89" name="tx489"/>
            <p:cNvSpPr/>
            <p:nvPr/>
          </p:nvSpPr>
          <p:spPr>
            <a:xfrm>
              <a:off x="4433348" y="2719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90" name="tx490"/>
            <p:cNvSpPr/>
            <p:nvPr/>
          </p:nvSpPr>
          <p:spPr>
            <a:xfrm>
              <a:off x="4726577" y="2719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91" name="tx491"/>
            <p:cNvSpPr/>
            <p:nvPr/>
          </p:nvSpPr>
          <p:spPr>
            <a:xfrm>
              <a:off x="5019805" y="269680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92" name="tx492"/>
            <p:cNvSpPr/>
            <p:nvPr/>
          </p:nvSpPr>
          <p:spPr>
            <a:xfrm>
              <a:off x="5313034" y="269680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93" name="tx493"/>
            <p:cNvSpPr/>
            <p:nvPr/>
          </p:nvSpPr>
          <p:spPr>
            <a:xfrm>
              <a:off x="5606263" y="269680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94" name="tx494"/>
            <p:cNvSpPr/>
            <p:nvPr/>
          </p:nvSpPr>
          <p:spPr>
            <a:xfrm>
              <a:off x="4140119" y="2719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95" name="rc495"/>
            <p:cNvSpPr/>
            <p:nvPr/>
          </p:nvSpPr>
          <p:spPr>
            <a:xfrm>
              <a:off x="4096957" y="3483272"/>
              <a:ext cx="1612758" cy="1019644"/>
            </a:xfrm>
            <a:prstGeom prst="rect">
              <a:avLst/>
            </a:prstGeom>
            <a:solidFill>
              <a:srgbClr val="EBEBEB">
                <a:alpha val="100000"/>
              </a:srgbClr>
            </a:solidFill>
          </p:spPr>
          <p:txBody>
            <a:bodyPr/>
            <a:lstStyle/>
            <a:p>
              <a:endParaRPr/>
            </a:p>
          </p:txBody>
        </p:sp>
        <p:sp>
          <p:nvSpPr>
            <p:cNvPr id="496" name="pl496"/>
            <p:cNvSpPr/>
            <p:nvPr/>
          </p:nvSpPr>
          <p:spPr>
            <a:xfrm>
              <a:off x="4096957" y="433261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97" name="pl497"/>
            <p:cNvSpPr/>
            <p:nvPr/>
          </p:nvSpPr>
          <p:spPr>
            <a:xfrm>
              <a:off x="4096957" y="406315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98" name="pl498"/>
            <p:cNvSpPr/>
            <p:nvPr/>
          </p:nvSpPr>
          <p:spPr>
            <a:xfrm>
              <a:off x="4096957" y="37936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99" name="pl499"/>
            <p:cNvSpPr/>
            <p:nvPr/>
          </p:nvSpPr>
          <p:spPr>
            <a:xfrm>
              <a:off x="4096957" y="35242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0" name="pl500"/>
            <p:cNvSpPr/>
            <p:nvPr/>
          </p:nvSpPr>
          <p:spPr>
            <a:xfrm>
              <a:off x="4316878"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01" name="pl501"/>
            <p:cNvSpPr/>
            <p:nvPr/>
          </p:nvSpPr>
          <p:spPr>
            <a:xfrm>
              <a:off x="4610107"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02" name="pl502"/>
            <p:cNvSpPr/>
            <p:nvPr/>
          </p:nvSpPr>
          <p:spPr>
            <a:xfrm>
              <a:off x="4903336"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5196565"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5489793"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4096957" y="446734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4096957" y="419788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4096957" y="39284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4096957" y="365896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4170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446349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475672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504995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534317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5636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4170264" y="4111658"/>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516" name="pl516"/>
            <p:cNvSpPr/>
            <p:nvPr/>
          </p:nvSpPr>
          <p:spPr>
            <a:xfrm>
              <a:off x="4170264" y="4133215"/>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40651" cap="flat">
              <a:solidFill>
                <a:srgbClr val="BEBEBE">
                  <a:alpha val="69803"/>
                </a:srgbClr>
              </a:solidFill>
              <a:prstDash val="solid"/>
              <a:round/>
            </a:ln>
          </p:spPr>
          <p:txBody>
            <a:bodyPr/>
            <a:lstStyle/>
            <a:p>
              <a:endParaRPr/>
            </a:p>
          </p:txBody>
        </p:sp>
        <p:sp>
          <p:nvSpPr>
            <p:cNvPr id="517" name="pl517"/>
            <p:cNvSpPr/>
            <p:nvPr/>
          </p:nvSpPr>
          <p:spPr>
            <a:xfrm>
              <a:off x="4170264" y="3799082"/>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518" name="pl518"/>
            <p:cNvSpPr/>
            <p:nvPr/>
          </p:nvSpPr>
          <p:spPr>
            <a:xfrm>
              <a:off x="4170264" y="4176329"/>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519" name="pl519"/>
            <p:cNvSpPr/>
            <p:nvPr/>
          </p:nvSpPr>
          <p:spPr>
            <a:xfrm>
              <a:off x="4170264" y="4154772"/>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520" name="pl520"/>
            <p:cNvSpPr/>
            <p:nvPr/>
          </p:nvSpPr>
          <p:spPr>
            <a:xfrm>
              <a:off x="4170264" y="4165550"/>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521" name="pl521"/>
            <p:cNvSpPr/>
            <p:nvPr/>
          </p:nvSpPr>
          <p:spPr>
            <a:xfrm>
              <a:off x="4170264" y="4111658"/>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522" name="pl522"/>
            <p:cNvSpPr/>
            <p:nvPr/>
          </p:nvSpPr>
          <p:spPr>
            <a:xfrm>
              <a:off x="4170264" y="4187107"/>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523" name="pl523"/>
            <p:cNvSpPr/>
            <p:nvPr/>
          </p:nvSpPr>
          <p:spPr>
            <a:xfrm>
              <a:off x="4170264" y="4122436"/>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524" name="pl524"/>
            <p:cNvSpPr/>
            <p:nvPr/>
          </p:nvSpPr>
          <p:spPr>
            <a:xfrm>
              <a:off x="4170264" y="4165550"/>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525" name="pl525"/>
            <p:cNvSpPr/>
            <p:nvPr/>
          </p:nvSpPr>
          <p:spPr>
            <a:xfrm>
              <a:off x="4170264" y="4154772"/>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526" name="pl526"/>
            <p:cNvSpPr/>
            <p:nvPr/>
          </p:nvSpPr>
          <p:spPr>
            <a:xfrm>
              <a:off x="4170264" y="4111658"/>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527" name="pl527"/>
            <p:cNvSpPr/>
            <p:nvPr/>
          </p:nvSpPr>
          <p:spPr>
            <a:xfrm>
              <a:off x="4170264" y="3982316"/>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528" name="pl528"/>
            <p:cNvSpPr/>
            <p:nvPr/>
          </p:nvSpPr>
          <p:spPr>
            <a:xfrm>
              <a:off x="4170264" y="4165550"/>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529" name="pl529"/>
            <p:cNvSpPr/>
            <p:nvPr/>
          </p:nvSpPr>
          <p:spPr>
            <a:xfrm>
              <a:off x="4170264" y="4133215"/>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530" name="pl530"/>
            <p:cNvSpPr/>
            <p:nvPr/>
          </p:nvSpPr>
          <p:spPr>
            <a:xfrm>
              <a:off x="4170264" y="4197886"/>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531" name="pl531"/>
            <p:cNvSpPr/>
            <p:nvPr/>
          </p:nvSpPr>
          <p:spPr>
            <a:xfrm>
              <a:off x="4170264" y="3993095"/>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532" name="pl532"/>
            <p:cNvSpPr/>
            <p:nvPr/>
          </p:nvSpPr>
          <p:spPr>
            <a:xfrm>
              <a:off x="4170264" y="4100879"/>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533" name="pl533"/>
            <p:cNvSpPr/>
            <p:nvPr/>
          </p:nvSpPr>
          <p:spPr>
            <a:xfrm>
              <a:off x="4170264" y="4154772"/>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534" name="pl534"/>
            <p:cNvSpPr/>
            <p:nvPr/>
          </p:nvSpPr>
          <p:spPr>
            <a:xfrm>
              <a:off x="4170264" y="4111658"/>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535" name="pl535"/>
            <p:cNvSpPr/>
            <p:nvPr/>
          </p:nvSpPr>
          <p:spPr>
            <a:xfrm>
              <a:off x="4170264" y="4133215"/>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40651" cap="flat">
              <a:solidFill>
                <a:srgbClr val="000000">
                  <a:alpha val="100000"/>
                </a:srgbClr>
              </a:solidFill>
              <a:prstDash val="solid"/>
              <a:round/>
            </a:ln>
          </p:spPr>
          <p:txBody>
            <a:bodyPr/>
            <a:lstStyle/>
            <a:p>
              <a:endParaRPr/>
            </a:p>
          </p:txBody>
        </p:sp>
        <p:sp>
          <p:nvSpPr>
            <p:cNvPr id="536" name="pl536"/>
            <p:cNvSpPr/>
            <p:nvPr/>
          </p:nvSpPr>
          <p:spPr>
            <a:xfrm>
              <a:off x="4170264" y="4133215"/>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9C8DFF">
                  <a:alpha val="100000"/>
                </a:srgbClr>
              </a:solidFill>
              <a:prstDash val="solid"/>
              <a:round/>
            </a:ln>
          </p:spPr>
          <p:txBody>
            <a:bodyPr/>
            <a:lstStyle/>
            <a:p>
              <a:endParaRPr/>
            </a:p>
          </p:txBody>
        </p:sp>
        <p:sp>
          <p:nvSpPr>
            <p:cNvPr id="537" name="pl537"/>
            <p:cNvSpPr/>
            <p:nvPr/>
          </p:nvSpPr>
          <p:spPr>
            <a:xfrm>
              <a:off x="4096957" y="419788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38" name="tx538"/>
            <p:cNvSpPr/>
            <p:nvPr/>
          </p:nvSpPr>
          <p:spPr>
            <a:xfrm>
              <a:off x="4140119" y="400090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9" name="tx539"/>
            <p:cNvSpPr/>
            <p:nvPr/>
          </p:nvSpPr>
          <p:spPr>
            <a:xfrm>
              <a:off x="4415298" y="4111384"/>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40" name="tx540"/>
            <p:cNvSpPr/>
            <p:nvPr/>
          </p:nvSpPr>
          <p:spPr>
            <a:xfrm>
              <a:off x="4726577" y="401305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41" name="tx541"/>
            <p:cNvSpPr/>
            <p:nvPr/>
          </p:nvSpPr>
          <p:spPr>
            <a:xfrm>
              <a:off x="5019805" y="398077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42" name="tx542"/>
            <p:cNvSpPr/>
            <p:nvPr/>
          </p:nvSpPr>
          <p:spPr>
            <a:xfrm>
              <a:off x="5313034" y="39686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43" name="tx543"/>
            <p:cNvSpPr/>
            <p:nvPr/>
          </p:nvSpPr>
          <p:spPr>
            <a:xfrm>
              <a:off x="5606263" y="401305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44" name="rc544"/>
            <p:cNvSpPr/>
            <p:nvPr/>
          </p:nvSpPr>
          <p:spPr>
            <a:xfrm>
              <a:off x="5779304" y="875080"/>
              <a:ext cx="1612758" cy="1019644"/>
            </a:xfrm>
            <a:prstGeom prst="rect">
              <a:avLst/>
            </a:prstGeom>
            <a:solidFill>
              <a:srgbClr val="EBEBEB">
                <a:alpha val="100000"/>
              </a:srgbClr>
            </a:solidFill>
          </p:spPr>
          <p:txBody>
            <a:bodyPr/>
            <a:lstStyle/>
            <a:p>
              <a:endParaRPr/>
            </a:p>
          </p:txBody>
        </p:sp>
        <p:sp>
          <p:nvSpPr>
            <p:cNvPr id="545" name="pl545"/>
            <p:cNvSpPr/>
            <p:nvPr/>
          </p:nvSpPr>
          <p:spPr>
            <a:xfrm>
              <a:off x="5779304" y="172442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46" name="pl546"/>
            <p:cNvSpPr/>
            <p:nvPr/>
          </p:nvSpPr>
          <p:spPr>
            <a:xfrm>
              <a:off x="5779304" y="145496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5779304" y="11855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5779304" y="91603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5999226"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50" name="pl550"/>
            <p:cNvSpPr/>
            <p:nvPr/>
          </p:nvSpPr>
          <p:spPr>
            <a:xfrm>
              <a:off x="6292455"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51" name="pl551"/>
            <p:cNvSpPr/>
            <p:nvPr/>
          </p:nvSpPr>
          <p:spPr>
            <a:xfrm>
              <a:off x="6585683"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52" name="pl552"/>
            <p:cNvSpPr/>
            <p:nvPr/>
          </p:nvSpPr>
          <p:spPr>
            <a:xfrm>
              <a:off x="6878912"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53" name="pl553"/>
            <p:cNvSpPr/>
            <p:nvPr/>
          </p:nvSpPr>
          <p:spPr>
            <a:xfrm>
              <a:off x="7172141"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54" name="pl554"/>
            <p:cNvSpPr/>
            <p:nvPr/>
          </p:nvSpPr>
          <p:spPr>
            <a:xfrm>
              <a:off x="5779304" y="185915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5779304" y="158969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5779304" y="132023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5779304" y="105076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5852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614584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643906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673229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702552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7318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5852611" y="1503465"/>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565" name="pl565"/>
            <p:cNvSpPr/>
            <p:nvPr/>
          </p:nvSpPr>
          <p:spPr>
            <a:xfrm>
              <a:off x="5852611" y="1557358"/>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40651" cap="flat">
              <a:solidFill>
                <a:srgbClr val="BEBEBE">
                  <a:alpha val="69803"/>
                </a:srgbClr>
              </a:solidFill>
              <a:prstDash val="solid"/>
              <a:round/>
            </a:ln>
          </p:spPr>
          <p:txBody>
            <a:bodyPr/>
            <a:lstStyle/>
            <a:p>
              <a:endParaRPr/>
            </a:p>
          </p:txBody>
        </p:sp>
        <p:sp>
          <p:nvSpPr>
            <p:cNvPr id="566" name="pl566"/>
            <p:cNvSpPr/>
            <p:nvPr/>
          </p:nvSpPr>
          <p:spPr>
            <a:xfrm>
              <a:off x="5852611" y="1190889"/>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567" name="pl567"/>
            <p:cNvSpPr/>
            <p:nvPr/>
          </p:nvSpPr>
          <p:spPr>
            <a:xfrm>
              <a:off x="5852611" y="1568136"/>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568" name="pl568"/>
            <p:cNvSpPr/>
            <p:nvPr/>
          </p:nvSpPr>
          <p:spPr>
            <a:xfrm>
              <a:off x="5852611" y="1546579"/>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569" name="pl569"/>
            <p:cNvSpPr/>
            <p:nvPr/>
          </p:nvSpPr>
          <p:spPr>
            <a:xfrm>
              <a:off x="5852611" y="1557358"/>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570" name="pl570"/>
            <p:cNvSpPr/>
            <p:nvPr/>
          </p:nvSpPr>
          <p:spPr>
            <a:xfrm>
              <a:off x="5852611" y="1503465"/>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571" name="pl571"/>
            <p:cNvSpPr/>
            <p:nvPr/>
          </p:nvSpPr>
          <p:spPr>
            <a:xfrm>
              <a:off x="5852611" y="1578915"/>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572" name="pl572"/>
            <p:cNvSpPr/>
            <p:nvPr/>
          </p:nvSpPr>
          <p:spPr>
            <a:xfrm>
              <a:off x="5852611" y="1514244"/>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573" name="pl573"/>
            <p:cNvSpPr/>
            <p:nvPr/>
          </p:nvSpPr>
          <p:spPr>
            <a:xfrm>
              <a:off x="5852611" y="1557358"/>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574" name="pl574"/>
            <p:cNvSpPr/>
            <p:nvPr/>
          </p:nvSpPr>
          <p:spPr>
            <a:xfrm>
              <a:off x="5852611" y="1546579"/>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575" name="pl575"/>
            <p:cNvSpPr/>
            <p:nvPr/>
          </p:nvSpPr>
          <p:spPr>
            <a:xfrm>
              <a:off x="5852611" y="1503465"/>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576" name="pl576"/>
            <p:cNvSpPr/>
            <p:nvPr/>
          </p:nvSpPr>
          <p:spPr>
            <a:xfrm>
              <a:off x="5852611" y="1374124"/>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577" name="pl577"/>
            <p:cNvSpPr/>
            <p:nvPr/>
          </p:nvSpPr>
          <p:spPr>
            <a:xfrm>
              <a:off x="5852611" y="1557358"/>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578" name="pl578"/>
            <p:cNvSpPr/>
            <p:nvPr/>
          </p:nvSpPr>
          <p:spPr>
            <a:xfrm>
              <a:off x="5852611" y="1525022"/>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579" name="pl579"/>
            <p:cNvSpPr/>
            <p:nvPr/>
          </p:nvSpPr>
          <p:spPr>
            <a:xfrm>
              <a:off x="5852611" y="1589693"/>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580" name="pl580"/>
            <p:cNvSpPr/>
            <p:nvPr/>
          </p:nvSpPr>
          <p:spPr>
            <a:xfrm>
              <a:off x="5852611" y="1384902"/>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581" name="pl581"/>
            <p:cNvSpPr/>
            <p:nvPr/>
          </p:nvSpPr>
          <p:spPr>
            <a:xfrm>
              <a:off x="5852611" y="1492687"/>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582" name="pl582"/>
            <p:cNvSpPr/>
            <p:nvPr/>
          </p:nvSpPr>
          <p:spPr>
            <a:xfrm>
              <a:off x="5852611" y="1546579"/>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583" name="pl583"/>
            <p:cNvSpPr/>
            <p:nvPr/>
          </p:nvSpPr>
          <p:spPr>
            <a:xfrm>
              <a:off x="5852611" y="1503465"/>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584" name="pl584"/>
            <p:cNvSpPr/>
            <p:nvPr/>
          </p:nvSpPr>
          <p:spPr>
            <a:xfrm>
              <a:off x="5852611" y="1557358"/>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40651" cap="flat">
              <a:solidFill>
                <a:srgbClr val="000000">
                  <a:alpha val="100000"/>
                </a:srgbClr>
              </a:solidFill>
              <a:prstDash val="solid"/>
              <a:round/>
            </a:ln>
          </p:spPr>
          <p:txBody>
            <a:bodyPr/>
            <a:lstStyle/>
            <a:p>
              <a:endParaRPr/>
            </a:p>
          </p:txBody>
        </p:sp>
        <p:sp>
          <p:nvSpPr>
            <p:cNvPr id="585" name="pl585"/>
            <p:cNvSpPr/>
            <p:nvPr/>
          </p:nvSpPr>
          <p:spPr>
            <a:xfrm>
              <a:off x="5852611" y="1557358"/>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2A100">
                  <a:alpha val="100000"/>
                </a:srgbClr>
              </a:solidFill>
              <a:prstDash val="solid"/>
              <a:round/>
            </a:ln>
          </p:spPr>
          <p:txBody>
            <a:bodyPr/>
            <a:lstStyle/>
            <a:p>
              <a:endParaRPr/>
            </a:p>
          </p:txBody>
        </p:sp>
        <p:sp>
          <p:nvSpPr>
            <p:cNvPr id="586" name="pl586"/>
            <p:cNvSpPr/>
            <p:nvPr/>
          </p:nvSpPr>
          <p:spPr>
            <a:xfrm>
              <a:off x="5779304" y="158969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87" name="tx587"/>
            <p:cNvSpPr/>
            <p:nvPr/>
          </p:nvSpPr>
          <p:spPr>
            <a:xfrm>
              <a:off x="5822467" y="14156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88" name="tx588"/>
            <p:cNvSpPr/>
            <p:nvPr/>
          </p:nvSpPr>
          <p:spPr>
            <a:xfrm>
              <a:off x="6115695" y="140486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89" name="tx589"/>
            <p:cNvSpPr/>
            <p:nvPr/>
          </p:nvSpPr>
          <p:spPr>
            <a:xfrm>
              <a:off x="6408924" y="139270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90" name="tx590"/>
            <p:cNvSpPr/>
            <p:nvPr/>
          </p:nvSpPr>
          <p:spPr>
            <a:xfrm>
              <a:off x="6702153" y="140486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91" name="tx591"/>
            <p:cNvSpPr/>
            <p:nvPr/>
          </p:nvSpPr>
          <p:spPr>
            <a:xfrm>
              <a:off x="6995382" y="14156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92" name="tx592"/>
            <p:cNvSpPr/>
            <p:nvPr/>
          </p:nvSpPr>
          <p:spPr>
            <a:xfrm>
              <a:off x="7288611" y="14250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3" name="rc593"/>
            <p:cNvSpPr/>
            <p:nvPr/>
          </p:nvSpPr>
          <p:spPr>
            <a:xfrm>
              <a:off x="5779304" y="2179176"/>
              <a:ext cx="1612758" cy="1019644"/>
            </a:xfrm>
            <a:prstGeom prst="rect">
              <a:avLst/>
            </a:prstGeom>
            <a:solidFill>
              <a:srgbClr val="EBEBEB">
                <a:alpha val="100000"/>
              </a:srgbClr>
            </a:solidFill>
          </p:spPr>
          <p:txBody>
            <a:bodyPr/>
            <a:lstStyle/>
            <a:p>
              <a:endParaRPr/>
            </a:p>
          </p:txBody>
        </p:sp>
        <p:sp>
          <p:nvSpPr>
            <p:cNvPr id="594" name="pl594"/>
            <p:cNvSpPr/>
            <p:nvPr/>
          </p:nvSpPr>
          <p:spPr>
            <a:xfrm>
              <a:off x="5779304" y="302852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5" name="pl595"/>
            <p:cNvSpPr/>
            <p:nvPr/>
          </p:nvSpPr>
          <p:spPr>
            <a:xfrm>
              <a:off x="5779304" y="275905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5779304" y="24895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5779304" y="22201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5999226"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599" name="pl599"/>
            <p:cNvSpPr/>
            <p:nvPr/>
          </p:nvSpPr>
          <p:spPr>
            <a:xfrm>
              <a:off x="6292455"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00" name="pl600"/>
            <p:cNvSpPr/>
            <p:nvPr/>
          </p:nvSpPr>
          <p:spPr>
            <a:xfrm>
              <a:off x="6585683"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01" name="pl601"/>
            <p:cNvSpPr/>
            <p:nvPr/>
          </p:nvSpPr>
          <p:spPr>
            <a:xfrm>
              <a:off x="6878912"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02" name="pl602"/>
            <p:cNvSpPr/>
            <p:nvPr/>
          </p:nvSpPr>
          <p:spPr>
            <a:xfrm>
              <a:off x="7172141"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03" name="pl603"/>
            <p:cNvSpPr/>
            <p:nvPr/>
          </p:nvSpPr>
          <p:spPr>
            <a:xfrm>
              <a:off x="5779304" y="316325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5779304" y="289379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5779304" y="262432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5779304" y="235486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5852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614584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643906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673229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02552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12" name="pl612"/>
            <p:cNvSpPr/>
            <p:nvPr/>
          </p:nvSpPr>
          <p:spPr>
            <a:xfrm>
              <a:off x="7318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13" name="pl613"/>
            <p:cNvSpPr/>
            <p:nvPr/>
          </p:nvSpPr>
          <p:spPr>
            <a:xfrm>
              <a:off x="5852611" y="2807562"/>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614" name="pl614"/>
            <p:cNvSpPr/>
            <p:nvPr/>
          </p:nvSpPr>
          <p:spPr>
            <a:xfrm>
              <a:off x="5852611" y="2850676"/>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40651" cap="flat">
              <a:solidFill>
                <a:srgbClr val="BEBEBE">
                  <a:alpha val="69803"/>
                </a:srgbClr>
              </a:solidFill>
              <a:prstDash val="solid"/>
              <a:round/>
            </a:ln>
          </p:spPr>
          <p:txBody>
            <a:bodyPr/>
            <a:lstStyle/>
            <a:p>
              <a:endParaRPr/>
            </a:p>
          </p:txBody>
        </p:sp>
        <p:sp>
          <p:nvSpPr>
            <p:cNvPr id="615" name="pl615"/>
            <p:cNvSpPr/>
            <p:nvPr/>
          </p:nvSpPr>
          <p:spPr>
            <a:xfrm>
              <a:off x="5852611" y="2494986"/>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616" name="pl616"/>
            <p:cNvSpPr/>
            <p:nvPr/>
          </p:nvSpPr>
          <p:spPr>
            <a:xfrm>
              <a:off x="5852611" y="2872233"/>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617" name="pl617"/>
            <p:cNvSpPr/>
            <p:nvPr/>
          </p:nvSpPr>
          <p:spPr>
            <a:xfrm>
              <a:off x="5852611" y="2850676"/>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618" name="pl618"/>
            <p:cNvSpPr/>
            <p:nvPr/>
          </p:nvSpPr>
          <p:spPr>
            <a:xfrm>
              <a:off x="5852611" y="2861454"/>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619" name="pl619"/>
            <p:cNvSpPr/>
            <p:nvPr/>
          </p:nvSpPr>
          <p:spPr>
            <a:xfrm>
              <a:off x="5852611" y="2807562"/>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620" name="pl620"/>
            <p:cNvSpPr/>
            <p:nvPr/>
          </p:nvSpPr>
          <p:spPr>
            <a:xfrm>
              <a:off x="5852611" y="2883011"/>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621" name="pl621"/>
            <p:cNvSpPr/>
            <p:nvPr/>
          </p:nvSpPr>
          <p:spPr>
            <a:xfrm>
              <a:off x="5852611" y="2818340"/>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622" name="pl622"/>
            <p:cNvSpPr/>
            <p:nvPr/>
          </p:nvSpPr>
          <p:spPr>
            <a:xfrm>
              <a:off x="5852611" y="2861454"/>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623" name="pl623"/>
            <p:cNvSpPr/>
            <p:nvPr/>
          </p:nvSpPr>
          <p:spPr>
            <a:xfrm>
              <a:off x="5852611" y="2850676"/>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624" name="pl624"/>
            <p:cNvSpPr/>
            <p:nvPr/>
          </p:nvSpPr>
          <p:spPr>
            <a:xfrm>
              <a:off x="5852611" y="2807562"/>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625" name="pl625"/>
            <p:cNvSpPr/>
            <p:nvPr/>
          </p:nvSpPr>
          <p:spPr>
            <a:xfrm>
              <a:off x="5852611" y="2678220"/>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626" name="pl626"/>
            <p:cNvSpPr/>
            <p:nvPr/>
          </p:nvSpPr>
          <p:spPr>
            <a:xfrm>
              <a:off x="5852611" y="2861454"/>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627" name="pl627"/>
            <p:cNvSpPr/>
            <p:nvPr/>
          </p:nvSpPr>
          <p:spPr>
            <a:xfrm>
              <a:off x="5852611" y="2829119"/>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628" name="pl628"/>
            <p:cNvSpPr/>
            <p:nvPr/>
          </p:nvSpPr>
          <p:spPr>
            <a:xfrm>
              <a:off x="5852611" y="2893790"/>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629" name="pl629"/>
            <p:cNvSpPr/>
            <p:nvPr/>
          </p:nvSpPr>
          <p:spPr>
            <a:xfrm>
              <a:off x="5852611" y="2688998"/>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630" name="pl630"/>
            <p:cNvSpPr/>
            <p:nvPr/>
          </p:nvSpPr>
          <p:spPr>
            <a:xfrm>
              <a:off x="5852611" y="2796783"/>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631" name="pl631"/>
            <p:cNvSpPr/>
            <p:nvPr/>
          </p:nvSpPr>
          <p:spPr>
            <a:xfrm>
              <a:off x="5852611" y="2850676"/>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632" name="pl632"/>
            <p:cNvSpPr/>
            <p:nvPr/>
          </p:nvSpPr>
          <p:spPr>
            <a:xfrm>
              <a:off x="5852611" y="2807562"/>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633" name="pl633"/>
            <p:cNvSpPr/>
            <p:nvPr/>
          </p:nvSpPr>
          <p:spPr>
            <a:xfrm>
              <a:off x="5852611" y="2850676"/>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40651" cap="flat">
              <a:solidFill>
                <a:srgbClr val="000000">
                  <a:alpha val="100000"/>
                </a:srgbClr>
              </a:solidFill>
              <a:prstDash val="solid"/>
              <a:round/>
            </a:ln>
          </p:spPr>
          <p:txBody>
            <a:bodyPr/>
            <a:lstStyle/>
            <a:p>
              <a:endParaRPr/>
            </a:p>
          </p:txBody>
        </p:sp>
        <p:sp>
          <p:nvSpPr>
            <p:cNvPr id="634" name="pl634"/>
            <p:cNvSpPr/>
            <p:nvPr/>
          </p:nvSpPr>
          <p:spPr>
            <a:xfrm>
              <a:off x="5852611" y="2850676"/>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00C0B2">
                  <a:alpha val="100000"/>
                </a:srgbClr>
              </a:solidFill>
              <a:prstDash val="solid"/>
              <a:round/>
            </a:ln>
          </p:spPr>
          <p:txBody>
            <a:bodyPr/>
            <a:lstStyle/>
            <a:p>
              <a:endParaRPr/>
            </a:p>
          </p:txBody>
        </p:sp>
        <p:sp>
          <p:nvSpPr>
            <p:cNvPr id="635" name="pl635"/>
            <p:cNvSpPr/>
            <p:nvPr/>
          </p:nvSpPr>
          <p:spPr>
            <a:xfrm>
              <a:off x="5779304" y="289379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36" name="tx636"/>
            <p:cNvSpPr/>
            <p:nvPr/>
          </p:nvSpPr>
          <p:spPr>
            <a:xfrm>
              <a:off x="5822467" y="270895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37" name="tx637"/>
            <p:cNvSpPr/>
            <p:nvPr/>
          </p:nvSpPr>
          <p:spPr>
            <a:xfrm>
              <a:off x="6115695" y="27291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38" name="tx638"/>
            <p:cNvSpPr/>
            <p:nvPr/>
          </p:nvSpPr>
          <p:spPr>
            <a:xfrm>
              <a:off x="6408924" y="26877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39" name="tx639"/>
            <p:cNvSpPr/>
            <p:nvPr/>
          </p:nvSpPr>
          <p:spPr>
            <a:xfrm>
              <a:off x="6702153" y="2719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40" name="tx640"/>
            <p:cNvSpPr/>
            <p:nvPr/>
          </p:nvSpPr>
          <p:spPr>
            <a:xfrm>
              <a:off x="6995382" y="26877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41" name="tx641"/>
            <p:cNvSpPr/>
            <p:nvPr/>
          </p:nvSpPr>
          <p:spPr>
            <a:xfrm>
              <a:off x="7270561" y="277394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42" name="rc642"/>
            <p:cNvSpPr/>
            <p:nvPr/>
          </p:nvSpPr>
          <p:spPr>
            <a:xfrm>
              <a:off x="5779304" y="3483272"/>
              <a:ext cx="1612758" cy="1019644"/>
            </a:xfrm>
            <a:prstGeom prst="rect">
              <a:avLst/>
            </a:prstGeom>
            <a:solidFill>
              <a:srgbClr val="EBEBEB">
                <a:alpha val="100000"/>
              </a:srgbClr>
            </a:solidFill>
          </p:spPr>
          <p:txBody>
            <a:bodyPr/>
            <a:lstStyle/>
            <a:p>
              <a:endParaRPr/>
            </a:p>
          </p:txBody>
        </p:sp>
        <p:sp>
          <p:nvSpPr>
            <p:cNvPr id="643" name="pl643"/>
            <p:cNvSpPr/>
            <p:nvPr/>
          </p:nvSpPr>
          <p:spPr>
            <a:xfrm>
              <a:off x="5779304" y="433261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44" name="pl644"/>
            <p:cNvSpPr/>
            <p:nvPr/>
          </p:nvSpPr>
          <p:spPr>
            <a:xfrm>
              <a:off x="5779304" y="406315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45" name="pl645"/>
            <p:cNvSpPr/>
            <p:nvPr/>
          </p:nvSpPr>
          <p:spPr>
            <a:xfrm>
              <a:off x="5779304" y="37936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46" name="pl646"/>
            <p:cNvSpPr/>
            <p:nvPr/>
          </p:nvSpPr>
          <p:spPr>
            <a:xfrm>
              <a:off x="5779304" y="35242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47" name="pl647"/>
            <p:cNvSpPr/>
            <p:nvPr/>
          </p:nvSpPr>
          <p:spPr>
            <a:xfrm>
              <a:off x="5999226"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48" name="pl648"/>
            <p:cNvSpPr/>
            <p:nvPr/>
          </p:nvSpPr>
          <p:spPr>
            <a:xfrm>
              <a:off x="6292455"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49" name="pl649"/>
            <p:cNvSpPr/>
            <p:nvPr/>
          </p:nvSpPr>
          <p:spPr>
            <a:xfrm>
              <a:off x="6585683"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50" name="pl650"/>
            <p:cNvSpPr/>
            <p:nvPr/>
          </p:nvSpPr>
          <p:spPr>
            <a:xfrm>
              <a:off x="6878912"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51" name="pl651"/>
            <p:cNvSpPr/>
            <p:nvPr/>
          </p:nvSpPr>
          <p:spPr>
            <a:xfrm>
              <a:off x="7172141"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52" name="pl652"/>
            <p:cNvSpPr/>
            <p:nvPr/>
          </p:nvSpPr>
          <p:spPr>
            <a:xfrm>
              <a:off x="5779304" y="446734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53" name="pl653"/>
            <p:cNvSpPr/>
            <p:nvPr/>
          </p:nvSpPr>
          <p:spPr>
            <a:xfrm>
              <a:off x="5779304" y="419788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54" name="pl654"/>
            <p:cNvSpPr/>
            <p:nvPr/>
          </p:nvSpPr>
          <p:spPr>
            <a:xfrm>
              <a:off x="5779304" y="39284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55" name="pl655"/>
            <p:cNvSpPr/>
            <p:nvPr/>
          </p:nvSpPr>
          <p:spPr>
            <a:xfrm>
              <a:off x="5779304" y="365896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56" name="pl656"/>
            <p:cNvSpPr/>
            <p:nvPr/>
          </p:nvSpPr>
          <p:spPr>
            <a:xfrm>
              <a:off x="5852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57" name="pl657"/>
            <p:cNvSpPr/>
            <p:nvPr/>
          </p:nvSpPr>
          <p:spPr>
            <a:xfrm>
              <a:off x="614584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58" name="pl658"/>
            <p:cNvSpPr/>
            <p:nvPr/>
          </p:nvSpPr>
          <p:spPr>
            <a:xfrm>
              <a:off x="643906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59" name="pl659"/>
            <p:cNvSpPr/>
            <p:nvPr/>
          </p:nvSpPr>
          <p:spPr>
            <a:xfrm>
              <a:off x="673229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60" name="pl660"/>
            <p:cNvSpPr/>
            <p:nvPr/>
          </p:nvSpPr>
          <p:spPr>
            <a:xfrm>
              <a:off x="702552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61" name="pl661"/>
            <p:cNvSpPr/>
            <p:nvPr/>
          </p:nvSpPr>
          <p:spPr>
            <a:xfrm>
              <a:off x="7318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62" name="pl662"/>
            <p:cNvSpPr/>
            <p:nvPr/>
          </p:nvSpPr>
          <p:spPr>
            <a:xfrm>
              <a:off x="5852611" y="4111658"/>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663" name="pl663"/>
            <p:cNvSpPr/>
            <p:nvPr/>
          </p:nvSpPr>
          <p:spPr>
            <a:xfrm>
              <a:off x="5852611" y="4197886"/>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40651" cap="flat">
              <a:solidFill>
                <a:srgbClr val="BEBEBE">
                  <a:alpha val="69803"/>
                </a:srgbClr>
              </a:solidFill>
              <a:prstDash val="solid"/>
              <a:round/>
            </a:ln>
          </p:spPr>
          <p:txBody>
            <a:bodyPr/>
            <a:lstStyle/>
            <a:p>
              <a:endParaRPr/>
            </a:p>
          </p:txBody>
        </p:sp>
        <p:sp>
          <p:nvSpPr>
            <p:cNvPr id="664" name="pl664"/>
            <p:cNvSpPr/>
            <p:nvPr/>
          </p:nvSpPr>
          <p:spPr>
            <a:xfrm>
              <a:off x="5852611" y="3799082"/>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665" name="pl665"/>
            <p:cNvSpPr/>
            <p:nvPr/>
          </p:nvSpPr>
          <p:spPr>
            <a:xfrm>
              <a:off x="5852611" y="4176329"/>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666" name="pl666"/>
            <p:cNvSpPr/>
            <p:nvPr/>
          </p:nvSpPr>
          <p:spPr>
            <a:xfrm>
              <a:off x="5852611" y="4154772"/>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667" name="pl667"/>
            <p:cNvSpPr/>
            <p:nvPr/>
          </p:nvSpPr>
          <p:spPr>
            <a:xfrm>
              <a:off x="5852611" y="4165550"/>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668" name="pl668"/>
            <p:cNvSpPr/>
            <p:nvPr/>
          </p:nvSpPr>
          <p:spPr>
            <a:xfrm>
              <a:off x="5852611" y="4111658"/>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669" name="pl669"/>
            <p:cNvSpPr/>
            <p:nvPr/>
          </p:nvSpPr>
          <p:spPr>
            <a:xfrm>
              <a:off x="5852611" y="4187107"/>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670" name="pl670"/>
            <p:cNvSpPr/>
            <p:nvPr/>
          </p:nvSpPr>
          <p:spPr>
            <a:xfrm>
              <a:off x="5852611" y="4122436"/>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671" name="pl671"/>
            <p:cNvSpPr/>
            <p:nvPr/>
          </p:nvSpPr>
          <p:spPr>
            <a:xfrm>
              <a:off x="5852611" y="4165550"/>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672" name="pl672"/>
            <p:cNvSpPr/>
            <p:nvPr/>
          </p:nvSpPr>
          <p:spPr>
            <a:xfrm>
              <a:off x="5852611" y="4154772"/>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673" name="pl673"/>
            <p:cNvSpPr/>
            <p:nvPr/>
          </p:nvSpPr>
          <p:spPr>
            <a:xfrm>
              <a:off x="5852611" y="4111658"/>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674" name="pl674"/>
            <p:cNvSpPr/>
            <p:nvPr/>
          </p:nvSpPr>
          <p:spPr>
            <a:xfrm>
              <a:off x="5852611" y="3982316"/>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675" name="pl675"/>
            <p:cNvSpPr/>
            <p:nvPr/>
          </p:nvSpPr>
          <p:spPr>
            <a:xfrm>
              <a:off x="5852611" y="4165550"/>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676" name="pl676"/>
            <p:cNvSpPr/>
            <p:nvPr/>
          </p:nvSpPr>
          <p:spPr>
            <a:xfrm>
              <a:off x="5852611" y="4133215"/>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677" name="pl677"/>
            <p:cNvSpPr/>
            <p:nvPr/>
          </p:nvSpPr>
          <p:spPr>
            <a:xfrm>
              <a:off x="5852611" y="4197886"/>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678" name="pl678"/>
            <p:cNvSpPr/>
            <p:nvPr/>
          </p:nvSpPr>
          <p:spPr>
            <a:xfrm>
              <a:off x="5852611" y="3993095"/>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679" name="pl679"/>
            <p:cNvSpPr/>
            <p:nvPr/>
          </p:nvSpPr>
          <p:spPr>
            <a:xfrm>
              <a:off x="5852611" y="4100879"/>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680" name="pl680"/>
            <p:cNvSpPr/>
            <p:nvPr/>
          </p:nvSpPr>
          <p:spPr>
            <a:xfrm>
              <a:off x="5852611" y="4154772"/>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681" name="pl681"/>
            <p:cNvSpPr/>
            <p:nvPr/>
          </p:nvSpPr>
          <p:spPr>
            <a:xfrm>
              <a:off x="5852611" y="4111658"/>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682" name="pl682"/>
            <p:cNvSpPr/>
            <p:nvPr/>
          </p:nvSpPr>
          <p:spPr>
            <a:xfrm>
              <a:off x="5852611" y="4197886"/>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40651" cap="flat">
              <a:solidFill>
                <a:srgbClr val="000000">
                  <a:alpha val="100000"/>
                </a:srgbClr>
              </a:solidFill>
              <a:prstDash val="solid"/>
              <a:round/>
            </a:ln>
          </p:spPr>
          <p:txBody>
            <a:bodyPr/>
            <a:lstStyle/>
            <a:p>
              <a:endParaRPr/>
            </a:p>
          </p:txBody>
        </p:sp>
        <p:sp>
          <p:nvSpPr>
            <p:cNvPr id="683" name="pl683"/>
            <p:cNvSpPr/>
            <p:nvPr/>
          </p:nvSpPr>
          <p:spPr>
            <a:xfrm>
              <a:off x="5852611" y="4197886"/>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D277FF">
                  <a:alpha val="100000"/>
                </a:srgbClr>
              </a:solidFill>
              <a:prstDash val="solid"/>
              <a:round/>
            </a:ln>
          </p:spPr>
          <p:txBody>
            <a:bodyPr/>
            <a:lstStyle/>
            <a:p>
              <a:endParaRPr/>
            </a:p>
          </p:txBody>
        </p:sp>
        <p:sp>
          <p:nvSpPr>
            <p:cNvPr id="684" name="pl684"/>
            <p:cNvSpPr/>
            <p:nvPr/>
          </p:nvSpPr>
          <p:spPr>
            <a:xfrm>
              <a:off x="5779304" y="419788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85" name="tx685"/>
            <p:cNvSpPr/>
            <p:nvPr/>
          </p:nvSpPr>
          <p:spPr>
            <a:xfrm>
              <a:off x="5822467" y="40332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86" name="tx686"/>
            <p:cNvSpPr/>
            <p:nvPr/>
          </p:nvSpPr>
          <p:spPr>
            <a:xfrm>
              <a:off x="6115695" y="40332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87" name="tx687"/>
            <p:cNvSpPr/>
            <p:nvPr/>
          </p:nvSpPr>
          <p:spPr>
            <a:xfrm>
              <a:off x="6408924" y="40332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88" name="tx688"/>
            <p:cNvSpPr/>
            <p:nvPr/>
          </p:nvSpPr>
          <p:spPr>
            <a:xfrm>
              <a:off x="6684103" y="40453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89" name="tx689"/>
            <p:cNvSpPr/>
            <p:nvPr/>
          </p:nvSpPr>
          <p:spPr>
            <a:xfrm>
              <a:off x="6977332" y="40453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90" name="tx690"/>
            <p:cNvSpPr/>
            <p:nvPr/>
          </p:nvSpPr>
          <p:spPr>
            <a:xfrm>
              <a:off x="7288611" y="40332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91" name="rc691"/>
            <p:cNvSpPr/>
            <p:nvPr/>
          </p:nvSpPr>
          <p:spPr>
            <a:xfrm>
              <a:off x="7461652" y="875080"/>
              <a:ext cx="1612758" cy="1019644"/>
            </a:xfrm>
            <a:prstGeom prst="rect">
              <a:avLst/>
            </a:prstGeom>
            <a:solidFill>
              <a:srgbClr val="EBEBEB">
                <a:alpha val="100000"/>
              </a:srgbClr>
            </a:solidFill>
          </p:spPr>
          <p:txBody>
            <a:bodyPr/>
            <a:lstStyle/>
            <a:p>
              <a:endParaRPr/>
            </a:p>
          </p:txBody>
        </p:sp>
        <p:sp>
          <p:nvSpPr>
            <p:cNvPr id="692" name="pl692"/>
            <p:cNvSpPr/>
            <p:nvPr/>
          </p:nvSpPr>
          <p:spPr>
            <a:xfrm>
              <a:off x="7461652" y="172442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93" name="pl693"/>
            <p:cNvSpPr/>
            <p:nvPr/>
          </p:nvSpPr>
          <p:spPr>
            <a:xfrm>
              <a:off x="7461652" y="145496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94" name="pl694"/>
            <p:cNvSpPr/>
            <p:nvPr/>
          </p:nvSpPr>
          <p:spPr>
            <a:xfrm>
              <a:off x="7461652" y="11855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95" name="pl695"/>
            <p:cNvSpPr/>
            <p:nvPr/>
          </p:nvSpPr>
          <p:spPr>
            <a:xfrm>
              <a:off x="7461652" y="91603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96" name="pl696"/>
            <p:cNvSpPr/>
            <p:nvPr/>
          </p:nvSpPr>
          <p:spPr>
            <a:xfrm>
              <a:off x="7681573"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97" name="pl697"/>
            <p:cNvSpPr/>
            <p:nvPr/>
          </p:nvSpPr>
          <p:spPr>
            <a:xfrm>
              <a:off x="7974802"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98" name="pl698"/>
            <p:cNvSpPr/>
            <p:nvPr/>
          </p:nvSpPr>
          <p:spPr>
            <a:xfrm>
              <a:off x="8268031"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699" name="pl699"/>
            <p:cNvSpPr/>
            <p:nvPr/>
          </p:nvSpPr>
          <p:spPr>
            <a:xfrm>
              <a:off x="8561260"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00" name="pl700"/>
            <p:cNvSpPr/>
            <p:nvPr/>
          </p:nvSpPr>
          <p:spPr>
            <a:xfrm>
              <a:off x="8854489" y="875080"/>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01" name="pl701"/>
            <p:cNvSpPr/>
            <p:nvPr/>
          </p:nvSpPr>
          <p:spPr>
            <a:xfrm>
              <a:off x="7461652" y="185915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02" name="pl702"/>
            <p:cNvSpPr/>
            <p:nvPr/>
          </p:nvSpPr>
          <p:spPr>
            <a:xfrm>
              <a:off x="7461652" y="158969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03" name="pl703"/>
            <p:cNvSpPr/>
            <p:nvPr/>
          </p:nvSpPr>
          <p:spPr>
            <a:xfrm>
              <a:off x="7461652" y="132023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04" name="pl704"/>
            <p:cNvSpPr/>
            <p:nvPr/>
          </p:nvSpPr>
          <p:spPr>
            <a:xfrm>
              <a:off x="7461652" y="105076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05" name="pl705"/>
            <p:cNvSpPr/>
            <p:nvPr/>
          </p:nvSpPr>
          <p:spPr>
            <a:xfrm>
              <a:off x="7534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6" name="pl706"/>
            <p:cNvSpPr/>
            <p:nvPr/>
          </p:nvSpPr>
          <p:spPr>
            <a:xfrm>
              <a:off x="782818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7" name="pl707"/>
            <p:cNvSpPr/>
            <p:nvPr/>
          </p:nvSpPr>
          <p:spPr>
            <a:xfrm>
              <a:off x="812141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8" name="pl708"/>
            <p:cNvSpPr/>
            <p:nvPr/>
          </p:nvSpPr>
          <p:spPr>
            <a:xfrm>
              <a:off x="841464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9" name="pl709"/>
            <p:cNvSpPr/>
            <p:nvPr/>
          </p:nvSpPr>
          <p:spPr>
            <a:xfrm>
              <a:off x="870787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10" name="pl710"/>
            <p:cNvSpPr/>
            <p:nvPr/>
          </p:nvSpPr>
          <p:spPr>
            <a:xfrm>
              <a:off x="900110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11" name="pl711"/>
            <p:cNvSpPr/>
            <p:nvPr/>
          </p:nvSpPr>
          <p:spPr>
            <a:xfrm>
              <a:off x="7534959" y="1503465"/>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712" name="pl712"/>
            <p:cNvSpPr/>
            <p:nvPr/>
          </p:nvSpPr>
          <p:spPr>
            <a:xfrm>
              <a:off x="7534959" y="1503465"/>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40651" cap="flat">
              <a:solidFill>
                <a:srgbClr val="BEBEBE">
                  <a:alpha val="69803"/>
                </a:srgbClr>
              </a:solidFill>
              <a:prstDash val="solid"/>
              <a:round/>
            </a:ln>
          </p:spPr>
          <p:txBody>
            <a:bodyPr/>
            <a:lstStyle/>
            <a:p>
              <a:endParaRPr/>
            </a:p>
          </p:txBody>
        </p:sp>
        <p:sp>
          <p:nvSpPr>
            <p:cNvPr id="713" name="pl713"/>
            <p:cNvSpPr/>
            <p:nvPr/>
          </p:nvSpPr>
          <p:spPr>
            <a:xfrm>
              <a:off x="7534959" y="1190889"/>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714" name="pl714"/>
            <p:cNvSpPr/>
            <p:nvPr/>
          </p:nvSpPr>
          <p:spPr>
            <a:xfrm>
              <a:off x="7534959" y="1568136"/>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715" name="pl715"/>
            <p:cNvSpPr/>
            <p:nvPr/>
          </p:nvSpPr>
          <p:spPr>
            <a:xfrm>
              <a:off x="7534959" y="1546579"/>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716" name="pl716"/>
            <p:cNvSpPr/>
            <p:nvPr/>
          </p:nvSpPr>
          <p:spPr>
            <a:xfrm>
              <a:off x="7534959" y="1557358"/>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717" name="pl717"/>
            <p:cNvSpPr/>
            <p:nvPr/>
          </p:nvSpPr>
          <p:spPr>
            <a:xfrm>
              <a:off x="7534959" y="1503465"/>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718" name="pl718"/>
            <p:cNvSpPr/>
            <p:nvPr/>
          </p:nvSpPr>
          <p:spPr>
            <a:xfrm>
              <a:off x="7534959" y="1578915"/>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719" name="pl719"/>
            <p:cNvSpPr/>
            <p:nvPr/>
          </p:nvSpPr>
          <p:spPr>
            <a:xfrm>
              <a:off x="7534959" y="1514244"/>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720" name="pl720"/>
            <p:cNvSpPr/>
            <p:nvPr/>
          </p:nvSpPr>
          <p:spPr>
            <a:xfrm>
              <a:off x="7534959" y="1557358"/>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721" name="pl721"/>
            <p:cNvSpPr/>
            <p:nvPr/>
          </p:nvSpPr>
          <p:spPr>
            <a:xfrm>
              <a:off x="7534959" y="1546579"/>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722" name="pl722"/>
            <p:cNvSpPr/>
            <p:nvPr/>
          </p:nvSpPr>
          <p:spPr>
            <a:xfrm>
              <a:off x="7534959" y="1503465"/>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723" name="pl723"/>
            <p:cNvSpPr/>
            <p:nvPr/>
          </p:nvSpPr>
          <p:spPr>
            <a:xfrm>
              <a:off x="7534959" y="1374124"/>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724" name="pl724"/>
            <p:cNvSpPr/>
            <p:nvPr/>
          </p:nvSpPr>
          <p:spPr>
            <a:xfrm>
              <a:off x="7534959" y="1557358"/>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725" name="pl725"/>
            <p:cNvSpPr/>
            <p:nvPr/>
          </p:nvSpPr>
          <p:spPr>
            <a:xfrm>
              <a:off x="7534959" y="1525022"/>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726" name="pl726"/>
            <p:cNvSpPr/>
            <p:nvPr/>
          </p:nvSpPr>
          <p:spPr>
            <a:xfrm>
              <a:off x="7534959" y="1589693"/>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727" name="pl727"/>
            <p:cNvSpPr/>
            <p:nvPr/>
          </p:nvSpPr>
          <p:spPr>
            <a:xfrm>
              <a:off x="7534959" y="1384902"/>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728" name="pl728"/>
            <p:cNvSpPr/>
            <p:nvPr/>
          </p:nvSpPr>
          <p:spPr>
            <a:xfrm>
              <a:off x="7534959" y="1492687"/>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729" name="pl729"/>
            <p:cNvSpPr/>
            <p:nvPr/>
          </p:nvSpPr>
          <p:spPr>
            <a:xfrm>
              <a:off x="7534959" y="1546579"/>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730" name="pl730"/>
            <p:cNvSpPr/>
            <p:nvPr/>
          </p:nvSpPr>
          <p:spPr>
            <a:xfrm>
              <a:off x="7534959" y="1503465"/>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731" name="pl731"/>
            <p:cNvSpPr/>
            <p:nvPr/>
          </p:nvSpPr>
          <p:spPr>
            <a:xfrm>
              <a:off x="7534959" y="1503465"/>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40651" cap="flat">
              <a:solidFill>
                <a:srgbClr val="000000">
                  <a:alpha val="100000"/>
                </a:srgbClr>
              </a:solidFill>
              <a:prstDash val="solid"/>
              <a:round/>
            </a:ln>
          </p:spPr>
          <p:txBody>
            <a:bodyPr/>
            <a:lstStyle/>
            <a:p>
              <a:endParaRPr/>
            </a:p>
          </p:txBody>
        </p:sp>
        <p:sp>
          <p:nvSpPr>
            <p:cNvPr id="732" name="pl732"/>
            <p:cNvSpPr/>
            <p:nvPr/>
          </p:nvSpPr>
          <p:spPr>
            <a:xfrm>
              <a:off x="7534959" y="1503465"/>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89AC00">
                  <a:alpha val="100000"/>
                </a:srgbClr>
              </a:solidFill>
              <a:prstDash val="solid"/>
              <a:round/>
            </a:ln>
          </p:spPr>
          <p:txBody>
            <a:bodyPr/>
            <a:lstStyle/>
            <a:p>
              <a:endParaRPr/>
            </a:p>
          </p:txBody>
        </p:sp>
        <p:sp>
          <p:nvSpPr>
            <p:cNvPr id="733" name="pl733"/>
            <p:cNvSpPr/>
            <p:nvPr/>
          </p:nvSpPr>
          <p:spPr>
            <a:xfrm>
              <a:off x="7461652" y="158969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734" name="tx734"/>
            <p:cNvSpPr/>
            <p:nvPr/>
          </p:nvSpPr>
          <p:spPr>
            <a:xfrm>
              <a:off x="8677730" y="13388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735" name="tx735"/>
            <p:cNvSpPr/>
            <p:nvPr/>
          </p:nvSpPr>
          <p:spPr>
            <a:xfrm>
              <a:off x="8970958" y="13604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36" name="tx736"/>
            <p:cNvSpPr/>
            <p:nvPr/>
          </p:nvSpPr>
          <p:spPr>
            <a:xfrm>
              <a:off x="7504814" y="14250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37" name="tx737"/>
            <p:cNvSpPr/>
            <p:nvPr/>
          </p:nvSpPr>
          <p:spPr>
            <a:xfrm>
              <a:off x="7798043" y="140486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38" name="tx738"/>
            <p:cNvSpPr/>
            <p:nvPr/>
          </p:nvSpPr>
          <p:spPr>
            <a:xfrm>
              <a:off x="8091272" y="13604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39" name="tx739"/>
            <p:cNvSpPr/>
            <p:nvPr/>
          </p:nvSpPr>
          <p:spPr>
            <a:xfrm>
              <a:off x="8384501" y="14250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40" name="rc740"/>
            <p:cNvSpPr/>
            <p:nvPr/>
          </p:nvSpPr>
          <p:spPr>
            <a:xfrm>
              <a:off x="7461652" y="2179176"/>
              <a:ext cx="1612758" cy="1019644"/>
            </a:xfrm>
            <a:prstGeom prst="rect">
              <a:avLst/>
            </a:prstGeom>
            <a:solidFill>
              <a:srgbClr val="EBEBEB">
                <a:alpha val="100000"/>
              </a:srgbClr>
            </a:solidFill>
          </p:spPr>
          <p:txBody>
            <a:bodyPr/>
            <a:lstStyle/>
            <a:p>
              <a:endParaRPr/>
            </a:p>
          </p:txBody>
        </p:sp>
        <p:sp>
          <p:nvSpPr>
            <p:cNvPr id="741" name="pl741"/>
            <p:cNvSpPr/>
            <p:nvPr/>
          </p:nvSpPr>
          <p:spPr>
            <a:xfrm>
              <a:off x="7461652" y="302852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42" name="pl742"/>
            <p:cNvSpPr/>
            <p:nvPr/>
          </p:nvSpPr>
          <p:spPr>
            <a:xfrm>
              <a:off x="7461652" y="275905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43" name="pl743"/>
            <p:cNvSpPr/>
            <p:nvPr/>
          </p:nvSpPr>
          <p:spPr>
            <a:xfrm>
              <a:off x="7461652" y="24895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44" name="pl744"/>
            <p:cNvSpPr/>
            <p:nvPr/>
          </p:nvSpPr>
          <p:spPr>
            <a:xfrm>
              <a:off x="7461652" y="222013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45" name="pl745"/>
            <p:cNvSpPr/>
            <p:nvPr/>
          </p:nvSpPr>
          <p:spPr>
            <a:xfrm>
              <a:off x="7681573"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46" name="pl746"/>
            <p:cNvSpPr/>
            <p:nvPr/>
          </p:nvSpPr>
          <p:spPr>
            <a:xfrm>
              <a:off x="7974802"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47" name="pl747"/>
            <p:cNvSpPr/>
            <p:nvPr/>
          </p:nvSpPr>
          <p:spPr>
            <a:xfrm>
              <a:off x="8268031"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48" name="pl748"/>
            <p:cNvSpPr/>
            <p:nvPr/>
          </p:nvSpPr>
          <p:spPr>
            <a:xfrm>
              <a:off x="8561260"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49" name="pl749"/>
            <p:cNvSpPr/>
            <p:nvPr/>
          </p:nvSpPr>
          <p:spPr>
            <a:xfrm>
              <a:off x="8854489" y="2179176"/>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50" name="pl750"/>
            <p:cNvSpPr/>
            <p:nvPr/>
          </p:nvSpPr>
          <p:spPr>
            <a:xfrm>
              <a:off x="7461652" y="316325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51" name="pl751"/>
            <p:cNvSpPr/>
            <p:nvPr/>
          </p:nvSpPr>
          <p:spPr>
            <a:xfrm>
              <a:off x="7461652" y="289379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52" name="pl752"/>
            <p:cNvSpPr/>
            <p:nvPr/>
          </p:nvSpPr>
          <p:spPr>
            <a:xfrm>
              <a:off x="7461652" y="262432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53" name="pl753"/>
            <p:cNvSpPr/>
            <p:nvPr/>
          </p:nvSpPr>
          <p:spPr>
            <a:xfrm>
              <a:off x="7461652" y="235486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54" name="pl754"/>
            <p:cNvSpPr/>
            <p:nvPr/>
          </p:nvSpPr>
          <p:spPr>
            <a:xfrm>
              <a:off x="7534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55" name="pl755"/>
            <p:cNvSpPr/>
            <p:nvPr/>
          </p:nvSpPr>
          <p:spPr>
            <a:xfrm>
              <a:off x="782818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56" name="pl756"/>
            <p:cNvSpPr/>
            <p:nvPr/>
          </p:nvSpPr>
          <p:spPr>
            <a:xfrm>
              <a:off x="812141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57" name="pl757"/>
            <p:cNvSpPr/>
            <p:nvPr/>
          </p:nvSpPr>
          <p:spPr>
            <a:xfrm>
              <a:off x="841464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58" name="pl758"/>
            <p:cNvSpPr/>
            <p:nvPr/>
          </p:nvSpPr>
          <p:spPr>
            <a:xfrm>
              <a:off x="870787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59" name="pl759"/>
            <p:cNvSpPr/>
            <p:nvPr/>
          </p:nvSpPr>
          <p:spPr>
            <a:xfrm>
              <a:off x="900110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60" name="pl760"/>
            <p:cNvSpPr/>
            <p:nvPr/>
          </p:nvSpPr>
          <p:spPr>
            <a:xfrm>
              <a:off x="7534959" y="2807562"/>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761" name="pl761"/>
            <p:cNvSpPr/>
            <p:nvPr/>
          </p:nvSpPr>
          <p:spPr>
            <a:xfrm>
              <a:off x="7534959" y="2807562"/>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40651" cap="flat">
              <a:solidFill>
                <a:srgbClr val="BEBEBE">
                  <a:alpha val="69803"/>
                </a:srgbClr>
              </a:solidFill>
              <a:prstDash val="solid"/>
              <a:round/>
            </a:ln>
          </p:spPr>
          <p:txBody>
            <a:bodyPr/>
            <a:lstStyle/>
            <a:p>
              <a:endParaRPr/>
            </a:p>
          </p:txBody>
        </p:sp>
        <p:sp>
          <p:nvSpPr>
            <p:cNvPr id="762" name="pl762"/>
            <p:cNvSpPr/>
            <p:nvPr/>
          </p:nvSpPr>
          <p:spPr>
            <a:xfrm>
              <a:off x="7534959" y="2494986"/>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763" name="pl763"/>
            <p:cNvSpPr/>
            <p:nvPr/>
          </p:nvSpPr>
          <p:spPr>
            <a:xfrm>
              <a:off x="7534959" y="2872233"/>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764" name="pl764"/>
            <p:cNvSpPr/>
            <p:nvPr/>
          </p:nvSpPr>
          <p:spPr>
            <a:xfrm>
              <a:off x="7534959" y="2850676"/>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765" name="pl765"/>
            <p:cNvSpPr/>
            <p:nvPr/>
          </p:nvSpPr>
          <p:spPr>
            <a:xfrm>
              <a:off x="7534959" y="2861454"/>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766" name="pl766"/>
            <p:cNvSpPr/>
            <p:nvPr/>
          </p:nvSpPr>
          <p:spPr>
            <a:xfrm>
              <a:off x="7534959" y="2807562"/>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767" name="pl767"/>
            <p:cNvSpPr/>
            <p:nvPr/>
          </p:nvSpPr>
          <p:spPr>
            <a:xfrm>
              <a:off x="7534959" y="2883011"/>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768" name="pl768"/>
            <p:cNvSpPr/>
            <p:nvPr/>
          </p:nvSpPr>
          <p:spPr>
            <a:xfrm>
              <a:off x="7534959" y="2818340"/>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769" name="pl769"/>
            <p:cNvSpPr/>
            <p:nvPr/>
          </p:nvSpPr>
          <p:spPr>
            <a:xfrm>
              <a:off x="7534959" y="2861454"/>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770" name="pl770"/>
            <p:cNvSpPr/>
            <p:nvPr/>
          </p:nvSpPr>
          <p:spPr>
            <a:xfrm>
              <a:off x="7534959" y="2850676"/>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771" name="pl771"/>
            <p:cNvSpPr/>
            <p:nvPr/>
          </p:nvSpPr>
          <p:spPr>
            <a:xfrm>
              <a:off x="7534959" y="2807562"/>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772" name="pl772"/>
            <p:cNvSpPr/>
            <p:nvPr/>
          </p:nvSpPr>
          <p:spPr>
            <a:xfrm>
              <a:off x="7534959" y="2678220"/>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773" name="pl773"/>
            <p:cNvSpPr/>
            <p:nvPr/>
          </p:nvSpPr>
          <p:spPr>
            <a:xfrm>
              <a:off x="7534959" y="2861454"/>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774" name="pl774"/>
            <p:cNvSpPr/>
            <p:nvPr/>
          </p:nvSpPr>
          <p:spPr>
            <a:xfrm>
              <a:off x="7534959" y="2829119"/>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775" name="pl775"/>
            <p:cNvSpPr/>
            <p:nvPr/>
          </p:nvSpPr>
          <p:spPr>
            <a:xfrm>
              <a:off x="7534959" y="2893790"/>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776" name="pl776"/>
            <p:cNvSpPr/>
            <p:nvPr/>
          </p:nvSpPr>
          <p:spPr>
            <a:xfrm>
              <a:off x="7534959" y="2688998"/>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777" name="pl777"/>
            <p:cNvSpPr/>
            <p:nvPr/>
          </p:nvSpPr>
          <p:spPr>
            <a:xfrm>
              <a:off x="7534959" y="2796783"/>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778" name="pl778"/>
            <p:cNvSpPr/>
            <p:nvPr/>
          </p:nvSpPr>
          <p:spPr>
            <a:xfrm>
              <a:off x="7534959" y="2850676"/>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779" name="pl779"/>
            <p:cNvSpPr/>
            <p:nvPr/>
          </p:nvSpPr>
          <p:spPr>
            <a:xfrm>
              <a:off x="7534959" y="2807562"/>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780" name="pl780"/>
            <p:cNvSpPr/>
            <p:nvPr/>
          </p:nvSpPr>
          <p:spPr>
            <a:xfrm>
              <a:off x="7534959" y="2807562"/>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40651" cap="flat">
              <a:solidFill>
                <a:srgbClr val="000000">
                  <a:alpha val="100000"/>
                </a:srgbClr>
              </a:solidFill>
              <a:prstDash val="solid"/>
              <a:round/>
            </a:ln>
          </p:spPr>
          <p:txBody>
            <a:bodyPr/>
            <a:lstStyle/>
            <a:p>
              <a:endParaRPr/>
            </a:p>
          </p:txBody>
        </p:sp>
        <p:sp>
          <p:nvSpPr>
            <p:cNvPr id="781" name="pl781"/>
            <p:cNvSpPr/>
            <p:nvPr/>
          </p:nvSpPr>
          <p:spPr>
            <a:xfrm>
              <a:off x="7534959" y="2807562"/>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00BCD6">
                  <a:alpha val="100000"/>
                </a:srgbClr>
              </a:solidFill>
              <a:prstDash val="solid"/>
              <a:round/>
            </a:ln>
          </p:spPr>
          <p:txBody>
            <a:bodyPr/>
            <a:lstStyle/>
            <a:p>
              <a:endParaRPr/>
            </a:p>
          </p:txBody>
        </p:sp>
        <p:sp>
          <p:nvSpPr>
            <p:cNvPr id="782" name="pl782"/>
            <p:cNvSpPr/>
            <p:nvPr/>
          </p:nvSpPr>
          <p:spPr>
            <a:xfrm>
              <a:off x="7461652" y="289379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783" name="tx783"/>
            <p:cNvSpPr/>
            <p:nvPr/>
          </p:nvSpPr>
          <p:spPr>
            <a:xfrm>
              <a:off x="7504814" y="2719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84" name="tx784"/>
            <p:cNvSpPr/>
            <p:nvPr/>
          </p:nvSpPr>
          <p:spPr>
            <a:xfrm>
              <a:off x="7798043" y="270895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85" name="tx785"/>
            <p:cNvSpPr/>
            <p:nvPr/>
          </p:nvSpPr>
          <p:spPr>
            <a:xfrm>
              <a:off x="8091272" y="26429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786" name="tx786"/>
            <p:cNvSpPr/>
            <p:nvPr/>
          </p:nvSpPr>
          <p:spPr>
            <a:xfrm>
              <a:off x="8384501" y="269680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87" name="tx787"/>
            <p:cNvSpPr/>
            <p:nvPr/>
          </p:nvSpPr>
          <p:spPr>
            <a:xfrm>
              <a:off x="8677730" y="27291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88" name="tx788"/>
            <p:cNvSpPr/>
            <p:nvPr/>
          </p:nvSpPr>
          <p:spPr>
            <a:xfrm>
              <a:off x="8970958" y="268771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89" name="rc789"/>
            <p:cNvSpPr/>
            <p:nvPr/>
          </p:nvSpPr>
          <p:spPr>
            <a:xfrm>
              <a:off x="7461652" y="3483272"/>
              <a:ext cx="1612758" cy="1019644"/>
            </a:xfrm>
            <a:prstGeom prst="rect">
              <a:avLst/>
            </a:prstGeom>
            <a:solidFill>
              <a:srgbClr val="EBEBEB">
                <a:alpha val="100000"/>
              </a:srgbClr>
            </a:solidFill>
          </p:spPr>
          <p:txBody>
            <a:bodyPr/>
            <a:lstStyle/>
            <a:p>
              <a:endParaRPr/>
            </a:p>
          </p:txBody>
        </p:sp>
        <p:sp>
          <p:nvSpPr>
            <p:cNvPr id="790" name="pl790"/>
            <p:cNvSpPr/>
            <p:nvPr/>
          </p:nvSpPr>
          <p:spPr>
            <a:xfrm>
              <a:off x="7461652" y="433261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91" name="pl791"/>
            <p:cNvSpPr/>
            <p:nvPr/>
          </p:nvSpPr>
          <p:spPr>
            <a:xfrm>
              <a:off x="7461652" y="406315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92" name="pl792"/>
            <p:cNvSpPr/>
            <p:nvPr/>
          </p:nvSpPr>
          <p:spPr>
            <a:xfrm>
              <a:off x="7461652" y="37936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93" name="pl793"/>
            <p:cNvSpPr/>
            <p:nvPr/>
          </p:nvSpPr>
          <p:spPr>
            <a:xfrm>
              <a:off x="7461652" y="35242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94" name="pl794"/>
            <p:cNvSpPr/>
            <p:nvPr/>
          </p:nvSpPr>
          <p:spPr>
            <a:xfrm>
              <a:off x="7681573"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95" name="pl795"/>
            <p:cNvSpPr/>
            <p:nvPr/>
          </p:nvSpPr>
          <p:spPr>
            <a:xfrm>
              <a:off x="7974802"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96" name="pl796"/>
            <p:cNvSpPr/>
            <p:nvPr/>
          </p:nvSpPr>
          <p:spPr>
            <a:xfrm>
              <a:off x="8268031"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97" name="pl797"/>
            <p:cNvSpPr/>
            <p:nvPr/>
          </p:nvSpPr>
          <p:spPr>
            <a:xfrm>
              <a:off x="8561260"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98" name="pl798"/>
            <p:cNvSpPr/>
            <p:nvPr/>
          </p:nvSpPr>
          <p:spPr>
            <a:xfrm>
              <a:off x="8854489" y="3483272"/>
              <a:ext cx="0" cy="1019644"/>
            </a:xfrm>
            <a:custGeom>
              <a:avLst/>
              <a:gdLst/>
              <a:ahLst/>
              <a:cxnLst/>
              <a:rect l="0" t="0" r="0" b="0"/>
              <a:pathLst>
                <a:path h="1019644">
                  <a:moveTo>
                    <a:pt x="0" y="1019644"/>
                  </a:moveTo>
                  <a:lnTo>
                    <a:pt x="0" y="0"/>
                  </a:lnTo>
                  <a:lnTo>
                    <a:pt x="0" y="0"/>
                  </a:lnTo>
                </a:path>
              </a:pathLst>
            </a:custGeom>
            <a:ln w="6775" cap="flat">
              <a:solidFill>
                <a:srgbClr val="FFFFFF">
                  <a:alpha val="100000"/>
                </a:srgbClr>
              </a:solidFill>
              <a:prstDash val="solid"/>
              <a:round/>
            </a:ln>
          </p:spPr>
          <p:txBody>
            <a:bodyPr/>
            <a:lstStyle/>
            <a:p>
              <a:endParaRPr/>
            </a:p>
          </p:txBody>
        </p:sp>
        <p:sp>
          <p:nvSpPr>
            <p:cNvPr id="799" name="pl799"/>
            <p:cNvSpPr/>
            <p:nvPr/>
          </p:nvSpPr>
          <p:spPr>
            <a:xfrm>
              <a:off x="7461652" y="446734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800" name="pl800"/>
            <p:cNvSpPr/>
            <p:nvPr/>
          </p:nvSpPr>
          <p:spPr>
            <a:xfrm>
              <a:off x="7461652" y="419788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801" name="pl801"/>
            <p:cNvSpPr/>
            <p:nvPr/>
          </p:nvSpPr>
          <p:spPr>
            <a:xfrm>
              <a:off x="7461652" y="392842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802" name="pl802"/>
            <p:cNvSpPr/>
            <p:nvPr/>
          </p:nvSpPr>
          <p:spPr>
            <a:xfrm>
              <a:off x="7461652" y="365896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803" name="pl803"/>
            <p:cNvSpPr/>
            <p:nvPr/>
          </p:nvSpPr>
          <p:spPr>
            <a:xfrm>
              <a:off x="7534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4" name="pl804"/>
            <p:cNvSpPr/>
            <p:nvPr/>
          </p:nvSpPr>
          <p:spPr>
            <a:xfrm>
              <a:off x="782818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5" name="pl805"/>
            <p:cNvSpPr/>
            <p:nvPr/>
          </p:nvSpPr>
          <p:spPr>
            <a:xfrm>
              <a:off x="812141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6" name="pl806"/>
            <p:cNvSpPr/>
            <p:nvPr/>
          </p:nvSpPr>
          <p:spPr>
            <a:xfrm>
              <a:off x="841464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7" name="pl807"/>
            <p:cNvSpPr/>
            <p:nvPr/>
          </p:nvSpPr>
          <p:spPr>
            <a:xfrm>
              <a:off x="870787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8" name="pl808"/>
            <p:cNvSpPr/>
            <p:nvPr/>
          </p:nvSpPr>
          <p:spPr>
            <a:xfrm>
              <a:off x="900110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9" name="pl809"/>
            <p:cNvSpPr/>
            <p:nvPr/>
          </p:nvSpPr>
          <p:spPr>
            <a:xfrm>
              <a:off x="7534959" y="4111658"/>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BEBEBE">
                  <a:alpha val="69803"/>
                </a:srgbClr>
              </a:solidFill>
              <a:prstDash val="solid"/>
              <a:round/>
            </a:ln>
          </p:spPr>
          <p:txBody>
            <a:bodyPr/>
            <a:lstStyle/>
            <a:p>
              <a:endParaRPr/>
            </a:p>
          </p:txBody>
        </p:sp>
        <p:sp>
          <p:nvSpPr>
            <p:cNvPr id="810" name="pl810"/>
            <p:cNvSpPr/>
            <p:nvPr/>
          </p:nvSpPr>
          <p:spPr>
            <a:xfrm>
              <a:off x="7534959" y="3993095"/>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40651" cap="flat">
              <a:solidFill>
                <a:srgbClr val="BEBEBE">
                  <a:alpha val="69803"/>
                </a:srgbClr>
              </a:solidFill>
              <a:prstDash val="solid"/>
              <a:round/>
            </a:ln>
          </p:spPr>
          <p:txBody>
            <a:bodyPr/>
            <a:lstStyle/>
            <a:p>
              <a:endParaRPr/>
            </a:p>
          </p:txBody>
        </p:sp>
        <p:sp>
          <p:nvSpPr>
            <p:cNvPr id="811" name="pl811"/>
            <p:cNvSpPr/>
            <p:nvPr/>
          </p:nvSpPr>
          <p:spPr>
            <a:xfrm>
              <a:off x="7534959" y="3799082"/>
              <a:ext cx="1466144" cy="140120"/>
            </a:xfrm>
            <a:custGeom>
              <a:avLst/>
              <a:gdLst/>
              <a:ahLst/>
              <a:cxnLst/>
              <a:rect l="0" t="0" r="0" b="0"/>
              <a:pathLst>
                <a:path w="1466144" h="140120">
                  <a:moveTo>
                    <a:pt x="0" y="53892"/>
                  </a:moveTo>
                  <a:lnTo>
                    <a:pt x="293228" y="140120"/>
                  </a:lnTo>
                  <a:lnTo>
                    <a:pt x="586457" y="97006"/>
                  </a:lnTo>
                  <a:lnTo>
                    <a:pt x="879686" y="0"/>
                  </a:lnTo>
                  <a:lnTo>
                    <a:pt x="1172915" y="75449"/>
                  </a:lnTo>
                  <a:lnTo>
                    <a:pt x="1466144" y="97006"/>
                  </a:lnTo>
                </a:path>
              </a:pathLst>
            </a:custGeom>
            <a:ln w="35231" cap="flat">
              <a:solidFill>
                <a:srgbClr val="BEBEBE">
                  <a:alpha val="69803"/>
                </a:srgbClr>
              </a:solidFill>
              <a:prstDash val="solid"/>
              <a:round/>
            </a:ln>
          </p:spPr>
          <p:txBody>
            <a:bodyPr/>
            <a:lstStyle/>
            <a:p>
              <a:endParaRPr/>
            </a:p>
          </p:txBody>
        </p:sp>
        <p:sp>
          <p:nvSpPr>
            <p:cNvPr id="812" name="pl812"/>
            <p:cNvSpPr/>
            <p:nvPr/>
          </p:nvSpPr>
          <p:spPr>
            <a:xfrm>
              <a:off x="7534959" y="4176329"/>
              <a:ext cx="1466144" cy="21556"/>
            </a:xfrm>
            <a:custGeom>
              <a:avLst/>
              <a:gdLst/>
              <a:ahLst/>
              <a:cxnLst/>
              <a:rect l="0" t="0" r="0" b="0"/>
              <a:pathLst>
                <a:path w="1466144" h="21556">
                  <a:moveTo>
                    <a:pt x="0" y="10778"/>
                  </a:moveTo>
                  <a:lnTo>
                    <a:pt x="293228" y="10778"/>
                  </a:lnTo>
                  <a:lnTo>
                    <a:pt x="586457" y="0"/>
                  </a:lnTo>
                  <a:lnTo>
                    <a:pt x="879686" y="0"/>
                  </a:lnTo>
                  <a:lnTo>
                    <a:pt x="1172915" y="10778"/>
                  </a:lnTo>
                  <a:lnTo>
                    <a:pt x="1466144" y="21556"/>
                  </a:lnTo>
                </a:path>
              </a:pathLst>
            </a:custGeom>
            <a:ln w="35231" cap="flat">
              <a:solidFill>
                <a:srgbClr val="BEBEBE">
                  <a:alpha val="69803"/>
                </a:srgbClr>
              </a:solidFill>
              <a:prstDash val="solid"/>
              <a:round/>
            </a:ln>
          </p:spPr>
          <p:txBody>
            <a:bodyPr/>
            <a:lstStyle/>
            <a:p>
              <a:endParaRPr/>
            </a:p>
          </p:txBody>
        </p:sp>
        <p:sp>
          <p:nvSpPr>
            <p:cNvPr id="813" name="pl813"/>
            <p:cNvSpPr/>
            <p:nvPr/>
          </p:nvSpPr>
          <p:spPr>
            <a:xfrm>
              <a:off x="7534959" y="4154772"/>
              <a:ext cx="1466144" cy="86227"/>
            </a:xfrm>
            <a:custGeom>
              <a:avLst/>
              <a:gdLst/>
              <a:ahLst/>
              <a:cxnLst/>
              <a:rect l="0" t="0" r="0" b="0"/>
              <a:pathLst>
                <a:path w="1466144" h="86227">
                  <a:moveTo>
                    <a:pt x="0" y="43113"/>
                  </a:moveTo>
                  <a:lnTo>
                    <a:pt x="293228" y="64670"/>
                  </a:lnTo>
                  <a:lnTo>
                    <a:pt x="586457" y="0"/>
                  </a:lnTo>
                  <a:lnTo>
                    <a:pt x="879686" y="53892"/>
                  </a:lnTo>
                  <a:lnTo>
                    <a:pt x="1172915" y="75449"/>
                  </a:lnTo>
                  <a:lnTo>
                    <a:pt x="1466144" y="86227"/>
                  </a:lnTo>
                </a:path>
              </a:pathLst>
            </a:custGeom>
            <a:ln w="35231" cap="flat">
              <a:solidFill>
                <a:srgbClr val="BEBEBE">
                  <a:alpha val="69803"/>
                </a:srgbClr>
              </a:solidFill>
              <a:prstDash val="solid"/>
              <a:round/>
            </a:ln>
          </p:spPr>
          <p:txBody>
            <a:bodyPr/>
            <a:lstStyle/>
            <a:p>
              <a:endParaRPr/>
            </a:p>
          </p:txBody>
        </p:sp>
        <p:sp>
          <p:nvSpPr>
            <p:cNvPr id="814" name="pl814"/>
            <p:cNvSpPr/>
            <p:nvPr/>
          </p:nvSpPr>
          <p:spPr>
            <a:xfrm>
              <a:off x="7534959" y="4165550"/>
              <a:ext cx="1466144" cy="32335"/>
            </a:xfrm>
            <a:custGeom>
              <a:avLst/>
              <a:gdLst/>
              <a:ahLst/>
              <a:cxnLst/>
              <a:rect l="0" t="0" r="0" b="0"/>
              <a:pathLst>
                <a:path w="1466144" h="32335">
                  <a:moveTo>
                    <a:pt x="0" y="21556"/>
                  </a:moveTo>
                  <a:lnTo>
                    <a:pt x="293228" y="10778"/>
                  </a:lnTo>
                  <a:lnTo>
                    <a:pt x="586457" y="0"/>
                  </a:lnTo>
                  <a:lnTo>
                    <a:pt x="879686" y="10778"/>
                  </a:lnTo>
                  <a:lnTo>
                    <a:pt x="1172915" y="21556"/>
                  </a:lnTo>
                  <a:lnTo>
                    <a:pt x="1466144" y="32335"/>
                  </a:lnTo>
                </a:path>
              </a:pathLst>
            </a:custGeom>
            <a:ln w="35231" cap="flat">
              <a:solidFill>
                <a:srgbClr val="BEBEBE">
                  <a:alpha val="69803"/>
                </a:srgbClr>
              </a:solidFill>
              <a:prstDash val="solid"/>
              <a:round/>
            </a:ln>
          </p:spPr>
          <p:txBody>
            <a:bodyPr/>
            <a:lstStyle/>
            <a:p>
              <a:endParaRPr/>
            </a:p>
          </p:txBody>
        </p:sp>
        <p:sp>
          <p:nvSpPr>
            <p:cNvPr id="815" name="pl815"/>
            <p:cNvSpPr/>
            <p:nvPr/>
          </p:nvSpPr>
          <p:spPr>
            <a:xfrm>
              <a:off x="7534959" y="4111658"/>
              <a:ext cx="1466144" cy="86227"/>
            </a:xfrm>
            <a:custGeom>
              <a:avLst/>
              <a:gdLst/>
              <a:ahLst/>
              <a:cxnLst/>
              <a:rect l="0" t="0" r="0" b="0"/>
              <a:pathLst>
                <a:path w="1466144" h="86227">
                  <a:moveTo>
                    <a:pt x="0" y="86227"/>
                  </a:moveTo>
                  <a:lnTo>
                    <a:pt x="293228" y="64670"/>
                  </a:lnTo>
                  <a:lnTo>
                    <a:pt x="586457" y="21556"/>
                  </a:lnTo>
                  <a:lnTo>
                    <a:pt x="879686" y="86227"/>
                  </a:lnTo>
                  <a:lnTo>
                    <a:pt x="1172915" y="0"/>
                  </a:lnTo>
                  <a:lnTo>
                    <a:pt x="1466144" y="21556"/>
                  </a:lnTo>
                </a:path>
              </a:pathLst>
            </a:custGeom>
            <a:ln w="35231" cap="flat">
              <a:solidFill>
                <a:srgbClr val="BEBEBE">
                  <a:alpha val="69803"/>
                </a:srgbClr>
              </a:solidFill>
              <a:prstDash val="solid"/>
              <a:round/>
            </a:ln>
          </p:spPr>
          <p:txBody>
            <a:bodyPr/>
            <a:lstStyle/>
            <a:p>
              <a:endParaRPr/>
            </a:p>
          </p:txBody>
        </p:sp>
        <p:sp>
          <p:nvSpPr>
            <p:cNvPr id="816" name="pl816"/>
            <p:cNvSpPr/>
            <p:nvPr/>
          </p:nvSpPr>
          <p:spPr>
            <a:xfrm>
              <a:off x="7534959" y="4187107"/>
              <a:ext cx="1466144" cy="10778"/>
            </a:xfrm>
            <a:custGeom>
              <a:avLst/>
              <a:gdLst/>
              <a:ahLst/>
              <a:cxnLst/>
              <a:rect l="0" t="0" r="0" b="0"/>
              <a:pathLst>
                <a:path w="1466144" h="10778">
                  <a:moveTo>
                    <a:pt x="0" y="10778"/>
                  </a:moveTo>
                  <a:lnTo>
                    <a:pt x="293228" y="10778"/>
                  </a:lnTo>
                  <a:lnTo>
                    <a:pt x="586457" y="0"/>
                  </a:lnTo>
                  <a:lnTo>
                    <a:pt x="879686" y="10778"/>
                  </a:lnTo>
                  <a:lnTo>
                    <a:pt x="1172915" y="10778"/>
                  </a:lnTo>
                  <a:lnTo>
                    <a:pt x="1466144" y="10778"/>
                  </a:lnTo>
                </a:path>
              </a:pathLst>
            </a:custGeom>
            <a:ln w="35231" cap="flat">
              <a:solidFill>
                <a:srgbClr val="BEBEBE">
                  <a:alpha val="69803"/>
                </a:srgbClr>
              </a:solidFill>
              <a:prstDash val="solid"/>
              <a:round/>
            </a:ln>
          </p:spPr>
          <p:txBody>
            <a:bodyPr/>
            <a:lstStyle/>
            <a:p>
              <a:endParaRPr/>
            </a:p>
          </p:txBody>
        </p:sp>
        <p:sp>
          <p:nvSpPr>
            <p:cNvPr id="817" name="pl817"/>
            <p:cNvSpPr/>
            <p:nvPr/>
          </p:nvSpPr>
          <p:spPr>
            <a:xfrm>
              <a:off x="7534959" y="4122436"/>
              <a:ext cx="1466144" cy="75449"/>
            </a:xfrm>
            <a:custGeom>
              <a:avLst/>
              <a:gdLst/>
              <a:ahLst/>
              <a:cxnLst/>
              <a:rect l="0" t="0" r="0" b="0"/>
              <a:pathLst>
                <a:path w="1466144" h="75449">
                  <a:moveTo>
                    <a:pt x="0" y="64670"/>
                  </a:moveTo>
                  <a:lnTo>
                    <a:pt x="293228" y="75449"/>
                  </a:lnTo>
                  <a:lnTo>
                    <a:pt x="586457" y="32335"/>
                  </a:lnTo>
                  <a:lnTo>
                    <a:pt x="879686" y="0"/>
                  </a:lnTo>
                  <a:lnTo>
                    <a:pt x="1172915" y="21556"/>
                  </a:lnTo>
                  <a:lnTo>
                    <a:pt x="1466144" y="64670"/>
                  </a:lnTo>
                </a:path>
              </a:pathLst>
            </a:custGeom>
            <a:ln w="35231" cap="flat">
              <a:solidFill>
                <a:srgbClr val="BEBEBE">
                  <a:alpha val="69803"/>
                </a:srgbClr>
              </a:solidFill>
              <a:prstDash val="solid"/>
              <a:round/>
            </a:ln>
          </p:spPr>
          <p:txBody>
            <a:bodyPr/>
            <a:lstStyle/>
            <a:p>
              <a:endParaRPr/>
            </a:p>
          </p:txBody>
        </p:sp>
        <p:sp>
          <p:nvSpPr>
            <p:cNvPr id="818" name="pl818"/>
            <p:cNvSpPr/>
            <p:nvPr/>
          </p:nvSpPr>
          <p:spPr>
            <a:xfrm>
              <a:off x="7534959" y="4165550"/>
              <a:ext cx="1466144" cy="21556"/>
            </a:xfrm>
            <a:custGeom>
              <a:avLst/>
              <a:gdLst/>
              <a:ahLst/>
              <a:cxnLst/>
              <a:rect l="0" t="0" r="0" b="0"/>
              <a:pathLst>
                <a:path w="1466144" h="21556">
                  <a:moveTo>
                    <a:pt x="0" y="21556"/>
                  </a:moveTo>
                  <a:lnTo>
                    <a:pt x="293228" y="21556"/>
                  </a:lnTo>
                  <a:lnTo>
                    <a:pt x="586457" y="21556"/>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819" name="pl819"/>
            <p:cNvSpPr/>
            <p:nvPr/>
          </p:nvSpPr>
          <p:spPr>
            <a:xfrm>
              <a:off x="7534959" y="4154772"/>
              <a:ext cx="1466144" cy="86227"/>
            </a:xfrm>
            <a:custGeom>
              <a:avLst/>
              <a:gdLst/>
              <a:ahLst/>
              <a:cxnLst/>
              <a:rect l="0" t="0" r="0" b="0"/>
              <a:pathLst>
                <a:path w="1466144" h="86227">
                  <a:moveTo>
                    <a:pt x="0" y="21556"/>
                  </a:moveTo>
                  <a:lnTo>
                    <a:pt x="293228" y="43113"/>
                  </a:lnTo>
                  <a:lnTo>
                    <a:pt x="586457" y="0"/>
                  </a:lnTo>
                  <a:lnTo>
                    <a:pt x="879686" y="32335"/>
                  </a:lnTo>
                  <a:lnTo>
                    <a:pt x="1172915" y="0"/>
                  </a:lnTo>
                  <a:lnTo>
                    <a:pt x="1466144" y="86227"/>
                  </a:lnTo>
                </a:path>
              </a:pathLst>
            </a:custGeom>
            <a:ln w="35231" cap="flat">
              <a:solidFill>
                <a:srgbClr val="BEBEBE">
                  <a:alpha val="69803"/>
                </a:srgbClr>
              </a:solidFill>
              <a:prstDash val="solid"/>
              <a:round/>
            </a:ln>
          </p:spPr>
          <p:txBody>
            <a:bodyPr/>
            <a:lstStyle/>
            <a:p>
              <a:endParaRPr/>
            </a:p>
          </p:txBody>
        </p:sp>
        <p:sp>
          <p:nvSpPr>
            <p:cNvPr id="820" name="pl820"/>
            <p:cNvSpPr/>
            <p:nvPr/>
          </p:nvSpPr>
          <p:spPr>
            <a:xfrm>
              <a:off x="7534959" y="4111658"/>
              <a:ext cx="1466144" cy="86227"/>
            </a:xfrm>
            <a:custGeom>
              <a:avLst/>
              <a:gdLst/>
              <a:ahLst/>
              <a:cxnLst/>
              <a:rect l="0" t="0" r="0" b="0"/>
              <a:pathLst>
                <a:path w="1466144" h="86227">
                  <a:moveTo>
                    <a:pt x="0" y="75449"/>
                  </a:moveTo>
                  <a:lnTo>
                    <a:pt x="293228" y="64670"/>
                  </a:lnTo>
                  <a:lnTo>
                    <a:pt x="586457" y="0"/>
                  </a:lnTo>
                  <a:lnTo>
                    <a:pt x="879686" y="53892"/>
                  </a:lnTo>
                  <a:lnTo>
                    <a:pt x="1172915" y="86227"/>
                  </a:lnTo>
                  <a:lnTo>
                    <a:pt x="1466144" y="43113"/>
                  </a:lnTo>
                </a:path>
              </a:pathLst>
            </a:custGeom>
            <a:ln w="35231" cap="flat">
              <a:solidFill>
                <a:srgbClr val="BEBEBE">
                  <a:alpha val="69803"/>
                </a:srgbClr>
              </a:solidFill>
              <a:prstDash val="solid"/>
              <a:round/>
            </a:ln>
          </p:spPr>
          <p:txBody>
            <a:bodyPr/>
            <a:lstStyle/>
            <a:p>
              <a:endParaRPr/>
            </a:p>
          </p:txBody>
        </p:sp>
        <p:sp>
          <p:nvSpPr>
            <p:cNvPr id="821" name="pl821"/>
            <p:cNvSpPr/>
            <p:nvPr/>
          </p:nvSpPr>
          <p:spPr>
            <a:xfrm>
              <a:off x="7534959" y="3982316"/>
              <a:ext cx="1466144" cy="183234"/>
            </a:xfrm>
            <a:custGeom>
              <a:avLst/>
              <a:gdLst/>
              <a:ahLst/>
              <a:cxnLst/>
              <a:rect l="0" t="0" r="0" b="0"/>
              <a:pathLst>
                <a:path w="1466144" h="183234">
                  <a:moveTo>
                    <a:pt x="0" y="86227"/>
                  </a:moveTo>
                  <a:lnTo>
                    <a:pt x="293228" y="183234"/>
                  </a:lnTo>
                  <a:lnTo>
                    <a:pt x="586457" y="32335"/>
                  </a:lnTo>
                  <a:lnTo>
                    <a:pt x="879686" y="21556"/>
                  </a:lnTo>
                  <a:lnTo>
                    <a:pt x="1172915" y="97006"/>
                  </a:lnTo>
                  <a:lnTo>
                    <a:pt x="1466144" y="0"/>
                  </a:lnTo>
                </a:path>
              </a:pathLst>
            </a:custGeom>
            <a:ln w="35231" cap="flat">
              <a:solidFill>
                <a:srgbClr val="BEBEBE">
                  <a:alpha val="69803"/>
                </a:srgbClr>
              </a:solidFill>
              <a:prstDash val="solid"/>
              <a:round/>
            </a:ln>
          </p:spPr>
          <p:txBody>
            <a:bodyPr/>
            <a:lstStyle/>
            <a:p>
              <a:endParaRPr/>
            </a:p>
          </p:txBody>
        </p:sp>
        <p:sp>
          <p:nvSpPr>
            <p:cNvPr id="822" name="pl822"/>
            <p:cNvSpPr/>
            <p:nvPr/>
          </p:nvSpPr>
          <p:spPr>
            <a:xfrm>
              <a:off x="7534959" y="4165550"/>
              <a:ext cx="1466144" cy="32335"/>
            </a:xfrm>
            <a:custGeom>
              <a:avLst/>
              <a:gdLst/>
              <a:ahLst/>
              <a:cxnLst/>
              <a:rect l="0" t="0" r="0" b="0"/>
              <a:pathLst>
                <a:path w="1466144" h="32335">
                  <a:moveTo>
                    <a:pt x="0" y="32335"/>
                  </a:moveTo>
                  <a:lnTo>
                    <a:pt x="293228" y="21556"/>
                  </a:lnTo>
                  <a:lnTo>
                    <a:pt x="586457" y="21556"/>
                  </a:lnTo>
                  <a:lnTo>
                    <a:pt x="879686" y="10778"/>
                  </a:lnTo>
                  <a:lnTo>
                    <a:pt x="1172915" y="0"/>
                  </a:lnTo>
                  <a:lnTo>
                    <a:pt x="1466144" y="10778"/>
                  </a:lnTo>
                </a:path>
              </a:pathLst>
            </a:custGeom>
            <a:ln w="35231" cap="flat">
              <a:solidFill>
                <a:srgbClr val="BEBEBE">
                  <a:alpha val="69803"/>
                </a:srgbClr>
              </a:solidFill>
              <a:prstDash val="solid"/>
              <a:round/>
            </a:ln>
          </p:spPr>
          <p:txBody>
            <a:bodyPr/>
            <a:lstStyle/>
            <a:p>
              <a:endParaRPr/>
            </a:p>
          </p:txBody>
        </p:sp>
        <p:sp>
          <p:nvSpPr>
            <p:cNvPr id="823" name="pl823"/>
            <p:cNvSpPr/>
            <p:nvPr/>
          </p:nvSpPr>
          <p:spPr>
            <a:xfrm>
              <a:off x="7534959" y="4133215"/>
              <a:ext cx="1466144" cy="140120"/>
            </a:xfrm>
            <a:custGeom>
              <a:avLst/>
              <a:gdLst/>
              <a:ahLst/>
              <a:cxnLst/>
              <a:rect l="0" t="0" r="0" b="0"/>
              <a:pathLst>
                <a:path w="1466144" h="140120">
                  <a:moveTo>
                    <a:pt x="0" y="32335"/>
                  </a:moveTo>
                  <a:lnTo>
                    <a:pt x="293228" y="140120"/>
                  </a:lnTo>
                  <a:lnTo>
                    <a:pt x="586457" y="43113"/>
                  </a:lnTo>
                  <a:lnTo>
                    <a:pt x="879686" y="10778"/>
                  </a:lnTo>
                  <a:lnTo>
                    <a:pt x="1172915" y="0"/>
                  </a:lnTo>
                  <a:lnTo>
                    <a:pt x="1466144" y="43113"/>
                  </a:lnTo>
                </a:path>
              </a:pathLst>
            </a:custGeom>
            <a:ln w="35231" cap="flat">
              <a:solidFill>
                <a:srgbClr val="BEBEBE">
                  <a:alpha val="69803"/>
                </a:srgbClr>
              </a:solidFill>
              <a:prstDash val="solid"/>
              <a:round/>
            </a:ln>
          </p:spPr>
          <p:txBody>
            <a:bodyPr/>
            <a:lstStyle/>
            <a:p>
              <a:endParaRPr/>
            </a:p>
          </p:txBody>
        </p:sp>
        <p:sp>
          <p:nvSpPr>
            <p:cNvPr id="824" name="pl824"/>
            <p:cNvSpPr/>
            <p:nvPr/>
          </p:nvSpPr>
          <p:spPr>
            <a:xfrm>
              <a:off x="7534959" y="4197886"/>
              <a:ext cx="1466144" cy="10778"/>
            </a:xfrm>
            <a:custGeom>
              <a:avLst/>
              <a:gdLst/>
              <a:ahLst/>
              <a:cxnLst/>
              <a:rect l="0" t="0" r="0" b="0"/>
              <a:pathLst>
                <a:path w="1466144" h="10778">
                  <a:moveTo>
                    <a:pt x="0" y="0"/>
                  </a:moveTo>
                  <a:lnTo>
                    <a:pt x="293228" y="0"/>
                  </a:lnTo>
                  <a:lnTo>
                    <a:pt x="586457" y="0"/>
                  </a:lnTo>
                  <a:lnTo>
                    <a:pt x="879686" y="10778"/>
                  </a:lnTo>
                  <a:lnTo>
                    <a:pt x="1172915" y="10778"/>
                  </a:lnTo>
                  <a:lnTo>
                    <a:pt x="1466144" y="0"/>
                  </a:lnTo>
                </a:path>
              </a:pathLst>
            </a:custGeom>
            <a:ln w="35231" cap="flat">
              <a:solidFill>
                <a:srgbClr val="BEBEBE">
                  <a:alpha val="69803"/>
                </a:srgbClr>
              </a:solidFill>
              <a:prstDash val="solid"/>
              <a:round/>
            </a:ln>
          </p:spPr>
          <p:txBody>
            <a:bodyPr/>
            <a:lstStyle/>
            <a:p>
              <a:endParaRPr/>
            </a:p>
          </p:txBody>
        </p:sp>
        <p:sp>
          <p:nvSpPr>
            <p:cNvPr id="825" name="pl825"/>
            <p:cNvSpPr/>
            <p:nvPr/>
          </p:nvSpPr>
          <p:spPr>
            <a:xfrm>
              <a:off x="7534959" y="3993095"/>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BEBEBE">
                  <a:alpha val="69803"/>
                </a:srgbClr>
              </a:solidFill>
              <a:prstDash val="solid"/>
              <a:round/>
            </a:ln>
          </p:spPr>
          <p:txBody>
            <a:bodyPr/>
            <a:lstStyle/>
            <a:p>
              <a:endParaRPr/>
            </a:p>
          </p:txBody>
        </p:sp>
        <p:sp>
          <p:nvSpPr>
            <p:cNvPr id="826" name="pl826"/>
            <p:cNvSpPr/>
            <p:nvPr/>
          </p:nvSpPr>
          <p:spPr>
            <a:xfrm>
              <a:off x="7534959" y="4100879"/>
              <a:ext cx="1466144" cy="172455"/>
            </a:xfrm>
            <a:custGeom>
              <a:avLst/>
              <a:gdLst/>
              <a:ahLst/>
              <a:cxnLst/>
              <a:rect l="0" t="0" r="0" b="0"/>
              <a:pathLst>
                <a:path w="1466144" h="172455">
                  <a:moveTo>
                    <a:pt x="0" y="172455"/>
                  </a:moveTo>
                  <a:lnTo>
                    <a:pt x="293228" y="140120"/>
                  </a:lnTo>
                  <a:lnTo>
                    <a:pt x="586457" y="0"/>
                  </a:lnTo>
                  <a:lnTo>
                    <a:pt x="879686" y="64670"/>
                  </a:lnTo>
                  <a:lnTo>
                    <a:pt x="1172915" y="43113"/>
                  </a:lnTo>
                  <a:lnTo>
                    <a:pt x="1466144" y="86227"/>
                  </a:lnTo>
                </a:path>
              </a:pathLst>
            </a:custGeom>
            <a:ln w="35231" cap="flat">
              <a:solidFill>
                <a:srgbClr val="BEBEBE">
                  <a:alpha val="69803"/>
                </a:srgbClr>
              </a:solidFill>
              <a:prstDash val="solid"/>
              <a:round/>
            </a:ln>
          </p:spPr>
          <p:txBody>
            <a:bodyPr/>
            <a:lstStyle/>
            <a:p>
              <a:endParaRPr/>
            </a:p>
          </p:txBody>
        </p:sp>
        <p:sp>
          <p:nvSpPr>
            <p:cNvPr id="827" name="pl827"/>
            <p:cNvSpPr/>
            <p:nvPr/>
          </p:nvSpPr>
          <p:spPr>
            <a:xfrm>
              <a:off x="7534959" y="4154772"/>
              <a:ext cx="1466144" cy="301797"/>
            </a:xfrm>
            <a:custGeom>
              <a:avLst/>
              <a:gdLst/>
              <a:ahLst/>
              <a:cxnLst/>
              <a:rect l="0" t="0" r="0" b="0"/>
              <a:pathLst>
                <a:path w="1466144" h="301797">
                  <a:moveTo>
                    <a:pt x="0" y="301797"/>
                  </a:moveTo>
                  <a:lnTo>
                    <a:pt x="293228" y="32335"/>
                  </a:lnTo>
                  <a:lnTo>
                    <a:pt x="586457" y="53892"/>
                  </a:lnTo>
                  <a:lnTo>
                    <a:pt x="879686" y="64670"/>
                  </a:lnTo>
                  <a:lnTo>
                    <a:pt x="1172915" y="0"/>
                  </a:lnTo>
                  <a:lnTo>
                    <a:pt x="1466144" y="75449"/>
                  </a:lnTo>
                </a:path>
              </a:pathLst>
            </a:custGeom>
            <a:ln w="35231" cap="flat">
              <a:solidFill>
                <a:srgbClr val="BEBEBE">
                  <a:alpha val="69803"/>
                </a:srgbClr>
              </a:solidFill>
              <a:prstDash val="solid"/>
              <a:round/>
            </a:ln>
          </p:spPr>
          <p:txBody>
            <a:bodyPr/>
            <a:lstStyle/>
            <a:p>
              <a:endParaRPr/>
            </a:p>
          </p:txBody>
        </p:sp>
        <p:sp>
          <p:nvSpPr>
            <p:cNvPr id="828" name="pl828"/>
            <p:cNvSpPr/>
            <p:nvPr/>
          </p:nvSpPr>
          <p:spPr>
            <a:xfrm>
              <a:off x="7534959" y="4111658"/>
              <a:ext cx="1466144" cy="75449"/>
            </a:xfrm>
            <a:custGeom>
              <a:avLst/>
              <a:gdLst/>
              <a:ahLst/>
              <a:cxnLst/>
              <a:rect l="0" t="0" r="0" b="0"/>
              <a:pathLst>
                <a:path w="1466144" h="75449">
                  <a:moveTo>
                    <a:pt x="0" y="75449"/>
                  </a:moveTo>
                  <a:lnTo>
                    <a:pt x="293228" y="43113"/>
                  </a:lnTo>
                  <a:lnTo>
                    <a:pt x="586457" y="0"/>
                  </a:lnTo>
                  <a:lnTo>
                    <a:pt x="879686" y="32335"/>
                  </a:lnTo>
                  <a:lnTo>
                    <a:pt x="1172915" y="43113"/>
                  </a:lnTo>
                  <a:lnTo>
                    <a:pt x="1466144" y="32335"/>
                  </a:lnTo>
                </a:path>
              </a:pathLst>
            </a:custGeom>
            <a:ln w="20325" cap="flat">
              <a:solidFill>
                <a:srgbClr val="6B6B6B">
                  <a:alpha val="100000"/>
                </a:srgbClr>
              </a:solidFill>
              <a:prstDash val="solid"/>
              <a:round/>
            </a:ln>
          </p:spPr>
          <p:txBody>
            <a:bodyPr/>
            <a:lstStyle/>
            <a:p>
              <a:endParaRPr/>
            </a:p>
          </p:txBody>
        </p:sp>
        <p:sp>
          <p:nvSpPr>
            <p:cNvPr id="829" name="pl829"/>
            <p:cNvSpPr/>
            <p:nvPr/>
          </p:nvSpPr>
          <p:spPr>
            <a:xfrm>
              <a:off x="7534959" y="3993095"/>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40651" cap="flat">
              <a:solidFill>
                <a:srgbClr val="000000">
                  <a:alpha val="100000"/>
                </a:srgbClr>
              </a:solidFill>
              <a:prstDash val="solid"/>
              <a:round/>
            </a:ln>
          </p:spPr>
          <p:txBody>
            <a:bodyPr/>
            <a:lstStyle/>
            <a:p>
              <a:endParaRPr/>
            </a:p>
          </p:txBody>
        </p:sp>
        <p:sp>
          <p:nvSpPr>
            <p:cNvPr id="830" name="pl830"/>
            <p:cNvSpPr/>
            <p:nvPr/>
          </p:nvSpPr>
          <p:spPr>
            <a:xfrm>
              <a:off x="7534959" y="3993095"/>
              <a:ext cx="1466144" cy="32335"/>
            </a:xfrm>
            <a:custGeom>
              <a:avLst/>
              <a:gdLst/>
              <a:ahLst/>
              <a:cxnLst/>
              <a:rect l="0" t="0" r="0" b="0"/>
              <a:pathLst>
                <a:path w="1466144" h="32335">
                  <a:moveTo>
                    <a:pt x="0" y="32335"/>
                  </a:moveTo>
                  <a:lnTo>
                    <a:pt x="293228" y="10778"/>
                  </a:lnTo>
                  <a:lnTo>
                    <a:pt x="586457" y="10778"/>
                  </a:lnTo>
                  <a:lnTo>
                    <a:pt x="879686" y="0"/>
                  </a:lnTo>
                  <a:lnTo>
                    <a:pt x="1172915" y="0"/>
                  </a:lnTo>
                  <a:lnTo>
                    <a:pt x="1466144" y="0"/>
                  </a:lnTo>
                </a:path>
              </a:pathLst>
            </a:custGeom>
            <a:ln w="35231" cap="flat">
              <a:solidFill>
                <a:srgbClr val="F166E8">
                  <a:alpha val="100000"/>
                </a:srgbClr>
              </a:solidFill>
              <a:prstDash val="solid"/>
              <a:round/>
            </a:ln>
          </p:spPr>
          <p:txBody>
            <a:bodyPr/>
            <a:lstStyle/>
            <a:p>
              <a:endParaRPr/>
            </a:p>
          </p:txBody>
        </p:sp>
        <p:sp>
          <p:nvSpPr>
            <p:cNvPr id="831" name="pl831"/>
            <p:cNvSpPr/>
            <p:nvPr/>
          </p:nvSpPr>
          <p:spPr>
            <a:xfrm>
              <a:off x="7461652" y="419788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832" name="tx832"/>
            <p:cNvSpPr/>
            <p:nvPr/>
          </p:nvSpPr>
          <p:spPr>
            <a:xfrm>
              <a:off x="7474669" y="38608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833" name="tx833"/>
            <p:cNvSpPr/>
            <p:nvPr/>
          </p:nvSpPr>
          <p:spPr>
            <a:xfrm>
              <a:off x="7767898" y="3839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834" name="tx834"/>
            <p:cNvSpPr/>
            <p:nvPr/>
          </p:nvSpPr>
          <p:spPr>
            <a:xfrm>
              <a:off x="8061127" y="3839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835" name="tx835"/>
            <p:cNvSpPr/>
            <p:nvPr/>
          </p:nvSpPr>
          <p:spPr>
            <a:xfrm>
              <a:off x="8354356" y="38284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836" name="tx836"/>
            <p:cNvSpPr/>
            <p:nvPr/>
          </p:nvSpPr>
          <p:spPr>
            <a:xfrm>
              <a:off x="8647585" y="38284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837" name="tx837"/>
            <p:cNvSpPr/>
            <p:nvPr/>
          </p:nvSpPr>
          <p:spPr>
            <a:xfrm>
              <a:off x="8940814" y="38284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838" name="rc838"/>
            <p:cNvSpPr/>
            <p:nvPr/>
          </p:nvSpPr>
          <p:spPr>
            <a:xfrm>
              <a:off x="732261" y="4572506"/>
              <a:ext cx="1612758" cy="214862"/>
            </a:xfrm>
            <a:prstGeom prst="rect">
              <a:avLst/>
            </a:prstGeom>
            <a:solidFill>
              <a:srgbClr val="D9D9D9">
                <a:alpha val="100000"/>
              </a:srgbClr>
            </a:solidFill>
          </p:spPr>
          <p:txBody>
            <a:bodyPr/>
            <a:lstStyle/>
            <a:p>
              <a:endParaRPr/>
            </a:p>
          </p:txBody>
        </p:sp>
        <p:sp>
          <p:nvSpPr>
            <p:cNvPr id="839" name="tx839"/>
            <p:cNvSpPr/>
            <p:nvPr/>
          </p:nvSpPr>
          <p:spPr>
            <a:xfrm>
              <a:off x="1346089" y="4638573"/>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Ukraine</a:t>
              </a:r>
            </a:p>
          </p:txBody>
        </p:sp>
        <p:sp>
          <p:nvSpPr>
            <p:cNvPr id="840" name="rc840"/>
            <p:cNvSpPr/>
            <p:nvPr/>
          </p:nvSpPr>
          <p:spPr>
            <a:xfrm>
              <a:off x="2414609" y="4572506"/>
              <a:ext cx="1612758" cy="214862"/>
            </a:xfrm>
            <a:prstGeom prst="rect">
              <a:avLst/>
            </a:prstGeom>
            <a:solidFill>
              <a:srgbClr val="D9D9D9">
                <a:alpha val="100000"/>
              </a:srgbClr>
            </a:solidFill>
          </p:spPr>
          <p:txBody>
            <a:bodyPr/>
            <a:lstStyle/>
            <a:p>
              <a:endParaRPr/>
            </a:p>
          </p:txBody>
        </p:sp>
        <p:sp>
          <p:nvSpPr>
            <p:cNvPr id="841" name="tx841"/>
            <p:cNvSpPr/>
            <p:nvPr/>
          </p:nvSpPr>
          <p:spPr>
            <a:xfrm>
              <a:off x="2991193" y="4638627"/>
              <a:ext cx="45959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Viet Nam</a:t>
              </a:r>
            </a:p>
          </p:txBody>
        </p:sp>
        <p:sp>
          <p:nvSpPr>
            <p:cNvPr id="842" name="rc842"/>
            <p:cNvSpPr/>
            <p:nvPr/>
          </p:nvSpPr>
          <p:spPr>
            <a:xfrm>
              <a:off x="732261" y="3268410"/>
              <a:ext cx="1612758" cy="214862"/>
            </a:xfrm>
            <a:prstGeom prst="rect">
              <a:avLst/>
            </a:prstGeom>
            <a:solidFill>
              <a:srgbClr val="D9D9D9">
                <a:alpha val="100000"/>
              </a:srgbClr>
            </a:solidFill>
          </p:spPr>
          <p:txBody>
            <a:bodyPr/>
            <a:lstStyle/>
            <a:p>
              <a:endParaRPr/>
            </a:p>
          </p:txBody>
        </p:sp>
        <p:sp>
          <p:nvSpPr>
            <p:cNvPr id="843" name="tx843"/>
            <p:cNvSpPr/>
            <p:nvPr/>
          </p:nvSpPr>
          <p:spPr>
            <a:xfrm>
              <a:off x="1367835" y="3334531"/>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Kiribati</a:t>
              </a:r>
            </a:p>
          </p:txBody>
        </p:sp>
        <p:sp>
          <p:nvSpPr>
            <p:cNvPr id="844" name="rc844"/>
            <p:cNvSpPr/>
            <p:nvPr/>
          </p:nvSpPr>
          <p:spPr>
            <a:xfrm>
              <a:off x="2414609" y="3268410"/>
              <a:ext cx="1612758" cy="214862"/>
            </a:xfrm>
            <a:prstGeom prst="rect">
              <a:avLst/>
            </a:prstGeom>
            <a:solidFill>
              <a:srgbClr val="D9D9D9">
                <a:alpha val="100000"/>
              </a:srgbClr>
            </a:solidFill>
          </p:spPr>
          <p:txBody>
            <a:bodyPr/>
            <a:lstStyle/>
            <a:p>
              <a:endParaRPr/>
            </a:p>
          </p:txBody>
        </p:sp>
        <p:sp>
          <p:nvSpPr>
            <p:cNvPr id="845" name="tx845"/>
            <p:cNvSpPr/>
            <p:nvPr/>
          </p:nvSpPr>
          <p:spPr>
            <a:xfrm>
              <a:off x="2994221" y="3312321"/>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Mongolia</a:t>
              </a:r>
            </a:p>
          </p:txBody>
        </p:sp>
        <p:sp>
          <p:nvSpPr>
            <p:cNvPr id="846" name="rc846"/>
            <p:cNvSpPr/>
            <p:nvPr/>
          </p:nvSpPr>
          <p:spPr>
            <a:xfrm>
              <a:off x="4096957" y="3268410"/>
              <a:ext cx="1612758" cy="214862"/>
            </a:xfrm>
            <a:prstGeom prst="rect">
              <a:avLst/>
            </a:prstGeom>
            <a:solidFill>
              <a:srgbClr val="D9D9D9">
                <a:alpha val="100000"/>
              </a:srgbClr>
            </a:solidFill>
          </p:spPr>
          <p:txBody>
            <a:bodyPr/>
            <a:lstStyle/>
            <a:p>
              <a:endParaRPr/>
            </a:p>
          </p:txBody>
        </p:sp>
        <p:sp>
          <p:nvSpPr>
            <p:cNvPr id="847" name="tx847"/>
            <p:cNvSpPr/>
            <p:nvPr/>
          </p:nvSpPr>
          <p:spPr>
            <a:xfrm>
              <a:off x="4397032" y="3312267"/>
              <a:ext cx="101260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Republic of Moldova</a:t>
              </a:r>
            </a:p>
          </p:txBody>
        </p:sp>
        <p:sp>
          <p:nvSpPr>
            <p:cNvPr id="848" name="rc848"/>
            <p:cNvSpPr/>
            <p:nvPr/>
          </p:nvSpPr>
          <p:spPr>
            <a:xfrm>
              <a:off x="5779304" y="3268410"/>
              <a:ext cx="1612758" cy="214862"/>
            </a:xfrm>
            <a:prstGeom prst="rect">
              <a:avLst/>
            </a:prstGeom>
            <a:solidFill>
              <a:srgbClr val="D9D9D9">
                <a:alpha val="100000"/>
              </a:srgbClr>
            </a:solidFill>
          </p:spPr>
          <p:txBody>
            <a:bodyPr/>
            <a:lstStyle/>
            <a:p>
              <a:endParaRPr/>
            </a:p>
          </p:txBody>
        </p:sp>
        <p:sp>
          <p:nvSpPr>
            <p:cNvPr id="849" name="tx849"/>
            <p:cNvSpPr/>
            <p:nvPr/>
          </p:nvSpPr>
          <p:spPr>
            <a:xfrm>
              <a:off x="6349612" y="3333112"/>
              <a:ext cx="47214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Sri Lanka</a:t>
              </a:r>
            </a:p>
          </p:txBody>
        </p:sp>
        <p:sp>
          <p:nvSpPr>
            <p:cNvPr id="850" name="rc850"/>
            <p:cNvSpPr/>
            <p:nvPr/>
          </p:nvSpPr>
          <p:spPr>
            <a:xfrm>
              <a:off x="7461652" y="3268410"/>
              <a:ext cx="1612758" cy="214862"/>
            </a:xfrm>
            <a:prstGeom prst="rect">
              <a:avLst/>
            </a:prstGeom>
            <a:solidFill>
              <a:srgbClr val="D9D9D9">
                <a:alpha val="100000"/>
              </a:srgbClr>
            </a:solidFill>
          </p:spPr>
          <p:txBody>
            <a:bodyPr/>
            <a:lstStyle/>
            <a:p>
              <a:endParaRPr/>
            </a:p>
          </p:txBody>
        </p:sp>
        <p:sp>
          <p:nvSpPr>
            <p:cNvPr id="851" name="tx851"/>
            <p:cNvSpPr/>
            <p:nvPr/>
          </p:nvSpPr>
          <p:spPr>
            <a:xfrm>
              <a:off x="7969941" y="3334531"/>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Timor-Leste</a:t>
              </a:r>
            </a:p>
          </p:txBody>
        </p:sp>
        <p:sp>
          <p:nvSpPr>
            <p:cNvPr id="852" name="rc852"/>
            <p:cNvSpPr/>
            <p:nvPr/>
          </p:nvSpPr>
          <p:spPr>
            <a:xfrm>
              <a:off x="732261" y="1964314"/>
              <a:ext cx="1612758" cy="214862"/>
            </a:xfrm>
            <a:prstGeom prst="rect">
              <a:avLst/>
            </a:prstGeom>
            <a:solidFill>
              <a:srgbClr val="D9D9D9">
                <a:alpha val="100000"/>
              </a:srgbClr>
            </a:solidFill>
          </p:spPr>
          <p:txBody>
            <a:bodyPr/>
            <a:lstStyle/>
            <a:p>
              <a:endParaRPr/>
            </a:p>
          </p:txBody>
        </p:sp>
        <p:sp>
          <p:nvSpPr>
            <p:cNvPr id="853" name="tx853"/>
            <p:cNvSpPr/>
            <p:nvPr/>
          </p:nvSpPr>
          <p:spPr>
            <a:xfrm>
              <a:off x="1405052" y="2029016"/>
              <a:ext cx="26717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Cuba</a:t>
              </a:r>
            </a:p>
          </p:txBody>
        </p:sp>
        <p:sp>
          <p:nvSpPr>
            <p:cNvPr id="854" name="rc854"/>
            <p:cNvSpPr/>
            <p:nvPr/>
          </p:nvSpPr>
          <p:spPr>
            <a:xfrm>
              <a:off x="2414609" y="1964314"/>
              <a:ext cx="1612758" cy="214862"/>
            </a:xfrm>
            <a:prstGeom prst="rect">
              <a:avLst/>
            </a:prstGeom>
            <a:solidFill>
              <a:srgbClr val="D9D9D9">
                <a:alpha val="100000"/>
              </a:srgbClr>
            </a:solidFill>
          </p:spPr>
          <p:txBody>
            <a:bodyPr/>
            <a:lstStyle/>
            <a:p>
              <a:endParaRPr/>
            </a:p>
          </p:txBody>
        </p:sp>
        <p:sp>
          <p:nvSpPr>
            <p:cNvPr id="855" name="tx855"/>
            <p:cNvSpPr/>
            <p:nvPr/>
          </p:nvSpPr>
          <p:spPr>
            <a:xfrm>
              <a:off x="3022189" y="2006861"/>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Georgia</a:t>
              </a:r>
            </a:p>
          </p:txBody>
        </p:sp>
        <p:sp>
          <p:nvSpPr>
            <p:cNvPr id="856" name="rc856"/>
            <p:cNvSpPr/>
            <p:nvPr/>
          </p:nvSpPr>
          <p:spPr>
            <a:xfrm>
              <a:off x="4096957" y="1964314"/>
              <a:ext cx="1612758" cy="214862"/>
            </a:xfrm>
            <a:prstGeom prst="rect">
              <a:avLst/>
            </a:prstGeom>
            <a:solidFill>
              <a:srgbClr val="D9D9D9">
                <a:alpha val="100000"/>
              </a:srgbClr>
            </a:solidFill>
          </p:spPr>
          <p:txBody>
            <a:bodyPr/>
            <a:lstStyle/>
            <a:p>
              <a:endParaRPr/>
            </a:p>
          </p:txBody>
        </p:sp>
        <p:sp>
          <p:nvSpPr>
            <p:cNvPr id="857" name="tx857"/>
            <p:cNvSpPr/>
            <p:nvPr/>
          </p:nvSpPr>
          <p:spPr>
            <a:xfrm>
              <a:off x="4707619" y="2006861"/>
              <a:ext cx="3914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Guyana</a:t>
              </a:r>
            </a:p>
          </p:txBody>
        </p:sp>
        <p:sp>
          <p:nvSpPr>
            <p:cNvPr id="858" name="rc858"/>
            <p:cNvSpPr/>
            <p:nvPr/>
          </p:nvSpPr>
          <p:spPr>
            <a:xfrm>
              <a:off x="5779304" y="1964314"/>
              <a:ext cx="1612758" cy="214862"/>
            </a:xfrm>
            <a:prstGeom prst="rect">
              <a:avLst/>
            </a:prstGeom>
            <a:solidFill>
              <a:srgbClr val="D9D9D9">
                <a:alpha val="100000"/>
              </a:srgbClr>
            </a:solidFill>
          </p:spPr>
          <p:txBody>
            <a:bodyPr/>
            <a:lstStyle/>
            <a:p>
              <a:endParaRPr/>
            </a:p>
          </p:txBody>
        </p:sp>
        <p:sp>
          <p:nvSpPr>
            <p:cNvPr id="859" name="tx859"/>
            <p:cNvSpPr/>
            <p:nvPr/>
          </p:nvSpPr>
          <p:spPr>
            <a:xfrm>
              <a:off x="6343391" y="2030435"/>
              <a:ext cx="48458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Honduras</a:t>
              </a:r>
            </a:p>
          </p:txBody>
        </p:sp>
        <p:sp>
          <p:nvSpPr>
            <p:cNvPr id="860" name="rc860"/>
            <p:cNvSpPr/>
            <p:nvPr/>
          </p:nvSpPr>
          <p:spPr>
            <a:xfrm>
              <a:off x="7461652" y="1964314"/>
              <a:ext cx="1612758" cy="214862"/>
            </a:xfrm>
            <a:prstGeom prst="rect">
              <a:avLst/>
            </a:prstGeom>
            <a:solidFill>
              <a:srgbClr val="D9D9D9">
                <a:alpha val="100000"/>
              </a:srgbClr>
            </a:solidFill>
          </p:spPr>
          <p:txBody>
            <a:bodyPr/>
            <a:lstStyle/>
            <a:p>
              <a:endParaRPr/>
            </a:p>
          </p:txBody>
        </p:sp>
        <p:sp>
          <p:nvSpPr>
            <p:cNvPr id="861" name="tx861"/>
            <p:cNvSpPr/>
            <p:nvPr/>
          </p:nvSpPr>
          <p:spPr>
            <a:xfrm>
              <a:off x="8025684" y="2030435"/>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Indonesia</a:t>
              </a:r>
            </a:p>
          </p:txBody>
        </p:sp>
        <p:sp>
          <p:nvSpPr>
            <p:cNvPr id="862" name="rc862"/>
            <p:cNvSpPr/>
            <p:nvPr/>
          </p:nvSpPr>
          <p:spPr>
            <a:xfrm>
              <a:off x="732261" y="660217"/>
              <a:ext cx="1612758" cy="214862"/>
            </a:xfrm>
            <a:prstGeom prst="rect">
              <a:avLst/>
            </a:prstGeom>
            <a:solidFill>
              <a:srgbClr val="D9D9D9">
                <a:alpha val="100000"/>
              </a:srgbClr>
            </a:solidFill>
          </p:spPr>
          <p:txBody>
            <a:bodyPr/>
            <a:lstStyle/>
            <a:p>
              <a:endParaRPr/>
            </a:p>
          </p:txBody>
        </p:sp>
        <p:sp>
          <p:nvSpPr>
            <p:cNvPr id="863" name="tx863"/>
            <p:cNvSpPr/>
            <p:nvPr/>
          </p:nvSpPr>
          <p:spPr>
            <a:xfrm>
              <a:off x="1364643" y="704129"/>
              <a:ext cx="34799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Angola</a:t>
              </a:r>
            </a:p>
          </p:txBody>
        </p:sp>
        <p:sp>
          <p:nvSpPr>
            <p:cNvPr id="864" name="rc864"/>
            <p:cNvSpPr/>
            <p:nvPr/>
          </p:nvSpPr>
          <p:spPr>
            <a:xfrm>
              <a:off x="2414609" y="660217"/>
              <a:ext cx="1612758" cy="214862"/>
            </a:xfrm>
            <a:prstGeom prst="rect">
              <a:avLst/>
            </a:prstGeom>
            <a:solidFill>
              <a:srgbClr val="D9D9D9">
                <a:alpha val="100000"/>
              </a:srgbClr>
            </a:solidFill>
          </p:spPr>
          <p:txBody>
            <a:bodyPr/>
            <a:lstStyle/>
            <a:p>
              <a:endParaRPr/>
            </a:p>
          </p:txBody>
        </p:sp>
        <p:sp>
          <p:nvSpPr>
            <p:cNvPr id="865" name="tx865"/>
            <p:cNvSpPr/>
            <p:nvPr/>
          </p:nvSpPr>
          <p:spPr>
            <a:xfrm>
              <a:off x="3012912" y="726339"/>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Armenia</a:t>
              </a:r>
            </a:p>
          </p:txBody>
        </p:sp>
        <p:sp>
          <p:nvSpPr>
            <p:cNvPr id="866" name="rc866"/>
            <p:cNvSpPr/>
            <p:nvPr/>
          </p:nvSpPr>
          <p:spPr>
            <a:xfrm>
              <a:off x="4096957" y="660217"/>
              <a:ext cx="1612758" cy="214862"/>
            </a:xfrm>
            <a:prstGeom prst="rect">
              <a:avLst/>
            </a:prstGeom>
            <a:solidFill>
              <a:srgbClr val="D9D9D9">
                <a:alpha val="100000"/>
              </a:srgbClr>
            </a:solidFill>
          </p:spPr>
          <p:txBody>
            <a:bodyPr/>
            <a:lstStyle/>
            <a:p>
              <a:endParaRPr/>
            </a:p>
          </p:txBody>
        </p:sp>
        <p:sp>
          <p:nvSpPr>
            <p:cNvPr id="867" name="tx867"/>
            <p:cNvSpPr/>
            <p:nvPr/>
          </p:nvSpPr>
          <p:spPr>
            <a:xfrm>
              <a:off x="4639297" y="704129"/>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868" name="rc868"/>
            <p:cNvSpPr/>
            <p:nvPr/>
          </p:nvSpPr>
          <p:spPr>
            <a:xfrm>
              <a:off x="5779304" y="660217"/>
              <a:ext cx="1612758" cy="214862"/>
            </a:xfrm>
            <a:prstGeom prst="rect">
              <a:avLst/>
            </a:prstGeom>
            <a:solidFill>
              <a:srgbClr val="D9D9D9">
                <a:alpha val="100000"/>
              </a:srgbClr>
            </a:solidFill>
          </p:spPr>
          <p:txBody>
            <a:bodyPr/>
            <a:lstStyle/>
            <a:p>
              <a:endParaRPr/>
            </a:p>
          </p:txBody>
        </p:sp>
        <p:sp>
          <p:nvSpPr>
            <p:cNvPr id="869" name="tx869"/>
            <p:cNvSpPr/>
            <p:nvPr/>
          </p:nvSpPr>
          <p:spPr>
            <a:xfrm>
              <a:off x="6408576" y="726339"/>
              <a:ext cx="35421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Bhutan</a:t>
              </a:r>
            </a:p>
          </p:txBody>
        </p:sp>
        <p:sp>
          <p:nvSpPr>
            <p:cNvPr id="870" name="rc870"/>
            <p:cNvSpPr/>
            <p:nvPr/>
          </p:nvSpPr>
          <p:spPr>
            <a:xfrm>
              <a:off x="7461652" y="660217"/>
              <a:ext cx="1612758" cy="214862"/>
            </a:xfrm>
            <a:prstGeom prst="rect">
              <a:avLst/>
            </a:prstGeom>
            <a:solidFill>
              <a:srgbClr val="D9D9D9">
                <a:alpha val="100000"/>
              </a:srgbClr>
            </a:solidFill>
          </p:spPr>
          <p:txBody>
            <a:bodyPr/>
            <a:lstStyle/>
            <a:p>
              <a:endParaRPr/>
            </a:p>
          </p:txBody>
        </p:sp>
        <p:sp>
          <p:nvSpPr>
            <p:cNvPr id="871" name="tx871"/>
            <p:cNvSpPr/>
            <p:nvPr/>
          </p:nvSpPr>
          <p:spPr>
            <a:xfrm>
              <a:off x="8103420" y="726339"/>
              <a:ext cx="329222"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Bolivia</a:t>
              </a:r>
            </a:p>
          </p:txBody>
        </p:sp>
        <p:sp>
          <p:nvSpPr>
            <p:cNvPr id="872" name="pl872"/>
            <p:cNvSpPr/>
            <p:nvPr/>
          </p:nvSpPr>
          <p:spPr>
            <a:xfrm>
              <a:off x="8055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73" name="pl873"/>
            <p:cNvSpPr/>
            <p:nvPr/>
          </p:nvSpPr>
          <p:spPr>
            <a:xfrm>
              <a:off x="10987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74" name="pl874"/>
            <p:cNvSpPr/>
            <p:nvPr/>
          </p:nvSpPr>
          <p:spPr>
            <a:xfrm>
              <a:off x="13920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75" name="pl875"/>
            <p:cNvSpPr/>
            <p:nvPr/>
          </p:nvSpPr>
          <p:spPr>
            <a:xfrm>
              <a:off x="168525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76" name="pl876"/>
            <p:cNvSpPr/>
            <p:nvPr/>
          </p:nvSpPr>
          <p:spPr>
            <a:xfrm>
              <a:off x="197848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77" name="pl877"/>
            <p:cNvSpPr/>
            <p:nvPr/>
          </p:nvSpPr>
          <p:spPr>
            <a:xfrm>
              <a:off x="2271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78" name="tx878"/>
            <p:cNvSpPr/>
            <p:nvPr/>
          </p:nvSpPr>
          <p:spPr>
            <a:xfrm rot="-5400000">
              <a:off x="6804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79" name="tx879"/>
            <p:cNvSpPr/>
            <p:nvPr/>
          </p:nvSpPr>
          <p:spPr>
            <a:xfrm rot="-5400000">
              <a:off x="9736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80" name="tx880"/>
            <p:cNvSpPr/>
            <p:nvPr/>
          </p:nvSpPr>
          <p:spPr>
            <a:xfrm rot="-5400000">
              <a:off x="12668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81" name="tx881"/>
            <p:cNvSpPr/>
            <p:nvPr/>
          </p:nvSpPr>
          <p:spPr>
            <a:xfrm rot="-5400000">
              <a:off x="156009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82" name="tx882"/>
            <p:cNvSpPr/>
            <p:nvPr/>
          </p:nvSpPr>
          <p:spPr>
            <a:xfrm rot="-5400000">
              <a:off x="185332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83" name="tx883"/>
            <p:cNvSpPr/>
            <p:nvPr/>
          </p:nvSpPr>
          <p:spPr>
            <a:xfrm rot="-5400000">
              <a:off x="214652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84" name="pl884"/>
            <p:cNvSpPr/>
            <p:nvPr/>
          </p:nvSpPr>
          <p:spPr>
            <a:xfrm>
              <a:off x="2487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85" name="pl885"/>
            <p:cNvSpPr/>
            <p:nvPr/>
          </p:nvSpPr>
          <p:spPr>
            <a:xfrm>
              <a:off x="278114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86" name="pl886"/>
            <p:cNvSpPr/>
            <p:nvPr/>
          </p:nvSpPr>
          <p:spPr>
            <a:xfrm>
              <a:off x="30743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87" name="pl887"/>
            <p:cNvSpPr/>
            <p:nvPr/>
          </p:nvSpPr>
          <p:spPr>
            <a:xfrm>
              <a:off x="336760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88" name="pl888"/>
            <p:cNvSpPr/>
            <p:nvPr/>
          </p:nvSpPr>
          <p:spPr>
            <a:xfrm>
              <a:off x="366083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89" name="pl889"/>
            <p:cNvSpPr/>
            <p:nvPr/>
          </p:nvSpPr>
          <p:spPr>
            <a:xfrm>
              <a:off x="3954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0" name="tx890"/>
            <p:cNvSpPr/>
            <p:nvPr/>
          </p:nvSpPr>
          <p:spPr>
            <a:xfrm rot="-5400000">
              <a:off x="2362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91" name="tx891"/>
            <p:cNvSpPr/>
            <p:nvPr/>
          </p:nvSpPr>
          <p:spPr>
            <a:xfrm rot="-5400000">
              <a:off x="265598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92" name="tx892"/>
            <p:cNvSpPr/>
            <p:nvPr/>
          </p:nvSpPr>
          <p:spPr>
            <a:xfrm rot="-5400000">
              <a:off x="29492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93" name="tx893"/>
            <p:cNvSpPr/>
            <p:nvPr/>
          </p:nvSpPr>
          <p:spPr>
            <a:xfrm rot="-5400000">
              <a:off x="324244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94" name="tx894"/>
            <p:cNvSpPr/>
            <p:nvPr/>
          </p:nvSpPr>
          <p:spPr>
            <a:xfrm rot="-5400000">
              <a:off x="353567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95" name="tx895"/>
            <p:cNvSpPr/>
            <p:nvPr/>
          </p:nvSpPr>
          <p:spPr>
            <a:xfrm rot="-5400000">
              <a:off x="38288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96" name="pl896"/>
            <p:cNvSpPr/>
            <p:nvPr/>
          </p:nvSpPr>
          <p:spPr>
            <a:xfrm>
              <a:off x="4170264"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7" name="pl897"/>
            <p:cNvSpPr/>
            <p:nvPr/>
          </p:nvSpPr>
          <p:spPr>
            <a:xfrm>
              <a:off x="4463493"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8" name="pl898"/>
            <p:cNvSpPr/>
            <p:nvPr/>
          </p:nvSpPr>
          <p:spPr>
            <a:xfrm>
              <a:off x="4756721"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9" name="pl899"/>
            <p:cNvSpPr/>
            <p:nvPr/>
          </p:nvSpPr>
          <p:spPr>
            <a:xfrm>
              <a:off x="5049950"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0" name="pl900"/>
            <p:cNvSpPr/>
            <p:nvPr/>
          </p:nvSpPr>
          <p:spPr>
            <a:xfrm>
              <a:off x="5343179"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1" name="pl901"/>
            <p:cNvSpPr/>
            <p:nvPr/>
          </p:nvSpPr>
          <p:spPr>
            <a:xfrm>
              <a:off x="5636408"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2" name="tx902"/>
            <p:cNvSpPr/>
            <p:nvPr/>
          </p:nvSpPr>
          <p:spPr>
            <a:xfrm rot="-5400000">
              <a:off x="4045107"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903" name="tx903"/>
            <p:cNvSpPr/>
            <p:nvPr/>
          </p:nvSpPr>
          <p:spPr>
            <a:xfrm rot="-5400000">
              <a:off x="4338336"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04" name="tx904"/>
            <p:cNvSpPr/>
            <p:nvPr/>
          </p:nvSpPr>
          <p:spPr>
            <a:xfrm rot="-5400000">
              <a:off x="4631564"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05" name="tx905"/>
            <p:cNvSpPr/>
            <p:nvPr/>
          </p:nvSpPr>
          <p:spPr>
            <a:xfrm rot="-5400000">
              <a:off x="4924793"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06" name="tx906"/>
            <p:cNvSpPr/>
            <p:nvPr/>
          </p:nvSpPr>
          <p:spPr>
            <a:xfrm rot="-5400000">
              <a:off x="5218022"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07" name="tx907"/>
            <p:cNvSpPr/>
            <p:nvPr/>
          </p:nvSpPr>
          <p:spPr>
            <a:xfrm rot="-5400000">
              <a:off x="5511224" y="46489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08" name="pl908"/>
            <p:cNvSpPr/>
            <p:nvPr/>
          </p:nvSpPr>
          <p:spPr>
            <a:xfrm>
              <a:off x="5852611"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9" name="pl909"/>
            <p:cNvSpPr/>
            <p:nvPr/>
          </p:nvSpPr>
          <p:spPr>
            <a:xfrm>
              <a:off x="6145840"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0" name="pl910"/>
            <p:cNvSpPr/>
            <p:nvPr/>
          </p:nvSpPr>
          <p:spPr>
            <a:xfrm>
              <a:off x="6439069"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1" name="pl911"/>
            <p:cNvSpPr/>
            <p:nvPr/>
          </p:nvSpPr>
          <p:spPr>
            <a:xfrm>
              <a:off x="6732298"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2" name="pl912"/>
            <p:cNvSpPr/>
            <p:nvPr/>
          </p:nvSpPr>
          <p:spPr>
            <a:xfrm>
              <a:off x="7025527"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3" name="pl913"/>
            <p:cNvSpPr/>
            <p:nvPr/>
          </p:nvSpPr>
          <p:spPr>
            <a:xfrm>
              <a:off x="7318756"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4" name="tx914"/>
            <p:cNvSpPr/>
            <p:nvPr/>
          </p:nvSpPr>
          <p:spPr>
            <a:xfrm rot="-5400000">
              <a:off x="5727454"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915" name="tx915"/>
            <p:cNvSpPr/>
            <p:nvPr/>
          </p:nvSpPr>
          <p:spPr>
            <a:xfrm rot="-5400000">
              <a:off x="6020683"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16" name="tx916"/>
            <p:cNvSpPr/>
            <p:nvPr/>
          </p:nvSpPr>
          <p:spPr>
            <a:xfrm rot="-5400000">
              <a:off x="6313912"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17" name="tx917"/>
            <p:cNvSpPr/>
            <p:nvPr/>
          </p:nvSpPr>
          <p:spPr>
            <a:xfrm rot="-5400000">
              <a:off x="6607141"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18" name="tx918"/>
            <p:cNvSpPr/>
            <p:nvPr/>
          </p:nvSpPr>
          <p:spPr>
            <a:xfrm rot="-5400000">
              <a:off x="6900370"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19" name="tx919"/>
            <p:cNvSpPr/>
            <p:nvPr/>
          </p:nvSpPr>
          <p:spPr>
            <a:xfrm rot="-5400000">
              <a:off x="7193571" y="46489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20" name="pl920"/>
            <p:cNvSpPr/>
            <p:nvPr/>
          </p:nvSpPr>
          <p:spPr>
            <a:xfrm>
              <a:off x="7534959"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1" name="pl921"/>
            <p:cNvSpPr/>
            <p:nvPr/>
          </p:nvSpPr>
          <p:spPr>
            <a:xfrm>
              <a:off x="7828188"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2" name="pl922"/>
            <p:cNvSpPr/>
            <p:nvPr/>
          </p:nvSpPr>
          <p:spPr>
            <a:xfrm>
              <a:off x="8121417"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3" name="pl923"/>
            <p:cNvSpPr/>
            <p:nvPr/>
          </p:nvSpPr>
          <p:spPr>
            <a:xfrm>
              <a:off x="8414646"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4" name="pl924"/>
            <p:cNvSpPr/>
            <p:nvPr/>
          </p:nvSpPr>
          <p:spPr>
            <a:xfrm>
              <a:off x="8707874"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5" name="pl925"/>
            <p:cNvSpPr/>
            <p:nvPr/>
          </p:nvSpPr>
          <p:spPr>
            <a:xfrm>
              <a:off x="9001103" y="4502917"/>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6" name="tx926"/>
            <p:cNvSpPr/>
            <p:nvPr/>
          </p:nvSpPr>
          <p:spPr>
            <a:xfrm rot="-5400000">
              <a:off x="7409802"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927" name="tx927"/>
            <p:cNvSpPr/>
            <p:nvPr/>
          </p:nvSpPr>
          <p:spPr>
            <a:xfrm rot="-5400000">
              <a:off x="7703031"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28" name="tx928"/>
            <p:cNvSpPr/>
            <p:nvPr/>
          </p:nvSpPr>
          <p:spPr>
            <a:xfrm rot="-5400000">
              <a:off x="7996260"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29" name="tx929"/>
            <p:cNvSpPr/>
            <p:nvPr/>
          </p:nvSpPr>
          <p:spPr>
            <a:xfrm rot="-5400000">
              <a:off x="8289489"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30" name="tx930"/>
            <p:cNvSpPr/>
            <p:nvPr/>
          </p:nvSpPr>
          <p:spPr>
            <a:xfrm rot="-5400000">
              <a:off x="8582717" y="464901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31" name="tx931"/>
            <p:cNvSpPr/>
            <p:nvPr/>
          </p:nvSpPr>
          <p:spPr>
            <a:xfrm rot="-5400000">
              <a:off x="8875919" y="46489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32" name="tx932"/>
            <p:cNvSpPr/>
            <p:nvPr/>
          </p:nvSpPr>
          <p:spPr>
            <a:xfrm>
              <a:off x="508103" y="1817464"/>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33" name="tx933"/>
            <p:cNvSpPr/>
            <p:nvPr/>
          </p:nvSpPr>
          <p:spPr>
            <a:xfrm>
              <a:off x="607475" y="154800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34" name="tx934"/>
            <p:cNvSpPr/>
            <p:nvPr/>
          </p:nvSpPr>
          <p:spPr>
            <a:xfrm>
              <a:off x="545320" y="127854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35" name="tx935"/>
            <p:cNvSpPr/>
            <p:nvPr/>
          </p:nvSpPr>
          <p:spPr>
            <a:xfrm>
              <a:off x="545320" y="10090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36" name="pl936"/>
            <p:cNvSpPr/>
            <p:nvPr/>
          </p:nvSpPr>
          <p:spPr>
            <a:xfrm>
              <a:off x="697467" y="18591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37" name="pl937"/>
            <p:cNvSpPr/>
            <p:nvPr/>
          </p:nvSpPr>
          <p:spPr>
            <a:xfrm>
              <a:off x="697467" y="158969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38" name="pl938"/>
            <p:cNvSpPr/>
            <p:nvPr/>
          </p:nvSpPr>
          <p:spPr>
            <a:xfrm>
              <a:off x="697467" y="132023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39" name="pl939"/>
            <p:cNvSpPr/>
            <p:nvPr/>
          </p:nvSpPr>
          <p:spPr>
            <a:xfrm>
              <a:off x="697467" y="10507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40" name="tx940"/>
            <p:cNvSpPr/>
            <p:nvPr/>
          </p:nvSpPr>
          <p:spPr>
            <a:xfrm>
              <a:off x="508103" y="3121560"/>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41" name="tx941"/>
            <p:cNvSpPr/>
            <p:nvPr/>
          </p:nvSpPr>
          <p:spPr>
            <a:xfrm>
              <a:off x="607475" y="285209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42" name="tx942"/>
            <p:cNvSpPr/>
            <p:nvPr/>
          </p:nvSpPr>
          <p:spPr>
            <a:xfrm>
              <a:off x="545320" y="258263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43" name="tx943"/>
            <p:cNvSpPr/>
            <p:nvPr/>
          </p:nvSpPr>
          <p:spPr>
            <a:xfrm>
              <a:off x="545320" y="231317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44" name="pl944"/>
            <p:cNvSpPr/>
            <p:nvPr/>
          </p:nvSpPr>
          <p:spPr>
            <a:xfrm>
              <a:off x="697467" y="31632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45" name="pl945"/>
            <p:cNvSpPr/>
            <p:nvPr/>
          </p:nvSpPr>
          <p:spPr>
            <a:xfrm>
              <a:off x="697467" y="28937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46" name="pl946"/>
            <p:cNvSpPr/>
            <p:nvPr/>
          </p:nvSpPr>
          <p:spPr>
            <a:xfrm>
              <a:off x="697467" y="262432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47" name="pl947"/>
            <p:cNvSpPr/>
            <p:nvPr/>
          </p:nvSpPr>
          <p:spPr>
            <a:xfrm>
              <a:off x="697467" y="235486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48" name="tx948"/>
            <p:cNvSpPr/>
            <p:nvPr/>
          </p:nvSpPr>
          <p:spPr>
            <a:xfrm>
              <a:off x="508103" y="4425656"/>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49" name="tx949"/>
            <p:cNvSpPr/>
            <p:nvPr/>
          </p:nvSpPr>
          <p:spPr>
            <a:xfrm>
              <a:off x="607475" y="415619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50" name="tx950"/>
            <p:cNvSpPr/>
            <p:nvPr/>
          </p:nvSpPr>
          <p:spPr>
            <a:xfrm>
              <a:off x="545320" y="388673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51" name="tx951"/>
            <p:cNvSpPr/>
            <p:nvPr/>
          </p:nvSpPr>
          <p:spPr>
            <a:xfrm>
              <a:off x="545320" y="361727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52" name="pl952"/>
            <p:cNvSpPr/>
            <p:nvPr/>
          </p:nvSpPr>
          <p:spPr>
            <a:xfrm>
              <a:off x="697467" y="446734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53" name="pl953"/>
            <p:cNvSpPr/>
            <p:nvPr/>
          </p:nvSpPr>
          <p:spPr>
            <a:xfrm>
              <a:off x="697467" y="419788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54" name="pl954"/>
            <p:cNvSpPr/>
            <p:nvPr/>
          </p:nvSpPr>
          <p:spPr>
            <a:xfrm>
              <a:off x="697467" y="392842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55" name="pl955"/>
            <p:cNvSpPr/>
            <p:nvPr/>
          </p:nvSpPr>
          <p:spPr>
            <a:xfrm>
              <a:off x="697467" y="365896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56" name="tx956"/>
            <p:cNvSpPr/>
            <p:nvPr/>
          </p:nvSpPr>
          <p:spPr>
            <a:xfrm>
              <a:off x="508103" y="5729752"/>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57" name="tx957"/>
            <p:cNvSpPr/>
            <p:nvPr/>
          </p:nvSpPr>
          <p:spPr>
            <a:xfrm>
              <a:off x="607475" y="546029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58" name="tx958"/>
            <p:cNvSpPr/>
            <p:nvPr/>
          </p:nvSpPr>
          <p:spPr>
            <a:xfrm>
              <a:off x="545320" y="519082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59" name="tx959"/>
            <p:cNvSpPr/>
            <p:nvPr/>
          </p:nvSpPr>
          <p:spPr>
            <a:xfrm>
              <a:off x="545320" y="492136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60" name="pl960"/>
            <p:cNvSpPr/>
            <p:nvPr/>
          </p:nvSpPr>
          <p:spPr>
            <a:xfrm>
              <a:off x="697467" y="577144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61" name="pl961"/>
            <p:cNvSpPr/>
            <p:nvPr/>
          </p:nvSpPr>
          <p:spPr>
            <a:xfrm>
              <a:off x="697467" y="550198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62" name="pl962"/>
            <p:cNvSpPr/>
            <p:nvPr/>
          </p:nvSpPr>
          <p:spPr>
            <a:xfrm>
              <a:off x="697467" y="523252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63" name="pl963"/>
            <p:cNvSpPr/>
            <p:nvPr/>
          </p:nvSpPr>
          <p:spPr>
            <a:xfrm>
              <a:off x="697467" y="496305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64" name="tx964"/>
            <p:cNvSpPr/>
            <p:nvPr/>
          </p:nvSpPr>
          <p:spPr>
            <a:xfrm rot="-5400000">
              <a:off x="-161207" y="3275494"/>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965" name="tx965"/>
            <p:cNvSpPr/>
            <p:nvPr/>
          </p:nvSpPr>
          <p:spPr>
            <a:xfrm>
              <a:off x="732261" y="398022"/>
              <a:ext cx="62150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rate between DTP1 and MCV1 (%), by country, Gavi transition, 2018-2023</a:t>
              </a:r>
            </a:p>
          </p:txBody>
        </p:sp>
        <p:sp>
          <p:nvSpPr>
            <p:cNvPr id="966" name="tx966"/>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967" name="tx967"/>
            <p:cNvSpPr/>
            <p:nvPr/>
          </p:nvSpPr>
          <p:spPr>
            <a:xfrm>
              <a:off x="3601336" y="6447866"/>
              <a:ext cx="54730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968" name="tx968"/>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96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trends in drop-out rates between DTP1 and MCV1 by country.
In 2023, Angola had the highest drop-out with 28% of children who received DTP1 not receiving MCV1.
Armenia, Bhutan, Cuba, and Sri Lanka had the lowest DTP-MCV drop-out (0%).
3 countries had DTP-MCV drop-out of more than 10%.#n
There were 3 countries with negative DTP-MCV dropout (ie. more children received MCV1 than DTP1).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3941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129810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1756788"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221547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262829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299524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340805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761438"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61438"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61438"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61438"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61438"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61438"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68758"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527444"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986131"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444817"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811767"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178716"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068758" y="1134791"/>
              <a:ext cx="2109958" cy="190032"/>
            </a:xfrm>
            <a:custGeom>
              <a:avLst/>
              <a:gdLst/>
              <a:ahLst/>
              <a:cxnLst/>
              <a:rect l="0" t="0" r="0" b="0"/>
              <a:pathLst>
                <a:path w="2109958" h="190032">
                  <a:moveTo>
                    <a:pt x="0" y="139357"/>
                  </a:moveTo>
                  <a:lnTo>
                    <a:pt x="91737" y="126688"/>
                  </a:lnTo>
                  <a:lnTo>
                    <a:pt x="183474" y="101350"/>
                  </a:lnTo>
                  <a:lnTo>
                    <a:pt x="275211" y="126688"/>
                  </a:lnTo>
                  <a:lnTo>
                    <a:pt x="366949" y="101350"/>
                  </a:lnTo>
                  <a:lnTo>
                    <a:pt x="458686" y="114019"/>
                  </a:lnTo>
                  <a:lnTo>
                    <a:pt x="550423" y="101350"/>
                  </a:lnTo>
                  <a:lnTo>
                    <a:pt x="642161" y="114019"/>
                  </a:lnTo>
                  <a:lnTo>
                    <a:pt x="733898" y="139357"/>
                  </a:lnTo>
                  <a:lnTo>
                    <a:pt x="825635" y="139357"/>
                  </a:lnTo>
                  <a:lnTo>
                    <a:pt x="917373" y="63344"/>
                  </a:lnTo>
                  <a:lnTo>
                    <a:pt x="1009110" y="0"/>
                  </a:lnTo>
                  <a:lnTo>
                    <a:pt x="1100847" y="63344"/>
                  </a:lnTo>
                  <a:lnTo>
                    <a:pt x="1192585" y="63344"/>
                  </a:lnTo>
                  <a:lnTo>
                    <a:pt x="1284322" y="101350"/>
                  </a:lnTo>
                  <a:lnTo>
                    <a:pt x="1376059" y="101350"/>
                  </a:lnTo>
                  <a:lnTo>
                    <a:pt x="1467797" y="126688"/>
                  </a:lnTo>
                  <a:lnTo>
                    <a:pt x="1559534" y="50675"/>
                  </a:lnTo>
                  <a:lnTo>
                    <a:pt x="1651271" y="63344"/>
                  </a:lnTo>
                  <a:lnTo>
                    <a:pt x="1743008" y="88681"/>
                  </a:lnTo>
                  <a:lnTo>
                    <a:pt x="1834746" y="126688"/>
                  </a:lnTo>
                  <a:lnTo>
                    <a:pt x="1926483" y="190032"/>
                  </a:lnTo>
                  <a:lnTo>
                    <a:pt x="2018220" y="114019"/>
                  </a:lnTo>
                  <a:lnTo>
                    <a:pt x="2109958" y="101350"/>
                  </a:lnTo>
                </a:path>
              </a:pathLst>
            </a:custGeom>
            <a:ln w="27101" cap="flat">
              <a:solidFill>
                <a:srgbClr val="F8766D">
                  <a:alpha val="100000"/>
                </a:srgbClr>
              </a:solidFill>
              <a:prstDash val="solid"/>
              <a:round/>
            </a:ln>
          </p:spPr>
          <p:txBody>
            <a:bodyPr/>
            <a:lstStyle/>
            <a:p>
              <a:endParaRPr/>
            </a:p>
          </p:txBody>
        </p:sp>
        <p:sp>
          <p:nvSpPr>
            <p:cNvPr id="30" name="tx30"/>
            <p:cNvSpPr/>
            <p:nvPr/>
          </p:nvSpPr>
          <p:spPr>
            <a:xfrm>
              <a:off x="899947" y="11716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84</a:t>
              </a:r>
            </a:p>
          </p:txBody>
        </p:sp>
        <p:sp>
          <p:nvSpPr>
            <p:cNvPr id="31" name="tx31"/>
            <p:cNvSpPr/>
            <p:nvPr/>
          </p:nvSpPr>
          <p:spPr>
            <a:xfrm>
              <a:off x="3214890" y="11336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87</a:t>
              </a:r>
            </a:p>
          </p:txBody>
        </p:sp>
        <p:sp>
          <p:nvSpPr>
            <p:cNvPr id="32" name="tx32"/>
            <p:cNvSpPr/>
            <p:nvPr/>
          </p:nvSpPr>
          <p:spPr>
            <a:xfrm>
              <a:off x="2751477" y="10666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88</a:t>
              </a:r>
            </a:p>
          </p:txBody>
        </p:sp>
        <p:sp>
          <p:nvSpPr>
            <p:cNvPr id="33" name="pl33"/>
            <p:cNvSpPr/>
            <p:nvPr/>
          </p:nvSpPr>
          <p:spPr>
            <a:xfrm>
              <a:off x="761438"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8" name="pl38"/>
            <p:cNvSpPr/>
            <p:nvPr/>
          </p:nvSpPr>
          <p:spPr>
            <a:xfrm>
              <a:off x="761438"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9" name="pl39"/>
            <p:cNvSpPr/>
            <p:nvPr/>
          </p:nvSpPr>
          <p:spPr>
            <a:xfrm>
              <a:off x="83941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0" name="pl40"/>
            <p:cNvSpPr/>
            <p:nvPr/>
          </p:nvSpPr>
          <p:spPr>
            <a:xfrm>
              <a:off x="129810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1" name="pl41"/>
            <p:cNvSpPr/>
            <p:nvPr/>
          </p:nvSpPr>
          <p:spPr>
            <a:xfrm>
              <a:off x="1756788"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2" name="pl42"/>
            <p:cNvSpPr/>
            <p:nvPr/>
          </p:nvSpPr>
          <p:spPr>
            <a:xfrm>
              <a:off x="221547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262829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299524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340805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761438"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61438"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61438"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761438"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61438"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761438"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068758"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527444"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1986131"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444817"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811767"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3178716"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2444817" y="3218214"/>
              <a:ext cx="733898" cy="874148"/>
            </a:xfrm>
            <a:custGeom>
              <a:avLst/>
              <a:gdLst/>
              <a:ahLst/>
              <a:cxnLst/>
              <a:rect l="0" t="0" r="0" b="0"/>
              <a:pathLst>
                <a:path w="733898" h="874148">
                  <a:moveTo>
                    <a:pt x="0" y="874148"/>
                  </a:moveTo>
                  <a:lnTo>
                    <a:pt x="91737" y="722122"/>
                  </a:lnTo>
                  <a:lnTo>
                    <a:pt x="183474" y="443408"/>
                  </a:lnTo>
                  <a:lnTo>
                    <a:pt x="275211" y="215369"/>
                  </a:lnTo>
                  <a:lnTo>
                    <a:pt x="366949" y="12668"/>
                  </a:lnTo>
                  <a:lnTo>
                    <a:pt x="458686" y="228038"/>
                  </a:lnTo>
                  <a:lnTo>
                    <a:pt x="550423" y="114019"/>
                  </a:lnTo>
                  <a:lnTo>
                    <a:pt x="642161" y="0"/>
                  </a:lnTo>
                  <a:lnTo>
                    <a:pt x="733898" y="38006"/>
                  </a:lnTo>
                </a:path>
              </a:pathLst>
            </a:custGeom>
            <a:ln w="27101" cap="flat">
              <a:solidFill>
                <a:srgbClr val="00BA38">
                  <a:alpha val="100000"/>
                </a:srgbClr>
              </a:solidFill>
              <a:prstDash val="solid"/>
              <a:round/>
            </a:ln>
          </p:spPr>
          <p:txBody>
            <a:bodyPr/>
            <a:lstStyle/>
            <a:p>
              <a:endParaRPr/>
            </a:p>
          </p:txBody>
        </p:sp>
        <p:sp>
          <p:nvSpPr>
            <p:cNvPr id="59" name="tx59"/>
            <p:cNvSpPr/>
            <p:nvPr/>
          </p:nvSpPr>
          <p:spPr>
            <a:xfrm>
              <a:off x="2360412" y="399122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5</a:t>
              </a:r>
            </a:p>
          </p:txBody>
        </p:sp>
        <p:sp>
          <p:nvSpPr>
            <p:cNvPr id="60" name="tx60"/>
            <p:cNvSpPr/>
            <p:nvPr/>
          </p:nvSpPr>
          <p:spPr>
            <a:xfrm>
              <a:off x="3214890" y="31550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71</a:t>
              </a:r>
            </a:p>
          </p:txBody>
        </p:sp>
        <p:sp>
          <p:nvSpPr>
            <p:cNvPr id="61" name="tx61"/>
            <p:cNvSpPr/>
            <p:nvPr/>
          </p:nvSpPr>
          <p:spPr>
            <a:xfrm>
              <a:off x="2751477" y="30739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73</a:t>
              </a:r>
            </a:p>
          </p:txBody>
        </p:sp>
        <p:sp>
          <p:nvSpPr>
            <p:cNvPr id="62" name="pl62"/>
            <p:cNvSpPr/>
            <p:nvPr/>
          </p:nvSpPr>
          <p:spPr>
            <a:xfrm>
              <a:off x="761438"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761438"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761438"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761438"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761438"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761438"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83941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129810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1756788"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221547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262829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299524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340805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761438"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61438"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61438"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61438"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761438"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761438"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1068758"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1527444"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1986131"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2444817"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2811767"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3178716"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1802656" y="5580352"/>
              <a:ext cx="1376059" cy="392733"/>
            </a:xfrm>
            <a:custGeom>
              <a:avLst/>
              <a:gdLst/>
              <a:ahLst/>
              <a:cxnLst/>
              <a:rect l="0" t="0" r="0" b="0"/>
              <a:pathLst>
                <a:path w="1376059" h="392733">
                  <a:moveTo>
                    <a:pt x="0" y="392733"/>
                  </a:moveTo>
                  <a:lnTo>
                    <a:pt x="91737" y="392733"/>
                  </a:lnTo>
                  <a:lnTo>
                    <a:pt x="183474" y="392733"/>
                  </a:lnTo>
                  <a:lnTo>
                    <a:pt x="275211" y="367395"/>
                  </a:lnTo>
                  <a:lnTo>
                    <a:pt x="366949" y="367395"/>
                  </a:lnTo>
                  <a:lnTo>
                    <a:pt x="458686" y="354726"/>
                  </a:lnTo>
                  <a:lnTo>
                    <a:pt x="550423" y="266045"/>
                  </a:lnTo>
                  <a:lnTo>
                    <a:pt x="642161" y="215369"/>
                  </a:lnTo>
                  <a:lnTo>
                    <a:pt x="733898" y="202701"/>
                  </a:lnTo>
                  <a:lnTo>
                    <a:pt x="825635" y="215369"/>
                  </a:lnTo>
                  <a:lnTo>
                    <a:pt x="917373" y="190032"/>
                  </a:lnTo>
                  <a:lnTo>
                    <a:pt x="1009110" y="177363"/>
                  </a:lnTo>
                  <a:lnTo>
                    <a:pt x="1100847" y="177363"/>
                  </a:lnTo>
                  <a:lnTo>
                    <a:pt x="1192585" y="228038"/>
                  </a:lnTo>
                  <a:lnTo>
                    <a:pt x="1284322" y="215369"/>
                  </a:lnTo>
                  <a:lnTo>
                    <a:pt x="1376059" y="0"/>
                  </a:lnTo>
                </a:path>
              </a:pathLst>
            </a:custGeom>
            <a:ln w="27101" cap="flat">
              <a:solidFill>
                <a:srgbClr val="619CFF">
                  <a:alpha val="100000"/>
                </a:srgbClr>
              </a:solidFill>
              <a:prstDash val="solid"/>
              <a:round/>
            </a:ln>
          </p:spPr>
          <p:txBody>
            <a:bodyPr/>
            <a:lstStyle/>
            <a:p>
              <a:endParaRPr/>
            </a:p>
          </p:txBody>
        </p:sp>
        <p:sp>
          <p:nvSpPr>
            <p:cNvPr id="88" name="tx88"/>
            <p:cNvSpPr/>
            <p:nvPr/>
          </p:nvSpPr>
          <p:spPr>
            <a:xfrm>
              <a:off x="1718251" y="58705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0</a:t>
              </a:r>
            </a:p>
          </p:txBody>
        </p:sp>
        <p:sp>
          <p:nvSpPr>
            <p:cNvPr id="89" name="tx89"/>
            <p:cNvSpPr/>
            <p:nvPr/>
          </p:nvSpPr>
          <p:spPr>
            <a:xfrm>
              <a:off x="3214890" y="54777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31</a:t>
              </a:r>
            </a:p>
          </p:txBody>
        </p:sp>
        <p:sp>
          <p:nvSpPr>
            <p:cNvPr id="90" name="tx90"/>
            <p:cNvSpPr/>
            <p:nvPr/>
          </p:nvSpPr>
          <p:spPr>
            <a:xfrm>
              <a:off x="2751477" y="56022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17</a:t>
              </a:r>
            </a:p>
          </p:txBody>
        </p:sp>
        <p:sp>
          <p:nvSpPr>
            <p:cNvPr id="91" name="pl91"/>
            <p:cNvSpPr/>
            <p:nvPr/>
          </p:nvSpPr>
          <p:spPr>
            <a:xfrm>
              <a:off x="3555625"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3555625"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3" name="pl93"/>
            <p:cNvSpPr/>
            <p:nvPr/>
          </p:nvSpPr>
          <p:spPr>
            <a:xfrm>
              <a:off x="3555625"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3555625"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3555625"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6" name="pl96"/>
            <p:cNvSpPr/>
            <p:nvPr/>
          </p:nvSpPr>
          <p:spPr>
            <a:xfrm>
              <a:off x="3555625"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7" name="pl97"/>
            <p:cNvSpPr/>
            <p:nvPr/>
          </p:nvSpPr>
          <p:spPr>
            <a:xfrm>
              <a:off x="363360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98" name="pl98"/>
            <p:cNvSpPr/>
            <p:nvPr/>
          </p:nvSpPr>
          <p:spPr>
            <a:xfrm>
              <a:off x="4092288"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99" name="pl99"/>
            <p:cNvSpPr/>
            <p:nvPr/>
          </p:nvSpPr>
          <p:spPr>
            <a:xfrm>
              <a:off x="4550975"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0" name="pl100"/>
            <p:cNvSpPr/>
            <p:nvPr/>
          </p:nvSpPr>
          <p:spPr>
            <a:xfrm>
              <a:off x="500966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542247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578942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620224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3555625"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3555625"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3555625"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555625"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555625"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555625"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386294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432163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4780318"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523900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605954"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5972903"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862945" y="1198135"/>
              <a:ext cx="2109958" cy="177363"/>
            </a:xfrm>
            <a:custGeom>
              <a:avLst/>
              <a:gdLst/>
              <a:ahLst/>
              <a:cxnLst/>
              <a:rect l="0" t="0" r="0" b="0"/>
              <a:pathLst>
                <a:path w="2109958" h="177363">
                  <a:moveTo>
                    <a:pt x="0" y="63344"/>
                  </a:moveTo>
                  <a:lnTo>
                    <a:pt x="91737" y="50675"/>
                  </a:lnTo>
                  <a:lnTo>
                    <a:pt x="183474" y="76012"/>
                  </a:lnTo>
                  <a:lnTo>
                    <a:pt x="275211" y="38006"/>
                  </a:lnTo>
                  <a:lnTo>
                    <a:pt x="366949" y="25337"/>
                  </a:lnTo>
                  <a:lnTo>
                    <a:pt x="458686" y="38006"/>
                  </a:lnTo>
                  <a:lnTo>
                    <a:pt x="550423" y="38006"/>
                  </a:lnTo>
                  <a:lnTo>
                    <a:pt x="642161" y="38006"/>
                  </a:lnTo>
                  <a:lnTo>
                    <a:pt x="733898" y="12668"/>
                  </a:lnTo>
                  <a:lnTo>
                    <a:pt x="825635" y="25337"/>
                  </a:lnTo>
                  <a:lnTo>
                    <a:pt x="917373" y="38006"/>
                  </a:lnTo>
                  <a:lnTo>
                    <a:pt x="1009110" y="38006"/>
                  </a:lnTo>
                  <a:lnTo>
                    <a:pt x="1100847" y="12668"/>
                  </a:lnTo>
                  <a:lnTo>
                    <a:pt x="1192585" y="0"/>
                  </a:lnTo>
                  <a:lnTo>
                    <a:pt x="1284322" y="12668"/>
                  </a:lnTo>
                  <a:lnTo>
                    <a:pt x="1376059" y="12668"/>
                  </a:lnTo>
                  <a:lnTo>
                    <a:pt x="1467797" y="25337"/>
                  </a:lnTo>
                  <a:lnTo>
                    <a:pt x="1559534" y="25337"/>
                  </a:lnTo>
                  <a:lnTo>
                    <a:pt x="1651271" y="50675"/>
                  </a:lnTo>
                  <a:lnTo>
                    <a:pt x="1743008" y="25337"/>
                  </a:lnTo>
                  <a:lnTo>
                    <a:pt x="1834746" y="88681"/>
                  </a:lnTo>
                  <a:lnTo>
                    <a:pt x="1926483" y="177363"/>
                  </a:lnTo>
                  <a:lnTo>
                    <a:pt x="2018220" y="63344"/>
                  </a:lnTo>
                  <a:lnTo>
                    <a:pt x="2109958" y="101350"/>
                  </a:lnTo>
                </a:path>
              </a:pathLst>
            </a:custGeom>
            <a:ln w="27101" cap="flat">
              <a:solidFill>
                <a:srgbClr val="D39200">
                  <a:alpha val="100000"/>
                </a:srgbClr>
              </a:solidFill>
              <a:prstDash val="solid"/>
              <a:round/>
            </a:ln>
          </p:spPr>
          <p:txBody>
            <a:bodyPr/>
            <a:lstStyle/>
            <a:p>
              <a:endParaRPr/>
            </a:p>
          </p:txBody>
        </p:sp>
        <p:sp>
          <p:nvSpPr>
            <p:cNvPr id="117" name="tx117"/>
            <p:cNvSpPr/>
            <p:nvPr/>
          </p:nvSpPr>
          <p:spPr>
            <a:xfrm>
              <a:off x="3694134" y="11589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85</a:t>
              </a:r>
            </a:p>
          </p:txBody>
        </p:sp>
        <p:sp>
          <p:nvSpPr>
            <p:cNvPr id="118" name="tx118"/>
            <p:cNvSpPr/>
            <p:nvPr/>
          </p:nvSpPr>
          <p:spPr>
            <a:xfrm>
              <a:off x="6009077" y="11969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82</a:t>
              </a:r>
            </a:p>
          </p:txBody>
        </p:sp>
        <p:sp>
          <p:nvSpPr>
            <p:cNvPr id="119" name="tx119"/>
            <p:cNvSpPr/>
            <p:nvPr/>
          </p:nvSpPr>
          <p:spPr>
            <a:xfrm>
              <a:off x="5545664" y="10666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88</a:t>
              </a:r>
            </a:p>
          </p:txBody>
        </p:sp>
        <p:sp>
          <p:nvSpPr>
            <p:cNvPr id="120" name="pl120"/>
            <p:cNvSpPr/>
            <p:nvPr/>
          </p:nvSpPr>
          <p:spPr>
            <a:xfrm>
              <a:off x="3555625"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3555625"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3555625"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3555625"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3555625"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3555625"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363360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4092288"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4550975"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500966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542247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578942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620224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555625"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555625"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555625"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555625"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555625"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86294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32163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780318"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523900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5605954"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5972903"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3862945" y="3053520"/>
              <a:ext cx="2109958" cy="190032"/>
            </a:xfrm>
            <a:custGeom>
              <a:avLst/>
              <a:gdLst/>
              <a:ahLst/>
              <a:cxnLst/>
              <a:rect l="0" t="0" r="0" b="0"/>
              <a:pathLst>
                <a:path w="2109958" h="190032">
                  <a:moveTo>
                    <a:pt x="0" y="101350"/>
                  </a:moveTo>
                  <a:lnTo>
                    <a:pt x="91737" y="63344"/>
                  </a:lnTo>
                  <a:lnTo>
                    <a:pt x="183474" y="101350"/>
                  </a:lnTo>
                  <a:lnTo>
                    <a:pt x="275211" y="101350"/>
                  </a:lnTo>
                  <a:lnTo>
                    <a:pt x="366949" y="88681"/>
                  </a:lnTo>
                  <a:lnTo>
                    <a:pt x="458686" y="114019"/>
                  </a:lnTo>
                  <a:lnTo>
                    <a:pt x="550423" y="114019"/>
                  </a:lnTo>
                  <a:lnTo>
                    <a:pt x="642161" y="101350"/>
                  </a:lnTo>
                  <a:lnTo>
                    <a:pt x="733898" y="101350"/>
                  </a:lnTo>
                  <a:lnTo>
                    <a:pt x="825635" y="114019"/>
                  </a:lnTo>
                  <a:lnTo>
                    <a:pt x="917373" y="76012"/>
                  </a:lnTo>
                  <a:lnTo>
                    <a:pt x="1009110" y="63344"/>
                  </a:lnTo>
                  <a:lnTo>
                    <a:pt x="1100847" y="38006"/>
                  </a:lnTo>
                  <a:lnTo>
                    <a:pt x="1192585" y="0"/>
                  </a:lnTo>
                  <a:lnTo>
                    <a:pt x="1284322" y="38006"/>
                  </a:lnTo>
                  <a:lnTo>
                    <a:pt x="1376059" y="25337"/>
                  </a:lnTo>
                  <a:lnTo>
                    <a:pt x="1467797" y="38006"/>
                  </a:lnTo>
                  <a:lnTo>
                    <a:pt x="1559534" y="12668"/>
                  </a:lnTo>
                  <a:lnTo>
                    <a:pt x="1651271" y="12668"/>
                  </a:lnTo>
                  <a:lnTo>
                    <a:pt x="1743008" y="25337"/>
                  </a:lnTo>
                  <a:lnTo>
                    <a:pt x="1834746" y="126688"/>
                  </a:lnTo>
                  <a:lnTo>
                    <a:pt x="1926483" y="190032"/>
                  </a:lnTo>
                  <a:lnTo>
                    <a:pt x="2018220" y="63344"/>
                  </a:lnTo>
                  <a:lnTo>
                    <a:pt x="2109958" y="114019"/>
                  </a:lnTo>
                </a:path>
              </a:pathLst>
            </a:custGeom>
            <a:ln w="27101" cap="flat">
              <a:solidFill>
                <a:srgbClr val="00C19F">
                  <a:alpha val="100000"/>
                </a:srgbClr>
              </a:solidFill>
              <a:prstDash val="solid"/>
              <a:round/>
            </a:ln>
          </p:spPr>
          <p:txBody>
            <a:bodyPr/>
            <a:lstStyle/>
            <a:p>
              <a:endParaRPr/>
            </a:p>
          </p:txBody>
        </p:sp>
        <p:sp>
          <p:nvSpPr>
            <p:cNvPr id="146" name="tx146"/>
            <p:cNvSpPr/>
            <p:nvPr/>
          </p:nvSpPr>
          <p:spPr>
            <a:xfrm>
              <a:off x="3694134" y="30523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79</a:t>
              </a:r>
            </a:p>
          </p:txBody>
        </p:sp>
        <p:sp>
          <p:nvSpPr>
            <p:cNvPr id="147" name="tx147"/>
            <p:cNvSpPr/>
            <p:nvPr/>
          </p:nvSpPr>
          <p:spPr>
            <a:xfrm>
              <a:off x="6009077" y="30650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78</a:t>
              </a:r>
            </a:p>
          </p:txBody>
        </p:sp>
        <p:sp>
          <p:nvSpPr>
            <p:cNvPr id="148" name="tx148"/>
            <p:cNvSpPr/>
            <p:nvPr/>
          </p:nvSpPr>
          <p:spPr>
            <a:xfrm>
              <a:off x="5545664" y="2922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85</a:t>
              </a:r>
            </a:p>
          </p:txBody>
        </p:sp>
        <p:sp>
          <p:nvSpPr>
            <p:cNvPr id="149" name="pl149"/>
            <p:cNvSpPr/>
            <p:nvPr/>
          </p:nvSpPr>
          <p:spPr>
            <a:xfrm>
              <a:off x="3555625"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3555625"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3555625"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3555625"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3555625"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555625"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360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4092288"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4550975"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500966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542247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78942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20224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3555625"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555625"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3555625"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3555625"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555625"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3555625"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386294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432163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780318"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523900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5605954"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972903"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3862945" y="4870898"/>
              <a:ext cx="2109958" cy="215369"/>
            </a:xfrm>
            <a:custGeom>
              <a:avLst/>
              <a:gdLst/>
              <a:ahLst/>
              <a:cxnLst/>
              <a:rect l="0" t="0" r="0" b="0"/>
              <a:pathLst>
                <a:path w="2109958" h="215369">
                  <a:moveTo>
                    <a:pt x="0" y="139357"/>
                  </a:moveTo>
                  <a:lnTo>
                    <a:pt x="91737" y="101350"/>
                  </a:lnTo>
                  <a:lnTo>
                    <a:pt x="183474" y="101350"/>
                  </a:lnTo>
                  <a:lnTo>
                    <a:pt x="275211" y="88681"/>
                  </a:lnTo>
                  <a:lnTo>
                    <a:pt x="366949" y="101350"/>
                  </a:lnTo>
                  <a:lnTo>
                    <a:pt x="458686" y="114019"/>
                  </a:lnTo>
                  <a:lnTo>
                    <a:pt x="550423" y="126688"/>
                  </a:lnTo>
                  <a:lnTo>
                    <a:pt x="642161" y="101350"/>
                  </a:lnTo>
                  <a:lnTo>
                    <a:pt x="733898" y="63344"/>
                  </a:lnTo>
                  <a:lnTo>
                    <a:pt x="825635" y="50675"/>
                  </a:lnTo>
                  <a:lnTo>
                    <a:pt x="917373" y="63344"/>
                  </a:lnTo>
                  <a:lnTo>
                    <a:pt x="1009110" y="76012"/>
                  </a:lnTo>
                  <a:lnTo>
                    <a:pt x="1100847" y="12668"/>
                  </a:lnTo>
                  <a:lnTo>
                    <a:pt x="1192585" y="0"/>
                  </a:lnTo>
                  <a:lnTo>
                    <a:pt x="1284322" y="25337"/>
                  </a:lnTo>
                  <a:lnTo>
                    <a:pt x="1376059" y="38006"/>
                  </a:lnTo>
                  <a:lnTo>
                    <a:pt x="1467797" y="50675"/>
                  </a:lnTo>
                  <a:lnTo>
                    <a:pt x="1559534" y="50675"/>
                  </a:lnTo>
                  <a:lnTo>
                    <a:pt x="1651271" y="38006"/>
                  </a:lnTo>
                  <a:lnTo>
                    <a:pt x="1743008" y="63344"/>
                  </a:lnTo>
                  <a:lnTo>
                    <a:pt x="1834746" y="152025"/>
                  </a:lnTo>
                  <a:lnTo>
                    <a:pt x="1926483" y="215369"/>
                  </a:lnTo>
                  <a:lnTo>
                    <a:pt x="2018220" y="101350"/>
                  </a:lnTo>
                  <a:lnTo>
                    <a:pt x="2109958" y="139357"/>
                  </a:lnTo>
                </a:path>
              </a:pathLst>
            </a:custGeom>
            <a:ln w="27101" cap="flat">
              <a:solidFill>
                <a:srgbClr val="DB72FB">
                  <a:alpha val="100000"/>
                </a:srgbClr>
              </a:solidFill>
              <a:prstDash val="solid"/>
              <a:round/>
            </a:ln>
          </p:spPr>
          <p:txBody>
            <a:bodyPr/>
            <a:lstStyle/>
            <a:p>
              <a:endParaRPr/>
            </a:p>
          </p:txBody>
        </p:sp>
        <p:sp>
          <p:nvSpPr>
            <p:cNvPr id="175" name="tx175"/>
            <p:cNvSpPr/>
            <p:nvPr/>
          </p:nvSpPr>
          <p:spPr>
            <a:xfrm>
              <a:off x="3694134" y="49077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76</a:t>
              </a:r>
            </a:p>
          </p:txBody>
        </p:sp>
        <p:sp>
          <p:nvSpPr>
            <p:cNvPr id="176" name="tx176"/>
            <p:cNvSpPr/>
            <p:nvPr/>
          </p:nvSpPr>
          <p:spPr>
            <a:xfrm>
              <a:off x="6009077" y="49077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76</a:t>
              </a:r>
            </a:p>
          </p:txBody>
        </p:sp>
        <p:sp>
          <p:nvSpPr>
            <p:cNvPr id="177" name="tx177"/>
            <p:cNvSpPr/>
            <p:nvPr/>
          </p:nvSpPr>
          <p:spPr>
            <a:xfrm>
              <a:off x="5545664" y="47774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82</a:t>
              </a:r>
            </a:p>
          </p:txBody>
        </p:sp>
        <p:sp>
          <p:nvSpPr>
            <p:cNvPr id="178" name="pl178"/>
            <p:cNvSpPr/>
            <p:nvPr/>
          </p:nvSpPr>
          <p:spPr>
            <a:xfrm>
              <a:off x="6349812"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9" name="pl179"/>
            <p:cNvSpPr/>
            <p:nvPr/>
          </p:nvSpPr>
          <p:spPr>
            <a:xfrm>
              <a:off x="6349812"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0" name="pl180"/>
            <p:cNvSpPr/>
            <p:nvPr/>
          </p:nvSpPr>
          <p:spPr>
            <a:xfrm>
              <a:off x="6349812"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1" name="pl181"/>
            <p:cNvSpPr/>
            <p:nvPr/>
          </p:nvSpPr>
          <p:spPr>
            <a:xfrm>
              <a:off x="6349812"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2" name="pl182"/>
            <p:cNvSpPr/>
            <p:nvPr/>
          </p:nvSpPr>
          <p:spPr>
            <a:xfrm>
              <a:off x="6349812"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3" name="pl183"/>
            <p:cNvSpPr/>
            <p:nvPr/>
          </p:nvSpPr>
          <p:spPr>
            <a:xfrm>
              <a:off x="6349812"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4" name="pl184"/>
            <p:cNvSpPr/>
            <p:nvPr/>
          </p:nvSpPr>
          <p:spPr>
            <a:xfrm>
              <a:off x="642778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5" name="pl185"/>
            <p:cNvSpPr/>
            <p:nvPr/>
          </p:nvSpPr>
          <p:spPr>
            <a:xfrm>
              <a:off x="688647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734516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780384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8216667"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858361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899643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5713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115819"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57450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803319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400141"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767090"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6657132" y="1248810"/>
              <a:ext cx="2109958" cy="202701"/>
            </a:xfrm>
            <a:custGeom>
              <a:avLst/>
              <a:gdLst/>
              <a:ahLst/>
              <a:cxnLst/>
              <a:rect l="0" t="0" r="0" b="0"/>
              <a:pathLst>
                <a:path w="2109958" h="202701">
                  <a:moveTo>
                    <a:pt x="0" y="101350"/>
                  </a:moveTo>
                  <a:lnTo>
                    <a:pt x="91737" y="76012"/>
                  </a:lnTo>
                  <a:lnTo>
                    <a:pt x="183474" y="164694"/>
                  </a:lnTo>
                  <a:lnTo>
                    <a:pt x="275211" y="114019"/>
                  </a:lnTo>
                  <a:lnTo>
                    <a:pt x="366949" y="114019"/>
                  </a:lnTo>
                  <a:lnTo>
                    <a:pt x="458686" y="114019"/>
                  </a:lnTo>
                  <a:lnTo>
                    <a:pt x="550423" y="114019"/>
                  </a:lnTo>
                  <a:lnTo>
                    <a:pt x="642161" y="101350"/>
                  </a:lnTo>
                  <a:lnTo>
                    <a:pt x="733898" y="76012"/>
                  </a:lnTo>
                  <a:lnTo>
                    <a:pt x="825635" y="76012"/>
                  </a:lnTo>
                  <a:lnTo>
                    <a:pt x="917373" y="76012"/>
                  </a:lnTo>
                  <a:lnTo>
                    <a:pt x="1009110" y="63344"/>
                  </a:lnTo>
                  <a:lnTo>
                    <a:pt x="1100847" y="0"/>
                  </a:lnTo>
                  <a:lnTo>
                    <a:pt x="1192585" y="50675"/>
                  </a:lnTo>
                  <a:lnTo>
                    <a:pt x="1284322" y="38006"/>
                  </a:lnTo>
                  <a:lnTo>
                    <a:pt x="1376059" y="50675"/>
                  </a:lnTo>
                  <a:lnTo>
                    <a:pt x="1467797" y="50675"/>
                  </a:lnTo>
                  <a:lnTo>
                    <a:pt x="1559534" y="50675"/>
                  </a:lnTo>
                  <a:lnTo>
                    <a:pt x="1651271" y="63344"/>
                  </a:lnTo>
                  <a:lnTo>
                    <a:pt x="1743008" y="38006"/>
                  </a:lnTo>
                  <a:lnTo>
                    <a:pt x="1834746" y="101350"/>
                  </a:lnTo>
                  <a:lnTo>
                    <a:pt x="1926483" y="202701"/>
                  </a:lnTo>
                  <a:lnTo>
                    <a:pt x="2018220" y="50675"/>
                  </a:lnTo>
                  <a:lnTo>
                    <a:pt x="2109958" y="126688"/>
                  </a:lnTo>
                </a:path>
              </a:pathLst>
            </a:custGeom>
            <a:ln w="27101" cap="flat">
              <a:solidFill>
                <a:srgbClr val="93AA00">
                  <a:alpha val="100000"/>
                </a:srgbClr>
              </a:solidFill>
              <a:prstDash val="solid"/>
              <a:round/>
            </a:ln>
          </p:spPr>
          <p:txBody>
            <a:bodyPr/>
            <a:lstStyle/>
            <a:p>
              <a:endParaRPr/>
            </a:p>
          </p:txBody>
        </p:sp>
        <p:sp>
          <p:nvSpPr>
            <p:cNvPr id="204" name="tx204"/>
            <p:cNvSpPr/>
            <p:nvPr/>
          </p:nvSpPr>
          <p:spPr>
            <a:xfrm>
              <a:off x="6488321" y="12476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78</a:t>
              </a:r>
            </a:p>
          </p:txBody>
        </p:sp>
        <p:sp>
          <p:nvSpPr>
            <p:cNvPr id="205" name="tx205"/>
            <p:cNvSpPr/>
            <p:nvPr/>
          </p:nvSpPr>
          <p:spPr>
            <a:xfrm>
              <a:off x="8803264" y="12729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76</a:t>
              </a:r>
            </a:p>
          </p:txBody>
        </p:sp>
        <p:sp>
          <p:nvSpPr>
            <p:cNvPr id="206" name="tx206"/>
            <p:cNvSpPr/>
            <p:nvPr/>
          </p:nvSpPr>
          <p:spPr>
            <a:xfrm>
              <a:off x="8339852" y="11299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83</a:t>
              </a:r>
            </a:p>
          </p:txBody>
        </p:sp>
        <p:sp>
          <p:nvSpPr>
            <p:cNvPr id="207" name="pl207"/>
            <p:cNvSpPr/>
            <p:nvPr/>
          </p:nvSpPr>
          <p:spPr>
            <a:xfrm>
              <a:off x="6349812"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8" name="pl208"/>
            <p:cNvSpPr/>
            <p:nvPr/>
          </p:nvSpPr>
          <p:spPr>
            <a:xfrm>
              <a:off x="6349812"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9" name="pl209"/>
            <p:cNvSpPr/>
            <p:nvPr/>
          </p:nvSpPr>
          <p:spPr>
            <a:xfrm>
              <a:off x="6349812"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0" name="pl210"/>
            <p:cNvSpPr/>
            <p:nvPr/>
          </p:nvSpPr>
          <p:spPr>
            <a:xfrm>
              <a:off x="6349812"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1" name="pl211"/>
            <p:cNvSpPr/>
            <p:nvPr/>
          </p:nvSpPr>
          <p:spPr>
            <a:xfrm>
              <a:off x="6349812"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2" name="pl212"/>
            <p:cNvSpPr/>
            <p:nvPr/>
          </p:nvSpPr>
          <p:spPr>
            <a:xfrm>
              <a:off x="6349812"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42778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88647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734516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780384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8216667"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858361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9" name="pl219"/>
            <p:cNvSpPr/>
            <p:nvPr/>
          </p:nvSpPr>
          <p:spPr>
            <a:xfrm>
              <a:off x="899643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20" name="pl220"/>
            <p:cNvSpPr/>
            <p:nvPr/>
          </p:nvSpPr>
          <p:spPr>
            <a:xfrm>
              <a:off x="6349812"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349812"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6349812"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665713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115819"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757450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03319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400141"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8767090"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6657132" y="3230883"/>
              <a:ext cx="2109958" cy="823473"/>
            </a:xfrm>
            <a:custGeom>
              <a:avLst/>
              <a:gdLst/>
              <a:ahLst/>
              <a:cxnLst/>
              <a:rect l="0" t="0" r="0" b="0"/>
              <a:pathLst>
                <a:path w="2109958" h="823473">
                  <a:moveTo>
                    <a:pt x="0" y="823473"/>
                  </a:moveTo>
                  <a:lnTo>
                    <a:pt x="91737" y="785466"/>
                  </a:lnTo>
                  <a:lnTo>
                    <a:pt x="183474" y="760129"/>
                  </a:lnTo>
                  <a:lnTo>
                    <a:pt x="275211" y="620772"/>
                  </a:lnTo>
                  <a:lnTo>
                    <a:pt x="366949" y="570096"/>
                  </a:lnTo>
                  <a:lnTo>
                    <a:pt x="458686" y="608103"/>
                  </a:lnTo>
                  <a:lnTo>
                    <a:pt x="550423" y="418071"/>
                  </a:lnTo>
                  <a:lnTo>
                    <a:pt x="642161" y="215369"/>
                  </a:lnTo>
                  <a:lnTo>
                    <a:pt x="733898" y="101350"/>
                  </a:lnTo>
                  <a:lnTo>
                    <a:pt x="825635" y="114019"/>
                  </a:lnTo>
                  <a:lnTo>
                    <a:pt x="917373" y="76012"/>
                  </a:lnTo>
                  <a:lnTo>
                    <a:pt x="1009110" y="63344"/>
                  </a:lnTo>
                  <a:lnTo>
                    <a:pt x="1100847" y="76012"/>
                  </a:lnTo>
                  <a:lnTo>
                    <a:pt x="1192585" y="88681"/>
                  </a:lnTo>
                  <a:lnTo>
                    <a:pt x="1284322" y="380064"/>
                  </a:lnTo>
                  <a:lnTo>
                    <a:pt x="1376059" y="342058"/>
                  </a:lnTo>
                  <a:lnTo>
                    <a:pt x="1467797" y="202701"/>
                  </a:lnTo>
                  <a:lnTo>
                    <a:pt x="1559534" y="101350"/>
                  </a:lnTo>
                  <a:lnTo>
                    <a:pt x="1651271" y="38006"/>
                  </a:lnTo>
                  <a:lnTo>
                    <a:pt x="1743008" y="0"/>
                  </a:lnTo>
                  <a:lnTo>
                    <a:pt x="1834746" y="88681"/>
                  </a:lnTo>
                  <a:lnTo>
                    <a:pt x="1926483" y="164694"/>
                  </a:lnTo>
                  <a:lnTo>
                    <a:pt x="2018220" y="63344"/>
                  </a:lnTo>
                  <a:lnTo>
                    <a:pt x="2109958" y="88681"/>
                  </a:lnTo>
                </a:path>
              </a:pathLst>
            </a:custGeom>
            <a:ln w="27101" cap="flat">
              <a:solidFill>
                <a:srgbClr val="00B9E3">
                  <a:alpha val="100000"/>
                </a:srgbClr>
              </a:solidFill>
              <a:prstDash val="solid"/>
              <a:round/>
            </a:ln>
          </p:spPr>
          <p:txBody>
            <a:bodyPr/>
            <a:lstStyle/>
            <a:p>
              <a:endParaRPr/>
            </a:p>
          </p:txBody>
        </p:sp>
        <p:sp>
          <p:nvSpPr>
            <p:cNvPr id="233" name="tx233"/>
            <p:cNvSpPr/>
            <p:nvPr/>
          </p:nvSpPr>
          <p:spPr>
            <a:xfrm>
              <a:off x="6572727" y="39518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8</a:t>
              </a:r>
            </a:p>
          </p:txBody>
        </p:sp>
        <p:sp>
          <p:nvSpPr>
            <p:cNvPr id="234" name="tx234"/>
            <p:cNvSpPr/>
            <p:nvPr/>
          </p:nvSpPr>
          <p:spPr>
            <a:xfrm>
              <a:off x="8803264" y="32170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66</a:t>
              </a:r>
            </a:p>
          </p:txBody>
        </p:sp>
        <p:sp>
          <p:nvSpPr>
            <p:cNvPr id="235" name="tx235"/>
            <p:cNvSpPr/>
            <p:nvPr/>
          </p:nvSpPr>
          <p:spPr>
            <a:xfrm>
              <a:off x="8339852" y="30739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73</a:t>
              </a:r>
            </a:p>
          </p:txBody>
        </p:sp>
        <p:sp>
          <p:nvSpPr>
            <p:cNvPr id="236" name="pl236"/>
            <p:cNvSpPr/>
            <p:nvPr/>
          </p:nvSpPr>
          <p:spPr>
            <a:xfrm>
              <a:off x="6349812"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7" name="pl237"/>
            <p:cNvSpPr/>
            <p:nvPr/>
          </p:nvSpPr>
          <p:spPr>
            <a:xfrm>
              <a:off x="6349812"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8" name="pl238"/>
            <p:cNvSpPr/>
            <p:nvPr/>
          </p:nvSpPr>
          <p:spPr>
            <a:xfrm>
              <a:off x="6349812"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9" name="pl239"/>
            <p:cNvSpPr/>
            <p:nvPr/>
          </p:nvSpPr>
          <p:spPr>
            <a:xfrm>
              <a:off x="6349812"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0" name="pl240"/>
            <p:cNvSpPr/>
            <p:nvPr/>
          </p:nvSpPr>
          <p:spPr>
            <a:xfrm>
              <a:off x="6349812"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1" name="pl241"/>
            <p:cNvSpPr/>
            <p:nvPr/>
          </p:nvSpPr>
          <p:spPr>
            <a:xfrm>
              <a:off x="6349812"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2" name="pl242"/>
            <p:cNvSpPr/>
            <p:nvPr/>
          </p:nvSpPr>
          <p:spPr>
            <a:xfrm>
              <a:off x="642778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3" name="pl243"/>
            <p:cNvSpPr/>
            <p:nvPr/>
          </p:nvSpPr>
          <p:spPr>
            <a:xfrm>
              <a:off x="688647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4" name="pl244"/>
            <p:cNvSpPr/>
            <p:nvPr/>
          </p:nvSpPr>
          <p:spPr>
            <a:xfrm>
              <a:off x="734516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5" name="pl245"/>
            <p:cNvSpPr/>
            <p:nvPr/>
          </p:nvSpPr>
          <p:spPr>
            <a:xfrm>
              <a:off x="780384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6" name="pl246"/>
            <p:cNvSpPr/>
            <p:nvPr/>
          </p:nvSpPr>
          <p:spPr>
            <a:xfrm>
              <a:off x="8216667"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7" name="pl247"/>
            <p:cNvSpPr/>
            <p:nvPr/>
          </p:nvSpPr>
          <p:spPr>
            <a:xfrm>
              <a:off x="858361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8" name="pl248"/>
            <p:cNvSpPr/>
            <p:nvPr/>
          </p:nvSpPr>
          <p:spPr>
            <a:xfrm>
              <a:off x="899643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9" name="pl249"/>
            <p:cNvSpPr/>
            <p:nvPr/>
          </p:nvSpPr>
          <p:spPr>
            <a:xfrm>
              <a:off x="6349812"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6349812"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6349812"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2" name="pl252"/>
            <p:cNvSpPr/>
            <p:nvPr/>
          </p:nvSpPr>
          <p:spPr>
            <a:xfrm>
              <a:off x="6349812"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3" name="pl253"/>
            <p:cNvSpPr/>
            <p:nvPr/>
          </p:nvSpPr>
          <p:spPr>
            <a:xfrm>
              <a:off x="6349812"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4" name="pl254"/>
            <p:cNvSpPr/>
            <p:nvPr/>
          </p:nvSpPr>
          <p:spPr>
            <a:xfrm>
              <a:off x="6349812"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5" name="pl255"/>
            <p:cNvSpPr/>
            <p:nvPr/>
          </p:nvSpPr>
          <p:spPr>
            <a:xfrm>
              <a:off x="665713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6" name="pl256"/>
            <p:cNvSpPr/>
            <p:nvPr/>
          </p:nvSpPr>
          <p:spPr>
            <a:xfrm>
              <a:off x="7115819"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7" name="pl257"/>
            <p:cNvSpPr/>
            <p:nvPr/>
          </p:nvSpPr>
          <p:spPr>
            <a:xfrm>
              <a:off x="757450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8" name="pl258"/>
            <p:cNvSpPr/>
            <p:nvPr/>
          </p:nvSpPr>
          <p:spPr>
            <a:xfrm>
              <a:off x="803319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9" name="pl259"/>
            <p:cNvSpPr/>
            <p:nvPr/>
          </p:nvSpPr>
          <p:spPr>
            <a:xfrm>
              <a:off x="8400141"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0" name="pl260"/>
            <p:cNvSpPr/>
            <p:nvPr/>
          </p:nvSpPr>
          <p:spPr>
            <a:xfrm>
              <a:off x="8767090"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1" name="pl261"/>
            <p:cNvSpPr/>
            <p:nvPr/>
          </p:nvSpPr>
          <p:spPr>
            <a:xfrm>
              <a:off x="7207556" y="5745047"/>
              <a:ext cx="1559534" cy="228038"/>
            </a:xfrm>
            <a:custGeom>
              <a:avLst/>
              <a:gdLst/>
              <a:ahLst/>
              <a:cxnLst/>
              <a:rect l="0" t="0" r="0" b="0"/>
              <a:pathLst>
                <a:path w="1559534" h="228038">
                  <a:moveTo>
                    <a:pt x="0" y="228038"/>
                  </a:moveTo>
                  <a:lnTo>
                    <a:pt x="91737" y="228038"/>
                  </a:lnTo>
                  <a:lnTo>
                    <a:pt x="183474" y="215369"/>
                  </a:lnTo>
                  <a:lnTo>
                    <a:pt x="275211" y="177363"/>
                  </a:lnTo>
                  <a:lnTo>
                    <a:pt x="366949" y="164694"/>
                  </a:lnTo>
                  <a:lnTo>
                    <a:pt x="458686" y="164694"/>
                  </a:lnTo>
                  <a:lnTo>
                    <a:pt x="550423" y="164694"/>
                  </a:lnTo>
                  <a:lnTo>
                    <a:pt x="642161" y="164694"/>
                  </a:lnTo>
                  <a:lnTo>
                    <a:pt x="733898" y="126688"/>
                  </a:lnTo>
                  <a:lnTo>
                    <a:pt x="825635" y="88681"/>
                  </a:lnTo>
                  <a:lnTo>
                    <a:pt x="917373" y="76012"/>
                  </a:lnTo>
                  <a:lnTo>
                    <a:pt x="1009110" y="88681"/>
                  </a:lnTo>
                  <a:lnTo>
                    <a:pt x="1100847" y="63344"/>
                  </a:lnTo>
                  <a:lnTo>
                    <a:pt x="1192585" y="50675"/>
                  </a:lnTo>
                  <a:lnTo>
                    <a:pt x="1284322" y="76012"/>
                  </a:lnTo>
                  <a:lnTo>
                    <a:pt x="1376059" y="88681"/>
                  </a:lnTo>
                  <a:lnTo>
                    <a:pt x="1467797" y="88681"/>
                  </a:lnTo>
                  <a:lnTo>
                    <a:pt x="1559534" y="0"/>
                  </a:lnTo>
                </a:path>
              </a:pathLst>
            </a:custGeom>
            <a:ln w="27101" cap="flat">
              <a:solidFill>
                <a:srgbClr val="FF61C3">
                  <a:alpha val="100000"/>
                </a:srgbClr>
              </a:solidFill>
              <a:prstDash val="solid"/>
              <a:round/>
            </a:ln>
          </p:spPr>
          <p:txBody>
            <a:bodyPr/>
            <a:lstStyle/>
            <a:p>
              <a:endParaRPr/>
            </a:p>
          </p:txBody>
        </p:sp>
        <p:sp>
          <p:nvSpPr>
            <p:cNvPr id="262" name="tx262"/>
            <p:cNvSpPr/>
            <p:nvPr/>
          </p:nvSpPr>
          <p:spPr>
            <a:xfrm>
              <a:off x="7123151" y="58705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0</a:t>
              </a:r>
            </a:p>
          </p:txBody>
        </p:sp>
        <p:sp>
          <p:nvSpPr>
            <p:cNvPr id="263" name="tx263"/>
            <p:cNvSpPr/>
            <p:nvPr/>
          </p:nvSpPr>
          <p:spPr>
            <a:xfrm>
              <a:off x="8803264" y="56425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18</a:t>
              </a:r>
            </a:p>
          </p:txBody>
        </p:sp>
        <p:sp>
          <p:nvSpPr>
            <p:cNvPr id="264" name="tx264"/>
            <p:cNvSpPr/>
            <p:nvPr/>
          </p:nvSpPr>
          <p:spPr>
            <a:xfrm>
              <a:off x="8339852" y="56402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14</a:t>
              </a:r>
            </a:p>
          </p:txBody>
        </p:sp>
        <p:sp>
          <p:nvSpPr>
            <p:cNvPr id="265" name="tx265"/>
            <p:cNvSpPr/>
            <p:nvPr/>
          </p:nvSpPr>
          <p:spPr>
            <a:xfrm>
              <a:off x="1977761" y="4359623"/>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243501" y="398022"/>
              <a:ext cx="534884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recommended routine vaccines, Gavi transition, 2000-2023</a:t>
              </a:r>
            </a:p>
          </p:txBody>
        </p:sp>
        <p:sp>
          <p:nvSpPr>
            <p:cNvPr id="312" name="tx312"/>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ROTAC had the lowest coverage of all vaccines (18%), followed by 
PCV3 (31%).</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35% in 2000 to 63% in 2023. This increase since 2000 is a result of incremental improvement in introducing new vaccines and expanding vaccination services to previously missed populations.
Enhancing BOP now depends partly on improving the coverage of ROTAC, HPV, PCV3, MCV2, IPV1, DTP3, HEPB3, HIB3, POL3, MCV1, and RCV1 - vaccines with coverage less than 80% in 2023.</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600" b="0" i="0" u="none" cap="none">
                <a:solidFill>
                  <a:srgbClr val="000000">
                    <a:alpha val="100000"/>
                  </a:srgbClr>
                </a:solidFill>
                <a:latin typeface="Arial"/>
                <a:cs typeface="Arial"/>
                <a:sym typeface="Arial"/>
              </a:rPr>
              <a:t>Breadth of Protection, Gavi transition, 2000-2023</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Breadth of protection = ((DTP3 x 3) + HepB3 + Hib3 + IPV1 + MCV1 + MCV2 + PCV3 + POL3 + RCV1 + RotaC + HPV) / 13</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6622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13421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46062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07818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55017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02216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249414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196613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143812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91010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154844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302412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449980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5827915"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7008459"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8336571"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9074410"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3816" y="592623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3816" y="539822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3816" y="487020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434219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38141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32861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275815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22301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170212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117411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6461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10605"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2286284"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3761964"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5237643"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418187"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598731"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g38"/>
            <p:cNvSpPr/>
            <p:nvPr/>
          </p:nvSpPr>
          <p:spPr>
            <a:xfrm>
              <a:off x="803816" y="1385320"/>
              <a:ext cx="6801702" cy="4540915"/>
            </a:xfrm>
            <a:custGeom>
              <a:avLst/>
              <a:gdLst/>
              <a:ahLst/>
              <a:cxnLst/>
              <a:rect l="0" t="0" r="0" b="0"/>
              <a:pathLst>
                <a:path w="6801702" h="4540915">
                  <a:moveTo>
                    <a:pt x="6788" y="422410"/>
                  </a:moveTo>
                  <a:lnTo>
                    <a:pt x="13576" y="419981"/>
                  </a:lnTo>
                  <a:lnTo>
                    <a:pt x="295135" y="319236"/>
                  </a:lnTo>
                  <a:lnTo>
                    <a:pt x="301924" y="316808"/>
                  </a:lnTo>
                  <a:lnTo>
                    <a:pt x="308712" y="325309"/>
                  </a:lnTo>
                  <a:lnTo>
                    <a:pt x="590271" y="677916"/>
                  </a:lnTo>
                  <a:lnTo>
                    <a:pt x="597059" y="686417"/>
                  </a:lnTo>
                  <a:lnTo>
                    <a:pt x="603848" y="681559"/>
                  </a:lnTo>
                  <a:lnTo>
                    <a:pt x="885407" y="480069"/>
                  </a:lnTo>
                  <a:lnTo>
                    <a:pt x="892195" y="475212"/>
                  </a:lnTo>
                  <a:lnTo>
                    <a:pt x="898984" y="475212"/>
                  </a:lnTo>
                  <a:lnTo>
                    <a:pt x="1180543" y="475212"/>
                  </a:lnTo>
                  <a:lnTo>
                    <a:pt x="1187331" y="475212"/>
                  </a:lnTo>
                  <a:lnTo>
                    <a:pt x="1194119" y="475212"/>
                  </a:lnTo>
                  <a:lnTo>
                    <a:pt x="1475679" y="475212"/>
                  </a:lnTo>
                  <a:lnTo>
                    <a:pt x="1482467" y="475212"/>
                  </a:lnTo>
                  <a:lnTo>
                    <a:pt x="1489255" y="475212"/>
                  </a:lnTo>
                  <a:lnTo>
                    <a:pt x="1770815" y="475212"/>
                  </a:lnTo>
                  <a:lnTo>
                    <a:pt x="1777603" y="475212"/>
                  </a:lnTo>
                  <a:lnTo>
                    <a:pt x="1784391" y="473997"/>
                  </a:lnTo>
                  <a:lnTo>
                    <a:pt x="2065951" y="423625"/>
                  </a:lnTo>
                  <a:lnTo>
                    <a:pt x="2072739" y="422410"/>
                  </a:lnTo>
                  <a:lnTo>
                    <a:pt x="2079527" y="419981"/>
                  </a:lnTo>
                  <a:lnTo>
                    <a:pt x="2361087" y="319236"/>
                  </a:lnTo>
                  <a:lnTo>
                    <a:pt x="2367875" y="316808"/>
                  </a:lnTo>
                  <a:lnTo>
                    <a:pt x="2374663" y="316808"/>
                  </a:lnTo>
                  <a:lnTo>
                    <a:pt x="2656223" y="316808"/>
                  </a:lnTo>
                  <a:lnTo>
                    <a:pt x="2663011" y="316808"/>
                  </a:lnTo>
                  <a:lnTo>
                    <a:pt x="2669799" y="316808"/>
                  </a:lnTo>
                  <a:lnTo>
                    <a:pt x="2951359" y="316808"/>
                  </a:lnTo>
                  <a:lnTo>
                    <a:pt x="2958147" y="316808"/>
                  </a:lnTo>
                  <a:lnTo>
                    <a:pt x="2964935" y="315593"/>
                  </a:lnTo>
                  <a:lnTo>
                    <a:pt x="3246495" y="265221"/>
                  </a:lnTo>
                  <a:lnTo>
                    <a:pt x="3253283" y="264006"/>
                  </a:lnTo>
                  <a:lnTo>
                    <a:pt x="3260071" y="257934"/>
                  </a:lnTo>
                  <a:lnTo>
                    <a:pt x="3541631" y="6072"/>
                  </a:lnTo>
                  <a:lnTo>
                    <a:pt x="3548419" y="0"/>
                  </a:lnTo>
                  <a:lnTo>
                    <a:pt x="3555207" y="4857"/>
                  </a:lnTo>
                  <a:lnTo>
                    <a:pt x="3836766" y="206347"/>
                  </a:lnTo>
                  <a:lnTo>
                    <a:pt x="3843555" y="211205"/>
                  </a:lnTo>
                  <a:lnTo>
                    <a:pt x="3850343" y="209990"/>
                  </a:lnTo>
                  <a:lnTo>
                    <a:pt x="4131902" y="159618"/>
                  </a:lnTo>
                  <a:lnTo>
                    <a:pt x="4138691" y="158404"/>
                  </a:lnTo>
                  <a:lnTo>
                    <a:pt x="4145479" y="159618"/>
                  </a:lnTo>
                  <a:lnTo>
                    <a:pt x="4427038" y="209990"/>
                  </a:lnTo>
                  <a:lnTo>
                    <a:pt x="4433826" y="211205"/>
                  </a:lnTo>
                  <a:lnTo>
                    <a:pt x="4440615" y="211205"/>
                  </a:lnTo>
                  <a:lnTo>
                    <a:pt x="4722174" y="211205"/>
                  </a:lnTo>
                  <a:lnTo>
                    <a:pt x="4728962" y="211205"/>
                  </a:lnTo>
                  <a:lnTo>
                    <a:pt x="4735751" y="211205"/>
                  </a:lnTo>
                  <a:lnTo>
                    <a:pt x="5017310" y="211205"/>
                  </a:lnTo>
                  <a:lnTo>
                    <a:pt x="5024098" y="211205"/>
                  </a:lnTo>
                  <a:lnTo>
                    <a:pt x="5030886" y="212419"/>
                  </a:lnTo>
                  <a:lnTo>
                    <a:pt x="5312446" y="262792"/>
                  </a:lnTo>
                  <a:lnTo>
                    <a:pt x="5319234" y="264006"/>
                  </a:lnTo>
                  <a:lnTo>
                    <a:pt x="5326022" y="261577"/>
                  </a:lnTo>
                  <a:lnTo>
                    <a:pt x="5607582" y="160832"/>
                  </a:lnTo>
                  <a:lnTo>
                    <a:pt x="5614370" y="158404"/>
                  </a:lnTo>
                  <a:lnTo>
                    <a:pt x="5621158" y="164476"/>
                  </a:lnTo>
                  <a:lnTo>
                    <a:pt x="5902718" y="416338"/>
                  </a:lnTo>
                  <a:lnTo>
                    <a:pt x="5909506" y="422410"/>
                  </a:lnTo>
                  <a:lnTo>
                    <a:pt x="5916294" y="432126"/>
                  </a:lnTo>
                  <a:lnTo>
                    <a:pt x="6197854" y="835106"/>
                  </a:lnTo>
                  <a:lnTo>
                    <a:pt x="6204642" y="844821"/>
                  </a:lnTo>
                  <a:lnTo>
                    <a:pt x="6211430" y="830248"/>
                  </a:lnTo>
                  <a:lnTo>
                    <a:pt x="6492990" y="225778"/>
                  </a:lnTo>
                  <a:lnTo>
                    <a:pt x="6499778" y="211205"/>
                  </a:lnTo>
                  <a:lnTo>
                    <a:pt x="6506566" y="218491"/>
                  </a:lnTo>
                  <a:lnTo>
                    <a:pt x="6788126" y="520726"/>
                  </a:lnTo>
                  <a:lnTo>
                    <a:pt x="6794914" y="528013"/>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39" name="pl39"/>
            <p:cNvSpPr/>
            <p:nvPr/>
          </p:nvSpPr>
          <p:spPr>
            <a:xfrm>
              <a:off x="810605" y="1385320"/>
              <a:ext cx="6788126" cy="844821"/>
            </a:xfrm>
            <a:custGeom>
              <a:avLst/>
              <a:gdLst/>
              <a:ahLst/>
              <a:cxnLst/>
              <a:rect l="0" t="0" r="0" b="0"/>
              <a:pathLst>
                <a:path w="6788126" h="844821">
                  <a:moveTo>
                    <a:pt x="0" y="422410"/>
                  </a:moveTo>
                  <a:lnTo>
                    <a:pt x="6788" y="419981"/>
                  </a:lnTo>
                  <a:lnTo>
                    <a:pt x="288347" y="319236"/>
                  </a:lnTo>
                  <a:lnTo>
                    <a:pt x="295135" y="316808"/>
                  </a:lnTo>
                  <a:lnTo>
                    <a:pt x="301924" y="325309"/>
                  </a:lnTo>
                  <a:lnTo>
                    <a:pt x="583483" y="677916"/>
                  </a:lnTo>
                  <a:lnTo>
                    <a:pt x="590271" y="686417"/>
                  </a:lnTo>
                  <a:lnTo>
                    <a:pt x="597059" y="681559"/>
                  </a:lnTo>
                  <a:lnTo>
                    <a:pt x="878619" y="480069"/>
                  </a:lnTo>
                  <a:lnTo>
                    <a:pt x="885407" y="475212"/>
                  </a:lnTo>
                  <a:lnTo>
                    <a:pt x="892195" y="475212"/>
                  </a:lnTo>
                  <a:lnTo>
                    <a:pt x="1173755" y="475212"/>
                  </a:lnTo>
                  <a:lnTo>
                    <a:pt x="1180543" y="475212"/>
                  </a:lnTo>
                  <a:lnTo>
                    <a:pt x="1187331" y="475212"/>
                  </a:lnTo>
                  <a:lnTo>
                    <a:pt x="1468891" y="475212"/>
                  </a:lnTo>
                  <a:lnTo>
                    <a:pt x="1475679" y="475212"/>
                  </a:lnTo>
                  <a:lnTo>
                    <a:pt x="1482467" y="475212"/>
                  </a:lnTo>
                  <a:lnTo>
                    <a:pt x="1764027" y="475212"/>
                  </a:lnTo>
                  <a:lnTo>
                    <a:pt x="1770815" y="475212"/>
                  </a:lnTo>
                  <a:lnTo>
                    <a:pt x="1777603" y="473997"/>
                  </a:lnTo>
                  <a:lnTo>
                    <a:pt x="2059163" y="423625"/>
                  </a:lnTo>
                  <a:lnTo>
                    <a:pt x="2065951" y="422410"/>
                  </a:lnTo>
                  <a:lnTo>
                    <a:pt x="2072739" y="419981"/>
                  </a:lnTo>
                  <a:lnTo>
                    <a:pt x="2354299" y="319236"/>
                  </a:lnTo>
                  <a:lnTo>
                    <a:pt x="2361087" y="316808"/>
                  </a:lnTo>
                  <a:lnTo>
                    <a:pt x="2367875" y="316808"/>
                  </a:lnTo>
                  <a:lnTo>
                    <a:pt x="2649435" y="316808"/>
                  </a:lnTo>
                  <a:lnTo>
                    <a:pt x="2656223" y="316808"/>
                  </a:lnTo>
                  <a:lnTo>
                    <a:pt x="2663011" y="316808"/>
                  </a:lnTo>
                  <a:lnTo>
                    <a:pt x="2944571" y="316808"/>
                  </a:lnTo>
                  <a:lnTo>
                    <a:pt x="2951359" y="316808"/>
                  </a:lnTo>
                  <a:lnTo>
                    <a:pt x="2958147" y="315593"/>
                  </a:lnTo>
                  <a:lnTo>
                    <a:pt x="3239707" y="265221"/>
                  </a:lnTo>
                  <a:lnTo>
                    <a:pt x="3246495" y="264006"/>
                  </a:lnTo>
                  <a:lnTo>
                    <a:pt x="3253283" y="257934"/>
                  </a:lnTo>
                  <a:lnTo>
                    <a:pt x="3534842" y="6072"/>
                  </a:lnTo>
                  <a:lnTo>
                    <a:pt x="3541631" y="0"/>
                  </a:lnTo>
                  <a:lnTo>
                    <a:pt x="3548419" y="4857"/>
                  </a:lnTo>
                  <a:lnTo>
                    <a:pt x="3829978" y="206347"/>
                  </a:lnTo>
                  <a:lnTo>
                    <a:pt x="3836766" y="211205"/>
                  </a:lnTo>
                  <a:lnTo>
                    <a:pt x="3843555" y="209990"/>
                  </a:lnTo>
                  <a:lnTo>
                    <a:pt x="4125114" y="159618"/>
                  </a:lnTo>
                  <a:lnTo>
                    <a:pt x="4131902" y="158404"/>
                  </a:lnTo>
                  <a:lnTo>
                    <a:pt x="4138691" y="159618"/>
                  </a:lnTo>
                  <a:lnTo>
                    <a:pt x="4420250" y="209990"/>
                  </a:lnTo>
                  <a:lnTo>
                    <a:pt x="4427038" y="211205"/>
                  </a:lnTo>
                  <a:lnTo>
                    <a:pt x="4433826" y="211205"/>
                  </a:lnTo>
                  <a:lnTo>
                    <a:pt x="4715386" y="211205"/>
                  </a:lnTo>
                  <a:lnTo>
                    <a:pt x="4722174" y="211205"/>
                  </a:lnTo>
                  <a:lnTo>
                    <a:pt x="4728962" y="211205"/>
                  </a:lnTo>
                  <a:lnTo>
                    <a:pt x="5010522" y="211205"/>
                  </a:lnTo>
                  <a:lnTo>
                    <a:pt x="5017310" y="211205"/>
                  </a:lnTo>
                  <a:lnTo>
                    <a:pt x="5024098" y="212419"/>
                  </a:lnTo>
                  <a:lnTo>
                    <a:pt x="5305658" y="262792"/>
                  </a:lnTo>
                  <a:lnTo>
                    <a:pt x="5312446" y="264006"/>
                  </a:lnTo>
                  <a:lnTo>
                    <a:pt x="5319234" y="261577"/>
                  </a:lnTo>
                  <a:lnTo>
                    <a:pt x="5600794" y="160832"/>
                  </a:lnTo>
                  <a:lnTo>
                    <a:pt x="5607582" y="158404"/>
                  </a:lnTo>
                  <a:lnTo>
                    <a:pt x="5614370" y="164476"/>
                  </a:lnTo>
                  <a:lnTo>
                    <a:pt x="5895930" y="416338"/>
                  </a:lnTo>
                  <a:lnTo>
                    <a:pt x="5902718" y="422410"/>
                  </a:lnTo>
                  <a:lnTo>
                    <a:pt x="5909506" y="432126"/>
                  </a:lnTo>
                  <a:lnTo>
                    <a:pt x="6191066" y="835106"/>
                  </a:lnTo>
                  <a:lnTo>
                    <a:pt x="6197854" y="844821"/>
                  </a:lnTo>
                  <a:lnTo>
                    <a:pt x="6204642" y="830248"/>
                  </a:lnTo>
                  <a:lnTo>
                    <a:pt x="6486202" y="225778"/>
                  </a:lnTo>
                  <a:lnTo>
                    <a:pt x="6492990" y="211205"/>
                  </a:lnTo>
                  <a:lnTo>
                    <a:pt x="6499778" y="218491"/>
                  </a:lnTo>
                  <a:lnTo>
                    <a:pt x="6781338" y="520726"/>
                  </a:lnTo>
                  <a:lnTo>
                    <a:pt x="6788126" y="528013"/>
                  </a:lnTo>
                </a:path>
              </a:pathLst>
            </a:custGeom>
          </p:spPr>
          <p:txBody>
            <a:bodyPr/>
            <a:lstStyle/>
            <a:p>
              <a:endParaRPr/>
            </a:p>
          </p:txBody>
        </p:sp>
        <p:sp>
          <p:nvSpPr>
            <p:cNvPr id="40" name="pg40"/>
            <p:cNvSpPr/>
            <p:nvPr/>
          </p:nvSpPr>
          <p:spPr>
            <a:xfrm>
              <a:off x="803816" y="1543724"/>
              <a:ext cx="6801702" cy="4382511"/>
            </a:xfrm>
            <a:custGeom>
              <a:avLst/>
              <a:gdLst/>
              <a:ahLst/>
              <a:cxnLst/>
              <a:rect l="0" t="0" r="0" b="0"/>
              <a:pathLst>
                <a:path w="6801702" h="4382511">
                  <a:moveTo>
                    <a:pt x="6788" y="2059252"/>
                  </a:moveTo>
                  <a:lnTo>
                    <a:pt x="13576" y="2060466"/>
                  </a:lnTo>
                  <a:lnTo>
                    <a:pt x="295135" y="2110839"/>
                  </a:lnTo>
                  <a:lnTo>
                    <a:pt x="301924" y="2112053"/>
                  </a:lnTo>
                  <a:lnTo>
                    <a:pt x="308712" y="2109624"/>
                  </a:lnTo>
                  <a:lnTo>
                    <a:pt x="590271" y="2008879"/>
                  </a:lnTo>
                  <a:lnTo>
                    <a:pt x="597059" y="2006451"/>
                  </a:lnTo>
                  <a:lnTo>
                    <a:pt x="603848" y="1985805"/>
                  </a:lnTo>
                  <a:lnTo>
                    <a:pt x="885407" y="1129473"/>
                  </a:lnTo>
                  <a:lnTo>
                    <a:pt x="892195" y="1108828"/>
                  </a:lnTo>
                  <a:lnTo>
                    <a:pt x="898984" y="1102756"/>
                  </a:lnTo>
                  <a:lnTo>
                    <a:pt x="1180543" y="850893"/>
                  </a:lnTo>
                  <a:lnTo>
                    <a:pt x="1187331" y="844821"/>
                  </a:lnTo>
                  <a:lnTo>
                    <a:pt x="1194119" y="843607"/>
                  </a:lnTo>
                  <a:lnTo>
                    <a:pt x="1475679" y="793234"/>
                  </a:lnTo>
                  <a:lnTo>
                    <a:pt x="1482467" y="792020"/>
                  </a:lnTo>
                  <a:lnTo>
                    <a:pt x="1489255" y="792020"/>
                  </a:lnTo>
                  <a:lnTo>
                    <a:pt x="1770815" y="792020"/>
                  </a:lnTo>
                  <a:lnTo>
                    <a:pt x="1777603" y="792020"/>
                  </a:lnTo>
                  <a:lnTo>
                    <a:pt x="1784391" y="784733"/>
                  </a:lnTo>
                  <a:lnTo>
                    <a:pt x="2065951" y="482498"/>
                  </a:lnTo>
                  <a:lnTo>
                    <a:pt x="2072739" y="475212"/>
                  </a:lnTo>
                  <a:lnTo>
                    <a:pt x="2079527" y="467925"/>
                  </a:lnTo>
                  <a:lnTo>
                    <a:pt x="2361087" y="165690"/>
                  </a:lnTo>
                  <a:lnTo>
                    <a:pt x="2367875" y="158404"/>
                  </a:lnTo>
                  <a:lnTo>
                    <a:pt x="2374663" y="157189"/>
                  </a:lnTo>
                  <a:lnTo>
                    <a:pt x="2656223" y="106817"/>
                  </a:lnTo>
                  <a:lnTo>
                    <a:pt x="2663011" y="105602"/>
                  </a:lnTo>
                  <a:lnTo>
                    <a:pt x="2669799" y="106817"/>
                  </a:lnTo>
                  <a:lnTo>
                    <a:pt x="2951359" y="157189"/>
                  </a:lnTo>
                  <a:lnTo>
                    <a:pt x="2958147" y="158404"/>
                  </a:lnTo>
                  <a:lnTo>
                    <a:pt x="2964935" y="159618"/>
                  </a:lnTo>
                  <a:lnTo>
                    <a:pt x="3246495" y="209990"/>
                  </a:lnTo>
                  <a:lnTo>
                    <a:pt x="3253283" y="211205"/>
                  </a:lnTo>
                  <a:lnTo>
                    <a:pt x="3260071" y="206347"/>
                  </a:lnTo>
                  <a:lnTo>
                    <a:pt x="3541631" y="4857"/>
                  </a:lnTo>
                  <a:lnTo>
                    <a:pt x="3548419" y="0"/>
                  </a:lnTo>
                  <a:lnTo>
                    <a:pt x="3555207" y="3643"/>
                  </a:lnTo>
                  <a:lnTo>
                    <a:pt x="3836766" y="154760"/>
                  </a:lnTo>
                  <a:lnTo>
                    <a:pt x="3843555" y="158404"/>
                  </a:lnTo>
                  <a:lnTo>
                    <a:pt x="3850343" y="154760"/>
                  </a:lnTo>
                  <a:lnTo>
                    <a:pt x="4131902" y="3643"/>
                  </a:lnTo>
                  <a:lnTo>
                    <a:pt x="4138691" y="0"/>
                  </a:lnTo>
                  <a:lnTo>
                    <a:pt x="4145479" y="1214"/>
                  </a:lnTo>
                  <a:lnTo>
                    <a:pt x="4427038" y="51586"/>
                  </a:lnTo>
                  <a:lnTo>
                    <a:pt x="4433826" y="52801"/>
                  </a:lnTo>
                  <a:lnTo>
                    <a:pt x="4440615" y="52801"/>
                  </a:lnTo>
                  <a:lnTo>
                    <a:pt x="4722174" y="52801"/>
                  </a:lnTo>
                  <a:lnTo>
                    <a:pt x="4728962" y="52801"/>
                  </a:lnTo>
                  <a:lnTo>
                    <a:pt x="4735751" y="51586"/>
                  </a:lnTo>
                  <a:lnTo>
                    <a:pt x="5017310" y="1214"/>
                  </a:lnTo>
                  <a:lnTo>
                    <a:pt x="5024098" y="0"/>
                  </a:lnTo>
                  <a:lnTo>
                    <a:pt x="5030886" y="2428"/>
                  </a:lnTo>
                  <a:lnTo>
                    <a:pt x="5312446" y="103173"/>
                  </a:lnTo>
                  <a:lnTo>
                    <a:pt x="5319234" y="105602"/>
                  </a:lnTo>
                  <a:lnTo>
                    <a:pt x="5326022" y="104388"/>
                  </a:lnTo>
                  <a:lnTo>
                    <a:pt x="5607582" y="54015"/>
                  </a:lnTo>
                  <a:lnTo>
                    <a:pt x="5614370" y="52801"/>
                  </a:lnTo>
                  <a:lnTo>
                    <a:pt x="5621158" y="57659"/>
                  </a:lnTo>
                  <a:lnTo>
                    <a:pt x="5902718" y="259149"/>
                  </a:lnTo>
                  <a:lnTo>
                    <a:pt x="5909506" y="264006"/>
                  </a:lnTo>
                  <a:lnTo>
                    <a:pt x="5916294" y="273722"/>
                  </a:lnTo>
                  <a:lnTo>
                    <a:pt x="6197854" y="676702"/>
                  </a:lnTo>
                  <a:lnTo>
                    <a:pt x="6204642" y="686417"/>
                  </a:lnTo>
                  <a:lnTo>
                    <a:pt x="6211430" y="671844"/>
                  </a:lnTo>
                  <a:lnTo>
                    <a:pt x="6492990" y="67374"/>
                  </a:lnTo>
                  <a:lnTo>
                    <a:pt x="6499778" y="52801"/>
                  </a:lnTo>
                  <a:lnTo>
                    <a:pt x="6506566" y="60087"/>
                  </a:lnTo>
                  <a:lnTo>
                    <a:pt x="6788126" y="362322"/>
                  </a:lnTo>
                  <a:lnTo>
                    <a:pt x="6794914" y="369609"/>
                  </a:lnTo>
                  <a:lnTo>
                    <a:pt x="6801702" y="4382511"/>
                  </a:lnTo>
                  <a:lnTo>
                    <a:pt x="6794914" y="4382511"/>
                  </a:lnTo>
                  <a:lnTo>
                    <a:pt x="6788126" y="4382511"/>
                  </a:lnTo>
                  <a:lnTo>
                    <a:pt x="6506566" y="4382511"/>
                  </a:lnTo>
                  <a:lnTo>
                    <a:pt x="6499778" y="4382511"/>
                  </a:lnTo>
                  <a:lnTo>
                    <a:pt x="6492990" y="4382511"/>
                  </a:lnTo>
                  <a:lnTo>
                    <a:pt x="6211430" y="4382511"/>
                  </a:lnTo>
                  <a:lnTo>
                    <a:pt x="6204642" y="4382511"/>
                  </a:lnTo>
                  <a:lnTo>
                    <a:pt x="6197854" y="4382511"/>
                  </a:lnTo>
                  <a:lnTo>
                    <a:pt x="5916294" y="4382511"/>
                  </a:lnTo>
                  <a:lnTo>
                    <a:pt x="5909506" y="4382511"/>
                  </a:lnTo>
                  <a:lnTo>
                    <a:pt x="5902718" y="4382511"/>
                  </a:lnTo>
                  <a:lnTo>
                    <a:pt x="5621158" y="4382511"/>
                  </a:lnTo>
                  <a:lnTo>
                    <a:pt x="5614370" y="4382511"/>
                  </a:lnTo>
                  <a:lnTo>
                    <a:pt x="5607582" y="4382511"/>
                  </a:lnTo>
                  <a:lnTo>
                    <a:pt x="5326022" y="4382511"/>
                  </a:lnTo>
                  <a:lnTo>
                    <a:pt x="5319234" y="4382511"/>
                  </a:lnTo>
                  <a:lnTo>
                    <a:pt x="5312446" y="4382511"/>
                  </a:lnTo>
                  <a:lnTo>
                    <a:pt x="5030886" y="4382511"/>
                  </a:lnTo>
                  <a:lnTo>
                    <a:pt x="5024098" y="4382511"/>
                  </a:lnTo>
                  <a:lnTo>
                    <a:pt x="5017310" y="4382511"/>
                  </a:lnTo>
                  <a:lnTo>
                    <a:pt x="4735751" y="4382511"/>
                  </a:lnTo>
                  <a:lnTo>
                    <a:pt x="4728962" y="4382511"/>
                  </a:lnTo>
                  <a:lnTo>
                    <a:pt x="4722174" y="4382511"/>
                  </a:lnTo>
                  <a:lnTo>
                    <a:pt x="4440615" y="4382511"/>
                  </a:lnTo>
                  <a:lnTo>
                    <a:pt x="4433826" y="4382511"/>
                  </a:lnTo>
                  <a:lnTo>
                    <a:pt x="4427038" y="4382511"/>
                  </a:lnTo>
                  <a:lnTo>
                    <a:pt x="4145479" y="4382511"/>
                  </a:lnTo>
                  <a:lnTo>
                    <a:pt x="4138691" y="4382511"/>
                  </a:lnTo>
                  <a:lnTo>
                    <a:pt x="4131902" y="4382511"/>
                  </a:lnTo>
                  <a:lnTo>
                    <a:pt x="3850343" y="4382511"/>
                  </a:lnTo>
                  <a:lnTo>
                    <a:pt x="3843555" y="4382511"/>
                  </a:lnTo>
                  <a:lnTo>
                    <a:pt x="3836766" y="4382511"/>
                  </a:lnTo>
                  <a:lnTo>
                    <a:pt x="3555207" y="4382511"/>
                  </a:lnTo>
                  <a:lnTo>
                    <a:pt x="3548419" y="4382511"/>
                  </a:lnTo>
                  <a:lnTo>
                    <a:pt x="3541631" y="4382511"/>
                  </a:lnTo>
                  <a:lnTo>
                    <a:pt x="3260071" y="4382511"/>
                  </a:lnTo>
                  <a:lnTo>
                    <a:pt x="3253283" y="4382511"/>
                  </a:lnTo>
                  <a:lnTo>
                    <a:pt x="3246495" y="4382511"/>
                  </a:lnTo>
                  <a:lnTo>
                    <a:pt x="2964935" y="4382511"/>
                  </a:lnTo>
                  <a:lnTo>
                    <a:pt x="2958147" y="4382511"/>
                  </a:lnTo>
                  <a:lnTo>
                    <a:pt x="2951359" y="4382511"/>
                  </a:lnTo>
                  <a:lnTo>
                    <a:pt x="2669799" y="4382511"/>
                  </a:lnTo>
                  <a:lnTo>
                    <a:pt x="2663011" y="4382511"/>
                  </a:lnTo>
                  <a:lnTo>
                    <a:pt x="2656223" y="4382511"/>
                  </a:lnTo>
                  <a:lnTo>
                    <a:pt x="2374663" y="4382511"/>
                  </a:lnTo>
                  <a:lnTo>
                    <a:pt x="2367875" y="4382511"/>
                  </a:lnTo>
                  <a:lnTo>
                    <a:pt x="2361087" y="4382511"/>
                  </a:lnTo>
                  <a:lnTo>
                    <a:pt x="2079527" y="4382511"/>
                  </a:lnTo>
                  <a:lnTo>
                    <a:pt x="2072739" y="4382511"/>
                  </a:lnTo>
                  <a:lnTo>
                    <a:pt x="2065951" y="4382511"/>
                  </a:lnTo>
                  <a:lnTo>
                    <a:pt x="1784391" y="4382511"/>
                  </a:lnTo>
                  <a:lnTo>
                    <a:pt x="1777603" y="4382511"/>
                  </a:lnTo>
                  <a:lnTo>
                    <a:pt x="1770815" y="4382511"/>
                  </a:lnTo>
                  <a:lnTo>
                    <a:pt x="1489255" y="4382511"/>
                  </a:lnTo>
                  <a:lnTo>
                    <a:pt x="1482467" y="4382511"/>
                  </a:lnTo>
                  <a:lnTo>
                    <a:pt x="1475679" y="4382511"/>
                  </a:lnTo>
                  <a:lnTo>
                    <a:pt x="1194119" y="4382511"/>
                  </a:lnTo>
                  <a:lnTo>
                    <a:pt x="1187331" y="4382511"/>
                  </a:lnTo>
                  <a:lnTo>
                    <a:pt x="1180543" y="4382511"/>
                  </a:lnTo>
                  <a:lnTo>
                    <a:pt x="898984" y="4382511"/>
                  </a:lnTo>
                  <a:lnTo>
                    <a:pt x="892195" y="4382511"/>
                  </a:lnTo>
                  <a:lnTo>
                    <a:pt x="885407" y="4382511"/>
                  </a:lnTo>
                  <a:lnTo>
                    <a:pt x="603848" y="4382511"/>
                  </a:lnTo>
                  <a:lnTo>
                    <a:pt x="597059" y="4382511"/>
                  </a:lnTo>
                  <a:lnTo>
                    <a:pt x="590271" y="4382511"/>
                  </a:lnTo>
                  <a:lnTo>
                    <a:pt x="308712" y="4382511"/>
                  </a:lnTo>
                  <a:lnTo>
                    <a:pt x="301924" y="4382511"/>
                  </a:lnTo>
                  <a:lnTo>
                    <a:pt x="295135" y="4382511"/>
                  </a:lnTo>
                  <a:lnTo>
                    <a:pt x="13576" y="4382511"/>
                  </a:lnTo>
                  <a:lnTo>
                    <a:pt x="6788" y="4382511"/>
                  </a:lnTo>
                  <a:lnTo>
                    <a:pt x="0" y="4382511"/>
                  </a:lnTo>
                  <a:close/>
                </a:path>
              </a:pathLst>
            </a:custGeom>
            <a:solidFill>
              <a:srgbClr val="1CABE2">
                <a:alpha val="3921"/>
              </a:srgbClr>
            </a:solidFill>
          </p:spPr>
          <p:txBody>
            <a:bodyPr/>
            <a:lstStyle/>
            <a:p>
              <a:endParaRPr/>
            </a:p>
          </p:txBody>
        </p:sp>
        <p:sp>
          <p:nvSpPr>
            <p:cNvPr id="41" name="pl41"/>
            <p:cNvSpPr/>
            <p:nvPr/>
          </p:nvSpPr>
          <p:spPr>
            <a:xfrm>
              <a:off x="810605" y="1543724"/>
              <a:ext cx="6788126" cy="2112053"/>
            </a:xfrm>
            <a:custGeom>
              <a:avLst/>
              <a:gdLst/>
              <a:ahLst/>
              <a:cxnLst/>
              <a:rect l="0" t="0" r="0" b="0"/>
              <a:pathLst>
                <a:path w="6788126" h="2112053">
                  <a:moveTo>
                    <a:pt x="0" y="2059252"/>
                  </a:moveTo>
                  <a:lnTo>
                    <a:pt x="6788" y="2060466"/>
                  </a:lnTo>
                  <a:lnTo>
                    <a:pt x="288347" y="2110839"/>
                  </a:lnTo>
                  <a:lnTo>
                    <a:pt x="295135" y="2112053"/>
                  </a:lnTo>
                  <a:lnTo>
                    <a:pt x="301924" y="2109624"/>
                  </a:lnTo>
                  <a:lnTo>
                    <a:pt x="583483" y="2008879"/>
                  </a:lnTo>
                  <a:lnTo>
                    <a:pt x="590271" y="2006451"/>
                  </a:lnTo>
                  <a:lnTo>
                    <a:pt x="597059" y="1985805"/>
                  </a:lnTo>
                  <a:lnTo>
                    <a:pt x="878619" y="1129473"/>
                  </a:lnTo>
                  <a:lnTo>
                    <a:pt x="885407" y="1108828"/>
                  </a:lnTo>
                  <a:lnTo>
                    <a:pt x="892195" y="1102756"/>
                  </a:lnTo>
                  <a:lnTo>
                    <a:pt x="1173755" y="850893"/>
                  </a:lnTo>
                  <a:lnTo>
                    <a:pt x="1180543" y="844821"/>
                  </a:lnTo>
                  <a:lnTo>
                    <a:pt x="1187331" y="843607"/>
                  </a:lnTo>
                  <a:lnTo>
                    <a:pt x="1468891" y="793234"/>
                  </a:lnTo>
                  <a:lnTo>
                    <a:pt x="1475679" y="792020"/>
                  </a:lnTo>
                  <a:lnTo>
                    <a:pt x="1482467" y="792020"/>
                  </a:lnTo>
                  <a:lnTo>
                    <a:pt x="1764027" y="792020"/>
                  </a:lnTo>
                  <a:lnTo>
                    <a:pt x="1770815" y="792020"/>
                  </a:lnTo>
                  <a:lnTo>
                    <a:pt x="1777603" y="784733"/>
                  </a:lnTo>
                  <a:lnTo>
                    <a:pt x="2059163" y="482498"/>
                  </a:lnTo>
                  <a:lnTo>
                    <a:pt x="2065951" y="475212"/>
                  </a:lnTo>
                  <a:lnTo>
                    <a:pt x="2072739" y="467925"/>
                  </a:lnTo>
                  <a:lnTo>
                    <a:pt x="2354299" y="165690"/>
                  </a:lnTo>
                  <a:lnTo>
                    <a:pt x="2361087" y="158404"/>
                  </a:lnTo>
                  <a:lnTo>
                    <a:pt x="2367875" y="157189"/>
                  </a:lnTo>
                  <a:lnTo>
                    <a:pt x="2649435" y="106817"/>
                  </a:lnTo>
                  <a:lnTo>
                    <a:pt x="2656223" y="105602"/>
                  </a:lnTo>
                  <a:lnTo>
                    <a:pt x="2663011" y="106817"/>
                  </a:lnTo>
                  <a:lnTo>
                    <a:pt x="2944571" y="157189"/>
                  </a:lnTo>
                  <a:lnTo>
                    <a:pt x="2951359" y="158404"/>
                  </a:lnTo>
                  <a:lnTo>
                    <a:pt x="2958147" y="159618"/>
                  </a:lnTo>
                  <a:lnTo>
                    <a:pt x="3239707" y="209990"/>
                  </a:lnTo>
                  <a:lnTo>
                    <a:pt x="3246495" y="211205"/>
                  </a:lnTo>
                  <a:lnTo>
                    <a:pt x="3253283" y="206347"/>
                  </a:lnTo>
                  <a:lnTo>
                    <a:pt x="3534842" y="4857"/>
                  </a:lnTo>
                  <a:lnTo>
                    <a:pt x="3541631" y="0"/>
                  </a:lnTo>
                  <a:lnTo>
                    <a:pt x="3548419" y="3643"/>
                  </a:lnTo>
                  <a:lnTo>
                    <a:pt x="3829978" y="154760"/>
                  </a:lnTo>
                  <a:lnTo>
                    <a:pt x="3836766" y="158404"/>
                  </a:lnTo>
                  <a:lnTo>
                    <a:pt x="3843555" y="154760"/>
                  </a:lnTo>
                  <a:lnTo>
                    <a:pt x="4125114" y="3643"/>
                  </a:lnTo>
                  <a:lnTo>
                    <a:pt x="4131902" y="0"/>
                  </a:lnTo>
                  <a:lnTo>
                    <a:pt x="4138691" y="1214"/>
                  </a:lnTo>
                  <a:lnTo>
                    <a:pt x="4420250" y="51586"/>
                  </a:lnTo>
                  <a:lnTo>
                    <a:pt x="4427038" y="52801"/>
                  </a:lnTo>
                  <a:lnTo>
                    <a:pt x="4433826" y="52801"/>
                  </a:lnTo>
                  <a:lnTo>
                    <a:pt x="4715386" y="52801"/>
                  </a:lnTo>
                  <a:lnTo>
                    <a:pt x="4722174" y="52801"/>
                  </a:lnTo>
                  <a:lnTo>
                    <a:pt x="4728962" y="51586"/>
                  </a:lnTo>
                  <a:lnTo>
                    <a:pt x="5010522" y="1214"/>
                  </a:lnTo>
                  <a:lnTo>
                    <a:pt x="5017310" y="0"/>
                  </a:lnTo>
                  <a:lnTo>
                    <a:pt x="5024098" y="2428"/>
                  </a:lnTo>
                  <a:lnTo>
                    <a:pt x="5305658" y="103173"/>
                  </a:lnTo>
                  <a:lnTo>
                    <a:pt x="5312446" y="105602"/>
                  </a:lnTo>
                  <a:lnTo>
                    <a:pt x="5319234" y="104388"/>
                  </a:lnTo>
                  <a:lnTo>
                    <a:pt x="5600794" y="54015"/>
                  </a:lnTo>
                  <a:lnTo>
                    <a:pt x="5607582" y="52801"/>
                  </a:lnTo>
                  <a:lnTo>
                    <a:pt x="5614370" y="57659"/>
                  </a:lnTo>
                  <a:lnTo>
                    <a:pt x="5895930" y="259149"/>
                  </a:lnTo>
                  <a:lnTo>
                    <a:pt x="5902718" y="264006"/>
                  </a:lnTo>
                  <a:lnTo>
                    <a:pt x="5909506" y="273722"/>
                  </a:lnTo>
                  <a:lnTo>
                    <a:pt x="6191066" y="676702"/>
                  </a:lnTo>
                  <a:lnTo>
                    <a:pt x="6197854" y="686417"/>
                  </a:lnTo>
                  <a:lnTo>
                    <a:pt x="6204642" y="671844"/>
                  </a:lnTo>
                  <a:lnTo>
                    <a:pt x="6486202" y="67374"/>
                  </a:lnTo>
                  <a:lnTo>
                    <a:pt x="6492990" y="52801"/>
                  </a:lnTo>
                  <a:lnTo>
                    <a:pt x="6499778" y="60087"/>
                  </a:lnTo>
                  <a:lnTo>
                    <a:pt x="6781338" y="362322"/>
                  </a:lnTo>
                  <a:lnTo>
                    <a:pt x="6788126" y="369609"/>
                  </a:lnTo>
                </a:path>
              </a:pathLst>
            </a:custGeom>
          </p:spPr>
          <p:txBody>
            <a:bodyPr/>
            <a:lstStyle/>
            <a:p>
              <a:endParaRPr/>
            </a:p>
          </p:txBody>
        </p:sp>
        <p:sp>
          <p:nvSpPr>
            <p:cNvPr id="42" name="pg42"/>
            <p:cNvSpPr/>
            <p:nvPr/>
          </p:nvSpPr>
          <p:spPr>
            <a:xfrm>
              <a:off x="803816" y="1543724"/>
              <a:ext cx="6801702" cy="4382511"/>
            </a:xfrm>
            <a:custGeom>
              <a:avLst/>
              <a:gdLst/>
              <a:ahLst/>
              <a:cxnLst/>
              <a:rect l="0" t="0" r="0" b="0"/>
              <a:pathLst>
                <a:path w="6801702" h="4382511">
                  <a:moveTo>
                    <a:pt x="6788" y="4065703"/>
                  </a:moveTo>
                  <a:lnTo>
                    <a:pt x="13576" y="4064489"/>
                  </a:lnTo>
                  <a:lnTo>
                    <a:pt x="295135" y="4014116"/>
                  </a:lnTo>
                  <a:lnTo>
                    <a:pt x="301924" y="4012902"/>
                  </a:lnTo>
                  <a:lnTo>
                    <a:pt x="308712" y="4014116"/>
                  </a:lnTo>
                  <a:lnTo>
                    <a:pt x="590271" y="4064489"/>
                  </a:lnTo>
                  <a:lnTo>
                    <a:pt x="597059" y="4065703"/>
                  </a:lnTo>
                  <a:lnTo>
                    <a:pt x="603848" y="4065703"/>
                  </a:lnTo>
                  <a:lnTo>
                    <a:pt x="885407" y="4065703"/>
                  </a:lnTo>
                  <a:lnTo>
                    <a:pt x="892195" y="4065703"/>
                  </a:lnTo>
                  <a:lnTo>
                    <a:pt x="898984" y="4065703"/>
                  </a:lnTo>
                  <a:lnTo>
                    <a:pt x="1180543" y="4065703"/>
                  </a:lnTo>
                  <a:lnTo>
                    <a:pt x="1187331" y="4065703"/>
                  </a:lnTo>
                  <a:lnTo>
                    <a:pt x="1194119" y="4065703"/>
                  </a:lnTo>
                  <a:lnTo>
                    <a:pt x="1475679" y="4065703"/>
                  </a:lnTo>
                  <a:lnTo>
                    <a:pt x="1482467" y="4065703"/>
                  </a:lnTo>
                  <a:lnTo>
                    <a:pt x="1489255" y="4064489"/>
                  </a:lnTo>
                  <a:lnTo>
                    <a:pt x="1770815" y="4014116"/>
                  </a:lnTo>
                  <a:lnTo>
                    <a:pt x="1777603" y="4012902"/>
                  </a:lnTo>
                  <a:lnTo>
                    <a:pt x="1784391" y="4005615"/>
                  </a:lnTo>
                  <a:lnTo>
                    <a:pt x="2065951" y="3703380"/>
                  </a:lnTo>
                  <a:lnTo>
                    <a:pt x="2072739" y="3696094"/>
                  </a:lnTo>
                  <a:lnTo>
                    <a:pt x="2079527" y="3692450"/>
                  </a:lnTo>
                  <a:lnTo>
                    <a:pt x="2361087" y="3541333"/>
                  </a:lnTo>
                  <a:lnTo>
                    <a:pt x="2367875" y="3537690"/>
                  </a:lnTo>
                  <a:lnTo>
                    <a:pt x="2374663" y="3537690"/>
                  </a:lnTo>
                  <a:lnTo>
                    <a:pt x="2656223" y="3537690"/>
                  </a:lnTo>
                  <a:lnTo>
                    <a:pt x="2663011" y="3537690"/>
                  </a:lnTo>
                  <a:lnTo>
                    <a:pt x="2669799" y="3520688"/>
                  </a:lnTo>
                  <a:lnTo>
                    <a:pt x="2951359" y="2815473"/>
                  </a:lnTo>
                  <a:lnTo>
                    <a:pt x="2958147" y="2798471"/>
                  </a:lnTo>
                  <a:lnTo>
                    <a:pt x="2964935" y="2792399"/>
                  </a:lnTo>
                  <a:lnTo>
                    <a:pt x="3246495" y="2540536"/>
                  </a:lnTo>
                  <a:lnTo>
                    <a:pt x="3253283" y="2534464"/>
                  </a:lnTo>
                  <a:lnTo>
                    <a:pt x="3260071" y="2528392"/>
                  </a:lnTo>
                  <a:lnTo>
                    <a:pt x="3541631" y="2276529"/>
                  </a:lnTo>
                  <a:lnTo>
                    <a:pt x="3548419" y="2270457"/>
                  </a:lnTo>
                  <a:lnTo>
                    <a:pt x="3555207" y="2274101"/>
                  </a:lnTo>
                  <a:lnTo>
                    <a:pt x="3836766" y="2425218"/>
                  </a:lnTo>
                  <a:lnTo>
                    <a:pt x="3843555" y="2428861"/>
                  </a:lnTo>
                  <a:lnTo>
                    <a:pt x="3850343" y="2408216"/>
                  </a:lnTo>
                  <a:lnTo>
                    <a:pt x="4131902" y="1551884"/>
                  </a:lnTo>
                  <a:lnTo>
                    <a:pt x="4138691" y="1531239"/>
                  </a:lnTo>
                  <a:lnTo>
                    <a:pt x="4145479" y="1496020"/>
                  </a:lnTo>
                  <a:lnTo>
                    <a:pt x="4427038" y="35218"/>
                  </a:lnTo>
                  <a:lnTo>
                    <a:pt x="4433826" y="0"/>
                  </a:lnTo>
                  <a:lnTo>
                    <a:pt x="4440615" y="0"/>
                  </a:lnTo>
                  <a:lnTo>
                    <a:pt x="4722174" y="0"/>
                  </a:lnTo>
                  <a:lnTo>
                    <a:pt x="4728962" y="0"/>
                  </a:lnTo>
                  <a:lnTo>
                    <a:pt x="4735751" y="1214"/>
                  </a:lnTo>
                  <a:lnTo>
                    <a:pt x="5017310" y="51586"/>
                  </a:lnTo>
                  <a:lnTo>
                    <a:pt x="5024098" y="52801"/>
                  </a:lnTo>
                  <a:lnTo>
                    <a:pt x="5030886" y="54015"/>
                  </a:lnTo>
                  <a:lnTo>
                    <a:pt x="5312446" y="104388"/>
                  </a:lnTo>
                  <a:lnTo>
                    <a:pt x="5319234" y="105602"/>
                  </a:lnTo>
                  <a:lnTo>
                    <a:pt x="5326022" y="103173"/>
                  </a:lnTo>
                  <a:lnTo>
                    <a:pt x="5607582" y="2428"/>
                  </a:lnTo>
                  <a:lnTo>
                    <a:pt x="5614370" y="0"/>
                  </a:lnTo>
                  <a:lnTo>
                    <a:pt x="5621158" y="6072"/>
                  </a:lnTo>
                  <a:lnTo>
                    <a:pt x="5902718" y="257934"/>
                  </a:lnTo>
                  <a:lnTo>
                    <a:pt x="5909506" y="264006"/>
                  </a:lnTo>
                  <a:lnTo>
                    <a:pt x="5916294" y="273722"/>
                  </a:lnTo>
                  <a:lnTo>
                    <a:pt x="6197854" y="676702"/>
                  </a:lnTo>
                  <a:lnTo>
                    <a:pt x="6204642" y="686417"/>
                  </a:lnTo>
                  <a:lnTo>
                    <a:pt x="6211430" y="671844"/>
                  </a:lnTo>
                  <a:lnTo>
                    <a:pt x="6492990" y="67374"/>
                  </a:lnTo>
                  <a:lnTo>
                    <a:pt x="6499778" y="52801"/>
                  </a:lnTo>
                  <a:lnTo>
                    <a:pt x="6506566" y="60087"/>
                  </a:lnTo>
                  <a:lnTo>
                    <a:pt x="6788126" y="362322"/>
                  </a:lnTo>
                  <a:lnTo>
                    <a:pt x="6794914" y="369609"/>
                  </a:lnTo>
                  <a:lnTo>
                    <a:pt x="6801702" y="4382511"/>
                  </a:lnTo>
                  <a:lnTo>
                    <a:pt x="6794914" y="4382511"/>
                  </a:lnTo>
                  <a:lnTo>
                    <a:pt x="6788126" y="4382511"/>
                  </a:lnTo>
                  <a:lnTo>
                    <a:pt x="6506566" y="4382511"/>
                  </a:lnTo>
                  <a:lnTo>
                    <a:pt x="6499778" y="4382511"/>
                  </a:lnTo>
                  <a:lnTo>
                    <a:pt x="6492990" y="4382511"/>
                  </a:lnTo>
                  <a:lnTo>
                    <a:pt x="6211430" y="4382511"/>
                  </a:lnTo>
                  <a:lnTo>
                    <a:pt x="6204642" y="4382511"/>
                  </a:lnTo>
                  <a:lnTo>
                    <a:pt x="6197854" y="4382511"/>
                  </a:lnTo>
                  <a:lnTo>
                    <a:pt x="5916294" y="4382511"/>
                  </a:lnTo>
                  <a:lnTo>
                    <a:pt x="5909506" y="4382511"/>
                  </a:lnTo>
                  <a:lnTo>
                    <a:pt x="5902718" y="4382511"/>
                  </a:lnTo>
                  <a:lnTo>
                    <a:pt x="5621158" y="4382511"/>
                  </a:lnTo>
                  <a:lnTo>
                    <a:pt x="5614370" y="4382511"/>
                  </a:lnTo>
                  <a:lnTo>
                    <a:pt x="5607582" y="4382511"/>
                  </a:lnTo>
                  <a:lnTo>
                    <a:pt x="5326022" y="4382511"/>
                  </a:lnTo>
                  <a:lnTo>
                    <a:pt x="5319234" y="4382511"/>
                  </a:lnTo>
                  <a:lnTo>
                    <a:pt x="5312446" y="4382511"/>
                  </a:lnTo>
                  <a:lnTo>
                    <a:pt x="5030886" y="4382511"/>
                  </a:lnTo>
                  <a:lnTo>
                    <a:pt x="5024098" y="4382511"/>
                  </a:lnTo>
                  <a:lnTo>
                    <a:pt x="5017310" y="4382511"/>
                  </a:lnTo>
                  <a:lnTo>
                    <a:pt x="4735751" y="4382511"/>
                  </a:lnTo>
                  <a:lnTo>
                    <a:pt x="4728962" y="4382511"/>
                  </a:lnTo>
                  <a:lnTo>
                    <a:pt x="4722174" y="4382511"/>
                  </a:lnTo>
                  <a:lnTo>
                    <a:pt x="4440615" y="4382511"/>
                  </a:lnTo>
                  <a:lnTo>
                    <a:pt x="4433826" y="4382511"/>
                  </a:lnTo>
                  <a:lnTo>
                    <a:pt x="4427038" y="4382511"/>
                  </a:lnTo>
                  <a:lnTo>
                    <a:pt x="4145479" y="4382511"/>
                  </a:lnTo>
                  <a:lnTo>
                    <a:pt x="4138691" y="4382511"/>
                  </a:lnTo>
                  <a:lnTo>
                    <a:pt x="4131902" y="4382511"/>
                  </a:lnTo>
                  <a:lnTo>
                    <a:pt x="3850343" y="4382511"/>
                  </a:lnTo>
                  <a:lnTo>
                    <a:pt x="3843555" y="4382511"/>
                  </a:lnTo>
                  <a:lnTo>
                    <a:pt x="3836766" y="4382511"/>
                  </a:lnTo>
                  <a:lnTo>
                    <a:pt x="3555207" y="4382511"/>
                  </a:lnTo>
                  <a:lnTo>
                    <a:pt x="3548419" y="4382511"/>
                  </a:lnTo>
                  <a:lnTo>
                    <a:pt x="3541631" y="4382511"/>
                  </a:lnTo>
                  <a:lnTo>
                    <a:pt x="3260071" y="4382511"/>
                  </a:lnTo>
                  <a:lnTo>
                    <a:pt x="3253283" y="4382511"/>
                  </a:lnTo>
                  <a:lnTo>
                    <a:pt x="3246495" y="4382511"/>
                  </a:lnTo>
                  <a:lnTo>
                    <a:pt x="2964935" y="4382511"/>
                  </a:lnTo>
                  <a:lnTo>
                    <a:pt x="2958147" y="4382511"/>
                  </a:lnTo>
                  <a:lnTo>
                    <a:pt x="2951359" y="4382511"/>
                  </a:lnTo>
                  <a:lnTo>
                    <a:pt x="2669799" y="4382511"/>
                  </a:lnTo>
                  <a:lnTo>
                    <a:pt x="2663011" y="4382511"/>
                  </a:lnTo>
                  <a:lnTo>
                    <a:pt x="2656223" y="4382511"/>
                  </a:lnTo>
                  <a:lnTo>
                    <a:pt x="2374663" y="4382511"/>
                  </a:lnTo>
                  <a:lnTo>
                    <a:pt x="2367875" y="4382511"/>
                  </a:lnTo>
                  <a:lnTo>
                    <a:pt x="2361087" y="4382511"/>
                  </a:lnTo>
                  <a:lnTo>
                    <a:pt x="2079527" y="4382511"/>
                  </a:lnTo>
                  <a:lnTo>
                    <a:pt x="2072739" y="4382511"/>
                  </a:lnTo>
                  <a:lnTo>
                    <a:pt x="2065951" y="4382511"/>
                  </a:lnTo>
                  <a:lnTo>
                    <a:pt x="1784391" y="4382511"/>
                  </a:lnTo>
                  <a:lnTo>
                    <a:pt x="1777603" y="4382511"/>
                  </a:lnTo>
                  <a:lnTo>
                    <a:pt x="1770815" y="4382511"/>
                  </a:lnTo>
                  <a:lnTo>
                    <a:pt x="1489255" y="4382511"/>
                  </a:lnTo>
                  <a:lnTo>
                    <a:pt x="1482467" y="4382511"/>
                  </a:lnTo>
                  <a:lnTo>
                    <a:pt x="1475679" y="4382511"/>
                  </a:lnTo>
                  <a:lnTo>
                    <a:pt x="1194119" y="4382511"/>
                  </a:lnTo>
                  <a:lnTo>
                    <a:pt x="1187331" y="4382511"/>
                  </a:lnTo>
                  <a:lnTo>
                    <a:pt x="1180543" y="4382511"/>
                  </a:lnTo>
                  <a:lnTo>
                    <a:pt x="898984" y="4382511"/>
                  </a:lnTo>
                  <a:lnTo>
                    <a:pt x="892195" y="4382511"/>
                  </a:lnTo>
                  <a:lnTo>
                    <a:pt x="885407" y="4382511"/>
                  </a:lnTo>
                  <a:lnTo>
                    <a:pt x="603848" y="4382511"/>
                  </a:lnTo>
                  <a:lnTo>
                    <a:pt x="597059" y="4382511"/>
                  </a:lnTo>
                  <a:lnTo>
                    <a:pt x="590271" y="4382511"/>
                  </a:lnTo>
                  <a:lnTo>
                    <a:pt x="308712" y="4382511"/>
                  </a:lnTo>
                  <a:lnTo>
                    <a:pt x="301924" y="4382511"/>
                  </a:lnTo>
                  <a:lnTo>
                    <a:pt x="295135" y="4382511"/>
                  </a:lnTo>
                  <a:lnTo>
                    <a:pt x="13576" y="4382511"/>
                  </a:lnTo>
                  <a:lnTo>
                    <a:pt x="6788" y="4382511"/>
                  </a:lnTo>
                  <a:lnTo>
                    <a:pt x="0" y="4382511"/>
                  </a:lnTo>
                  <a:close/>
                </a:path>
              </a:pathLst>
            </a:custGeom>
            <a:solidFill>
              <a:srgbClr val="1CABE2">
                <a:alpha val="3921"/>
              </a:srgbClr>
            </a:solidFill>
          </p:spPr>
          <p:txBody>
            <a:bodyPr/>
            <a:lstStyle/>
            <a:p>
              <a:endParaRPr/>
            </a:p>
          </p:txBody>
        </p:sp>
        <p:sp>
          <p:nvSpPr>
            <p:cNvPr id="43" name="pl43"/>
            <p:cNvSpPr/>
            <p:nvPr/>
          </p:nvSpPr>
          <p:spPr>
            <a:xfrm>
              <a:off x="810605" y="1543724"/>
              <a:ext cx="6788126" cy="4065703"/>
            </a:xfrm>
            <a:custGeom>
              <a:avLst/>
              <a:gdLst/>
              <a:ahLst/>
              <a:cxnLst/>
              <a:rect l="0" t="0" r="0" b="0"/>
              <a:pathLst>
                <a:path w="6788126" h="4065703">
                  <a:moveTo>
                    <a:pt x="0" y="4065703"/>
                  </a:moveTo>
                  <a:lnTo>
                    <a:pt x="6788" y="4064489"/>
                  </a:lnTo>
                  <a:lnTo>
                    <a:pt x="288347" y="4014116"/>
                  </a:lnTo>
                  <a:lnTo>
                    <a:pt x="295135" y="4012902"/>
                  </a:lnTo>
                  <a:lnTo>
                    <a:pt x="301924" y="4014116"/>
                  </a:lnTo>
                  <a:lnTo>
                    <a:pt x="583483" y="4064489"/>
                  </a:lnTo>
                  <a:lnTo>
                    <a:pt x="590271" y="4065703"/>
                  </a:lnTo>
                  <a:lnTo>
                    <a:pt x="597059" y="4065703"/>
                  </a:lnTo>
                  <a:lnTo>
                    <a:pt x="878619" y="4065703"/>
                  </a:lnTo>
                  <a:lnTo>
                    <a:pt x="885407" y="4065703"/>
                  </a:lnTo>
                  <a:lnTo>
                    <a:pt x="892195" y="4065703"/>
                  </a:lnTo>
                  <a:lnTo>
                    <a:pt x="1173755" y="4065703"/>
                  </a:lnTo>
                  <a:lnTo>
                    <a:pt x="1180543" y="4065703"/>
                  </a:lnTo>
                  <a:lnTo>
                    <a:pt x="1187331" y="4065703"/>
                  </a:lnTo>
                  <a:lnTo>
                    <a:pt x="1468891" y="4065703"/>
                  </a:lnTo>
                  <a:lnTo>
                    <a:pt x="1475679" y="4065703"/>
                  </a:lnTo>
                  <a:lnTo>
                    <a:pt x="1482467" y="4064489"/>
                  </a:lnTo>
                  <a:lnTo>
                    <a:pt x="1764027" y="4014116"/>
                  </a:lnTo>
                  <a:lnTo>
                    <a:pt x="1770815" y="4012902"/>
                  </a:lnTo>
                  <a:lnTo>
                    <a:pt x="1777603" y="4005615"/>
                  </a:lnTo>
                  <a:lnTo>
                    <a:pt x="2059163" y="3703380"/>
                  </a:lnTo>
                  <a:lnTo>
                    <a:pt x="2065951" y="3696094"/>
                  </a:lnTo>
                  <a:lnTo>
                    <a:pt x="2072739" y="3692450"/>
                  </a:lnTo>
                  <a:lnTo>
                    <a:pt x="2354299" y="3541333"/>
                  </a:lnTo>
                  <a:lnTo>
                    <a:pt x="2361087" y="3537690"/>
                  </a:lnTo>
                  <a:lnTo>
                    <a:pt x="2367875" y="3537690"/>
                  </a:lnTo>
                  <a:lnTo>
                    <a:pt x="2649435" y="3537690"/>
                  </a:lnTo>
                  <a:lnTo>
                    <a:pt x="2656223" y="3537690"/>
                  </a:lnTo>
                  <a:lnTo>
                    <a:pt x="2663011" y="3520688"/>
                  </a:lnTo>
                  <a:lnTo>
                    <a:pt x="2944571" y="2815473"/>
                  </a:lnTo>
                  <a:lnTo>
                    <a:pt x="2951359" y="2798471"/>
                  </a:lnTo>
                  <a:lnTo>
                    <a:pt x="2958147" y="2792399"/>
                  </a:lnTo>
                  <a:lnTo>
                    <a:pt x="3239707" y="2540536"/>
                  </a:lnTo>
                  <a:lnTo>
                    <a:pt x="3246495" y="2534464"/>
                  </a:lnTo>
                  <a:lnTo>
                    <a:pt x="3253283" y="2528392"/>
                  </a:lnTo>
                  <a:lnTo>
                    <a:pt x="3534842" y="2276529"/>
                  </a:lnTo>
                  <a:lnTo>
                    <a:pt x="3541631" y="2270457"/>
                  </a:lnTo>
                  <a:lnTo>
                    <a:pt x="3548419" y="2274101"/>
                  </a:lnTo>
                  <a:lnTo>
                    <a:pt x="3829978" y="2425218"/>
                  </a:lnTo>
                  <a:lnTo>
                    <a:pt x="3836766" y="2428861"/>
                  </a:lnTo>
                  <a:lnTo>
                    <a:pt x="3843555" y="2408216"/>
                  </a:lnTo>
                  <a:lnTo>
                    <a:pt x="4125114" y="1551884"/>
                  </a:lnTo>
                  <a:lnTo>
                    <a:pt x="4131902" y="1531239"/>
                  </a:lnTo>
                  <a:lnTo>
                    <a:pt x="4138691" y="1496020"/>
                  </a:lnTo>
                  <a:lnTo>
                    <a:pt x="4420250" y="35218"/>
                  </a:lnTo>
                  <a:lnTo>
                    <a:pt x="4427038" y="0"/>
                  </a:lnTo>
                  <a:lnTo>
                    <a:pt x="4433826" y="0"/>
                  </a:lnTo>
                  <a:lnTo>
                    <a:pt x="4715386" y="0"/>
                  </a:lnTo>
                  <a:lnTo>
                    <a:pt x="4722174" y="0"/>
                  </a:lnTo>
                  <a:lnTo>
                    <a:pt x="4728962" y="1214"/>
                  </a:lnTo>
                  <a:lnTo>
                    <a:pt x="5010522" y="51586"/>
                  </a:lnTo>
                  <a:lnTo>
                    <a:pt x="5017310" y="52801"/>
                  </a:lnTo>
                  <a:lnTo>
                    <a:pt x="5024098" y="54015"/>
                  </a:lnTo>
                  <a:lnTo>
                    <a:pt x="5305658" y="104388"/>
                  </a:lnTo>
                  <a:lnTo>
                    <a:pt x="5312446" y="105602"/>
                  </a:lnTo>
                  <a:lnTo>
                    <a:pt x="5319234" y="103173"/>
                  </a:lnTo>
                  <a:lnTo>
                    <a:pt x="5600794" y="2428"/>
                  </a:lnTo>
                  <a:lnTo>
                    <a:pt x="5607582" y="0"/>
                  </a:lnTo>
                  <a:lnTo>
                    <a:pt x="5614370" y="6072"/>
                  </a:lnTo>
                  <a:lnTo>
                    <a:pt x="5895930" y="257934"/>
                  </a:lnTo>
                  <a:lnTo>
                    <a:pt x="5902718" y="264006"/>
                  </a:lnTo>
                  <a:lnTo>
                    <a:pt x="5909506" y="273722"/>
                  </a:lnTo>
                  <a:lnTo>
                    <a:pt x="6191066" y="676702"/>
                  </a:lnTo>
                  <a:lnTo>
                    <a:pt x="6197854" y="686417"/>
                  </a:lnTo>
                  <a:lnTo>
                    <a:pt x="6204642" y="671844"/>
                  </a:lnTo>
                  <a:lnTo>
                    <a:pt x="6486202" y="67374"/>
                  </a:lnTo>
                  <a:lnTo>
                    <a:pt x="6492990" y="52801"/>
                  </a:lnTo>
                  <a:lnTo>
                    <a:pt x="6499778" y="60087"/>
                  </a:lnTo>
                  <a:lnTo>
                    <a:pt x="6781338" y="362322"/>
                  </a:lnTo>
                  <a:lnTo>
                    <a:pt x="6788126" y="369609"/>
                  </a:lnTo>
                </a:path>
              </a:pathLst>
            </a:custGeom>
          </p:spPr>
          <p:txBody>
            <a:bodyPr/>
            <a:lstStyle/>
            <a:p>
              <a:endParaRPr/>
            </a:p>
          </p:txBody>
        </p:sp>
        <p:sp>
          <p:nvSpPr>
            <p:cNvPr id="44" name="pg44"/>
            <p:cNvSpPr/>
            <p:nvPr/>
          </p:nvSpPr>
          <p:spPr>
            <a:xfrm>
              <a:off x="3755176" y="4817407"/>
              <a:ext cx="3850343" cy="1108828"/>
            </a:xfrm>
            <a:custGeom>
              <a:avLst/>
              <a:gdLst/>
              <a:ahLst/>
              <a:cxnLst/>
              <a:rect l="0" t="0" r="0" b="0"/>
              <a:pathLst>
                <a:path w="3850343" h="1108828">
                  <a:moveTo>
                    <a:pt x="6788" y="1108828"/>
                  </a:moveTo>
                  <a:lnTo>
                    <a:pt x="13576" y="1108828"/>
                  </a:lnTo>
                  <a:lnTo>
                    <a:pt x="295135" y="1108828"/>
                  </a:lnTo>
                  <a:lnTo>
                    <a:pt x="301924" y="1108828"/>
                  </a:lnTo>
                  <a:lnTo>
                    <a:pt x="308712" y="1108828"/>
                  </a:lnTo>
                  <a:lnTo>
                    <a:pt x="590271" y="1108828"/>
                  </a:lnTo>
                  <a:lnTo>
                    <a:pt x="597059" y="1108828"/>
                  </a:lnTo>
                  <a:lnTo>
                    <a:pt x="603848" y="1108828"/>
                  </a:lnTo>
                  <a:lnTo>
                    <a:pt x="885407" y="1108828"/>
                  </a:lnTo>
                  <a:lnTo>
                    <a:pt x="892195" y="1108828"/>
                  </a:lnTo>
                  <a:lnTo>
                    <a:pt x="898984" y="1108828"/>
                  </a:lnTo>
                  <a:lnTo>
                    <a:pt x="1180543" y="1108828"/>
                  </a:lnTo>
                  <a:lnTo>
                    <a:pt x="1187331" y="1108828"/>
                  </a:lnTo>
                  <a:lnTo>
                    <a:pt x="1194119" y="1108828"/>
                  </a:lnTo>
                  <a:lnTo>
                    <a:pt x="1475679" y="1108828"/>
                  </a:lnTo>
                  <a:lnTo>
                    <a:pt x="1482467" y="1108828"/>
                  </a:lnTo>
                  <a:lnTo>
                    <a:pt x="1489255" y="1106399"/>
                  </a:lnTo>
                  <a:lnTo>
                    <a:pt x="1770815" y="1005654"/>
                  </a:lnTo>
                  <a:lnTo>
                    <a:pt x="1777603" y="1003225"/>
                  </a:lnTo>
                  <a:lnTo>
                    <a:pt x="1784391" y="999582"/>
                  </a:lnTo>
                  <a:lnTo>
                    <a:pt x="2065951" y="848464"/>
                  </a:lnTo>
                  <a:lnTo>
                    <a:pt x="2072739" y="844821"/>
                  </a:lnTo>
                  <a:lnTo>
                    <a:pt x="2079527" y="841178"/>
                  </a:lnTo>
                  <a:lnTo>
                    <a:pt x="2361087" y="690060"/>
                  </a:lnTo>
                  <a:lnTo>
                    <a:pt x="2367875" y="686417"/>
                  </a:lnTo>
                  <a:lnTo>
                    <a:pt x="2374663" y="686417"/>
                  </a:lnTo>
                  <a:lnTo>
                    <a:pt x="2656223" y="686417"/>
                  </a:lnTo>
                  <a:lnTo>
                    <a:pt x="2663011" y="686417"/>
                  </a:lnTo>
                  <a:lnTo>
                    <a:pt x="2669799" y="687631"/>
                  </a:lnTo>
                  <a:lnTo>
                    <a:pt x="2951359" y="738004"/>
                  </a:lnTo>
                  <a:lnTo>
                    <a:pt x="2958147" y="739218"/>
                  </a:lnTo>
                  <a:lnTo>
                    <a:pt x="2964935" y="739218"/>
                  </a:lnTo>
                  <a:lnTo>
                    <a:pt x="3246495" y="739218"/>
                  </a:lnTo>
                  <a:lnTo>
                    <a:pt x="3253283" y="739218"/>
                  </a:lnTo>
                  <a:lnTo>
                    <a:pt x="3260071" y="735575"/>
                  </a:lnTo>
                  <a:lnTo>
                    <a:pt x="3541631" y="584458"/>
                  </a:lnTo>
                  <a:lnTo>
                    <a:pt x="3548419" y="580814"/>
                  </a:lnTo>
                  <a:lnTo>
                    <a:pt x="3555207" y="567456"/>
                  </a:lnTo>
                  <a:lnTo>
                    <a:pt x="3836766" y="13358"/>
                  </a:lnTo>
                  <a:lnTo>
                    <a:pt x="3843555" y="0"/>
                  </a:lnTo>
                  <a:lnTo>
                    <a:pt x="3850343" y="1108828"/>
                  </a:lnTo>
                  <a:lnTo>
                    <a:pt x="3843555" y="1108828"/>
                  </a:lnTo>
                  <a:lnTo>
                    <a:pt x="3836766" y="1108828"/>
                  </a:lnTo>
                  <a:lnTo>
                    <a:pt x="3555207" y="1108828"/>
                  </a:lnTo>
                  <a:lnTo>
                    <a:pt x="3548419" y="1108828"/>
                  </a:lnTo>
                  <a:lnTo>
                    <a:pt x="3541631" y="1108828"/>
                  </a:lnTo>
                  <a:lnTo>
                    <a:pt x="3260071" y="1108828"/>
                  </a:lnTo>
                  <a:lnTo>
                    <a:pt x="3253283" y="1108828"/>
                  </a:lnTo>
                  <a:lnTo>
                    <a:pt x="3246495" y="1108828"/>
                  </a:lnTo>
                  <a:lnTo>
                    <a:pt x="2964935" y="1108828"/>
                  </a:lnTo>
                  <a:lnTo>
                    <a:pt x="2958147" y="1108828"/>
                  </a:lnTo>
                  <a:lnTo>
                    <a:pt x="2951359" y="1108828"/>
                  </a:lnTo>
                  <a:lnTo>
                    <a:pt x="2669799" y="1108828"/>
                  </a:lnTo>
                  <a:lnTo>
                    <a:pt x="2663011" y="1108828"/>
                  </a:lnTo>
                  <a:lnTo>
                    <a:pt x="2656223" y="1108828"/>
                  </a:lnTo>
                  <a:lnTo>
                    <a:pt x="2374663" y="1108828"/>
                  </a:lnTo>
                  <a:lnTo>
                    <a:pt x="2367875" y="1108828"/>
                  </a:lnTo>
                  <a:lnTo>
                    <a:pt x="2361087" y="1108828"/>
                  </a:lnTo>
                  <a:lnTo>
                    <a:pt x="2079527" y="1108828"/>
                  </a:lnTo>
                  <a:lnTo>
                    <a:pt x="2072739" y="1108828"/>
                  </a:lnTo>
                  <a:lnTo>
                    <a:pt x="2065951" y="1108828"/>
                  </a:lnTo>
                  <a:lnTo>
                    <a:pt x="1784391" y="1108828"/>
                  </a:lnTo>
                  <a:lnTo>
                    <a:pt x="1777603" y="1108828"/>
                  </a:lnTo>
                  <a:lnTo>
                    <a:pt x="1770815" y="1108828"/>
                  </a:lnTo>
                  <a:lnTo>
                    <a:pt x="1489255" y="1108828"/>
                  </a:lnTo>
                  <a:lnTo>
                    <a:pt x="1482467" y="1108828"/>
                  </a:lnTo>
                  <a:lnTo>
                    <a:pt x="1475679" y="1108828"/>
                  </a:lnTo>
                  <a:lnTo>
                    <a:pt x="1194119" y="1108828"/>
                  </a:lnTo>
                  <a:lnTo>
                    <a:pt x="1187331" y="1108828"/>
                  </a:lnTo>
                  <a:lnTo>
                    <a:pt x="1180543" y="1108828"/>
                  </a:lnTo>
                  <a:lnTo>
                    <a:pt x="898984" y="1108828"/>
                  </a:lnTo>
                  <a:lnTo>
                    <a:pt x="892195" y="1108828"/>
                  </a:lnTo>
                  <a:lnTo>
                    <a:pt x="885407" y="1108828"/>
                  </a:lnTo>
                  <a:lnTo>
                    <a:pt x="603848" y="1108828"/>
                  </a:lnTo>
                  <a:lnTo>
                    <a:pt x="597059" y="1108828"/>
                  </a:lnTo>
                  <a:lnTo>
                    <a:pt x="590271" y="1108828"/>
                  </a:lnTo>
                  <a:lnTo>
                    <a:pt x="308712" y="1108828"/>
                  </a:lnTo>
                  <a:lnTo>
                    <a:pt x="301924" y="1108828"/>
                  </a:lnTo>
                  <a:lnTo>
                    <a:pt x="295135" y="1108828"/>
                  </a:lnTo>
                  <a:lnTo>
                    <a:pt x="13576" y="1108828"/>
                  </a:lnTo>
                  <a:lnTo>
                    <a:pt x="6788" y="1108828"/>
                  </a:lnTo>
                  <a:lnTo>
                    <a:pt x="0" y="1108828"/>
                  </a:lnTo>
                  <a:close/>
                </a:path>
              </a:pathLst>
            </a:custGeom>
            <a:solidFill>
              <a:srgbClr val="1CABE2">
                <a:alpha val="3921"/>
              </a:srgbClr>
            </a:solidFill>
          </p:spPr>
          <p:txBody>
            <a:bodyPr/>
            <a:lstStyle/>
            <a:p>
              <a:endParaRPr/>
            </a:p>
          </p:txBody>
        </p:sp>
        <p:sp>
          <p:nvSpPr>
            <p:cNvPr id="45" name="pl45"/>
            <p:cNvSpPr/>
            <p:nvPr/>
          </p:nvSpPr>
          <p:spPr>
            <a:xfrm>
              <a:off x="3761964" y="4817407"/>
              <a:ext cx="3836766" cy="1108828"/>
            </a:xfrm>
            <a:custGeom>
              <a:avLst/>
              <a:gdLst/>
              <a:ahLst/>
              <a:cxnLst/>
              <a:rect l="0" t="0" r="0" b="0"/>
              <a:pathLst>
                <a:path w="3836766" h="1108828">
                  <a:moveTo>
                    <a:pt x="0" y="1108828"/>
                  </a:moveTo>
                  <a:lnTo>
                    <a:pt x="6788" y="1108828"/>
                  </a:lnTo>
                  <a:lnTo>
                    <a:pt x="288347" y="1108828"/>
                  </a:lnTo>
                  <a:lnTo>
                    <a:pt x="295135" y="1108828"/>
                  </a:lnTo>
                  <a:lnTo>
                    <a:pt x="301924" y="1108828"/>
                  </a:lnTo>
                  <a:lnTo>
                    <a:pt x="583483" y="1108828"/>
                  </a:lnTo>
                  <a:lnTo>
                    <a:pt x="590271" y="1108828"/>
                  </a:lnTo>
                  <a:lnTo>
                    <a:pt x="597059" y="1108828"/>
                  </a:lnTo>
                  <a:lnTo>
                    <a:pt x="878619" y="1108828"/>
                  </a:lnTo>
                  <a:lnTo>
                    <a:pt x="885407" y="1108828"/>
                  </a:lnTo>
                  <a:lnTo>
                    <a:pt x="892195" y="1108828"/>
                  </a:lnTo>
                  <a:lnTo>
                    <a:pt x="1173755" y="1108828"/>
                  </a:lnTo>
                  <a:lnTo>
                    <a:pt x="1180543" y="1108828"/>
                  </a:lnTo>
                  <a:lnTo>
                    <a:pt x="1187331" y="1108828"/>
                  </a:lnTo>
                  <a:lnTo>
                    <a:pt x="1468891" y="1108828"/>
                  </a:lnTo>
                  <a:lnTo>
                    <a:pt x="1475679" y="1108828"/>
                  </a:lnTo>
                  <a:lnTo>
                    <a:pt x="1482467" y="1106399"/>
                  </a:lnTo>
                  <a:lnTo>
                    <a:pt x="1764027" y="1005654"/>
                  </a:lnTo>
                  <a:lnTo>
                    <a:pt x="1770815" y="1003225"/>
                  </a:lnTo>
                  <a:lnTo>
                    <a:pt x="1777603" y="999582"/>
                  </a:lnTo>
                  <a:lnTo>
                    <a:pt x="2059163" y="848464"/>
                  </a:lnTo>
                  <a:lnTo>
                    <a:pt x="2065951" y="844821"/>
                  </a:lnTo>
                  <a:lnTo>
                    <a:pt x="2072739" y="841178"/>
                  </a:lnTo>
                  <a:lnTo>
                    <a:pt x="2354299" y="690060"/>
                  </a:lnTo>
                  <a:lnTo>
                    <a:pt x="2361087" y="686417"/>
                  </a:lnTo>
                  <a:lnTo>
                    <a:pt x="2367875" y="686417"/>
                  </a:lnTo>
                  <a:lnTo>
                    <a:pt x="2649435" y="686417"/>
                  </a:lnTo>
                  <a:lnTo>
                    <a:pt x="2656223" y="686417"/>
                  </a:lnTo>
                  <a:lnTo>
                    <a:pt x="2663011" y="687631"/>
                  </a:lnTo>
                  <a:lnTo>
                    <a:pt x="2944571" y="738004"/>
                  </a:lnTo>
                  <a:lnTo>
                    <a:pt x="2951359" y="739218"/>
                  </a:lnTo>
                  <a:lnTo>
                    <a:pt x="2958147" y="739218"/>
                  </a:lnTo>
                  <a:lnTo>
                    <a:pt x="3239707" y="739218"/>
                  </a:lnTo>
                  <a:lnTo>
                    <a:pt x="3246495" y="739218"/>
                  </a:lnTo>
                  <a:lnTo>
                    <a:pt x="3253283" y="735575"/>
                  </a:lnTo>
                  <a:lnTo>
                    <a:pt x="3534842" y="584458"/>
                  </a:lnTo>
                  <a:lnTo>
                    <a:pt x="3541631" y="580814"/>
                  </a:lnTo>
                  <a:lnTo>
                    <a:pt x="3548419" y="567456"/>
                  </a:lnTo>
                  <a:lnTo>
                    <a:pt x="3829978" y="13358"/>
                  </a:lnTo>
                  <a:lnTo>
                    <a:pt x="3836766" y="0"/>
                  </a:lnTo>
                </a:path>
              </a:pathLst>
            </a:custGeom>
          </p:spPr>
          <p:txBody>
            <a:bodyPr/>
            <a:lstStyle/>
            <a:p>
              <a:endParaRPr/>
            </a:p>
          </p:txBody>
        </p:sp>
        <p:sp>
          <p:nvSpPr>
            <p:cNvPr id="46" name="pg46"/>
            <p:cNvSpPr/>
            <p:nvPr/>
          </p:nvSpPr>
          <p:spPr>
            <a:xfrm>
              <a:off x="5230855" y="2018936"/>
              <a:ext cx="2374663" cy="3907299"/>
            </a:xfrm>
            <a:custGeom>
              <a:avLst/>
              <a:gdLst/>
              <a:ahLst/>
              <a:cxnLst/>
              <a:rect l="0" t="0" r="0" b="0"/>
              <a:pathLst>
                <a:path w="2374663" h="3907299">
                  <a:moveTo>
                    <a:pt x="6788" y="3643292"/>
                  </a:moveTo>
                  <a:lnTo>
                    <a:pt x="13576" y="3628719"/>
                  </a:lnTo>
                  <a:lnTo>
                    <a:pt x="295135" y="3024249"/>
                  </a:lnTo>
                  <a:lnTo>
                    <a:pt x="301924" y="3009676"/>
                  </a:lnTo>
                  <a:lnTo>
                    <a:pt x="308712" y="2982959"/>
                  </a:lnTo>
                  <a:lnTo>
                    <a:pt x="590271" y="1874764"/>
                  </a:lnTo>
                  <a:lnTo>
                    <a:pt x="597059" y="1848047"/>
                  </a:lnTo>
                  <a:lnTo>
                    <a:pt x="603848" y="1826187"/>
                  </a:lnTo>
                  <a:lnTo>
                    <a:pt x="885407" y="919482"/>
                  </a:lnTo>
                  <a:lnTo>
                    <a:pt x="892195" y="897622"/>
                  </a:lnTo>
                  <a:lnTo>
                    <a:pt x="898984" y="878191"/>
                  </a:lnTo>
                  <a:lnTo>
                    <a:pt x="1180543" y="72232"/>
                  </a:lnTo>
                  <a:lnTo>
                    <a:pt x="1187331" y="52801"/>
                  </a:lnTo>
                  <a:lnTo>
                    <a:pt x="1194119" y="73446"/>
                  </a:lnTo>
                  <a:lnTo>
                    <a:pt x="1475679" y="929778"/>
                  </a:lnTo>
                  <a:lnTo>
                    <a:pt x="1482467" y="950424"/>
                  </a:lnTo>
                  <a:lnTo>
                    <a:pt x="1489255" y="939494"/>
                  </a:lnTo>
                  <a:lnTo>
                    <a:pt x="1770815" y="486141"/>
                  </a:lnTo>
                  <a:lnTo>
                    <a:pt x="1777603" y="475212"/>
                  </a:lnTo>
                  <a:lnTo>
                    <a:pt x="1784391" y="464282"/>
                  </a:lnTo>
                  <a:lnTo>
                    <a:pt x="2065951" y="10929"/>
                  </a:lnTo>
                  <a:lnTo>
                    <a:pt x="2072739" y="0"/>
                  </a:lnTo>
                  <a:lnTo>
                    <a:pt x="2079527" y="3643"/>
                  </a:lnTo>
                  <a:lnTo>
                    <a:pt x="2361087" y="154760"/>
                  </a:lnTo>
                  <a:lnTo>
                    <a:pt x="2367875" y="158404"/>
                  </a:lnTo>
                  <a:lnTo>
                    <a:pt x="2374663" y="3907299"/>
                  </a:lnTo>
                  <a:lnTo>
                    <a:pt x="2367875" y="3907299"/>
                  </a:lnTo>
                  <a:lnTo>
                    <a:pt x="2361087" y="3907299"/>
                  </a:lnTo>
                  <a:lnTo>
                    <a:pt x="2079527" y="3907299"/>
                  </a:lnTo>
                  <a:lnTo>
                    <a:pt x="2072739" y="3907299"/>
                  </a:lnTo>
                  <a:lnTo>
                    <a:pt x="2065951" y="3907299"/>
                  </a:lnTo>
                  <a:lnTo>
                    <a:pt x="1784391" y="3907299"/>
                  </a:lnTo>
                  <a:lnTo>
                    <a:pt x="1777603" y="3907299"/>
                  </a:lnTo>
                  <a:lnTo>
                    <a:pt x="1770815" y="3907299"/>
                  </a:lnTo>
                  <a:lnTo>
                    <a:pt x="1489255" y="3907299"/>
                  </a:lnTo>
                  <a:lnTo>
                    <a:pt x="1482467" y="3907299"/>
                  </a:lnTo>
                  <a:lnTo>
                    <a:pt x="1475679" y="3907299"/>
                  </a:lnTo>
                  <a:lnTo>
                    <a:pt x="1194119" y="3907299"/>
                  </a:lnTo>
                  <a:lnTo>
                    <a:pt x="1187331" y="3907299"/>
                  </a:lnTo>
                  <a:lnTo>
                    <a:pt x="1180543" y="3907299"/>
                  </a:lnTo>
                  <a:lnTo>
                    <a:pt x="898984" y="3907299"/>
                  </a:lnTo>
                  <a:lnTo>
                    <a:pt x="892195" y="3907299"/>
                  </a:lnTo>
                  <a:lnTo>
                    <a:pt x="885407" y="3907299"/>
                  </a:lnTo>
                  <a:lnTo>
                    <a:pt x="603848" y="3907299"/>
                  </a:lnTo>
                  <a:lnTo>
                    <a:pt x="597059" y="3907299"/>
                  </a:lnTo>
                  <a:lnTo>
                    <a:pt x="590271" y="3907299"/>
                  </a:lnTo>
                  <a:lnTo>
                    <a:pt x="308712" y="3907299"/>
                  </a:lnTo>
                  <a:lnTo>
                    <a:pt x="301924" y="3907299"/>
                  </a:lnTo>
                  <a:lnTo>
                    <a:pt x="295135" y="3907299"/>
                  </a:lnTo>
                  <a:lnTo>
                    <a:pt x="13576" y="3907299"/>
                  </a:lnTo>
                  <a:lnTo>
                    <a:pt x="6788" y="3907299"/>
                  </a:lnTo>
                  <a:lnTo>
                    <a:pt x="0" y="3907299"/>
                  </a:lnTo>
                  <a:close/>
                </a:path>
              </a:pathLst>
            </a:custGeom>
            <a:solidFill>
              <a:srgbClr val="1CABE2">
                <a:alpha val="3921"/>
              </a:srgbClr>
            </a:solidFill>
          </p:spPr>
          <p:txBody>
            <a:bodyPr/>
            <a:lstStyle/>
            <a:p>
              <a:endParaRPr/>
            </a:p>
          </p:txBody>
        </p:sp>
        <p:sp>
          <p:nvSpPr>
            <p:cNvPr id="47" name="pl47"/>
            <p:cNvSpPr/>
            <p:nvPr/>
          </p:nvSpPr>
          <p:spPr>
            <a:xfrm>
              <a:off x="5237643" y="2018936"/>
              <a:ext cx="2361087" cy="3643292"/>
            </a:xfrm>
            <a:custGeom>
              <a:avLst/>
              <a:gdLst/>
              <a:ahLst/>
              <a:cxnLst/>
              <a:rect l="0" t="0" r="0" b="0"/>
              <a:pathLst>
                <a:path w="2361087" h="3643292">
                  <a:moveTo>
                    <a:pt x="0" y="3643292"/>
                  </a:moveTo>
                  <a:lnTo>
                    <a:pt x="6788" y="3628719"/>
                  </a:lnTo>
                  <a:lnTo>
                    <a:pt x="288347" y="3024249"/>
                  </a:lnTo>
                  <a:lnTo>
                    <a:pt x="295135" y="3009676"/>
                  </a:lnTo>
                  <a:lnTo>
                    <a:pt x="301924" y="2982959"/>
                  </a:lnTo>
                  <a:lnTo>
                    <a:pt x="583483" y="1874764"/>
                  </a:lnTo>
                  <a:lnTo>
                    <a:pt x="590271" y="1848047"/>
                  </a:lnTo>
                  <a:lnTo>
                    <a:pt x="597059" y="1826187"/>
                  </a:lnTo>
                  <a:lnTo>
                    <a:pt x="878619" y="919482"/>
                  </a:lnTo>
                  <a:lnTo>
                    <a:pt x="885407" y="897622"/>
                  </a:lnTo>
                  <a:lnTo>
                    <a:pt x="892195" y="878191"/>
                  </a:lnTo>
                  <a:lnTo>
                    <a:pt x="1173755" y="72232"/>
                  </a:lnTo>
                  <a:lnTo>
                    <a:pt x="1180543" y="52801"/>
                  </a:lnTo>
                  <a:lnTo>
                    <a:pt x="1187331" y="73446"/>
                  </a:lnTo>
                  <a:lnTo>
                    <a:pt x="1468891" y="929778"/>
                  </a:lnTo>
                  <a:lnTo>
                    <a:pt x="1475679" y="950424"/>
                  </a:lnTo>
                  <a:lnTo>
                    <a:pt x="1482467" y="939494"/>
                  </a:lnTo>
                  <a:lnTo>
                    <a:pt x="1764027" y="486141"/>
                  </a:lnTo>
                  <a:lnTo>
                    <a:pt x="1770815" y="475212"/>
                  </a:lnTo>
                  <a:lnTo>
                    <a:pt x="1777603" y="464282"/>
                  </a:lnTo>
                  <a:lnTo>
                    <a:pt x="2059163" y="10929"/>
                  </a:lnTo>
                  <a:lnTo>
                    <a:pt x="2065951" y="0"/>
                  </a:lnTo>
                  <a:lnTo>
                    <a:pt x="2072739" y="3643"/>
                  </a:lnTo>
                  <a:lnTo>
                    <a:pt x="2354299" y="154760"/>
                  </a:lnTo>
                  <a:lnTo>
                    <a:pt x="2361087" y="158404"/>
                  </a:lnTo>
                </a:path>
              </a:pathLst>
            </a:custGeom>
          </p:spPr>
          <p:txBody>
            <a:bodyPr/>
            <a:lstStyle/>
            <a:p>
              <a:endParaRPr/>
            </a:p>
          </p:txBody>
        </p:sp>
        <p:sp>
          <p:nvSpPr>
            <p:cNvPr id="48" name="pg48"/>
            <p:cNvSpPr/>
            <p:nvPr/>
          </p:nvSpPr>
          <p:spPr>
            <a:xfrm>
              <a:off x="803816" y="1332519"/>
              <a:ext cx="6801702" cy="4593717"/>
            </a:xfrm>
            <a:custGeom>
              <a:avLst/>
              <a:gdLst/>
              <a:ahLst/>
              <a:cxnLst/>
              <a:rect l="0" t="0" r="0" b="0"/>
              <a:pathLst>
                <a:path w="6801702" h="4593717">
                  <a:moveTo>
                    <a:pt x="6788" y="422410"/>
                  </a:moveTo>
                  <a:lnTo>
                    <a:pt x="13576" y="418767"/>
                  </a:lnTo>
                  <a:lnTo>
                    <a:pt x="295135" y="267650"/>
                  </a:lnTo>
                  <a:lnTo>
                    <a:pt x="301924" y="264006"/>
                  </a:lnTo>
                  <a:lnTo>
                    <a:pt x="308712" y="267650"/>
                  </a:lnTo>
                  <a:lnTo>
                    <a:pt x="590271" y="418767"/>
                  </a:lnTo>
                  <a:lnTo>
                    <a:pt x="597059" y="422410"/>
                  </a:lnTo>
                  <a:lnTo>
                    <a:pt x="603848" y="422410"/>
                  </a:lnTo>
                  <a:lnTo>
                    <a:pt x="885407" y="422410"/>
                  </a:lnTo>
                  <a:lnTo>
                    <a:pt x="892195" y="422410"/>
                  </a:lnTo>
                  <a:lnTo>
                    <a:pt x="898984" y="421196"/>
                  </a:lnTo>
                  <a:lnTo>
                    <a:pt x="1180543" y="370823"/>
                  </a:lnTo>
                  <a:lnTo>
                    <a:pt x="1187331" y="369609"/>
                  </a:lnTo>
                  <a:lnTo>
                    <a:pt x="1194119" y="372038"/>
                  </a:lnTo>
                  <a:lnTo>
                    <a:pt x="1475679" y="472783"/>
                  </a:lnTo>
                  <a:lnTo>
                    <a:pt x="1482467" y="475212"/>
                  </a:lnTo>
                  <a:lnTo>
                    <a:pt x="1489255" y="475212"/>
                  </a:lnTo>
                  <a:lnTo>
                    <a:pt x="1770815" y="475212"/>
                  </a:lnTo>
                  <a:lnTo>
                    <a:pt x="1777603" y="475212"/>
                  </a:lnTo>
                  <a:lnTo>
                    <a:pt x="1784391" y="473997"/>
                  </a:lnTo>
                  <a:lnTo>
                    <a:pt x="2065951" y="423625"/>
                  </a:lnTo>
                  <a:lnTo>
                    <a:pt x="2072739" y="422410"/>
                  </a:lnTo>
                  <a:lnTo>
                    <a:pt x="2079527" y="422410"/>
                  </a:lnTo>
                  <a:lnTo>
                    <a:pt x="2361087" y="422410"/>
                  </a:lnTo>
                  <a:lnTo>
                    <a:pt x="2367875" y="422410"/>
                  </a:lnTo>
                  <a:lnTo>
                    <a:pt x="2374663" y="423625"/>
                  </a:lnTo>
                  <a:lnTo>
                    <a:pt x="2656223" y="473997"/>
                  </a:lnTo>
                  <a:lnTo>
                    <a:pt x="2663011" y="475212"/>
                  </a:lnTo>
                  <a:lnTo>
                    <a:pt x="2669799" y="471568"/>
                  </a:lnTo>
                  <a:lnTo>
                    <a:pt x="2951359" y="320451"/>
                  </a:lnTo>
                  <a:lnTo>
                    <a:pt x="2958147" y="316808"/>
                  </a:lnTo>
                  <a:lnTo>
                    <a:pt x="2964935" y="315593"/>
                  </a:lnTo>
                  <a:lnTo>
                    <a:pt x="3246495" y="265221"/>
                  </a:lnTo>
                  <a:lnTo>
                    <a:pt x="3253283" y="264006"/>
                  </a:lnTo>
                  <a:lnTo>
                    <a:pt x="3260071" y="261577"/>
                  </a:lnTo>
                  <a:lnTo>
                    <a:pt x="3541631" y="160832"/>
                  </a:lnTo>
                  <a:lnTo>
                    <a:pt x="3548419" y="158404"/>
                  </a:lnTo>
                  <a:lnTo>
                    <a:pt x="3555207" y="154760"/>
                  </a:lnTo>
                  <a:lnTo>
                    <a:pt x="3836766" y="3643"/>
                  </a:lnTo>
                  <a:lnTo>
                    <a:pt x="3843555" y="0"/>
                  </a:lnTo>
                  <a:lnTo>
                    <a:pt x="3850343" y="3643"/>
                  </a:lnTo>
                  <a:lnTo>
                    <a:pt x="4131902" y="154760"/>
                  </a:lnTo>
                  <a:lnTo>
                    <a:pt x="4138691" y="158404"/>
                  </a:lnTo>
                  <a:lnTo>
                    <a:pt x="4145479" y="157189"/>
                  </a:lnTo>
                  <a:lnTo>
                    <a:pt x="4427038" y="106817"/>
                  </a:lnTo>
                  <a:lnTo>
                    <a:pt x="4433826" y="105602"/>
                  </a:lnTo>
                  <a:lnTo>
                    <a:pt x="4440615" y="106817"/>
                  </a:lnTo>
                  <a:lnTo>
                    <a:pt x="4722174" y="157189"/>
                  </a:lnTo>
                  <a:lnTo>
                    <a:pt x="4728962" y="158404"/>
                  </a:lnTo>
                  <a:lnTo>
                    <a:pt x="4735751" y="155975"/>
                  </a:lnTo>
                  <a:lnTo>
                    <a:pt x="5017310" y="55230"/>
                  </a:lnTo>
                  <a:lnTo>
                    <a:pt x="5024098" y="52801"/>
                  </a:lnTo>
                  <a:lnTo>
                    <a:pt x="5030886" y="52801"/>
                  </a:lnTo>
                  <a:lnTo>
                    <a:pt x="5312446" y="52801"/>
                  </a:lnTo>
                  <a:lnTo>
                    <a:pt x="5319234" y="52801"/>
                  </a:lnTo>
                  <a:lnTo>
                    <a:pt x="5326022" y="54015"/>
                  </a:lnTo>
                  <a:lnTo>
                    <a:pt x="5607582" y="104388"/>
                  </a:lnTo>
                  <a:lnTo>
                    <a:pt x="5614370" y="105602"/>
                  </a:lnTo>
                  <a:lnTo>
                    <a:pt x="5621158" y="115318"/>
                  </a:lnTo>
                  <a:lnTo>
                    <a:pt x="5902718" y="518298"/>
                  </a:lnTo>
                  <a:lnTo>
                    <a:pt x="5909506" y="528013"/>
                  </a:lnTo>
                  <a:lnTo>
                    <a:pt x="5916294" y="534085"/>
                  </a:lnTo>
                  <a:lnTo>
                    <a:pt x="6197854" y="785948"/>
                  </a:lnTo>
                  <a:lnTo>
                    <a:pt x="6204642" y="792020"/>
                  </a:lnTo>
                  <a:lnTo>
                    <a:pt x="6211430" y="779875"/>
                  </a:lnTo>
                  <a:lnTo>
                    <a:pt x="6492990" y="276151"/>
                  </a:lnTo>
                  <a:lnTo>
                    <a:pt x="6499778" y="264006"/>
                  </a:lnTo>
                  <a:lnTo>
                    <a:pt x="6506566" y="268864"/>
                  </a:lnTo>
                  <a:lnTo>
                    <a:pt x="6788126" y="470354"/>
                  </a:lnTo>
                  <a:lnTo>
                    <a:pt x="6794914" y="475212"/>
                  </a:lnTo>
                  <a:lnTo>
                    <a:pt x="6801702" y="4593717"/>
                  </a:lnTo>
                  <a:lnTo>
                    <a:pt x="6794914" y="4593717"/>
                  </a:lnTo>
                  <a:lnTo>
                    <a:pt x="6788126" y="4593717"/>
                  </a:lnTo>
                  <a:lnTo>
                    <a:pt x="6506566" y="4593717"/>
                  </a:lnTo>
                  <a:lnTo>
                    <a:pt x="6499778" y="4593717"/>
                  </a:lnTo>
                  <a:lnTo>
                    <a:pt x="6492990" y="4593717"/>
                  </a:lnTo>
                  <a:lnTo>
                    <a:pt x="6211430" y="4593717"/>
                  </a:lnTo>
                  <a:lnTo>
                    <a:pt x="6204642" y="4593717"/>
                  </a:lnTo>
                  <a:lnTo>
                    <a:pt x="6197854" y="4593717"/>
                  </a:lnTo>
                  <a:lnTo>
                    <a:pt x="5916294" y="4593717"/>
                  </a:lnTo>
                  <a:lnTo>
                    <a:pt x="5909506" y="4593717"/>
                  </a:lnTo>
                  <a:lnTo>
                    <a:pt x="5902718" y="4593717"/>
                  </a:lnTo>
                  <a:lnTo>
                    <a:pt x="5621158" y="4593717"/>
                  </a:lnTo>
                  <a:lnTo>
                    <a:pt x="5614370" y="4593717"/>
                  </a:lnTo>
                  <a:lnTo>
                    <a:pt x="5607582" y="4593717"/>
                  </a:lnTo>
                  <a:lnTo>
                    <a:pt x="5326022" y="4593717"/>
                  </a:lnTo>
                  <a:lnTo>
                    <a:pt x="5319234" y="4593717"/>
                  </a:lnTo>
                  <a:lnTo>
                    <a:pt x="5312446" y="4593717"/>
                  </a:lnTo>
                  <a:lnTo>
                    <a:pt x="5030886" y="4593717"/>
                  </a:lnTo>
                  <a:lnTo>
                    <a:pt x="5024098" y="4593717"/>
                  </a:lnTo>
                  <a:lnTo>
                    <a:pt x="5017310" y="4593717"/>
                  </a:lnTo>
                  <a:lnTo>
                    <a:pt x="4735751" y="4593717"/>
                  </a:lnTo>
                  <a:lnTo>
                    <a:pt x="4728962" y="4593717"/>
                  </a:lnTo>
                  <a:lnTo>
                    <a:pt x="4722174" y="4593717"/>
                  </a:lnTo>
                  <a:lnTo>
                    <a:pt x="4440615" y="4593717"/>
                  </a:lnTo>
                  <a:lnTo>
                    <a:pt x="4433826" y="4593717"/>
                  </a:lnTo>
                  <a:lnTo>
                    <a:pt x="4427038" y="4593717"/>
                  </a:lnTo>
                  <a:lnTo>
                    <a:pt x="4145479" y="4593717"/>
                  </a:lnTo>
                  <a:lnTo>
                    <a:pt x="4138691" y="4593717"/>
                  </a:lnTo>
                  <a:lnTo>
                    <a:pt x="4131902" y="4593717"/>
                  </a:lnTo>
                  <a:lnTo>
                    <a:pt x="3850343" y="4593717"/>
                  </a:lnTo>
                  <a:lnTo>
                    <a:pt x="3843555" y="4593717"/>
                  </a:lnTo>
                  <a:lnTo>
                    <a:pt x="3836766" y="4593717"/>
                  </a:lnTo>
                  <a:lnTo>
                    <a:pt x="3555207" y="4593717"/>
                  </a:lnTo>
                  <a:lnTo>
                    <a:pt x="3548419" y="4593717"/>
                  </a:lnTo>
                  <a:lnTo>
                    <a:pt x="3541631" y="4593717"/>
                  </a:lnTo>
                  <a:lnTo>
                    <a:pt x="3260071" y="4593717"/>
                  </a:lnTo>
                  <a:lnTo>
                    <a:pt x="3253283" y="4593717"/>
                  </a:lnTo>
                  <a:lnTo>
                    <a:pt x="3246495" y="4593717"/>
                  </a:lnTo>
                  <a:lnTo>
                    <a:pt x="2964935" y="4593717"/>
                  </a:lnTo>
                  <a:lnTo>
                    <a:pt x="2958147" y="4593717"/>
                  </a:lnTo>
                  <a:lnTo>
                    <a:pt x="2951359" y="4593717"/>
                  </a:lnTo>
                  <a:lnTo>
                    <a:pt x="2669799" y="4593717"/>
                  </a:lnTo>
                  <a:lnTo>
                    <a:pt x="2663011" y="4593717"/>
                  </a:lnTo>
                  <a:lnTo>
                    <a:pt x="2656223" y="4593717"/>
                  </a:lnTo>
                  <a:lnTo>
                    <a:pt x="2374663" y="4593717"/>
                  </a:lnTo>
                  <a:lnTo>
                    <a:pt x="2367875" y="4593717"/>
                  </a:lnTo>
                  <a:lnTo>
                    <a:pt x="2361087" y="4593717"/>
                  </a:lnTo>
                  <a:lnTo>
                    <a:pt x="2079527" y="4593717"/>
                  </a:lnTo>
                  <a:lnTo>
                    <a:pt x="2072739" y="4593717"/>
                  </a:lnTo>
                  <a:lnTo>
                    <a:pt x="2065951" y="4593717"/>
                  </a:lnTo>
                  <a:lnTo>
                    <a:pt x="1784391" y="4593717"/>
                  </a:lnTo>
                  <a:lnTo>
                    <a:pt x="1777603" y="4593717"/>
                  </a:lnTo>
                  <a:lnTo>
                    <a:pt x="1770815" y="4593717"/>
                  </a:lnTo>
                  <a:lnTo>
                    <a:pt x="1489255" y="4593717"/>
                  </a:lnTo>
                  <a:lnTo>
                    <a:pt x="1482467" y="4593717"/>
                  </a:lnTo>
                  <a:lnTo>
                    <a:pt x="1475679" y="4593717"/>
                  </a:lnTo>
                  <a:lnTo>
                    <a:pt x="1194119" y="4593717"/>
                  </a:lnTo>
                  <a:lnTo>
                    <a:pt x="1187331" y="4593717"/>
                  </a:lnTo>
                  <a:lnTo>
                    <a:pt x="1180543" y="4593717"/>
                  </a:lnTo>
                  <a:lnTo>
                    <a:pt x="898984" y="4593717"/>
                  </a:lnTo>
                  <a:lnTo>
                    <a:pt x="892195" y="4593717"/>
                  </a:lnTo>
                  <a:lnTo>
                    <a:pt x="885407" y="4593717"/>
                  </a:lnTo>
                  <a:lnTo>
                    <a:pt x="603848" y="4593717"/>
                  </a:lnTo>
                  <a:lnTo>
                    <a:pt x="597059" y="4593717"/>
                  </a:lnTo>
                  <a:lnTo>
                    <a:pt x="590271" y="4593717"/>
                  </a:lnTo>
                  <a:lnTo>
                    <a:pt x="308712" y="4593717"/>
                  </a:lnTo>
                  <a:lnTo>
                    <a:pt x="301924" y="4593717"/>
                  </a:lnTo>
                  <a:lnTo>
                    <a:pt x="295135" y="4593717"/>
                  </a:lnTo>
                  <a:lnTo>
                    <a:pt x="13576" y="4593717"/>
                  </a:lnTo>
                  <a:lnTo>
                    <a:pt x="6788" y="4593717"/>
                  </a:lnTo>
                  <a:lnTo>
                    <a:pt x="0" y="4593717"/>
                  </a:lnTo>
                  <a:close/>
                </a:path>
              </a:pathLst>
            </a:custGeom>
            <a:solidFill>
              <a:srgbClr val="1CABE2">
                <a:alpha val="3921"/>
              </a:srgbClr>
            </a:solidFill>
          </p:spPr>
          <p:txBody>
            <a:bodyPr/>
            <a:lstStyle/>
            <a:p>
              <a:endParaRPr/>
            </a:p>
          </p:txBody>
        </p:sp>
        <p:sp>
          <p:nvSpPr>
            <p:cNvPr id="49" name="pl49"/>
            <p:cNvSpPr/>
            <p:nvPr/>
          </p:nvSpPr>
          <p:spPr>
            <a:xfrm>
              <a:off x="810605" y="1332519"/>
              <a:ext cx="6788126" cy="792020"/>
            </a:xfrm>
            <a:custGeom>
              <a:avLst/>
              <a:gdLst/>
              <a:ahLst/>
              <a:cxnLst/>
              <a:rect l="0" t="0" r="0" b="0"/>
              <a:pathLst>
                <a:path w="6788126" h="792020">
                  <a:moveTo>
                    <a:pt x="0" y="422410"/>
                  </a:moveTo>
                  <a:lnTo>
                    <a:pt x="6788" y="418767"/>
                  </a:lnTo>
                  <a:lnTo>
                    <a:pt x="288347" y="267650"/>
                  </a:lnTo>
                  <a:lnTo>
                    <a:pt x="295135" y="264006"/>
                  </a:lnTo>
                  <a:lnTo>
                    <a:pt x="301924" y="267650"/>
                  </a:lnTo>
                  <a:lnTo>
                    <a:pt x="583483" y="418767"/>
                  </a:lnTo>
                  <a:lnTo>
                    <a:pt x="590271" y="422410"/>
                  </a:lnTo>
                  <a:lnTo>
                    <a:pt x="597059" y="422410"/>
                  </a:lnTo>
                  <a:lnTo>
                    <a:pt x="878619" y="422410"/>
                  </a:lnTo>
                  <a:lnTo>
                    <a:pt x="885407" y="422410"/>
                  </a:lnTo>
                  <a:lnTo>
                    <a:pt x="892195" y="421196"/>
                  </a:lnTo>
                  <a:lnTo>
                    <a:pt x="1173755" y="370823"/>
                  </a:lnTo>
                  <a:lnTo>
                    <a:pt x="1180543" y="369609"/>
                  </a:lnTo>
                  <a:lnTo>
                    <a:pt x="1187331" y="372038"/>
                  </a:lnTo>
                  <a:lnTo>
                    <a:pt x="1468891" y="472783"/>
                  </a:lnTo>
                  <a:lnTo>
                    <a:pt x="1475679" y="475212"/>
                  </a:lnTo>
                  <a:lnTo>
                    <a:pt x="1482467" y="475212"/>
                  </a:lnTo>
                  <a:lnTo>
                    <a:pt x="1764027" y="475212"/>
                  </a:lnTo>
                  <a:lnTo>
                    <a:pt x="1770815" y="475212"/>
                  </a:lnTo>
                  <a:lnTo>
                    <a:pt x="1777603" y="473997"/>
                  </a:lnTo>
                  <a:lnTo>
                    <a:pt x="2059163" y="423625"/>
                  </a:lnTo>
                  <a:lnTo>
                    <a:pt x="2065951" y="422410"/>
                  </a:lnTo>
                  <a:lnTo>
                    <a:pt x="2072739" y="422410"/>
                  </a:lnTo>
                  <a:lnTo>
                    <a:pt x="2354299" y="422410"/>
                  </a:lnTo>
                  <a:lnTo>
                    <a:pt x="2361087" y="422410"/>
                  </a:lnTo>
                  <a:lnTo>
                    <a:pt x="2367875" y="423625"/>
                  </a:lnTo>
                  <a:lnTo>
                    <a:pt x="2649435" y="473997"/>
                  </a:lnTo>
                  <a:lnTo>
                    <a:pt x="2656223" y="475212"/>
                  </a:lnTo>
                  <a:lnTo>
                    <a:pt x="2663011" y="471568"/>
                  </a:lnTo>
                  <a:lnTo>
                    <a:pt x="2944571" y="320451"/>
                  </a:lnTo>
                  <a:lnTo>
                    <a:pt x="2951359" y="316808"/>
                  </a:lnTo>
                  <a:lnTo>
                    <a:pt x="2958147" y="315593"/>
                  </a:lnTo>
                  <a:lnTo>
                    <a:pt x="3239707" y="265221"/>
                  </a:lnTo>
                  <a:lnTo>
                    <a:pt x="3246495" y="264006"/>
                  </a:lnTo>
                  <a:lnTo>
                    <a:pt x="3253283" y="261577"/>
                  </a:lnTo>
                  <a:lnTo>
                    <a:pt x="3534842" y="160832"/>
                  </a:lnTo>
                  <a:lnTo>
                    <a:pt x="3541631" y="158404"/>
                  </a:lnTo>
                  <a:lnTo>
                    <a:pt x="3548419" y="154760"/>
                  </a:lnTo>
                  <a:lnTo>
                    <a:pt x="3829978" y="3643"/>
                  </a:lnTo>
                  <a:lnTo>
                    <a:pt x="3836766" y="0"/>
                  </a:lnTo>
                  <a:lnTo>
                    <a:pt x="3843555" y="3643"/>
                  </a:lnTo>
                  <a:lnTo>
                    <a:pt x="4125114" y="154760"/>
                  </a:lnTo>
                  <a:lnTo>
                    <a:pt x="4131902" y="158404"/>
                  </a:lnTo>
                  <a:lnTo>
                    <a:pt x="4138691" y="157189"/>
                  </a:lnTo>
                  <a:lnTo>
                    <a:pt x="4420250" y="106817"/>
                  </a:lnTo>
                  <a:lnTo>
                    <a:pt x="4427038" y="105602"/>
                  </a:lnTo>
                  <a:lnTo>
                    <a:pt x="4433826" y="106817"/>
                  </a:lnTo>
                  <a:lnTo>
                    <a:pt x="4715386" y="157189"/>
                  </a:lnTo>
                  <a:lnTo>
                    <a:pt x="4722174" y="158404"/>
                  </a:lnTo>
                  <a:lnTo>
                    <a:pt x="4728962" y="155975"/>
                  </a:lnTo>
                  <a:lnTo>
                    <a:pt x="5010522" y="55230"/>
                  </a:lnTo>
                  <a:lnTo>
                    <a:pt x="5017310" y="52801"/>
                  </a:lnTo>
                  <a:lnTo>
                    <a:pt x="5024098" y="52801"/>
                  </a:lnTo>
                  <a:lnTo>
                    <a:pt x="5305658" y="52801"/>
                  </a:lnTo>
                  <a:lnTo>
                    <a:pt x="5312446" y="52801"/>
                  </a:lnTo>
                  <a:lnTo>
                    <a:pt x="5319234" y="54015"/>
                  </a:lnTo>
                  <a:lnTo>
                    <a:pt x="5600794" y="104388"/>
                  </a:lnTo>
                  <a:lnTo>
                    <a:pt x="5607582" y="105602"/>
                  </a:lnTo>
                  <a:lnTo>
                    <a:pt x="5614370" y="115318"/>
                  </a:lnTo>
                  <a:lnTo>
                    <a:pt x="5895930" y="518298"/>
                  </a:lnTo>
                  <a:lnTo>
                    <a:pt x="5902718" y="528013"/>
                  </a:lnTo>
                  <a:lnTo>
                    <a:pt x="5909506" y="534085"/>
                  </a:lnTo>
                  <a:lnTo>
                    <a:pt x="6191066" y="785948"/>
                  </a:lnTo>
                  <a:lnTo>
                    <a:pt x="6197854" y="792020"/>
                  </a:lnTo>
                  <a:lnTo>
                    <a:pt x="6204642" y="779875"/>
                  </a:lnTo>
                  <a:lnTo>
                    <a:pt x="6486202" y="276151"/>
                  </a:lnTo>
                  <a:lnTo>
                    <a:pt x="6492990" y="264006"/>
                  </a:lnTo>
                  <a:lnTo>
                    <a:pt x="6499778" y="268864"/>
                  </a:lnTo>
                  <a:lnTo>
                    <a:pt x="6781338" y="470354"/>
                  </a:lnTo>
                  <a:lnTo>
                    <a:pt x="6788126" y="475212"/>
                  </a:lnTo>
                </a:path>
              </a:pathLst>
            </a:custGeom>
          </p:spPr>
          <p:txBody>
            <a:bodyPr/>
            <a:lstStyle/>
            <a:p>
              <a:endParaRPr/>
            </a:p>
          </p:txBody>
        </p:sp>
        <p:sp>
          <p:nvSpPr>
            <p:cNvPr id="50" name="pg50"/>
            <p:cNvSpPr/>
            <p:nvPr/>
          </p:nvSpPr>
          <p:spPr>
            <a:xfrm>
              <a:off x="803816" y="2071737"/>
              <a:ext cx="6801702" cy="3854498"/>
            </a:xfrm>
            <a:custGeom>
              <a:avLst/>
              <a:gdLst/>
              <a:ahLst/>
              <a:cxnLst/>
              <a:rect l="0" t="0" r="0" b="0"/>
              <a:pathLst>
                <a:path w="6801702" h="3854498">
                  <a:moveTo>
                    <a:pt x="6788" y="3432087"/>
                  </a:moveTo>
                  <a:lnTo>
                    <a:pt x="13576" y="3428444"/>
                  </a:lnTo>
                  <a:lnTo>
                    <a:pt x="295135" y="3277326"/>
                  </a:lnTo>
                  <a:lnTo>
                    <a:pt x="301924" y="3273683"/>
                  </a:lnTo>
                  <a:lnTo>
                    <a:pt x="308712" y="3271254"/>
                  </a:lnTo>
                  <a:lnTo>
                    <a:pt x="590271" y="3170509"/>
                  </a:lnTo>
                  <a:lnTo>
                    <a:pt x="597059" y="3168080"/>
                  </a:lnTo>
                  <a:lnTo>
                    <a:pt x="603848" y="3154721"/>
                  </a:lnTo>
                  <a:lnTo>
                    <a:pt x="885407" y="2600624"/>
                  </a:lnTo>
                  <a:lnTo>
                    <a:pt x="892195" y="2587265"/>
                  </a:lnTo>
                  <a:lnTo>
                    <a:pt x="898984" y="2582408"/>
                  </a:lnTo>
                  <a:lnTo>
                    <a:pt x="1180543" y="2380918"/>
                  </a:lnTo>
                  <a:lnTo>
                    <a:pt x="1187331" y="2376060"/>
                  </a:lnTo>
                  <a:lnTo>
                    <a:pt x="1194119" y="2379703"/>
                  </a:lnTo>
                  <a:lnTo>
                    <a:pt x="1475679" y="2530821"/>
                  </a:lnTo>
                  <a:lnTo>
                    <a:pt x="1482467" y="2534464"/>
                  </a:lnTo>
                  <a:lnTo>
                    <a:pt x="1489255" y="2516248"/>
                  </a:lnTo>
                  <a:lnTo>
                    <a:pt x="1770815" y="1760660"/>
                  </a:lnTo>
                  <a:lnTo>
                    <a:pt x="1777603" y="1742444"/>
                  </a:lnTo>
                  <a:lnTo>
                    <a:pt x="1784391" y="1723013"/>
                  </a:lnTo>
                  <a:lnTo>
                    <a:pt x="2065951" y="917053"/>
                  </a:lnTo>
                  <a:lnTo>
                    <a:pt x="2072739" y="897622"/>
                  </a:lnTo>
                  <a:lnTo>
                    <a:pt x="2079527" y="886692"/>
                  </a:lnTo>
                  <a:lnTo>
                    <a:pt x="2361087" y="433340"/>
                  </a:lnTo>
                  <a:lnTo>
                    <a:pt x="2367875" y="422410"/>
                  </a:lnTo>
                  <a:lnTo>
                    <a:pt x="2374663" y="423625"/>
                  </a:lnTo>
                  <a:lnTo>
                    <a:pt x="2656223" y="473997"/>
                  </a:lnTo>
                  <a:lnTo>
                    <a:pt x="2663011" y="475212"/>
                  </a:lnTo>
                  <a:lnTo>
                    <a:pt x="2669799" y="471568"/>
                  </a:lnTo>
                  <a:lnTo>
                    <a:pt x="2951359" y="320451"/>
                  </a:lnTo>
                  <a:lnTo>
                    <a:pt x="2958147" y="316808"/>
                  </a:lnTo>
                  <a:lnTo>
                    <a:pt x="2964935" y="315593"/>
                  </a:lnTo>
                  <a:lnTo>
                    <a:pt x="3246495" y="265221"/>
                  </a:lnTo>
                  <a:lnTo>
                    <a:pt x="3253283" y="264006"/>
                  </a:lnTo>
                  <a:lnTo>
                    <a:pt x="3260071" y="265221"/>
                  </a:lnTo>
                  <a:lnTo>
                    <a:pt x="3541631" y="315593"/>
                  </a:lnTo>
                  <a:lnTo>
                    <a:pt x="3548419" y="316808"/>
                  </a:lnTo>
                  <a:lnTo>
                    <a:pt x="3555207" y="318022"/>
                  </a:lnTo>
                  <a:lnTo>
                    <a:pt x="3836766" y="368394"/>
                  </a:lnTo>
                  <a:lnTo>
                    <a:pt x="3843555" y="369609"/>
                  </a:lnTo>
                  <a:lnTo>
                    <a:pt x="3850343" y="397541"/>
                  </a:lnTo>
                  <a:lnTo>
                    <a:pt x="4131902" y="1556108"/>
                  </a:lnTo>
                  <a:lnTo>
                    <a:pt x="4138691" y="1584040"/>
                  </a:lnTo>
                  <a:lnTo>
                    <a:pt x="4145479" y="1580397"/>
                  </a:lnTo>
                  <a:lnTo>
                    <a:pt x="4427038" y="1429279"/>
                  </a:lnTo>
                  <a:lnTo>
                    <a:pt x="4433826" y="1425636"/>
                  </a:lnTo>
                  <a:lnTo>
                    <a:pt x="4440615" y="1412277"/>
                  </a:lnTo>
                  <a:lnTo>
                    <a:pt x="4722174" y="858180"/>
                  </a:lnTo>
                  <a:lnTo>
                    <a:pt x="4728962" y="844821"/>
                  </a:lnTo>
                  <a:lnTo>
                    <a:pt x="4735751" y="835106"/>
                  </a:lnTo>
                  <a:lnTo>
                    <a:pt x="5017310" y="432126"/>
                  </a:lnTo>
                  <a:lnTo>
                    <a:pt x="5024098" y="422410"/>
                  </a:lnTo>
                  <a:lnTo>
                    <a:pt x="5030886" y="416338"/>
                  </a:lnTo>
                  <a:lnTo>
                    <a:pt x="5312446" y="164476"/>
                  </a:lnTo>
                  <a:lnTo>
                    <a:pt x="5319234" y="158404"/>
                  </a:lnTo>
                  <a:lnTo>
                    <a:pt x="5326022" y="154760"/>
                  </a:lnTo>
                  <a:lnTo>
                    <a:pt x="5607582" y="3643"/>
                  </a:lnTo>
                  <a:lnTo>
                    <a:pt x="5614370" y="0"/>
                  </a:lnTo>
                  <a:lnTo>
                    <a:pt x="5621158" y="8501"/>
                  </a:lnTo>
                  <a:lnTo>
                    <a:pt x="5902718" y="361108"/>
                  </a:lnTo>
                  <a:lnTo>
                    <a:pt x="5909506" y="369609"/>
                  </a:lnTo>
                  <a:lnTo>
                    <a:pt x="5916294" y="376896"/>
                  </a:lnTo>
                  <a:lnTo>
                    <a:pt x="6197854" y="679130"/>
                  </a:lnTo>
                  <a:lnTo>
                    <a:pt x="6204642" y="686417"/>
                  </a:lnTo>
                  <a:lnTo>
                    <a:pt x="6211430" y="676702"/>
                  </a:lnTo>
                  <a:lnTo>
                    <a:pt x="6492990" y="273722"/>
                  </a:lnTo>
                  <a:lnTo>
                    <a:pt x="6499778" y="264006"/>
                  </a:lnTo>
                  <a:lnTo>
                    <a:pt x="6506566" y="266435"/>
                  </a:lnTo>
                  <a:lnTo>
                    <a:pt x="6788126" y="367180"/>
                  </a:lnTo>
                  <a:lnTo>
                    <a:pt x="6794914" y="369609"/>
                  </a:lnTo>
                  <a:lnTo>
                    <a:pt x="6801702" y="3854498"/>
                  </a:lnTo>
                  <a:lnTo>
                    <a:pt x="6794914" y="3854498"/>
                  </a:lnTo>
                  <a:lnTo>
                    <a:pt x="6788126" y="3854498"/>
                  </a:lnTo>
                  <a:lnTo>
                    <a:pt x="6506566" y="3854498"/>
                  </a:lnTo>
                  <a:lnTo>
                    <a:pt x="6499778" y="3854498"/>
                  </a:lnTo>
                  <a:lnTo>
                    <a:pt x="6492990" y="3854498"/>
                  </a:lnTo>
                  <a:lnTo>
                    <a:pt x="6211430" y="3854498"/>
                  </a:lnTo>
                  <a:lnTo>
                    <a:pt x="6204642" y="3854498"/>
                  </a:lnTo>
                  <a:lnTo>
                    <a:pt x="6197854" y="3854498"/>
                  </a:lnTo>
                  <a:lnTo>
                    <a:pt x="5916294" y="3854498"/>
                  </a:lnTo>
                  <a:lnTo>
                    <a:pt x="5909506" y="3854498"/>
                  </a:lnTo>
                  <a:lnTo>
                    <a:pt x="5902718" y="3854498"/>
                  </a:lnTo>
                  <a:lnTo>
                    <a:pt x="5621158" y="3854498"/>
                  </a:lnTo>
                  <a:lnTo>
                    <a:pt x="5614370" y="3854498"/>
                  </a:lnTo>
                  <a:lnTo>
                    <a:pt x="5607582" y="3854498"/>
                  </a:lnTo>
                  <a:lnTo>
                    <a:pt x="5326022" y="3854498"/>
                  </a:lnTo>
                  <a:lnTo>
                    <a:pt x="5319234" y="3854498"/>
                  </a:lnTo>
                  <a:lnTo>
                    <a:pt x="5312446" y="3854498"/>
                  </a:lnTo>
                  <a:lnTo>
                    <a:pt x="5030886" y="3854498"/>
                  </a:lnTo>
                  <a:lnTo>
                    <a:pt x="5024098" y="3854498"/>
                  </a:lnTo>
                  <a:lnTo>
                    <a:pt x="5017310" y="3854498"/>
                  </a:lnTo>
                  <a:lnTo>
                    <a:pt x="4735751" y="3854498"/>
                  </a:lnTo>
                  <a:lnTo>
                    <a:pt x="4728962" y="3854498"/>
                  </a:lnTo>
                  <a:lnTo>
                    <a:pt x="4722174" y="3854498"/>
                  </a:lnTo>
                  <a:lnTo>
                    <a:pt x="4440615" y="3854498"/>
                  </a:lnTo>
                  <a:lnTo>
                    <a:pt x="4433826" y="3854498"/>
                  </a:lnTo>
                  <a:lnTo>
                    <a:pt x="4427038" y="3854498"/>
                  </a:lnTo>
                  <a:lnTo>
                    <a:pt x="4145479" y="3854498"/>
                  </a:lnTo>
                  <a:lnTo>
                    <a:pt x="4138691" y="3854498"/>
                  </a:lnTo>
                  <a:lnTo>
                    <a:pt x="4131902" y="3854498"/>
                  </a:lnTo>
                  <a:lnTo>
                    <a:pt x="3850343" y="3854498"/>
                  </a:lnTo>
                  <a:lnTo>
                    <a:pt x="3843555" y="3854498"/>
                  </a:lnTo>
                  <a:lnTo>
                    <a:pt x="3836766" y="3854498"/>
                  </a:lnTo>
                  <a:lnTo>
                    <a:pt x="3555207" y="3854498"/>
                  </a:lnTo>
                  <a:lnTo>
                    <a:pt x="3548419" y="3854498"/>
                  </a:lnTo>
                  <a:lnTo>
                    <a:pt x="3541631" y="3854498"/>
                  </a:lnTo>
                  <a:lnTo>
                    <a:pt x="3260071" y="3854498"/>
                  </a:lnTo>
                  <a:lnTo>
                    <a:pt x="3253283" y="3854498"/>
                  </a:lnTo>
                  <a:lnTo>
                    <a:pt x="3246495" y="3854498"/>
                  </a:lnTo>
                  <a:lnTo>
                    <a:pt x="2964935" y="3854498"/>
                  </a:lnTo>
                  <a:lnTo>
                    <a:pt x="2958147" y="3854498"/>
                  </a:lnTo>
                  <a:lnTo>
                    <a:pt x="2951359" y="3854498"/>
                  </a:lnTo>
                  <a:lnTo>
                    <a:pt x="2669799" y="3854498"/>
                  </a:lnTo>
                  <a:lnTo>
                    <a:pt x="2663011" y="3854498"/>
                  </a:lnTo>
                  <a:lnTo>
                    <a:pt x="2656223" y="3854498"/>
                  </a:lnTo>
                  <a:lnTo>
                    <a:pt x="2374663" y="3854498"/>
                  </a:lnTo>
                  <a:lnTo>
                    <a:pt x="2367875" y="3854498"/>
                  </a:lnTo>
                  <a:lnTo>
                    <a:pt x="2361087" y="3854498"/>
                  </a:lnTo>
                  <a:lnTo>
                    <a:pt x="2079527" y="3854498"/>
                  </a:lnTo>
                  <a:lnTo>
                    <a:pt x="2072739" y="3854498"/>
                  </a:lnTo>
                  <a:lnTo>
                    <a:pt x="2065951" y="3854498"/>
                  </a:lnTo>
                  <a:lnTo>
                    <a:pt x="1784391" y="3854498"/>
                  </a:lnTo>
                  <a:lnTo>
                    <a:pt x="1777603" y="3854498"/>
                  </a:lnTo>
                  <a:lnTo>
                    <a:pt x="1770815" y="3854498"/>
                  </a:lnTo>
                  <a:lnTo>
                    <a:pt x="1489255" y="3854498"/>
                  </a:lnTo>
                  <a:lnTo>
                    <a:pt x="1482467" y="3854498"/>
                  </a:lnTo>
                  <a:lnTo>
                    <a:pt x="1475679" y="3854498"/>
                  </a:lnTo>
                  <a:lnTo>
                    <a:pt x="1194119" y="3854498"/>
                  </a:lnTo>
                  <a:lnTo>
                    <a:pt x="1187331" y="3854498"/>
                  </a:lnTo>
                  <a:lnTo>
                    <a:pt x="1180543" y="3854498"/>
                  </a:lnTo>
                  <a:lnTo>
                    <a:pt x="898984" y="3854498"/>
                  </a:lnTo>
                  <a:lnTo>
                    <a:pt x="892195" y="3854498"/>
                  </a:lnTo>
                  <a:lnTo>
                    <a:pt x="885407" y="3854498"/>
                  </a:lnTo>
                  <a:lnTo>
                    <a:pt x="603848" y="3854498"/>
                  </a:lnTo>
                  <a:lnTo>
                    <a:pt x="597059" y="3854498"/>
                  </a:lnTo>
                  <a:lnTo>
                    <a:pt x="590271" y="3854498"/>
                  </a:lnTo>
                  <a:lnTo>
                    <a:pt x="308712" y="3854498"/>
                  </a:lnTo>
                  <a:lnTo>
                    <a:pt x="301924" y="3854498"/>
                  </a:lnTo>
                  <a:lnTo>
                    <a:pt x="295135" y="3854498"/>
                  </a:lnTo>
                  <a:lnTo>
                    <a:pt x="13576" y="3854498"/>
                  </a:lnTo>
                  <a:lnTo>
                    <a:pt x="6788" y="3854498"/>
                  </a:lnTo>
                  <a:lnTo>
                    <a:pt x="0" y="3854498"/>
                  </a:lnTo>
                  <a:close/>
                </a:path>
              </a:pathLst>
            </a:custGeom>
            <a:solidFill>
              <a:srgbClr val="1CABE2">
                <a:alpha val="3921"/>
              </a:srgbClr>
            </a:solidFill>
          </p:spPr>
          <p:txBody>
            <a:bodyPr/>
            <a:lstStyle/>
            <a:p>
              <a:endParaRPr/>
            </a:p>
          </p:txBody>
        </p:sp>
        <p:sp>
          <p:nvSpPr>
            <p:cNvPr id="51" name="pl51"/>
            <p:cNvSpPr/>
            <p:nvPr/>
          </p:nvSpPr>
          <p:spPr>
            <a:xfrm>
              <a:off x="810605" y="2071737"/>
              <a:ext cx="6788126" cy="3432087"/>
            </a:xfrm>
            <a:custGeom>
              <a:avLst/>
              <a:gdLst/>
              <a:ahLst/>
              <a:cxnLst/>
              <a:rect l="0" t="0" r="0" b="0"/>
              <a:pathLst>
                <a:path w="6788126" h="3432087">
                  <a:moveTo>
                    <a:pt x="0" y="3432087"/>
                  </a:moveTo>
                  <a:lnTo>
                    <a:pt x="6788" y="3428444"/>
                  </a:lnTo>
                  <a:lnTo>
                    <a:pt x="288347" y="3277326"/>
                  </a:lnTo>
                  <a:lnTo>
                    <a:pt x="295135" y="3273683"/>
                  </a:lnTo>
                  <a:lnTo>
                    <a:pt x="301924" y="3271254"/>
                  </a:lnTo>
                  <a:lnTo>
                    <a:pt x="583483" y="3170509"/>
                  </a:lnTo>
                  <a:lnTo>
                    <a:pt x="590271" y="3168080"/>
                  </a:lnTo>
                  <a:lnTo>
                    <a:pt x="597059" y="3154721"/>
                  </a:lnTo>
                  <a:lnTo>
                    <a:pt x="878619" y="2600624"/>
                  </a:lnTo>
                  <a:lnTo>
                    <a:pt x="885407" y="2587265"/>
                  </a:lnTo>
                  <a:lnTo>
                    <a:pt x="892195" y="2582408"/>
                  </a:lnTo>
                  <a:lnTo>
                    <a:pt x="1173755" y="2380918"/>
                  </a:lnTo>
                  <a:lnTo>
                    <a:pt x="1180543" y="2376060"/>
                  </a:lnTo>
                  <a:lnTo>
                    <a:pt x="1187331" y="2379703"/>
                  </a:lnTo>
                  <a:lnTo>
                    <a:pt x="1468891" y="2530821"/>
                  </a:lnTo>
                  <a:lnTo>
                    <a:pt x="1475679" y="2534464"/>
                  </a:lnTo>
                  <a:lnTo>
                    <a:pt x="1482467" y="2516248"/>
                  </a:lnTo>
                  <a:lnTo>
                    <a:pt x="1764027" y="1760660"/>
                  </a:lnTo>
                  <a:lnTo>
                    <a:pt x="1770815" y="1742444"/>
                  </a:lnTo>
                  <a:lnTo>
                    <a:pt x="1777603" y="1723013"/>
                  </a:lnTo>
                  <a:lnTo>
                    <a:pt x="2059163" y="917053"/>
                  </a:lnTo>
                  <a:lnTo>
                    <a:pt x="2065951" y="897622"/>
                  </a:lnTo>
                  <a:lnTo>
                    <a:pt x="2072739" y="886692"/>
                  </a:lnTo>
                  <a:lnTo>
                    <a:pt x="2354299" y="433340"/>
                  </a:lnTo>
                  <a:lnTo>
                    <a:pt x="2361087" y="422410"/>
                  </a:lnTo>
                  <a:lnTo>
                    <a:pt x="2367875" y="423625"/>
                  </a:lnTo>
                  <a:lnTo>
                    <a:pt x="2649435" y="473997"/>
                  </a:lnTo>
                  <a:lnTo>
                    <a:pt x="2656223" y="475212"/>
                  </a:lnTo>
                  <a:lnTo>
                    <a:pt x="2663011" y="471568"/>
                  </a:lnTo>
                  <a:lnTo>
                    <a:pt x="2944571" y="320451"/>
                  </a:lnTo>
                  <a:lnTo>
                    <a:pt x="2951359" y="316808"/>
                  </a:lnTo>
                  <a:lnTo>
                    <a:pt x="2958147" y="315593"/>
                  </a:lnTo>
                  <a:lnTo>
                    <a:pt x="3239707" y="265221"/>
                  </a:lnTo>
                  <a:lnTo>
                    <a:pt x="3246495" y="264006"/>
                  </a:lnTo>
                  <a:lnTo>
                    <a:pt x="3253283" y="265221"/>
                  </a:lnTo>
                  <a:lnTo>
                    <a:pt x="3534842" y="315593"/>
                  </a:lnTo>
                  <a:lnTo>
                    <a:pt x="3541631" y="316808"/>
                  </a:lnTo>
                  <a:lnTo>
                    <a:pt x="3548419" y="318022"/>
                  </a:lnTo>
                  <a:lnTo>
                    <a:pt x="3829978" y="368394"/>
                  </a:lnTo>
                  <a:lnTo>
                    <a:pt x="3836766" y="369609"/>
                  </a:lnTo>
                  <a:lnTo>
                    <a:pt x="3843555" y="397541"/>
                  </a:lnTo>
                  <a:lnTo>
                    <a:pt x="4125114" y="1556108"/>
                  </a:lnTo>
                  <a:lnTo>
                    <a:pt x="4131902" y="1584040"/>
                  </a:lnTo>
                  <a:lnTo>
                    <a:pt x="4138691" y="1580397"/>
                  </a:lnTo>
                  <a:lnTo>
                    <a:pt x="4420250" y="1429279"/>
                  </a:lnTo>
                  <a:lnTo>
                    <a:pt x="4427038" y="1425636"/>
                  </a:lnTo>
                  <a:lnTo>
                    <a:pt x="4433826" y="1412277"/>
                  </a:lnTo>
                  <a:lnTo>
                    <a:pt x="4715386" y="858180"/>
                  </a:lnTo>
                  <a:lnTo>
                    <a:pt x="4722174" y="844821"/>
                  </a:lnTo>
                  <a:lnTo>
                    <a:pt x="4728962" y="835106"/>
                  </a:lnTo>
                  <a:lnTo>
                    <a:pt x="5010522" y="432126"/>
                  </a:lnTo>
                  <a:lnTo>
                    <a:pt x="5017310" y="422410"/>
                  </a:lnTo>
                  <a:lnTo>
                    <a:pt x="5024098" y="416338"/>
                  </a:lnTo>
                  <a:lnTo>
                    <a:pt x="5305658" y="164476"/>
                  </a:lnTo>
                  <a:lnTo>
                    <a:pt x="5312446" y="158404"/>
                  </a:lnTo>
                  <a:lnTo>
                    <a:pt x="5319234" y="154760"/>
                  </a:lnTo>
                  <a:lnTo>
                    <a:pt x="5600794" y="3643"/>
                  </a:lnTo>
                  <a:lnTo>
                    <a:pt x="5607582" y="0"/>
                  </a:lnTo>
                  <a:lnTo>
                    <a:pt x="5614370" y="8501"/>
                  </a:lnTo>
                  <a:lnTo>
                    <a:pt x="5895930" y="361108"/>
                  </a:lnTo>
                  <a:lnTo>
                    <a:pt x="5902718" y="369609"/>
                  </a:lnTo>
                  <a:lnTo>
                    <a:pt x="5909506" y="376896"/>
                  </a:lnTo>
                  <a:lnTo>
                    <a:pt x="6191066" y="679130"/>
                  </a:lnTo>
                  <a:lnTo>
                    <a:pt x="6197854" y="686417"/>
                  </a:lnTo>
                  <a:lnTo>
                    <a:pt x="6204642" y="676702"/>
                  </a:lnTo>
                  <a:lnTo>
                    <a:pt x="6486202" y="273722"/>
                  </a:lnTo>
                  <a:lnTo>
                    <a:pt x="6492990" y="264006"/>
                  </a:lnTo>
                  <a:lnTo>
                    <a:pt x="6499778" y="266435"/>
                  </a:lnTo>
                  <a:lnTo>
                    <a:pt x="6781338" y="367180"/>
                  </a:lnTo>
                  <a:lnTo>
                    <a:pt x="6788126" y="369609"/>
                  </a:lnTo>
                </a:path>
              </a:pathLst>
            </a:custGeom>
          </p:spPr>
          <p:txBody>
            <a:bodyPr/>
            <a:lstStyle/>
            <a:p>
              <a:endParaRPr/>
            </a:p>
          </p:txBody>
        </p:sp>
        <p:sp>
          <p:nvSpPr>
            <p:cNvPr id="52" name="pg52"/>
            <p:cNvSpPr/>
            <p:nvPr/>
          </p:nvSpPr>
          <p:spPr>
            <a:xfrm>
              <a:off x="3164904" y="4289394"/>
              <a:ext cx="4440615" cy="1636841"/>
            </a:xfrm>
            <a:custGeom>
              <a:avLst/>
              <a:gdLst/>
              <a:ahLst/>
              <a:cxnLst/>
              <a:rect l="0" t="0" r="0" b="0"/>
              <a:pathLst>
                <a:path w="4440615" h="1636841">
                  <a:moveTo>
                    <a:pt x="6788" y="1636841"/>
                  </a:moveTo>
                  <a:lnTo>
                    <a:pt x="13576" y="1636841"/>
                  </a:lnTo>
                  <a:lnTo>
                    <a:pt x="295135" y="1636841"/>
                  </a:lnTo>
                  <a:lnTo>
                    <a:pt x="301924" y="1636841"/>
                  </a:lnTo>
                  <a:lnTo>
                    <a:pt x="308712" y="1636841"/>
                  </a:lnTo>
                  <a:lnTo>
                    <a:pt x="590271" y="1636841"/>
                  </a:lnTo>
                  <a:lnTo>
                    <a:pt x="597059" y="1636841"/>
                  </a:lnTo>
                  <a:lnTo>
                    <a:pt x="603848" y="1634412"/>
                  </a:lnTo>
                  <a:lnTo>
                    <a:pt x="885407" y="1533667"/>
                  </a:lnTo>
                  <a:lnTo>
                    <a:pt x="892195" y="1531239"/>
                  </a:lnTo>
                  <a:lnTo>
                    <a:pt x="898984" y="1531239"/>
                  </a:lnTo>
                  <a:lnTo>
                    <a:pt x="1180543" y="1531239"/>
                  </a:lnTo>
                  <a:lnTo>
                    <a:pt x="1187331" y="1531239"/>
                  </a:lnTo>
                  <a:lnTo>
                    <a:pt x="1194119" y="1530024"/>
                  </a:lnTo>
                  <a:lnTo>
                    <a:pt x="1475679" y="1479652"/>
                  </a:lnTo>
                  <a:lnTo>
                    <a:pt x="1482467" y="1478437"/>
                  </a:lnTo>
                  <a:lnTo>
                    <a:pt x="1489255" y="1469936"/>
                  </a:lnTo>
                  <a:lnTo>
                    <a:pt x="1770815" y="1117329"/>
                  </a:lnTo>
                  <a:lnTo>
                    <a:pt x="1777603" y="1108828"/>
                  </a:lnTo>
                  <a:lnTo>
                    <a:pt x="1784391" y="1103970"/>
                  </a:lnTo>
                  <a:lnTo>
                    <a:pt x="2065951" y="902480"/>
                  </a:lnTo>
                  <a:lnTo>
                    <a:pt x="2072739" y="897622"/>
                  </a:lnTo>
                  <a:lnTo>
                    <a:pt x="2079527" y="896408"/>
                  </a:lnTo>
                  <a:lnTo>
                    <a:pt x="2361087" y="846035"/>
                  </a:lnTo>
                  <a:lnTo>
                    <a:pt x="2367875" y="844821"/>
                  </a:lnTo>
                  <a:lnTo>
                    <a:pt x="2374663" y="846035"/>
                  </a:lnTo>
                  <a:lnTo>
                    <a:pt x="2656223" y="896408"/>
                  </a:lnTo>
                  <a:lnTo>
                    <a:pt x="2663011" y="897622"/>
                  </a:lnTo>
                  <a:lnTo>
                    <a:pt x="2669799" y="895194"/>
                  </a:lnTo>
                  <a:lnTo>
                    <a:pt x="2951359" y="794449"/>
                  </a:lnTo>
                  <a:lnTo>
                    <a:pt x="2958147" y="792020"/>
                  </a:lnTo>
                  <a:lnTo>
                    <a:pt x="2964935" y="790805"/>
                  </a:lnTo>
                  <a:lnTo>
                    <a:pt x="3246495" y="740433"/>
                  </a:lnTo>
                  <a:lnTo>
                    <a:pt x="3253283" y="739218"/>
                  </a:lnTo>
                  <a:lnTo>
                    <a:pt x="3260071" y="739218"/>
                  </a:lnTo>
                  <a:lnTo>
                    <a:pt x="3541631" y="739218"/>
                  </a:lnTo>
                  <a:lnTo>
                    <a:pt x="3548419" y="739218"/>
                  </a:lnTo>
                  <a:lnTo>
                    <a:pt x="3555207" y="744076"/>
                  </a:lnTo>
                  <a:lnTo>
                    <a:pt x="3836766" y="945566"/>
                  </a:lnTo>
                  <a:lnTo>
                    <a:pt x="3843555" y="950424"/>
                  </a:lnTo>
                  <a:lnTo>
                    <a:pt x="3850343" y="949209"/>
                  </a:lnTo>
                  <a:lnTo>
                    <a:pt x="4131902" y="898837"/>
                  </a:lnTo>
                  <a:lnTo>
                    <a:pt x="4138691" y="897622"/>
                  </a:lnTo>
                  <a:lnTo>
                    <a:pt x="4145479" y="876977"/>
                  </a:lnTo>
                  <a:lnTo>
                    <a:pt x="4427038" y="20645"/>
                  </a:lnTo>
                  <a:lnTo>
                    <a:pt x="4433826" y="0"/>
                  </a:lnTo>
                  <a:lnTo>
                    <a:pt x="4440615" y="1636841"/>
                  </a:lnTo>
                  <a:lnTo>
                    <a:pt x="4433826" y="1636841"/>
                  </a:lnTo>
                  <a:lnTo>
                    <a:pt x="4427038" y="1636841"/>
                  </a:lnTo>
                  <a:lnTo>
                    <a:pt x="4145479" y="1636841"/>
                  </a:lnTo>
                  <a:lnTo>
                    <a:pt x="4138691" y="1636841"/>
                  </a:lnTo>
                  <a:lnTo>
                    <a:pt x="4131902" y="1636841"/>
                  </a:lnTo>
                  <a:lnTo>
                    <a:pt x="3850343" y="1636841"/>
                  </a:lnTo>
                  <a:lnTo>
                    <a:pt x="3843555" y="1636841"/>
                  </a:lnTo>
                  <a:lnTo>
                    <a:pt x="3836766" y="1636841"/>
                  </a:lnTo>
                  <a:lnTo>
                    <a:pt x="3555207" y="1636841"/>
                  </a:lnTo>
                  <a:lnTo>
                    <a:pt x="3548419" y="1636841"/>
                  </a:lnTo>
                  <a:lnTo>
                    <a:pt x="3541631" y="1636841"/>
                  </a:lnTo>
                  <a:lnTo>
                    <a:pt x="3260071" y="1636841"/>
                  </a:lnTo>
                  <a:lnTo>
                    <a:pt x="3253283" y="1636841"/>
                  </a:lnTo>
                  <a:lnTo>
                    <a:pt x="3246495" y="1636841"/>
                  </a:lnTo>
                  <a:lnTo>
                    <a:pt x="2964935" y="1636841"/>
                  </a:lnTo>
                  <a:lnTo>
                    <a:pt x="2958147" y="1636841"/>
                  </a:lnTo>
                  <a:lnTo>
                    <a:pt x="2951359" y="1636841"/>
                  </a:lnTo>
                  <a:lnTo>
                    <a:pt x="2669799" y="1636841"/>
                  </a:lnTo>
                  <a:lnTo>
                    <a:pt x="2663011" y="1636841"/>
                  </a:lnTo>
                  <a:lnTo>
                    <a:pt x="2656223" y="1636841"/>
                  </a:lnTo>
                  <a:lnTo>
                    <a:pt x="2374663" y="1636841"/>
                  </a:lnTo>
                  <a:lnTo>
                    <a:pt x="2367875" y="1636841"/>
                  </a:lnTo>
                  <a:lnTo>
                    <a:pt x="2361087" y="1636841"/>
                  </a:lnTo>
                  <a:lnTo>
                    <a:pt x="2079527" y="1636841"/>
                  </a:lnTo>
                  <a:lnTo>
                    <a:pt x="2072739" y="1636841"/>
                  </a:lnTo>
                  <a:lnTo>
                    <a:pt x="2065951" y="1636841"/>
                  </a:lnTo>
                  <a:lnTo>
                    <a:pt x="1784391" y="1636841"/>
                  </a:lnTo>
                  <a:lnTo>
                    <a:pt x="1777603" y="1636841"/>
                  </a:lnTo>
                  <a:lnTo>
                    <a:pt x="1770815" y="1636841"/>
                  </a:lnTo>
                  <a:lnTo>
                    <a:pt x="1489255" y="1636841"/>
                  </a:lnTo>
                  <a:lnTo>
                    <a:pt x="1482467" y="1636841"/>
                  </a:lnTo>
                  <a:lnTo>
                    <a:pt x="1475679" y="1636841"/>
                  </a:lnTo>
                  <a:lnTo>
                    <a:pt x="1194119" y="1636841"/>
                  </a:lnTo>
                  <a:lnTo>
                    <a:pt x="1187331" y="1636841"/>
                  </a:lnTo>
                  <a:lnTo>
                    <a:pt x="1180543" y="1636841"/>
                  </a:lnTo>
                  <a:lnTo>
                    <a:pt x="898984" y="1636841"/>
                  </a:lnTo>
                  <a:lnTo>
                    <a:pt x="892195" y="1636841"/>
                  </a:lnTo>
                  <a:lnTo>
                    <a:pt x="885407" y="1636841"/>
                  </a:lnTo>
                  <a:lnTo>
                    <a:pt x="603848" y="1636841"/>
                  </a:lnTo>
                  <a:lnTo>
                    <a:pt x="597059" y="1636841"/>
                  </a:lnTo>
                  <a:lnTo>
                    <a:pt x="590271" y="1636841"/>
                  </a:lnTo>
                  <a:lnTo>
                    <a:pt x="308712" y="1636841"/>
                  </a:lnTo>
                  <a:lnTo>
                    <a:pt x="301924" y="1636841"/>
                  </a:lnTo>
                  <a:lnTo>
                    <a:pt x="295135" y="1636841"/>
                  </a:lnTo>
                  <a:lnTo>
                    <a:pt x="13576" y="1636841"/>
                  </a:lnTo>
                  <a:lnTo>
                    <a:pt x="6788" y="1636841"/>
                  </a:lnTo>
                  <a:lnTo>
                    <a:pt x="0" y="1636841"/>
                  </a:lnTo>
                  <a:close/>
                </a:path>
              </a:pathLst>
            </a:custGeom>
            <a:solidFill>
              <a:srgbClr val="1CABE2">
                <a:alpha val="3921"/>
              </a:srgbClr>
            </a:solidFill>
          </p:spPr>
          <p:txBody>
            <a:bodyPr/>
            <a:lstStyle/>
            <a:p>
              <a:endParaRPr/>
            </a:p>
          </p:txBody>
        </p:sp>
        <p:sp>
          <p:nvSpPr>
            <p:cNvPr id="53" name="pl53"/>
            <p:cNvSpPr/>
            <p:nvPr/>
          </p:nvSpPr>
          <p:spPr>
            <a:xfrm>
              <a:off x="3171692" y="4289394"/>
              <a:ext cx="4427038" cy="1636841"/>
            </a:xfrm>
            <a:custGeom>
              <a:avLst/>
              <a:gdLst/>
              <a:ahLst/>
              <a:cxnLst/>
              <a:rect l="0" t="0" r="0" b="0"/>
              <a:pathLst>
                <a:path w="4427038" h="1636841">
                  <a:moveTo>
                    <a:pt x="0" y="1636841"/>
                  </a:moveTo>
                  <a:lnTo>
                    <a:pt x="6788" y="1636841"/>
                  </a:lnTo>
                  <a:lnTo>
                    <a:pt x="288347" y="1636841"/>
                  </a:lnTo>
                  <a:lnTo>
                    <a:pt x="295135" y="1636841"/>
                  </a:lnTo>
                  <a:lnTo>
                    <a:pt x="301924" y="1636841"/>
                  </a:lnTo>
                  <a:lnTo>
                    <a:pt x="583483" y="1636841"/>
                  </a:lnTo>
                  <a:lnTo>
                    <a:pt x="590271" y="1636841"/>
                  </a:lnTo>
                  <a:lnTo>
                    <a:pt x="597059" y="1634412"/>
                  </a:lnTo>
                  <a:lnTo>
                    <a:pt x="878619" y="1533667"/>
                  </a:lnTo>
                  <a:lnTo>
                    <a:pt x="885407" y="1531239"/>
                  </a:lnTo>
                  <a:lnTo>
                    <a:pt x="892195" y="1531239"/>
                  </a:lnTo>
                  <a:lnTo>
                    <a:pt x="1173755" y="1531239"/>
                  </a:lnTo>
                  <a:lnTo>
                    <a:pt x="1180543" y="1531239"/>
                  </a:lnTo>
                  <a:lnTo>
                    <a:pt x="1187331" y="1530024"/>
                  </a:lnTo>
                  <a:lnTo>
                    <a:pt x="1468891" y="1479652"/>
                  </a:lnTo>
                  <a:lnTo>
                    <a:pt x="1475679" y="1478437"/>
                  </a:lnTo>
                  <a:lnTo>
                    <a:pt x="1482467" y="1469936"/>
                  </a:lnTo>
                  <a:lnTo>
                    <a:pt x="1764027" y="1117329"/>
                  </a:lnTo>
                  <a:lnTo>
                    <a:pt x="1770815" y="1108828"/>
                  </a:lnTo>
                  <a:lnTo>
                    <a:pt x="1777603" y="1103970"/>
                  </a:lnTo>
                  <a:lnTo>
                    <a:pt x="2059163" y="902480"/>
                  </a:lnTo>
                  <a:lnTo>
                    <a:pt x="2065951" y="897622"/>
                  </a:lnTo>
                  <a:lnTo>
                    <a:pt x="2072739" y="896408"/>
                  </a:lnTo>
                  <a:lnTo>
                    <a:pt x="2354299" y="846035"/>
                  </a:lnTo>
                  <a:lnTo>
                    <a:pt x="2361087" y="844821"/>
                  </a:lnTo>
                  <a:lnTo>
                    <a:pt x="2367875" y="846035"/>
                  </a:lnTo>
                  <a:lnTo>
                    <a:pt x="2649435" y="896408"/>
                  </a:lnTo>
                  <a:lnTo>
                    <a:pt x="2656223" y="897622"/>
                  </a:lnTo>
                  <a:lnTo>
                    <a:pt x="2663011" y="895194"/>
                  </a:lnTo>
                  <a:lnTo>
                    <a:pt x="2944571" y="794449"/>
                  </a:lnTo>
                  <a:lnTo>
                    <a:pt x="2951359" y="792020"/>
                  </a:lnTo>
                  <a:lnTo>
                    <a:pt x="2958147" y="790805"/>
                  </a:lnTo>
                  <a:lnTo>
                    <a:pt x="3239707" y="740433"/>
                  </a:lnTo>
                  <a:lnTo>
                    <a:pt x="3246495" y="739218"/>
                  </a:lnTo>
                  <a:lnTo>
                    <a:pt x="3253283" y="739218"/>
                  </a:lnTo>
                  <a:lnTo>
                    <a:pt x="3534842" y="739218"/>
                  </a:lnTo>
                  <a:lnTo>
                    <a:pt x="3541631" y="739218"/>
                  </a:lnTo>
                  <a:lnTo>
                    <a:pt x="3548419" y="744076"/>
                  </a:lnTo>
                  <a:lnTo>
                    <a:pt x="3829978" y="945566"/>
                  </a:lnTo>
                  <a:lnTo>
                    <a:pt x="3836766" y="950424"/>
                  </a:lnTo>
                  <a:lnTo>
                    <a:pt x="3843555" y="949209"/>
                  </a:lnTo>
                  <a:lnTo>
                    <a:pt x="4125114" y="898837"/>
                  </a:lnTo>
                  <a:lnTo>
                    <a:pt x="4131902" y="897622"/>
                  </a:lnTo>
                  <a:lnTo>
                    <a:pt x="4138691" y="876977"/>
                  </a:lnTo>
                  <a:lnTo>
                    <a:pt x="4420250" y="20645"/>
                  </a:lnTo>
                  <a:lnTo>
                    <a:pt x="4427038" y="0"/>
                  </a:lnTo>
                </a:path>
              </a:pathLst>
            </a:custGeom>
          </p:spPr>
          <p:txBody>
            <a:bodyPr/>
            <a:lstStyle/>
            <a:p>
              <a:endParaRPr/>
            </a:p>
          </p:txBody>
        </p:sp>
        <p:sp>
          <p:nvSpPr>
            <p:cNvPr id="54" name="pg54"/>
            <p:cNvSpPr/>
            <p:nvPr/>
          </p:nvSpPr>
          <p:spPr>
            <a:xfrm>
              <a:off x="803816" y="1332519"/>
              <a:ext cx="6801702" cy="4593717"/>
            </a:xfrm>
            <a:custGeom>
              <a:avLst/>
              <a:gdLst/>
              <a:ahLst/>
              <a:cxnLst/>
              <a:rect l="0" t="0" r="0" b="0"/>
              <a:pathLst>
                <a:path w="6801702" h="4593717">
                  <a:moveTo>
                    <a:pt x="6788" y="580814"/>
                  </a:moveTo>
                  <a:lnTo>
                    <a:pt x="13576" y="577171"/>
                  </a:lnTo>
                  <a:lnTo>
                    <a:pt x="295135" y="426054"/>
                  </a:lnTo>
                  <a:lnTo>
                    <a:pt x="301924" y="422410"/>
                  </a:lnTo>
                  <a:lnTo>
                    <a:pt x="308712" y="422410"/>
                  </a:lnTo>
                  <a:lnTo>
                    <a:pt x="590271" y="422410"/>
                  </a:lnTo>
                  <a:lnTo>
                    <a:pt x="597059" y="422410"/>
                  </a:lnTo>
                  <a:lnTo>
                    <a:pt x="603848" y="421196"/>
                  </a:lnTo>
                  <a:lnTo>
                    <a:pt x="885407" y="370823"/>
                  </a:lnTo>
                  <a:lnTo>
                    <a:pt x="892195" y="369609"/>
                  </a:lnTo>
                  <a:lnTo>
                    <a:pt x="898984" y="370823"/>
                  </a:lnTo>
                  <a:lnTo>
                    <a:pt x="1180543" y="421196"/>
                  </a:lnTo>
                  <a:lnTo>
                    <a:pt x="1187331" y="422410"/>
                  </a:lnTo>
                  <a:lnTo>
                    <a:pt x="1194119" y="423625"/>
                  </a:lnTo>
                  <a:lnTo>
                    <a:pt x="1475679" y="473997"/>
                  </a:lnTo>
                  <a:lnTo>
                    <a:pt x="1482467" y="475212"/>
                  </a:lnTo>
                  <a:lnTo>
                    <a:pt x="1489255" y="476426"/>
                  </a:lnTo>
                  <a:lnTo>
                    <a:pt x="1770815" y="526799"/>
                  </a:lnTo>
                  <a:lnTo>
                    <a:pt x="1777603" y="528013"/>
                  </a:lnTo>
                  <a:lnTo>
                    <a:pt x="1784391" y="525584"/>
                  </a:lnTo>
                  <a:lnTo>
                    <a:pt x="2065951" y="424839"/>
                  </a:lnTo>
                  <a:lnTo>
                    <a:pt x="2072739" y="422410"/>
                  </a:lnTo>
                  <a:lnTo>
                    <a:pt x="2079527" y="418767"/>
                  </a:lnTo>
                  <a:lnTo>
                    <a:pt x="2361087" y="267650"/>
                  </a:lnTo>
                  <a:lnTo>
                    <a:pt x="2367875" y="264006"/>
                  </a:lnTo>
                  <a:lnTo>
                    <a:pt x="2374663" y="262792"/>
                  </a:lnTo>
                  <a:lnTo>
                    <a:pt x="2656223" y="212419"/>
                  </a:lnTo>
                  <a:lnTo>
                    <a:pt x="2663011" y="211205"/>
                  </a:lnTo>
                  <a:lnTo>
                    <a:pt x="2669799" y="212419"/>
                  </a:lnTo>
                  <a:lnTo>
                    <a:pt x="2951359" y="262792"/>
                  </a:lnTo>
                  <a:lnTo>
                    <a:pt x="2958147" y="264006"/>
                  </a:lnTo>
                  <a:lnTo>
                    <a:pt x="2964935" y="265221"/>
                  </a:lnTo>
                  <a:lnTo>
                    <a:pt x="3246495" y="315593"/>
                  </a:lnTo>
                  <a:lnTo>
                    <a:pt x="3253283" y="316808"/>
                  </a:lnTo>
                  <a:lnTo>
                    <a:pt x="3260071" y="310735"/>
                  </a:lnTo>
                  <a:lnTo>
                    <a:pt x="3541631" y="58873"/>
                  </a:lnTo>
                  <a:lnTo>
                    <a:pt x="3548419" y="52801"/>
                  </a:lnTo>
                  <a:lnTo>
                    <a:pt x="3555207" y="51586"/>
                  </a:lnTo>
                  <a:lnTo>
                    <a:pt x="3836766" y="1214"/>
                  </a:lnTo>
                  <a:lnTo>
                    <a:pt x="3843555" y="0"/>
                  </a:lnTo>
                  <a:lnTo>
                    <a:pt x="3850343" y="2428"/>
                  </a:lnTo>
                  <a:lnTo>
                    <a:pt x="4131902" y="103173"/>
                  </a:lnTo>
                  <a:lnTo>
                    <a:pt x="4138691" y="105602"/>
                  </a:lnTo>
                  <a:lnTo>
                    <a:pt x="4145479" y="106817"/>
                  </a:lnTo>
                  <a:lnTo>
                    <a:pt x="4427038" y="157189"/>
                  </a:lnTo>
                  <a:lnTo>
                    <a:pt x="4433826" y="158404"/>
                  </a:lnTo>
                  <a:lnTo>
                    <a:pt x="4440615" y="159618"/>
                  </a:lnTo>
                  <a:lnTo>
                    <a:pt x="4722174" y="209990"/>
                  </a:lnTo>
                  <a:lnTo>
                    <a:pt x="4728962" y="211205"/>
                  </a:lnTo>
                  <a:lnTo>
                    <a:pt x="4735751" y="211205"/>
                  </a:lnTo>
                  <a:lnTo>
                    <a:pt x="5017310" y="211205"/>
                  </a:lnTo>
                  <a:lnTo>
                    <a:pt x="5024098" y="211205"/>
                  </a:lnTo>
                  <a:lnTo>
                    <a:pt x="5030886" y="209990"/>
                  </a:lnTo>
                  <a:lnTo>
                    <a:pt x="5312446" y="159618"/>
                  </a:lnTo>
                  <a:lnTo>
                    <a:pt x="5319234" y="158404"/>
                  </a:lnTo>
                  <a:lnTo>
                    <a:pt x="5326022" y="160832"/>
                  </a:lnTo>
                  <a:lnTo>
                    <a:pt x="5607582" y="261577"/>
                  </a:lnTo>
                  <a:lnTo>
                    <a:pt x="5614370" y="264006"/>
                  </a:lnTo>
                  <a:lnTo>
                    <a:pt x="5621158" y="272507"/>
                  </a:lnTo>
                  <a:lnTo>
                    <a:pt x="5902718" y="625115"/>
                  </a:lnTo>
                  <a:lnTo>
                    <a:pt x="5909506" y="633616"/>
                  </a:lnTo>
                  <a:lnTo>
                    <a:pt x="5916294" y="639688"/>
                  </a:lnTo>
                  <a:lnTo>
                    <a:pt x="6197854" y="891550"/>
                  </a:lnTo>
                  <a:lnTo>
                    <a:pt x="6204642" y="897622"/>
                  </a:lnTo>
                  <a:lnTo>
                    <a:pt x="6211430" y="886692"/>
                  </a:lnTo>
                  <a:lnTo>
                    <a:pt x="6492990" y="433340"/>
                  </a:lnTo>
                  <a:lnTo>
                    <a:pt x="6499778" y="422410"/>
                  </a:lnTo>
                  <a:lnTo>
                    <a:pt x="6506566" y="426054"/>
                  </a:lnTo>
                  <a:lnTo>
                    <a:pt x="6788126" y="577171"/>
                  </a:lnTo>
                  <a:lnTo>
                    <a:pt x="6794914" y="580814"/>
                  </a:lnTo>
                  <a:lnTo>
                    <a:pt x="6801702" y="4593717"/>
                  </a:lnTo>
                  <a:lnTo>
                    <a:pt x="6794914" y="4593717"/>
                  </a:lnTo>
                  <a:lnTo>
                    <a:pt x="6788126" y="4593717"/>
                  </a:lnTo>
                  <a:lnTo>
                    <a:pt x="6506566" y="4593717"/>
                  </a:lnTo>
                  <a:lnTo>
                    <a:pt x="6499778" y="4593717"/>
                  </a:lnTo>
                  <a:lnTo>
                    <a:pt x="6492990" y="4593717"/>
                  </a:lnTo>
                  <a:lnTo>
                    <a:pt x="6211430" y="4593717"/>
                  </a:lnTo>
                  <a:lnTo>
                    <a:pt x="6204642" y="4593717"/>
                  </a:lnTo>
                  <a:lnTo>
                    <a:pt x="6197854" y="4593717"/>
                  </a:lnTo>
                  <a:lnTo>
                    <a:pt x="5916294" y="4593717"/>
                  </a:lnTo>
                  <a:lnTo>
                    <a:pt x="5909506" y="4593717"/>
                  </a:lnTo>
                  <a:lnTo>
                    <a:pt x="5902718" y="4593717"/>
                  </a:lnTo>
                  <a:lnTo>
                    <a:pt x="5621158" y="4593717"/>
                  </a:lnTo>
                  <a:lnTo>
                    <a:pt x="5614370" y="4593717"/>
                  </a:lnTo>
                  <a:lnTo>
                    <a:pt x="5607582" y="4593717"/>
                  </a:lnTo>
                  <a:lnTo>
                    <a:pt x="5326022" y="4593717"/>
                  </a:lnTo>
                  <a:lnTo>
                    <a:pt x="5319234" y="4593717"/>
                  </a:lnTo>
                  <a:lnTo>
                    <a:pt x="5312446" y="4593717"/>
                  </a:lnTo>
                  <a:lnTo>
                    <a:pt x="5030886" y="4593717"/>
                  </a:lnTo>
                  <a:lnTo>
                    <a:pt x="5024098" y="4593717"/>
                  </a:lnTo>
                  <a:lnTo>
                    <a:pt x="5017310" y="4593717"/>
                  </a:lnTo>
                  <a:lnTo>
                    <a:pt x="4735751" y="4593717"/>
                  </a:lnTo>
                  <a:lnTo>
                    <a:pt x="4728962" y="4593717"/>
                  </a:lnTo>
                  <a:lnTo>
                    <a:pt x="4722174" y="4593717"/>
                  </a:lnTo>
                  <a:lnTo>
                    <a:pt x="4440615" y="4593717"/>
                  </a:lnTo>
                  <a:lnTo>
                    <a:pt x="4433826" y="4593717"/>
                  </a:lnTo>
                  <a:lnTo>
                    <a:pt x="4427038" y="4593717"/>
                  </a:lnTo>
                  <a:lnTo>
                    <a:pt x="4145479" y="4593717"/>
                  </a:lnTo>
                  <a:lnTo>
                    <a:pt x="4138691" y="4593717"/>
                  </a:lnTo>
                  <a:lnTo>
                    <a:pt x="4131902" y="4593717"/>
                  </a:lnTo>
                  <a:lnTo>
                    <a:pt x="3850343" y="4593717"/>
                  </a:lnTo>
                  <a:lnTo>
                    <a:pt x="3843555" y="4593717"/>
                  </a:lnTo>
                  <a:lnTo>
                    <a:pt x="3836766" y="4593717"/>
                  </a:lnTo>
                  <a:lnTo>
                    <a:pt x="3555207" y="4593717"/>
                  </a:lnTo>
                  <a:lnTo>
                    <a:pt x="3548419" y="4593717"/>
                  </a:lnTo>
                  <a:lnTo>
                    <a:pt x="3541631" y="4593717"/>
                  </a:lnTo>
                  <a:lnTo>
                    <a:pt x="3260071" y="4593717"/>
                  </a:lnTo>
                  <a:lnTo>
                    <a:pt x="3253283" y="4593717"/>
                  </a:lnTo>
                  <a:lnTo>
                    <a:pt x="3246495" y="4593717"/>
                  </a:lnTo>
                  <a:lnTo>
                    <a:pt x="2964935" y="4593717"/>
                  </a:lnTo>
                  <a:lnTo>
                    <a:pt x="2958147" y="4593717"/>
                  </a:lnTo>
                  <a:lnTo>
                    <a:pt x="2951359" y="4593717"/>
                  </a:lnTo>
                  <a:lnTo>
                    <a:pt x="2669799" y="4593717"/>
                  </a:lnTo>
                  <a:lnTo>
                    <a:pt x="2663011" y="4593717"/>
                  </a:lnTo>
                  <a:lnTo>
                    <a:pt x="2656223" y="4593717"/>
                  </a:lnTo>
                  <a:lnTo>
                    <a:pt x="2374663" y="4593717"/>
                  </a:lnTo>
                  <a:lnTo>
                    <a:pt x="2367875" y="4593717"/>
                  </a:lnTo>
                  <a:lnTo>
                    <a:pt x="2361087" y="4593717"/>
                  </a:lnTo>
                  <a:lnTo>
                    <a:pt x="2079527" y="4593717"/>
                  </a:lnTo>
                  <a:lnTo>
                    <a:pt x="2072739" y="4593717"/>
                  </a:lnTo>
                  <a:lnTo>
                    <a:pt x="2065951" y="4593717"/>
                  </a:lnTo>
                  <a:lnTo>
                    <a:pt x="1784391" y="4593717"/>
                  </a:lnTo>
                  <a:lnTo>
                    <a:pt x="1777603" y="4593717"/>
                  </a:lnTo>
                  <a:lnTo>
                    <a:pt x="1770815" y="4593717"/>
                  </a:lnTo>
                  <a:lnTo>
                    <a:pt x="1489255" y="4593717"/>
                  </a:lnTo>
                  <a:lnTo>
                    <a:pt x="1482467" y="4593717"/>
                  </a:lnTo>
                  <a:lnTo>
                    <a:pt x="1475679" y="4593717"/>
                  </a:lnTo>
                  <a:lnTo>
                    <a:pt x="1194119" y="4593717"/>
                  </a:lnTo>
                  <a:lnTo>
                    <a:pt x="1187331" y="4593717"/>
                  </a:lnTo>
                  <a:lnTo>
                    <a:pt x="1180543" y="4593717"/>
                  </a:lnTo>
                  <a:lnTo>
                    <a:pt x="898984" y="4593717"/>
                  </a:lnTo>
                  <a:lnTo>
                    <a:pt x="892195" y="4593717"/>
                  </a:lnTo>
                  <a:lnTo>
                    <a:pt x="885407" y="4593717"/>
                  </a:lnTo>
                  <a:lnTo>
                    <a:pt x="603848" y="4593717"/>
                  </a:lnTo>
                  <a:lnTo>
                    <a:pt x="597059" y="4593717"/>
                  </a:lnTo>
                  <a:lnTo>
                    <a:pt x="590271" y="4593717"/>
                  </a:lnTo>
                  <a:lnTo>
                    <a:pt x="308712" y="4593717"/>
                  </a:lnTo>
                  <a:lnTo>
                    <a:pt x="301924" y="4593717"/>
                  </a:lnTo>
                  <a:lnTo>
                    <a:pt x="295135" y="4593717"/>
                  </a:lnTo>
                  <a:lnTo>
                    <a:pt x="13576" y="4593717"/>
                  </a:lnTo>
                  <a:lnTo>
                    <a:pt x="6788" y="4593717"/>
                  </a:lnTo>
                  <a:lnTo>
                    <a:pt x="0" y="4593717"/>
                  </a:lnTo>
                  <a:close/>
                </a:path>
              </a:pathLst>
            </a:custGeom>
            <a:solidFill>
              <a:srgbClr val="1CABE2">
                <a:alpha val="3921"/>
              </a:srgbClr>
            </a:solidFill>
          </p:spPr>
          <p:txBody>
            <a:bodyPr/>
            <a:lstStyle/>
            <a:p>
              <a:endParaRPr/>
            </a:p>
          </p:txBody>
        </p:sp>
        <p:sp>
          <p:nvSpPr>
            <p:cNvPr id="55" name="pl55"/>
            <p:cNvSpPr/>
            <p:nvPr/>
          </p:nvSpPr>
          <p:spPr>
            <a:xfrm>
              <a:off x="810605" y="1332519"/>
              <a:ext cx="6788126" cy="897622"/>
            </a:xfrm>
            <a:custGeom>
              <a:avLst/>
              <a:gdLst/>
              <a:ahLst/>
              <a:cxnLst/>
              <a:rect l="0" t="0" r="0" b="0"/>
              <a:pathLst>
                <a:path w="6788126" h="897622">
                  <a:moveTo>
                    <a:pt x="0" y="580814"/>
                  </a:moveTo>
                  <a:lnTo>
                    <a:pt x="6788" y="577171"/>
                  </a:lnTo>
                  <a:lnTo>
                    <a:pt x="288347" y="426054"/>
                  </a:lnTo>
                  <a:lnTo>
                    <a:pt x="295135" y="422410"/>
                  </a:lnTo>
                  <a:lnTo>
                    <a:pt x="301924" y="422410"/>
                  </a:lnTo>
                  <a:lnTo>
                    <a:pt x="583483" y="422410"/>
                  </a:lnTo>
                  <a:lnTo>
                    <a:pt x="590271" y="422410"/>
                  </a:lnTo>
                  <a:lnTo>
                    <a:pt x="597059" y="421196"/>
                  </a:lnTo>
                  <a:lnTo>
                    <a:pt x="878619" y="370823"/>
                  </a:lnTo>
                  <a:lnTo>
                    <a:pt x="885407" y="369609"/>
                  </a:lnTo>
                  <a:lnTo>
                    <a:pt x="892195" y="370823"/>
                  </a:lnTo>
                  <a:lnTo>
                    <a:pt x="1173755" y="421196"/>
                  </a:lnTo>
                  <a:lnTo>
                    <a:pt x="1180543" y="422410"/>
                  </a:lnTo>
                  <a:lnTo>
                    <a:pt x="1187331" y="423625"/>
                  </a:lnTo>
                  <a:lnTo>
                    <a:pt x="1468891" y="473997"/>
                  </a:lnTo>
                  <a:lnTo>
                    <a:pt x="1475679" y="475212"/>
                  </a:lnTo>
                  <a:lnTo>
                    <a:pt x="1482467" y="476426"/>
                  </a:lnTo>
                  <a:lnTo>
                    <a:pt x="1764027" y="526799"/>
                  </a:lnTo>
                  <a:lnTo>
                    <a:pt x="1770815" y="528013"/>
                  </a:lnTo>
                  <a:lnTo>
                    <a:pt x="1777603" y="525584"/>
                  </a:lnTo>
                  <a:lnTo>
                    <a:pt x="2059163" y="424839"/>
                  </a:lnTo>
                  <a:lnTo>
                    <a:pt x="2065951" y="422410"/>
                  </a:lnTo>
                  <a:lnTo>
                    <a:pt x="2072739" y="418767"/>
                  </a:lnTo>
                  <a:lnTo>
                    <a:pt x="2354299" y="267650"/>
                  </a:lnTo>
                  <a:lnTo>
                    <a:pt x="2361087" y="264006"/>
                  </a:lnTo>
                  <a:lnTo>
                    <a:pt x="2367875" y="262792"/>
                  </a:lnTo>
                  <a:lnTo>
                    <a:pt x="2649435" y="212419"/>
                  </a:lnTo>
                  <a:lnTo>
                    <a:pt x="2656223" y="211205"/>
                  </a:lnTo>
                  <a:lnTo>
                    <a:pt x="2663011" y="212419"/>
                  </a:lnTo>
                  <a:lnTo>
                    <a:pt x="2944571" y="262792"/>
                  </a:lnTo>
                  <a:lnTo>
                    <a:pt x="2951359" y="264006"/>
                  </a:lnTo>
                  <a:lnTo>
                    <a:pt x="2958147" y="265221"/>
                  </a:lnTo>
                  <a:lnTo>
                    <a:pt x="3239707" y="315593"/>
                  </a:lnTo>
                  <a:lnTo>
                    <a:pt x="3246495" y="316808"/>
                  </a:lnTo>
                  <a:lnTo>
                    <a:pt x="3253283" y="310735"/>
                  </a:lnTo>
                  <a:lnTo>
                    <a:pt x="3534842" y="58873"/>
                  </a:lnTo>
                  <a:lnTo>
                    <a:pt x="3541631" y="52801"/>
                  </a:lnTo>
                  <a:lnTo>
                    <a:pt x="3548419" y="51586"/>
                  </a:lnTo>
                  <a:lnTo>
                    <a:pt x="3829978" y="1214"/>
                  </a:lnTo>
                  <a:lnTo>
                    <a:pt x="3836766" y="0"/>
                  </a:lnTo>
                  <a:lnTo>
                    <a:pt x="3843555" y="2428"/>
                  </a:lnTo>
                  <a:lnTo>
                    <a:pt x="4125114" y="103173"/>
                  </a:lnTo>
                  <a:lnTo>
                    <a:pt x="4131902" y="105602"/>
                  </a:lnTo>
                  <a:lnTo>
                    <a:pt x="4138691" y="106817"/>
                  </a:lnTo>
                  <a:lnTo>
                    <a:pt x="4420250" y="157189"/>
                  </a:lnTo>
                  <a:lnTo>
                    <a:pt x="4427038" y="158404"/>
                  </a:lnTo>
                  <a:lnTo>
                    <a:pt x="4433826" y="159618"/>
                  </a:lnTo>
                  <a:lnTo>
                    <a:pt x="4715386" y="209990"/>
                  </a:lnTo>
                  <a:lnTo>
                    <a:pt x="4722174" y="211205"/>
                  </a:lnTo>
                  <a:lnTo>
                    <a:pt x="4728962" y="211205"/>
                  </a:lnTo>
                  <a:lnTo>
                    <a:pt x="5010522" y="211205"/>
                  </a:lnTo>
                  <a:lnTo>
                    <a:pt x="5017310" y="211205"/>
                  </a:lnTo>
                  <a:lnTo>
                    <a:pt x="5024098" y="209990"/>
                  </a:lnTo>
                  <a:lnTo>
                    <a:pt x="5305658" y="159618"/>
                  </a:lnTo>
                  <a:lnTo>
                    <a:pt x="5312446" y="158404"/>
                  </a:lnTo>
                  <a:lnTo>
                    <a:pt x="5319234" y="160832"/>
                  </a:lnTo>
                  <a:lnTo>
                    <a:pt x="5600794" y="261577"/>
                  </a:lnTo>
                  <a:lnTo>
                    <a:pt x="5607582" y="264006"/>
                  </a:lnTo>
                  <a:lnTo>
                    <a:pt x="5614370" y="272507"/>
                  </a:lnTo>
                  <a:lnTo>
                    <a:pt x="5895930" y="625115"/>
                  </a:lnTo>
                  <a:lnTo>
                    <a:pt x="5902718" y="633616"/>
                  </a:lnTo>
                  <a:lnTo>
                    <a:pt x="5909506" y="639688"/>
                  </a:lnTo>
                  <a:lnTo>
                    <a:pt x="6191066" y="891550"/>
                  </a:lnTo>
                  <a:lnTo>
                    <a:pt x="6197854" y="897622"/>
                  </a:lnTo>
                  <a:lnTo>
                    <a:pt x="6204642" y="886692"/>
                  </a:lnTo>
                  <a:lnTo>
                    <a:pt x="6486202" y="433340"/>
                  </a:lnTo>
                  <a:lnTo>
                    <a:pt x="6492990" y="422410"/>
                  </a:lnTo>
                  <a:lnTo>
                    <a:pt x="6499778" y="426054"/>
                  </a:lnTo>
                  <a:lnTo>
                    <a:pt x="6781338" y="577171"/>
                  </a:lnTo>
                  <a:lnTo>
                    <a:pt x="6788126" y="580814"/>
                  </a:lnTo>
                </a:path>
              </a:pathLst>
            </a:custGeom>
          </p:spPr>
          <p:txBody>
            <a:bodyPr/>
            <a:lstStyle/>
            <a:p>
              <a:endParaRPr/>
            </a:p>
          </p:txBody>
        </p:sp>
        <p:sp>
          <p:nvSpPr>
            <p:cNvPr id="56" name="pg56"/>
            <p:cNvSpPr/>
            <p:nvPr/>
          </p:nvSpPr>
          <p:spPr>
            <a:xfrm>
              <a:off x="2574632" y="4975811"/>
              <a:ext cx="5030886" cy="950424"/>
            </a:xfrm>
            <a:custGeom>
              <a:avLst/>
              <a:gdLst/>
              <a:ahLst/>
              <a:cxnLst/>
              <a:rect l="0" t="0" r="0" b="0"/>
              <a:pathLst>
                <a:path w="5030886" h="950424">
                  <a:moveTo>
                    <a:pt x="6788" y="950424"/>
                  </a:moveTo>
                  <a:lnTo>
                    <a:pt x="13576" y="950424"/>
                  </a:lnTo>
                  <a:lnTo>
                    <a:pt x="295135" y="950424"/>
                  </a:lnTo>
                  <a:lnTo>
                    <a:pt x="301924" y="950424"/>
                  </a:lnTo>
                  <a:lnTo>
                    <a:pt x="308712" y="949209"/>
                  </a:lnTo>
                  <a:lnTo>
                    <a:pt x="590271" y="898837"/>
                  </a:lnTo>
                  <a:lnTo>
                    <a:pt x="597059" y="897622"/>
                  </a:lnTo>
                  <a:lnTo>
                    <a:pt x="603848" y="893979"/>
                  </a:lnTo>
                  <a:lnTo>
                    <a:pt x="885407" y="742862"/>
                  </a:lnTo>
                  <a:lnTo>
                    <a:pt x="892195" y="739218"/>
                  </a:lnTo>
                  <a:lnTo>
                    <a:pt x="898984" y="738004"/>
                  </a:lnTo>
                  <a:lnTo>
                    <a:pt x="1180543" y="687631"/>
                  </a:lnTo>
                  <a:lnTo>
                    <a:pt x="1187331" y="686417"/>
                  </a:lnTo>
                  <a:lnTo>
                    <a:pt x="1194119" y="686417"/>
                  </a:lnTo>
                  <a:lnTo>
                    <a:pt x="1475679" y="686417"/>
                  </a:lnTo>
                  <a:lnTo>
                    <a:pt x="1482467" y="686417"/>
                  </a:lnTo>
                  <a:lnTo>
                    <a:pt x="1489255" y="686417"/>
                  </a:lnTo>
                  <a:lnTo>
                    <a:pt x="1770815" y="686417"/>
                  </a:lnTo>
                  <a:lnTo>
                    <a:pt x="1777603" y="686417"/>
                  </a:lnTo>
                  <a:lnTo>
                    <a:pt x="1784391" y="686417"/>
                  </a:lnTo>
                  <a:lnTo>
                    <a:pt x="2065951" y="686417"/>
                  </a:lnTo>
                  <a:lnTo>
                    <a:pt x="2072739" y="686417"/>
                  </a:lnTo>
                  <a:lnTo>
                    <a:pt x="2079527" y="682774"/>
                  </a:lnTo>
                  <a:lnTo>
                    <a:pt x="2361087" y="531656"/>
                  </a:lnTo>
                  <a:lnTo>
                    <a:pt x="2367875" y="528013"/>
                  </a:lnTo>
                  <a:lnTo>
                    <a:pt x="2374663" y="524370"/>
                  </a:lnTo>
                  <a:lnTo>
                    <a:pt x="2656223" y="373252"/>
                  </a:lnTo>
                  <a:lnTo>
                    <a:pt x="2663011" y="369609"/>
                  </a:lnTo>
                  <a:lnTo>
                    <a:pt x="2669799" y="368394"/>
                  </a:lnTo>
                  <a:lnTo>
                    <a:pt x="2951359" y="318022"/>
                  </a:lnTo>
                  <a:lnTo>
                    <a:pt x="2958147" y="316808"/>
                  </a:lnTo>
                  <a:lnTo>
                    <a:pt x="2964935" y="318022"/>
                  </a:lnTo>
                  <a:lnTo>
                    <a:pt x="3246495" y="368394"/>
                  </a:lnTo>
                  <a:lnTo>
                    <a:pt x="3253283" y="369609"/>
                  </a:lnTo>
                  <a:lnTo>
                    <a:pt x="3260071" y="367180"/>
                  </a:lnTo>
                  <a:lnTo>
                    <a:pt x="3541631" y="266435"/>
                  </a:lnTo>
                  <a:lnTo>
                    <a:pt x="3548419" y="264006"/>
                  </a:lnTo>
                  <a:lnTo>
                    <a:pt x="3555207" y="262792"/>
                  </a:lnTo>
                  <a:lnTo>
                    <a:pt x="3836766" y="212419"/>
                  </a:lnTo>
                  <a:lnTo>
                    <a:pt x="3843555" y="211205"/>
                  </a:lnTo>
                  <a:lnTo>
                    <a:pt x="3850343" y="213634"/>
                  </a:lnTo>
                  <a:lnTo>
                    <a:pt x="4131902" y="314379"/>
                  </a:lnTo>
                  <a:lnTo>
                    <a:pt x="4138691" y="316808"/>
                  </a:lnTo>
                  <a:lnTo>
                    <a:pt x="4145479" y="318022"/>
                  </a:lnTo>
                  <a:lnTo>
                    <a:pt x="4427038" y="368394"/>
                  </a:lnTo>
                  <a:lnTo>
                    <a:pt x="4433826" y="369609"/>
                  </a:lnTo>
                  <a:lnTo>
                    <a:pt x="4440615" y="369609"/>
                  </a:lnTo>
                  <a:lnTo>
                    <a:pt x="4722174" y="369609"/>
                  </a:lnTo>
                  <a:lnTo>
                    <a:pt x="4728962" y="369609"/>
                  </a:lnTo>
                  <a:lnTo>
                    <a:pt x="4735751" y="361108"/>
                  </a:lnTo>
                  <a:lnTo>
                    <a:pt x="5017310" y="8501"/>
                  </a:lnTo>
                  <a:lnTo>
                    <a:pt x="5024098" y="0"/>
                  </a:lnTo>
                  <a:lnTo>
                    <a:pt x="5030886" y="950424"/>
                  </a:lnTo>
                  <a:lnTo>
                    <a:pt x="5024098" y="950424"/>
                  </a:lnTo>
                  <a:lnTo>
                    <a:pt x="5017310" y="950424"/>
                  </a:lnTo>
                  <a:lnTo>
                    <a:pt x="4735751" y="950424"/>
                  </a:lnTo>
                  <a:lnTo>
                    <a:pt x="4728962" y="950424"/>
                  </a:lnTo>
                  <a:lnTo>
                    <a:pt x="4722174" y="950424"/>
                  </a:lnTo>
                  <a:lnTo>
                    <a:pt x="4440615" y="950424"/>
                  </a:lnTo>
                  <a:lnTo>
                    <a:pt x="4433826" y="950424"/>
                  </a:lnTo>
                  <a:lnTo>
                    <a:pt x="4427038" y="950424"/>
                  </a:lnTo>
                  <a:lnTo>
                    <a:pt x="4145479" y="950424"/>
                  </a:lnTo>
                  <a:lnTo>
                    <a:pt x="4138691" y="950424"/>
                  </a:lnTo>
                  <a:lnTo>
                    <a:pt x="4131902" y="950424"/>
                  </a:lnTo>
                  <a:lnTo>
                    <a:pt x="3850343" y="950424"/>
                  </a:lnTo>
                  <a:lnTo>
                    <a:pt x="3843555" y="950424"/>
                  </a:lnTo>
                  <a:lnTo>
                    <a:pt x="3836766" y="950424"/>
                  </a:lnTo>
                  <a:lnTo>
                    <a:pt x="3555207" y="950424"/>
                  </a:lnTo>
                  <a:lnTo>
                    <a:pt x="3548419" y="950424"/>
                  </a:lnTo>
                  <a:lnTo>
                    <a:pt x="3541631" y="950424"/>
                  </a:lnTo>
                  <a:lnTo>
                    <a:pt x="3260071" y="950424"/>
                  </a:lnTo>
                  <a:lnTo>
                    <a:pt x="3253283" y="950424"/>
                  </a:lnTo>
                  <a:lnTo>
                    <a:pt x="3246495" y="950424"/>
                  </a:lnTo>
                  <a:lnTo>
                    <a:pt x="2964935" y="950424"/>
                  </a:lnTo>
                  <a:lnTo>
                    <a:pt x="2958147" y="950424"/>
                  </a:lnTo>
                  <a:lnTo>
                    <a:pt x="2951359" y="950424"/>
                  </a:lnTo>
                  <a:lnTo>
                    <a:pt x="2669799" y="950424"/>
                  </a:lnTo>
                  <a:lnTo>
                    <a:pt x="2663011" y="950424"/>
                  </a:lnTo>
                  <a:lnTo>
                    <a:pt x="2656223" y="950424"/>
                  </a:lnTo>
                  <a:lnTo>
                    <a:pt x="2374663" y="950424"/>
                  </a:lnTo>
                  <a:lnTo>
                    <a:pt x="2367875" y="950424"/>
                  </a:lnTo>
                  <a:lnTo>
                    <a:pt x="2361087" y="950424"/>
                  </a:lnTo>
                  <a:lnTo>
                    <a:pt x="2079527" y="950424"/>
                  </a:lnTo>
                  <a:lnTo>
                    <a:pt x="2072739" y="950424"/>
                  </a:lnTo>
                  <a:lnTo>
                    <a:pt x="2065951" y="950424"/>
                  </a:lnTo>
                  <a:lnTo>
                    <a:pt x="1784391" y="950424"/>
                  </a:lnTo>
                  <a:lnTo>
                    <a:pt x="1777603" y="950424"/>
                  </a:lnTo>
                  <a:lnTo>
                    <a:pt x="1770815" y="950424"/>
                  </a:lnTo>
                  <a:lnTo>
                    <a:pt x="1489255" y="950424"/>
                  </a:lnTo>
                  <a:lnTo>
                    <a:pt x="1482467" y="950424"/>
                  </a:lnTo>
                  <a:lnTo>
                    <a:pt x="1475679" y="950424"/>
                  </a:lnTo>
                  <a:lnTo>
                    <a:pt x="1194119" y="950424"/>
                  </a:lnTo>
                  <a:lnTo>
                    <a:pt x="1187331" y="950424"/>
                  </a:lnTo>
                  <a:lnTo>
                    <a:pt x="1180543" y="950424"/>
                  </a:lnTo>
                  <a:lnTo>
                    <a:pt x="898984" y="950424"/>
                  </a:lnTo>
                  <a:lnTo>
                    <a:pt x="892195" y="950424"/>
                  </a:lnTo>
                  <a:lnTo>
                    <a:pt x="885407" y="950424"/>
                  </a:lnTo>
                  <a:lnTo>
                    <a:pt x="603848" y="950424"/>
                  </a:lnTo>
                  <a:lnTo>
                    <a:pt x="597059" y="950424"/>
                  </a:lnTo>
                  <a:lnTo>
                    <a:pt x="590271" y="950424"/>
                  </a:lnTo>
                  <a:lnTo>
                    <a:pt x="308712" y="950424"/>
                  </a:lnTo>
                  <a:lnTo>
                    <a:pt x="301924" y="950424"/>
                  </a:lnTo>
                  <a:lnTo>
                    <a:pt x="295135" y="950424"/>
                  </a:lnTo>
                  <a:lnTo>
                    <a:pt x="13576" y="950424"/>
                  </a:lnTo>
                  <a:lnTo>
                    <a:pt x="6788" y="950424"/>
                  </a:lnTo>
                  <a:lnTo>
                    <a:pt x="0" y="950424"/>
                  </a:lnTo>
                  <a:close/>
                </a:path>
              </a:pathLst>
            </a:custGeom>
            <a:solidFill>
              <a:srgbClr val="1CABE2">
                <a:alpha val="3921"/>
              </a:srgbClr>
            </a:solidFill>
          </p:spPr>
          <p:txBody>
            <a:bodyPr/>
            <a:lstStyle/>
            <a:p>
              <a:endParaRPr/>
            </a:p>
          </p:txBody>
        </p:sp>
        <p:sp>
          <p:nvSpPr>
            <p:cNvPr id="57" name="pl57"/>
            <p:cNvSpPr/>
            <p:nvPr/>
          </p:nvSpPr>
          <p:spPr>
            <a:xfrm>
              <a:off x="2581420" y="4975811"/>
              <a:ext cx="5017310" cy="950424"/>
            </a:xfrm>
            <a:custGeom>
              <a:avLst/>
              <a:gdLst/>
              <a:ahLst/>
              <a:cxnLst/>
              <a:rect l="0" t="0" r="0" b="0"/>
              <a:pathLst>
                <a:path w="5017310" h="950424">
                  <a:moveTo>
                    <a:pt x="0" y="950424"/>
                  </a:moveTo>
                  <a:lnTo>
                    <a:pt x="6788" y="950424"/>
                  </a:lnTo>
                  <a:lnTo>
                    <a:pt x="288347" y="950424"/>
                  </a:lnTo>
                  <a:lnTo>
                    <a:pt x="295135" y="950424"/>
                  </a:lnTo>
                  <a:lnTo>
                    <a:pt x="301924" y="949209"/>
                  </a:lnTo>
                  <a:lnTo>
                    <a:pt x="583483" y="898837"/>
                  </a:lnTo>
                  <a:lnTo>
                    <a:pt x="590271" y="897622"/>
                  </a:lnTo>
                  <a:lnTo>
                    <a:pt x="597059" y="893979"/>
                  </a:lnTo>
                  <a:lnTo>
                    <a:pt x="878619" y="742862"/>
                  </a:lnTo>
                  <a:lnTo>
                    <a:pt x="885407" y="739218"/>
                  </a:lnTo>
                  <a:lnTo>
                    <a:pt x="892195" y="738004"/>
                  </a:lnTo>
                  <a:lnTo>
                    <a:pt x="1173755" y="687631"/>
                  </a:lnTo>
                  <a:lnTo>
                    <a:pt x="1180543" y="686417"/>
                  </a:lnTo>
                  <a:lnTo>
                    <a:pt x="1187331" y="686417"/>
                  </a:lnTo>
                  <a:lnTo>
                    <a:pt x="1468891" y="686417"/>
                  </a:lnTo>
                  <a:lnTo>
                    <a:pt x="1475679" y="686417"/>
                  </a:lnTo>
                  <a:lnTo>
                    <a:pt x="1482467" y="686417"/>
                  </a:lnTo>
                  <a:lnTo>
                    <a:pt x="1764027" y="686417"/>
                  </a:lnTo>
                  <a:lnTo>
                    <a:pt x="1770815" y="686417"/>
                  </a:lnTo>
                  <a:lnTo>
                    <a:pt x="1777603" y="686417"/>
                  </a:lnTo>
                  <a:lnTo>
                    <a:pt x="2059163" y="686417"/>
                  </a:lnTo>
                  <a:lnTo>
                    <a:pt x="2065951" y="686417"/>
                  </a:lnTo>
                  <a:lnTo>
                    <a:pt x="2072739" y="682774"/>
                  </a:lnTo>
                  <a:lnTo>
                    <a:pt x="2354299" y="531656"/>
                  </a:lnTo>
                  <a:lnTo>
                    <a:pt x="2361087" y="528013"/>
                  </a:lnTo>
                  <a:lnTo>
                    <a:pt x="2367875" y="524370"/>
                  </a:lnTo>
                  <a:lnTo>
                    <a:pt x="2649435" y="373252"/>
                  </a:lnTo>
                  <a:lnTo>
                    <a:pt x="2656223" y="369609"/>
                  </a:lnTo>
                  <a:lnTo>
                    <a:pt x="2663011" y="368394"/>
                  </a:lnTo>
                  <a:lnTo>
                    <a:pt x="2944571" y="318022"/>
                  </a:lnTo>
                  <a:lnTo>
                    <a:pt x="2951359" y="316808"/>
                  </a:lnTo>
                  <a:lnTo>
                    <a:pt x="2958147" y="318022"/>
                  </a:lnTo>
                  <a:lnTo>
                    <a:pt x="3239707" y="368394"/>
                  </a:lnTo>
                  <a:lnTo>
                    <a:pt x="3246495" y="369609"/>
                  </a:lnTo>
                  <a:lnTo>
                    <a:pt x="3253283" y="367180"/>
                  </a:lnTo>
                  <a:lnTo>
                    <a:pt x="3534842" y="266435"/>
                  </a:lnTo>
                  <a:lnTo>
                    <a:pt x="3541631" y="264006"/>
                  </a:lnTo>
                  <a:lnTo>
                    <a:pt x="3548419" y="262792"/>
                  </a:lnTo>
                  <a:lnTo>
                    <a:pt x="3829978" y="212419"/>
                  </a:lnTo>
                  <a:lnTo>
                    <a:pt x="3836766" y="211205"/>
                  </a:lnTo>
                  <a:lnTo>
                    <a:pt x="3843555" y="213634"/>
                  </a:lnTo>
                  <a:lnTo>
                    <a:pt x="4125114" y="314379"/>
                  </a:lnTo>
                  <a:lnTo>
                    <a:pt x="4131902" y="316808"/>
                  </a:lnTo>
                  <a:lnTo>
                    <a:pt x="4138691" y="318022"/>
                  </a:lnTo>
                  <a:lnTo>
                    <a:pt x="4420250" y="368394"/>
                  </a:lnTo>
                  <a:lnTo>
                    <a:pt x="4427038" y="369609"/>
                  </a:lnTo>
                  <a:lnTo>
                    <a:pt x="4433826" y="369609"/>
                  </a:lnTo>
                  <a:lnTo>
                    <a:pt x="4715386" y="369609"/>
                  </a:lnTo>
                  <a:lnTo>
                    <a:pt x="4722174" y="369609"/>
                  </a:lnTo>
                  <a:lnTo>
                    <a:pt x="4728962" y="361108"/>
                  </a:lnTo>
                  <a:lnTo>
                    <a:pt x="5010522" y="8501"/>
                  </a:lnTo>
                  <a:lnTo>
                    <a:pt x="5017310" y="0"/>
                  </a:lnTo>
                </a:path>
              </a:pathLst>
            </a:custGeom>
          </p:spPr>
          <p:txBody>
            <a:bodyPr/>
            <a:lstStyle/>
            <a:p>
              <a:endParaRPr/>
            </a:p>
          </p:txBody>
        </p:sp>
        <p:sp>
          <p:nvSpPr>
            <p:cNvPr id="58" name="pg58"/>
            <p:cNvSpPr/>
            <p:nvPr/>
          </p:nvSpPr>
          <p:spPr>
            <a:xfrm>
              <a:off x="803816" y="1490923"/>
              <a:ext cx="6801702" cy="4435312"/>
            </a:xfrm>
            <a:custGeom>
              <a:avLst/>
              <a:gdLst/>
              <a:ahLst/>
              <a:cxnLst/>
              <a:rect l="0" t="0" r="0" b="0"/>
              <a:pathLst>
                <a:path w="6801702" h="4435312">
                  <a:moveTo>
                    <a:pt x="6788" y="3854498"/>
                  </a:moveTo>
                  <a:lnTo>
                    <a:pt x="13576" y="3848426"/>
                  </a:lnTo>
                  <a:lnTo>
                    <a:pt x="295135" y="3596563"/>
                  </a:lnTo>
                  <a:lnTo>
                    <a:pt x="301924" y="3590491"/>
                  </a:lnTo>
                  <a:lnTo>
                    <a:pt x="308712" y="3589277"/>
                  </a:lnTo>
                  <a:lnTo>
                    <a:pt x="590271" y="3538904"/>
                  </a:lnTo>
                  <a:lnTo>
                    <a:pt x="597059" y="3537690"/>
                  </a:lnTo>
                  <a:lnTo>
                    <a:pt x="603848" y="3536475"/>
                  </a:lnTo>
                  <a:lnTo>
                    <a:pt x="885407" y="3486103"/>
                  </a:lnTo>
                  <a:lnTo>
                    <a:pt x="892195" y="3484888"/>
                  </a:lnTo>
                  <a:lnTo>
                    <a:pt x="898984" y="3484888"/>
                  </a:lnTo>
                  <a:lnTo>
                    <a:pt x="1180543" y="3484888"/>
                  </a:lnTo>
                  <a:lnTo>
                    <a:pt x="1187331" y="3484888"/>
                  </a:lnTo>
                  <a:lnTo>
                    <a:pt x="1194119" y="3484888"/>
                  </a:lnTo>
                  <a:lnTo>
                    <a:pt x="1475679" y="3484888"/>
                  </a:lnTo>
                  <a:lnTo>
                    <a:pt x="1482467" y="3484888"/>
                  </a:lnTo>
                  <a:lnTo>
                    <a:pt x="1489255" y="3484888"/>
                  </a:lnTo>
                  <a:lnTo>
                    <a:pt x="1770815" y="3484888"/>
                  </a:lnTo>
                  <a:lnTo>
                    <a:pt x="1777603" y="3484888"/>
                  </a:lnTo>
                  <a:lnTo>
                    <a:pt x="1784391" y="3484888"/>
                  </a:lnTo>
                  <a:lnTo>
                    <a:pt x="2065951" y="3484888"/>
                  </a:lnTo>
                  <a:lnTo>
                    <a:pt x="2072739" y="3484888"/>
                  </a:lnTo>
                  <a:lnTo>
                    <a:pt x="2079527" y="3483674"/>
                  </a:lnTo>
                  <a:lnTo>
                    <a:pt x="2361087" y="3433301"/>
                  </a:lnTo>
                  <a:lnTo>
                    <a:pt x="2367875" y="3432087"/>
                  </a:lnTo>
                  <a:lnTo>
                    <a:pt x="2374663" y="3433301"/>
                  </a:lnTo>
                  <a:lnTo>
                    <a:pt x="2656223" y="3483674"/>
                  </a:lnTo>
                  <a:lnTo>
                    <a:pt x="2663011" y="3484888"/>
                  </a:lnTo>
                  <a:lnTo>
                    <a:pt x="2669799" y="3486103"/>
                  </a:lnTo>
                  <a:lnTo>
                    <a:pt x="2951359" y="3536475"/>
                  </a:lnTo>
                  <a:lnTo>
                    <a:pt x="2958147" y="3537690"/>
                  </a:lnTo>
                  <a:lnTo>
                    <a:pt x="2964935" y="3536475"/>
                  </a:lnTo>
                  <a:lnTo>
                    <a:pt x="3246495" y="3486103"/>
                  </a:lnTo>
                  <a:lnTo>
                    <a:pt x="3253283" y="3484888"/>
                  </a:lnTo>
                  <a:lnTo>
                    <a:pt x="3260071" y="3484888"/>
                  </a:lnTo>
                  <a:lnTo>
                    <a:pt x="3541631" y="3484888"/>
                  </a:lnTo>
                  <a:lnTo>
                    <a:pt x="3548419" y="3484888"/>
                  </a:lnTo>
                  <a:lnTo>
                    <a:pt x="3555207" y="3484888"/>
                  </a:lnTo>
                  <a:lnTo>
                    <a:pt x="3836766" y="3484888"/>
                  </a:lnTo>
                  <a:lnTo>
                    <a:pt x="3843555" y="3484888"/>
                  </a:lnTo>
                  <a:lnTo>
                    <a:pt x="3850343" y="3486103"/>
                  </a:lnTo>
                  <a:lnTo>
                    <a:pt x="4131902" y="3536475"/>
                  </a:lnTo>
                  <a:lnTo>
                    <a:pt x="4138691" y="3537690"/>
                  </a:lnTo>
                  <a:lnTo>
                    <a:pt x="4145479" y="3518259"/>
                  </a:lnTo>
                  <a:lnTo>
                    <a:pt x="4427038" y="2712299"/>
                  </a:lnTo>
                  <a:lnTo>
                    <a:pt x="4433826" y="2692868"/>
                  </a:lnTo>
                  <a:lnTo>
                    <a:pt x="4440615" y="2692868"/>
                  </a:lnTo>
                  <a:lnTo>
                    <a:pt x="4722174" y="2692868"/>
                  </a:lnTo>
                  <a:lnTo>
                    <a:pt x="4728962" y="2692868"/>
                  </a:lnTo>
                  <a:lnTo>
                    <a:pt x="4735751" y="2681938"/>
                  </a:lnTo>
                  <a:lnTo>
                    <a:pt x="5017310" y="2228586"/>
                  </a:lnTo>
                  <a:lnTo>
                    <a:pt x="5024098" y="2217656"/>
                  </a:lnTo>
                  <a:lnTo>
                    <a:pt x="5030886" y="2195796"/>
                  </a:lnTo>
                  <a:lnTo>
                    <a:pt x="5312446" y="1289092"/>
                  </a:lnTo>
                  <a:lnTo>
                    <a:pt x="5319234" y="1267232"/>
                  </a:lnTo>
                  <a:lnTo>
                    <a:pt x="5326022" y="1238085"/>
                  </a:lnTo>
                  <a:lnTo>
                    <a:pt x="5607582" y="29146"/>
                  </a:lnTo>
                  <a:lnTo>
                    <a:pt x="5614370" y="0"/>
                  </a:lnTo>
                  <a:lnTo>
                    <a:pt x="5621158" y="9715"/>
                  </a:lnTo>
                  <a:lnTo>
                    <a:pt x="5902718" y="412695"/>
                  </a:lnTo>
                  <a:lnTo>
                    <a:pt x="5909506" y="422410"/>
                  </a:lnTo>
                  <a:lnTo>
                    <a:pt x="5916294" y="427268"/>
                  </a:lnTo>
                  <a:lnTo>
                    <a:pt x="6197854" y="628758"/>
                  </a:lnTo>
                  <a:lnTo>
                    <a:pt x="6204642" y="633616"/>
                  </a:lnTo>
                  <a:lnTo>
                    <a:pt x="6211430" y="622686"/>
                  </a:lnTo>
                  <a:lnTo>
                    <a:pt x="6492990" y="169333"/>
                  </a:lnTo>
                  <a:lnTo>
                    <a:pt x="6499778" y="158404"/>
                  </a:lnTo>
                  <a:lnTo>
                    <a:pt x="6506566" y="160832"/>
                  </a:lnTo>
                  <a:lnTo>
                    <a:pt x="6788126" y="261577"/>
                  </a:lnTo>
                  <a:lnTo>
                    <a:pt x="6794914" y="264006"/>
                  </a:lnTo>
                  <a:lnTo>
                    <a:pt x="6801702" y="4435312"/>
                  </a:lnTo>
                  <a:lnTo>
                    <a:pt x="6794914" y="4435312"/>
                  </a:lnTo>
                  <a:lnTo>
                    <a:pt x="6788126" y="4435312"/>
                  </a:lnTo>
                  <a:lnTo>
                    <a:pt x="6506566" y="4435312"/>
                  </a:lnTo>
                  <a:lnTo>
                    <a:pt x="6499778" y="4435312"/>
                  </a:lnTo>
                  <a:lnTo>
                    <a:pt x="6492990" y="4435312"/>
                  </a:lnTo>
                  <a:lnTo>
                    <a:pt x="6211430" y="4435312"/>
                  </a:lnTo>
                  <a:lnTo>
                    <a:pt x="6204642" y="4435312"/>
                  </a:lnTo>
                  <a:lnTo>
                    <a:pt x="6197854" y="4435312"/>
                  </a:lnTo>
                  <a:lnTo>
                    <a:pt x="5916294" y="4435312"/>
                  </a:lnTo>
                  <a:lnTo>
                    <a:pt x="5909506" y="4435312"/>
                  </a:lnTo>
                  <a:lnTo>
                    <a:pt x="5902718" y="4435312"/>
                  </a:lnTo>
                  <a:lnTo>
                    <a:pt x="5621158" y="4435312"/>
                  </a:lnTo>
                  <a:lnTo>
                    <a:pt x="5614370" y="4435312"/>
                  </a:lnTo>
                  <a:lnTo>
                    <a:pt x="5607582" y="4435312"/>
                  </a:lnTo>
                  <a:lnTo>
                    <a:pt x="5326022" y="4435312"/>
                  </a:lnTo>
                  <a:lnTo>
                    <a:pt x="5319234" y="4435312"/>
                  </a:lnTo>
                  <a:lnTo>
                    <a:pt x="5312446" y="4435312"/>
                  </a:lnTo>
                  <a:lnTo>
                    <a:pt x="5030886" y="4435312"/>
                  </a:lnTo>
                  <a:lnTo>
                    <a:pt x="5024098" y="4435312"/>
                  </a:lnTo>
                  <a:lnTo>
                    <a:pt x="5017310" y="4435312"/>
                  </a:lnTo>
                  <a:lnTo>
                    <a:pt x="4735751" y="4435312"/>
                  </a:lnTo>
                  <a:lnTo>
                    <a:pt x="4728962" y="4435312"/>
                  </a:lnTo>
                  <a:lnTo>
                    <a:pt x="4722174" y="4435312"/>
                  </a:lnTo>
                  <a:lnTo>
                    <a:pt x="4440615" y="4435312"/>
                  </a:lnTo>
                  <a:lnTo>
                    <a:pt x="4433826" y="4435312"/>
                  </a:lnTo>
                  <a:lnTo>
                    <a:pt x="4427038" y="4435312"/>
                  </a:lnTo>
                  <a:lnTo>
                    <a:pt x="4145479" y="4435312"/>
                  </a:lnTo>
                  <a:lnTo>
                    <a:pt x="4138691" y="4435312"/>
                  </a:lnTo>
                  <a:lnTo>
                    <a:pt x="4131902" y="4435312"/>
                  </a:lnTo>
                  <a:lnTo>
                    <a:pt x="3850343" y="4435312"/>
                  </a:lnTo>
                  <a:lnTo>
                    <a:pt x="3843555" y="4435312"/>
                  </a:lnTo>
                  <a:lnTo>
                    <a:pt x="3836766" y="4435312"/>
                  </a:lnTo>
                  <a:lnTo>
                    <a:pt x="3555207" y="4435312"/>
                  </a:lnTo>
                  <a:lnTo>
                    <a:pt x="3548419" y="4435312"/>
                  </a:lnTo>
                  <a:lnTo>
                    <a:pt x="3541631" y="4435312"/>
                  </a:lnTo>
                  <a:lnTo>
                    <a:pt x="3260071" y="4435312"/>
                  </a:lnTo>
                  <a:lnTo>
                    <a:pt x="3253283" y="4435312"/>
                  </a:lnTo>
                  <a:lnTo>
                    <a:pt x="3246495" y="4435312"/>
                  </a:lnTo>
                  <a:lnTo>
                    <a:pt x="2964935" y="4435312"/>
                  </a:lnTo>
                  <a:lnTo>
                    <a:pt x="2958147" y="4435312"/>
                  </a:lnTo>
                  <a:lnTo>
                    <a:pt x="2951359" y="4435312"/>
                  </a:lnTo>
                  <a:lnTo>
                    <a:pt x="2669799" y="4435312"/>
                  </a:lnTo>
                  <a:lnTo>
                    <a:pt x="2663011" y="4435312"/>
                  </a:lnTo>
                  <a:lnTo>
                    <a:pt x="2656223" y="4435312"/>
                  </a:lnTo>
                  <a:lnTo>
                    <a:pt x="2374663" y="4435312"/>
                  </a:lnTo>
                  <a:lnTo>
                    <a:pt x="2367875" y="4435312"/>
                  </a:lnTo>
                  <a:lnTo>
                    <a:pt x="2361087" y="4435312"/>
                  </a:lnTo>
                  <a:lnTo>
                    <a:pt x="2079527" y="4435312"/>
                  </a:lnTo>
                  <a:lnTo>
                    <a:pt x="2072739" y="4435312"/>
                  </a:lnTo>
                  <a:lnTo>
                    <a:pt x="2065951" y="4435312"/>
                  </a:lnTo>
                  <a:lnTo>
                    <a:pt x="1784391" y="4435312"/>
                  </a:lnTo>
                  <a:lnTo>
                    <a:pt x="1777603" y="4435312"/>
                  </a:lnTo>
                  <a:lnTo>
                    <a:pt x="1770815" y="4435312"/>
                  </a:lnTo>
                  <a:lnTo>
                    <a:pt x="1489255" y="4435312"/>
                  </a:lnTo>
                  <a:lnTo>
                    <a:pt x="1482467" y="4435312"/>
                  </a:lnTo>
                  <a:lnTo>
                    <a:pt x="1475679" y="4435312"/>
                  </a:lnTo>
                  <a:lnTo>
                    <a:pt x="1194119" y="4435312"/>
                  </a:lnTo>
                  <a:lnTo>
                    <a:pt x="1187331" y="4435312"/>
                  </a:lnTo>
                  <a:lnTo>
                    <a:pt x="1180543" y="4435312"/>
                  </a:lnTo>
                  <a:lnTo>
                    <a:pt x="898984" y="4435312"/>
                  </a:lnTo>
                  <a:lnTo>
                    <a:pt x="892195" y="4435312"/>
                  </a:lnTo>
                  <a:lnTo>
                    <a:pt x="885407" y="4435312"/>
                  </a:lnTo>
                  <a:lnTo>
                    <a:pt x="603848" y="4435312"/>
                  </a:lnTo>
                  <a:lnTo>
                    <a:pt x="597059" y="4435312"/>
                  </a:lnTo>
                  <a:lnTo>
                    <a:pt x="590271" y="4435312"/>
                  </a:lnTo>
                  <a:lnTo>
                    <a:pt x="308712" y="4435312"/>
                  </a:lnTo>
                  <a:lnTo>
                    <a:pt x="301924" y="4435312"/>
                  </a:lnTo>
                  <a:lnTo>
                    <a:pt x="295135" y="4435312"/>
                  </a:lnTo>
                  <a:lnTo>
                    <a:pt x="13576" y="4435312"/>
                  </a:lnTo>
                  <a:lnTo>
                    <a:pt x="6788" y="4435312"/>
                  </a:lnTo>
                  <a:lnTo>
                    <a:pt x="0" y="4435312"/>
                  </a:lnTo>
                  <a:close/>
                </a:path>
              </a:pathLst>
            </a:custGeom>
            <a:solidFill>
              <a:srgbClr val="1CABE2">
                <a:alpha val="3921"/>
              </a:srgbClr>
            </a:solidFill>
          </p:spPr>
          <p:txBody>
            <a:bodyPr/>
            <a:lstStyle/>
            <a:p>
              <a:endParaRPr/>
            </a:p>
          </p:txBody>
        </p:sp>
        <p:sp>
          <p:nvSpPr>
            <p:cNvPr id="59" name="pl59"/>
            <p:cNvSpPr/>
            <p:nvPr/>
          </p:nvSpPr>
          <p:spPr>
            <a:xfrm>
              <a:off x="810605" y="1490923"/>
              <a:ext cx="6788126" cy="3854498"/>
            </a:xfrm>
            <a:custGeom>
              <a:avLst/>
              <a:gdLst/>
              <a:ahLst/>
              <a:cxnLst/>
              <a:rect l="0" t="0" r="0" b="0"/>
              <a:pathLst>
                <a:path w="6788126" h="3854498">
                  <a:moveTo>
                    <a:pt x="0" y="3854498"/>
                  </a:moveTo>
                  <a:lnTo>
                    <a:pt x="6788" y="3848426"/>
                  </a:lnTo>
                  <a:lnTo>
                    <a:pt x="288347" y="3596563"/>
                  </a:lnTo>
                  <a:lnTo>
                    <a:pt x="295135" y="3590491"/>
                  </a:lnTo>
                  <a:lnTo>
                    <a:pt x="301924" y="3589277"/>
                  </a:lnTo>
                  <a:lnTo>
                    <a:pt x="583483" y="3538904"/>
                  </a:lnTo>
                  <a:lnTo>
                    <a:pt x="590271" y="3537690"/>
                  </a:lnTo>
                  <a:lnTo>
                    <a:pt x="597059" y="3536475"/>
                  </a:lnTo>
                  <a:lnTo>
                    <a:pt x="878619" y="3486103"/>
                  </a:lnTo>
                  <a:lnTo>
                    <a:pt x="885407" y="3484888"/>
                  </a:lnTo>
                  <a:lnTo>
                    <a:pt x="892195" y="3484888"/>
                  </a:lnTo>
                  <a:lnTo>
                    <a:pt x="1173755" y="3484888"/>
                  </a:lnTo>
                  <a:lnTo>
                    <a:pt x="1180543" y="3484888"/>
                  </a:lnTo>
                  <a:lnTo>
                    <a:pt x="1187331" y="3484888"/>
                  </a:lnTo>
                  <a:lnTo>
                    <a:pt x="1468891" y="3484888"/>
                  </a:lnTo>
                  <a:lnTo>
                    <a:pt x="1475679" y="3484888"/>
                  </a:lnTo>
                  <a:lnTo>
                    <a:pt x="1482467" y="3484888"/>
                  </a:lnTo>
                  <a:lnTo>
                    <a:pt x="1764027" y="3484888"/>
                  </a:lnTo>
                  <a:lnTo>
                    <a:pt x="1770815" y="3484888"/>
                  </a:lnTo>
                  <a:lnTo>
                    <a:pt x="1777603" y="3484888"/>
                  </a:lnTo>
                  <a:lnTo>
                    <a:pt x="2059163" y="3484888"/>
                  </a:lnTo>
                  <a:lnTo>
                    <a:pt x="2065951" y="3484888"/>
                  </a:lnTo>
                  <a:lnTo>
                    <a:pt x="2072739" y="3483674"/>
                  </a:lnTo>
                  <a:lnTo>
                    <a:pt x="2354299" y="3433301"/>
                  </a:lnTo>
                  <a:lnTo>
                    <a:pt x="2361087" y="3432087"/>
                  </a:lnTo>
                  <a:lnTo>
                    <a:pt x="2367875" y="3433301"/>
                  </a:lnTo>
                  <a:lnTo>
                    <a:pt x="2649435" y="3483674"/>
                  </a:lnTo>
                  <a:lnTo>
                    <a:pt x="2656223" y="3484888"/>
                  </a:lnTo>
                  <a:lnTo>
                    <a:pt x="2663011" y="3486103"/>
                  </a:lnTo>
                  <a:lnTo>
                    <a:pt x="2944571" y="3536475"/>
                  </a:lnTo>
                  <a:lnTo>
                    <a:pt x="2951359" y="3537690"/>
                  </a:lnTo>
                  <a:lnTo>
                    <a:pt x="2958147" y="3536475"/>
                  </a:lnTo>
                  <a:lnTo>
                    <a:pt x="3239707" y="3486103"/>
                  </a:lnTo>
                  <a:lnTo>
                    <a:pt x="3246495" y="3484888"/>
                  </a:lnTo>
                  <a:lnTo>
                    <a:pt x="3253283" y="3484888"/>
                  </a:lnTo>
                  <a:lnTo>
                    <a:pt x="3534842" y="3484888"/>
                  </a:lnTo>
                  <a:lnTo>
                    <a:pt x="3541631" y="3484888"/>
                  </a:lnTo>
                  <a:lnTo>
                    <a:pt x="3548419" y="3484888"/>
                  </a:lnTo>
                  <a:lnTo>
                    <a:pt x="3829978" y="3484888"/>
                  </a:lnTo>
                  <a:lnTo>
                    <a:pt x="3836766" y="3484888"/>
                  </a:lnTo>
                  <a:lnTo>
                    <a:pt x="3843555" y="3486103"/>
                  </a:lnTo>
                  <a:lnTo>
                    <a:pt x="4125114" y="3536475"/>
                  </a:lnTo>
                  <a:lnTo>
                    <a:pt x="4131902" y="3537690"/>
                  </a:lnTo>
                  <a:lnTo>
                    <a:pt x="4138691" y="3518259"/>
                  </a:lnTo>
                  <a:lnTo>
                    <a:pt x="4420250" y="2712299"/>
                  </a:lnTo>
                  <a:lnTo>
                    <a:pt x="4427038" y="2692868"/>
                  </a:lnTo>
                  <a:lnTo>
                    <a:pt x="4433826" y="2692868"/>
                  </a:lnTo>
                  <a:lnTo>
                    <a:pt x="4715386" y="2692868"/>
                  </a:lnTo>
                  <a:lnTo>
                    <a:pt x="4722174" y="2692868"/>
                  </a:lnTo>
                  <a:lnTo>
                    <a:pt x="4728962" y="2681938"/>
                  </a:lnTo>
                  <a:lnTo>
                    <a:pt x="5010522" y="2228586"/>
                  </a:lnTo>
                  <a:lnTo>
                    <a:pt x="5017310" y="2217656"/>
                  </a:lnTo>
                  <a:lnTo>
                    <a:pt x="5024098" y="2195796"/>
                  </a:lnTo>
                  <a:lnTo>
                    <a:pt x="5305658" y="1289092"/>
                  </a:lnTo>
                  <a:lnTo>
                    <a:pt x="5312446" y="1267232"/>
                  </a:lnTo>
                  <a:lnTo>
                    <a:pt x="5319234" y="1238085"/>
                  </a:lnTo>
                  <a:lnTo>
                    <a:pt x="5600794" y="29146"/>
                  </a:lnTo>
                  <a:lnTo>
                    <a:pt x="5607582" y="0"/>
                  </a:lnTo>
                  <a:lnTo>
                    <a:pt x="5614370" y="9715"/>
                  </a:lnTo>
                  <a:lnTo>
                    <a:pt x="5895930" y="412695"/>
                  </a:lnTo>
                  <a:lnTo>
                    <a:pt x="5902718" y="422410"/>
                  </a:lnTo>
                  <a:lnTo>
                    <a:pt x="5909506" y="427268"/>
                  </a:lnTo>
                  <a:lnTo>
                    <a:pt x="6191066" y="628758"/>
                  </a:lnTo>
                  <a:lnTo>
                    <a:pt x="6197854" y="633616"/>
                  </a:lnTo>
                  <a:lnTo>
                    <a:pt x="6204642" y="622686"/>
                  </a:lnTo>
                  <a:lnTo>
                    <a:pt x="6486202" y="169333"/>
                  </a:lnTo>
                  <a:lnTo>
                    <a:pt x="6492990" y="158404"/>
                  </a:lnTo>
                  <a:lnTo>
                    <a:pt x="6499778" y="160832"/>
                  </a:lnTo>
                  <a:lnTo>
                    <a:pt x="6781338" y="261577"/>
                  </a:lnTo>
                  <a:lnTo>
                    <a:pt x="6788126" y="264006"/>
                  </a:lnTo>
                </a:path>
              </a:pathLst>
            </a:custGeom>
          </p:spPr>
          <p:txBody>
            <a:bodyPr/>
            <a:lstStyle/>
            <a:p>
              <a:endParaRPr/>
            </a:p>
          </p:txBody>
        </p:sp>
        <p:sp>
          <p:nvSpPr>
            <p:cNvPr id="60" name="pl60"/>
            <p:cNvSpPr/>
            <p:nvPr/>
          </p:nvSpPr>
          <p:spPr>
            <a:xfrm>
              <a:off x="810605" y="1385320"/>
              <a:ext cx="6788126" cy="844821"/>
            </a:xfrm>
            <a:custGeom>
              <a:avLst/>
              <a:gdLst/>
              <a:ahLst/>
              <a:cxnLst/>
              <a:rect l="0" t="0" r="0" b="0"/>
              <a:pathLst>
                <a:path w="6788126" h="844821">
                  <a:moveTo>
                    <a:pt x="0" y="422410"/>
                  </a:moveTo>
                  <a:lnTo>
                    <a:pt x="295135" y="316808"/>
                  </a:lnTo>
                  <a:lnTo>
                    <a:pt x="590271" y="686417"/>
                  </a:lnTo>
                  <a:lnTo>
                    <a:pt x="885407" y="475212"/>
                  </a:lnTo>
                  <a:lnTo>
                    <a:pt x="1180543" y="475212"/>
                  </a:lnTo>
                  <a:lnTo>
                    <a:pt x="1475679" y="475212"/>
                  </a:lnTo>
                  <a:lnTo>
                    <a:pt x="1770815" y="475212"/>
                  </a:lnTo>
                  <a:lnTo>
                    <a:pt x="2065951" y="422410"/>
                  </a:lnTo>
                  <a:lnTo>
                    <a:pt x="2361087" y="316808"/>
                  </a:lnTo>
                  <a:lnTo>
                    <a:pt x="2656223" y="316808"/>
                  </a:lnTo>
                  <a:lnTo>
                    <a:pt x="2951359" y="316808"/>
                  </a:lnTo>
                  <a:lnTo>
                    <a:pt x="3246495" y="264006"/>
                  </a:lnTo>
                  <a:lnTo>
                    <a:pt x="3541631" y="0"/>
                  </a:lnTo>
                  <a:lnTo>
                    <a:pt x="3836766" y="211205"/>
                  </a:lnTo>
                  <a:lnTo>
                    <a:pt x="4131902" y="158404"/>
                  </a:lnTo>
                  <a:lnTo>
                    <a:pt x="4427038" y="211205"/>
                  </a:lnTo>
                  <a:lnTo>
                    <a:pt x="4722174" y="211205"/>
                  </a:lnTo>
                  <a:lnTo>
                    <a:pt x="5017310" y="211205"/>
                  </a:lnTo>
                  <a:lnTo>
                    <a:pt x="5312446" y="264006"/>
                  </a:lnTo>
                  <a:lnTo>
                    <a:pt x="5607582" y="158404"/>
                  </a:lnTo>
                  <a:lnTo>
                    <a:pt x="5902718" y="422410"/>
                  </a:lnTo>
                  <a:lnTo>
                    <a:pt x="6197854" y="844821"/>
                  </a:lnTo>
                  <a:lnTo>
                    <a:pt x="6492990" y="211205"/>
                  </a:lnTo>
                  <a:lnTo>
                    <a:pt x="6788126" y="528013"/>
                  </a:lnTo>
                </a:path>
              </a:pathLst>
            </a:custGeom>
            <a:ln w="27101" cap="flat">
              <a:solidFill>
                <a:srgbClr val="1C86EE">
                  <a:alpha val="100000"/>
                </a:srgbClr>
              </a:solidFill>
              <a:prstDash val="solid"/>
              <a:round/>
            </a:ln>
          </p:spPr>
          <p:txBody>
            <a:bodyPr/>
            <a:lstStyle/>
            <a:p>
              <a:endParaRPr/>
            </a:p>
          </p:txBody>
        </p:sp>
        <p:sp>
          <p:nvSpPr>
            <p:cNvPr id="61" name="pl61"/>
            <p:cNvSpPr/>
            <p:nvPr/>
          </p:nvSpPr>
          <p:spPr>
            <a:xfrm>
              <a:off x="810605" y="1543724"/>
              <a:ext cx="6788126" cy="2112053"/>
            </a:xfrm>
            <a:custGeom>
              <a:avLst/>
              <a:gdLst/>
              <a:ahLst/>
              <a:cxnLst/>
              <a:rect l="0" t="0" r="0" b="0"/>
              <a:pathLst>
                <a:path w="6788126" h="2112053">
                  <a:moveTo>
                    <a:pt x="0" y="2059252"/>
                  </a:moveTo>
                  <a:lnTo>
                    <a:pt x="295135" y="2112053"/>
                  </a:lnTo>
                  <a:lnTo>
                    <a:pt x="590271" y="2006451"/>
                  </a:lnTo>
                  <a:lnTo>
                    <a:pt x="885407" y="1108828"/>
                  </a:lnTo>
                  <a:lnTo>
                    <a:pt x="1180543" y="844821"/>
                  </a:lnTo>
                  <a:lnTo>
                    <a:pt x="1475679" y="792020"/>
                  </a:lnTo>
                  <a:lnTo>
                    <a:pt x="1770815" y="792020"/>
                  </a:lnTo>
                  <a:lnTo>
                    <a:pt x="2065951" y="475212"/>
                  </a:lnTo>
                  <a:lnTo>
                    <a:pt x="2361087" y="158404"/>
                  </a:lnTo>
                  <a:lnTo>
                    <a:pt x="2656223" y="105602"/>
                  </a:lnTo>
                  <a:lnTo>
                    <a:pt x="2951359" y="158404"/>
                  </a:lnTo>
                  <a:lnTo>
                    <a:pt x="3246495" y="211205"/>
                  </a:lnTo>
                  <a:lnTo>
                    <a:pt x="3541631" y="0"/>
                  </a:lnTo>
                  <a:lnTo>
                    <a:pt x="3836766" y="158404"/>
                  </a:lnTo>
                  <a:lnTo>
                    <a:pt x="4131902" y="0"/>
                  </a:lnTo>
                  <a:lnTo>
                    <a:pt x="4427038" y="52801"/>
                  </a:lnTo>
                  <a:lnTo>
                    <a:pt x="4722174" y="52801"/>
                  </a:lnTo>
                  <a:lnTo>
                    <a:pt x="5017310" y="0"/>
                  </a:lnTo>
                  <a:lnTo>
                    <a:pt x="5312446" y="105602"/>
                  </a:lnTo>
                  <a:lnTo>
                    <a:pt x="5607582" y="52801"/>
                  </a:lnTo>
                  <a:lnTo>
                    <a:pt x="5902718" y="264006"/>
                  </a:lnTo>
                  <a:lnTo>
                    <a:pt x="6197854" y="686417"/>
                  </a:lnTo>
                  <a:lnTo>
                    <a:pt x="6492990" y="52801"/>
                  </a:lnTo>
                  <a:lnTo>
                    <a:pt x="6788126" y="369609"/>
                  </a:lnTo>
                </a:path>
              </a:pathLst>
            </a:custGeom>
            <a:ln w="27101" cap="flat">
              <a:solidFill>
                <a:srgbClr val="80BD41">
                  <a:alpha val="100000"/>
                </a:srgbClr>
              </a:solidFill>
              <a:prstDash val="solid"/>
              <a:round/>
            </a:ln>
          </p:spPr>
          <p:txBody>
            <a:bodyPr/>
            <a:lstStyle/>
            <a:p>
              <a:endParaRPr/>
            </a:p>
          </p:txBody>
        </p:sp>
        <p:sp>
          <p:nvSpPr>
            <p:cNvPr id="62" name="pl62"/>
            <p:cNvSpPr/>
            <p:nvPr/>
          </p:nvSpPr>
          <p:spPr>
            <a:xfrm>
              <a:off x="810605" y="1543724"/>
              <a:ext cx="6788126" cy="4065703"/>
            </a:xfrm>
            <a:custGeom>
              <a:avLst/>
              <a:gdLst/>
              <a:ahLst/>
              <a:cxnLst/>
              <a:rect l="0" t="0" r="0" b="0"/>
              <a:pathLst>
                <a:path w="6788126" h="4065703">
                  <a:moveTo>
                    <a:pt x="0" y="4065703"/>
                  </a:moveTo>
                  <a:lnTo>
                    <a:pt x="295135" y="4012902"/>
                  </a:lnTo>
                  <a:lnTo>
                    <a:pt x="590271" y="4065703"/>
                  </a:lnTo>
                  <a:lnTo>
                    <a:pt x="885407" y="4065703"/>
                  </a:lnTo>
                  <a:lnTo>
                    <a:pt x="1180543" y="4065703"/>
                  </a:lnTo>
                  <a:lnTo>
                    <a:pt x="1475679" y="4065703"/>
                  </a:lnTo>
                  <a:lnTo>
                    <a:pt x="1770815" y="4012902"/>
                  </a:lnTo>
                  <a:lnTo>
                    <a:pt x="2065951" y="3696094"/>
                  </a:lnTo>
                  <a:lnTo>
                    <a:pt x="2361087" y="3537690"/>
                  </a:lnTo>
                  <a:lnTo>
                    <a:pt x="2656223" y="3537690"/>
                  </a:lnTo>
                  <a:lnTo>
                    <a:pt x="2951359" y="2798471"/>
                  </a:lnTo>
                  <a:lnTo>
                    <a:pt x="3246495" y="2534464"/>
                  </a:lnTo>
                  <a:lnTo>
                    <a:pt x="3541631" y="2270457"/>
                  </a:lnTo>
                  <a:lnTo>
                    <a:pt x="3836766" y="2428861"/>
                  </a:lnTo>
                  <a:lnTo>
                    <a:pt x="4131902" y="1531239"/>
                  </a:lnTo>
                  <a:lnTo>
                    <a:pt x="4427038" y="0"/>
                  </a:lnTo>
                  <a:lnTo>
                    <a:pt x="4722174" y="0"/>
                  </a:lnTo>
                  <a:lnTo>
                    <a:pt x="5017310" y="52801"/>
                  </a:lnTo>
                  <a:lnTo>
                    <a:pt x="5312446" y="105602"/>
                  </a:lnTo>
                  <a:lnTo>
                    <a:pt x="5607582" y="0"/>
                  </a:lnTo>
                  <a:lnTo>
                    <a:pt x="5902718" y="264006"/>
                  </a:lnTo>
                  <a:lnTo>
                    <a:pt x="6197854" y="686417"/>
                  </a:lnTo>
                  <a:lnTo>
                    <a:pt x="6492990" y="52801"/>
                  </a:lnTo>
                  <a:lnTo>
                    <a:pt x="6788126" y="369609"/>
                  </a:lnTo>
                </a:path>
              </a:pathLst>
            </a:custGeom>
            <a:ln w="27101" cap="flat">
              <a:solidFill>
                <a:srgbClr val="EE00EE">
                  <a:alpha val="100000"/>
                </a:srgbClr>
              </a:solidFill>
              <a:prstDash val="solid"/>
              <a:round/>
            </a:ln>
          </p:spPr>
          <p:txBody>
            <a:bodyPr/>
            <a:lstStyle/>
            <a:p>
              <a:endParaRPr/>
            </a:p>
          </p:txBody>
        </p:sp>
        <p:sp>
          <p:nvSpPr>
            <p:cNvPr id="63" name="pl63"/>
            <p:cNvSpPr/>
            <p:nvPr/>
          </p:nvSpPr>
          <p:spPr>
            <a:xfrm>
              <a:off x="3761964" y="4817407"/>
              <a:ext cx="3836766" cy="1108828"/>
            </a:xfrm>
            <a:custGeom>
              <a:avLst/>
              <a:gdLst/>
              <a:ahLst/>
              <a:cxnLst/>
              <a:rect l="0" t="0" r="0" b="0"/>
              <a:pathLst>
                <a:path w="3836766" h="1108828">
                  <a:moveTo>
                    <a:pt x="0" y="1108828"/>
                  </a:moveTo>
                  <a:lnTo>
                    <a:pt x="295135" y="1108828"/>
                  </a:lnTo>
                  <a:lnTo>
                    <a:pt x="590271" y="1108828"/>
                  </a:lnTo>
                  <a:lnTo>
                    <a:pt x="885407" y="1108828"/>
                  </a:lnTo>
                  <a:lnTo>
                    <a:pt x="1180543" y="1108828"/>
                  </a:lnTo>
                  <a:lnTo>
                    <a:pt x="1475679" y="1108828"/>
                  </a:lnTo>
                  <a:lnTo>
                    <a:pt x="1770815" y="1003225"/>
                  </a:lnTo>
                  <a:lnTo>
                    <a:pt x="2065951" y="844821"/>
                  </a:lnTo>
                  <a:lnTo>
                    <a:pt x="2361087" y="686417"/>
                  </a:lnTo>
                  <a:lnTo>
                    <a:pt x="2656223" y="686417"/>
                  </a:lnTo>
                  <a:lnTo>
                    <a:pt x="2951359" y="739218"/>
                  </a:lnTo>
                  <a:lnTo>
                    <a:pt x="3246495" y="739218"/>
                  </a:lnTo>
                  <a:lnTo>
                    <a:pt x="3541631" y="580814"/>
                  </a:lnTo>
                  <a:lnTo>
                    <a:pt x="3836766" y="0"/>
                  </a:lnTo>
                </a:path>
              </a:pathLst>
            </a:custGeom>
            <a:ln w="27101" cap="flat">
              <a:solidFill>
                <a:srgbClr val="6A3D9A">
                  <a:alpha val="100000"/>
                </a:srgbClr>
              </a:solidFill>
              <a:prstDash val="solid"/>
              <a:round/>
            </a:ln>
          </p:spPr>
          <p:txBody>
            <a:bodyPr/>
            <a:lstStyle/>
            <a:p>
              <a:endParaRPr/>
            </a:p>
          </p:txBody>
        </p:sp>
        <p:sp>
          <p:nvSpPr>
            <p:cNvPr id="64" name="pl64"/>
            <p:cNvSpPr/>
            <p:nvPr/>
          </p:nvSpPr>
          <p:spPr>
            <a:xfrm>
              <a:off x="5237643" y="2018936"/>
              <a:ext cx="2361087" cy="3643292"/>
            </a:xfrm>
            <a:custGeom>
              <a:avLst/>
              <a:gdLst/>
              <a:ahLst/>
              <a:cxnLst/>
              <a:rect l="0" t="0" r="0" b="0"/>
              <a:pathLst>
                <a:path w="2361087" h="3643292">
                  <a:moveTo>
                    <a:pt x="0" y="3643292"/>
                  </a:moveTo>
                  <a:lnTo>
                    <a:pt x="295135" y="3009676"/>
                  </a:lnTo>
                  <a:lnTo>
                    <a:pt x="590271" y="1848047"/>
                  </a:lnTo>
                  <a:lnTo>
                    <a:pt x="885407" y="897622"/>
                  </a:lnTo>
                  <a:lnTo>
                    <a:pt x="1180543" y="52801"/>
                  </a:lnTo>
                  <a:lnTo>
                    <a:pt x="1475679" y="950424"/>
                  </a:lnTo>
                  <a:lnTo>
                    <a:pt x="1770815" y="475212"/>
                  </a:lnTo>
                  <a:lnTo>
                    <a:pt x="2065951" y="0"/>
                  </a:lnTo>
                  <a:lnTo>
                    <a:pt x="2361087" y="158404"/>
                  </a:lnTo>
                </a:path>
              </a:pathLst>
            </a:custGeom>
            <a:ln w="27101" cap="flat">
              <a:solidFill>
                <a:srgbClr val="E31A1C">
                  <a:alpha val="100000"/>
                </a:srgbClr>
              </a:solidFill>
              <a:prstDash val="solid"/>
              <a:round/>
            </a:ln>
          </p:spPr>
          <p:txBody>
            <a:bodyPr/>
            <a:lstStyle/>
            <a:p>
              <a:endParaRPr/>
            </a:p>
          </p:txBody>
        </p:sp>
        <p:sp>
          <p:nvSpPr>
            <p:cNvPr id="65" name="pl65"/>
            <p:cNvSpPr/>
            <p:nvPr/>
          </p:nvSpPr>
          <p:spPr>
            <a:xfrm>
              <a:off x="810605" y="1332519"/>
              <a:ext cx="6788126" cy="792020"/>
            </a:xfrm>
            <a:custGeom>
              <a:avLst/>
              <a:gdLst/>
              <a:ahLst/>
              <a:cxnLst/>
              <a:rect l="0" t="0" r="0" b="0"/>
              <a:pathLst>
                <a:path w="6788126" h="792020">
                  <a:moveTo>
                    <a:pt x="0" y="422410"/>
                  </a:moveTo>
                  <a:lnTo>
                    <a:pt x="295135" y="264006"/>
                  </a:lnTo>
                  <a:lnTo>
                    <a:pt x="590271" y="422410"/>
                  </a:lnTo>
                  <a:lnTo>
                    <a:pt x="885407" y="422410"/>
                  </a:lnTo>
                  <a:lnTo>
                    <a:pt x="1180543" y="369609"/>
                  </a:lnTo>
                  <a:lnTo>
                    <a:pt x="1475679" y="475212"/>
                  </a:lnTo>
                  <a:lnTo>
                    <a:pt x="1770815" y="475212"/>
                  </a:lnTo>
                  <a:lnTo>
                    <a:pt x="2065951" y="422410"/>
                  </a:lnTo>
                  <a:lnTo>
                    <a:pt x="2361087" y="422410"/>
                  </a:lnTo>
                  <a:lnTo>
                    <a:pt x="2656223" y="475212"/>
                  </a:lnTo>
                  <a:lnTo>
                    <a:pt x="2951359" y="316808"/>
                  </a:lnTo>
                  <a:lnTo>
                    <a:pt x="3246495" y="264006"/>
                  </a:lnTo>
                  <a:lnTo>
                    <a:pt x="3541631" y="158404"/>
                  </a:lnTo>
                  <a:lnTo>
                    <a:pt x="3836766" y="0"/>
                  </a:lnTo>
                  <a:lnTo>
                    <a:pt x="4131902" y="158404"/>
                  </a:lnTo>
                  <a:lnTo>
                    <a:pt x="4427038" y="105602"/>
                  </a:lnTo>
                  <a:lnTo>
                    <a:pt x="4722174" y="158404"/>
                  </a:lnTo>
                  <a:lnTo>
                    <a:pt x="5017310" y="52801"/>
                  </a:lnTo>
                  <a:lnTo>
                    <a:pt x="5312446" y="52801"/>
                  </a:lnTo>
                  <a:lnTo>
                    <a:pt x="5607582" y="105602"/>
                  </a:lnTo>
                  <a:lnTo>
                    <a:pt x="5902718" y="528013"/>
                  </a:lnTo>
                  <a:lnTo>
                    <a:pt x="6197854" y="792020"/>
                  </a:lnTo>
                  <a:lnTo>
                    <a:pt x="6492990" y="264006"/>
                  </a:lnTo>
                  <a:lnTo>
                    <a:pt x="6788126" y="475212"/>
                  </a:lnTo>
                </a:path>
              </a:pathLst>
            </a:custGeom>
            <a:ln w="27101" cap="flat">
              <a:solidFill>
                <a:srgbClr val="FF7F00">
                  <a:alpha val="100000"/>
                </a:srgbClr>
              </a:solidFill>
              <a:prstDash val="solid"/>
              <a:round/>
            </a:ln>
          </p:spPr>
          <p:txBody>
            <a:bodyPr/>
            <a:lstStyle/>
            <a:p>
              <a:endParaRPr/>
            </a:p>
          </p:txBody>
        </p:sp>
        <p:sp>
          <p:nvSpPr>
            <p:cNvPr id="66" name="pl66"/>
            <p:cNvSpPr/>
            <p:nvPr/>
          </p:nvSpPr>
          <p:spPr>
            <a:xfrm>
              <a:off x="810605" y="2071737"/>
              <a:ext cx="6788126" cy="3432087"/>
            </a:xfrm>
            <a:custGeom>
              <a:avLst/>
              <a:gdLst/>
              <a:ahLst/>
              <a:cxnLst/>
              <a:rect l="0" t="0" r="0" b="0"/>
              <a:pathLst>
                <a:path w="6788126" h="3432087">
                  <a:moveTo>
                    <a:pt x="0" y="3432087"/>
                  </a:moveTo>
                  <a:lnTo>
                    <a:pt x="295135" y="3273683"/>
                  </a:lnTo>
                  <a:lnTo>
                    <a:pt x="590271" y="3168080"/>
                  </a:lnTo>
                  <a:lnTo>
                    <a:pt x="885407" y="2587265"/>
                  </a:lnTo>
                  <a:lnTo>
                    <a:pt x="1180543" y="2376060"/>
                  </a:lnTo>
                  <a:lnTo>
                    <a:pt x="1475679" y="2534464"/>
                  </a:lnTo>
                  <a:lnTo>
                    <a:pt x="1770815" y="1742444"/>
                  </a:lnTo>
                  <a:lnTo>
                    <a:pt x="2065951" y="897622"/>
                  </a:lnTo>
                  <a:lnTo>
                    <a:pt x="2361087" y="422410"/>
                  </a:lnTo>
                  <a:lnTo>
                    <a:pt x="2656223" y="475212"/>
                  </a:lnTo>
                  <a:lnTo>
                    <a:pt x="2951359" y="316808"/>
                  </a:lnTo>
                  <a:lnTo>
                    <a:pt x="3246495" y="264006"/>
                  </a:lnTo>
                  <a:lnTo>
                    <a:pt x="3541631" y="316808"/>
                  </a:lnTo>
                  <a:lnTo>
                    <a:pt x="3836766" y="369609"/>
                  </a:lnTo>
                  <a:lnTo>
                    <a:pt x="4131902" y="1584040"/>
                  </a:lnTo>
                  <a:lnTo>
                    <a:pt x="4427038" y="1425636"/>
                  </a:lnTo>
                  <a:lnTo>
                    <a:pt x="4722174" y="844821"/>
                  </a:lnTo>
                  <a:lnTo>
                    <a:pt x="5017310" y="422410"/>
                  </a:lnTo>
                  <a:lnTo>
                    <a:pt x="5312446" y="158404"/>
                  </a:lnTo>
                  <a:lnTo>
                    <a:pt x="5607582" y="0"/>
                  </a:lnTo>
                  <a:lnTo>
                    <a:pt x="5902718" y="369609"/>
                  </a:lnTo>
                  <a:lnTo>
                    <a:pt x="6197854" y="686417"/>
                  </a:lnTo>
                  <a:lnTo>
                    <a:pt x="6492990" y="264006"/>
                  </a:lnTo>
                  <a:lnTo>
                    <a:pt x="6788126" y="369609"/>
                  </a:lnTo>
                </a:path>
              </a:pathLst>
            </a:custGeom>
            <a:ln w="27101" cap="flat">
              <a:solidFill>
                <a:srgbClr val="FFC20E">
                  <a:alpha val="100000"/>
                </a:srgbClr>
              </a:solidFill>
              <a:prstDash val="solid"/>
              <a:round/>
            </a:ln>
          </p:spPr>
          <p:txBody>
            <a:bodyPr/>
            <a:lstStyle/>
            <a:p>
              <a:endParaRPr/>
            </a:p>
          </p:txBody>
        </p:sp>
        <p:sp>
          <p:nvSpPr>
            <p:cNvPr id="67" name="pl67"/>
            <p:cNvSpPr/>
            <p:nvPr/>
          </p:nvSpPr>
          <p:spPr>
            <a:xfrm>
              <a:off x="3171692" y="4289394"/>
              <a:ext cx="4427038" cy="1636841"/>
            </a:xfrm>
            <a:custGeom>
              <a:avLst/>
              <a:gdLst/>
              <a:ahLst/>
              <a:cxnLst/>
              <a:rect l="0" t="0" r="0" b="0"/>
              <a:pathLst>
                <a:path w="4427038" h="1636841">
                  <a:moveTo>
                    <a:pt x="0" y="1636841"/>
                  </a:moveTo>
                  <a:lnTo>
                    <a:pt x="295135" y="1636841"/>
                  </a:lnTo>
                  <a:lnTo>
                    <a:pt x="590271" y="1636841"/>
                  </a:lnTo>
                  <a:lnTo>
                    <a:pt x="885407" y="1531239"/>
                  </a:lnTo>
                  <a:lnTo>
                    <a:pt x="1180543" y="1531239"/>
                  </a:lnTo>
                  <a:lnTo>
                    <a:pt x="1475679" y="1478437"/>
                  </a:lnTo>
                  <a:lnTo>
                    <a:pt x="1770815" y="1108828"/>
                  </a:lnTo>
                  <a:lnTo>
                    <a:pt x="2065951" y="897622"/>
                  </a:lnTo>
                  <a:lnTo>
                    <a:pt x="2361087" y="844821"/>
                  </a:lnTo>
                  <a:lnTo>
                    <a:pt x="2656223" y="897622"/>
                  </a:lnTo>
                  <a:lnTo>
                    <a:pt x="2951359" y="792020"/>
                  </a:lnTo>
                  <a:lnTo>
                    <a:pt x="3246495" y="739218"/>
                  </a:lnTo>
                  <a:lnTo>
                    <a:pt x="3541631" y="739218"/>
                  </a:lnTo>
                  <a:lnTo>
                    <a:pt x="3836766" y="950424"/>
                  </a:lnTo>
                  <a:lnTo>
                    <a:pt x="4131902" y="897622"/>
                  </a:lnTo>
                  <a:lnTo>
                    <a:pt x="4427038" y="0"/>
                  </a:lnTo>
                </a:path>
              </a:pathLst>
            </a:custGeom>
            <a:ln w="27101" cap="flat">
              <a:solidFill>
                <a:srgbClr val="008B00">
                  <a:alpha val="100000"/>
                </a:srgbClr>
              </a:solidFill>
              <a:prstDash val="solid"/>
              <a:round/>
            </a:ln>
          </p:spPr>
          <p:txBody>
            <a:bodyPr/>
            <a:lstStyle/>
            <a:p>
              <a:endParaRPr/>
            </a:p>
          </p:txBody>
        </p:sp>
        <p:sp>
          <p:nvSpPr>
            <p:cNvPr id="68" name="pl68"/>
            <p:cNvSpPr/>
            <p:nvPr/>
          </p:nvSpPr>
          <p:spPr>
            <a:xfrm>
              <a:off x="810605" y="1332519"/>
              <a:ext cx="6788126" cy="897622"/>
            </a:xfrm>
            <a:custGeom>
              <a:avLst/>
              <a:gdLst/>
              <a:ahLst/>
              <a:cxnLst/>
              <a:rect l="0" t="0" r="0" b="0"/>
              <a:pathLst>
                <a:path w="6788126" h="897622">
                  <a:moveTo>
                    <a:pt x="0" y="580814"/>
                  </a:moveTo>
                  <a:lnTo>
                    <a:pt x="295135" y="422410"/>
                  </a:lnTo>
                  <a:lnTo>
                    <a:pt x="590271" y="422410"/>
                  </a:lnTo>
                  <a:lnTo>
                    <a:pt x="885407" y="369609"/>
                  </a:lnTo>
                  <a:lnTo>
                    <a:pt x="1180543" y="422410"/>
                  </a:lnTo>
                  <a:lnTo>
                    <a:pt x="1475679" y="475212"/>
                  </a:lnTo>
                  <a:lnTo>
                    <a:pt x="1770815" y="528013"/>
                  </a:lnTo>
                  <a:lnTo>
                    <a:pt x="2065951" y="422410"/>
                  </a:lnTo>
                  <a:lnTo>
                    <a:pt x="2361087" y="264006"/>
                  </a:lnTo>
                  <a:lnTo>
                    <a:pt x="2656223" y="211205"/>
                  </a:lnTo>
                  <a:lnTo>
                    <a:pt x="2951359" y="264006"/>
                  </a:lnTo>
                  <a:lnTo>
                    <a:pt x="3246495" y="316808"/>
                  </a:lnTo>
                  <a:lnTo>
                    <a:pt x="3541631" y="52801"/>
                  </a:lnTo>
                  <a:lnTo>
                    <a:pt x="3836766" y="0"/>
                  </a:lnTo>
                  <a:lnTo>
                    <a:pt x="4131902" y="105602"/>
                  </a:lnTo>
                  <a:lnTo>
                    <a:pt x="4427038" y="158404"/>
                  </a:lnTo>
                  <a:lnTo>
                    <a:pt x="4722174" y="211205"/>
                  </a:lnTo>
                  <a:lnTo>
                    <a:pt x="5017310" y="211205"/>
                  </a:lnTo>
                  <a:lnTo>
                    <a:pt x="5312446" y="158404"/>
                  </a:lnTo>
                  <a:lnTo>
                    <a:pt x="5607582" y="264006"/>
                  </a:lnTo>
                  <a:lnTo>
                    <a:pt x="5902718" y="633616"/>
                  </a:lnTo>
                  <a:lnTo>
                    <a:pt x="6197854" y="897622"/>
                  </a:lnTo>
                  <a:lnTo>
                    <a:pt x="6492990" y="422410"/>
                  </a:lnTo>
                  <a:lnTo>
                    <a:pt x="6788126" y="580814"/>
                  </a:lnTo>
                </a:path>
              </a:pathLst>
            </a:custGeom>
            <a:ln w="27101" cap="flat">
              <a:solidFill>
                <a:srgbClr val="9A32CD">
                  <a:alpha val="100000"/>
                </a:srgbClr>
              </a:solidFill>
              <a:prstDash val="solid"/>
              <a:round/>
            </a:ln>
          </p:spPr>
          <p:txBody>
            <a:bodyPr/>
            <a:lstStyle/>
            <a:p>
              <a:endParaRPr/>
            </a:p>
          </p:txBody>
        </p:sp>
        <p:sp>
          <p:nvSpPr>
            <p:cNvPr id="69" name="pl69"/>
            <p:cNvSpPr/>
            <p:nvPr/>
          </p:nvSpPr>
          <p:spPr>
            <a:xfrm>
              <a:off x="2581420" y="4975811"/>
              <a:ext cx="5017310" cy="950424"/>
            </a:xfrm>
            <a:custGeom>
              <a:avLst/>
              <a:gdLst/>
              <a:ahLst/>
              <a:cxnLst/>
              <a:rect l="0" t="0" r="0" b="0"/>
              <a:pathLst>
                <a:path w="5017310" h="950424">
                  <a:moveTo>
                    <a:pt x="0" y="950424"/>
                  </a:moveTo>
                  <a:lnTo>
                    <a:pt x="295135" y="950424"/>
                  </a:lnTo>
                  <a:lnTo>
                    <a:pt x="590271" y="897622"/>
                  </a:lnTo>
                  <a:lnTo>
                    <a:pt x="885407" y="739218"/>
                  </a:lnTo>
                  <a:lnTo>
                    <a:pt x="1180543" y="686417"/>
                  </a:lnTo>
                  <a:lnTo>
                    <a:pt x="1475679" y="686417"/>
                  </a:lnTo>
                  <a:lnTo>
                    <a:pt x="1770815" y="686417"/>
                  </a:lnTo>
                  <a:lnTo>
                    <a:pt x="2065951" y="686417"/>
                  </a:lnTo>
                  <a:lnTo>
                    <a:pt x="2361087" y="528013"/>
                  </a:lnTo>
                  <a:lnTo>
                    <a:pt x="2656223" y="369609"/>
                  </a:lnTo>
                  <a:lnTo>
                    <a:pt x="2951359" y="316808"/>
                  </a:lnTo>
                  <a:lnTo>
                    <a:pt x="3246495" y="369609"/>
                  </a:lnTo>
                  <a:lnTo>
                    <a:pt x="3541631" y="264006"/>
                  </a:lnTo>
                  <a:lnTo>
                    <a:pt x="3836766" y="211205"/>
                  </a:lnTo>
                  <a:lnTo>
                    <a:pt x="4131902" y="316808"/>
                  </a:lnTo>
                  <a:lnTo>
                    <a:pt x="4427038" y="369609"/>
                  </a:lnTo>
                  <a:lnTo>
                    <a:pt x="4722174" y="369609"/>
                  </a:lnTo>
                  <a:lnTo>
                    <a:pt x="5017310" y="0"/>
                  </a:lnTo>
                </a:path>
              </a:pathLst>
            </a:custGeom>
            <a:ln w="27101" cap="flat">
              <a:solidFill>
                <a:srgbClr val="836FFF">
                  <a:alpha val="100000"/>
                </a:srgbClr>
              </a:solidFill>
              <a:prstDash val="solid"/>
              <a:round/>
            </a:ln>
          </p:spPr>
          <p:txBody>
            <a:bodyPr/>
            <a:lstStyle/>
            <a:p>
              <a:endParaRPr/>
            </a:p>
          </p:txBody>
        </p:sp>
        <p:sp>
          <p:nvSpPr>
            <p:cNvPr id="70" name="pl70"/>
            <p:cNvSpPr/>
            <p:nvPr/>
          </p:nvSpPr>
          <p:spPr>
            <a:xfrm>
              <a:off x="810605" y="1490923"/>
              <a:ext cx="6788126" cy="3854498"/>
            </a:xfrm>
            <a:custGeom>
              <a:avLst/>
              <a:gdLst/>
              <a:ahLst/>
              <a:cxnLst/>
              <a:rect l="0" t="0" r="0" b="0"/>
              <a:pathLst>
                <a:path w="6788126" h="3854498">
                  <a:moveTo>
                    <a:pt x="0" y="3854498"/>
                  </a:moveTo>
                  <a:lnTo>
                    <a:pt x="295135" y="3590491"/>
                  </a:lnTo>
                  <a:lnTo>
                    <a:pt x="590271" y="3537690"/>
                  </a:lnTo>
                  <a:lnTo>
                    <a:pt x="885407" y="3484888"/>
                  </a:lnTo>
                  <a:lnTo>
                    <a:pt x="1180543" y="3484888"/>
                  </a:lnTo>
                  <a:lnTo>
                    <a:pt x="1475679" y="3484888"/>
                  </a:lnTo>
                  <a:lnTo>
                    <a:pt x="1770815" y="3484888"/>
                  </a:lnTo>
                  <a:lnTo>
                    <a:pt x="2065951" y="3484888"/>
                  </a:lnTo>
                  <a:lnTo>
                    <a:pt x="2361087" y="3432087"/>
                  </a:lnTo>
                  <a:lnTo>
                    <a:pt x="2656223" y="3484888"/>
                  </a:lnTo>
                  <a:lnTo>
                    <a:pt x="2951359" y="3537690"/>
                  </a:lnTo>
                  <a:lnTo>
                    <a:pt x="3246495" y="3484888"/>
                  </a:lnTo>
                  <a:lnTo>
                    <a:pt x="3541631" y="3484888"/>
                  </a:lnTo>
                  <a:lnTo>
                    <a:pt x="3836766" y="3484888"/>
                  </a:lnTo>
                  <a:lnTo>
                    <a:pt x="4131902" y="3537690"/>
                  </a:lnTo>
                  <a:lnTo>
                    <a:pt x="4427038" y="2692868"/>
                  </a:lnTo>
                  <a:lnTo>
                    <a:pt x="4722174" y="2692868"/>
                  </a:lnTo>
                  <a:lnTo>
                    <a:pt x="5017310" y="2217656"/>
                  </a:lnTo>
                  <a:lnTo>
                    <a:pt x="5312446" y="1267232"/>
                  </a:lnTo>
                  <a:lnTo>
                    <a:pt x="5607582" y="0"/>
                  </a:lnTo>
                  <a:lnTo>
                    <a:pt x="5902718" y="422410"/>
                  </a:lnTo>
                  <a:lnTo>
                    <a:pt x="6197854" y="633616"/>
                  </a:lnTo>
                  <a:lnTo>
                    <a:pt x="6492990" y="158404"/>
                  </a:lnTo>
                  <a:lnTo>
                    <a:pt x="6788126" y="264006"/>
                  </a:lnTo>
                </a:path>
              </a:pathLst>
            </a:custGeom>
            <a:ln w="27101" cap="flat">
              <a:solidFill>
                <a:srgbClr val="FB9A99">
                  <a:alpha val="100000"/>
                </a:srgbClr>
              </a:solidFill>
              <a:prstDash val="solid"/>
              <a:round/>
            </a:ln>
          </p:spPr>
          <p:txBody>
            <a:bodyPr/>
            <a:lstStyle/>
            <a:p>
              <a:endParaRPr/>
            </a:p>
          </p:txBody>
        </p:sp>
        <p:sp>
          <p:nvSpPr>
            <p:cNvPr id="71" name="pl71"/>
            <p:cNvSpPr/>
            <p:nvPr/>
          </p:nvSpPr>
          <p:spPr>
            <a:xfrm>
              <a:off x="810605" y="2494148"/>
              <a:ext cx="6788126" cy="1584040"/>
            </a:xfrm>
            <a:custGeom>
              <a:avLst/>
              <a:gdLst/>
              <a:ahLst/>
              <a:cxnLst/>
              <a:rect l="0" t="0" r="0" b="0"/>
              <a:pathLst>
                <a:path w="6788126" h="1584040">
                  <a:moveTo>
                    <a:pt x="0" y="1584040"/>
                  </a:moveTo>
                  <a:lnTo>
                    <a:pt x="295135" y="1478437"/>
                  </a:lnTo>
                  <a:lnTo>
                    <a:pt x="590271" y="1584040"/>
                  </a:lnTo>
                  <a:lnTo>
                    <a:pt x="885407" y="1425636"/>
                  </a:lnTo>
                  <a:lnTo>
                    <a:pt x="1180543" y="1372834"/>
                  </a:lnTo>
                  <a:lnTo>
                    <a:pt x="1475679" y="1372834"/>
                  </a:lnTo>
                  <a:lnTo>
                    <a:pt x="1770815" y="1320033"/>
                  </a:lnTo>
                  <a:lnTo>
                    <a:pt x="2065951" y="1161629"/>
                  </a:lnTo>
                  <a:lnTo>
                    <a:pt x="2361087" y="1056026"/>
                  </a:lnTo>
                  <a:lnTo>
                    <a:pt x="2656223" y="1056026"/>
                  </a:lnTo>
                  <a:lnTo>
                    <a:pt x="2951359" y="1003225"/>
                  </a:lnTo>
                  <a:lnTo>
                    <a:pt x="3246495" y="950424"/>
                  </a:lnTo>
                  <a:lnTo>
                    <a:pt x="3541631" y="844821"/>
                  </a:lnTo>
                  <a:lnTo>
                    <a:pt x="3836766" y="897622"/>
                  </a:lnTo>
                  <a:lnTo>
                    <a:pt x="4131902" y="844821"/>
                  </a:lnTo>
                  <a:lnTo>
                    <a:pt x="4427038" y="633616"/>
                  </a:lnTo>
                  <a:lnTo>
                    <a:pt x="4722174" y="528013"/>
                  </a:lnTo>
                  <a:lnTo>
                    <a:pt x="5017310" y="369609"/>
                  </a:lnTo>
                  <a:lnTo>
                    <a:pt x="5312446" y="211205"/>
                  </a:lnTo>
                  <a:lnTo>
                    <a:pt x="5607582" y="0"/>
                  </a:lnTo>
                  <a:lnTo>
                    <a:pt x="5902718" y="264006"/>
                  </a:lnTo>
                  <a:lnTo>
                    <a:pt x="6197854" y="528013"/>
                  </a:lnTo>
                  <a:lnTo>
                    <a:pt x="6492990" y="52801"/>
                  </a:lnTo>
                  <a:lnTo>
                    <a:pt x="6788126" y="105602"/>
                  </a:lnTo>
                </a:path>
              </a:pathLst>
            </a:custGeom>
            <a:ln w="27101" cap="flat">
              <a:solidFill>
                <a:srgbClr val="002759">
                  <a:alpha val="100000"/>
                </a:srgbClr>
              </a:solidFill>
              <a:prstDash val="solid"/>
              <a:round/>
            </a:ln>
          </p:spPr>
          <p:txBody>
            <a:bodyPr/>
            <a:lstStyle/>
            <a:p>
              <a:endParaRPr/>
            </a:p>
          </p:txBody>
        </p:sp>
        <p:sp>
          <p:nvSpPr>
            <p:cNvPr id="72" name="pt72"/>
            <p:cNvSpPr/>
            <p:nvPr/>
          </p:nvSpPr>
          <p:spPr>
            <a:xfrm>
              <a:off x="785779" y="405336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1080915" y="394776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1376051" y="405336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1671186" y="389495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1966322" y="38421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2261458" y="38421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t78"/>
            <p:cNvSpPr/>
            <p:nvPr/>
          </p:nvSpPr>
          <p:spPr>
            <a:xfrm>
              <a:off x="2556594" y="378935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9" name="pt79"/>
            <p:cNvSpPr/>
            <p:nvPr/>
          </p:nvSpPr>
          <p:spPr>
            <a:xfrm>
              <a:off x="2851730" y="363095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0" name="pt80"/>
            <p:cNvSpPr/>
            <p:nvPr/>
          </p:nvSpPr>
          <p:spPr>
            <a:xfrm>
              <a:off x="3146866" y="35253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1" name="pt81"/>
            <p:cNvSpPr/>
            <p:nvPr/>
          </p:nvSpPr>
          <p:spPr>
            <a:xfrm>
              <a:off x="3442002" y="35253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2" name="pt82"/>
            <p:cNvSpPr/>
            <p:nvPr/>
          </p:nvSpPr>
          <p:spPr>
            <a:xfrm>
              <a:off x="3737138" y="347254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3" name="pt83"/>
            <p:cNvSpPr/>
            <p:nvPr/>
          </p:nvSpPr>
          <p:spPr>
            <a:xfrm>
              <a:off x="4032274" y="341974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4" name="pt84"/>
            <p:cNvSpPr/>
            <p:nvPr/>
          </p:nvSpPr>
          <p:spPr>
            <a:xfrm>
              <a:off x="4327410" y="33141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5" name="pt85"/>
            <p:cNvSpPr/>
            <p:nvPr/>
          </p:nvSpPr>
          <p:spPr>
            <a:xfrm>
              <a:off x="4622546" y="3366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6" name="pt86"/>
            <p:cNvSpPr/>
            <p:nvPr/>
          </p:nvSpPr>
          <p:spPr>
            <a:xfrm>
              <a:off x="4917682" y="33141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7" name="pt87"/>
            <p:cNvSpPr/>
            <p:nvPr/>
          </p:nvSpPr>
          <p:spPr>
            <a:xfrm>
              <a:off x="5212818" y="31029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8" name="pt88"/>
            <p:cNvSpPr/>
            <p:nvPr/>
          </p:nvSpPr>
          <p:spPr>
            <a:xfrm>
              <a:off x="5507953" y="29973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9" name="pt89"/>
            <p:cNvSpPr/>
            <p:nvPr/>
          </p:nvSpPr>
          <p:spPr>
            <a:xfrm>
              <a:off x="5803089" y="283893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0" name="pt90"/>
            <p:cNvSpPr/>
            <p:nvPr/>
          </p:nvSpPr>
          <p:spPr>
            <a:xfrm>
              <a:off x="6098225" y="268052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1" name="pt91"/>
            <p:cNvSpPr/>
            <p:nvPr/>
          </p:nvSpPr>
          <p:spPr>
            <a:xfrm>
              <a:off x="6393361" y="24693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2" name="pt92"/>
            <p:cNvSpPr/>
            <p:nvPr/>
          </p:nvSpPr>
          <p:spPr>
            <a:xfrm>
              <a:off x="6688497" y="273332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3" name="pt93"/>
            <p:cNvSpPr/>
            <p:nvPr/>
          </p:nvSpPr>
          <p:spPr>
            <a:xfrm>
              <a:off x="6983633" y="29973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4" name="pt94"/>
            <p:cNvSpPr/>
            <p:nvPr/>
          </p:nvSpPr>
          <p:spPr>
            <a:xfrm>
              <a:off x="7278769" y="252212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5" name="pt95"/>
            <p:cNvSpPr/>
            <p:nvPr/>
          </p:nvSpPr>
          <p:spPr>
            <a:xfrm>
              <a:off x="7573905" y="257492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6" name="pl96"/>
            <p:cNvSpPr/>
            <p:nvPr/>
          </p:nvSpPr>
          <p:spPr>
            <a:xfrm>
              <a:off x="7611420" y="1921527"/>
              <a:ext cx="89640" cy="57883"/>
            </a:xfrm>
            <a:custGeom>
              <a:avLst/>
              <a:gdLst/>
              <a:ahLst/>
              <a:cxnLst/>
              <a:rect l="0" t="0" r="0" b="0"/>
              <a:pathLst>
                <a:path w="89640" h="57883">
                  <a:moveTo>
                    <a:pt x="89640" y="57883"/>
                  </a:moveTo>
                  <a:lnTo>
                    <a:pt x="0" y="0"/>
                  </a:lnTo>
                </a:path>
              </a:pathLst>
            </a:custGeom>
            <a:ln w="27101" cap="rnd">
              <a:solidFill>
                <a:srgbClr val="1C86EE">
                  <a:alpha val="100000"/>
                </a:srgbClr>
              </a:solidFill>
              <a:prstDash val="dot"/>
              <a:round/>
            </a:ln>
          </p:spPr>
          <p:txBody>
            <a:bodyPr/>
            <a:lstStyle/>
            <a:p>
              <a:endParaRPr/>
            </a:p>
          </p:txBody>
        </p:sp>
        <p:sp>
          <p:nvSpPr>
            <p:cNvPr id="97" name="pl97"/>
            <p:cNvSpPr/>
            <p:nvPr/>
          </p:nvSpPr>
          <p:spPr>
            <a:xfrm>
              <a:off x="7611570" y="1921431"/>
              <a:ext cx="1024390" cy="646073"/>
            </a:xfrm>
            <a:custGeom>
              <a:avLst/>
              <a:gdLst/>
              <a:ahLst/>
              <a:cxnLst/>
              <a:rect l="0" t="0" r="0" b="0"/>
              <a:pathLst>
                <a:path w="1024390" h="646073">
                  <a:moveTo>
                    <a:pt x="1024390" y="646073"/>
                  </a:moveTo>
                  <a:lnTo>
                    <a:pt x="0" y="0"/>
                  </a:lnTo>
                </a:path>
              </a:pathLst>
            </a:custGeom>
            <a:ln w="27101" cap="rnd">
              <a:solidFill>
                <a:srgbClr val="80BD41">
                  <a:alpha val="100000"/>
                </a:srgbClr>
              </a:solidFill>
              <a:prstDash val="dot"/>
              <a:round/>
            </a:ln>
          </p:spPr>
          <p:txBody>
            <a:bodyPr/>
            <a:lstStyle/>
            <a:p>
              <a:endParaRPr/>
            </a:p>
          </p:txBody>
        </p:sp>
        <p:sp>
          <p:nvSpPr>
            <p:cNvPr id="98" name="pl98"/>
            <p:cNvSpPr/>
            <p:nvPr/>
          </p:nvSpPr>
          <p:spPr>
            <a:xfrm>
              <a:off x="7614701" y="1918701"/>
              <a:ext cx="1159889" cy="389825"/>
            </a:xfrm>
            <a:custGeom>
              <a:avLst/>
              <a:gdLst/>
              <a:ahLst/>
              <a:cxnLst/>
              <a:rect l="0" t="0" r="0" b="0"/>
              <a:pathLst>
                <a:path w="1159889" h="389825">
                  <a:moveTo>
                    <a:pt x="1159889" y="389825"/>
                  </a:moveTo>
                  <a:lnTo>
                    <a:pt x="0" y="0"/>
                  </a:lnTo>
                </a:path>
              </a:pathLst>
            </a:custGeom>
            <a:ln w="27101" cap="rnd">
              <a:solidFill>
                <a:srgbClr val="EE00EE">
                  <a:alpha val="100000"/>
                </a:srgbClr>
              </a:solidFill>
              <a:prstDash val="dot"/>
              <a:round/>
            </a:ln>
          </p:spPr>
          <p:txBody>
            <a:bodyPr/>
            <a:lstStyle/>
            <a:p>
              <a:endParaRPr/>
            </a:p>
          </p:txBody>
        </p:sp>
        <p:sp>
          <p:nvSpPr>
            <p:cNvPr id="99" name="pl99"/>
            <p:cNvSpPr/>
            <p:nvPr/>
          </p:nvSpPr>
          <p:spPr>
            <a:xfrm>
              <a:off x="7613833" y="4823716"/>
              <a:ext cx="1100520" cy="459735"/>
            </a:xfrm>
            <a:custGeom>
              <a:avLst/>
              <a:gdLst/>
              <a:ahLst/>
              <a:cxnLst/>
              <a:rect l="0" t="0" r="0" b="0"/>
              <a:pathLst>
                <a:path w="1100520" h="459735">
                  <a:moveTo>
                    <a:pt x="1100520" y="459735"/>
                  </a:moveTo>
                  <a:lnTo>
                    <a:pt x="0" y="0"/>
                  </a:lnTo>
                </a:path>
              </a:pathLst>
            </a:custGeom>
            <a:ln w="27101" cap="rnd">
              <a:solidFill>
                <a:srgbClr val="6A3D9A">
                  <a:alpha val="100000"/>
                </a:srgbClr>
              </a:solidFill>
              <a:prstDash val="dot"/>
              <a:round/>
            </a:ln>
          </p:spPr>
          <p:txBody>
            <a:bodyPr/>
            <a:lstStyle/>
            <a:p>
              <a:endParaRPr/>
            </a:p>
          </p:txBody>
        </p:sp>
        <p:sp>
          <p:nvSpPr>
            <p:cNvPr id="100" name="pl100"/>
            <p:cNvSpPr/>
            <p:nvPr/>
          </p:nvSpPr>
          <p:spPr>
            <a:xfrm>
              <a:off x="7611412" y="2185539"/>
              <a:ext cx="1277601" cy="826013"/>
            </a:xfrm>
            <a:custGeom>
              <a:avLst/>
              <a:gdLst/>
              <a:ahLst/>
              <a:cxnLst/>
              <a:rect l="0" t="0" r="0" b="0"/>
              <a:pathLst>
                <a:path w="1277601" h="826013">
                  <a:moveTo>
                    <a:pt x="1277601" y="826013"/>
                  </a:moveTo>
                  <a:lnTo>
                    <a:pt x="0" y="0"/>
                  </a:lnTo>
                </a:path>
              </a:pathLst>
            </a:custGeom>
            <a:ln w="27101" cap="rnd">
              <a:solidFill>
                <a:srgbClr val="E31A1C">
                  <a:alpha val="100000"/>
                </a:srgbClr>
              </a:solidFill>
              <a:prstDash val="dot"/>
              <a:round/>
            </a:ln>
          </p:spPr>
          <p:txBody>
            <a:bodyPr/>
            <a:lstStyle/>
            <a:p>
              <a:endParaRPr/>
            </a:p>
          </p:txBody>
        </p:sp>
        <p:sp>
          <p:nvSpPr>
            <p:cNvPr id="101" name="pl101"/>
            <p:cNvSpPr/>
            <p:nvPr/>
          </p:nvSpPr>
          <p:spPr>
            <a:xfrm>
              <a:off x="7615492" y="1812003"/>
              <a:ext cx="918098" cy="234035"/>
            </a:xfrm>
            <a:custGeom>
              <a:avLst/>
              <a:gdLst/>
              <a:ahLst/>
              <a:cxnLst/>
              <a:rect l="0" t="0" r="0" b="0"/>
              <a:pathLst>
                <a:path w="918098" h="234035">
                  <a:moveTo>
                    <a:pt x="918098" y="234035"/>
                  </a:moveTo>
                  <a:lnTo>
                    <a:pt x="0" y="0"/>
                  </a:lnTo>
                </a:path>
              </a:pathLst>
            </a:custGeom>
            <a:ln w="27101" cap="rnd">
              <a:solidFill>
                <a:srgbClr val="FF7F00">
                  <a:alpha val="100000"/>
                </a:srgbClr>
              </a:solidFill>
              <a:prstDash val="dot"/>
              <a:round/>
            </a:ln>
          </p:spPr>
          <p:txBody>
            <a:bodyPr/>
            <a:lstStyle/>
            <a:p>
              <a:endParaRPr/>
            </a:p>
          </p:txBody>
        </p:sp>
        <p:sp>
          <p:nvSpPr>
            <p:cNvPr id="102" name="pl102"/>
            <p:cNvSpPr/>
            <p:nvPr/>
          </p:nvSpPr>
          <p:spPr>
            <a:xfrm>
              <a:off x="7604266" y="2452314"/>
              <a:ext cx="453146" cy="897865"/>
            </a:xfrm>
            <a:custGeom>
              <a:avLst/>
              <a:gdLst/>
              <a:ahLst/>
              <a:cxnLst/>
              <a:rect l="0" t="0" r="0" b="0"/>
              <a:pathLst>
                <a:path w="453146" h="897865">
                  <a:moveTo>
                    <a:pt x="453146" y="897865"/>
                  </a:moveTo>
                  <a:lnTo>
                    <a:pt x="0" y="0"/>
                  </a:lnTo>
                </a:path>
              </a:pathLst>
            </a:custGeom>
            <a:ln w="27101" cap="rnd">
              <a:solidFill>
                <a:srgbClr val="FFC20E">
                  <a:alpha val="100000"/>
                </a:srgbClr>
              </a:solidFill>
              <a:prstDash val="dot"/>
              <a:round/>
            </a:ln>
          </p:spPr>
          <p:txBody>
            <a:bodyPr/>
            <a:lstStyle/>
            <a:p>
              <a:endParaRPr/>
            </a:p>
          </p:txBody>
        </p:sp>
        <p:sp>
          <p:nvSpPr>
            <p:cNvPr id="103" name="pl103"/>
            <p:cNvSpPr/>
            <p:nvPr/>
          </p:nvSpPr>
          <p:spPr>
            <a:xfrm>
              <a:off x="7610159" y="4298311"/>
              <a:ext cx="923324" cy="720449"/>
            </a:xfrm>
            <a:custGeom>
              <a:avLst/>
              <a:gdLst/>
              <a:ahLst/>
              <a:cxnLst/>
              <a:rect l="0" t="0" r="0" b="0"/>
              <a:pathLst>
                <a:path w="923324" h="720449">
                  <a:moveTo>
                    <a:pt x="923324" y="720449"/>
                  </a:moveTo>
                  <a:lnTo>
                    <a:pt x="0" y="0"/>
                  </a:lnTo>
                </a:path>
              </a:pathLst>
            </a:custGeom>
            <a:ln w="27101" cap="rnd">
              <a:solidFill>
                <a:srgbClr val="008B00">
                  <a:alpha val="100000"/>
                </a:srgbClr>
              </a:solidFill>
              <a:prstDash val="dot"/>
              <a:round/>
            </a:ln>
          </p:spPr>
          <p:txBody>
            <a:bodyPr/>
            <a:lstStyle/>
            <a:p>
              <a:endParaRPr/>
            </a:p>
          </p:txBody>
        </p:sp>
        <p:sp>
          <p:nvSpPr>
            <p:cNvPr id="104" name="pl104"/>
            <p:cNvSpPr/>
            <p:nvPr/>
          </p:nvSpPr>
          <p:spPr>
            <a:xfrm>
              <a:off x="7609703" y="1922482"/>
              <a:ext cx="1086494" cy="905929"/>
            </a:xfrm>
            <a:custGeom>
              <a:avLst/>
              <a:gdLst/>
              <a:ahLst/>
              <a:cxnLst/>
              <a:rect l="0" t="0" r="0" b="0"/>
              <a:pathLst>
                <a:path w="1086494" h="905929">
                  <a:moveTo>
                    <a:pt x="1086494" y="905929"/>
                  </a:moveTo>
                  <a:lnTo>
                    <a:pt x="0" y="0"/>
                  </a:lnTo>
                </a:path>
              </a:pathLst>
            </a:custGeom>
            <a:ln w="27101" cap="rnd">
              <a:solidFill>
                <a:srgbClr val="9A32CD">
                  <a:alpha val="100000"/>
                </a:srgbClr>
              </a:solidFill>
              <a:prstDash val="dot"/>
              <a:round/>
            </a:ln>
          </p:spPr>
          <p:txBody>
            <a:bodyPr/>
            <a:lstStyle/>
            <a:p>
              <a:endParaRPr/>
            </a:p>
          </p:txBody>
        </p:sp>
        <p:sp>
          <p:nvSpPr>
            <p:cNvPr id="105" name="pl105"/>
            <p:cNvSpPr/>
            <p:nvPr/>
          </p:nvSpPr>
          <p:spPr>
            <a:xfrm>
              <a:off x="7616748" y="1755603"/>
              <a:ext cx="952889" cy="35630"/>
            </a:xfrm>
            <a:custGeom>
              <a:avLst/>
              <a:gdLst/>
              <a:ahLst/>
              <a:cxnLst/>
              <a:rect l="0" t="0" r="0" b="0"/>
              <a:pathLst>
                <a:path w="952889" h="35630">
                  <a:moveTo>
                    <a:pt x="952889" y="35630"/>
                  </a:moveTo>
                  <a:lnTo>
                    <a:pt x="0" y="0"/>
                  </a:lnTo>
                </a:path>
              </a:pathLst>
            </a:custGeom>
            <a:ln w="27101" cap="rnd">
              <a:solidFill>
                <a:srgbClr val="FB9A99">
                  <a:alpha val="100000"/>
                </a:srgbClr>
              </a:solidFill>
              <a:prstDash val="dot"/>
              <a:round/>
            </a:ln>
          </p:spPr>
          <p:txBody>
            <a:bodyPr/>
            <a:lstStyle/>
            <a:p>
              <a:endParaRPr/>
            </a:p>
          </p:txBody>
        </p:sp>
        <p:sp>
          <p:nvSpPr>
            <p:cNvPr id="106" name="pl106"/>
            <p:cNvSpPr/>
            <p:nvPr/>
          </p:nvSpPr>
          <p:spPr>
            <a:xfrm>
              <a:off x="7601722" y="2611113"/>
              <a:ext cx="329130" cy="1250397"/>
            </a:xfrm>
            <a:custGeom>
              <a:avLst/>
              <a:gdLst/>
              <a:ahLst/>
              <a:cxnLst/>
              <a:rect l="0" t="0" r="0" b="0"/>
              <a:pathLst>
                <a:path w="329130" h="1250397">
                  <a:moveTo>
                    <a:pt x="329130" y="1250397"/>
                  </a:moveTo>
                  <a:lnTo>
                    <a:pt x="0" y="0"/>
                  </a:lnTo>
                </a:path>
              </a:pathLst>
            </a:custGeom>
            <a:ln w="27101" cap="rnd">
              <a:solidFill>
                <a:srgbClr val="002759">
                  <a:alpha val="100000"/>
                </a:srgbClr>
              </a:solidFill>
              <a:prstDash val="dot"/>
              <a:round/>
            </a:ln>
          </p:spPr>
          <p:txBody>
            <a:bodyPr/>
            <a:lstStyle/>
            <a:p>
              <a:endParaRPr/>
            </a:p>
          </p:txBody>
        </p:sp>
        <p:sp>
          <p:nvSpPr>
            <p:cNvPr id="107" name="pg107"/>
            <p:cNvSpPr/>
            <p:nvPr/>
          </p:nvSpPr>
          <p:spPr>
            <a:xfrm>
              <a:off x="7464699" y="1979410"/>
              <a:ext cx="1495411" cy="169038"/>
            </a:xfrm>
            <a:custGeom>
              <a:avLst/>
              <a:gdLst/>
              <a:ahLst/>
              <a:cxnLst/>
              <a:rect l="0" t="0" r="0" b="0"/>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108" name="tx108"/>
            <p:cNvSpPr/>
            <p:nvPr/>
          </p:nvSpPr>
          <p:spPr>
            <a:xfrm>
              <a:off x="7487559" y="2003587"/>
              <a:ext cx="1403971" cy="9914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09" name="pg109"/>
            <p:cNvSpPr/>
            <p:nvPr/>
          </p:nvSpPr>
          <p:spPr>
            <a:xfrm>
              <a:off x="8567381" y="2488194"/>
              <a:ext cx="392729" cy="169038"/>
            </a:xfrm>
            <a:custGeom>
              <a:avLst/>
              <a:gdLst/>
              <a:ahLst/>
              <a:cxnLst/>
              <a:rect l="0" t="0" r="0" b="0"/>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110" name="tx110"/>
            <p:cNvSpPr/>
            <p:nvPr/>
          </p:nvSpPr>
          <p:spPr>
            <a:xfrm>
              <a:off x="8590241" y="2512370"/>
              <a:ext cx="301289" cy="9914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a:t>
              </a:r>
            </a:p>
          </p:txBody>
        </p:sp>
        <p:sp>
          <p:nvSpPr>
            <p:cNvPr id="111" name="pg111"/>
            <p:cNvSpPr/>
            <p:nvPr/>
          </p:nvSpPr>
          <p:spPr>
            <a:xfrm>
              <a:off x="8706010" y="2227609"/>
              <a:ext cx="254100" cy="169038"/>
            </a:xfrm>
            <a:custGeom>
              <a:avLst/>
              <a:gdLst/>
              <a:ahLst/>
              <a:cxnLst/>
              <a:rect l="0" t="0" r="0" b="0"/>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112" name="tx112"/>
            <p:cNvSpPr/>
            <p:nvPr/>
          </p:nvSpPr>
          <p:spPr>
            <a:xfrm>
              <a:off x="8728870" y="2272058"/>
              <a:ext cx="162660"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a:t>
              </a:r>
            </a:p>
          </p:txBody>
        </p:sp>
        <p:sp>
          <p:nvSpPr>
            <p:cNvPr id="113" name="pg113"/>
            <p:cNvSpPr/>
            <p:nvPr/>
          </p:nvSpPr>
          <p:spPr>
            <a:xfrm>
              <a:off x="8645773" y="5203239"/>
              <a:ext cx="314337" cy="169038"/>
            </a:xfrm>
            <a:custGeom>
              <a:avLst/>
              <a:gdLst/>
              <a:ahLst/>
              <a:cxnLst/>
              <a:rect l="0" t="0" r="0" b="0"/>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1"/>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114" name="tx114"/>
            <p:cNvSpPr/>
            <p:nvPr/>
          </p:nvSpPr>
          <p:spPr>
            <a:xfrm>
              <a:off x="8668633" y="5248959"/>
              <a:ext cx="2228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a:t>
              </a:r>
            </a:p>
          </p:txBody>
        </p:sp>
        <p:sp>
          <p:nvSpPr>
            <p:cNvPr id="115" name="pg115"/>
            <p:cNvSpPr/>
            <p:nvPr/>
          </p:nvSpPr>
          <p:spPr>
            <a:xfrm>
              <a:off x="8693942" y="3011552"/>
              <a:ext cx="266168" cy="169038"/>
            </a:xfrm>
            <a:custGeom>
              <a:avLst/>
              <a:gdLst/>
              <a:ahLst/>
              <a:cxnLst/>
              <a:rect l="0" t="0" r="0" b="0"/>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116" name="tx116"/>
            <p:cNvSpPr/>
            <p:nvPr/>
          </p:nvSpPr>
          <p:spPr>
            <a:xfrm>
              <a:off x="8716802" y="3057272"/>
              <a:ext cx="174728"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a:t>
              </a:r>
            </a:p>
          </p:txBody>
        </p:sp>
        <p:sp>
          <p:nvSpPr>
            <p:cNvPr id="117" name="pg117"/>
            <p:cNvSpPr/>
            <p:nvPr/>
          </p:nvSpPr>
          <p:spPr>
            <a:xfrm>
              <a:off x="8465010" y="1965030"/>
              <a:ext cx="495100" cy="169038"/>
            </a:xfrm>
            <a:custGeom>
              <a:avLst/>
              <a:gdLst/>
              <a:ahLst/>
              <a:cxnLst/>
              <a:rect l="0" t="0" r="0" b="0"/>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118" name="tx118"/>
            <p:cNvSpPr/>
            <p:nvPr/>
          </p:nvSpPr>
          <p:spPr>
            <a:xfrm>
              <a:off x="8487870" y="2009479"/>
              <a:ext cx="403660"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Measles</a:t>
              </a:r>
            </a:p>
          </p:txBody>
        </p:sp>
        <p:sp>
          <p:nvSpPr>
            <p:cNvPr id="119" name="pg119"/>
            <p:cNvSpPr/>
            <p:nvPr/>
          </p:nvSpPr>
          <p:spPr>
            <a:xfrm>
              <a:off x="7988833" y="3272703"/>
              <a:ext cx="971277" cy="169038"/>
            </a:xfrm>
            <a:custGeom>
              <a:avLst/>
              <a:gdLst/>
              <a:ahLst/>
              <a:cxnLst/>
              <a:rect l="0" t="0" r="0" b="0"/>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120" name="tx120"/>
            <p:cNvSpPr/>
            <p:nvPr/>
          </p:nvSpPr>
          <p:spPr>
            <a:xfrm>
              <a:off x="8011693" y="3316835"/>
              <a:ext cx="879837"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1" name="pg121"/>
            <p:cNvSpPr/>
            <p:nvPr/>
          </p:nvSpPr>
          <p:spPr>
            <a:xfrm>
              <a:off x="8464904" y="4939955"/>
              <a:ext cx="495206" cy="169038"/>
            </a:xfrm>
            <a:custGeom>
              <a:avLst/>
              <a:gdLst/>
              <a:ahLst/>
              <a:cxnLst/>
              <a:rect l="0" t="0" r="0" b="0"/>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22" name="tx122"/>
            <p:cNvSpPr/>
            <p:nvPr/>
          </p:nvSpPr>
          <p:spPr>
            <a:xfrm>
              <a:off x="8487764" y="4984405"/>
              <a:ext cx="403766"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Pneumo</a:t>
              </a:r>
            </a:p>
          </p:txBody>
        </p:sp>
        <p:sp>
          <p:nvSpPr>
            <p:cNvPr id="123" name="pg123"/>
            <p:cNvSpPr/>
            <p:nvPr/>
          </p:nvSpPr>
          <p:spPr>
            <a:xfrm>
              <a:off x="8627618" y="2748718"/>
              <a:ext cx="332492" cy="169038"/>
            </a:xfrm>
            <a:custGeom>
              <a:avLst/>
              <a:gdLst/>
              <a:ahLst/>
              <a:cxnLst/>
              <a:rect l="0" t="0" r="0" b="0"/>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24" name="tx124"/>
            <p:cNvSpPr/>
            <p:nvPr/>
          </p:nvSpPr>
          <p:spPr>
            <a:xfrm>
              <a:off x="8650478" y="2793168"/>
              <a:ext cx="241052"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Polio</a:t>
              </a:r>
            </a:p>
          </p:txBody>
        </p:sp>
        <p:sp>
          <p:nvSpPr>
            <p:cNvPr id="125" name="pg125"/>
            <p:cNvSpPr/>
            <p:nvPr/>
          </p:nvSpPr>
          <p:spPr>
            <a:xfrm>
              <a:off x="8501057" y="1706777"/>
              <a:ext cx="459053" cy="169038"/>
            </a:xfrm>
            <a:custGeom>
              <a:avLst/>
              <a:gdLst/>
              <a:ahLst/>
              <a:cxnLst/>
              <a:rect l="0" t="0" r="0" b="0"/>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1"/>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26" name="tx126"/>
            <p:cNvSpPr/>
            <p:nvPr/>
          </p:nvSpPr>
          <p:spPr>
            <a:xfrm>
              <a:off x="8523917" y="1751226"/>
              <a:ext cx="367613"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a:t>
              </a:r>
            </a:p>
          </p:txBody>
        </p:sp>
        <p:sp>
          <p:nvSpPr>
            <p:cNvPr id="127" name="pg127"/>
            <p:cNvSpPr/>
            <p:nvPr/>
          </p:nvSpPr>
          <p:spPr>
            <a:xfrm>
              <a:off x="7862272" y="3782470"/>
              <a:ext cx="1097838" cy="169038"/>
            </a:xfrm>
            <a:custGeom>
              <a:avLst/>
              <a:gdLst/>
              <a:ahLst/>
              <a:cxnLst/>
              <a:rect l="0" t="0" r="0" b="0"/>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8" name="tx128"/>
            <p:cNvSpPr/>
            <p:nvPr/>
          </p:nvSpPr>
          <p:spPr>
            <a:xfrm>
              <a:off x="7885132" y="3805324"/>
              <a:ext cx="1006398"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29" name="pl129"/>
            <p:cNvSpPr/>
            <p:nvPr/>
          </p:nvSpPr>
          <p:spPr>
            <a:xfrm>
              <a:off x="822107" y="4087067"/>
              <a:ext cx="110039" cy="84944"/>
            </a:xfrm>
            <a:custGeom>
              <a:avLst/>
              <a:gdLst/>
              <a:ahLst/>
              <a:cxnLst/>
              <a:rect l="0" t="0" r="0" b="0"/>
              <a:pathLst>
                <a:path w="110039" h="84944">
                  <a:moveTo>
                    <a:pt x="110039" y="84944"/>
                  </a:moveTo>
                  <a:lnTo>
                    <a:pt x="0" y="0"/>
                  </a:lnTo>
                </a:path>
              </a:pathLst>
            </a:custGeom>
            <a:ln w="13550" cap="rnd">
              <a:solidFill>
                <a:srgbClr val="002759">
                  <a:alpha val="100000"/>
                </a:srgbClr>
              </a:solidFill>
              <a:prstDash val="solid"/>
              <a:round/>
            </a:ln>
          </p:spPr>
          <p:txBody>
            <a:bodyPr/>
            <a:lstStyle/>
            <a:p>
              <a:endParaRPr/>
            </a:p>
          </p:txBody>
        </p:sp>
        <p:sp>
          <p:nvSpPr>
            <p:cNvPr id="130" name="pg130"/>
            <p:cNvSpPr/>
            <p:nvPr/>
          </p:nvSpPr>
          <p:spPr>
            <a:xfrm>
              <a:off x="849536" y="4172012"/>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1" name="tx131"/>
            <p:cNvSpPr/>
            <p:nvPr/>
          </p:nvSpPr>
          <p:spPr>
            <a:xfrm>
              <a:off x="895256" y="421575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35</a:t>
              </a:r>
            </a:p>
          </p:txBody>
        </p:sp>
        <p:sp>
          <p:nvSpPr>
            <p:cNvPr id="132" name="pg132"/>
            <p:cNvSpPr/>
            <p:nvPr/>
          </p:nvSpPr>
          <p:spPr>
            <a:xfrm>
              <a:off x="3675422" y="3591191"/>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3" name="tx133"/>
            <p:cNvSpPr/>
            <p:nvPr/>
          </p:nvSpPr>
          <p:spPr>
            <a:xfrm>
              <a:off x="3721142" y="363499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46</a:t>
              </a:r>
            </a:p>
          </p:txBody>
        </p:sp>
        <p:sp>
          <p:nvSpPr>
            <p:cNvPr id="134" name="pg134"/>
            <p:cNvSpPr/>
            <p:nvPr/>
          </p:nvSpPr>
          <p:spPr>
            <a:xfrm>
              <a:off x="6331650" y="2587962"/>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5" name="tx135"/>
            <p:cNvSpPr/>
            <p:nvPr/>
          </p:nvSpPr>
          <p:spPr>
            <a:xfrm>
              <a:off x="6377370" y="263176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65</a:t>
              </a:r>
            </a:p>
          </p:txBody>
        </p:sp>
        <p:sp>
          <p:nvSpPr>
            <p:cNvPr id="136" name="pg136"/>
            <p:cNvSpPr/>
            <p:nvPr/>
          </p:nvSpPr>
          <p:spPr>
            <a:xfrm>
              <a:off x="7512182" y="2693573"/>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7" name="tx137"/>
            <p:cNvSpPr/>
            <p:nvPr/>
          </p:nvSpPr>
          <p:spPr>
            <a:xfrm>
              <a:off x="7557902" y="2737317"/>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63</a:t>
              </a:r>
            </a:p>
          </p:txBody>
        </p:sp>
        <p:sp>
          <p:nvSpPr>
            <p:cNvPr id="138" name="rc138"/>
            <p:cNvSpPr/>
            <p:nvPr/>
          </p:nvSpPr>
          <p:spPr>
            <a:xfrm>
              <a:off x="803816" y="646101"/>
              <a:ext cx="8270593" cy="5280134"/>
            </a:xfrm>
            <a:prstGeom prst="rect">
              <a:avLst/>
            </a:prstGeom>
            <a:ln w="13550" cap="rnd">
              <a:solidFill>
                <a:srgbClr val="BEBEBE">
                  <a:alpha val="100000"/>
                </a:srgbClr>
              </a:solidFill>
              <a:prstDash val="solid"/>
              <a:round/>
            </a:ln>
          </p:spPr>
          <p:txBody>
            <a:bodyPr/>
            <a:lstStyle/>
            <a:p>
              <a:endParaRPr/>
            </a:p>
          </p:txBody>
        </p:sp>
        <p:sp>
          <p:nvSpPr>
            <p:cNvPr id="139" name="tx139"/>
            <p:cNvSpPr/>
            <p:nvPr/>
          </p:nvSpPr>
          <p:spPr>
            <a:xfrm>
              <a:off x="663492" y="587412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585797" y="53461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41" name="tx141"/>
            <p:cNvSpPr/>
            <p:nvPr/>
          </p:nvSpPr>
          <p:spPr>
            <a:xfrm>
              <a:off x="585797" y="481809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42" name="tx142"/>
            <p:cNvSpPr/>
            <p:nvPr/>
          </p:nvSpPr>
          <p:spPr>
            <a:xfrm>
              <a:off x="585797" y="4290012"/>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43" name="tx143"/>
            <p:cNvSpPr/>
            <p:nvPr/>
          </p:nvSpPr>
          <p:spPr>
            <a:xfrm>
              <a:off x="585797" y="37620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44" name="tx144"/>
            <p:cNvSpPr/>
            <p:nvPr/>
          </p:nvSpPr>
          <p:spPr>
            <a:xfrm>
              <a:off x="585797" y="323405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585797" y="270604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46" name="tx146"/>
            <p:cNvSpPr/>
            <p:nvPr/>
          </p:nvSpPr>
          <p:spPr>
            <a:xfrm>
              <a:off x="585797" y="21780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47" name="tx147"/>
            <p:cNvSpPr/>
            <p:nvPr/>
          </p:nvSpPr>
          <p:spPr>
            <a:xfrm>
              <a:off x="585797" y="16500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48" name="tx148"/>
            <p:cNvSpPr/>
            <p:nvPr/>
          </p:nvSpPr>
          <p:spPr>
            <a:xfrm>
              <a:off x="585797" y="112200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49" name="tx149"/>
            <p:cNvSpPr/>
            <p:nvPr/>
          </p:nvSpPr>
          <p:spPr>
            <a:xfrm>
              <a:off x="508103" y="593986"/>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50" name="tx150"/>
            <p:cNvSpPr/>
            <p:nvPr/>
          </p:nvSpPr>
          <p:spPr>
            <a:xfrm>
              <a:off x="6552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51" name="tx151"/>
            <p:cNvSpPr/>
            <p:nvPr/>
          </p:nvSpPr>
          <p:spPr>
            <a:xfrm>
              <a:off x="213089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52" name="tx152"/>
            <p:cNvSpPr/>
            <p:nvPr/>
          </p:nvSpPr>
          <p:spPr>
            <a:xfrm>
              <a:off x="360657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53" name="tx153"/>
            <p:cNvSpPr/>
            <p:nvPr/>
          </p:nvSpPr>
          <p:spPr>
            <a:xfrm>
              <a:off x="508225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54" name="tx154"/>
            <p:cNvSpPr/>
            <p:nvPr/>
          </p:nvSpPr>
          <p:spPr>
            <a:xfrm>
              <a:off x="626279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7443342"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52544" y="3220616"/>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tx157"/>
            <p:cNvSpPr/>
            <p:nvPr/>
          </p:nvSpPr>
          <p:spPr>
            <a:xfrm>
              <a:off x="3295567" y="403202"/>
              <a:ext cx="328709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Breadth of protection, Gavi transition, 2000-2023</a:t>
              </a:r>
            </a:p>
          </p:txBody>
        </p:sp>
        <p:sp>
          <p:nvSpPr>
            <p:cNvPr id="158" name="tx158"/>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9" name="tx159"/>
            <p:cNvSpPr/>
            <p:nvPr/>
          </p:nvSpPr>
          <p:spPr>
            <a:xfrm>
              <a:off x="9074410" y="6552750"/>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60" name="tx160"/>
            <p:cNvSpPr/>
            <p:nvPr/>
          </p:nvSpPr>
          <p:spPr>
            <a:xfrm>
              <a:off x="2946383" y="6568512"/>
              <a:ext cx="612802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63%.</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8516" y="1022551"/>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8516" y="1662338"/>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8516" y="1982231"/>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8516" y="2622018"/>
              <a:ext cx="336759" cy="319893"/>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8516" y="1342444"/>
              <a:ext cx="336759" cy="319893"/>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8516" y="2302124"/>
              <a:ext cx="336759" cy="319893"/>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8516" y="454137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8516" y="5181164"/>
              <a:ext cx="336759" cy="319893"/>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8516" y="3581698"/>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8516" y="4861271"/>
              <a:ext cx="336759" cy="319893"/>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958516" y="5501058"/>
              <a:ext cx="336759" cy="319893"/>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95275" y="1022551"/>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95275" y="1662338"/>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95275" y="1982231"/>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95275" y="2622018"/>
              <a:ext cx="336759" cy="31989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95275" y="1342444"/>
              <a:ext cx="336759" cy="319893"/>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95275" y="2302124"/>
              <a:ext cx="336759" cy="319893"/>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95275" y="454137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95275" y="5181164"/>
              <a:ext cx="336759" cy="319893"/>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95275" y="358169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295275" y="4861271"/>
              <a:ext cx="336759" cy="319893"/>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295275" y="5501058"/>
              <a:ext cx="336759" cy="319893"/>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632034" y="1022551"/>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632034" y="1662338"/>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632034" y="1982231"/>
              <a:ext cx="336759" cy="31989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632034" y="2622018"/>
              <a:ext cx="336759" cy="319893"/>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632034" y="1342444"/>
              <a:ext cx="336759" cy="319893"/>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632034" y="2302124"/>
              <a:ext cx="336759" cy="319893"/>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632034" y="454137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632034" y="5181164"/>
              <a:ext cx="336759" cy="319893"/>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632034" y="358169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632034" y="4861271"/>
              <a:ext cx="336759" cy="319893"/>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632034" y="5501058"/>
              <a:ext cx="336759" cy="319893"/>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968793" y="1022551"/>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968793" y="166233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968793" y="1982231"/>
              <a:ext cx="336759" cy="31989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968793" y="2622018"/>
              <a:ext cx="336759" cy="31989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968793" y="1342444"/>
              <a:ext cx="336759" cy="319893"/>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968793" y="2302124"/>
              <a:ext cx="336759" cy="319893"/>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968793" y="454137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968793" y="5181164"/>
              <a:ext cx="336759" cy="319893"/>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1968793" y="3581698"/>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1968793" y="4861271"/>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1968793" y="5501058"/>
              <a:ext cx="336759" cy="319893"/>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305552" y="1022551"/>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305552" y="1662338"/>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305552" y="1982231"/>
              <a:ext cx="336759" cy="31989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305552" y="2622018"/>
              <a:ext cx="336759" cy="31989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305552" y="1342444"/>
              <a:ext cx="336759" cy="319893"/>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305552" y="2302124"/>
              <a:ext cx="336759" cy="319893"/>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305552" y="4541378"/>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305552" y="5181164"/>
              <a:ext cx="336759" cy="319893"/>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305552" y="358169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305552" y="4861271"/>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305552" y="5501058"/>
              <a:ext cx="336759" cy="319893"/>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642311" y="1022551"/>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642311" y="166233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642311" y="1982231"/>
              <a:ext cx="336759" cy="31989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642311" y="2622018"/>
              <a:ext cx="336759" cy="31989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642311" y="1342444"/>
              <a:ext cx="336759" cy="319893"/>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642311" y="2302124"/>
              <a:ext cx="336759" cy="319893"/>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642311" y="4541378"/>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642311" y="5181164"/>
              <a:ext cx="336759" cy="319893"/>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642311" y="3581698"/>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642311" y="4861271"/>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642311" y="5501058"/>
              <a:ext cx="336759" cy="319893"/>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979070" y="1022551"/>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979070" y="166233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979070" y="1982231"/>
              <a:ext cx="336759" cy="31989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979070" y="2622018"/>
              <a:ext cx="336759" cy="31989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979070" y="1342444"/>
              <a:ext cx="336759" cy="319893"/>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2979070" y="2302124"/>
              <a:ext cx="336759" cy="319893"/>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2979070" y="4541378"/>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2979070" y="5181164"/>
              <a:ext cx="336759" cy="319893"/>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2979070" y="3581698"/>
              <a:ext cx="336759" cy="31989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2979070" y="4861271"/>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2979070" y="3261804"/>
              <a:ext cx="336759" cy="319893"/>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2979070" y="5501058"/>
              <a:ext cx="336759" cy="319893"/>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315830" y="1022551"/>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315830" y="166233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315830" y="1982231"/>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315830" y="2622018"/>
              <a:ext cx="336759" cy="31989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315830" y="1342444"/>
              <a:ext cx="336759" cy="319893"/>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315830" y="2302124"/>
              <a:ext cx="336759" cy="319893"/>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315830" y="454137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315830" y="5181164"/>
              <a:ext cx="336759" cy="31989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315830" y="358169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315830" y="4861271"/>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315830" y="3261804"/>
              <a:ext cx="336759" cy="319893"/>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315830" y="5501058"/>
              <a:ext cx="336759" cy="31989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652589" y="1022551"/>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652589" y="1662338"/>
              <a:ext cx="336759" cy="31989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652589" y="1982231"/>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652589" y="2622018"/>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652589" y="1342444"/>
              <a:ext cx="336759" cy="319893"/>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652589" y="2302124"/>
              <a:ext cx="336759" cy="319893"/>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652589" y="454137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652589" y="5181164"/>
              <a:ext cx="336759" cy="31989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652589" y="2941911"/>
              <a:ext cx="336759" cy="319893"/>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652589" y="358169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652589" y="4861271"/>
              <a:ext cx="336759" cy="319893"/>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652589" y="3261804"/>
              <a:ext cx="336759" cy="319893"/>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652589" y="5501058"/>
              <a:ext cx="336759" cy="31989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989348" y="1022551"/>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989348" y="1662338"/>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989348" y="1982231"/>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3989348" y="2622018"/>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989348" y="1342444"/>
              <a:ext cx="336759" cy="319893"/>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989348" y="2302124"/>
              <a:ext cx="336759" cy="319893"/>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989348" y="4541378"/>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89348" y="5181164"/>
              <a:ext cx="336759" cy="31989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989348" y="2941911"/>
              <a:ext cx="336759" cy="319893"/>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989348" y="3581698"/>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3989348" y="4861271"/>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3989348" y="3261804"/>
              <a:ext cx="336759" cy="319893"/>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3989348" y="5501058"/>
              <a:ext cx="336759" cy="319893"/>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326107" y="1022551"/>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326107" y="166233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26107" y="1982231"/>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26107" y="2622018"/>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26107" y="1342444"/>
              <a:ext cx="336759" cy="319893"/>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26107" y="2302124"/>
              <a:ext cx="336759" cy="319893"/>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26107" y="4541378"/>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26107" y="5181164"/>
              <a:ext cx="336759" cy="31989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26107" y="2941911"/>
              <a:ext cx="336759" cy="319893"/>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26107" y="358169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26107" y="4861271"/>
              <a:ext cx="336759" cy="319893"/>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26107" y="3261804"/>
              <a:ext cx="336759" cy="319893"/>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26107" y="5501058"/>
              <a:ext cx="336759" cy="319893"/>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662866" y="1022551"/>
              <a:ext cx="336759" cy="319893"/>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62866" y="166233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62866" y="1982231"/>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62866" y="262201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62866" y="1342444"/>
              <a:ext cx="336759" cy="319893"/>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62866" y="2302124"/>
              <a:ext cx="336759" cy="319893"/>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62866" y="454137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62866" y="5181164"/>
              <a:ext cx="336759" cy="31989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62866" y="2941911"/>
              <a:ext cx="336759" cy="319893"/>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62866" y="3581698"/>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62866" y="4861271"/>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62866" y="3261804"/>
              <a:ext cx="336759" cy="319893"/>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62866" y="5501058"/>
              <a:ext cx="336759" cy="31989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2551"/>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62338"/>
              <a:ext cx="336759" cy="31989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82231"/>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622018"/>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42444"/>
              <a:ext cx="336759" cy="319893"/>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302124"/>
              <a:ext cx="336759" cy="319893"/>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541378"/>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5181164"/>
              <a:ext cx="336759" cy="31989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941911"/>
              <a:ext cx="336759" cy="319893"/>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3581698"/>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4861271"/>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3261804"/>
              <a:ext cx="336759" cy="319893"/>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4999625" y="5501058"/>
              <a:ext cx="336759" cy="319893"/>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36384" y="1022551"/>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36384" y="1662338"/>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36384" y="1982231"/>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36384" y="2622018"/>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36384" y="1342444"/>
              <a:ext cx="336759" cy="319893"/>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36384" y="2302124"/>
              <a:ext cx="336759" cy="319893"/>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36384" y="454137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36384" y="5181164"/>
              <a:ext cx="336759" cy="31989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36384" y="2941911"/>
              <a:ext cx="336759" cy="319893"/>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36384" y="358169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36384" y="4861271"/>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336384" y="3261804"/>
              <a:ext cx="336759" cy="319893"/>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336384" y="5501058"/>
              <a:ext cx="336759" cy="319893"/>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73143" y="1022551"/>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73143" y="1662338"/>
              <a:ext cx="336759" cy="31989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73143" y="1982231"/>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73143" y="2622018"/>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73143" y="1342444"/>
              <a:ext cx="336759" cy="319893"/>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73143" y="2302124"/>
              <a:ext cx="336759" cy="31989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73143" y="4541378"/>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73143" y="5181164"/>
              <a:ext cx="336759" cy="31989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73143" y="2941911"/>
              <a:ext cx="336759" cy="319893"/>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73143" y="3581698"/>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73143" y="4861271"/>
              <a:ext cx="336759" cy="319893"/>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673143" y="3261804"/>
              <a:ext cx="336759" cy="319893"/>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673143" y="5501058"/>
              <a:ext cx="336759" cy="31989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6009902" y="1022551"/>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6009902" y="1662338"/>
              <a:ext cx="336759" cy="31989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009902" y="1982231"/>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6009902" y="262201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6009902" y="1342444"/>
              <a:ext cx="336759" cy="319893"/>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6009902" y="2302124"/>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6009902" y="3901591"/>
              <a:ext cx="336759" cy="319893"/>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6009902" y="4541378"/>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6009902" y="5181164"/>
              <a:ext cx="336759" cy="319893"/>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009902" y="2941911"/>
              <a:ext cx="336759" cy="319893"/>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6009902" y="3581698"/>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6009902" y="4861271"/>
              <a:ext cx="336759" cy="319893"/>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009902" y="3261804"/>
              <a:ext cx="336759" cy="319893"/>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009902" y="5501058"/>
              <a:ext cx="336759" cy="31989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346662" y="1022551"/>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346662" y="1662338"/>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346662" y="1982231"/>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6662" y="262201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46662" y="1342444"/>
              <a:ext cx="336759" cy="319893"/>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346662" y="2302124"/>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346662" y="3901591"/>
              <a:ext cx="336759" cy="319893"/>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346662" y="4541378"/>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346662" y="5181164"/>
              <a:ext cx="336759" cy="31989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346662" y="2941911"/>
              <a:ext cx="336759" cy="319893"/>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346662" y="3581698"/>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346662" y="4861271"/>
              <a:ext cx="336759" cy="319893"/>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346662" y="3261804"/>
              <a:ext cx="336759" cy="319893"/>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346662" y="5501058"/>
              <a:ext cx="336759" cy="319893"/>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683421" y="1022551"/>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683421" y="1662338"/>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683421" y="1982231"/>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683421" y="2622018"/>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683421" y="1342444"/>
              <a:ext cx="336759" cy="319893"/>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683421" y="2302124"/>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683421" y="3901591"/>
              <a:ext cx="336759" cy="319893"/>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683421" y="4541378"/>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683421" y="5181164"/>
              <a:ext cx="336759" cy="31989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683421" y="2941911"/>
              <a:ext cx="336759" cy="319893"/>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683421" y="3581698"/>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683421" y="4861271"/>
              <a:ext cx="336759" cy="319893"/>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683421" y="3261804"/>
              <a:ext cx="336759" cy="319893"/>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683421" y="5501058"/>
              <a:ext cx="336759" cy="319893"/>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7020180" y="1022551"/>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7020180" y="1662338"/>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7020180" y="1982231"/>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7020180" y="2622018"/>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20180" y="1342444"/>
              <a:ext cx="336759" cy="31989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020180" y="2302124"/>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020180" y="3901591"/>
              <a:ext cx="336759" cy="31989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020180" y="4541378"/>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020180" y="5181164"/>
              <a:ext cx="336759" cy="31989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7020180" y="2941911"/>
              <a:ext cx="336759" cy="319893"/>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7020180" y="3581698"/>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7020180" y="4861271"/>
              <a:ext cx="336759" cy="31989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020180" y="3261804"/>
              <a:ext cx="336759" cy="319893"/>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020180" y="5501058"/>
              <a:ext cx="336759" cy="31989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356939" y="1022551"/>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356939" y="1662338"/>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356939" y="1982231"/>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356939" y="262201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356939" y="1342444"/>
              <a:ext cx="336759" cy="31989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356939" y="2302124"/>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356939" y="3901591"/>
              <a:ext cx="336759" cy="31989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356939" y="4541378"/>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356939" y="5181164"/>
              <a:ext cx="336759" cy="31989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356939" y="2941911"/>
              <a:ext cx="336759" cy="319893"/>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356939" y="358169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356939" y="4861271"/>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356939" y="3261804"/>
              <a:ext cx="336759" cy="319893"/>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356939" y="5501058"/>
              <a:ext cx="336759" cy="31989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693698" y="1022551"/>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693698" y="1662338"/>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693698" y="1982231"/>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693698" y="2622018"/>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693698" y="1342444"/>
              <a:ext cx="336759" cy="31989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693698" y="2302124"/>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693698" y="3901591"/>
              <a:ext cx="336759" cy="31989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693698" y="4541378"/>
              <a:ext cx="336759" cy="31989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693698" y="5181164"/>
              <a:ext cx="336759" cy="31989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693698" y="2941911"/>
              <a:ext cx="336759" cy="319893"/>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693698" y="3581698"/>
              <a:ext cx="336759" cy="31989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693698" y="4861271"/>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693698" y="3261804"/>
              <a:ext cx="336759" cy="319893"/>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693698" y="5501058"/>
              <a:ext cx="336759" cy="319893"/>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8030457" y="1022551"/>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8030457" y="1662338"/>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8030457" y="1982231"/>
              <a:ext cx="336759" cy="31989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8030457" y="2622018"/>
              <a:ext cx="336759" cy="31989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8030457" y="1342444"/>
              <a:ext cx="336759" cy="31989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8030457" y="2302124"/>
              <a:ext cx="336759" cy="31989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8030457" y="3901591"/>
              <a:ext cx="336759" cy="31989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8030457" y="4221484"/>
              <a:ext cx="336759" cy="319893"/>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8030457" y="4541378"/>
              <a:ext cx="336759" cy="31989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8030457" y="5181164"/>
              <a:ext cx="336759" cy="319893"/>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8030457" y="2941911"/>
              <a:ext cx="336759" cy="319893"/>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8030457" y="3581698"/>
              <a:ext cx="336759" cy="31989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8030457" y="4861271"/>
              <a:ext cx="336759" cy="31989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8030457" y="3261804"/>
              <a:ext cx="336759" cy="319893"/>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030457" y="5501058"/>
              <a:ext cx="336759" cy="319893"/>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367216" y="1022551"/>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367216" y="1662338"/>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367216" y="1982231"/>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367216" y="262201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367216" y="1342444"/>
              <a:ext cx="336759" cy="31989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367216" y="2302124"/>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367216" y="3901591"/>
              <a:ext cx="336759" cy="31989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367216" y="4221484"/>
              <a:ext cx="336759" cy="319893"/>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367216" y="454137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367216" y="5181164"/>
              <a:ext cx="336759" cy="31989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367216" y="2941911"/>
              <a:ext cx="336759" cy="319893"/>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367216" y="358169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367216" y="4861271"/>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367216" y="3261804"/>
              <a:ext cx="336759" cy="319893"/>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367216" y="5501058"/>
              <a:ext cx="336759" cy="319893"/>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703975" y="1022551"/>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703975" y="166233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703975" y="1982231"/>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703975" y="2622018"/>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703975" y="1342444"/>
              <a:ext cx="336759" cy="31989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703975" y="2302124"/>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703975" y="3901591"/>
              <a:ext cx="336759" cy="31989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703975" y="4221484"/>
              <a:ext cx="336759" cy="319893"/>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703975" y="4541378"/>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703975" y="5181164"/>
              <a:ext cx="336759" cy="31989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703975" y="2941911"/>
              <a:ext cx="336759" cy="319893"/>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703975" y="3581698"/>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703975" y="4861271"/>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703975" y="3261804"/>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03975" y="5501058"/>
              <a:ext cx="336759" cy="319893"/>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14" name="tx314"/>
            <p:cNvSpPr/>
            <p:nvPr/>
          </p:nvSpPr>
          <p:spPr>
            <a:xfrm>
              <a:off x="1066606"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15" name="tx315"/>
            <p:cNvSpPr/>
            <p:nvPr/>
          </p:nvSpPr>
          <p:spPr>
            <a:xfrm>
              <a:off x="1066606"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16" name="tx316"/>
            <p:cNvSpPr/>
            <p:nvPr/>
          </p:nvSpPr>
          <p:spPr>
            <a:xfrm>
              <a:off x="1066606"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17" name="tx317"/>
            <p:cNvSpPr/>
            <p:nvPr/>
          </p:nvSpPr>
          <p:spPr>
            <a:xfrm>
              <a:off x="1066606"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18" name="tx318"/>
            <p:cNvSpPr/>
            <p:nvPr/>
          </p:nvSpPr>
          <p:spPr>
            <a:xfrm>
              <a:off x="1066606"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19" name="tx319"/>
            <p:cNvSpPr/>
            <p:nvPr/>
          </p:nvSpPr>
          <p:spPr>
            <a:xfrm>
              <a:off x="1403365"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20" name="tx320"/>
            <p:cNvSpPr/>
            <p:nvPr/>
          </p:nvSpPr>
          <p:spPr>
            <a:xfrm>
              <a:off x="1403365"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21" name="tx321"/>
            <p:cNvSpPr/>
            <p:nvPr/>
          </p:nvSpPr>
          <p:spPr>
            <a:xfrm>
              <a:off x="1403365"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22" name="tx322"/>
            <p:cNvSpPr/>
            <p:nvPr/>
          </p:nvSpPr>
          <p:spPr>
            <a:xfrm>
              <a:off x="1403365"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23" name="tx323"/>
            <p:cNvSpPr/>
            <p:nvPr/>
          </p:nvSpPr>
          <p:spPr>
            <a:xfrm>
              <a:off x="1403365"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4" name="tx324"/>
            <p:cNvSpPr/>
            <p:nvPr/>
          </p:nvSpPr>
          <p:spPr>
            <a:xfrm>
              <a:off x="1740124"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25" name="tx325"/>
            <p:cNvSpPr/>
            <p:nvPr/>
          </p:nvSpPr>
          <p:spPr>
            <a:xfrm>
              <a:off x="1740124"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26" name="tx326"/>
            <p:cNvSpPr/>
            <p:nvPr/>
          </p:nvSpPr>
          <p:spPr>
            <a:xfrm>
              <a:off x="1740124" y="21016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27" name="tx327"/>
            <p:cNvSpPr/>
            <p:nvPr/>
          </p:nvSpPr>
          <p:spPr>
            <a:xfrm>
              <a:off x="1740124"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8" name="tx328"/>
            <p:cNvSpPr/>
            <p:nvPr/>
          </p:nvSpPr>
          <p:spPr>
            <a:xfrm>
              <a:off x="1740124"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9" name="tx329"/>
            <p:cNvSpPr/>
            <p:nvPr/>
          </p:nvSpPr>
          <p:spPr>
            <a:xfrm>
              <a:off x="2076883"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0" name="tx330"/>
            <p:cNvSpPr/>
            <p:nvPr/>
          </p:nvSpPr>
          <p:spPr>
            <a:xfrm>
              <a:off x="2076883"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31" name="tx331"/>
            <p:cNvSpPr/>
            <p:nvPr/>
          </p:nvSpPr>
          <p:spPr>
            <a:xfrm>
              <a:off x="2076883" y="210438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2" name="tx332"/>
            <p:cNvSpPr/>
            <p:nvPr/>
          </p:nvSpPr>
          <p:spPr>
            <a:xfrm>
              <a:off x="2076883"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33" name="tx333"/>
            <p:cNvSpPr/>
            <p:nvPr/>
          </p:nvSpPr>
          <p:spPr>
            <a:xfrm>
              <a:off x="2076883"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34" name="tx334"/>
            <p:cNvSpPr/>
            <p:nvPr/>
          </p:nvSpPr>
          <p:spPr>
            <a:xfrm>
              <a:off x="2076883"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35" name="tx335"/>
            <p:cNvSpPr/>
            <p:nvPr/>
          </p:nvSpPr>
          <p:spPr>
            <a:xfrm>
              <a:off x="2413642"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36" name="tx336"/>
            <p:cNvSpPr/>
            <p:nvPr/>
          </p:nvSpPr>
          <p:spPr>
            <a:xfrm>
              <a:off x="2413642"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37" name="tx337"/>
            <p:cNvSpPr/>
            <p:nvPr/>
          </p:nvSpPr>
          <p:spPr>
            <a:xfrm>
              <a:off x="2413642" y="210438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8" name="tx338"/>
            <p:cNvSpPr/>
            <p:nvPr/>
          </p:nvSpPr>
          <p:spPr>
            <a:xfrm>
              <a:off x="2413642"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39" name="tx339"/>
            <p:cNvSpPr/>
            <p:nvPr/>
          </p:nvSpPr>
          <p:spPr>
            <a:xfrm>
              <a:off x="2413642"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40" name="tx340"/>
            <p:cNvSpPr/>
            <p:nvPr/>
          </p:nvSpPr>
          <p:spPr>
            <a:xfrm>
              <a:off x="2413642"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41" name="tx341"/>
            <p:cNvSpPr/>
            <p:nvPr/>
          </p:nvSpPr>
          <p:spPr>
            <a:xfrm>
              <a:off x="2750401"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2" name="tx342"/>
            <p:cNvSpPr/>
            <p:nvPr/>
          </p:nvSpPr>
          <p:spPr>
            <a:xfrm>
              <a:off x="2750401"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3" name="tx343"/>
            <p:cNvSpPr/>
            <p:nvPr/>
          </p:nvSpPr>
          <p:spPr>
            <a:xfrm>
              <a:off x="2750401" y="210438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44" name="tx344"/>
            <p:cNvSpPr/>
            <p:nvPr/>
          </p:nvSpPr>
          <p:spPr>
            <a:xfrm>
              <a:off x="2750401"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45" name="tx345"/>
            <p:cNvSpPr/>
            <p:nvPr/>
          </p:nvSpPr>
          <p:spPr>
            <a:xfrm>
              <a:off x="2750401"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46" name="tx346"/>
            <p:cNvSpPr/>
            <p:nvPr/>
          </p:nvSpPr>
          <p:spPr>
            <a:xfrm>
              <a:off x="2750401"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47" name="tx347"/>
            <p:cNvSpPr/>
            <p:nvPr/>
          </p:nvSpPr>
          <p:spPr>
            <a:xfrm>
              <a:off x="3087160"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3087160"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9" name="tx349"/>
            <p:cNvSpPr/>
            <p:nvPr/>
          </p:nvSpPr>
          <p:spPr>
            <a:xfrm>
              <a:off x="3087160" y="210438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50" name="tx350"/>
            <p:cNvSpPr/>
            <p:nvPr/>
          </p:nvSpPr>
          <p:spPr>
            <a:xfrm>
              <a:off x="3087160"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51" name="tx351"/>
            <p:cNvSpPr/>
            <p:nvPr/>
          </p:nvSpPr>
          <p:spPr>
            <a:xfrm>
              <a:off x="3087160"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52" name="tx352"/>
            <p:cNvSpPr/>
            <p:nvPr/>
          </p:nvSpPr>
          <p:spPr>
            <a:xfrm>
              <a:off x="3087160" y="370385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53" name="tx353"/>
            <p:cNvSpPr/>
            <p:nvPr/>
          </p:nvSpPr>
          <p:spPr>
            <a:xfrm>
              <a:off x="3423919"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54" name="tx354"/>
            <p:cNvSpPr/>
            <p:nvPr/>
          </p:nvSpPr>
          <p:spPr>
            <a:xfrm>
              <a:off x="3423919"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55" name="tx355"/>
            <p:cNvSpPr/>
            <p:nvPr/>
          </p:nvSpPr>
          <p:spPr>
            <a:xfrm>
              <a:off x="3423919"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56" name="tx356"/>
            <p:cNvSpPr/>
            <p:nvPr/>
          </p:nvSpPr>
          <p:spPr>
            <a:xfrm>
              <a:off x="3423919" y="274316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57" name="tx357"/>
            <p:cNvSpPr/>
            <p:nvPr/>
          </p:nvSpPr>
          <p:spPr>
            <a:xfrm>
              <a:off x="3423919"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58" name="tx358"/>
            <p:cNvSpPr/>
            <p:nvPr/>
          </p:nvSpPr>
          <p:spPr>
            <a:xfrm>
              <a:off x="3423919"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59" name="tx359"/>
            <p:cNvSpPr/>
            <p:nvPr/>
          </p:nvSpPr>
          <p:spPr>
            <a:xfrm>
              <a:off x="3423919"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60" name="tx360"/>
            <p:cNvSpPr/>
            <p:nvPr/>
          </p:nvSpPr>
          <p:spPr>
            <a:xfrm>
              <a:off x="3760679"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61" name="tx361"/>
            <p:cNvSpPr/>
            <p:nvPr/>
          </p:nvSpPr>
          <p:spPr>
            <a:xfrm>
              <a:off x="3760679"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62" name="tx362"/>
            <p:cNvSpPr/>
            <p:nvPr/>
          </p:nvSpPr>
          <p:spPr>
            <a:xfrm>
              <a:off x="3760679"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63" name="tx363"/>
            <p:cNvSpPr/>
            <p:nvPr/>
          </p:nvSpPr>
          <p:spPr>
            <a:xfrm>
              <a:off x="3760679"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64" name="tx364"/>
            <p:cNvSpPr/>
            <p:nvPr/>
          </p:nvSpPr>
          <p:spPr>
            <a:xfrm>
              <a:off x="3760679"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65" name="tx365"/>
            <p:cNvSpPr/>
            <p:nvPr/>
          </p:nvSpPr>
          <p:spPr>
            <a:xfrm>
              <a:off x="3760679"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66" name="tx366"/>
            <p:cNvSpPr/>
            <p:nvPr/>
          </p:nvSpPr>
          <p:spPr>
            <a:xfrm>
              <a:off x="3760679"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67" name="tx367"/>
            <p:cNvSpPr/>
            <p:nvPr/>
          </p:nvSpPr>
          <p:spPr>
            <a:xfrm>
              <a:off x="4097438"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68" name="tx368"/>
            <p:cNvSpPr/>
            <p:nvPr/>
          </p:nvSpPr>
          <p:spPr>
            <a:xfrm>
              <a:off x="4097438"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69" name="tx369"/>
            <p:cNvSpPr/>
            <p:nvPr/>
          </p:nvSpPr>
          <p:spPr>
            <a:xfrm>
              <a:off x="4097438"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70" name="tx370"/>
            <p:cNvSpPr/>
            <p:nvPr/>
          </p:nvSpPr>
          <p:spPr>
            <a:xfrm>
              <a:off x="4097438"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1" name="tx371"/>
            <p:cNvSpPr/>
            <p:nvPr/>
          </p:nvSpPr>
          <p:spPr>
            <a:xfrm>
              <a:off x="4097438"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2" name="tx372"/>
            <p:cNvSpPr/>
            <p:nvPr/>
          </p:nvSpPr>
          <p:spPr>
            <a:xfrm>
              <a:off x="4097438"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73" name="tx373"/>
            <p:cNvSpPr/>
            <p:nvPr/>
          </p:nvSpPr>
          <p:spPr>
            <a:xfrm>
              <a:off x="4097438" y="37011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4" name="tx374"/>
            <p:cNvSpPr/>
            <p:nvPr/>
          </p:nvSpPr>
          <p:spPr>
            <a:xfrm>
              <a:off x="4434197"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4434197"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4434197"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77" name="tx377"/>
            <p:cNvSpPr/>
            <p:nvPr/>
          </p:nvSpPr>
          <p:spPr>
            <a:xfrm>
              <a:off x="4434197"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78" name="tx378"/>
            <p:cNvSpPr/>
            <p:nvPr/>
          </p:nvSpPr>
          <p:spPr>
            <a:xfrm>
              <a:off x="4434197"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9" name="tx379"/>
            <p:cNvSpPr/>
            <p:nvPr/>
          </p:nvSpPr>
          <p:spPr>
            <a:xfrm>
              <a:off x="4434197"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80" name="tx380"/>
            <p:cNvSpPr/>
            <p:nvPr/>
          </p:nvSpPr>
          <p:spPr>
            <a:xfrm>
              <a:off x="4434197"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81" name="tx381"/>
            <p:cNvSpPr/>
            <p:nvPr/>
          </p:nvSpPr>
          <p:spPr>
            <a:xfrm>
              <a:off x="4770956"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4770956"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83" name="tx383"/>
            <p:cNvSpPr/>
            <p:nvPr/>
          </p:nvSpPr>
          <p:spPr>
            <a:xfrm>
              <a:off x="4770956"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84" name="tx384"/>
            <p:cNvSpPr/>
            <p:nvPr/>
          </p:nvSpPr>
          <p:spPr>
            <a:xfrm>
              <a:off x="4770956"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85" name="tx385"/>
            <p:cNvSpPr/>
            <p:nvPr/>
          </p:nvSpPr>
          <p:spPr>
            <a:xfrm>
              <a:off x="4770956"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86" name="tx386"/>
            <p:cNvSpPr/>
            <p:nvPr/>
          </p:nvSpPr>
          <p:spPr>
            <a:xfrm>
              <a:off x="4770956"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87" name="tx387"/>
            <p:cNvSpPr/>
            <p:nvPr/>
          </p:nvSpPr>
          <p:spPr>
            <a:xfrm>
              <a:off x="4770956"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88" name="tx388"/>
            <p:cNvSpPr/>
            <p:nvPr/>
          </p:nvSpPr>
          <p:spPr>
            <a:xfrm>
              <a:off x="5107715"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5107715"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90" name="tx390"/>
            <p:cNvSpPr/>
            <p:nvPr/>
          </p:nvSpPr>
          <p:spPr>
            <a:xfrm>
              <a:off x="5107715"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91" name="tx391"/>
            <p:cNvSpPr/>
            <p:nvPr/>
          </p:nvSpPr>
          <p:spPr>
            <a:xfrm>
              <a:off x="5107715" y="27414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92" name="tx392"/>
            <p:cNvSpPr/>
            <p:nvPr/>
          </p:nvSpPr>
          <p:spPr>
            <a:xfrm>
              <a:off x="5107715"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93" name="tx393"/>
            <p:cNvSpPr/>
            <p:nvPr/>
          </p:nvSpPr>
          <p:spPr>
            <a:xfrm>
              <a:off x="5107715"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94" name="tx394"/>
            <p:cNvSpPr/>
            <p:nvPr/>
          </p:nvSpPr>
          <p:spPr>
            <a:xfrm>
              <a:off x="5107715"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95" name="tx395"/>
            <p:cNvSpPr/>
            <p:nvPr/>
          </p:nvSpPr>
          <p:spPr>
            <a:xfrm>
              <a:off x="5444474"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96" name="tx396"/>
            <p:cNvSpPr/>
            <p:nvPr/>
          </p:nvSpPr>
          <p:spPr>
            <a:xfrm>
              <a:off x="5444474"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97" name="tx397"/>
            <p:cNvSpPr/>
            <p:nvPr/>
          </p:nvSpPr>
          <p:spPr>
            <a:xfrm>
              <a:off x="5444474"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98" name="tx398"/>
            <p:cNvSpPr/>
            <p:nvPr/>
          </p:nvSpPr>
          <p:spPr>
            <a:xfrm>
              <a:off x="5444474"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99" name="tx399"/>
            <p:cNvSpPr/>
            <p:nvPr/>
          </p:nvSpPr>
          <p:spPr>
            <a:xfrm>
              <a:off x="5444474"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00" name="tx400"/>
            <p:cNvSpPr/>
            <p:nvPr/>
          </p:nvSpPr>
          <p:spPr>
            <a:xfrm>
              <a:off x="5444474"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01" name="tx401"/>
            <p:cNvSpPr/>
            <p:nvPr/>
          </p:nvSpPr>
          <p:spPr>
            <a:xfrm>
              <a:off x="5444474"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02" name="tx402"/>
            <p:cNvSpPr/>
            <p:nvPr/>
          </p:nvSpPr>
          <p:spPr>
            <a:xfrm>
              <a:off x="5781233"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03" name="tx403"/>
            <p:cNvSpPr/>
            <p:nvPr/>
          </p:nvSpPr>
          <p:spPr>
            <a:xfrm>
              <a:off x="5781233"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04" name="tx404"/>
            <p:cNvSpPr/>
            <p:nvPr/>
          </p:nvSpPr>
          <p:spPr>
            <a:xfrm>
              <a:off x="5781233" y="21016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05" name="tx405"/>
            <p:cNvSpPr/>
            <p:nvPr/>
          </p:nvSpPr>
          <p:spPr>
            <a:xfrm>
              <a:off x="5781233" y="27414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06" name="tx406"/>
            <p:cNvSpPr/>
            <p:nvPr/>
          </p:nvSpPr>
          <p:spPr>
            <a:xfrm>
              <a:off x="5781233"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07" name="tx407"/>
            <p:cNvSpPr/>
            <p:nvPr/>
          </p:nvSpPr>
          <p:spPr>
            <a:xfrm>
              <a:off x="5781233"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08" name="tx408"/>
            <p:cNvSpPr/>
            <p:nvPr/>
          </p:nvSpPr>
          <p:spPr>
            <a:xfrm>
              <a:off x="6117992"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09" name="tx409"/>
            <p:cNvSpPr/>
            <p:nvPr/>
          </p:nvSpPr>
          <p:spPr>
            <a:xfrm>
              <a:off x="6117992"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10" name="tx410"/>
            <p:cNvSpPr/>
            <p:nvPr/>
          </p:nvSpPr>
          <p:spPr>
            <a:xfrm>
              <a:off x="6117992"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11" name="tx411"/>
            <p:cNvSpPr/>
            <p:nvPr/>
          </p:nvSpPr>
          <p:spPr>
            <a:xfrm>
              <a:off x="6117992"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12" name="tx412"/>
            <p:cNvSpPr/>
            <p:nvPr/>
          </p:nvSpPr>
          <p:spPr>
            <a:xfrm>
              <a:off x="6117992" y="2421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13" name="tx413"/>
            <p:cNvSpPr/>
            <p:nvPr/>
          </p:nvSpPr>
          <p:spPr>
            <a:xfrm>
              <a:off x="6117992"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6117992"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15" name="tx415"/>
            <p:cNvSpPr/>
            <p:nvPr/>
          </p:nvSpPr>
          <p:spPr>
            <a:xfrm>
              <a:off x="6454751"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6454751"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17" name="tx417"/>
            <p:cNvSpPr/>
            <p:nvPr/>
          </p:nvSpPr>
          <p:spPr>
            <a:xfrm>
              <a:off x="6454751"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18" name="tx418"/>
            <p:cNvSpPr/>
            <p:nvPr/>
          </p:nvSpPr>
          <p:spPr>
            <a:xfrm>
              <a:off x="6454751"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19" name="tx419"/>
            <p:cNvSpPr/>
            <p:nvPr/>
          </p:nvSpPr>
          <p:spPr>
            <a:xfrm>
              <a:off x="6454751" y="2421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20" name="tx420"/>
            <p:cNvSpPr/>
            <p:nvPr/>
          </p:nvSpPr>
          <p:spPr>
            <a:xfrm>
              <a:off x="6454751"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21" name="tx421"/>
            <p:cNvSpPr/>
            <p:nvPr/>
          </p:nvSpPr>
          <p:spPr>
            <a:xfrm>
              <a:off x="6454751" y="37011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22" name="tx422"/>
            <p:cNvSpPr/>
            <p:nvPr/>
          </p:nvSpPr>
          <p:spPr>
            <a:xfrm>
              <a:off x="6791511"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23" name="tx423"/>
            <p:cNvSpPr/>
            <p:nvPr/>
          </p:nvSpPr>
          <p:spPr>
            <a:xfrm>
              <a:off x="6791511"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24" name="tx424"/>
            <p:cNvSpPr/>
            <p:nvPr/>
          </p:nvSpPr>
          <p:spPr>
            <a:xfrm>
              <a:off x="6791511"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5" name="tx425"/>
            <p:cNvSpPr/>
            <p:nvPr/>
          </p:nvSpPr>
          <p:spPr>
            <a:xfrm>
              <a:off x="6791511" y="27414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26" name="tx426"/>
            <p:cNvSpPr/>
            <p:nvPr/>
          </p:nvSpPr>
          <p:spPr>
            <a:xfrm>
              <a:off x="6791511" y="2421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7" name="tx427"/>
            <p:cNvSpPr/>
            <p:nvPr/>
          </p:nvSpPr>
          <p:spPr>
            <a:xfrm>
              <a:off x="6791511"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28" name="tx428"/>
            <p:cNvSpPr/>
            <p:nvPr/>
          </p:nvSpPr>
          <p:spPr>
            <a:xfrm>
              <a:off x="6791511"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29" name="tx429"/>
            <p:cNvSpPr/>
            <p:nvPr/>
          </p:nvSpPr>
          <p:spPr>
            <a:xfrm>
              <a:off x="6791511" y="37011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30" name="tx430"/>
            <p:cNvSpPr/>
            <p:nvPr/>
          </p:nvSpPr>
          <p:spPr>
            <a:xfrm>
              <a:off x="7128270"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7128270"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32" name="tx432"/>
            <p:cNvSpPr/>
            <p:nvPr/>
          </p:nvSpPr>
          <p:spPr>
            <a:xfrm>
              <a:off x="7128270"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33" name="tx433"/>
            <p:cNvSpPr/>
            <p:nvPr/>
          </p:nvSpPr>
          <p:spPr>
            <a:xfrm>
              <a:off x="7128270"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34" name="tx434"/>
            <p:cNvSpPr/>
            <p:nvPr/>
          </p:nvSpPr>
          <p:spPr>
            <a:xfrm>
              <a:off x="7128270" y="2421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35" name="tx435"/>
            <p:cNvSpPr/>
            <p:nvPr/>
          </p:nvSpPr>
          <p:spPr>
            <a:xfrm>
              <a:off x="7128270"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36" name="tx436"/>
            <p:cNvSpPr/>
            <p:nvPr/>
          </p:nvSpPr>
          <p:spPr>
            <a:xfrm>
              <a:off x="7128270"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7" name="tx437"/>
            <p:cNvSpPr/>
            <p:nvPr/>
          </p:nvSpPr>
          <p:spPr>
            <a:xfrm>
              <a:off x="7128270"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38" name="tx438"/>
            <p:cNvSpPr/>
            <p:nvPr/>
          </p:nvSpPr>
          <p:spPr>
            <a:xfrm>
              <a:off x="7128270"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39" name="tx439"/>
            <p:cNvSpPr/>
            <p:nvPr/>
          </p:nvSpPr>
          <p:spPr>
            <a:xfrm>
              <a:off x="7465029"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0" name="tx440"/>
            <p:cNvSpPr/>
            <p:nvPr/>
          </p:nvSpPr>
          <p:spPr>
            <a:xfrm>
              <a:off x="7465029"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1" name="tx441"/>
            <p:cNvSpPr/>
            <p:nvPr/>
          </p:nvSpPr>
          <p:spPr>
            <a:xfrm>
              <a:off x="7465029" y="21016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42" name="tx442"/>
            <p:cNvSpPr/>
            <p:nvPr/>
          </p:nvSpPr>
          <p:spPr>
            <a:xfrm>
              <a:off x="7465029"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43" name="tx443"/>
            <p:cNvSpPr/>
            <p:nvPr/>
          </p:nvSpPr>
          <p:spPr>
            <a:xfrm>
              <a:off x="7465029" y="1461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44" name="tx444"/>
            <p:cNvSpPr/>
            <p:nvPr/>
          </p:nvSpPr>
          <p:spPr>
            <a:xfrm>
              <a:off x="7465029" y="2421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45" name="tx445"/>
            <p:cNvSpPr/>
            <p:nvPr/>
          </p:nvSpPr>
          <p:spPr>
            <a:xfrm>
              <a:off x="7465029" y="40210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46" name="tx446"/>
            <p:cNvSpPr/>
            <p:nvPr/>
          </p:nvSpPr>
          <p:spPr>
            <a:xfrm>
              <a:off x="7465029"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47" name="tx447"/>
            <p:cNvSpPr/>
            <p:nvPr/>
          </p:nvSpPr>
          <p:spPr>
            <a:xfrm>
              <a:off x="7465029" y="53006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48" name="tx448"/>
            <p:cNvSpPr/>
            <p:nvPr/>
          </p:nvSpPr>
          <p:spPr>
            <a:xfrm>
              <a:off x="7465029"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49" name="tx449"/>
            <p:cNvSpPr/>
            <p:nvPr/>
          </p:nvSpPr>
          <p:spPr>
            <a:xfrm>
              <a:off x="7465029"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50" name="tx450"/>
            <p:cNvSpPr/>
            <p:nvPr/>
          </p:nvSpPr>
          <p:spPr>
            <a:xfrm>
              <a:off x="7801788"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51" name="tx451"/>
            <p:cNvSpPr/>
            <p:nvPr/>
          </p:nvSpPr>
          <p:spPr>
            <a:xfrm>
              <a:off x="7801788" y="17817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52" name="tx452"/>
            <p:cNvSpPr/>
            <p:nvPr/>
          </p:nvSpPr>
          <p:spPr>
            <a:xfrm>
              <a:off x="7801788"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53" name="tx453"/>
            <p:cNvSpPr/>
            <p:nvPr/>
          </p:nvSpPr>
          <p:spPr>
            <a:xfrm>
              <a:off x="7801788"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54" name="tx454"/>
            <p:cNvSpPr/>
            <p:nvPr/>
          </p:nvSpPr>
          <p:spPr>
            <a:xfrm>
              <a:off x="7801788" y="1461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55" name="tx455"/>
            <p:cNvSpPr/>
            <p:nvPr/>
          </p:nvSpPr>
          <p:spPr>
            <a:xfrm>
              <a:off x="7801788" y="2421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56" name="tx456"/>
            <p:cNvSpPr/>
            <p:nvPr/>
          </p:nvSpPr>
          <p:spPr>
            <a:xfrm>
              <a:off x="7801788" y="466353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57" name="tx457"/>
            <p:cNvSpPr/>
            <p:nvPr/>
          </p:nvSpPr>
          <p:spPr>
            <a:xfrm>
              <a:off x="7801788"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58" name="tx458"/>
            <p:cNvSpPr/>
            <p:nvPr/>
          </p:nvSpPr>
          <p:spPr>
            <a:xfrm>
              <a:off x="7801788" y="370252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59" name="tx459"/>
            <p:cNvSpPr/>
            <p:nvPr/>
          </p:nvSpPr>
          <p:spPr>
            <a:xfrm>
              <a:off x="7801788"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60" name="tx460"/>
            <p:cNvSpPr/>
            <p:nvPr/>
          </p:nvSpPr>
          <p:spPr>
            <a:xfrm>
              <a:off x="8138547"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61" name="tx461"/>
            <p:cNvSpPr/>
            <p:nvPr/>
          </p:nvSpPr>
          <p:spPr>
            <a:xfrm>
              <a:off x="8138547"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62" name="tx462"/>
            <p:cNvSpPr/>
            <p:nvPr/>
          </p:nvSpPr>
          <p:spPr>
            <a:xfrm>
              <a:off x="8138547"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63" name="tx463"/>
            <p:cNvSpPr/>
            <p:nvPr/>
          </p:nvSpPr>
          <p:spPr>
            <a:xfrm>
              <a:off x="8138547"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64" name="tx464"/>
            <p:cNvSpPr/>
            <p:nvPr/>
          </p:nvSpPr>
          <p:spPr>
            <a:xfrm>
              <a:off x="8138547" y="2421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65" name="tx465"/>
            <p:cNvSpPr/>
            <p:nvPr/>
          </p:nvSpPr>
          <p:spPr>
            <a:xfrm>
              <a:off x="8138547" y="4021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66" name="tx466"/>
            <p:cNvSpPr/>
            <p:nvPr/>
          </p:nvSpPr>
          <p:spPr>
            <a:xfrm>
              <a:off x="8138547" y="46622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67" name="tx467"/>
            <p:cNvSpPr/>
            <p:nvPr/>
          </p:nvSpPr>
          <p:spPr>
            <a:xfrm>
              <a:off x="8138547"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68" name="tx468"/>
            <p:cNvSpPr/>
            <p:nvPr/>
          </p:nvSpPr>
          <p:spPr>
            <a:xfrm>
              <a:off x="8138547"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69" name="tx469"/>
            <p:cNvSpPr/>
            <p:nvPr/>
          </p:nvSpPr>
          <p:spPr>
            <a:xfrm>
              <a:off x="8138547" y="49821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70" name="tx470"/>
            <p:cNvSpPr/>
            <p:nvPr/>
          </p:nvSpPr>
          <p:spPr>
            <a:xfrm>
              <a:off x="8475306"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71" name="tx471"/>
            <p:cNvSpPr/>
            <p:nvPr/>
          </p:nvSpPr>
          <p:spPr>
            <a:xfrm>
              <a:off x="8475306"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2" name="tx472"/>
            <p:cNvSpPr/>
            <p:nvPr/>
          </p:nvSpPr>
          <p:spPr>
            <a:xfrm>
              <a:off x="8475306"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73" name="tx473"/>
            <p:cNvSpPr/>
            <p:nvPr/>
          </p:nvSpPr>
          <p:spPr>
            <a:xfrm>
              <a:off x="8475306"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74" name="tx474"/>
            <p:cNvSpPr/>
            <p:nvPr/>
          </p:nvSpPr>
          <p:spPr>
            <a:xfrm>
              <a:off x="8475306" y="1461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75" name="tx475"/>
            <p:cNvSpPr/>
            <p:nvPr/>
          </p:nvSpPr>
          <p:spPr>
            <a:xfrm>
              <a:off x="8475306" y="2421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76" name="tx476"/>
            <p:cNvSpPr/>
            <p:nvPr/>
          </p:nvSpPr>
          <p:spPr>
            <a:xfrm>
              <a:off x="8475306" y="402273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77" name="tx477"/>
            <p:cNvSpPr/>
            <p:nvPr/>
          </p:nvSpPr>
          <p:spPr>
            <a:xfrm>
              <a:off x="8475306"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78" name="tx478"/>
            <p:cNvSpPr/>
            <p:nvPr/>
          </p:nvSpPr>
          <p:spPr>
            <a:xfrm>
              <a:off x="8475306"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79" name="tx479"/>
            <p:cNvSpPr/>
            <p:nvPr/>
          </p:nvSpPr>
          <p:spPr>
            <a:xfrm>
              <a:off x="8475306"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80" name="tx480"/>
            <p:cNvSpPr/>
            <p:nvPr/>
          </p:nvSpPr>
          <p:spPr>
            <a:xfrm>
              <a:off x="8475306"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81" name="tx481"/>
            <p:cNvSpPr/>
            <p:nvPr/>
          </p:nvSpPr>
          <p:spPr>
            <a:xfrm>
              <a:off x="8812065" y="1142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82" name="tx482"/>
            <p:cNvSpPr/>
            <p:nvPr/>
          </p:nvSpPr>
          <p:spPr>
            <a:xfrm>
              <a:off x="8812065" y="17818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83" name="tx483"/>
            <p:cNvSpPr/>
            <p:nvPr/>
          </p:nvSpPr>
          <p:spPr>
            <a:xfrm>
              <a:off x="8812065" y="21017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84" name="tx484"/>
            <p:cNvSpPr/>
            <p:nvPr/>
          </p:nvSpPr>
          <p:spPr>
            <a:xfrm>
              <a:off x="8812065" y="2741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85" name="tx485"/>
            <p:cNvSpPr/>
            <p:nvPr/>
          </p:nvSpPr>
          <p:spPr>
            <a:xfrm>
              <a:off x="8812065" y="1461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86" name="tx486"/>
            <p:cNvSpPr/>
            <p:nvPr/>
          </p:nvSpPr>
          <p:spPr>
            <a:xfrm>
              <a:off x="8812065" y="2421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87" name="tx487"/>
            <p:cNvSpPr/>
            <p:nvPr/>
          </p:nvSpPr>
          <p:spPr>
            <a:xfrm>
              <a:off x="8812065" y="40224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88" name="tx488"/>
            <p:cNvSpPr/>
            <p:nvPr/>
          </p:nvSpPr>
          <p:spPr>
            <a:xfrm>
              <a:off x="8812065" y="46608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89" name="tx489"/>
            <p:cNvSpPr/>
            <p:nvPr/>
          </p:nvSpPr>
          <p:spPr>
            <a:xfrm>
              <a:off x="8812065"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90" name="tx490"/>
            <p:cNvSpPr/>
            <p:nvPr/>
          </p:nvSpPr>
          <p:spPr>
            <a:xfrm>
              <a:off x="8812065" y="3701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91" name="tx491"/>
            <p:cNvSpPr/>
            <p:nvPr/>
          </p:nvSpPr>
          <p:spPr>
            <a:xfrm>
              <a:off x="8812065"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92" name="tx492"/>
            <p:cNvSpPr/>
            <p:nvPr/>
          </p:nvSpPr>
          <p:spPr>
            <a:xfrm>
              <a:off x="1066606" y="274316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493" name="tx493"/>
            <p:cNvSpPr/>
            <p:nvPr/>
          </p:nvSpPr>
          <p:spPr>
            <a:xfrm>
              <a:off x="1096750" y="146189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494" name="tx494"/>
            <p:cNvSpPr/>
            <p:nvPr/>
          </p:nvSpPr>
          <p:spPr>
            <a:xfrm>
              <a:off x="1096750" y="24216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495" name="tx495"/>
            <p:cNvSpPr/>
            <p:nvPr/>
          </p:nvSpPr>
          <p:spPr>
            <a:xfrm>
              <a:off x="1096750" y="53006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496" name="tx496"/>
            <p:cNvSpPr/>
            <p:nvPr/>
          </p:nvSpPr>
          <p:spPr>
            <a:xfrm>
              <a:off x="1066606" y="49821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497" name="tx497"/>
            <p:cNvSpPr/>
            <p:nvPr/>
          </p:nvSpPr>
          <p:spPr>
            <a:xfrm>
              <a:off x="1066606" y="56205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498" name="tx498"/>
            <p:cNvSpPr/>
            <p:nvPr/>
          </p:nvSpPr>
          <p:spPr>
            <a:xfrm>
              <a:off x="1403365" y="27414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499" name="tx499"/>
            <p:cNvSpPr/>
            <p:nvPr/>
          </p:nvSpPr>
          <p:spPr>
            <a:xfrm>
              <a:off x="1433510" y="146332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00" name="tx500"/>
            <p:cNvSpPr/>
            <p:nvPr/>
          </p:nvSpPr>
          <p:spPr>
            <a:xfrm>
              <a:off x="1433510" y="24242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01" name="tx501"/>
            <p:cNvSpPr/>
            <p:nvPr/>
          </p:nvSpPr>
          <p:spPr>
            <a:xfrm>
              <a:off x="1403365" y="53019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02" name="tx502"/>
            <p:cNvSpPr/>
            <p:nvPr/>
          </p:nvSpPr>
          <p:spPr>
            <a:xfrm>
              <a:off x="1403365"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503" name="tx503"/>
            <p:cNvSpPr/>
            <p:nvPr/>
          </p:nvSpPr>
          <p:spPr>
            <a:xfrm>
              <a:off x="1403365"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504" name="tx504"/>
            <p:cNvSpPr/>
            <p:nvPr/>
          </p:nvSpPr>
          <p:spPr>
            <a:xfrm>
              <a:off x="1740124" y="274184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05" name="tx505"/>
            <p:cNvSpPr/>
            <p:nvPr/>
          </p:nvSpPr>
          <p:spPr>
            <a:xfrm>
              <a:off x="1770269" y="14619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506" name="tx506"/>
            <p:cNvSpPr/>
            <p:nvPr/>
          </p:nvSpPr>
          <p:spPr>
            <a:xfrm>
              <a:off x="1770269" y="24216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07" name="tx507"/>
            <p:cNvSpPr/>
            <p:nvPr/>
          </p:nvSpPr>
          <p:spPr>
            <a:xfrm>
              <a:off x="1740124" y="53006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508" name="tx508"/>
            <p:cNvSpPr/>
            <p:nvPr/>
          </p:nvSpPr>
          <p:spPr>
            <a:xfrm>
              <a:off x="1740124" y="49821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09" name="tx509"/>
            <p:cNvSpPr/>
            <p:nvPr/>
          </p:nvSpPr>
          <p:spPr>
            <a:xfrm>
              <a:off x="1740124"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510" name="tx510"/>
            <p:cNvSpPr/>
            <p:nvPr/>
          </p:nvSpPr>
          <p:spPr>
            <a:xfrm>
              <a:off x="2107028" y="14619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511" name="tx511"/>
            <p:cNvSpPr/>
            <p:nvPr/>
          </p:nvSpPr>
          <p:spPr>
            <a:xfrm>
              <a:off x="2107028" y="24216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12" name="tx512"/>
            <p:cNvSpPr/>
            <p:nvPr/>
          </p:nvSpPr>
          <p:spPr>
            <a:xfrm>
              <a:off x="2076883" y="53019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513" name="tx513"/>
            <p:cNvSpPr/>
            <p:nvPr/>
          </p:nvSpPr>
          <p:spPr>
            <a:xfrm>
              <a:off x="2076883"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14" name="tx514"/>
            <p:cNvSpPr/>
            <p:nvPr/>
          </p:nvSpPr>
          <p:spPr>
            <a:xfrm>
              <a:off x="2076883"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515" name="tx515"/>
            <p:cNvSpPr/>
            <p:nvPr/>
          </p:nvSpPr>
          <p:spPr>
            <a:xfrm>
              <a:off x="2413642" y="1461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516" name="tx516"/>
            <p:cNvSpPr/>
            <p:nvPr/>
          </p:nvSpPr>
          <p:spPr>
            <a:xfrm>
              <a:off x="2443787" y="24216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17" name="tx517"/>
            <p:cNvSpPr/>
            <p:nvPr/>
          </p:nvSpPr>
          <p:spPr>
            <a:xfrm>
              <a:off x="2413642"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518" name="tx518"/>
            <p:cNvSpPr/>
            <p:nvPr/>
          </p:nvSpPr>
          <p:spPr>
            <a:xfrm>
              <a:off x="2413642"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19" name="tx519"/>
            <p:cNvSpPr/>
            <p:nvPr/>
          </p:nvSpPr>
          <p:spPr>
            <a:xfrm>
              <a:off x="2413642" y="56205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520" name="tx520"/>
            <p:cNvSpPr/>
            <p:nvPr/>
          </p:nvSpPr>
          <p:spPr>
            <a:xfrm>
              <a:off x="2780546" y="14619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521" name="tx521"/>
            <p:cNvSpPr/>
            <p:nvPr/>
          </p:nvSpPr>
          <p:spPr>
            <a:xfrm>
              <a:off x="2780546" y="24216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22" name="tx522"/>
            <p:cNvSpPr/>
            <p:nvPr/>
          </p:nvSpPr>
          <p:spPr>
            <a:xfrm>
              <a:off x="2750401"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523" name="tx523"/>
            <p:cNvSpPr/>
            <p:nvPr/>
          </p:nvSpPr>
          <p:spPr>
            <a:xfrm>
              <a:off x="2750401"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24" name="tx524"/>
            <p:cNvSpPr/>
            <p:nvPr/>
          </p:nvSpPr>
          <p:spPr>
            <a:xfrm>
              <a:off x="2750401" y="56205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525" name="tx525"/>
            <p:cNvSpPr/>
            <p:nvPr/>
          </p:nvSpPr>
          <p:spPr>
            <a:xfrm>
              <a:off x="3117305" y="14619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526" name="tx526"/>
            <p:cNvSpPr/>
            <p:nvPr/>
          </p:nvSpPr>
          <p:spPr>
            <a:xfrm>
              <a:off x="3117305" y="242427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27" name="tx527"/>
            <p:cNvSpPr/>
            <p:nvPr/>
          </p:nvSpPr>
          <p:spPr>
            <a:xfrm>
              <a:off x="3087160"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528" name="tx528"/>
            <p:cNvSpPr/>
            <p:nvPr/>
          </p:nvSpPr>
          <p:spPr>
            <a:xfrm>
              <a:off x="3087160"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29" name="tx529"/>
            <p:cNvSpPr/>
            <p:nvPr/>
          </p:nvSpPr>
          <p:spPr>
            <a:xfrm>
              <a:off x="3117305" y="33813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0" name="tx530"/>
            <p:cNvSpPr/>
            <p:nvPr/>
          </p:nvSpPr>
          <p:spPr>
            <a:xfrm>
              <a:off x="3087160" y="56205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531" name="tx531"/>
            <p:cNvSpPr/>
            <p:nvPr/>
          </p:nvSpPr>
          <p:spPr>
            <a:xfrm>
              <a:off x="3423919" y="1461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32" name="tx532"/>
            <p:cNvSpPr/>
            <p:nvPr/>
          </p:nvSpPr>
          <p:spPr>
            <a:xfrm>
              <a:off x="3423919" y="2421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533" name="tx533"/>
            <p:cNvSpPr/>
            <p:nvPr/>
          </p:nvSpPr>
          <p:spPr>
            <a:xfrm>
              <a:off x="3423919"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34" name="tx534"/>
            <p:cNvSpPr/>
            <p:nvPr/>
          </p:nvSpPr>
          <p:spPr>
            <a:xfrm>
              <a:off x="3423919"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35" name="tx535"/>
            <p:cNvSpPr/>
            <p:nvPr/>
          </p:nvSpPr>
          <p:spPr>
            <a:xfrm>
              <a:off x="3454064" y="33813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6" name="tx536"/>
            <p:cNvSpPr/>
            <p:nvPr/>
          </p:nvSpPr>
          <p:spPr>
            <a:xfrm>
              <a:off x="3760679" y="1461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37" name="tx537"/>
            <p:cNvSpPr/>
            <p:nvPr/>
          </p:nvSpPr>
          <p:spPr>
            <a:xfrm>
              <a:off x="3760679" y="2421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538" name="tx538"/>
            <p:cNvSpPr/>
            <p:nvPr/>
          </p:nvSpPr>
          <p:spPr>
            <a:xfrm>
              <a:off x="3790823" y="30614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9" name="tx539"/>
            <p:cNvSpPr/>
            <p:nvPr/>
          </p:nvSpPr>
          <p:spPr>
            <a:xfrm>
              <a:off x="3760679"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540" name="tx540"/>
            <p:cNvSpPr/>
            <p:nvPr/>
          </p:nvSpPr>
          <p:spPr>
            <a:xfrm>
              <a:off x="3790823" y="338263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41" name="tx541"/>
            <p:cNvSpPr/>
            <p:nvPr/>
          </p:nvSpPr>
          <p:spPr>
            <a:xfrm>
              <a:off x="3760679"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542" name="tx542"/>
            <p:cNvSpPr/>
            <p:nvPr/>
          </p:nvSpPr>
          <p:spPr>
            <a:xfrm>
              <a:off x="4097438" y="14632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43" name="tx543"/>
            <p:cNvSpPr/>
            <p:nvPr/>
          </p:nvSpPr>
          <p:spPr>
            <a:xfrm>
              <a:off x="4097438" y="2421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544" name="tx544"/>
            <p:cNvSpPr/>
            <p:nvPr/>
          </p:nvSpPr>
          <p:spPr>
            <a:xfrm>
              <a:off x="4127582" y="30614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4097438"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46" name="tx546"/>
            <p:cNvSpPr/>
            <p:nvPr/>
          </p:nvSpPr>
          <p:spPr>
            <a:xfrm>
              <a:off x="4127582" y="338295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47" name="tx547"/>
            <p:cNvSpPr/>
            <p:nvPr/>
          </p:nvSpPr>
          <p:spPr>
            <a:xfrm>
              <a:off x="4097438"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548" name="tx548"/>
            <p:cNvSpPr/>
            <p:nvPr/>
          </p:nvSpPr>
          <p:spPr>
            <a:xfrm>
              <a:off x="4434197" y="14632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549" name="tx549"/>
            <p:cNvSpPr/>
            <p:nvPr/>
          </p:nvSpPr>
          <p:spPr>
            <a:xfrm>
              <a:off x="4434197" y="2421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550" name="tx550"/>
            <p:cNvSpPr/>
            <p:nvPr/>
          </p:nvSpPr>
          <p:spPr>
            <a:xfrm>
              <a:off x="4464342" y="30614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1" name="tx551"/>
            <p:cNvSpPr/>
            <p:nvPr/>
          </p:nvSpPr>
          <p:spPr>
            <a:xfrm>
              <a:off x="4434197" y="49821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52" name="tx552"/>
            <p:cNvSpPr/>
            <p:nvPr/>
          </p:nvSpPr>
          <p:spPr>
            <a:xfrm>
              <a:off x="4464342" y="33826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53" name="tx553"/>
            <p:cNvSpPr/>
            <p:nvPr/>
          </p:nvSpPr>
          <p:spPr>
            <a:xfrm>
              <a:off x="4434197"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554" name="tx554"/>
            <p:cNvSpPr/>
            <p:nvPr/>
          </p:nvSpPr>
          <p:spPr>
            <a:xfrm>
              <a:off x="4770956" y="1461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555" name="tx555"/>
            <p:cNvSpPr/>
            <p:nvPr/>
          </p:nvSpPr>
          <p:spPr>
            <a:xfrm>
              <a:off x="4770956" y="2421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556" name="tx556"/>
            <p:cNvSpPr/>
            <p:nvPr/>
          </p:nvSpPr>
          <p:spPr>
            <a:xfrm>
              <a:off x="4801101" y="30627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57" name="tx557"/>
            <p:cNvSpPr/>
            <p:nvPr/>
          </p:nvSpPr>
          <p:spPr>
            <a:xfrm>
              <a:off x="4770956"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58" name="tx558"/>
            <p:cNvSpPr/>
            <p:nvPr/>
          </p:nvSpPr>
          <p:spPr>
            <a:xfrm>
              <a:off x="4801101" y="33826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59" name="tx559"/>
            <p:cNvSpPr/>
            <p:nvPr/>
          </p:nvSpPr>
          <p:spPr>
            <a:xfrm>
              <a:off x="4770956"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560" name="tx560"/>
            <p:cNvSpPr/>
            <p:nvPr/>
          </p:nvSpPr>
          <p:spPr>
            <a:xfrm>
              <a:off x="5107715" y="14632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561" name="tx561"/>
            <p:cNvSpPr/>
            <p:nvPr/>
          </p:nvSpPr>
          <p:spPr>
            <a:xfrm>
              <a:off x="5107715" y="2421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562" name="tx562"/>
            <p:cNvSpPr/>
            <p:nvPr/>
          </p:nvSpPr>
          <p:spPr>
            <a:xfrm>
              <a:off x="5137860" y="30627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63" name="tx563"/>
            <p:cNvSpPr/>
            <p:nvPr/>
          </p:nvSpPr>
          <p:spPr>
            <a:xfrm>
              <a:off x="5107715"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64" name="tx564"/>
            <p:cNvSpPr/>
            <p:nvPr/>
          </p:nvSpPr>
          <p:spPr>
            <a:xfrm>
              <a:off x="5137860" y="33826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65" name="tx565"/>
            <p:cNvSpPr/>
            <p:nvPr/>
          </p:nvSpPr>
          <p:spPr>
            <a:xfrm>
              <a:off x="5107715" y="562220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566" name="tx566"/>
            <p:cNvSpPr/>
            <p:nvPr/>
          </p:nvSpPr>
          <p:spPr>
            <a:xfrm>
              <a:off x="5444474" y="1461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567" name="tx567"/>
            <p:cNvSpPr/>
            <p:nvPr/>
          </p:nvSpPr>
          <p:spPr>
            <a:xfrm>
              <a:off x="5444474" y="24215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568" name="tx568"/>
            <p:cNvSpPr/>
            <p:nvPr/>
          </p:nvSpPr>
          <p:spPr>
            <a:xfrm>
              <a:off x="5474619" y="306136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69" name="tx569"/>
            <p:cNvSpPr/>
            <p:nvPr/>
          </p:nvSpPr>
          <p:spPr>
            <a:xfrm>
              <a:off x="5444474" y="49807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70" name="tx570"/>
            <p:cNvSpPr/>
            <p:nvPr/>
          </p:nvSpPr>
          <p:spPr>
            <a:xfrm>
              <a:off x="5474619" y="33826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71" name="tx571"/>
            <p:cNvSpPr/>
            <p:nvPr/>
          </p:nvSpPr>
          <p:spPr>
            <a:xfrm>
              <a:off x="5444474" y="56205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572" name="tx572"/>
            <p:cNvSpPr/>
            <p:nvPr/>
          </p:nvSpPr>
          <p:spPr>
            <a:xfrm>
              <a:off x="5781233" y="1461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573" name="tx573"/>
            <p:cNvSpPr/>
            <p:nvPr/>
          </p:nvSpPr>
          <p:spPr>
            <a:xfrm>
              <a:off x="5781233" y="242194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74" name="tx574"/>
            <p:cNvSpPr/>
            <p:nvPr/>
          </p:nvSpPr>
          <p:spPr>
            <a:xfrm>
              <a:off x="5781233" y="53006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575" name="tx575"/>
            <p:cNvSpPr/>
            <p:nvPr/>
          </p:nvSpPr>
          <p:spPr>
            <a:xfrm>
              <a:off x="5781233" y="30614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576" name="tx576"/>
            <p:cNvSpPr/>
            <p:nvPr/>
          </p:nvSpPr>
          <p:spPr>
            <a:xfrm>
              <a:off x="5781233" y="49821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77" name="tx577"/>
            <p:cNvSpPr/>
            <p:nvPr/>
          </p:nvSpPr>
          <p:spPr>
            <a:xfrm>
              <a:off x="5811378" y="33813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578" name="tx578"/>
            <p:cNvSpPr/>
            <p:nvPr/>
          </p:nvSpPr>
          <p:spPr>
            <a:xfrm>
              <a:off x="5781233" y="56205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579" name="tx579"/>
            <p:cNvSpPr/>
            <p:nvPr/>
          </p:nvSpPr>
          <p:spPr>
            <a:xfrm>
              <a:off x="6117992" y="146189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580" name="tx580"/>
            <p:cNvSpPr/>
            <p:nvPr/>
          </p:nvSpPr>
          <p:spPr>
            <a:xfrm>
              <a:off x="6148137" y="402247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81" name="tx581"/>
            <p:cNvSpPr/>
            <p:nvPr/>
          </p:nvSpPr>
          <p:spPr>
            <a:xfrm>
              <a:off x="6117992" y="5300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582" name="tx582"/>
            <p:cNvSpPr/>
            <p:nvPr/>
          </p:nvSpPr>
          <p:spPr>
            <a:xfrm>
              <a:off x="6117992" y="30627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583" name="tx583"/>
            <p:cNvSpPr/>
            <p:nvPr/>
          </p:nvSpPr>
          <p:spPr>
            <a:xfrm>
              <a:off x="6117992" y="49807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584" name="tx584"/>
            <p:cNvSpPr/>
            <p:nvPr/>
          </p:nvSpPr>
          <p:spPr>
            <a:xfrm>
              <a:off x="6117992" y="33826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85" name="tx585"/>
            <p:cNvSpPr/>
            <p:nvPr/>
          </p:nvSpPr>
          <p:spPr>
            <a:xfrm>
              <a:off x="6117992"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586" name="tx586"/>
            <p:cNvSpPr/>
            <p:nvPr/>
          </p:nvSpPr>
          <p:spPr>
            <a:xfrm>
              <a:off x="6454751" y="14632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587" name="tx587"/>
            <p:cNvSpPr/>
            <p:nvPr/>
          </p:nvSpPr>
          <p:spPr>
            <a:xfrm>
              <a:off x="6454751" y="40224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588" name="tx588"/>
            <p:cNvSpPr/>
            <p:nvPr/>
          </p:nvSpPr>
          <p:spPr>
            <a:xfrm>
              <a:off x="6454751" y="53019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89" name="tx589"/>
            <p:cNvSpPr/>
            <p:nvPr/>
          </p:nvSpPr>
          <p:spPr>
            <a:xfrm>
              <a:off x="6454751" y="30614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90" name="tx590"/>
            <p:cNvSpPr/>
            <p:nvPr/>
          </p:nvSpPr>
          <p:spPr>
            <a:xfrm>
              <a:off x="6454751" y="49807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591" name="tx591"/>
            <p:cNvSpPr/>
            <p:nvPr/>
          </p:nvSpPr>
          <p:spPr>
            <a:xfrm>
              <a:off x="6454751" y="33826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592" name="tx592"/>
            <p:cNvSpPr/>
            <p:nvPr/>
          </p:nvSpPr>
          <p:spPr>
            <a:xfrm>
              <a:off x="6454751" y="56205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593" name="tx593"/>
            <p:cNvSpPr/>
            <p:nvPr/>
          </p:nvSpPr>
          <p:spPr>
            <a:xfrm>
              <a:off x="6791511" y="146189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594" name="tx594"/>
            <p:cNvSpPr/>
            <p:nvPr/>
          </p:nvSpPr>
          <p:spPr>
            <a:xfrm>
              <a:off x="6791511" y="40210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595" name="tx595"/>
            <p:cNvSpPr/>
            <p:nvPr/>
          </p:nvSpPr>
          <p:spPr>
            <a:xfrm>
              <a:off x="6791511" y="30627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596" name="tx596"/>
            <p:cNvSpPr/>
            <p:nvPr/>
          </p:nvSpPr>
          <p:spPr>
            <a:xfrm>
              <a:off x="6791511" y="49821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597" name="tx597"/>
            <p:cNvSpPr/>
            <p:nvPr/>
          </p:nvSpPr>
          <p:spPr>
            <a:xfrm>
              <a:off x="6791511" y="33826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98" name="tx598"/>
            <p:cNvSpPr/>
            <p:nvPr/>
          </p:nvSpPr>
          <p:spPr>
            <a:xfrm>
              <a:off x="6791511" y="56205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599" name="tx599"/>
            <p:cNvSpPr/>
            <p:nvPr/>
          </p:nvSpPr>
          <p:spPr>
            <a:xfrm>
              <a:off x="7128270" y="1461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00" name="tx600"/>
            <p:cNvSpPr/>
            <p:nvPr/>
          </p:nvSpPr>
          <p:spPr>
            <a:xfrm>
              <a:off x="7128270" y="40224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601" name="tx601"/>
            <p:cNvSpPr/>
            <p:nvPr/>
          </p:nvSpPr>
          <p:spPr>
            <a:xfrm>
              <a:off x="7128270" y="30614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02" name="tx602"/>
            <p:cNvSpPr/>
            <p:nvPr/>
          </p:nvSpPr>
          <p:spPr>
            <a:xfrm>
              <a:off x="7128270" y="33812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603" name="tx603"/>
            <p:cNvSpPr/>
            <p:nvPr/>
          </p:nvSpPr>
          <p:spPr>
            <a:xfrm>
              <a:off x="7128270"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04" name="tx604"/>
            <p:cNvSpPr/>
            <p:nvPr/>
          </p:nvSpPr>
          <p:spPr>
            <a:xfrm>
              <a:off x="7465029" y="30627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05" name="tx605"/>
            <p:cNvSpPr/>
            <p:nvPr/>
          </p:nvSpPr>
          <p:spPr>
            <a:xfrm>
              <a:off x="7465029" y="33826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06" name="tx606"/>
            <p:cNvSpPr/>
            <p:nvPr/>
          </p:nvSpPr>
          <p:spPr>
            <a:xfrm>
              <a:off x="7465029"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607" name="tx607"/>
            <p:cNvSpPr/>
            <p:nvPr/>
          </p:nvSpPr>
          <p:spPr>
            <a:xfrm>
              <a:off x="7801788" y="4021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08" name="tx608"/>
            <p:cNvSpPr/>
            <p:nvPr/>
          </p:nvSpPr>
          <p:spPr>
            <a:xfrm>
              <a:off x="7801788" y="30627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09" name="tx609"/>
            <p:cNvSpPr/>
            <p:nvPr/>
          </p:nvSpPr>
          <p:spPr>
            <a:xfrm>
              <a:off x="7801788" y="33826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610" name="tx610"/>
            <p:cNvSpPr/>
            <p:nvPr/>
          </p:nvSpPr>
          <p:spPr>
            <a:xfrm>
              <a:off x="7801788" y="56205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11" name="tx611"/>
            <p:cNvSpPr/>
            <p:nvPr/>
          </p:nvSpPr>
          <p:spPr>
            <a:xfrm>
              <a:off x="8138547" y="14632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612" name="tx612"/>
            <p:cNvSpPr/>
            <p:nvPr/>
          </p:nvSpPr>
          <p:spPr>
            <a:xfrm>
              <a:off x="8168692" y="434363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13" name="tx613"/>
            <p:cNvSpPr/>
            <p:nvPr/>
          </p:nvSpPr>
          <p:spPr>
            <a:xfrm>
              <a:off x="8138547" y="30613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614" name="tx614"/>
            <p:cNvSpPr/>
            <p:nvPr/>
          </p:nvSpPr>
          <p:spPr>
            <a:xfrm>
              <a:off x="8138547" y="33826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15" name="tx615"/>
            <p:cNvSpPr/>
            <p:nvPr/>
          </p:nvSpPr>
          <p:spPr>
            <a:xfrm>
              <a:off x="8138547" y="56205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16" name="tx616"/>
            <p:cNvSpPr/>
            <p:nvPr/>
          </p:nvSpPr>
          <p:spPr>
            <a:xfrm>
              <a:off x="8475306" y="43423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617" name="tx617"/>
            <p:cNvSpPr/>
            <p:nvPr/>
          </p:nvSpPr>
          <p:spPr>
            <a:xfrm>
              <a:off x="8475306" y="30627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618" name="tx618"/>
            <p:cNvSpPr/>
            <p:nvPr/>
          </p:nvSpPr>
          <p:spPr>
            <a:xfrm>
              <a:off x="8475306" y="33826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19" name="tx619"/>
            <p:cNvSpPr/>
            <p:nvPr/>
          </p:nvSpPr>
          <p:spPr>
            <a:xfrm>
              <a:off x="8475306"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20" name="tx620"/>
            <p:cNvSpPr/>
            <p:nvPr/>
          </p:nvSpPr>
          <p:spPr>
            <a:xfrm>
              <a:off x="8812065" y="434263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21" name="tx621"/>
            <p:cNvSpPr/>
            <p:nvPr/>
          </p:nvSpPr>
          <p:spPr>
            <a:xfrm>
              <a:off x="8812065" y="30613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622" name="tx622"/>
            <p:cNvSpPr/>
            <p:nvPr/>
          </p:nvSpPr>
          <p:spPr>
            <a:xfrm>
              <a:off x="8812065" y="33813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23" name="tx623"/>
            <p:cNvSpPr/>
            <p:nvPr/>
          </p:nvSpPr>
          <p:spPr>
            <a:xfrm>
              <a:off x="8812065" y="5620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624" name="tx624"/>
            <p:cNvSpPr/>
            <p:nvPr/>
          </p:nvSpPr>
          <p:spPr>
            <a:xfrm>
              <a:off x="100258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625" name="tx625"/>
            <p:cNvSpPr/>
            <p:nvPr/>
          </p:nvSpPr>
          <p:spPr>
            <a:xfrm>
              <a:off x="133934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626" name="tx626"/>
            <p:cNvSpPr/>
            <p:nvPr/>
          </p:nvSpPr>
          <p:spPr>
            <a:xfrm>
              <a:off x="167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627" name="tx627"/>
            <p:cNvSpPr/>
            <p:nvPr/>
          </p:nvSpPr>
          <p:spPr>
            <a:xfrm>
              <a:off x="2012861"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628" name="tx628"/>
            <p:cNvSpPr/>
            <p:nvPr/>
          </p:nvSpPr>
          <p:spPr>
            <a:xfrm>
              <a:off x="234962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629" name="tx629"/>
            <p:cNvSpPr/>
            <p:nvPr/>
          </p:nvSpPr>
          <p:spPr>
            <a:xfrm>
              <a:off x="268638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630" name="tx630"/>
            <p:cNvSpPr/>
            <p:nvPr/>
          </p:nvSpPr>
          <p:spPr>
            <a:xfrm>
              <a:off x="302313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631" name="tx631"/>
            <p:cNvSpPr/>
            <p:nvPr/>
          </p:nvSpPr>
          <p:spPr>
            <a:xfrm>
              <a:off x="335989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632" name="tx632"/>
            <p:cNvSpPr/>
            <p:nvPr/>
          </p:nvSpPr>
          <p:spPr>
            <a:xfrm>
              <a:off x="369665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633" name="tx633"/>
            <p:cNvSpPr/>
            <p:nvPr/>
          </p:nvSpPr>
          <p:spPr>
            <a:xfrm>
              <a:off x="4033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634" name="tx634"/>
            <p:cNvSpPr/>
            <p:nvPr/>
          </p:nvSpPr>
          <p:spPr>
            <a:xfrm>
              <a:off x="437017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635" name="tx635"/>
            <p:cNvSpPr/>
            <p:nvPr/>
          </p:nvSpPr>
          <p:spPr>
            <a:xfrm>
              <a:off x="470693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636" name="tx636"/>
            <p:cNvSpPr/>
            <p:nvPr/>
          </p:nvSpPr>
          <p:spPr>
            <a:xfrm>
              <a:off x="504369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637" name="tx637"/>
            <p:cNvSpPr/>
            <p:nvPr/>
          </p:nvSpPr>
          <p:spPr>
            <a:xfrm>
              <a:off x="538045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638" name="tx638"/>
            <p:cNvSpPr/>
            <p:nvPr/>
          </p:nvSpPr>
          <p:spPr>
            <a:xfrm>
              <a:off x="5717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639" name="tx639"/>
            <p:cNvSpPr/>
            <p:nvPr/>
          </p:nvSpPr>
          <p:spPr>
            <a:xfrm>
              <a:off x="605397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640" name="tx640"/>
            <p:cNvSpPr/>
            <p:nvPr/>
          </p:nvSpPr>
          <p:spPr>
            <a:xfrm>
              <a:off x="639073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641" name="tx641"/>
            <p:cNvSpPr/>
            <p:nvPr/>
          </p:nvSpPr>
          <p:spPr>
            <a:xfrm>
              <a:off x="672748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642" name="tx642"/>
            <p:cNvSpPr/>
            <p:nvPr/>
          </p:nvSpPr>
          <p:spPr>
            <a:xfrm>
              <a:off x="706424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3" name="tx643"/>
            <p:cNvSpPr/>
            <p:nvPr/>
          </p:nvSpPr>
          <p:spPr>
            <a:xfrm>
              <a:off x="740100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4" name="tx644"/>
            <p:cNvSpPr/>
            <p:nvPr/>
          </p:nvSpPr>
          <p:spPr>
            <a:xfrm>
              <a:off x="773776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5" name="tx645"/>
            <p:cNvSpPr/>
            <p:nvPr/>
          </p:nvSpPr>
          <p:spPr>
            <a:xfrm>
              <a:off x="807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6" name="tx646"/>
            <p:cNvSpPr/>
            <p:nvPr/>
          </p:nvSpPr>
          <p:spPr>
            <a:xfrm>
              <a:off x="841128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7" name="tx647"/>
            <p:cNvSpPr/>
            <p:nvPr/>
          </p:nvSpPr>
          <p:spPr>
            <a:xfrm>
              <a:off x="8748044"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8" name="tx648"/>
            <p:cNvSpPr/>
            <p:nvPr/>
          </p:nvSpPr>
          <p:spPr>
            <a:xfrm>
              <a:off x="644856" y="5621004"/>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649" name="tx649"/>
            <p:cNvSpPr/>
            <p:nvPr/>
          </p:nvSpPr>
          <p:spPr>
            <a:xfrm>
              <a:off x="551705" y="529838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650" name="tx650"/>
            <p:cNvSpPr/>
            <p:nvPr/>
          </p:nvSpPr>
          <p:spPr>
            <a:xfrm>
              <a:off x="564092" y="497848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651" name="tx651"/>
            <p:cNvSpPr/>
            <p:nvPr/>
          </p:nvSpPr>
          <p:spPr>
            <a:xfrm>
              <a:off x="551705" y="4658596"/>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652" name="tx652"/>
            <p:cNvSpPr/>
            <p:nvPr/>
          </p:nvSpPr>
          <p:spPr>
            <a:xfrm>
              <a:off x="619917" y="43411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IPV2</a:t>
              </a:r>
            </a:p>
          </p:txBody>
        </p:sp>
        <p:sp>
          <p:nvSpPr>
            <p:cNvPr id="653" name="tx653"/>
            <p:cNvSpPr/>
            <p:nvPr/>
          </p:nvSpPr>
          <p:spPr>
            <a:xfrm>
              <a:off x="619917" y="4021210"/>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654" name="tx654"/>
            <p:cNvSpPr/>
            <p:nvPr/>
          </p:nvSpPr>
          <p:spPr>
            <a:xfrm>
              <a:off x="576425" y="3698807"/>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POL3</a:t>
              </a:r>
            </a:p>
          </p:txBody>
        </p:sp>
        <p:sp>
          <p:nvSpPr>
            <p:cNvPr id="655" name="tx655"/>
            <p:cNvSpPr/>
            <p:nvPr/>
          </p:nvSpPr>
          <p:spPr>
            <a:xfrm>
              <a:off x="545429" y="337902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656" name="tx656"/>
            <p:cNvSpPr/>
            <p:nvPr/>
          </p:nvSpPr>
          <p:spPr>
            <a:xfrm>
              <a:off x="570259" y="3059075"/>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PCV3</a:t>
              </a:r>
            </a:p>
          </p:txBody>
        </p:sp>
        <p:sp>
          <p:nvSpPr>
            <p:cNvPr id="657" name="tx657"/>
            <p:cNvSpPr/>
            <p:nvPr/>
          </p:nvSpPr>
          <p:spPr>
            <a:xfrm>
              <a:off x="520490" y="2719427"/>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658" name="tx658"/>
            <p:cNvSpPr/>
            <p:nvPr/>
          </p:nvSpPr>
          <p:spPr>
            <a:xfrm>
              <a:off x="632360" y="242032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659" name="tx659"/>
            <p:cNvSpPr/>
            <p:nvPr/>
          </p:nvSpPr>
          <p:spPr>
            <a:xfrm>
              <a:off x="576534" y="210043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660" name="tx660"/>
            <p:cNvSpPr/>
            <p:nvPr/>
          </p:nvSpPr>
          <p:spPr>
            <a:xfrm>
              <a:off x="576534" y="1781957"/>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661" name="tx661"/>
            <p:cNvSpPr/>
            <p:nvPr/>
          </p:nvSpPr>
          <p:spPr>
            <a:xfrm>
              <a:off x="508103" y="144018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662" name="tx662"/>
            <p:cNvSpPr/>
            <p:nvPr/>
          </p:nvSpPr>
          <p:spPr>
            <a:xfrm>
              <a:off x="620027" y="1139769"/>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663" name="tx663"/>
            <p:cNvSpPr/>
            <p:nvPr/>
          </p:nvSpPr>
          <p:spPr>
            <a:xfrm>
              <a:off x="3162729" y="6176885"/>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64" name="pic664"/>
            <p:cNvPicPr/>
            <p:nvPr/>
          </p:nvPicPr>
          <p:blipFill>
            <a:blip r:embed="rId2" cstate="print"/>
            <a:stretch>
              <a:fillRect/>
            </a:stretch>
          </p:blipFill>
          <p:spPr>
            <a:xfrm>
              <a:off x="4676521" y="6061708"/>
              <a:ext cx="2160000" cy="219455"/>
            </a:xfrm>
            <a:prstGeom prst="rect">
              <a:avLst/>
            </a:prstGeom>
          </p:spPr>
        </p:pic>
        <p:sp>
          <p:nvSpPr>
            <p:cNvPr id="665" name="pl665"/>
            <p:cNvSpPr/>
            <p:nvPr/>
          </p:nvSpPr>
          <p:spPr>
            <a:xfrm>
              <a:off x="4680121"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6" name="pl666"/>
            <p:cNvSpPr/>
            <p:nvPr/>
          </p:nvSpPr>
          <p:spPr>
            <a:xfrm>
              <a:off x="595027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7" name="pl667"/>
            <p:cNvSpPr/>
            <p:nvPr/>
          </p:nvSpPr>
          <p:spPr>
            <a:xfrm>
              <a:off x="616555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8" name="pl668"/>
            <p:cNvSpPr/>
            <p:nvPr/>
          </p:nvSpPr>
          <p:spPr>
            <a:xfrm>
              <a:off x="638083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69" name="pl669"/>
            <p:cNvSpPr/>
            <p:nvPr/>
          </p:nvSpPr>
          <p:spPr>
            <a:xfrm>
              <a:off x="659611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70" name="pl670"/>
            <p:cNvSpPr/>
            <p:nvPr/>
          </p:nvSpPr>
          <p:spPr>
            <a:xfrm>
              <a:off x="6832921"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71" name="pl671"/>
            <p:cNvSpPr/>
            <p:nvPr/>
          </p:nvSpPr>
          <p:spPr>
            <a:xfrm>
              <a:off x="4680121"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2" name="pl672"/>
            <p:cNvSpPr/>
            <p:nvPr/>
          </p:nvSpPr>
          <p:spPr>
            <a:xfrm>
              <a:off x="595027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3" name="pl673"/>
            <p:cNvSpPr/>
            <p:nvPr/>
          </p:nvSpPr>
          <p:spPr>
            <a:xfrm>
              <a:off x="616555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4" name="pl674"/>
            <p:cNvSpPr/>
            <p:nvPr/>
          </p:nvSpPr>
          <p:spPr>
            <a:xfrm>
              <a:off x="638083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5" name="pl675"/>
            <p:cNvSpPr/>
            <p:nvPr/>
          </p:nvSpPr>
          <p:spPr>
            <a:xfrm>
              <a:off x="659611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6" name="pl676"/>
            <p:cNvSpPr/>
            <p:nvPr/>
          </p:nvSpPr>
          <p:spPr>
            <a:xfrm>
              <a:off x="6832921"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77" name="tx677"/>
            <p:cNvSpPr/>
            <p:nvPr/>
          </p:nvSpPr>
          <p:spPr>
            <a:xfrm>
              <a:off x="4649044"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678" name="tx678"/>
            <p:cNvSpPr/>
            <p:nvPr/>
          </p:nvSpPr>
          <p:spPr>
            <a:xfrm>
              <a:off x="588811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679" name="tx679"/>
            <p:cNvSpPr/>
            <p:nvPr/>
          </p:nvSpPr>
          <p:spPr>
            <a:xfrm>
              <a:off x="610339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680" name="tx680"/>
            <p:cNvSpPr/>
            <p:nvPr/>
          </p:nvSpPr>
          <p:spPr>
            <a:xfrm>
              <a:off x="631867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681" name="tx681"/>
            <p:cNvSpPr/>
            <p:nvPr/>
          </p:nvSpPr>
          <p:spPr>
            <a:xfrm>
              <a:off x="653395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682" name="tx682"/>
            <p:cNvSpPr/>
            <p:nvPr/>
          </p:nvSpPr>
          <p:spPr>
            <a:xfrm>
              <a:off x="6739688"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683" name="tx683"/>
            <p:cNvSpPr/>
            <p:nvPr/>
          </p:nvSpPr>
          <p:spPr>
            <a:xfrm>
              <a:off x="924840" y="398022"/>
              <a:ext cx="43422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year, Gavi transition, 2000-2023</a:t>
              </a:r>
            </a:p>
          </p:txBody>
        </p:sp>
        <p:sp>
          <p:nvSpPr>
            <p:cNvPr id="684" name="tx684"/>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6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Vaccine coverage and progress varies between antigens and over time.
This heatmap shows vaccine coverage trends in Gavi transition since 2000, with green cells indicating coverage of 90% or more.
In 2013, 2 out of 13 (15%) vaccines in the national immunization schedule achieved coverage of 90% or more.
In 2023, none of the 15 (0%) vaccines achieved coverage of 90% or more.
Since 2006, estimates have been made for 4 new vaccines. IPV2 is the newest vaccine being reported (2021), which achieved 47% coverage in 2023.</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884109" y="5203030"/>
              <a:ext cx="476178" cy="26164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836467" y="5203030"/>
              <a:ext cx="476178" cy="26164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3312646" y="5203030"/>
              <a:ext cx="476178" cy="26164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4265004" y="5203030"/>
              <a:ext cx="476178" cy="26164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788825" y="5203030"/>
              <a:ext cx="476178" cy="26164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6169719" y="5203030"/>
              <a:ext cx="476178" cy="261643"/>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6645898" y="5203030"/>
              <a:ext cx="476178" cy="261643"/>
            </a:xfrm>
            <a:prstGeom prst="rect">
              <a:avLst/>
            </a:prstGeom>
            <a:solidFill>
              <a:srgbClr val="C51308">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7122077" y="5203030"/>
              <a:ext cx="476178" cy="26164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8074435" y="5203030"/>
              <a:ext cx="476178" cy="261643"/>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741183" y="5203030"/>
              <a:ext cx="476178" cy="26164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5693540" y="5203030"/>
              <a:ext cx="476178" cy="26164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217362" y="5203030"/>
              <a:ext cx="476178" cy="261643"/>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7598256" y="5203030"/>
              <a:ext cx="476178" cy="26164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8550614" y="5203030"/>
              <a:ext cx="476178" cy="261643"/>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7122077" y="2848234"/>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693540" y="4941386"/>
              <a:ext cx="476178" cy="26164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884109" y="232494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5217362" y="4941386"/>
              <a:ext cx="476178" cy="26164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7122077" y="4941386"/>
              <a:ext cx="476178" cy="26164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8074435" y="4941386"/>
              <a:ext cx="476178" cy="26164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2836467" y="2324946"/>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3312646" y="2324946"/>
              <a:ext cx="476178" cy="26164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4265004" y="2324946"/>
              <a:ext cx="476178" cy="26164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2360288" y="2324946"/>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3788825" y="2324946"/>
              <a:ext cx="476178" cy="26164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6169719" y="2324946"/>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7122077" y="2324946"/>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8074435" y="2324946"/>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4741183" y="2324946"/>
              <a:ext cx="476178" cy="26164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5693540" y="2324946"/>
              <a:ext cx="476178" cy="26164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5217362" y="2324946"/>
              <a:ext cx="476178" cy="261643"/>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7598256" y="2324946"/>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4109" y="2848234"/>
              <a:ext cx="476178" cy="261643"/>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2836467" y="2848234"/>
              <a:ext cx="476178" cy="261643"/>
            </a:xfrm>
            <a:prstGeom prst="rect">
              <a:avLst/>
            </a:prstGeom>
            <a:solidFill>
              <a:srgbClr val="8BBE3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312646" y="2848234"/>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265004" y="2848234"/>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2360288" y="2848234"/>
              <a:ext cx="476178" cy="261643"/>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3788825" y="2848234"/>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6169719" y="2848234"/>
              <a:ext cx="476178" cy="261643"/>
            </a:xfrm>
            <a:prstGeom prst="rect">
              <a:avLst/>
            </a:prstGeom>
            <a:solidFill>
              <a:srgbClr val="BBC132">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6645898" y="2848234"/>
              <a:ext cx="476178" cy="261643"/>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8074435" y="2848234"/>
              <a:ext cx="476178" cy="261643"/>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4741183" y="2848234"/>
              <a:ext cx="476178" cy="26164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693540" y="2848234"/>
              <a:ext cx="476178" cy="261643"/>
            </a:xfrm>
            <a:prstGeom prst="rect">
              <a:avLst/>
            </a:prstGeom>
            <a:solidFill>
              <a:srgbClr val="9CBF3B">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7598256" y="2848234"/>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3788825" y="4941386"/>
              <a:ext cx="476178" cy="26164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3312646" y="4941386"/>
              <a:ext cx="476178" cy="26164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4265004" y="4941386"/>
              <a:ext cx="476178" cy="26164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1884109" y="4941386"/>
              <a:ext cx="476178" cy="26164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836467" y="4941386"/>
              <a:ext cx="476178" cy="26164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6169719" y="4941386"/>
              <a:ext cx="476178" cy="26164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6645898" y="4941386"/>
              <a:ext cx="476178" cy="26164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4741183" y="4941386"/>
              <a:ext cx="476178" cy="26164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7598256" y="4941386"/>
              <a:ext cx="476178" cy="26164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8550614" y="4941386"/>
              <a:ext cx="476178" cy="26164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1884109" y="1540014"/>
              <a:ext cx="476178" cy="26164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836467" y="1540014"/>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312646" y="1540014"/>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4265004" y="1540014"/>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360288" y="1540014"/>
              <a:ext cx="476178" cy="26164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788825" y="1540014"/>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6169719" y="1540014"/>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6645898" y="1540014"/>
              <a:ext cx="476178" cy="26164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7122077" y="1540014"/>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8074435" y="1540014"/>
              <a:ext cx="476178" cy="26164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741183" y="1540014"/>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693540" y="1540014"/>
              <a:ext cx="476178" cy="261643"/>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7598256" y="1540014"/>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7122077" y="101672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4265004" y="101672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360288" y="101672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1884109" y="101672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2836467" y="101672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312646" y="101672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788825" y="101672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6169719" y="101672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74435" y="101672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5693540" y="101672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7598256" y="1016726"/>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360288" y="2586590"/>
              <a:ext cx="476178" cy="261643"/>
            </a:xfrm>
            <a:prstGeom prst="rect">
              <a:avLst/>
            </a:prstGeom>
            <a:solidFill>
              <a:srgbClr val="8BBE3F">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836467" y="2586590"/>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5693540" y="2586590"/>
              <a:ext cx="476178" cy="261643"/>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5217362" y="2586590"/>
              <a:ext cx="476178" cy="26164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788825" y="2586590"/>
              <a:ext cx="476178" cy="261643"/>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6169719" y="2586590"/>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2836467" y="2063302"/>
              <a:ext cx="476178" cy="261643"/>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1884109" y="2586590"/>
              <a:ext cx="476178" cy="26164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5693540" y="2063302"/>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312646" y="2586590"/>
              <a:ext cx="476178" cy="261643"/>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265004" y="2586590"/>
              <a:ext cx="476178" cy="261643"/>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7122077" y="2586590"/>
              <a:ext cx="476178" cy="261643"/>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8074435" y="2586590"/>
              <a:ext cx="476178" cy="261643"/>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4741183" y="2586590"/>
              <a:ext cx="476178" cy="261643"/>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7598256" y="2586590"/>
              <a:ext cx="476178" cy="261643"/>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8074435" y="2063302"/>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4265004" y="4679742"/>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2360288" y="4679742"/>
              <a:ext cx="476178" cy="261643"/>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1884109" y="2063302"/>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312646" y="2063302"/>
              <a:ext cx="476178" cy="261643"/>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4265004" y="2063302"/>
              <a:ext cx="476178" cy="261643"/>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2360288" y="2063302"/>
              <a:ext cx="476178" cy="26164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788825" y="2063302"/>
              <a:ext cx="476178" cy="261643"/>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6169719" y="2063302"/>
              <a:ext cx="476178" cy="261643"/>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6645898" y="2063302"/>
              <a:ext cx="476178" cy="26164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7122077" y="2063302"/>
              <a:ext cx="476178" cy="261643"/>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741183" y="2063302"/>
              <a:ext cx="476178" cy="261643"/>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5217362" y="2063302"/>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7598256" y="2063302"/>
              <a:ext cx="476178" cy="261643"/>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8550614" y="2063302"/>
              <a:ext cx="476178" cy="26164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1884109" y="4418098"/>
              <a:ext cx="476178" cy="26164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2836467" y="4418098"/>
              <a:ext cx="476178" cy="26164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312646" y="4418098"/>
              <a:ext cx="476178" cy="26164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265004" y="4418098"/>
              <a:ext cx="476178" cy="26164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2360288" y="4418098"/>
              <a:ext cx="476178" cy="26164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3788825" y="4418098"/>
              <a:ext cx="476178" cy="26164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6169719" y="4418098"/>
              <a:ext cx="476178" cy="26164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6645898" y="4418098"/>
              <a:ext cx="476178" cy="26164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7122077" y="4418098"/>
              <a:ext cx="476178" cy="26164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8074435" y="4418098"/>
              <a:ext cx="476178" cy="26164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741183" y="4418098"/>
              <a:ext cx="476178" cy="26164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693540" y="4418098"/>
              <a:ext cx="476178" cy="26164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5217362" y="4418098"/>
              <a:ext cx="476178" cy="26164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7598256" y="4418098"/>
              <a:ext cx="476178" cy="26164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1884109" y="4679742"/>
              <a:ext cx="476178" cy="261643"/>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2836467" y="4679742"/>
              <a:ext cx="476178" cy="26164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3312646" y="4679742"/>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3788825" y="4679742"/>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6169719" y="4679742"/>
              <a:ext cx="476178" cy="26164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6645898" y="4679742"/>
              <a:ext cx="476178" cy="261643"/>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7122077" y="4679742"/>
              <a:ext cx="476178" cy="26164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074435" y="4679742"/>
              <a:ext cx="476178" cy="26164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741183" y="4679742"/>
              <a:ext cx="476178" cy="261643"/>
            </a:xfrm>
            <a:prstGeom prst="rect">
              <a:avLst/>
            </a:prstGeom>
            <a:solidFill>
              <a:srgbClr val="C9160C">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5693540" y="4679742"/>
              <a:ext cx="476178" cy="26164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5217362" y="4679742"/>
              <a:ext cx="476178" cy="261643"/>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7598256" y="4679742"/>
              <a:ext cx="476178" cy="26164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7122077" y="1278370"/>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1884109" y="3371522"/>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2836467" y="3371522"/>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312646" y="3371522"/>
              <a:ext cx="476178" cy="261643"/>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265004" y="3371522"/>
              <a:ext cx="476178" cy="261643"/>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2360288" y="3371522"/>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3788825" y="3371522"/>
              <a:ext cx="476178" cy="261643"/>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6169719" y="3371522"/>
              <a:ext cx="476178" cy="26164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7122077" y="3371522"/>
              <a:ext cx="476178" cy="261643"/>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8074435" y="3371522"/>
              <a:ext cx="476178" cy="26164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741183" y="3371522"/>
              <a:ext cx="476178" cy="261643"/>
            </a:xfrm>
            <a:prstGeom prst="rect">
              <a:avLst/>
            </a:prstGeom>
            <a:solidFill>
              <a:srgbClr val="9CBF3B">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693540" y="3371522"/>
              <a:ext cx="476178" cy="26164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5217362" y="3371522"/>
              <a:ext cx="476178" cy="261643"/>
            </a:xfrm>
            <a:prstGeom prst="rect">
              <a:avLst/>
            </a:prstGeom>
            <a:solidFill>
              <a:srgbClr val="8BBE3F">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7598256" y="3371522"/>
              <a:ext cx="476178" cy="261643"/>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1884109" y="1278370"/>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2836467" y="1278370"/>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3312646" y="1278370"/>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265004" y="1278370"/>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3788825" y="1278370"/>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6169719" y="1278370"/>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074435" y="1278370"/>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693540" y="1278370"/>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7598256" y="1278370"/>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6169719" y="3109878"/>
              <a:ext cx="476178" cy="26164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6645898" y="3109878"/>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7122077" y="3109878"/>
              <a:ext cx="476178" cy="26164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788825" y="1801658"/>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6169719" y="1801658"/>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1884109" y="3109878"/>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2836467" y="3109878"/>
              <a:ext cx="476178" cy="26164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3312646" y="3109878"/>
              <a:ext cx="476178" cy="26164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265004" y="3109878"/>
              <a:ext cx="476178" cy="261643"/>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2360288" y="3109878"/>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3788825" y="3109878"/>
              <a:ext cx="476178" cy="26164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8074435" y="3109878"/>
              <a:ext cx="476178" cy="261643"/>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4741183" y="3109878"/>
              <a:ext cx="476178" cy="26164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93540" y="3109878"/>
              <a:ext cx="476178" cy="261643"/>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217362" y="3109878"/>
              <a:ext cx="476178" cy="26164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7598256" y="3109878"/>
              <a:ext cx="476178" cy="26164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1884109" y="1801658"/>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2836467" y="1801658"/>
              <a:ext cx="476178" cy="261643"/>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3312646" y="1801658"/>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4265004" y="1801658"/>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2360288" y="1801658"/>
              <a:ext cx="476178" cy="261643"/>
            </a:xfrm>
            <a:prstGeom prst="rect">
              <a:avLst/>
            </a:prstGeom>
            <a:solidFill>
              <a:srgbClr val="248B3E">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122077" y="1801658"/>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74435" y="1801658"/>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4741183" y="1801658"/>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693540" y="1801658"/>
              <a:ext cx="476178" cy="26164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7598256" y="1801658"/>
              <a:ext cx="476178" cy="261643"/>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7122077" y="3894810"/>
              <a:ext cx="476178" cy="26164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5693540" y="3894810"/>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5217362" y="3894810"/>
              <a:ext cx="476178" cy="26164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7598256" y="3894810"/>
              <a:ext cx="476178" cy="26164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1884109" y="3894810"/>
              <a:ext cx="476178" cy="261643"/>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2836467" y="3894810"/>
              <a:ext cx="476178" cy="261643"/>
            </a:xfrm>
            <a:prstGeom prst="rect">
              <a:avLst/>
            </a:prstGeom>
            <a:solidFill>
              <a:srgbClr val="BBC132">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312646" y="3894810"/>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265004" y="3894810"/>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2360288" y="3894810"/>
              <a:ext cx="476178" cy="26164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3788825" y="3894810"/>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169719" y="3894810"/>
              <a:ext cx="476178" cy="26164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8074435" y="3894810"/>
              <a:ext cx="476178" cy="26164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4741183" y="3894810"/>
              <a:ext cx="476178" cy="26164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3788825" y="4156454"/>
              <a:ext cx="476178" cy="26164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169719" y="4156454"/>
              <a:ext cx="476178" cy="26164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645898" y="4156454"/>
              <a:ext cx="476178" cy="26164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7122077" y="3633166"/>
              <a:ext cx="476178" cy="261643"/>
            </a:xfrm>
            <a:prstGeom prst="rect">
              <a:avLst/>
            </a:prstGeom>
            <a:solidFill>
              <a:srgbClr val="8BBE3F">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8074435" y="3633166"/>
              <a:ext cx="476178" cy="26164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1884109" y="3633166"/>
              <a:ext cx="476178" cy="26164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2836467" y="3633166"/>
              <a:ext cx="476178" cy="261643"/>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3312646" y="3633166"/>
              <a:ext cx="476178" cy="261643"/>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4265004" y="3633166"/>
              <a:ext cx="476178" cy="261643"/>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2360288" y="3633166"/>
              <a:ext cx="476178" cy="26164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3788825" y="3633166"/>
              <a:ext cx="476178" cy="261643"/>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169719" y="3633166"/>
              <a:ext cx="476178" cy="26164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645898" y="3633166"/>
              <a:ext cx="476178" cy="261643"/>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5693540" y="3633166"/>
              <a:ext cx="476178" cy="261643"/>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7598256" y="3633166"/>
              <a:ext cx="476178" cy="261643"/>
            </a:xfrm>
            <a:prstGeom prst="rect">
              <a:avLst/>
            </a:prstGeom>
            <a:solidFill>
              <a:srgbClr val="8BBE3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1884109" y="4156454"/>
              <a:ext cx="476178" cy="261643"/>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8074435" y="4156454"/>
              <a:ext cx="476178" cy="261643"/>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2836467" y="4156454"/>
              <a:ext cx="476178" cy="261643"/>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312646" y="4156454"/>
              <a:ext cx="476178" cy="26164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265004" y="4156454"/>
              <a:ext cx="476178" cy="26164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2360288" y="4156454"/>
              <a:ext cx="476178" cy="26164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7122077" y="4156454"/>
              <a:ext cx="476178" cy="261643"/>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5693540" y="4156454"/>
              <a:ext cx="476178" cy="26164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7598256" y="4156454"/>
              <a:ext cx="476178" cy="261643"/>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24" name="tx224"/>
            <p:cNvSpPr/>
            <p:nvPr/>
          </p:nvSpPr>
          <p:spPr>
            <a:xfrm>
              <a:off x="2061909" y="5293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25" name="tx225"/>
            <p:cNvSpPr/>
            <p:nvPr/>
          </p:nvSpPr>
          <p:spPr>
            <a:xfrm>
              <a:off x="3014267" y="5293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226" name="tx226"/>
            <p:cNvSpPr/>
            <p:nvPr/>
          </p:nvSpPr>
          <p:spPr>
            <a:xfrm>
              <a:off x="5871340" y="5293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27" name="tx227"/>
            <p:cNvSpPr/>
            <p:nvPr/>
          </p:nvSpPr>
          <p:spPr>
            <a:xfrm>
              <a:off x="7299877" y="29386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28" name="tx228"/>
            <p:cNvSpPr/>
            <p:nvPr/>
          </p:nvSpPr>
          <p:spPr>
            <a:xfrm>
              <a:off x="5871340" y="5031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29" name="tx229"/>
            <p:cNvSpPr/>
            <p:nvPr/>
          </p:nvSpPr>
          <p:spPr>
            <a:xfrm>
              <a:off x="2061909"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5395161" y="5031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31" name="tx231"/>
            <p:cNvSpPr/>
            <p:nvPr/>
          </p:nvSpPr>
          <p:spPr>
            <a:xfrm>
              <a:off x="7299877" y="5031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32" name="tx232"/>
            <p:cNvSpPr/>
            <p:nvPr/>
          </p:nvSpPr>
          <p:spPr>
            <a:xfrm>
              <a:off x="3014267"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33" name="tx233"/>
            <p:cNvSpPr/>
            <p:nvPr/>
          </p:nvSpPr>
          <p:spPr>
            <a:xfrm>
              <a:off x="3490446"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34" name="tx234"/>
            <p:cNvSpPr/>
            <p:nvPr/>
          </p:nvSpPr>
          <p:spPr>
            <a:xfrm>
              <a:off x="4442803"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35" name="tx235"/>
            <p:cNvSpPr/>
            <p:nvPr/>
          </p:nvSpPr>
          <p:spPr>
            <a:xfrm>
              <a:off x="2538088"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36" name="tx236"/>
            <p:cNvSpPr/>
            <p:nvPr/>
          </p:nvSpPr>
          <p:spPr>
            <a:xfrm>
              <a:off x="3966625"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37" name="tx237"/>
            <p:cNvSpPr/>
            <p:nvPr/>
          </p:nvSpPr>
          <p:spPr>
            <a:xfrm>
              <a:off x="6347519"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38" name="tx238"/>
            <p:cNvSpPr/>
            <p:nvPr/>
          </p:nvSpPr>
          <p:spPr>
            <a:xfrm>
              <a:off x="7299877"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39" name="tx239"/>
            <p:cNvSpPr/>
            <p:nvPr/>
          </p:nvSpPr>
          <p:spPr>
            <a:xfrm>
              <a:off x="8252235"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40" name="tx240"/>
            <p:cNvSpPr/>
            <p:nvPr/>
          </p:nvSpPr>
          <p:spPr>
            <a:xfrm>
              <a:off x="4918982"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41" name="tx241"/>
            <p:cNvSpPr/>
            <p:nvPr/>
          </p:nvSpPr>
          <p:spPr>
            <a:xfrm>
              <a:off x="5871340"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42" name="tx242"/>
            <p:cNvSpPr/>
            <p:nvPr/>
          </p:nvSpPr>
          <p:spPr>
            <a:xfrm>
              <a:off x="5395161" y="241527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43" name="tx243"/>
            <p:cNvSpPr/>
            <p:nvPr/>
          </p:nvSpPr>
          <p:spPr>
            <a:xfrm>
              <a:off x="7776056" y="24153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2061909" y="29386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3014267" y="29386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46" name="tx246"/>
            <p:cNvSpPr/>
            <p:nvPr/>
          </p:nvSpPr>
          <p:spPr>
            <a:xfrm>
              <a:off x="3490446" y="29385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47" name="tx247"/>
            <p:cNvSpPr/>
            <p:nvPr/>
          </p:nvSpPr>
          <p:spPr>
            <a:xfrm>
              <a:off x="4442803" y="29385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48" name="tx248"/>
            <p:cNvSpPr/>
            <p:nvPr/>
          </p:nvSpPr>
          <p:spPr>
            <a:xfrm>
              <a:off x="2538088" y="29386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49" name="tx249"/>
            <p:cNvSpPr/>
            <p:nvPr/>
          </p:nvSpPr>
          <p:spPr>
            <a:xfrm>
              <a:off x="3966625" y="29385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50" name="tx250"/>
            <p:cNvSpPr/>
            <p:nvPr/>
          </p:nvSpPr>
          <p:spPr>
            <a:xfrm>
              <a:off x="6347519" y="29386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51" name="tx251"/>
            <p:cNvSpPr/>
            <p:nvPr/>
          </p:nvSpPr>
          <p:spPr>
            <a:xfrm>
              <a:off x="6823698" y="29386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52" name="tx252"/>
            <p:cNvSpPr/>
            <p:nvPr/>
          </p:nvSpPr>
          <p:spPr>
            <a:xfrm>
              <a:off x="8252235" y="29385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53" name="tx253"/>
            <p:cNvSpPr/>
            <p:nvPr/>
          </p:nvSpPr>
          <p:spPr>
            <a:xfrm>
              <a:off x="4918982" y="29386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54" name="tx254"/>
            <p:cNvSpPr/>
            <p:nvPr/>
          </p:nvSpPr>
          <p:spPr>
            <a:xfrm>
              <a:off x="5871340" y="29386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55" name="tx255"/>
            <p:cNvSpPr/>
            <p:nvPr/>
          </p:nvSpPr>
          <p:spPr>
            <a:xfrm>
              <a:off x="7776056" y="29386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3966625" y="5031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57" name="tx257"/>
            <p:cNvSpPr/>
            <p:nvPr/>
          </p:nvSpPr>
          <p:spPr>
            <a:xfrm>
              <a:off x="3490446" y="5031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58" name="tx258"/>
            <p:cNvSpPr/>
            <p:nvPr/>
          </p:nvSpPr>
          <p:spPr>
            <a:xfrm>
              <a:off x="4442803" y="5031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59" name="tx259"/>
            <p:cNvSpPr/>
            <p:nvPr/>
          </p:nvSpPr>
          <p:spPr>
            <a:xfrm>
              <a:off x="2061909" y="503340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60" name="tx260"/>
            <p:cNvSpPr/>
            <p:nvPr/>
          </p:nvSpPr>
          <p:spPr>
            <a:xfrm>
              <a:off x="3014267" y="50330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61" name="tx261"/>
            <p:cNvSpPr/>
            <p:nvPr/>
          </p:nvSpPr>
          <p:spPr>
            <a:xfrm>
              <a:off x="6347519" y="50330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62" name="tx262"/>
            <p:cNvSpPr/>
            <p:nvPr/>
          </p:nvSpPr>
          <p:spPr>
            <a:xfrm>
              <a:off x="6823698" y="5031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63" name="tx263"/>
            <p:cNvSpPr/>
            <p:nvPr/>
          </p:nvSpPr>
          <p:spPr>
            <a:xfrm>
              <a:off x="4918982" y="5031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64" name="tx264"/>
            <p:cNvSpPr/>
            <p:nvPr/>
          </p:nvSpPr>
          <p:spPr>
            <a:xfrm>
              <a:off x="7776056" y="5031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65" name="tx265"/>
            <p:cNvSpPr/>
            <p:nvPr/>
          </p:nvSpPr>
          <p:spPr>
            <a:xfrm>
              <a:off x="8728413" y="5031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66" name="tx266"/>
            <p:cNvSpPr/>
            <p:nvPr/>
          </p:nvSpPr>
          <p:spPr>
            <a:xfrm>
              <a:off x="2061909"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3014267"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3490446"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4442803"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2538088"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1" name="tx271"/>
            <p:cNvSpPr/>
            <p:nvPr/>
          </p:nvSpPr>
          <p:spPr>
            <a:xfrm>
              <a:off x="3966625"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6347519"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73" name="tx273"/>
            <p:cNvSpPr/>
            <p:nvPr/>
          </p:nvSpPr>
          <p:spPr>
            <a:xfrm>
              <a:off x="6823698"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74" name="tx274"/>
            <p:cNvSpPr/>
            <p:nvPr/>
          </p:nvSpPr>
          <p:spPr>
            <a:xfrm>
              <a:off x="7299877"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8252235"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4918982"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5871340"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7776056" y="16303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7299877" y="1107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4442803" y="1107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2538088" y="1107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2061909" y="1107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3014267" y="1107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3490446" y="1107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3966625" y="1107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347519" y="1107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8252235" y="1107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5871340" y="1107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7776056" y="1107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2538088" y="2676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91" name="tx291"/>
            <p:cNvSpPr/>
            <p:nvPr/>
          </p:nvSpPr>
          <p:spPr>
            <a:xfrm>
              <a:off x="3014267" y="2676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5871340" y="2676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93" name="tx293"/>
            <p:cNvSpPr/>
            <p:nvPr/>
          </p:nvSpPr>
          <p:spPr>
            <a:xfrm>
              <a:off x="5395161" y="26786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94" name="tx294"/>
            <p:cNvSpPr/>
            <p:nvPr/>
          </p:nvSpPr>
          <p:spPr>
            <a:xfrm>
              <a:off x="3966625" y="2676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95" name="tx295"/>
            <p:cNvSpPr/>
            <p:nvPr/>
          </p:nvSpPr>
          <p:spPr>
            <a:xfrm>
              <a:off x="6347519" y="2676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3014267"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2061909" y="2676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5871340"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3490446" y="2676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0" name="tx300"/>
            <p:cNvSpPr/>
            <p:nvPr/>
          </p:nvSpPr>
          <p:spPr>
            <a:xfrm>
              <a:off x="4442803" y="2676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01" name="tx301"/>
            <p:cNvSpPr/>
            <p:nvPr/>
          </p:nvSpPr>
          <p:spPr>
            <a:xfrm>
              <a:off x="7299877" y="2676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8252235" y="2676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03" name="tx303"/>
            <p:cNvSpPr/>
            <p:nvPr/>
          </p:nvSpPr>
          <p:spPr>
            <a:xfrm>
              <a:off x="4918982" y="2676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04" name="tx304"/>
            <p:cNvSpPr/>
            <p:nvPr/>
          </p:nvSpPr>
          <p:spPr>
            <a:xfrm>
              <a:off x="7776056" y="2676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8252235"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4442803" y="47700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07" name="tx307"/>
            <p:cNvSpPr/>
            <p:nvPr/>
          </p:nvSpPr>
          <p:spPr>
            <a:xfrm>
              <a:off x="2538088" y="4770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8" name="tx308"/>
            <p:cNvSpPr/>
            <p:nvPr/>
          </p:nvSpPr>
          <p:spPr>
            <a:xfrm>
              <a:off x="2061909"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3490446"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4442803"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2538088"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12" name="tx312"/>
            <p:cNvSpPr/>
            <p:nvPr/>
          </p:nvSpPr>
          <p:spPr>
            <a:xfrm>
              <a:off x="3966625"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6347519"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6823698"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15" name="tx315"/>
            <p:cNvSpPr/>
            <p:nvPr/>
          </p:nvSpPr>
          <p:spPr>
            <a:xfrm>
              <a:off x="7299877"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4918982"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5395161"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7776056"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8728413" y="21536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2061909" y="45098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21" name="tx321"/>
            <p:cNvSpPr/>
            <p:nvPr/>
          </p:nvSpPr>
          <p:spPr>
            <a:xfrm>
              <a:off x="3014267" y="451012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22" name="tx322"/>
            <p:cNvSpPr/>
            <p:nvPr/>
          </p:nvSpPr>
          <p:spPr>
            <a:xfrm>
              <a:off x="3490446" y="4508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23" name="tx323"/>
            <p:cNvSpPr/>
            <p:nvPr/>
          </p:nvSpPr>
          <p:spPr>
            <a:xfrm>
              <a:off x="4442803" y="4508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24" name="tx324"/>
            <p:cNvSpPr/>
            <p:nvPr/>
          </p:nvSpPr>
          <p:spPr>
            <a:xfrm>
              <a:off x="2538088" y="45084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25" name="tx325"/>
            <p:cNvSpPr/>
            <p:nvPr/>
          </p:nvSpPr>
          <p:spPr>
            <a:xfrm>
              <a:off x="3966625" y="4508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26" name="tx326"/>
            <p:cNvSpPr/>
            <p:nvPr/>
          </p:nvSpPr>
          <p:spPr>
            <a:xfrm>
              <a:off x="6347519" y="451012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27" name="tx327"/>
            <p:cNvSpPr/>
            <p:nvPr/>
          </p:nvSpPr>
          <p:spPr>
            <a:xfrm>
              <a:off x="6823698" y="4508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28" name="tx328"/>
            <p:cNvSpPr/>
            <p:nvPr/>
          </p:nvSpPr>
          <p:spPr>
            <a:xfrm>
              <a:off x="7299877" y="45111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29" name="tx329"/>
            <p:cNvSpPr/>
            <p:nvPr/>
          </p:nvSpPr>
          <p:spPr>
            <a:xfrm>
              <a:off x="8252235" y="451012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30" name="tx330"/>
            <p:cNvSpPr/>
            <p:nvPr/>
          </p:nvSpPr>
          <p:spPr>
            <a:xfrm>
              <a:off x="4918982" y="4508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31" name="tx331"/>
            <p:cNvSpPr/>
            <p:nvPr/>
          </p:nvSpPr>
          <p:spPr>
            <a:xfrm>
              <a:off x="5871340" y="45098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32" name="tx332"/>
            <p:cNvSpPr/>
            <p:nvPr/>
          </p:nvSpPr>
          <p:spPr>
            <a:xfrm>
              <a:off x="5395161" y="45084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33" name="tx333"/>
            <p:cNvSpPr/>
            <p:nvPr/>
          </p:nvSpPr>
          <p:spPr>
            <a:xfrm>
              <a:off x="7776056" y="45111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4" name="tx334"/>
            <p:cNvSpPr/>
            <p:nvPr/>
          </p:nvSpPr>
          <p:spPr>
            <a:xfrm>
              <a:off x="2061909" y="4770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35" name="tx335"/>
            <p:cNvSpPr/>
            <p:nvPr/>
          </p:nvSpPr>
          <p:spPr>
            <a:xfrm>
              <a:off x="3014267" y="4770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6" name="tx336"/>
            <p:cNvSpPr/>
            <p:nvPr/>
          </p:nvSpPr>
          <p:spPr>
            <a:xfrm>
              <a:off x="3490446" y="47700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7" name="tx337"/>
            <p:cNvSpPr/>
            <p:nvPr/>
          </p:nvSpPr>
          <p:spPr>
            <a:xfrm>
              <a:off x="3966625" y="47700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8" name="tx338"/>
            <p:cNvSpPr/>
            <p:nvPr/>
          </p:nvSpPr>
          <p:spPr>
            <a:xfrm>
              <a:off x="6347519" y="477144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39" name="tx339"/>
            <p:cNvSpPr/>
            <p:nvPr/>
          </p:nvSpPr>
          <p:spPr>
            <a:xfrm>
              <a:off x="7299877" y="4770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40" name="tx340"/>
            <p:cNvSpPr/>
            <p:nvPr/>
          </p:nvSpPr>
          <p:spPr>
            <a:xfrm>
              <a:off x="8252235" y="4770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41" name="tx341"/>
            <p:cNvSpPr/>
            <p:nvPr/>
          </p:nvSpPr>
          <p:spPr>
            <a:xfrm>
              <a:off x="5871340" y="4770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42" name="tx342"/>
            <p:cNvSpPr/>
            <p:nvPr/>
          </p:nvSpPr>
          <p:spPr>
            <a:xfrm>
              <a:off x="7776056" y="47701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43" name="tx343"/>
            <p:cNvSpPr/>
            <p:nvPr/>
          </p:nvSpPr>
          <p:spPr>
            <a:xfrm>
              <a:off x="7299877" y="1368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2061909"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3014267"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3490446"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4442803"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48" name="tx348"/>
            <p:cNvSpPr/>
            <p:nvPr/>
          </p:nvSpPr>
          <p:spPr>
            <a:xfrm>
              <a:off x="2538088"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3966625"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6347519"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51" name="tx351"/>
            <p:cNvSpPr/>
            <p:nvPr/>
          </p:nvSpPr>
          <p:spPr>
            <a:xfrm>
              <a:off x="7299877"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52" name="tx352"/>
            <p:cNvSpPr/>
            <p:nvPr/>
          </p:nvSpPr>
          <p:spPr>
            <a:xfrm>
              <a:off x="4918982"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5871340"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54" name="tx354"/>
            <p:cNvSpPr/>
            <p:nvPr/>
          </p:nvSpPr>
          <p:spPr>
            <a:xfrm>
              <a:off x="5395161"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55" name="tx355"/>
            <p:cNvSpPr/>
            <p:nvPr/>
          </p:nvSpPr>
          <p:spPr>
            <a:xfrm>
              <a:off x="7776056" y="34619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56" name="tx356"/>
            <p:cNvSpPr/>
            <p:nvPr/>
          </p:nvSpPr>
          <p:spPr>
            <a:xfrm>
              <a:off x="2061909" y="1368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3014267" y="1368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3490446" y="1368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4442803" y="1368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3966625" y="1368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6347519" y="1368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8252235" y="1368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5871340" y="1368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7776056" y="1368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6347519"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66" name="tx366"/>
            <p:cNvSpPr/>
            <p:nvPr/>
          </p:nvSpPr>
          <p:spPr>
            <a:xfrm>
              <a:off x="6823698" y="32002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67" name="tx367"/>
            <p:cNvSpPr/>
            <p:nvPr/>
          </p:nvSpPr>
          <p:spPr>
            <a:xfrm>
              <a:off x="7299877"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68" name="tx368"/>
            <p:cNvSpPr/>
            <p:nvPr/>
          </p:nvSpPr>
          <p:spPr>
            <a:xfrm>
              <a:off x="3966625"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69" name="tx369"/>
            <p:cNvSpPr/>
            <p:nvPr/>
          </p:nvSpPr>
          <p:spPr>
            <a:xfrm>
              <a:off x="6347519"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2061909"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3014267"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2" name="tx372"/>
            <p:cNvSpPr/>
            <p:nvPr/>
          </p:nvSpPr>
          <p:spPr>
            <a:xfrm>
              <a:off x="3490446"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3" name="tx373"/>
            <p:cNvSpPr/>
            <p:nvPr/>
          </p:nvSpPr>
          <p:spPr>
            <a:xfrm>
              <a:off x="4442803"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74" name="tx374"/>
            <p:cNvSpPr/>
            <p:nvPr/>
          </p:nvSpPr>
          <p:spPr>
            <a:xfrm>
              <a:off x="2538088"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75" name="tx375"/>
            <p:cNvSpPr/>
            <p:nvPr/>
          </p:nvSpPr>
          <p:spPr>
            <a:xfrm>
              <a:off x="3966625"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8252235" y="32002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4918982"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5871340"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79" name="tx379"/>
            <p:cNvSpPr/>
            <p:nvPr/>
          </p:nvSpPr>
          <p:spPr>
            <a:xfrm>
              <a:off x="5395161"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80" name="tx380"/>
            <p:cNvSpPr/>
            <p:nvPr/>
          </p:nvSpPr>
          <p:spPr>
            <a:xfrm>
              <a:off x="7776056" y="3200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81" name="tx381"/>
            <p:cNvSpPr/>
            <p:nvPr/>
          </p:nvSpPr>
          <p:spPr>
            <a:xfrm>
              <a:off x="2061909"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3014267"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3490446"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4442803"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5" name="tx385"/>
            <p:cNvSpPr/>
            <p:nvPr/>
          </p:nvSpPr>
          <p:spPr>
            <a:xfrm>
              <a:off x="2538088"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7299877"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7" name="tx387"/>
            <p:cNvSpPr/>
            <p:nvPr/>
          </p:nvSpPr>
          <p:spPr>
            <a:xfrm>
              <a:off x="8252235"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4918982"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5871340"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7776056" y="1892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7299877" y="39865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92" name="tx392"/>
            <p:cNvSpPr/>
            <p:nvPr/>
          </p:nvSpPr>
          <p:spPr>
            <a:xfrm>
              <a:off x="5871340" y="39851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93" name="tx393"/>
            <p:cNvSpPr/>
            <p:nvPr/>
          </p:nvSpPr>
          <p:spPr>
            <a:xfrm>
              <a:off x="5395161" y="39851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94" name="tx394"/>
            <p:cNvSpPr/>
            <p:nvPr/>
          </p:nvSpPr>
          <p:spPr>
            <a:xfrm>
              <a:off x="7776056" y="39865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95" name="tx395"/>
            <p:cNvSpPr/>
            <p:nvPr/>
          </p:nvSpPr>
          <p:spPr>
            <a:xfrm>
              <a:off x="2061909" y="39851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96" name="tx396"/>
            <p:cNvSpPr/>
            <p:nvPr/>
          </p:nvSpPr>
          <p:spPr>
            <a:xfrm>
              <a:off x="3014267" y="39851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3490446" y="39851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98" name="tx398"/>
            <p:cNvSpPr/>
            <p:nvPr/>
          </p:nvSpPr>
          <p:spPr>
            <a:xfrm>
              <a:off x="4442803" y="39851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99" name="tx399"/>
            <p:cNvSpPr/>
            <p:nvPr/>
          </p:nvSpPr>
          <p:spPr>
            <a:xfrm>
              <a:off x="2538088" y="39851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00" name="tx400"/>
            <p:cNvSpPr/>
            <p:nvPr/>
          </p:nvSpPr>
          <p:spPr>
            <a:xfrm>
              <a:off x="3966625" y="39851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01" name="tx401"/>
            <p:cNvSpPr/>
            <p:nvPr/>
          </p:nvSpPr>
          <p:spPr>
            <a:xfrm>
              <a:off x="6347519" y="39851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02" name="tx402"/>
            <p:cNvSpPr/>
            <p:nvPr/>
          </p:nvSpPr>
          <p:spPr>
            <a:xfrm>
              <a:off x="8252235" y="39865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03" name="tx403"/>
            <p:cNvSpPr/>
            <p:nvPr/>
          </p:nvSpPr>
          <p:spPr>
            <a:xfrm>
              <a:off x="3966625"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4" name="tx404"/>
            <p:cNvSpPr/>
            <p:nvPr/>
          </p:nvSpPr>
          <p:spPr>
            <a:xfrm>
              <a:off x="6347519"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05" name="tx405"/>
            <p:cNvSpPr/>
            <p:nvPr/>
          </p:nvSpPr>
          <p:spPr>
            <a:xfrm>
              <a:off x="6823698"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06" name="tx406"/>
            <p:cNvSpPr/>
            <p:nvPr/>
          </p:nvSpPr>
          <p:spPr>
            <a:xfrm>
              <a:off x="7299877" y="372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8252235" y="372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08" name="tx408"/>
            <p:cNvSpPr/>
            <p:nvPr/>
          </p:nvSpPr>
          <p:spPr>
            <a:xfrm>
              <a:off x="2061909" y="372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09" name="tx409"/>
            <p:cNvSpPr/>
            <p:nvPr/>
          </p:nvSpPr>
          <p:spPr>
            <a:xfrm>
              <a:off x="3014267" y="37234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3490446" y="37234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11" name="tx411"/>
            <p:cNvSpPr/>
            <p:nvPr/>
          </p:nvSpPr>
          <p:spPr>
            <a:xfrm>
              <a:off x="4442803" y="372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12" name="tx412"/>
            <p:cNvSpPr/>
            <p:nvPr/>
          </p:nvSpPr>
          <p:spPr>
            <a:xfrm>
              <a:off x="3966625" y="372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13" name="tx413"/>
            <p:cNvSpPr/>
            <p:nvPr/>
          </p:nvSpPr>
          <p:spPr>
            <a:xfrm>
              <a:off x="6347519" y="372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6823698" y="372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15" name="tx415"/>
            <p:cNvSpPr/>
            <p:nvPr/>
          </p:nvSpPr>
          <p:spPr>
            <a:xfrm>
              <a:off x="5871340" y="372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7776056" y="372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17" name="tx417"/>
            <p:cNvSpPr/>
            <p:nvPr/>
          </p:nvSpPr>
          <p:spPr>
            <a:xfrm>
              <a:off x="2061909"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8252235"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19" name="tx419"/>
            <p:cNvSpPr/>
            <p:nvPr/>
          </p:nvSpPr>
          <p:spPr>
            <a:xfrm>
              <a:off x="3014267"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20" name="tx420"/>
            <p:cNvSpPr/>
            <p:nvPr/>
          </p:nvSpPr>
          <p:spPr>
            <a:xfrm>
              <a:off x="3490446"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21" name="tx421"/>
            <p:cNvSpPr/>
            <p:nvPr/>
          </p:nvSpPr>
          <p:spPr>
            <a:xfrm>
              <a:off x="4442803"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22" name="tx422"/>
            <p:cNvSpPr/>
            <p:nvPr/>
          </p:nvSpPr>
          <p:spPr>
            <a:xfrm>
              <a:off x="2538088"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3" name="tx423"/>
            <p:cNvSpPr/>
            <p:nvPr/>
          </p:nvSpPr>
          <p:spPr>
            <a:xfrm>
              <a:off x="7299877"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4" name="tx424"/>
            <p:cNvSpPr/>
            <p:nvPr/>
          </p:nvSpPr>
          <p:spPr>
            <a:xfrm>
              <a:off x="5871340"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25" name="tx425"/>
            <p:cNvSpPr/>
            <p:nvPr/>
          </p:nvSpPr>
          <p:spPr>
            <a:xfrm>
              <a:off x="7776056" y="4246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26" name="tx426"/>
            <p:cNvSpPr/>
            <p:nvPr/>
          </p:nvSpPr>
          <p:spPr>
            <a:xfrm>
              <a:off x="3490446" y="52937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427" name="tx427"/>
            <p:cNvSpPr/>
            <p:nvPr/>
          </p:nvSpPr>
          <p:spPr>
            <a:xfrm>
              <a:off x="4442803" y="52937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428" name="tx428"/>
            <p:cNvSpPr/>
            <p:nvPr/>
          </p:nvSpPr>
          <p:spPr>
            <a:xfrm>
              <a:off x="3966625" y="52937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429" name="tx429"/>
            <p:cNvSpPr/>
            <p:nvPr/>
          </p:nvSpPr>
          <p:spPr>
            <a:xfrm>
              <a:off x="6347519" y="529505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430" name="tx430"/>
            <p:cNvSpPr/>
            <p:nvPr/>
          </p:nvSpPr>
          <p:spPr>
            <a:xfrm>
              <a:off x="6823698" y="52947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431" name="tx431"/>
            <p:cNvSpPr/>
            <p:nvPr/>
          </p:nvSpPr>
          <p:spPr>
            <a:xfrm>
              <a:off x="7299877" y="5293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432" name="tx432"/>
            <p:cNvSpPr/>
            <p:nvPr/>
          </p:nvSpPr>
          <p:spPr>
            <a:xfrm>
              <a:off x="8252235" y="5293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433" name="tx433"/>
            <p:cNvSpPr/>
            <p:nvPr/>
          </p:nvSpPr>
          <p:spPr>
            <a:xfrm>
              <a:off x="4918982" y="5293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34" name="tx434"/>
            <p:cNvSpPr/>
            <p:nvPr/>
          </p:nvSpPr>
          <p:spPr>
            <a:xfrm>
              <a:off x="5395161" y="52933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435" name="tx435"/>
            <p:cNvSpPr/>
            <p:nvPr/>
          </p:nvSpPr>
          <p:spPr>
            <a:xfrm>
              <a:off x="7776056" y="52934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436" name="tx436"/>
            <p:cNvSpPr/>
            <p:nvPr/>
          </p:nvSpPr>
          <p:spPr>
            <a:xfrm>
              <a:off x="8728413" y="52947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437" name="tx437"/>
            <p:cNvSpPr/>
            <p:nvPr/>
          </p:nvSpPr>
          <p:spPr>
            <a:xfrm>
              <a:off x="8252235" y="5031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438" name="tx438"/>
            <p:cNvSpPr/>
            <p:nvPr/>
          </p:nvSpPr>
          <p:spPr>
            <a:xfrm>
              <a:off x="6823698" y="477176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439" name="tx439"/>
            <p:cNvSpPr/>
            <p:nvPr/>
          </p:nvSpPr>
          <p:spPr>
            <a:xfrm>
              <a:off x="4918982" y="47700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440" name="tx440"/>
            <p:cNvSpPr/>
            <p:nvPr/>
          </p:nvSpPr>
          <p:spPr>
            <a:xfrm>
              <a:off x="5395161" y="477144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41" name="tx441"/>
            <p:cNvSpPr/>
            <p:nvPr/>
          </p:nvSpPr>
          <p:spPr>
            <a:xfrm>
              <a:off x="8252235" y="346354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442" name="tx442"/>
            <p:cNvSpPr/>
            <p:nvPr/>
          </p:nvSpPr>
          <p:spPr>
            <a:xfrm>
              <a:off x="4918982" y="39851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443" name="tx443"/>
            <p:cNvSpPr/>
            <p:nvPr/>
          </p:nvSpPr>
          <p:spPr>
            <a:xfrm>
              <a:off x="2538088" y="372492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44" name="tx444"/>
            <p:cNvSpPr/>
            <p:nvPr/>
          </p:nvSpPr>
          <p:spPr>
            <a:xfrm>
              <a:off x="2001107"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445" name="tx445"/>
            <p:cNvSpPr/>
            <p:nvPr/>
          </p:nvSpPr>
          <p:spPr>
            <a:xfrm>
              <a:off x="2421324"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446" name="tx446"/>
            <p:cNvSpPr/>
            <p:nvPr/>
          </p:nvSpPr>
          <p:spPr>
            <a:xfrm>
              <a:off x="2931719"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447" name="tx447"/>
            <p:cNvSpPr/>
            <p:nvPr/>
          </p:nvSpPr>
          <p:spPr>
            <a:xfrm>
              <a:off x="3407898"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448" name="tx448"/>
            <p:cNvSpPr/>
            <p:nvPr/>
          </p:nvSpPr>
          <p:spPr>
            <a:xfrm>
              <a:off x="3911989"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449" name="tx449"/>
            <p:cNvSpPr/>
            <p:nvPr/>
          </p:nvSpPr>
          <p:spPr>
            <a:xfrm>
              <a:off x="4332234"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450" name="tx450"/>
            <p:cNvSpPr/>
            <p:nvPr/>
          </p:nvSpPr>
          <p:spPr>
            <a:xfrm>
              <a:off x="4833296" y="845148"/>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PCV3</a:t>
              </a:r>
            </a:p>
          </p:txBody>
        </p:sp>
        <p:sp>
          <p:nvSpPr>
            <p:cNvPr id="451" name="tx451"/>
            <p:cNvSpPr/>
            <p:nvPr/>
          </p:nvSpPr>
          <p:spPr>
            <a:xfrm>
              <a:off x="5297061"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452" name="tx452"/>
            <p:cNvSpPr/>
            <p:nvPr/>
          </p:nvSpPr>
          <p:spPr>
            <a:xfrm>
              <a:off x="5788737" y="845094"/>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POL3</a:t>
              </a:r>
            </a:p>
          </p:txBody>
        </p:sp>
        <p:sp>
          <p:nvSpPr>
            <p:cNvPr id="453" name="tx453"/>
            <p:cNvSpPr/>
            <p:nvPr/>
          </p:nvSpPr>
          <p:spPr>
            <a:xfrm>
              <a:off x="6286663"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454" name="tx454"/>
            <p:cNvSpPr/>
            <p:nvPr/>
          </p:nvSpPr>
          <p:spPr>
            <a:xfrm>
              <a:off x="6762842"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IPV2</a:t>
              </a:r>
            </a:p>
          </p:txBody>
        </p:sp>
        <p:sp>
          <p:nvSpPr>
            <p:cNvPr id="455" name="tx455"/>
            <p:cNvSpPr/>
            <p:nvPr/>
          </p:nvSpPr>
          <p:spPr>
            <a:xfrm>
              <a:off x="7204914"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456" name="tx456"/>
            <p:cNvSpPr/>
            <p:nvPr/>
          </p:nvSpPr>
          <p:spPr>
            <a:xfrm>
              <a:off x="7687287"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457" name="tx457"/>
            <p:cNvSpPr/>
            <p:nvPr/>
          </p:nvSpPr>
          <p:spPr>
            <a:xfrm>
              <a:off x="8157272"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458" name="tx458"/>
            <p:cNvSpPr/>
            <p:nvPr/>
          </p:nvSpPr>
          <p:spPr>
            <a:xfrm>
              <a:off x="8680026" y="847932"/>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459" name="tx459"/>
            <p:cNvSpPr/>
            <p:nvPr/>
          </p:nvSpPr>
          <p:spPr>
            <a:xfrm>
              <a:off x="1338868" y="5254452"/>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460" name="tx460"/>
            <p:cNvSpPr/>
            <p:nvPr/>
          </p:nvSpPr>
          <p:spPr>
            <a:xfrm>
              <a:off x="1362333" y="5020571"/>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Bolivia</a:t>
              </a:r>
            </a:p>
          </p:txBody>
        </p:sp>
        <p:sp>
          <p:nvSpPr>
            <p:cNvPr id="461" name="tx461"/>
            <p:cNvSpPr/>
            <p:nvPr/>
          </p:nvSpPr>
          <p:spPr>
            <a:xfrm>
              <a:off x="1167994" y="4758927"/>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Indonesia</a:t>
              </a:r>
            </a:p>
          </p:txBody>
        </p:sp>
        <p:sp>
          <p:nvSpPr>
            <p:cNvPr id="462" name="tx462"/>
            <p:cNvSpPr/>
            <p:nvPr/>
          </p:nvSpPr>
          <p:spPr>
            <a:xfrm>
              <a:off x="1168131" y="4497283"/>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Honduras</a:t>
              </a:r>
            </a:p>
          </p:txBody>
        </p:sp>
        <p:sp>
          <p:nvSpPr>
            <p:cNvPr id="463" name="tx463"/>
            <p:cNvSpPr/>
            <p:nvPr/>
          </p:nvSpPr>
          <p:spPr>
            <a:xfrm>
              <a:off x="1199372" y="4235639"/>
              <a:ext cx="5744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Viet Nam</a:t>
              </a:r>
            </a:p>
          </p:txBody>
        </p:sp>
        <p:sp>
          <p:nvSpPr>
            <p:cNvPr id="464" name="tx464"/>
            <p:cNvSpPr/>
            <p:nvPr/>
          </p:nvSpPr>
          <p:spPr>
            <a:xfrm>
              <a:off x="1028635" y="3973995"/>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Timor-Leste</a:t>
              </a:r>
            </a:p>
          </p:txBody>
        </p:sp>
        <p:sp>
          <p:nvSpPr>
            <p:cNvPr id="465" name="tx465"/>
            <p:cNvSpPr/>
            <p:nvPr/>
          </p:nvSpPr>
          <p:spPr>
            <a:xfrm>
              <a:off x="1292483" y="3712282"/>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Ukraine</a:t>
              </a:r>
            </a:p>
          </p:txBody>
        </p:sp>
        <p:sp>
          <p:nvSpPr>
            <p:cNvPr id="466" name="tx466"/>
            <p:cNvSpPr/>
            <p:nvPr/>
          </p:nvSpPr>
          <p:spPr>
            <a:xfrm>
              <a:off x="1346849" y="3450707"/>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Kiribati</a:t>
              </a:r>
            </a:p>
          </p:txBody>
        </p:sp>
        <p:sp>
          <p:nvSpPr>
            <p:cNvPr id="467" name="tx467"/>
            <p:cNvSpPr/>
            <p:nvPr/>
          </p:nvSpPr>
          <p:spPr>
            <a:xfrm>
              <a:off x="508103" y="3161232"/>
              <a:ext cx="1265758"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68" name="tx468"/>
            <p:cNvSpPr/>
            <p:nvPr/>
          </p:nvSpPr>
          <p:spPr>
            <a:xfrm>
              <a:off x="1113765" y="2899656"/>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Azerbaijan</a:t>
              </a:r>
            </a:p>
          </p:txBody>
        </p:sp>
        <p:sp>
          <p:nvSpPr>
            <p:cNvPr id="469" name="tx469"/>
            <p:cNvSpPr/>
            <p:nvPr/>
          </p:nvSpPr>
          <p:spPr>
            <a:xfrm>
              <a:off x="1276862" y="2636307"/>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Georgia</a:t>
              </a:r>
            </a:p>
          </p:txBody>
        </p:sp>
        <p:sp>
          <p:nvSpPr>
            <p:cNvPr id="470" name="tx470"/>
            <p:cNvSpPr/>
            <p:nvPr/>
          </p:nvSpPr>
          <p:spPr>
            <a:xfrm>
              <a:off x="1253670" y="2404131"/>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Armenia</a:t>
              </a:r>
            </a:p>
          </p:txBody>
        </p:sp>
        <p:sp>
          <p:nvSpPr>
            <p:cNvPr id="471" name="tx471"/>
            <p:cNvSpPr/>
            <p:nvPr/>
          </p:nvSpPr>
          <p:spPr>
            <a:xfrm>
              <a:off x="1284570" y="2113019"/>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Guyana</a:t>
              </a:r>
            </a:p>
          </p:txBody>
        </p:sp>
        <p:sp>
          <p:nvSpPr>
            <p:cNvPr id="472" name="tx472"/>
            <p:cNvSpPr/>
            <p:nvPr/>
          </p:nvSpPr>
          <p:spPr>
            <a:xfrm>
              <a:off x="1206944" y="1853080"/>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Mongolia</a:t>
              </a:r>
            </a:p>
          </p:txBody>
        </p:sp>
        <p:sp>
          <p:nvSpPr>
            <p:cNvPr id="473" name="tx473"/>
            <p:cNvSpPr/>
            <p:nvPr/>
          </p:nvSpPr>
          <p:spPr>
            <a:xfrm>
              <a:off x="1331091" y="1619199"/>
              <a:ext cx="44276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Bhutan</a:t>
              </a:r>
            </a:p>
          </p:txBody>
        </p:sp>
        <p:sp>
          <p:nvSpPr>
            <p:cNvPr id="474" name="tx474"/>
            <p:cNvSpPr/>
            <p:nvPr/>
          </p:nvSpPr>
          <p:spPr>
            <a:xfrm>
              <a:off x="1183683" y="1355781"/>
              <a:ext cx="5901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Sri Lanka</a:t>
              </a:r>
            </a:p>
          </p:txBody>
        </p:sp>
        <p:sp>
          <p:nvSpPr>
            <p:cNvPr id="475" name="tx475"/>
            <p:cNvSpPr/>
            <p:nvPr/>
          </p:nvSpPr>
          <p:spPr>
            <a:xfrm>
              <a:off x="1439891" y="1094137"/>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Cuba</a:t>
              </a:r>
            </a:p>
          </p:txBody>
        </p:sp>
        <p:sp>
          <p:nvSpPr>
            <p:cNvPr id="476" name="tx476"/>
            <p:cNvSpPr/>
            <p:nvPr/>
          </p:nvSpPr>
          <p:spPr>
            <a:xfrm>
              <a:off x="3618555" y="5814783"/>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477" name="pic477"/>
            <p:cNvPicPr/>
            <p:nvPr/>
          </p:nvPicPr>
          <p:blipFill>
            <a:blip r:embed="rId2" cstate="print"/>
            <a:stretch>
              <a:fillRect/>
            </a:stretch>
          </p:blipFill>
          <p:spPr>
            <a:xfrm>
              <a:off x="5132347" y="5699605"/>
              <a:ext cx="2160000" cy="219455"/>
            </a:xfrm>
            <a:prstGeom prst="rect">
              <a:avLst/>
            </a:prstGeom>
          </p:spPr>
        </p:pic>
        <p:sp>
          <p:nvSpPr>
            <p:cNvPr id="478" name="pl478"/>
            <p:cNvSpPr/>
            <p:nvPr/>
          </p:nvSpPr>
          <p:spPr>
            <a:xfrm>
              <a:off x="5135947"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79" name="pl479"/>
            <p:cNvSpPr/>
            <p:nvPr/>
          </p:nvSpPr>
          <p:spPr>
            <a:xfrm>
              <a:off x="640609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80" name="pl480"/>
            <p:cNvSpPr/>
            <p:nvPr/>
          </p:nvSpPr>
          <p:spPr>
            <a:xfrm>
              <a:off x="662137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81" name="pl481"/>
            <p:cNvSpPr/>
            <p:nvPr/>
          </p:nvSpPr>
          <p:spPr>
            <a:xfrm>
              <a:off x="683665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82" name="pl482"/>
            <p:cNvSpPr/>
            <p:nvPr/>
          </p:nvSpPr>
          <p:spPr>
            <a:xfrm>
              <a:off x="705193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83" name="pl483"/>
            <p:cNvSpPr/>
            <p:nvPr/>
          </p:nvSpPr>
          <p:spPr>
            <a:xfrm>
              <a:off x="7288747"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84" name="pl484"/>
            <p:cNvSpPr/>
            <p:nvPr/>
          </p:nvSpPr>
          <p:spPr>
            <a:xfrm>
              <a:off x="5135947"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85" name="pl485"/>
            <p:cNvSpPr/>
            <p:nvPr/>
          </p:nvSpPr>
          <p:spPr>
            <a:xfrm>
              <a:off x="640609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86" name="pl486"/>
            <p:cNvSpPr/>
            <p:nvPr/>
          </p:nvSpPr>
          <p:spPr>
            <a:xfrm>
              <a:off x="662137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87" name="pl487"/>
            <p:cNvSpPr/>
            <p:nvPr/>
          </p:nvSpPr>
          <p:spPr>
            <a:xfrm>
              <a:off x="683665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88" name="pl488"/>
            <p:cNvSpPr/>
            <p:nvPr/>
          </p:nvSpPr>
          <p:spPr>
            <a:xfrm>
              <a:off x="705193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89" name="pl489"/>
            <p:cNvSpPr/>
            <p:nvPr/>
          </p:nvSpPr>
          <p:spPr>
            <a:xfrm>
              <a:off x="7288747"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90" name="tx490"/>
            <p:cNvSpPr/>
            <p:nvPr/>
          </p:nvSpPr>
          <p:spPr>
            <a:xfrm>
              <a:off x="5104869" y="59869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491" name="tx491"/>
            <p:cNvSpPr/>
            <p:nvPr/>
          </p:nvSpPr>
          <p:spPr>
            <a:xfrm>
              <a:off x="6343944"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492" name="tx492"/>
            <p:cNvSpPr/>
            <p:nvPr/>
          </p:nvSpPr>
          <p:spPr>
            <a:xfrm>
              <a:off x="6559224"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493" name="tx493"/>
            <p:cNvSpPr/>
            <p:nvPr/>
          </p:nvSpPr>
          <p:spPr>
            <a:xfrm>
              <a:off x="6774504"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494" name="tx494"/>
            <p:cNvSpPr/>
            <p:nvPr/>
          </p:nvSpPr>
          <p:spPr>
            <a:xfrm>
              <a:off x="6989784"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495" name="tx495"/>
            <p:cNvSpPr/>
            <p:nvPr/>
          </p:nvSpPr>
          <p:spPr>
            <a:xfrm>
              <a:off x="7195514" y="598695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496" name="tx496"/>
            <p:cNvSpPr/>
            <p:nvPr/>
          </p:nvSpPr>
          <p:spPr>
            <a:xfrm>
              <a:off x="1836491" y="398022"/>
              <a:ext cx="382985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by country, Gavi transition, 2023</a:t>
              </a:r>
            </a:p>
          </p:txBody>
        </p:sp>
        <p:sp>
          <p:nvSpPr>
            <p:cNvPr id="497" name="tx497"/>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98" name="tx498"/>
            <p:cNvSpPr/>
            <p:nvPr/>
          </p:nvSpPr>
          <p:spPr>
            <a:xfrm>
              <a:off x="4713369" y="6328529"/>
              <a:ext cx="4361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499" name="tx499"/>
            <p:cNvSpPr/>
            <p:nvPr/>
          </p:nvSpPr>
          <p:spPr>
            <a:xfrm>
              <a:off x="4849850" y="6447866"/>
              <a:ext cx="42245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500" name="tx500"/>
            <p:cNvSpPr/>
            <p:nvPr/>
          </p:nvSpPr>
          <p:spPr>
            <a:xfrm>
              <a:off x="5912661" y="6568512"/>
              <a:ext cx="3161749"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50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Vaccine coverage varies between countries, but also within countries for different vaccines.
This heatmap shows vaccine coverage by country and vaccine in 2023.
In 2023, 13 out of 17 countries achieved coverage of 90% or higher in at least one vaccine.
Armenia, Cuba, Sri Lanka, and Mongolia had the highest percentage of vaccines (100%) in the national immunization schedule with coverage of at least 90%, followed by Guyana (93%).
4 countries had not achieved 90% coverage of any vaccine (Angola, Bolivia, Indonesia, and Honduras).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4633" y="4508803"/>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4633" y="3766384"/>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4633" y="3023965"/>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4633" y="2281546"/>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4633" y="1539127"/>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4076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105818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1293034"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152787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176272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199756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223241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246725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270210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293694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317179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340663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364148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387632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4" name="pl24"/>
            <p:cNvSpPr/>
            <p:nvPr/>
          </p:nvSpPr>
          <p:spPr>
            <a:xfrm>
              <a:off x="4111170"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5" name="pl25"/>
            <p:cNvSpPr/>
            <p:nvPr/>
          </p:nvSpPr>
          <p:spPr>
            <a:xfrm>
              <a:off x="434601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6" name="pl26"/>
            <p:cNvSpPr/>
            <p:nvPr/>
          </p:nvSpPr>
          <p:spPr>
            <a:xfrm>
              <a:off x="446343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7" name="pl27"/>
            <p:cNvSpPr/>
            <p:nvPr/>
          </p:nvSpPr>
          <p:spPr>
            <a:xfrm>
              <a:off x="764633" y="488001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64633" y="4137593"/>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64633" y="3395174"/>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64633" y="2652755"/>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764633" y="1910336"/>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764633" y="116791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117561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41045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164530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188014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211499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234983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258468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281952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305436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328921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3524058"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3758903"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3993748"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422859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1175611" y="1167917"/>
              <a:ext cx="3052980" cy="3712095"/>
            </a:xfrm>
            <a:custGeom>
              <a:avLst/>
              <a:gdLst/>
              <a:ahLst/>
              <a:cxnLst/>
              <a:rect l="0" t="0" r="0" b="0"/>
              <a:pathLst>
                <a:path w="3052980" h="3712095">
                  <a:moveTo>
                    <a:pt x="0" y="3712095"/>
                  </a:moveTo>
                  <a:lnTo>
                    <a:pt x="234844" y="3712095"/>
                  </a:lnTo>
                  <a:lnTo>
                    <a:pt x="469689" y="3712095"/>
                  </a:lnTo>
                  <a:lnTo>
                    <a:pt x="704534" y="3712095"/>
                  </a:lnTo>
                  <a:lnTo>
                    <a:pt x="939378" y="3712095"/>
                  </a:lnTo>
                  <a:lnTo>
                    <a:pt x="1174223" y="3712095"/>
                  </a:lnTo>
                  <a:lnTo>
                    <a:pt x="1409068" y="3563611"/>
                  </a:lnTo>
                  <a:lnTo>
                    <a:pt x="1643912" y="2969676"/>
                  </a:lnTo>
                  <a:lnTo>
                    <a:pt x="1878757" y="2895434"/>
                  </a:lnTo>
                  <a:lnTo>
                    <a:pt x="2113602" y="2969676"/>
                  </a:lnTo>
                  <a:lnTo>
                    <a:pt x="2348446" y="2969676"/>
                  </a:lnTo>
                  <a:lnTo>
                    <a:pt x="2583291" y="2969676"/>
                  </a:lnTo>
                  <a:lnTo>
                    <a:pt x="2818136" y="1930289"/>
                  </a:lnTo>
                  <a:lnTo>
                    <a:pt x="3052980" y="0"/>
                  </a:lnTo>
                </a:path>
              </a:pathLst>
            </a:custGeom>
            <a:ln w="29811" cap="flat">
              <a:solidFill>
                <a:srgbClr val="1CABE2">
                  <a:alpha val="100000"/>
                </a:srgbClr>
              </a:solidFill>
              <a:prstDash val="solid"/>
              <a:round/>
            </a:ln>
          </p:spPr>
          <p:txBody>
            <a:bodyPr/>
            <a:lstStyle/>
            <a:p>
              <a:endParaRPr/>
            </a:p>
          </p:txBody>
        </p:sp>
        <p:sp>
          <p:nvSpPr>
            <p:cNvPr id="48" name="pl48"/>
            <p:cNvSpPr/>
            <p:nvPr/>
          </p:nvSpPr>
          <p:spPr>
            <a:xfrm>
              <a:off x="1175611" y="4880012"/>
              <a:ext cx="3052980" cy="0"/>
            </a:xfrm>
            <a:custGeom>
              <a:avLst/>
              <a:gdLst/>
              <a:ahLst/>
              <a:cxnLst/>
              <a:rect l="0" t="0" r="0" b="0"/>
              <a:pathLst>
                <a:path w="305298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a:endParaRPr/>
            </a:p>
          </p:txBody>
        </p:sp>
        <p:sp>
          <p:nvSpPr>
            <p:cNvPr id="49" name="pl49"/>
            <p:cNvSpPr/>
            <p:nvPr/>
          </p:nvSpPr>
          <p:spPr>
            <a:xfrm>
              <a:off x="1175611" y="3320932"/>
              <a:ext cx="3052980" cy="1559079"/>
            </a:xfrm>
            <a:custGeom>
              <a:avLst/>
              <a:gdLst/>
              <a:ahLst/>
              <a:cxnLst/>
              <a:rect l="0" t="0" r="0" b="0"/>
              <a:pathLst>
                <a:path w="3052980" h="1559079">
                  <a:moveTo>
                    <a:pt x="0" y="1559079"/>
                  </a:moveTo>
                  <a:lnTo>
                    <a:pt x="234844" y="1559079"/>
                  </a:lnTo>
                  <a:lnTo>
                    <a:pt x="469689" y="1559079"/>
                  </a:lnTo>
                  <a:lnTo>
                    <a:pt x="704534" y="1559079"/>
                  </a:lnTo>
                  <a:lnTo>
                    <a:pt x="939378" y="1559079"/>
                  </a:lnTo>
                  <a:lnTo>
                    <a:pt x="1174223" y="1559079"/>
                  </a:lnTo>
                  <a:lnTo>
                    <a:pt x="1409068" y="1410596"/>
                  </a:lnTo>
                  <a:lnTo>
                    <a:pt x="1643912" y="1187870"/>
                  </a:lnTo>
                  <a:lnTo>
                    <a:pt x="1878757" y="965144"/>
                  </a:lnTo>
                  <a:lnTo>
                    <a:pt x="2113602" y="965144"/>
                  </a:lnTo>
                  <a:lnTo>
                    <a:pt x="2348446" y="1039386"/>
                  </a:lnTo>
                  <a:lnTo>
                    <a:pt x="2583291" y="1039386"/>
                  </a:lnTo>
                  <a:lnTo>
                    <a:pt x="2818136" y="816660"/>
                  </a:lnTo>
                  <a:lnTo>
                    <a:pt x="3052980" y="0"/>
                  </a:lnTo>
                </a:path>
              </a:pathLst>
            </a:custGeom>
            <a:ln w="29811" cap="flat">
              <a:solidFill>
                <a:srgbClr val="6A1E74">
                  <a:alpha val="100000"/>
                </a:srgbClr>
              </a:solidFill>
              <a:prstDash val="solid"/>
              <a:round/>
            </a:ln>
          </p:spPr>
          <p:txBody>
            <a:bodyPr/>
            <a:lstStyle/>
            <a:p>
              <a:endParaRPr/>
            </a:p>
          </p:txBody>
        </p:sp>
        <p:sp>
          <p:nvSpPr>
            <p:cNvPr id="50" name="pl50"/>
            <p:cNvSpPr/>
            <p:nvPr/>
          </p:nvSpPr>
          <p:spPr>
            <a:xfrm>
              <a:off x="1175611" y="4880012"/>
              <a:ext cx="3052980" cy="0"/>
            </a:xfrm>
            <a:custGeom>
              <a:avLst/>
              <a:gdLst/>
              <a:ahLst/>
              <a:cxnLst/>
              <a:rect l="0" t="0" r="0" b="0"/>
              <a:pathLst>
                <a:path w="305298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a:endParaRPr/>
            </a:p>
          </p:txBody>
        </p:sp>
        <p:sp>
          <p:nvSpPr>
            <p:cNvPr id="51" name="pt51"/>
            <p:cNvSpPr/>
            <p:nvPr/>
          </p:nvSpPr>
          <p:spPr>
            <a:xfrm>
              <a:off x="115078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52" name="pt52"/>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53" name="pt53"/>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4" name="pt54"/>
            <p:cNvSpPr/>
            <p:nvPr/>
          </p:nvSpPr>
          <p:spPr>
            <a:xfrm>
              <a:off x="185532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55" name="pt55"/>
            <p:cNvSpPr/>
            <p:nvPr/>
          </p:nvSpPr>
          <p:spPr>
            <a:xfrm>
              <a:off x="185532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56" name="pt56"/>
            <p:cNvSpPr/>
            <p:nvPr/>
          </p:nvSpPr>
          <p:spPr>
            <a:xfrm>
              <a:off x="232500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57" name="pt57"/>
            <p:cNvSpPr/>
            <p:nvPr/>
          </p:nvSpPr>
          <p:spPr>
            <a:xfrm>
              <a:off x="232500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8" name="pt58"/>
            <p:cNvSpPr/>
            <p:nvPr/>
          </p:nvSpPr>
          <p:spPr>
            <a:xfrm>
              <a:off x="2559854" y="470670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59" name="pt59"/>
            <p:cNvSpPr/>
            <p:nvPr/>
          </p:nvSpPr>
          <p:spPr>
            <a:xfrm>
              <a:off x="255985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60" name="pt60"/>
            <p:cNvSpPr/>
            <p:nvPr/>
          </p:nvSpPr>
          <p:spPr>
            <a:xfrm>
              <a:off x="3029543" y="426125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1" name="pt61"/>
            <p:cNvSpPr/>
            <p:nvPr/>
          </p:nvSpPr>
          <p:spPr>
            <a:xfrm>
              <a:off x="302954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2" name="pt62"/>
            <p:cNvSpPr/>
            <p:nvPr/>
          </p:nvSpPr>
          <p:spPr>
            <a:xfrm>
              <a:off x="326438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63" name="pt63"/>
            <p:cNvSpPr/>
            <p:nvPr/>
          </p:nvSpPr>
          <p:spPr>
            <a:xfrm>
              <a:off x="3734077" y="433549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4" name="pt64"/>
            <p:cNvSpPr/>
            <p:nvPr/>
          </p:nvSpPr>
          <p:spPr>
            <a:xfrm>
              <a:off x="4203766" y="114309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65" name="pt65"/>
            <p:cNvSpPr/>
            <p:nvPr/>
          </p:nvSpPr>
          <p:spPr>
            <a:xfrm>
              <a:off x="162047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66" name="pt66"/>
            <p:cNvSpPr/>
            <p:nvPr/>
          </p:nvSpPr>
          <p:spPr>
            <a:xfrm>
              <a:off x="162047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67" name="pt67"/>
            <p:cNvSpPr/>
            <p:nvPr/>
          </p:nvSpPr>
          <p:spPr>
            <a:xfrm>
              <a:off x="162047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8" name="pt68"/>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9" name="pt69"/>
            <p:cNvSpPr/>
            <p:nvPr/>
          </p:nvSpPr>
          <p:spPr>
            <a:xfrm>
              <a:off x="232500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70" name="pt70"/>
            <p:cNvSpPr/>
            <p:nvPr/>
          </p:nvSpPr>
          <p:spPr>
            <a:xfrm>
              <a:off x="255985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1" name="pt71"/>
            <p:cNvSpPr/>
            <p:nvPr/>
          </p:nvSpPr>
          <p:spPr>
            <a:xfrm>
              <a:off x="3264388"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2" name="pt72"/>
            <p:cNvSpPr/>
            <p:nvPr/>
          </p:nvSpPr>
          <p:spPr>
            <a:xfrm>
              <a:off x="3264388" y="426125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73" name="pt73"/>
            <p:cNvSpPr/>
            <p:nvPr/>
          </p:nvSpPr>
          <p:spPr>
            <a:xfrm>
              <a:off x="326438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4" name="pt74"/>
            <p:cNvSpPr/>
            <p:nvPr/>
          </p:nvSpPr>
          <p:spPr>
            <a:xfrm>
              <a:off x="3968922" y="307338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5" name="pt75"/>
            <p:cNvSpPr/>
            <p:nvPr/>
          </p:nvSpPr>
          <p:spPr>
            <a:xfrm>
              <a:off x="396892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76" name="pt76"/>
            <p:cNvSpPr/>
            <p:nvPr/>
          </p:nvSpPr>
          <p:spPr>
            <a:xfrm>
              <a:off x="3968922"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77" name="pt77"/>
            <p:cNvSpPr/>
            <p:nvPr/>
          </p:nvSpPr>
          <p:spPr>
            <a:xfrm>
              <a:off x="396892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8" name="pt78"/>
            <p:cNvSpPr/>
            <p:nvPr/>
          </p:nvSpPr>
          <p:spPr>
            <a:xfrm>
              <a:off x="138563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9" name="pt79"/>
            <p:cNvSpPr/>
            <p:nvPr/>
          </p:nvSpPr>
          <p:spPr>
            <a:xfrm>
              <a:off x="138563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80" name="pt80"/>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1" name="pt81"/>
            <p:cNvSpPr/>
            <p:nvPr/>
          </p:nvSpPr>
          <p:spPr>
            <a:xfrm>
              <a:off x="209016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2" name="pt82"/>
            <p:cNvSpPr/>
            <p:nvPr/>
          </p:nvSpPr>
          <p:spPr>
            <a:xfrm>
              <a:off x="209016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83" name="pt83"/>
            <p:cNvSpPr/>
            <p:nvPr/>
          </p:nvSpPr>
          <p:spPr>
            <a:xfrm>
              <a:off x="209016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84" name="pt84"/>
            <p:cNvSpPr/>
            <p:nvPr/>
          </p:nvSpPr>
          <p:spPr>
            <a:xfrm>
              <a:off x="209016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5" name="pt85"/>
            <p:cNvSpPr/>
            <p:nvPr/>
          </p:nvSpPr>
          <p:spPr>
            <a:xfrm>
              <a:off x="2794698"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6" name="pt86"/>
            <p:cNvSpPr/>
            <p:nvPr/>
          </p:nvSpPr>
          <p:spPr>
            <a:xfrm>
              <a:off x="279469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87" name="pt87"/>
            <p:cNvSpPr/>
            <p:nvPr/>
          </p:nvSpPr>
          <p:spPr>
            <a:xfrm>
              <a:off x="2794698"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88" name="pt88"/>
            <p:cNvSpPr/>
            <p:nvPr/>
          </p:nvSpPr>
          <p:spPr>
            <a:xfrm>
              <a:off x="3499232"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9" name="pt89"/>
            <p:cNvSpPr/>
            <p:nvPr/>
          </p:nvSpPr>
          <p:spPr>
            <a:xfrm>
              <a:off x="349923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0" name="pt90"/>
            <p:cNvSpPr/>
            <p:nvPr/>
          </p:nvSpPr>
          <p:spPr>
            <a:xfrm>
              <a:off x="3499232" y="433549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91" name="pt91"/>
            <p:cNvSpPr/>
            <p:nvPr/>
          </p:nvSpPr>
          <p:spPr>
            <a:xfrm>
              <a:off x="373407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2" name="pt92"/>
            <p:cNvSpPr/>
            <p:nvPr/>
          </p:nvSpPr>
          <p:spPr>
            <a:xfrm>
              <a:off x="420376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3" name="pt93"/>
            <p:cNvSpPr/>
            <p:nvPr/>
          </p:nvSpPr>
          <p:spPr>
            <a:xfrm>
              <a:off x="115078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94" name="pt94"/>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5" name="pt95"/>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6" name="pt96"/>
            <p:cNvSpPr/>
            <p:nvPr/>
          </p:nvSpPr>
          <p:spPr>
            <a:xfrm>
              <a:off x="185532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97" name="pt97"/>
            <p:cNvSpPr/>
            <p:nvPr/>
          </p:nvSpPr>
          <p:spPr>
            <a:xfrm>
              <a:off x="232500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98" name="pt98"/>
            <p:cNvSpPr/>
            <p:nvPr/>
          </p:nvSpPr>
          <p:spPr>
            <a:xfrm>
              <a:off x="2559854" y="470670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99" name="pt99"/>
            <p:cNvSpPr/>
            <p:nvPr/>
          </p:nvSpPr>
          <p:spPr>
            <a:xfrm>
              <a:off x="279469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0" name="pt100"/>
            <p:cNvSpPr/>
            <p:nvPr/>
          </p:nvSpPr>
          <p:spPr>
            <a:xfrm>
              <a:off x="3029543" y="403852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01" name="pt101"/>
            <p:cNvSpPr/>
            <p:nvPr/>
          </p:nvSpPr>
          <p:spPr>
            <a:xfrm>
              <a:off x="302954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02" name="pt102"/>
            <p:cNvSpPr/>
            <p:nvPr/>
          </p:nvSpPr>
          <p:spPr>
            <a:xfrm>
              <a:off x="349923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3" name="pt103"/>
            <p:cNvSpPr/>
            <p:nvPr/>
          </p:nvSpPr>
          <p:spPr>
            <a:xfrm>
              <a:off x="3734077"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04" name="pt104"/>
            <p:cNvSpPr/>
            <p:nvPr/>
          </p:nvSpPr>
          <p:spPr>
            <a:xfrm>
              <a:off x="373407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05" name="pt105"/>
            <p:cNvSpPr/>
            <p:nvPr/>
          </p:nvSpPr>
          <p:spPr>
            <a:xfrm>
              <a:off x="4203766" y="329610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06" name="pt106"/>
            <p:cNvSpPr/>
            <p:nvPr/>
          </p:nvSpPr>
          <p:spPr>
            <a:xfrm>
              <a:off x="420376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7" name="pl107"/>
            <p:cNvSpPr/>
            <p:nvPr/>
          </p:nvSpPr>
          <p:spPr>
            <a:xfrm>
              <a:off x="1181689" y="4522656"/>
              <a:ext cx="167303" cy="344830"/>
            </a:xfrm>
            <a:custGeom>
              <a:avLst/>
              <a:gdLst/>
              <a:ahLst/>
              <a:cxnLst/>
              <a:rect l="0" t="0" r="0" b="0"/>
              <a:pathLst>
                <a:path w="167303" h="344830">
                  <a:moveTo>
                    <a:pt x="167303" y="0"/>
                  </a:moveTo>
                  <a:lnTo>
                    <a:pt x="0" y="344830"/>
                  </a:lnTo>
                </a:path>
              </a:pathLst>
            </a:custGeom>
            <a:ln w="13550" cap="rnd">
              <a:solidFill>
                <a:srgbClr val="1CABE2">
                  <a:alpha val="100000"/>
                </a:srgbClr>
              </a:solidFill>
              <a:prstDash val="solid"/>
              <a:round/>
            </a:ln>
          </p:spPr>
          <p:txBody>
            <a:bodyPr/>
            <a:lstStyle/>
            <a:p>
              <a:endParaRPr/>
            </a:p>
          </p:txBody>
        </p:sp>
        <p:sp>
          <p:nvSpPr>
            <p:cNvPr id="108" name="pl108"/>
            <p:cNvSpPr/>
            <p:nvPr/>
          </p:nvSpPr>
          <p:spPr>
            <a:xfrm>
              <a:off x="1176696" y="4694044"/>
              <a:ext cx="13294" cy="171947"/>
            </a:xfrm>
            <a:custGeom>
              <a:avLst/>
              <a:gdLst/>
              <a:ahLst/>
              <a:cxnLst/>
              <a:rect l="0" t="0" r="0" b="0"/>
              <a:pathLst>
                <a:path w="13294" h="171947">
                  <a:moveTo>
                    <a:pt x="13294" y="0"/>
                  </a:moveTo>
                  <a:lnTo>
                    <a:pt x="0" y="171947"/>
                  </a:lnTo>
                </a:path>
              </a:pathLst>
            </a:custGeom>
            <a:ln w="13550" cap="rnd">
              <a:solidFill>
                <a:srgbClr val="80BD41">
                  <a:alpha val="100000"/>
                </a:srgbClr>
              </a:solidFill>
              <a:prstDash val="solid"/>
              <a:round/>
            </a:ln>
          </p:spPr>
          <p:txBody>
            <a:bodyPr/>
            <a:lstStyle/>
            <a:p>
              <a:endParaRPr/>
            </a:p>
          </p:txBody>
        </p:sp>
        <p:sp>
          <p:nvSpPr>
            <p:cNvPr id="109" name="pl109"/>
            <p:cNvSpPr/>
            <p:nvPr/>
          </p:nvSpPr>
          <p:spPr>
            <a:xfrm>
              <a:off x="924262" y="4884206"/>
              <a:ext cx="238606" cy="78520"/>
            </a:xfrm>
            <a:custGeom>
              <a:avLst/>
              <a:gdLst/>
              <a:ahLst/>
              <a:cxnLst/>
              <a:rect l="0" t="0" r="0" b="0"/>
              <a:pathLst>
                <a:path w="238606" h="78520">
                  <a:moveTo>
                    <a:pt x="0" y="78520"/>
                  </a:moveTo>
                  <a:lnTo>
                    <a:pt x="238606" y="0"/>
                  </a:lnTo>
                </a:path>
              </a:pathLst>
            </a:custGeom>
            <a:ln w="13550" cap="rnd">
              <a:solidFill>
                <a:srgbClr val="6A1E74">
                  <a:alpha val="100000"/>
                </a:srgbClr>
              </a:solidFill>
              <a:prstDash val="solid"/>
              <a:round/>
            </a:ln>
          </p:spPr>
          <p:txBody>
            <a:bodyPr/>
            <a:lstStyle/>
            <a:p>
              <a:endParaRPr/>
            </a:p>
          </p:txBody>
        </p:sp>
        <p:sp>
          <p:nvSpPr>
            <p:cNvPr id="110" name="pl110"/>
            <p:cNvSpPr/>
            <p:nvPr/>
          </p:nvSpPr>
          <p:spPr>
            <a:xfrm>
              <a:off x="1086388" y="4812288"/>
              <a:ext cx="78390" cy="59502"/>
            </a:xfrm>
            <a:custGeom>
              <a:avLst/>
              <a:gdLst/>
              <a:ahLst/>
              <a:cxnLst/>
              <a:rect l="0" t="0" r="0" b="0"/>
              <a:pathLst>
                <a:path w="78390" h="59502">
                  <a:moveTo>
                    <a:pt x="0" y="0"/>
                  </a:moveTo>
                  <a:lnTo>
                    <a:pt x="78390" y="59502"/>
                  </a:lnTo>
                </a:path>
              </a:pathLst>
            </a:custGeom>
            <a:ln w="13550" cap="rnd">
              <a:solidFill>
                <a:srgbClr val="F26A21">
                  <a:alpha val="100000"/>
                </a:srgbClr>
              </a:solidFill>
              <a:prstDash val="solid"/>
              <a:round/>
            </a:ln>
          </p:spPr>
          <p:txBody>
            <a:bodyPr/>
            <a:lstStyle/>
            <a:p>
              <a:endParaRPr/>
            </a:p>
          </p:txBody>
        </p:sp>
        <p:sp>
          <p:nvSpPr>
            <p:cNvPr id="111" name="tx111"/>
            <p:cNvSpPr/>
            <p:nvPr/>
          </p:nvSpPr>
          <p:spPr>
            <a:xfrm>
              <a:off x="1317333" y="4407350"/>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0</a:t>
              </a:r>
            </a:p>
          </p:txBody>
        </p:sp>
        <p:sp>
          <p:nvSpPr>
            <p:cNvPr id="112" name="tx112"/>
            <p:cNvSpPr/>
            <p:nvPr/>
          </p:nvSpPr>
          <p:spPr>
            <a:xfrm>
              <a:off x="1154869" y="4578738"/>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0</a:t>
              </a:r>
            </a:p>
          </p:txBody>
        </p:sp>
        <p:sp>
          <p:nvSpPr>
            <p:cNvPr id="113" name="tx113"/>
            <p:cNvSpPr/>
            <p:nvPr/>
          </p:nvSpPr>
          <p:spPr>
            <a:xfrm>
              <a:off x="831064" y="4918723"/>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0</a:t>
              </a:r>
            </a:p>
          </p:txBody>
        </p:sp>
        <p:sp>
          <p:nvSpPr>
            <p:cNvPr id="114" name="tx114"/>
            <p:cNvSpPr/>
            <p:nvPr/>
          </p:nvSpPr>
          <p:spPr>
            <a:xfrm>
              <a:off x="993190" y="4748432"/>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0</a:t>
              </a:r>
            </a:p>
          </p:txBody>
        </p:sp>
        <p:sp>
          <p:nvSpPr>
            <p:cNvPr id="115" name="tx115"/>
            <p:cNvSpPr/>
            <p:nvPr/>
          </p:nvSpPr>
          <p:spPr>
            <a:xfrm>
              <a:off x="4312998" y="10754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50</a:t>
              </a:r>
            </a:p>
          </p:txBody>
        </p:sp>
        <p:sp>
          <p:nvSpPr>
            <p:cNvPr id="116" name="tx116"/>
            <p:cNvSpPr/>
            <p:nvPr/>
          </p:nvSpPr>
          <p:spPr>
            <a:xfrm>
              <a:off x="4270795" y="4787566"/>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0</a:t>
              </a:r>
            </a:p>
          </p:txBody>
        </p:sp>
        <p:sp>
          <p:nvSpPr>
            <p:cNvPr id="117" name="tx117"/>
            <p:cNvSpPr/>
            <p:nvPr/>
          </p:nvSpPr>
          <p:spPr>
            <a:xfrm>
              <a:off x="4312998" y="3230030"/>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21</a:t>
              </a:r>
            </a:p>
          </p:txBody>
        </p:sp>
        <p:sp>
          <p:nvSpPr>
            <p:cNvPr id="118" name="tx118"/>
            <p:cNvSpPr/>
            <p:nvPr/>
          </p:nvSpPr>
          <p:spPr>
            <a:xfrm>
              <a:off x="4270795" y="4787566"/>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0</a:t>
              </a:r>
            </a:p>
          </p:txBody>
        </p:sp>
        <p:sp>
          <p:nvSpPr>
            <p:cNvPr id="119" name="tx119"/>
            <p:cNvSpPr/>
            <p:nvPr/>
          </p:nvSpPr>
          <p:spPr>
            <a:xfrm>
              <a:off x="1800017" y="769441"/>
              <a:ext cx="1804168" cy="1411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20" name="tx120"/>
            <p:cNvSpPr/>
            <p:nvPr/>
          </p:nvSpPr>
          <p:spPr>
            <a:xfrm rot="-5400000">
              <a:off x="104761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21" name="tx121"/>
            <p:cNvSpPr/>
            <p:nvPr/>
          </p:nvSpPr>
          <p:spPr>
            <a:xfrm rot="-5400000">
              <a:off x="1282455"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122" name="tx122"/>
            <p:cNvSpPr/>
            <p:nvPr/>
          </p:nvSpPr>
          <p:spPr>
            <a:xfrm rot="-5400000">
              <a:off x="151729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123" name="tx123"/>
            <p:cNvSpPr/>
            <p:nvPr/>
          </p:nvSpPr>
          <p:spPr>
            <a:xfrm rot="-5400000">
              <a:off x="1752116"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124" name="tx124"/>
            <p:cNvSpPr/>
            <p:nvPr/>
          </p:nvSpPr>
          <p:spPr>
            <a:xfrm rot="-5400000">
              <a:off x="198698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125" name="tx125"/>
            <p:cNvSpPr/>
            <p:nvPr/>
          </p:nvSpPr>
          <p:spPr>
            <a:xfrm rot="-5400000">
              <a:off x="222183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26" name="tx126"/>
            <p:cNvSpPr/>
            <p:nvPr/>
          </p:nvSpPr>
          <p:spPr>
            <a:xfrm rot="-5400000">
              <a:off x="245667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127" name="tx127"/>
            <p:cNvSpPr/>
            <p:nvPr/>
          </p:nvSpPr>
          <p:spPr>
            <a:xfrm rot="-5400000">
              <a:off x="269152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128" name="tx128"/>
            <p:cNvSpPr/>
            <p:nvPr/>
          </p:nvSpPr>
          <p:spPr>
            <a:xfrm rot="-5400000">
              <a:off x="292636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129" name="tx129"/>
            <p:cNvSpPr/>
            <p:nvPr/>
          </p:nvSpPr>
          <p:spPr>
            <a:xfrm rot="-5400000">
              <a:off x="3161212"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30" name="tx130"/>
            <p:cNvSpPr/>
            <p:nvPr/>
          </p:nvSpPr>
          <p:spPr>
            <a:xfrm rot="-5400000">
              <a:off x="339605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31" name="tx131"/>
            <p:cNvSpPr/>
            <p:nvPr/>
          </p:nvSpPr>
          <p:spPr>
            <a:xfrm rot="-5400000">
              <a:off x="3630901"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32" name="tx132"/>
            <p:cNvSpPr/>
            <p:nvPr/>
          </p:nvSpPr>
          <p:spPr>
            <a:xfrm rot="-5400000">
              <a:off x="3865746"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33" name="tx133"/>
            <p:cNvSpPr/>
            <p:nvPr/>
          </p:nvSpPr>
          <p:spPr>
            <a:xfrm rot="-5400000">
              <a:off x="4100563"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34" name="tx134"/>
            <p:cNvSpPr/>
            <p:nvPr/>
          </p:nvSpPr>
          <p:spPr>
            <a:xfrm>
              <a:off x="639848" y="483832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35" name="tx135"/>
            <p:cNvSpPr/>
            <p:nvPr/>
          </p:nvSpPr>
          <p:spPr>
            <a:xfrm>
              <a:off x="577692" y="409590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36" name="tx136"/>
            <p:cNvSpPr/>
            <p:nvPr/>
          </p:nvSpPr>
          <p:spPr>
            <a:xfrm>
              <a:off x="577692" y="335348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37" name="tx137"/>
            <p:cNvSpPr/>
            <p:nvPr/>
          </p:nvSpPr>
          <p:spPr>
            <a:xfrm>
              <a:off x="577692" y="2611009"/>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138" name="tx138"/>
            <p:cNvSpPr/>
            <p:nvPr/>
          </p:nvSpPr>
          <p:spPr>
            <a:xfrm>
              <a:off x="577692" y="18686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39" name="tx139"/>
            <p:cNvSpPr/>
            <p:nvPr/>
          </p:nvSpPr>
          <p:spPr>
            <a:xfrm>
              <a:off x="577692" y="112622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40" name="tx140"/>
            <p:cNvSpPr/>
            <p:nvPr/>
          </p:nvSpPr>
          <p:spPr>
            <a:xfrm rot="-5400000">
              <a:off x="17044" y="295841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41" name="pl141"/>
            <p:cNvSpPr/>
            <p:nvPr/>
          </p:nvSpPr>
          <p:spPr>
            <a:xfrm>
              <a:off x="1651803" y="5865210"/>
              <a:ext cx="175564" cy="0"/>
            </a:xfrm>
            <a:custGeom>
              <a:avLst/>
              <a:gdLst/>
              <a:ahLst/>
              <a:cxnLst/>
              <a:rect l="0" t="0" r="0" b="0"/>
              <a:pathLst>
                <a:path w="175564">
                  <a:moveTo>
                    <a:pt x="0" y="0"/>
                  </a:moveTo>
                  <a:lnTo>
                    <a:pt x="175564" y="0"/>
                  </a:lnTo>
                </a:path>
              </a:pathLst>
            </a:custGeom>
            <a:ln w="29811" cap="flat">
              <a:solidFill>
                <a:srgbClr val="1CABE2">
                  <a:alpha val="100000"/>
                </a:srgbClr>
              </a:solidFill>
              <a:prstDash val="solid"/>
              <a:round/>
            </a:ln>
          </p:spPr>
          <p:txBody>
            <a:bodyPr/>
            <a:lstStyle/>
            <a:p>
              <a:endParaRPr/>
            </a:p>
          </p:txBody>
        </p:sp>
        <p:sp>
          <p:nvSpPr>
            <p:cNvPr id="142" name="pl142"/>
            <p:cNvSpPr/>
            <p:nvPr/>
          </p:nvSpPr>
          <p:spPr>
            <a:xfrm>
              <a:off x="1651803" y="6154255"/>
              <a:ext cx="175564" cy="0"/>
            </a:xfrm>
            <a:custGeom>
              <a:avLst/>
              <a:gdLst/>
              <a:ahLst/>
              <a:cxnLst/>
              <a:rect l="0" t="0" r="0" b="0"/>
              <a:pathLst>
                <a:path w="175564">
                  <a:moveTo>
                    <a:pt x="0" y="0"/>
                  </a:moveTo>
                  <a:lnTo>
                    <a:pt x="175564" y="0"/>
                  </a:lnTo>
                </a:path>
              </a:pathLst>
            </a:custGeom>
            <a:ln w="29811" cap="flat">
              <a:solidFill>
                <a:srgbClr val="80BD41">
                  <a:alpha val="100000"/>
                </a:srgbClr>
              </a:solidFill>
              <a:prstDash val="solid"/>
              <a:round/>
            </a:ln>
          </p:spPr>
          <p:txBody>
            <a:bodyPr/>
            <a:lstStyle/>
            <a:p>
              <a:endParaRPr/>
            </a:p>
          </p:txBody>
        </p:sp>
        <p:sp>
          <p:nvSpPr>
            <p:cNvPr id="143" name="pl143"/>
            <p:cNvSpPr/>
            <p:nvPr/>
          </p:nvSpPr>
          <p:spPr>
            <a:xfrm>
              <a:off x="2761980" y="5865210"/>
              <a:ext cx="175564" cy="0"/>
            </a:xfrm>
            <a:custGeom>
              <a:avLst/>
              <a:gdLst/>
              <a:ahLst/>
              <a:cxnLst/>
              <a:rect l="0" t="0" r="0" b="0"/>
              <a:pathLst>
                <a:path w="175564">
                  <a:moveTo>
                    <a:pt x="0" y="0"/>
                  </a:moveTo>
                  <a:lnTo>
                    <a:pt x="175564" y="0"/>
                  </a:lnTo>
                </a:path>
              </a:pathLst>
            </a:custGeom>
            <a:ln w="29811" cap="flat">
              <a:solidFill>
                <a:srgbClr val="6A1E74">
                  <a:alpha val="100000"/>
                </a:srgbClr>
              </a:solidFill>
              <a:prstDash val="solid"/>
              <a:round/>
            </a:ln>
          </p:spPr>
          <p:txBody>
            <a:bodyPr/>
            <a:lstStyle/>
            <a:p>
              <a:endParaRPr/>
            </a:p>
          </p:txBody>
        </p:sp>
        <p:sp>
          <p:nvSpPr>
            <p:cNvPr id="144" name="pl144"/>
            <p:cNvSpPr/>
            <p:nvPr/>
          </p:nvSpPr>
          <p:spPr>
            <a:xfrm>
              <a:off x="2761980" y="6154255"/>
              <a:ext cx="175564" cy="0"/>
            </a:xfrm>
            <a:custGeom>
              <a:avLst/>
              <a:gdLst/>
              <a:ahLst/>
              <a:cxnLst/>
              <a:rect l="0" t="0" r="0" b="0"/>
              <a:pathLst>
                <a:path w="175564">
                  <a:moveTo>
                    <a:pt x="0" y="0"/>
                  </a:moveTo>
                  <a:lnTo>
                    <a:pt x="175564" y="0"/>
                  </a:lnTo>
                </a:path>
              </a:pathLst>
            </a:custGeom>
            <a:ln w="29811" cap="flat">
              <a:solidFill>
                <a:srgbClr val="F26A21">
                  <a:alpha val="100000"/>
                </a:srgbClr>
              </a:solidFill>
              <a:prstDash val="solid"/>
              <a:round/>
            </a:ln>
          </p:spPr>
          <p:txBody>
            <a:bodyPr/>
            <a:lstStyle/>
            <a:p>
              <a:endParaRPr/>
            </a:p>
          </p:txBody>
        </p:sp>
        <p:sp>
          <p:nvSpPr>
            <p:cNvPr id="145" name="tx145"/>
            <p:cNvSpPr/>
            <p:nvPr/>
          </p:nvSpPr>
          <p:spPr>
            <a:xfrm>
              <a:off x="1918903" y="5823572"/>
              <a:ext cx="751542"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Females</a:t>
              </a:r>
            </a:p>
          </p:txBody>
        </p:sp>
        <p:sp>
          <p:nvSpPr>
            <p:cNvPr id="146" name="tx146"/>
            <p:cNvSpPr/>
            <p:nvPr/>
          </p:nvSpPr>
          <p:spPr>
            <a:xfrm>
              <a:off x="1918903" y="6112618"/>
              <a:ext cx="621119"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Males</a:t>
              </a:r>
            </a:p>
          </p:txBody>
        </p:sp>
        <p:sp>
          <p:nvSpPr>
            <p:cNvPr id="147" name="tx147"/>
            <p:cNvSpPr/>
            <p:nvPr/>
          </p:nvSpPr>
          <p:spPr>
            <a:xfrm>
              <a:off x="3029079" y="5823900"/>
              <a:ext cx="74526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Females</a:t>
              </a:r>
            </a:p>
          </p:txBody>
        </p:sp>
        <p:sp>
          <p:nvSpPr>
            <p:cNvPr id="148" name="tx148"/>
            <p:cNvSpPr/>
            <p:nvPr/>
          </p:nvSpPr>
          <p:spPr>
            <a:xfrm>
              <a:off x="3029079" y="6112945"/>
              <a:ext cx="6148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Males</a:t>
              </a:r>
            </a:p>
          </p:txBody>
        </p:sp>
        <p:sp>
          <p:nvSpPr>
            <p:cNvPr id="149" name="pl149"/>
            <p:cNvSpPr/>
            <p:nvPr/>
          </p:nvSpPr>
          <p:spPr>
            <a:xfrm>
              <a:off x="5129884" y="4508803"/>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5129884" y="3766384"/>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5129884" y="3023965"/>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5129884" y="2281546"/>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5129884" y="1539127"/>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530601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423440"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565828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589312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6127974"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6281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59766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83250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706735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730219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753704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777188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800673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824157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847642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871126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70" name="pl170"/>
            <p:cNvSpPr/>
            <p:nvPr/>
          </p:nvSpPr>
          <p:spPr>
            <a:xfrm>
              <a:off x="882868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71" name="pl171"/>
            <p:cNvSpPr/>
            <p:nvPr/>
          </p:nvSpPr>
          <p:spPr>
            <a:xfrm>
              <a:off x="5129884" y="488001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5129884" y="4137593"/>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129884" y="3395174"/>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5129884" y="2652755"/>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5129884" y="1910336"/>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5129884" y="116791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554086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775707"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601055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624539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648024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671508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694993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718477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741962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765446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788930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812415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835899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8593843"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5540862" y="4063351"/>
              <a:ext cx="3052980" cy="816660"/>
            </a:xfrm>
            <a:custGeom>
              <a:avLst/>
              <a:gdLst/>
              <a:ahLst/>
              <a:cxnLst/>
              <a:rect l="0" t="0" r="0" b="0"/>
              <a:pathLst>
                <a:path w="3052980" h="816660">
                  <a:moveTo>
                    <a:pt x="0" y="816660"/>
                  </a:moveTo>
                  <a:lnTo>
                    <a:pt x="234844" y="816660"/>
                  </a:lnTo>
                  <a:lnTo>
                    <a:pt x="469689" y="816660"/>
                  </a:lnTo>
                  <a:lnTo>
                    <a:pt x="704534" y="816660"/>
                  </a:lnTo>
                  <a:lnTo>
                    <a:pt x="939378" y="816660"/>
                  </a:lnTo>
                  <a:lnTo>
                    <a:pt x="1174223" y="816660"/>
                  </a:lnTo>
                  <a:lnTo>
                    <a:pt x="1409068" y="816660"/>
                  </a:lnTo>
                  <a:lnTo>
                    <a:pt x="1643912" y="816660"/>
                  </a:lnTo>
                  <a:lnTo>
                    <a:pt x="1878757" y="816660"/>
                  </a:lnTo>
                  <a:lnTo>
                    <a:pt x="2113602" y="816660"/>
                  </a:lnTo>
                  <a:lnTo>
                    <a:pt x="2348446" y="519693"/>
                  </a:lnTo>
                  <a:lnTo>
                    <a:pt x="2583291" y="296967"/>
                  </a:lnTo>
                  <a:lnTo>
                    <a:pt x="2818136" y="0"/>
                  </a:lnTo>
                  <a:lnTo>
                    <a:pt x="3052980" y="148483"/>
                  </a:lnTo>
                </a:path>
              </a:pathLst>
            </a:custGeom>
            <a:ln w="29811" cap="flat">
              <a:solidFill>
                <a:srgbClr val="1CABE2">
                  <a:alpha val="100000"/>
                </a:srgbClr>
              </a:solidFill>
              <a:prstDash val="solid"/>
              <a:round/>
            </a:ln>
          </p:spPr>
          <p:txBody>
            <a:bodyPr/>
            <a:lstStyle/>
            <a:p>
              <a:endParaRPr/>
            </a:p>
          </p:txBody>
        </p:sp>
        <p:sp>
          <p:nvSpPr>
            <p:cNvPr id="192" name="pl192"/>
            <p:cNvSpPr/>
            <p:nvPr/>
          </p:nvSpPr>
          <p:spPr>
            <a:xfrm>
              <a:off x="5540862" y="4880012"/>
              <a:ext cx="3052980" cy="0"/>
            </a:xfrm>
            <a:custGeom>
              <a:avLst/>
              <a:gdLst/>
              <a:ahLst/>
              <a:cxnLst/>
              <a:rect l="0" t="0" r="0" b="0"/>
              <a:pathLst>
                <a:path w="305298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a:endParaRPr/>
            </a:p>
          </p:txBody>
        </p:sp>
        <p:sp>
          <p:nvSpPr>
            <p:cNvPr id="193" name="pl193"/>
            <p:cNvSpPr/>
            <p:nvPr/>
          </p:nvSpPr>
          <p:spPr>
            <a:xfrm>
              <a:off x="5540862" y="4286077"/>
              <a:ext cx="3052980" cy="593935"/>
            </a:xfrm>
            <a:custGeom>
              <a:avLst/>
              <a:gdLst/>
              <a:ahLst/>
              <a:cxnLst/>
              <a:rect l="0" t="0" r="0" b="0"/>
              <a:pathLst>
                <a:path w="3052980" h="593935">
                  <a:moveTo>
                    <a:pt x="0" y="593935"/>
                  </a:moveTo>
                  <a:lnTo>
                    <a:pt x="234844" y="593935"/>
                  </a:lnTo>
                  <a:lnTo>
                    <a:pt x="469689" y="593935"/>
                  </a:lnTo>
                  <a:lnTo>
                    <a:pt x="704534" y="593935"/>
                  </a:lnTo>
                  <a:lnTo>
                    <a:pt x="939378" y="593935"/>
                  </a:lnTo>
                  <a:lnTo>
                    <a:pt x="1174223" y="593935"/>
                  </a:lnTo>
                  <a:lnTo>
                    <a:pt x="1409068" y="593935"/>
                  </a:lnTo>
                  <a:lnTo>
                    <a:pt x="1643912" y="593935"/>
                  </a:lnTo>
                  <a:lnTo>
                    <a:pt x="1878757" y="593935"/>
                  </a:lnTo>
                  <a:lnTo>
                    <a:pt x="2113602" y="593935"/>
                  </a:lnTo>
                  <a:lnTo>
                    <a:pt x="2348446" y="371209"/>
                  </a:lnTo>
                  <a:lnTo>
                    <a:pt x="2583291" y="222725"/>
                  </a:lnTo>
                  <a:lnTo>
                    <a:pt x="2818136" y="0"/>
                  </a:lnTo>
                  <a:lnTo>
                    <a:pt x="3052980" y="0"/>
                  </a:lnTo>
                </a:path>
              </a:pathLst>
            </a:custGeom>
            <a:ln w="29811" cap="flat">
              <a:solidFill>
                <a:srgbClr val="6A1E74">
                  <a:alpha val="100000"/>
                </a:srgbClr>
              </a:solidFill>
              <a:prstDash val="solid"/>
              <a:round/>
            </a:ln>
          </p:spPr>
          <p:txBody>
            <a:bodyPr/>
            <a:lstStyle/>
            <a:p>
              <a:endParaRPr/>
            </a:p>
          </p:txBody>
        </p:sp>
        <p:sp>
          <p:nvSpPr>
            <p:cNvPr id="194" name="pl194"/>
            <p:cNvSpPr/>
            <p:nvPr/>
          </p:nvSpPr>
          <p:spPr>
            <a:xfrm>
              <a:off x="5540862" y="4880012"/>
              <a:ext cx="3052980" cy="0"/>
            </a:xfrm>
            <a:custGeom>
              <a:avLst/>
              <a:gdLst/>
              <a:ahLst/>
              <a:cxnLst/>
              <a:rect l="0" t="0" r="0" b="0"/>
              <a:pathLst>
                <a:path w="305298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a:endParaRPr/>
            </a:p>
          </p:txBody>
        </p:sp>
        <p:sp>
          <p:nvSpPr>
            <p:cNvPr id="195" name="pt195"/>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96" name="pt196"/>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97" name="pt197"/>
            <p:cNvSpPr/>
            <p:nvPr/>
          </p:nvSpPr>
          <p:spPr>
            <a:xfrm>
              <a:off x="622057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8" name="pt198"/>
            <p:cNvSpPr/>
            <p:nvPr/>
          </p:nvSpPr>
          <p:spPr>
            <a:xfrm>
              <a:off x="622057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99" name="pt199"/>
            <p:cNvSpPr/>
            <p:nvPr/>
          </p:nvSpPr>
          <p:spPr>
            <a:xfrm>
              <a:off x="645541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00" name="pt200"/>
            <p:cNvSpPr/>
            <p:nvPr/>
          </p:nvSpPr>
          <p:spPr>
            <a:xfrm>
              <a:off x="669026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01" name="pt201"/>
            <p:cNvSpPr/>
            <p:nvPr/>
          </p:nvSpPr>
          <p:spPr>
            <a:xfrm>
              <a:off x="692510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2" name="pt202"/>
            <p:cNvSpPr/>
            <p:nvPr/>
          </p:nvSpPr>
          <p:spPr>
            <a:xfrm>
              <a:off x="692510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03" name="pt203"/>
            <p:cNvSpPr/>
            <p:nvPr/>
          </p:nvSpPr>
          <p:spPr>
            <a:xfrm>
              <a:off x="715994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04" name="pt204"/>
            <p:cNvSpPr/>
            <p:nvPr/>
          </p:nvSpPr>
          <p:spPr>
            <a:xfrm>
              <a:off x="739479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05" name="pt205"/>
            <p:cNvSpPr/>
            <p:nvPr/>
          </p:nvSpPr>
          <p:spPr>
            <a:xfrm>
              <a:off x="762963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6" name="pt206"/>
            <p:cNvSpPr/>
            <p:nvPr/>
          </p:nvSpPr>
          <p:spPr>
            <a:xfrm>
              <a:off x="8099328"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07" name="pt207"/>
            <p:cNvSpPr/>
            <p:nvPr/>
          </p:nvSpPr>
          <p:spPr>
            <a:xfrm>
              <a:off x="8334173" y="403852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8" name="pt208"/>
            <p:cNvSpPr/>
            <p:nvPr/>
          </p:nvSpPr>
          <p:spPr>
            <a:xfrm>
              <a:off x="856901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09" name="pt209"/>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10" name="pt210"/>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1" name="pt211"/>
            <p:cNvSpPr/>
            <p:nvPr/>
          </p:nvSpPr>
          <p:spPr>
            <a:xfrm>
              <a:off x="598572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2" name="pt212"/>
            <p:cNvSpPr/>
            <p:nvPr/>
          </p:nvSpPr>
          <p:spPr>
            <a:xfrm>
              <a:off x="598572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13" name="pt213"/>
            <p:cNvSpPr/>
            <p:nvPr/>
          </p:nvSpPr>
          <p:spPr>
            <a:xfrm>
              <a:off x="622057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14" name="pt214"/>
            <p:cNvSpPr/>
            <p:nvPr/>
          </p:nvSpPr>
          <p:spPr>
            <a:xfrm>
              <a:off x="645541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5" name="pt215"/>
            <p:cNvSpPr/>
            <p:nvPr/>
          </p:nvSpPr>
          <p:spPr>
            <a:xfrm>
              <a:off x="669026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6" name="pt216"/>
            <p:cNvSpPr/>
            <p:nvPr/>
          </p:nvSpPr>
          <p:spPr>
            <a:xfrm>
              <a:off x="715994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7" name="pt217"/>
            <p:cNvSpPr/>
            <p:nvPr/>
          </p:nvSpPr>
          <p:spPr>
            <a:xfrm>
              <a:off x="739479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8" name="pt218"/>
            <p:cNvSpPr/>
            <p:nvPr/>
          </p:nvSpPr>
          <p:spPr>
            <a:xfrm>
              <a:off x="762963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19" name="pt219"/>
            <p:cNvSpPr/>
            <p:nvPr/>
          </p:nvSpPr>
          <p:spPr>
            <a:xfrm>
              <a:off x="786448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20" name="pt220"/>
            <p:cNvSpPr/>
            <p:nvPr/>
          </p:nvSpPr>
          <p:spPr>
            <a:xfrm>
              <a:off x="786448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1" name="pt221"/>
            <p:cNvSpPr/>
            <p:nvPr/>
          </p:nvSpPr>
          <p:spPr>
            <a:xfrm>
              <a:off x="8334173" y="426125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22" name="pt222"/>
            <p:cNvSpPr/>
            <p:nvPr/>
          </p:nvSpPr>
          <p:spPr>
            <a:xfrm>
              <a:off x="856901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23" name="pt223"/>
            <p:cNvSpPr/>
            <p:nvPr/>
          </p:nvSpPr>
          <p:spPr>
            <a:xfrm>
              <a:off x="551603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24" name="pt224"/>
            <p:cNvSpPr/>
            <p:nvPr/>
          </p:nvSpPr>
          <p:spPr>
            <a:xfrm>
              <a:off x="575088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25" name="pt225"/>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6" name="pt226"/>
            <p:cNvSpPr/>
            <p:nvPr/>
          </p:nvSpPr>
          <p:spPr>
            <a:xfrm>
              <a:off x="645541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27" name="pt227"/>
            <p:cNvSpPr/>
            <p:nvPr/>
          </p:nvSpPr>
          <p:spPr>
            <a:xfrm>
              <a:off x="669026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28" name="pt228"/>
            <p:cNvSpPr/>
            <p:nvPr/>
          </p:nvSpPr>
          <p:spPr>
            <a:xfrm>
              <a:off x="715994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29" name="pt229"/>
            <p:cNvSpPr/>
            <p:nvPr/>
          </p:nvSpPr>
          <p:spPr>
            <a:xfrm>
              <a:off x="715994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30" name="pt230"/>
            <p:cNvSpPr/>
            <p:nvPr/>
          </p:nvSpPr>
          <p:spPr>
            <a:xfrm>
              <a:off x="739479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31" name="pt231"/>
            <p:cNvSpPr/>
            <p:nvPr/>
          </p:nvSpPr>
          <p:spPr>
            <a:xfrm>
              <a:off x="762963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2" name="pt232"/>
            <p:cNvSpPr/>
            <p:nvPr/>
          </p:nvSpPr>
          <p:spPr>
            <a:xfrm>
              <a:off x="7864483" y="455821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33" name="pt233"/>
            <p:cNvSpPr/>
            <p:nvPr/>
          </p:nvSpPr>
          <p:spPr>
            <a:xfrm>
              <a:off x="7864483" y="463246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34" name="pt234"/>
            <p:cNvSpPr/>
            <p:nvPr/>
          </p:nvSpPr>
          <p:spPr>
            <a:xfrm>
              <a:off x="809932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35" name="pt235"/>
            <p:cNvSpPr/>
            <p:nvPr/>
          </p:nvSpPr>
          <p:spPr>
            <a:xfrm>
              <a:off x="833417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6" name="pt236"/>
            <p:cNvSpPr/>
            <p:nvPr/>
          </p:nvSpPr>
          <p:spPr>
            <a:xfrm>
              <a:off x="8569017" y="418700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37" name="pt237"/>
            <p:cNvSpPr/>
            <p:nvPr/>
          </p:nvSpPr>
          <p:spPr>
            <a:xfrm>
              <a:off x="551603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38" name="pt238"/>
            <p:cNvSpPr/>
            <p:nvPr/>
          </p:nvSpPr>
          <p:spPr>
            <a:xfrm>
              <a:off x="575088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39" name="pt239"/>
            <p:cNvSpPr/>
            <p:nvPr/>
          </p:nvSpPr>
          <p:spPr>
            <a:xfrm>
              <a:off x="598572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40" name="pt240"/>
            <p:cNvSpPr/>
            <p:nvPr/>
          </p:nvSpPr>
          <p:spPr>
            <a:xfrm>
              <a:off x="622057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41" name="pt241"/>
            <p:cNvSpPr/>
            <p:nvPr/>
          </p:nvSpPr>
          <p:spPr>
            <a:xfrm>
              <a:off x="645541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2" name="pt242"/>
            <p:cNvSpPr/>
            <p:nvPr/>
          </p:nvSpPr>
          <p:spPr>
            <a:xfrm>
              <a:off x="669026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43" name="pt243"/>
            <p:cNvSpPr/>
            <p:nvPr/>
          </p:nvSpPr>
          <p:spPr>
            <a:xfrm>
              <a:off x="692510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44" name="pt244"/>
            <p:cNvSpPr/>
            <p:nvPr/>
          </p:nvSpPr>
          <p:spPr>
            <a:xfrm>
              <a:off x="692510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45" name="pt245"/>
            <p:cNvSpPr/>
            <p:nvPr/>
          </p:nvSpPr>
          <p:spPr>
            <a:xfrm>
              <a:off x="739479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46" name="pt246"/>
            <p:cNvSpPr/>
            <p:nvPr/>
          </p:nvSpPr>
          <p:spPr>
            <a:xfrm>
              <a:off x="762963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47" name="pt247"/>
            <p:cNvSpPr/>
            <p:nvPr/>
          </p:nvSpPr>
          <p:spPr>
            <a:xfrm>
              <a:off x="8099328" y="433549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8" name="pt248"/>
            <p:cNvSpPr/>
            <p:nvPr/>
          </p:nvSpPr>
          <p:spPr>
            <a:xfrm>
              <a:off x="809932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49" name="pt249"/>
            <p:cNvSpPr/>
            <p:nvPr/>
          </p:nvSpPr>
          <p:spPr>
            <a:xfrm>
              <a:off x="833417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50" name="pt250"/>
            <p:cNvSpPr/>
            <p:nvPr/>
          </p:nvSpPr>
          <p:spPr>
            <a:xfrm>
              <a:off x="8569017" y="426125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51" name="pl251"/>
            <p:cNvSpPr/>
            <p:nvPr/>
          </p:nvSpPr>
          <p:spPr>
            <a:xfrm>
              <a:off x="5436804" y="4883672"/>
              <a:ext cx="91167" cy="25881"/>
            </a:xfrm>
            <a:custGeom>
              <a:avLst/>
              <a:gdLst/>
              <a:ahLst/>
              <a:cxnLst/>
              <a:rect l="0" t="0" r="0" b="0"/>
              <a:pathLst>
                <a:path w="91167" h="25881">
                  <a:moveTo>
                    <a:pt x="0" y="25881"/>
                  </a:moveTo>
                  <a:lnTo>
                    <a:pt x="91167" y="0"/>
                  </a:lnTo>
                </a:path>
              </a:pathLst>
            </a:custGeom>
            <a:ln w="13550" cap="rnd">
              <a:solidFill>
                <a:srgbClr val="F26A21">
                  <a:alpha val="100000"/>
                </a:srgbClr>
              </a:solidFill>
              <a:prstDash val="solid"/>
              <a:round/>
            </a:ln>
          </p:spPr>
          <p:txBody>
            <a:bodyPr/>
            <a:lstStyle/>
            <a:p>
              <a:endParaRPr/>
            </a:p>
          </p:txBody>
        </p:sp>
        <p:sp>
          <p:nvSpPr>
            <p:cNvPr id="252" name="pl252"/>
            <p:cNvSpPr/>
            <p:nvPr/>
          </p:nvSpPr>
          <p:spPr>
            <a:xfrm>
              <a:off x="5548357" y="4641318"/>
              <a:ext cx="146161" cy="227052"/>
            </a:xfrm>
            <a:custGeom>
              <a:avLst/>
              <a:gdLst/>
              <a:ahLst/>
              <a:cxnLst/>
              <a:rect l="0" t="0" r="0" b="0"/>
              <a:pathLst>
                <a:path w="146161" h="227052">
                  <a:moveTo>
                    <a:pt x="146161" y="0"/>
                  </a:moveTo>
                  <a:lnTo>
                    <a:pt x="0" y="227052"/>
                  </a:lnTo>
                </a:path>
              </a:pathLst>
            </a:custGeom>
            <a:ln w="13550" cap="rnd">
              <a:solidFill>
                <a:srgbClr val="1CABE2">
                  <a:alpha val="100000"/>
                </a:srgbClr>
              </a:solidFill>
              <a:prstDash val="solid"/>
              <a:round/>
            </a:ln>
          </p:spPr>
          <p:txBody>
            <a:bodyPr/>
            <a:lstStyle/>
            <a:p>
              <a:endParaRPr/>
            </a:p>
          </p:txBody>
        </p:sp>
        <p:sp>
          <p:nvSpPr>
            <p:cNvPr id="253" name="pl253"/>
            <p:cNvSpPr/>
            <p:nvPr/>
          </p:nvSpPr>
          <p:spPr>
            <a:xfrm>
              <a:off x="5276589" y="4884280"/>
              <a:ext cx="251552" cy="84398"/>
            </a:xfrm>
            <a:custGeom>
              <a:avLst/>
              <a:gdLst/>
              <a:ahLst/>
              <a:cxnLst/>
              <a:rect l="0" t="0" r="0" b="0"/>
              <a:pathLst>
                <a:path w="251552" h="84398">
                  <a:moveTo>
                    <a:pt x="0" y="84398"/>
                  </a:moveTo>
                  <a:lnTo>
                    <a:pt x="251552" y="0"/>
                  </a:lnTo>
                </a:path>
              </a:pathLst>
            </a:custGeom>
            <a:ln w="13550" cap="rnd">
              <a:solidFill>
                <a:srgbClr val="6A1E74">
                  <a:alpha val="100000"/>
                </a:srgbClr>
              </a:solidFill>
              <a:prstDash val="solid"/>
              <a:round/>
            </a:ln>
          </p:spPr>
          <p:txBody>
            <a:bodyPr/>
            <a:lstStyle/>
            <a:p>
              <a:endParaRPr/>
            </a:p>
          </p:txBody>
        </p:sp>
        <p:sp>
          <p:nvSpPr>
            <p:cNvPr id="254" name="tx254"/>
            <p:cNvSpPr/>
            <p:nvPr/>
          </p:nvSpPr>
          <p:spPr>
            <a:xfrm>
              <a:off x="5343606" y="4863508"/>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0</a:t>
              </a:r>
            </a:p>
          </p:txBody>
        </p:sp>
        <p:sp>
          <p:nvSpPr>
            <p:cNvPr id="255" name="tx255"/>
            <p:cNvSpPr/>
            <p:nvPr/>
          </p:nvSpPr>
          <p:spPr>
            <a:xfrm>
              <a:off x="5505054" y="4694189"/>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0</a:t>
              </a:r>
            </a:p>
          </p:txBody>
        </p:sp>
        <p:sp>
          <p:nvSpPr>
            <p:cNvPr id="256" name="tx256"/>
            <p:cNvSpPr/>
            <p:nvPr/>
          </p:nvSpPr>
          <p:spPr>
            <a:xfrm>
              <a:off x="5665393" y="4526012"/>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0</a:t>
              </a:r>
            </a:p>
          </p:txBody>
        </p:sp>
        <p:sp>
          <p:nvSpPr>
            <p:cNvPr id="257" name="tx257"/>
            <p:cNvSpPr/>
            <p:nvPr/>
          </p:nvSpPr>
          <p:spPr>
            <a:xfrm>
              <a:off x="5183391" y="4924693"/>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0</a:t>
              </a:r>
            </a:p>
          </p:txBody>
        </p:sp>
        <p:sp>
          <p:nvSpPr>
            <p:cNvPr id="258" name="tx258"/>
            <p:cNvSpPr/>
            <p:nvPr/>
          </p:nvSpPr>
          <p:spPr>
            <a:xfrm>
              <a:off x="8636046" y="4787566"/>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0</a:t>
              </a:r>
            </a:p>
          </p:txBody>
        </p:sp>
        <p:sp>
          <p:nvSpPr>
            <p:cNvPr id="259" name="tx259"/>
            <p:cNvSpPr/>
            <p:nvPr/>
          </p:nvSpPr>
          <p:spPr>
            <a:xfrm>
              <a:off x="8636046" y="4787566"/>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0</a:t>
              </a:r>
            </a:p>
          </p:txBody>
        </p:sp>
        <p:sp>
          <p:nvSpPr>
            <p:cNvPr id="260" name="tx260"/>
            <p:cNvSpPr/>
            <p:nvPr/>
          </p:nvSpPr>
          <p:spPr>
            <a:xfrm>
              <a:off x="8636046" y="4119389"/>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9</a:t>
              </a:r>
            </a:p>
          </p:txBody>
        </p:sp>
        <p:sp>
          <p:nvSpPr>
            <p:cNvPr id="261" name="tx261"/>
            <p:cNvSpPr/>
            <p:nvPr/>
          </p:nvSpPr>
          <p:spPr>
            <a:xfrm>
              <a:off x="8636046" y="4193631"/>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8</a:t>
              </a:r>
            </a:p>
          </p:txBody>
        </p:sp>
        <p:sp>
          <p:nvSpPr>
            <p:cNvPr id="262" name="tx262"/>
            <p:cNvSpPr/>
            <p:nvPr/>
          </p:nvSpPr>
          <p:spPr>
            <a:xfrm>
              <a:off x="6220149" y="768995"/>
              <a:ext cx="1694408"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63" name="tx263"/>
            <p:cNvSpPr/>
            <p:nvPr/>
          </p:nvSpPr>
          <p:spPr>
            <a:xfrm rot="-5400000">
              <a:off x="5412861"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64" name="tx264"/>
            <p:cNvSpPr/>
            <p:nvPr/>
          </p:nvSpPr>
          <p:spPr>
            <a:xfrm rot="-5400000">
              <a:off x="5647706"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265" name="tx265"/>
            <p:cNvSpPr/>
            <p:nvPr/>
          </p:nvSpPr>
          <p:spPr>
            <a:xfrm rot="-5400000">
              <a:off x="588255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266" name="tx266"/>
            <p:cNvSpPr/>
            <p:nvPr/>
          </p:nvSpPr>
          <p:spPr>
            <a:xfrm rot="-5400000">
              <a:off x="6117367"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267" name="tx267"/>
            <p:cNvSpPr/>
            <p:nvPr/>
          </p:nvSpPr>
          <p:spPr>
            <a:xfrm rot="-5400000">
              <a:off x="635224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268" name="tx268"/>
            <p:cNvSpPr/>
            <p:nvPr/>
          </p:nvSpPr>
          <p:spPr>
            <a:xfrm rot="-5400000">
              <a:off x="6587084"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69" name="tx269"/>
            <p:cNvSpPr/>
            <p:nvPr/>
          </p:nvSpPr>
          <p:spPr>
            <a:xfrm rot="-5400000">
              <a:off x="682192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270" name="tx270"/>
            <p:cNvSpPr/>
            <p:nvPr/>
          </p:nvSpPr>
          <p:spPr>
            <a:xfrm rot="-5400000">
              <a:off x="7056774"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271" name="tx271"/>
            <p:cNvSpPr/>
            <p:nvPr/>
          </p:nvSpPr>
          <p:spPr>
            <a:xfrm rot="-5400000">
              <a:off x="729161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272" name="tx272"/>
            <p:cNvSpPr/>
            <p:nvPr/>
          </p:nvSpPr>
          <p:spPr>
            <a:xfrm rot="-5400000">
              <a:off x="752646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73" name="tx273"/>
            <p:cNvSpPr/>
            <p:nvPr/>
          </p:nvSpPr>
          <p:spPr>
            <a:xfrm rot="-5400000">
              <a:off x="776130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274" name="tx274"/>
            <p:cNvSpPr/>
            <p:nvPr/>
          </p:nvSpPr>
          <p:spPr>
            <a:xfrm rot="-5400000">
              <a:off x="7996152"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275" name="tx275"/>
            <p:cNvSpPr/>
            <p:nvPr/>
          </p:nvSpPr>
          <p:spPr>
            <a:xfrm rot="-5400000">
              <a:off x="823099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276" name="tx276"/>
            <p:cNvSpPr/>
            <p:nvPr/>
          </p:nvSpPr>
          <p:spPr>
            <a:xfrm rot="-5400000">
              <a:off x="8465814"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77" name="tx277"/>
            <p:cNvSpPr/>
            <p:nvPr/>
          </p:nvSpPr>
          <p:spPr>
            <a:xfrm>
              <a:off x="5005099" y="483832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78" name="tx278"/>
            <p:cNvSpPr/>
            <p:nvPr/>
          </p:nvSpPr>
          <p:spPr>
            <a:xfrm>
              <a:off x="4942943" y="409590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79" name="tx279"/>
            <p:cNvSpPr/>
            <p:nvPr/>
          </p:nvSpPr>
          <p:spPr>
            <a:xfrm>
              <a:off x="4942943" y="335348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4942943" y="2611009"/>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81" name="tx281"/>
            <p:cNvSpPr/>
            <p:nvPr/>
          </p:nvSpPr>
          <p:spPr>
            <a:xfrm>
              <a:off x="4942943" y="18686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82" name="tx282"/>
            <p:cNvSpPr/>
            <p:nvPr/>
          </p:nvSpPr>
          <p:spPr>
            <a:xfrm>
              <a:off x="4942943" y="112622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83" name="tx283"/>
            <p:cNvSpPr/>
            <p:nvPr/>
          </p:nvSpPr>
          <p:spPr>
            <a:xfrm rot="-5400000">
              <a:off x="4382295" y="295841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84" name="pl284"/>
            <p:cNvSpPr/>
            <p:nvPr/>
          </p:nvSpPr>
          <p:spPr>
            <a:xfrm>
              <a:off x="5464039" y="5865210"/>
              <a:ext cx="175564" cy="0"/>
            </a:xfrm>
            <a:custGeom>
              <a:avLst/>
              <a:gdLst/>
              <a:ahLst/>
              <a:cxnLst/>
              <a:rect l="0" t="0" r="0" b="0"/>
              <a:pathLst>
                <a:path w="175564">
                  <a:moveTo>
                    <a:pt x="0" y="0"/>
                  </a:moveTo>
                  <a:lnTo>
                    <a:pt x="175564" y="0"/>
                  </a:lnTo>
                </a:path>
              </a:pathLst>
            </a:custGeom>
            <a:ln w="29811" cap="flat">
              <a:solidFill>
                <a:srgbClr val="1CABE2">
                  <a:alpha val="100000"/>
                </a:srgbClr>
              </a:solidFill>
              <a:prstDash val="solid"/>
              <a:round/>
            </a:ln>
          </p:spPr>
          <p:txBody>
            <a:bodyPr/>
            <a:lstStyle/>
            <a:p>
              <a:endParaRPr/>
            </a:p>
          </p:txBody>
        </p:sp>
        <p:sp>
          <p:nvSpPr>
            <p:cNvPr id="285" name="pl285"/>
            <p:cNvSpPr/>
            <p:nvPr/>
          </p:nvSpPr>
          <p:spPr>
            <a:xfrm>
              <a:off x="5464039" y="6154255"/>
              <a:ext cx="175564" cy="0"/>
            </a:xfrm>
            <a:custGeom>
              <a:avLst/>
              <a:gdLst/>
              <a:ahLst/>
              <a:cxnLst/>
              <a:rect l="0" t="0" r="0" b="0"/>
              <a:pathLst>
                <a:path w="175564">
                  <a:moveTo>
                    <a:pt x="0" y="0"/>
                  </a:moveTo>
                  <a:lnTo>
                    <a:pt x="175564" y="0"/>
                  </a:lnTo>
                </a:path>
              </a:pathLst>
            </a:custGeom>
            <a:ln w="29811" cap="flat">
              <a:solidFill>
                <a:srgbClr val="80BD41">
                  <a:alpha val="100000"/>
                </a:srgbClr>
              </a:solidFill>
              <a:prstDash val="solid"/>
              <a:round/>
            </a:ln>
          </p:spPr>
          <p:txBody>
            <a:bodyPr/>
            <a:lstStyle/>
            <a:p>
              <a:endParaRPr/>
            </a:p>
          </p:txBody>
        </p:sp>
        <p:sp>
          <p:nvSpPr>
            <p:cNvPr id="286" name="pl286"/>
            <p:cNvSpPr/>
            <p:nvPr/>
          </p:nvSpPr>
          <p:spPr>
            <a:xfrm>
              <a:off x="7127231" y="5865210"/>
              <a:ext cx="175564" cy="0"/>
            </a:xfrm>
            <a:custGeom>
              <a:avLst/>
              <a:gdLst/>
              <a:ahLst/>
              <a:cxnLst/>
              <a:rect l="0" t="0" r="0" b="0"/>
              <a:pathLst>
                <a:path w="175564">
                  <a:moveTo>
                    <a:pt x="0" y="0"/>
                  </a:moveTo>
                  <a:lnTo>
                    <a:pt x="175564" y="0"/>
                  </a:lnTo>
                </a:path>
              </a:pathLst>
            </a:custGeom>
            <a:ln w="29811" cap="flat">
              <a:solidFill>
                <a:srgbClr val="6A1E74">
                  <a:alpha val="100000"/>
                </a:srgbClr>
              </a:solidFill>
              <a:prstDash val="solid"/>
              <a:round/>
            </a:ln>
          </p:spPr>
          <p:txBody>
            <a:bodyPr/>
            <a:lstStyle/>
            <a:p>
              <a:endParaRPr/>
            </a:p>
          </p:txBody>
        </p:sp>
        <p:sp>
          <p:nvSpPr>
            <p:cNvPr id="287" name="pl287"/>
            <p:cNvSpPr/>
            <p:nvPr/>
          </p:nvSpPr>
          <p:spPr>
            <a:xfrm>
              <a:off x="7127231" y="6154255"/>
              <a:ext cx="175564" cy="0"/>
            </a:xfrm>
            <a:custGeom>
              <a:avLst/>
              <a:gdLst/>
              <a:ahLst/>
              <a:cxnLst/>
              <a:rect l="0" t="0" r="0" b="0"/>
              <a:pathLst>
                <a:path w="175564">
                  <a:moveTo>
                    <a:pt x="0" y="0"/>
                  </a:moveTo>
                  <a:lnTo>
                    <a:pt x="175564" y="0"/>
                  </a:lnTo>
                </a:path>
              </a:pathLst>
            </a:custGeom>
            <a:ln w="29811" cap="flat">
              <a:solidFill>
                <a:srgbClr val="F26A21">
                  <a:alpha val="100000"/>
                </a:srgbClr>
              </a:solidFill>
              <a:prstDash val="solid"/>
              <a:round/>
            </a:ln>
          </p:spPr>
          <p:txBody>
            <a:bodyPr/>
            <a:lstStyle/>
            <a:p>
              <a:endParaRPr/>
            </a:p>
          </p:txBody>
        </p:sp>
        <p:sp>
          <p:nvSpPr>
            <p:cNvPr id="288" name="tx288"/>
            <p:cNvSpPr/>
            <p:nvPr/>
          </p:nvSpPr>
          <p:spPr>
            <a:xfrm>
              <a:off x="5731138" y="5801362"/>
              <a:ext cx="1304557"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89" name="tx289"/>
            <p:cNvSpPr/>
            <p:nvPr/>
          </p:nvSpPr>
          <p:spPr>
            <a:xfrm>
              <a:off x="5731138" y="6090407"/>
              <a:ext cx="1174134"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90" name="tx290"/>
            <p:cNvSpPr/>
            <p:nvPr/>
          </p:nvSpPr>
          <p:spPr>
            <a:xfrm>
              <a:off x="7394330" y="5801362"/>
              <a:ext cx="1298282"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91" name="tx291"/>
            <p:cNvSpPr/>
            <p:nvPr/>
          </p:nvSpPr>
          <p:spPr>
            <a:xfrm>
              <a:off x="7394330" y="6090407"/>
              <a:ext cx="116785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92" name="tx292"/>
            <p:cNvSpPr/>
            <p:nvPr/>
          </p:nvSpPr>
          <p:spPr>
            <a:xfrm>
              <a:off x="4812184" y="6447811"/>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93" name="tx293"/>
            <p:cNvSpPr/>
            <p:nvPr/>
          </p:nvSpPr>
          <p:spPr>
            <a:xfrm>
              <a:off x="437719" y="6568567"/>
              <a:ext cx="85671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94" name="tx294"/>
            <p:cNvSpPr/>
            <p:nvPr/>
          </p:nvSpPr>
          <p:spPr>
            <a:xfrm>
              <a:off x="1881217" y="398022"/>
              <a:ext cx="565588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Human Papillomavirus Vaccine (HPV) Coverage, Gavi transition, 2010-2023</a:t>
              </a:r>
            </a:p>
          </p:txBody>
        </p:sp>
      </p:grpSp>
      <p:sp>
        <p:nvSpPr>
          <p:cNvPr id="29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increased to 50% and last dose (HPVc) coverage increased to 21%.
First dose coverage among boys same to 0% and last dose coverage same to 0%.
HPV was available in 10 countries for girls and 3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declined at 82%. The number of children missing out on any vaccination (zero-dose children) increased from 1,274,000 in 2022 to 1,519,000 in 2023.
DTP3 coverage declined at 76% in 2023, leaving 2,067,000 children vulnerable to vaccine-preventable diseases.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755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91357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15158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38960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371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40517" y="1056131"/>
              <a:ext cx="0" cy="4190914"/>
            </a:xfrm>
            <a:custGeom>
              <a:avLst/>
              <a:gdLst/>
              <a:ahLst/>
              <a:cxnLst/>
              <a:rect l="0" t="0" r="0" b="0"/>
              <a:pathLst>
                <a:path h="4190914">
                  <a:moveTo>
                    <a:pt x="0" y="4190914"/>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432873" y="1056131"/>
              <a:ext cx="0" cy="4190914"/>
            </a:xfrm>
            <a:custGeom>
              <a:avLst/>
              <a:gdLst/>
              <a:ahLst/>
              <a:cxnLst/>
              <a:rect l="0" t="0" r="0" b="0"/>
              <a:pathLst>
                <a:path h="4190914">
                  <a:moveTo>
                    <a:pt x="0" y="4190914"/>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3825229" y="1056131"/>
              <a:ext cx="0" cy="4190914"/>
            </a:xfrm>
            <a:custGeom>
              <a:avLst/>
              <a:gdLst/>
              <a:ahLst/>
              <a:cxnLst/>
              <a:rect l="0" t="0" r="0" b="0"/>
              <a:pathLst>
                <a:path h="4190914">
                  <a:moveTo>
                    <a:pt x="0" y="4190914"/>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5217585" y="1056131"/>
              <a:ext cx="0" cy="4190914"/>
            </a:xfrm>
            <a:custGeom>
              <a:avLst/>
              <a:gdLst/>
              <a:ahLst/>
              <a:cxnLst/>
              <a:rect l="0" t="0" r="0" b="0"/>
              <a:pathLst>
                <a:path h="4190914">
                  <a:moveTo>
                    <a:pt x="0" y="4190914"/>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6470705" y="1056131"/>
              <a:ext cx="0" cy="4190914"/>
            </a:xfrm>
            <a:custGeom>
              <a:avLst/>
              <a:gdLst/>
              <a:ahLst/>
              <a:cxnLst/>
              <a:rect l="0" t="0" r="0" b="0"/>
              <a:pathLst>
                <a:path h="4190914">
                  <a:moveTo>
                    <a:pt x="0" y="4190914"/>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84590" y="1056131"/>
              <a:ext cx="0" cy="4190914"/>
            </a:xfrm>
            <a:custGeom>
              <a:avLst/>
              <a:gdLst/>
              <a:ahLst/>
              <a:cxnLst/>
              <a:rect l="0" t="0" r="0" b="0"/>
              <a:pathLst>
                <a:path h="4190914">
                  <a:moveTo>
                    <a:pt x="0" y="419091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837710" y="1056131"/>
              <a:ext cx="0" cy="4190914"/>
            </a:xfrm>
            <a:custGeom>
              <a:avLst/>
              <a:gdLst/>
              <a:ahLst/>
              <a:cxnLst/>
              <a:rect l="0" t="0" r="0" b="0"/>
              <a:pathLst>
                <a:path h="4190914">
                  <a:moveTo>
                    <a:pt x="0" y="419091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803816" y="505654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803816" y="429456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03816" y="353258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803816" y="27705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03816" y="20086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3816" y="12466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3816" y="16276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736695" y="1056131"/>
              <a:ext cx="0" cy="4190914"/>
            </a:xfrm>
            <a:custGeom>
              <a:avLst/>
              <a:gdLst/>
              <a:ahLst/>
              <a:cxnLst/>
              <a:rect l="0" t="0" r="0" b="0"/>
              <a:pathLst>
                <a:path h="4190914">
                  <a:moveTo>
                    <a:pt x="0" y="41909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129051" y="1056131"/>
              <a:ext cx="0" cy="4190914"/>
            </a:xfrm>
            <a:custGeom>
              <a:avLst/>
              <a:gdLst/>
              <a:ahLst/>
              <a:cxnLst/>
              <a:rect l="0" t="0" r="0" b="0"/>
              <a:pathLst>
                <a:path h="4190914">
                  <a:moveTo>
                    <a:pt x="0" y="41909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521407" y="1056131"/>
              <a:ext cx="0" cy="4190914"/>
            </a:xfrm>
            <a:custGeom>
              <a:avLst/>
              <a:gdLst/>
              <a:ahLst/>
              <a:cxnLst/>
              <a:rect l="0" t="0" r="0" b="0"/>
              <a:pathLst>
                <a:path h="4190914">
                  <a:moveTo>
                    <a:pt x="0" y="41909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913763" y="1056131"/>
              <a:ext cx="0" cy="4190914"/>
            </a:xfrm>
            <a:custGeom>
              <a:avLst/>
              <a:gdLst/>
              <a:ahLst/>
              <a:cxnLst/>
              <a:rect l="0" t="0" r="0" b="0"/>
              <a:pathLst>
                <a:path h="4190914">
                  <a:moveTo>
                    <a:pt x="0" y="41909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027647" y="1056131"/>
              <a:ext cx="0" cy="4190914"/>
            </a:xfrm>
            <a:custGeom>
              <a:avLst/>
              <a:gdLst/>
              <a:ahLst/>
              <a:cxnLst/>
              <a:rect l="0" t="0" r="0" b="0"/>
              <a:pathLst>
                <a:path h="4190914">
                  <a:moveTo>
                    <a:pt x="0" y="41909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141532" y="1056131"/>
              <a:ext cx="0" cy="4190914"/>
            </a:xfrm>
            <a:custGeom>
              <a:avLst/>
              <a:gdLst/>
              <a:ahLst/>
              <a:cxnLst/>
              <a:rect l="0" t="0" r="0" b="0"/>
              <a:pathLst>
                <a:path h="4190914">
                  <a:moveTo>
                    <a:pt x="0" y="41909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36695" y="1780016"/>
              <a:ext cx="6404837" cy="609587"/>
            </a:xfrm>
            <a:custGeom>
              <a:avLst/>
              <a:gdLst/>
              <a:ahLst/>
              <a:cxnLst/>
              <a:rect l="0" t="0" r="0" b="0"/>
              <a:pathLst>
                <a:path w="6404837" h="609587">
                  <a:moveTo>
                    <a:pt x="0" y="304793"/>
                  </a:moveTo>
                  <a:lnTo>
                    <a:pt x="278471" y="228595"/>
                  </a:lnTo>
                  <a:lnTo>
                    <a:pt x="556942" y="495289"/>
                  </a:lnTo>
                  <a:lnTo>
                    <a:pt x="835413" y="342892"/>
                  </a:lnTo>
                  <a:lnTo>
                    <a:pt x="1113884" y="342892"/>
                  </a:lnTo>
                  <a:lnTo>
                    <a:pt x="1392355" y="342892"/>
                  </a:lnTo>
                  <a:lnTo>
                    <a:pt x="1670827" y="342892"/>
                  </a:lnTo>
                  <a:lnTo>
                    <a:pt x="1949298" y="304793"/>
                  </a:lnTo>
                  <a:lnTo>
                    <a:pt x="2227769" y="228595"/>
                  </a:lnTo>
                  <a:lnTo>
                    <a:pt x="2506240" y="228595"/>
                  </a:lnTo>
                  <a:lnTo>
                    <a:pt x="2784711" y="228595"/>
                  </a:lnTo>
                  <a:lnTo>
                    <a:pt x="3063182" y="190496"/>
                  </a:lnTo>
                  <a:lnTo>
                    <a:pt x="3341654" y="0"/>
                  </a:lnTo>
                  <a:lnTo>
                    <a:pt x="3620125" y="152396"/>
                  </a:lnTo>
                  <a:lnTo>
                    <a:pt x="3898596" y="114297"/>
                  </a:lnTo>
                  <a:lnTo>
                    <a:pt x="4177067" y="152396"/>
                  </a:lnTo>
                  <a:lnTo>
                    <a:pt x="4455538" y="152396"/>
                  </a:lnTo>
                  <a:lnTo>
                    <a:pt x="4734010" y="152396"/>
                  </a:lnTo>
                  <a:lnTo>
                    <a:pt x="5012481" y="190496"/>
                  </a:lnTo>
                  <a:lnTo>
                    <a:pt x="5290952" y="114297"/>
                  </a:lnTo>
                  <a:lnTo>
                    <a:pt x="5569423" y="304793"/>
                  </a:lnTo>
                  <a:lnTo>
                    <a:pt x="5847894" y="609587"/>
                  </a:lnTo>
                  <a:lnTo>
                    <a:pt x="6126365" y="152396"/>
                  </a:lnTo>
                  <a:lnTo>
                    <a:pt x="6404837" y="380992"/>
                  </a:lnTo>
                </a:path>
              </a:pathLst>
            </a:custGeom>
            <a:ln w="27101" cap="flat">
              <a:solidFill>
                <a:srgbClr val="F8766D">
                  <a:alpha val="100000"/>
                </a:srgbClr>
              </a:solidFill>
              <a:prstDash val="solid"/>
              <a:round/>
            </a:ln>
          </p:spPr>
          <p:txBody>
            <a:bodyPr/>
            <a:lstStyle/>
            <a:p>
              <a:endParaRPr/>
            </a:p>
          </p:txBody>
        </p:sp>
        <p:sp>
          <p:nvSpPr>
            <p:cNvPr id="30" name="pl30"/>
            <p:cNvSpPr/>
            <p:nvPr/>
          </p:nvSpPr>
          <p:spPr>
            <a:xfrm>
              <a:off x="1736695" y="2275306"/>
              <a:ext cx="6404837" cy="2476449"/>
            </a:xfrm>
            <a:custGeom>
              <a:avLst/>
              <a:gdLst/>
              <a:ahLst/>
              <a:cxnLst/>
              <a:rect l="0" t="0" r="0" b="0"/>
              <a:pathLst>
                <a:path w="6404837" h="2476449">
                  <a:moveTo>
                    <a:pt x="0" y="2476449"/>
                  </a:moveTo>
                  <a:lnTo>
                    <a:pt x="278471" y="2362151"/>
                  </a:lnTo>
                  <a:lnTo>
                    <a:pt x="556942" y="2285953"/>
                  </a:lnTo>
                  <a:lnTo>
                    <a:pt x="835413" y="1866861"/>
                  </a:lnTo>
                  <a:lnTo>
                    <a:pt x="1113884" y="1714464"/>
                  </a:lnTo>
                  <a:lnTo>
                    <a:pt x="1392355" y="1828762"/>
                  </a:lnTo>
                  <a:lnTo>
                    <a:pt x="1670827" y="1257274"/>
                  </a:lnTo>
                  <a:lnTo>
                    <a:pt x="1949298" y="647686"/>
                  </a:lnTo>
                  <a:lnTo>
                    <a:pt x="2227769" y="304793"/>
                  </a:lnTo>
                  <a:lnTo>
                    <a:pt x="2506240" y="342892"/>
                  </a:lnTo>
                  <a:lnTo>
                    <a:pt x="2784711" y="228595"/>
                  </a:lnTo>
                  <a:lnTo>
                    <a:pt x="3063182" y="190496"/>
                  </a:lnTo>
                  <a:lnTo>
                    <a:pt x="3341654" y="228595"/>
                  </a:lnTo>
                  <a:lnTo>
                    <a:pt x="3620125" y="266694"/>
                  </a:lnTo>
                  <a:lnTo>
                    <a:pt x="3898596" y="1142976"/>
                  </a:lnTo>
                  <a:lnTo>
                    <a:pt x="4177067" y="1028678"/>
                  </a:lnTo>
                  <a:lnTo>
                    <a:pt x="4455538" y="609587"/>
                  </a:lnTo>
                  <a:lnTo>
                    <a:pt x="4734010" y="304793"/>
                  </a:lnTo>
                  <a:lnTo>
                    <a:pt x="5012481" y="114297"/>
                  </a:lnTo>
                  <a:lnTo>
                    <a:pt x="5290952" y="0"/>
                  </a:lnTo>
                  <a:lnTo>
                    <a:pt x="5569423" y="266694"/>
                  </a:lnTo>
                  <a:lnTo>
                    <a:pt x="5847894" y="495289"/>
                  </a:lnTo>
                  <a:lnTo>
                    <a:pt x="6126365" y="190496"/>
                  </a:lnTo>
                  <a:lnTo>
                    <a:pt x="6404837" y="266694"/>
                  </a:lnTo>
                </a:path>
              </a:pathLst>
            </a:custGeom>
            <a:ln w="27101" cap="flat">
              <a:solidFill>
                <a:srgbClr val="7CAE00">
                  <a:alpha val="100000"/>
                </a:srgbClr>
              </a:solidFill>
              <a:prstDash val="solid"/>
              <a:round/>
            </a:ln>
          </p:spPr>
          <p:txBody>
            <a:bodyPr/>
            <a:lstStyle/>
            <a:p>
              <a:endParaRPr/>
            </a:p>
          </p:txBody>
        </p:sp>
        <p:sp>
          <p:nvSpPr>
            <p:cNvPr id="31" name="pl31"/>
            <p:cNvSpPr/>
            <p:nvPr/>
          </p:nvSpPr>
          <p:spPr>
            <a:xfrm>
              <a:off x="3964464" y="3875473"/>
              <a:ext cx="4177067" cy="1181075"/>
            </a:xfrm>
            <a:custGeom>
              <a:avLst/>
              <a:gdLst/>
              <a:ahLst/>
              <a:cxnLst/>
              <a:rect l="0" t="0" r="0" b="0"/>
              <a:pathLst>
                <a:path w="4177067" h="1181075">
                  <a:moveTo>
                    <a:pt x="0" y="1181075"/>
                  </a:moveTo>
                  <a:lnTo>
                    <a:pt x="278471" y="1181075"/>
                  </a:lnTo>
                  <a:lnTo>
                    <a:pt x="556942" y="1181075"/>
                  </a:lnTo>
                  <a:lnTo>
                    <a:pt x="835413" y="1104877"/>
                  </a:lnTo>
                  <a:lnTo>
                    <a:pt x="1113884" y="1104877"/>
                  </a:lnTo>
                  <a:lnTo>
                    <a:pt x="1392355" y="1066778"/>
                  </a:lnTo>
                  <a:lnTo>
                    <a:pt x="1670827" y="800083"/>
                  </a:lnTo>
                  <a:lnTo>
                    <a:pt x="1949298" y="647686"/>
                  </a:lnTo>
                  <a:lnTo>
                    <a:pt x="2227769" y="609587"/>
                  </a:lnTo>
                  <a:lnTo>
                    <a:pt x="2506240" y="647686"/>
                  </a:lnTo>
                  <a:lnTo>
                    <a:pt x="2784711" y="571488"/>
                  </a:lnTo>
                  <a:lnTo>
                    <a:pt x="3063182" y="533389"/>
                  </a:lnTo>
                  <a:lnTo>
                    <a:pt x="3341654" y="533389"/>
                  </a:lnTo>
                  <a:lnTo>
                    <a:pt x="3620125" y="685785"/>
                  </a:lnTo>
                  <a:lnTo>
                    <a:pt x="3898596" y="647686"/>
                  </a:lnTo>
                  <a:lnTo>
                    <a:pt x="4177067" y="0"/>
                  </a:lnTo>
                </a:path>
              </a:pathLst>
            </a:custGeom>
            <a:ln w="27101" cap="flat">
              <a:solidFill>
                <a:srgbClr val="00BFC4">
                  <a:alpha val="100000"/>
                </a:srgbClr>
              </a:solidFill>
              <a:prstDash val="solid"/>
              <a:round/>
            </a:ln>
          </p:spPr>
          <p:txBody>
            <a:bodyPr/>
            <a:lstStyle/>
            <a:p>
              <a:endParaRPr/>
            </a:p>
          </p:txBody>
        </p:sp>
        <p:sp>
          <p:nvSpPr>
            <p:cNvPr id="32" name="pl32"/>
            <p:cNvSpPr/>
            <p:nvPr/>
          </p:nvSpPr>
          <p:spPr>
            <a:xfrm>
              <a:off x="4521407" y="4256466"/>
              <a:ext cx="3620125" cy="800083"/>
            </a:xfrm>
            <a:custGeom>
              <a:avLst/>
              <a:gdLst/>
              <a:ahLst/>
              <a:cxnLst/>
              <a:rect l="0" t="0" r="0" b="0"/>
              <a:pathLst>
                <a:path w="3620125" h="800083">
                  <a:moveTo>
                    <a:pt x="0" y="800083"/>
                  </a:moveTo>
                  <a:lnTo>
                    <a:pt x="278471" y="800083"/>
                  </a:lnTo>
                  <a:lnTo>
                    <a:pt x="556942" y="800083"/>
                  </a:lnTo>
                  <a:lnTo>
                    <a:pt x="835413" y="800083"/>
                  </a:lnTo>
                  <a:lnTo>
                    <a:pt x="1113884" y="800083"/>
                  </a:lnTo>
                  <a:lnTo>
                    <a:pt x="1392355" y="800083"/>
                  </a:lnTo>
                  <a:lnTo>
                    <a:pt x="1670827" y="723885"/>
                  </a:lnTo>
                  <a:lnTo>
                    <a:pt x="1949298" y="609587"/>
                  </a:lnTo>
                  <a:lnTo>
                    <a:pt x="2227769" y="495289"/>
                  </a:lnTo>
                  <a:lnTo>
                    <a:pt x="2506240" y="495289"/>
                  </a:lnTo>
                  <a:lnTo>
                    <a:pt x="2784711" y="533389"/>
                  </a:lnTo>
                  <a:lnTo>
                    <a:pt x="3063182" y="533389"/>
                  </a:lnTo>
                  <a:lnTo>
                    <a:pt x="3341654" y="419091"/>
                  </a:lnTo>
                  <a:lnTo>
                    <a:pt x="3620125" y="0"/>
                  </a:lnTo>
                </a:path>
              </a:pathLst>
            </a:custGeom>
            <a:ln w="27101" cap="flat">
              <a:solidFill>
                <a:srgbClr val="C77CFF">
                  <a:alpha val="100000"/>
                </a:srgbClr>
              </a:solidFill>
              <a:prstDash val="solid"/>
              <a:round/>
            </a:ln>
          </p:spPr>
          <p:txBody>
            <a:bodyPr/>
            <a:lstStyle/>
            <a:p>
              <a:endParaRPr/>
            </a:p>
          </p:txBody>
        </p:sp>
        <p:sp>
          <p:nvSpPr>
            <p:cNvPr id="33" name="pl33"/>
            <p:cNvSpPr/>
            <p:nvPr/>
          </p:nvSpPr>
          <p:spPr>
            <a:xfrm>
              <a:off x="803816" y="1627619"/>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4" name="tx34"/>
            <p:cNvSpPr/>
            <p:nvPr/>
          </p:nvSpPr>
          <p:spPr>
            <a:xfrm>
              <a:off x="1513565" y="209547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78</a:t>
              </a:r>
            </a:p>
          </p:txBody>
        </p:sp>
        <p:sp>
          <p:nvSpPr>
            <p:cNvPr id="35" name="tx35"/>
            <p:cNvSpPr/>
            <p:nvPr/>
          </p:nvSpPr>
          <p:spPr>
            <a:xfrm>
              <a:off x="1591628" y="4714541"/>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8</a:t>
              </a:r>
            </a:p>
          </p:txBody>
        </p:sp>
        <p:sp>
          <p:nvSpPr>
            <p:cNvPr id="36" name="tx36"/>
            <p:cNvSpPr/>
            <p:nvPr/>
          </p:nvSpPr>
          <p:spPr>
            <a:xfrm>
              <a:off x="3819394" y="501933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0</a:t>
              </a:r>
            </a:p>
          </p:txBody>
        </p:sp>
        <p:sp>
          <p:nvSpPr>
            <p:cNvPr id="37" name="tx37"/>
            <p:cNvSpPr/>
            <p:nvPr/>
          </p:nvSpPr>
          <p:spPr>
            <a:xfrm>
              <a:off x="4376315" y="5019328"/>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0</a:t>
              </a:r>
            </a:p>
          </p:txBody>
        </p:sp>
        <p:sp>
          <p:nvSpPr>
            <p:cNvPr id="38" name="tx38"/>
            <p:cNvSpPr/>
            <p:nvPr/>
          </p:nvSpPr>
          <p:spPr>
            <a:xfrm>
              <a:off x="8238002" y="20967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76</a:t>
              </a:r>
            </a:p>
          </p:txBody>
        </p:sp>
        <p:sp>
          <p:nvSpPr>
            <p:cNvPr id="39" name="tx39"/>
            <p:cNvSpPr/>
            <p:nvPr/>
          </p:nvSpPr>
          <p:spPr>
            <a:xfrm>
              <a:off x="8238006" y="247772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66</a:t>
              </a:r>
            </a:p>
          </p:txBody>
        </p:sp>
        <p:sp>
          <p:nvSpPr>
            <p:cNvPr id="40" name="tx40"/>
            <p:cNvSpPr/>
            <p:nvPr/>
          </p:nvSpPr>
          <p:spPr>
            <a:xfrm>
              <a:off x="8237985" y="3811141"/>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31</a:t>
              </a:r>
            </a:p>
          </p:txBody>
        </p:sp>
        <p:sp>
          <p:nvSpPr>
            <p:cNvPr id="41" name="tx41"/>
            <p:cNvSpPr/>
            <p:nvPr/>
          </p:nvSpPr>
          <p:spPr>
            <a:xfrm>
              <a:off x="8237992" y="4193965"/>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21</a:t>
              </a:r>
            </a:p>
          </p:txBody>
        </p:sp>
        <p:sp>
          <p:nvSpPr>
            <p:cNvPr id="42" name="tx42"/>
            <p:cNvSpPr/>
            <p:nvPr/>
          </p:nvSpPr>
          <p:spPr>
            <a:xfrm>
              <a:off x="4581951" y="905971"/>
              <a:ext cx="71432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Gavi transition</a:t>
              </a:r>
            </a:p>
          </p:txBody>
        </p:sp>
        <p:sp>
          <p:nvSpPr>
            <p:cNvPr id="43" name="tx43"/>
            <p:cNvSpPr/>
            <p:nvPr/>
          </p:nvSpPr>
          <p:spPr>
            <a:xfrm rot="-5400000">
              <a:off x="158024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972605"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436496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75731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871201"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7985052" y="541397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9" name="tx49"/>
            <p:cNvSpPr/>
            <p:nvPr/>
          </p:nvSpPr>
          <p:spPr>
            <a:xfrm>
              <a:off x="663492" y="500443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24245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48046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7184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9564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119451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57550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52544" y="3086036"/>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44956"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8" name="pl58"/>
            <p:cNvSpPr/>
            <p:nvPr/>
          </p:nvSpPr>
          <p:spPr>
            <a:xfrm>
              <a:off x="4260684"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9" name="pl59"/>
            <p:cNvSpPr/>
            <p:nvPr/>
          </p:nvSpPr>
          <p:spPr>
            <a:xfrm>
              <a:off x="5007450"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60" name="pl60"/>
            <p:cNvSpPr/>
            <p:nvPr/>
          </p:nvSpPr>
          <p:spPr>
            <a:xfrm>
              <a:off x="5731023"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61" name="tx61"/>
            <p:cNvSpPr/>
            <p:nvPr/>
          </p:nvSpPr>
          <p:spPr>
            <a:xfrm>
              <a:off x="3812055"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27784"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74549" y="6049664"/>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PCV3</a:t>
              </a:r>
            </a:p>
          </p:txBody>
        </p:sp>
        <p:sp>
          <p:nvSpPr>
            <p:cNvPr id="64" name="tx64"/>
            <p:cNvSpPr/>
            <p:nvPr/>
          </p:nvSpPr>
          <p:spPr>
            <a:xfrm>
              <a:off x="5998122"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7" name="tx67"/>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 name="tx68"/>
            <p:cNvSpPr/>
            <p:nvPr/>
          </p:nvSpPr>
          <p:spPr>
            <a:xfrm>
              <a:off x="3315987" y="6447866"/>
              <a:ext cx="57584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53860" y="6568567"/>
              <a:ext cx="49205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Four vaccination coverage indicators contribute to Sustainable Development Goal 3, indicator b.1: DTP3, PCV3, MCV2 and HPV.
The IA2030 global target is 90% coverage of all four antigens by 2030.
In 2023, Gavi transition had achieved at least 90% coverage of 0 out of the 4 vaccines.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9057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4060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9063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4066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8655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11559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36562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61565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656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1225669"/>
              <a:ext cx="3397293" cy="479980"/>
            </a:xfrm>
            <a:custGeom>
              <a:avLst/>
              <a:gdLst/>
              <a:ahLst/>
              <a:cxnLst/>
              <a:rect l="0" t="0" r="0" b="0"/>
              <a:pathLst>
                <a:path w="3397293" h="479980">
                  <a:moveTo>
                    <a:pt x="0" y="479980"/>
                  </a:moveTo>
                  <a:lnTo>
                    <a:pt x="147708" y="449981"/>
                  </a:lnTo>
                  <a:lnTo>
                    <a:pt x="295416" y="449981"/>
                  </a:lnTo>
                  <a:lnTo>
                    <a:pt x="443125" y="389983"/>
                  </a:lnTo>
                  <a:lnTo>
                    <a:pt x="590833" y="359985"/>
                  </a:lnTo>
                  <a:lnTo>
                    <a:pt x="738541" y="269988"/>
                  </a:lnTo>
                  <a:lnTo>
                    <a:pt x="886250" y="269988"/>
                  </a:lnTo>
                  <a:lnTo>
                    <a:pt x="1033958" y="239990"/>
                  </a:lnTo>
                  <a:lnTo>
                    <a:pt x="1181667" y="209991"/>
                  </a:lnTo>
                  <a:lnTo>
                    <a:pt x="1329375" y="149993"/>
                  </a:lnTo>
                  <a:lnTo>
                    <a:pt x="1477083" y="179992"/>
                  </a:lnTo>
                  <a:lnTo>
                    <a:pt x="1624792" y="119995"/>
                  </a:lnTo>
                  <a:lnTo>
                    <a:pt x="1772500" y="119995"/>
                  </a:lnTo>
                  <a:lnTo>
                    <a:pt x="1920209" y="149993"/>
                  </a:lnTo>
                  <a:lnTo>
                    <a:pt x="2067917" y="119995"/>
                  </a:lnTo>
                  <a:lnTo>
                    <a:pt x="2215625" y="119995"/>
                  </a:lnTo>
                  <a:lnTo>
                    <a:pt x="2363334" y="89996"/>
                  </a:lnTo>
                  <a:lnTo>
                    <a:pt x="2511042" y="59997"/>
                  </a:lnTo>
                  <a:lnTo>
                    <a:pt x="2658751" y="29998"/>
                  </a:lnTo>
                  <a:lnTo>
                    <a:pt x="2806459" y="0"/>
                  </a:lnTo>
                  <a:lnTo>
                    <a:pt x="2954167" y="119995"/>
                  </a:lnTo>
                  <a:lnTo>
                    <a:pt x="3101876" y="119995"/>
                  </a:lnTo>
                  <a:lnTo>
                    <a:pt x="3249584" y="59997"/>
                  </a:lnTo>
                  <a:lnTo>
                    <a:pt x="3397293" y="59997"/>
                  </a:lnTo>
                </a:path>
              </a:pathLst>
            </a:custGeom>
            <a:ln w="27101" cap="flat">
              <a:solidFill>
                <a:srgbClr val="0058AB">
                  <a:alpha val="69803"/>
                </a:srgbClr>
              </a:solidFill>
              <a:prstDash val="solid"/>
              <a:round/>
            </a:ln>
          </p:spPr>
          <p:txBody>
            <a:bodyPr/>
            <a:lstStyle/>
            <a:p>
              <a:endParaRPr/>
            </a:p>
          </p:txBody>
        </p:sp>
        <p:sp>
          <p:nvSpPr>
            <p:cNvPr id="26" name="pl26"/>
            <p:cNvSpPr/>
            <p:nvPr/>
          </p:nvSpPr>
          <p:spPr>
            <a:xfrm>
              <a:off x="1120965" y="1165672"/>
              <a:ext cx="3397293" cy="419982"/>
            </a:xfrm>
            <a:custGeom>
              <a:avLst/>
              <a:gdLst/>
              <a:ahLst/>
              <a:cxnLst/>
              <a:rect l="0" t="0" r="0" b="0"/>
              <a:pathLst>
                <a:path w="3397293" h="419982">
                  <a:moveTo>
                    <a:pt x="0" y="149993"/>
                  </a:moveTo>
                  <a:lnTo>
                    <a:pt x="147708" y="119995"/>
                  </a:lnTo>
                  <a:lnTo>
                    <a:pt x="295416" y="179992"/>
                  </a:lnTo>
                  <a:lnTo>
                    <a:pt x="443125" y="89996"/>
                  </a:lnTo>
                  <a:lnTo>
                    <a:pt x="590833" y="59997"/>
                  </a:lnTo>
                  <a:lnTo>
                    <a:pt x="738541" y="89996"/>
                  </a:lnTo>
                  <a:lnTo>
                    <a:pt x="886250" y="89996"/>
                  </a:lnTo>
                  <a:lnTo>
                    <a:pt x="1033958" y="89996"/>
                  </a:lnTo>
                  <a:lnTo>
                    <a:pt x="1181667" y="29998"/>
                  </a:lnTo>
                  <a:lnTo>
                    <a:pt x="1329375" y="59997"/>
                  </a:lnTo>
                  <a:lnTo>
                    <a:pt x="1477083" y="89996"/>
                  </a:lnTo>
                  <a:lnTo>
                    <a:pt x="1624792" y="89996"/>
                  </a:lnTo>
                  <a:lnTo>
                    <a:pt x="1772500" y="29998"/>
                  </a:lnTo>
                  <a:lnTo>
                    <a:pt x="1920209" y="0"/>
                  </a:lnTo>
                  <a:lnTo>
                    <a:pt x="2067917" y="29998"/>
                  </a:lnTo>
                  <a:lnTo>
                    <a:pt x="2215625" y="29998"/>
                  </a:lnTo>
                  <a:lnTo>
                    <a:pt x="2363334" y="59997"/>
                  </a:lnTo>
                  <a:lnTo>
                    <a:pt x="2511042" y="59997"/>
                  </a:lnTo>
                  <a:lnTo>
                    <a:pt x="2658751" y="119995"/>
                  </a:lnTo>
                  <a:lnTo>
                    <a:pt x="2806459" y="59997"/>
                  </a:lnTo>
                  <a:lnTo>
                    <a:pt x="2954167" y="209991"/>
                  </a:lnTo>
                  <a:lnTo>
                    <a:pt x="3101876" y="419982"/>
                  </a:lnTo>
                  <a:lnTo>
                    <a:pt x="3249584" y="149993"/>
                  </a:lnTo>
                  <a:lnTo>
                    <a:pt x="3397293" y="239990"/>
                  </a:lnTo>
                </a:path>
              </a:pathLst>
            </a:custGeom>
            <a:ln w="27101" cap="flat">
              <a:solidFill>
                <a:srgbClr val="1CABE2">
                  <a:alpha val="69803"/>
                </a:srgbClr>
              </a:solidFill>
              <a:prstDash val="solid"/>
              <a:round/>
            </a:ln>
          </p:spPr>
          <p:txBody>
            <a:bodyPr/>
            <a:lstStyle/>
            <a:p>
              <a:endParaRPr/>
            </a:p>
          </p:txBody>
        </p:sp>
        <p:sp>
          <p:nvSpPr>
            <p:cNvPr id="27" name="pl27"/>
            <p:cNvSpPr/>
            <p:nvPr/>
          </p:nvSpPr>
          <p:spPr>
            <a:xfrm>
              <a:off x="1120965" y="925681"/>
              <a:ext cx="3397293" cy="29998"/>
            </a:xfrm>
            <a:custGeom>
              <a:avLst/>
              <a:gdLst/>
              <a:ahLst/>
              <a:cxnLst/>
              <a:rect l="0" t="0" r="0" b="0"/>
              <a:pathLst>
                <a:path w="3397293" h="29998">
                  <a:moveTo>
                    <a:pt x="0" y="29998"/>
                  </a:moveTo>
                  <a:lnTo>
                    <a:pt x="147708" y="0"/>
                  </a:lnTo>
                  <a:lnTo>
                    <a:pt x="295416" y="29998"/>
                  </a:lnTo>
                  <a:lnTo>
                    <a:pt x="443125" y="0"/>
                  </a:lnTo>
                  <a:lnTo>
                    <a:pt x="590833" y="0"/>
                  </a:lnTo>
                  <a:lnTo>
                    <a:pt x="738541" y="0"/>
                  </a:lnTo>
                  <a:lnTo>
                    <a:pt x="886250" y="0"/>
                  </a:lnTo>
                  <a:lnTo>
                    <a:pt x="1033958" y="0"/>
                  </a:lnTo>
                  <a:lnTo>
                    <a:pt x="1181667" y="0"/>
                  </a:lnTo>
                  <a:lnTo>
                    <a:pt x="1329375" y="0"/>
                  </a:lnTo>
                  <a:lnTo>
                    <a:pt x="1477083" y="0"/>
                  </a:lnTo>
                  <a:lnTo>
                    <a:pt x="1624792" y="0"/>
                  </a:lnTo>
                  <a:lnTo>
                    <a:pt x="1772500" y="29998"/>
                  </a:lnTo>
                  <a:lnTo>
                    <a:pt x="1920209" y="0"/>
                  </a:lnTo>
                  <a:lnTo>
                    <a:pt x="2067917" y="0"/>
                  </a:lnTo>
                  <a:lnTo>
                    <a:pt x="2215625" y="0"/>
                  </a:lnTo>
                  <a:lnTo>
                    <a:pt x="2363334" y="0"/>
                  </a:lnTo>
                  <a:lnTo>
                    <a:pt x="2511042" y="0"/>
                  </a:lnTo>
                  <a:lnTo>
                    <a:pt x="2658751" y="29998"/>
                  </a:lnTo>
                  <a:lnTo>
                    <a:pt x="2806459" y="29998"/>
                  </a:lnTo>
                  <a:lnTo>
                    <a:pt x="2954167" y="29998"/>
                  </a:lnTo>
                  <a:lnTo>
                    <a:pt x="3101876" y="29998"/>
                  </a:lnTo>
                  <a:lnTo>
                    <a:pt x="3249584" y="0"/>
                  </a:lnTo>
                  <a:lnTo>
                    <a:pt x="3397293" y="29998"/>
                  </a:lnTo>
                </a:path>
              </a:pathLst>
            </a:custGeom>
            <a:ln w="27101" cap="flat">
              <a:solidFill>
                <a:srgbClr val="00833D">
                  <a:alpha val="69803"/>
                </a:srgbClr>
              </a:solidFill>
              <a:prstDash val="solid"/>
              <a:round/>
            </a:ln>
          </p:spPr>
          <p:txBody>
            <a:bodyPr/>
            <a:lstStyle/>
            <a:p>
              <a:endParaRPr/>
            </a:p>
          </p:txBody>
        </p:sp>
        <p:sp>
          <p:nvSpPr>
            <p:cNvPr id="28" name="pl28"/>
            <p:cNvSpPr/>
            <p:nvPr/>
          </p:nvSpPr>
          <p:spPr>
            <a:xfrm>
              <a:off x="1120965" y="955680"/>
              <a:ext cx="3397293" cy="179992"/>
            </a:xfrm>
            <a:custGeom>
              <a:avLst/>
              <a:gdLst/>
              <a:ahLst/>
              <a:cxnLst/>
              <a:rect l="0" t="0" r="0" b="0"/>
              <a:pathLst>
                <a:path w="3397293" h="179992">
                  <a:moveTo>
                    <a:pt x="0" y="59997"/>
                  </a:moveTo>
                  <a:lnTo>
                    <a:pt x="147708" y="59997"/>
                  </a:lnTo>
                  <a:lnTo>
                    <a:pt x="295416" y="89996"/>
                  </a:lnTo>
                  <a:lnTo>
                    <a:pt x="443125" y="89996"/>
                  </a:lnTo>
                  <a:lnTo>
                    <a:pt x="590833" y="59997"/>
                  </a:lnTo>
                  <a:lnTo>
                    <a:pt x="738541" y="59997"/>
                  </a:lnTo>
                  <a:lnTo>
                    <a:pt x="886250" y="0"/>
                  </a:lnTo>
                  <a:lnTo>
                    <a:pt x="1033958" y="29998"/>
                  </a:lnTo>
                  <a:lnTo>
                    <a:pt x="1181667" y="0"/>
                  </a:lnTo>
                  <a:lnTo>
                    <a:pt x="1329375" y="0"/>
                  </a:lnTo>
                  <a:lnTo>
                    <a:pt x="1477083" y="0"/>
                  </a:lnTo>
                  <a:lnTo>
                    <a:pt x="1624792" y="0"/>
                  </a:lnTo>
                  <a:lnTo>
                    <a:pt x="1772500" y="0"/>
                  </a:lnTo>
                  <a:lnTo>
                    <a:pt x="1920209" y="29998"/>
                  </a:lnTo>
                  <a:lnTo>
                    <a:pt x="2067917" y="29998"/>
                  </a:lnTo>
                  <a:lnTo>
                    <a:pt x="2215625" y="29998"/>
                  </a:lnTo>
                  <a:lnTo>
                    <a:pt x="2363334" y="29998"/>
                  </a:lnTo>
                  <a:lnTo>
                    <a:pt x="2511042" y="29998"/>
                  </a:lnTo>
                  <a:lnTo>
                    <a:pt x="2658751" y="59997"/>
                  </a:lnTo>
                  <a:lnTo>
                    <a:pt x="2806459" y="89996"/>
                  </a:lnTo>
                  <a:lnTo>
                    <a:pt x="2954167" y="119995"/>
                  </a:lnTo>
                  <a:lnTo>
                    <a:pt x="3101876" y="179992"/>
                  </a:lnTo>
                  <a:lnTo>
                    <a:pt x="3249584" y="89996"/>
                  </a:lnTo>
                  <a:lnTo>
                    <a:pt x="3397293" y="89996"/>
                  </a:lnTo>
                </a:path>
              </a:pathLst>
            </a:custGeom>
            <a:ln w="27101" cap="flat">
              <a:solidFill>
                <a:srgbClr val="80BD41">
                  <a:alpha val="69803"/>
                </a:srgbClr>
              </a:solidFill>
              <a:prstDash val="solid"/>
              <a:round/>
            </a:ln>
          </p:spPr>
          <p:txBody>
            <a:bodyPr/>
            <a:lstStyle/>
            <a:p>
              <a:endParaRPr/>
            </a:p>
          </p:txBody>
        </p:sp>
        <p:sp>
          <p:nvSpPr>
            <p:cNvPr id="29" name="pl29"/>
            <p:cNvSpPr/>
            <p:nvPr/>
          </p:nvSpPr>
          <p:spPr>
            <a:xfrm>
              <a:off x="1120965" y="1165672"/>
              <a:ext cx="3397293" cy="419982"/>
            </a:xfrm>
            <a:custGeom>
              <a:avLst/>
              <a:gdLst/>
              <a:ahLst/>
              <a:cxnLst/>
              <a:rect l="0" t="0" r="0" b="0"/>
              <a:pathLst>
                <a:path w="3397293" h="419982">
                  <a:moveTo>
                    <a:pt x="0" y="149993"/>
                  </a:moveTo>
                  <a:lnTo>
                    <a:pt x="147708" y="119995"/>
                  </a:lnTo>
                  <a:lnTo>
                    <a:pt x="295416" y="179992"/>
                  </a:lnTo>
                  <a:lnTo>
                    <a:pt x="443125" y="89996"/>
                  </a:lnTo>
                  <a:lnTo>
                    <a:pt x="590833" y="59997"/>
                  </a:lnTo>
                  <a:lnTo>
                    <a:pt x="738541" y="89996"/>
                  </a:lnTo>
                  <a:lnTo>
                    <a:pt x="886250" y="89996"/>
                  </a:lnTo>
                  <a:lnTo>
                    <a:pt x="1033958" y="89996"/>
                  </a:lnTo>
                  <a:lnTo>
                    <a:pt x="1181667" y="29998"/>
                  </a:lnTo>
                  <a:lnTo>
                    <a:pt x="1329375" y="59997"/>
                  </a:lnTo>
                  <a:lnTo>
                    <a:pt x="1477083" y="89996"/>
                  </a:lnTo>
                  <a:lnTo>
                    <a:pt x="1624792" y="89996"/>
                  </a:lnTo>
                  <a:lnTo>
                    <a:pt x="1772500" y="29998"/>
                  </a:lnTo>
                  <a:lnTo>
                    <a:pt x="1920209" y="0"/>
                  </a:lnTo>
                  <a:lnTo>
                    <a:pt x="2067917" y="29998"/>
                  </a:lnTo>
                  <a:lnTo>
                    <a:pt x="2215625" y="29998"/>
                  </a:lnTo>
                  <a:lnTo>
                    <a:pt x="2363334" y="59997"/>
                  </a:lnTo>
                  <a:lnTo>
                    <a:pt x="2511042" y="59997"/>
                  </a:lnTo>
                  <a:lnTo>
                    <a:pt x="2658751" y="119995"/>
                  </a:lnTo>
                  <a:lnTo>
                    <a:pt x="2806459" y="59997"/>
                  </a:lnTo>
                  <a:lnTo>
                    <a:pt x="2954167" y="209991"/>
                  </a:lnTo>
                  <a:lnTo>
                    <a:pt x="3101876" y="419982"/>
                  </a:lnTo>
                  <a:lnTo>
                    <a:pt x="3249584" y="149993"/>
                  </a:lnTo>
                  <a:lnTo>
                    <a:pt x="3397293" y="239990"/>
                  </a:lnTo>
                </a:path>
              </a:pathLst>
            </a:custGeom>
            <a:ln w="65043" cap="flat">
              <a:solidFill>
                <a:srgbClr val="000000">
                  <a:alpha val="100000"/>
                </a:srgbClr>
              </a:solidFill>
              <a:prstDash val="solid"/>
              <a:round/>
            </a:ln>
          </p:spPr>
          <p:txBody>
            <a:bodyPr/>
            <a:lstStyle/>
            <a:p>
              <a:endParaRPr/>
            </a:p>
          </p:txBody>
        </p:sp>
        <p:sp>
          <p:nvSpPr>
            <p:cNvPr id="30" name="pl30"/>
            <p:cNvSpPr/>
            <p:nvPr/>
          </p:nvSpPr>
          <p:spPr>
            <a:xfrm>
              <a:off x="1120965" y="1165672"/>
              <a:ext cx="3397293" cy="419982"/>
            </a:xfrm>
            <a:custGeom>
              <a:avLst/>
              <a:gdLst/>
              <a:ahLst/>
              <a:cxnLst/>
              <a:rect l="0" t="0" r="0" b="0"/>
              <a:pathLst>
                <a:path w="3397293" h="419982">
                  <a:moveTo>
                    <a:pt x="0" y="149993"/>
                  </a:moveTo>
                  <a:lnTo>
                    <a:pt x="147708" y="119995"/>
                  </a:lnTo>
                  <a:lnTo>
                    <a:pt x="295416" y="179992"/>
                  </a:lnTo>
                  <a:lnTo>
                    <a:pt x="443125" y="89996"/>
                  </a:lnTo>
                  <a:lnTo>
                    <a:pt x="590833" y="59997"/>
                  </a:lnTo>
                  <a:lnTo>
                    <a:pt x="738541" y="89996"/>
                  </a:lnTo>
                  <a:lnTo>
                    <a:pt x="886250" y="89996"/>
                  </a:lnTo>
                  <a:lnTo>
                    <a:pt x="1033958" y="89996"/>
                  </a:lnTo>
                  <a:lnTo>
                    <a:pt x="1181667" y="29998"/>
                  </a:lnTo>
                  <a:lnTo>
                    <a:pt x="1329375" y="59997"/>
                  </a:lnTo>
                  <a:lnTo>
                    <a:pt x="1477083" y="89996"/>
                  </a:lnTo>
                  <a:lnTo>
                    <a:pt x="1624792" y="89996"/>
                  </a:lnTo>
                  <a:lnTo>
                    <a:pt x="1772500" y="29998"/>
                  </a:lnTo>
                  <a:lnTo>
                    <a:pt x="1920209" y="0"/>
                  </a:lnTo>
                  <a:lnTo>
                    <a:pt x="2067917" y="29998"/>
                  </a:lnTo>
                  <a:lnTo>
                    <a:pt x="2215625" y="29998"/>
                  </a:lnTo>
                  <a:lnTo>
                    <a:pt x="2363334" y="59997"/>
                  </a:lnTo>
                  <a:lnTo>
                    <a:pt x="2511042" y="59997"/>
                  </a:lnTo>
                  <a:lnTo>
                    <a:pt x="2658751" y="119995"/>
                  </a:lnTo>
                  <a:lnTo>
                    <a:pt x="2806459" y="59997"/>
                  </a:lnTo>
                  <a:lnTo>
                    <a:pt x="2954167" y="209991"/>
                  </a:lnTo>
                  <a:lnTo>
                    <a:pt x="3101876" y="419982"/>
                  </a:lnTo>
                  <a:lnTo>
                    <a:pt x="3249584" y="149993"/>
                  </a:lnTo>
                  <a:lnTo>
                    <a:pt x="3397293" y="239990"/>
                  </a:lnTo>
                </a:path>
              </a:pathLst>
            </a:custGeom>
            <a:ln w="40651" cap="flat">
              <a:solidFill>
                <a:srgbClr val="1CABE2">
                  <a:alpha val="100000"/>
                </a:srgbClr>
              </a:solidFill>
              <a:prstDash val="solid"/>
              <a:round/>
            </a:ln>
          </p:spPr>
          <p:txBody>
            <a:bodyPr/>
            <a:lstStyle/>
            <a:p>
              <a:endParaRPr/>
            </a:p>
          </p:txBody>
        </p:sp>
        <p:sp>
          <p:nvSpPr>
            <p:cNvPr id="31" name="tx31"/>
            <p:cNvSpPr/>
            <p:nvPr/>
          </p:nvSpPr>
          <p:spPr>
            <a:xfrm>
              <a:off x="1060675" y="11433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2" name="tx32"/>
            <p:cNvSpPr/>
            <p:nvPr/>
          </p:nvSpPr>
          <p:spPr>
            <a:xfrm>
              <a:off x="1799217" y="10833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3" name="tx33"/>
            <p:cNvSpPr/>
            <p:nvPr/>
          </p:nvSpPr>
          <p:spPr>
            <a:xfrm>
              <a:off x="2537759" y="10833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 name="tx34"/>
            <p:cNvSpPr/>
            <p:nvPr/>
          </p:nvSpPr>
          <p:spPr>
            <a:xfrm>
              <a:off x="3276301" y="1023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 name="tx35"/>
            <p:cNvSpPr/>
            <p:nvPr/>
          </p:nvSpPr>
          <p:spPr>
            <a:xfrm>
              <a:off x="3867135" y="10533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6" name="tx36"/>
            <p:cNvSpPr/>
            <p:nvPr/>
          </p:nvSpPr>
          <p:spPr>
            <a:xfrm>
              <a:off x="4457968" y="1233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7" name="tx37"/>
            <p:cNvSpPr/>
            <p:nvPr/>
          </p:nvSpPr>
          <p:spPr>
            <a:xfrm>
              <a:off x="810775" y="381344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8" name="tx38"/>
            <p:cNvSpPr/>
            <p:nvPr/>
          </p:nvSpPr>
          <p:spPr>
            <a:xfrm>
              <a:off x="733081" y="306347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9" name="tx39"/>
            <p:cNvSpPr/>
            <p:nvPr/>
          </p:nvSpPr>
          <p:spPr>
            <a:xfrm>
              <a:off x="733081" y="23135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0" name="tx40"/>
            <p:cNvSpPr/>
            <p:nvPr/>
          </p:nvSpPr>
          <p:spPr>
            <a:xfrm>
              <a:off x="733081" y="156524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1" name="tx41"/>
            <p:cNvSpPr/>
            <p:nvPr/>
          </p:nvSpPr>
          <p:spPr>
            <a:xfrm>
              <a:off x="655386" y="81356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4518"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3" name="tx43"/>
            <p:cNvSpPr/>
            <p:nvPr/>
          </p:nvSpPr>
          <p:spPr>
            <a:xfrm rot="-5400000">
              <a:off x="1703060"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4" name="tx44"/>
            <p:cNvSpPr/>
            <p:nvPr/>
          </p:nvSpPr>
          <p:spPr>
            <a:xfrm rot="-5400000">
              <a:off x="2441602"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5" name="tx45"/>
            <p:cNvSpPr/>
            <p:nvPr/>
          </p:nvSpPr>
          <p:spPr>
            <a:xfrm rot="-5400000">
              <a:off x="3180144"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6" name="tx46"/>
            <p:cNvSpPr/>
            <p:nvPr/>
          </p:nvSpPr>
          <p:spPr>
            <a:xfrm rot="-5400000">
              <a:off x="3770978"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778"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784969"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0" name="pl50"/>
            <p:cNvSpPr/>
            <p:nvPr/>
          </p:nvSpPr>
          <p:spPr>
            <a:xfrm>
              <a:off x="1625049"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1" name="pl51"/>
            <p:cNvSpPr/>
            <p:nvPr/>
          </p:nvSpPr>
          <p:spPr>
            <a:xfrm>
              <a:off x="1625049"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52" name="pl52"/>
            <p:cNvSpPr/>
            <p:nvPr/>
          </p:nvSpPr>
          <p:spPr>
            <a:xfrm>
              <a:off x="2876590"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3" name="pl53"/>
            <p:cNvSpPr/>
            <p:nvPr/>
          </p:nvSpPr>
          <p:spPr>
            <a:xfrm>
              <a:off x="3545661"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4" name="tx54"/>
            <p:cNvSpPr/>
            <p:nvPr/>
          </p:nvSpPr>
          <p:spPr>
            <a:xfrm>
              <a:off x="1052068"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55" name="tx55"/>
            <p:cNvSpPr/>
            <p:nvPr/>
          </p:nvSpPr>
          <p:spPr>
            <a:xfrm>
              <a:off x="1892149"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56" name="tx56"/>
            <p:cNvSpPr/>
            <p:nvPr/>
          </p:nvSpPr>
          <p:spPr>
            <a:xfrm>
              <a:off x="3143690"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57" name="tx57"/>
            <p:cNvSpPr/>
            <p:nvPr/>
          </p:nvSpPr>
          <p:spPr>
            <a:xfrm>
              <a:off x="3812761"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58" name="tx58"/>
            <p:cNvSpPr/>
            <p:nvPr/>
          </p:nvSpPr>
          <p:spPr>
            <a:xfrm>
              <a:off x="1354064" y="471005"/>
              <a:ext cx="293109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Gavi transition, 2000-2023</a:t>
              </a:r>
            </a:p>
          </p:txBody>
        </p:sp>
        <p:sp>
          <p:nvSpPr>
            <p:cNvPr id="59" name="pl59"/>
            <p:cNvSpPr/>
            <p:nvPr/>
          </p:nvSpPr>
          <p:spPr>
            <a:xfrm>
              <a:off x="5267799" y="331295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5267799" y="252351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5267799" y="173406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67799" y="94462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806935"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6545477"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7284019"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7948706"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853954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7076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291823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12879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133934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437664"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176206"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91474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7653290"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244123"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834957"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437664" y="1339349"/>
              <a:ext cx="3397293" cy="2526211"/>
            </a:xfrm>
            <a:custGeom>
              <a:avLst/>
              <a:gdLst/>
              <a:ahLst/>
              <a:cxnLst/>
              <a:rect l="0" t="0" r="0" b="0"/>
              <a:pathLst>
                <a:path w="3397293" h="2526211">
                  <a:moveTo>
                    <a:pt x="0" y="2526211"/>
                  </a:moveTo>
                  <a:lnTo>
                    <a:pt x="147708" y="2368323"/>
                  </a:lnTo>
                  <a:lnTo>
                    <a:pt x="295416" y="2368323"/>
                  </a:lnTo>
                  <a:lnTo>
                    <a:pt x="443125" y="2052546"/>
                  </a:lnTo>
                  <a:lnTo>
                    <a:pt x="590833" y="1894658"/>
                  </a:lnTo>
                  <a:lnTo>
                    <a:pt x="738541" y="1420994"/>
                  </a:lnTo>
                  <a:lnTo>
                    <a:pt x="886250" y="1420994"/>
                  </a:lnTo>
                  <a:lnTo>
                    <a:pt x="1033958" y="1263105"/>
                  </a:lnTo>
                  <a:lnTo>
                    <a:pt x="1181667" y="1105217"/>
                  </a:lnTo>
                  <a:lnTo>
                    <a:pt x="1329375" y="789441"/>
                  </a:lnTo>
                  <a:lnTo>
                    <a:pt x="1477083" y="947329"/>
                  </a:lnTo>
                  <a:lnTo>
                    <a:pt x="1624792" y="631552"/>
                  </a:lnTo>
                  <a:lnTo>
                    <a:pt x="1772500" y="631552"/>
                  </a:lnTo>
                  <a:lnTo>
                    <a:pt x="1920209" y="789441"/>
                  </a:lnTo>
                  <a:lnTo>
                    <a:pt x="2067917" y="631552"/>
                  </a:lnTo>
                  <a:lnTo>
                    <a:pt x="2215625" y="631552"/>
                  </a:lnTo>
                  <a:lnTo>
                    <a:pt x="2363334" y="473664"/>
                  </a:lnTo>
                  <a:lnTo>
                    <a:pt x="2511042" y="315776"/>
                  </a:lnTo>
                  <a:lnTo>
                    <a:pt x="2658751" y="157888"/>
                  </a:lnTo>
                  <a:lnTo>
                    <a:pt x="2806459" y="0"/>
                  </a:lnTo>
                  <a:lnTo>
                    <a:pt x="2954167" y="631552"/>
                  </a:lnTo>
                  <a:lnTo>
                    <a:pt x="3101876" y="631552"/>
                  </a:lnTo>
                  <a:lnTo>
                    <a:pt x="3249584" y="315776"/>
                  </a:lnTo>
                  <a:lnTo>
                    <a:pt x="3397293" y="315776"/>
                  </a:lnTo>
                </a:path>
              </a:pathLst>
            </a:custGeom>
            <a:ln w="27101" cap="flat">
              <a:solidFill>
                <a:srgbClr val="0058AB">
                  <a:alpha val="69803"/>
                </a:srgbClr>
              </a:solidFill>
              <a:prstDash val="solid"/>
              <a:round/>
            </a:ln>
          </p:spPr>
          <p:txBody>
            <a:bodyPr/>
            <a:lstStyle/>
            <a:p>
              <a:endParaRPr/>
            </a:p>
          </p:txBody>
        </p:sp>
        <p:sp>
          <p:nvSpPr>
            <p:cNvPr id="79" name="pl79"/>
            <p:cNvSpPr/>
            <p:nvPr/>
          </p:nvSpPr>
          <p:spPr>
            <a:xfrm>
              <a:off x="5437664" y="1023572"/>
              <a:ext cx="3397293" cy="2210435"/>
            </a:xfrm>
            <a:custGeom>
              <a:avLst/>
              <a:gdLst/>
              <a:ahLst/>
              <a:cxnLst/>
              <a:rect l="0" t="0" r="0" b="0"/>
              <a:pathLst>
                <a:path w="3397293" h="2210435">
                  <a:moveTo>
                    <a:pt x="0" y="789441"/>
                  </a:moveTo>
                  <a:lnTo>
                    <a:pt x="147708" y="631552"/>
                  </a:lnTo>
                  <a:lnTo>
                    <a:pt x="295416" y="947329"/>
                  </a:lnTo>
                  <a:lnTo>
                    <a:pt x="443125" y="473664"/>
                  </a:lnTo>
                  <a:lnTo>
                    <a:pt x="590833" y="315776"/>
                  </a:lnTo>
                  <a:lnTo>
                    <a:pt x="738541" y="473664"/>
                  </a:lnTo>
                  <a:lnTo>
                    <a:pt x="886250" y="473664"/>
                  </a:lnTo>
                  <a:lnTo>
                    <a:pt x="1033958" y="473664"/>
                  </a:lnTo>
                  <a:lnTo>
                    <a:pt x="1181667" y="157888"/>
                  </a:lnTo>
                  <a:lnTo>
                    <a:pt x="1329375" y="315776"/>
                  </a:lnTo>
                  <a:lnTo>
                    <a:pt x="1477083" y="473664"/>
                  </a:lnTo>
                  <a:lnTo>
                    <a:pt x="1624792" y="473664"/>
                  </a:lnTo>
                  <a:lnTo>
                    <a:pt x="1772500" y="157888"/>
                  </a:lnTo>
                  <a:lnTo>
                    <a:pt x="1920209" y="0"/>
                  </a:lnTo>
                  <a:lnTo>
                    <a:pt x="2067917" y="157888"/>
                  </a:lnTo>
                  <a:lnTo>
                    <a:pt x="2215625" y="157888"/>
                  </a:lnTo>
                  <a:lnTo>
                    <a:pt x="2363334" y="315776"/>
                  </a:lnTo>
                  <a:lnTo>
                    <a:pt x="2511042" y="315776"/>
                  </a:lnTo>
                  <a:lnTo>
                    <a:pt x="2658751" y="631552"/>
                  </a:lnTo>
                  <a:lnTo>
                    <a:pt x="2806459" y="315776"/>
                  </a:lnTo>
                  <a:lnTo>
                    <a:pt x="2954167" y="1105217"/>
                  </a:lnTo>
                  <a:lnTo>
                    <a:pt x="3101876" y="2210435"/>
                  </a:lnTo>
                  <a:lnTo>
                    <a:pt x="3249584" y="789441"/>
                  </a:lnTo>
                  <a:lnTo>
                    <a:pt x="3397293" y="1263105"/>
                  </a:lnTo>
                </a:path>
              </a:pathLst>
            </a:custGeom>
            <a:ln w="27101" cap="flat">
              <a:solidFill>
                <a:srgbClr val="1CABE2">
                  <a:alpha val="69803"/>
                </a:srgbClr>
              </a:solidFill>
              <a:prstDash val="solid"/>
              <a:round/>
            </a:ln>
          </p:spPr>
          <p:txBody>
            <a:bodyPr/>
            <a:lstStyle/>
            <a:p>
              <a:endParaRPr/>
            </a:p>
          </p:txBody>
        </p:sp>
        <p:sp>
          <p:nvSpPr>
            <p:cNvPr id="80" name="pl80"/>
            <p:cNvSpPr/>
            <p:nvPr/>
          </p:nvSpPr>
          <p:spPr>
            <a:xfrm>
              <a:off x="5437664" y="1181460"/>
              <a:ext cx="3397293" cy="157888"/>
            </a:xfrm>
            <a:custGeom>
              <a:avLst/>
              <a:gdLst/>
              <a:ahLst/>
              <a:cxnLst/>
              <a:rect l="0" t="0" r="0" b="0"/>
              <a:pathLst>
                <a:path w="3397293" h="157888">
                  <a:moveTo>
                    <a:pt x="0" y="157888"/>
                  </a:moveTo>
                  <a:lnTo>
                    <a:pt x="147708" y="0"/>
                  </a:lnTo>
                  <a:lnTo>
                    <a:pt x="295416" y="157888"/>
                  </a:lnTo>
                  <a:lnTo>
                    <a:pt x="443125" y="0"/>
                  </a:lnTo>
                  <a:lnTo>
                    <a:pt x="590833" y="0"/>
                  </a:lnTo>
                  <a:lnTo>
                    <a:pt x="738541" y="0"/>
                  </a:lnTo>
                  <a:lnTo>
                    <a:pt x="886250" y="0"/>
                  </a:lnTo>
                  <a:lnTo>
                    <a:pt x="1033958" y="0"/>
                  </a:lnTo>
                  <a:lnTo>
                    <a:pt x="1181667" y="0"/>
                  </a:lnTo>
                  <a:lnTo>
                    <a:pt x="1329375" y="0"/>
                  </a:lnTo>
                  <a:lnTo>
                    <a:pt x="1477083" y="0"/>
                  </a:lnTo>
                  <a:lnTo>
                    <a:pt x="1624792" y="0"/>
                  </a:lnTo>
                  <a:lnTo>
                    <a:pt x="1772500" y="157888"/>
                  </a:lnTo>
                  <a:lnTo>
                    <a:pt x="1920209" y="0"/>
                  </a:lnTo>
                  <a:lnTo>
                    <a:pt x="2067917" y="0"/>
                  </a:lnTo>
                  <a:lnTo>
                    <a:pt x="2215625" y="0"/>
                  </a:lnTo>
                  <a:lnTo>
                    <a:pt x="2363334" y="0"/>
                  </a:lnTo>
                  <a:lnTo>
                    <a:pt x="2511042" y="0"/>
                  </a:lnTo>
                  <a:lnTo>
                    <a:pt x="2658751" y="157888"/>
                  </a:lnTo>
                  <a:lnTo>
                    <a:pt x="2806459" y="157888"/>
                  </a:lnTo>
                  <a:lnTo>
                    <a:pt x="2954167" y="157888"/>
                  </a:lnTo>
                  <a:lnTo>
                    <a:pt x="3101876" y="157888"/>
                  </a:lnTo>
                  <a:lnTo>
                    <a:pt x="3249584" y="0"/>
                  </a:lnTo>
                  <a:lnTo>
                    <a:pt x="3397293" y="157888"/>
                  </a:lnTo>
                </a:path>
              </a:pathLst>
            </a:custGeom>
            <a:ln w="27101" cap="flat">
              <a:solidFill>
                <a:srgbClr val="00833D">
                  <a:alpha val="69803"/>
                </a:srgbClr>
              </a:solidFill>
              <a:prstDash val="solid"/>
              <a:round/>
            </a:ln>
          </p:spPr>
          <p:txBody>
            <a:bodyPr/>
            <a:lstStyle/>
            <a:p>
              <a:endParaRPr/>
            </a:p>
          </p:txBody>
        </p:sp>
        <p:sp>
          <p:nvSpPr>
            <p:cNvPr id="81" name="pl81"/>
            <p:cNvSpPr/>
            <p:nvPr/>
          </p:nvSpPr>
          <p:spPr>
            <a:xfrm>
              <a:off x="5437664" y="865684"/>
              <a:ext cx="3397293" cy="947329"/>
            </a:xfrm>
            <a:custGeom>
              <a:avLst/>
              <a:gdLst/>
              <a:ahLst/>
              <a:cxnLst/>
              <a:rect l="0" t="0" r="0" b="0"/>
              <a:pathLst>
                <a:path w="3397293" h="947329">
                  <a:moveTo>
                    <a:pt x="0" y="315776"/>
                  </a:moveTo>
                  <a:lnTo>
                    <a:pt x="147708" y="315776"/>
                  </a:lnTo>
                  <a:lnTo>
                    <a:pt x="295416" y="473664"/>
                  </a:lnTo>
                  <a:lnTo>
                    <a:pt x="443125" y="473664"/>
                  </a:lnTo>
                  <a:lnTo>
                    <a:pt x="590833" y="315776"/>
                  </a:lnTo>
                  <a:lnTo>
                    <a:pt x="738541" y="315776"/>
                  </a:lnTo>
                  <a:lnTo>
                    <a:pt x="886250" y="0"/>
                  </a:lnTo>
                  <a:lnTo>
                    <a:pt x="1033958" y="157888"/>
                  </a:lnTo>
                  <a:lnTo>
                    <a:pt x="1181667" y="0"/>
                  </a:lnTo>
                  <a:lnTo>
                    <a:pt x="1329375" y="0"/>
                  </a:lnTo>
                  <a:lnTo>
                    <a:pt x="1477083" y="0"/>
                  </a:lnTo>
                  <a:lnTo>
                    <a:pt x="1624792" y="0"/>
                  </a:lnTo>
                  <a:lnTo>
                    <a:pt x="1772500" y="0"/>
                  </a:lnTo>
                  <a:lnTo>
                    <a:pt x="1920209" y="157888"/>
                  </a:lnTo>
                  <a:lnTo>
                    <a:pt x="2067917" y="157888"/>
                  </a:lnTo>
                  <a:lnTo>
                    <a:pt x="2215625" y="157888"/>
                  </a:lnTo>
                  <a:lnTo>
                    <a:pt x="2363334" y="157888"/>
                  </a:lnTo>
                  <a:lnTo>
                    <a:pt x="2511042" y="157888"/>
                  </a:lnTo>
                  <a:lnTo>
                    <a:pt x="2658751" y="315776"/>
                  </a:lnTo>
                  <a:lnTo>
                    <a:pt x="2806459" y="473664"/>
                  </a:lnTo>
                  <a:lnTo>
                    <a:pt x="2954167" y="631552"/>
                  </a:lnTo>
                  <a:lnTo>
                    <a:pt x="3101876" y="947329"/>
                  </a:lnTo>
                  <a:lnTo>
                    <a:pt x="3249584" y="473664"/>
                  </a:lnTo>
                  <a:lnTo>
                    <a:pt x="3397293" y="473664"/>
                  </a:lnTo>
                </a:path>
              </a:pathLst>
            </a:custGeom>
            <a:ln w="27101" cap="flat">
              <a:solidFill>
                <a:srgbClr val="80BD41">
                  <a:alpha val="69803"/>
                </a:srgbClr>
              </a:solidFill>
              <a:prstDash val="solid"/>
              <a:round/>
            </a:ln>
          </p:spPr>
          <p:txBody>
            <a:bodyPr/>
            <a:lstStyle/>
            <a:p>
              <a:endParaRPr/>
            </a:p>
          </p:txBody>
        </p:sp>
        <p:sp>
          <p:nvSpPr>
            <p:cNvPr id="82" name="pl82"/>
            <p:cNvSpPr/>
            <p:nvPr/>
          </p:nvSpPr>
          <p:spPr>
            <a:xfrm>
              <a:off x="5437664" y="1339349"/>
              <a:ext cx="3397293" cy="0"/>
            </a:xfrm>
            <a:custGeom>
              <a:avLst/>
              <a:gdLst/>
              <a:ahLst/>
              <a:cxnLst/>
              <a:rect l="0" t="0" r="0" b="0"/>
              <a:pathLst>
                <a:path w="3397293">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3" name="pl83"/>
            <p:cNvSpPr/>
            <p:nvPr/>
          </p:nvSpPr>
          <p:spPr>
            <a:xfrm>
              <a:off x="5437664" y="1023572"/>
              <a:ext cx="3397293" cy="2210435"/>
            </a:xfrm>
            <a:custGeom>
              <a:avLst/>
              <a:gdLst/>
              <a:ahLst/>
              <a:cxnLst/>
              <a:rect l="0" t="0" r="0" b="0"/>
              <a:pathLst>
                <a:path w="3397293" h="2210435">
                  <a:moveTo>
                    <a:pt x="0" y="789441"/>
                  </a:moveTo>
                  <a:lnTo>
                    <a:pt x="147708" y="631552"/>
                  </a:lnTo>
                  <a:lnTo>
                    <a:pt x="295416" y="947329"/>
                  </a:lnTo>
                  <a:lnTo>
                    <a:pt x="443125" y="473664"/>
                  </a:lnTo>
                  <a:lnTo>
                    <a:pt x="590833" y="315776"/>
                  </a:lnTo>
                  <a:lnTo>
                    <a:pt x="738541" y="473664"/>
                  </a:lnTo>
                  <a:lnTo>
                    <a:pt x="886250" y="473664"/>
                  </a:lnTo>
                  <a:lnTo>
                    <a:pt x="1033958" y="473664"/>
                  </a:lnTo>
                  <a:lnTo>
                    <a:pt x="1181667" y="157888"/>
                  </a:lnTo>
                  <a:lnTo>
                    <a:pt x="1329375" y="315776"/>
                  </a:lnTo>
                  <a:lnTo>
                    <a:pt x="1477083" y="473664"/>
                  </a:lnTo>
                  <a:lnTo>
                    <a:pt x="1624792" y="473664"/>
                  </a:lnTo>
                  <a:lnTo>
                    <a:pt x="1772500" y="157888"/>
                  </a:lnTo>
                  <a:lnTo>
                    <a:pt x="1920209" y="0"/>
                  </a:lnTo>
                  <a:lnTo>
                    <a:pt x="2067917" y="157888"/>
                  </a:lnTo>
                  <a:lnTo>
                    <a:pt x="2215625" y="157888"/>
                  </a:lnTo>
                  <a:lnTo>
                    <a:pt x="2363334" y="315776"/>
                  </a:lnTo>
                  <a:lnTo>
                    <a:pt x="2511042" y="315776"/>
                  </a:lnTo>
                  <a:lnTo>
                    <a:pt x="2658751" y="631552"/>
                  </a:lnTo>
                  <a:lnTo>
                    <a:pt x="2806459" y="315776"/>
                  </a:lnTo>
                  <a:lnTo>
                    <a:pt x="2954167" y="1105217"/>
                  </a:lnTo>
                  <a:lnTo>
                    <a:pt x="3101876" y="2210435"/>
                  </a:lnTo>
                  <a:lnTo>
                    <a:pt x="3249584" y="789441"/>
                  </a:lnTo>
                  <a:lnTo>
                    <a:pt x="3397293" y="1263105"/>
                  </a:lnTo>
                </a:path>
              </a:pathLst>
            </a:custGeom>
            <a:ln w="65043" cap="flat">
              <a:solidFill>
                <a:srgbClr val="000000">
                  <a:alpha val="100000"/>
                </a:srgbClr>
              </a:solidFill>
              <a:prstDash val="solid"/>
              <a:round/>
            </a:ln>
          </p:spPr>
          <p:txBody>
            <a:bodyPr/>
            <a:lstStyle/>
            <a:p>
              <a:endParaRPr/>
            </a:p>
          </p:txBody>
        </p:sp>
        <p:sp>
          <p:nvSpPr>
            <p:cNvPr id="84" name="pl84"/>
            <p:cNvSpPr/>
            <p:nvPr/>
          </p:nvSpPr>
          <p:spPr>
            <a:xfrm>
              <a:off x="5437664" y="1023572"/>
              <a:ext cx="3397293" cy="2210435"/>
            </a:xfrm>
            <a:custGeom>
              <a:avLst/>
              <a:gdLst/>
              <a:ahLst/>
              <a:cxnLst/>
              <a:rect l="0" t="0" r="0" b="0"/>
              <a:pathLst>
                <a:path w="3397293" h="2210435">
                  <a:moveTo>
                    <a:pt x="0" y="789441"/>
                  </a:moveTo>
                  <a:lnTo>
                    <a:pt x="147708" y="631552"/>
                  </a:lnTo>
                  <a:lnTo>
                    <a:pt x="295416" y="947329"/>
                  </a:lnTo>
                  <a:lnTo>
                    <a:pt x="443125" y="473664"/>
                  </a:lnTo>
                  <a:lnTo>
                    <a:pt x="590833" y="315776"/>
                  </a:lnTo>
                  <a:lnTo>
                    <a:pt x="738541" y="473664"/>
                  </a:lnTo>
                  <a:lnTo>
                    <a:pt x="886250" y="473664"/>
                  </a:lnTo>
                  <a:lnTo>
                    <a:pt x="1033958" y="473664"/>
                  </a:lnTo>
                  <a:lnTo>
                    <a:pt x="1181667" y="157888"/>
                  </a:lnTo>
                  <a:lnTo>
                    <a:pt x="1329375" y="315776"/>
                  </a:lnTo>
                  <a:lnTo>
                    <a:pt x="1477083" y="473664"/>
                  </a:lnTo>
                  <a:lnTo>
                    <a:pt x="1624792" y="473664"/>
                  </a:lnTo>
                  <a:lnTo>
                    <a:pt x="1772500" y="157888"/>
                  </a:lnTo>
                  <a:lnTo>
                    <a:pt x="1920209" y="0"/>
                  </a:lnTo>
                  <a:lnTo>
                    <a:pt x="2067917" y="157888"/>
                  </a:lnTo>
                  <a:lnTo>
                    <a:pt x="2215625" y="157888"/>
                  </a:lnTo>
                  <a:lnTo>
                    <a:pt x="2363334" y="315776"/>
                  </a:lnTo>
                  <a:lnTo>
                    <a:pt x="2511042" y="315776"/>
                  </a:lnTo>
                  <a:lnTo>
                    <a:pt x="2658751" y="631552"/>
                  </a:lnTo>
                  <a:lnTo>
                    <a:pt x="2806459" y="315776"/>
                  </a:lnTo>
                  <a:lnTo>
                    <a:pt x="2954167" y="1105217"/>
                  </a:lnTo>
                  <a:lnTo>
                    <a:pt x="3101876" y="2210435"/>
                  </a:lnTo>
                  <a:lnTo>
                    <a:pt x="3249584" y="789441"/>
                  </a:lnTo>
                  <a:lnTo>
                    <a:pt x="3397293" y="1263105"/>
                  </a:lnTo>
                </a:path>
              </a:pathLst>
            </a:custGeom>
            <a:ln w="40651" cap="flat">
              <a:solidFill>
                <a:srgbClr val="1CABE2">
                  <a:alpha val="100000"/>
                </a:srgbClr>
              </a:solidFill>
              <a:prstDash val="solid"/>
              <a:round/>
            </a:ln>
          </p:spPr>
          <p:txBody>
            <a:bodyPr/>
            <a:lstStyle/>
            <a:p>
              <a:endParaRPr/>
            </a:p>
          </p:txBody>
        </p:sp>
        <p:sp>
          <p:nvSpPr>
            <p:cNvPr id="85" name="tx85"/>
            <p:cNvSpPr/>
            <p:nvPr/>
          </p:nvSpPr>
          <p:spPr>
            <a:xfrm>
              <a:off x="5389469" y="163284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6" name="tx86"/>
            <p:cNvSpPr/>
            <p:nvPr/>
          </p:nvSpPr>
          <p:spPr>
            <a:xfrm>
              <a:off x="6128011" y="13184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7" name="tx87"/>
            <p:cNvSpPr/>
            <p:nvPr/>
          </p:nvSpPr>
          <p:spPr>
            <a:xfrm>
              <a:off x="6866553" y="13184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8" name="tx88"/>
            <p:cNvSpPr/>
            <p:nvPr/>
          </p:nvSpPr>
          <p:spPr>
            <a:xfrm>
              <a:off x="7623145" y="10026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tx89"/>
            <p:cNvSpPr/>
            <p:nvPr/>
          </p:nvSpPr>
          <p:spPr>
            <a:xfrm>
              <a:off x="8213978" y="11592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0" name="tx90"/>
            <p:cNvSpPr/>
            <p:nvPr/>
          </p:nvSpPr>
          <p:spPr>
            <a:xfrm>
              <a:off x="8786762" y="210656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91" name="tx91"/>
            <p:cNvSpPr/>
            <p:nvPr/>
          </p:nvSpPr>
          <p:spPr>
            <a:xfrm>
              <a:off x="5003259" y="3655557"/>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92" name="tx92"/>
            <p:cNvSpPr/>
            <p:nvPr/>
          </p:nvSpPr>
          <p:spPr>
            <a:xfrm>
              <a:off x="5003259" y="2866116"/>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a:off x="5080953" y="2078449"/>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94" name="tx94"/>
            <p:cNvSpPr/>
            <p:nvPr/>
          </p:nvSpPr>
          <p:spPr>
            <a:xfrm>
              <a:off x="5127474" y="128723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rot="-5400000">
              <a:off x="528121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6019759"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6758301"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7496843"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808767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8678476"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1" name="tx101"/>
            <p:cNvSpPr/>
            <p:nvPr/>
          </p:nvSpPr>
          <p:spPr>
            <a:xfrm rot="-5400000">
              <a:off x="4153407" y="2294110"/>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pl102"/>
            <p:cNvSpPr/>
            <p:nvPr/>
          </p:nvSpPr>
          <p:spPr>
            <a:xfrm>
              <a:off x="5101668"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3" name="pl103"/>
            <p:cNvSpPr/>
            <p:nvPr/>
          </p:nvSpPr>
          <p:spPr>
            <a:xfrm>
              <a:off x="5941748"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4" name="pl104"/>
            <p:cNvSpPr/>
            <p:nvPr/>
          </p:nvSpPr>
          <p:spPr>
            <a:xfrm>
              <a:off x="5941748"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05" name="pl105"/>
            <p:cNvSpPr/>
            <p:nvPr/>
          </p:nvSpPr>
          <p:spPr>
            <a:xfrm>
              <a:off x="7193289"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6" name="pl106"/>
            <p:cNvSpPr/>
            <p:nvPr/>
          </p:nvSpPr>
          <p:spPr>
            <a:xfrm>
              <a:off x="7862360"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7" name="tx107"/>
            <p:cNvSpPr/>
            <p:nvPr/>
          </p:nvSpPr>
          <p:spPr>
            <a:xfrm>
              <a:off x="5368767"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08" name="tx108"/>
            <p:cNvSpPr/>
            <p:nvPr/>
          </p:nvSpPr>
          <p:spPr>
            <a:xfrm>
              <a:off x="6208848"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09" name="tx109"/>
            <p:cNvSpPr/>
            <p:nvPr/>
          </p:nvSpPr>
          <p:spPr>
            <a:xfrm>
              <a:off x="7460388"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10" name="tx110"/>
            <p:cNvSpPr/>
            <p:nvPr/>
          </p:nvSpPr>
          <p:spPr>
            <a:xfrm>
              <a:off x="8129459"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11" name="tx111"/>
            <p:cNvSpPr/>
            <p:nvPr/>
          </p:nvSpPr>
          <p:spPr>
            <a:xfrm>
              <a:off x="5086277" y="471005"/>
              <a:ext cx="41000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 Gavi transition</a:t>
              </a:r>
            </a:p>
          </p:txBody>
        </p:sp>
        <p:sp>
          <p:nvSpPr>
            <p:cNvPr id="112" name="pl112"/>
            <p:cNvSpPr/>
            <p:nvPr/>
          </p:nvSpPr>
          <p:spPr>
            <a:xfrm>
              <a:off x="951100" y="5712651"/>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2537439"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4977961"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7418482"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951100" y="5880476"/>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51100" y="554482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317178"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757700"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6198222"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8638743"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rc122"/>
            <p:cNvSpPr/>
            <p:nvPr/>
          </p:nvSpPr>
          <p:spPr>
            <a:xfrm>
              <a:off x="1317178" y="5775585"/>
              <a:ext cx="4881043" cy="209781"/>
            </a:xfrm>
            <a:prstGeom prst="rect">
              <a:avLst/>
            </a:prstGeom>
            <a:solidFill>
              <a:srgbClr val="1CABE2">
                <a:alpha val="80000"/>
              </a:srgbClr>
            </a:solidFill>
          </p:spPr>
          <p:txBody>
            <a:bodyPr/>
            <a:lstStyle/>
            <a:p>
              <a:endParaRPr/>
            </a:p>
          </p:txBody>
        </p:sp>
        <p:sp>
          <p:nvSpPr>
            <p:cNvPr id="123" name="rc123"/>
            <p:cNvSpPr/>
            <p:nvPr/>
          </p:nvSpPr>
          <p:spPr>
            <a:xfrm>
              <a:off x="1317178" y="5439935"/>
              <a:ext cx="7321564" cy="209781"/>
            </a:xfrm>
            <a:prstGeom prst="rect">
              <a:avLst/>
            </a:prstGeom>
            <a:solidFill>
              <a:srgbClr val="1CABE2">
                <a:alpha val="80000"/>
              </a:srgbClr>
            </a:solidFill>
          </p:spPr>
          <p:txBody>
            <a:bodyPr/>
            <a:lstStyle/>
            <a:p>
              <a:endParaRPr/>
            </a:p>
          </p:txBody>
        </p:sp>
        <p:sp>
          <p:nvSpPr>
            <p:cNvPr id="124" name="tx124"/>
            <p:cNvSpPr/>
            <p:nvPr/>
          </p:nvSpPr>
          <p:spPr>
            <a:xfrm>
              <a:off x="6228366" y="58413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5" name="tx125"/>
            <p:cNvSpPr/>
            <p:nvPr/>
          </p:nvSpPr>
          <p:spPr>
            <a:xfrm>
              <a:off x="8714092" y="550438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6" name="tx126"/>
            <p:cNvSpPr/>
            <p:nvPr/>
          </p:nvSpPr>
          <p:spPr>
            <a:xfrm>
              <a:off x="577692" y="58283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49264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1122976"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a:t>
              </a:r>
            </a:p>
          </p:txBody>
        </p:sp>
        <p:sp>
          <p:nvSpPr>
            <p:cNvPr id="129" name="tx129"/>
            <p:cNvSpPr/>
            <p:nvPr/>
          </p:nvSpPr>
          <p:spPr>
            <a:xfrm>
              <a:off x="3563498"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a:t>
              </a:r>
            </a:p>
          </p:txBody>
        </p:sp>
        <p:sp>
          <p:nvSpPr>
            <p:cNvPr id="130" name="tx130"/>
            <p:cNvSpPr/>
            <p:nvPr/>
          </p:nvSpPr>
          <p:spPr>
            <a:xfrm>
              <a:off x="6004019"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1" name="tx131"/>
            <p:cNvSpPr/>
            <p:nvPr/>
          </p:nvSpPr>
          <p:spPr>
            <a:xfrm>
              <a:off x="8444541"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32" name="tx132"/>
            <p:cNvSpPr/>
            <p:nvPr/>
          </p:nvSpPr>
          <p:spPr>
            <a:xfrm>
              <a:off x="4328673" y="6216841"/>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33" name="tx133"/>
            <p:cNvSpPr/>
            <p:nvPr/>
          </p:nvSpPr>
          <p:spPr>
            <a:xfrm>
              <a:off x="951100" y="5178470"/>
              <a:ext cx="416800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Gavi transition, 2019 and 2023</a:t>
              </a:r>
            </a:p>
          </p:txBody>
        </p:sp>
        <p:sp>
          <p:nvSpPr>
            <p:cNvPr id="134" name="tx134"/>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5" name="tx135"/>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Gavi transition ranked number 4 out of 4 GAVI groups, with DTP1 coverage of 82%.
DTP1 coverage (82%) was 6 percentage points lower than in 2019 (88%).
This equates to 1,519,000 zero-dose children in 2023 compared to 1,047,000 zero-dose children in 2019.</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9057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4060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9063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4066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60694"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40153"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819611"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49907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178529"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8655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11559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36562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61565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656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00423"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79882"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59341"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838799"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1765647"/>
              <a:ext cx="3397293" cy="299987"/>
            </a:xfrm>
            <a:custGeom>
              <a:avLst/>
              <a:gdLst/>
              <a:ahLst/>
              <a:cxnLst/>
              <a:rect l="0" t="0" r="0" b="0"/>
              <a:pathLst>
                <a:path w="3397293" h="299987">
                  <a:moveTo>
                    <a:pt x="0" y="74996"/>
                  </a:moveTo>
                  <a:lnTo>
                    <a:pt x="679458" y="0"/>
                  </a:lnTo>
                  <a:lnTo>
                    <a:pt x="1358917" y="299987"/>
                  </a:lnTo>
                  <a:lnTo>
                    <a:pt x="2038375" y="299987"/>
                  </a:lnTo>
                  <a:lnTo>
                    <a:pt x="2717834" y="149993"/>
                  </a:lnTo>
                  <a:lnTo>
                    <a:pt x="3397293" y="149993"/>
                  </a:lnTo>
                </a:path>
              </a:pathLst>
            </a:custGeom>
            <a:ln w="27101" cap="flat">
              <a:solidFill>
                <a:srgbClr val="0058AB">
                  <a:alpha val="69803"/>
                </a:srgbClr>
              </a:solidFill>
              <a:prstDash val="solid"/>
              <a:round/>
            </a:ln>
          </p:spPr>
          <p:txBody>
            <a:bodyPr/>
            <a:lstStyle/>
            <a:p>
              <a:endParaRPr/>
            </a:p>
          </p:txBody>
        </p:sp>
        <p:sp>
          <p:nvSpPr>
            <p:cNvPr id="26" name="pl26"/>
            <p:cNvSpPr/>
            <p:nvPr/>
          </p:nvSpPr>
          <p:spPr>
            <a:xfrm>
              <a:off x="1120965" y="1765647"/>
              <a:ext cx="3397293" cy="899962"/>
            </a:xfrm>
            <a:custGeom>
              <a:avLst/>
              <a:gdLst/>
              <a:ahLst/>
              <a:cxnLst/>
              <a:rect l="0" t="0" r="0" b="0"/>
              <a:pathLst>
                <a:path w="3397293" h="899962">
                  <a:moveTo>
                    <a:pt x="0" y="149993"/>
                  </a:moveTo>
                  <a:lnTo>
                    <a:pt x="679458" y="0"/>
                  </a:lnTo>
                  <a:lnTo>
                    <a:pt x="1358917" y="374984"/>
                  </a:lnTo>
                  <a:lnTo>
                    <a:pt x="2038375" y="899962"/>
                  </a:lnTo>
                  <a:lnTo>
                    <a:pt x="2717834" y="224990"/>
                  </a:lnTo>
                  <a:lnTo>
                    <a:pt x="3397293" y="449981"/>
                  </a:lnTo>
                </a:path>
              </a:pathLst>
            </a:custGeom>
            <a:ln w="27101" cap="flat">
              <a:solidFill>
                <a:srgbClr val="1CABE2">
                  <a:alpha val="69803"/>
                </a:srgbClr>
              </a:solidFill>
              <a:prstDash val="solid"/>
              <a:round/>
            </a:ln>
          </p:spPr>
          <p:txBody>
            <a:bodyPr/>
            <a:lstStyle/>
            <a:p>
              <a:endParaRPr/>
            </a:p>
          </p:txBody>
        </p:sp>
        <p:sp>
          <p:nvSpPr>
            <p:cNvPr id="27" name="pl27"/>
            <p:cNvSpPr/>
            <p:nvPr/>
          </p:nvSpPr>
          <p:spPr>
            <a:xfrm>
              <a:off x="1120965" y="1015678"/>
              <a:ext cx="3397293" cy="74996"/>
            </a:xfrm>
            <a:custGeom>
              <a:avLst/>
              <a:gdLst/>
              <a:ahLst/>
              <a:cxnLst/>
              <a:rect l="0" t="0" r="0" b="0"/>
              <a:pathLst>
                <a:path w="3397293" h="74996">
                  <a:moveTo>
                    <a:pt x="0" y="74996"/>
                  </a:moveTo>
                  <a:lnTo>
                    <a:pt x="679458" y="74996"/>
                  </a:lnTo>
                  <a:lnTo>
                    <a:pt x="1358917" y="74996"/>
                  </a:lnTo>
                  <a:lnTo>
                    <a:pt x="2038375" y="74996"/>
                  </a:lnTo>
                  <a:lnTo>
                    <a:pt x="2717834" y="0"/>
                  </a:lnTo>
                  <a:lnTo>
                    <a:pt x="3397293" y="74996"/>
                  </a:lnTo>
                </a:path>
              </a:pathLst>
            </a:custGeom>
            <a:ln w="27101" cap="flat">
              <a:solidFill>
                <a:srgbClr val="00833D">
                  <a:alpha val="69803"/>
                </a:srgbClr>
              </a:solidFill>
              <a:prstDash val="solid"/>
              <a:round/>
            </a:ln>
          </p:spPr>
          <p:txBody>
            <a:bodyPr/>
            <a:lstStyle/>
            <a:p>
              <a:endParaRPr/>
            </a:p>
          </p:txBody>
        </p:sp>
        <p:sp>
          <p:nvSpPr>
            <p:cNvPr id="28" name="pl28"/>
            <p:cNvSpPr/>
            <p:nvPr/>
          </p:nvSpPr>
          <p:spPr>
            <a:xfrm>
              <a:off x="1120965" y="1240668"/>
              <a:ext cx="3397293" cy="299987"/>
            </a:xfrm>
            <a:custGeom>
              <a:avLst/>
              <a:gdLst/>
              <a:ahLst/>
              <a:cxnLst/>
              <a:rect l="0" t="0" r="0" b="0"/>
              <a:pathLst>
                <a:path w="3397293" h="299987">
                  <a:moveTo>
                    <a:pt x="0" y="0"/>
                  </a:moveTo>
                  <a:lnTo>
                    <a:pt x="679458" y="74996"/>
                  </a:lnTo>
                  <a:lnTo>
                    <a:pt x="1358917" y="149993"/>
                  </a:lnTo>
                  <a:lnTo>
                    <a:pt x="2038375" y="299987"/>
                  </a:lnTo>
                  <a:lnTo>
                    <a:pt x="2717834" y="74996"/>
                  </a:lnTo>
                  <a:lnTo>
                    <a:pt x="3397293" y="74996"/>
                  </a:lnTo>
                </a:path>
              </a:pathLst>
            </a:custGeom>
            <a:ln w="27101" cap="flat">
              <a:solidFill>
                <a:srgbClr val="80BD41">
                  <a:alpha val="69803"/>
                </a:srgbClr>
              </a:solidFill>
              <a:prstDash val="solid"/>
              <a:round/>
            </a:ln>
          </p:spPr>
          <p:txBody>
            <a:bodyPr/>
            <a:lstStyle/>
            <a:p>
              <a:endParaRPr/>
            </a:p>
          </p:txBody>
        </p:sp>
        <p:sp>
          <p:nvSpPr>
            <p:cNvPr id="29" name="pl29"/>
            <p:cNvSpPr/>
            <p:nvPr/>
          </p:nvSpPr>
          <p:spPr>
            <a:xfrm>
              <a:off x="1120965" y="1765647"/>
              <a:ext cx="3397293" cy="899962"/>
            </a:xfrm>
            <a:custGeom>
              <a:avLst/>
              <a:gdLst/>
              <a:ahLst/>
              <a:cxnLst/>
              <a:rect l="0" t="0" r="0" b="0"/>
              <a:pathLst>
                <a:path w="3397293" h="899962">
                  <a:moveTo>
                    <a:pt x="0" y="149993"/>
                  </a:moveTo>
                  <a:lnTo>
                    <a:pt x="679458" y="0"/>
                  </a:lnTo>
                  <a:lnTo>
                    <a:pt x="1358917" y="374984"/>
                  </a:lnTo>
                  <a:lnTo>
                    <a:pt x="2038375" y="899962"/>
                  </a:lnTo>
                  <a:lnTo>
                    <a:pt x="2717834" y="224990"/>
                  </a:lnTo>
                  <a:lnTo>
                    <a:pt x="3397293" y="449981"/>
                  </a:lnTo>
                </a:path>
              </a:pathLst>
            </a:custGeom>
            <a:ln w="65043" cap="flat">
              <a:solidFill>
                <a:srgbClr val="000000">
                  <a:alpha val="100000"/>
                </a:srgbClr>
              </a:solidFill>
              <a:prstDash val="solid"/>
              <a:round/>
            </a:ln>
          </p:spPr>
          <p:txBody>
            <a:bodyPr/>
            <a:lstStyle/>
            <a:p>
              <a:endParaRPr/>
            </a:p>
          </p:txBody>
        </p:sp>
        <p:sp>
          <p:nvSpPr>
            <p:cNvPr id="30" name="pl30"/>
            <p:cNvSpPr/>
            <p:nvPr/>
          </p:nvSpPr>
          <p:spPr>
            <a:xfrm>
              <a:off x="1120965" y="1765647"/>
              <a:ext cx="3397293" cy="899962"/>
            </a:xfrm>
            <a:custGeom>
              <a:avLst/>
              <a:gdLst/>
              <a:ahLst/>
              <a:cxnLst/>
              <a:rect l="0" t="0" r="0" b="0"/>
              <a:pathLst>
                <a:path w="3397293" h="899962">
                  <a:moveTo>
                    <a:pt x="0" y="149993"/>
                  </a:moveTo>
                  <a:lnTo>
                    <a:pt x="679458" y="0"/>
                  </a:lnTo>
                  <a:lnTo>
                    <a:pt x="1358917" y="374984"/>
                  </a:lnTo>
                  <a:lnTo>
                    <a:pt x="2038375" y="899962"/>
                  </a:lnTo>
                  <a:lnTo>
                    <a:pt x="2717834" y="224990"/>
                  </a:lnTo>
                  <a:lnTo>
                    <a:pt x="3397293" y="449981"/>
                  </a:lnTo>
                </a:path>
              </a:pathLst>
            </a:custGeom>
            <a:ln w="40651" cap="flat">
              <a:solidFill>
                <a:srgbClr val="1CABE2">
                  <a:alpha val="100000"/>
                </a:srgbClr>
              </a:solidFill>
              <a:prstDash val="solid"/>
              <a:round/>
            </a:ln>
          </p:spPr>
          <p:txBody>
            <a:bodyPr/>
            <a:lstStyle/>
            <a:p>
              <a:endParaRPr/>
            </a:p>
          </p:txBody>
        </p:sp>
        <p:sp>
          <p:nvSpPr>
            <p:cNvPr id="31" name="tx31"/>
            <p:cNvSpPr/>
            <p:nvPr/>
          </p:nvSpPr>
          <p:spPr>
            <a:xfrm>
              <a:off x="1060675" y="17432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2" name="tx32"/>
            <p:cNvSpPr/>
            <p:nvPr/>
          </p:nvSpPr>
          <p:spPr>
            <a:xfrm>
              <a:off x="1740134" y="15932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3" name="tx33"/>
            <p:cNvSpPr/>
            <p:nvPr/>
          </p:nvSpPr>
          <p:spPr>
            <a:xfrm>
              <a:off x="2419592" y="19682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4" name="tx34"/>
            <p:cNvSpPr/>
            <p:nvPr/>
          </p:nvSpPr>
          <p:spPr>
            <a:xfrm>
              <a:off x="3099051" y="24932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5" name="tx35"/>
            <p:cNvSpPr/>
            <p:nvPr/>
          </p:nvSpPr>
          <p:spPr>
            <a:xfrm>
              <a:off x="3778510" y="18182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6" name="tx36"/>
            <p:cNvSpPr/>
            <p:nvPr/>
          </p:nvSpPr>
          <p:spPr>
            <a:xfrm>
              <a:off x="4457968" y="20432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7" name="tx37"/>
            <p:cNvSpPr/>
            <p:nvPr/>
          </p:nvSpPr>
          <p:spPr>
            <a:xfrm>
              <a:off x="733081" y="381344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38" name="tx38"/>
            <p:cNvSpPr/>
            <p:nvPr/>
          </p:nvSpPr>
          <p:spPr>
            <a:xfrm>
              <a:off x="733081" y="306347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39" name="tx39"/>
            <p:cNvSpPr/>
            <p:nvPr/>
          </p:nvSpPr>
          <p:spPr>
            <a:xfrm>
              <a:off x="733081" y="23135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0" name="tx40"/>
            <p:cNvSpPr/>
            <p:nvPr/>
          </p:nvSpPr>
          <p:spPr>
            <a:xfrm>
              <a:off x="733081" y="15635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1" name="tx41"/>
            <p:cNvSpPr/>
            <p:nvPr/>
          </p:nvSpPr>
          <p:spPr>
            <a:xfrm>
              <a:off x="655386" y="81356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4518"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3" name="tx43"/>
            <p:cNvSpPr/>
            <p:nvPr/>
          </p:nvSpPr>
          <p:spPr>
            <a:xfrm rot="-5400000">
              <a:off x="164397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4" name="tx44"/>
            <p:cNvSpPr/>
            <p:nvPr/>
          </p:nvSpPr>
          <p:spPr>
            <a:xfrm rot="-5400000">
              <a:off x="2323436"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5" name="tx45"/>
            <p:cNvSpPr/>
            <p:nvPr/>
          </p:nvSpPr>
          <p:spPr>
            <a:xfrm rot="-5400000">
              <a:off x="3002894"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46" name="tx46"/>
            <p:cNvSpPr/>
            <p:nvPr/>
          </p:nvSpPr>
          <p:spPr>
            <a:xfrm rot="-5400000">
              <a:off x="3682353"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47" name="tx47"/>
            <p:cNvSpPr/>
            <p:nvPr/>
          </p:nvSpPr>
          <p:spPr>
            <a:xfrm rot="-5400000">
              <a:off x="4361778"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784969"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0" name="pl50"/>
            <p:cNvSpPr/>
            <p:nvPr/>
          </p:nvSpPr>
          <p:spPr>
            <a:xfrm>
              <a:off x="1625049"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1" name="pl51"/>
            <p:cNvSpPr/>
            <p:nvPr/>
          </p:nvSpPr>
          <p:spPr>
            <a:xfrm>
              <a:off x="1625049"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52" name="pl52"/>
            <p:cNvSpPr/>
            <p:nvPr/>
          </p:nvSpPr>
          <p:spPr>
            <a:xfrm>
              <a:off x="2876590"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3" name="pl53"/>
            <p:cNvSpPr/>
            <p:nvPr/>
          </p:nvSpPr>
          <p:spPr>
            <a:xfrm>
              <a:off x="3545661"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4" name="tx54"/>
            <p:cNvSpPr/>
            <p:nvPr/>
          </p:nvSpPr>
          <p:spPr>
            <a:xfrm>
              <a:off x="1052068"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55" name="tx55"/>
            <p:cNvSpPr/>
            <p:nvPr/>
          </p:nvSpPr>
          <p:spPr>
            <a:xfrm>
              <a:off x="1892149"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56" name="tx56"/>
            <p:cNvSpPr/>
            <p:nvPr/>
          </p:nvSpPr>
          <p:spPr>
            <a:xfrm>
              <a:off x="3143690"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57" name="tx57"/>
            <p:cNvSpPr/>
            <p:nvPr/>
          </p:nvSpPr>
          <p:spPr>
            <a:xfrm>
              <a:off x="3812761"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58" name="tx58"/>
            <p:cNvSpPr/>
            <p:nvPr/>
          </p:nvSpPr>
          <p:spPr>
            <a:xfrm>
              <a:off x="1354064" y="471005"/>
              <a:ext cx="293109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Gavi transition, 2018-2023</a:t>
              </a:r>
            </a:p>
          </p:txBody>
        </p:sp>
        <p:sp>
          <p:nvSpPr>
            <p:cNvPr id="59" name="pl59"/>
            <p:cNvSpPr/>
            <p:nvPr/>
          </p:nvSpPr>
          <p:spPr>
            <a:xfrm>
              <a:off x="5267799" y="340404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5267799" y="24810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5267799" y="155796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777393"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6456852"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7136310"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7815769"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8495227" y="715690"/>
              <a:ext cx="0" cy="3299863"/>
            </a:xfrm>
            <a:custGeom>
              <a:avLst/>
              <a:gdLst/>
              <a:ahLst/>
              <a:cxnLst/>
              <a:rect l="0" t="0" r="0" b="0"/>
              <a:pathLst>
                <a:path h="3299863">
                  <a:moveTo>
                    <a:pt x="0" y="3299863"/>
                  </a:moveTo>
                  <a:lnTo>
                    <a:pt x="0" y="0"/>
                  </a:lnTo>
                  <a:lnTo>
                    <a:pt x="0"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38655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29425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201948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109644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437664"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117122"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796581"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476039"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155498"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834957" y="715690"/>
              <a:ext cx="0" cy="3299863"/>
            </a:xfrm>
            <a:custGeom>
              <a:avLst/>
              <a:gdLst/>
              <a:ahLst/>
              <a:cxnLst/>
              <a:rect l="0" t="0" r="0" b="0"/>
              <a:pathLst>
                <a:path h="3299863">
                  <a:moveTo>
                    <a:pt x="0" y="3299863"/>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437664" y="1096444"/>
              <a:ext cx="3397293" cy="923038"/>
            </a:xfrm>
            <a:custGeom>
              <a:avLst/>
              <a:gdLst/>
              <a:ahLst/>
              <a:cxnLst/>
              <a:rect l="0" t="0" r="0" b="0"/>
              <a:pathLst>
                <a:path w="3397293" h="923038">
                  <a:moveTo>
                    <a:pt x="0" y="230759"/>
                  </a:moveTo>
                  <a:lnTo>
                    <a:pt x="679458" y="0"/>
                  </a:lnTo>
                  <a:lnTo>
                    <a:pt x="1358917" y="923038"/>
                  </a:lnTo>
                  <a:lnTo>
                    <a:pt x="2038375" y="923038"/>
                  </a:lnTo>
                  <a:lnTo>
                    <a:pt x="2717834" y="461519"/>
                  </a:lnTo>
                  <a:lnTo>
                    <a:pt x="3397293" y="461519"/>
                  </a:lnTo>
                </a:path>
              </a:pathLst>
            </a:custGeom>
            <a:ln w="27101" cap="flat">
              <a:solidFill>
                <a:srgbClr val="0058AB">
                  <a:alpha val="69803"/>
                </a:srgbClr>
              </a:solidFill>
              <a:prstDash val="solid"/>
              <a:round/>
            </a:ln>
          </p:spPr>
          <p:txBody>
            <a:bodyPr/>
            <a:lstStyle/>
            <a:p>
              <a:endParaRPr/>
            </a:p>
          </p:txBody>
        </p:sp>
        <p:sp>
          <p:nvSpPr>
            <p:cNvPr id="78" name="pl78"/>
            <p:cNvSpPr/>
            <p:nvPr/>
          </p:nvSpPr>
          <p:spPr>
            <a:xfrm>
              <a:off x="5437664" y="1096444"/>
              <a:ext cx="3397293" cy="2769116"/>
            </a:xfrm>
            <a:custGeom>
              <a:avLst/>
              <a:gdLst/>
              <a:ahLst/>
              <a:cxnLst/>
              <a:rect l="0" t="0" r="0" b="0"/>
              <a:pathLst>
                <a:path w="3397293" h="2769116">
                  <a:moveTo>
                    <a:pt x="0" y="461519"/>
                  </a:moveTo>
                  <a:lnTo>
                    <a:pt x="679458" y="0"/>
                  </a:lnTo>
                  <a:lnTo>
                    <a:pt x="1358917" y="1153798"/>
                  </a:lnTo>
                  <a:lnTo>
                    <a:pt x="2038375" y="2769116"/>
                  </a:lnTo>
                  <a:lnTo>
                    <a:pt x="2717834" y="692279"/>
                  </a:lnTo>
                  <a:lnTo>
                    <a:pt x="3397293" y="1384558"/>
                  </a:lnTo>
                </a:path>
              </a:pathLst>
            </a:custGeom>
            <a:ln w="27101" cap="flat">
              <a:solidFill>
                <a:srgbClr val="1CABE2">
                  <a:alpha val="69803"/>
                </a:srgbClr>
              </a:solidFill>
              <a:prstDash val="solid"/>
              <a:round/>
            </a:ln>
          </p:spPr>
          <p:txBody>
            <a:bodyPr/>
            <a:lstStyle/>
            <a:p>
              <a:endParaRPr/>
            </a:p>
          </p:txBody>
        </p:sp>
        <p:sp>
          <p:nvSpPr>
            <p:cNvPr id="79" name="pl79"/>
            <p:cNvSpPr/>
            <p:nvPr/>
          </p:nvSpPr>
          <p:spPr>
            <a:xfrm>
              <a:off x="5437664" y="865684"/>
              <a:ext cx="3397293" cy="230759"/>
            </a:xfrm>
            <a:custGeom>
              <a:avLst/>
              <a:gdLst/>
              <a:ahLst/>
              <a:cxnLst/>
              <a:rect l="0" t="0" r="0" b="0"/>
              <a:pathLst>
                <a:path w="3397293" h="230759">
                  <a:moveTo>
                    <a:pt x="0" y="230759"/>
                  </a:moveTo>
                  <a:lnTo>
                    <a:pt x="679458" y="230759"/>
                  </a:lnTo>
                  <a:lnTo>
                    <a:pt x="1358917" y="230759"/>
                  </a:lnTo>
                  <a:lnTo>
                    <a:pt x="2038375" y="230759"/>
                  </a:lnTo>
                  <a:lnTo>
                    <a:pt x="2717834" y="0"/>
                  </a:lnTo>
                  <a:lnTo>
                    <a:pt x="3397293" y="230759"/>
                  </a:lnTo>
                </a:path>
              </a:pathLst>
            </a:custGeom>
            <a:ln w="27101" cap="flat">
              <a:solidFill>
                <a:srgbClr val="00833D">
                  <a:alpha val="69803"/>
                </a:srgbClr>
              </a:solidFill>
              <a:prstDash val="solid"/>
              <a:round/>
            </a:ln>
          </p:spPr>
          <p:txBody>
            <a:bodyPr/>
            <a:lstStyle/>
            <a:p>
              <a:endParaRPr/>
            </a:p>
          </p:txBody>
        </p:sp>
        <p:sp>
          <p:nvSpPr>
            <p:cNvPr id="80" name="pl80"/>
            <p:cNvSpPr/>
            <p:nvPr/>
          </p:nvSpPr>
          <p:spPr>
            <a:xfrm>
              <a:off x="5437664" y="865684"/>
              <a:ext cx="3397293" cy="923038"/>
            </a:xfrm>
            <a:custGeom>
              <a:avLst/>
              <a:gdLst/>
              <a:ahLst/>
              <a:cxnLst/>
              <a:rect l="0" t="0" r="0" b="0"/>
              <a:pathLst>
                <a:path w="3397293" h="923038">
                  <a:moveTo>
                    <a:pt x="0" y="0"/>
                  </a:moveTo>
                  <a:lnTo>
                    <a:pt x="679458" y="230759"/>
                  </a:lnTo>
                  <a:lnTo>
                    <a:pt x="1358917" y="461519"/>
                  </a:lnTo>
                  <a:lnTo>
                    <a:pt x="2038375" y="923038"/>
                  </a:lnTo>
                  <a:lnTo>
                    <a:pt x="2717834" y="230759"/>
                  </a:lnTo>
                  <a:lnTo>
                    <a:pt x="3397293" y="230759"/>
                  </a:lnTo>
                </a:path>
              </a:pathLst>
            </a:custGeom>
            <a:ln w="27101" cap="flat">
              <a:solidFill>
                <a:srgbClr val="80BD41">
                  <a:alpha val="69803"/>
                </a:srgbClr>
              </a:solidFill>
              <a:prstDash val="solid"/>
              <a:round/>
            </a:ln>
          </p:spPr>
          <p:txBody>
            <a:bodyPr/>
            <a:lstStyle/>
            <a:p>
              <a:endParaRPr/>
            </a:p>
          </p:txBody>
        </p:sp>
        <p:sp>
          <p:nvSpPr>
            <p:cNvPr id="81" name="pl81"/>
            <p:cNvSpPr/>
            <p:nvPr/>
          </p:nvSpPr>
          <p:spPr>
            <a:xfrm>
              <a:off x="5437664" y="1096444"/>
              <a:ext cx="3397293" cy="0"/>
            </a:xfrm>
            <a:custGeom>
              <a:avLst/>
              <a:gdLst/>
              <a:ahLst/>
              <a:cxnLst/>
              <a:rect l="0" t="0" r="0" b="0"/>
              <a:pathLst>
                <a:path w="3397293">
                  <a:moveTo>
                    <a:pt x="0" y="0"/>
                  </a:moveTo>
                  <a:lnTo>
                    <a:pt x="0" y="0"/>
                  </a:lnTo>
                  <a:lnTo>
                    <a:pt x="0" y="0"/>
                  </a:lnTo>
                  <a:lnTo>
                    <a:pt x="0" y="0"/>
                  </a:lnTo>
                  <a:lnTo>
                    <a:pt x="679458" y="0"/>
                  </a:lnTo>
                  <a:lnTo>
                    <a:pt x="679458" y="0"/>
                  </a:lnTo>
                  <a:lnTo>
                    <a:pt x="679458" y="0"/>
                  </a:lnTo>
                  <a:lnTo>
                    <a:pt x="679458" y="0"/>
                  </a:lnTo>
                  <a:lnTo>
                    <a:pt x="1358917" y="0"/>
                  </a:lnTo>
                  <a:lnTo>
                    <a:pt x="1358917" y="0"/>
                  </a:lnTo>
                  <a:lnTo>
                    <a:pt x="1358917" y="0"/>
                  </a:lnTo>
                  <a:lnTo>
                    <a:pt x="1358917" y="0"/>
                  </a:lnTo>
                  <a:lnTo>
                    <a:pt x="2038375" y="0"/>
                  </a:lnTo>
                  <a:lnTo>
                    <a:pt x="2038375" y="0"/>
                  </a:lnTo>
                  <a:lnTo>
                    <a:pt x="2038375" y="0"/>
                  </a:lnTo>
                  <a:lnTo>
                    <a:pt x="2038375" y="0"/>
                  </a:lnTo>
                  <a:lnTo>
                    <a:pt x="2717834" y="0"/>
                  </a:lnTo>
                  <a:lnTo>
                    <a:pt x="2717834" y="0"/>
                  </a:lnTo>
                  <a:lnTo>
                    <a:pt x="2717834" y="0"/>
                  </a:lnTo>
                  <a:lnTo>
                    <a:pt x="271783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2" name="pl82"/>
            <p:cNvSpPr/>
            <p:nvPr/>
          </p:nvSpPr>
          <p:spPr>
            <a:xfrm>
              <a:off x="5437664" y="1096444"/>
              <a:ext cx="3397293" cy="2769116"/>
            </a:xfrm>
            <a:custGeom>
              <a:avLst/>
              <a:gdLst/>
              <a:ahLst/>
              <a:cxnLst/>
              <a:rect l="0" t="0" r="0" b="0"/>
              <a:pathLst>
                <a:path w="3397293" h="2769116">
                  <a:moveTo>
                    <a:pt x="0" y="461519"/>
                  </a:moveTo>
                  <a:lnTo>
                    <a:pt x="679458" y="0"/>
                  </a:lnTo>
                  <a:lnTo>
                    <a:pt x="1358917" y="1153798"/>
                  </a:lnTo>
                  <a:lnTo>
                    <a:pt x="2038375" y="2769116"/>
                  </a:lnTo>
                  <a:lnTo>
                    <a:pt x="2717834" y="692279"/>
                  </a:lnTo>
                  <a:lnTo>
                    <a:pt x="3397293" y="1384558"/>
                  </a:lnTo>
                </a:path>
              </a:pathLst>
            </a:custGeom>
            <a:ln w="65043" cap="flat">
              <a:solidFill>
                <a:srgbClr val="000000">
                  <a:alpha val="100000"/>
                </a:srgbClr>
              </a:solidFill>
              <a:prstDash val="solid"/>
              <a:round/>
            </a:ln>
          </p:spPr>
          <p:txBody>
            <a:bodyPr/>
            <a:lstStyle/>
            <a:p>
              <a:endParaRPr/>
            </a:p>
          </p:txBody>
        </p:sp>
        <p:sp>
          <p:nvSpPr>
            <p:cNvPr id="83" name="pl83"/>
            <p:cNvSpPr/>
            <p:nvPr/>
          </p:nvSpPr>
          <p:spPr>
            <a:xfrm>
              <a:off x="5437664" y="1096444"/>
              <a:ext cx="3397293" cy="2769116"/>
            </a:xfrm>
            <a:custGeom>
              <a:avLst/>
              <a:gdLst/>
              <a:ahLst/>
              <a:cxnLst/>
              <a:rect l="0" t="0" r="0" b="0"/>
              <a:pathLst>
                <a:path w="3397293" h="2769116">
                  <a:moveTo>
                    <a:pt x="0" y="461519"/>
                  </a:moveTo>
                  <a:lnTo>
                    <a:pt x="679458" y="0"/>
                  </a:lnTo>
                  <a:lnTo>
                    <a:pt x="1358917" y="1153798"/>
                  </a:lnTo>
                  <a:lnTo>
                    <a:pt x="2038375" y="2769116"/>
                  </a:lnTo>
                  <a:lnTo>
                    <a:pt x="2717834" y="692279"/>
                  </a:lnTo>
                  <a:lnTo>
                    <a:pt x="3397293" y="1384558"/>
                  </a:lnTo>
                </a:path>
              </a:pathLst>
            </a:custGeom>
            <a:ln w="40651" cap="flat">
              <a:solidFill>
                <a:srgbClr val="1CABE2">
                  <a:alpha val="100000"/>
                </a:srgbClr>
              </a:solidFill>
              <a:prstDash val="solid"/>
              <a:round/>
            </a:ln>
          </p:spPr>
          <p:txBody>
            <a:bodyPr/>
            <a:lstStyle/>
            <a:p>
              <a:endParaRPr/>
            </a:p>
          </p:txBody>
        </p:sp>
        <p:sp>
          <p:nvSpPr>
            <p:cNvPr id="84" name="tx84"/>
            <p:cNvSpPr/>
            <p:nvPr/>
          </p:nvSpPr>
          <p:spPr>
            <a:xfrm>
              <a:off x="5389469" y="137916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5" name="tx85"/>
            <p:cNvSpPr/>
            <p:nvPr/>
          </p:nvSpPr>
          <p:spPr>
            <a:xfrm>
              <a:off x="6086977" y="9163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6748386" y="2071501"/>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7" name="tx87"/>
            <p:cNvSpPr/>
            <p:nvPr/>
          </p:nvSpPr>
          <p:spPr>
            <a:xfrm>
              <a:off x="7397700" y="368676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88" name="tx88"/>
            <p:cNvSpPr/>
            <p:nvPr/>
          </p:nvSpPr>
          <p:spPr>
            <a:xfrm>
              <a:off x="8107303" y="160855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9" name="tx89"/>
            <p:cNvSpPr/>
            <p:nvPr/>
          </p:nvSpPr>
          <p:spPr>
            <a:xfrm>
              <a:off x="8786762" y="230088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90" name="tx90"/>
            <p:cNvSpPr/>
            <p:nvPr/>
          </p:nvSpPr>
          <p:spPr>
            <a:xfrm>
              <a:off x="5003259" y="3815151"/>
              <a:ext cx="201910"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a:t>
              </a:r>
            </a:p>
          </p:txBody>
        </p:sp>
        <p:sp>
          <p:nvSpPr>
            <p:cNvPr id="91" name="tx91"/>
            <p:cNvSpPr/>
            <p:nvPr/>
          </p:nvSpPr>
          <p:spPr>
            <a:xfrm>
              <a:off x="5080953" y="2890407"/>
              <a:ext cx="12421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a:t>
              </a:r>
            </a:p>
          </p:txBody>
        </p:sp>
        <p:sp>
          <p:nvSpPr>
            <p:cNvPr id="92" name="tx92"/>
            <p:cNvSpPr/>
            <p:nvPr/>
          </p:nvSpPr>
          <p:spPr>
            <a:xfrm>
              <a:off x="5080953" y="1969482"/>
              <a:ext cx="1242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a:t>
              </a:r>
            </a:p>
          </p:txBody>
        </p:sp>
        <p:sp>
          <p:nvSpPr>
            <p:cNvPr id="93" name="tx93"/>
            <p:cNvSpPr/>
            <p:nvPr/>
          </p:nvSpPr>
          <p:spPr>
            <a:xfrm>
              <a:off x="5127474" y="104432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rot="-5400000">
              <a:off x="5281217"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5" name="tx95"/>
            <p:cNvSpPr/>
            <p:nvPr/>
          </p:nvSpPr>
          <p:spPr>
            <a:xfrm rot="-5400000">
              <a:off x="5960676"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640135"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7319593"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7999052" y="41825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8678476" y="4182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4153407" y="2294110"/>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1" name="pl101"/>
            <p:cNvSpPr/>
            <p:nvPr/>
          </p:nvSpPr>
          <p:spPr>
            <a:xfrm>
              <a:off x="5101668" y="488341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2" name="pl102"/>
            <p:cNvSpPr/>
            <p:nvPr/>
          </p:nvSpPr>
          <p:spPr>
            <a:xfrm>
              <a:off x="5941748" y="488341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3" name="pl103"/>
            <p:cNvSpPr/>
            <p:nvPr/>
          </p:nvSpPr>
          <p:spPr>
            <a:xfrm>
              <a:off x="5941748" y="488341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04" name="pl104"/>
            <p:cNvSpPr/>
            <p:nvPr/>
          </p:nvSpPr>
          <p:spPr>
            <a:xfrm>
              <a:off x="7193289" y="4883415"/>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5" name="pl105"/>
            <p:cNvSpPr/>
            <p:nvPr/>
          </p:nvSpPr>
          <p:spPr>
            <a:xfrm>
              <a:off x="7862360" y="488341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6" name="tx106"/>
            <p:cNvSpPr/>
            <p:nvPr/>
          </p:nvSpPr>
          <p:spPr>
            <a:xfrm>
              <a:off x="5368767" y="4830005"/>
              <a:ext cx="48144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57</a:t>
              </a:r>
            </a:p>
          </p:txBody>
        </p:sp>
        <p:sp>
          <p:nvSpPr>
            <p:cNvPr id="107" name="tx107"/>
            <p:cNvSpPr/>
            <p:nvPr/>
          </p:nvSpPr>
          <p:spPr>
            <a:xfrm>
              <a:off x="6208848" y="4830005"/>
              <a:ext cx="89290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Gavi transition</a:t>
              </a:r>
            </a:p>
          </p:txBody>
        </p:sp>
        <p:sp>
          <p:nvSpPr>
            <p:cNvPr id="108" name="tx108"/>
            <p:cNvSpPr/>
            <p:nvPr/>
          </p:nvSpPr>
          <p:spPr>
            <a:xfrm>
              <a:off x="7460388" y="4830005"/>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09" name="tx109"/>
            <p:cNvSpPr/>
            <p:nvPr/>
          </p:nvSpPr>
          <p:spPr>
            <a:xfrm>
              <a:off x="8129459" y="4830005"/>
              <a:ext cx="106343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Never Gavi MICs</a:t>
              </a:r>
            </a:p>
          </p:txBody>
        </p:sp>
        <p:sp>
          <p:nvSpPr>
            <p:cNvPr id="110" name="tx110"/>
            <p:cNvSpPr/>
            <p:nvPr/>
          </p:nvSpPr>
          <p:spPr>
            <a:xfrm>
              <a:off x="5086277" y="471005"/>
              <a:ext cx="41000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 Gavi transition</a:t>
              </a:r>
            </a:p>
          </p:txBody>
        </p:sp>
        <p:sp>
          <p:nvSpPr>
            <p:cNvPr id="111" name="pl111"/>
            <p:cNvSpPr/>
            <p:nvPr/>
          </p:nvSpPr>
          <p:spPr>
            <a:xfrm>
              <a:off x="951100" y="5712651"/>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2537439"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4977961"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7418482" y="5412663"/>
              <a:ext cx="0" cy="599975"/>
            </a:xfrm>
            <a:custGeom>
              <a:avLst/>
              <a:gdLst/>
              <a:ahLst/>
              <a:cxnLst/>
              <a:rect l="0" t="0" r="0" b="0"/>
              <a:pathLst>
                <a:path h="599975">
                  <a:moveTo>
                    <a:pt x="0" y="599975"/>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951100" y="5880476"/>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951100" y="554482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1317178"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757700"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6198222"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8638743" y="5412663"/>
              <a:ext cx="0" cy="599975"/>
            </a:xfrm>
            <a:custGeom>
              <a:avLst/>
              <a:gdLst/>
              <a:ahLst/>
              <a:cxnLst/>
              <a:rect l="0" t="0" r="0" b="0"/>
              <a:pathLst>
                <a:path h="599975">
                  <a:moveTo>
                    <a:pt x="0" y="5999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rc121"/>
            <p:cNvSpPr/>
            <p:nvPr/>
          </p:nvSpPr>
          <p:spPr>
            <a:xfrm>
              <a:off x="1317178" y="5775585"/>
              <a:ext cx="4881043" cy="209781"/>
            </a:xfrm>
            <a:prstGeom prst="rect">
              <a:avLst/>
            </a:prstGeom>
            <a:solidFill>
              <a:srgbClr val="1CABE2">
                <a:alpha val="80000"/>
              </a:srgbClr>
            </a:solidFill>
          </p:spPr>
          <p:txBody>
            <a:bodyPr/>
            <a:lstStyle/>
            <a:p>
              <a:endParaRPr/>
            </a:p>
          </p:txBody>
        </p:sp>
        <p:sp>
          <p:nvSpPr>
            <p:cNvPr id="122" name="rc122"/>
            <p:cNvSpPr/>
            <p:nvPr/>
          </p:nvSpPr>
          <p:spPr>
            <a:xfrm>
              <a:off x="1317178" y="5439935"/>
              <a:ext cx="7321564" cy="209781"/>
            </a:xfrm>
            <a:prstGeom prst="rect">
              <a:avLst/>
            </a:prstGeom>
            <a:solidFill>
              <a:srgbClr val="1CABE2">
                <a:alpha val="80000"/>
              </a:srgbClr>
            </a:solidFill>
          </p:spPr>
          <p:txBody>
            <a:bodyPr/>
            <a:lstStyle/>
            <a:p>
              <a:endParaRPr/>
            </a:p>
          </p:txBody>
        </p:sp>
        <p:sp>
          <p:nvSpPr>
            <p:cNvPr id="123" name="tx123"/>
            <p:cNvSpPr/>
            <p:nvPr/>
          </p:nvSpPr>
          <p:spPr>
            <a:xfrm>
              <a:off x="6228366" y="58413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4" name="tx124"/>
            <p:cNvSpPr/>
            <p:nvPr/>
          </p:nvSpPr>
          <p:spPr>
            <a:xfrm>
              <a:off x="8714092" y="550438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5" name="tx125"/>
            <p:cNvSpPr/>
            <p:nvPr/>
          </p:nvSpPr>
          <p:spPr>
            <a:xfrm>
              <a:off x="577692" y="58283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a:off x="577692" y="549264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a:off x="1122976"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a:t>
              </a:r>
            </a:p>
          </p:txBody>
        </p:sp>
        <p:sp>
          <p:nvSpPr>
            <p:cNvPr id="128" name="tx128"/>
            <p:cNvSpPr/>
            <p:nvPr/>
          </p:nvSpPr>
          <p:spPr>
            <a:xfrm>
              <a:off x="3563498"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a:t>
              </a:r>
            </a:p>
          </p:txBody>
        </p:sp>
        <p:sp>
          <p:nvSpPr>
            <p:cNvPr id="129" name="tx129"/>
            <p:cNvSpPr/>
            <p:nvPr/>
          </p:nvSpPr>
          <p:spPr>
            <a:xfrm>
              <a:off x="6004019"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8444541" y="6087854"/>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31" name="tx131"/>
            <p:cNvSpPr/>
            <p:nvPr/>
          </p:nvSpPr>
          <p:spPr>
            <a:xfrm>
              <a:off x="4328673" y="6216841"/>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32" name="tx132"/>
            <p:cNvSpPr/>
            <p:nvPr/>
          </p:nvSpPr>
          <p:spPr>
            <a:xfrm>
              <a:off x="951100" y="5178470"/>
              <a:ext cx="416800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Gavi transition, 2019 and 2023</a:t>
              </a:r>
            </a:p>
          </p:txBody>
        </p:sp>
        <p:sp>
          <p:nvSpPr>
            <p:cNvPr id="133" name="tx133"/>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4" name="tx134"/>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Gavi transition ranked number 4 out of 4 GAVI groups, with DTP1 coverage of 82%.
DTP1 coverage (82%) was 6 percentage points lower than in 2019 (88%).
This equates to 1,519,000 zero-dose children in 2023 compared to 1,047,000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5219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87021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8822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0623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14837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59261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503685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6336671"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058791"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347639"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63648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925335"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951100" y="404319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326120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51100" y="247921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51100" y="169723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51100" y="91524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42625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87049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31473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575897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14367"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20321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492063"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78091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6975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rc31"/>
            <p:cNvSpPr/>
            <p:nvPr/>
          </p:nvSpPr>
          <p:spPr>
            <a:xfrm>
              <a:off x="1296273" y="2938529"/>
              <a:ext cx="259963" cy="1104660"/>
            </a:xfrm>
            <a:prstGeom prst="rect">
              <a:avLst/>
            </a:prstGeom>
            <a:solidFill>
              <a:srgbClr val="80BD41">
                <a:alpha val="100000"/>
              </a:srgbClr>
            </a:solidFill>
          </p:spPr>
          <p:txBody>
            <a:bodyPr/>
            <a:lstStyle/>
            <a:p>
              <a:endParaRPr/>
            </a:p>
          </p:txBody>
        </p:sp>
        <p:sp>
          <p:nvSpPr>
            <p:cNvPr id="32" name="rc32"/>
            <p:cNvSpPr/>
            <p:nvPr/>
          </p:nvSpPr>
          <p:spPr>
            <a:xfrm>
              <a:off x="1296273" y="2747458"/>
              <a:ext cx="259963" cy="191071"/>
            </a:xfrm>
            <a:prstGeom prst="rect">
              <a:avLst/>
            </a:prstGeom>
            <a:solidFill>
              <a:srgbClr val="1CABE2">
                <a:alpha val="100000"/>
              </a:srgbClr>
            </a:solidFill>
          </p:spPr>
          <p:txBody>
            <a:bodyPr/>
            <a:lstStyle/>
            <a:p>
              <a:endParaRPr/>
            </a:p>
          </p:txBody>
        </p:sp>
        <p:sp>
          <p:nvSpPr>
            <p:cNvPr id="33" name="rc33"/>
            <p:cNvSpPr/>
            <p:nvPr/>
          </p:nvSpPr>
          <p:spPr>
            <a:xfrm>
              <a:off x="1585121" y="2927935"/>
              <a:ext cx="259963" cy="1115254"/>
            </a:xfrm>
            <a:prstGeom prst="rect">
              <a:avLst/>
            </a:prstGeom>
            <a:solidFill>
              <a:srgbClr val="80BD41">
                <a:alpha val="100000"/>
              </a:srgbClr>
            </a:solidFill>
          </p:spPr>
          <p:txBody>
            <a:bodyPr/>
            <a:lstStyle/>
            <a:p>
              <a:endParaRPr/>
            </a:p>
          </p:txBody>
        </p:sp>
        <p:sp>
          <p:nvSpPr>
            <p:cNvPr id="34" name="rc34"/>
            <p:cNvSpPr/>
            <p:nvPr/>
          </p:nvSpPr>
          <p:spPr>
            <a:xfrm>
              <a:off x="1585121" y="2739714"/>
              <a:ext cx="259963" cy="188220"/>
            </a:xfrm>
            <a:prstGeom prst="rect">
              <a:avLst/>
            </a:prstGeom>
            <a:solidFill>
              <a:srgbClr val="1CABE2">
                <a:alpha val="100000"/>
              </a:srgbClr>
            </a:solidFill>
          </p:spPr>
          <p:txBody>
            <a:bodyPr/>
            <a:lstStyle/>
            <a:p>
              <a:endParaRPr/>
            </a:p>
          </p:txBody>
        </p:sp>
        <p:sp>
          <p:nvSpPr>
            <p:cNvPr id="35" name="rc35"/>
            <p:cNvSpPr/>
            <p:nvPr/>
          </p:nvSpPr>
          <p:spPr>
            <a:xfrm>
              <a:off x="1873969" y="2933287"/>
              <a:ext cx="259963" cy="1109902"/>
            </a:xfrm>
            <a:prstGeom prst="rect">
              <a:avLst/>
            </a:prstGeom>
            <a:solidFill>
              <a:srgbClr val="80BD41">
                <a:alpha val="100000"/>
              </a:srgbClr>
            </a:solidFill>
          </p:spPr>
          <p:txBody>
            <a:bodyPr/>
            <a:lstStyle/>
            <a:p>
              <a:endParaRPr/>
            </a:p>
          </p:txBody>
        </p:sp>
        <p:sp>
          <p:nvSpPr>
            <p:cNvPr id="36" name="rc36"/>
            <p:cNvSpPr/>
            <p:nvPr/>
          </p:nvSpPr>
          <p:spPr>
            <a:xfrm>
              <a:off x="1873969" y="2729354"/>
              <a:ext cx="259963" cy="203932"/>
            </a:xfrm>
            <a:prstGeom prst="rect">
              <a:avLst/>
            </a:prstGeom>
            <a:solidFill>
              <a:srgbClr val="1CABE2">
                <a:alpha val="100000"/>
              </a:srgbClr>
            </a:solidFill>
          </p:spPr>
          <p:txBody>
            <a:bodyPr/>
            <a:lstStyle/>
            <a:p>
              <a:endParaRPr/>
            </a:p>
          </p:txBody>
        </p:sp>
        <p:sp>
          <p:nvSpPr>
            <p:cNvPr id="37" name="rc37"/>
            <p:cNvSpPr/>
            <p:nvPr/>
          </p:nvSpPr>
          <p:spPr>
            <a:xfrm>
              <a:off x="2162817" y="2883968"/>
              <a:ext cx="259963" cy="1159221"/>
            </a:xfrm>
            <a:prstGeom prst="rect">
              <a:avLst/>
            </a:prstGeom>
            <a:solidFill>
              <a:srgbClr val="80BD41">
                <a:alpha val="100000"/>
              </a:srgbClr>
            </a:solidFill>
          </p:spPr>
          <p:txBody>
            <a:bodyPr/>
            <a:lstStyle/>
            <a:p>
              <a:endParaRPr/>
            </a:p>
          </p:txBody>
        </p:sp>
        <p:sp>
          <p:nvSpPr>
            <p:cNvPr id="38" name="rc38"/>
            <p:cNvSpPr/>
            <p:nvPr/>
          </p:nvSpPr>
          <p:spPr>
            <a:xfrm>
              <a:off x="2162817" y="2717774"/>
              <a:ext cx="259963" cy="166194"/>
            </a:xfrm>
            <a:prstGeom prst="rect">
              <a:avLst/>
            </a:prstGeom>
            <a:solidFill>
              <a:srgbClr val="1CABE2">
                <a:alpha val="100000"/>
              </a:srgbClr>
            </a:solidFill>
          </p:spPr>
          <p:txBody>
            <a:bodyPr/>
            <a:lstStyle/>
            <a:p>
              <a:endParaRPr/>
            </a:p>
          </p:txBody>
        </p:sp>
        <p:sp>
          <p:nvSpPr>
            <p:cNvPr id="39" name="rc39"/>
            <p:cNvSpPr/>
            <p:nvPr/>
          </p:nvSpPr>
          <p:spPr>
            <a:xfrm>
              <a:off x="2451665" y="2866307"/>
              <a:ext cx="259963" cy="1176883"/>
            </a:xfrm>
            <a:prstGeom prst="rect">
              <a:avLst/>
            </a:prstGeom>
            <a:solidFill>
              <a:srgbClr val="80BD41">
                <a:alpha val="100000"/>
              </a:srgbClr>
            </a:solidFill>
          </p:spPr>
          <p:txBody>
            <a:bodyPr/>
            <a:lstStyle/>
            <a:p>
              <a:endParaRPr/>
            </a:p>
          </p:txBody>
        </p:sp>
        <p:sp>
          <p:nvSpPr>
            <p:cNvPr id="40" name="rc40"/>
            <p:cNvSpPr/>
            <p:nvPr/>
          </p:nvSpPr>
          <p:spPr>
            <a:xfrm>
              <a:off x="2451665" y="2699496"/>
              <a:ext cx="259963" cy="166810"/>
            </a:xfrm>
            <a:prstGeom prst="rect">
              <a:avLst/>
            </a:prstGeom>
            <a:solidFill>
              <a:srgbClr val="1CABE2">
                <a:alpha val="100000"/>
              </a:srgbClr>
            </a:solidFill>
          </p:spPr>
          <p:txBody>
            <a:bodyPr/>
            <a:lstStyle/>
            <a:p>
              <a:endParaRPr/>
            </a:p>
          </p:txBody>
        </p:sp>
        <p:sp>
          <p:nvSpPr>
            <p:cNvPr id="41" name="rc41"/>
            <p:cNvSpPr/>
            <p:nvPr/>
          </p:nvSpPr>
          <p:spPr>
            <a:xfrm>
              <a:off x="2740513" y="2856845"/>
              <a:ext cx="259963" cy="1186344"/>
            </a:xfrm>
            <a:prstGeom prst="rect">
              <a:avLst/>
            </a:prstGeom>
            <a:solidFill>
              <a:srgbClr val="80BD41">
                <a:alpha val="100000"/>
              </a:srgbClr>
            </a:solidFill>
          </p:spPr>
          <p:txBody>
            <a:bodyPr/>
            <a:lstStyle/>
            <a:p>
              <a:endParaRPr/>
            </a:p>
          </p:txBody>
        </p:sp>
        <p:sp>
          <p:nvSpPr>
            <p:cNvPr id="42" name="rc42"/>
            <p:cNvSpPr/>
            <p:nvPr/>
          </p:nvSpPr>
          <p:spPr>
            <a:xfrm>
              <a:off x="2740513" y="2680579"/>
              <a:ext cx="259963" cy="176265"/>
            </a:xfrm>
            <a:prstGeom prst="rect">
              <a:avLst/>
            </a:prstGeom>
            <a:solidFill>
              <a:srgbClr val="1CABE2">
                <a:alpha val="100000"/>
              </a:srgbClr>
            </a:solidFill>
          </p:spPr>
          <p:txBody>
            <a:bodyPr/>
            <a:lstStyle/>
            <a:p>
              <a:endParaRPr/>
            </a:p>
          </p:txBody>
        </p:sp>
        <p:sp>
          <p:nvSpPr>
            <p:cNvPr id="43" name="rc43"/>
            <p:cNvSpPr/>
            <p:nvPr/>
          </p:nvSpPr>
          <p:spPr>
            <a:xfrm>
              <a:off x="3029361" y="2836928"/>
              <a:ext cx="259963" cy="1206262"/>
            </a:xfrm>
            <a:prstGeom prst="rect">
              <a:avLst/>
            </a:prstGeom>
            <a:solidFill>
              <a:srgbClr val="80BD41">
                <a:alpha val="100000"/>
              </a:srgbClr>
            </a:solidFill>
          </p:spPr>
          <p:txBody>
            <a:bodyPr/>
            <a:lstStyle/>
            <a:p>
              <a:endParaRPr/>
            </a:p>
          </p:txBody>
        </p:sp>
        <p:sp>
          <p:nvSpPr>
            <p:cNvPr id="44" name="rc44"/>
            <p:cNvSpPr/>
            <p:nvPr/>
          </p:nvSpPr>
          <p:spPr>
            <a:xfrm>
              <a:off x="3029361" y="2660091"/>
              <a:ext cx="259963" cy="176837"/>
            </a:xfrm>
            <a:prstGeom prst="rect">
              <a:avLst/>
            </a:prstGeom>
            <a:solidFill>
              <a:srgbClr val="1CABE2">
                <a:alpha val="100000"/>
              </a:srgbClr>
            </a:solidFill>
          </p:spPr>
          <p:txBody>
            <a:bodyPr/>
            <a:lstStyle/>
            <a:p>
              <a:endParaRPr/>
            </a:p>
          </p:txBody>
        </p:sp>
        <p:sp>
          <p:nvSpPr>
            <p:cNvPr id="45" name="rc45"/>
            <p:cNvSpPr/>
            <p:nvPr/>
          </p:nvSpPr>
          <p:spPr>
            <a:xfrm>
              <a:off x="3318209" y="2821283"/>
              <a:ext cx="259963" cy="1221907"/>
            </a:xfrm>
            <a:prstGeom prst="rect">
              <a:avLst/>
            </a:prstGeom>
            <a:solidFill>
              <a:srgbClr val="80BD41">
                <a:alpha val="100000"/>
              </a:srgbClr>
            </a:solidFill>
          </p:spPr>
          <p:txBody>
            <a:bodyPr/>
            <a:lstStyle/>
            <a:p>
              <a:endParaRPr/>
            </a:p>
          </p:txBody>
        </p:sp>
        <p:sp>
          <p:nvSpPr>
            <p:cNvPr id="46" name="rc46"/>
            <p:cNvSpPr/>
            <p:nvPr/>
          </p:nvSpPr>
          <p:spPr>
            <a:xfrm>
              <a:off x="3318209" y="2631240"/>
              <a:ext cx="259963" cy="190042"/>
            </a:xfrm>
            <a:prstGeom prst="rect">
              <a:avLst/>
            </a:prstGeom>
            <a:solidFill>
              <a:srgbClr val="1CABE2">
                <a:alpha val="100000"/>
              </a:srgbClr>
            </a:solidFill>
          </p:spPr>
          <p:txBody>
            <a:bodyPr/>
            <a:lstStyle/>
            <a:p>
              <a:endParaRPr/>
            </a:p>
          </p:txBody>
        </p:sp>
        <p:sp>
          <p:nvSpPr>
            <p:cNvPr id="47" name="rc47"/>
            <p:cNvSpPr/>
            <p:nvPr/>
          </p:nvSpPr>
          <p:spPr>
            <a:xfrm>
              <a:off x="3607057" y="2776980"/>
              <a:ext cx="259963" cy="1266209"/>
            </a:xfrm>
            <a:prstGeom prst="rect">
              <a:avLst/>
            </a:prstGeom>
            <a:solidFill>
              <a:srgbClr val="80BD41">
                <a:alpha val="100000"/>
              </a:srgbClr>
            </a:solidFill>
          </p:spPr>
          <p:txBody>
            <a:bodyPr/>
            <a:lstStyle/>
            <a:p>
              <a:endParaRPr/>
            </a:p>
          </p:txBody>
        </p:sp>
        <p:sp>
          <p:nvSpPr>
            <p:cNvPr id="48" name="rc48"/>
            <p:cNvSpPr/>
            <p:nvPr/>
          </p:nvSpPr>
          <p:spPr>
            <a:xfrm>
              <a:off x="3607057" y="2619241"/>
              <a:ext cx="259963" cy="157738"/>
            </a:xfrm>
            <a:prstGeom prst="rect">
              <a:avLst/>
            </a:prstGeom>
            <a:solidFill>
              <a:srgbClr val="1CABE2">
                <a:alpha val="100000"/>
              </a:srgbClr>
            </a:solidFill>
          </p:spPr>
          <p:txBody>
            <a:bodyPr/>
            <a:lstStyle/>
            <a:p>
              <a:endParaRPr/>
            </a:p>
          </p:txBody>
        </p:sp>
        <p:sp>
          <p:nvSpPr>
            <p:cNvPr id="49" name="rc49"/>
            <p:cNvSpPr/>
            <p:nvPr/>
          </p:nvSpPr>
          <p:spPr>
            <a:xfrm>
              <a:off x="3895905" y="2783536"/>
              <a:ext cx="259963" cy="1259654"/>
            </a:xfrm>
            <a:prstGeom prst="rect">
              <a:avLst/>
            </a:prstGeom>
            <a:solidFill>
              <a:srgbClr val="80BD41">
                <a:alpha val="100000"/>
              </a:srgbClr>
            </a:solidFill>
          </p:spPr>
          <p:txBody>
            <a:bodyPr/>
            <a:lstStyle/>
            <a:p>
              <a:endParaRPr/>
            </a:p>
          </p:txBody>
        </p:sp>
        <p:sp>
          <p:nvSpPr>
            <p:cNvPr id="50" name="rc50"/>
            <p:cNvSpPr/>
            <p:nvPr/>
          </p:nvSpPr>
          <p:spPr>
            <a:xfrm>
              <a:off x="3895905" y="2605688"/>
              <a:ext cx="259963" cy="177847"/>
            </a:xfrm>
            <a:prstGeom prst="rect">
              <a:avLst/>
            </a:prstGeom>
            <a:solidFill>
              <a:srgbClr val="1CABE2">
                <a:alpha val="100000"/>
              </a:srgbClr>
            </a:solidFill>
          </p:spPr>
          <p:txBody>
            <a:bodyPr/>
            <a:lstStyle/>
            <a:p>
              <a:endParaRPr/>
            </a:p>
          </p:txBody>
        </p:sp>
        <p:sp>
          <p:nvSpPr>
            <p:cNvPr id="51" name="rc51"/>
            <p:cNvSpPr/>
            <p:nvPr/>
          </p:nvSpPr>
          <p:spPr>
            <a:xfrm>
              <a:off x="4184753" y="2786890"/>
              <a:ext cx="259963" cy="1256300"/>
            </a:xfrm>
            <a:prstGeom prst="rect">
              <a:avLst/>
            </a:prstGeom>
            <a:solidFill>
              <a:srgbClr val="80BD41">
                <a:alpha val="100000"/>
              </a:srgbClr>
            </a:solidFill>
          </p:spPr>
          <p:txBody>
            <a:bodyPr/>
            <a:lstStyle/>
            <a:p>
              <a:endParaRPr/>
            </a:p>
          </p:txBody>
        </p:sp>
        <p:sp>
          <p:nvSpPr>
            <p:cNvPr id="52" name="rc52"/>
            <p:cNvSpPr/>
            <p:nvPr/>
          </p:nvSpPr>
          <p:spPr>
            <a:xfrm>
              <a:off x="4184753" y="2592700"/>
              <a:ext cx="259963" cy="194190"/>
            </a:xfrm>
            <a:prstGeom prst="rect">
              <a:avLst/>
            </a:prstGeom>
            <a:solidFill>
              <a:srgbClr val="1CABE2">
                <a:alpha val="100000"/>
              </a:srgbClr>
            </a:solidFill>
          </p:spPr>
          <p:txBody>
            <a:bodyPr/>
            <a:lstStyle/>
            <a:p>
              <a:endParaRPr/>
            </a:p>
          </p:txBody>
        </p:sp>
        <p:sp>
          <p:nvSpPr>
            <p:cNvPr id="53" name="rc53"/>
            <p:cNvSpPr/>
            <p:nvPr/>
          </p:nvSpPr>
          <p:spPr>
            <a:xfrm>
              <a:off x="4473601" y="2758037"/>
              <a:ext cx="259963" cy="1285153"/>
            </a:xfrm>
            <a:prstGeom prst="rect">
              <a:avLst/>
            </a:prstGeom>
            <a:solidFill>
              <a:srgbClr val="80BD41">
                <a:alpha val="100000"/>
              </a:srgbClr>
            </a:solidFill>
          </p:spPr>
          <p:txBody>
            <a:bodyPr/>
            <a:lstStyle/>
            <a:p>
              <a:endParaRPr/>
            </a:p>
          </p:txBody>
        </p:sp>
        <p:sp>
          <p:nvSpPr>
            <p:cNvPr id="54" name="rc54"/>
            <p:cNvSpPr/>
            <p:nvPr/>
          </p:nvSpPr>
          <p:spPr>
            <a:xfrm>
              <a:off x="4473601" y="2560478"/>
              <a:ext cx="259963" cy="197558"/>
            </a:xfrm>
            <a:prstGeom prst="rect">
              <a:avLst/>
            </a:prstGeom>
            <a:solidFill>
              <a:srgbClr val="1CABE2">
                <a:alpha val="100000"/>
              </a:srgbClr>
            </a:solidFill>
          </p:spPr>
          <p:txBody>
            <a:bodyPr/>
            <a:lstStyle/>
            <a:p>
              <a:endParaRPr/>
            </a:p>
          </p:txBody>
        </p:sp>
        <p:sp>
          <p:nvSpPr>
            <p:cNvPr id="55" name="rc55"/>
            <p:cNvSpPr/>
            <p:nvPr/>
          </p:nvSpPr>
          <p:spPr>
            <a:xfrm>
              <a:off x="4762449" y="2703063"/>
              <a:ext cx="259963" cy="1340126"/>
            </a:xfrm>
            <a:prstGeom prst="rect">
              <a:avLst/>
            </a:prstGeom>
            <a:solidFill>
              <a:srgbClr val="80BD41">
                <a:alpha val="100000"/>
              </a:srgbClr>
            </a:solidFill>
          </p:spPr>
          <p:txBody>
            <a:bodyPr/>
            <a:lstStyle/>
            <a:p>
              <a:endParaRPr/>
            </a:p>
          </p:txBody>
        </p:sp>
        <p:sp>
          <p:nvSpPr>
            <p:cNvPr id="56" name="rc56"/>
            <p:cNvSpPr/>
            <p:nvPr/>
          </p:nvSpPr>
          <p:spPr>
            <a:xfrm>
              <a:off x="4762449" y="2540522"/>
              <a:ext cx="259963" cy="162541"/>
            </a:xfrm>
            <a:prstGeom prst="rect">
              <a:avLst/>
            </a:prstGeom>
            <a:solidFill>
              <a:srgbClr val="1CABE2">
                <a:alpha val="100000"/>
              </a:srgbClr>
            </a:solidFill>
          </p:spPr>
          <p:txBody>
            <a:bodyPr/>
            <a:lstStyle/>
            <a:p>
              <a:endParaRPr/>
            </a:p>
          </p:txBody>
        </p:sp>
        <p:sp>
          <p:nvSpPr>
            <p:cNvPr id="57" name="rc57"/>
            <p:cNvSpPr/>
            <p:nvPr/>
          </p:nvSpPr>
          <p:spPr>
            <a:xfrm>
              <a:off x="5051297" y="2703018"/>
              <a:ext cx="259963" cy="1340172"/>
            </a:xfrm>
            <a:prstGeom prst="rect">
              <a:avLst/>
            </a:prstGeom>
            <a:solidFill>
              <a:srgbClr val="80BD41">
                <a:alpha val="100000"/>
              </a:srgbClr>
            </a:solidFill>
          </p:spPr>
          <p:txBody>
            <a:bodyPr/>
            <a:lstStyle/>
            <a:p>
              <a:endParaRPr/>
            </a:p>
          </p:txBody>
        </p:sp>
        <p:sp>
          <p:nvSpPr>
            <p:cNvPr id="58" name="rc58"/>
            <p:cNvSpPr/>
            <p:nvPr/>
          </p:nvSpPr>
          <p:spPr>
            <a:xfrm>
              <a:off x="5051297" y="2553865"/>
              <a:ext cx="259963" cy="149153"/>
            </a:xfrm>
            <a:prstGeom prst="rect">
              <a:avLst/>
            </a:prstGeom>
            <a:solidFill>
              <a:srgbClr val="1CABE2">
                <a:alpha val="100000"/>
              </a:srgbClr>
            </a:solidFill>
          </p:spPr>
          <p:txBody>
            <a:bodyPr/>
            <a:lstStyle/>
            <a:p>
              <a:endParaRPr/>
            </a:p>
          </p:txBody>
        </p:sp>
        <p:sp>
          <p:nvSpPr>
            <p:cNvPr id="59" name="rc59"/>
            <p:cNvSpPr/>
            <p:nvPr/>
          </p:nvSpPr>
          <p:spPr>
            <a:xfrm>
              <a:off x="5340145" y="2710281"/>
              <a:ext cx="259963" cy="1332909"/>
            </a:xfrm>
            <a:prstGeom prst="rect">
              <a:avLst/>
            </a:prstGeom>
            <a:solidFill>
              <a:srgbClr val="80BD41">
                <a:alpha val="100000"/>
              </a:srgbClr>
            </a:solidFill>
          </p:spPr>
          <p:txBody>
            <a:bodyPr/>
            <a:lstStyle/>
            <a:p>
              <a:endParaRPr/>
            </a:p>
          </p:txBody>
        </p:sp>
        <p:sp>
          <p:nvSpPr>
            <p:cNvPr id="60" name="rc60"/>
            <p:cNvSpPr/>
            <p:nvPr/>
          </p:nvSpPr>
          <p:spPr>
            <a:xfrm>
              <a:off x="5340145" y="2552460"/>
              <a:ext cx="259963" cy="157820"/>
            </a:xfrm>
            <a:prstGeom prst="rect">
              <a:avLst/>
            </a:prstGeom>
            <a:solidFill>
              <a:srgbClr val="1CABE2">
                <a:alpha val="100000"/>
              </a:srgbClr>
            </a:solidFill>
          </p:spPr>
          <p:txBody>
            <a:bodyPr/>
            <a:lstStyle/>
            <a:p>
              <a:endParaRPr/>
            </a:p>
          </p:txBody>
        </p:sp>
        <p:sp>
          <p:nvSpPr>
            <p:cNvPr id="61" name="rc61"/>
            <p:cNvSpPr/>
            <p:nvPr/>
          </p:nvSpPr>
          <p:spPr>
            <a:xfrm>
              <a:off x="5628993" y="2731470"/>
              <a:ext cx="259963" cy="1311719"/>
            </a:xfrm>
            <a:prstGeom prst="rect">
              <a:avLst/>
            </a:prstGeom>
            <a:solidFill>
              <a:srgbClr val="80BD41">
                <a:alpha val="100000"/>
              </a:srgbClr>
            </a:solidFill>
          </p:spPr>
          <p:txBody>
            <a:bodyPr/>
            <a:lstStyle/>
            <a:p>
              <a:endParaRPr/>
            </a:p>
          </p:txBody>
        </p:sp>
        <p:sp>
          <p:nvSpPr>
            <p:cNvPr id="62" name="rc62"/>
            <p:cNvSpPr/>
            <p:nvPr/>
          </p:nvSpPr>
          <p:spPr>
            <a:xfrm>
              <a:off x="5628993" y="2568182"/>
              <a:ext cx="259963" cy="163288"/>
            </a:xfrm>
            <a:prstGeom prst="rect">
              <a:avLst/>
            </a:prstGeom>
            <a:solidFill>
              <a:srgbClr val="1CABE2">
                <a:alpha val="100000"/>
              </a:srgbClr>
            </a:solidFill>
          </p:spPr>
          <p:txBody>
            <a:bodyPr/>
            <a:lstStyle/>
            <a:p>
              <a:endParaRPr/>
            </a:p>
          </p:txBody>
        </p:sp>
        <p:sp>
          <p:nvSpPr>
            <p:cNvPr id="63" name="rc63"/>
            <p:cNvSpPr/>
            <p:nvPr/>
          </p:nvSpPr>
          <p:spPr>
            <a:xfrm>
              <a:off x="5917841" y="2768989"/>
              <a:ext cx="259963" cy="1274201"/>
            </a:xfrm>
            <a:prstGeom prst="rect">
              <a:avLst/>
            </a:prstGeom>
            <a:solidFill>
              <a:srgbClr val="80BD41">
                <a:alpha val="100000"/>
              </a:srgbClr>
            </a:solidFill>
          </p:spPr>
          <p:txBody>
            <a:bodyPr/>
            <a:lstStyle/>
            <a:p>
              <a:endParaRPr/>
            </a:p>
          </p:txBody>
        </p:sp>
        <p:sp>
          <p:nvSpPr>
            <p:cNvPr id="64" name="rc64"/>
            <p:cNvSpPr/>
            <p:nvPr/>
          </p:nvSpPr>
          <p:spPr>
            <a:xfrm>
              <a:off x="5917841" y="2592671"/>
              <a:ext cx="259963" cy="176317"/>
            </a:xfrm>
            <a:prstGeom prst="rect">
              <a:avLst/>
            </a:prstGeom>
            <a:solidFill>
              <a:srgbClr val="1CABE2">
                <a:alpha val="100000"/>
              </a:srgbClr>
            </a:solidFill>
          </p:spPr>
          <p:txBody>
            <a:bodyPr/>
            <a:lstStyle/>
            <a:p>
              <a:endParaRPr/>
            </a:p>
          </p:txBody>
        </p:sp>
        <p:sp>
          <p:nvSpPr>
            <p:cNvPr id="65" name="rc65"/>
            <p:cNvSpPr/>
            <p:nvPr/>
          </p:nvSpPr>
          <p:spPr>
            <a:xfrm>
              <a:off x="6206689" y="2786585"/>
              <a:ext cx="259963" cy="1256604"/>
            </a:xfrm>
            <a:prstGeom prst="rect">
              <a:avLst/>
            </a:prstGeom>
            <a:solidFill>
              <a:srgbClr val="80BD41">
                <a:alpha val="100000"/>
              </a:srgbClr>
            </a:solidFill>
          </p:spPr>
          <p:txBody>
            <a:bodyPr/>
            <a:lstStyle/>
            <a:p>
              <a:endParaRPr/>
            </a:p>
          </p:txBody>
        </p:sp>
        <p:sp>
          <p:nvSpPr>
            <p:cNvPr id="66" name="rc66"/>
            <p:cNvSpPr/>
            <p:nvPr/>
          </p:nvSpPr>
          <p:spPr>
            <a:xfrm>
              <a:off x="6206689" y="2620019"/>
              <a:ext cx="259963" cy="166566"/>
            </a:xfrm>
            <a:prstGeom prst="rect">
              <a:avLst/>
            </a:prstGeom>
            <a:solidFill>
              <a:srgbClr val="1CABE2">
                <a:alpha val="100000"/>
              </a:srgbClr>
            </a:solidFill>
          </p:spPr>
          <p:txBody>
            <a:bodyPr/>
            <a:lstStyle/>
            <a:p>
              <a:endParaRPr/>
            </a:p>
          </p:txBody>
        </p:sp>
        <p:sp>
          <p:nvSpPr>
            <p:cNvPr id="67" name="rc67"/>
            <p:cNvSpPr/>
            <p:nvPr/>
          </p:nvSpPr>
          <p:spPr>
            <a:xfrm>
              <a:off x="6495537" y="2836504"/>
              <a:ext cx="259963" cy="1206686"/>
            </a:xfrm>
            <a:prstGeom prst="rect">
              <a:avLst/>
            </a:prstGeom>
            <a:solidFill>
              <a:srgbClr val="80BD41">
                <a:alpha val="100000"/>
              </a:srgbClr>
            </a:solidFill>
          </p:spPr>
          <p:txBody>
            <a:bodyPr/>
            <a:lstStyle/>
            <a:p>
              <a:endParaRPr/>
            </a:p>
          </p:txBody>
        </p:sp>
        <p:sp>
          <p:nvSpPr>
            <p:cNvPr id="68" name="rc68"/>
            <p:cNvSpPr/>
            <p:nvPr/>
          </p:nvSpPr>
          <p:spPr>
            <a:xfrm>
              <a:off x="6495537" y="2648156"/>
              <a:ext cx="259963" cy="188347"/>
            </a:xfrm>
            <a:prstGeom prst="rect">
              <a:avLst/>
            </a:prstGeom>
            <a:solidFill>
              <a:srgbClr val="1CABE2">
                <a:alpha val="100000"/>
              </a:srgbClr>
            </a:solidFill>
          </p:spPr>
          <p:txBody>
            <a:bodyPr/>
            <a:lstStyle/>
            <a:p>
              <a:endParaRPr/>
            </a:p>
          </p:txBody>
        </p:sp>
        <p:sp>
          <p:nvSpPr>
            <p:cNvPr id="69" name="rc69"/>
            <p:cNvSpPr/>
            <p:nvPr/>
          </p:nvSpPr>
          <p:spPr>
            <a:xfrm>
              <a:off x="6784385" y="2812231"/>
              <a:ext cx="259963" cy="1230959"/>
            </a:xfrm>
            <a:prstGeom prst="rect">
              <a:avLst/>
            </a:prstGeom>
            <a:solidFill>
              <a:srgbClr val="80BD41">
                <a:alpha val="100000"/>
              </a:srgbClr>
            </a:solidFill>
          </p:spPr>
          <p:txBody>
            <a:bodyPr/>
            <a:lstStyle/>
            <a:p>
              <a:endParaRPr/>
            </a:p>
          </p:txBody>
        </p:sp>
        <p:sp>
          <p:nvSpPr>
            <p:cNvPr id="70" name="rc70"/>
            <p:cNvSpPr/>
            <p:nvPr/>
          </p:nvSpPr>
          <p:spPr>
            <a:xfrm>
              <a:off x="6784385" y="2648450"/>
              <a:ext cx="259963" cy="163781"/>
            </a:xfrm>
            <a:prstGeom prst="rect">
              <a:avLst/>
            </a:prstGeom>
            <a:solidFill>
              <a:srgbClr val="1CABE2">
                <a:alpha val="100000"/>
              </a:srgbClr>
            </a:solidFill>
          </p:spPr>
          <p:txBody>
            <a:bodyPr/>
            <a:lstStyle/>
            <a:p>
              <a:endParaRPr/>
            </a:p>
          </p:txBody>
        </p:sp>
        <p:sp>
          <p:nvSpPr>
            <p:cNvPr id="71" name="rc71"/>
            <p:cNvSpPr/>
            <p:nvPr/>
          </p:nvSpPr>
          <p:spPr>
            <a:xfrm>
              <a:off x="7073233" y="2885841"/>
              <a:ext cx="259963" cy="1157348"/>
            </a:xfrm>
            <a:prstGeom prst="rect">
              <a:avLst/>
            </a:prstGeom>
            <a:solidFill>
              <a:srgbClr val="80BD41">
                <a:alpha val="100000"/>
              </a:srgbClr>
            </a:solidFill>
          </p:spPr>
          <p:txBody>
            <a:bodyPr/>
            <a:lstStyle/>
            <a:p>
              <a:endParaRPr/>
            </a:p>
          </p:txBody>
        </p:sp>
        <p:sp>
          <p:nvSpPr>
            <p:cNvPr id="72" name="rc72"/>
            <p:cNvSpPr/>
            <p:nvPr/>
          </p:nvSpPr>
          <p:spPr>
            <a:xfrm>
              <a:off x="7073233" y="2655366"/>
              <a:ext cx="259963" cy="230475"/>
            </a:xfrm>
            <a:prstGeom prst="rect">
              <a:avLst/>
            </a:prstGeom>
            <a:solidFill>
              <a:srgbClr val="1CABE2">
                <a:alpha val="100000"/>
              </a:srgbClr>
            </a:solidFill>
          </p:spPr>
          <p:txBody>
            <a:bodyPr/>
            <a:lstStyle/>
            <a:p>
              <a:endParaRPr/>
            </a:p>
          </p:txBody>
        </p:sp>
        <p:sp>
          <p:nvSpPr>
            <p:cNvPr id="73" name="rc73"/>
            <p:cNvSpPr/>
            <p:nvPr/>
          </p:nvSpPr>
          <p:spPr>
            <a:xfrm>
              <a:off x="7362081" y="2993399"/>
              <a:ext cx="259963" cy="1049790"/>
            </a:xfrm>
            <a:prstGeom prst="rect">
              <a:avLst/>
            </a:prstGeom>
            <a:solidFill>
              <a:srgbClr val="80BD41">
                <a:alpha val="100000"/>
              </a:srgbClr>
            </a:solidFill>
          </p:spPr>
          <p:txBody>
            <a:bodyPr/>
            <a:lstStyle/>
            <a:p>
              <a:endParaRPr/>
            </a:p>
          </p:txBody>
        </p:sp>
        <p:sp>
          <p:nvSpPr>
            <p:cNvPr id="74" name="rc74"/>
            <p:cNvSpPr/>
            <p:nvPr/>
          </p:nvSpPr>
          <p:spPr>
            <a:xfrm>
              <a:off x="7362081" y="2669735"/>
              <a:ext cx="259963" cy="323664"/>
            </a:xfrm>
            <a:prstGeom prst="rect">
              <a:avLst/>
            </a:prstGeom>
            <a:solidFill>
              <a:srgbClr val="1CABE2">
                <a:alpha val="100000"/>
              </a:srgbClr>
            </a:solidFill>
          </p:spPr>
          <p:txBody>
            <a:bodyPr/>
            <a:lstStyle/>
            <a:p>
              <a:endParaRPr/>
            </a:p>
          </p:txBody>
        </p:sp>
        <p:sp>
          <p:nvSpPr>
            <p:cNvPr id="75" name="rc75"/>
            <p:cNvSpPr/>
            <p:nvPr/>
          </p:nvSpPr>
          <p:spPr>
            <a:xfrm>
              <a:off x="7650929" y="2889314"/>
              <a:ext cx="259963" cy="1153875"/>
            </a:xfrm>
            <a:prstGeom prst="rect">
              <a:avLst/>
            </a:prstGeom>
            <a:solidFill>
              <a:srgbClr val="80BD41">
                <a:alpha val="100000"/>
              </a:srgbClr>
            </a:solidFill>
          </p:spPr>
          <p:txBody>
            <a:bodyPr/>
            <a:lstStyle/>
            <a:p>
              <a:endParaRPr/>
            </a:p>
          </p:txBody>
        </p:sp>
        <p:sp>
          <p:nvSpPr>
            <p:cNvPr id="76" name="rc76"/>
            <p:cNvSpPr/>
            <p:nvPr/>
          </p:nvSpPr>
          <p:spPr>
            <a:xfrm>
              <a:off x="7650929" y="2690069"/>
              <a:ext cx="259963" cy="199245"/>
            </a:xfrm>
            <a:prstGeom prst="rect">
              <a:avLst/>
            </a:prstGeom>
            <a:solidFill>
              <a:srgbClr val="1CABE2">
                <a:alpha val="100000"/>
              </a:srgbClr>
            </a:solidFill>
          </p:spPr>
          <p:txBody>
            <a:bodyPr/>
            <a:lstStyle/>
            <a:p>
              <a:endParaRPr/>
            </a:p>
          </p:txBody>
        </p:sp>
        <p:sp>
          <p:nvSpPr>
            <p:cNvPr id="77" name="rc77"/>
            <p:cNvSpPr/>
            <p:nvPr/>
          </p:nvSpPr>
          <p:spPr>
            <a:xfrm>
              <a:off x="7939777" y="2938710"/>
              <a:ext cx="259963" cy="1104479"/>
            </a:xfrm>
            <a:prstGeom prst="rect">
              <a:avLst/>
            </a:prstGeom>
            <a:solidFill>
              <a:srgbClr val="80BD41">
                <a:alpha val="100000"/>
              </a:srgbClr>
            </a:solidFill>
          </p:spPr>
          <p:txBody>
            <a:bodyPr/>
            <a:lstStyle/>
            <a:p>
              <a:endParaRPr/>
            </a:p>
          </p:txBody>
        </p:sp>
        <p:sp>
          <p:nvSpPr>
            <p:cNvPr id="78" name="rc78"/>
            <p:cNvSpPr/>
            <p:nvPr/>
          </p:nvSpPr>
          <p:spPr>
            <a:xfrm>
              <a:off x="7939777" y="2701066"/>
              <a:ext cx="259963" cy="237644"/>
            </a:xfrm>
            <a:prstGeom prst="rect">
              <a:avLst/>
            </a:prstGeom>
            <a:solidFill>
              <a:srgbClr val="1CABE2">
                <a:alpha val="100000"/>
              </a:srgbClr>
            </a:solidFill>
          </p:spPr>
          <p:txBody>
            <a:bodyPr/>
            <a:lstStyle/>
            <a:p>
              <a:endParaRPr/>
            </a:p>
          </p:txBody>
        </p:sp>
        <p:sp>
          <p:nvSpPr>
            <p:cNvPr id="79" name="pl79"/>
            <p:cNvSpPr/>
            <p:nvPr/>
          </p:nvSpPr>
          <p:spPr>
            <a:xfrm>
              <a:off x="1426255" y="1338387"/>
              <a:ext cx="6643503" cy="420747"/>
            </a:xfrm>
            <a:custGeom>
              <a:avLst/>
              <a:gdLst/>
              <a:ahLst/>
              <a:cxnLst/>
              <a:rect l="0" t="0" r="0" b="0"/>
              <a:pathLst>
                <a:path w="6643503" h="420747">
                  <a:moveTo>
                    <a:pt x="0" y="150266"/>
                  </a:moveTo>
                  <a:lnTo>
                    <a:pt x="288847" y="120213"/>
                  </a:lnTo>
                  <a:lnTo>
                    <a:pt x="577695" y="180320"/>
                  </a:lnTo>
                  <a:lnTo>
                    <a:pt x="866543" y="90160"/>
                  </a:lnTo>
                  <a:lnTo>
                    <a:pt x="1155391" y="60106"/>
                  </a:lnTo>
                  <a:lnTo>
                    <a:pt x="1444239" y="90160"/>
                  </a:lnTo>
                  <a:lnTo>
                    <a:pt x="1733087" y="90160"/>
                  </a:lnTo>
                  <a:lnTo>
                    <a:pt x="2021935" y="90160"/>
                  </a:lnTo>
                  <a:lnTo>
                    <a:pt x="2310783" y="30053"/>
                  </a:lnTo>
                  <a:lnTo>
                    <a:pt x="2599631" y="60106"/>
                  </a:lnTo>
                  <a:lnTo>
                    <a:pt x="2888479" y="90160"/>
                  </a:lnTo>
                  <a:lnTo>
                    <a:pt x="3177327" y="90160"/>
                  </a:lnTo>
                  <a:lnTo>
                    <a:pt x="3466175" y="30053"/>
                  </a:lnTo>
                  <a:lnTo>
                    <a:pt x="3755023" y="0"/>
                  </a:lnTo>
                  <a:lnTo>
                    <a:pt x="4043871" y="30053"/>
                  </a:lnTo>
                  <a:lnTo>
                    <a:pt x="4332719" y="30053"/>
                  </a:lnTo>
                  <a:lnTo>
                    <a:pt x="4621567" y="60106"/>
                  </a:lnTo>
                  <a:lnTo>
                    <a:pt x="4910415" y="60106"/>
                  </a:lnTo>
                  <a:lnTo>
                    <a:pt x="5199263" y="120213"/>
                  </a:lnTo>
                  <a:lnTo>
                    <a:pt x="5488111" y="60106"/>
                  </a:lnTo>
                  <a:lnTo>
                    <a:pt x="5776959" y="210373"/>
                  </a:lnTo>
                  <a:lnTo>
                    <a:pt x="6065807" y="420747"/>
                  </a:lnTo>
                  <a:lnTo>
                    <a:pt x="6354655" y="150266"/>
                  </a:lnTo>
                  <a:lnTo>
                    <a:pt x="6643503" y="240426"/>
                  </a:lnTo>
                </a:path>
              </a:pathLst>
            </a:custGeom>
            <a:ln w="27101" cap="flat">
              <a:solidFill>
                <a:srgbClr val="0058AB">
                  <a:alpha val="100000"/>
                </a:srgbClr>
              </a:solidFill>
              <a:prstDash val="solid"/>
              <a:round/>
            </a:ln>
          </p:spPr>
          <p:txBody>
            <a:bodyPr/>
            <a:lstStyle/>
            <a:p>
              <a:endParaRPr/>
            </a:p>
          </p:txBody>
        </p:sp>
        <p:sp>
          <p:nvSpPr>
            <p:cNvPr id="80" name="tx80"/>
            <p:cNvSpPr/>
            <p:nvPr/>
          </p:nvSpPr>
          <p:spPr>
            <a:xfrm>
              <a:off x="1355917" y="13056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85</a:t>
              </a:r>
            </a:p>
          </p:txBody>
        </p:sp>
        <p:sp>
          <p:nvSpPr>
            <p:cNvPr id="81" name="tx81"/>
            <p:cNvSpPr/>
            <p:nvPr/>
          </p:nvSpPr>
          <p:spPr>
            <a:xfrm>
              <a:off x="2800157" y="12455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87</a:t>
              </a:r>
            </a:p>
          </p:txBody>
        </p:sp>
        <p:sp>
          <p:nvSpPr>
            <p:cNvPr id="82" name="tx82"/>
            <p:cNvSpPr/>
            <p:nvPr/>
          </p:nvSpPr>
          <p:spPr>
            <a:xfrm>
              <a:off x="4244397" y="12455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87</a:t>
              </a:r>
            </a:p>
          </p:txBody>
        </p:sp>
        <p:sp>
          <p:nvSpPr>
            <p:cNvPr id="83" name="tx83"/>
            <p:cNvSpPr/>
            <p:nvPr/>
          </p:nvSpPr>
          <p:spPr>
            <a:xfrm>
              <a:off x="5688637"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4" name="tx84"/>
            <p:cNvSpPr/>
            <p:nvPr/>
          </p:nvSpPr>
          <p:spPr>
            <a:xfrm>
              <a:off x="6844029" y="12155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88</a:t>
              </a:r>
            </a:p>
          </p:txBody>
        </p:sp>
        <p:sp>
          <p:nvSpPr>
            <p:cNvPr id="85" name="tx85"/>
            <p:cNvSpPr/>
            <p:nvPr/>
          </p:nvSpPr>
          <p:spPr>
            <a:xfrm>
              <a:off x="7132877"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6" name="tx86"/>
            <p:cNvSpPr/>
            <p:nvPr/>
          </p:nvSpPr>
          <p:spPr>
            <a:xfrm>
              <a:off x="7421725" y="15761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76</a:t>
              </a:r>
            </a:p>
          </p:txBody>
        </p:sp>
        <p:sp>
          <p:nvSpPr>
            <p:cNvPr id="87" name="tx87"/>
            <p:cNvSpPr/>
            <p:nvPr/>
          </p:nvSpPr>
          <p:spPr>
            <a:xfrm>
              <a:off x="7710573" y="13056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85</a:t>
              </a:r>
            </a:p>
          </p:txBody>
        </p:sp>
        <p:sp>
          <p:nvSpPr>
            <p:cNvPr id="88" name="tx88"/>
            <p:cNvSpPr/>
            <p:nvPr/>
          </p:nvSpPr>
          <p:spPr>
            <a:xfrm>
              <a:off x="7999421" y="1395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89" name="tx89"/>
            <p:cNvSpPr/>
            <p:nvPr/>
          </p:nvSpPr>
          <p:spPr>
            <a:xfrm>
              <a:off x="1350906" y="345174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7.1</a:t>
              </a:r>
            </a:p>
          </p:txBody>
        </p:sp>
        <p:sp>
          <p:nvSpPr>
            <p:cNvPr id="90" name="tx90"/>
            <p:cNvSpPr/>
            <p:nvPr/>
          </p:nvSpPr>
          <p:spPr>
            <a:xfrm>
              <a:off x="1350906" y="280387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1" name="tx91"/>
            <p:cNvSpPr/>
            <p:nvPr/>
          </p:nvSpPr>
          <p:spPr>
            <a:xfrm>
              <a:off x="2795146" y="34095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92" name="tx92"/>
            <p:cNvSpPr/>
            <p:nvPr/>
          </p:nvSpPr>
          <p:spPr>
            <a:xfrm>
              <a:off x="2795146" y="272959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93" name="tx93"/>
            <p:cNvSpPr/>
            <p:nvPr/>
          </p:nvSpPr>
          <p:spPr>
            <a:xfrm>
              <a:off x="4284590" y="33746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94" name="tx94"/>
            <p:cNvSpPr/>
            <p:nvPr/>
          </p:nvSpPr>
          <p:spPr>
            <a:xfrm>
              <a:off x="4239386" y="265067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5" name="tx95"/>
            <p:cNvSpPr/>
            <p:nvPr/>
          </p:nvSpPr>
          <p:spPr>
            <a:xfrm>
              <a:off x="5683626" y="33468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8.4</a:t>
              </a:r>
            </a:p>
          </p:txBody>
        </p:sp>
        <p:sp>
          <p:nvSpPr>
            <p:cNvPr id="96" name="tx96"/>
            <p:cNvSpPr/>
            <p:nvPr/>
          </p:nvSpPr>
          <p:spPr>
            <a:xfrm>
              <a:off x="5728830" y="261070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97" name="tx97"/>
            <p:cNvSpPr/>
            <p:nvPr/>
          </p:nvSpPr>
          <p:spPr>
            <a:xfrm>
              <a:off x="6839018" y="338727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7.9</a:t>
              </a:r>
            </a:p>
          </p:txBody>
        </p:sp>
        <p:sp>
          <p:nvSpPr>
            <p:cNvPr id="98" name="tx98"/>
            <p:cNvSpPr/>
            <p:nvPr/>
          </p:nvSpPr>
          <p:spPr>
            <a:xfrm>
              <a:off x="6884222" y="2691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99" name="tx99"/>
            <p:cNvSpPr/>
            <p:nvPr/>
          </p:nvSpPr>
          <p:spPr>
            <a:xfrm>
              <a:off x="7127866" y="3425716"/>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7.4</a:t>
              </a:r>
            </a:p>
          </p:txBody>
        </p:sp>
        <p:sp>
          <p:nvSpPr>
            <p:cNvPr id="100" name="tx100"/>
            <p:cNvSpPr/>
            <p:nvPr/>
          </p:nvSpPr>
          <p:spPr>
            <a:xfrm>
              <a:off x="7127866" y="27301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1" name="tx101"/>
            <p:cNvSpPr/>
            <p:nvPr/>
          </p:nvSpPr>
          <p:spPr>
            <a:xfrm>
              <a:off x="7416714" y="347785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6.7</a:t>
              </a:r>
            </a:p>
          </p:txBody>
        </p:sp>
        <p:sp>
          <p:nvSpPr>
            <p:cNvPr id="102" name="tx102"/>
            <p:cNvSpPr/>
            <p:nvPr/>
          </p:nvSpPr>
          <p:spPr>
            <a:xfrm>
              <a:off x="7416714" y="279245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3" name="tx103"/>
            <p:cNvSpPr/>
            <p:nvPr/>
          </p:nvSpPr>
          <p:spPr>
            <a:xfrm>
              <a:off x="7705562" y="3427453"/>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7.4</a:t>
              </a:r>
            </a:p>
          </p:txBody>
        </p:sp>
        <p:sp>
          <p:nvSpPr>
            <p:cNvPr id="104" name="tx104"/>
            <p:cNvSpPr/>
            <p:nvPr/>
          </p:nvSpPr>
          <p:spPr>
            <a:xfrm>
              <a:off x="7705562" y="274919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5" name="tx105"/>
            <p:cNvSpPr/>
            <p:nvPr/>
          </p:nvSpPr>
          <p:spPr>
            <a:xfrm>
              <a:off x="7994410" y="345183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7.1</a:t>
              </a:r>
            </a:p>
          </p:txBody>
        </p:sp>
        <p:sp>
          <p:nvSpPr>
            <p:cNvPr id="106" name="tx106"/>
            <p:cNvSpPr/>
            <p:nvPr/>
          </p:nvSpPr>
          <p:spPr>
            <a:xfrm>
              <a:off x="7994410" y="277944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7" name="tx107"/>
            <p:cNvSpPr/>
            <p:nvPr/>
          </p:nvSpPr>
          <p:spPr>
            <a:xfrm>
              <a:off x="1350906" y="259056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8" name="tx108"/>
            <p:cNvSpPr/>
            <p:nvPr/>
          </p:nvSpPr>
          <p:spPr>
            <a:xfrm>
              <a:off x="2795146" y="252374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9" name="tx109"/>
            <p:cNvSpPr/>
            <p:nvPr/>
          </p:nvSpPr>
          <p:spPr>
            <a:xfrm>
              <a:off x="4239386" y="243580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0" name="tx110"/>
            <p:cNvSpPr/>
            <p:nvPr/>
          </p:nvSpPr>
          <p:spPr>
            <a:xfrm>
              <a:off x="5683626" y="24113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1" name="tx111"/>
            <p:cNvSpPr/>
            <p:nvPr/>
          </p:nvSpPr>
          <p:spPr>
            <a:xfrm>
              <a:off x="6839018" y="249161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2" name="tx112"/>
            <p:cNvSpPr/>
            <p:nvPr/>
          </p:nvSpPr>
          <p:spPr>
            <a:xfrm>
              <a:off x="7127866" y="24985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3" name="tx113"/>
            <p:cNvSpPr/>
            <p:nvPr/>
          </p:nvSpPr>
          <p:spPr>
            <a:xfrm>
              <a:off x="7416714" y="25128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4" name="tx114"/>
            <p:cNvSpPr/>
            <p:nvPr/>
          </p:nvSpPr>
          <p:spPr>
            <a:xfrm>
              <a:off x="7705562" y="25332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5" name="tx115"/>
            <p:cNvSpPr/>
            <p:nvPr/>
          </p:nvSpPr>
          <p:spPr>
            <a:xfrm>
              <a:off x="7994410" y="25442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6" name="tx116"/>
            <p:cNvSpPr/>
            <p:nvPr/>
          </p:nvSpPr>
          <p:spPr>
            <a:xfrm>
              <a:off x="694404"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94404" y="3209498"/>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18" name="tx118"/>
            <p:cNvSpPr/>
            <p:nvPr/>
          </p:nvSpPr>
          <p:spPr>
            <a:xfrm>
              <a:off x="616710" y="2427103"/>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19" name="tx119"/>
            <p:cNvSpPr/>
            <p:nvPr/>
          </p:nvSpPr>
          <p:spPr>
            <a:xfrm>
              <a:off x="616710" y="1645117"/>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0" name="tx120"/>
            <p:cNvSpPr/>
            <p:nvPr/>
          </p:nvSpPr>
          <p:spPr>
            <a:xfrm>
              <a:off x="616710" y="863131"/>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1" name="tx121"/>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41519" y="239983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7" name="pl137"/>
            <p:cNvSpPr/>
            <p:nvPr/>
          </p:nvSpPr>
          <p:spPr>
            <a:xfrm>
              <a:off x="2531749"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8" name="tx138"/>
            <p:cNvSpPr/>
            <p:nvPr/>
          </p:nvSpPr>
          <p:spPr>
            <a:xfrm>
              <a:off x="2798848" y="5005511"/>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39" name="rc139"/>
            <p:cNvSpPr/>
            <p:nvPr/>
          </p:nvSpPr>
          <p:spPr>
            <a:xfrm>
              <a:off x="4056806" y="4984592"/>
              <a:ext cx="201456" cy="201456"/>
            </a:xfrm>
            <a:prstGeom prst="rect">
              <a:avLst/>
            </a:prstGeom>
            <a:solidFill>
              <a:srgbClr val="1CABE2">
                <a:alpha val="100000"/>
              </a:srgbClr>
            </a:solidFill>
          </p:spPr>
          <p:txBody>
            <a:bodyPr/>
            <a:lstStyle/>
            <a:p>
              <a:endParaRPr/>
            </a:p>
          </p:txBody>
        </p:sp>
        <p:sp>
          <p:nvSpPr>
            <p:cNvPr id="140" name="rc140"/>
            <p:cNvSpPr/>
            <p:nvPr/>
          </p:nvSpPr>
          <p:spPr>
            <a:xfrm>
              <a:off x="6014964" y="4984592"/>
              <a:ext cx="201456" cy="201456"/>
            </a:xfrm>
            <a:prstGeom prst="rect">
              <a:avLst/>
            </a:prstGeom>
            <a:solidFill>
              <a:srgbClr val="80BD41">
                <a:alpha val="100000"/>
              </a:srgbClr>
            </a:solidFill>
          </p:spPr>
          <p:txBody>
            <a:bodyPr/>
            <a:lstStyle/>
            <a:p>
              <a:endParaRPr/>
            </a:p>
          </p:txBody>
        </p:sp>
        <p:sp>
          <p:nvSpPr>
            <p:cNvPr id="141" name="tx141"/>
            <p:cNvSpPr/>
            <p:nvPr/>
          </p:nvSpPr>
          <p:spPr>
            <a:xfrm>
              <a:off x="4336851" y="5004215"/>
              <a:ext cx="15995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2" name="tx142"/>
            <p:cNvSpPr/>
            <p:nvPr/>
          </p:nvSpPr>
          <p:spPr>
            <a:xfrm>
              <a:off x="6295009"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611"/>
              <a:ext cx="80328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Gavi transition, 2000-2023</a:t>
              </a:r>
            </a:p>
          </p:txBody>
        </p:sp>
        <p:sp>
          <p:nvSpPr>
            <p:cNvPr id="144" name="pl144"/>
            <p:cNvSpPr/>
            <p:nvPr/>
          </p:nvSpPr>
          <p:spPr>
            <a:xfrm>
              <a:off x="951100" y="575093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2217833"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4060954"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7" name="pl147"/>
            <p:cNvSpPr/>
            <p:nvPr/>
          </p:nvSpPr>
          <p:spPr>
            <a:xfrm>
              <a:off x="5904074"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7747194"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951100" y="59451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951100" y="555674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1296273"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313939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498251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682563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rc155"/>
            <p:cNvSpPr/>
            <p:nvPr/>
          </p:nvSpPr>
          <p:spPr>
            <a:xfrm>
              <a:off x="1296273" y="5823753"/>
              <a:ext cx="5802675" cy="242738"/>
            </a:xfrm>
            <a:prstGeom prst="rect">
              <a:avLst/>
            </a:prstGeom>
            <a:solidFill>
              <a:srgbClr val="80BD41">
                <a:alpha val="100000"/>
              </a:srgbClr>
            </a:solidFill>
          </p:spPr>
          <p:txBody>
            <a:bodyPr/>
            <a:lstStyle/>
            <a:p>
              <a:endParaRPr/>
            </a:p>
          </p:txBody>
        </p:sp>
        <p:sp>
          <p:nvSpPr>
            <p:cNvPr id="156" name="rc156"/>
            <p:cNvSpPr/>
            <p:nvPr/>
          </p:nvSpPr>
          <p:spPr>
            <a:xfrm>
              <a:off x="7098949" y="5823753"/>
              <a:ext cx="772055" cy="242738"/>
            </a:xfrm>
            <a:prstGeom prst="rect">
              <a:avLst/>
            </a:prstGeom>
            <a:solidFill>
              <a:srgbClr val="1CABE2">
                <a:alpha val="100000"/>
              </a:srgbClr>
            </a:solidFill>
          </p:spPr>
          <p:txBody>
            <a:bodyPr/>
            <a:lstStyle/>
            <a:p>
              <a:endParaRPr/>
            </a:p>
          </p:txBody>
        </p:sp>
        <p:sp>
          <p:nvSpPr>
            <p:cNvPr id="157" name="rc157"/>
            <p:cNvSpPr/>
            <p:nvPr/>
          </p:nvSpPr>
          <p:spPr>
            <a:xfrm>
              <a:off x="1296273" y="5435371"/>
              <a:ext cx="5206456" cy="242738"/>
            </a:xfrm>
            <a:prstGeom prst="rect">
              <a:avLst/>
            </a:prstGeom>
            <a:solidFill>
              <a:srgbClr val="80BD41">
                <a:alpha val="100000"/>
              </a:srgbClr>
            </a:solidFill>
          </p:spPr>
          <p:txBody>
            <a:bodyPr/>
            <a:lstStyle/>
            <a:p>
              <a:endParaRPr/>
            </a:p>
          </p:txBody>
        </p:sp>
        <p:sp>
          <p:nvSpPr>
            <p:cNvPr id="158" name="rc158"/>
            <p:cNvSpPr/>
            <p:nvPr/>
          </p:nvSpPr>
          <p:spPr>
            <a:xfrm>
              <a:off x="6502730" y="5435371"/>
              <a:ext cx="1120242" cy="242738"/>
            </a:xfrm>
            <a:prstGeom prst="rect">
              <a:avLst/>
            </a:prstGeom>
            <a:solidFill>
              <a:srgbClr val="1CABE2">
                <a:alpha val="100000"/>
              </a:srgbClr>
            </a:solidFill>
          </p:spPr>
          <p:txBody>
            <a:bodyPr/>
            <a:lstStyle/>
            <a:p>
              <a:endParaRPr/>
            </a:p>
          </p:txBody>
        </p:sp>
        <p:sp>
          <p:nvSpPr>
            <p:cNvPr id="159" name="tx159"/>
            <p:cNvSpPr/>
            <p:nvPr/>
          </p:nvSpPr>
          <p:spPr>
            <a:xfrm>
              <a:off x="4100160" y="5892820"/>
              <a:ext cx="194902"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7.9</a:t>
              </a:r>
            </a:p>
          </p:txBody>
        </p:sp>
        <p:sp>
          <p:nvSpPr>
            <p:cNvPr id="160" name="tx160"/>
            <p:cNvSpPr/>
            <p:nvPr/>
          </p:nvSpPr>
          <p:spPr>
            <a:xfrm>
              <a:off x="7445989" y="5894532"/>
              <a:ext cx="77974"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a:t>
              </a:r>
            </a:p>
          </p:txBody>
        </p:sp>
        <p:sp>
          <p:nvSpPr>
            <p:cNvPr id="161" name="tx161"/>
            <p:cNvSpPr/>
            <p:nvPr/>
          </p:nvSpPr>
          <p:spPr>
            <a:xfrm>
              <a:off x="3802051" y="5506150"/>
              <a:ext cx="194902"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7.1</a:t>
              </a:r>
            </a:p>
          </p:txBody>
        </p:sp>
        <p:sp>
          <p:nvSpPr>
            <p:cNvPr id="162" name="tx162"/>
            <p:cNvSpPr/>
            <p:nvPr/>
          </p:nvSpPr>
          <p:spPr>
            <a:xfrm>
              <a:off x="6965400" y="5504438"/>
              <a:ext cx="194902"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1.5</a:t>
              </a:r>
            </a:p>
          </p:txBody>
        </p:sp>
        <p:sp>
          <p:nvSpPr>
            <p:cNvPr id="163" name="tx163"/>
            <p:cNvSpPr/>
            <p:nvPr/>
          </p:nvSpPr>
          <p:spPr>
            <a:xfrm>
              <a:off x="8099275" y="5891203"/>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164" name="tx164"/>
            <p:cNvSpPr/>
            <p:nvPr/>
          </p:nvSpPr>
          <p:spPr>
            <a:xfrm>
              <a:off x="7838843" y="5502821"/>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165" name="tx165"/>
            <p:cNvSpPr/>
            <p:nvPr/>
          </p:nvSpPr>
          <p:spPr>
            <a:xfrm>
              <a:off x="577692"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112158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68" name="tx168"/>
            <p:cNvSpPr/>
            <p:nvPr/>
          </p:nvSpPr>
          <p:spPr>
            <a:xfrm>
              <a:off x="296470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 M</a:t>
              </a:r>
            </a:p>
          </p:txBody>
        </p:sp>
        <p:sp>
          <p:nvSpPr>
            <p:cNvPr id="169" name="tx169"/>
            <p:cNvSpPr/>
            <p:nvPr/>
          </p:nvSpPr>
          <p:spPr>
            <a:xfrm>
              <a:off x="480782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70" name="tx170"/>
            <p:cNvSpPr/>
            <p:nvPr/>
          </p:nvSpPr>
          <p:spPr>
            <a:xfrm>
              <a:off x="6650941" y="6158973"/>
              <a:ext cx="349386"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 M</a:t>
              </a:r>
            </a:p>
          </p:txBody>
        </p:sp>
        <p:sp>
          <p:nvSpPr>
            <p:cNvPr id="171" name="tx171"/>
            <p:cNvSpPr/>
            <p:nvPr/>
          </p:nvSpPr>
          <p:spPr>
            <a:xfrm>
              <a:off x="3859090"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4383327"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DTP1 coverage in 2023 (82%) was lower than in 2019 (88%).
The number of children vaccinated with DTP1 decreased 10% from 7.9m in 2019 to 7.1m in 2023.
The number of surviving infants decreased approximately 4% from 8.9m in 2019 to 8.6m in 2023.
In 2023, 800,000 fewer children were vaccinated than in 2019.
In 2023, there were 300,000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3918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6794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19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16009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1903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5933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29964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53994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78024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92326"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73174"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54023"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4871"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15720"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496568"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977417"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458265"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939113"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419962"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900810"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381659"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862507"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343356"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824204"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305053"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785901" y="660217"/>
              <a:ext cx="0" cy="3309237"/>
            </a:xfrm>
            <a:custGeom>
              <a:avLst/>
              <a:gdLst/>
              <a:ahLst/>
              <a:cxnLst/>
              <a:rect l="0" t="0" r="0" b="0"/>
              <a:pathLst>
                <a:path h="3309237">
                  <a:moveTo>
                    <a:pt x="0" y="330923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rc30"/>
            <p:cNvSpPr/>
            <p:nvPr/>
          </p:nvSpPr>
          <p:spPr>
            <a:xfrm>
              <a:off x="875944" y="1722273"/>
              <a:ext cx="432763" cy="2096762"/>
            </a:xfrm>
            <a:prstGeom prst="rect">
              <a:avLst/>
            </a:prstGeom>
            <a:solidFill>
              <a:srgbClr val="80BD41">
                <a:alpha val="100000"/>
              </a:srgbClr>
            </a:solidFill>
          </p:spPr>
          <p:txBody>
            <a:bodyPr/>
            <a:lstStyle/>
            <a:p>
              <a:endParaRPr/>
            </a:p>
          </p:txBody>
        </p:sp>
        <p:sp>
          <p:nvSpPr>
            <p:cNvPr id="31" name="rc31"/>
            <p:cNvSpPr/>
            <p:nvPr/>
          </p:nvSpPr>
          <p:spPr>
            <a:xfrm>
              <a:off x="1356792" y="1631109"/>
              <a:ext cx="432763" cy="2187925"/>
            </a:xfrm>
            <a:prstGeom prst="rect">
              <a:avLst/>
            </a:prstGeom>
            <a:solidFill>
              <a:srgbClr val="80BD41">
                <a:alpha val="100000"/>
              </a:srgbClr>
            </a:solidFill>
          </p:spPr>
          <p:txBody>
            <a:bodyPr/>
            <a:lstStyle/>
            <a:p>
              <a:endParaRPr/>
            </a:p>
          </p:txBody>
        </p:sp>
        <p:sp>
          <p:nvSpPr>
            <p:cNvPr id="32" name="rc32"/>
            <p:cNvSpPr/>
            <p:nvPr/>
          </p:nvSpPr>
          <p:spPr>
            <a:xfrm>
              <a:off x="1837641" y="1570334"/>
              <a:ext cx="432763" cy="2248701"/>
            </a:xfrm>
            <a:prstGeom prst="rect">
              <a:avLst/>
            </a:prstGeom>
            <a:solidFill>
              <a:srgbClr val="80BD41">
                <a:alpha val="100000"/>
              </a:srgbClr>
            </a:solidFill>
          </p:spPr>
          <p:txBody>
            <a:bodyPr/>
            <a:lstStyle/>
            <a:p>
              <a:endParaRPr/>
            </a:p>
          </p:txBody>
        </p:sp>
        <p:sp>
          <p:nvSpPr>
            <p:cNvPr id="33" name="rc33"/>
            <p:cNvSpPr/>
            <p:nvPr/>
          </p:nvSpPr>
          <p:spPr>
            <a:xfrm>
              <a:off x="2318489" y="1388007"/>
              <a:ext cx="432763" cy="2431028"/>
            </a:xfrm>
            <a:prstGeom prst="rect">
              <a:avLst/>
            </a:prstGeom>
            <a:solidFill>
              <a:srgbClr val="80BD41">
                <a:alpha val="100000"/>
              </a:srgbClr>
            </a:solidFill>
          </p:spPr>
          <p:txBody>
            <a:bodyPr/>
            <a:lstStyle/>
            <a:p>
              <a:endParaRPr/>
            </a:p>
          </p:txBody>
        </p:sp>
        <p:sp>
          <p:nvSpPr>
            <p:cNvPr id="34" name="rc34"/>
            <p:cNvSpPr/>
            <p:nvPr/>
          </p:nvSpPr>
          <p:spPr>
            <a:xfrm>
              <a:off x="2799338" y="1236067"/>
              <a:ext cx="432763" cy="2582967"/>
            </a:xfrm>
            <a:prstGeom prst="rect">
              <a:avLst/>
            </a:prstGeom>
            <a:solidFill>
              <a:srgbClr val="80BD41">
                <a:alpha val="100000"/>
              </a:srgbClr>
            </a:solidFill>
          </p:spPr>
          <p:txBody>
            <a:bodyPr/>
            <a:lstStyle/>
            <a:p>
              <a:endParaRPr/>
            </a:p>
          </p:txBody>
        </p:sp>
        <p:sp>
          <p:nvSpPr>
            <p:cNvPr id="35" name="rc35"/>
            <p:cNvSpPr/>
            <p:nvPr/>
          </p:nvSpPr>
          <p:spPr>
            <a:xfrm>
              <a:off x="3280186" y="1175292"/>
              <a:ext cx="432763" cy="2643743"/>
            </a:xfrm>
            <a:prstGeom prst="rect">
              <a:avLst/>
            </a:prstGeom>
            <a:solidFill>
              <a:srgbClr val="80BD41">
                <a:alpha val="100000"/>
              </a:srgbClr>
            </a:solidFill>
          </p:spPr>
          <p:txBody>
            <a:bodyPr/>
            <a:lstStyle/>
            <a:p>
              <a:endParaRPr/>
            </a:p>
          </p:txBody>
        </p:sp>
        <p:sp>
          <p:nvSpPr>
            <p:cNvPr id="36" name="rc36"/>
            <p:cNvSpPr/>
            <p:nvPr/>
          </p:nvSpPr>
          <p:spPr>
            <a:xfrm>
              <a:off x="3761035" y="1114516"/>
              <a:ext cx="432763" cy="2704519"/>
            </a:xfrm>
            <a:prstGeom prst="rect">
              <a:avLst/>
            </a:prstGeom>
            <a:solidFill>
              <a:srgbClr val="80BD41">
                <a:alpha val="100000"/>
              </a:srgbClr>
            </a:solidFill>
          </p:spPr>
          <p:txBody>
            <a:bodyPr/>
            <a:lstStyle/>
            <a:p>
              <a:endParaRPr/>
            </a:p>
          </p:txBody>
        </p:sp>
        <p:sp>
          <p:nvSpPr>
            <p:cNvPr id="37" name="rc37"/>
            <p:cNvSpPr/>
            <p:nvPr/>
          </p:nvSpPr>
          <p:spPr>
            <a:xfrm>
              <a:off x="4241883" y="1023352"/>
              <a:ext cx="432763" cy="2795682"/>
            </a:xfrm>
            <a:prstGeom prst="rect">
              <a:avLst/>
            </a:prstGeom>
            <a:solidFill>
              <a:srgbClr val="80BD41">
                <a:alpha val="100000"/>
              </a:srgbClr>
            </a:solidFill>
          </p:spPr>
          <p:txBody>
            <a:bodyPr/>
            <a:lstStyle/>
            <a:p>
              <a:endParaRPr/>
            </a:p>
          </p:txBody>
        </p:sp>
        <p:sp>
          <p:nvSpPr>
            <p:cNvPr id="38" name="rc38"/>
            <p:cNvSpPr/>
            <p:nvPr/>
          </p:nvSpPr>
          <p:spPr>
            <a:xfrm>
              <a:off x="4722732" y="992964"/>
              <a:ext cx="432763" cy="2826070"/>
            </a:xfrm>
            <a:prstGeom prst="rect">
              <a:avLst/>
            </a:prstGeom>
            <a:solidFill>
              <a:srgbClr val="80BD41">
                <a:alpha val="100000"/>
              </a:srgbClr>
            </a:solidFill>
          </p:spPr>
          <p:txBody>
            <a:bodyPr/>
            <a:lstStyle/>
            <a:p>
              <a:endParaRPr/>
            </a:p>
          </p:txBody>
        </p:sp>
        <p:sp>
          <p:nvSpPr>
            <p:cNvPr id="39" name="rc39"/>
            <p:cNvSpPr/>
            <p:nvPr/>
          </p:nvSpPr>
          <p:spPr>
            <a:xfrm>
              <a:off x="5684429" y="901801"/>
              <a:ext cx="432763" cy="2917234"/>
            </a:xfrm>
            <a:prstGeom prst="rect">
              <a:avLst/>
            </a:prstGeom>
            <a:solidFill>
              <a:srgbClr val="80BD41">
                <a:alpha val="100000"/>
              </a:srgbClr>
            </a:solidFill>
          </p:spPr>
          <p:txBody>
            <a:bodyPr/>
            <a:lstStyle/>
            <a:p>
              <a:endParaRPr/>
            </a:p>
          </p:txBody>
        </p:sp>
        <p:sp>
          <p:nvSpPr>
            <p:cNvPr id="40" name="rc40"/>
            <p:cNvSpPr/>
            <p:nvPr/>
          </p:nvSpPr>
          <p:spPr>
            <a:xfrm>
              <a:off x="5203580" y="901801"/>
              <a:ext cx="432763" cy="2917234"/>
            </a:xfrm>
            <a:prstGeom prst="rect">
              <a:avLst/>
            </a:prstGeom>
            <a:solidFill>
              <a:srgbClr val="80BD41">
                <a:alpha val="100000"/>
              </a:srgbClr>
            </a:solidFill>
          </p:spPr>
          <p:txBody>
            <a:bodyPr/>
            <a:lstStyle/>
            <a:p>
              <a:endParaRPr/>
            </a:p>
          </p:txBody>
        </p:sp>
        <p:sp>
          <p:nvSpPr>
            <p:cNvPr id="41" name="rc41"/>
            <p:cNvSpPr/>
            <p:nvPr/>
          </p:nvSpPr>
          <p:spPr>
            <a:xfrm>
              <a:off x="6646126" y="841025"/>
              <a:ext cx="432763" cy="2978010"/>
            </a:xfrm>
            <a:prstGeom prst="rect">
              <a:avLst/>
            </a:prstGeom>
            <a:solidFill>
              <a:srgbClr val="80BD41">
                <a:alpha val="100000"/>
              </a:srgbClr>
            </a:solidFill>
          </p:spPr>
          <p:txBody>
            <a:bodyPr/>
            <a:lstStyle/>
            <a:p>
              <a:endParaRPr/>
            </a:p>
          </p:txBody>
        </p:sp>
        <p:sp>
          <p:nvSpPr>
            <p:cNvPr id="42" name="rc42"/>
            <p:cNvSpPr/>
            <p:nvPr/>
          </p:nvSpPr>
          <p:spPr>
            <a:xfrm>
              <a:off x="6165277" y="841025"/>
              <a:ext cx="432763" cy="2978010"/>
            </a:xfrm>
            <a:prstGeom prst="rect">
              <a:avLst/>
            </a:prstGeom>
            <a:solidFill>
              <a:srgbClr val="80BD41">
                <a:alpha val="100000"/>
              </a:srgbClr>
            </a:solidFill>
          </p:spPr>
          <p:txBody>
            <a:bodyPr/>
            <a:lstStyle/>
            <a:p>
              <a:endParaRPr/>
            </a:p>
          </p:txBody>
        </p:sp>
        <p:sp>
          <p:nvSpPr>
            <p:cNvPr id="43" name="rc43"/>
            <p:cNvSpPr/>
            <p:nvPr/>
          </p:nvSpPr>
          <p:spPr>
            <a:xfrm>
              <a:off x="8569520" y="810637"/>
              <a:ext cx="432763" cy="3008397"/>
            </a:xfrm>
            <a:prstGeom prst="rect">
              <a:avLst/>
            </a:prstGeom>
            <a:solidFill>
              <a:srgbClr val="80BD41">
                <a:alpha val="100000"/>
              </a:srgbClr>
            </a:solidFill>
          </p:spPr>
          <p:txBody>
            <a:bodyPr/>
            <a:lstStyle/>
            <a:p>
              <a:endParaRPr/>
            </a:p>
          </p:txBody>
        </p:sp>
        <p:sp>
          <p:nvSpPr>
            <p:cNvPr id="44" name="rc44"/>
            <p:cNvSpPr/>
            <p:nvPr/>
          </p:nvSpPr>
          <p:spPr>
            <a:xfrm>
              <a:off x="7607823" y="810637"/>
              <a:ext cx="432763" cy="3008397"/>
            </a:xfrm>
            <a:prstGeom prst="rect">
              <a:avLst/>
            </a:prstGeom>
            <a:solidFill>
              <a:srgbClr val="80BD41">
                <a:alpha val="100000"/>
              </a:srgbClr>
            </a:solidFill>
          </p:spPr>
          <p:txBody>
            <a:bodyPr/>
            <a:lstStyle/>
            <a:p>
              <a:endParaRPr/>
            </a:p>
          </p:txBody>
        </p:sp>
        <p:sp>
          <p:nvSpPr>
            <p:cNvPr id="45" name="rc45"/>
            <p:cNvSpPr/>
            <p:nvPr/>
          </p:nvSpPr>
          <p:spPr>
            <a:xfrm>
              <a:off x="7126974" y="810637"/>
              <a:ext cx="432763" cy="3008397"/>
            </a:xfrm>
            <a:prstGeom prst="rect">
              <a:avLst/>
            </a:prstGeom>
            <a:solidFill>
              <a:srgbClr val="80BD41">
                <a:alpha val="100000"/>
              </a:srgbClr>
            </a:solidFill>
          </p:spPr>
          <p:txBody>
            <a:bodyPr/>
            <a:lstStyle/>
            <a:p>
              <a:endParaRPr/>
            </a:p>
          </p:txBody>
        </p:sp>
        <p:sp>
          <p:nvSpPr>
            <p:cNvPr id="46" name="rc46"/>
            <p:cNvSpPr/>
            <p:nvPr/>
          </p:nvSpPr>
          <p:spPr>
            <a:xfrm>
              <a:off x="8088671" y="810637"/>
              <a:ext cx="432763" cy="3008397"/>
            </a:xfrm>
            <a:prstGeom prst="rect">
              <a:avLst/>
            </a:prstGeom>
            <a:solidFill>
              <a:srgbClr val="80BD41">
                <a:alpha val="100000"/>
              </a:srgbClr>
            </a:solidFill>
          </p:spPr>
          <p:txBody>
            <a:bodyPr/>
            <a:lstStyle/>
            <a:p>
              <a:endParaRPr/>
            </a:p>
          </p:txBody>
        </p:sp>
        <p:sp>
          <p:nvSpPr>
            <p:cNvPr id="47" name="rc47"/>
            <p:cNvSpPr/>
            <p:nvPr/>
          </p:nvSpPr>
          <p:spPr>
            <a:xfrm>
              <a:off x="875944" y="1722273"/>
              <a:ext cx="432763" cy="2096762"/>
            </a:xfrm>
            <a:prstGeom prst="rect">
              <a:avLst/>
            </a:prstGeom>
            <a:solidFill>
              <a:srgbClr val="80BD41">
                <a:alpha val="100000"/>
              </a:srgbClr>
            </a:solidFill>
          </p:spPr>
          <p:txBody>
            <a:bodyPr/>
            <a:lstStyle/>
            <a:p>
              <a:endParaRPr/>
            </a:p>
          </p:txBody>
        </p:sp>
        <p:sp>
          <p:nvSpPr>
            <p:cNvPr id="48" name="rc48"/>
            <p:cNvSpPr/>
            <p:nvPr/>
          </p:nvSpPr>
          <p:spPr>
            <a:xfrm>
              <a:off x="1356792" y="1631109"/>
              <a:ext cx="432763" cy="2187925"/>
            </a:xfrm>
            <a:prstGeom prst="rect">
              <a:avLst/>
            </a:prstGeom>
            <a:solidFill>
              <a:srgbClr val="80BD41">
                <a:alpha val="100000"/>
              </a:srgbClr>
            </a:solidFill>
          </p:spPr>
          <p:txBody>
            <a:bodyPr/>
            <a:lstStyle/>
            <a:p>
              <a:endParaRPr/>
            </a:p>
          </p:txBody>
        </p:sp>
        <p:sp>
          <p:nvSpPr>
            <p:cNvPr id="49" name="rc49"/>
            <p:cNvSpPr/>
            <p:nvPr/>
          </p:nvSpPr>
          <p:spPr>
            <a:xfrm>
              <a:off x="1837641" y="1570334"/>
              <a:ext cx="432763" cy="2248701"/>
            </a:xfrm>
            <a:prstGeom prst="rect">
              <a:avLst/>
            </a:prstGeom>
            <a:solidFill>
              <a:srgbClr val="80BD41">
                <a:alpha val="100000"/>
              </a:srgbClr>
            </a:solidFill>
          </p:spPr>
          <p:txBody>
            <a:bodyPr/>
            <a:lstStyle/>
            <a:p>
              <a:endParaRPr/>
            </a:p>
          </p:txBody>
        </p:sp>
        <p:sp>
          <p:nvSpPr>
            <p:cNvPr id="50" name="rc50"/>
            <p:cNvSpPr/>
            <p:nvPr/>
          </p:nvSpPr>
          <p:spPr>
            <a:xfrm>
              <a:off x="2318489" y="1388007"/>
              <a:ext cx="432763" cy="2431028"/>
            </a:xfrm>
            <a:prstGeom prst="rect">
              <a:avLst/>
            </a:prstGeom>
            <a:solidFill>
              <a:srgbClr val="80BD41">
                <a:alpha val="100000"/>
              </a:srgbClr>
            </a:solidFill>
          </p:spPr>
          <p:txBody>
            <a:bodyPr/>
            <a:lstStyle/>
            <a:p>
              <a:endParaRPr/>
            </a:p>
          </p:txBody>
        </p:sp>
        <p:sp>
          <p:nvSpPr>
            <p:cNvPr id="51" name="rc51"/>
            <p:cNvSpPr/>
            <p:nvPr/>
          </p:nvSpPr>
          <p:spPr>
            <a:xfrm>
              <a:off x="2799338" y="1236067"/>
              <a:ext cx="432763" cy="2582967"/>
            </a:xfrm>
            <a:prstGeom prst="rect">
              <a:avLst/>
            </a:prstGeom>
            <a:solidFill>
              <a:srgbClr val="80BD41">
                <a:alpha val="100000"/>
              </a:srgbClr>
            </a:solidFill>
          </p:spPr>
          <p:txBody>
            <a:bodyPr/>
            <a:lstStyle/>
            <a:p>
              <a:endParaRPr/>
            </a:p>
          </p:txBody>
        </p:sp>
        <p:sp>
          <p:nvSpPr>
            <p:cNvPr id="52" name="rc52"/>
            <p:cNvSpPr/>
            <p:nvPr/>
          </p:nvSpPr>
          <p:spPr>
            <a:xfrm>
              <a:off x="3280186" y="1175292"/>
              <a:ext cx="432763" cy="2643743"/>
            </a:xfrm>
            <a:prstGeom prst="rect">
              <a:avLst/>
            </a:prstGeom>
            <a:solidFill>
              <a:srgbClr val="80BD41">
                <a:alpha val="100000"/>
              </a:srgbClr>
            </a:solidFill>
          </p:spPr>
          <p:txBody>
            <a:bodyPr/>
            <a:lstStyle/>
            <a:p>
              <a:endParaRPr/>
            </a:p>
          </p:txBody>
        </p:sp>
        <p:sp>
          <p:nvSpPr>
            <p:cNvPr id="53" name="rc53"/>
            <p:cNvSpPr/>
            <p:nvPr/>
          </p:nvSpPr>
          <p:spPr>
            <a:xfrm>
              <a:off x="3761035" y="1114516"/>
              <a:ext cx="432763" cy="2704519"/>
            </a:xfrm>
            <a:prstGeom prst="rect">
              <a:avLst/>
            </a:prstGeom>
            <a:solidFill>
              <a:srgbClr val="80BD41">
                <a:alpha val="100000"/>
              </a:srgbClr>
            </a:solidFill>
          </p:spPr>
          <p:txBody>
            <a:bodyPr/>
            <a:lstStyle/>
            <a:p>
              <a:endParaRPr/>
            </a:p>
          </p:txBody>
        </p:sp>
        <p:sp>
          <p:nvSpPr>
            <p:cNvPr id="54" name="rc54"/>
            <p:cNvSpPr/>
            <p:nvPr/>
          </p:nvSpPr>
          <p:spPr>
            <a:xfrm>
              <a:off x="4241883" y="1023352"/>
              <a:ext cx="432763" cy="2795682"/>
            </a:xfrm>
            <a:prstGeom prst="rect">
              <a:avLst/>
            </a:prstGeom>
            <a:solidFill>
              <a:srgbClr val="80BD41">
                <a:alpha val="100000"/>
              </a:srgbClr>
            </a:solidFill>
          </p:spPr>
          <p:txBody>
            <a:bodyPr/>
            <a:lstStyle/>
            <a:p>
              <a:endParaRPr/>
            </a:p>
          </p:txBody>
        </p:sp>
        <p:sp>
          <p:nvSpPr>
            <p:cNvPr id="55" name="rc55"/>
            <p:cNvSpPr/>
            <p:nvPr/>
          </p:nvSpPr>
          <p:spPr>
            <a:xfrm>
              <a:off x="4722732" y="992964"/>
              <a:ext cx="432763" cy="2826070"/>
            </a:xfrm>
            <a:prstGeom prst="rect">
              <a:avLst/>
            </a:prstGeom>
            <a:solidFill>
              <a:srgbClr val="80BD41">
                <a:alpha val="100000"/>
              </a:srgbClr>
            </a:solidFill>
          </p:spPr>
          <p:txBody>
            <a:bodyPr/>
            <a:lstStyle/>
            <a:p>
              <a:endParaRPr/>
            </a:p>
          </p:txBody>
        </p:sp>
        <p:sp>
          <p:nvSpPr>
            <p:cNvPr id="56" name="rc56"/>
            <p:cNvSpPr/>
            <p:nvPr/>
          </p:nvSpPr>
          <p:spPr>
            <a:xfrm>
              <a:off x="5684429" y="901801"/>
              <a:ext cx="432763" cy="2917234"/>
            </a:xfrm>
            <a:prstGeom prst="rect">
              <a:avLst/>
            </a:prstGeom>
            <a:solidFill>
              <a:srgbClr val="80BD41">
                <a:alpha val="100000"/>
              </a:srgbClr>
            </a:solidFill>
          </p:spPr>
          <p:txBody>
            <a:bodyPr/>
            <a:lstStyle/>
            <a:p>
              <a:endParaRPr/>
            </a:p>
          </p:txBody>
        </p:sp>
        <p:sp>
          <p:nvSpPr>
            <p:cNvPr id="57" name="rc57"/>
            <p:cNvSpPr/>
            <p:nvPr/>
          </p:nvSpPr>
          <p:spPr>
            <a:xfrm>
              <a:off x="5203580" y="901801"/>
              <a:ext cx="432763" cy="2917234"/>
            </a:xfrm>
            <a:prstGeom prst="rect">
              <a:avLst/>
            </a:prstGeom>
            <a:solidFill>
              <a:srgbClr val="80BD41">
                <a:alpha val="100000"/>
              </a:srgbClr>
            </a:solidFill>
          </p:spPr>
          <p:txBody>
            <a:bodyPr/>
            <a:lstStyle/>
            <a:p>
              <a:endParaRPr/>
            </a:p>
          </p:txBody>
        </p:sp>
        <p:sp>
          <p:nvSpPr>
            <p:cNvPr id="58" name="rc58"/>
            <p:cNvSpPr/>
            <p:nvPr/>
          </p:nvSpPr>
          <p:spPr>
            <a:xfrm>
              <a:off x="6646126" y="841025"/>
              <a:ext cx="432763" cy="2978010"/>
            </a:xfrm>
            <a:prstGeom prst="rect">
              <a:avLst/>
            </a:prstGeom>
            <a:solidFill>
              <a:srgbClr val="80BD41">
                <a:alpha val="100000"/>
              </a:srgbClr>
            </a:solidFill>
          </p:spPr>
          <p:txBody>
            <a:bodyPr/>
            <a:lstStyle/>
            <a:p>
              <a:endParaRPr/>
            </a:p>
          </p:txBody>
        </p:sp>
        <p:sp>
          <p:nvSpPr>
            <p:cNvPr id="59" name="rc59"/>
            <p:cNvSpPr/>
            <p:nvPr/>
          </p:nvSpPr>
          <p:spPr>
            <a:xfrm>
              <a:off x="6165277" y="841025"/>
              <a:ext cx="432763" cy="2978010"/>
            </a:xfrm>
            <a:prstGeom prst="rect">
              <a:avLst/>
            </a:prstGeom>
            <a:solidFill>
              <a:srgbClr val="80BD41">
                <a:alpha val="100000"/>
              </a:srgbClr>
            </a:solidFill>
          </p:spPr>
          <p:txBody>
            <a:bodyPr/>
            <a:lstStyle/>
            <a:p>
              <a:endParaRPr/>
            </a:p>
          </p:txBody>
        </p:sp>
        <p:sp>
          <p:nvSpPr>
            <p:cNvPr id="60" name="rc60"/>
            <p:cNvSpPr/>
            <p:nvPr/>
          </p:nvSpPr>
          <p:spPr>
            <a:xfrm>
              <a:off x="8569520" y="810637"/>
              <a:ext cx="432763" cy="3008397"/>
            </a:xfrm>
            <a:prstGeom prst="rect">
              <a:avLst/>
            </a:prstGeom>
            <a:solidFill>
              <a:srgbClr val="80BD41">
                <a:alpha val="100000"/>
              </a:srgbClr>
            </a:solidFill>
          </p:spPr>
          <p:txBody>
            <a:bodyPr/>
            <a:lstStyle/>
            <a:p>
              <a:endParaRPr/>
            </a:p>
          </p:txBody>
        </p:sp>
        <p:sp>
          <p:nvSpPr>
            <p:cNvPr id="61" name="rc61"/>
            <p:cNvSpPr/>
            <p:nvPr/>
          </p:nvSpPr>
          <p:spPr>
            <a:xfrm>
              <a:off x="7607823" y="810637"/>
              <a:ext cx="432763" cy="3008397"/>
            </a:xfrm>
            <a:prstGeom prst="rect">
              <a:avLst/>
            </a:prstGeom>
            <a:solidFill>
              <a:srgbClr val="80BD41">
                <a:alpha val="100000"/>
              </a:srgbClr>
            </a:solidFill>
          </p:spPr>
          <p:txBody>
            <a:bodyPr/>
            <a:lstStyle/>
            <a:p>
              <a:endParaRPr/>
            </a:p>
          </p:txBody>
        </p:sp>
        <p:sp>
          <p:nvSpPr>
            <p:cNvPr id="62" name="rc62"/>
            <p:cNvSpPr/>
            <p:nvPr/>
          </p:nvSpPr>
          <p:spPr>
            <a:xfrm>
              <a:off x="7126974" y="810637"/>
              <a:ext cx="432763" cy="3008397"/>
            </a:xfrm>
            <a:prstGeom prst="rect">
              <a:avLst/>
            </a:prstGeom>
            <a:solidFill>
              <a:srgbClr val="80BD41">
                <a:alpha val="100000"/>
              </a:srgbClr>
            </a:solidFill>
          </p:spPr>
          <p:txBody>
            <a:bodyPr/>
            <a:lstStyle/>
            <a:p>
              <a:endParaRPr/>
            </a:p>
          </p:txBody>
        </p:sp>
        <p:sp>
          <p:nvSpPr>
            <p:cNvPr id="63" name="rc63"/>
            <p:cNvSpPr/>
            <p:nvPr/>
          </p:nvSpPr>
          <p:spPr>
            <a:xfrm>
              <a:off x="8088671" y="810637"/>
              <a:ext cx="432763" cy="3008397"/>
            </a:xfrm>
            <a:prstGeom prst="rect">
              <a:avLst/>
            </a:prstGeom>
            <a:solidFill>
              <a:srgbClr val="80BD41">
                <a:alpha val="100000"/>
              </a:srgbClr>
            </a:solidFill>
          </p:spPr>
          <p:txBody>
            <a:bodyPr/>
            <a:lstStyle/>
            <a:p>
              <a:endParaRPr/>
            </a:p>
          </p:txBody>
        </p:sp>
        <p:sp>
          <p:nvSpPr>
            <p:cNvPr id="64" name="pg64"/>
            <p:cNvSpPr/>
            <p:nvPr/>
          </p:nvSpPr>
          <p:spPr>
            <a:xfrm>
              <a:off x="1277449" y="3787777"/>
              <a:ext cx="31258" cy="31258"/>
            </a:xfrm>
            <a:custGeom>
              <a:avLst/>
              <a:gdLst/>
              <a:ahLst/>
              <a:cxnLst/>
              <a:rect l="0" t="0" r="0" b="0"/>
              <a:pathLst>
                <a:path w="31258" h="31258">
                  <a:moveTo>
                    <a:pt x="31258" y="0"/>
                  </a:moveTo>
                  <a:lnTo>
                    <a:pt x="31258" y="9359"/>
                  </a:lnTo>
                  <a:lnTo>
                    <a:pt x="9359" y="31258"/>
                  </a:lnTo>
                  <a:lnTo>
                    <a:pt x="0" y="312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183850" y="3694177"/>
              <a:ext cx="124857" cy="124857"/>
            </a:xfrm>
            <a:custGeom>
              <a:avLst/>
              <a:gdLst/>
              <a:ahLst/>
              <a:cxnLst/>
              <a:rect l="0" t="0" r="0" b="0"/>
              <a:pathLst>
                <a:path w="124857" h="124857">
                  <a:moveTo>
                    <a:pt x="124857" y="0"/>
                  </a:moveTo>
                  <a:lnTo>
                    <a:pt x="124857" y="9359"/>
                  </a:lnTo>
                  <a:lnTo>
                    <a:pt x="9359" y="124857"/>
                  </a:lnTo>
                  <a:lnTo>
                    <a:pt x="0" y="1248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090250" y="3600578"/>
              <a:ext cx="218457" cy="218457"/>
            </a:xfrm>
            <a:custGeom>
              <a:avLst/>
              <a:gdLst/>
              <a:ahLst/>
              <a:cxnLst/>
              <a:rect l="0" t="0" r="0" b="0"/>
              <a:pathLst>
                <a:path w="218457" h="218457">
                  <a:moveTo>
                    <a:pt x="218457" y="0"/>
                  </a:moveTo>
                  <a:lnTo>
                    <a:pt x="218457" y="9359"/>
                  </a:lnTo>
                  <a:lnTo>
                    <a:pt x="9359" y="218457"/>
                  </a:lnTo>
                  <a:lnTo>
                    <a:pt x="0" y="2184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996651" y="3506979"/>
              <a:ext cx="312056" cy="312056"/>
            </a:xfrm>
            <a:custGeom>
              <a:avLst/>
              <a:gdLst/>
              <a:ahLst/>
              <a:cxnLst/>
              <a:rect l="0" t="0" r="0" b="0"/>
              <a:pathLst>
                <a:path w="312056" h="312056">
                  <a:moveTo>
                    <a:pt x="312056" y="0"/>
                  </a:moveTo>
                  <a:lnTo>
                    <a:pt x="312056" y="9359"/>
                  </a:lnTo>
                  <a:lnTo>
                    <a:pt x="9359" y="312056"/>
                  </a:lnTo>
                  <a:lnTo>
                    <a:pt x="0" y="3120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903051" y="3413379"/>
              <a:ext cx="405656" cy="405656"/>
            </a:xfrm>
            <a:custGeom>
              <a:avLst/>
              <a:gdLst/>
              <a:ahLst/>
              <a:cxnLst/>
              <a:rect l="0" t="0" r="0" b="0"/>
              <a:pathLst>
                <a:path w="405656" h="405656">
                  <a:moveTo>
                    <a:pt x="405656" y="0"/>
                  </a:moveTo>
                  <a:lnTo>
                    <a:pt x="405656" y="9359"/>
                  </a:lnTo>
                  <a:lnTo>
                    <a:pt x="9359" y="405656"/>
                  </a:lnTo>
                  <a:lnTo>
                    <a:pt x="0" y="4056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875944" y="33197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875944" y="32261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875944" y="31325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875944" y="30389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875944" y="29453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875944" y="28517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875944" y="27581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875944" y="26645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875944" y="25709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875944" y="24773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875944" y="238378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875944" y="229018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875944" y="219658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875944" y="210298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875944" y="200938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875944" y="191578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875944" y="182219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875944" y="172859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875944" y="1722273"/>
              <a:ext cx="354841" cy="354841"/>
            </a:xfrm>
            <a:custGeom>
              <a:avLst/>
              <a:gdLst/>
              <a:ahLst/>
              <a:cxnLst/>
              <a:rect l="0" t="0" r="0" b="0"/>
              <a:pathLst>
                <a:path w="354841" h="354841">
                  <a:moveTo>
                    <a:pt x="345481" y="0"/>
                  </a:moveTo>
                  <a:lnTo>
                    <a:pt x="354841" y="0"/>
                  </a:lnTo>
                  <a:lnTo>
                    <a:pt x="0" y="354841"/>
                  </a:lnTo>
                  <a:lnTo>
                    <a:pt x="0" y="3454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875944" y="1722273"/>
              <a:ext cx="261242" cy="261242"/>
            </a:xfrm>
            <a:custGeom>
              <a:avLst/>
              <a:gdLst/>
              <a:ahLst/>
              <a:cxnLst/>
              <a:rect l="0" t="0" r="0" b="0"/>
              <a:pathLst>
                <a:path w="261242" h="261242">
                  <a:moveTo>
                    <a:pt x="251882" y="0"/>
                  </a:moveTo>
                  <a:lnTo>
                    <a:pt x="261242" y="0"/>
                  </a:lnTo>
                  <a:lnTo>
                    <a:pt x="0" y="261242"/>
                  </a:lnTo>
                  <a:lnTo>
                    <a:pt x="0" y="2518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875944" y="1722273"/>
              <a:ext cx="167642" cy="167642"/>
            </a:xfrm>
            <a:custGeom>
              <a:avLst/>
              <a:gdLst/>
              <a:ahLst/>
              <a:cxnLst/>
              <a:rect l="0" t="0" r="0" b="0"/>
              <a:pathLst>
                <a:path w="167642" h="167642">
                  <a:moveTo>
                    <a:pt x="158282" y="0"/>
                  </a:moveTo>
                  <a:lnTo>
                    <a:pt x="167642" y="0"/>
                  </a:lnTo>
                  <a:lnTo>
                    <a:pt x="0" y="167642"/>
                  </a:lnTo>
                  <a:lnTo>
                    <a:pt x="0" y="1582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875944" y="1722273"/>
              <a:ext cx="74043" cy="74043"/>
            </a:xfrm>
            <a:custGeom>
              <a:avLst/>
              <a:gdLst/>
              <a:ahLst/>
              <a:cxnLst/>
              <a:rect l="0" t="0" r="0" b="0"/>
              <a:pathLst>
                <a:path w="74043" h="74043">
                  <a:moveTo>
                    <a:pt x="64683" y="0"/>
                  </a:moveTo>
                  <a:lnTo>
                    <a:pt x="74043" y="0"/>
                  </a:lnTo>
                  <a:lnTo>
                    <a:pt x="0" y="74043"/>
                  </a:lnTo>
                  <a:lnTo>
                    <a:pt x="0" y="646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745446" y="3774925"/>
              <a:ext cx="44110" cy="44110"/>
            </a:xfrm>
            <a:custGeom>
              <a:avLst/>
              <a:gdLst/>
              <a:ahLst/>
              <a:cxnLst/>
              <a:rect l="0" t="0" r="0" b="0"/>
              <a:pathLst>
                <a:path w="44110" h="44110">
                  <a:moveTo>
                    <a:pt x="44110" y="0"/>
                  </a:moveTo>
                  <a:lnTo>
                    <a:pt x="44110" y="9359"/>
                  </a:lnTo>
                  <a:lnTo>
                    <a:pt x="9359" y="44110"/>
                  </a:lnTo>
                  <a:lnTo>
                    <a:pt x="0" y="44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651846" y="3681326"/>
              <a:ext cx="137709" cy="137709"/>
            </a:xfrm>
            <a:custGeom>
              <a:avLst/>
              <a:gdLst/>
              <a:ahLst/>
              <a:cxnLst/>
              <a:rect l="0" t="0" r="0" b="0"/>
              <a:pathLst>
                <a:path w="137709" h="137709">
                  <a:moveTo>
                    <a:pt x="137709" y="0"/>
                  </a:moveTo>
                  <a:lnTo>
                    <a:pt x="137709" y="9359"/>
                  </a:lnTo>
                  <a:lnTo>
                    <a:pt x="9359" y="137709"/>
                  </a:lnTo>
                  <a:lnTo>
                    <a:pt x="0" y="1377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558247" y="3587726"/>
              <a:ext cx="231308" cy="231308"/>
            </a:xfrm>
            <a:custGeom>
              <a:avLst/>
              <a:gdLst/>
              <a:ahLst/>
              <a:cxnLst/>
              <a:rect l="0" t="0" r="0" b="0"/>
              <a:pathLst>
                <a:path w="231308" h="231308">
                  <a:moveTo>
                    <a:pt x="231308" y="0"/>
                  </a:moveTo>
                  <a:lnTo>
                    <a:pt x="231308" y="9359"/>
                  </a:lnTo>
                  <a:lnTo>
                    <a:pt x="9359" y="231308"/>
                  </a:lnTo>
                  <a:lnTo>
                    <a:pt x="0" y="2313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464648" y="3494127"/>
              <a:ext cx="324908" cy="324908"/>
            </a:xfrm>
            <a:custGeom>
              <a:avLst/>
              <a:gdLst/>
              <a:ahLst/>
              <a:cxnLst/>
              <a:rect l="0" t="0" r="0" b="0"/>
              <a:pathLst>
                <a:path w="324908" h="324908">
                  <a:moveTo>
                    <a:pt x="324908" y="0"/>
                  </a:moveTo>
                  <a:lnTo>
                    <a:pt x="324908" y="9359"/>
                  </a:lnTo>
                  <a:lnTo>
                    <a:pt x="9359" y="324908"/>
                  </a:lnTo>
                  <a:lnTo>
                    <a:pt x="0" y="3249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371048" y="3400528"/>
              <a:ext cx="418507" cy="418507"/>
            </a:xfrm>
            <a:custGeom>
              <a:avLst/>
              <a:gdLst/>
              <a:ahLst/>
              <a:cxnLst/>
              <a:rect l="0" t="0" r="0" b="0"/>
              <a:pathLst>
                <a:path w="418507" h="418507">
                  <a:moveTo>
                    <a:pt x="418507" y="0"/>
                  </a:moveTo>
                  <a:lnTo>
                    <a:pt x="418507" y="9359"/>
                  </a:lnTo>
                  <a:lnTo>
                    <a:pt x="9359" y="418507"/>
                  </a:lnTo>
                  <a:lnTo>
                    <a:pt x="0" y="4185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356792" y="33069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356792" y="32133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356792" y="31197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356792" y="30261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356792" y="29325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356792" y="28389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356792" y="27453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356792" y="26517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356792" y="25581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356792" y="24645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356792" y="23709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356792" y="227733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356792" y="21837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356792" y="20901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356792" y="199653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356792" y="190293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1356792" y="180933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1356792" y="171573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1356792" y="1631109"/>
              <a:ext cx="432763" cy="433153"/>
            </a:xfrm>
            <a:custGeom>
              <a:avLst/>
              <a:gdLst/>
              <a:ahLst/>
              <a:cxnLst/>
              <a:rect l="0" t="0" r="0" b="0"/>
              <a:pathLst>
                <a:path w="432763" h="433153">
                  <a:moveTo>
                    <a:pt x="423793" y="0"/>
                  </a:moveTo>
                  <a:lnTo>
                    <a:pt x="432763" y="0"/>
                  </a:lnTo>
                  <a:lnTo>
                    <a:pt x="432763" y="389"/>
                  </a:lnTo>
                  <a:lnTo>
                    <a:pt x="0" y="433153"/>
                  </a:lnTo>
                  <a:lnTo>
                    <a:pt x="0" y="4237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1356792" y="1631109"/>
              <a:ext cx="339554" cy="339554"/>
            </a:xfrm>
            <a:custGeom>
              <a:avLst/>
              <a:gdLst/>
              <a:ahLst/>
              <a:cxnLst/>
              <a:rect l="0" t="0" r="0" b="0"/>
              <a:pathLst>
                <a:path w="339554" h="339554">
                  <a:moveTo>
                    <a:pt x="330194" y="0"/>
                  </a:moveTo>
                  <a:lnTo>
                    <a:pt x="339554" y="0"/>
                  </a:lnTo>
                  <a:lnTo>
                    <a:pt x="0" y="339554"/>
                  </a:lnTo>
                  <a:lnTo>
                    <a:pt x="0" y="3301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1356792" y="1631109"/>
              <a:ext cx="245954" cy="245954"/>
            </a:xfrm>
            <a:custGeom>
              <a:avLst/>
              <a:gdLst/>
              <a:ahLst/>
              <a:cxnLst/>
              <a:rect l="0" t="0" r="0" b="0"/>
              <a:pathLst>
                <a:path w="245954" h="245954">
                  <a:moveTo>
                    <a:pt x="236594" y="0"/>
                  </a:moveTo>
                  <a:lnTo>
                    <a:pt x="245954" y="0"/>
                  </a:lnTo>
                  <a:lnTo>
                    <a:pt x="0" y="245954"/>
                  </a:lnTo>
                  <a:lnTo>
                    <a:pt x="0" y="2365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1356792" y="1631109"/>
              <a:ext cx="152355" cy="152355"/>
            </a:xfrm>
            <a:custGeom>
              <a:avLst/>
              <a:gdLst/>
              <a:ahLst/>
              <a:cxnLst/>
              <a:rect l="0" t="0" r="0" b="0"/>
              <a:pathLst>
                <a:path w="152355" h="152355">
                  <a:moveTo>
                    <a:pt x="142995" y="0"/>
                  </a:moveTo>
                  <a:lnTo>
                    <a:pt x="152355" y="0"/>
                  </a:lnTo>
                  <a:lnTo>
                    <a:pt x="0" y="152355"/>
                  </a:lnTo>
                  <a:lnTo>
                    <a:pt x="0" y="1429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1356792" y="1631109"/>
              <a:ext cx="58756" cy="58756"/>
            </a:xfrm>
            <a:custGeom>
              <a:avLst/>
              <a:gdLst/>
              <a:ahLst/>
              <a:cxnLst/>
              <a:rect l="0" t="0" r="0" b="0"/>
              <a:pathLst>
                <a:path w="58756" h="58756">
                  <a:moveTo>
                    <a:pt x="49396" y="0"/>
                  </a:moveTo>
                  <a:lnTo>
                    <a:pt x="58756" y="0"/>
                  </a:lnTo>
                  <a:lnTo>
                    <a:pt x="0" y="58756"/>
                  </a:lnTo>
                  <a:lnTo>
                    <a:pt x="0" y="493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213443" y="3762073"/>
              <a:ext cx="56961" cy="56961"/>
            </a:xfrm>
            <a:custGeom>
              <a:avLst/>
              <a:gdLst/>
              <a:ahLst/>
              <a:cxnLst/>
              <a:rect l="0" t="0" r="0" b="0"/>
              <a:pathLst>
                <a:path w="56961" h="56961">
                  <a:moveTo>
                    <a:pt x="56961" y="0"/>
                  </a:moveTo>
                  <a:lnTo>
                    <a:pt x="56961" y="9359"/>
                  </a:lnTo>
                  <a:lnTo>
                    <a:pt x="9359" y="56961"/>
                  </a:lnTo>
                  <a:lnTo>
                    <a:pt x="0" y="569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119843" y="3668474"/>
              <a:ext cx="150561" cy="150561"/>
            </a:xfrm>
            <a:custGeom>
              <a:avLst/>
              <a:gdLst/>
              <a:ahLst/>
              <a:cxnLst/>
              <a:rect l="0" t="0" r="0" b="0"/>
              <a:pathLst>
                <a:path w="150561" h="150561">
                  <a:moveTo>
                    <a:pt x="150561" y="0"/>
                  </a:moveTo>
                  <a:lnTo>
                    <a:pt x="150561" y="9359"/>
                  </a:lnTo>
                  <a:lnTo>
                    <a:pt x="9359" y="150561"/>
                  </a:lnTo>
                  <a:lnTo>
                    <a:pt x="0" y="150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026244" y="3574875"/>
              <a:ext cx="244160" cy="244160"/>
            </a:xfrm>
            <a:custGeom>
              <a:avLst/>
              <a:gdLst/>
              <a:ahLst/>
              <a:cxnLst/>
              <a:rect l="0" t="0" r="0" b="0"/>
              <a:pathLst>
                <a:path w="244160" h="244160">
                  <a:moveTo>
                    <a:pt x="244160" y="0"/>
                  </a:moveTo>
                  <a:lnTo>
                    <a:pt x="244160" y="9359"/>
                  </a:lnTo>
                  <a:lnTo>
                    <a:pt x="9359" y="244160"/>
                  </a:lnTo>
                  <a:lnTo>
                    <a:pt x="0" y="2441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1932645" y="3481275"/>
              <a:ext cx="337759" cy="337759"/>
            </a:xfrm>
            <a:custGeom>
              <a:avLst/>
              <a:gdLst/>
              <a:ahLst/>
              <a:cxnLst/>
              <a:rect l="0" t="0" r="0" b="0"/>
              <a:pathLst>
                <a:path w="337759" h="337759">
                  <a:moveTo>
                    <a:pt x="337759" y="0"/>
                  </a:moveTo>
                  <a:lnTo>
                    <a:pt x="337759" y="9359"/>
                  </a:lnTo>
                  <a:lnTo>
                    <a:pt x="9359" y="337759"/>
                  </a:lnTo>
                  <a:lnTo>
                    <a:pt x="0" y="3377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839045" y="3387676"/>
              <a:ext cx="431359" cy="431359"/>
            </a:xfrm>
            <a:custGeom>
              <a:avLst/>
              <a:gdLst/>
              <a:ahLst/>
              <a:cxnLst/>
              <a:rect l="0" t="0" r="0" b="0"/>
              <a:pathLst>
                <a:path w="431359" h="431359">
                  <a:moveTo>
                    <a:pt x="431359" y="0"/>
                  </a:moveTo>
                  <a:lnTo>
                    <a:pt x="431359" y="9359"/>
                  </a:lnTo>
                  <a:lnTo>
                    <a:pt x="9359" y="431359"/>
                  </a:lnTo>
                  <a:lnTo>
                    <a:pt x="0" y="4313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837641" y="32940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1837641" y="32004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1837641" y="31068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1837641" y="30132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837641" y="29196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837641" y="28260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837641" y="27324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837641" y="26388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837641" y="25452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837641" y="24516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837641" y="23580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837641" y="22644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837641" y="21708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837641" y="20772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1837641" y="19836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1837641" y="189008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1837641" y="179648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1837641" y="170288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1837641" y="160928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1837641" y="1570334"/>
              <a:ext cx="387478" cy="387478"/>
            </a:xfrm>
            <a:custGeom>
              <a:avLst/>
              <a:gdLst/>
              <a:ahLst/>
              <a:cxnLst/>
              <a:rect l="0" t="0" r="0" b="0"/>
              <a:pathLst>
                <a:path w="387478" h="387478">
                  <a:moveTo>
                    <a:pt x="378118" y="0"/>
                  </a:moveTo>
                  <a:lnTo>
                    <a:pt x="387478" y="0"/>
                  </a:lnTo>
                  <a:lnTo>
                    <a:pt x="0" y="387478"/>
                  </a:lnTo>
                  <a:lnTo>
                    <a:pt x="0" y="3781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1837641" y="1570334"/>
              <a:ext cx="293878" cy="293878"/>
            </a:xfrm>
            <a:custGeom>
              <a:avLst/>
              <a:gdLst/>
              <a:ahLst/>
              <a:cxnLst/>
              <a:rect l="0" t="0" r="0" b="0"/>
              <a:pathLst>
                <a:path w="293878" h="293878">
                  <a:moveTo>
                    <a:pt x="284518" y="0"/>
                  </a:moveTo>
                  <a:lnTo>
                    <a:pt x="293878" y="0"/>
                  </a:lnTo>
                  <a:lnTo>
                    <a:pt x="0" y="293878"/>
                  </a:lnTo>
                  <a:lnTo>
                    <a:pt x="0" y="2845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1837641" y="1570334"/>
              <a:ext cx="200279" cy="200279"/>
            </a:xfrm>
            <a:custGeom>
              <a:avLst/>
              <a:gdLst/>
              <a:ahLst/>
              <a:cxnLst/>
              <a:rect l="0" t="0" r="0" b="0"/>
              <a:pathLst>
                <a:path w="200279" h="200279">
                  <a:moveTo>
                    <a:pt x="190919" y="0"/>
                  </a:moveTo>
                  <a:lnTo>
                    <a:pt x="200279" y="0"/>
                  </a:lnTo>
                  <a:lnTo>
                    <a:pt x="0" y="200279"/>
                  </a:lnTo>
                  <a:lnTo>
                    <a:pt x="0" y="1909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1837641" y="1570334"/>
              <a:ext cx="106680" cy="106680"/>
            </a:xfrm>
            <a:custGeom>
              <a:avLst/>
              <a:gdLst/>
              <a:ahLst/>
              <a:cxnLst/>
              <a:rect l="0" t="0" r="0" b="0"/>
              <a:pathLst>
                <a:path w="106680" h="106680">
                  <a:moveTo>
                    <a:pt x="97320" y="0"/>
                  </a:moveTo>
                  <a:lnTo>
                    <a:pt x="106680" y="0"/>
                  </a:lnTo>
                  <a:lnTo>
                    <a:pt x="0" y="106680"/>
                  </a:lnTo>
                  <a:lnTo>
                    <a:pt x="0" y="973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1837641" y="1570334"/>
              <a:ext cx="13080" cy="13080"/>
            </a:xfrm>
            <a:custGeom>
              <a:avLst/>
              <a:gdLst/>
              <a:ahLst/>
              <a:cxnLst/>
              <a:rect l="0" t="0" r="0" b="0"/>
              <a:pathLst>
                <a:path w="13080" h="13080">
                  <a:moveTo>
                    <a:pt x="3720" y="0"/>
                  </a:moveTo>
                  <a:lnTo>
                    <a:pt x="13080" y="0"/>
                  </a:lnTo>
                  <a:lnTo>
                    <a:pt x="0" y="13080"/>
                  </a:lnTo>
                  <a:lnTo>
                    <a:pt x="0" y="37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681440" y="3749222"/>
              <a:ext cx="69813" cy="69813"/>
            </a:xfrm>
            <a:custGeom>
              <a:avLst/>
              <a:gdLst/>
              <a:ahLst/>
              <a:cxnLst/>
              <a:rect l="0" t="0" r="0" b="0"/>
              <a:pathLst>
                <a:path w="69813" h="69813">
                  <a:moveTo>
                    <a:pt x="69813" y="0"/>
                  </a:moveTo>
                  <a:lnTo>
                    <a:pt x="69813" y="9359"/>
                  </a:lnTo>
                  <a:lnTo>
                    <a:pt x="9359" y="69813"/>
                  </a:lnTo>
                  <a:lnTo>
                    <a:pt x="0" y="69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587840" y="3655623"/>
              <a:ext cx="163412" cy="163412"/>
            </a:xfrm>
            <a:custGeom>
              <a:avLst/>
              <a:gdLst/>
              <a:ahLst/>
              <a:cxnLst/>
              <a:rect l="0" t="0" r="0" b="0"/>
              <a:pathLst>
                <a:path w="163412" h="163412">
                  <a:moveTo>
                    <a:pt x="163412" y="0"/>
                  </a:moveTo>
                  <a:lnTo>
                    <a:pt x="163412" y="9359"/>
                  </a:lnTo>
                  <a:lnTo>
                    <a:pt x="9359" y="163412"/>
                  </a:lnTo>
                  <a:lnTo>
                    <a:pt x="0" y="1634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494241" y="3562023"/>
              <a:ext cx="257012" cy="257012"/>
            </a:xfrm>
            <a:custGeom>
              <a:avLst/>
              <a:gdLst/>
              <a:ahLst/>
              <a:cxnLst/>
              <a:rect l="0" t="0" r="0" b="0"/>
              <a:pathLst>
                <a:path w="257012" h="257012">
                  <a:moveTo>
                    <a:pt x="257012" y="0"/>
                  </a:moveTo>
                  <a:lnTo>
                    <a:pt x="257012" y="9359"/>
                  </a:lnTo>
                  <a:lnTo>
                    <a:pt x="9359" y="257012"/>
                  </a:lnTo>
                  <a:lnTo>
                    <a:pt x="0" y="2570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400641" y="3468424"/>
              <a:ext cx="350611" cy="350611"/>
            </a:xfrm>
            <a:custGeom>
              <a:avLst/>
              <a:gdLst/>
              <a:ahLst/>
              <a:cxnLst/>
              <a:rect l="0" t="0" r="0" b="0"/>
              <a:pathLst>
                <a:path w="350611" h="350611">
                  <a:moveTo>
                    <a:pt x="350611" y="0"/>
                  </a:moveTo>
                  <a:lnTo>
                    <a:pt x="350611" y="9359"/>
                  </a:lnTo>
                  <a:lnTo>
                    <a:pt x="9359" y="350611"/>
                  </a:lnTo>
                  <a:lnTo>
                    <a:pt x="0" y="35061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318489" y="33748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318489" y="32812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318489" y="31876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318489" y="30940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318489" y="30004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318489" y="29068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318489" y="28132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318489" y="27196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318489" y="26260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2318489" y="25324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2318489" y="24388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318489" y="23452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318489" y="22516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2318489" y="21580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318489" y="20644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318489" y="19708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318489" y="18772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318489" y="178363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318489" y="16900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318489" y="15964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318489" y="150283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318489" y="140923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318489" y="1388007"/>
              <a:ext cx="369755" cy="369755"/>
            </a:xfrm>
            <a:custGeom>
              <a:avLst/>
              <a:gdLst/>
              <a:ahLst/>
              <a:cxnLst/>
              <a:rect l="0" t="0" r="0" b="0"/>
              <a:pathLst>
                <a:path w="369755" h="369755">
                  <a:moveTo>
                    <a:pt x="360395" y="0"/>
                  </a:moveTo>
                  <a:lnTo>
                    <a:pt x="369755" y="0"/>
                  </a:lnTo>
                  <a:lnTo>
                    <a:pt x="0" y="369755"/>
                  </a:lnTo>
                  <a:lnTo>
                    <a:pt x="0" y="3603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318489" y="1388007"/>
              <a:ext cx="276155" cy="276155"/>
            </a:xfrm>
            <a:custGeom>
              <a:avLst/>
              <a:gdLst/>
              <a:ahLst/>
              <a:cxnLst/>
              <a:rect l="0" t="0" r="0" b="0"/>
              <a:pathLst>
                <a:path w="276155" h="276155">
                  <a:moveTo>
                    <a:pt x="266795" y="0"/>
                  </a:moveTo>
                  <a:lnTo>
                    <a:pt x="276155" y="0"/>
                  </a:lnTo>
                  <a:lnTo>
                    <a:pt x="0" y="276155"/>
                  </a:lnTo>
                  <a:lnTo>
                    <a:pt x="0" y="2667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318489" y="1388007"/>
              <a:ext cx="182556" cy="182556"/>
            </a:xfrm>
            <a:custGeom>
              <a:avLst/>
              <a:gdLst/>
              <a:ahLst/>
              <a:cxnLst/>
              <a:rect l="0" t="0" r="0" b="0"/>
              <a:pathLst>
                <a:path w="182556" h="182556">
                  <a:moveTo>
                    <a:pt x="173196" y="0"/>
                  </a:moveTo>
                  <a:lnTo>
                    <a:pt x="182556" y="0"/>
                  </a:lnTo>
                  <a:lnTo>
                    <a:pt x="0" y="182556"/>
                  </a:lnTo>
                  <a:lnTo>
                    <a:pt x="0" y="1731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318489" y="1388007"/>
              <a:ext cx="88956" cy="88956"/>
            </a:xfrm>
            <a:custGeom>
              <a:avLst/>
              <a:gdLst/>
              <a:ahLst/>
              <a:cxnLst/>
              <a:rect l="0" t="0" r="0" b="0"/>
              <a:pathLst>
                <a:path w="88956" h="88956">
                  <a:moveTo>
                    <a:pt x="79597" y="0"/>
                  </a:moveTo>
                  <a:lnTo>
                    <a:pt x="88956" y="0"/>
                  </a:lnTo>
                  <a:lnTo>
                    <a:pt x="0" y="88956"/>
                  </a:lnTo>
                  <a:lnTo>
                    <a:pt x="0" y="795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149436" y="3736370"/>
              <a:ext cx="82664" cy="82664"/>
            </a:xfrm>
            <a:custGeom>
              <a:avLst/>
              <a:gdLst/>
              <a:ahLst/>
              <a:cxnLst/>
              <a:rect l="0" t="0" r="0" b="0"/>
              <a:pathLst>
                <a:path w="82664" h="82664">
                  <a:moveTo>
                    <a:pt x="82664" y="0"/>
                  </a:moveTo>
                  <a:lnTo>
                    <a:pt x="82664" y="9359"/>
                  </a:lnTo>
                  <a:lnTo>
                    <a:pt x="9359" y="82664"/>
                  </a:lnTo>
                  <a:lnTo>
                    <a:pt x="0" y="826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055837" y="3642771"/>
              <a:ext cx="176264" cy="176264"/>
            </a:xfrm>
            <a:custGeom>
              <a:avLst/>
              <a:gdLst/>
              <a:ahLst/>
              <a:cxnLst/>
              <a:rect l="0" t="0" r="0" b="0"/>
              <a:pathLst>
                <a:path w="176264" h="176264">
                  <a:moveTo>
                    <a:pt x="176264" y="0"/>
                  </a:moveTo>
                  <a:lnTo>
                    <a:pt x="176264" y="9359"/>
                  </a:lnTo>
                  <a:lnTo>
                    <a:pt x="9359" y="176264"/>
                  </a:lnTo>
                  <a:lnTo>
                    <a:pt x="0" y="1762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962238" y="3549172"/>
              <a:ext cx="269863" cy="269863"/>
            </a:xfrm>
            <a:custGeom>
              <a:avLst/>
              <a:gdLst/>
              <a:ahLst/>
              <a:cxnLst/>
              <a:rect l="0" t="0" r="0" b="0"/>
              <a:pathLst>
                <a:path w="269863" h="269863">
                  <a:moveTo>
                    <a:pt x="269863" y="0"/>
                  </a:moveTo>
                  <a:lnTo>
                    <a:pt x="269863" y="9359"/>
                  </a:lnTo>
                  <a:lnTo>
                    <a:pt x="9359" y="269863"/>
                  </a:lnTo>
                  <a:lnTo>
                    <a:pt x="0" y="2698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2868638" y="3455572"/>
              <a:ext cx="363463" cy="363463"/>
            </a:xfrm>
            <a:custGeom>
              <a:avLst/>
              <a:gdLst/>
              <a:ahLst/>
              <a:cxnLst/>
              <a:rect l="0" t="0" r="0" b="0"/>
              <a:pathLst>
                <a:path w="363463" h="363463">
                  <a:moveTo>
                    <a:pt x="363463" y="0"/>
                  </a:moveTo>
                  <a:lnTo>
                    <a:pt x="363463" y="9359"/>
                  </a:lnTo>
                  <a:lnTo>
                    <a:pt x="9359" y="363463"/>
                  </a:lnTo>
                  <a:lnTo>
                    <a:pt x="0" y="3634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2799338" y="33619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2799338" y="32683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2799338" y="31747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2799338" y="30811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2799338" y="29875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2799338" y="28939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2799338" y="28003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2799338" y="27067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2799338" y="26131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2799338" y="25195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2799338" y="24259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2799338" y="23323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2799338" y="22387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2799338" y="21451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2799338" y="20515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2799338" y="19579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2799338" y="18643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2799338" y="17707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2799338" y="16771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2799338" y="15835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2799338" y="148998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2799338" y="139638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2799338" y="130278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2799338" y="1236067"/>
              <a:ext cx="415243" cy="415243"/>
            </a:xfrm>
            <a:custGeom>
              <a:avLst/>
              <a:gdLst/>
              <a:ahLst/>
              <a:cxnLst/>
              <a:rect l="0" t="0" r="0" b="0"/>
              <a:pathLst>
                <a:path w="415243" h="415243">
                  <a:moveTo>
                    <a:pt x="405883" y="0"/>
                  </a:moveTo>
                  <a:lnTo>
                    <a:pt x="415243" y="0"/>
                  </a:lnTo>
                  <a:lnTo>
                    <a:pt x="0" y="415243"/>
                  </a:lnTo>
                  <a:lnTo>
                    <a:pt x="0" y="4058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2799338" y="1236067"/>
              <a:ext cx="321644" cy="321644"/>
            </a:xfrm>
            <a:custGeom>
              <a:avLst/>
              <a:gdLst/>
              <a:ahLst/>
              <a:cxnLst/>
              <a:rect l="0" t="0" r="0" b="0"/>
              <a:pathLst>
                <a:path w="321644" h="321644">
                  <a:moveTo>
                    <a:pt x="312284" y="0"/>
                  </a:moveTo>
                  <a:lnTo>
                    <a:pt x="321644" y="0"/>
                  </a:lnTo>
                  <a:lnTo>
                    <a:pt x="0" y="321644"/>
                  </a:lnTo>
                  <a:lnTo>
                    <a:pt x="0" y="3122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2799338" y="1236067"/>
              <a:ext cx="228044" cy="228044"/>
            </a:xfrm>
            <a:custGeom>
              <a:avLst/>
              <a:gdLst/>
              <a:ahLst/>
              <a:cxnLst/>
              <a:rect l="0" t="0" r="0" b="0"/>
              <a:pathLst>
                <a:path w="228044" h="228044">
                  <a:moveTo>
                    <a:pt x="218684" y="0"/>
                  </a:moveTo>
                  <a:lnTo>
                    <a:pt x="228044" y="0"/>
                  </a:lnTo>
                  <a:lnTo>
                    <a:pt x="0" y="228044"/>
                  </a:lnTo>
                  <a:lnTo>
                    <a:pt x="0" y="2186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2799338" y="1236067"/>
              <a:ext cx="134445" cy="134445"/>
            </a:xfrm>
            <a:custGeom>
              <a:avLst/>
              <a:gdLst/>
              <a:ahLst/>
              <a:cxnLst/>
              <a:rect l="0" t="0" r="0" b="0"/>
              <a:pathLst>
                <a:path w="134445" h="134445">
                  <a:moveTo>
                    <a:pt x="125085" y="0"/>
                  </a:moveTo>
                  <a:lnTo>
                    <a:pt x="134445" y="0"/>
                  </a:lnTo>
                  <a:lnTo>
                    <a:pt x="0" y="134445"/>
                  </a:lnTo>
                  <a:lnTo>
                    <a:pt x="0" y="1250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2799338" y="1236067"/>
              <a:ext cx="40845" cy="40845"/>
            </a:xfrm>
            <a:custGeom>
              <a:avLst/>
              <a:gdLst/>
              <a:ahLst/>
              <a:cxnLst/>
              <a:rect l="0" t="0" r="0" b="0"/>
              <a:pathLst>
                <a:path w="40845" h="40845">
                  <a:moveTo>
                    <a:pt x="31485" y="0"/>
                  </a:moveTo>
                  <a:lnTo>
                    <a:pt x="40845" y="0"/>
                  </a:lnTo>
                  <a:lnTo>
                    <a:pt x="0" y="40845"/>
                  </a:lnTo>
                  <a:lnTo>
                    <a:pt x="0" y="314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3711033" y="3817118"/>
              <a:ext cx="1917" cy="1917"/>
            </a:xfrm>
            <a:custGeom>
              <a:avLst/>
              <a:gdLst/>
              <a:ahLst/>
              <a:cxnLst/>
              <a:rect l="0" t="0" r="0" b="0"/>
              <a:pathLst>
                <a:path w="1917" h="1917">
                  <a:moveTo>
                    <a:pt x="1917" y="0"/>
                  </a:moveTo>
                  <a:lnTo>
                    <a:pt x="1917" y="1917"/>
                  </a:lnTo>
                  <a:lnTo>
                    <a:pt x="0" y="19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3617433" y="3723519"/>
              <a:ext cx="95516" cy="95516"/>
            </a:xfrm>
            <a:custGeom>
              <a:avLst/>
              <a:gdLst/>
              <a:ahLst/>
              <a:cxnLst/>
              <a:rect l="0" t="0" r="0" b="0"/>
              <a:pathLst>
                <a:path w="95516" h="95516">
                  <a:moveTo>
                    <a:pt x="95516" y="0"/>
                  </a:moveTo>
                  <a:lnTo>
                    <a:pt x="95516" y="9359"/>
                  </a:lnTo>
                  <a:lnTo>
                    <a:pt x="9359" y="95516"/>
                  </a:lnTo>
                  <a:lnTo>
                    <a:pt x="0" y="9551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3523834" y="3629919"/>
              <a:ext cx="189115" cy="189115"/>
            </a:xfrm>
            <a:custGeom>
              <a:avLst/>
              <a:gdLst/>
              <a:ahLst/>
              <a:cxnLst/>
              <a:rect l="0" t="0" r="0" b="0"/>
              <a:pathLst>
                <a:path w="189115" h="189115">
                  <a:moveTo>
                    <a:pt x="189115" y="0"/>
                  </a:moveTo>
                  <a:lnTo>
                    <a:pt x="189115" y="9359"/>
                  </a:lnTo>
                  <a:lnTo>
                    <a:pt x="9359" y="189115"/>
                  </a:lnTo>
                  <a:lnTo>
                    <a:pt x="0" y="1891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3430235" y="3536320"/>
              <a:ext cx="282715" cy="282715"/>
            </a:xfrm>
            <a:custGeom>
              <a:avLst/>
              <a:gdLst/>
              <a:ahLst/>
              <a:cxnLst/>
              <a:rect l="0" t="0" r="0" b="0"/>
              <a:pathLst>
                <a:path w="282715" h="282715">
                  <a:moveTo>
                    <a:pt x="282715" y="0"/>
                  </a:moveTo>
                  <a:lnTo>
                    <a:pt x="282715" y="9359"/>
                  </a:lnTo>
                  <a:lnTo>
                    <a:pt x="9359" y="282715"/>
                  </a:lnTo>
                  <a:lnTo>
                    <a:pt x="0" y="2827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336635" y="3442721"/>
              <a:ext cx="376314" cy="376314"/>
            </a:xfrm>
            <a:custGeom>
              <a:avLst/>
              <a:gdLst/>
              <a:ahLst/>
              <a:cxnLst/>
              <a:rect l="0" t="0" r="0" b="0"/>
              <a:pathLst>
                <a:path w="376314" h="376314">
                  <a:moveTo>
                    <a:pt x="376314" y="0"/>
                  </a:moveTo>
                  <a:lnTo>
                    <a:pt x="376314" y="9359"/>
                  </a:lnTo>
                  <a:lnTo>
                    <a:pt x="9359" y="376314"/>
                  </a:lnTo>
                  <a:lnTo>
                    <a:pt x="0" y="3763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280186" y="334912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280186" y="32555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280186" y="31619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280186" y="306832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280186" y="29747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280186" y="28811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280186" y="27875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280186" y="26939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280186" y="26003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280186" y="25067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280186" y="24131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3280186" y="23195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3280186" y="22259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3280186" y="21323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3280186" y="20387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3280186" y="19451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3280186" y="18515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3280186" y="17579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3280186" y="16643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3280186" y="15707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3280186" y="14771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3280186" y="138353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3280186" y="128993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3280186" y="119633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3280186" y="1175292"/>
              <a:ext cx="369568" cy="369568"/>
            </a:xfrm>
            <a:custGeom>
              <a:avLst/>
              <a:gdLst/>
              <a:ahLst/>
              <a:cxnLst/>
              <a:rect l="0" t="0" r="0" b="0"/>
              <a:pathLst>
                <a:path w="369568" h="369568">
                  <a:moveTo>
                    <a:pt x="360208" y="0"/>
                  </a:moveTo>
                  <a:lnTo>
                    <a:pt x="369568" y="0"/>
                  </a:lnTo>
                  <a:lnTo>
                    <a:pt x="0" y="369568"/>
                  </a:lnTo>
                  <a:lnTo>
                    <a:pt x="0" y="3602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3280186" y="1175292"/>
              <a:ext cx="275968" cy="275968"/>
            </a:xfrm>
            <a:custGeom>
              <a:avLst/>
              <a:gdLst/>
              <a:ahLst/>
              <a:cxnLst/>
              <a:rect l="0" t="0" r="0" b="0"/>
              <a:pathLst>
                <a:path w="275968" h="275968">
                  <a:moveTo>
                    <a:pt x="266608" y="0"/>
                  </a:moveTo>
                  <a:lnTo>
                    <a:pt x="275968" y="0"/>
                  </a:lnTo>
                  <a:lnTo>
                    <a:pt x="0" y="275968"/>
                  </a:lnTo>
                  <a:lnTo>
                    <a:pt x="0" y="2666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3280186" y="1175292"/>
              <a:ext cx="182369" cy="182369"/>
            </a:xfrm>
            <a:custGeom>
              <a:avLst/>
              <a:gdLst/>
              <a:ahLst/>
              <a:cxnLst/>
              <a:rect l="0" t="0" r="0" b="0"/>
              <a:pathLst>
                <a:path w="182369" h="182369">
                  <a:moveTo>
                    <a:pt x="173009" y="0"/>
                  </a:moveTo>
                  <a:lnTo>
                    <a:pt x="182369" y="0"/>
                  </a:lnTo>
                  <a:lnTo>
                    <a:pt x="0" y="182369"/>
                  </a:lnTo>
                  <a:lnTo>
                    <a:pt x="0" y="1730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3280186" y="1175292"/>
              <a:ext cx="88769" cy="88769"/>
            </a:xfrm>
            <a:custGeom>
              <a:avLst/>
              <a:gdLst/>
              <a:ahLst/>
              <a:cxnLst/>
              <a:rect l="0" t="0" r="0" b="0"/>
              <a:pathLst>
                <a:path w="88769" h="88769">
                  <a:moveTo>
                    <a:pt x="79410" y="0"/>
                  </a:moveTo>
                  <a:lnTo>
                    <a:pt x="88769" y="0"/>
                  </a:lnTo>
                  <a:lnTo>
                    <a:pt x="0" y="88769"/>
                  </a:lnTo>
                  <a:lnTo>
                    <a:pt x="0" y="794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179030" y="3804266"/>
              <a:ext cx="14768" cy="14768"/>
            </a:xfrm>
            <a:custGeom>
              <a:avLst/>
              <a:gdLst/>
              <a:ahLst/>
              <a:cxnLst/>
              <a:rect l="0" t="0" r="0" b="0"/>
              <a:pathLst>
                <a:path w="14768" h="14768">
                  <a:moveTo>
                    <a:pt x="14768" y="0"/>
                  </a:moveTo>
                  <a:lnTo>
                    <a:pt x="14768" y="9359"/>
                  </a:lnTo>
                  <a:lnTo>
                    <a:pt x="9359" y="14768"/>
                  </a:lnTo>
                  <a:lnTo>
                    <a:pt x="0" y="147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085430" y="3710667"/>
              <a:ext cx="108368" cy="108368"/>
            </a:xfrm>
            <a:custGeom>
              <a:avLst/>
              <a:gdLst/>
              <a:ahLst/>
              <a:cxnLst/>
              <a:rect l="0" t="0" r="0" b="0"/>
              <a:pathLst>
                <a:path w="108368" h="108368">
                  <a:moveTo>
                    <a:pt x="108368" y="0"/>
                  </a:moveTo>
                  <a:lnTo>
                    <a:pt x="108368" y="9359"/>
                  </a:lnTo>
                  <a:lnTo>
                    <a:pt x="9359" y="108368"/>
                  </a:lnTo>
                  <a:lnTo>
                    <a:pt x="0" y="1083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3991831" y="3617068"/>
              <a:ext cx="201967" cy="201967"/>
            </a:xfrm>
            <a:custGeom>
              <a:avLst/>
              <a:gdLst/>
              <a:ahLst/>
              <a:cxnLst/>
              <a:rect l="0" t="0" r="0" b="0"/>
              <a:pathLst>
                <a:path w="201967" h="201967">
                  <a:moveTo>
                    <a:pt x="201967" y="0"/>
                  </a:moveTo>
                  <a:lnTo>
                    <a:pt x="201967" y="9359"/>
                  </a:lnTo>
                  <a:lnTo>
                    <a:pt x="9359" y="201967"/>
                  </a:lnTo>
                  <a:lnTo>
                    <a:pt x="0" y="2019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3898231" y="3523468"/>
              <a:ext cx="295566" cy="295566"/>
            </a:xfrm>
            <a:custGeom>
              <a:avLst/>
              <a:gdLst/>
              <a:ahLst/>
              <a:cxnLst/>
              <a:rect l="0" t="0" r="0" b="0"/>
              <a:pathLst>
                <a:path w="295566" h="295566">
                  <a:moveTo>
                    <a:pt x="295566" y="0"/>
                  </a:moveTo>
                  <a:lnTo>
                    <a:pt x="295566" y="9359"/>
                  </a:lnTo>
                  <a:lnTo>
                    <a:pt x="9359" y="295566"/>
                  </a:lnTo>
                  <a:lnTo>
                    <a:pt x="0" y="2955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3804632" y="3429869"/>
              <a:ext cx="389166" cy="389166"/>
            </a:xfrm>
            <a:custGeom>
              <a:avLst/>
              <a:gdLst/>
              <a:ahLst/>
              <a:cxnLst/>
              <a:rect l="0" t="0" r="0" b="0"/>
              <a:pathLst>
                <a:path w="389166" h="389166">
                  <a:moveTo>
                    <a:pt x="389166" y="0"/>
                  </a:moveTo>
                  <a:lnTo>
                    <a:pt x="389166" y="9359"/>
                  </a:lnTo>
                  <a:lnTo>
                    <a:pt x="9359" y="389166"/>
                  </a:lnTo>
                  <a:lnTo>
                    <a:pt x="0" y="3891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3761035" y="333627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3761035" y="324267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3761035" y="31490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3761035" y="30554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3761035" y="296187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3761035" y="28682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3761035" y="27746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3761035" y="26810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3761035" y="25874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3761035" y="24938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3761035" y="24002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3761035" y="23066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3761035" y="22130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3761035" y="21194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3761035" y="20258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3761035" y="19322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3761035" y="18386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3761035" y="17450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3761035" y="16514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3761035" y="15578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3761035" y="146428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3761035" y="13706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3761035" y="127708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3761035" y="118348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3761035" y="1114516"/>
              <a:ext cx="417492" cy="417492"/>
            </a:xfrm>
            <a:custGeom>
              <a:avLst/>
              <a:gdLst/>
              <a:ahLst/>
              <a:cxnLst/>
              <a:rect l="0" t="0" r="0" b="0"/>
              <a:pathLst>
                <a:path w="417492" h="417492">
                  <a:moveTo>
                    <a:pt x="408132" y="0"/>
                  </a:moveTo>
                  <a:lnTo>
                    <a:pt x="417492" y="0"/>
                  </a:lnTo>
                  <a:lnTo>
                    <a:pt x="0" y="417492"/>
                  </a:lnTo>
                  <a:lnTo>
                    <a:pt x="0" y="4081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3761035" y="1114516"/>
              <a:ext cx="323892" cy="323892"/>
            </a:xfrm>
            <a:custGeom>
              <a:avLst/>
              <a:gdLst/>
              <a:ahLst/>
              <a:cxnLst/>
              <a:rect l="0" t="0" r="0" b="0"/>
              <a:pathLst>
                <a:path w="323892" h="323892">
                  <a:moveTo>
                    <a:pt x="314532" y="0"/>
                  </a:moveTo>
                  <a:lnTo>
                    <a:pt x="323892" y="0"/>
                  </a:lnTo>
                  <a:lnTo>
                    <a:pt x="0" y="323892"/>
                  </a:lnTo>
                  <a:lnTo>
                    <a:pt x="0" y="3145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3761035" y="1114516"/>
              <a:ext cx="230293" cy="230293"/>
            </a:xfrm>
            <a:custGeom>
              <a:avLst/>
              <a:gdLst/>
              <a:ahLst/>
              <a:cxnLst/>
              <a:rect l="0" t="0" r="0" b="0"/>
              <a:pathLst>
                <a:path w="230293" h="230293">
                  <a:moveTo>
                    <a:pt x="220933" y="0"/>
                  </a:moveTo>
                  <a:lnTo>
                    <a:pt x="230293" y="0"/>
                  </a:lnTo>
                  <a:lnTo>
                    <a:pt x="0" y="230293"/>
                  </a:lnTo>
                  <a:lnTo>
                    <a:pt x="0" y="2209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3761035" y="1114516"/>
              <a:ext cx="136694" cy="136694"/>
            </a:xfrm>
            <a:custGeom>
              <a:avLst/>
              <a:gdLst/>
              <a:ahLst/>
              <a:cxnLst/>
              <a:rect l="0" t="0" r="0" b="0"/>
              <a:pathLst>
                <a:path w="136694" h="136694">
                  <a:moveTo>
                    <a:pt x="127334" y="0"/>
                  </a:moveTo>
                  <a:lnTo>
                    <a:pt x="136694" y="0"/>
                  </a:lnTo>
                  <a:lnTo>
                    <a:pt x="0" y="136694"/>
                  </a:lnTo>
                  <a:lnTo>
                    <a:pt x="0" y="1273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3761035" y="1114516"/>
              <a:ext cx="43094" cy="43094"/>
            </a:xfrm>
            <a:custGeom>
              <a:avLst/>
              <a:gdLst/>
              <a:ahLst/>
              <a:cxnLst/>
              <a:rect l="0" t="0" r="0" b="0"/>
              <a:pathLst>
                <a:path w="43094" h="43094">
                  <a:moveTo>
                    <a:pt x="33734" y="0"/>
                  </a:moveTo>
                  <a:lnTo>
                    <a:pt x="43094" y="0"/>
                  </a:lnTo>
                  <a:lnTo>
                    <a:pt x="0" y="43094"/>
                  </a:lnTo>
                  <a:lnTo>
                    <a:pt x="0" y="33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4647026" y="3791415"/>
              <a:ext cx="27620" cy="27620"/>
            </a:xfrm>
            <a:custGeom>
              <a:avLst/>
              <a:gdLst/>
              <a:ahLst/>
              <a:cxnLst/>
              <a:rect l="0" t="0" r="0" b="0"/>
              <a:pathLst>
                <a:path w="27620" h="27620">
                  <a:moveTo>
                    <a:pt x="27620" y="0"/>
                  </a:moveTo>
                  <a:lnTo>
                    <a:pt x="27620" y="9359"/>
                  </a:lnTo>
                  <a:lnTo>
                    <a:pt x="9359" y="27620"/>
                  </a:lnTo>
                  <a:lnTo>
                    <a:pt x="0" y="276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4553427" y="3697815"/>
              <a:ext cx="121219" cy="121219"/>
            </a:xfrm>
            <a:custGeom>
              <a:avLst/>
              <a:gdLst/>
              <a:ahLst/>
              <a:cxnLst/>
              <a:rect l="0" t="0" r="0" b="0"/>
              <a:pathLst>
                <a:path w="121219" h="121219">
                  <a:moveTo>
                    <a:pt x="121219" y="0"/>
                  </a:moveTo>
                  <a:lnTo>
                    <a:pt x="121219" y="9359"/>
                  </a:lnTo>
                  <a:lnTo>
                    <a:pt x="9359" y="121219"/>
                  </a:lnTo>
                  <a:lnTo>
                    <a:pt x="0" y="1212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4459828" y="3604216"/>
              <a:ext cx="214819" cy="214819"/>
            </a:xfrm>
            <a:custGeom>
              <a:avLst/>
              <a:gdLst/>
              <a:ahLst/>
              <a:cxnLst/>
              <a:rect l="0" t="0" r="0" b="0"/>
              <a:pathLst>
                <a:path w="214819" h="214819">
                  <a:moveTo>
                    <a:pt x="214819" y="0"/>
                  </a:moveTo>
                  <a:lnTo>
                    <a:pt x="214819" y="9359"/>
                  </a:lnTo>
                  <a:lnTo>
                    <a:pt x="9359" y="214819"/>
                  </a:lnTo>
                  <a:lnTo>
                    <a:pt x="0" y="2148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4366228" y="3510617"/>
              <a:ext cx="308418" cy="308418"/>
            </a:xfrm>
            <a:custGeom>
              <a:avLst/>
              <a:gdLst/>
              <a:ahLst/>
              <a:cxnLst/>
              <a:rect l="0" t="0" r="0" b="0"/>
              <a:pathLst>
                <a:path w="308418" h="308418">
                  <a:moveTo>
                    <a:pt x="308418" y="0"/>
                  </a:moveTo>
                  <a:lnTo>
                    <a:pt x="308418" y="9359"/>
                  </a:lnTo>
                  <a:lnTo>
                    <a:pt x="9359" y="308418"/>
                  </a:lnTo>
                  <a:lnTo>
                    <a:pt x="0" y="3084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4272629" y="3417017"/>
              <a:ext cx="402017" cy="402017"/>
            </a:xfrm>
            <a:custGeom>
              <a:avLst/>
              <a:gdLst/>
              <a:ahLst/>
              <a:cxnLst/>
              <a:rect l="0" t="0" r="0" b="0"/>
              <a:pathLst>
                <a:path w="402017" h="402017">
                  <a:moveTo>
                    <a:pt x="402017" y="0"/>
                  </a:moveTo>
                  <a:lnTo>
                    <a:pt x="402017" y="9359"/>
                  </a:lnTo>
                  <a:lnTo>
                    <a:pt x="9359" y="402017"/>
                  </a:lnTo>
                  <a:lnTo>
                    <a:pt x="0" y="4020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4241883" y="332341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4241883" y="322981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4241883" y="313621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4241883" y="304262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4241883" y="294902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4241883" y="285542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4241883" y="27618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4241883" y="266822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4241883" y="257462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4241883" y="24810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4241883" y="238742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4241883" y="22938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4241883" y="220022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4241883" y="210662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4241883" y="20130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4241883" y="191942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4241883" y="182582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4241883" y="17322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4241883" y="163862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4241883" y="15450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4241883" y="145143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4241883" y="135783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4241883" y="12642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4241883" y="117063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4241883" y="107703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4241883" y="1023352"/>
              <a:ext cx="402204" cy="402204"/>
            </a:xfrm>
            <a:custGeom>
              <a:avLst/>
              <a:gdLst/>
              <a:ahLst/>
              <a:cxnLst/>
              <a:rect l="0" t="0" r="0" b="0"/>
              <a:pathLst>
                <a:path w="402204" h="402204">
                  <a:moveTo>
                    <a:pt x="392844" y="0"/>
                  </a:moveTo>
                  <a:lnTo>
                    <a:pt x="402204" y="0"/>
                  </a:lnTo>
                  <a:lnTo>
                    <a:pt x="0" y="402204"/>
                  </a:lnTo>
                  <a:lnTo>
                    <a:pt x="0" y="3928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4241883" y="1023352"/>
              <a:ext cx="308605" cy="308605"/>
            </a:xfrm>
            <a:custGeom>
              <a:avLst/>
              <a:gdLst/>
              <a:ahLst/>
              <a:cxnLst/>
              <a:rect l="0" t="0" r="0" b="0"/>
              <a:pathLst>
                <a:path w="308605" h="308605">
                  <a:moveTo>
                    <a:pt x="299245" y="0"/>
                  </a:moveTo>
                  <a:lnTo>
                    <a:pt x="308605" y="0"/>
                  </a:lnTo>
                  <a:lnTo>
                    <a:pt x="0" y="308605"/>
                  </a:lnTo>
                  <a:lnTo>
                    <a:pt x="0" y="2992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4241883" y="1023352"/>
              <a:ext cx="215006" cy="215006"/>
            </a:xfrm>
            <a:custGeom>
              <a:avLst/>
              <a:gdLst/>
              <a:ahLst/>
              <a:cxnLst/>
              <a:rect l="0" t="0" r="0" b="0"/>
              <a:pathLst>
                <a:path w="215006" h="215006">
                  <a:moveTo>
                    <a:pt x="205646" y="0"/>
                  </a:moveTo>
                  <a:lnTo>
                    <a:pt x="215006" y="0"/>
                  </a:lnTo>
                  <a:lnTo>
                    <a:pt x="0" y="215006"/>
                  </a:lnTo>
                  <a:lnTo>
                    <a:pt x="0" y="2056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4241883" y="1023352"/>
              <a:ext cx="121406" cy="121406"/>
            </a:xfrm>
            <a:custGeom>
              <a:avLst/>
              <a:gdLst/>
              <a:ahLst/>
              <a:cxnLst/>
              <a:rect l="0" t="0" r="0" b="0"/>
              <a:pathLst>
                <a:path w="121406" h="121406">
                  <a:moveTo>
                    <a:pt x="112046" y="0"/>
                  </a:moveTo>
                  <a:lnTo>
                    <a:pt x="121406" y="0"/>
                  </a:lnTo>
                  <a:lnTo>
                    <a:pt x="0" y="121406"/>
                  </a:lnTo>
                  <a:lnTo>
                    <a:pt x="0" y="1120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4241883" y="1023352"/>
              <a:ext cx="27807" cy="27807"/>
            </a:xfrm>
            <a:custGeom>
              <a:avLst/>
              <a:gdLst/>
              <a:ahLst/>
              <a:cxnLst/>
              <a:rect l="0" t="0" r="0" b="0"/>
              <a:pathLst>
                <a:path w="27807" h="27807">
                  <a:moveTo>
                    <a:pt x="18447" y="0"/>
                  </a:moveTo>
                  <a:lnTo>
                    <a:pt x="27807" y="0"/>
                  </a:lnTo>
                  <a:lnTo>
                    <a:pt x="0" y="27807"/>
                  </a:lnTo>
                  <a:lnTo>
                    <a:pt x="0" y="184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5115023" y="3778563"/>
              <a:ext cx="40471" cy="40471"/>
            </a:xfrm>
            <a:custGeom>
              <a:avLst/>
              <a:gdLst/>
              <a:ahLst/>
              <a:cxnLst/>
              <a:rect l="0" t="0" r="0" b="0"/>
              <a:pathLst>
                <a:path w="40471" h="40471">
                  <a:moveTo>
                    <a:pt x="40471" y="0"/>
                  </a:moveTo>
                  <a:lnTo>
                    <a:pt x="40471" y="9359"/>
                  </a:lnTo>
                  <a:lnTo>
                    <a:pt x="9359" y="40471"/>
                  </a:lnTo>
                  <a:lnTo>
                    <a:pt x="0" y="404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5021424" y="3684964"/>
              <a:ext cx="134071" cy="134071"/>
            </a:xfrm>
            <a:custGeom>
              <a:avLst/>
              <a:gdLst/>
              <a:ahLst/>
              <a:cxnLst/>
              <a:rect l="0" t="0" r="0" b="0"/>
              <a:pathLst>
                <a:path w="134071" h="134071">
                  <a:moveTo>
                    <a:pt x="134071" y="0"/>
                  </a:moveTo>
                  <a:lnTo>
                    <a:pt x="134071" y="9359"/>
                  </a:lnTo>
                  <a:lnTo>
                    <a:pt x="9359" y="134071"/>
                  </a:lnTo>
                  <a:lnTo>
                    <a:pt x="0" y="134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4927825" y="3591364"/>
              <a:ext cx="227670" cy="227670"/>
            </a:xfrm>
            <a:custGeom>
              <a:avLst/>
              <a:gdLst/>
              <a:ahLst/>
              <a:cxnLst/>
              <a:rect l="0" t="0" r="0" b="0"/>
              <a:pathLst>
                <a:path w="227670" h="227670">
                  <a:moveTo>
                    <a:pt x="227670" y="0"/>
                  </a:moveTo>
                  <a:lnTo>
                    <a:pt x="227670" y="9359"/>
                  </a:lnTo>
                  <a:lnTo>
                    <a:pt x="9359" y="227670"/>
                  </a:lnTo>
                  <a:lnTo>
                    <a:pt x="0" y="2276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4834225" y="3497765"/>
              <a:ext cx="321270" cy="321270"/>
            </a:xfrm>
            <a:custGeom>
              <a:avLst/>
              <a:gdLst/>
              <a:ahLst/>
              <a:cxnLst/>
              <a:rect l="0" t="0" r="0" b="0"/>
              <a:pathLst>
                <a:path w="321270" h="321270">
                  <a:moveTo>
                    <a:pt x="321270" y="0"/>
                  </a:moveTo>
                  <a:lnTo>
                    <a:pt x="321270" y="9359"/>
                  </a:lnTo>
                  <a:lnTo>
                    <a:pt x="9359" y="321270"/>
                  </a:lnTo>
                  <a:lnTo>
                    <a:pt x="0" y="3212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4740626" y="3404166"/>
              <a:ext cx="414869" cy="414869"/>
            </a:xfrm>
            <a:custGeom>
              <a:avLst/>
              <a:gdLst/>
              <a:ahLst/>
              <a:cxnLst/>
              <a:rect l="0" t="0" r="0" b="0"/>
              <a:pathLst>
                <a:path w="414869" h="414869">
                  <a:moveTo>
                    <a:pt x="414869" y="0"/>
                  </a:moveTo>
                  <a:lnTo>
                    <a:pt x="414869" y="9359"/>
                  </a:lnTo>
                  <a:lnTo>
                    <a:pt x="9359" y="414869"/>
                  </a:lnTo>
                  <a:lnTo>
                    <a:pt x="0" y="4148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4722732" y="331056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4722732" y="321696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4722732" y="312336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4722732" y="302976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4722732" y="293616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4722732" y="284256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4722732" y="274897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4722732" y="26553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4722732" y="256177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4722732" y="246817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4722732" y="23745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4722732" y="228097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4722732" y="21873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4722732" y="209377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4722732" y="200017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4722732" y="19065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4722732" y="181297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4722732" y="171937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4722732" y="16257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4722732" y="153217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4722732" y="14385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4722732" y="134497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4722732" y="125138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4722732" y="11577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4722732" y="106418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4722732" y="992964"/>
              <a:ext cx="419741" cy="419741"/>
            </a:xfrm>
            <a:custGeom>
              <a:avLst/>
              <a:gdLst/>
              <a:ahLst/>
              <a:cxnLst/>
              <a:rect l="0" t="0" r="0" b="0"/>
              <a:pathLst>
                <a:path w="419741" h="419741">
                  <a:moveTo>
                    <a:pt x="410381" y="0"/>
                  </a:moveTo>
                  <a:lnTo>
                    <a:pt x="419741" y="0"/>
                  </a:lnTo>
                  <a:lnTo>
                    <a:pt x="0" y="419741"/>
                  </a:lnTo>
                  <a:lnTo>
                    <a:pt x="0" y="4103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4722732" y="992964"/>
              <a:ext cx="326141" cy="326141"/>
            </a:xfrm>
            <a:custGeom>
              <a:avLst/>
              <a:gdLst/>
              <a:ahLst/>
              <a:cxnLst/>
              <a:rect l="0" t="0" r="0" b="0"/>
              <a:pathLst>
                <a:path w="326141" h="326141">
                  <a:moveTo>
                    <a:pt x="316781" y="0"/>
                  </a:moveTo>
                  <a:lnTo>
                    <a:pt x="326141" y="0"/>
                  </a:lnTo>
                  <a:lnTo>
                    <a:pt x="0" y="326141"/>
                  </a:lnTo>
                  <a:lnTo>
                    <a:pt x="0" y="3167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4722732" y="992964"/>
              <a:ext cx="232542" cy="232542"/>
            </a:xfrm>
            <a:custGeom>
              <a:avLst/>
              <a:gdLst/>
              <a:ahLst/>
              <a:cxnLst/>
              <a:rect l="0" t="0" r="0" b="0"/>
              <a:pathLst>
                <a:path w="232542" h="232542">
                  <a:moveTo>
                    <a:pt x="223182" y="0"/>
                  </a:moveTo>
                  <a:lnTo>
                    <a:pt x="232542" y="0"/>
                  </a:lnTo>
                  <a:lnTo>
                    <a:pt x="0" y="232542"/>
                  </a:lnTo>
                  <a:lnTo>
                    <a:pt x="0" y="2231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4722732" y="992964"/>
              <a:ext cx="138942" cy="138942"/>
            </a:xfrm>
            <a:custGeom>
              <a:avLst/>
              <a:gdLst/>
              <a:ahLst/>
              <a:cxnLst/>
              <a:rect l="0" t="0" r="0" b="0"/>
              <a:pathLst>
                <a:path w="138942" h="138942">
                  <a:moveTo>
                    <a:pt x="129583" y="0"/>
                  </a:moveTo>
                  <a:lnTo>
                    <a:pt x="138942" y="0"/>
                  </a:lnTo>
                  <a:lnTo>
                    <a:pt x="0" y="138942"/>
                  </a:lnTo>
                  <a:lnTo>
                    <a:pt x="0" y="1295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4722732" y="992964"/>
              <a:ext cx="45343" cy="45343"/>
            </a:xfrm>
            <a:custGeom>
              <a:avLst/>
              <a:gdLst/>
              <a:ahLst/>
              <a:cxnLst/>
              <a:rect l="0" t="0" r="0" b="0"/>
              <a:pathLst>
                <a:path w="45343" h="45343">
                  <a:moveTo>
                    <a:pt x="35983" y="0"/>
                  </a:moveTo>
                  <a:lnTo>
                    <a:pt x="45343" y="0"/>
                  </a:lnTo>
                  <a:lnTo>
                    <a:pt x="0" y="45343"/>
                  </a:lnTo>
                  <a:lnTo>
                    <a:pt x="0" y="359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8952598" y="3769350"/>
              <a:ext cx="49685" cy="49685"/>
            </a:xfrm>
            <a:custGeom>
              <a:avLst/>
              <a:gdLst/>
              <a:ahLst/>
              <a:cxnLst/>
              <a:rect l="0" t="0" r="0" b="0"/>
              <a:pathLst>
                <a:path w="49685" h="49685">
                  <a:moveTo>
                    <a:pt x="49685" y="0"/>
                  </a:moveTo>
                  <a:lnTo>
                    <a:pt x="49685" y="9359"/>
                  </a:lnTo>
                  <a:lnTo>
                    <a:pt x="9359" y="49685"/>
                  </a:lnTo>
                  <a:lnTo>
                    <a:pt x="0" y="496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8858998" y="3675750"/>
              <a:ext cx="143284" cy="143284"/>
            </a:xfrm>
            <a:custGeom>
              <a:avLst/>
              <a:gdLst/>
              <a:ahLst/>
              <a:cxnLst/>
              <a:rect l="0" t="0" r="0" b="0"/>
              <a:pathLst>
                <a:path w="143284" h="143284">
                  <a:moveTo>
                    <a:pt x="143284" y="0"/>
                  </a:moveTo>
                  <a:lnTo>
                    <a:pt x="143284" y="9359"/>
                  </a:lnTo>
                  <a:lnTo>
                    <a:pt x="9359" y="143284"/>
                  </a:lnTo>
                  <a:lnTo>
                    <a:pt x="0" y="1432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8765399" y="3582151"/>
              <a:ext cx="236884" cy="236884"/>
            </a:xfrm>
            <a:custGeom>
              <a:avLst/>
              <a:gdLst/>
              <a:ahLst/>
              <a:cxnLst/>
              <a:rect l="0" t="0" r="0" b="0"/>
              <a:pathLst>
                <a:path w="236884" h="236884">
                  <a:moveTo>
                    <a:pt x="236884" y="0"/>
                  </a:moveTo>
                  <a:lnTo>
                    <a:pt x="236884" y="9359"/>
                  </a:lnTo>
                  <a:lnTo>
                    <a:pt x="9359" y="236884"/>
                  </a:lnTo>
                  <a:lnTo>
                    <a:pt x="0" y="2368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8671800" y="3488552"/>
              <a:ext cx="330483" cy="330483"/>
            </a:xfrm>
            <a:custGeom>
              <a:avLst/>
              <a:gdLst/>
              <a:ahLst/>
              <a:cxnLst/>
              <a:rect l="0" t="0" r="0" b="0"/>
              <a:pathLst>
                <a:path w="330483" h="330483">
                  <a:moveTo>
                    <a:pt x="330483" y="0"/>
                  </a:moveTo>
                  <a:lnTo>
                    <a:pt x="330483" y="9359"/>
                  </a:lnTo>
                  <a:lnTo>
                    <a:pt x="9359" y="330483"/>
                  </a:lnTo>
                  <a:lnTo>
                    <a:pt x="0" y="3304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8578200" y="3394952"/>
              <a:ext cx="424082" cy="424082"/>
            </a:xfrm>
            <a:custGeom>
              <a:avLst/>
              <a:gdLst/>
              <a:ahLst/>
              <a:cxnLst/>
              <a:rect l="0" t="0" r="0" b="0"/>
              <a:pathLst>
                <a:path w="424082" h="424082">
                  <a:moveTo>
                    <a:pt x="424082" y="0"/>
                  </a:moveTo>
                  <a:lnTo>
                    <a:pt x="424082" y="9359"/>
                  </a:lnTo>
                  <a:lnTo>
                    <a:pt x="9359" y="424082"/>
                  </a:lnTo>
                  <a:lnTo>
                    <a:pt x="0" y="4240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8569520" y="330135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8569520" y="320775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8569520" y="311415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8569520" y="302055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8569520" y="292695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8569520" y="283335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8569520" y="273975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pg359"/>
            <p:cNvSpPr/>
            <p:nvPr/>
          </p:nvSpPr>
          <p:spPr>
            <a:xfrm>
              <a:off x="8569520" y="264615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0" name="pg360"/>
            <p:cNvSpPr/>
            <p:nvPr/>
          </p:nvSpPr>
          <p:spPr>
            <a:xfrm>
              <a:off x="8569520" y="255255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1" name="pg361"/>
            <p:cNvSpPr/>
            <p:nvPr/>
          </p:nvSpPr>
          <p:spPr>
            <a:xfrm>
              <a:off x="8569520" y="245895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2" name="pg362"/>
            <p:cNvSpPr/>
            <p:nvPr/>
          </p:nvSpPr>
          <p:spPr>
            <a:xfrm>
              <a:off x="8569520" y="236535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3" name="pg363"/>
            <p:cNvSpPr/>
            <p:nvPr/>
          </p:nvSpPr>
          <p:spPr>
            <a:xfrm>
              <a:off x="8569520" y="227176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8569520" y="2178160"/>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8569520" y="2084561"/>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8569520" y="199096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8569520" y="1897362"/>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pg368"/>
            <p:cNvSpPr/>
            <p:nvPr/>
          </p:nvSpPr>
          <p:spPr>
            <a:xfrm>
              <a:off x="8569520" y="1803763"/>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9" name="pg369"/>
            <p:cNvSpPr/>
            <p:nvPr/>
          </p:nvSpPr>
          <p:spPr>
            <a:xfrm>
              <a:off x="8569520" y="171016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0" name="pg370"/>
            <p:cNvSpPr/>
            <p:nvPr/>
          </p:nvSpPr>
          <p:spPr>
            <a:xfrm>
              <a:off x="8569520" y="1616564"/>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1" name="pg371"/>
            <p:cNvSpPr/>
            <p:nvPr/>
          </p:nvSpPr>
          <p:spPr>
            <a:xfrm>
              <a:off x="8569520" y="152296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2" name="pg372"/>
            <p:cNvSpPr/>
            <p:nvPr/>
          </p:nvSpPr>
          <p:spPr>
            <a:xfrm>
              <a:off x="8569520" y="1429365"/>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3" name="pg373"/>
            <p:cNvSpPr/>
            <p:nvPr/>
          </p:nvSpPr>
          <p:spPr>
            <a:xfrm>
              <a:off x="8569520" y="1335766"/>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4" name="pg374"/>
            <p:cNvSpPr/>
            <p:nvPr/>
          </p:nvSpPr>
          <p:spPr>
            <a:xfrm>
              <a:off x="8569520" y="124216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5" name="pg375"/>
            <p:cNvSpPr/>
            <p:nvPr/>
          </p:nvSpPr>
          <p:spPr>
            <a:xfrm>
              <a:off x="8569520" y="1148567"/>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6" name="pg376"/>
            <p:cNvSpPr/>
            <p:nvPr/>
          </p:nvSpPr>
          <p:spPr>
            <a:xfrm>
              <a:off x="8569520" y="105496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7" name="pg377"/>
            <p:cNvSpPr/>
            <p:nvPr/>
          </p:nvSpPr>
          <p:spPr>
            <a:xfrm>
              <a:off x="8569520" y="961368"/>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8" name="pg378"/>
            <p:cNvSpPr/>
            <p:nvPr/>
          </p:nvSpPr>
          <p:spPr>
            <a:xfrm>
              <a:off x="8569520" y="867769"/>
              <a:ext cx="432763" cy="442123"/>
            </a:xfrm>
            <a:custGeom>
              <a:avLst/>
              <a:gdLst/>
              <a:ahLst/>
              <a:cxnLst/>
              <a:rect l="0" t="0" r="0" b="0"/>
              <a:pathLst>
                <a:path w="432763" h="442123">
                  <a:moveTo>
                    <a:pt x="432763" y="0"/>
                  </a:moveTo>
                  <a:lnTo>
                    <a:pt x="432763" y="9359"/>
                  </a:lnTo>
                  <a:lnTo>
                    <a:pt x="0" y="442123"/>
                  </a:lnTo>
                  <a:lnTo>
                    <a:pt x="0" y="4327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8569520" y="810637"/>
              <a:ext cx="405656" cy="405656"/>
            </a:xfrm>
            <a:custGeom>
              <a:avLst/>
              <a:gdLst/>
              <a:ahLst/>
              <a:cxnLst/>
              <a:rect l="0" t="0" r="0" b="0"/>
              <a:pathLst>
                <a:path w="405656" h="405656">
                  <a:moveTo>
                    <a:pt x="396296" y="0"/>
                  </a:moveTo>
                  <a:lnTo>
                    <a:pt x="405656" y="0"/>
                  </a:lnTo>
                  <a:lnTo>
                    <a:pt x="0" y="405656"/>
                  </a:lnTo>
                  <a:lnTo>
                    <a:pt x="0" y="3962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8569520" y="810637"/>
              <a:ext cx="312056" cy="312056"/>
            </a:xfrm>
            <a:custGeom>
              <a:avLst/>
              <a:gdLst/>
              <a:ahLst/>
              <a:cxnLst/>
              <a:rect l="0" t="0" r="0" b="0"/>
              <a:pathLst>
                <a:path w="312056" h="312056">
                  <a:moveTo>
                    <a:pt x="302696" y="0"/>
                  </a:moveTo>
                  <a:lnTo>
                    <a:pt x="312056" y="0"/>
                  </a:lnTo>
                  <a:lnTo>
                    <a:pt x="0" y="312056"/>
                  </a:lnTo>
                  <a:lnTo>
                    <a:pt x="0" y="3026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8569520" y="810637"/>
              <a:ext cx="218457" cy="218457"/>
            </a:xfrm>
            <a:custGeom>
              <a:avLst/>
              <a:gdLst/>
              <a:ahLst/>
              <a:cxnLst/>
              <a:rect l="0" t="0" r="0" b="0"/>
              <a:pathLst>
                <a:path w="218457" h="218457">
                  <a:moveTo>
                    <a:pt x="209097" y="0"/>
                  </a:moveTo>
                  <a:lnTo>
                    <a:pt x="218457" y="0"/>
                  </a:lnTo>
                  <a:lnTo>
                    <a:pt x="0" y="218457"/>
                  </a:lnTo>
                  <a:lnTo>
                    <a:pt x="0" y="2090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8569520" y="810637"/>
              <a:ext cx="124857" cy="124857"/>
            </a:xfrm>
            <a:custGeom>
              <a:avLst/>
              <a:gdLst/>
              <a:ahLst/>
              <a:cxnLst/>
              <a:rect l="0" t="0" r="0" b="0"/>
              <a:pathLst>
                <a:path w="124857" h="124857">
                  <a:moveTo>
                    <a:pt x="115497" y="0"/>
                  </a:moveTo>
                  <a:lnTo>
                    <a:pt x="124857" y="0"/>
                  </a:lnTo>
                  <a:lnTo>
                    <a:pt x="0" y="124857"/>
                  </a:lnTo>
                  <a:lnTo>
                    <a:pt x="0" y="1154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pg383"/>
            <p:cNvSpPr/>
            <p:nvPr/>
          </p:nvSpPr>
          <p:spPr>
            <a:xfrm>
              <a:off x="8569520" y="810637"/>
              <a:ext cx="31258" cy="31258"/>
            </a:xfrm>
            <a:custGeom>
              <a:avLst/>
              <a:gdLst/>
              <a:ahLst/>
              <a:cxnLst/>
              <a:rect l="0" t="0" r="0" b="0"/>
              <a:pathLst>
                <a:path w="31258" h="31258">
                  <a:moveTo>
                    <a:pt x="21898" y="0"/>
                  </a:moveTo>
                  <a:lnTo>
                    <a:pt x="31258" y="0"/>
                  </a:lnTo>
                  <a:lnTo>
                    <a:pt x="0" y="31258"/>
                  </a:lnTo>
                  <a:lnTo>
                    <a:pt x="0" y="2189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4" name="rc384"/>
            <p:cNvSpPr/>
            <p:nvPr/>
          </p:nvSpPr>
          <p:spPr>
            <a:xfrm>
              <a:off x="875944" y="1722273"/>
              <a:ext cx="432763" cy="2096762"/>
            </a:xfrm>
            <a:prstGeom prst="rect">
              <a:avLst/>
            </a:prstGeom>
            <a:ln w="1355" cap="sq">
              <a:solidFill>
                <a:srgbClr val="000000">
                  <a:alpha val="100000"/>
                </a:srgbClr>
              </a:solidFill>
              <a:prstDash val="solid"/>
              <a:miter/>
            </a:ln>
          </p:spPr>
          <p:txBody>
            <a:bodyPr/>
            <a:lstStyle/>
            <a:p>
              <a:endParaRPr/>
            </a:p>
          </p:txBody>
        </p:sp>
        <p:sp>
          <p:nvSpPr>
            <p:cNvPr id="385" name="rc385"/>
            <p:cNvSpPr/>
            <p:nvPr/>
          </p:nvSpPr>
          <p:spPr>
            <a:xfrm>
              <a:off x="1356792" y="1631109"/>
              <a:ext cx="432763" cy="2187925"/>
            </a:xfrm>
            <a:prstGeom prst="rect">
              <a:avLst/>
            </a:prstGeom>
            <a:ln w="1355" cap="sq">
              <a:solidFill>
                <a:srgbClr val="000000">
                  <a:alpha val="100000"/>
                </a:srgbClr>
              </a:solidFill>
              <a:prstDash val="solid"/>
              <a:miter/>
            </a:ln>
          </p:spPr>
          <p:txBody>
            <a:bodyPr/>
            <a:lstStyle/>
            <a:p>
              <a:endParaRPr/>
            </a:p>
          </p:txBody>
        </p:sp>
        <p:sp>
          <p:nvSpPr>
            <p:cNvPr id="386" name="rc386"/>
            <p:cNvSpPr/>
            <p:nvPr/>
          </p:nvSpPr>
          <p:spPr>
            <a:xfrm>
              <a:off x="1837641" y="1570334"/>
              <a:ext cx="432763" cy="2248701"/>
            </a:xfrm>
            <a:prstGeom prst="rect">
              <a:avLst/>
            </a:prstGeom>
            <a:ln w="1355" cap="sq">
              <a:solidFill>
                <a:srgbClr val="000000">
                  <a:alpha val="100000"/>
                </a:srgbClr>
              </a:solidFill>
              <a:prstDash val="solid"/>
              <a:miter/>
            </a:ln>
          </p:spPr>
          <p:txBody>
            <a:bodyPr/>
            <a:lstStyle/>
            <a:p>
              <a:endParaRPr/>
            </a:p>
          </p:txBody>
        </p:sp>
        <p:sp>
          <p:nvSpPr>
            <p:cNvPr id="387" name="rc387"/>
            <p:cNvSpPr/>
            <p:nvPr/>
          </p:nvSpPr>
          <p:spPr>
            <a:xfrm>
              <a:off x="2318489" y="1388007"/>
              <a:ext cx="432763" cy="2431028"/>
            </a:xfrm>
            <a:prstGeom prst="rect">
              <a:avLst/>
            </a:prstGeom>
            <a:ln w="1355" cap="sq">
              <a:solidFill>
                <a:srgbClr val="000000">
                  <a:alpha val="100000"/>
                </a:srgbClr>
              </a:solidFill>
              <a:prstDash val="solid"/>
              <a:miter/>
            </a:ln>
          </p:spPr>
          <p:txBody>
            <a:bodyPr/>
            <a:lstStyle/>
            <a:p>
              <a:endParaRPr/>
            </a:p>
          </p:txBody>
        </p:sp>
        <p:sp>
          <p:nvSpPr>
            <p:cNvPr id="388" name="rc388"/>
            <p:cNvSpPr/>
            <p:nvPr/>
          </p:nvSpPr>
          <p:spPr>
            <a:xfrm>
              <a:off x="2799338" y="1236067"/>
              <a:ext cx="432763" cy="2582967"/>
            </a:xfrm>
            <a:prstGeom prst="rect">
              <a:avLst/>
            </a:prstGeom>
            <a:ln w="1355" cap="sq">
              <a:solidFill>
                <a:srgbClr val="000000">
                  <a:alpha val="100000"/>
                </a:srgbClr>
              </a:solidFill>
              <a:prstDash val="solid"/>
              <a:miter/>
            </a:ln>
          </p:spPr>
          <p:txBody>
            <a:bodyPr/>
            <a:lstStyle/>
            <a:p>
              <a:endParaRPr/>
            </a:p>
          </p:txBody>
        </p:sp>
        <p:sp>
          <p:nvSpPr>
            <p:cNvPr id="389" name="rc389"/>
            <p:cNvSpPr/>
            <p:nvPr/>
          </p:nvSpPr>
          <p:spPr>
            <a:xfrm>
              <a:off x="3280186" y="1175292"/>
              <a:ext cx="432763" cy="2643743"/>
            </a:xfrm>
            <a:prstGeom prst="rect">
              <a:avLst/>
            </a:prstGeom>
            <a:ln w="1355" cap="sq">
              <a:solidFill>
                <a:srgbClr val="000000">
                  <a:alpha val="100000"/>
                </a:srgbClr>
              </a:solidFill>
              <a:prstDash val="solid"/>
              <a:miter/>
            </a:ln>
          </p:spPr>
          <p:txBody>
            <a:bodyPr/>
            <a:lstStyle/>
            <a:p>
              <a:endParaRPr/>
            </a:p>
          </p:txBody>
        </p:sp>
        <p:sp>
          <p:nvSpPr>
            <p:cNvPr id="390" name="rc390"/>
            <p:cNvSpPr/>
            <p:nvPr/>
          </p:nvSpPr>
          <p:spPr>
            <a:xfrm>
              <a:off x="3761035" y="1114516"/>
              <a:ext cx="432763" cy="2704519"/>
            </a:xfrm>
            <a:prstGeom prst="rect">
              <a:avLst/>
            </a:prstGeom>
            <a:ln w="1355" cap="sq">
              <a:solidFill>
                <a:srgbClr val="000000">
                  <a:alpha val="100000"/>
                </a:srgbClr>
              </a:solidFill>
              <a:prstDash val="solid"/>
              <a:miter/>
            </a:ln>
          </p:spPr>
          <p:txBody>
            <a:bodyPr/>
            <a:lstStyle/>
            <a:p>
              <a:endParaRPr/>
            </a:p>
          </p:txBody>
        </p:sp>
        <p:sp>
          <p:nvSpPr>
            <p:cNvPr id="391" name="rc391"/>
            <p:cNvSpPr/>
            <p:nvPr/>
          </p:nvSpPr>
          <p:spPr>
            <a:xfrm>
              <a:off x="4241883" y="1023352"/>
              <a:ext cx="432763" cy="2795682"/>
            </a:xfrm>
            <a:prstGeom prst="rect">
              <a:avLst/>
            </a:prstGeom>
            <a:ln w="1355" cap="sq">
              <a:solidFill>
                <a:srgbClr val="000000">
                  <a:alpha val="100000"/>
                </a:srgbClr>
              </a:solidFill>
              <a:prstDash val="solid"/>
              <a:miter/>
            </a:ln>
          </p:spPr>
          <p:txBody>
            <a:bodyPr/>
            <a:lstStyle/>
            <a:p>
              <a:endParaRPr/>
            </a:p>
          </p:txBody>
        </p:sp>
        <p:sp>
          <p:nvSpPr>
            <p:cNvPr id="392" name="rc392"/>
            <p:cNvSpPr/>
            <p:nvPr/>
          </p:nvSpPr>
          <p:spPr>
            <a:xfrm>
              <a:off x="4722732" y="992964"/>
              <a:ext cx="432763" cy="2826070"/>
            </a:xfrm>
            <a:prstGeom prst="rect">
              <a:avLst/>
            </a:prstGeom>
            <a:ln w="1355" cap="sq">
              <a:solidFill>
                <a:srgbClr val="000000">
                  <a:alpha val="100000"/>
                </a:srgbClr>
              </a:solidFill>
              <a:prstDash val="solid"/>
              <a:miter/>
            </a:ln>
          </p:spPr>
          <p:txBody>
            <a:bodyPr/>
            <a:lstStyle/>
            <a:p>
              <a:endParaRPr/>
            </a:p>
          </p:txBody>
        </p:sp>
        <p:sp>
          <p:nvSpPr>
            <p:cNvPr id="393" name="rc393"/>
            <p:cNvSpPr/>
            <p:nvPr/>
          </p:nvSpPr>
          <p:spPr>
            <a:xfrm>
              <a:off x="5684429" y="901801"/>
              <a:ext cx="432763" cy="2917234"/>
            </a:xfrm>
            <a:prstGeom prst="rect">
              <a:avLst/>
            </a:prstGeom>
            <a:ln w="1355" cap="sq">
              <a:solidFill>
                <a:srgbClr val="000000">
                  <a:alpha val="100000"/>
                </a:srgbClr>
              </a:solidFill>
              <a:prstDash val="solid"/>
              <a:miter/>
            </a:ln>
          </p:spPr>
          <p:txBody>
            <a:bodyPr/>
            <a:lstStyle/>
            <a:p>
              <a:endParaRPr/>
            </a:p>
          </p:txBody>
        </p:sp>
        <p:sp>
          <p:nvSpPr>
            <p:cNvPr id="394" name="rc394"/>
            <p:cNvSpPr/>
            <p:nvPr/>
          </p:nvSpPr>
          <p:spPr>
            <a:xfrm>
              <a:off x="5203580" y="901801"/>
              <a:ext cx="432763" cy="2917234"/>
            </a:xfrm>
            <a:prstGeom prst="rect">
              <a:avLst/>
            </a:prstGeom>
            <a:ln w="1355" cap="sq">
              <a:solidFill>
                <a:srgbClr val="000000">
                  <a:alpha val="100000"/>
                </a:srgbClr>
              </a:solidFill>
              <a:prstDash val="solid"/>
              <a:miter/>
            </a:ln>
          </p:spPr>
          <p:txBody>
            <a:bodyPr/>
            <a:lstStyle/>
            <a:p>
              <a:endParaRPr/>
            </a:p>
          </p:txBody>
        </p:sp>
        <p:sp>
          <p:nvSpPr>
            <p:cNvPr id="395" name="rc395"/>
            <p:cNvSpPr/>
            <p:nvPr/>
          </p:nvSpPr>
          <p:spPr>
            <a:xfrm>
              <a:off x="6646126" y="841025"/>
              <a:ext cx="432763" cy="2978010"/>
            </a:xfrm>
            <a:prstGeom prst="rect">
              <a:avLst/>
            </a:prstGeom>
            <a:ln w="1355" cap="sq">
              <a:solidFill>
                <a:srgbClr val="000000">
                  <a:alpha val="100000"/>
                </a:srgbClr>
              </a:solidFill>
              <a:prstDash val="solid"/>
              <a:miter/>
            </a:ln>
          </p:spPr>
          <p:txBody>
            <a:bodyPr/>
            <a:lstStyle/>
            <a:p>
              <a:endParaRPr/>
            </a:p>
          </p:txBody>
        </p:sp>
        <p:sp>
          <p:nvSpPr>
            <p:cNvPr id="396" name="rc396"/>
            <p:cNvSpPr/>
            <p:nvPr/>
          </p:nvSpPr>
          <p:spPr>
            <a:xfrm>
              <a:off x="6165277" y="841025"/>
              <a:ext cx="432763" cy="2978010"/>
            </a:xfrm>
            <a:prstGeom prst="rect">
              <a:avLst/>
            </a:prstGeom>
            <a:ln w="1355" cap="sq">
              <a:solidFill>
                <a:srgbClr val="000000">
                  <a:alpha val="100000"/>
                </a:srgbClr>
              </a:solidFill>
              <a:prstDash val="solid"/>
              <a:miter/>
            </a:ln>
          </p:spPr>
          <p:txBody>
            <a:bodyPr/>
            <a:lstStyle/>
            <a:p>
              <a:endParaRPr/>
            </a:p>
          </p:txBody>
        </p:sp>
        <p:sp>
          <p:nvSpPr>
            <p:cNvPr id="397" name="rc397"/>
            <p:cNvSpPr/>
            <p:nvPr/>
          </p:nvSpPr>
          <p:spPr>
            <a:xfrm>
              <a:off x="8569520" y="810637"/>
              <a:ext cx="432763" cy="3008397"/>
            </a:xfrm>
            <a:prstGeom prst="rect">
              <a:avLst/>
            </a:prstGeom>
            <a:ln w="1355" cap="sq">
              <a:solidFill>
                <a:srgbClr val="000000">
                  <a:alpha val="100000"/>
                </a:srgbClr>
              </a:solidFill>
              <a:prstDash val="solid"/>
              <a:miter/>
            </a:ln>
          </p:spPr>
          <p:txBody>
            <a:bodyPr/>
            <a:lstStyle/>
            <a:p>
              <a:endParaRPr/>
            </a:p>
          </p:txBody>
        </p:sp>
        <p:sp>
          <p:nvSpPr>
            <p:cNvPr id="398" name="rc398"/>
            <p:cNvSpPr/>
            <p:nvPr/>
          </p:nvSpPr>
          <p:spPr>
            <a:xfrm>
              <a:off x="7607823" y="810637"/>
              <a:ext cx="432763" cy="3008397"/>
            </a:xfrm>
            <a:prstGeom prst="rect">
              <a:avLst/>
            </a:prstGeom>
            <a:ln w="1355" cap="sq">
              <a:solidFill>
                <a:srgbClr val="000000">
                  <a:alpha val="100000"/>
                </a:srgbClr>
              </a:solidFill>
              <a:prstDash val="solid"/>
              <a:miter/>
            </a:ln>
          </p:spPr>
          <p:txBody>
            <a:bodyPr/>
            <a:lstStyle/>
            <a:p>
              <a:endParaRPr/>
            </a:p>
          </p:txBody>
        </p:sp>
        <p:sp>
          <p:nvSpPr>
            <p:cNvPr id="399" name="rc399"/>
            <p:cNvSpPr/>
            <p:nvPr/>
          </p:nvSpPr>
          <p:spPr>
            <a:xfrm>
              <a:off x="7126974" y="810637"/>
              <a:ext cx="432763" cy="3008397"/>
            </a:xfrm>
            <a:prstGeom prst="rect">
              <a:avLst/>
            </a:prstGeom>
            <a:ln w="1355" cap="sq">
              <a:solidFill>
                <a:srgbClr val="000000">
                  <a:alpha val="100000"/>
                </a:srgbClr>
              </a:solidFill>
              <a:prstDash val="solid"/>
              <a:miter/>
            </a:ln>
          </p:spPr>
          <p:txBody>
            <a:bodyPr/>
            <a:lstStyle/>
            <a:p>
              <a:endParaRPr/>
            </a:p>
          </p:txBody>
        </p:sp>
        <p:sp>
          <p:nvSpPr>
            <p:cNvPr id="400" name="rc400"/>
            <p:cNvSpPr/>
            <p:nvPr/>
          </p:nvSpPr>
          <p:spPr>
            <a:xfrm>
              <a:off x="8088671" y="810637"/>
              <a:ext cx="432763" cy="3008397"/>
            </a:xfrm>
            <a:prstGeom prst="rect">
              <a:avLst/>
            </a:prstGeom>
            <a:ln w="1355" cap="sq">
              <a:solidFill>
                <a:srgbClr val="000000">
                  <a:alpha val="100000"/>
                </a:srgbClr>
              </a:solidFill>
              <a:prstDash val="solid"/>
              <a:miter/>
            </a:ln>
          </p:spPr>
          <p:txBody>
            <a:bodyPr/>
            <a:lstStyle/>
            <a:p>
              <a:endParaRPr/>
            </a:p>
          </p:txBody>
        </p:sp>
        <p:sp>
          <p:nvSpPr>
            <p:cNvPr id="401" name="tx401"/>
            <p:cNvSpPr/>
            <p:nvPr/>
          </p:nvSpPr>
          <p:spPr>
            <a:xfrm>
              <a:off x="1011939" y="15648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69</a:t>
              </a:r>
            </a:p>
          </p:txBody>
        </p:sp>
        <p:sp>
          <p:nvSpPr>
            <p:cNvPr id="402" name="tx402"/>
            <p:cNvSpPr/>
            <p:nvPr/>
          </p:nvSpPr>
          <p:spPr>
            <a:xfrm>
              <a:off x="1492788" y="1475489"/>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403" name="tx403"/>
            <p:cNvSpPr/>
            <p:nvPr/>
          </p:nvSpPr>
          <p:spPr>
            <a:xfrm>
              <a:off x="1973636" y="1415137"/>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404" name="tx404"/>
            <p:cNvSpPr/>
            <p:nvPr/>
          </p:nvSpPr>
          <p:spPr>
            <a:xfrm>
              <a:off x="2454485" y="123062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405" name="tx405"/>
            <p:cNvSpPr/>
            <p:nvPr/>
          </p:nvSpPr>
          <p:spPr>
            <a:xfrm>
              <a:off x="2935333" y="107868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406" name="tx406"/>
            <p:cNvSpPr/>
            <p:nvPr/>
          </p:nvSpPr>
          <p:spPr>
            <a:xfrm>
              <a:off x="3416182" y="10179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407" name="tx407"/>
            <p:cNvSpPr/>
            <p:nvPr/>
          </p:nvSpPr>
          <p:spPr>
            <a:xfrm>
              <a:off x="3897030" y="95713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408" name="tx408"/>
            <p:cNvSpPr/>
            <p:nvPr/>
          </p:nvSpPr>
          <p:spPr>
            <a:xfrm>
              <a:off x="4377879" y="86596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409" name="tx409"/>
            <p:cNvSpPr/>
            <p:nvPr/>
          </p:nvSpPr>
          <p:spPr>
            <a:xfrm>
              <a:off x="4858727" y="835509"/>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410" name="tx410"/>
            <p:cNvSpPr/>
            <p:nvPr/>
          </p:nvSpPr>
          <p:spPr>
            <a:xfrm>
              <a:off x="5820424" y="74441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11" name="tx411"/>
            <p:cNvSpPr/>
            <p:nvPr/>
          </p:nvSpPr>
          <p:spPr>
            <a:xfrm>
              <a:off x="5339576" y="74441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412" name="tx412"/>
            <p:cNvSpPr/>
            <p:nvPr/>
          </p:nvSpPr>
          <p:spPr>
            <a:xfrm>
              <a:off x="6782121" y="68364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13" name="tx413"/>
            <p:cNvSpPr/>
            <p:nvPr/>
          </p:nvSpPr>
          <p:spPr>
            <a:xfrm>
              <a:off x="6301273" y="68364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414" name="tx414"/>
            <p:cNvSpPr/>
            <p:nvPr/>
          </p:nvSpPr>
          <p:spPr>
            <a:xfrm>
              <a:off x="8705515" y="6532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5" name="tx415"/>
            <p:cNvSpPr/>
            <p:nvPr/>
          </p:nvSpPr>
          <p:spPr>
            <a:xfrm>
              <a:off x="7743818" y="6532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6" name="tx416"/>
            <p:cNvSpPr/>
            <p:nvPr/>
          </p:nvSpPr>
          <p:spPr>
            <a:xfrm>
              <a:off x="7262970" y="6532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7" name="tx417"/>
            <p:cNvSpPr/>
            <p:nvPr/>
          </p:nvSpPr>
          <p:spPr>
            <a:xfrm>
              <a:off x="8224667" y="6532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418" name="pg418"/>
            <p:cNvSpPr/>
            <p:nvPr/>
          </p:nvSpPr>
          <p:spPr>
            <a:xfrm>
              <a:off x="1029659" y="266894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9" name="tx419"/>
            <p:cNvSpPr/>
            <p:nvPr/>
          </p:nvSpPr>
          <p:spPr>
            <a:xfrm>
              <a:off x="1062181" y="270114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20" name="pg420"/>
            <p:cNvSpPr/>
            <p:nvPr/>
          </p:nvSpPr>
          <p:spPr>
            <a:xfrm>
              <a:off x="1510508" y="262336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1" name="tx421"/>
            <p:cNvSpPr/>
            <p:nvPr/>
          </p:nvSpPr>
          <p:spPr>
            <a:xfrm>
              <a:off x="1543029" y="265588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2" name="pg422"/>
            <p:cNvSpPr/>
            <p:nvPr/>
          </p:nvSpPr>
          <p:spPr>
            <a:xfrm>
              <a:off x="1991356" y="259297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3" name="tx423"/>
            <p:cNvSpPr/>
            <p:nvPr/>
          </p:nvSpPr>
          <p:spPr>
            <a:xfrm>
              <a:off x="2023878" y="26252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24" name="pg424"/>
            <p:cNvSpPr/>
            <p:nvPr/>
          </p:nvSpPr>
          <p:spPr>
            <a:xfrm>
              <a:off x="2472205" y="250181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5" name="tx425"/>
            <p:cNvSpPr/>
            <p:nvPr/>
          </p:nvSpPr>
          <p:spPr>
            <a:xfrm>
              <a:off x="2504726" y="25326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953053" y="242584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7" name="tx427"/>
            <p:cNvSpPr/>
            <p:nvPr/>
          </p:nvSpPr>
          <p:spPr>
            <a:xfrm>
              <a:off x="2985575" y="245804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433902" y="239545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9" name="tx429"/>
            <p:cNvSpPr/>
            <p:nvPr/>
          </p:nvSpPr>
          <p:spPr>
            <a:xfrm>
              <a:off x="3466423" y="24263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3914750" y="236506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1" name="tx431"/>
            <p:cNvSpPr/>
            <p:nvPr/>
          </p:nvSpPr>
          <p:spPr>
            <a:xfrm>
              <a:off x="3947272" y="23959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4395599" y="231948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3" name="tx433"/>
            <p:cNvSpPr/>
            <p:nvPr/>
          </p:nvSpPr>
          <p:spPr>
            <a:xfrm>
              <a:off x="4428120" y="235301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429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5" name="tx435"/>
            <p:cNvSpPr/>
            <p:nvPr/>
          </p:nvSpPr>
          <p:spPr>
            <a:xfrm>
              <a:off x="4908969" y="23351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36" name="pg436"/>
            <p:cNvSpPr/>
            <p:nvPr/>
          </p:nvSpPr>
          <p:spPr>
            <a:xfrm>
              <a:off x="8693090" y="221312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7" name="tx437"/>
            <p:cNvSpPr/>
            <p:nvPr/>
          </p:nvSpPr>
          <p:spPr>
            <a:xfrm>
              <a:off x="8725612" y="22440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38" name="tx438"/>
            <p:cNvSpPr/>
            <p:nvPr/>
          </p:nvSpPr>
          <p:spPr>
            <a:xfrm>
              <a:off x="663492" y="376692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9" name="tx439"/>
            <p:cNvSpPr/>
            <p:nvPr/>
          </p:nvSpPr>
          <p:spPr>
            <a:xfrm>
              <a:off x="585797" y="30072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0" name="tx440"/>
            <p:cNvSpPr/>
            <p:nvPr/>
          </p:nvSpPr>
          <p:spPr>
            <a:xfrm>
              <a:off x="585797" y="22475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41" name="tx441"/>
            <p:cNvSpPr/>
            <p:nvPr/>
          </p:nvSpPr>
          <p:spPr>
            <a:xfrm>
              <a:off x="585797" y="1489537"/>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42" name="tx442"/>
            <p:cNvSpPr/>
            <p:nvPr/>
          </p:nvSpPr>
          <p:spPr>
            <a:xfrm>
              <a:off x="508103" y="72813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43" name="tx443"/>
            <p:cNvSpPr/>
            <p:nvPr/>
          </p:nvSpPr>
          <p:spPr>
            <a:xfrm rot="-5400000">
              <a:off x="867874" y="4749933"/>
              <a:ext cx="395448"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Angola</a:t>
              </a:r>
            </a:p>
          </p:txBody>
        </p:sp>
        <p:sp>
          <p:nvSpPr>
            <p:cNvPr id="444" name="tx444"/>
            <p:cNvSpPr/>
            <p:nvPr/>
          </p:nvSpPr>
          <p:spPr>
            <a:xfrm rot="-5400000">
              <a:off x="792995" y="424432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(411,000)</a:t>
              </a:r>
            </a:p>
          </p:txBody>
        </p:sp>
        <p:sp>
          <p:nvSpPr>
            <p:cNvPr id="445" name="tx445"/>
            <p:cNvSpPr/>
            <p:nvPr/>
          </p:nvSpPr>
          <p:spPr>
            <a:xfrm rot="-5400000">
              <a:off x="1372008" y="4681255"/>
              <a:ext cx="374116"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Bolivia</a:t>
              </a:r>
            </a:p>
          </p:txBody>
        </p:sp>
        <p:sp>
          <p:nvSpPr>
            <p:cNvPr id="446" name="tx446"/>
            <p:cNvSpPr/>
            <p:nvPr/>
          </p:nvSpPr>
          <p:spPr>
            <a:xfrm rot="-5400000">
              <a:off x="1309159" y="4209005"/>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(71,000)</a:t>
              </a:r>
            </a:p>
          </p:txBody>
        </p:sp>
        <p:sp>
          <p:nvSpPr>
            <p:cNvPr id="447" name="tx447"/>
            <p:cNvSpPr/>
            <p:nvPr/>
          </p:nvSpPr>
          <p:spPr>
            <a:xfrm rot="-5400000">
              <a:off x="1764583" y="4769529"/>
              <a:ext cx="550664"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Honduras</a:t>
              </a:r>
            </a:p>
          </p:txBody>
        </p:sp>
        <p:sp>
          <p:nvSpPr>
            <p:cNvPr id="448" name="tx448"/>
            <p:cNvSpPr/>
            <p:nvPr/>
          </p:nvSpPr>
          <p:spPr>
            <a:xfrm rot="-5400000">
              <a:off x="1790008" y="4209005"/>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(60,000)</a:t>
              </a:r>
            </a:p>
          </p:txBody>
        </p:sp>
        <p:sp>
          <p:nvSpPr>
            <p:cNvPr id="449" name="tx449"/>
            <p:cNvSpPr/>
            <p:nvPr/>
          </p:nvSpPr>
          <p:spPr>
            <a:xfrm rot="-5400000">
              <a:off x="2411344" y="4977671"/>
              <a:ext cx="218839"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Viet</a:t>
              </a:r>
            </a:p>
          </p:txBody>
        </p:sp>
        <p:sp>
          <p:nvSpPr>
            <p:cNvPr id="450" name="tx450"/>
            <p:cNvSpPr/>
            <p:nvPr/>
          </p:nvSpPr>
          <p:spPr>
            <a:xfrm rot="-5400000">
              <a:off x="2386694" y="4698897"/>
              <a:ext cx="26813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Nam</a:t>
              </a:r>
            </a:p>
          </p:txBody>
        </p:sp>
        <p:sp>
          <p:nvSpPr>
            <p:cNvPr id="451" name="tx451"/>
            <p:cNvSpPr/>
            <p:nvPr/>
          </p:nvSpPr>
          <p:spPr>
            <a:xfrm rot="-5400000">
              <a:off x="2235540" y="424432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(274,000)</a:t>
              </a:r>
            </a:p>
          </p:txBody>
        </p:sp>
        <p:sp>
          <p:nvSpPr>
            <p:cNvPr id="452" name="tx452"/>
            <p:cNvSpPr/>
            <p:nvPr/>
          </p:nvSpPr>
          <p:spPr>
            <a:xfrm rot="-5400000">
              <a:off x="2726218" y="4840222"/>
              <a:ext cx="55078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Indonesia</a:t>
              </a:r>
            </a:p>
          </p:txBody>
        </p:sp>
        <p:sp>
          <p:nvSpPr>
            <p:cNvPr id="453" name="tx453"/>
            <p:cNvSpPr/>
            <p:nvPr/>
          </p:nvSpPr>
          <p:spPr>
            <a:xfrm rot="-5400000">
              <a:off x="2716389" y="424432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(662,000)</a:t>
              </a:r>
            </a:p>
          </p:txBody>
        </p:sp>
        <p:sp>
          <p:nvSpPr>
            <p:cNvPr id="454" name="tx454"/>
            <p:cNvSpPr/>
            <p:nvPr/>
          </p:nvSpPr>
          <p:spPr>
            <a:xfrm rot="-5400000">
              <a:off x="3223499" y="5315294"/>
              <a:ext cx="494171" cy="1161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Republic</a:t>
              </a:r>
            </a:p>
          </p:txBody>
        </p:sp>
        <p:sp>
          <p:nvSpPr>
            <p:cNvPr id="455" name="tx455"/>
            <p:cNvSpPr/>
            <p:nvPr/>
          </p:nvSpPr>
          <p:spPr>
            <a:xfrm rot="-5400000">
              <a:off x="3428727" y="4991065"/>
              <a:ext cx="105916"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of</a:t>
              </a:r>
            </a:p>
          </p:txBody>
        </p:sp>
        <p:sp>
          <p:nvSpPr>
            <p:cNvPr id="456" name="tx456"/>
            <p:cNvSpPr/>
            <p:nvPr/>
          </p:nvSpPr>
          <p:spPr>
            <a:xfrm rot="-5400000">
              <a:off x="3242444" y="4663582"/>
              <a:ext cx="480032"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Moldova</a:t>
              </a:r>
            </a:p>
          </p:txBody>
        </p:sp>
        <p:sp>
          <p:nvSpPr>
            <p:cNvPr id="457" name="tx457"/>
            <p:cNvSpPr/>
            <p:nvPr/>
          </p:nvSpPr>
          <p:spPr>
            <a:xfrm rot="-5400000">
              <a:off x="3267869"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a:t>
              </a:r>
            </a:p>
          </p:txBody>
        </p:sp>
        <p:sp>
          <p:nvSpPr>
            <p:cNvPr id="458" name="tx458"/>
            <p:cNvSpPr/>
            <p:nvPr/>
          </p:nvSpPr>
          <p:spPr>
            <a:xfrm rot="-5400000">
              <a:off x="3624570" y="4762304"/>
              <a:ext cx="67747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Timor-Leste</a:t>
              </a:r>
            </a:p>
          </p:txBody>
        </p:sp>
        <p:sp>
          <p:nvSpPr>
            <p:cNvPr id="459" name="tx459"/>
            <p:cNvSpPr/>
            <p:nvPr/>
          </p:nvSpPr>
          <p:spPr>
            <a:xfrm rot="-5400000">
              <a:off x="3748717"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a:t>
              </a:r>
            </a:p>
          </p:txBody>
        </p:sp>
        <p:sp>
          <p:nvSpPr>
            <p:cNvPr id="460" name="tx460"/>
            <p:cNvSpPr/>
            <p:nvPr/>
          </p:nvSpPr>
          <p:spPr>
            <a:xfrm rot="-5400000">
              <a:off x="4131494" y="4781621"/>
              <a:ext cx="600087"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Azerbaijan</a:t>
              </a:r>
            </a:p>
          </p:txBody>
        </p:sp>
        <p:sp>
          <p:nvSpPr>
            <p:cNvPr id="461" name="tx461"/>
            <p:cNvSpPr/>
            <p:nvPr/>
          </p:nvSpPr>
          <p:spPr>
            <a:xfrm rot="-5400000">
              <a:off x="4194250" y="4209005"/>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(10,000)</a:t>
              </a:r>
            </a:p>
          </p:txBody>
        </p:sp>
        <p:sp>
          <p:nvSpPr>
            <p:cNvPr id="462" name="tx462"/>
            <p:cNvSpPr/>
            <p:nvPr/>
          </p:nvSpPr>
          <p:spPr>
            <a:xfrm rot="-5400000">
              <a:off x="4706166" y="4712974"/>
              <a:ext cx="437616" cy="9245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Ukraine</a:t>
              </a:r>
            </a:p>
          </p:txBody>
        </p:sp>
        <p:sp>
          <p:nvSpPr>
            <p:cNvPr id="463" name="tx463"/>
            <p:cNvSpPr/>
            <p:nvPr/>
          </p:nvSpPr>
          <p:spPr>
            <a:xfrm rot="-5400000">
              <a:off x="4675099" y="4209005"/>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(15,000)</a:t>
              </a:r>
            </a:p>
          </p:txBody>
        </p:sp>
        <p:sp>
          <p:nvSpPr>
            <p:cNvPr id="464" name="tx464"/>
            <p:cNvSpPr/>
            <p:nvPr/>
          </p:nvSpPr>
          <p:spPr>
            <a:xfrm rot="-5400000">
              <a:off x="5169404" y="4660016"/>
              <a:ext cx="472901"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Armenia</a:t>
              </a:r>
            </a:p>
          </p:txBody>
        </p:sp>
        <p:sp>
          <p:nvSpPr>
            <p:cNvPr id="465" name="tx465"/>
            <p:cNvSpPr/>
            <p:nvPr/>
          </p:nvSpPr>
          <p:spPr>
            <a:xfrm rot="-5400000">
              <a:off x="5191263"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a:t>
              </a:r>
            </a:p>
          </p:txBody>
        </p:sp>
        <p:sp>
          <p:nvSpPr>
            <p:cNvPr id="466" name="tx466"/>
            <p:cNvSpPr/>
            <p:nvPr/>
          </p:nvSpPr>
          <p:spPr>
            <a:xfrm rot="-5400000">
              <a:off x="5647400" y="4636079"/>
              <a:ext cx="451817"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Georgia</a:t>
              </a:r>
            </a:p>
          </p:txBody>
        </p:sp>
        <p:sp>
          <p:nvSpPr>
            <p:cNvPr id="467" name="tx467"/>
            <p:cNvSpPr/>
            <p:nvPr/>
          </p:nvSpPr>
          <p:spPr>
            <a:xfrm rot="-5400000">
              <a:off x="5672111"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68" name="tx468"/>
            <p:cNvSpPr/>
            <p:nvPr/>
          </p:nvSpPr>
          <p:spPr>
            <a:xfrm rot="-5400000">
              <a:off x="6131752" y="4600826"/>
              <a:ext cx="444810"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Guyana</a:t>
              </a:r>
            </a:p>
          </p:txBody>
        </p:sp>
        <p:sp>
          <p:nvSpPr>
            <p:cNvPr id="469" name="tx469"/>
            <p:cNvSpPr/>
            <p:nvPr/>
          </p:nvSpPr>
          <p:spPr>
            <a:xfrm rot="-5400000">
              <a:off x="6168835" y="4157814"/>
              <a:ext cx="37064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(&lt;500)</a:t>
              </a:r>
            </a:p>
          </p:txBody>
        </p:sp>
        <p:sp>
          <p:nvSpPr>
            <p:cNvPr id="470" name="tx470"/>
            <p:cNvSpPr/>
            <p:nvPr/>
          </p:nvSpPr>
          <p:spPr>
            <a:xfrm rot="-5400000">
              <a:off x="6578091" y="4668636"/>
              <a:ext cx="515379" cy="11763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Mongolia</a:t>
              </a:r>
            </a:p>
          </p:txBody>
        </p:sp>
        <p:sp>
          <p:nvSpPr>
            <p:cNvPr id="471" name="tx471"/>
            <p:cNvSpPr/>
            <p:nvPr/>
          </p:nvSpPr>
          <p:spPr>
            <a:xfrm rot="-5400000">
              <a:off x="6633808"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a:t>
              </a:r>
            </a:p>
          </p:txBody>
        </p:sp>
        <p:sp>
          <p:nvSpPr>
            <p:cNvPr id="472" name="tx472"/>
            <p:cNvSpPr/>
            <p:nvPr/>
          </p:nvSpPr>
          <p:spPr>
            <a:xfrm rot="-5400000">
              <a:off x="7127989" y="4593074"/>
              <a:ext cx="402518"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Bhutan</a:t>
              </a:r>
            </a:p>
          </p:txBody>
        </p:sp>
        <p:sp>
          <p:nvSpPr>
            <p:cNvPr id="473" name="tx473"/>
            <p:cNvSpPr/>
            <p:nvPr/>
          </p:nvSpPr>
          <p:spPr>
            <a:xfrm rot="-5400000">
              <a:off x="7130532" y="4157814"/>
              <a:ext cx="37064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(&lt;100)</a:t>
              </a:r>
            </a:p>
          </p:txBody>
        </p:sp>
        <p:sp>
          <p:nvSpPr>
            <p:cNvPr id="474" name="tx474"/>
            <p:cNvSpPr/>
            <p:nvPr/>
          </p:nvSpPr>
          <p:spPr>
            <a:xfrm rot="-5400000">
              <a:off x="7657486" y="4648730"/>
              <a:ext cx="30360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Cuba</a:t>
              </a:r>
            </a:p>
          </p:txBody>
        </p:sp>
        <p:sp>
          <p:nvSpPr>
            <p:cNvPr id="475" name="tx475"/>
            <p:cNvSpPr/>
            <p:nvPr/>
          </p:nvSpPr>
          <p:spPr>
            <a:xfrm rot="-5400000">
              <a:off x="7558422" y="4210772"/>
              <a:ext cx="476560"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(&lt;1,000)</a:t>
              </a:r>
            </a:p>
          </p:txBody>
        </p:sp>
        <p:sp>
          <p:nvSpPr>
            <p:cNvPr id="476" name="tx476"/>
            <p:cNvSpPr/>
            <p:nvPr/>
          </p:nvSpPr>
          <p:spPr>
            <a:xfrm rot="-5400000">
              <a:off x="8096849" y="4585912"/>
              <a:ext cx="388193"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Kiribati</a:t>
              </a:r>
            </a:p>
          </p:txBody>
        </p:sp>
        <p:sp>
          <p:nvSpPr>
            <p:cNvPr id="477" name="tx477"/>
            <p:cNvSpPr/>
            <p:nvPr/>
          </p:nvSpPr>
          <p:spPr>
            <a:xfrm rot="-5400000">
              <a:off x="8092229" y="4157814"/>
              <a:ext cx="37064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(&lt;100)</a:t>
              </a:r>
            </a:p>
          </p:txBody>
        </p:sp>
        <p:sp>
          <p:nvSpPr>
            <p:cNvPr id="478" name="tx478"/>
            <p:cNvSpPr/>
            <p:nvPr/>
          </p:nvSpPr>
          <p:spPr>
            <a:xfrm rot="-5400000">
              <a:off x="8693380" y="4881677"/>
              <a:ext cx="155215"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Sri</a:t>
              </a:r>
            </a:p>
          </p:txBody>
        </p:sp>
        <p:sp>
          <p:nvSpPr>
            <p:cNvPr id="479" name="tx479"/>
            <p:cNvSpPr/>
            <p:nvPr/>
          </p:nvSpPr>
          <p:spPr>
            <a:xfrm rot="-5400000">
              <a:off x="8598781" y="4596578"/>
              <a:ext cx="346025" cy="9239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Lanka</a:t>
              </a:r>
            </a:p>
          </p:txBody>
        </p:sp>
        <p:sp>
          <p:nvSpPr>
            <p:cNvPr id="480" name="tx480"/>
            <p:cNvSpPr/>
            <p:nvPr/>
          </p:nvSpPr>
          <p:spPr>
            <a:xfrm rot="-5400000">
              <a:off x="8557202" y="4173689"/>
              <a:ext cx="402394"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a:t>
              </a:r>
            </a:p>
          </p:txBody>
        </p:sp>
        <p:sp>
          <p:nvSpPr>
            <p:cNvPr id="481" name="tx481"/>
            <p:cNvSpPr/>
            <p:nvPr/>
          </p:nvSpPr>
          <p:spPr>
            <a:xfrm rot="-5400000">
              <a:off x="-52544" y="224928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82" name="rc482"/>
            <p:cNvSpPr/>
            <p:nvPr/>
          </p:nvSpPr>
          <p:spPr>
            <a:xfrm>
              <a:off x="3046718" y="5993415"/>
              <a:ext cx="219456" cy="219455"/>
            </a:xfrm>
            <a:prstGeom prst="rect">
              <a:avLst/>
            </a:prstGeom>
            <a:solidFill>
              <a:srgbClr val="FFFFFF">
                <a:alpha val="100000"/>
              </a:srgbClr>
            </a:solidFill>
          </p:spPr>
          <p:txBody>
            <a:bodyPr/>
            <a:lstStyle/>
            <a:p>
              <a:endParaRPr/>
            </a:p>
          </p:txBody>
        </p:sp>
        <p:sp>
          <p:nvSpPr>
            <p:cNvPr id="483" name="pg483"/>
            <p:cNvSpPr/>
            <p:nvPr/>
          </p:nvSpPr>
          <p:spPr>
            <a:xfrm>
              <a:off x="3231270"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4" name="pg484"/>
            <p:cNvSpPr/>
            <p:nvPr/>
          </p:nvSpPr>
          <p:spPr>
            <a:xfrm>
              <a:off x="3136660"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5" name="pg485"/>
            <p:cNvSpPr/>
            <p:nvPr/>
          </p:nvSpPr>
          <p:spPr>
            <a:xfrm>
              <a:off x="304678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6" name="pg486"/>
            <p:cNvSpPr/>
            <p:nvPr/>
          </p:nvSpPr>
          <p:spPr>
            <a:xfrm>
              <a:off x="304678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7" name="pg487"/>
            <p:cNvSpPr/>
            <p:nvPr/>
          </p:nvSpPr>
          <p:spPr>
            <a:xfrm>
              <a:off x="304678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8" name="rc488"/>
            <p:cNvSpPr/>
            <p:nvPr/>
          </p:nvSpPr>
          <p:spPr>
            <a:xfrm>
              <a:off x="3046718" y="5993415"/>
              <a:ext cx="219456" cy="219455"/>
            </a:xfrm>
            <a:prstGeom prst="rect">
              <a:avLst/>
            </a:prstGeom>
            <a:ln w="476" cap="sq">
              <a:solidFill>
                <a:srgbClr val="000000">
                  <a:alpha val="100000"/>
                </a:srgbClr>
              </a:solidFill>
              <a:prstDash val="solid"/>
              <a:miter/>
            </a:ln>
          </p:spPr>
          <p:txBody>
            <a:bodyPr/>
            <a:lstStyle/>
            <a:p>
              <a:endParaRPr/>
            </a:p>
          </p:txBody>
        </p:sp>
        <p:sp>
          <p:nvSpPr>
            <p:cNvPr id="489" name="rc489"/>
            <p:cNvSpPr/>
            <p:nvPr/>
          </p:nvSpPr>
          <p:spPr>
            <a:xfrm>
              <a:off x="4500306" y="5993415"/>
              <a:ext cx="219455" cy="219455"/>
            </a:xfrm>
            <a:prstGeom prst="rect">
              <a:avLst/>
            </a:prstGeom>
            <a:solidFill>
              <a:srgbClr val="FFFFFF">
                <a:alpha val="100000"/>
              </a:srgbClr>
            </a:solidFill>
          </p:spPr>
          <p:txBody>
            <a:bodyPr/>
            <a:lstStyle/>
            <a:p>
              <a:endParaRPr/>
            </a:p>
          </p:txBody>
        </p:sp>
        <p:sp>
          <p:nvSpPr>
            <p:cNvPr id="490" name="rc490"/>
            <p:cNvSpPr/>
            <p:nvPr/>
          </p:nvSpPr>
          <p:spPr>
            <a:xfrm>
              <a:off x="4500306" y="5993415"/>
              <a:ext cx="219455" cy="219455"/>
            </a:xfrm>
            <a:prstGeom prst="rect">
              <a:avLst/>
            </a:prstGeom>
            <a:ln w="476" cap="sq">
              <a:solidFill>
                <a:srgbClr val="000000">
                  <a:alpha val="100000"/>
                </a:srgbClr>
              </a:solidFill>
              <a:prstDash val="solid"/>
              <a:miter/>
            </a:ln>
          </p:spPr>
          <p:txBody>
            <a:bodyPr/>
            <a:lstStyle/>
            <a:p>
              <a:endParaRPr/>
            </a:p>
          </p:txBody>
        </p:sp>
        <p:sp>
          <p:nvSpPr>
            <p:cNvPr id="491" name="tx491"/>
            <p:cNvSpPr/>
            <p:nvPr/>
          </p:nvSpPr>
          <p:spPr>
            <a:xfrm>
              <a:off x="3335764" y="6024971"/>
              <a:ext cx="1094953"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92" name="tx492"/>
            <p:cNvSpPr/>
            <p:nvPr/>
          </p:nvSpPr>
          <p:spPr>
            <a:xfrm>
              <a:off x="4789351" y="6022038"/>
              <a:ext cx="20421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10 zero-dose (no stripes)</a:t>
              </a:r>
            </a:p>
          </p:txBody>
        </p:sp>
        <p:sp>
          <p:nvSpPr>
            <p:cNvPr id="493" name="tx493"/>
            <p:cNvSpPr/>
            <p:nvPr/>
          </p:nvSpPr>
          <p:spPr>
            <a:xfrm>
              <a:off x="803816" y="398022"/>
              <a:ext cx="36619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Gavi transition, 2023</a:t>
              </a:r>
            </a:p>
          </p:txBody>
        </p:sp>
        <p:sp>
          <p:nvSpPr>
            <p:cNvPr id="494" name="tx494"/>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95" name="tx495"/>
            <p:cNvSpPr/>
            <p:nvPr/>
          </p:nvSpPr>
          <p:spPr>
            <a:xfrm>
              <a:off x="6769579" y="6449230"/>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96" name="tx496"/>
            <p:cNvSpPr/>
            <p:nvPr/>
          </p:nvSpPr>
          <p:spPr>
            <a:xfrm>
              <a:off x="1625781" y="6568567"/>
              <a:ext cx="74486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zero-dose children.Number in parentheses shows number of zero-dose children.</a:t>
              </a:r>
            </a:p>
          </p:txBody>
        </p:sp>
      </p:grpSp>
      <p:sp>
        <p:nvSpPr>
          <p:cNvPr id="4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DTP1 coverage in countries in Gavi transition from lowest to highest coverage, and the rank of the top 10 countries with the most zero-dose children, based on absolute numbers.
In 2023, DTP1 coverage ranged from 69% in Angola to 99% in Sri Lanka, Cuba, Bhutan, and Kiribati.
10 out of 17 (59%) countries had coverage of at least 90%.
Indonesia had DTP1 coverage of 85% and the highest absolute number of zero-dose children in the group, followed by Angola.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DAPMHHIV-502652578-1553549</_dlc_DocId>
    <_dlc_DocIdUrl xmlns="9e17fbd9-fb4c-4d20-9ec4-18aa77a91b0d">
      <Url>https://unicef.sharepoint.com/teams/DAPM-Health-HIV/_layouts/15/DocIdRedir.aspx?ID=DAPMHHIV-502652578-1553549</Url>
      <Description>DAPMHHIV-502652578-1553549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0</TotalTime>
  <Words>11238</Words>
  <Application>Microsoft Office PowerPoint</Application>
  <PresentationFormat>Widescreen</PresentationFormat>
  <Paragraphs>3892</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Aptos Display</vt:lpstr>
      <vt:lpstr>Arial</vt:lpstr>
      <vt:lpstr>Calibri</vt:lpstr>
      <vt:lpstr>Helvetica</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1</cp:revision>
  <dcterms:created xsi:type="dcterms:W3CDTF">2024-04-09T17:27:53Z</dcterms:created>
  <dcterms:modified xsi:type="dcterms:W3CDTF">2024-07-10T13:07:05Z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MediaServiceImageTags">
    <vt:lpwstr/>
  </property>
  <property fmtid="{D5CDD505-2E9C-101B-9397-08002B2CF9AE}" pid="4" name="_dlc_DocIdItemGuid">
    <vt:lpwstr>ef0fb8eb-aa99-4e6e-907c-e1f6d7a1b5a4</vt:lpwstr>
  </property>
</Properties>
</file>