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BEDE7F-9734-419C-ADEB-8159F2185F5E}" v="19" dt="2024-07-07T13:52:56.98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028" autoAdjust="0"/>
    <p:restoredTop sz="94660"/>
  </p:normalViewPr>
  <p:slideViewPr>
    <p:cSldViewPr snapToGrid="0">
      <p:cViewPr varScale="1">
        <p:scale>
          <a:sx n="74" d="100"/>
          <a:sy n="74" d="100"/>
        </p:scale>
        <p:origin x="37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12" Type="http://schemas.microsoft.com/office/2015/10/relationships/revisionInfo" Target="revisionInfo.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3" Type="http://schemas.openxmlformats.org/officeDocument/2006/relationships/slide" Target="slides/slide2.xml"/>
<Relationship Id="rId14" Type="http://schemas.openxmlformats.org/officeDocument/2006/relationships/slide" Target="slides/slide3.xml"/>
<Relationship Id="rId15" Type="http://schemas.openxmlformats.org/officeDocument/2006/relationships/slide" Target="slides/slide4.xml"/>
<Relationship Id="rId16" Type="http://schemas.openxmlformats.org/officeDocument/2006/relationships/slide" Target="slides/slide5.xml"/>
<Relationship Id="rId17" Type="http://schemas.openxmlformats.org/officeDocument/2006/relationships/slide" Target="slides/slide6.xml"/>
<Relationship Id="rId18" Type="http://schemas.openxmlformats.org/officeDocument/2006/relationships/slide" Target="slides/slide7.xml"/>
<Relationship Id="rId19" Type="http://schemas.openxmlformats.org/officeDocument/2006/relationships/slide" Target="slides/slide8.xml"/>
<Relationship Id="rId20" Type="http://schemas.openxmlformats.org/officeDocument/2006/relationships/slide" Target="slides/slide9.xml"/>
<Relationship Id="rId21" Type="http://schemas.openxmlformats.org/officeDocument/2006/relationships/slide" Target="slides/slide10.xml"/>
<Relationship Id="rId22" Type="http://schemas.openxmlformats.org/officeDocument/2006/relationships/slide" Target="slides/slide11.xml"/>
<Relationship Id="rId23" Type="http://schemas.openxmlformats.org/officeDocument/2006/relationships/slide" Target="slides/slide12.xml"/>
<Relationship Id="rId24" Type="http://schemas.openxmlformats.org/officeDocument/2006/relationships/slide" Target="slides/slide13.xml"/>
<Relationship Id="rId25" Type="http://schemas.openxmlformats.org/officeDocument/2006/relationships/slide" Target="slides/slide14.xml"/>
<Relationship Id="rId26" Type="http://schemas.openxmlformats.org/officeDocument/2006/relationships/slide" Target="slides/slide15.xml"/>
<Relationship Id="rId27" Type="http://schemas.openxmlformats.org/officeDocument/2006/relationships/slide" Target="slides/slide16.xml"/>
<Relationship Id="rId28" Type="http://schemas.openxmlformats.org/officeDocument/2006/relationships/slide" Target="slides/slide17.xml"/>
<Relationship Id="rId29" Type="http://schemas.openxmlformats.org/officeDocument/2006/relationships/slide" Target="slides/slide18.xml"/>
<Relationship Id="rId30" Type="http://schemas.openxmlformats.org/officeDocument/2006/relationships/slide" Target="slides/slide19.xml"/>
<Relationship Id="rId31" Type="http://schemas.openxmlformats.org/officeDocument/2006/relationships/slide" Target="slides/slide20.xml"/>
<Relationship Id="rId32" Type="http://schemas.openxmlformats.org/officeDocument/2006/relationships/slide" Target="slides/slide21.xml"/>
<Relationship Id="rId33" Type="http://schemas.openxmlformats.org/officeDocument/2006/relationships/slide" Target="slides/slide22.xml"/>
<Relationship Id="rId34" Type="http://schemas.openxmlformats.org/officeDocument/2006/relationships/slide" Target="slides/slide23.xml"/>
<Relationship Id="rId35" Type="http://schemas.openxmlformats.org/officeDocument/2006/relationships/slide" Target="slides/slide24.xml"/>
<Relationship Id="rId36" Type="http://schemas.openxmlformats.org/officeDocument/2006/relationships/slide" Target="slides/slide25.xml"/>
<Relationship Id="rId37" Type="http://schemas.openxmlformats.org/officeDocument/2006/relationships/slide" Target="slides/slide26.xml"/>
<Relationship Id="rId38" Type="http://schemas.openxmlformats.org/officeDocument/2006/relationships/slide" Target="slides/slide27.xml"/>
<Relationship Id="rId39" Type="http://schemas.openxmlformats.org/officeDocument/2006/relationships/slide" Target="slides/slide28.xml"/>
<Relationship Id="rId40" Type="http://schemas.openxmlformats.org/officeDocument/2006/relationships/slide" Target="slides/slide29.xml"/>
<Relationship Id="rId41" Type="http://schemas.openxmlformats.org/officeDocument/2006/relationships/slide" Target="slides/slide30.xml"/>
<Relationship Id="rId42" Type="http://schemas.openxmlformats.org/officeDocument/2006/relationships/slide" Target="slides/slide31.xml"/>
<Relationship Id="rId43" Type="http://schemas.openxmlformats.org/officeDocument/2006/relationships/slide" Target="slides/slide32.xml"/>
<Relationship Id="rId44" Type="http://schemas.openxmlformats.org/officeDocument/2006/relationships/slide" Target="slides/slide33.xml"/>
<Relationship Id="rId45" Type="http://schemas.openxmlformats.org/officeDocument/2006/relationships/slide" Target="slides/slide34.xml"/>
<Relationship Id="rId46" Type="http://schemas.openxmlformats.org/officeDocument/2006/relationships/slide" Target="slides/slide35.xml"/>
<Relationship Id="rId47" Type="http://schemas.openxmlformats.org/officeDocument/2006/relationships/slide" Target="slides/slide36.xml"/>
<Relationship Id="rId48" Type="http://schemas.openxmlformats.org/officeDocument/2006/relationships/slide" Target="slides/slide37.xml"/>
<Relationship Id="rId49" Type="http://schemas.openxmlformats.org/officeDocument/2006/relationships/slide" Target="slides/slide38.xml"/>
<Relationship Id="rId50" Type="http://schemas.openxmlformats.org/officeDocument/2006/relationships/slide" Target="slides/slide39.xml"/>
<Relationship Id="rId51" Type="http://schemas.openxmlformats.org/officeDocument/2006/relationships/slide" Target="slides/slide40.xml"/>
<Relationship Id="rId52" Type="http://schemas.openxmlformats.org/officeDocument/2006/relationships/slide" Target="slides/slide41.xml"/>
<Relationship Id="rId53" Type="http://schemas.openxmlformats.org/officeDocument/2006/relationships/slide" Target="slides/slide42.xml"/>
<Relationship Id="rId54" Type="http://schemas.openxmlformats.org/officeDocument/2006/relationships/slide" Target="slides/slide43.xml"/>
<Relationship Id="rId55" Type="http://schemas.openxmlformats.org/officeDocument/2006/relationships/slide" Target="slides/slide44.xml"/>
<Relationship Id="rId56" Type="http://schemas.openxmlformats.org/officeDocument/2006/relationships/slide" Target="slides/slide45.xml"/>
<Relationship Id="rId57" Type="http://schemas.openxmlformats.org/officeDocument/2006/relationships/slide" Target="slides/slide46.xml"/>
<Relationship Id="rId58" Type="http://schemas.openxmlformats.org/officeDocument/2006/relationships/slide" Target="slides/slide47.xml"/>
<Relationship Id="rId59" Type="http://schemas.openxmlformats.org/officeDocument/2006/relationships/slide" Target="slides/slide48.xml"/>
<Relationship Id="rId60" Type="http://schemas.openxmlformats.org/officeDocument/2006/relationships/slide" Target="slides/slide49.xml"/>
<Relationship Id="rId61" Type="http://schemas.openxmlformats.org/officeDocument/2006/relationships/slide" Target="slides/slide50.xml"/>
<Relationship Id="rId62" Type="http://schemas.openxmlformats.org/officeDocument/2006/relationships/slide" Target="slides/slide51.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4BBEDE7F-9734-419C-ADEB-8159F2185F5E}"/>
    <pc:docChg chg="undo custSel modMainMaster">
      <pc:chgData name="Lauren Francis" userId="b7c8c318-11b6-44df-a20d-cbfd05c86935" providerId="ADAL" clId="{4BBEDE7F-9734-419C-ADEB-8159F2185F5E}" dt="2024-07-07T14:56:33.865" v="818" actId="208"/>
      <pc:docMkLst>
        <pc:docMk/>
      </pc:docMkLst>
      <pc:sldMasterChg chg="delSldLayout modSldLayout">
        <pc:chgData name="Lauren Francis" userId="b7c8c318-11b6-44df-a20d-cbfd05c86935" providerId="ADAL" clId="{4BBEDE7F-9734-419C-ADEB-8159F2185F5E}" dt="2024-07-07T14:56:33.865" v="818" actId="208"/>
        <pc:sldMasterMkLst>
          <pc:docMk/>
          <pc:sldMasterMk cId="783407565" sldId="2147483648"/>
        </pc:sldMasterMkLst>
        <pc:sldLayoutChg chg="addSp delSp modSp mod">
          <pc:chgData name="Lauren Francis" userId="b7c8c318-11b6-44df-a20d-cbfd05c86935" providerId="ADAL" clId="{4BBEDE7F-9734-419C-ADEB-8159F2185F5E}" dt="2024-07-07T14:56:33.865" v="818" actId="208"/>
          <pc:sldLayoutMkLst>
            <pc:docMk/>
            <pc:sldMasterMk cId="783407565" sldId="2147483648"/>
            <pc:sldLayoutMk cId="294763625" sldId="2147483659"/>
          </pc:sldLayoutMkLst>
          <pc:spChg chg="mod">
            <ac:chgData name="Lauren Francis" userId="b7c8c318-11b6-44df-a20d-cbfd05c86935" providerId="ADAL" clId="{4BBEDE7F-9734-419C-ADEB-8159F2185F5E}" dt="2024-07-05T15:21:10.837" v="539" actId="20577"/>
            <ac:spMkLst>
              <pc:docMk/>
              <pc:sldMasterMk cId="783407565" sldId="2147483648"/>
              <pc:sldLayoutMk cId="294763625" sldId="2147483659"/>
              <ac:spMk id="14" creationId="{49B9043E-4280-904D-D697-3E0FE566A506}"/>
            </ac:spMkLst>
          </pc:spChg>
          <pc:picChg chg="add del mod">
            <ac:chgData name="Lauren Francis" userId="b7c8c318-11b6-44df-a20d-cbfd05c86935" providerId="ADAL" clId="{4BBEDE7F-9734-419C-ADEB-8159F2185F5E}" dt="2024-07-07T14:56:24.647" v="814" actId="478"/>
            <ac:picMkLst>
              <pc:docMk/>
              <pc:sldMasterMk cId="783407565" sldId="2147483648"/>
              <pc:sldLayoutMk cId="294763625" sldId="2147483659"/>
              <ac:picMk id="3" creationId="{B3D53FE9-BAEA-9BC6-6860-06B36151B6DF}"/>
            </ac:picMkLst>
          </pc:picChg>
          <pc:picChg chg="add del mod ord">
            <ac:chgData name="Lauren Francis" userId="b7c8c318-11b6-44df-a20d-cbfd05c86935" providerId="ADAL" clId="{4BBEDE7F-9734-419C-ADEB-8159F2185F5E}" dt="2024-07-07T14:44:13.884" v="653" actId="478"/>
            <ac:picMkLst>
              <pc:docMk/>
              <pc:sldMasterMk cId="783407565" sldId="2147483648"/>
              <pc:sldLayoutMk cId="294763625" sldId="2147483659"/>
              <ac:picMk id="5" creationId="{206A64E6-3D44-77B8-D0AD-2F7CC861EE39}"/>
            </ac:picMkLst>
          </pc:picChg>
          <pc:picChg chg="add mod ord">
            <ac:chgData name="Lauren Francis" userId="b7c8c318-11b6-44df-a20d-cbfd05c86935" providerId="ADAL" clId="{4BBEDE7F-9734-419C-ADEB-8159F2185F5E}" dt="2024-07-07T14:48:08.205" v="710" actId="1076"/>
            <ac:picMkLst>
              <pc:docMk/>
              <pc:sldMasterMk cId="783407565" sldId="2147483648"/>
              <pc:sldLayoutMk cId="294763625" sldId="2147483659"/>
              <ac:picMk id="7" creationId="{8AECD395-CB05-514A-5925-838F840F123E}"/>
            </ac:picMkLst>
          </pc:picChg>
          <pc:picChg chg="add mod ord">
            <ac:chgData name="Lauren Francis" userId="b7c8c318-11b6-44df-a20d-cbfd05c86935" providerId="ADAL" clId="{4BBEDE7F-9734-419C-ADEB-8159F2185F5E}" dt="2024-07-07T14:48:04.636" v="708" actId="1076"/>
            <ac:picMkLst>
              <pc:docMk/>
              <pc:sldMasterMk cId="783407565" sldId="2147483648"/>
              <pc:sldLayoutMk cId="294763625" sldId="2147483659"/>
              <ac:picMk id="13" creationId="{305D251E-FEA7-9EDB-1D51-6CCFE05C2F69}"/>
            </ac:picMkLst>
          </pc:picChg>
          <pc:picChg chg="del">
            <ac:chgData name="Lauren Francis" userId="b7c8c318-11b6-44df-a20d-cbfd05c86935" providerId="ADAL" clId="{4BBEDE7F-9734-419C-ADEB-8159F2185F5E}" dt="2024-07-07T14:43:25.901" v="642" actId="478"/>
            <ac:picMkLst>
              <pc:docMk/>
              <pc:sldMasterMk cId="783407565" sldId="2147483648"/>
              <pc:sldLayoutMk cId="294763625" sldId="2147483659"/>
              <ac:picMk id="16" creationId="{F8A99FF6-4126-B0D8-9825-9FB1EBB5EB54}"/>
            </ac:picMkLst>
          </pc:picChg>
          <pc:picChg chg="del">
            <ac:chgData name="Lauren Francis" userId="b7c8c318-11b6-44df-a20d-cbfd05c86935" providerId="ADAL" clId="{4BBEDE7F-9734-419C-ADEB-8159F2185F5E}" dt="2024-07-07T14:43:26.356" v="643" actId="478"/>
            <ac:picMkLst>
              <pc:docMk/>
              <pc:sldMasterMk cId="783407565" sldId="2147483648"/>
              <pc:sldLayoutMk cId="294763625" sldId="2147483659"/>
              <ac:picMk id="17" creationId="{AE5A17BD-631D-3156-6AAA-4FAC1ADA8054}"/>
            </ac:picMkLst>
          </pc:picChg>
          <pc:picChg chg="del">
            <ac:chgData name="Lauren Francis" userId="b7c8c318-11b6-44df-a20d-cbfd05c86935" providerId="ADAL" clId="{4BBEDE7F-9734-419C-ADEB-8159F2185F5E}" dt="2024-07-07T14:43:25.356" v="641" actId="478"/>
            <ac:picMkLst>
              <pc:docMk/>
              <pc:sldMasterMk cId="783407565" sldId="2147483648"/>
              <pc:sldLayoutMk cId="294763625" sldId="2147483659"/>
              <ac:picMk id="18" creationId="{09838414-E636-4B21-01DA-DCF19E1F973C}"/>
            </ac:picMkLst>
          </pc:picChg>
          <pc:picChg chg="add mod">
            <ac:chgData name="Lauren Francis" userId="b7c8c318-11b6-44df-a20d-cbfd05c86935" providerId="ADAL" clId="{4BBEDE7F-9734-419C-ADEB-8159F2185F5E}" dt="2024-07-07T14:56:33.865" v="818" actId="208"/>
            <ac:picMkLst>
              <pc:docMk/>
              <pc:sldMasterMk cId="783407565" sldId="2147483648"/>
              <pc:sldLayoutMk cId="294763625" sldId="2147483659"/>
              <ac:picMk id="20" creationId="{710340CC-7906-F20C-4CCA-10F264B2A596}"/>
            </ac:picMkLst>
          </pc:picChg>
        </pc:sldLayoutChg>
        <pc:sldLayoutChg chg="addSp delSp modSp mod">
          <pc:chgData name="Lauren Francis" userId="b7c8c318-11b6-44df-a20d-cbfd05c86935" providerId="ADAL" clId="{4BBEDE7F-9734-419C-ADEB-8159F2185F5E}" dt="2024-07-07T14:48:19.283" v="712" actId="14100"/>
          <pc:sldLayoutMkLst>
            <pc:docMk/>
            <pc:sldMasterMk cId="783407565" sldId="2147483648"/>
            <pc:sldLayoutMk cId="2728238326" sldId="2147483660"/>
          </pc:sldLayoutMkLst>
          <pc:spChg chg="add mod">
            <ac:chgData name="Lauren Francis" userId="b7c8c318-11b6-44df-a20d-cbfd05c86935" providerId="ADAL" clId="{4BBEDE7F-9734-419C-ADEB-8159F2185F5E}" dt="2024-07-05T15:21:08.309" v="538" actId="20577"/>
            <ac:spMkLst>
              <pc:docMk/>
              <pc:sldMasterMk cId="783407565" sldId="2147483648"/>
              <pc:sldLayoutMk cId="2728238326" sldId="2147483660"/>
              <ac:spMk id="2" creationId="{CAA0BBFD-2057-33CB-0BDE-A738B3CD75D1}"/>
            </ac:spMkLst>
          </pc:spChg>
          <pc:spChg chg="del mod">
            <ac:chgData name="Lauren Francis" userId="b7c8c318-11b6-44df-a20d-cbfd05c86935" providerId="ADAL" clId="{4BBEDE7F-9734-419C-ADEB-8159F2185F5E}" dt="2024-07-05T15:16:04.845" v="520" actId="478"/>
            <ac:spMkLst>
              <pc:docMk/>
              <pc:sldMasterMk cId="783407565" sldId="2147483648"/>
              <pc:sldLayoutMk cId="2728238326" sldId="2147483660"/>
              <ac:spMk id="10" creationId="{38F0F942-CF92-6FD1-4E02-E7ED63F8B0D6}"/>
            </ac:spMkLst>
          </pc:sp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3" creationId="{2E3E0BFC-C5E1-4E29-51A7-06E97C9CDB2F}"/>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4" creationId="{2D65887D-3A67-551B-C715-BB419F344AC8}"/>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4BBEDE7F-9734-419C-ADEB-8159F2185F5E}" dt="2024-07-07T14:48:19.283" v="712" actId="14100"/>
            <ac:picMkLst>
              <pc:docMk/>
              <pc:sldMasterMk cId="783407565" sldId="2147483648"/>
              <pc:sldLayoutMk cId="2728238326" sldId="2147483660"/>
              <ac:picMk id="12" creationId="{44009942-AB20-D0DC-8D2B-65A38061DCB5}"/>
            </ac:picMkLst>
          </pc:picChg>
          <pc:picChg chg="add mod ord">
            <ac:chgData name="Lauren Francis" userId="b7c8c318-11b6-44df-a20d-cbfd05c86935" providerId="ADAL" clId="{4BBEDE7F-9734-419C-ADEB-8159F2185F5E}" dt="2024-07-07T14:47:52.402" v="704" actId="1076"/>
            <ac:picMkLst>
              <pc:docMk/>
              <pc:sldMasterMk cId="783407565" sldId="2147483648"/>
              <pc:sldLayoutMk cId="2728238326" sldId="2147483660"/>
              <ac:picMk id="14" creationId="{E98FD6BA-F5D7-2CCE-669B-5979C600F0DE}"/>
            </ac:picMkLst>
          </pc:picChg>
          <pc:picChg chg="add mod ord">
            <ac:chgData name="Lauren Francis" userId="b7c8c318-11b6-44df-a20d-cbfd05c86935" providerId="ADAL" clId="{4BBEDE7F-9734-419C-ADEB-8159F2185F5E}" dt="2024-07-07T14:47:55.395" v="705" actId="1076"/>
            <ac:picMkLst>
              <pc:docMk/>
              <pc:sldMasterMk cId="783407565" sldId="2147483648"/>
              <pc:sldLayoutMk cId="2728238326" sldId="2147483660"/>
              <ac:picMk id="16" creationId="{4397BBB3-97A6-5D33-CE32-6F89DCC9F802}"/>
            </ac:picMkLst>
          </pc:picChg>
        </pc:sldLayoutChg>
        <pc:sldLayoutChg chg="addSp delSp modSp mod">
          <pc:chgData name="Lauren Francis" userId="b7c8c318-11b6-44df-a20d-cbfd05c86935" providerId="ADAL" clId="{4BBEDE7F-9734-419C-ADEB-8159F2185F5E}" dt="2024-07-07T14:49:59.672" v="732" actId="1076"/>
          <pc:sldLayoutMkLst>
            <pc:docMk/>
            <pc:sldMasterMk cId="783407565" sldId="2147483648"/>
            <pc:sldLayoutMk cId="392758585" sldId="2147483661"/>
          </pc:sldLayoutMkLst>
          <pc:spChg chg="add mod">
            <ac:chgData name="Lauren Francis" userId="b7c8c318-11b6-44df-a20d-cbfd05c86935" providerId="ADAL" clId="{4BBEDE7F-9734-419C-ADEB-8159F2185F5E}" dt="2024-07-05T15:21:05.933" v="537" actId="20577"/>
            <ac:spMkLst>
              <pc:docMk/>
              <pc:sldMasterMk cId="783407565" sldId="2147483648"/>
              <pc:sldLayoutMk cId="392758585" sldId="2147483661"/>
              <ac:spMk id="2" creationId="{E5F2A43C-0EC9-C0C3-D78D-6FFF22E15934}"/>
            </ac:spMkLst>
          </pc:spChg>
          <pc:spChg chg="del mod">
            <ac:chgData name="Lauren Francis" userId="b7c8c318-11b6-44df-a20d-cbfd05c86935" providerId="ADAL" clId="{4BBEDE7F-9734-419C-ADEB-8159F2185F5E}" dt="2024-07-05T15:16:09.575" v="522" actId="478"/>
            <ac:spMkLst>
              <pc:docMk/>
              <pc:sldMasterMk cId="783407565" sldId="2147483648"/>
              <pc:sldLayoutMk cId="392758585" sldId="2147483661"/>
              <ac:spMk id="10" creationId="{AC4531A2-C0EB-FBAF-BC3F-0E4D8432C1D4}"/>
            </ac:spMkLst>
          </pc:sp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3" creationId="{112C7AC1-3988-7C1E-0569-4C7364BAD9A6}"/>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4" creationId="{FF84EA3F-D675-CCCF-F49A-F03BA84DADDB}"/>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4BBEDE7F-9734-419C-ADEB-8159F2185F5E}" dt="2024-07-07T14:49:47.387" v="728" actId="208"/>
            <ac:picMkLst>
              <pc:docMk/>
              <pc:sldMasterMk cId="783407565" sldId="2147483648"/>
              <pc:sldLayoutMk cId="392758585" sldId="2147483661"/>
              <ac:picMk id="12" creationId="{242EA42C-DB0F-9E22-8666-A381D588B382}"/>
            </ac:picMkLst>
          </pc:picChg>
          <pc:picChg chg="add mod ord">
            <ac:chgData name="Lauren Francis" userId="b7c8c318-11b6-44df-a20d-cbfd05c86935" providerId="ADAL" clId="{4BBEDE7F-9734-419C-ADEB-8159F2185F5E}" dt="2024-07-07T14:49:51.017" v="730" actId="208"/>
            <ac:picMkLst>
              <pc:docMk/>
              <pc:sldMasterMk cId="783407565" sldId="2147483648"/>
              <pc:sldLayoutMk cId="392758585" sldId="2147483661"/>
              <ac:picMk id="14" creationId="{98E18356-F51B-2718-E15B-FDF87F1CA0A3}"/>
            </ac:picMkLst>
          </pc:picChg>
          <pc:picChg chg="add mod ord">
            <ac:chgData name="Lauren Francis" userId="b7c8c318-11b6-44df-a20d-cbfd05c86935" providerId="ADAL" clId="{4BBEDE7F-9734-419C-ADEB-8159F2185F5E}" dt="2024-07-07T14:49:59.672" v="732" actId="1076"/>
            <ac:picMkLst>
              <pc:docMk/>
              <pc:sldMasterMk cId="783407565" sldId="2147483648"/>
              <pc:sldLayoutMk cId="392758585" sldId="2147483661"/>
              <ac:picMk id="16" creationId="{665B2219-A656-939E-271E-90682A960784}"/>
            </ac:picMkLst>
          </pc:picChg>
        </pc:sldLayoutChg>
        <pc:sldLayoutChg chg="addSp delSp modSp mod">
          <pc:chgData name="Lauren Francis" userId="b7c8c318-11b6-44df-a20d-cbfd05c86935" providerId="ADAL" clId="{4BBEDE7F-9734-419C-ADEB-8159F2185F5E}" dt="2024-07-07T14:51:39.903" v="752" actId="1076"/>
          <pc:sldLayoutMkLst>
            <pc:docMk/>
            <pc:sldMasterMk cId="783407565" sldId="2147483648"/>
            <pc:sldLayoutMk cId="2364423304" sldId="2147483662"/>
          </pc:sldLayoutMkLst>
          <pc:spChg chg="add mod">
            <ac:chgData name="Lauren Francis" userId="b7c8c318-11b6-44df-a20d-cbfd05c86935" providerId="ADAL" clId="{4BBEDE7F-9734-419C-ADEB-8159F2185F5E}" dt="2024-07-05T15:21:03.370" v="536" actId="20577"/>
            <ac:spMkLst>
              <pc:docMk/>
              <pc:sldMasterMk cId="783407565" sldId="2147483648"/>
              <pc:sldLayoutMk cId="2364423304" sldId="2147483662"/>
              <ac:spMk id="2" creationId="{0FF861A2-B94D-AD35-5E4C-F181B15E7E06}"/>
            </ac:spMkLst>
          </pc:spChg>
          <pc:spChg chg="del mod">
            <ac:chgData name="Lauren Francis" userId="b7c8c318-11b6-44df-a20d-cbfd05c86935" providerId="ADAL" clId="{4BBEDE7F-9734-419C-ADEB-8159F2185F5E}" dt="2024-07-05T15:16:13.915" v="524" actId="478"/>
            <ac:spMkLst>
              <pc:docMk/>
              <pc:sldMasterMk cId="783407565" sldId="2147483648"/>
              <pc:sldLayoutMk cId="2364423304" sldId="2147483662"/>
              <ac:spMk id="10" creationId="{85A94DC4-AAF3-B465-5804-0123938A91AF}"/>
            </ac:spMkLst>
          </pc:sp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3" creationId="{619397AC-991B-256F-92C7-697645C7AF68}"/>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4" creationId="{FD9C278B-A320-9013-9D86-B525B3EFDECA}"/>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4BBEDE7F-9734-419C-ADEB-8159F2185F5E}" dt="2024-07-07T14:51:30.641" v="747" actId="208"/>
            <ac:picMkLst>
              <pc:docMk/>
              <pc:sldMasterMk cId="783407565" sldId="2147483648"/>
              <pc:sldLayoutMk cId="2364423304" sldId="2147483662"/>
              <ac:picMk id="12" creationId="{C6A88207-7F7E-88DD-B3FD-79FCABD503DF}"/>
            </ac:picMkLst>
          </pc:picChg>
          <pc:picChg chg="add mod ord">
            <ac:chgData name="Lauren Francis" userId="b7c8c318-11b6-44df-a20d-cbfd05c86935" providerId="ADAL" clId="{4BBEDE7F-9734-419C-ADEB-8159F2185F5E}" dt="2024-07-07T14:51:36.313" v="750" actId="14100"/>
            <ac:picMkLst>
              <pc:docMk/>
              <pc:sldMasterMk cId="783407565" sldId="2147483648"/>
              <pc:sldLayoutMk cId="2364423304" sldId="2147483662"/>
              <ac:picMk id="14" creationId="{D919B080-643F-94EF-7210-0542A2DD7FCA}"/>
            </ac:picMkLst>
          </pc:picChg>
          <pc:picChg chg="add mod ord">
            <ac:chgData name="Lauren Francis" userId="b7c8c318-11b6-44df-a20d-cbfd05c86935" providerId="ADAL" clId="{4BBEDE7F-9734-419C-ADEB-8159F2185F5E}" dt="2024-07-07T14:51:39.903" v="752" actId="1076"/>
            <ac:picMkLst>
              <pc:docMk/>
              <pc:sldMasterMk cId="783407565" sldId="2147483648"/>
              <pc:sldLayoutMk cId="2364423304" sldId="2147483662"/>
              <ac:picMk id="16" creationId="{F05EC6E2-69C6-BC88-A898-8BA2F5D17299}"/>
            </ac:picMkLst>
          </pc:picChg>
        </pc:sldLayoutChg>
        <pc:sldLayoutChg chg="addSp delSp modSp mod">
          <pc:chgData name="Lauren Francis" userId="b7c8c318-11b6-44df-a20d-cbfd05c86935" providerId="ADAL" clId="{4BBEDE7F-9734-419C-ADEB-8159F2185F5E}" dt="2024-07-07T14:53:20.749" v="778" actId="1076"/>
          <pc:sldLayoutMkLst>
            <pc:docMk/>
            <pc:sldMasterMk cId="783407565" sldId="2147483648"/>
            <pc:sldLayoutMk cId="2006673658" sldId="2147483663"/>
          </pc:sldLayoutMkLst>
          <pc:spChg chg="add mod">
            <ac:chgData name="Lauren Francis" userId="b7c8c318-11b6-44df-a20d-cbfd05c86935" providerId="ADAL" clId="{4BBEDE7F-9734-419C-ADEB-8159F2185F5E}" dt="2024-07-05T15:21:01.463" v="535" actId="20577"/>
            <ac:spMkLst>
              <pc:docMk/>
              <pc:sldMasterMk cId="783407565" sldId="2147483648"/>
              <pc:sldLayoutMk cId="2006673658" sldId="2147483663"/>
              <ac:spMk id="2" creationId="{096A09CB-4F96-2217-27F8-CF436EB271A1}"/>
            </ac:spMkLst>
          </pc:spChg>
          <pc:spChg chg="del mod">
            <ac:chgData name="Lauren Francis" userId="b7c8c318-11b6-44df-a20d-cbfd05c86935" providerId="ADAL" clId="{4BBEDE7F-9734-419C-ADEB-8159F2185F5E}" dt="2024-07-05T15:16:16.991" v="526" actId="478"/>
            <ac:spMkLst>
              <pc:docMk/>
              <pc:sldMasterMk cId="783407565" sldId="2147483648"/>
              <pc:sldLayoutMk cId="2006673658" sldId="2147483663"/>
              <ac:spMk id="10" creationId="{C2B2B5FE-9E18-9E62-35EB-F252E22ED5F6}"/>
            </ac:spMkLst>
          </pc:sp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3" creationId="{F0F1D36C-2FD0-2725-9029-03CB83D5F9A4}"/>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4" creationId="{DD0422A4-9B64-C19E-6C20-B78EB6C37F86}"/>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4BBEDE7F-9734-419C-ADEB-8159F2185F5E}" dt="2024-07-07T14:53:11.443" v="773" actId="208"/>
            <ac:picMkLst>
              <pc:docMk/>
              <pc:sldMasterMk cId="783407565" sldId="2147483648"/>
              <pc:sldLayoutMk cId="2006673658" sldId="2147483663"/>
              <ac:picMk id="12" creationId="{B04E43BE-045F-12F7-EEA1-86CE91C1C81C}"/>
            </ac:picMkLst>
          </pc:picChg>
          <pc:picChg chg="add mod ord">
            <ac:chgData name="Lauren Francis" userId="b7c8c318-11b6-44df-a20d-cbfd05c86935" providerId="ADAL" clId="{4BBEDE7F-9734-419C-ADEB-8159F2185F5E}" dt="2024-07-07T14:53:19.575" v="777" actId="1076"/>
            <ac:picMkLst>
              <pc:docMk/>
              <pc:sldMasterMk cId="783407565" sldId="2147483648"/>
              <pc:sldLayoutMk cId="2006673658" sldId="2147483663"/>
              <ac:picMk id="14" creationId="{4A9E9BEB-2C49-0858-FA0C-9155AAC8EF63}"/>
            </ac:picMkLst>
          </pc:picChg>
          <pc:picChg chg="add mod ord">
            <ac:chgData name="Lauren Francis" userId="b7c8c318-11b6-44df-a20d-cbfd05c86935" providerId="ADAL" clId="{4BBEDE7F-9734-419C-ADEB-8159F2185F5E}" dt="2024-07-07T14:53:20.749" v="778" actId="1076"/>
            <ac:picMkLst>
              <pc:docMk/>
              <pc:sldMasterMk cId="783407565" sldId="2147483648"/>
              <pc:sldLayoutMk cId="2006673658" sldId="2147483663"/>
              <ac:picMk id="16" creationId="{F0DC1EEC-8956-4339-1290-D73E9CD50383}"/>
            </ac:picMkLst>
          </pc:picChg>
        </pc:sldLayoutChg>
        <pc:sldLayoutChg chg="addSp delSp modSp mod">
          <pc:chgData name="Lauren Francis" userId="b7c8c318-11b6-44df-a20d-cbfd05c86935" providerId="ADAL" clId="{4BBEDE7F-9734-419C-ADEB-8159F2185F5E}" dt="2024-07-07T14:54:58.985" v="795" actId="208"/>
          <pc:sldLayoutMkLst>
            <pc:docMk/>
            <pc:sldMasterMk cId="783407565" sldId="2147483648"/>
            <pc:sldLayoutMk cId="1105485309" sldId="2147483664"/>
          </pc:sldLayoutMkLst>
          <pc:spChg chg="add mod">
            <ac:chgData name="Lauren Francis" userId="b7c8c318-11b6-44df-a20d-cbfd05c86935" providerId="ADAL" clId="{4BBEDE7F-9734-419C-ADEB-8159F2185F5E}" dt="2024-07-05T15:20:58.233" v="534" actId="20577"/>
            <ac:spMkLst>
              <pc:docMk/>
              <pc:sldMasterMk cId="783407565" sldId="2147483648"/>
              <pc:sldLayoutMk cId="1105485309" sldId="2147483664"/>
              <ac:spMk id="2" creationId="{40DD98CC-C3F4-FFAE-BBE7-2E6976BFDFC6}"/>
            </ac:spMkLst>
          </pc:spChg>
          <pc:spChg chg="del mod">
            <ac:chgData name="Lauren Francis" userId="b7c8c318-11b6-44df-a20d-cbfd05c86935" providerId="ADAL" clId="{4BBEDE7F-9734-419C-ADEB-8159F2185F5E}" dt="2024-07-05T15:16:20.304" v="528" actId="478"/>
            <ac:spMkLst>
              <pc:docMk/>
              <pc:sldMasterMk cId="783407565" sldId="2147483648"/>
              <pc:sldLayoutMk cId="1105485309" sldId="2147483664"/>
              <ac:spMk id="7" creationId="{64DAFAF8-BB64-FEB1-88AE-9F0D9EF307F0}"/>
            </ac:spMkLst>
          </pc:sp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9" creationId="{66FA7975-C279-C4F1-8F27-3395E7A19AEC}"/>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0" creationId="{DAAA3903-B227-235E-BB16-015068685A61}"/>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1" creationId="{05201A29-085B-C847-A2DD-3D13D8D3AA95}"/>
            </ac:picMkLst>
          </pc:picChg>
          <pc:picChg chg="add mod">
            <ac:chgData name="Lauren Francis" userId="b7c8c318-11b6-44df-a20d-cbfd05c86935" providerId="ADAL" clId="{4BBEDE7F-9734-419C-ADEB-8159F2185F5E}" dt="2024-07-07T14:54:57.411" v="794" actId="208"/>
            <ac:picMkLst>
              <pc:docMk/>
              <pc:sldMasterMk cId="783407565" sldId="2147483648"/>
              <pc:sldLayoutMk cId="1105485309" sldId="2147483664"/>
              <ac:picMk id="12" creationId="{6A74A302-1750-767F-EF10-3C573F2C691A}"/>
            </ac:picMkLst>
          </pc:picChg>
          <pc:picChg chg="add mod ord">
            <ac:chgData name="Lauren Francis" userId="b7c8c318-11b6-44df-a20d-cbfd05c86935" providerId="ADAL" clId="{4BBEDE7F-9734-419C-ADEB-8159F2185F5E}" dt="2024-07-07T14:54:58.985" v="795" actId="208"/>
            <ac:picMkLst>
              <pc:docMk/>
              <pc:sldMasterMk cId="783407565" sldId="2147483648"/>
              <pc:sldLayoutMk cId="1105485309" sldId="2147483664"/>
              <ac:picMk id="14" creationId="{F1BC84C8-1C67-5303-29A1-4E6E3C7B0449}"/>
            </ac:picMkLst>
          </pc:picChg>
          <pc:picChg chg="add mod ord">
            <ac:chgData name="Lauren Francis" userId="b7c8c318-11b6-44df-a20d-cbfd05c86935" providerId="ADAL" clId="{4BBEDE7F-9734-419C-ADEB-8159F2185F5E}" dt="2024-07-07T14:54:54.766" v="793" actId="208"/>
            <ac:picMkLst>
              <pc:docMk/>
              <pc:sldMasterMk cId="783407565" sldId="2147483648"/>
              <pc:sldLayoutMk cId="1105485309" sldId="2147483664"/>
              <ac:picMk id="16" creationId="{21EA6A10-94F9-12D8-6A40-3FD8B895CA7C}"/>
            </ac:picMkLst>
          </pc:picChg>
        </pc:sldLayoutChg>
        <pc:sldLayoutChg chg="addSp delSp modSp mod">
          <pc:chgData name="Lauren Francis" userId="b7c8c318-11b6-44df-a20d-cbfd05c86935" providerId="ADAL" clId="{4BBEDE7F-9734-419C-ADEB-8159F2185F5E}" dt="2024-07-07T14:56:04.502" v="813" actId="208"/>
          <pc:sldLayoutMkLst>
            <pc:docMk/>
            <pc:sldMasterMk cId="783407565" sldId="2147483648"/>
            <pc:sldLayoutMk cId="2902913774" sldId="2147483665"/>
          </pc:sldLayoutMkLst>
          <pc:spChg chg="add mod">
            <ac:chgData name="Lauren Francis" userId="b7c8c318-11b6-44df-a20d-cbfd05c86935" providerId="ADAL" clId="{4BBEDE7F-9734-419C-ADEB-8159F2185F5E}" dt="2024-07-05T15:20:54.311" v="533" actId="20577"/>
            <ac:spMkLst>
              <pc:docMk/>
              <pc:sldMasterMk cId="783407565" sldId="2147483648"/>
              <pc:sldLayoutMk cId="2902913774" sldId="2147483665"/>
              <ac:spMk id="2" creationId="{A709A2EB-43E8-E88F-504B-014E12DA2246}"/>
            </ac:spMkLst>
          </pc:spChg>
          <pc:spChg chg="del mod">
            <ac:chgData name="Lauren Francis" userId="b7c8c318-11b6-44df-a20d-cbfd05c86935" providerId="ADAL" clId="{4BBEDE7F-9734-419C-ADEB-8159F2185F5E}" dt="2024-07-05T15:16:24.395" v="530" actId="478"/>
            <ac:spMkLst>
              <pc:docMk/>
              <pc:sldMasterMk cId="783407565" sldId="2147483648"/>
              <pc:sldLayoutMk cId="2902913774" sldId="2147483665"/>
              <ac:spMk id="10" creationId="{E8F98A27-81A1-A4DC-8788-7DEFF4C540EC}"/>
            </ac:spMkLst>
          </pc:sp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3" creationId="{6A29406C-8919-74D3-B66C-51CE55529DED}"/>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4" creationId="{914E38EF-FE60-C329-0FA9-06F9754099AF}"/>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4BBEDE7F-9734-419C-ADEB-8159F2185F5E}" dt="2024-07-07T14:56:04.502" v="813" actId="208"/>
            <ac:picMkLst>
              <pc:docMk/>
              <pc:sldMasterMk cId="783407565" sldId="2147483648"/>
              <pc:sldLayoutMk cId="2902913774" sldId="2147483665"/>
              <ac:picMk id="12" creationId="{3E286448-CC1E-A3C3-69F3-827B19A96BF6}"/>
            </ac:picMkLst>
          </pc:picChg>
          <pc:picChg chg="add mod ord">
            <ac:chgData name="Lauren Francis" userId="b7c8c318-11b6-44df-a20d-cbfd05c86935" providerId="ADAL" clId="{4BBEDE7F-9734-419C-ADEB-8159F2185F5E}" dt="2024-07-07T14:56:03.101" v="812" actId="208"/>
            <ac:picMkLst>
              <pc:docMk/>
              <pc:sldMasterMk cId="783407565" sldId="2147483648"/>
              <pc:sldLayoutMk cId="2902913774" sldId="2147483665"/>
              <ac:picMk id="14" creationId="{1DB0824E-24E4-DFF2-AD2F-0E140E2ABC37}"/>
            </ac:picMkLst>
          </pc:picChg>
          <pc:picChg chg="add mod ord">
            <ac:chgData name="Lauren Francis" userId="b7c8c318-11b6-44df-a20d-cbfd05c86935" providerId="ADAL" clId="{4BBEDE7F-9734-419C-ADEB-8159F2185F5E}" dt="2024-07-07T14:56:01.472" v="811" actId="208"/>
            <ac:picMkLst>
              <pc:docMk/>
              <pc:sldMasterMk cId="783407565" sldId="2147483648"/>
              <pc:sldLayoutMk cId="2902913774" sldId="2147483665"/>
              <ac:picMk id="16" creationId="{4BA8A8B3-BA36-C301-C3B3-5008B7F25906}"/>
            </ac:picMkLst>
          </pc:picChg>
        </pc:sldLayoutChg>
        <pc:sldLayoutChg chg="del">
          <pc:chgData name="Lauren Francis" userId="b7c8c318-11b6-44df-a20d-cbfd05c86935" providerId="ADAL" clId="{4BBEDE7F-9734-419C-ADEB-8159F2185F5E}" dt="2024-07-07T13:44:40.431" v="540" actId="2696"/>
          <pc:sldLayoutMkLst>
            <pc:docMk/>
            <pc:sldMasterMk cId="783407565" sldId="2147483648"/>
            <pc:sldLayoutMk cId="4083002021" sldId="2147483666"/>
          </pc:sldLayoutMkLst>
        </pc:sldLayoutChg>
        <pc:sldLayoutChg chg="modSp mod">
          <pc:chgData name="Lauren Francis" userId="b7c8c318-11b6-44df-a20d-cbfd05c86935" providerId="ADAL" clId="{4BBEDE7F-9734-419C-ADEB-8159F2185F5E}" dt="2024-07-07T13:50:11.760" v="606" actId="1076"/>
          <pc:sldLayoutMkLst>
            <pc:docMk/>
            <pc:sldMasterMk cId="783407565" sldId="2147483648"/>
            <pc:sldLayoutMk cId="3451759316" sldId="2147483671"/>
          </pc:sldLayoutMkLst>
          <pc:spChg chg="mod">
            <ac:chgData name="Lauren Francis" userId="b7c8c318-11b6-44df-a20d-cbfd05c86935" providerId="ADAL" clId="{4BBEDE7F-9734-419C-ADEB-8159F2185F5E}" dt="2024-07-07T13:50:11.760" v="606" actId="1076"/>
            <ac:spMkLst>
              <pc:docMk/>
              <pc:sldMasterMk cId="783407565" sldId="2147483648"/>
              <pc:sldLayoutMk cId="3451759316" sldId="2147483671"/>
              <ac:spMk id="19" creationId="{00608F6B-0818-8C97-2AA3-955405B8FBCA}"/>
            </ac:spMkLst>
          </pc:spChg>
        </pc:sldLayoutChg>
        <pc:sldLayoutChg chg="modSp mod">
          <pc:chgData name="Lauren Francis" userId="b7c8c318-11b6-44df-a20d-cbfd05c86935" providerId="ADAL" clId="{4BBEDE7F-9734-419C-ADEB-8159F2185F5E}" dt="2024-07-07T13:49:39.398" v="599" actId="1076"/>
          <pc:sldLayoutMkLst>
            <pc:docMk/>
            <pc:sldMasterMk cId="783407565" sldId="2147483648"/>
            <pc:sldLayoutMk cId="2839592603" sldId="2147483674"/>
          </pc:sldLayoutMkLst>
          <pc:spChg chg="mod">
            <ac:chgData name="Lauren Francis" userId="b7c8c318-11b6-44df-a20d-cbfd05c86935" providerId="ADAL" clId="{4BBEDE7F-9734-419C-ADEB-8159F2185F5E}" dt="2024-07-07T13:49:39.398" v="599" actId="1076"/>
            <ac:spMkLst>
              <pc:docMk/>
              <pc:sldMasterMk cId="783407565" sldId="2147483648"/>
              <pc:sldLayoutMk cId="2839592603" sldId="2147483674"/>
              <ac:spMk id="11" creationId="{D467AB6F-5056-5571-6A53-4276B6678E81}"/>
            </ac:spMkLst>
          </pc:spChg>
        </pc:sldLayoutChg>
        <pc:sldLayoutChg chg="addSp modSp mod">
          <pc:chgData name="Lauren Francis" userId="b7c8c318-11b6-44df-a20d-cbfd05c86935" providerId="ADAL" clId="{4BBEDE7F-9734-419C-ADEB-8159F2185F5E}" dt="2024-07-04T21:35:33.381" v="448" actId="1035"/>
          <pc:sldLayoutMkLst>
            <pc:docMk/>
            <pc:sldMasterMk cId="783407565" sldId="2147483648"/>
            <pc:sldLayoutMk cId="753425887" sldId="2147483676"/>
          </pc:sldLayoutMkLst>
          <pc:spChg chg="add mod">
            <ac:chgData name="Lauren Francis" userId="b7c8c318-11b6-44df-a20d-cbfd05c86935" providerId="ADAL" clId="{4BBEDE7F-9734-419C-ADEB-8159F2185F5E}" dt="2024-07-04T21:35:22.835" v="442" actId="1035"/>
            <ac:spMkLst>
              <pc:docMk/>
              <pc:sldMasterMk cId="783407565" sldId="2147483648"/>
              <pc:sldLayoutMk cId="753425887" sldId="2147483676"/>
              <ac:spMk id="2" creationId="{B4BB6C55-EFB0-B13C-453D-644DC4282242}"/>
            </ac:spMkLst>
          </pc:spChg>
          <pc:spChg chg="mod">
            <ac:chgData name="Lauren Francis" userId="b7c8c318-11b6-44df-a20d-cbfd05c86935" providerId="ADAL" clId="{4BBEDE7F-9734-419C-ADEB-8159F2185F5E}" dt="2024-07-04T21:35:33.381" v="448" actId="1035"/>
            <ac:spMkLst>
              <pc:docMk/>
              <pc:sldMasterMk cId="783407565" sldId="2147483648"/>
              <pc:sldLayoutMk cId="753425887" sldId="2147483676"/>
              <ac:spMk id="5" creationId="{24EAF092-EEE0-8503-C501-1FD8B47F4494}"/>
            </ac:spMkLst>
          </pc:spChg>
        </pc:sldLayoutChg>
        <pc:sldLayoutChg chg="delSp mod">
          <pc:chgData name="Lauren Francis" userId="b7c8c318-11b6-44df-a20d-cbfd05c86935" providerId="ADAL" clId="{4BBEDE7F-9734-419C-ADEB-8159F2185F5E}" dt="2024-07-05T13:36:20.329" v="451" actId="6014"/>
          <pc:sldLayoutMkLst>
            <pc:docMk/>
            <pc:sldMasterMk cId="783407565" sldId="2147483648"/>
            <pc:sldLayoutMk cId="3920694061" sldId="2147483677"/>
          </pc:sldLayoutMkLst>
          <pc:spChg chg="del">
            <ac:chgData name="Lauren Francis" userId="b7c8c318-11b6-44df-a20d-cbfd05c86935" providerId="ADAL" clId="{4BBEDE7F-9734-419C-ADEB-8159F2185F5E}" dt="2024-07-05T13:36:12.467" v="449" actId="478"/>
            <ac:spMkLst>
              <pc:docMk/>
              <pc:sldMasterMk cId="783407565" sldId="2147483648"/>
              <pc:sldLayoutMk cId="3920694061" sldId="2147483677"/>
              <ac:spMk id="3" creationId="{6E6B2815-9F97-329C-3782-EE06EFD316C9}"/>
            </ac:spMkLst>
          </pc:spChg>
          <pc:spChg chg="del">
            <ac:chgData name="Lauren Francis" userId="b7c8c318-11b6-44df-a20d-cbfd05c86935" providerId="ADAL" clId="{4BBEDE7F-9734-419C-ADEB-8159F2185F5E}" dt="2024-07-05T13:36:14.048" v="450" actId="478"/>
            <ac:spMkLst>
              <pc:docMk/>
              <pc:sldMasterMk cId="783407565" sldId="2147483648"/>
              <pc:sldLayoutMk cId="3920694061" sldId="2147483677"/>
              <ac:spMk id="5" creationId="{24EAF092-EEE0-8503-C501-1FD8B47F4494}"/>
            </ac:spMkLst>
          </pc:spChg>
        </pc:sldLayoutChg>
        <pc:sldLayoutChg chg="addSp delSp modSp mod">
          <pc:chgData name="Lauren Francis" userId="b7c8c318-11b6-44df-a20d-cbfd05c86935" providerId="ADAL" clId="{4BBEDE7F-9734-419C-ADEB-8159F2185F5E}" dt="2024-07-07T13:57:08.424" v="640" actId="6014"/>
          <pc:sldLayoutMkLst>
            <pc:docMk/>
            <pc:sldMasterMk cId="783407565" sldId="2147483648"/>
            <pc:sldLayoutMk cId="3049626277" sldId="2147483678"/>
          </pc:sldLayoutMkLst>
          <pc:spChg chg="del">
            <ac:chgData name="Lauren Francis" userId="b7c8c318-11b6-44df-a20d-cbfd05c86935" providerId="ADAL" clId="{4BBEDE7F-9734-419C-ADEB-8159F2185F5E}" dt="2024-07-07T13:44:45.675" v="541" actId="478"/>
            <ac:spMkLst>
              <pc:docMk/>
              <pc:sldMasterMk cId="783407565" sldId="2147483648"/>
              <pc:sldLayoutMk cId="3049626277" sldId="2147483678"/>
              <ac:spMk id="6" creationId="{A0E1ECE0-07AB-EED7-43AF-6A65242F3022}"/>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7" creationId="{75436EFE-19C3-C680-68BC-967B0E2C40CC}"/>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9" creationId="{8822E159-1B24-1D06-967A-B79D2BE50A4D}"/>
            </ac:spMkLst>
          </pc:spChg>
          <pc:spChg chg="del">
            <ac:chgData name="Lauren Francis" userId="b7c8c318-11b6-44df-a20d-cbfd05c86935" providerId="ADAL" clId="{4BBEDE7F-9734-419C-ADEB-8159F2185F5E}" dt="2024-07-07T13:52:37.530" v="635" actId="478"/>
            <ac:spMkLst>
              <pc:docMk/>
              <pc:sldMasterMk cId="783407565" sldId="2147483648"/>
              <pc:sldLayoutMk cId="3049626277" sldId="2147483678"/>
              <ac:spMk id="12" creationId="{B11C40C4-CCE7-FF1C-9907-835950ED1229}"/>
            </ac:spMkLst>
          </pc:spChg>
          <pc:spChg chg="del">
            <ac:chgData name="Lauren Francis" userId="b7c8c318-11b6-44df-a20d-cbfd05c86935" providerId="ADAL" clId="{4BBEDE7F-9734-419C-ADEB-8159F2185F5E}" dt="2024-07-07T13:44:54.470" v="546" actId="478"/>
            <ac:spMkLst>
              <pc:docMk/>
              <pc:sldMasterMk cId="783407565" sldId="2147483648"/>
              <pc:sldLayoutMk cId="3049626277" sldId="2147483678"/>
              <ac:spMk id="19" creationId="{00608F6B-0818-8C97-2AA3-955405B8FBCA}"/>
            </ac:spMkLst>
          </pc:spChg>
          <pc:spChg chg="del mod">
            <ac:chgData name="Lauren Francis" userId="b7c8c318-11b6-44df-a20d-cbfd05c86935" providerId="ADAL" clId="{4BBEDE7F-9734-419C-ADEB-8159F2185F5E}" dt="2024-07-07T13:44:47.775" v="543" actId="478"/>
            <ac:spMkLst>
              <pc:docMk/>
              <pc:sldMasterMk cId="783407565" sldId="2147483648"/>
              <pc:sldLayoutMk cId="3049626277" sldId="2147483678"/>
              <ac:spMk id="22" creationId="{6E3B0B49-027D-8F06-5A33-6EAC6E5D5BF6}"/>
            </ac:spMkLst>
          </pc:spChg>
          <pc:spChg chg="add mod">
            <ac:chgData name="Lauren Francis" userId="b7c8c318-11b6-44df-a20d-cbfd05c86935" providerId="ADAL" clId="{4BBEDE7F-9734-419C-ADEB-8159F2185F5E}" dt="2024-07-07T13:52:52.039" v="637"/>
            <ac:spMkLst>
              <pc:docMk/>
              <pc:sldMasterMk cId="783407565" sldId="2147483648"/>
              <pc:sldLayoutMk cId="3049626277" sldId="2147483678"/>
              <ac:spMk id="23" creationId="{C345A233-A48B-40D0-205A-51BF78B79F83}"/>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4" creationId="{28AD9568-2078-99EC-FA55-A933A0D183B2}"/>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6" creationId="{B50BE3C3-33AE-F99E-55F0-DC091B974F67}"/>
            </ac:spMkLst>
          </pc:spChg>
          <pc:picChg chg="mod ord">
            <ac:chgData name="Lauren Francis" userId="b7c8c318-11b6-44df-a20d-cbfd05c86935" providerId="ADAL" clId="{4BBEDE7F-9734-419C-ADEB-8159F2185F5E}" dt="2024-07-07T13:49:08.693" v="595" actId="167"/>
            <ac:picMkLst>
              <pc:docMk/>
              <pc:sldMasterMk cId="783407565" sldId="2147483648"/>
              <pc:sldLayoutMk cId="3049626277" sldId="2147483678"/>
              <ac:picMk id="2" creationId="{D8F3C0BD-298D-F51E-B324-4A74A9C0ABC5}"/>
            </ac:picMkLst>
          </pc:picChg>
          <pc:picChg chg="mod">
            <ac:chgData name="Lauren Francis" userId="b7c8c318-11b6-44df-a20d-cbfd05c86935" providerId="ADAL" clId="{4BBEDE7F-9734-419C-ADEB-8159F2185F5E}" dt="2024-07-07T13:47:01.333" v="567" actId="1076"/>
            <ac:picMkLst>
              <pc:docMk/>
              <pc:sldMasterMk cId="783407565" sldId="2147483648"/>
              <pc:sldLayoutMk cId="3049626277" sldId="2147483678"/>
              <ac:picMk id="3" creationId="{741188A5-8A9C-86DC-29A5-E40F76168104}"/>
            </ac:picMkLst>
          </pc:picChg>
          <pc:picChg chg="mod ord modCrop">
            <ac:chgData name="Lauren Francis" userId="b7c8c318-11b6-44df-a20d-cbfd05c86935" providerId="ADAL" clId="{4BBEDE7F-9734-419C-ADEB-8159F2185F5E}" dt="2024-07-07T13:48:20.192" v="585" actId="167"/>
            <ac:picMkLst>
              <pc:docMk/>
              <pc:sldMasterMk cId="783407565" sldId="2147483648"/>
              <pc:sldLayoutMk cId="3049626277" sldId="2147483678"/>
              <ac:picMk id="4" creationId="{6A977FE2-8A2E-6FD2-91C7-70807858A447}"/>
            </ac:picMkLst>
          </pc:picChg>
          <pc:picChg chg="mod modCrop">
            <ac:chgData name="Lauren Francis" userId="b7c8c318-11b6-44df-a20d-cbfd05c86935" providerId="ADAL" clId="{4BBEDE7F-9734-419C-ADEB-8159F2185F5E}" dt="2024-07-07T13:48:58.038" v="593" actId="1076"/>
            <ac:picMkLst>
              <pc:docMk/>
              <pc:sldMasterMk cId="783407565" sldId="2147483648"/>
              <pc:sldLayoutMk cId="3049626277" sldId="2147483678"/>
              <ac:picMk id="5" creationId="{6BEB3AFE-1F41-611F-CC78-52C2062A0A97}"/>
            </ac:picMkLst>
          </pc:picChg>
          <pc:picChg chg="del mod">
            <ac:chgData name="Lauren Francis" userId="b7c8c318-11b6-44df-a20d-cbfd05c86935" providerId="ADAL" clId="{4BBEDE7F-9734-419C-ADEB-8159F2185F5E}" dt="2024-07-07T13:46:50.459" v="564" actId="478"/>
            <ac:picMkLst>
              <pc:docMk/>
              <pc:sldMasterMk cId="783407565" sldId="2147483648"/>
              <pc:sldLayoutMk cId="3049626277" sldId="2147483678"/>
              <ac:picMk id="8" creationId="{F5290273-5C3F-27E5-CF91-750453FF512A}"/>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0" creationId="{312B5C7A-0F74-CF44-D33B-9F4387BFFB47}"/>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1" creationId="{6B09F921-E4C1-067D-C21B-733A2279B8F3}"/>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3" creationId="{E38446FD-4C9F-8B09-4647-B465E5B66E77}"/>
            </ac:picMkLst>
          </pc:picChg>
          <pc:picChg chg="mod modCrop">
            <ac:chgData name="Lauren Francis" userId="b7c8c318-11b6-44df-a20d-cbfd05c86935" providerId="ADAL" clId="{4BBEDE7F-9734-419C-ADEB-8159F2185F5E}" dt="2024-07-07T13:50:27.863" v="611" actId="1076"/>
            <ac:picMkLst>
              <pc:docMk/>
              <pc:sldMasterMk cId="783407565" sldId="2147483648"/>
              <pc:sldLayoutMk cId="3049626277" sldId="2147483678"/>
              <ac:picMk id="14" creationId="{8AE5FAA1-D4EF-D64A-3DE1-93B5747A66E4}"/>
            </ac:picMkLst>
          </pc:picChg>
          <pc:picChg chg="add del mod modCrop">
            <ac:chgData name="Lauren Francis" userId="b7c8c318-11b6-44df-a20d-cbfd05c86935" providerId="ADAL" clId="{4BBEDE7F-9734-419C-ADEB-8159F2185F5E}" dt="2024-07-07T13:50:03.980" v="604" actId="478"/>
            <ac:picMkLst>
              <pc:docMk/>
              <pc:sldMasterMk cId="783407565" sldId="2147483648"/>
              <pc:sldLayoutMk cId="3049626277" sldId="2147483678"/>
              <ac:picMk id="15" creationId="{6EE45D72-5300-FADE-BB60-6AA340A798D1}"/>
            </ac:picMkLst>
          </pc:picChg>
          <pc:picChg chg="add mod ord modCrop">
            <ac:chgData name="Lauren Francis" userId="b7c8c318-11b6-44df-a20d-cbfd05c86935" providerId="ADAL" clId="{4BBEDE7F-9734-419C-ADEB-8159F2185F5E}" dt="2024-07-07T13:52:32.665" v="634" actId="732"/>
            <ac:picMkLst>
              <pc:docMk/>
              <pc:sldMasterMk cId="783407565" sldId="2147483648"/>
              <pc:sldLayoutMk cId="3049626277" sldId="2147483678"/>
              <ac:picMk id="16" creationId="{702EBF41-7F75-25E5-9B64-A82CF5D3ACFE}"/>
            </ac:picMkLst>
          </pc:picChg>
          <pc:picChg chg="del mod ord">
            <ac:chgData name="Lauren Francis" userId="b7c8c318-11b6-44df-a20d-cbfd05c86935" providerId="ADAL" clId="{4BBEDE7F-9734-419C-ADEB-8159F2185F5E}" dt="2024-07-07T13:52:22.847" v="632" actId="478"/>
            <ac:picMkLst>
              <pc:docMk/>
              <pc:sldMasterMk cId="783407565" sldId="2147483648"/>
              <pc:sldLayoutMk cId="3049626277" sldId="2147483678"/>
              <ac:picMk id="17" creationId="{1FA245F2-5403-DC60-6EB6-E8AD80C5D232}"/>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8" creationId="{6A892379-7F99-9D0C-09EB-4569EB8BF149}"/>
            </ac:picMkLst>
          </pc:picChg>
          <pc:picChg chg="del mod ord">
            <ac:chgData name="Lauren Francis" userId="b7c8c318-11b6-44df-a20d-cbfd05c86935" providerId="ADAL" clId="{4BBEDE7F-9734-419C-ADEB-8159F2185F5E}" dt="2024-07-07T13:46:39.645" v="562" actId="478"/>
            <ac:picMkLst>
              <pc:docMk/>
              <pc:sldMasterMk cId="783407565" sldId="2147483648"/>
              <pc:sldLayoutMk cId="3049626277" sldId="2147483678"/>
              <ac:picMk id="20" creationId="{419F3F17-6E6C-684E-5FFD-3B7AE0705273}"/>
            </ac:picMkLst>
          </pc:picChg>
          <pc:picChg chg="del">
            <ac:chgData name="Lauren Francis" userId="b7c8c318-11b6-44df-a20d-cbfd05c86935" providerId="ADAL" clId="{4BBEDE7F-9734-419C-ADEB-8159F2185F5E}" dt="2024-07-07T13:44:50.268" v="545" actId="478"/>
            <ac:picMkLst>
              <pc:docMk/>
              <pc:sldMasterMk cId="783407565" sldId="2147483648"/>
              <pc:sldLayoutMk cId="3049626277" sldId="2147483678"/>
              <ac:picMk id="21" creationId="{4BD1E55C-E0AB-3F84-B803-637DF3562C03}"/>
            </ac:picMkLst>
          </pc:picChg>
          <pc:picChg chg="del">
            <ac:chgData name="Lauren Francis" userId="b7c8c318-11b6-44df-a20d-cbfd05c86935" providerId="ADAL" clId="{4BBEDE7F-9734-419C-ADEB-8159F2185F5E}" dt="2024-07-07T13:44:49.772" v="544" actId="478"/>
            <ac:picMkLst>
              <pc:docMk/>
              <pc:sldMasterMk cId="783407565" sldId="2147483648"/>
              <pc:sldLayoutMk cId="3049626277" sldId="2147483678"/>
              <ac:picMk id="25" creationId="{A756EF23-522F-AF76-A5DD-EC0267C20AB8}"/>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7" creationId="{EC8C28DE-8CE5-325E-5115-51DA8A366623}"/>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8" creationId="{6CC1C0AD-4010-8FF4-B455-2FCA74BA523A}"/>
            </ac:picMkLst>
          </pc:picChg>
        </pc:sldLayoutChg>
      </pc:sldMasterChg>
    </pc:docChg>
  </pc:docChgLst>
  <pc:docChgLst>
    <pc:chgData name="Lauren Francis" userId="b7c8c318-11b6-44df-a20d-cbfd05c86935" providerId="ADAL" clId="{C38C7FE3-EEFC-4541-A9F6-30EA223E2397}"/>
    <pc:docChg chg="undo custSel addMainMaster delMainMaster modMainMaster">
      <pc:chgData name="Lauren Francis" userId="b7c8c318-11b6-44df-a20d-cbfd05c86935" providerId="ADAL" clId="{C38C7FE3-EEFC-4541-A9F6-30EA223E2397}" dt="2024-04-09T23:03:39.216" v="104" actId="6014"/>
      <pc:docMkLst>
        <pc:docMk/>
      </pc:docMkLst>
      <pc:sldMasterChg chg="modSp mod addSldLayout modSldLayout">
        <pc:chgData name="Lauren Francis" userId="b7c8c318-11b6-44df-a20d-cbfd05c86935" providerId="ADAL" clId="{C38C7FE3-EEFC-4541-A9F6-30EA223E2397}" dt="2024-04-09T23:03:39.216" v="104" actId="6014"/>
        <pc:sldMasterMkLst>
          <pc:docMk/>
          <pc:sldMasterMk cId="783407565" sldId="2147483648"/>
        </pc:sldMasterMkLst>
        <pc:spChg chg="mod">
          <ac:chgData name="Lauren Francis" userId="b7c8c318-11b6-44df-a20d-cbfd05c86935" providerId="ADAL" clId="{C38C7FE3-EEFC-4541-A9F6-30EA223E2397}" dt="2024-04-09T22:52:35.891" v="34" actId="122"/>
          <ac:spMkLst>
            <pc:docMk/>
            <pc:sldMasterMk cId="783407565" sldId="2147483648"/>
            <ac:spMk id="2" creationId="{7DC530BC-E96F-A655-74F4-F47880701A39}"/>
          </ac:spMkLst>
        </pc:spChg>
        <pc:sldLayoutChg chg="addSp delSp modSp mod">
          <pc:chgData name="Lauren Francis" userId="b7c8c318-11b6-44df-a20d-cbfd05c86935" providerId="ADAL" clId="{C38C7FE3-EEFC-4541-A9F6-30EA223E2397}" dt="2024-04-09T22:59:07.055" v="60" actId="14100"/>
          <pc:sldLayoutMkLst>
            <pc:docMk/>
            <pc:sldMasterMk cId="783407565" sldId="2147483648"/>
            <pc:sldLayoutMk cId="1462231767" sldId="2147483649"/>
          </pc:sldLayoutMkLst>
          <pc:spChg chg="add mod ord">
            <ac:chgData name="Lauren Francis" userId="b7c8c318-11b6-44df-a20d-cbfd05c86935" providerId="ADAL" clId="{C38C7FE3-EEFC-4541-A9F6-30EA223E2397}" dt="2024-04-09T22:51:41.630" v="21" actId="207"/>
            <ac:spMkLst>
              <pc:docMk/>
              <pc:sldMasterMk cId="783407565" sldId="2147483648"/>
              <pc:sldLayoutMk cId="1462231767" sldId="2147483649"/>
              <ac:spMk id="2" creationId="{D795ED70-1292-CD30-5013-47BC9058BBE7}"/>
            </ac:spMkLst>
          </pc:spChg>
          <pc:spChg chg="del mod">
            <ac:chgData name="Lauren Francis" userId="b7c8c318-11b6-44df-a20d-cbfd05c86935" providerId="ADAL" clId="{C38C7FE3-EEFC-4541-A9F6-30EA223E2397}" dt="2024-04-09T22:51:23.537" v="18" actId="478"/>
            <ac:spMkLst>
              <pc:docMk/>
              <pc:sldMasterMk cId="783407565" sldId="2147483648"/>
              <pc:sldLayoutMk cId="1462231767" sldId="2147483649"/>
              <ac:spMk id="7" creationId="{67974EA7-E98A-F6FC-D6F9-6C01A4BDE7EC}"/>
            </ac:spMkLst>
          </pc:spChg>
          <pc:spChg chg="mod">
            <ac:chgData name="Lauren Francis" userId="b7c8c318-11b6-44df-a20d-cbfd05c86935" providerId="ADAL" clId="{C38C7FE3-EEFC-4541-A9F6-30EA223E2397}" dt="2024-04-09T22:59:07.055" v="60" actId="14100"/>
            <ac:spMkLst>
              <pc:docMk/>
              <pc:sldMasterMk cId="783407565" sldId="2147483648"/>
              <pc:sldLayoutMk cId="1462231767" sldId="2147483649"/>
              <ac:spMk id="11" creationId="{9EB5AE9F-4287-A334-4516-24BC8782E828}"/>
            </ac:spMkLst>
          </pc:spChg>
        </pc:sldLayoutChg>
        <pc:sldLayoutChg chg="addSp delSp modSp mod">
          <pc:chgData name="Lauren Francis" userId="b7c8c318-11b6-44df-a20d-cbfd05c86935" providerId="ADAL" clId="{C38C7FE3-EEFC-4541-A9F6-30EA223E2397}" dt="2024-04-09T22:59:15.986" v="63" actId="1076"/>
          <pc:sldLayoutMkLst>
            <pc:docMk/>
            <pc:sldMasterMk cId="783407565" sldId="2147483648"/>
            <pc:sldLayoutMk cId="347735146" sldId="2147483650"/>
          </pc:sldLayoutMkLst>
          <pc:spChg chg="add mod ord">
            <ac:chgData name="Lauren Francis" userId="b7c8c318-11b6-44df-a20d-cbfd05c86935" providerId="ADAL" clId="{C38C7FE3-EEFC-4541-A9F6-30EA223E2397}" dt="2024-04-09T22:52:04.099" v="25" actId="207"/>
            <ac:spMkLst>
              <pc:docMk/>
              <pc:sldMasterMk cId="783407565" sldId="2147483648"/>
              <pc:sldLayoutMk cId="347735146" sldId="2147483650"/>
              <ac:spMk id="2" creationId="{5CAC93C0-C36A-F527-BF02-80463FF3DFBE}"/>
            </ac:spMkLst>
          </pc:spChg>
          <pc:spChg chg="add mod">
            <ac:chgData name="Lauren Francis" userId="b7c8c318-11b6-44df-a20d-cbfd05c86935" providerId="ADAL" clId="{C38C7FE3-EEFC-4541-A9F6-30EA223E2397}" dt="2024-04-09T22:59:15.986" v="63" actId="1076"/>
            <ac:spMkLst>
              <pc:docMk/>
              <pc:sldMasterMk cId="783407565" sldId="2147483648"/>
              <pc:sldLayoutMk cId="347735146" sldId="2147483650"/>
              <ac:spMk id="3" creationId="{778DF02C-1EBA-1328-DD96-1CAA7B82F88C}"/>
            </ac:spMkLst>
          </pc:spChg>
          <pc:spChg chg="del mod">
            <ac:chgData name="Lauren Francis" userId="b7c8c318-11b6-44df-a20d-cbfd05c86935" providerId="ADAL" clId="{C38C7FE3-EEFC-4541-A9F6-30EA223E2397}" dt="2024-04-09T22:51:53.685" v="22" actId="478"/>
            <ac:spMkLst>
              <pc:docMk/>
              <pc:sldMasterMk cId="783407565" sldId="2147483648"/>
              <pc:sldLayoutMk cId="347735146" sldId="2147483650"/>
              <ac:spMk id="6" creationId="{41F5C69E-B735-DD22-B9AA-9F8484C8D7AF}"/>
            </ac:spMkLst>
          </pc:spChg>
          <pc:spChg chg="del">
            <ac:chgData name="Lauren Francis" userId="b7c8c318-11b6-44df-a20d-cbfd05c86935" providerId="ADAL" clId="{C38C7FE3-EEFC-4541-A9F6-30EA223E2397}" dt="2024-04-09T22:59:11.870" v="61" actId="478"/>
            <ac:spMkLst>
              <pc:docMk/>
              <pc:sldMasterMk cId="783407565" sldId="2147483648"/>
              <pc:sldLayoutMk cId="347735146" sldId="2147483650"/>
              <ac:spMk id="10" creationId="{4D3782F3-C3EA-163C-CCC1-D7800BCF412F}"/>
            </ac:spMkLst>
          </pc:spChg>
        </pc:sldLayoutChg>
        <pc:sldLayoutChg chg="addSp delSp modSp mod">
          <pc:chgData name="Lauren Francis" userId="b7c8c318-11b6-44df-a20d-cbfd05c86935" providerId="ADAL" clId="{C38C7FE3-EEFC-4541-A9F6-30EA223E2397}" dt="2024-04-09T22:59:22.753" v="65" actId="478"/>
          <pc:sldLayoutMkLst>
            <pc:docMk/>
            <pc:sldMasterMk cId="783407565" sldId="2147483648"/>
            <pc:sldLayoutMk cId="3249202066" sldId="2147483651"/>
          </pc:sldLayoutMkLst>
          <pc:spChg chg="add del mod">
            <ac:chgData name="Lauren Francis" userId="b7c8c318-11b6-44df-a20d-cbfd05c86935" providerId="ADAL" clId="{C38C7FE3-EEFC-4541-A9F6-30EA223E2397}" dt="2024-04-09T22:59:22.753" v="65" actId="478"/>
            <ac:spMkLst>
              <pc:docMk/>
              <pc:sldMasterMk cId="783407565" sldId="2147483648"/>
              <pc:sldLayoutMk cId="3249202066" sldId="2147483651"/>
              <ac:spMk id="2" creationId="{C7482411-A33C-9D1C-FFF3-E13310F82D04}"/>
            </ac:spMkLst>
          </pc:spChg>
          <pc:spChg chg="add del mod">
            <ac:chgData name="Lauren Francis" userId="b7c8c318-11b6-44df-a20d-cbfd05c86935" providerId="ADAL" clId="{C38C7FE3-EEFC-4541-A9F6-30EA223E2397}" dt="2024-04-09T22:52:14.859" v="27" actId="478"/>
            <ac:spMkLst>
              <pc:docMk/>
              <pc:sldMasterMk cId="783407565" sldId="2147483648"/>
              <pc:sldLayoutMk cId="3249202066" sldId="2147483651"/>
              <ac:spMk id="2" creationId="{E87F3631-982D-2DA0-73B9-8CE30B49D7A8}"/>
            </ac:spMkLst>
          </pc:spChg>
          <pc:spChg chg="add mod ord">
            <ac:chgData name="Lauren Francis" userId="b7c8c318-11b6-44df-a20d-cbfd05c86935" providerId="ADAL" clId="{C38C7FE3-EEFC-4541-A9F6-30EA223E2397}" dt="2024-04-09T22:52:23.463" v="31" actId="207"/>
            <ac:spMkLst>
              <pc:docMk/>
              <pc:sldMasterMk cId="783407565" sldId="2147483648"/>
              <pc:sldLayoutMk cId="3249202066" sldId="2147483651"/>
              <ac:spMk id="3" creationId="{FC3A3DCC-B4A1-1548-61FE-0D38A75AF36C}"/>
            </ac:spMkLst>
          </pc:spChg>
          <pc:spChg chg="del mod">
            <ac:chgData name="Lauren Francis" userId="b7c8c318-11b6-44df-a20d-cbfd05c86935" providerId="ADAL" clId="{C38C7FE3-EEFC-4541-A9F6-30EA223E2397}" dt="2024-04-09T22:52:16.795" v="28" actId="478"/>
            <ac:spMkLst>
              <pc:docMk/>
              <pc:sldMasterMk cId="783407565" sldId="2147483648"/>
              <pc:sldLayoutMk cId="3249202066" sldId="2147483651"/>
              <ac:spMk id="6" creationId="{28ECAA5C-4799-27E6-F308-9E2EA744B518}"/>
            </ac:spMkLst>
          </pc:spChg>
        </pc:sldLayoutChg>
        <pc:sldLayoutChg chg="addSp delSp modSp mod">
          <pc:chgData name="Lauren Francis" userId="b7c8c318-11b6-44df-a20d-cbfd05c86935" providerId="ADAL" clId="{C38C7FE3-EEFC-4541-A9F6-30EA223E2397}" dt="2024-04-09T22:54:01.932" v="42" actId="207"/>
          <pc:sldLayoutMkLst>
            <pc:docMk/>
            <pc:sldMasterMk cId="783407565" sldId="2147483648"/>
            <pc:sldLayoutMk cId="1756085151" sldId="2147483652"/>
          </pc:sldLayoutMkLst>
          <pc:spChg chg="add del mod">
            <ac:chgData name="Lauren Francis" userId="b7c8c318-11b6-44df-a20d-cbfd05c86935" providerId="ADAL" clId="{C38C7FE3-EEFC-4541-A9F6-30EA223E2397}" dt="2024-04-09T22:53:44.634" v="37" actId="478"/>
            <ac:spMkLst>
              <pc:docMk/>
              <pc:sldMasterMk cId="783407565" sldId="2147483648"/>
              <pc:sldLayoutMk cId="1756085151" sldId="2147483652"/>
              <ac:spMk id="2" creationId="{81AF0803-336A-339D-826B-968D6555CE9A}"/>
            </ac:spMkLst>
          </pc:spChg>
          <pc:spChg chg="add mod">
            <ac:chgData name="Lauren Francis" userId="b7c8c318-11b6-44df-a20d-cbfd05c86935" providerId="ADAL" clId="{C38C7FE3-EEFC-4541-A9F6-30EA223E2397}" dt="2024-04-09T22:54:01.932" v="42" actId="207"/>
            <ac:spMkLst>
              <pc:docMk/>
              <pc:sldMasterMk cId="783407565" sldId="2147483648"/>
              <pc:sldLayoutMk cId="1756085151" sldId="2147483652"/>
              <ac:spMk id="3" creationId="{157BCFB4-E32A-E84D-FE4A-2ECE084CD541}"/>
            </ac:spMkLst>
          </pc:spChg>
          <pc:spChg chg="del">
            <ac:chgData name="Lauren Francis" userId="b7c8c318-11b6-44df-a20d-cbfd05c86935" providerId="ADAL" clId="{C38C7FE3-EEFC-4541-A9F6-30EA223E2397}" dt="2024-04-09T18:09:02.823" v="5" actId="478"/>
            <ac:spMkLst>
              <pc:docMk/>
              <pc:sldMasterMk cId="783407565" sldId="2147483648"/>
              <pc:sldLayoutMk cId="1756085151" sldId="2147483652"/>
              <ac:spMk id="7" creationId="{AC659F81-41D5-BE74-12A3-A7D409F5CD60}"/>
            </ac:spMkLst>
          </pc:spChg>
          <pc:spChg chg="add mod ord">
            <ac:chgData name="Lauren Francis" userId="b7c8c318-11b6-44df-a20d-cbfd05c86935" providerId="ADAL" clId="{C38C7FE3-EEFC-4541-A9F6-30EA223E2397}" dt="2024-04-09T18:09:16.727" v="9" actId="207"/>
            <ac:spMkLst>
              <pc:docMk/>
              <pc:sldMasterMk cId="783407565" sldId="2147483648"/>
              <pc:sldLayoutMk cId="1756085151" sldId="2147483652"/>
              <ac:spMk id="11" creationId="{D467AB6F-5056-5571-6A53-4276B6678E81}"/>
            </ac:spMkLst>
          </pc:spChg>
          <pc:picChg chg="ord">
            <ac:chgData name="Lauren Francis" userId="b7c8c318-11b6-44df-a20d-cbfd05c86935" providerId="ADAL" clId="{C38C7FE3-EEFC-4541-A9F6-30EA223E2397}" dt="2024-04-09T18:09:07.609" v="8" actId="167"/>
            <ac:picMkLst>
              <pc:docMk/>
              <pc:sldMasterMk cId="783407565" sldId="2147483648"/>
              <pc:sldLayoutMk cId="1756085151" sldId="2147483652"/>
              <ac:picMk id="6" creationId="{B1839FCA-ED11-DB80-A874-B0F3613C6EF6}"/>
            </ac:picMkLst>
          </pc:picChg>
        </pc:sldLayoutChg>
        <pc:sldLayoutChg chg="addSp delSp modSp mod">
          <pc:chgData name="Lauren Francis" userId="b7c8c318-11b6-44df-a20d-cbfd05c86935" providerId="ADAL" clId="{C38C7FE3-EEFC-4541-A9F6-30EA223E2397}" dt="2024-04-09T18:08:57.891" v="4" actId="167"/>
          <pc:sldLayoutMkLst>
            <pc:docMk/>
            <pc:sldMasterMk cId="783407565" sldId="2147483648"/>
            <pc:sldLayoutMk cId="3339540598" sldId="2147483653"/>
          </pc:sldLayoutMkLst>
          <pc:spChg chg="del">
            <ac:chgData name="Lauren Francis" userId="b7c8c318-11b6-44df-a20d-cbfd05c86935" providerId="ADAL" clId="{C38C7FE3-EEFC-4541-A9F6-30EA223E2397}" dt="2024-04-09T18:08:51.343" v="0" actId="478"/>
            <ac:spMkLst>
              <pc:docMk/>
              <pc:sldMasterMk cId="783407565" sldId="2147483648"/>
              <pc:sldLayoutMk cId="3339540598" sldId="2147483653"/>
              <ac:spMk id="8" creationId="{252B01E0-780B-CD8D-39C3-90E87D26713D}"/>
            </ac:spMkLst>
          </pc:spChg>
          <pc:spChg chg="add mod ord">
            <ac:chgData name="Lauren Francis" userId="b7c8c318-11b6-44df-a20d-cbfd05c86935" providerId="ADAL" clId="{C38C7FE3-EEFC-4541-A9F6-30EA223E2397}" dt="2024-04-09T18:08:55.725" v="3" actId="167"/>
            <ac:spMkLst>
              <pc:docMk/>
              <pc:sldMasterMk cId="783407565" sldId="2147483648"/>
              <pc:sldLayoutMk cId="3339540598" sldId="2147483653"/>
              <ac:spMk id="13" creationId="{51771CE8-4371-D8D6-1C7A-A267D2CF504A}"/>
            </ac:spMkLst>
          </pc:spChg>
          <pc:picChg chg="ord">
            <ac:chgData name="Lauren Francis" userId="b7c8c318-11b6-44df-a20d-cbfd05c86935" providerId="ADAL" clId="{C38C7FE3-EEFC-4541-A9F6-30EA223E2397}" dt="2024-04-09T18:08:57.891" v="4" actId="167"/>
            <ac:picMkLst>
              <pc:docMk/>
              <pc:sldMasterMk cId="783407565" sldId="2147483648"/>
              <pc:sldLayoutMk cId="3339540598" sldId="2147483653"/>
              <ac:picMk id="7" creationId="{AF9E4685-1C39-1676-E912-1F2868A837A0}"/>
            </ac:picMkLst>
          </pc:picChg>
        </pc:sldLayoutChg>
        <pc:sldLayoutChg chg="addSp delSp modSp new mod">
          <pc:chgData name="Lauren Francis" userId="b7c8c318-11b6-44df-a20d-cbfd05c86935" providerId="ADAL" clId="{C38C7FE3-EEFC-4541-A9F6-30EA223E2397}" dt="2024-04-09T23:00:05.708" v="69" actId="6014"/>
          <pc:sldLayoutMkLst>
            <pc:docMk/>
            <pc:sldMasterMk cId="783407565" sldId="2147483648"/>
            <pc:sldLayoutMk cId="294763625" sldId="2147483659"/>
          </pc:sldLayoutMkLst>
          <pc:spChg chg="del">
            <ac:chgData name="Lauren Francis" userId="b7c8c318-11b6-44df-a20d-cbfd05c86935" providerId="ADAL" clId="{C38C7FE3-EEFC-4541-A9F6-30EA223E2397}" dt="2024-04-09T22:58:10.333" v="44" actId="478"/>
            <ac:spMkLst>
              <pc:docMk/>
              <pc:sldMasterMk cId="783407565" sldId="2147483648"/>
              <pc:sldLayoutMk cId="294763625" sldId="2147483659"/>
              <ac:spMk id="2" creationId="{C227FD4A-15F1-D92D-4E9F-0F1DDDBA2087}"/>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3" creationId="{6CF933CF-601C-1260-66AA-D891F71B1070}"/>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6" creationId="{5691A99D-61BE-3D51-2709-5CD3ADAF5E8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7" creationId="{9BA21959-C0B4-8061-1793-BD5C727C6C4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8" creationId="{84421EA4-4635-06EE-B76F-667C7B5EA638}"/>
            </ac:spMkLst>
          </pc:spChg>
          <pc:spChg chg="add mod">
            <ac:chgData name="Lauren Francis" userId="b7c8c318-11b6-44df-a20d-cbfd05c86935" providerId="ADAL" clId="{C38C7FE3-EEFC-4541-A9F6-30EA223E2397}" dt="2024-04-09T22:58:39.522" v="47"/>
            <ac:spMkLst>
              <pc:docMk/>
              <pc:sldMasterMk cId="783407565" sldId="2147483648"/>
              <pc:sldLayoutMk cId="294763625" sldId="2147483659"/>
              <ac:spMk id="9" creationId="{07214D5E-0291-DA4B-19E7-2D1E7A3B884E}"/>
            </ac:spMkLst>
          </pc:spChg>
          <pc:spChg chg="add del mod">
            <ac:chgData name="Lauren Francis" userId="b7c8c318-11b6-44df-a20d-cbfd05c86935" providerId="ADAL" clId="{C38C7FE3-EEFC-4541-A9F6-30EA223E2397}" dt="2024-04-09T22:59:26.849" v="66" actId="478"/>
            <ac:spMkLst>
              <pc:docMk/>
              <pc:sldMasterMk cId="783407565" sldId="2147483648"/>
              <pc:sldLayoutMk cId="294763625" sldId="2147483659"/>
              <ac:spMk id="13" creationId="{3D1EC411-FEF3-DBB6-CBFD-0DBAEC08939B}"/>
            </ac:spMkLst>
          </pc:spChg>
          <pc:spChg chg="add mod">
            <ac:chgData name="Lauren Francis" userId="b7c8c318-11b6-44df-a20d-cbfd05c86935" providerId="ADAL" clId="{C38C7FE3-EEFC-4541-A9F6-30EA223E2397}" dt="2024-04-09T22:58:52.011" v="49" actId="1076"/>
            <ac:spMkLst>
              <pc:docMk/>
              <pc:sldMasterMk cId="783407565" sldId="2147483648"/>
              <pc:sldLayoutMk cId="294763625" sldId="2147483659"/>
              <ac:spMk id="14" creationId="{49B9043E-4280-904D-D697-3E0FE566A506}"/>
            </ac:spMkLst>
          </pc:spChg>
          <pc:spChg chg="add mod">
            <ac:chgData name="Lauren Francis" userId="b7c8c318-11b6-44df-a20d-cbfd05c86935" providerId="ADAL" clId="{C38C7FE3-EEFC-4541-A9F6-30EA223E2397}" dt="2024-04-09T22:59:27.425" v="67"/>
            <ac:spMkLst>
              <pc:docMk/>
              <pc:sldMasterMk cId="783407565" sldId="2147483648"/>
              <pc:sldLayoutMk cId="294763625" sldId="2147483659"/>
              <ac:spMk id="15" creationId="{F219940B-2638-94F1-291C-E7FAF8615CF2}"/>
            </ac:spMkLst>
          </pc:spChg>
          <pc:picChg chg="add del mod">
            <ac:chgData name="Lauren Francis" userId="b7c8c318-11b6-44df-a20d-cbfd05c86935" providerId="ADAL" clId="{C38C7FE3-EEFC-4541-A9F6-30EA223E2397}" dt="2024-04-09T22:58:58.989" v="50" actId="478"/>
            <ac:picMkLst>
              <pc:docMk/>
              <pc:sldMasterMk cId="783407565" sldId="2147483648"/>
              <pc:sldLayoutMk cId="294763625" sldId="2147483659"/>
              <ac:picMk id="4" creationId="{3698F6DC-A0A8-2F3B-93FC-1BFE5DE625DB}"/>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0" creationId="{C8ADB860-58E2-47D0-F878-906BDEF57A02}"/>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1" creationId="{6442C20E-CFF8-E424-D3D4-82CDD85A3A2C}"/>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6" creationId="{F8A99FF6-4126-B0D8-9825-9FB1EBB5EB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7" creationId="{AE5A17BD-631D-3156-6AAA-4FAC1ADA80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8" creationId="{09838414-E636-4B21-01DA-DCF19E1F973C}"/>
            </ac:picMkLst>
          </pc:picChg>
          <pc:cxnChg chg="add del mod">
            <ac:chgData name="Lauren Francis" userId="b7c8c318-11b6-44df-a20d-cbfd05c86935" providerId="ADAL" clId="{C38C7FE3-EEFC-4541-A9F6-30EA223E2397}" dt="2024-04-09T22:58:58.989" v="50" actId="478"/>
            <ac:cxnSpMkLst>
              <pc:docMk/>
              <pc:sldMasterMk cId="783407565" sldId="2147483648"/>
              <pc:sldLayoutMk cId="294763625" sldId="2147483659"/>
              <ac:cxnSpMk id="5" creationId="{CBECBE1C-6858-885B-D348-848EEBA469C2}"/>
            </ac:cxnSpMkLst>
          </pc:cxnChg>
          <pc:cxnChg chg="add mod">
            <ac:chgData name="Lauren Francis" userId="b7c8c318-11b6-44df-a20d-cbfd05c86935" providerId="ADAL" clId="{C38C7FE3-EEFC-4541-A9F6-30EA223E2397}" dt="2024-04-09T22:58:39.522" v="47"/>
            <ac:cxnSpMkLst>
              <pc:docMk/>
              <pc:sldMasterMk cId="783407565" sldId="2147483648"/>
              <pc:sldLayoutMk cId="294763625" sldId="2147483659"/>
              <ac:cxnSpMk id="12" creationId="{21FA5F04-B8D6-F4D3-8CAE-F93BC1D6F725}"/>
            </ac:cxnSpMkLst>
          </pc:cxnChg>
        </pc:sldLayoutChg>
        <pc:sldLayoutChg chg="addSp delSp modSp new mod">
          <pc:chgData name="Lauren Francis" userId="b7c8c318-11b6-44df-a20d-cbfd05c86935" providerId="ADAL" clId="{C38C7FE3-EEFC-4541-A9F6-30EA223E2397}" dt="2024-04-09T23:01:15.557" v="76" actId="6014"/>
          <pc:sldLayoutMkLst>
            <pc:docMk/>
            <pc:sldMasterMk cId="783407565" sldId="2147483648"/>
            <pc:sldLayoutMk cId="2728238326" sldId="2147483660"/>
          </pc:sldLayoutMkLst>
          <pc:spChg chg="del">
            <ac:chgData name="Lauren Francis" userId="b7c8c318-11b6-44df-a20d-cbfd05c86935" providerId="ADAL" clId="{C38C7FE3-EEFC-4541-A9F6-30EA223E2397}" dt="2024-04-09T23:00:28.470" v="73" actId="478"/>
            <ac:spMkLst>
              <pc:docMk/>
              <pc:sldMasterMk cId="783407565" sldId="2147483648"/>
              <pc:sldLayoutMk cId="2728238326" sldId="2147483660"/>
              <ac:spMk id="2" creationId="{B40C42EF-7677-70B5-D9C1-C8FFA759D5E5}"/>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6" creationId="{3A94A2CA-E548-F1FF-277D-55EF096A1C9B}"/>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0" creationId="{38F0F942-CF92-6FD1-4E02-E7ED63F8B0D6}"/>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1" creationId="{4BF5A9A2-96E9-DF35-F3A2-EC9593C3F8ED}"/>
            </ac:spMkLst>
          </pc:sp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3" creationId="{2E3E0BFC-C5E1-4E29-51A7-06E97C9CDB2F}"/>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4" creationId="{2D65887D-3A67-551B-C715-BB419F344AC8}"/>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7" creationId="{995B041F-0AD6-48B0-E873-42F569743988}"/>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8" creationId="{E607F22F-DAAC-E1D6-617A-5E46E8B3EE68}"/>
            </ac:picMkLst>
          </pc:picChg>
          <pc:cxnChg chg="add mod">
            <ac:chgData name="Lauren Francis" userId="b7c8c318-11b6-44df-a20d-cbfd05c86935" providerId="ADAL" clId="{C38C7FE3-EEFC-4541-A9F6-30EA223E2397}" dt="2024-04-09T23:00:53.817" v="75"/>
            <ac:cxnSpMkLst>
              <pc:docMk/>
              <pc:sldMasterMk cId="783407565" sldId="2147483648"/>
              <pc:sldLayoutMk cId="2728238326" sldId="2147483660"/>
              <ac:cxnSpMk id="9" creationId="{B00DAF1A-A16C-CC7E-F880-B2858B11F043}"/>
            </ac:cxnSpMkLst>
          </pc:cxnChg>
        </pc:sldLayoutChg>
        <pc:sldLayoutChg chg="addSp delSp modSp new mod">
          <pc:chgData name="Lauren Francis" userId="b7c8c318-11b6-44df-a20d-cbfd05c86935" providerId="ADAL" clId="{C38C7FE3-EEFC-4541-A9F6-30EA223E2397}" dt="2024-04-09T23:01:46.775" v="81" actId="6014"/>
          <pc:sldLayoutMkLst>
            <pc:docMk/>
            <pc:sldMasterMk cId="783407565" sldId="2147483648"/>
            <pc:sldLayoutMk cId="392758585" sldId="2147483661"/>
          </pc:sldLayoutMkLst>
          <pc:spChg chg="del">
            <ac:chgData name="Lauren Francis" userId="b7c8c318-11b6-44df-a20d-cbfd05c86935" providerId="ADAL" clId="{C38C7FE3-EEFC-4541-A9F6-30EA223E2397}" dt="2024-04-09T23:01:21.547" v="78" actId="478"/>
            <ac:spMkLst>
              <pc:docMk/>
              <pc:sldMasterMk cId="783407565" sldId="2147483648"/>
              <pc:sldLayoutMk cId="392758585" sldId="2147483661"/>
              <ac:spMk id="2" creationId="{75AB9297-BEF8-F8F9-D220-2A7C36B0732B}"/>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6" creationId="{7DDB053D-6033-9B0A-D481-C3C1ED994CA8}"/>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0" creationId="{AC4531A2-C0EB-FBAF-BC3F-0E4D8432C1D4}"/>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1" creationId="{8B3E239C-881A-0DF8-A345-67A88FFA69E6}"/>
            </ac:spMkLst>
          </pc:sp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3" creationId="{112C7AC1-3988-7C1E-0569-4C7364BAD9A6}"/>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4" creationId="{FF84EA3F-D675-CCCF-F49A-F03BA84DADDB}"/>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7" creationId="{6DAE41DF-3286-9531-63BB-FD01A4BD7494}"/>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8" creationId="{D3CB52BA-FAE6-4D2E-5271-2DBD9BB647D6}"/>
            </ac:picMkLst>
          </pc:picChg>
          <pc:cxnChg chg="add mod">
            <ac:chgData name="Lauren Francis" userId="b7c8c318-11b6-44df-a20d-cbfd05c86935" providerId="ADAL" clId="{C38C7FE3-EEFC-4541-A9F6-30EA223E2397}" dt="2024-04-09T23:01:39.577" v="80"/>
            <ac:cxnSpMkLst>
              <pc:docMk/>
              <pc:sldMasterMk cId="783407565" sldId="2147483648"/>
              <pc:sldLayoutMk cId="392758585" sldId="2147483661"/>
              <ac:cxnSpMk id="9" creationId="{314F8C88-DD70-ECEB-E16D-33CC3884E2A3}"/>
            </ac:cxnSpMkLst>
          </pc:cxnChg>
        </pc:sldLayoutChg>
        <pc:sldLayoutChg chg="addSp delSp modSp new mod">
          <pc:chgData name="Lauren Francis" userId="b7c8c318-11b6-44df-a20d-cbfd05c86935" providerId="ADAL" clId="{C38C7FE3-EEFC-4541-A9F6-30EA223E2397}" dt="2024-04-09T23:02:14.864" v="86" actId="6014"/>
          <pc:sldLayoutMkLst>
            <pc:docMk/>
            <pc:sldMasterMk cId="783407565" sldId="2147483648"/>
            <pc:sldLayoutMk cId="2364423304" sldId="2147483662"/>
          </pc:sldLayoutMkLst>
          <pc:spChg chg="del">
            <ac:chgData name="Lauren Francis" userId="b7c8c318-11b6-44df-a20d-cbfd05c86935" providerId="ADAL" clId="{C38C7FE3-EEFC-4541-A9F6-30EA223E2397}" dt="2024-04-09T23:02:01.854" v="83" actId="478"/>
            <ac:spMkLst>
              <pc:docMk/>
              <pc:sldMasterMk cId="783407565" sldId="2147483648"/>
              <pc:sldLayoutMk cId="2364423304" sldId="2147483662"/>
              <ac:spMk id="2" creationId="{21D5FB38-CB84-37B8-EC84-7D1B59B84605}"/>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6" creationId="{2A6CC2E3-1D0E-FE60-279E-0C8A364EF846}"/>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0" creationId="{85A94DC4-AAF3-B465-5804-0123938A91AF}"/>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1" creationId="{6883C858-39F8-502E-872E-5FBCD1880B5D}"/>
            </ac:spMkLst>
          </pc:sp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3" creationId="{619397AC-991B-256F-92C7-697645C7AF68}"/>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4" creationId="{FD9C278B-A320-9013-9D86-B525B3EFDECA}"/>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7" creationId="{3D2EA53C-6146-A5D4-3484-2EA4F3C88FED}"/>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8" creationId="{18FABE87-C173-6CB3-7337-4A82E314DC4F}"/>
            </ac:picMkLst>
          </pc:picChg>
          <pc:cxnChg chg="add mod">
            <ac:chgData name="Lauren Francis" userId="b7c8c318-11b6-44df-a20d-cbfd05c86935" providerId="ADAL" clId="{C38C7FE3-EEFC-4541-A9F6-30EA223E2397}" dt="2024-04-09T23:02:06.313" v="85"/>
            <ac:cxnSpMkLst>
              <pc:docMk/>
              <pc:sldMasterMk cId="783407565" sldId="2147483648"/>
              <pc:sldLayoutMk cId="2364423304" sldId="2147483662"/>
              <ac:cxnSpMk id="9" creationId="{D1820A3A-362E-E0FE-52D2-69E30C23DB80}"/>
            </ac:cxnSpMkLst>
          </pc:cxnChg>
        </pc:sldLayoutChg>
        <pc:sldLayoutChg chg="addSp delSp modSp new mod">
          <pc:chgData name="Lauren Francis" userId="b7c8c318-11b6-44df-a20d-cbfd05c86935" providerId="ADAL" clId="{C38C7FE3-EEFC-4541-A9F6-30EA223E2397}" dt="2024-04-09T23:02:35.847" v="91"/>
          <pc:sldLayoutMkLst>
            <pc:docMk/>
            <pc:sldMasterMk cId="783407565" sldId="2147483648"/>
            <pc:sldLayoutMk cId="2006673658" sldId="2147483663"/>
          </pc:sldLayoutMkLst>
          <pc:spChg chg="del">
            <ac:chgData name="Lauren Francis" userId="b7c8c318-11b6-44df-a20d-cbfd05c86935" providerId="ADAL" clId="{C38C7FE3-EEFC-4541-A9F6-30EA223E2397}" dt="2024-04-09T23:02:18.628" v="88" actId="478"/>
            <ac:spMkLst>
              <pc:docMk/>
              <pc:sldMasterMk cId="783407565" sldId="2147483648"/>
              <pc:sldLayoutMk cId="2006673658" sldId="2147483663"/>
              <ac:spMk id="2" creationId="{35A6843B-02A7-1ECA-B6BD-C93DC1921E72}"/>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6" creationId="{FB1561EC-8FD1-9C2A-B8B6-A311EFC6FC4C}"/>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0" creationId="{C2B2B5FE-9E18-9E62-35EB-F252E22ED5F6}"/>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1" creationId="{3B950337-2A6E-0EB5-AF90-63D4474C0DBA}"/>
            </ac:spMkLst>
          </pc:sp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3" creationId="{F0F1D36C-2FD0-2725-9029-03CB83D5F9A4}"/>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4" creationId="{DD0422A4-9B64-C19E-6C20-B78EB6C37F86}"/>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7" creationId="{FC43404A-A772-9CA1-02CF-652CA480582C}"/>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8" creationId="{BA6734B9-29B9-C437-3F2A-7ADBE89D7DDC}"/>
            </ac:picMkLst>
          </pc:picChg>
          <pc:cxnChg chg="add mod">
            <ac:chgData name="Lauren Francis" userId="b7c8c318-11b6-44df-a20d-cbfd05c86935" providerId="ADAL" clId="{C38C7FE3-EEFC-4541-A9F6-30EA223E2397}" dt="2024-04-09T23:02:35.847" v="91"/>
            <ac:cxnSpMkLst>
              <pc:docMk/>
              <pc:sldMasterMk cId="783407565" sldId="2147483648"/>
              <pc:sldLayoutMk cId="2006673658" sldId="2147483663"/>
              <ac:cxnSpMk id="9" creationId="{44A4FC71-B237-62B1-4B96-B6CD09CF949D}"/>
            </ac:cxnSpMkLst>
          </pc:cxnChg>
        </pc:sldLayoutChg>
        <pc:sldLayoutChg chg="addSp delSp modSp new mod">
          <pc:chgData name="Lauren Francis" userId="b7c8c318-11b6-44df-a20d-cbfd05c86935" providerId="ADAL" clId="{C38C7FE3-EEFC-4541-A9F6-30EA223E2397}" dt="2024-04-09T23:03:06.020" v="96" actId="6014"/>
          <pc:sldLayoutMkLst>
            <pc:docMk/>
            <pc:sldMasterMk cId="783407565" sldId="2147483648"/>
            <pc:sldLayoutMk cId="1105485309" sldId="2147483664"/>
          </pc:sldLayoutMkLst>
          <pc:spChg chg="del">
            <ac:chgData name="Lauren Francis" userId="b7c8c318-11b6-44df-a20d-cbfd05c86935" providerId="ADAL" clId="{C38C7FE3-EEFC-4541-A9F6-30EA223E2397}" dt="2024-04-09T23:02:40.132" v="93" actId="478"/>
            <ac:spMkLst>
              <pc:docMk/>
              <pc:sldMasterMk cId="783407565" sldId="2147483648"/>
              <pc:sldLayoutMk cId="1105485309" sldId="2147483664"/>
              <ac:spMk id="2" creationId="{EEC6388E-5EC1-C69E-0F62-21FDD31E1E08}"/>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3" creationId="{2010E84C-6A94-3CB3-E539-6E8F108ABFCE}"/>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7" creationId="{64DAFAF8-BB64-FEB1-88AE-9F0D9EF307F0}"/>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8" creationId="{672252C6-1597-1A56-C8B5-21D5924C3DF3}"/>
            </ac:spMkLst>
          </pc:sp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4" creationId="{BFAE86D9-64FB-3D34-20B2-7CBB1822766F}"/>
            </ac:picMkLst>
          </pc:pic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5" creationId="{DA787029-0774-1A28-369A-60B8A83FDA8B}"/>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9" creationId="{66FA7975-C279-C4F1-8F27-3395E7A19AEC}"/>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0" creationId="{DAAA3903-B227-235E-BB16-015068685A61}"/>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1" creationId="{05201A29-085B-C847-A2DD-3D13D8D3AA95}"/>
            </ac:picMkLst>
          </pc:picChg>
          <pc:cxnChg chg="add mod">
            <ac:chgData name="Lauren Francis" userId="b7c8c318-11b6-44df-a20d-cbfd05c86935" providerId="ADAL" clId="{C38C7FE3-EEFC-4541-A9F6-30EA223E2397}" dt="2024-04-09T23:02:44.988" v="94"/>
            <ac:cxnSpMkLst>
              <pc:docMk/>
              <pc:sldMasterMk cId="783407565" sldId="2147483648"/>
              <pc:sldLayoutMk cId="1105485309" sldId="2147483664"/>
              <ac:cxnSpMk id="6" creationId="{309175A1-CD93-FB14-2151-68FDF2831075}"/>
            </ac:cxnSpMkLst>
          </pc:cxnChg>
        </pc:sldLayoutChg>
        <pc:sldLayoutChg chg="addSp delSp modSp new mod">
          <pc:chgData name="Lauren Francis" userId="b7c8c318-11b6-44df-a20d-cbfd05c86935" providerId="ADAL" clId="{C38C7FE3-EEFC-4541-A9F6-30EA223E2397}" dt="2024-04-09T23:03:39.216" v="104" actId="6014"/>
          <pc:sldLayoutMkLst>
            <pc:docMk/>
            <pc:sldMasterMk cId="783407565" sldId="2147483648"/>
            <pc:sldLayoutMk cId="2902913774" sldId="2147483665"/>
          </pc:sldLayoutMkLst>
          <pc:spChg chg="del">
            <ac:chgData name="Lauren Francis" userId="b7c8c318-11b6-44df-a20d-cbfd05c86935" providerId="ADAL" clId="{C38C7FE3-EEFC-4541-A9F6-30EA223E2397}" dt="2024-04-09T23:03:10.646" v="98" actId="478"/>
            <ac:spMkLst>
              <pc:docMk/>
              <pc:sldMasterMk cId="783407565" sldId="2147483648"/>
              <pc:sldLayoutMk cId="2902913774" sldId="2147483665"/>
              <ac:spMk id="2" creationId="{49D47306-FE2C-BD5A-43D9-5A5E2DE3BACF}"/>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6" creationId="{5D56488C-85C2-28D9-EFC4-602E0AFC96A3}"/>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0" creationId="{E8F98A27-81A1-A4DC-8788-7DEFF4C540EC}"/>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1" creationId="{ED69B491-6E68-455F-284B-45EE3C103ABB}"/>
            </ac:spMkLst>
          </pc:sp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3" creationId="{6A29406C-8919-74D3-B66C-51CE55529DED}"/>
            </ac:picMkLst>
          </pc:picChg>
          <pc:picChg chg="add mod">
            <ac:chgData name="Lauren Francis" userId="b7c8c318-11b6-44df-a20d-cbfd05c86935" providerId="ADAL" clId="{C38C7FE3-EEFC-4541-A9F6-30EA223E2397}" dt="2024-04-09T23:03:25.949" v="102" actId="1076"/>
            <ac:picMkLst>
              <pc:docMk/>
              <pc:sldMasterMk cId="783407565" sldId="2147483648"/>
              <pc:sldLayoutMk cId="2902913774" sldId="2147483665"/>
              <ac:picMk id="4" creationId="{914E38EF-FE60-C329-0FA9-06F9754099AF}"/>
            </ac:picMkLst>
          </pc:pic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7" creationId="{7FB64564-EA92-52A7-DE67-D9CF906995C6}"/>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8" creationId="{3CA231FA-9A14-DD2C-CE80-9949B580CA8B}"/>
            </ac:picMkLst>
          </pc:picChg>
          <pc:cxnChg chg="add mod">
            <ac:chgData name="Lauren Francis" userId="b7c8c318-11b6-44df-a20d-cbfd05c86935" providerId="ADAL" clId="{C38C7FE3-EEFC-4541-A9F6-30EA223E2397}" dt="2024-04-09T23:03:30.010" v="103"/>
            <ac:cxnSpMkLst>
              <pc:docMk/>
              <pc:sldMasterMk cId="783407565" sldId="2147483648"/>
              <pc:sldLayoutMk cId="2902913774" sldId="2147483665"/>
              <ac:cxnSpMk id="9" creationId="{D706DFEA-AB94-F76A-DD0C-C01B824176DB}"/>
            </ac:cxnSpMkLst>
          </pc:cxnChg>
        </pc:sldLayoutChg>
      </pc:sldMasterChg>
      <pc:sldMasterChg chg="new del mod addSldLayout delSldLayout">
        <pc:chgData name="Lauren Francis" userId="b7c8c318-11b6-44df-a20d-cbfd05c86935" providerId="ADAL" clId="{C38C7FE3-EEFC-4541-A9F6-30EA223E2397}" dt="2024-04-09T23:00:25.162" v="71" actId="6938"/>
        <pc:sldMasterMkLst>
          <pc:docMk/>
          <pc:sldMasterMk cId="1549515773" sldId="2147483660"/>
        </pc:sldMasterMkLst>
        <pc:sldLayoutChg chg="new del replId">
          <pc:chgData name="Lauren Francis" userId="b7c8c318-11b6-44df-a20d-cbfd05c86935" providerId="ADAL" clId="{C38C7FE3-EEFC-4541-A9F6-30EA223E2397}" dt="2024-04-09T23:00:25.162" v="71" actId="6938"/>
          <pc:sldLayoutMkLst>
            <pc:docMk/>
            <pc:sldMasterMk cId="1549515773" sldId="2147483660"/>
            <pc:sldLayoutMk cId="4186327070" sldId="2147483661"/>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758311838" sldId="2147483662"/>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576623558" sldId="2147483663"/>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747026217" sldId="2147483664"/>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985869912" sldId="2147483665"/>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425921841" sldId="2147483666"/>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146710751" sldId="2147483667"/>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290143600" sldId="2147483668"/>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164090362" sldId="2147483669"/>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969207384" sldId="2147483670"/>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866610543" sldId="2147483671"/>
          </pc:sldLayoutMkLst>
        </pc:sldLayoutChg>
      </pc:sldMasterChg>
    </pc:docChg>
  </pc:docChgLst>
  <pc:docChgLst>
    <pc:chgData name="Lauren Francis" userId="b7c8c318-11b6-44df-a20d-cbfd05c86935" providerId="ADAL" clId="{65C9459A-0CE4-4905-8325-71C5D01DA6A3}"/>
    <pc:docChg chg="undo custSel addSld delSld modSld modMainMaster">
      <pc:chgData name="Lauren Francis" userId="b7c8c318-11b6-44df-a20d-cbfd05c86935" providerId="ADAL" clId="{65C9459A-0CE4-4905-8325-71C5D01DA6A3}" dt="2024-06-26T19:02:36.982" v="1125" actId="1037"/>
      <pc:docMkLst>
        <pc:docMk/>
      </pc:docMkLst>
      <pc:sldChg chg="new del">
        <pc:chgData name="Lauren Francis" userId="b7c8c318-11b6-44df-a20d-cbfd05c86935" providerId="ADAL" clId="{65C9459A-0CE4-4905-8325-71C5D01DA6A3}" dt="2024-06-14T20:41:25.748" v="625" actId="680"/>
        <pc:sldMkLst>
          <pc:docMk/>
          <pc:sldMk cId="228803490" sldId="257"/>
        </pc:sldMkLst>
      </pc:sldChg>
      <pc:sldChg chg="new del">
        <pc:chgData name="Lauren Francis" userId="b7c8c318-11b6-44df-a20d-cbfd05c86935" providerId="ADAL" clId="{65C9459A-0CE4-4905-8325-71C5D01DA6A3}" dt="2024-06-14T20:41:32.572" v="627" actId="680"/>
        <pc:sldMkLst>
          <pc:docMk/>
          <pc:sldMk cId="3736922193" sldId="257"/>
        </pc:sldMkLst>
      </pc:sldChg>
      <pc:sldChg chg="addSp delSp modSp add del mod">
        <pc:chgData name="Lauren Francis" userId="b7c8c318-11b6-44df-a20d-cbfd05c86935" providerId="ADAL" clId="{65C9459A-0CE4-4905-8325-71C5D01DA6A3}" dt="2024-06-14T20:43:20.859" v="651"/>
        <pc:sldMkLst>
          <pc:docMk/>
          <pc:sldMk cId="0" sldId="267"/>
        </pc:sldMkLst>
        <pc:spChg chg="add del">
          <ac:chgData name="Lauren Francis" userId="b7c8c318-11b6-44df-a20d-cbfd05c86935" providerId="ADAL" clId="{65C9459A-0CE4-4905-8325-71C5D01DA6A3}" dt="2024-06-14T20:43:20.522" v="650" actId="478"/>
          <ac:spMkLst>
            <pc:docMk/>
            <pc:sldMk cId="0" sldId="267"/>
            <ac:spMk id="2"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3"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7"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8"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9" creationId="{00000000-0000-0000-0000-000000000000}"/>
          </ac:spMkLst>
        </pc:spChg>
        <pc:spChg chg="add del mod">
          <ac:chgData name="Lauren Francis" userId="b7c8c318-11b6-44df-a20d-cbfd05c86935" providerId="ADAL" clId="{65C9459A-0CE4-4905-8325-71C5D01DA6A3}" dt="2024-06-14T20:43:20.522" v="650" actId="478"/>
          <ac:spMkLst>
            <pc:docMk/>
            <pc:sldMk cId="0" sldId="267"/>
            <ac:spMk id="11" creationId="{02323191-E6EB-A458-8593-91E92FD11E58}"/>
          </ac:spMkLst>
        </pc:spChg>
        <pc:spChg chg="add del mod">
          <ac:chgData name="Lauren Francis" userId="b7c8c318-11b6-44df-a20d-cbfd05c86935" providerId="ADAL" clId="{65C9459A-0CE4-4905-8325-71C5D01DA6A3}" dt="2024-06-14T20:43:20.522" v="650" actId="478"/>
          <ac:spMkLst>
            <pc:docMk/>
            <pc:sldMk cId="0" sldId="267"/>
            <ac:spMk id="13" creationId="{6923FDDA-018D-EFB2-3C9B-F42A6C155CFD}"/>
          </ac:spMkLst>
        </pc:spChg>
        <pc:spChg chg="add del mod">
          <ac:chgData name="Lauren Francis" userId="b7c8c318-11b6-44df-a20d-cbfd05c86935" providerId="ADAL" clId="{65C9459A-0CE4-4905-8325-71C5D01DA6A3}" dt="2024-06-14T20:43:20.522" v="650" actId="478"/>
          <ac:spMkLst>
            <pc:docMk/>
            <pc:sldMk cId="0" sldId="267"/>
            <ac:spMk id="15" creationId="{E715CC48-0E5B-A53C-527B-FD63EE35C031}"/>
          </ac:spMkLst>
        </pc:spChg>
        <pc:spChg chg="add del mod">
          <ac:chgData name="Lauren Francis" userId="b7c8c318-11b6-44df-a20d-cbfd05c86935" providerId="ADAL" clId="{65C9459A-0CE4-4905-8325-71C5D01DA6A3}" dt="2024-06-14T20:43:20.522" v="650" actId="478"/>
          <ac:spMkLst>
            <pc:docMk/>
            <pc:sldMk cId="0" sldId="267"/>
            <ac:spMk id="17" creationId="{2850A090-C490-02C4-A0F8-53ACC28D5C43}"/>
          </ac:spMkLst>
        </pc:spChg>
        <pc:spChg chg="add del mod">
          <ac:chgData name="Lauren Francis" userId="b7c8c318-11b6-44df-a20d-cbfd05c86935" providerId="ADAL" clId="{65C9459A-0CE4-4905-8325-71C5D01DA6A3}" dt="2024-06-14T20:43:20.522" v="650" actId="478"/>
          <ac:spMkLst>
            <pc:docMk/>
            <pc:sldMk cId="0" sldId="267"/>
            <ac:spMk id="19" creationId="{623D2E1B-5D4C-28FE-DED5-F9C7B37154CF}"/>
          </ac:spMkLst>
        </pc:spChg>
        <pc:spChg chg="add del mod">
          <ac:chgData name="Lauren Francis" userId="b7c8c318-11b6-44df-a20d-cbfd05c86935" providerId="ADAL" clId="{65C9459A-0CE4-4905-8325-71C5D01DA6A3}" dt="2024-06-14T20:43:20.522" v="650" actId="478"/>
          <ac:spMkLst>
            <pc:docMk/>
            <pc:sldMk cId="0" sldId="267"/>
            <ac:spMk id="21" creationId="{FEA8F386-3E16-9ADA-FEDA-B1FB63768586}"/>
          </ac:spMkLst>
        </pc:spChg>
        <pc:graphicFrameChg chg="add del">
          <ac:chgData name="Lauren Francis" userId="b7c8c318-11b6-44df-a20d-cbfd05c86935" providerId="ADAL" clId="{65C9459A-0CE4-4905-8325-71C5D01DA6A3}" dt="2024-06-14T20:43:20.522" v="650" actId="478"/>
          <ac:graphicFrameMkLst>
            <pc:docMk/>
            <pc:sldMk cId="0" sldId="267"/>
            <ac:graphicFrameMk id="5" creationId="{00000000-0000-0000-0000-000000000000}"/>
          </ac:graphicFrameMkLst>
        </pc:graphicFrameChg>
        <pc:graphicFrameChg chg="add del">
          <ac:chgData name="Lauren Francis" userId="b7c8c318-11b6-44df-a20d-cbfd05c86935" providerId="ADAL" clId="{65C9459A-0CE4-4905-8325-71C5D01DA6A3}" dt="2024-06-14T20:43:20.522" v="650" actId="478"/>
          <ac:graphicFrameMkLst>
            <pc:docMk/>
            <pc:sldMk cId="0" sldId="267"/>
            <ac:graphicFrameMk id="6" creationId="{00000000-0000-0000-0000-000000000000}"/>
          </ac:graphicFrameMkLst>
        </pc:graphicFrameChg>
        <pc:picChg chg="add del">
          <ac:chgData name="Lauren Francis" userId="b7c8c318-11b6-44df-a20d-cbfd05c86935" providerId="ADAL" clId="{65C9459A-0CE4-4905-8325-71C5D01DA6A3}" dt="2024-06-14T20:43:20.522" v="650" actId="478"/>
          <ac:picMkLst>
            <pc:docMk/>
            <pc:sldMk cId="0" sldId="267"/>
            <ac:picMk id="4" creationId="{00000000-0000-0000-0000-000000000000}"/>
          </ac:picMkLst>
        </pc:picChg>
      </pc:sldChg>
      <pc:sldMasterChg chg="addSldLayout delSldLayout modSldLayout sldLayoutOrd">
        <pc:chgData name="Lauren Francis" userId="b7c8c318-11b6-44df-a20d-cbfd05c86935" providerId="ADAL" clId="{65C9459A-0CE4-4905-8325-71C5D01DA6A3}" dt="2024-06-26T19:02:36.982" v="1125" actId="1037"/>
        <pc:sldMasterMkLst>
          <pc:docMk/>
          <pc:sldMasterMk cId="783407565" sldId="2147483648"/>
        </pc:sldMasterMkLst>
        <pc:sldLayoutChg chg="modSp mod">
          <pc:chgData name="Lauren Francis" userId="b7c8c318-11b6-44df-a20d-cbfd05c86935" providerId="ADAL" clId="{65C9459A-0CE4-4905-8325-71C5D01DA6A3}" dt="2024-05-23T16:09:01.343" v="39" actId="1035"/>
          <pc:sldLayoutMkLst>
            <pc:docMk/>
            <pc:sldMasterMk cId="783407565" sldId="2147483648"/>
            <pc:sldLayoutMk cId="1462231767" sldId="2147483649"/>
          </pc:sldLayoutMkLst>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8" creationId="{8412F8FB-319A-506A-9307-6134A89FF9BD}"/>
            </ac:picMkLst>
          </pc:picChg>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9" creationId="{A59FB520-FC60-F42A-38AA-0134E49DA426}"/>
            </ac:picMkLst>
          </pc:picChg>
          <pc:cxnChg chg="mod">
            <ac:chgData name="Lauren Francis" userId="b7c8c318-11b6-44df-a20d-cbfd05c86935" providerId="ADAL" clId="{65C9459A-0CE4-4905-8325-71C5D01DA6A3}" dt="2024-05-23T16:09:01.343" v="39" actId="1035"/>
            <ac:cxnSpMkLst>
              <pc:docMk/>
              <pc:sldMasterMk cId="783407565" sldId="2147483648"/>
              <pc:sldLayoutMk cId="1462231767" sldId="2147483649"/>
              <ac:cxnSpMk id="10" creationId="{FBA22388-34CD-7440-9F59-61D346F7B5AB}"/>
            </ac:cxnSpMkLst>
          </pc:cxnChg>
        </pc:sldLayoutChg>
        <pc:sldLayoutChg chg="modSp mod">
          <pc:chgData name="Lauren Francis" userId="b7c8c318-11b6-44df-a20d-cbfd05c86935" providerId="ADAL" clId="{65C9459A-0CE4-4905-8325-71C5D01DA6A3}" dt="2024-05-30T17:35:22.531" v="65" actId="1036"/>
          <pc:sldLayoutMkLst>
            <pc:docMk/>
            <pc:sldMasterMk cId="783407565" sldId="2147483648"/>
            <pc:sldLayoutMk cId="3249202066" sldId="2147483651"/>
          </pc:sldLayoutMkLst>
          <pc:spChg chg="mod">
            <ac:chgData name="Lauren Francis" userId="b7c8c318-11b6-44df-a20d-cbfd05c86935" providerId="ADAL" clId="{65C9459A-0CE4-4905-8325-71C5D01DA6A3}" dt="2024-05-30T03:36:42.010" v="46" actId="14100"/>
            <ac:spMkLst>
              <pc:docMk/>
              <pc:sldMasterMk cId="783407565" sldId="2147483648"/>
              <pc:sldLayoutMk cId="3249202066" sldId="2147483651"/>
              <ac:spMk id="3" creationId="{FC3A3DCC-B4A1-1548-61FE-0D38A75AF36C}"/>
            </ac:spMkLst>
          </pc:spChg>
          <pc:picChg chg="mod">
            <ac:chgData name="Lauren Francis" userId="b7c8c318-11b6-44df-a20d-cbfd05c86935" providerId="ADAL" clId="{65C9459A-0CE4-4905-8325-71C5D01DA6A3}" dt="2024-05-30T17:35:18.394" v="59" actId="1036"/>
            <ac:picMkLst>
              <pc:docMk/>
              <pc:sldMasterMk cId="783407565" sldId="2147483648"/>
              <pc:sldLayoutMk cId="3249202066" sldId="2147483651"/>
              <ac:picMk id="7" creationId="{5A5E189D-701E-E09A-B402-2C20B031FCCC}"/>
            </ac:picMkLst>
          </pc:picChg>
          <pc:picChg chg="mod">
            <ac:chgData name="Lauren Francis" userId="b7c8c318-11b6-44df-a20d-cbfd05c86935" providerId="ADAL" clId="{65C9459A-0CE4-4905-8325-71C5D01DA6A3}" dt="2024-05-30T17:35:16.426" v="55" actId="1036"/>
            <ac:picMkLst>
              <pc:docMk/>
              <pc:sldMasterMk cId="783407565" sldId="2147483648"/>
              <pc:sldLayoutMk cId="3249202066" sldId="2147483651"/>
              <ac:picMk id="8" creationId="{6825B84C-B955-8FF6-387A-FA6210477779}"/>
            </ac:picMkLst>
          </pc:picChg>
          <pc:cxnChg chg="mod">
            <ac:chgData name="Lauren Francis" userId="b7c8c318-11b6-44df-a20d-cbfd05c86935" providerId="ADAL" clId="{65C9459A-0CE4-4905-8325-71C5D01DA6A3}" dt="2024-05-30T17:35:22.531" v="65" actId="1036"/>
            <ac:cxnSpMkLst>
              <pc:docMk/>
              <pc:sldMasterMk cId="783407565" sldId="2147483648"/>
              <pc:sldLayoutMk cId="3249202066" sldId="2147483651"/>
              <ac:cxnSpMk id="9" creationId="{6434DA2D-3C3E-913B-FF11-5B782E92E1CE}"/>
            </ac:cxnSpMkLst>
          </pc:cxnChg>
        </pc:sldLayoutChg>
        <pc:sldLayoutChg chg="del">
          <pc:chgData name="Lauren Francis" userId="b7c8c318-11b6-44df-a20d-cbfd05c86935" providerId="ADAL" clId="{65C9459A-0CE4-4905-8325-71C5D01DA6A3}" dt="2024-06-19T15:03:13.741" v="799" actId="2696"/>
          <pc:sldLayoutMkLst>
            <pc:docMk/>
            <pc:sldMasterMk cId="783407565" sldId="2147483648"/>
            <pc:sldLayoutMk cId="1756085151" sldId="2147483652"/>
          </pc:sldLayoutMkLst>
        </pc:sldLayoutChg>
        <pc:sldLayoutChg chg="addSp delSp modSp mod">
          <pc:chgData name="Lauren Francis" userId="b7c8c318-11b6-44df-a20d-cbfd05c86935" providerId="ADAL" clId="{65C9459A-0CE4-4905-8325-71C5D01DA6A3}" dt="2024-06-26T19:02:13.013" v="1124"/>
          <pc:sldLayoutMkLst>
            <pc:docMk/>
            <pc:sldMasterMk cId="783407565" sldId="2147483648"/>
            <pc:sldLayoutMk cId="3339540598" sldId="2147483653"/>
          </pc:sldLayoutMkLst>
          <pc:spChg chg="add mod ord">
            <ac:chgData name="Lauren Francis" userId="b7c8c318-11b6-44df-a20d-cbfd05c86935" providerId="ADAL" clId="{65C9459A-0CE4-4905-8325-71C5D01DA6A3}" dt="2024-06-26T19:02:04.329" v="1123" actId="1076"/>
            <ac:spMkLst>
              <pc:docMk/>
              <pc:sldMasterMk cId="783407565" sldId="2147483648"/>
              <pc:sldLayoutMk cId="3339540598" sldId="2147483653"/>
              <ac:spMk id="2" creationId="{621CEEF3-19FF-2A18-CE98-E9366301C3FE}"/>
            </ac:spMkLst>
          </pc:spChg>
          <pc:spChg chg="add mod">
            <ac:chgData name="Lauren Francis" userId="b7c8c318-11b6-44df-a20d-cbfd05c86935" providerId="ADAL" clId="{65C9459A-0CE4-4905-8325-71C5D01DA6A3}" dt="2024-06-26T19:02:13.013" v="1124"/>
            <ac:spMkLst>
              <pc:docMk/>
              <pc:sldMasterMk cId="783407565" sldId="2147483648"/>
              <pc:sldLayoutMk cId="3339540598" sldId="2147483653"/>
              <ac:spMk id="5" creationId="{3629638F-39EF-3E49-D034-4234E60B8C9C}"/>
            </ac:spMkLst>
          </pc:spChg>
          <pc:spChg chg="del">
            <ac:chgData name="Lauren Francis" userId="b7c8c318-11b6-44df-a20d-cbfd05c86935" providerId="ADAL" clId="{65C9459A-0CE4-4905-8325-71C5D01DA6A3}" dt="2024-06-26T19:01:42.017" v="1118" actId="478"/>
            <ac:spMkLst>
              <pc:docMk/>
              <pc:sldMasterMk cId="783407565" sldId="2147483648"/>
              <pc:sldLayoutMk cId="3339540598" sldId="2147483653"/>
              <ac:spMk id="9" creationId="{8615DD7E-BF14-146F-B0DA-80854A83A766}"/>
            </ac:spMkLst>
          </pc:spChg>
          <pc:spChg chg="mod ord">
            <ac:chgData name="Lauren Francis" userId="b7c8c318-11b6-44df-a20d-cbfd05c86935" providerId="ADAL" clId="{65C9459A-0CE4-4905-8325-71C5D01DA6A3}" dt="2024-06-26T19:01:31.543" v="1116" actId="167"/>
            <ac:spMkLst>
              <pc:docMk/>
              <pc:sldMasterMk cId="783407565" sldId="2147483648"/>
              <pc:sldLayoutMk cId="3339540598" sldId="2147483653"/>
              <ac:spMk id="13" creationId="{51771CE8-4371-D8D6-1C7A-A267D2CF504A}"/>
            </ac:spMkLst>
          </pc:sp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3" creationId="{412FF3E4-4B01-6162-4666-0C80F5DD572C}"/>
            </ac:picMkLst>
          </pc:pic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4" creationId="{E440AF53-66B9-8EB2-D2D2-BDDADDDBCA1F}"/>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6" creationId="{9C26E5D0-BD3A-4088-9E5A-264A8DCFCFFF}"/>
            </ac:picMkLst>
          </pc:picChg>
          <pc:picChg chg="mod ord modCrop">
            <ac:chgData name="Lauren Francis" userId="b7c8c318-11b6-44df-a20d-cbfd05c86935" providerId="ADAL" clId="{65C9459A-0CE4-4905-8325-71C5D01DA6A3}" dt="2024-06-26T19:01:34.998" v="1117" actId="167"/>
            <ac:picMkLst>
              <pc:docMk/>
              <pc:sldMasterMk cId="783407565" sldId="2147483648"/>
              <pc:sldLayoutMk cId="3339540598" sldId="2147483653"/>
              <ac:picMk id="7" creationId="{AF9E4685-1C39-1676-E912-1F2868A837A0}"/>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8" creationId="{F56E0BF5-6F68-A3B6-69CE-59B039178DDE}"/>
            </ac:picMkLst>
          </pc:picChg>
          <pc:picChg chg="del">
            <ac:chgData name="Lauren Francis" userId="b7c8c318-11b6-44df-a20d-cbfd05c86935" providerId="ADAL" clId="{65C9459A-0CE4-4905-8325-71C5D01DA6A3}" dt="2024-06-26T19:01:43.795" v="1119" actId="478"/>
            <ac:picMkLst>
              <pc:docMk/>
              <pc:sldMasterMk cId="783407565" sldId="2147483648"/>
              <pc:sldLayoutMk cId="3339540598" sldId="2147483653"/>
              <ac:picMk id="10" creationId="{1B33087D-5ED1-8C85-CC2E-45C58DC4B9EB}"/>
            </ac:picMkLst>
          </pc:picChg>
          <pc:picChg chg="del">
            <ac:chgData name="Lauren Francis" userId="b7c8c318-11b6-44df-a20d-cbfd05c86935" providerId="ADAL" clId="{65C9459A-0CE4-4905-8325-71C5D01DA6A3}" dt="2024-06-26T19:01:45.093" v="1120" actId="478"/>
            <ac:picMkLst>
              <pc:docMk/>
              <pc:sldMasterMk cId="783407565" sldId="2147483648"/>
              <pc:sldLayoutMk cId="3339540598" sldId="2147483653"/>
              <ac:picMk id="11" creationId="{4345177A-023F-E419-1983-BD59EC05F259}"/>
            </ac:picMkLst>
          </pc:picChg>
        </pc:sldLayoutChg>
        <pc:sldLayoutChg chg="addSp delSp modSp mod">
          <pc:chgData name="Lauren Francis" userId="b7c8c318-11b6-44df-a20d-cbfd05c86935" providerId="ADAL" clId="{65C9459A-0CE4-4905-8325-71C5D01DA6A3}" dt="2024-06-26T18:59:43.444" v="1100" actId="1582"/>
          <pc:sldLayoutMkLst>
            <pc:docMk/>
            <pc:sldMasterMk cId="783407565" sldId="2147483648"/>
            <pc:sldLayoutMk cId="1547160261" sldId="2147483654"/>
          </pc:sldLayoutMkLst>
          <pc:spChg chg="add mod">
            <ac:chgData name="Lauren Francis" userId="b7c8c318-11b6-44df-a20d-cbfd05c86935" providerId="ADAL" clId="{65C9459A-0CE4-4905-8325-71C5D01DA6A3}" dt="2024-06-26T18:59:43.444" v="1100" actId="1582"/>
            <ac:spMkLst>
              <pc:docMk/>
              <pc:sldMasterMk cId="783407565" sldId="2147483648"/>
              <pc:sldLayoutMk cId="1547160261" sldId="2147483654"/>
              <ac:spMk id="2" creationId="{B1632629-A546-52E1-E66F-33BC72149BEB}"/>
            </ac:spMkLst>
          </pc:spChg>
          <pc:spChg chg="add mod">
            <ac:chgData name="Lauren Francis" userId="b7c8c318-11b6-44df-a20d-cbfd05c86935" providerId="ADAL" clId="{65C9459A-0CE4-4905-8325-71C5D01DA6A3}" dt="2024-06-19T15:19:33.593" v="912"/>
            <ac:spMkLst>
              <pc:docMk/>
              <pc:sldMasterMk cId="783407565" sldId="2147483648"/>
              <pc:sldLayoutMk cId="1547160261" sldId="2147483654"/>
              <ac:spMk id="3" creationId="{6F92560A-AF42-0B84-8249-117DCC5B9825}"/>
            </ac:spMkLst>
          </pc:spChg>
          <pc:spChg chg="del mod">
            <ac:chgData name="Lauren Francis" userId="b7c8c318-11b6-44df-a20d-cbfd05c86935" providerId="ADAL" clId="{65C9459A-0CE4-4905-8325-71C5D01DA6A3}" dt="2024-06-19T15:19:19.624" v="907" actId="478"/>
            <ac:spMkLst>
              <pc:docMk/>
              <pc:sldMasterMk cId="783407565" sldId="2147483648"/>
              <pc:sldLayoutMk cId="1547160261" sldId="2147483654"/>
              <ac:spMk id="7" creationId="{3F062B55-5D36-B17D-CF12-B5AC7EFDECE7}"/>
            </ac:spMkLst>
          </pc:spChg>
          <pc:spChg chg="del">
            <ac:chgData name="Lauren Francis" userId="b7c8c318-11b6-44df-a20d-cbfd05c86935" providerId="ADAL" clId="{65C9459A-0CE4-4905-8325-71C5D01DA6A3}" dt="2024-06-19T15:19:20.886" v="908" actId="478"/>
            <ac:spMkLst>
              <pc:docMk/>
              <pc:sldMasterMk cId="783407565" sldId="2147483648"/>
              <pc:sldLayoutMk cId="1547160261" sldId="2147483654"/>
              <ac:spMk id="8" creationId="{26C0A688-E168-1116-7671-E54FB639D7E3}"/>
            </ac:spMkLst>
          </pc:spChg>
          <pc:spChg chg="add mod ord">
            <ac:chgData name="Lauren Francis" userId="b7c8c318-11b6-44df-a20d-cbfd05c86935" providerId="ADAL" clId="{65C9459A-0CE4-4905-8325-71C5D01DA6A3}" dt="2024-06-26T18:59:35.444" v="1098" actId="1036"/>
            <ac:spMkLst>
              <pc:docMk/>
              <pc:sldMasterMk cId="783407565" sldId="2147483648"/>
              <pc:sldLayoutMk cId="1547160261" sldId="2147483654"/>
              <ac:spMk id="12" creationId="{07EC4299-E316-11E0-05DB-F037CE581634}"/>
            </ac:spMkLst>
          </pc:spChg>
          <pc:spChg chg="add del">
            <ac:chgData name="Lauren Francis" userId="b7c8c318-11b6-44df-a20d-cbfd05c86935" providerId="ADAL" clId="{65C9459A-0CE4-4905-8325-71C5D01DA6A3}" dt="2024-06-19T15:30:51.540" v="919" actId="478"/>
            <ac:spMkLst>
              <pc:docMk/>
              <pc:sldMasterMk cId="783407565" sldId="2147483648"/>
              <pc:sldLayoutMk cId="1547160261" sldId="2147483654"/>
              <ac:spMk id="13" creationId="{C37FD0F8-A614-E9EE-C8B9-4DBD5497A9AE}"/>
            </ac:spMkLst>
          </pc:sp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4" creationId="{54C6664E-44BF-BA9E-5D90-E9885AE84572}"/>
            </ac:picMkLst>
          </pc:pic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5" creationId="{230FEBFF-8C9F-E418-E5BC-38954075CB27}"/>
            </ac:picMkLst>
          </pc:picChg>
          <pc:picChg chg="del mod ord modCrop">
            <ac:chgData name="Lauren Francis" userId="b7c8c318-11b6-44df-a20d-cbfd05c86935" providerId="ADAL" clId="{65C9459A-0CE4-4905-8325-71C5D01DA6A3}" dt="2024-06-19T15:30:49.564" v="917" actId="478"/>
            <ac:picMkLst>
              <pc:docMk/>
              <pc:sldMasterMk cId="783407565" sldId="2147483648"/>
              <pc:sldLayoutMk cId="1547160261" sldId="2147483654"/>
              <ac:picMk id="6" creationId="{934C9D9A-2D5A-73F3-DA95-2EBFB753975E}"/>
            </ac:picMkLst>
          </pc:picChg>
          <pc:picChg chg="del">
            <ac:chgData name="Lauren Francis" userId="b7c8c318-11b6-44df-a20d-cbfd05c86935" providerId="ADAL" clId="{65C9459A-0CE4-4905-8325-71C5D01DA6A3}" dt="2024-06-19T15:19:21.618" v="909" actId="478"/>
            <ac:picMkLst>
              <pc:docMk/>
              <pc:sldMasterMk cId="783407565" sldId="2147483648"/>
              <pc:sldLayoutMk cId="1547160261" sldId="2147483654"/>
              <ac:picMk id="9" creationId="{252A7962-9958-5594-C65B-312386913C1A}"/>
            </ac:picMkLst>
          </pc:picChg>
          <pc:picChg chg="del">
            <ac:chgData name="Lauren Francis" userId="b7c8c318-11b6-44df-a20d-cbfd05c86935" providerId="ADAL" clId="{65C9459A-0CE4-4905-8325-71C5D01DA6A3}" dt="2024-06-19T15:19:22.187" v="910" actId="478"/>
            <ac:picMkLst>
              <pc:docMk/>
              <pc:sldMasterMk cId="783407565" sldId="2147483648"/>
              <pc:sldLayoutMk cId="1547160261" sldId="2147483654"/>
              <ac:picMk id="10" creationId="{B5EAFC63-1C6A-40D9-8857-8F192CBF4F94}"/>
            </ac:picMkLst>
          </pc:picChg>
          <pc:picChg chg="add mod ord modCrop">
            <ac:chgData name="Lauren Francis" userId="b7c8c318-11b6-44df-a20d-cbfd05c86935" providerId="ADAL" clId="{65C9459A-0CE4-4905-8325-71C5D01DA6A3}" dt="2024-06-19T15:31:07.579" v="925" actId="1076"/>
            <ac:picMkLst>
              <pc:docMk/>
              <pc:sldMasterMk cId="783407565" sldId="2147483648"/>
              <pc:sldLayoutMk cId="1547160261" sldId="2147483654"/>
              <ac:picMk id="14" creationId="{634C0993-78DB-029B-3E69-B5AE6BD79510}"/>
            </ac:picMkLst>
          </pc:picChg>
        </pc:sldLayoutChg>
        <pc:sldLayoutChg chg="addSp delSp modSp mod">
          <pc:chgData name="Lauren Francis" userId="b7c8c318-11b6-44df-a20d-cbfd05c86935" providerId="ADAL" clId="{65C9459A-0CE4-4905-8325-71C5D01DA6A3}" dt="2024-06-26T18:59:22.806" v="1096" actId="1582"/>
          <pc:sldLayoutMkLst>
            <pc:docMk/>
            <pc:sldMasterMk cId="783407565" sldId="2147483648"/>
            <pc:sldLayoutMk cId="416266728" sldId="2147483655"/>
          </pc:sldLayoutMkLst>
          <pc:spChg chg="add mod">
            <ac:chgData name="Lauren Francis" userId="b7c8c318-11b6-44df-a20d-cbfd05c86935" providerId="ADAL" clId="{65C9459A-0CE4-4905-8325-71C5D01DA6A3}" dt="2024-06-26T18:59:22.806" v="1096" actId="1582"/>
            <ac:spMkLst>
              <pc:docMk/>
              <pc:sldMasterMk cId="783407565" sldId="2147483648"/>
              <pc:sldLayoutMk cId="416266728" sldId="2147483655"/>
              <ac:spMk id="2" creationId="{FA81CECB-3833-D315-565E-F3A6CF7962F8}"/>
            </ac:spMkLst>
          </pc:spChg>
          <pc:spChg chg="add mod">
            <ac:chgData name="Lauren Francis" userId="b7c8c318-11b6-44df-a20d-cbfd05c86935" providerId="ADAL" clId="{65C9459A-0CE4-4905-8325-71C5D01DA6A3}" dt="2024-06-19T15:10:02.610" v="883"/>
            <ac:spMkLst>
              <pc:docMk/>
              <pc:sldMasterMk cId="783407565" sldId="2147483648"/>
              <pc:sldLayoutMk cId="416266728" sldId="2147483655"/>
              <ac:spMk id="3" creationId="{D561E3F1-6C1F-EBAC-BDA9-7E4569F5F8BA}"/>
            </ac:spMkLst>
          </pc:spChg>
          <pc:spChg chg="add del">
            <ac:chgData name="Lauren Francis" userId="b7c8c318-11b6-44df-a20d-cbfd05c86935" providerId="ADAL" clId="{65C9459A-0CE4-4905-8325-71C5D01DA6A3}" dt="2024-06-19T15:13:42.910" v="888" actId="478"/>
            <ac:spMkLst>
              <pc:docMk/>
              <pc:sldMasterMk cId="783407565" sldId="2147483648"/>
              <pc:sldLayoutMk cId="416266728" sldId="2147483655"/>
              <ac:spMk id="6" creationId="{B374AB18-CBDA-C2E4-1644-54569EB075E5}"/>
            </ac:spMkLst>
          </pc:spChg>
          <pc:spChg chg="del">
            <ac:chgData name="Lauren Francis" userId="b7c8c318-11b6-44df-a20d-cbfd05c86935" providerId="ADAL" clId="{65C9459A-0CE4-4905-8325-71C5D01DA6A3}" dt="2024-06-19T15:09:44.711" v="877" actId="478"/>
            <ac:spMkLst>
              <pc:docMk/>
              <pc:sldMasterMk cId="783407565" sldId="2147483648"/>
              <pc:sldLayoutMk cId="416266728" sldId="2147483655"/>
              <ac:spMk id="8" creationId="{C60EF00A-346C-A9DD-9697-952289A26176}"/>
            </ac:spMkLst>
          </pc:spChg>
          <pc:spChg chg="del">
            <ac:chgData name="Lauren Francis" userId="b7c8c318-11b6-44df-a20d-cbfd05c86935" providerId="ADAL" clId="{65C9459A-0CE4-4905-8325-71C5D01DA6A3}" dt="2024-06-19T15:14:11.160" v="895" actId="478"/>
            <ac:spMkLst>
              <pc:docMk/>
              <pc:sldMasterMk cId="783407565" sldId="2147483648"/>
              <pc:sldLayoutMk cId="416266728" sldId="2147483655"/>
              <ac:spMk id="11" creationId="{3CC8E818-7CAD-E563-F369-FF38C728451F}"/>
            </ac:spMkLst>
          </pc:spChg>
          <pc:spChg chg="add mod">
            <ac:chgData name="Lauren Francis" userId="b7c8c318-11b6-44df-a20d-cbfd05c86935" providerId="ADAL" clId="{65C9459A-0CE4-4905-8325-71C5D01DA6A3}" dt="2024-06-19T15:14:56.216" v="900" actId="207"/>
            <ac:spMkLst>
              <pc:docMk/>
              <pc:sldMasterMk cId="783407565" sldId="2147483648"/>
              <pc:sldLayoutMk cId="416266728" sldId="2147483655"/>
              <ac:spMk id="12" creationId="{1A8EC7DC-BBA3-66E2-F3B4-EC86EA73C431}"/>
            </ac:spMkLst>
          </pc:spChg>
          <pc:spChg chg="add mod ord">
            <ac:chgData name="Lauren Francis" userId="b7c8c318-11b6-44df-a20d-cbfd05c86935" providerId="ADAL" clId="{65C9459A-0CE4-4905-8325-71C5D01DA6A3}" dt="2024-06-19T15:15:06.560" v="904" actId="167"/>
            <ac:spMkLst>
              <pc:docMk/>
              <pc:sldMasterMk cId="783407565" sldId="2147483648"/>
              <pc:sldLayoutMk cId="416266728" sldId="2147483655"/>
              <ac:spMk id="13" creationId="{F403DC02-0D31-CA3F-1EDC-1B63E3CE7376}"/>
            </ac:spMkLst>
          </pc:spChg>
          <pc:spChg chg="del">
            <ac:chgData name="Lauren Francis" userId="b7c8c318-11b6-44df-a20d-cbfd05c86935" providerId="ADAL" clId="{65C9459A-0CE4-4905-8325-71C5D01DA6A3}" dt="2024-06-19T15:09:46.181" v="880" actId="478"/>
            <ac:spMkLst>
              <pc:docMk/>
              <pc:sldMasterMk cId="783407565" sldId="2147483648"/>
              <pc:sldLayoutMk cId="416266728" sldId="2147483655"/>
              <ac:spMk id="17" creationId="{3F30B083-489C-6A41-C16A-1A329C98D301}"/>
            </ac:spMkLst>
          </pc:sp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4" creationId="{DDB43010-177C-E5E0-D270-5DD41B1698C0}"/>
            </ac:picMkLst>
          </pc:pic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5" creationId="{279FBD2B-01A3-B84B-FFD4-75EF0EC8EFFC}"/>
            </ac:picMkLst>
          </pc:picChg>
          <pc:picChg chg="add mod ord modCrop">
            <ac:chgData name="Lauren Francis" userId="b7c8c318-11b6-44df-a20d-cbfd05c86935" providerId="ADAL" clId="{65C9459A-0CE4-4905-8325-71C5D01DA6A3}" dt="2024-06-19T15:15:07.964" v="905" actId="167"/>
            <ac:picMkLst>
              <pc:docMk/>
              <pc:sldMasterMk cId="783407565" sldId="2147483648"/>
              <pc:sldLayoutMk cId="416266728" sldId="2147483655"/>
              <ac:picMk id="7" creationId="{74E00017-91D0-2ADF-990E-71BAD430CB76}"/>
            </ac:picMkLst>
          </pc:picChg>
          <pc:picChg chg="del">
            <ac:chgData name="Lauren Francis" userId="b7c8c318-11b6-44df-a20d-cbfd05c86935" providerId="ADAL" clId="{65C9459A-0CE4-4905-8325-71C5D01DA6A3}" dt="2024-06-19T15:09:45.443" v="878" actId="478"/>
            <ac:picMkLst>
              <pc:docMk/>
              <pc:sldMasterMk cId="783407565" sldId="2147483648"/>
              <pc:sldLayoutMk cId="416266728" sldId="2147483655"/>
              <ac:picMk id="9" creationId="{3E6530E2-16EC-B980-C054-C7E54012FEB4}"/>
            </ac:picMkLst>
          </pc:picChg>
          <pc:picChg chg="del">
            <ac:chgData name="Lauren Francis" userId="b7c8c318-11b6-44df-a20d-cbfd05c86935" providerId="ADAL" clId="{65C9459A-0CE4-4905-8325-71C5D01DA6A3}" dt="2024-06-19T15:09:45.836" v="879" actId="478"/>
            <ac:picMkLst>
              <pc:docMk/>
              <pc:sldMasterMk cId="783407565" sldId="2147483648"/>
              <pc:sldLayoutMk cId="416266728" sldId="2147483655"/>
              <ac:picMk id="10" creationId="{D074DBE5-48D9-F888-9F4B-03A5803757D2}"/>
            </ac:picMkLst>
          </pc:picChg>
          <pc:picChg chg="del mod modCrop">
            <ac:chgData name="Lauren Francis" userId="b7c8c318-11b6-44df-a20d-cbfd05c86935" providerId="ADAL" clId="{65C9459A-0CE4-4905-8325-71C5D01DA6A3}" dt="2024-06-19T15:13:40.215" v="886" actId="478"/>
            <ac:picMkLst>
              <pc:docMk/>
              <pc:sldMasterMk cId="783407565" sldId="2147483648"/>
              <pc:sldLayoutMk cId="416266728" sldId="2147483655"/>
              <ac:picMk id="16" creationId="{6F40DA21-31EA-A0A2-990E-109BD30CD78E}"/>
            </ac:picMkLst>
          </pc:picChg>
        </pc:sldLayoutChg>
        <pc:sldLayoutChg chg="addSp delSp modSp mod">
          <pc:chgData name="Lauren Francis" userId="b7c8c318-11b6-44df-a20d-cbfd05c86935" providerId="ADAL" clId="{65C9459A-0CE4-4905-8325-71C5D01DA6A3}" dt="2024-06-26T18:59:00.915" v="1092" actId="1582"/>
          <pc:sldLayoutMkLst>
            <pc:docMk/>
            <pc:sldMasterMk cId="783407565" sldId="2147483648"/>
            <pc:sldLayoutMk cId="1558470754" sldId="2147483656"/>
          </pc:sldLayoutMkLst>
          <pc:spChg chg="add mod">
            <ac:chgData name="Lauren Francis" userId="b7c8c318-11b6-44df-a20d-cbfd05c86935" providerId="ADAL" clId="{65C9459A-0CE4-4905-8325-71C5D01DA6A3}" dt="2024-06-26T18:59:00.915" v="1092" actId="1582"/>
            <ac:spMkLst>
              <pc:docMk/>
              <pc:sldMasterMk cId="783407565" sldId="2147483648"/>
              <pc:sldLayoutMk cId="1558470754" sldId="2147483656"/>
              <ac:spMk id="2" creationId="{933CBDCF-086E-5AF1-8CEE-4856948B8A2A}"/>
            </ac:spMkLst>
          </pc:spChg>
          <pc:spChg chg="add mod">
            <ac:chgData name="Lauren Francis" userId="b7c8c318-11b6-44df-a20d-cbfd05c86935" providerId="ADAL" clId="{65C9459A-0CE4-4905-8325-71C5D01DA6A3}" dt="2024-06-19T15:07:53.906" v="853"/>
            <ac:spMkLst>
              <pc:docMk/>
              <pc:sldMasterMk cId="783407565" sldId="2147483648"/>
              <pc:sldLayoutMk cId="1558470754" sldId="2147483656"/>
              <ac:spMk id="3" creationId="{F51A328A-5190-BA35-2549-E87E84590250}"/>
            </ac:spMkLst>
          </pc:spChg>
          <pc:spChg chg="del mod">
            <ac:chgData name="Lauren Francis" userId="b7c8c318-11b6-44df-a20d-cbfd05c86935" providerId="ADAL" clId="{65C9459A-0CE4-4905-8325-71C5D01DA6A3}" dt="2024-06-19T15:07:45.451" v="849" actId="478"/>
            <ac:spMkLst>
              <pc:docMk/>
              <pc:sldMasterMk cId="783407565" sldId="2147483648"/>
              <pc:sldLayoutMk cId="1558470754" sldId="2147483656"/>
              <ac:spMk id="7" creationId="{87250C88-32FA-B24E-1712-66D7104FCE70}"/>
            </ac:spMkLst>
          </pc:spChg>
          <pc:spChg chg="del">
            <ac:chgData name="Lauren Francis" userId="b7c8c318-11b6-44df-a20d-cbfd05c86935" providerId="ADAL" clId="{65C9459A-0CE4-4905-8325-71C5D01DA6A3}" dt="2024-06-19T15:07:46.629" v="850" actId="478"/>
            <ac:spMkLst>
              <pc:docMk/>
              <pc:sldMasterMk cId="783407565" sldId="2147483648"/>
              <pc:sldLayoutMk cId="1558470754" sldId="2147483656"/>
              <ac:spMk id="8" creationId="{C16D5E77-5524-380F-CE7A-A3E7B463F933}"/>
            </ac:spMkLst>
          </pc:spChg>
          <pc:spChg chg="add mod ord">
            <ac:chgData name="Lauren Francis" userId="b7c8c318-11b6-44df-a20d-cbfd05c86935" providerId="ADAL" clId="{65C9459A-0CE4-4905-8325-71C5D01DA6A3}" dt="2024-06-19T15:08:25.394" v="861" actId="167"/>
            <ac:spMkLst>
              <pc:docMk/>
              <pc:sldMasterMk cId="783407565" sldId="2147483648"/>
              <pc:sldLayoutMk cId="1558470754" sldId="2147483656"/>
              <ac:spMk id="12" creationId="{60C3D00A-6564-ED11-98EB-968C3773AAF2}"/>
            </ac:spMkLst>
          </pc:sp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4" creationId="{229A5E1F-FAE0-B2DB-8A1F-BB8E7BD1E2CA}"/>
            </ac:picMkLst>
          </pc:pic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5" creationId="{1D1303A1-E061-8396-D16E-0E19BC3F9300}"/>
            </ac:picMkLst>
          </pc:picChg>
          <pc:picChg chg="mod ord modCrop">
            <ac:chgData name="Lauren Francis" userId="b7c8c318-11b6-44df-a20d-cbfd05c86935" providerId="ADAL" clId="{65C9459A-0CE4-4905-8325-71C5D01DA6A3}" dt="2024-06-19T15:08:27.245" v="862" actId="167"/>
            <ac:picMkLst>
              <pc:docMk/>
              <pc:sldMasterMk cId="783407565" sldId="2147483648"/>
              <pc:sldLayoutMk cId="1558470754" sldId="2147483656"/>
              <ac:picMk id="6" creationId="{24117198-1773-A98E-5A2B-37B5C5AD5E76}"/>
            </ac:picMkLst>
          </pc:picChg>
          <pc:picChg chg="del">
            <ac:chgData name="Lauren Francis" userId="b7c8c318-11b6-44df-a20d-cbfd05c86935" providerId="ADAL" clId="{65C9459A-0CE4-4905-8325-71C5D01DA6A3}" dt="2024-06-19T15:07:47.743" v="851" actId="478"/>
            <ac:picMkLst>
              <pc:docMk/>
              <pc:sldMasterMk cId="783407565" sldId="2147483648"/>
              <pc:sldLayoutMk cId="1558470754" sldId="2147483656"/>
              <ac:picMk id="9" creationId="{AB5DBFED-469E-0DD4-806B-B1837622923A}"/>
            </ac:picMkLst>
          </pc:picChg>
          <pc:picChg chg="del">
            <ac:chgData name="Lauren Francis" userId="b7c8c318-11b6-44df-a20d-cbfd05c86935" providerId="ADAL" clId="{65C9459A-0CE4-4905-8325-71C5D01DA6A3}" dt="2024-06-19T15:07:48.294" v="852" actId="478"/>
            <ac:picMkLst>
              <pc:docMk/>
              <pc:sldMasterMk cId="783407565" sldId="2147483648"/>
              <pc:sldLayoutMk cId="1558470754" sldId="2147483656"/>
              <ac:picMk id="10" creationId="{92EB84A3-71B3-8C55-3176-6BA3C41C7D02}"/>
            </ac:picMkLst>
          </pc:picChg>
        </pc:sldLayoutChg>
        <pc:sldLayoutChg chg="modSp del mod">
          <pc:chgData name="Lauren Francis" userId="b7c8c318-11b6-44df-a20d-cbfd05c86935" providerId="ADAL" clId="{65C9459A-0CE4-4905-8325-71C5D01DA6A3}" dt="2024-06-19T15:06:15.978" v="831" actId="2696"/>
          <pc:sldLayoutMkLst>
            <pc:docMk/>
            <pc:sldMasterMk cId="783407565" sldId="2147483648"/>
            <pc:sldLayoutMk cId="3953456683" sldId="2147483657"/>
          </pc:sldLayoutMkLst>
          <pc:spChg chg="mod">
            <ac:chgData name="Lauren Francis" userId="b7c8c318-11b6-44df-a20d-cbfd05c86935" providerId="ADAL" clId="{65C9459A-0CE4-4905-8325-71C5D01DA6A3}" dt="2024-06-19T15:05:25.732" v="821" actId="1076"/>
            <ac:spMkLst>
              <pc:docMk/>
              <pc:sldMasterMk cId="783407565" sldId="2147483648"/>
              <pc:sldLayoutMk cId="3953456683" sldId="2147483657"/>
              <ac:spMk id="8" creationId="{4866B4DF-E8BF-ABCB-785A-2FFBEB3E1272}"/>
            </ac:spMkLst>
          </pc:spChg>
        </pc:sldLayoutChg>
        <pc:sldLayoutChg chg="addSp delSp modSp mod">
          <pc:chgData name="Lauren Francis" userId="b7c8c318-11b6-44df-a20d-cbfd05c86935" providerId="ADAL" clId="{65C9459A-0CE4-4905-8325-71C5D01DA6A3}" dt="2024-06-26T18:59:10.322" v="1094" actId="1582"/>
          <pc:sldLayoutMkLst>
            <pc:docMk/>
            <pc:sldMasterMk cId="783407565" sldId="2147483648"/>
            <pc:sldLayoutMk cId="1231232591" sldId="2147483658"/>
          </pc:sldLayoutMkLst>
          <pc:spChg chg="add mod">
            <ac:chgData name="Lauren Francis" userId="b7c8c318-11b6-44df-a20d-cbfd05c86935" providerId="ADAL" clId="{65C9459A-0CE4-4905-8325-71C5D01DA6A3}" dt="2024-06-19T15:08:20.370" v="859"/>
            <ac:spMkLst>
              <pc:docMk/>
              <pc:sldMasterMk cId="783407565" sldId="2147483648"/>
              <pc:sldLayoutMk cId="1231232591" sldId="2147483658"/>
              <ac:spMk id="2" creationId="{F073D081-A1F3-B66A-9244-66A41809DCE8}"/>
            </ac:spMkLst>
          </pc:spChg>
          <pc:spChg chg="add mod">
            <ac:chgData name="Lauren Francis" userId="b7c8c318-11b6-44df-a20d-cbfd05c86935" providerId="ADAL" clId="{65C9459A-0CE4-4905-8325-71C5D01DA6A3}" dt="2024-06-26T18:59:10.322" v="1094" actId="1582"/>
            <ac:spMkLst>
              <pc:docMk/>
              <pc:sldMasterMk cId="783407565" sldId="2147483648"/>
              <pc:sldLayoutMk cId="1231232591" sldId="2147483658"/>
              <ac:spMk id="3" creationId="{A133CF1F-35F1-AEB9-CF04-EC79D6C19AC5}"/>
            </ac:spMkLst>
          </pc:spChg>
          <pc:spChg chg="add mod">
            <ac:chgData name="Lauren Francis" userId="b7c8c318-11b6-44df-a20d-cbfd05c86935" providerId="ADAL" clId="{65C9459A-0CE4-4905-8325-71C5D01DA6A3}" dt="2024-06-19T15:09:17.080" v="872"/>
            <ac:spMkLst>
              <pc:docMk/>
              <pc:sldMasterMk cId="783407565" sldId="2147483648"/>
              <pc:sldLayoutMk cId="1231232591" sldId="2147483658"/>
              <ac:spMk id="4" creationId="{F31FAE0C-05FD-E97F-8593-5CE7337F4550}"/>
            </ac:spMkLst>
          </pc:spChg>
          <pc:spChg chg="del">
            <ac:chgData name="Lauren Francis" userId="b7c8c318-11b6-44df-a20d-cbfd05c86935" providerId="ADAL" clId="{65C9459A-0CE4-4905-8325-71C5D01DA6A3}" dt="2024-06-19T15:08:48.833" v="863" actId="478"/>
            <ac:spMkLst>
              <pc:docMk/>
              <pc:sldMasterMk cId="783407565" sldId="2147483648"/>
              <pc:sldLayoutMk cId="1231232591" sldId="2147483658"/>
              <ac:spMk id="7" creationId="{F3E0EC45-F934-440C-8C32-4BC498380E72}"/>
            </ac:spMkLst>
          </pc:spChg>
          <pc:spChg chg="del">
            <ac:chgData name="Lauren Francis" userId="b7c8c318-11b6-44df-a20d-cbfd05c86935" providerId="ADAL" clId="{65C9459A-0CE4-4905-8325-71C5D01DA6A3}" dt="2024-06-19T15:08:53.808" v="868" actId="478"/>
            <ac:spMkLst>
              <pc:docMk/>
              <pc:sldMasterMk cId="783407565" sldId="2147483648"/>
              <pc:sldLayoutMk cId="1231232591" sldId="2147483658"/>
              <ac:spMk id="8" creationId="{EFD99921-BAF6-FA12-0C28-00495101C0B2}"/>
            </ac:spMkLst>
          </pc:spChg>
          <pc:spChg chg="add del mod ord">
            <ac:chgData name="Lauren Francis" userId="b7c8c318-11b6-44df-a20d-cbfd05c86935" providerId="ADAL" clId="{65C9459A-0CE4-4905-8325-71C5D01DA6A3}" dt="2024-06-19T15:15:02.669" v="902" actId="21"/>
            <ac:spMkLst>
              <pc:docMk/>
              <pc:sldMasterMk cId="783407565" sldId="2147483648"/>
              <pc:sldLayoutMk cId="1231232591" sldId="2147483658"/>
              <ac:spMk id="13" creationId="{2EFC01B6-BA3C-8F7F-B27F-D9222D65090F}"/>
            </ac:spMkLst>
          </pc:sp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5" creationId="{172A1D28-06B7-6CB0-550E-2C73500AD168}"/>
            </ac:picMkLst>
          </pc:picChg>
          <pc:picChg chg="add del mod ord modCrop">
            <ac:chgData name="Lauren Francis" userId="b7c8c318-11b6-44df-a20d-cbfd05c86935" providerId="ADAL" clId="{65C9459A-0CE4-4905-8325-71C5D01DA6A3}" dt="2024-06-19T15:09:30.128" v="876" actId="167"/>
            <ac:picMkLst>
              <pc:docMk/>
              <pc:sldMasterMk cId="783407565" sldId="2147483648"/>
              <pc:sldLayoutMk cId="1231232591" sldId="2147483658"/>
              <ac:picMk id="6" creationId="{9B7203F3-B6DC-378C-CF63-AF700EED0708}"/>
            </ac:picMkLst>
          </pc:picChg>
          <pc:picChg chg="del">
            <ac:chgData name="Lauren Francis" userId="b7c8c318-11b6-44df-a20d-cbfd05c86935" providerId="ADAL" clId="{65C9459A-0CE4-4905-8325-71C5D01DA6A3}" dt="2024-06-19T15:08:52.159" v="866" actId="478"/>
            <ac:picMkLst>
              <pc:docMk/>
              <pc:sldMasterMk cId="783407565" sldId="2147483648"/>
              <pc:sldLayoutMk cId="1231232591" sldId="2147483658"/>
              <ac:picMk id="9" creationId="{78B4731E-4A25-F553-B5FD-A95CAFEA4438}"/>
            </ac:picMkLst>
          </pc:picChg>
          <pc:picChg chg="del">
            <ac:chgData name="Lauren Francis" userId="b7c8c318-11b6-44df-a20d-cbfd05c86935" providerId="ADAL" clId="{65C9459A-0CE4-4905-8325-71C5D01DA6A3}" dt="2024-06-19T15:08:52.792" v="867" actId="478"/>
            <ac:picMkLst>
              <pc:docMk/>
              <pc:sldMasterMk cId="783407565" sldId="2147483648"/>
              <pc:sldLayoutMk cId="1231232591" sldId="2147483658"/>
              <ac:picMk id="10" creationId="{47CF9434-C96E-931A-74C8-1E51EB50E57E}"/>
            </ac:picMkLst>
          </pc:pic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12" creationId="{4EA8A5B0-231D-7C67-C7CB-882554213405}"/>
            </ac:picMkLst>
          </pc:picChg>
        </pc:sldLayoutChg>
        <pc:sldLayoutChg chg="modSp mod">
          <pc:chgData name="Lauren Francis" userId="b7c8c318-11b6-44df-a20d-cbfd05c86935" providerId="ADAL" clId="{65C9459A-0CE4-4905-8325-71C5D01DA6A3}" dt="2024-06-19T14:48:04.202" v="666" actId="207"/>
          <pc:sldLayoutMkLst>
            <pc:docMk/>
            <pc:sldMasterMk cId="783407565" sldId="2147483648"/>
            <pc:sldLayoutMk cId="294763625" sldId="2147483659"/>
          </pc:sldLayoutMkLst>
          <pc:spChg chg="mod">
            <ac:chgData name="Lauren Francis" userId="b7c8c318-11b6-44df-a20d-cbfd05c86935" providerId="ADAL" clId="{65C9459A-0CE4-4905-8325-71C5D01DA6A3}" dt="2024-06-19T14:48:04.202" v="666" actId="207"/>
            <ac:spMkLst>
              <pc:docMk/>
              <pc:sldMasterMk cId="783407565" sldId="2147483648"/>
              <pc:sldLayoutMk cId="294763625" sldId="2147483659"/>
              <ac:spMk id="9" creationId="{07214D5E-0291-DA4B-19E7-2D1E7A3B884E}"/>
            </ac:spMkLst>
          </pc:spChg>
        </pc:sldLayoutChg>
        <pc:sldLayoutChg chg="mod">
          <pc:chgData name="Lauren Francis" userId="b7c8c318-11b6-44df-a20d-cbfd05c86935" providerId="ADAL" clId="{65C9459A-0CE4-4905-8325-71C5D01DA6A3}" dt="2024-05-29T21:24:23.607" v="45" actId="6014"/>
          <pc:sldLayoutMkLst>
            <pc:docMk/>
            <pc:sldMasterMk cId="783407565" sldId="2147483648"/>
            <pc:sldLayoutMk cId="2006673658" sldId="2147483663"/>
          </pc:sldLayoutMkLst>
        </pc:sldLayoutChg>
        <pc:sldLayoutChg chg="addSp modSp mod">
          <pc:chgData name="Lauren Francis" userId="b7c8c318-11b6-44df-a20d-cbfd05c86935" providerId="ADAL" clId="{65C9459A-0CE4-4905-8325-71C5D01DA6A3}" dt="2024-06-26T19:00:16.165" v="1106" actId="1582"/>
          <pc:sldLayoutMkLst>
            <pc:docMk/>
            <pc:sldMasterMk cId="783407565" sldId="2147483648"/>
            <pc:sldLayoutMk cId="4083002021" sldId="2147483666"/>
          </pc:sldLayoutMkLst>
          <pc:spChg chg="add mod ord">
            <ac:chgData name="Lauren Francis" userId="b7c8c318-11b6-44df-a20d-cbfd05c86935" providerId="ADAL" clId="{65C9459A-0CE4-4905-8325-71C5D01DA6A3}" dt="2024-06-26T19:00:16.165" v="1106" actId="1582"/>
            <ac:spMkLst>
              <pc:docMk/>
              <pc:sldMasterMk cId="783407565" sldId="2147483648"/>
              <pc:sldLayoutMk cId="4083002021" sldId="2147483666"/>
              <ac:spMk id="2" creationId="{9916A348-59ED-3D34-81E0-7B90E39F237C}"/>
            </ac:spMkLst>
          </pc:spChg>
          <pc:spChg chg="mod">
            <ac:chgData name="Lauren Francis" userId="b7c8c318-11b6-44df-a20d-cbfd05c86935" providerId="ADAL" clId="{65C9459A-0CE4-4905-8325-71C5D01DA6A3}" dt="2024-06-19T15:02:48.649" v="798" actId="404"/>
            <ac:spMkLst>
              <pc:docMk/>
              <pc:sldMasterMk cId="783407565" sldId="2147483648"/>
              <pc:sldLayoutMk cId="4083002021" sldId="2147483666"/>
              <ac:spMk id="8" creationId="{4C046EC4-C94E-67DE-C0E5-44A63B8FAA00}"/>
            </ac:spMkLst>
          </pc:spChg>
          <pc:spChg chg="mod ord">
            <ac:chgData name="Lauren Francis" userId="b7c8c318-11b6-44df-a20d-cbfd05c86935" providerId="ADAL" clId="{65C9459A-0CE4-4905-8325-71C5D01DA6A3}" dt="2024-06-19T15:04:38.467" v="817" actId="1035"/>
            <ac:spMkLst>
              <pc:docMk/>
              <pc:sldMasterMk cId="783407565" sldId="2147483648"/>
              <pc:sldLayoutMk cId="4083002021" sldId="2147483666"/>
              <ac:spMk id="11" creationId="{D467AB6F-5056-5571-6A53-4276B6678E81}"/>
            </ac:spMkLst>
          </pc:spChg>
          <pc:picChg chg="mod ord modCrop">
            <ac:chgData name="Lauren Francis" userId="b7c8c318-11b6-44df-a20d-cbfd05c86935" providerId="ADAL" clId="{65C9459A-0CE4-4905-8325-71C5D01DA6A3}" dt="2024-06-19T15:02:29.042" v="796" actId="167"/>
            <ac:picMkLst>
              <pc:docMk/>
              <pc:sldMasterMk cId="783407565" sldId="2147483648"/>
              <pc:sldLayoutMk cId="4083002021" sldId="2147483666"/>
              <ac:picMk id="6" creationId="{B1839FCA-ED11-DB80-A874-B0F3613C6EF6}"/>
            </ac:picMkLst>
          </pc:picChg>
        </pc:sldLayoutChg>
        <pc:sldLayoutChg chg="addSp delSp modSp new mod">
          <pc:chgData name="Lauren Francis" userId="b7c8c318-11b6-44df-a20d-cbfd05c86935" providerId="ADAL" clId="{65C9459A-0CE4-4905-8325-71C5D01DA6A3}" dt="2024-05-15T21:23:43.625" v="7" actId="6014"/>
          <pc:sldLayoutMkLst>
            <pc:docMk/>
            <pc:sldMasterMk cId="783407565" sldId="2147483648"/>
            <pc:sldLayoutMk cId="190540867" sldId="2147483667"/>
          </pc:sldLayoutMkLst>
          <pc:spChg chg="del">
            <ac:chgData name="Lauren Francis" userId="b7c8c318-11b6-44df-a20d-cbfd05c86935" providerId="ADAL" clId="{65C9459A-0CE4-4905-8325-71C5D01DA6A3}" dt="2024-05-15T21:23:28.844" v="3" actId="478"/>
            <ac:spMkLst>
              <pc:docMk/>
              <pc:sldMasterMk cId="783407565" sldId="2147483648"/>
              <pc:sldLayoutMk cId="190540867" sldId="2147483667"/>
              <ac:spMk id="2" creationId="{557DB68A-300F-FFF6-D016-D554CF4B1918}"/>
            </ac:spMkLst>
          </pc:spChg>
          <pc:spChg chg="add mod">
            <ac:chgData name="Lauren Francis" userId="b7c8c318-11b6-44df-a20d-cbfd05c86935" providerId="ADAL" clId="{65C9459A-0CE4-4905-8325-71C5D01DA6A3}" dt="2024-05-15T21:23:37.853" v="6" actId="14100"/>
            <ac:spMkLst>
              <pc:docMk/>
              <pc:sldMasterMk cId="783407565" sldId="2147483648"/>
              <pc:sldLayoutMk cId="190540867" sldId="2147483667"/>
              <ac:spMk id="3" creationId="{E276FBD5-6F47-8B1A-8F86-CAA5E4BF611D}"/>
            </ac:spMkLst>
          </pc:spChg>
        </pc:sldLayoutChg>
        <pc:sldLayoutChg chg="modSp del mod">
          <pc:chgData name="Lauren Francis" userId="b7c8c318-11b6-44df-a20d-cbfd05c86935" providerId="ADAL" clId="{65C9459A-0CE4-4905-8325-71C5D01DA6A3}" dt="2024-06-19T15:03:34.403" v="801" actId="2696"/>
          <pc:sldLayoutMkLst>
            <pc:docMk/>
            <pc:sldMasterMk cId="783407565" sldId="2147483648"/>
            <pc:sldLayoutMk cId="3868494951" sldId="2147483668"/>
          </pc:sldLayoutMkLst>
          <pc:spChg chg="mod">
            <ac:chgData name="Lauren Francis" userId="b7c8c318-11b6-44df-a20d-cbfd05c86935" providerId="ADAL" clId="{65C9459A-0CE4-4905-8325-71C5D01DA6A3}" dt="2024-06-14T19:09:08.327" v="150" actId="1076"/>
            <ac:spMkLst>
              <pc:docMk/>
              <pc:sldMasterMk cId="783407565" sldId="2147483648"/>
              <pc:sldLayoutMk cId="3868494951" sldId="2147483668"/>
              <ac:spMk id="11" creationId="{D467AB6F-5056-5571-6A53-4276B6678E81}"/>
            </ac:spMkLst>
          </pc:spChg>
        </pc:sldLayoutChg>
        <pc:sldLayoutChg chg="delSp mod ord">
          <pc:chgData name="Lauren Francis" userId="b7c8c318-11b6-44df-a20d-cbfd05c86935" providerId="ADAL" clId="{65C9459A-0CE4-4905-8325-71C5D01DA6A3}" dt="2024-05-30T03:48:02.927" v="52" actId="6014"/>
          <pc:sldLayoutMkLst>
            <pc:docMk/>
            <pc:sldMasterMk cId="783407565" sldId="2147483648"/>
            <pc:sldLayoutMk cId="1597473240" sldId="2147483669"/>
          </pc:sldLayoutMkLst>
          <pc:spChg chg="del">
            <ac:chgData name="Lauren Francis" userId="b7c8c318-11b6-44df-a20d-cbfd05c86935" providerId="ADAL" clId="{65C9459A-0CE4-4905-8325-71C5D01DA6A3}" dt="2024-05-30T03:47:39.274" v="50" actId="478"/>
            <ac:spMkLst>
              <pc:docMk/>
              <pc:sldMasterMk cId="783407565" sldId="2147483648"/>
              <pc:sldLayoutMk cId="1597473240" sldId="2147483669"/>
              <ac:spMk id="11" creationId="{9EB5AE9F-4287-A334-4516-24BC8782E828}"/>
            </ac:spMkLst>
          </pc:sp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8" creationId="{8412F8FB-319A-506A-9307-6134A89FF9BD}"/>
            </ac:picMkLst>
          </pc:pic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9" creationId="{A59FB520-FC60-F42A-38AA-0134E49DA426}"/>
            </ac:picMkLst>
          </pc:picChg>
          <pc:cxnChg chg="del">
            <ac:chgData name="Lauren Francis" userId="b7c8c318-11b6-44df-a20d-cbfd05c86935" providerId="ADAL" clId="{65C9459A-0CE4-4905-8325-71C5D01DA6A3}" dt="2024-05-30T03:47:39.274" v="50" actId="478"/>
            <ac:cxnSpMkLst>
              <pc:docMk/>
              <pc:sldMasterMk cId="783407565" sldId="2147483648"/>
              <pc:sldLayoutMk cId="1597473240" sldId="2147483669"/>
              <ac:cxnSpMk id="10" creationId="{FBA22388-34CD-7440-9F59-61D346F7B5AB}"/>
            </ac:cxnSpMkLst>
          </pc:cxnChg>
        </pc:sldLayoutChg>
        <pc:sldLayoutChg chg="addSp delSp modSp mod">
          <pc:chgData name="Lauren Francis" userId="b7c8c318-11b6-44df-a20d-cbfd05c86935" providerId="ADAL" clId="{65C9459A-0CE4-4905-8325-71C5D01DA6A3}" dt="2024-06-26T18:58:13.777" v="1088" actId="1582"/>
          <pc:sldLayoutMkLst>
            <pc:docMk/>
            <pc:sldMasterMk cId="783407565" sldId="2147483648"/>
            <pc:sldLayoutMk cId="2709734850" sldId="2147483670"/>
          </pc:sldLayoutMkLst>
          <pc:spChg chg="add">
            <ac:chgData name="Lauren Francis" userId="b7c8c318-11b6-44df-a20d-cbfd05c86935" providerId="ADAL" clId="{65C9459A-0CE4-4905-8325-71C5D01DA6A3}" dt="2024-06-07T00:23:15.222" v="84"/>
            <ac:spMkLst>
              <pc:docMk/>
              <pc:sldMasterMk cId="783407565" sldId="2147483648"/>
              <pc:sldLayoutMk cId="2709734850" sldId="2147483670"/>
              <ac:spMk id="2" creationId="{4A4674CC-C2CD-8E89-3972-7C02E879ACA5}"/>
            </ac:spMkLst>
          </pc:spChg>
          <pc:spChg chg="add mod">
            <ac:chgData name="Lauren Francis" userId="b7c8c318-11b6-44df-a20d-cbfd05c86935" providerId="ADAL" clId="{65C9459A-0CE4-4905-8325-71C5D01DA6A3}" dt="2024-06-26T18:58:13.777" v="1088" actId="1582"/>
            <ac:spMkLst>
              <pc:docMk/>
              <pc:sldMasterMk cId="783407565" sldId="2147483648"/>
              <pc:sldLayoutMk cId="2709734850" sldId="2147483670"/>
              <ac:spMk id="2" creationId="{B5D72630-232D-E421-4330-97C84CEB6373}"/>
            </ac:spMkLst>
          </pc:spChg>
          <pc:spChg chg="add mod">
            <ac:chgData name="Lauren Francis" userId="b7c8c318-11b6-44df-a20d-cbfd05c86935" providerId="ADAL" clId="{65C9459A-0CE4-4905-8325-71C5D01DA6A3}" dt="2024-06-19T15:06:51.361" v="837"/>
            <ac:spMkLst>
              <pc:docMk/>
              <pc:sldMasterMk cId="783407565" sldId="2147483648"/>
              <pc:sldLayoutMk cId="2709734850" sldId="2147483670"/>
              <ac:spMk id="4" creationId="{BB4FD43B-3B83-4C82-68C2-4E1E908341CE}"/>
            </ac:spMkLst>
          </pc:spChg>
          <pc:spChg chg="add mod ord">
            <ac:chgData name="Lauren Francis" userId="b7c8c318-11b6-44df-a20d-cbfd05c86935" providerId="ADAL" clId="{65C9459A-0CE4-4905-8325-71C5D01DA6A3}" dt="2024-06-26T18:57:37.254" v="1085" actId="14100"/>
            <ac:spMkLst>
              <pc:docMk/>
              <pc:sldMasterMk cId="783407565" sldId="2147483648"/>
              <pc:sldLayoutMk cId="2709734850" sldId="2147483670"/>
              <ac:spMk id="7" creationId="{CD3ABE77-B8EA-2F42-B02F-F1CDA060D111}"/>
            </ac:spMkLst>
          </pc:spChg>
          <pc:spChg chg="del mod">
            <ac:chgData name="Lauren Francis" userId="b7c8c318-11b6-44df-a20d-cbfd05c86935" providerId="ADAL" clId="{65C9459A-0CE4-4905-8325-71C5D01DA6A3}" dt="2024-06-19T15:06:42.275" v="833" actId="478"/>
            <ac:spMkLst>
              <pc:docMk/>
              <pc:sldMasterMk cId="783407565" sldId="2147483648"/>
              <pc:sldLayoutMk cId="2709734850" sldId="2147483670"/>
              <ac:spMk id="8" creationId="{4866B4DF-E8BF-ABCB-785A-2FFBEB3E1272}"/>
            </ac:spMkLst>
          </pc:spChg>
          <pc:spChg chg="del">
            <ac:chgData name="Lauren Francis" userId="b7c8c318-11b6-44df-a20d-cbfd05c86935" providerId="ADAL" clId="{65C9459A-0CE4-4905-8325-71C5D01DA6A3}" dt="2024-06-19T15:06:45.703" v="834" actId="478"/>
            <ac:spMkLst>
              <pc:docMk/>
              <pc:sldMasterMk cId="783407565" sldId="2147483648"/>
              <pc:sldLayoutMk cId="2709734850" sldId="2147483670"/>
              <ac:spMk id="9" creationId="{8818F345-6E75-3190-5F68-FE8926922392}"/>
            </ac:spMkLst>
          </pc:spChg>
          <pc:spChg chg="mod">
            <ac:chgData name="Lauren Francis" userId="b7c8c318-11b6-44df-a20d-cbfd05c86935" providerId="ADAL" clId="{65C9459A-0CE4-4905-8325-71C5D01DA6A3}" dt="2024-06-07T00:24:55.511" v="133" actId="20577"/>
            <ac:spMkLst>
              <pc:docMk/>
              <pc:sldMasterMk cId="783407565" sldId="2147483648"/>
              <pc:sldLayoutMk cId="2709734850" sldId="2147483670"/>
              <ac:spMk id="12" creationId="{B11C40C4-CCE7-FF1C-9907-835950ED1229}"/>
            </ac:spMkLst>
          </pc:spChg>
          <pc:picChg chg="add mod ord modCrop">
            <ac:chgData name="Lauren Francis" userId="b7c8c318-11b6-44df-a20d-cbfd05c86935" providerId="ADAL" clId="{65C9459A-0CE4-4905-8325-71C5D01DA6A3}" dt="2024-06-26T18:57:32.684" v="1084" actId="14100"/>
            <ac:picMkLst>
              <pc:docMk/>
              <pc:sldMasterMk cId="783407565" sldId="2147483648"/>
              <pc:sldLayoutMk cId="2709734850" sldId="2147483670"/>
              <ac:picMk id="3" creationId="{741188A5-8A9C-86DC-29A5-E40F76168104}"/>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5" creationId="{34EFF398-11E2-BC9B-BCCD-393934C67525}"/>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6" creationId="{2C451E85-E7C3-32EA-B7D6-022531F79C85}"/>
            </ac:picMkLst>
          </pc:picChg>
          <pc:picChg chg="del">
            <ac:chgData name="Lauren Francis" userId="b7c8c318-11b6-44df-a20d-cbfd05c86935" providerId="ADAL" clId="{65C9459A-0CE4-4905-8325-71C5D01DA6A3}" dt="2024-06-07T00:21:41.128" v="68" actId="478"/>
            <ac:picMkLst>
              <pc:docMk/>
              <pc:sldMasterMk cId="783407565" sldId="2147483648"/>
              <pc:sldLayoutMk cId="2709734850" sldId="2147483670"/>
              <ac:picMk id="7" creationId="{57F8C5B6-BF47-5131-CD4C-0E609B4B8C7F}"/>
            </ac:picMkLst>
          </pc:picChg>
          <pc:picChg chg="del">
            <ac:chgData name="Lauren Francis" userId="b7c8c318-11b6-44df-a20d-cbfd05c86935" providerId="ADAL" clId="{65C9459A-0CE4-4905-8325-71C5D01DA6A3}" dt="2024-06-19T15:06:46.285" v="835" actId="478"/>
            <ac:picMkLst>
              <pc:docMk/>
              <pc:sldMasterMk cId="783407565" sldId="2147483648"/>
              <pc:sldLayoutMk cId="2709734850" sldId="2147483670"/>
              <ac:picMk id="10" creationId="{15E92780-60FD-8ECF-A5DA-DF9E73B44038}"/>
            </ac:picMkLst>
          </pc:picChg>
          <pc:picChg chg="del">
            <ac:chgData name="Lauren Francis" userId="b7c8c318-11b6-44df-a20d-cbfd05c86935" providerId="ADAL" clId="{65C9459A-0CE4-4905-8325-71C5D01DA6A3}" dt="2024-06-19T15:06:46.740" v="836" actId="478"/>
            <ac:picMkLst>
              <pc:docMk/>
              <pc:sldMasterMk cId="783407565" sldId="2147483648"/>
              <pc:sldLayoutMk cId="2709734850" sldId="2147483670"/>
              <ac:picMk id="11" creationId="{6B09F921-E4C1-067D-C21B-733A2279B8F3}"/>
            </ac:picMkLst>
          </pc:picChg>
          <pc:picChg chg="add del mod">
            <ac:chgData name="Lauren Francis" userId="b7c8c318-11b6-44df-a20d-cbfd05c86935" providerId="ADAL" clId="{65C9459A-0CE4-4905-8325-71C5D01DA6A3}" dt="2024-06-07T00:23:13.216" v="83" actId="478"/>
            <ac:picMkLst>
              <pc:docMk/>
              <pc:sldMasterMk cId="783407565" sldId="2147483648"/>
              <pc:sldLayoutMk cId="2709734850" sldId="2147483670"/>
              <ac:picMk id="1026" creationId="{CE104F9D-2D19-57CB-6362-1A1EBD046427}"/>
            </ac:picMkLst>
          </pc:picChg>
        </pc:sldLayoutChg>
        <pc:sldLayoutChg chg="addSp delSp modSp mod">
          <pc:chgData name="Lauren Francis" userId="b7c8c318-11b6-44df-a20d-cbfd05c86935" providerId="ADAL" clId="{65C9459A-0CE4-4905-8325-71C5D01DA6A3}" dt="2024-06-26T19:02:36.982" v="1125" actId="1037"/>
          <pc:sldLayoutMkLst>
            <pc:docMk/>
            <pc:sldMasterMk cId="783407565" sldId="2147483648"/>
            <pc:sldLayoutMk cId="3451759316" sldId="2147483671"/>
          </pc:sldLayoutMkLst>
          <pc:spChg chg="add del mod">
            <ac:chgData name="Lauren Francis" userId="b7c8c318-11b6-44df-a20d-cbfd05c86935" providerId="ADAL" clId="{65C9459A-0CE4-4905-8325-71C5D01DA6A3}" dt="2024-06-26T11:17:07.806" v="942" actId="478"/>
            <ac:spMkLst>
              <pc:docMk/>
              <pc:sldMasterMk cId="783407565" sldId="2147483648"/>
              <pc:sldLayoutMk cId="3451759316" sldId="2147483671"/>
              <ac:spMk id="5" creationId="{0CE7CDE1-BB1A-8BBC-0C4C-940E82FF9C20}"/>
            </ac:spMkLst>
          </pc:spChg>
          <pc:spChg chg="add del">
            <ac:chgData name="Lauren Francis" userId="b7c8c318-11b6-44df-a20d-cbfd05c86935" providerId="ADAL" clId="{65C9459A-0CE4-4905-8325-71C5D01DA6A3}" dt="2024-06-14T19:10:54.836" v="164" actId="478"/>
            <ac:spMkLst>
              <pc:docMk/>
              <pc:sldMasterMk cId="783407565" sldId="2147483648"/>
              <pc:sldLayoutMk cId="3451759316" sldId="2147483671"/>
              <ac:spMk id="6" creationId="{3F32B276-0F39-6BCC-2EA6-63925635031A}"/>
            </ac:spMkLst>
          </pc:spChg>
          <pc:spChg chg="add mod ord">
            <ac:chgData name="Lauren Francis" userId="b7c8c318-11b6-44df-a20d-cbfd05c86935" providerId="ADAL" clId="{65C9459A-0CE4-4905-8325-71C5D01DA6A3}" dt="2024-06-26T19:02:36.982" v="1125" actId="1037"/>
            <ac:spMkLst>
              <pc:docMk/>
              <pc:sldMasterMk cId="783407565" sldId="2147483648"/>
              <pc:sldLayoutMk cId="3451759316" sldId="2147483671"/>
              <ac:spMk id="6" creationId="{A0E1ECE0-07AB-EED7-43AF-6A65242F3022}"/>
            </ac:spMkLst>
          </pc:spChg>
          <pc:spChg chg="add del mod">
            <ac:chgData name="Lauren Francis" userId="b7c8c318-11b6-44df-a20d-cbfd05c86935" providerId="ADAL" clId="{65C9459A-0CE4-4905-8325-71C5D01DA6A3}" dt="2024-06-26T11:17:32.474" v="944" actId="478"/>
            <ac:spMkLst>
              <pc:docMk/>
              <pc:sldMasterMk cId="783407565" sldId="2147483648"/>
              <pc:sldLayoutMk cId="3451759316" sldId="2147483671"/>
              <ac:spMk id="7" creationId="{AAD0DA64-2896-85B8-8C51-43E21A970472}"/>
            </ac:spMkLst>
          </pc:spChg>
          <pc:spChg chg="del mod ord">
            <ac:chgData name="Lauren Francis" userId="b7c8c318-11b6-44df-a20d-cbfd05c86935" providerId="ADAL" clId="{65C9459A-0CE4-4905-8325-71C5D01DA6A3}" dt="2024-06-19T14:45:48.565" v="654" actId="478"/>
            <ac:spMkLst>
              <pc:docMk/>
              <pc:sldMasterMk cId="783407565" sldId="2147483648"/>
              <pc:sldLayoutMk cId="3451759316" sldId="2147483671"/>
              <ac:spMk id="8" creationId="{4866B4DF-E8BF-ABCB-785A-2FFBEB3E1272}"/>
            </ac:spMkLst>
          </pc:spChg>
          <pc:spChg chg="del">
            <ac:chgData name="Lauren Francis" userId="b7c8c318-11b6-44df-a20d-cbfd05c86935" providerId="ADAL" clId="{65C9459A-0CE4-4905-8325-71C5D01DA6A3}" dt="2024-06-19T14:58:20.981" v="761" actId="478"/>
            <ac:spMkLst>
              <pc:docMk/>
              <pc:sldMasterMk cId="783407565" sldId="2147483648"/>
              <pc:sldLayoutMk cId="3451759316" sldId="2147483671"/>
              <ac:spMk id="9" creationId="{8818F345-6E75-3190-5F68-FE8926922392}"/>
            </ac:spMkLst>
          </pc:spChg>
          <pc:spChg chg="add del mod">
            <ac:chgData name="Lauren Francis" userId="b7c8c318-11b6-44df-a20d-cbfd05c86935" providerId="ADAL" clId="{65C9459A-0CE4-4905-8325-71C5D01DA6A3}" dt="2024-06-26T18:56:53.337" v="1075" actId="478"/>
            <ac:spMkLst>
              <pc:docMk/>
              <pc:sldMasterMk cId="783407565" sldId="2147483648"/>
              <pc:sldLayoutMk cId="3451759316" sldId="2147483671"/>
              <ac:spMk id="9" creationId="{91A75346-CCAB-BE12-EFAA-12CA4328D1E9}"/>
            </ac:spMkLst>
          </pc:spChg>
          <pc:spChg chg="add mod">
            <ac:chgData name="Lauren Francis" userId="b7c8c318-11b6-44df-a20d-cbfd05c86935" providerId="ADAL" clId="{65C9459A-0CE4-4905-8325-71C5D01DA6A3}" dt="2024-06-26T18:56:11.133" v="1060" actId="1037"/>
            <ac:spMkLst>
              <pc:docMk/>
              <pc:sldMasterMk cId="783407565" sldId="2147483648"/>
              <pc:sldLayoutMk cId="3451759316" sldId="2147483671"/>
              <ac:spMk id="19" creationId="{00608F6B-0818-8C97-2AA3-955405B8FBCA}"/>
            </ac:spMkLst>
          </pc:spChg>
          <pc:spChg chg="add mod">
            <ac:chgData name="Lauren Francis" userId="b7c8c318-11b6-44df-a20d-cbfd05c86935" providerId="ADAL" clId="{65C9459A-0CE4-4905-8325-71C5D01DA6A3}" dt="2024-06-14T19:19:46.015" v="211"/>
            <ac:spMkLst>
              <pc:docMk/>
              <pc:sldMasterMk cId="783407565" sldId="2147483648"/>
              <pc:sldLayoutMk cId="3451759316" sldId="2147483671"/>
              <ac:spMk id="19" creationId="{2350CD72-8C02-AD29-4328-39015375F7A5}"/>
            </ac:spMkLst>
          </pc:spChg>
          <pc:spChg chg="add mod ord">
            <ac:chgData name="Lauren Francis" userId="b7c8c318-11b6-44df-a20d-cbfd05c86935" providerId="ADAL" clId="{65C9459A-0CE4-4905-8325-71C5D01DA6A3}" dt="2024-06-26T18:56:39.322" v="1066" actId="1036"/>
            <ac:spMkLst>
              <pc:docMk/>
              <pc:sldMasterMk cId="783407565" sldId="2147483648"/>
              <pc:sldLayoutMk cId="3451759316" sldId="2147483671"/>
              <ac:spMk id="22" creationId="{6E3B0B49-027D-8F06-5A33-6EAC6E5D5BF6}"/>
            </ac:spMkLst>
          </pc:spChg>
          <pc:picChg chg="add mod ord modCrop">
            <ac:chgData name="Lauren Francis" userId="b7c8c318-11b6-44df-a20d-cbfd05c86935" providerId="ADAL" clId="{65C9459A-0CE4-4905-8325-71C5D01DA6A3}" dt="2024-06-26T18:55:44.056" v="1029" actId="167"/>
            <ac:picMkLst>
              <pc:docMk/>
              <pc:sldMasterMk cId="783407565" sldId="2147483648"/>
              <pc:sldLayoutMk cId="3451759316" sldId="2147483671"/>
              <ac:picMk id="2" creationId="{D8F3C0BD-298D-F51E-B324-4A74A9C0ABC5}"/>
            </ac:picMkLst>
          </pc:picChg>
          <pc:picChg chg="mod">
            <ac:chgData name="Lauren Francis" userId="b7c8c318-11b6-44df-a20d-cbfd05c86935" providerId="ADAL" clId="{65C9459A-0CE4-4905-8325-71C5D01DA6A3}" dt="2024-06-19T14:46:14.618" v="658" actId="1035"/>
            <ac:picMkLst>
              <pc:docMk/>
              <pc:sldMasterMk cId="783407565" sldId="2147483648"/>
              <pc:sldLayoutMk cId="3451759316" sldId="2147483671"/>
              <ac:picMk id="3" creationId="{741188A5-8A9C-86DC-29A5-E40F76168104}"/>
            </ac:picMkLst>
          </pc:picChg>
          <pc:picChg chg="add mod ord">
            <ac:chgData name="Lauren Francis" userId="b7c8c318-11b6-44df-a20d-cbfd05c86935" providerId="ADAL" clId="{65C9459A-0CE4-4905-8325-71C5D01DA6A3}" dt="2024-06-19T14:46:15.782" v="660" actId="1035"/>
            <ac:picMkLst>
              <pc:docMk/>
              <pc:sldMasterMk cId="783407565" sldId="2147483648"/>
              <pc:sldLayoutMk cId="3451759316" sldId="2147483671"/>
              <ac:picMk id="4" creationId="{6A977FE2-8A2E-6FD2-91C7-70807858A447}"/>
            </ac:picMkLst>
          </pc:picChg>
          <pc:picChg chg="add mod ord modCrop">
            <ac:chgData name="Lauren Francis" userId="b7c8c318-11b6-44df-a20d-cbfd05c86935" providerId="ADAL" clId="{65C9459A-0CE4-4905-8325-71C5D01DA6A3}" dt="2024-06-26T18:53:15.297" v="1001" actId="732"/>
            <ac:picMkLst>
              <pc:docMk/>
              <pc:sldMasterMk cId="783407565" sldId="2147483648"/>
              <pc:sldLayoutMk cId="3451759316" sldId="2147483671"/>
              <ac:picMk id="5" creationId="{6BEB3AFE-1F41-611F-CC78-52C2062A0A97}"/>
            </ac:picMkLst>
          </pc:picChg>
          <pc:picChg chg="add del mod modCrop">
            <ac:chgData name="Lauren Francis" userId="b7c8c318-11b6-44df-a20d-cbfd05c86935" providerId="ADAL" clId="{65C9459A-0CE4-4905-8325-71C5D01DA6A3}" dt="2024-06-19T14:50:15.959" v="695" actId="21"/>
            <ac:picMkLst>
              <pc:docMk/>
              <pc:sldMasterMk cId="783407565" sldId="2147483648"/>
              <pc:sldLayoutMk cId="3451759316" sldId="2147483671"/>
              <ac:picMk id="5" creationId="{BE9EBF4B-BC1F-7F25-DFB0-BC45AB9EF517}"/>
            </ac:picMkLst>
          </pc:picChg>
          <pc:picChg chg="add del mod ord">
            <ac:chgData name="Lauren Francis" userId="b7c8c318-11b6-44df-a20d-cbfd05c86935" providerId="ADAL" clId="{65C9459A-0CE4-4905-8325-71C5D01DA6A3}" dt="2024-06-26T18:50:14.180" v="967" actId="478"/>
            <ac:picMkLst>
              <pc:docMk/>
              <pc:sldMasterMk cId="783407565" sldId="2147483648"/>
              <pc:sldLayoutMk cId="3451759316" sldId="2147483671"/>
              <ac:picMk id="7" creationId="{1C61F521-F2AB-8C2F-EFE9-58F31630E52A}"/>
            </ac:picMkLst>
          </pc:picChg>
          <pc:picChg chg="add del mod ord modCrop">
            <ac:chgData name="Lauren Francis" userId="b7c8c318-11b6-44df-a20d-cbfd05c86935" providerId="ADAL" clId="{65C9459A-0CE4-4905-8325-71C5D01DA6A3}" dt="2024-06-19T14:58:14.473" v="759" actId="478"/>
            <ac:picMkLst>
              <pc:docMk/>
              <pc:sldMasterMk cId="783407565" sldId="2147483648"/>
              <pc:sldLayoutMk cId="3451759316" sldId="2147483671"/>
              <ac:picMk id="7" creationId="{2FB1AC49-E798-5E7E-CCFA-F84C74174A09}"/>
            </ac:picMkLst>
          </pc:picChg>
          <pc:picChg chg="add mod ord modCrop">
            <ac:chgData name="Lauren Francis" userId="b7c8c318-11b6-44df-a20d-cbfd05c86935" providerId="ADAL" clId="{65C9459A-0CE4-4905-8325-71C5D01DA6A3}" dt="2024-06-26T18:56:01.811" v="1055" actId="1036"/>
            <ac:picMkLst>
              <pc:docMk/>
              <pc:sldMasterMk cId="783407565" sldId="2147483648"/>
              <pc:sldLayoutMk cId="3451759316" sldId="2147483671"/>
              <ac:picMk id="8" creationId="{F5290273-5C3F-27E5-CF91-750453FF512A}"/>
            </ac:picMkLst>
          </pc:picChg>
          <pc:picChg chg="del">
            <ac:chgData name="Lauren Francis" userId="b7c8c318-11b6-44df-a20d-cbfd05c86935" providerId="ADAL" clId="{65C9459A-0CE4-4905-8325-71C5D01DA6A3}" dt="2024-06-19T14:57:44.563" v="736" actId="478"/>
            <ac:picMkLst>
              <pc:docMk/>
              <pc:sldMasterMk cId="783407565" sldId="2147483648"/>
              <pc:sldLayoutMk cId="3451759316" sldId="2147483671"/>
              <ac:picMk id="10" creationId="{15E92780-60FD-8ECF-A5DA-DF9E73B44038}"/>
            </ac:picMkLst>
          </pc:picChg>
          <pc:picChg chg="add del mod modCrop">
            <ac:chgData name="Lauren Francis" userId="b7c8c318-11b6-44df-a20d-cbfd05c86935" providerId="ADAL" clId="{65C9459A-0CE4-4905-8325-71C5D01DA6A3}" dt="2024-06-19T14:46:04.928" v="655" actId="478"/>
            <ac:picMkLst>
              <pc:docMk/>
              <pc:sldMasterMk cId="783407565" sldId="2147483648"/>
              <pc:sldLayoutMk cId="3451759316" sldId="2147483671"/>
              <ac:picMk id="13" creationId="{51705061-8665-9463-D945-7C966AAD1D06}"/>
            </ac:picMkLst>
          </pc:picChg>
          <pc:picChg chg="add mod">
            <ac:chgData name="Lauren Francis" userId="b7c8c318-11b6-44df-a20d-cbfd05c86935" providerId="ADAL" clId="{65C9459A-0CE4-4905-8325-71C5D01DA6A3}" dt="2024-06-19T14:59:24.651" v="775" actId="1076"/>
            <ac:picMkLst>
              <pc:docMk/>
              <pc:sldMasterMk cId="783407565" sldId="2147483648"/>
              <pc:sldLayoutMk cId="3451759316" sldId="2147483671"/>
              <ac:picMk id="14" creationId="{8AE5FAA1-D4EF-D64A-3DE1-93B5747A66E4}"/>
            </ac:picMkLst>
          </pc:picChg>
          <pc:picChg chg="add del mod ord modCrop">
            <ac:chgData name="Lauren Francis" userId="b7c8c318-11b6-44df-a20d-cbfd05c86935" providerId="ADAL" clId="{65C9459A-0CE4-4905-8325-71C5D01DA6A3}" dt="2024-06-19T14:47:34.642" v="664" actId="478"/>
            <ac:picMkLst>
              <pc:docMk/>
              <pc:sldMasterMk cId="783407565" sldId="2147483648"/>
              <pc:sldLayoutMk cId="3451759316" sldId="2147483671"/>
              <ac:picMk id="15" creationId="{AD78E634-66CA-56E3-CCBA-A52421A23D9E}"/>
            </ac:picMkLst>
          </pc:picChg>
          <pc:picChg chg="add del mod ord modCrop">
            <ac:chgData name="Lauren Francis" userId="b7c8c318-11b6-44df-a20d-cbfd05c86935" providerId="ADAL" clId="{65C9459A-0CE4-4905-8325-71C5D01DA6A3}" dt="2024-06-26T18:46:30.072" v="956" actId="478"/>
            <ac:picMkLst>
              <pc:docMk/>
              <pc:sldMasterMk cId="783407565" sldId="2147483648"/>
              <pc:sldLayoutMk cId="3451759316" sldId="2147483671"/>
              <ac:picMk id="16" creationId="{5F6131C1-3A85-7A96-DF04-93E0747972A4}"/>
            </ac:picMkLst>
          </pc:picChg>
          <pc:picChg chg="add mod">
            <ac:chgData name="Lauren Francis" userId="b7c8c318-11b6-44df-a20d-cbfd05c86935" providerId="ADAL" clId="{65C9459A-0CE4-4905-8325-71C5D01DA6A3}" dt="2024-06-19T14:56:13.329" v="727" actId="1036"/>
            <ac:picMkLst>
              <pc:docMk/>
              <pc:sldMasterMk cId="783407565" sldId="2147483648"/>
              <pc:sldLayoutMk cId="3451759316" sldId="2147483671"/>
              <ac:picMk id="17" creationId="{1FA245F2-5403-DC60-6EB6-E8AD80C5D232}"/>
            </ac:picMkLst>
          </pc:picChg>
          <pc:picChg chg="add mod">
            <ac:chgData name="Lauren Francis" userId="b7c8c318-11b6-44df-a20d-cbfd05c86935" providerId="ADAL" clId="{65C9459A-0CE4-4905-8325-71C5D01DA6A3}" dt="2024-06-14T19:22:13.226" v="244" actId="1035"/>
            <ac:picMkLst>
              <pc:docMk/>
              <pc:sldMasterMk cId="783407565" sldId="2147483648"/>
              <pc:sldLayoutMk cId="3451759316" sldId="2147483671"/>
              <ac:picMk id="18" creationId="{6A892379-7F99-9D0C-09EB-4569EB8BF149}"/>
            </ac:picMkLst>
          </pc:picChg>
          <pc:picChg chg="add mod ord">
            <ac:chgData name="Lauren Francis" userId="b7c8c318-11b6-44df-a20d-cbfd05c86935" providerId="ADAL" clId="{65C9459A-0CE4-4905-8325-71C5D01DA6A3}" dt="2024-06-19T14:57:57.955" v="743" actId="14100"/>
            <ac:picMkLst>
              <pc:docMk/>
              <pc:sldMasterMk cId="783407565" sldId="2147483648"/>
              <pc:sldLayoutMk cId="3451759316" sldId="2147483671"/>
              <ac:picMk id="20" creationId="{419F3F17-6E6C-684E-5FFD-3B7AE0705273}"/>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0" creationId="{6976E53B-0C34-04BB-CF24-3841508A8D02}"/>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1" creationId="{2AC890F7-96F8-F54D-3B43-4F4B4CE881AB}"/>
            </ac:picMkLst>
          </pc:picChg>
          <pc:picChg chg="add mod">
            <ac:chgData name="Lauren Francis" userId="b7c8c318-11b6-44df-a20d-cbfd05c86935" providerId="ADAL" clId="{65C9459A-0CE4-4905-8325-71C5D01DA6A3}" dt="2024-06-19T15:00:44.958" v="783" actId="1076"/>
            <ac:picMkLst>
              <pc:docMk/>
              <pc:sldMasterMk cId="783407565" sldId="2147483648"/>
              <pc:sldLayoutMk cId="3451759316" sldId="2147483671"/>
              <ac:picMk id="21" creationId="{4BD1E55C-E0AB-3F84-B803-637DF3562C03}"/>
            </ac:picMkLst>
          </pc:picChg>
          <pc:picChg chg="add del mod ord">
            <ac:chgData name="Lauren Francis" userId="b7c8c318-11b6-44df-a20d-cbfd05c86935" providerId="ADAL" clId="{65C9459A-0CE4-4905-8325-71C5D01DA6A3}" dt="2024-06-19T15:00:17.234" v="779" actId="478"/>
            <ac:picMkLst>
              <pc:docMk/>
              <pc:sldMasterMk cId="783407565" sldId="2147483648"/>
              <pc:sldLayoutMk cId="3451759316" sldId="2147483671"/>
              <ac:picMk id="23" creationId="{A11A95B9-00B4-3059-8AA9-56E5ACF91989}"/>
            </ac:picMkLst>
          </pc:picChg>
          <pc:picChg chg="add del mod ord">
            <ac:chgData name="Lauren Francis" userId="b7c8c318-11b6-44df-a20d-cbfd05c86935" providerId="ADAL" clId="{65C9459A-0CE4-4905-8325-71C5D01DA6A3}" dt="2024-06-19T15:00:16.572" v="778" actId="478"/>
            <ac:picMkLst>
              <pc:docMk/>
              <pc:sldMasterMk cId="783407565" sldId="2147483648"/>
              <pc:sldLayoutMk cId="3451759316" sldId="2147483671"/>
              <ac:picMk id="24" creationId="{1E45B26F-B047-DDBF-90C6-8FA4ABD0728C}"/>
            </ac:picMkLst>
          </pc:picChg>
          <pc:picChg chg="add mod">
            <ac:chgData name="Lauren Francis" userId="b7c8c318-11b6-44df-a20d-cbfd05c86935" providerId="ADAL" clId="{65C9459A-0CE4-4905-8325-71C5D01DA6A3}" dt="2024-06-19T15:00:32.313" v="781" actId="14100"/>
            <ac:picMkLst>
              <pc:docMk/>
              <pc:sldMasterMk cId="783407565" sldId="2147483648"/>
              <pc:sldLayoutMk cId="3451759316" sldId="2147483671"/>
              <ac:picMk id="25" creationId="{A756EF23-522F-AF76-A5DD-EC0267C20AB8}"/>
            </ac:picMkLst>
          </pc:picChg>
        </pc:sldLayoutChg>
        <pc:sldLayoutChg chg="addSp delSp modSp new mod">
          <pc:chgData name="Lauren Francis" userId="b7c8c318-11b6-44df-a20d-cbfd05c86935" providerId="ADAL" clId="{65C9459A-0CE4-4905-8325-71C5D01DA6A3}" dt="2024-06-14T21:07:45.667" v="652" actId="478"/>
          <pc:sldLayoutMkLst>
            <pc:docMk/>
            <pc:sldMasterMk cId="783407565" sldId="2147483648"/>
            <pc:sldLayoutMk cId="10904998" sldId="2147483672"/>
          </pc:sldLayoutMkLst>
          <pc:spChg chg="del">
            <ac:chgData name="Lauren Francis" userId="b7c8c318-11b6-44df-a20d-cbfd05c86935" providerId="ADAL" clId="{65C9459A-0CE4-4905-8325-71C5D01DA6A3}" dt="2024-06-14T19:59:42.635" v="249" actId="478"/>
            <ac:spMkLst>
              <pc:docMk/>
              <pc:sldMasterMk cId="783407565" sldId="2147483648"/>
              <pc:sldLayoutMk cId="10904998" sldId="2147483672"/>
              <ac:spMk id="2" creationId="{228BD87E-960D-6475-489B-701AAD997B8C}"/>
            </ac:spMkLst>
          </pc:spChg>
          <pc:spChg chg="add mod">
            <ac:chgData name="Lauren Francis" userId="b7c8c318-11b6-44df-a20d-cbfd05c86935" providerId="ADAL" clId="{65C9459A-0CE4-4905-8325-71C5D01DA6A3}" dt="2024-06-14T19:59:49.459" v="252" actId="14100"/>
            <ac:spMkLst>
              <pc:docMk/>
              <pc:sldMasterMk cId="783407565" sldId="2147483648"/>
              <pc:sldLayoutMk cId="10904998" sldId="2147483672"/>
              <ac:spMk id="3" creationId="{6E6B2815-9F97-329C-3782-EE06EFD316C9}"/>
            </ac:spMkLst>
          </pc:spChg>
          <pc:spChg chg="add del mod">
            <ac:chgData name="Lauren Francis" userId="b7c8c318-11b6-44df-a20d-cbfd05c86935" providerId="ADAL" clId="{65C9459A-0CE4-4905-8325-71C5D01DA6A3}" dt="2024-06-14T21:07:45.667" v="652" actId="478"/>
            <ac:spMkLst>
              <pc:docMk/>
              <pc:sldMasterMk cId="783407565" sldId="2147483648"/>
              <pc:sldLayoutMk cId="10904998" sldId="2147483672"/>
              <ac:spMk id="4" creationId="{671ADE66-9267-BC26-C3C8-67C15411708E}"/>
            </ac:spMkLst>
          </pc:spChg>
          <pc:spChg chg="add mod">
            <ac:chgData name="Lauren Francis" userId="b7c8c318-11b6-44df-a20d-cbfd05c86935" providerId="ADAL" clId="{65C9459A-0CE4-4905-8325-71C5D01DA6A3}" dt="2024-06-14T20:12:44.126" v="482" actId="20577"/>
            <ac:spMkLst>
              <pc:docMk/>
              <pc:sldMasterMk cId="783407565" sldId="2147483648"/>
              <pc:sldLayoutMk cId="10904998" sldId="2147483672"/>
              <ac:spMk id="5" creationId="{24EAF092-EEE0-8503-C501-1FD8B47F4494}"/>
            </ac:spMkLst>
          </pc:spChg>
        </pc:sldLayoutChg>
        <pc:sldLayoutChg chg="modSp mod">
          <pc:chgData name="Lauren Francis" userId="b7c8c318-11b6-44df-a20d-cbfd05c86935" providerId="ADAL" clId="{65C9459A-0CE4-4905-8325-71C5D01DA6A3}" dt="2024-06-26T19:00:07.568" v="1104" actId="1582"/>
          <pc:sldLayoutMkLst>
            <pc:docMk/>
            <pc:sldMasterMk cId="783407565" sldId="2147483648"/>
            <pc:sldLayoutMk cId="505361819" sldId="2147483673"/>
          </pc:sldLayoutMkLst>
          <pc:spChg chg="mod">
            <ac:chgData name="Lauren Francis" userId="b7c8c318-11b6-44df-a20d-cbfd05c86935" providerId="ADAL" clId="{65C9459A-0CE4-4905-8325-71C5D01DA6A3}" dt="2024-06-26T19:00:07.568" v="1104" actId="1582"/>
            <ac:spMkLst>
              <pc:docMk/>
              <pc:sldMasterMk cId="783407565" sldId="2147483648"/>
              <pc:sldLayoutMk cId="505361819" sldId="2147483673"/>
              <ac:spMk id="2" creationId="{9916A348-59ED-3D34-81E0-7B90E39F237C}"/>
            </ac:spMkLst>
          </pc:spChg>
          <pc:spChg chg="mod">
            <ac:chgData name="Lauren Francis" userId="b7c8c318-11b6-44df-a20d-cbfd05c86935" providerId="ADAL" clId="{65C9459A-0CE4-4905-8325-71C5D01DA6A3}" dt="2024-06-19T15:04:36.540" v="814" actId="1035"/>
            <ac:spMkLst>
              <pc:docMk/>
              <pc:sldMasterMk cId="783407565" sldId="2147483648"/>
              <pc:sldLayoutMk cId="505361819" sldId="2147483673"/>
              <ac:spMk id="11" creationId="{D467AB6F-5056-5571-6A53-4276B6678E81}"/>
            </ac:spMkLst>
          </pc:spChg>
        </pc:sldLayoutChg>
        <pc:sldLayoutChg chg="addSp delSp modSp mod">
          <pc:chgData name="Lauren Francis" userId="b7c8c318-11b6-44df-a20d-cbfd05c86935" providerId="ADAL" clId="{65C9459A-0CE4-4905-8325-71C5D01DA6A3}" dt="2024-06-14T20:43:17.770" v="645" actId="478"/>
          <pc:sldLayoutMkLst>
            <pc:docMk/>
            <pc:sldMasterMk cId="783407565" sldId="2147483648"/>
            <pc:sldLayoutMk cId="2938973593" sldId="2147483673"/>
          </pc:sldLayoutMkLst>
          <pc:spChg chg="add del">
            <ac:chgData name="Lauren Francis" userId="b7c8c318-11b6-44df-a20d-cbfd05c86935" providerId="ADAL" clId="{65C9459A-0CE4-4905-8325-71C5D01DA6A3}" dt="2024-06-14T20:43:17.770" v="645" actId="478"/>
            <ac:spMkLst>
              <pc:docMk/>
              <pc:sldMasterMk cId="783407565" sldId="2147483648"/>
              <pc:sldLayoutMk cId="2938973593" sldId="2147483673"/>
              <ac:spMk id="5" creationId="{226A3070-CE06-4CEE-A226-D97212C3BEE6}"/>
            </ac:spMkLst>
          </pc:spChg>
          <pc:spChg chg="add del mod">
            <ac:chgData name="Lauren Francis" userId="b7c8c318-11b6-44df-a20d-cbfd05c86935" providerId="ADAL" clId="{65C9459A-0CE4-4905-8325-71C5D01DA6A3}" dt="2024-06-14T20:43:17.525" v="644" actId="1076"/>
            <ac:spMkLst>
              <pc:docMk/>
              <pc:sldMasterMk cId="783407565" sldId="2147483648"/>
              <pc:sldLayoutMk cId="2938973593" sldId="2147483673"/>
              <ac:spMk id="8" creationId="{C887375E-F637-44FE-AF63-8A8B04BD6ACA}"/>
            </ac:spMkLst>
          </pc:spChg>
        </pc:sldLayoutChg>
        <pc:sldLayoutChg chg="modSp mod">
          <pc:chgData name="Lauren Francis" userId="b7c8c318-11b6-44df-a20d-cbfd05c86935" providerId="ADAL" clId="{65C9459A-0CE4-4905-8325-71C5D01DA6A3}" dt="2024-06-26T18:59:52.669" v="1102" actId="1582"/>
          <pc:sldLayoutMkLst>
            <pc:docMk/>
            <pc:sldMasterMk cId="783407565" sldId="2147483648"/>
            <pc:sldLayoutMk cId="2839592603" sldId="2147483674"/>
          </pc:sldLayoutMkLst>
          <pc:spChg chg="mod">
            <ac:chgData name="Lauren Francis" userId="b7c8c318-11b6-44df-a20d-cbfd05c86935" providerId="ADAL" clId="{65C9459A-0CE4-4905-8325-71C5D01DA6A3}" dt="2024-06-26T18:59:52.669" v="1102" actId="1582"/>
            <ac:spMkLst>
              <pc:docMk/>
              <pc:sldMasterMk cId="783407565" sldId="2147483648"/>
              <pc:sldLayoutMk cId="2839592603" sldId="2147483674"/>
              <ac:spMk id="2" creationId="{9916A348-59ED-3D34-81E0-7B90E39F237C}"/>
            </ac:spMkLst>
          </pc:spChg>
          <pc:spChg chg="mod">
            <ac:chgData name="Lauren Francis" userId="b7c8c318-11b6-44df-a20d-cbfd05c86935" providerId="ADAL" clId="{65C9459A-0CE4-4905-8325-71C5D01DA6A3}" dt="2024-06-19T15:04:32.497" v="811" actId="1035"/>
            <ac:spMkLst>
              <pc:docMk/>
              <pc:sldMasterMk cId="783407565" sldId="2147483648"/>
              <pc:sldLayoutMk cId="2839592603" sldId="2147483674"/>
              <ac:spMk id="11" creationId="{D467AB6F-5056-5571-6A53-4276B6678E81}"/>
            </ac:spMkLst>
          </pc:spChg>
        </pc:sldLayoutChg>
        <pc:sldLayoutChg chg="addSp delSp modSp mod">
          <pc:chgData name="Lauren Francis" userId="b7c8c318-11b6-44df-a20d-cbfd05c86935" providerId="ADAL" clId="{65C9459A-0CE4-4905-8325-71C5D01DA6A3}" dt="2024-06-26T18:58:47.115" v="1090" actId="1582"/>
          <pc:sldLayoutMkLst>
            <pc:docMk/>
            <pc:sldMasterMk cId="783407565" sldId="2147483648"/>
            <pc:sldLayoutMk cId="3585109708" sldId="2147483675"/>
          </pc:sldLayoutMkLst>
          <pc:spChg chg="mod">
            <ac:chgData name="Lauren Francis" userId="b7c8c318-11b6-44df-a20d-cbfd05c86935" providerId="ADAL" clId="{65C9459A-0CE4-4905-8325-71C5D01DA6A3}" dt="2024-06-26T18:58:47.115" v="1090" actId="1582"/>
            <ac:spMkLst>
              <pc:docMk/>
              <pc:sldMasterMk cId="783407565" sldId="2147483648"/>
              <pc:sldLayoutMk cId="3585109708" sldId="2147483675"/>
              <ac:spMk id="2" creationId="{9916A348-59ED-3D34-81E0-7B90E39F237C}"/>
            </ac:spMkLst>
          </pc:spChg>
          <pc:spChg chg="del">
            <ac:chgData name="Lauren Francis" userId="b7c8c318-11b6-44df-a20d-cbfd05c86935" providerId="ADAL" clId="{65C9459A-0CE4-4905-8325-71C5D01DA6A3}" dt="2024-06-19T15:05:23.763" v="820" actId="478"/>
            <ac:spMkLst>
              <pc:docMk/>
              <pc:sldMasterMk cId="783407565" sldId="2147483648"/>
              <pc:sldLayoutMk cId="3585109708" sldId="2147483675"/>
              <ac:spMk id="3" creationId="{157BCFB4-E32A-E84D-FE4A-2ECE084CD541}"/>
            </ac:spMkLst>
          </pc:spChg>
          <pc:spChg chg="add mod ord">
            <ac:chgData name="Lauren Francis" userId="b7c8c318-11b6-44df-a20d-cbfd05c86935" providerId="ADAL" clId="{65C9459A-0CE4-4905-8325-71C5D01DA6A3}" dt="2024-06-19T15:06:03.461" v="829" actId="1076"/>
            <ac:spMkLst>
              <pc:docMk/>
              <pc:sldMasterMk cId="783407565" sldId="2147483648"/>
              <pc:sldLayoutMk cId="3585109708" sldId="2147483675"/>
              <ac:spMk id="5" creationId="{50EBBDF8-B8A6-6B4B-1997-0B51FA93FA27}"/>
            </ac:spMkLst>
          </pc:spChg>
          <pc:spChg chg="add mod">
            <ac:chgData name="Lauren Francis" userId="b7c8c318-11b6-44df-a20d-cbfd05c86935" providerId="ADAL" clId="{65C9459A-0CE4-4905-8325-71C5D01DA6A3}" dt="2024-06-19T15:06:08.868" v="830"/>
            <ac:spMkLst>
              <pc:docMk/>
              <pc:sldMasterMk cId="783407565" sldId="2147483648"/>
              <pc:sldLayoutMk cId="3585109708" sldId="2147483675"/>
              <ac:spMk id="7" creationId="{EAE9E160-B243-BB74-01B6-9337A9C71D68}"/>
            </ac:spMkLst>
          </pc:spChg>
          <pc:spChg chg="del">
            <ac:chgData name="Lauren Francis" userId="b7c8c318-11b6-44df-a20d-cbfd05c86935" providerId="ADAL" clId="{65C9459A-0CE4-4905-8325-71C5D01DA6A3}" dt="2024-06-19T15:05:14.049" v="818" actId="478"/>
            <ac:spMkLst>
              <pc:docMk/>
              <pc:sldMasterMk cId="783407565" sldId="2147483648"/>
              <pc:sldLayoutMk cId="3585109708" sldId="2147483675"/>
              <ac:spMk id="11" creationId="{D467AB6F-5056-5571-6A53-4276B6678E81}"/>
            </ac:spMkLst>
          </pc:spChg>
          <pc:picChg chg="add mod ord modCrop">
            <ac:chgData name="Lauren Francis" userId="b7c8c318-11b6-44df-a20d-cbfd05c86935" providerId="ADAL" clId="{65C9459A-0CE4-4905-8325-71C5D01DA6A3}" dt="2024-06-19T15:05:56.967" v="828" actId="167"/>
            <ac:picMkLst>
              <pc:docMk/>
              <pc:sldMasterMk cId="783407565" sldId="2147483648"/>
              <pc:sldLayoutMk cId="3585109708" sldId="2147483675"/>
              <ac:picMk id="4" creationId="{440C1A9C-9442-5DCD-D01B-B3E4A2513B15}"/>
            </ac:picMkLst>
          </pc:picChg>
          <pc:picChg chg="del">
            <ac:chgData name="Lauren Francis" userId="b7c8c318-11b6-44df-a20d-cbfd05c86935" providerId="ADAL" clId="{65C9459A-0CE4-4905-8325-71C5D01DA6A3}" dt="2024-06-19T15:05:21.386" v="819" actId="478"/>
            <ac:picMkLst>
              <pc:docMk/>
              <pc:sldMasterMk cId="783407565" sldId="2147483648"/>
              <pc:sldLayoutMk cId="3585109708" sldId="2147483675"/>
              <ac:picMk id="6" creationId="{B1839FCA-ED11-DB80-A874-B0F3613C6EF6}"/>
            </ac:picMkLst>
          </pc:picChg>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image" Target="../media/image8.png"/><Relationship Id="rId7"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9.png"/><Relationship Id="rId9" Type="http://schemas.openxmlformats.org/officeDocument/2006/relationships/image" Target="../media/image2.emf"/></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14.png"/><Relationship Id="rId7" Type="http://schemas.openxmlformats.org/officeDocument/2006/relationships/image" Target="../media/image10.png"/><Relationship Id="rId12"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1.png"/><Relationship Id="rId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12.png"/><Relationship Id="rId9"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6" Type="http://schemas.openxmlformats.org/officeDocument/2006/relationships/image" Target="../media/image22.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xml"/><Relationship Id="rId6" Type="http://schemas.openxmlformats.org/officeDocument/2006/relationships/image" Target="../media/image25.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 Id="rId6" Type="http://schemas.openxmlformats.org/officeDocument/2006/relationships/image" Target="../media/image31.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34.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 Id="rId6" Type="http://schemas.openxmlformats.org/officeDocument/2006/relationships/image" Target="../media/image37.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_LAC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4E00017-91D0-2ADF-990E-71BAD430CB76}"/>
              </a:ext>
            </a:extLst>
          </p:cNvPr>
          <p:cNvPicPr>
            <a:picLocks noChangeAspect="1"/>
          </p:cNvPicPr>
          <p:nvPr userDrawn="1"/>
        </p:nvPicPr>
        <p:blipFill rotWithShape="1">
          <a:blip r:embed="rId2"/>
          <a:srcRect l="11492"/>
          <a:stretch/>
        </p:blipFill>
        <p:spPr>
          <a:xfrm>
            <a:off x="0" y="10632"/>
            <a:ext cx="9090373" cy="6842612"/>
          </a:xfrm>
          <a:prstGeom prst="rect">
            <a:avLst/>
          </a:prstGeom>
        </p:spPr>
      </p:pic>
      <p:sp>
        <p:nvSpPr>
          <p:cNvPr id="13" name="Rectangle 12">
            <a:extLst>
              <a:ext uri="{FF2B5EF4-FFF2-40B4-BE49-F238E27FC236}">
                <a16:creationId xmlns:a16="http://schemas.microsoft.com/office/drawing/2014/main" id="{F403DC02-0D31-CA3F-1EDC-1B63E3CE7376}"/>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FA81CECB-3833-D315-565E-F3A6CF7962F8}"/>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D561E3F1-6C1F-EBAC-BDA9-7E4569F5F8BA}"/>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DDB43010-177C-E5E0-D270-5DD41B1698C0}"/>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79FBD2B-01A3-B84B-FFD4-75EF0EC8EFFC}"/>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1A8EC7DC-BBA3-66E2-F3B4-EC86EA73C43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©UNICEF/UN0253255/Moreno González</a:t>
            </a:r>
            <a:endParaRPr lang="en-GB" sz="700" dirty="0">
              <a:solidFill>
                <a:schemeClr val="bg1"/>
              </a:solidFill>
            </a:endParaRPr>
          </a:p>
        </p:txBody>
      </p:sp>
    </p:spTree>
    <p:extLst>
      <p:ext uri="{BB962C8B-B14F-4D97-AF65-F5344CB8AC3E}">
        <p14:creationId xmlns:p14="http://schemas.microsoft.com/office/powerpoint/2010/main" val="4162667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_MEN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B7203F3-B6DC-378C-CF63-AF700EED0708}"/>
              </a:ext>
            </a:extLst>
          </p:cNvPr>
          <p:cNvPicPr>
            <a:picLocks noChangeAspect="1"/>
          </p:cNvPicPr>
          <p:nvPr userDrawn="1"/>
        </p:nvPicPr>
        <p:blipFill rotWithShape="1">
          <a:blip r:embed="rId2"/>
          <a:srcRect l="17878" t="4412" r="21250" b="11158"/>
          <a:stretch/>
        </p:blipFill>
        <p:spPr>
          <a:xfrm>
            <a:off x="0" y="4756"/>
            <a:ext cx="7421526" cy="6858000"/>
          </a:xfrm>
          <a:prstGeom prst="rect">
            <a:avLst/>
          </a:prstGeom>
        </p:spPr>
      </p:pic>
      <p:sp>
        <p:nvSpPr>
          <p:cNvPr id="13" name="Rectangle 12">
            <a:extLst>
              <a:ext uri="{FF2B5EF4-FFF2-40B4-BE49-F238E27FC236}">
                <a16:creationId xmlns:a16="http://schemas.microsoft.com/office/drawing/2014/main" id="{2EFC01B6-BA3C-8F7F-B27F-D9222D65090F}"/>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82EF931E-240D-6FFE-7821-E94A4CA52617}"/>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it-IT" sz="700" b="0" i="0" dirty="0">
                <a:solidFill>
                  <a:schemeClr val="bg1"/>
                </a:solidFill>
                <a:effectLst/>
                <a:latin typeface="Roboto" panose="02000000000000000000" pitchFamily="2" charset="0"/>
              </a:rPr>
              <a:t>UNICEF/Syria/2022/UN0739630/</a:t>
            </a:r>
            <a:r>
              <a:rPr lang="it-IT" sz="700" b="0" i="0" dirty="0" err="1">
                <a:solidFill>
                  <a:schemeClr val="bg1"/>
                </a:solidFill>
                <a:effectLst/>
                <a:latin typeface="Roboto" panose="02000000000000000000" pitchFamily="2" charset="0"/>
              </a:rPr>
              <a:t>Shahan</a:t>
            </a:r>
            <a:endParaRPr lang="en-GB" sz="700" dirty="0">
              <a:solidFill>
                <a:schemeClr val="bg1"/>
              </a:solidFill>
            </a:endParaRPr>
          </a:p>
        </p:txBody>
      </p:sp>
      <p:sp>
        <p:nvSpPr>
          <p:cNvPr id="3" name="Rectangle 2">
            <a:extLst>
              <a:ext uri="{FF2B5EF4-FFF2-40B4-BE49-F238E27FC236}">
                <a16:creationId xmlns:a16="http://schemas.microsoft.com/office/drawing/2014/main" id="{A133CF1F-35F1-AEB9-CF04-EC79D6C19AC5}"/>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F31FAE0C-05FD-E97F-8593-5CE7337F45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172A1D28-06B7-6CB0-550E-2C73500AD168}"/>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2" name="Picture 11">
            <a:extLst>
              <a:ext uri="{FF2B5EF4-FFF2-40B4-BE49-F238E27FC236}">
                <a16:creationId xmlns:a16="http://schemas.microsoft.com/office/drawing/2014/main" id="{4EA8A5B0-231D-7C67-C7CB-88255421340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2312325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_ROS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4117198-1773-A98E-5A2B-37B5C5AD5E76}"/>
              </a:ext>
            </a:extLst>
          </p:cNvPr>
          <p:cNvPicPr>
            <a:picLocks noChangeAspect="1"/>
          </p:cNvPicPr>
          <p:nvPr userDrawn="1"/>
        </p:nvPicPr>
        <p:blipFill rotWithShape="1">
          <a:blip r:embed="rId2"/>
          <a:srcRect l="39942" b="15570"/>
          <a:stretch/>
        </p:blipFill>
        <p:spPr>
          <a:xfrm>
            <a:off x="0" y="-4756"/>
            <a:ext cx="7322288" cy="6858000"/>
          </a:xfrm>
          <a:prstGeom prst="rect">
            <a:avLst/>
          </a:prstGeom>
        </p:spPr>
      </p:pic>
      <p:sp>
        <p:nvSpPr>
          <p:cNvPr id="12" name="Rectangle 11">
            <a:extLst>
              <a:ext uri="{FF2B5EF4-FFF2-40B4-BE49-F238E27FC236}">
                <a16:creationId xmlns:a16="http://schemas.microsoft.com/office/drawing/2014/main" id="{60C3D00A-6564-ED11-98EB-968C3773AAF2}"/>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5F5872B8-5F35-0616-7616-7E51E190328E}"/>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
        <p:nvSpPr>
          <p:cNvPr id="2" name="Rectangle 1">
            <a:extLst>
              <a:ext uri="{FF2B5EF4-FFF2-40B4-BE49-F238E27FC236}">
                <a16:creationId xmlns:a16="http://schemas.microsoft.com/office/drawing/2014/main" id="{933CBDCF-086E-5AF1-8CEE-4856948B8A2A}"/>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F51A328A-5190-BA35-2549-E87E845902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229A5E1F-FAE0-B2DB-8A1F-BB8E7BD1E2CA}"/>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1D1303A1-E061-8396-D16E-0E19BC3F9300}"/>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584707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_WCA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40C1A9C-9442-5DCD-D01B-B3E4A2513B15}"/>
              </a:ext>
            </a:extLst>
          </p:cNvPr>
          <p:cNvPicPr>
            <a:picLocks noChangeAspect="1"/>
          </p:cNvPicPr>
          <p:nvPr userDrawn="1"/>
        </p:nvPicPr>
        <p:blipFill rotWithShape="1">
          <a:blip r:embed="rId2"/>
          <a:srcRect l="15785" b="4983"/>
          <a:stretch/>
        </p:blipFill>
        <p:spPr>
          <a:xfrm>
            <a:off x="0" y="-1"/>
            <a:ext cx="10267507" cy="6858000"/>
          </a:xfrm>
          <a:prstGeom prst="rect">
            <a:avLst/>
          </a:prstGeom>
        </p:spPr>
      </p:pic>
      <p:sp>
        <p:nvSpPr>
          <p:cNvPr id="5" name="Rectangle 4">
            <a:extLst>
              <a:ext uri="{FF2B5EF4-FFF2-40B4-BE49-F238E27FC236}">
                <a16:creationId xmlns:a16="http://schemas.microsoft.com/office/drawing/2014/main" id="{50EBBDF8-B8A6-6B4B-1997-0B51FA93FA27}"/>
              </a:ext>
            </a:extLst>
          </p:cNvPr>
          <p:cNvSpPr/>
          <p:nvPr userDrawn="1"/>
        </p:nvSpPr>
        <p:spPr>
          <a:xfrm>
            <a:off x="9837" y="15389"/>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7" name="TextBox 6">
            <a:extLst>
              <a:ext uri="{FF2B5EF4-FFF2-40B4-BE49-F238E27FC236}">
                <a16:creationId xmlns:a16="http://schemas.microsoft.com/office/drawing/2014/main" id="{EAE9E160-B243-BB74-01B6-9337A9C71D6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Tree>
    <p:extLst>
      <p:ext uri="{BB962C8B-B14F-4D97-AF65-F5344CB8AC3E}">
        <p14:creationId xmlns:p14="http://schemas.microsoft.com/office/powerpoint/2010/main" val="3585109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_Non-programm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2"/>
          <a:srcRect l="35095" r="-1" b="16003"/>
          <a:stretch/>
        </p:blipFill>
        <p:spPr>
          <a:xfrm>
            <a:off x="0" y="15389"/>
            <a:ext cx="7913199" cy="6858000"/>
          </a:xfrm>
          <a:prstGeom prst="rect">
            <a:avLst/>
          </a:prstGeom>
        </p:spPr>
      </p:pic>
      <p:sp>
        <p:nvSpPr>
          <p:cNvPr id="7" name="Rectangle 6">
            <a:extLst>
              <a:ext uri="{FF2B5EF4-FFF2-40B4-BE49-F238E27FC236}">
                <a16:creationId xmlns:a16="http://schemas.microsoft.com/office/drawing/2014/main" id="{CD3ABE77-B8EA-2F42-B02F-F1CDA060D111}"/>
              </a:ext>
            </a:extLst>
          </p:cNvPr>
          <p:cNvSpPr/>
          <p:nvPr userDrawn="1"/>
        </p:nvSpPr>
        <p:spPr>
          <a:xfrm>
            <a:off x="9837" y="6597"/>
            <a:ext cx="12192000" cy="6866792"/>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sp>
        <p:nvSpPr>
          <p:cNvPr id="2" name="Rectangle 1">
            <a:extLst>
              <a:ext uri="{FF2B5EF4-FFF2-40B4-BE49-F238E27FC236}">
                <a16:creationId xmlns:a16="http://schemas.microsoft.com/office/drawing/2014/main" id="{B5D72630-232D-E421-4330-97C84CEB6373}"/>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BB4FD43B-3B83-4C82-68C2-4E1E908341CE}"/>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34EFF398-11E2-BC9B-BCCD-393934C67525}"/>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6" name="Picture 5">
            <a:extLst>
              <a:ext uri="{FF2B5EF4-FFF2-40B4-BE49-F238E27FC236}">
                <a16:creationId xmlns:a16="http://schemas.microsoft.com/office/drawing/2014/main" id="{2C451E85-E7C3-32EA-B7D6-022531F79C8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27097348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02EBF41-7F75-25E5-9B64-A82CF5D3ACFE}"/>
              </a:ext>
            </a:extLst>
          </p:cNvPr>
          <p:cNvPicPr>
            <a:picLocks noChangeAspect="1"/>
          </p:cNvPicPr>
          <p:nvPr userDrawn="1"/>
        </p:nvPicPr>
        <p:blipFill rotWithShape="1">
          <a:blip r:embed="rId2"/>
          <a:srcRect b="12198"/>
          <a:stretch/>
        </p:blipFill>
        <p:spPr>
          <a:xfrm>
            <a:off x="8421" y="4476715"/>
            <a:ext cx="4041845" cy="2365896"/>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3"/>
          <a:srcRect b="34485"/>
          <a:stretch/>
        </p:blipFill>
        <p:spPr>
          <a:xfrm>
            <a:off x="1799628" y="-3464"/>
            <a:ext cx="5082363" cy="2218388"/>
          </a:xfrm>
          <a:prstGeom prst="rect">
            <a:avLst/>
          </a:prstGeom>
        </p:spPr>
      </p:pic>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4"/>
          <a:srcRect r="15501" b="4983"/>
          <a:stretch/>
        </p:blipFill>
        <p:spPr>
          <a:xfrm>
            <a:off x="3006158" y="2196623"/>
            <a:ext cx="3872292" cy="2577731"/>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5"/>
          <a:srcRect l="13191" r="8797"/>
          <a:stretch/>
        </p:blipFill>
        <p:spPr>
          <a:xfrm>
            <a:off x="0" y="2190803"/>
            <a:ext cx="3006091" cy="2568956"/>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6"/>
          <a:srcRect b="16003"/>
          <a:stretch/>
        </p:blipFill>
        <p:spPr>
          <a:xfrm>
            <a:off x="0" y="-3465"/>
            <a:ext cx="3944679" cy="2208924"/>
          </a:xfrm>
          <a:prstGeom prst="rect">
            <a:avLst/>
          </a:prstGeom>
        </p:spPr>
      </p:pic>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7"/>
          <a:stretch>
            <a:fillRect/>
          </a:stretch>
        </p:blipFill>
        <p:spPr>
          <a:xfrm>
            <a:off x="3944309" y="4759451"/>
            <a:ext cx="3171281" cy="2114188"/>
          </a:xfrm>
          <a:prstGeom prst="rect">
            <a:avLst/>
          </a:prstGeom>
        </p:spPr>
      </p:pic>
      <p:sp>
        <p:nvSpPr>
          <p:cNvPr id="23" name="Rectangle 22">
            <a:extLst>
              <a:ext uri="{FF2B5EF4-FFF2-40B4-BE49-F238E27FC236}">
                <a16:creationId xmlns:a16="http://schemas.microsoft.com/office/drawing/2014/main" id="{C345A233-A48B-40D0-205A-51BF78B79F83}"/>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28AD9568-2078-99EC-FA55-A933A0D183B2}"/>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Subtitle 9">
            <a:extLst>
              <a:ext uri="{FF2B5EF4-FFF2-40B4-BE49-F238E27FC236}">
                <a16:creationId xmlns:a16="http://schemas.microsoft.com/office/drawing/2014/main" id="{B50BE3C3-33AE-F99E-55F0-DC091B974F67}"/>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27" name="Picture 26">
            <a:extLst>
              <a:ext uri="{FF2B5EF4-FFF2-40B4-BE49-F238E27FC236}">
                <a16:creationId xmlns:a16="http://schemas.microsoft.com/office/drawing/2014/main" id="{EC8C28DE-8CE5-325E-5115-51DA8A366623}"/>
              </a:ext>
            </a:extLst>
          </p:cNvPr>
          <p:cNvPicPr>
            <a:picLocks noChangeAspect="1"/>
          </p:cNvPicPr>
          <p:nvPr userDrawn="1"/>
        </p:nvPicPr>
        <p:blipFill>
          <a:blip r:embed="rId8"/>
          <a:stretch>
            <a:fillRect/>
          </a:stretch>
        </p:blipFill>
        <p:spPr>
          <a:xfrm>
            <a:off x="7243956" y="6009079"/>
            <a:ext cx="2171174" cy="522523"/>
          </a:xfrm>
          <a:prstGeom prst="rect">
            <a:avLst/>
          </a:prstGeom>
        </p:spPr>
      </p:pic>
      <p:pic>
        <p:nvPicPr>
          <p:cNvPr id="28" name="Picture 27">
            <a:extLst>
              <a:ext uri="{FF2B5EF4-FFF2-40B4-BE49-F238E27FC236}">
                <a16:creationId xmlns:a16="http://schemas.microsoft.com/office/drawing/2014/main" id="{6CC1C0AD-4010-8FF4-B455-2FCA74BA523A}"/>
              </a:ext>
            </a:extLst>
          </p:cNvPr>
          <p:cNvPicPr>
            <a:picLocks noChangeAspect="1"/>
          </p:cNvPicPr>
          <p:nvPr userDrawn="1"/>
        </p:nvPicPr>
        <p:blipFill>
          <a:blip r:embed="rId9"/>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2"/>
          <a:srcRect r="15501" b="4983"/>
          <a:stretch/>
        </p:blipFill>
        <p:spPr>
          <a:xfrm>
            <a:off x="8329543" y="2334"/>
            <a:ext cx="3872292" cy="2577731"/>
          </a:xfrm>
          <a:prstGeom prst="rect">
            <a:avLst/>
          </a:prstGeom>
        </p:spPr>
      </p:pic>
      <p:pic>
        <p:nvPicPr>
          <p:cNvPr id="8" name="Picture 7">
            <a:extLst>
              <a:ext uri="{FF2B5EF4-FFF2-40B4-BE49-F238E27FC236}">
                <a16:creationId xmlns:a16="http://schemas.microsoft.com/office/drawing/2014/main" id="{F5290273-5C3F-27E5-CF91-750453FF512A}"/>
              </a:ext>
            </a:extLst>
          </p:cNvPr>
          <p:cNvPicPr>
            <a:picLocks noChangeAspect="1"/>
          </p:cNvPicPr>
          <p:nvPr userDrawn="1"/>
        </p:nvPicPr>
        <p:blipFill rotWithShape="1">
          <a:blip r:embed="rId3"/>
          <a:srcRect l="21333" r="20057"/>
          <a:stretch/>
        </p:blipFill>
        <p:spPr>
          <a:xfrm>
            <a:off x="9707197" y="2190394"/>
            <a:ext cx="2484804" cy="2826327"/>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4"/>
          <a:srcRect l="24225" r="13593"/>
          <a:stretch/>
        </p:blipFill>
        <p:spPr>
          <a:xfrm>
            <a:off x="-3142" y="2202192"/>
            <a:ext cx="2396117" cy="2568956"/>
          </a:xfrm>
          <a:prstGeom prst="rect">
            <a:avLst/>
          </a:prstGeom>
        </p:spPr>
      </p:pic>
      <p:pic>
        <p:nvPicPr>
          <p:cNvPr id="20" name="Picture 19">
            <a:extLst>
              <a:ext uri="{FF2B5EF4-FFF2-40B4-BE49-F238E27FC236}">
                <a16:creationId xmlns:a16="http://schemas.microsoft.com/office/drawing/2014/main" id="{419F3F17-6E6C-684E-5FFD-3B7AE0705273}"/>
              </a:ext>
            </a:extLst>
          </p:cNvPr>
          <p:cNvPicPr>
            <a:picLocks noChangeAspect="1"/>
          </p:cNvPicPr>
          <p:nvPr userDrawn="1"/>
        </p:nvPicPr>
        <p:blipFill>
          <a:blip r:embed="rId5"/>
          <a:stretch>
            <a:fillRect/>
          </a:stretch>
        </p:blipFill>
        <p:spPr>
          <a:xfrm>
            <a:off x="5423118" y="4316442"/>
            <a:ext cx="3807391" cy="2541557"/>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6"/>
          <a:srcRect b="15570"/>
          <a:stretch/>
        </p:blipFill>
        <p:spPr>
          <a:xfrm>
            <a:off x="3827721" y="-3465"/>
            <a:ext cx="5082363" cy="2858829"/>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7"/>
          <a:srcRect b="16003"/>
          <a:stretch/>
        </p:blipFill>
        <p:spPr>
          <a:xfrm>
            <a:off x="0" y="-3465"/>
            <a:ext cx="3944679" cy="2208924"/>
          </a:xfrm>
          <a:prstGeom prst="rect">
            <a:avLst/>
          </a:prstGeom>
        </p:spPr>
      </p:pic>
      <p:pic>
        <p:nvPicPr>
          <p:cNvPr id="11" name="Picture 10">
            <a:extLst>
              <a:ext uri="{FF2B5EF4-FFF2-40B4-BE49-F238E27FC236}">
                <a16:creationId xmlns:a16="http://schemas.microsoft.com/office/drawing/2014/main" id="{6B09F921-E4C1-067D-C21B-733A2279B8F3}"/>
              </a:ext>
            </a:extLst>
          </p:cNvPr>
          <p:cNvPicPr>
            <a:picLocks noChangeAspect="1"/>
          </p:cNvPicPr>
          <p:nvPr userDrawn="1"/>
        </p:nvPicPr>
        <p:blipFill>
          <a:blip r:embed="rId8"/>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9"/>
          <a:stretch>
            <a:fillRect/>
          </a:stretch>
        </p:blipFill>
        <p:spPr>
          <a:xfrm>
            <a:off x="3158763" y="4753182"/>
            <a:ext cx="3171281" cy="2114187"/>
          </a:xfrm>
          <a:prstGeom prst="rect">
            <a:avLst/>
          </a:prstGeom>
        </p:spPr>
      </p:pic>
      <p:pic>
        <p:nvPicPr>
          <p:cNvPr id="17" name="Picture 16">
            <a:extLst>
              <a:ext uri="{FF2B5EF4-FFF2-40B4-BE49-F238E27FC236}">
                <a16:creationId xmlns:a16="http://schemas.microsoft.com/office/drawing/2014/main" id="{1FA245F2-5403-DC60-6EB6-E8AD80C5D232}"/>
              </a:ext>
            </a:extLst>
          </p:cNvPr>
          <p:cNvPicPr>
            <a:picLocks noChangeAspect="1"/>
          </p:cNvPicPr>
          <p:nvPr userDrawn="1"/>
        </p:nvPicPr>
        <p:blipFill>
          <a:blip r:embed="rId10"/>
          <a:stretch>
            <a:fillRect/>
          </a:stretch>
        </p:blipFill>
        <p:spPr>
          <a:xfrm>
            <a:off x="-2" y="4762646"/>
            <a:ext cx="3158765" cy="2105843"/>
          </a:xfrm>
          <a:prstGeom prst="rect">
            <a:avLst/>
          </a:prstGeom>
        </p:spPr>
      </p:pic>
      <p:pic>
        <p:nvPicPr>
          <p:cNvPr id="18" name="Picture 17">
            <a:extLst>
              <a:ext uri="{FF2B5EF4-FFF2-40B4-BE49-F238E27FC236}">
                <a16:creationId xmlns:a16="http://schemas.microsoft.com/office/drawing/2014/main" id="{6A892379-7F99-9D0C-09EB-4569EB8BF149}"/>
              </a:ext>
            </a:extLst>
          </p:cNvPr>
          <p:cNvPicPr>
            <a:picLocks noChangeAspect="1"/>
          </p:cNvPicPr>
          <p:nvPr userDrawn="1"/>
        </p:nvPicPr>
        <p:blipFill>
          <a:blip r:embed="rId11"/>
          <a:stretch>
            <a:fillRect/>
          </a:stretch>
        </p:blipFill>
        <p:spPr>
          <a:xfrm>
            <a:off x="9030555" y="4759451"/>
            <a:ext cx="3171280" cy="2114187"/>
          </a:xfrm>
          <a:prstGeom prst="rect">
            <a:avLst/>
          </a:prstGeom>
        </p:spPr>
      </p:pic>
      <p:sp>
        <p:nvSpPr>
          <p:cNvPr id="19" name="Rectangle 18">
            <a:extLst>
              <a:ext uri="{FF2B5EF4-FFF2-40B4-BE49-F238E27FC236}">
                <a16:creationId xmlns:a16="http://schemas.microsoft.com/office/drawing/2014/main" id="{00608F6B-0818-8C97-2AA3-955405B8FBCA}"/>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A0E1ECE0-07AB-EED7-43AF-6A65242F3022}"/>
              </a:ext>
            </a:extLst>
          </p:cNvPr>
          <p:cNvSpPr/>
          <p:nvPr userDrawn="1"/>
        </p:nvSpPr>
        <p:spPr>
          <a:xfrm>
            <a:off x="1942094" y="2195691"/>
            <a:ext cx="8286822" cy="2577731"/>
          </a:xfrm>
          <a:prstGeom prst="rect">
            <a:avLst/>
          </a:prstGeom>
          <a:solidFill>
            <a:srgbClr val="203864"/>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Subtitle 9">
            <a:extLst>
              <a:ext uri="{FF2B5EF4-FFF2-40B4-BE49-F238E27FC236}">
                <a16:creationId xmlns:a16="http://schemas.microsoft.com/office/drawing/2014/main" id="{6E3B0B49-027D-8F06-5A33-6EAC6E5D5BF6}"/>
              </a:ext>
            </a:extLst>
          </p:cNvPr>
          <p:cNvSpPr txBox="1">
            <a:spLocks/>
          </p:cNvSpPr>
          <p:nvPr userDrawn="1"/>
        </p:nvSpPr>
        <p:spPr>
          <a:xfrm>
            <a:off x="3049754" y="3579949"/>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400" dirty="0">
                <a:solidFill>
                  <a:schemeClr val="bg1"/>
                </a:solidFill>
              </a:rPr>
              <a:t>WUENIC 2023 revision,</a:t>
            </a:r>
          </a:p>
          <a:p>
            <a:pPr marL="0" indent="0" algn="ctr">
              <a:buNone/>
            </a:pPr>
            <a:r>
              <a:rPr lang="en-GB" sz="2400" dirty="0">
                <a:solidFill>
                  <a:schemeClr val="bg1"/>
                </a:solidFill>
              </a:rPr>
              <a:t>Published 15 July 2024</a:t>
            </a:r>
          </a:p>
        </p:txBody>
      </p:sp>
      <p:pic>
        <p:nvPicPr>
          <p:cNvPr id="21" name="Picture 20">
            <a:extLst>
              <a:ext uri="{FF2B5EF4-FFF2-40B4-BE49-F238E27FC236}">
                <a16:creationId xmlns:a16="http://schemas.microsoft.com/office/drawing/2014/main" id="{4BD1E55C-E0AB-3F84-B803-637DF3562C03}"/>
              </a:ext>
            </a:extLst>
          </p:cNvPr>
          <p:cNvPicPr>
            <a:picLocks noChangeAspect="1"/>
          </p:cNvPicPr>
          <p:nvPr userDrawn="1"/>
        </p:nvPicPr>
        <p:blipFill>
          <a:blip r:embed="rId12"/>
          <a:stretch>
            <a:fillRect/>
          </a:stretch>
        </p:blipFill>
        <p:spPr>
          <a:xfrm>
            <a:off x="7566708" y="6194471"/>
            <a:ext cx="2140488" cy="515138"/>
          </a:xfrm>
          <a:prstGeom prst="rect">
            <a:avLst/>
          </a:prstGeom>
        </p:spPr>
      </p:pic>
      <p:pic>
        <p:nvPicPr>
          <p:cNvPr id="25" name="Picture 24">
            <a:extLst>
              <a:ext uri="{FF2B5EF4-FFF2-40B4-BE49-F238E27FC236}">
                <a16:creationId xmlns:a16="http://schemas.microsoft.com/office/drawing/2014/main" id="{A756EF23-522F-AF76-A5DD-EC0267C20AB8}"/>
              </a:ext>
            </a:extLst>
          </p:cNvPr>
          <p:cNvPicPr>
            <a:picLocks noChangeAspect="1"/>
          </p:cNvPicPr>
          <p:nvPr userDrawn="1"/>
        </p:nvPicPr>
        <p:blipFill>
          <a:blip r:embed="rId8"/>
          <a:stretch>
            <a:fillRect/>
          </a:stretch>
        </p:blipFill>
        <p:spPr>
          <a:xfrm>
            <a:off x="10224307" y="6168864"/>
            <a:ext cx="1816201" cy="565207"/>
          </a:xfrm>
          <a:prstGeom prst="rect">
            <a:avLst/>
          </a:prstGeom>
        </p:spPr>
      </p:pic>
    </p:spTree>
    <p:extLst>
      <p:ext uri="{BB962C8B-B14F-4D97-AF65-F5344CB8AC3E}">
        <p14:creationId xmlns:p14="http://schemas.microsoft.com/office/powerpoint/2010/main" val="34517593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p_EAPR">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305D251E-FEA7-9EDB-1D51-6CCFE05C2F69}"/>
              </a:ext>
            </a:extLst>
          </p:cNvPr>
          <p:cNvPicPr>
            <a:picLocks noChangeAspect="1"/>
          </p:cNvPicPr>
          <p:nvPr userDrawn="1"/>
        </p:nvPicPr>
        <p:blipFill>
          <a:blip r:embed="rId2"/>
          <a:stretch>
            <a:fillRect/>
          </a:stretch>
        </p:blipFill>
        <p:spPr>
          <a:xfrm>
            <a:off x="4542936" y="142147"/>
            <a:ext cx="4459395" cy="5395478"/>
          </a:xfrm>
          <a:prstGeom prst="rect">
            <a:avLst/>
          </a:prstGeom>
          <a:ln>
            <a:solidFill>
              <a:schemeClr val="accent1"/>
            </a:solidFill>
          </a:ln>
        </p:spPr>
      </p:pic>
      <p:pic>
        <p:nvPicPr>
          <p:cNvPr id="7" name="Picture 6">
            <a:extLst>
              <a:ext uri="{FF2B5EF4-FFF2-40B4-BE49-F238E27FC236}">
                <a16:creationId xmlns:a16="http://schemas.microsoft.com/office/drawing/2014/main" id="{8AECD395-CB05-514A-5925-838F840F123E}"/>
              </a:ext>
            </a:extLst>
          </p:cNvPr>
          <p:cNvPicPr>
            <a:picLocks noChangeAspect="1"/>
          </p:cNvPicPr>
          <p:nvPr userDrawn="1"/>
        </p:nvPicPr>
        <p:blipFill>
          <a:blip r:embed="rId3"/>
          <a:stretch>
            <a:fillRect/>
          </a:stretch>
        </p:blipFill>
        <p:spPr>
          <a:xfrm>
            <a:off x="3020805" y="1777806"/>
            <a:ext cx="4018816" cy="4836598"/>
          </a:xfrm>
          <a:prstGeom prst="rect">
            <a:avLst/>
          </a:prstGeom>
          <a:ln>
            <a:solidFill>
              <a:schemeClr val="accent1"/>
            </a:solidFill>
          </a:ln>
        </p:spPr>
      </p:pic>
      <p:sp>
        <p:nvSpPr>
          <p:cNvPr id="9" name="Rectangle 8">
            <a:extLst>
              <a:ext uri="{FF2B5EF4-FFF2-40B4-BE49-F238E27FC236}">
                <a16:creationId xmlns:a16="http://schemas.microsoft.com/office/drawing/2014/main" id="{07214D5E-0291-DA4B-19E7-2D1E7A3B884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10" name="Picture 9">
            <a:extLst>
              <a:ext uri="{FF2B5EF4-FFF2-40B4-BE49-F238E27FC236}">
                <a16:creationId xmlns:a16="http://schemas.microsoft.com/office/drawing/2014/main" id="{C8ADB860-58E2-47D0-F878-906BDEF57A02}"/>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11" name="Picture 10">
            <a:extLst>
              <a:ext uri="{FF2B5EF4-FFF2-40B4-BE49-F238E27FC236}">
                <a16:creationId xmlns:a16="http://schemas.microsoft.com/office/drawing/2014/main" id="{6442C20E-CFF8-E424-D3D4-82CDD85A3A2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12" name="Straight Connector 11">
            <a:extLst>
              <a:ext uri="{FF2B5EF4-FFF2-40B4-BE49-F238E27FC236}">
                <a16:creationId xmlns:a16="http://schemas.microsoft.com/office/drawing/2014/main" id="{21FA5F04-B8D6-F4D3-8CAE-F93BC1D6F72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9B9043E-4280-904D-D697-3E0FE566A5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sp>
        <p:nvSpPr>
          <p:cNvPr id="15" name="TextBox 6">
            <a:extLst>
              <a:ext uri="{FF2B5EF4-FFF2-40B4-BE49-F238E27FC236}">
                <a16:creationId xmlns:a16="http://schemas.microsoft.com/office/drawing/2014/main" id="{F219940B-2638-94F1-291C-E7FAF8615CF2}"/>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pic>
        <p:nvPicPr>
          <p:cNvPr id="20" name="Picture 19">
            <a:extLst>
              <a:ext uri="{FF2B5EF4-FFF2-40B4-BE49-F238E27FC236}">
                <a16:creationId xmlns:a16="http://schemas.microsoft.com/office/drawing/2014/main" id="{710340CC-7906-F20C-4CCA-10F264B2A596}"/>
              </a:ext>
            </a:extLst>
          </p:cNvPr>
          <p:cNvPicPr>
            <a:picLocks noChangeAspect="1"/>
          </p:cNvPicPr>
          <p:nvPr userDrawn="1"/>
        </p:nvPicPr>
        <p:blipFill>
          <a:blip r:embed="rId6"/>
          <a:stretch>
            <a:fillRect/>
          </a:stretch>
        </p:blipFill>
        <p:spPr>
          <a:xfrm>
            <a:off x="390989" y="538389"/>
            <a:ext cx="4367172" cy="5537625"/>
          </a:xfrm>
          <a:prstGeom prst="rect">
            <a:avLst/>
          </a:prstGeom>
          <a:ln>
            <a:solidFill>
              <a:schemeClr val="accent1"/>
            </a:solidFill>
          </a:ln>
        </p:spPr>
      </p:pic>
    </p:spTree>
    <p:extLst>
      <p:ext uri="{BB962C8B-B14F-4D97-AF65-F5344CB8AC3E}">
        <p14:creationId xmlns:p14="http://schemas.microsoft.com/office/powerpoint/2010/main" val="2947636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p_E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397BBB3-97A6-5D33-CE32-6F89DCC9F802}"/>
              </a:ext>
            </a:extLst>
          </p:cNvPr>
          <p:cNvPicPr>
            <a:picLocks noChangeAspect="1"/>
          </p:cNvPicPr>
          <p:nvPr userDrawn="1"/>
        </p:nvPicPr>
        <p:blipFill>
          <a:blip r:embed="rId2"/>
          <a:stretch>
            <a:fillRect/>
          </a:stretch>
        </p:blipFill>
        <p:spPr>
          <a:xfrm>
            <a:off x="4794841" y="252105"/>
            <a:ext cx="4218562" cy="5100513"/>
          </a:xfrm>
          <a:prstGeom prst="rect">
            <a:avLst/>
          </a:prstGeom>
          <a:ln>
            <a:solidFill>
              <a:schemeClr val="accent1"/>
            </a:solidFill>
          </a:ln>
        </p:spPr>
      </p:pic>
      <p:pic>
        <p:nvPicPr>
          <p:cNvPr id="14" name="Picture 13">
            <a:extLst>
              <a:ext uri="{FF2B5EF4-FFF2-40B4-BE49-F238E27FC236}">
                <a16:creationId xmlns:a16="http://schemas.microsoft.com/office/drawing/2014/main" id="{E98FD6BA-F5D7-2CCE-669B-5979C600F0DE}"/>
              </a:ext>
            </a:extLst>
          </p:cNvPr>
          <p:cNvPicPr>
            <a:picLocks noChangeAspect="1"/>
          </p:cNvPicPr>
          <p:nvPr userDrawn="1"/>
        </p:nvPicPr>
        <p:blipFill>
          <a:blip r:embed="rId3"/>
          <a:stretch>
            <a:fillRect/>
          </a:stretch>
        </p:blipFill>
        <p:spPr>
          <a:xfrm>
            <a:off x="3729124" y="2176049"/>
            <a:ext cx="3747659" cy="4539803"/>
          </a:xfrm>
          <a:prstGeom prst="rect">
            <a:avLst/>
          </a:prstGeom>
          <a:ln>
            <a:solidFill>
              <a:schemeClr val="accent1"/>
            </a:solidFill>
          </a:ln>
        </p:spPr>
      </p:pic>
      <p:sp>
        <p:nvSpPr>
          <p:cNvPr id="6" name="Rectangle 5">
            <a:extLst>
              <a:ext uri="{FF2B5EF4-FFF2-40B4-BE49-F238E27FC236}">
                <a16:creationId xmlns:a16="http://schemas.microsoft.com/office/drawing/2014/main" id="{3A94A2CA-E548-F1FF-277D-55EF096A1C9B}"/>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995B041F-0AD6-48B0-E873-42F569743988}"/>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E607F22F-DAAC-E1D6-617A-5E46E8B3EE68}"/>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B00DAF1A-A16C-CC7E-F880-B2858B11F04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4BF5A9A2-96E9-DF35-F3A2-EC9593C3F8E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CAA0BBFD-2057-33CB-0BDE-A738B3CD75D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44009942-AB20-D0DC-8D2B-65A38061DCB5}"/>
              </a:ext>
            </a:extLst>
          </p:cNvPr>
          <p:cNvPicPr>
            <a:picLocks noChangeAspect="1"/>
          </p:cNvPicPr>
          <p:nvPr userDrawn="1"/>
        </p:nvPicPr>
        <p:blipFill>
          <a:blip r:embed="rId6"/>
          <a:stretch>
            <a:fillRect/>
          </a:stretch>
        </p:blipFill>
        <p:spPr>
          <a:xfrm>
            <a:off x="402128" y="443567"/>
            <a:ext cx="4389083" cy="5457893"/>
          </a:xfrm>
          <a:prstGeom prst="rect">
            <a:avLst/>
          </a:prstGeom>
          <a:ln>
            <a:solidFill>
              <a:schemeClr val="accent1"/>
            </a:solidFill>
          </a:ln>
        </p:spPr>
      </p:pic>
    </p:spTree>
    <p:extLst>
      <p:ext uri="{BB962C8B-B14F-4D97-AF65-F5344CB8AC3E}">
        <p14:creationId xmlns:p14="http://schemas.microsoft.com/office/powerpoint/2010/main" val="27282383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p_ES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665B2219-A656-939E-271E-90682A960784}"/>
              </a:ext>
            </a:extLst>
          </p:cNvPr>
          <p:cNvPicPr>
            <a:picLocks noChangeAspect="1"/>
          </p:cNvPicPr>
          <p:nvPr userDrawn="1"/>
        </p:nvPicPr>
        <p:blipFill>
          <a:blip r:embed="rId2"/>
          <a:stretch>
            <a:fillRect/>
          </a:stretch>
        </p:blipFill>
        <p:spPr>
          <a:xfrm>
            <a:off x="4776096" y="142145"/>
            <a:ext cx="4390960" cy="5320433"/>
          </a:xfrm>
          <a:prstGeom prst="rect">
            <a:avLst/>
          </a:prstGeom>
          <a:ln>
            <a:solidFill>
              <a:schemeClr val="accent1"/>
            </a:solidFill>
          </a:ln>
        </p:spPr>
      </p:pic>
      <p:pic>
        <p:nvPicPr>
          <p:cNvPr id="14" name="Picture 13">
            <a:extLst>
              <a:ext uri="{FF2B5EF4-FFF2-40B4-BE49-F238E27FC236}">
                <a16:creationId xmlns:a16="http://schemas.microsoft.com/office/drawing/2014/main" id="{98E18356-F51B-2718-E15B-FDF87F1CA0A3}"/>
              </a:ext>
            </a:extLst>
          </p:cNvPr>
          <p:cNvPicPr>
            <a:picLocks noChangeAspect="1"/>
          </p:cNvPicPr>
          <p:nvPr userDrawn="1"/>
        </p:nvPicPr>
        <p:blipFill>
          <a:blip r:embed="rId3"/>
          <a:stretch>
            <a:fillRect/>
          </a:stretch>
        </p:blipFill>
        <p:spPr>
          <a:xfrm>
            <a:off x="3430774" y="1395422"/>
            <a:ext cx="4314142" cy="5222383"/>
          </a:xfrm>
          <a:prstGeom prst="rect">
            <a:avLst/>
          </a:prstGeom>
          <a:ln>
            <a:solidFill>
              <a:schemeClr val="accent1"/>
            </a:solidFill>
          </a:ln>
        </p:spPr>
      </p:pic>
      <p:sp>
        <p:nvSpPr>
          <p:cNvPr id="6" name="Rectangle 5">
            <a:extLst>
              <a:ext uri="{FF2B5EF4-FFF2-40B4-BE49-F238E27FC236}">
                <a16:creationId xmlns:a16="http://schemas.microsoft.com/office/drawing/2014/main" id="{7DDB053D-6033-9B0A-D481-C3C1ED994CA8}"/>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6DAE41DF-3286-9531-63BB-FD01A4BD7494}"/>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D3CB52BA-FAE6-4D2E-5271-2DBD9BB647D6}"/>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314F8C88-DD70-ECEB-E16D-33CC3884E2A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8B3E239C-881A-0DF8-A345-67A88FFA69E6}"/>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E5F2A43C-0EC9-C0C3-D78D-6FFF22E15934}"/>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242EA42C-DB0F-9E22-8666-A381D588B382}"/>
              </a:ext>
            </a:extLst>
          </p:cNvPr>
          <p:cNvPicPr>
            <a:picLocks noChangeAspect="1"/>
          </p:cNvPicPr>
          <p:nvPr userDrawn="1"/>
        </p:nvPicPr>
        <p:blipFill>
          <a:blip r:embed="rId6"/>
          <a:stretch>
            <a:fillRect/>
          </a:stretch>
        </p:blipFill>
        <p:spPr>
          <a:xfrm>
            <a:off x="441900" y="550204"/>
            <a:ext cx="4196825" cy="5320432"/>
          </a:xfrm>
          <a:prstGeom prst="rect">
            <a:avLst/>
          </a:prstGeom>
          <a:ln>
            <a:solidFill>
              <a:schemeClr val="accent1"/>
            </a:solidFill>
          </a:ln>
        </p:spPr>
      </p:pic>
    </p:spTree>
    <p:extLst>
      <p:ext uri="{BB962C8B-B14F-4D97-AF65-F5344CB8AC3E}">
        <p14:creationId xmlns:p14="http://schemas.microsoft.com/office/powerpoint/2010/main" val="3927585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p_LAC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5EC6E2-69C6-BC88-A898-8BA2F5D17299}"/>
              </a:ext>
            </a:extLst>
          </p:cNvPr>
          <p:cNvPicPr>
            <a:picLocks noChangeAspect="1"/>
          </p:cNvPicPr>
          <p:nvPr userDrawn="1"/>
        </p:nvPicPr>
        <p:blipFill>
          <a:blip r:embed="rId2"/>
          <a:stretch>
            <a:fillRect/>
          </a:stretch>
        </p:blipFill>
        <p:spPr>
          <a:xfrm>
            <a:off x="4757358" y="150514"/>
            <a:ext cx="4405780" cy="5320431"/>
          </a:xfrm>
          <a:prstGeom prst="rect">
            <a:avLst/>
          </a:prstGeom>
          <a:ln>
            <a:solidFill>
              <a:schemeClr val="accent1"/>
            </a:solidFill>
          </a:ln>
        </p:spPr>
      </p:pic>
      <p:pic>
        <p:nvPicPr>
          <p:cNvPr id="14" name="Picture 13">
            <a:extLst>
              <a:ext uri="{FF2B5EF4-FFF2-40B4-BE49-F238E27FC236}">
                <a16:creationId xmlns:a16="http://schemas.microsoft.com/office/drawing/2014/main" id="{D919B080-643F-94EF-7210-0542A2DD7FCA}"/>
              </a:ext>
            </a:extLst>
          </p:cNvPr>
          <p:cNvPicPr>
            <a:picLocks noChangeAspect="1"/>
          </p:cNvPicPr>
          <p:nvPr userDrawn="1"/>
        </p:nvPicPr>
        <p:blipFill>
          <a:blip r:embed="rId3"/>
          <a:stretch>
            <a:fillRect/>
          </a:stretch>
        </p:blipFill>
        <p:spPr>
          <a:xfrm>
            <a:off x="3401592" y="1545465"/>
            <a:ext cx="4276354" cy="5170387"/>
          </a:xfrm>
          <a:prstGeom prst="rect">
            <a:avLst/>
          </a:prstGeom>
          <a:ln>
            <a:solidFill>
              <a:schemeClr val="accent1"/>
            </a:solidFill>
          </a:ln>
        </p:spPr>
      </p:pic>
      <p:sp>
        <p:nvSpPr>
          <p:cNvPr id="6" name="Rectangle 5">
            <a:extLst>
              <a:ext uri="{FF2B5EF4-FFF2-40B4-BE49-F238E27FC236}">
                <a16:creationId xmlns:a16="http://schemas.microsoft.com/office/drawing/2014/main" id="{2A6CC2E3-1D0E-FE60-279E-0C8A364EF846}"/>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3D2EA53C-6146-A5D4-3484-2EA4F3C88FED}"/>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18FABE87-C173-6CB3-7337-4A82E314DC4F}"/>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1820A3A-362E-E0FE-52D2-69E30C23DB80}"/>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6883C858-39F8-502E-872E-5FBCD1880B5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FF861A2-B94D-AD35-5E4C-F181B15E7E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C6A88207-7F7E-88DD-B3FD-79FCABD503DF}"/>
              </a:ext>
            </a:extLst>
          </p:cNvPr>
          <p:cNvPicPr>
            <a:picLocks noChangeAspect="1"/>
          </p:cNvPicPr>
          <p:nvPr userDrawn="1"/>
        </p:nvPicPr>
        <p:blipFill>
          <a:blip r:embed="rId6"/>
          <a:stretch>
            <a:fillRect/>
          </a:stretch>
        </p:blipFill>
        <p:spPr>
          <a:xfrm>
            <a:off x="449222" y="641687"/>
            <a:ext cx="4308136" cy="5582992"/>
          </a:xfrm>
          <a:prstGeom prst="rect">
            <a:avLst/>
          </a:prstGeom>
          <a:ln>
            <a:solidFill>
              <a:schemeClr val="accent1"/>
            </a:solidFill>
          </a:ln>
        </p:spPr>
      </p:pic>
    </p:spTree>
    <p:extLst>
      <p:ext uri="{BB962C8B-B14F-4D97-AF65-F5344CB8AC3E}">
        <p14:creationId xmlns:p14="http://schemas.microsoft.com/office/powerpoint/2010/main" val="23644233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p_MEN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DC1EEC-8956-4339-1290-D73E9CD50383}"/>
              </a:ext>
            </a:extLst>
          </p:cNvPr>
          <p:cNvPicPr>
            <a:picLocks noChangeAspect="1"/>
          </p:cNvPicPr>
          <p:nvPr userDrawn="1"/>
        </p:nvPicPr>
        <p:blipFill>
          <a:blip r:embed="rId2"/>
          <a:stretch>
            <a:fillRect/>
          </a:stretch>
        </p:blipFill>
        <p:spPr>
          <a:xfrm>
            <a:off x="4761079" y="142146"/>
            <a:ext cx="4418663" cy="5320431"/>
          </a:xfrm>
          <a:prstGeom prst="rect">
            <a:avLst/>
          </a:prstGeom>
          <a:ln>
            <a:solidFill>
              <a:schemeClr val="accent1"/>
            </a:solidFill>
          </a:ln>
        </p:spPr>
      </p:pic>
      <p:pic>
        <p:nvPicPr>
          <p:cNvPr id="14" name="Picture 13">
            <a:extLst>
              <a:ext uri="{FF2B5EF4-FFF2-40B4-BE49-F238E27FC236}">
                <a16:creationId xmlns:a16="http://schemas.microsoft.com/office/drawing/2014/main" id="{4A9E9BEB-2C49-0858-FA0C-9155AAC8EF63}"/>
              </a:ext>
            </a:extLst>
          </p:cNvPr>
          <p:cNvPicPr>
            <a:picLocks noChangeAspect="1"/>
          </p:cNvPicPr>
          <p:nvPr userDrawn="1"/>
        </p:nvPicPr>
        <p:blipFill>
          <a:blip r:embed="rId3"/>
          <a:stretch>
            <a:fillRect/>
          </a:stretch>
        </p:blipFill>
        <p:spPr>
          <a:xfrm>
            <a:off x="3525118" y="1725769"/>
            <a:ext cx="4135328" cy="4990083"/>
          </a:xfrm>
          <a:prstGeom prst="rect">
            <a:avLst/>
          </a:prstGeom>
          <a:ln>
            <a:solidFill>
              <a:schemeClr val="accent1"/>
            </a:solidFill>
          </a:ln>
        </p:spPr>
      </p:pic>
      <p:sp>
        <p:nvSpPr>
          <p:cNvPr id="6" name="Rectangle 5">
            <a:extLst>
              <a:ext uri="{FF2B5EF4-FFF2-40B4-BE49-F238E27FC236}">
                <a16:creationId xmlns:a16="http://schemas.microsoft.com/office/drawing/2014/main" id="{FB1561EC-8FD1-9C2A-B8B6-A311EFC6FC4C}"/>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FC43404A-A772-9CA1-02CF-652CA480582C}"/>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BA6734B9-29B9-C437-3F2A-7ADBE89D7DD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44A4FC71-B237-62B1-4B96-B6CD09CF949D}"/>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3B950337-2A6E-0EB5-AF90-63D4474C0DBA}"/>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96A09CB-4F96-2217-27F8-CF436EB271A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B04E43BE-045F-12F7-EEA1-86CE91C1C81C}"/>
              </a:ext>
            </a:extLst>
          </p:cNvPr>
          <p:cNvPicPr>
            <a:picLocks noChangeAspect="1"/>
          </p:cNvPicPr>
          <p:nvPr userDrawn="1"/>
        </p:nvPicPr>
        <p:blipFill>
          <a:blip r:embed="rId6"/>
          <a:stretch>
            <a:fillRect/>
          </a:stretch>
        </p:blipFill>
        <p:spPr>
          <a:xfrm>
            <a:off x="245795" y="373614"/>
            <a:ext cx="4390599" cy="5585748"/>
          </a:xfrm>
          <a:prstGeom prst="rect">
            <a:avLst/>
          </a:prstGeom>
          <a:ln>
            <a:solidFill>
              <a:schemeClr val="accent1"/>
            </a:solidFill>
          </a:ln>
        </p:spPr>
      </p:pic>
    </p:spTree>
    <p:extLst>
      <p:ext uri="{BB962C8B-B14F-4D97-AF65-F5344CB8AC3E}">
        <p14:creationId xmlns:p14="http://schemas.microsoft.com/office/powerpoint/2010/main" val="20066736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rp_ROS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1EA6A10-94F9-12D8-6A40-3FD8B895CA7C}"/>
              </a:ext>
            </a:extLst>
          </p:cNvPr>
          <p:cNvPicPr>
            <a:picLocks noChangeAspect="1"/>
          </p:cNvPicPr>
          <p:nvPr userDrawn="1"/>
        </p:nvPicPr>
        <p:blipFill>
          <a:blip r:embed="rId2"/>
          <a:stretch>
            <a:fillRect/>
          </a:stretch>
        </p:blipFill>
        <p:spPr>
          <a:xfrm>
            <a:off x="5090354" y="142147"/>
            <a:ext cx="3967515" cy="4823138"/>
          </a:xfrm>
          <a:prstGeom prst="rect">
            <a:avLst/>
          </a:prstGeom>
          <a:ln>
            <a:solidFill>
              <a:schemeClr val="accent1"/>
            </a:solidFill>
          </a:ln>
        </p:spPr>
      </p:pic>
      <p:pic>
        <p:nvPicPr>
          <p:cNvPr id="14" name="Picture 13">
            <a:extLst>
              <a:ext uri="{FF2B5EF4-FFF2-40B4-BE49-F238E27FC236}">
                <a16:creationId xmlns:a16="http://schemas.microsoft.com/office/drawing/2014/main" id="{F1BC84C8-1C67-5303-29A1-4E6E3C7B0449}"/>
              </a:ext>
            </a:extLst>
          </p:cNvPr>
          <p:cNvPicPr>
            <a:picLocks noChangeAspect="1"/>
          </p:cNvPicPr>
          <p:nvPr userDrawn="1"/>
        </p:nvPicPr>
        <p:blipFill>
          <a:blip r:embed="rId3"/>
          <a:stretch>
            <a:fillRect/>
          </a:stretch>
        </p:blipFill>
        <p:spPr>
          <a:xfrm>
            <a:off x="3602086" y="1293973"/>
            <a:ext cx="4409090" cy="5320431"/>
          </a:xfrm>
          <a:prstGeom prst="rect">
            <a:avLst/>
          </a:prstGeom>
          <a:ln>
            <a:solidFill>
              <a:schemeClr val="accent1"/>
            </a:solidFill>
          </a:ln>
        </p:spPr>
      </p:pic>
      <p:sp>
        <p:nvSpPr>
          <p:cNvPr id="3" name="Rectangle 2">
            <a:extLst>
              <a:ext uri="{FF2B5EF4-FFF2-40B4-BE49-F238E27FC236}">
                <a16:creationId xmlns:a16="http://schemas.microsoft.com/office/drawing/2014/main" id="{2010E84C-6A94-3CB3-E539-6E8F108ABFC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BFAE86D9-64FB-3D34-20B2-7CBB1822766F}"/>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5" name="Picture 4">
            <a:extLst>
              <a:ext uri="{FF2B5EF4-FFF2-40B4-BE49-F238E27FC236}">
                <a16:creationId xmlns:a16="http://schemas.microsoft.com/office/drawing/2014/main" id="{DA787029-0774-1A28-369A-60B8A83FD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6" name="Straight Connector 5">
            <a:extLst>
              <a:ext uri="{FF2B5EF4-FFF2-40B4-BE49-F238E27FC236}">
                <a16:creationId xmlns:a16="http://schemas.microsoft.com/office/drawing/2014/main" id="{309175A1-CD93-FB14-2151-68FDF283107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6">
            <a:extLst>
              <a:ext uri="{FF2B5EF4-FFF2-40B4-BE49-F238E27FC236}">
                <a16:creationId xmlns:a16="http://schemas.microsoft.com/office/drawing/2014/main" id="{672252C6-1597-1A56-C8B5-21D5924C3DF3}"/>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40DD98CC-C3F4-FFAE-BBE7-2E6976BFDFC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6A74A302-1750-767F-EF10-3C573F2C691A}"/>
              </a:ext>
            </a:extLst>
          </p:cNvPr>
          <p:cNvPicPr>
            <a:picLocks noChangeAspect="1"/>
          </p:cNvPicPr>
          <p:nvPr userDrawn="1"/>
        </p:nvPicPr>
        <p:blipFill>
          <a:blip r:embed="rId6"/>
          <a:stretch>
            <a:fillRect/>
          </a:stretch>
        </p:blipFill>
        <p:spPr>
          <a:xfrm>
            <a:off x="406241" y="538656"/>
            <a:ext cx="4437556" cy="5686023"/>
          </a:xfrm>
          <a:prstGeom prst="rect">
            <a:avLst/>
          </a:prstGeom>
          <a:ln>
            <a:solidFill>
              <a:schemeClr val="accent1"/>
            </a:solidFill>
          </a:ln>
        </p:spPr>
      </p:pic>
    </p:spTree>
    <p:extLst>
      <p:ext uri="{BB962C8B-B14F-4D97-AF65-F5344CB8AC3E}">
        <p14:creationId xmlns:p14="http://schemas.microsoft.com/office/powerpoint/2010/main" val="11054853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rp_W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BA8A8B3-BA36-C301-C3B3-5008B7F25906}"/>
              </a:ext>
            </a:extLst>
          </p:cNvPr>
          <p:cNvPicPr>
            <a:picLocks noChangeAspect="1"/>
          </p:cNvPicPr>
          <p:nvPr userDrawn="1"/>
        </p:nvPicPr>
        <p:blipFill>
          <a:blip r:embed="rId2"/>
          <a:stretch>
            <a:fillRect/>
          </a:stretch>
        </p:blipFill>
        <p:spPr>
          <a:xfrm>
            <a:off x="4927247" y="245954"/>
            <a:ext cx="4232992" cy="5112815"/>
          </a:xfrm>
          <a:prstGeom prst="rect">
            <a:avLst/>
          </a:prstGeom>
          <a:ln>
            <a:solidFill>
              <a:schemeClr val="accent1"/>
            </a:solidFill>
          </a:ln>
        </p:spPr>
      </p:pic>
      <p:pic>
        <p:nvPicPr>
          <p:cNvPr id="14" name="Picture 13">
            <a:extLst>
              <a:ext uri="{FF2B5EF4-FFF2-40B4-BE49-F238E27FC236}">
                <a16:creationId xmlns:a16="http://schemas.microsoft.com/office/drawing/2014/main" id="{1DB0824E-24E4-DFF2-AD2F-0E140E2ABC37}"/>
              </a:ext>
            </a:extLst>
          </p:cNvPr>
          <p:cNvPicPr>
            <a:picLocks noChangeAspect="1"/>
          </p:cNvPicPr>
          <p:nvPr userDrawn="1"/>
        </p:nvPicPr>
        <p:blipFill>
          <a:blip r:embed="rId3"/>
          <a:stretch>
            <a:fillRect/>
          </a:stretch>
        </p:blipFill>
        <p:spPr>
          <a:xfrm>
            <a:off x="3726987" y="1622258"/>
            <a:ext cx="4207751" cy="5093594"/>
          </a:xfrm>
          <a:prstGeom prst="rect">
            <a:avLst/>
          </a:prstGeom>
          <a:ln>
            <a:solidFill>
              <a:schemeClr val="accent1"/>
            </a:solidFill>
          </a:ln>
        </p:spPr>
      </p:pic>
      <p:sp>
        <p:nvSpPr>
          <p:cNvPr id="6" name="Rectangle 5">
            <a:extLst>
              <a:ext uri="{FF2B5EF4-FFF2-40B4-BE49-F238E27FC236}">
                <a16:creationId xmlns:a16="http://schemas.microsoft.com/office/drawing/2014/main" id="{5D56488C-85C2-28D9-EFC4-602E0AFC96A3}"/>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7FB64564-EA92-52A7-DE67-D9CF906995C6}"/>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3CA231FA-9A14-DD2C-CE80-9949B580C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706DFEA-AB94-F76A-DD0C-C01B824176DB}"/>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ED69B491-6E68-455F-284B-45EE3C103ABB}"/>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A709A2EB-43E8-E88F-504B-014E12DA224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3E286448-CC1E-A3C3-69F3-827B19A96BF6}"/>
              </a:ext>
            </a:extLst>
          </p:cNvPr>
          <p:cNvPicPr>
            <a:picLocks noChangeAspect="1"/>
          </p:cNvPicPr>
          <p:nvPr userDrawn="1"/>
        </p:nvPicPr>
        <p:blipFill>
          <a:blip r:embed="rId6"/>
          <a:stretch>
            <a:fillRect/>
          </a:stretch>
        </p:blipFill>
        <p:spPr>
          <a:xfrm>
            <a:off x="245795" y="553792"/>
            <a:ext cx="4537264" cy="5814810"/>
          </a:xfrm>
          <a:prstGeom prst="rect">
            <a:avLst/>
          </a:prstGeom>
          <a:ln>
            <a:solidFill>
              <a:schemeClr val="accent1"/>
            </a:solidFill>
          </a:ln>
        </p:spPr>
      </p:pic>
    </p:spTree>
    <p:extLst>
      <p:ext uri="{BB962C8B-B14F-4D97-AF65-F5344CB8AC3E}">
        <p14:creationId xmlns:p14="http://schemas.microsoft.com/office/powerpoint/2010/main" val="2902913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tro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83336"/>
            <a:ext cx="10328856" cy="954107"/>
          </a:xfrm>
          <a:prstGeom prst="rect">
            <a:avLst/>
          </a:prstGeom>
          <a:noFill/>
        </p:spPr>
        <p:txBody>
          <a:bodyPr wrap="square" rtlCol="0">
            <a:spAutoFit/>
          </a:bodyPr>
          <a:lstStyle/>
          <a:p>
            <a:r>
              <a:rPr lang="en-GB" sz="2800" b="1" dirty="0">
                <a:solidFill>
                  <a:schemeClr val="bg1"/>
                </a:solidFill>
              </a:rPr>
              <a:t>WHO/UNICEF Estimates of National Immunization Coverage (WUENIC), 2023 revision</a:t>
            </a:r>
          </a:p>
        </p:txBody>
      </p:sp>
    </p:spTree>
    <p:extLst>
      <p:ext uri="{BB962C8B-B14F-4D97-AF65-F5344CB8AC3E}">
        <p14:creationId xmlns:p14="http://schemas.microsoft.com/office/powerpoint/2010/main" val="109049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efinitio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14326"/>
            <a:ext cx="10328856" cy="523220"/>
          </a:xfrm>
          <a:prstGeom prst="rect">
            <a:avLst/>
          </a:prstGeom>
          <a:noFill/>
        </p:spPr>
        <p:txBody>
          <a:bodyPr wrap="square" rtlCol="0">
            <a:spAutoFit/>
          </a:bodyPr>
          <a:lstStyle/>
          <a:p>
            <a:r>
              <a:rPr lang="en-GB" sz="2800" b="1" dirty="0">
                <a:solidFill>
                  <a:schemeClr val="bg1"/>
                </a:solidFill>
              </a:rPr>
              <a:t>Definitions of immunization terms</a:t>
            </a:r>
          </a:p>
        </p:txBody>
      </p:sp>
      <p:sp>
        <p:nvSpPr>
          <p:cNvPr id="2" name="TextBox 1">
            <a:extLst>
              <a:ext uri="{FF2B5EF4-FFF2-40B4-BE49-F238E27FC236}">
                <a16:creationId xmlns:a16="http://schemas.microsoft.com/office/drawing/2014/main" id="{B4BB6C55-EFB0-B13C-453D-644DC4282242}"/>
              </a:ext>
            </a:extLst>
          </p:cNvPr>
          <p:cNvSpPr txBox="1"/>
          <p:nvPr userDrawn="1"/>
        </p:nvSpPr>
        <p:spPr>
          <a:xfrm>
            <a:off x="543468" y="810893"/>
            <a:ext cx="11179831" cy="5893921"/>
          </a:xfrm>
          <a:prstGeom prst="rect">
            <a:avLst/>
          </a:prstGeom>
          <a:noFill/>
        </p:spPr>
        <p:txBody>
          <a:bodyPr wrap="square" rtlCol="0">
            <a:spAutoFit/>
          </a:bodyPr>
          <a:lstStyle/>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 coverage</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Percentage of infants (children under one year of age) who received certain vaccine-doses. For example, coverage of DTP3 is the percentage of infants who received all three doses of diphtheria, tetanus, and pertussis (DTP) vaccine. </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Unvaccinated</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that did not receive the first dose of a vaccine series. The term "zero-dose“ is used to describe children unvaccinated with DTP1.</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Under-vaccinated</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who received some but not all the recommended vaccine-doses in the national schedule. </a:t>
            </a:r>
            <a:b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b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Vaccine-Doses</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Bacillus Calmette-Guerin (BCG): vaccine against tuberculosis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birth dose, given within 24 hours after birth (HepBB)</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Diphtheria, tetanus, and pertussis vaccine, first dose (DTP1) and third dose (DTP3)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vaccine, third dose (HepB3)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Haemophilus influenzae type B vaccine, third dose (Hib3)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Poliomyelitis vaccine, third dose (Polio3)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Inactivated polio vaccine, first dose (IPV1) and second dose (IPV2): second dose is only shown for oral polio vaccine (OPV) using countries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Measles containing vaccine, first dose (MCV1) and second dose (MCV2)</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Rotavirus vaccine, last dose (RotaC)</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Pneumococcal vaccine, third dose (PCV3)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Yellow Fever vaccine (YFV)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Meningococcal A vaccine (MengA)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Human Papillomavirus vaccine, last dose (HPVc): vaccine to protect against certain types of human papillomavirus that can lead to cancer or genital warts</a:t>
            </a:r>
          </a:p>
          <a:p>
            <a:pPr marL="285750" indent="-285750">
              <a:buFont typeface="Arial" panose="020B0604020202020204" pitchFamily="34" charset="0"/>
              <a:buChar char="•"/>
            </a:pP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marL="0" indent="0">
              <a:buFont typeface="Arial" panose="020B0604020202020204" pitchFamily="34" charset="0"/>
              <a:buNone/>
            </a:pPr>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The Immunization Agenda 2030 (IA2030)</a:t>
            </a:r>
          </a:p>
          <a:p>
            <a:pPr marL="0" indent="0">
              <a:buFont typeface="Arial" panose="020B0604020202020204" pitchFamily="34" charset="0"/>
              <a:buNone/>
            </a:pPr>
            <a:r>
              <a:rPr lang="en-GB" sz="1300" dirty="0">
                <a:solidFill>
                  <a:schemeClr val="bg1"/>
                </a:solidFill>
                <a:latin typeface="Calibri" panose="020F0502020204030204" pitchFamily="34" charset="0"/>
                <a:ea typeface="Calibri" panose="020F0502020204030204" pitchFamily="34" charset="0"/>
                <a:cs typeface="Calibri" panose="020F0502020204030204" pitchFamily="34" charset="0"/>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534258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lain_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0694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485121" y="144049"/>
            <a:ext cx="1546998"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684243"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727373"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594848" y="5740819"/>
            <a:ext cx="137186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ver_ESA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50536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WH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2839592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EAP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9E4685-1C39-1676-E912-1F2868A837A0}"/>
              </a:ext>
            </a:extLst>
          </p:cNvPr>
          <p:cNvPicPr>
            <a:picLocks noChangeAspect="1"/>
          </p:cNvPicPr>
          <p:nvPr userDrawn="1"/>
        </p:nvPicPr>
        <p:blipFill rotWithShape="1">
          <a:blip r:embed="rId2"/>
          <a:srcRect l="20264" t="6850" b="8721"/>
          <a:stretch/>
        </p:blipFill>
        <p:spPr>
          <a:xfrm>
            <a:off x="0" y="-2195"/>
            <a:ext cx="9721362" cy="6858000"/>
          </a:xfrm>
          <a:prstGeom prst="rect">
            <a:avLst/>
          </a:prstGeom>
        </p:spPr>
      </p:pic>
      <p:sp>
        <p:nvSpPr>
          <p:cNvPr id="13" name="Rectangle 12">
            <a:extLst>
              <a:ext uri="{FF2B5EF4-FFF2-40B4-BE49-F238E27FC236}">
                <a16:creationId xmlns:a16="http://schemas.microsoft.com/office/drawing/2014/main" id="{51771CE8-4371-D8D6-1C7A-A267D2CF504A}"/>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621CEEF3-19FF-2A18-CE98-E9366301C3FE}"/>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E60A794A-0020-C1C7-F419-86FC83571B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©UNICEF/2019/Htet</a:t>
            </a:r>
            <a:endParaRPr lang="en-GB" sz="700" dirty="0">
              <a:solidFill>
                <a:schemeClr val="bg1"/>
              </a:solidFill>
            </a:endParaRPr>
          </a:p>
        </p:txBody>
      </p:sp>
      <p:sp>
        <p:nvSpPr>
          <p:cNvPr id="5" name="Subtitle 9">
            <a:extLst>
              <a:ext uri="{FF2B5EF4-FFF2-40B4-BE49-F238E27FC236}">
                <a16:creationId xmlns:a16="http://schemas.microsoft.com/office/drawing/2014/main" id="{3629638F-39EF-3E49-D034-4234E60B8C9C}"/>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6" name="Picture 5">
            <a:extLst>
              <a:ext uri="{FF2B5EF4-FFF2-40B4-BE49-F238E27FC236}">
                <a16:creationId xmlns:a16="http://schemas.microsoft.com/office/drawing/2014/main" id="{9C26E5D0-BD3A-4088-9E5A-264A8DCFCFFF}"/>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8" name="Picture 7">
            <a:extLst>
              <a:ext uri="{FF2B5EF4-FFF2-40B4-BE49-F238E27FC236}">
                <a16:creationId xmlns:a16="http://schemas.microsoft.com/office/drawing/2014/main" id="{F56E0BF5-6F68-A3B6-69CE-59B039178DDE}"/>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3395405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_ECA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34C0993-78DB-029B-3E69-B5AE6BD79510}"/>
              </a:ext>
            </a:extLst>
          </p:cNvPr>
          <p:cNvPicPr>
            <a:picLocks noChangeAspect="1"/>
          </p:cNvPicPr>
          <p:nvPr userDrawn="1"/>
        </p:nvPicPr>
        <p:blipFill rotWithShape="1">
          <a:blip r:embed="rId2"/>
          <a:srcRect l="7588"/>
          <a:stretch/>
        </p:blipFill>
        <p:spPr>
          <a:xfrm>
            <a:off x="0" y="7694"/>
            <a:ext cx="9506393" cy="6858000"/>
          </a:xfrm>
          <a:prstGeom prst="rect">
            <a:avLst/>
          </a:prstGeom>
        </p:spPr>
      </p:pic>
      <p:sp>
        <p:nvSpPr>
          <p:cNvPr id="12" name="Rectangle 11">
            <a:extLst>
              <a:ext uri="{FF2B5EF4-FFF2-40B4-BE49-F238E27FC236}">
                <a16:creationId xmlns:a16="http://schemas.microsoft.com/office/drawing/2014/main" id="{07EC4299-E316-11E0-05DB-F037CE581634}"/>
              </a:ext>
            </a:extLst>
          </p:cNvPr>
          <p:cNvSpPr/>
          <p:nvPr userDrawn="1"/>
        </p:nvSpPr>
        <p:spPr>
          <a:xfrm>
            <a:off x="9837" y="1863"/>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0842C166-0858-152E-800B-EBB3F952227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es-ES" sz="700" b="0" i="0" dirty="0">
                <a:solidFill>
                  <a:schemeClr val="bg1"/>
                </a:solidFill>
                <a:effectLst/>
                <a:latin typeface="Roboto" panose="02000000000000000000" pitchFamily="2" charset="0"/>
              </a:rPr>
              <a:t>UNICEF/UN0760583/</a:t>
            </a:r>
            <a:r>
              <a:rPr lang="es-ES" sz="700" b="0" i="0" dirty="0" err="1">
                <a:solidFill>
                  <a:schemeClr val="bg1"/>
                </a:solidFill>
                <a:effectLst/>
                <a:latin typeface="Roboto" panose="02000000000000000000" pitchFamily="2" charset="0"/>
              </a:rPr>
              <a:t>Babajanyan</a:t>
            </a:r>
            <a:r>
              <a:rPr lang="es-ES" sz="700" b="0" i="0" dirty="0">
                <a:solidFill>
                  <a:schemeClr val="bg1"/>
                </a:solidFill>
                <a:effectLst/>
                <a:latin typeface="Roboto" panose="02000000000000000000" pitchFamily="2" charset="0"/>
              </a:rPr>
              <a:t> VII </a:t>
            </a:r>
            <a:r>
              <a:rPr lang="es-ES" sz="700" b="0" i="0" dirty="0" err="1">
                <a:solidFill>
                  <a:schemeClr val="bg1"/>
                </a:solidFill>
                <a:effectLst/>
                <a:latin typeface="Roboto" panose="02000000000000000000" pitchFamily="2" charset="0"/>
              </a:rPr>
              <a:t>Photo</a:t>
            </a:r>
            <a:endParaRPr lang="en-GB" sz="700" dirty="0">
              <a:solidFill>
                <a:schemeClr val="bg1"/>
              </a:solidFill>
            </a:endParaRPr>
          </a:p>
        </p:txBody>
      </p:sp>
      <p:sp>
        <p:nvSpPr>
          <p:cNvPr id="2" name="Rectangle 1">
            <a:extLst>
              <a:ext uri="{FF2B5EF4-FFF2-40B4-BE49-F238E27FC236}">
                <a16:creationId xmlns:a16="http://schemas.microsoft.com/office/drawing/2014/main" id="{B1632629-A546-52E1-E66F-33BC72149BEB}"/>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6F92560A-AF42-0B84-8249-117DCC5B9825}"/>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54C6664E-44BF-BA9E-5D90-E9885AE84572}"/>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30FEBFF-8C9F-E418-E5BC-38954075CB27}"/>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47160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3" r:id="rId6"/>
    <p:sldLayoutId id="2147483674" r:id="rId7"/>
    <p:sldLayoutId id="2147483653" r:id="rId8"/>
    <p:sldLayoutId id="2147483654" r:id="rId9"/>
    <p:sldLayoutId id="2147483655" r:id="rId10"/>
    <p:sldLayoutId id="2147483658" r:id="rId11"/>
    <p:sldLayoutId id="2147483656" r:id="rId12"/>
    <p:sldLayoutId id="2147483675" r:id="rId13"/>
    <p:sldLayoutId id="2147483670" r:id="rId14"/>
    <p:sldLayoutId id="2147483678" r:id="rId15"/>
    <p:sldLayoutId id="2147483671" r:id="rId16"/>
    <p:sldLayoutId id="2147483659" r:id="rId17"/>
    <p:sldLayoutId id="2147483660" r:id="rId18"/>
    <p:sldLayoutId id="2147483661" r:id="rId19"/>
    <p:sldLayoutId id="2147483662" r:id="rId20"/>
    <p:sldLayoutId id="2147483663" r:id="rId21"/>
    <p:sldLayoutId id="2147483664" r:id="rId22"/>
    <p:sldLayoutId id="2147483665" r:id="rId23"/>
    <p:sldLayoutId id="2147483672" r:id="rId24"/>
    <p:sldLayoutId id="2147483676" r:id="rId25"/>
    <p:sldLayoutId id="2147483677" r:id="rId26"/>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e8dae0cc188f2d527d3e6c97706e0e74643083a4.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15.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98aca841329b93c9a42661d84f734b0ad039bc32.png"/>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24.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46d70b61dc78f6115b993481fb7d4131cdfdf1d.png"/>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3.xml"/>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2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72e68f87d3b347b90ab3b81ab87fe56f99ee29a0.png"/>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8473b4a992e381414cab2289cda0664a615f325.png"/>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2a0f2afa961d2d9632173bc4d9618d295155f1e.png"/>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22440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2342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2244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2146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7490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87391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1729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47195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097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8624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2363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6101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9840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3578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7317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1055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4794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98533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12271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6010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39748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53487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7225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0964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94702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08441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22179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35918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49656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63395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7133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90872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04610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18349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32088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45826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59565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73303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87042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00780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14519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28257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41996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55734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69473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83211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96950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10688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24427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38165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51904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65643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79381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93120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06858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20597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34335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48074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61812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75551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89289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03028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16766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30505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44243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57982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71720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85459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99197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3" name="rc73"/>
            <p:cNvSpPr/>
            <p:nvPr/>
          </p:nvSpPr>
          <p:spPr>
            <a:xfrm>
              <a:off x="824424" y="1752347"/>
              <a:ext cx="123646" cy="1822552"/>
            </a:xfrm>
            <a:prstGeom prst="rect">
              <a:avLst/>
            </a:prstGeom>
            <a:solidFill>
              <a:srgbClr val="80BD41">
                <a:alpha val="100000"/>
              </a:srgbClr>
            </a:solidFill>
          </p:spPr>
          <p:txBody>
            <a:bodyPr/>
            <a:lstStyle/>
            <a:p/>
          </p:txBody>
        </p:sp>
        <p:sp>
          <p:nvSpPr>
            <p:cNvPr id="74" name="rc74"/>
            <p:cNvSpPr/>
            <p:nvPr/>
          </p:nvSpPr>
          <p:spPr>
            <a:xfrm>
              <a:off x="961810" y="1528033"/>
              <a:ext cx="123646" cy="2046866"/>
            </a:xfrm>
            <a:prstGeom prst="rect">
              <a:avLst/>
            </a:prstGeom>
            <a:solidFill>
              <a:srgbClr val="80BD41">
                <a:alpha val="100000"/>
              </a:srgbClr>
            </a:solidFill>
          </p:spPr>
          <p:txBody>
            <a:bodyPr/>
            <a:lstStyle/>
            <a:p/>
          </p:txBody>
        </p:sp>
        <p:sp>
          <p:nvSpPr>
            <p:cNvPr id="75" name="rc75"/>
            <p:cNvSpPr/>
            <p:nvPr/>
          </p:nvSpPr>
          <p:spPr>
            <a:xfrm>
              <a:off x="1099195" y="1499994"/>
              <a:ext cx="123646" cy="2074906"/>
            </a:xfrm>
            <a:prstGeom prst="rect">
              <a:avLst/>
            </a:prstGeom>
            <a:solidFill>
              <a:srgbClr val="80BD41">
                <a:alpha val="100000"/>
              </a:srgbClr>
            </a:solidFill>
          </p:spPr>
          <p:txBody>
            <a:bodyPr/>
            <a:lstStyle/>
            <a:p/>
          </p:txBody>
        </p:sp>
        <p:sp>
          <p:nvSpPr>
            <p:cNvPr id="76" name="rc76"/>
            <p:cNvSpPr/>
            <p:nvPr/>
          </p:nvSpPr>
          <p:spPr>
            <a:xfrm>
              <a:off x="1236580" y="1499994"/>
              <a:ext cx="123646" cy="2074906"/>
            </a:xfrm>
            <a:prstGeom prst="rect">
              <a:avLst/>
            </a:prstGeom>
            <a:solidFill>
              <a:srgbClr val="80BD41">
                <a:alpha val="100000"/>
              </a:srgbClr>
            </a:solidFill>
          </p:spPr>
          <p:txBody>
            <a:bodyPr/>
            <a:lstStyle/>
            <a:p/>
          </p:txBody>
        </p:sp>
        <p:sp>
          <p:nvSpPr>
            <p:cNvPr id="77" name="rc77"/>
            <p:cNvSpPr/>
            <p:nvPr/>
          </p:nvSpPr>
          <p:spPr>
            <a:xfrm>
              <a:off x="1373965" y="1415876"/>
              <a:ext cx="123646" cy="2159023"/>
            </a:xfrm>
            <a:prstGeom prst="rect">
              <a:avLst/>
            </a:prstGeom>
            <a:solidFill>
              <a:srgbClr val="80BD41">
                <a:alpha val="100000"/>
              </a:srgbClr>
            </a:solidFill>
          </p:spPr>
          <p:txBody>
            <a:bodyPr/>
            <a:lstStyle/>
            <a:p/>
          </p:txBody>
        </p:sp>
        <p:sp>
          <p:nvSpPr>
            <p:cNvPr id="78" name="rc78"/>
            <p:cNvSpPr/>
            <p:nvPr/>
          </p:nvSpPr>
          <p:spPr>
            <a:xfrm>
              <a:off x="1511351" y="1387836"/>
              <a:ext cx="123646" cy="2187063"/>
            </a:xfrm>
            <a:prstGeom prst="rect">
              <a:avLst/>
            </a:prstGeom>
            <a:solidFill>
              <a:srgbClr val="80BD41">
                <a:alpha val="100000"/>
              </a:srgbClr>
            </a:solidFill>
          </p:spPr>
          <p:txBody>
            <a:bodyPr/>
            <a:lstStyle/>
            <a:p/>
          </p:txBody>
        </p:sp>
        <p:sp>
          <p:nvSpPr>
            <p:cNvPr id="79" name="rc79"/>
            <p:cNvSpPr/>
            <p:nvPr/>
          </p:nvSpPr>
          <p:spPr>
            <a:xfrm>
              <a:off x="1648736" y="1359797"/>
              <a:ext cx="123646" cy="2215102"/>
            </a:xfrm>
            <a:prstGeom prst="rect">
              <a:avLst/>
            </a:prstGeom>
            <a:solidFill>
              <a:srgbClr val="80BD41">
                <a:alpha val="100000"/>
              </a:srgbClr>
            </a:solidFill>
          </p:spPr>
          <p:txBody>
            <a:bodyPr/>
            <a:lstStyle/>
            <a:p/>
          </p:txBody>
        </p:sp>
        <p:sp>
          <p:nvSpPr>
            <p:cNvPr id="80" name="rc80"/>
            <p:cNvSpPr/>
            <p:nvPr/>
          </p:nvSpPr>
          <p:spPr>
            <a:xfrm>
              <a:off x="1786121" y="1331758"/>
              <a:ext cx="123646" cy="2243141"/>
            </a:xfrm>
            <a:prstGeom prst="rect">
              <a:avLst/>
            </a:prstGeom>
            <a:solidFill>
              <a:srgbClr val="80BD41">
                <a:alpha val="100000"/>
              </a:srgbClr>
            </a:solidFill>
          </p:spPr>
          <p:txBody>
            <a:bodyPr/>
            <a:lstStyle/>
            <a:p/>
          </p:txBody>
        </p:sp>
        <p:sp>
          <p:nvSpPr>
            <p:cNvPr id="81" name="rc81"/>
            <p:cNvSpPr/>
            <p:nvPr/>
          </p:nvSpPr>
          <p:spPr>
            <a:xfrm>
              <a:off x="1923507" y="1303719"/>
              <a:ext cx="123646" cy="2271180"/>
            </a:xfrm>
            <a:prstGeom prst="rect">
              <a:avLst/>
            </a:prstGeom>
            <a:solidFill>
              <a:srgbClr val="80BD41">
                <a:alpha val="100000"/>
              </a:srgbClr>
            </a:solidFill>
          </p:spPr>
          <p:txBody>
            <a:bodyPr/>
            <a:lstStyle/>
            <a:p/>
          </p:txBody>
        </p:sp>
        <p:sp>
          <p:nvSpPr>
            <p:cNvPr id="82" name="rc82"/>
            <p:cNvSpPr/>
            <p:nvPr/>
          </p:nvSpPr>
          <p:spPr>
            <a:xfrm>
              <a:off x="2060892" y="1275679"/>
              <a:ext cx="123646" cy="2299220"/>
            </a:xfrm>
            <a:prstGeom prst="rect">
              <a:avLst/>
            </a:prstGeom>
            <a:solidFill>
              <a:srgbClr val="80BD41">
                <a:alpha val="100000"/>
              </a:srgbClr>
            </a:solidFill>
          </p:spPr>
          <p:txBody>
            <a:bodyPr/>
            <a:lstStyle/>
            <a:p/>
          </p:txBody>
        </p:sp>
        <p:sp>
          <p:nvSpPr>
            <p:cNvPr id="83" name="rc83"/>
            <p:cNvSpPr/>
            <p:nvPr/>
          </p:nvSpPr>
          <p:spPr>
            <a:xfrm>
              <a:off x="2335662" y="1191562"/>
              <a:ext cx="123646" cy="2383337"/>
            </a:xfrm>
            <a:prstGeom prst="rect">
              <a:avLst/>
            </a:prstGeom>
            <a:solidFill>
              <a:srgbClr val="80BD41">
                <a:alpha val="100000"/>
              </a:srgbClr>
            </a:solidFill>
          </p:spPr>
          <p:txBody>
            <a:bodyPr/>
            <a:lstStyle/>
            <a:p/>
          </p:txBody>
        </p:sp>
        <p:sp>
          <p:nvSpPr>
            <p:cNvPr id="84" name="rc84"/>
            <p:cNvSpPr/>
            <p:nvPr/>
          </p:nvSpPr>
          <p:spPr>
            <a:xfrm>
              <a:off x="2198277" y="1191562"/>
              <a:ext cx="123646" cy="2383337"/>
            </a:xfrm>
            <a:prstGeom prst="rect">
              <a:avLst/>
            </a:prstGeom>
            <a:solidFill>
              <a:srgbClr val="80BD41">
                <a:alpha val="100000"/>
              </a:srgbClr>
            </a:solidFill>
          </p:spPr>
          <p:txBody>
            <a:bodyPr/>
            <a:lstStyle/>
            <a:p/>
          </p:txBody>
        </p:sp>
        <p:sp>
          <p:nvSpPr>
            <p:cNvPr id="85" name="rc85"/>
            <p:cNvSpPr/>
            <p:nvPr/>
          </p:nvSpPr>
          <p:spPr>
            <a:xfrm>
              <a:off x="2610433" y="1107444"/>
              <a:ext cx="123646" cy="2467455"/>
            </a:xfrm>
            <a:prstGeom prst="rect">
              <a:avLst/>
            </a:prstGeom>
            <a:solidFill>
              <a:srgbClr val="80BD41">
                <a:alpha val="100000"/>
              </a:srgbClr>
            </a:solidFill>
          </p:spPr>
          <p:txBody>
            <a:bodyPr/>
            <a:lstStyle/>
            <a:p/>
          </p:txBody>
        </p:sp>
        <p:sp>
          <p:nvSpPr>
            <p:cNvPr id="86" name="rc86"/>
            <p:cNvSpPr/>
            <p:nvPr/>
          </p:nvSpPr>
          <p:spPr>
            <a:xfrm>
              <a:off x="2473048" y="1107444"/>
              <a:ext cx="123646" cy="2467455"/>
            </a:xfrm>
            <a:prstGeom prst="rect">
              <a:avLst/>
            </a:prstGeom>
            <a:solidFill>
              <a:srgbClr val="80BD41">
                <a:alpha val="100000"/>
              </a:srgbClr>
            </a:solidFill>
          </p:spPr>
          <p:txBody>
            <a:bodyPr/>
            <a:lstStyle/>
            <a:p/>
          </p:txBody>
        </p:sp>
        <p:sp>
          <p:nvSpPr>
            <p:cNvPr id="87" name="rc87"/>
            <p:cNvSpPr/>
            <p:nvPr/>
          </p:nvSpPr>
          <p:spPr>
            <a:xfrm>
              <a:off x="2885204" y="1079405"/>
              <a:ext cx="123646" cy="2495495"/>
            </a:xfrm>
            <a:prstGeom prst="rect">
              <a:avLst/>
            </a:prstGeom>
            <a:solidFill>
              <a:srgbClr val="80BD41">
                <a:alpha val="100000"/>
              </a:srgbClr>
            </a:solidFill>
          </p:spPr>
          <p:txBody>
            <a:bodyPr/>
            <a:lstStyle/>
            <a:p/>
          </p:txBody>
        </p:sp>
        <p:sp>
          <p:nvSpPr>
            <p:cNvPr id="88" name="rc88"/>
            <p:cNvSpPr/>
            <p:nvPr/>
          </p:nvSpPr>
          <p:spPr>
            <a:xfrm>
              <a:off x="2747818" y="1079405"/>
              <a:ext cx="123646" cy="2495495"/>
            </a:xfrm>
            <a:prstGeom prst="rect">
              <a:avLst/>
            </a:prstGeom>
            <a:solidFill>
              <a:srgbClr val="80BD41">
                <a:alpha val="100000"/>
              </a:srgbClr>
            </a:solidFill>
          </p:spPr>
          <p:txBody>
            <a:bodyPr/>
            <a:lstStyle/>
            <a:p/>
          </p:txBody>
        </p:sp>
        <p:sp>
          <p:nvSpPr>
            <p:cNvPr id="89" name="rc89"/>
            <p:cNvSpPr/>
            <p:nvPr/>
          </p:nvSpPr>
          <p:spPr>
            <a:xfrm>
              <a:off x="3022589" y="1051365"/>
              <a:ext cx="123646" cy="2523534"/>
            </a:xfrm>
            <a:prstGeom prst="rect">
              <a:avLst/>
            </a:prstGeom>
            <a:solidFill>
              <a:srgbClr val="80BD41">
                <a:alpha val="100000"/>
              </a:srgbClr>
            </a:solidFill>
          </p:spPr>
          <p:txBody>
            <a:bodyPr/>
            <a:lstStyle/>
            <a:p/>
          </p:txBody>
        </p:sp>
        <p:sp>
          <p:nvSpPr>
            <p:cNvPr id="90" name="rc90"/>
            <p:cNvSpPr/>
            <p:nvPr/>
          </p:nvSpPr>
          <p:spPr>
            <a:xfrm>
              <a:off x="3159974" y="1051365"/>
              <a:ext cx="123646" cy="2523534"/>
            </a:xfrm>
            <a:prstGeom prst="rect">
              <a:avLst/>
            </a:prstGeom>
            <a:solidFill>
              <a:srgbClr val="80BD41">
                <a:alpha val="100000"/>
              </a:srgbClr>
            </a:solidFill>
          </p:spPr>
          <p:txBody>
            <a:bodyPr/>
            <a:lstStyle/>
            <a:p/>
          </p:txBody>
        </p:sp>
        <p:sp>
          <p:nvSpPr>
            <p:cNvPr id="91" name="rc91"/>
            <p:cNvSpPr/>
            <p:nvPr/>
          </p:nvSpPr>
          <p:spPr>
            <a:xfrm>
              <a:off x="3297359" y="1023326"/>
              <a:ext cx="123646" cy="2551573"/>
            </a:xfrm>
            <a:prstGeom prst="rect">
              <a:avLst/>
            </a:prstGeom>
            <a:solidFill>
              <a:srgbClr val="80BD41">
                <a:alpha val="100000"/>
              </a:srgbClr>
            </a:solidFill>
          </p:spPr>
          <p:txBody>
            <a:bodyPr/>
            <a:lstStyle/>
            <a:p/>
          </p:txBody>
        </p:sp>
        <p:sp>
          <p:nvSpPr>
            <p:cNvPr id="92" name="rc92"/>
            <p:cNvSpPr/>
            <p:nvPr/>
          </p:nvSpPr>
          <p:spPr>
            <a:xfrm>
              <a:off x="3709515" y="995287"/>
              <a:ext cx="123646" cy="2579612"/>
            </a:xfrm>
            <a:prstGeom prst="rect">
              <a:avLst/>
            </a:prstGeom>
            <a:solidFill>
              <a:srgbClr val="80BD41">
                <a:alpha val="100000"/>
              </a:srgbClr>
            </a:solidFill>
          </p:spPr>
          <p:txBody>
            <a:bodyPr/>
            <a:lstStyle/>
            <a:p/>
          </p:txBody>
        </p:sp>
        <p:sp>
          <p:nvSpPr>
            <p:cNvPr id="93" name="rc93"/>
            <p:cNvSpPr/>
            <p:nvPr/>
          </p:nvSpPr>
          <p:spPr>
            <a:xfrm>
              <a:off x="3572130" y="995287"/>
              <a:ext cx="123646" cy="2579612"/>
            </a:xfrm>
            <a:prstGeom prst="rect">
              <a:avLst/>
            </a:prstGeom>
            <a:solidFill>
              <a:srgbClr val="80BD41">
                <a:alpha val="100000"/>
              </a:srgbClr>
            </a:solidFill>
          </p:spPr>
          <p:txBody>
            <a:bodyPr/>
            <a:lstStyle/>
            <a:p/>
          </p:txBody>
        </p:sp>
        <p:sp>
          <p:nvSpPr>
            <p:cNvPr id="94" name="rc94"/>
            <p:cNvSpPr/>
            <p:nvPr/>
          </p:nvSpPr>
          <p:spPr>
            <a:xfrm>
              <a:off x="3434745" y="995287"/>
              <a:ext cx="123646" cy="2579612"/>
            </a:xfrm>
            <a:prstGeom prst="rect">
              <a:avLst/>
            </a:prstGeom>
            <a:solidFill>
              <a:srgbClr val="80BD41">
                <a:alpha val="100000"/>
              </a:srgbClr>
            </a:solidFill>
          </p:spPr>
          <p:txBody>
            <a:bodyPr/>
            <a:lstStyle/>
            <a:p/>
          </p:txBody>
        </p:sp>
        <p:sp>
          <p:nvSpPr>
            <p:cNvPr id="95" name="rc95"/>
            <p:cNvSpPr/>
            <p:nvPr/>
          </p:nvSpPr>
          <p:spPr>
            <a:xfrm>
              <a:off x="3984286" y="967247"/>
              <a:ext cx="123646" cy="2607652"/>
            </a:xfrm>
            <a:prstGeom prst="rect">
              <a:avLst/>
            </a:prstGeom>
            <a:solidFill>
              <a:srgbClr val="80BD41">
                <a:alpha val="100000"/>
              </a:srgbClr>
            </a:solidFill>
          </p:spPr>
          <p:txBody>
            <a:bodyPr/>
            <a:lstStyle/>
            <a:p/>
          </p:txBody>
        </p:sp>
        <p:sp>
          <p:nvSpPr>
            <p:cNvPr id="96" name="rc96"/>
            <p:cNvSpPr/>
            <p:nvPr/>
          </p:nvSpPr>
          <p:spPr>
            <a:xfrm>
              <a:off x="3846900" y="967247"/>
              <a:ext cx="123646" cy="2607652"/>
            </a:xfrm>
            <a:prstGeom prst="rect">
              <a:avLst/>
            </a:prstGeom>
            <a:solidFill>
              <a:srgbClr val="80BD41">
                <a:alpha val="100000"/>
              </a:srgbClr>
            </a:solidFill>
          </p:spPr>
          <p:txBody>
            <a:bodyPr/>
            <a:lstStyle/>
            <a:p/>
          </p:txBody>
        </p:sp>
        <p:sp>
          <p:nvSpPr>
            <p:cNvPr id="97" name="rc97"/>
            <p:cNvSpPr/>
            <p:nvPr/>
          </p:nvSpPr>
          <p:spPr>
            <a:xfrm>
              <a:off x="4121671" y="939208"/>
              <a:ext cx="123646" cy="2635691"/>
            </a:xfrm>
            <a:prstGeom prst="rect">
              <a:avLst/>
            </a:prstGeom>
            <a:solidFill>
              <a:srgbClr val="80BD41">
                <a:alpha val="100000"/>
              </a:srgbClr>
            </a:solidFill>
          </p:spPr>
          <p:txBody>
            <a:bodyPr/>
            <a:lstStyle/>
            <a:p/>
          </p:txBody>
        </p:sp>
        <p:sp>
          <p:nvSpPr>
            <p:cNvPr id="98" name="rc98"/>
            <p:cNvSpPr/>
            <p:nvPr/>
          </p:nvSpPr>
          <p:spPr>
            <a:xfrm>
              <a:off x="4259056" y="911169"/>
              <a:ext cx="123646" cy="2663730"/>
            </a:xfrm>
            <a:prstGeom prst="rect">
              <a:avLst/>
            </a:prstGeom>
            <a:solidFill>
              <a:srgbClr val="80BD41">
                <a:alpha val="100000"/>
              </a:srgbClr>
            </a:solidFill>
          </p:spPr>
          <p:txBody>
            <a:bodyPr/>
            <a:lstStyle/>
            <a:p/>
          </p:txBody>
        </p:sp>
        <p:sp>
          <p:nvSpPr>
            <p:cNvPr id="99" name="rc99"/>
            <p:cNvSpPr/>
            <p:nvPr/>
          </p:nvSpPr>
          <p:spPr>
            <a:xfrm>
              <a:off x="4396442" y="883130"/>
              <a:ext cx="123646" cy="2691769"/>
            </a:xfrm>
            <a:prstGeom prst="rect">
              <a:avLst/>
            </a:prstGeom>
            <a:solidFill>
              <a:srgbClr val="80BD41">
                <a:alpha val="100000"/>
              </a:srgbClr>
            </a:solidFill>
          </p:spPr>
          <p:txBody>
            <a:bodyPr/>
            <a:lstStyle/>
            <a:p/>
          </p:txBody>
        </p:sp>
        <p:sp>
          <p:nvSpPr>
            <p:cNvPr id="100" name="rc100"/>
            <p:cNvSpPr/>
            <p:nvPr/>
          </p:nvSpPr>
          <p:spPr>
            <a:xfrm>
              <a:off x="4808597" y="883130"/>
              <a:ext cx="123646" cy="2691769"/>
            </a:xfrm>
            <a:prstGeom prst="rect">
              <a:avLst/>
            </a:prstGeom>
            <a:solidFill>
              <a:srgbClr val="80BD41">
                <a:alpha val="100000"/>
              </a:srgbClr>
            </a:solidFill>
          </p:spPr>
          <p:txBody>
            <a:bodyPr/>
            <a:lstStyle/>
            <a:p/>
          </p:txBody>
        </p:sp>
        <p:sp>
          <p:nvSpPr>
            <p:cNvPr id="101" name="rc101"/>
            <p:cNvSpPr/>
            <p:nvPr/>
          </p:nvSpPr>
          <p:spPr>
            <a:xfrm>
              <a:off x="4533827" y="883130"/>
              <a:ext cx="123646" cy="2691769"/>
            </a:xfrm>
            <a:prstGeom prst="rect">
              <a:avLst/>
            </a:prstGeom>
            <a:solidFill>
              <a:srgbClr val="80BD41">
                <a:alpha val="100000"/>
              </a:srgbClr>
            </a:solidFill>
          </p:spPr>
          <p:txBody>
            <a:bodyPr/>
            <a:lstStyle/>
            <a:p/>
          </p:txBody>
        </p:sp>
        <p:sp>
          <p:nvSpPr>
            <p:cNvPr id="102" name="rc102"/>
            <p:cNvSpPr/>
            <p:nvPr/>
          </p:nvSpPr>
          <p:spPr>
            <a:xfrm>
              <a:off x="4671212" y="883130"/>
              <a:ext cx="123646" cy="2691769"/>
            </a:xfrm>
            <a:prstGeom prst="rect">
              <a:avLst/>
            </a:prstGeom>
            <a:solidFill>
              <a:srgbClr val="80BD41">
                <a:alpha val="100000"/>
              </a:srgbClr>
            </a:solidFill>
          </p:spPr>
          <p:txBody>
            <a:bodyPr/>
            <a:lstStyle/>
            <a:p/>
          </p:txBody>
        </p:sp>
        <p:sp>
          <p:nvSpPr>
            <p:cNvPr id="103" name="rc103"/>
            <p:cNvSpPr/>
            <p:nvPr/>
          </p:nvSpPr>
          <p:spPr>
            <a:xfrm>
              <a:off x="4945983" y="855090"/>
              <a:ext cx="123646" cy="2719809"/>
            </a:xfrm>
            <a:prstGeom prst="rect">
              <a:avLst/>
            </a:prstGeom>
            <a:solidFill>
              <a:srgbClr val="80BD41">
                <a:alpha val="100000"/>
              </a:srgbClr>
            </a:solidFill>
          </p:spPr>
          <p:txBody>
            <a:bodyPr/>
            <a:lstStyle/>
            <a:p/>
          </p:txBody>
        </p:sp>
        <p:sp>
          <p:nvSpPr>
            <p:cNvPr id="104" name="rc104"/>
            <p:cNvSpPr/>
            <p:nvPr/>
          </p:nvSpPr>
          <p:spPr>
            <a:xfrm>
              <a:off x="5083368" y="855090"/>
              <a:ext cx="123646" cy="2719809"/>
            </a:xfrm>
            <a:prstGeom prst="rect">
              <a:avLst/>
            </a:prstGeom>
            <a:solidFill>
              <a:srgbClr val="80BD41">
                <a:alpha val="100000"/>
              </a:srgbClr>
            </a:solidFill>
          </p:spPr>
          <p:txBody>
            <a:bodyPr/>
            <a:lstStyle/>
            <a:p/>
          </p:txBody>
        </p:sp>
        <p:sp>
          <p:nvSpPr>
            <p:cNvPr id="105" name="rc105"/>
            <p:cNvSpPr/>
            <p:nvPr/>
          </p:nvSpPr>
          <p:spPr>
            <a:xfrm>
              <a:off x="5358139" y="855090"/>
              <a:ext cx="123646" cy="2719809"/>
            </a:xfrm>
            <a:prstGeom prst="rect">
              <a:avLst/>
            </a:prstGeom>
            <a:solidFill>
              <a:srgbClr val="80BD41">
                <a:alpha val="100000"/>
              </a:srgbClr>
            </a:solidFill>
          </p:spPr>
          <p:txBody>
            <a:bodyPr/>
            <a:lstStyle/>
            <a:p/>
          </p:txBody>
        </p:sp>
        <p:sp>
          <p:nvSpPr>
            <p:cNvPr id="106" name="rc106"/>
            <p:cNvSpPr/>
            <p:nvPr/>
          </p:nvSpPr>
          <p:spPr>
            <a:xfrm>
              <a:off x="5220753" y="855090"/>
              <a:ext cx="123646" cy="2719809"/>
            </a:xfrm>
            <a:prstGeom prst="rect">
              <a:avLst/>
            </a:prstGeom>
            <a:solidFill>
              <a:srgbClr val="80BD41">
                <a:alpha val="100000"/>
              </a:srgbClr>
            </a:solidFill>
          </p:spPr>
          <p:txBody>
            <a:bodyPr/>
            <a:lstStyle/>
            <a:p/>
          </p:txBody>
        </p:sp>
        <p:sp>
          <p:nvSpPr>
            <p:cNvPr id="107" name="rc107"/>
            <p:cNvSpPr/>
            <p:nvPr/>
          </p:nvSpPr>
          <p:spPr>
            <a:xfrm>
              <a:off x="6045065" y="827051"/>
              <a:ext cx="123646" cy="2747848"/>
            </a:xfrm>
            <a:prstGeom prst="rect">
              <a:avLst/>
            </a:prstGeom>
            <a:solidFill>
              <a:srgbClr val="80BD41">
                <a:alpha val="100000"/>
              </a:srgbClr>
            </a:solidFill>
          </p:spPr>
          <p:txBody>
            <a:bodyPr/>
            <a:lstStyle/>
            <a:p/>
          </p:txBody>
        </p:sp>
        <p:sp>
          <p:nvSpPr>
            <p:cNvPr id="108" name="rc108"/>
            <p:cNvSpPr/>
            <p:nvPr/>
          </p:nvSpPr>
          <p:spPr>
            <a:xfrm>
              <a:off x="6182450" y="827051"/>
              <a:ext cx="123646" cy="2747848"/>
            </a:xfrm>
            <a:prstGeom prst="rect">
              <a:avLst/>
            </a:prstGeom>
            <a:solidFill>
              <a:srgbClr val="80BD41">
                <a:alpha val="100000"/>
              </a:srgbClr>
            </a:solidFill>
          </p:spPr>
          <p:txBody>
            <a:bodyPr/>
            <a:lstStyle/>
            <a:p/>
          </p:txBody>
        </p:sp>
        <p:sp>
          <p:nvSpPr>
            <p:cNvPr id="109" name="rc109"/>
            <p:cNvSpPr/>
            <p:nvPr/>
          </p:nvSpPr>
          <p:spPr>
            <a:xfrm>
              <a:off x="5632909" y="827051"/>
              <a:ext cx="123646" cy="2747848"/>
            </a:xfrm>
            <a:prstGeom prst="rect">
              <a:avLst/>
            </a:prstGeom>
            <a:solidFill>
              <a:srgbClr val="80BD41">
                <a:alpha val="100000"/>
              </a:srgbClr>
            </a:solidFill>
          </p:spPr>
          <p:txBody>
            <a:bodyPr/>
            <a:lstStyle/>
            <a:p/>
          </p:txBody>
        </p:sp>
        <p:sp>
          <p:nvSpPr>
            <p:cNvPr id="110" name="rc110"/>
            <p:cNvSpPr/>
            <p:nvPr/>
          </p:nvSpPr>
          <p:spPr>
            <a:xfrm>
              <a:off x="5770294" y="827051"/>
              <a:ext cx="123646" cy="2747848"/>
            </a:xfrm>
            <a:prstGeom prst="rect">
              <a:avLst/>
            </a:prstGeom>
            <a:solidFill>
              <a:srgbClr val="80BD41">
                <a:alpha val="100000"/>
              </a:srgbClr>
            </a:solidFill>
          </p:spPr>
          <p:txBody>
            <a:bodyPr/>
            <a:lstStyle/>
            <a:p/>
          </p:txBody>
        </p:sp>
        <p:sp>
          <p:nvSpPr>
            <p:cNvPr id="111" name="rc111"/>
            <p:cNvSpPr/>
            <p:nvPr/>
          </p:nvSpPr>
          <p:spPr>
            <a:xfrm>
              <a:off x="5907680" y="827051"/>
              <a:ext cx="123646" cy="2747848"/>
            </a:xfrm>
            <a:prstGeom prst="rect">
              <a:avLst/>
            </a:prstGeom>
            <a:solidFill>
              <a:srgbClr val="80BD41">
                <a:alpha val="100000"/>
              </a:srgbClr>
            </a:solidFill>
          </p:spPr>
          <p:txBody>
            <a:bodyPr/>
            <a:lstStyle/>
            <a:p/>
          </p:txBody>
        </p:sp>
        <p:sp>
          <p:nvSpPr>
            <p:cNvPr id="112" name="rc112"/>
            <p:cNvSpPr/>
            <p:nvPr/>
          </p:nvSpPr>
          <p:spPr>
            <a:xfrm>
              <a:off x="6319836" y="827051"/>
              <a:ext cx="123646" cy="2747848"/>
            </a:xfrm>
            <a:prstGeom prst="rect">
              <a:avLst/>
            </a:prstGeom>
            <a:solidFill>
              <a:srgbClr val="80BD41">
                <a:alpha val="100000"/>
              </a:srgbClr>
            </a:solidFill>
          </p:spPr>
          <p:txBody>
            <a:bodyPr/>
            <a:lstStyle/>
            <a:p/>
          </p:txBody>
        </p:sp>
        <p:sp>
          <p:nvSpPr>
            <p:cNvPr id="113" name="rc113"/>
            <p:cNvSpPr/>
            <p:nvPr/>
          </p:nvSpPr>
          <p:spPr>
            <a:xfrm>
              <a:off x="5495524" y="827051"/>
              <a:ext cx="123646" cy="2747848"/>
            </a:xfrm>
            <a:prstGeom prst="rect">
              <a:avLst/>
            </a:prstGeom>
            <a:solidFill>
              <a:srgbClr val="80BD41">
                <a:alpha val="100000"/>
              </a:srgbClr>
            </a:solidFill>
          </p:spPr>
          <p:txBody>
            <a:bodyPr/>
            <a:lstStyle/>
            <a:p/>
          </p:txBody>
        </p:sp>
        <p:sp>
          <p:nvSpPr>
            <p:cNvPr id="114" name="rc114"/>
            <p:cNvSpPr/>
            <p:nvPr/>
          </p:nvSpPr>
          <p:spPr>
            <a:xfrm>
              <a:off x="6594606" y="827051"/>
              <a:ext cx="123646" cy="2747848"/>
            </a:xfrm>
            <a:prstGeom prst="rect">
              <a:avLst/>
            </a:prstGeom>
            <a:solidFill>
              <a:srgbClr val="80BD41">
                <a:alpha val="100000"/>
              </a:srgbClr>
            </a:solidFill>
          </p:spPr>
          <p:txBody>
            <a:bodyPr/>
            <a:lstStyle/>
            <a:p/>
          </p:txBody>
        </p:sp>
        <p:sp>
          <p:nvSpPr>
            <p:cNvPr id="115" name="rc115"/>
            <p:cNvSpPr/>
            <p:nvPr/>
          </p:nvSpPr>
          <p:spPr>
            <a:xfrm>
              <a:off x="6731991" y="827051"/>
              <a:ext cx="123646" cy="2747848"/>
            </a:xfrm>
            <a:prstGeom prst="rect">
              <a:avLst/>
            </a:prstGeom>
            <a:solidFill>
              <a:srgbClr val="80BD41">
                <a:alpha val="100000"/>
              </a:srgbClr>
            </a:solidFill>
          </p:spPr>
          <p:txBody>
            <a:bodyPr/>
            <a:lstStyle/>
            <a:p/>
          </p:txBody>
        </p:sp>
        <p:sp>
          <p:nvSpPr>
            <p:cNvPr id="116" name="rc116"/>
            <p:cNvSpPr/>
            <p:nvPr/>
          </p:nvSpPr>
          <p:spPr>
            <a:xfrm>
              <a:off x="6457221" y="827051"/>
              <a:ext cx="123646" cy="2747848"/>
            </a:xfrm>
            <a:prstGeom prst="rect">
              <a:avLst/>
            </a:prstGeom>
            <a:solidFill>
              <a:srgbClr val="80BD41">
                <a:alpha val="100000"/>
              </a:srgbClr>
            </a:solidFill>
          </p:spPr>
          <p:txBody>
            <a:bodyPr/>
            <a:lstStyle/>
            <a:p/>
          </p:txBody>
        </p:sp>
        <p:sp>
          <p:nvSpPr>
            <p:cNvPr id="117" name="rc117"/>
            <p:cNvSpPr/>
            <p:nvPr/>
          </p:nvSpPr>
          <p:spPr>
            <a:xfrm>
              <a:off x="7418918" y="799012"/>
              <a:ext cx="123646" cy="2775887"/>
            </a:xfrm>
            <a:prstGeom prst="rect">
              <a:avLst/>
            </a:prstGeom>
            <a:solidFill>
              <a:srgbClr val="80BD41">
                <a:alpha val="100000"/>
              </a:srgbClr>
            </a:solidFill>
          </p:spPr>
          <p:txBody>
            <a:bodyPr/>
            <a:lstStyle/>
            <a:p/>
          </p:txBody>
        </p:sp>
        <p:sp>
          <p:nvSpPr>
            <p:cNvPr id="118" name="rc118"/>
            <p:cNvSpPr/>
            <p:nvPr/>
          </p:nvSpPr>
          <p:spPr>
            <a:xfrm>
              <a:off x="8655385" y="799012"/>
              <a:ext cx="123646" cy="2775887"/>
            </a:xfrm>
            <a:prstGeom prst="rect">
              <a:avLst/>
            </a:prstGeom>
            <a:solidFill>
              <a:srgbClr val="80BD41">
                <a:alpha val="100000"/>
              </a:srgbClr>
            </a:solidFill>
          </p:spPr>
          <p:txBody>
            <a:bodyPr/>
            <a:lstStyle/>
            <a:p/>
          </p:txBody>
        </p:sp>
        <p:sp>
          <p:nvSpPr>
            <p:cNvPr id="119" name="rc119"/>
            <p:cNvSpPr/>
            <p:nvPr/>
          </p:nvSpPr>
          <p:spPr>
            <a:xfrm>
              <a:off x="7968459" y="799012"/>
              <a:ext cx="123646" cy="2775887"/>
            </a:xfrm>
            <a:prstGeom prst="rect">
              <a:avLst/>
            </a:prstGeom>
            <a:solidFill>
              <a:srgbClr val="80BD41">
                <a:alpha val="100000"/>
              </a:srgbClr>
            </a:solidFill>
          </p:spPr>
          <p:txBody>
            <a:bodyPr/>
            <a:lstStyle/>
            <a:p/>
          </p:txBody>
        </p:sp>
        <p:sp>
          <p:nvSpPr>
            <p:cNvPr id="120" name="rc120"/>
            <p:cNvSpPr/>
            <p:nvPr/>
          </p:nvSpPr>
          <p:spPr>
            <a:xfrm>
              <a:off x="7693688" y="799012"/>
              <a:ext cx="123646" cy="2775887"/>
            </a:xfrm>
            <a:prstGeom prst="rect">
              <a:avLst/>
            </a:prstGeom>
            <a:solidFill>
              <a:srgbClr val="80BD41">
                <a:alpha val="100000"/>
              </a:srgbClr>
            </a:solidFill>
          </p:spPr>
          <p:txBody>
            <a:bodyPr/>
            <a:lstStyle/>
            <a:p/>
          </p:txBody>
        </p:sp>
        <p:sp>
          <p:nvSpPr>
            <p:cNvPr id="121" name="rc121"/>
            <p:cNvSpPr/>
            <p:nvPr/>
          </p:nvSpPr>
          <p:spPr>
            <a:xfrm>
              <a:off x="7556303" y="799012"/>
              <a:ext cx="123646" cy="2775887"/>
            </a:xfrm>
            <a:prstGeom prst="rect">
              <a:avLst/>
            </a:prstGeom>
            <a:solidFill>
              <a:srgbClr val="80BD41">
                <a:alpha val="100000"/>
              </a:srgbClr>
            </a:solidFill>
          </p:spPr>
          <p:txBody>
            <a:bodyPr/>
            <a:lstStyle/>
            <a:p/>
          </p:txBody>
        </p:sp>
        <p:sp>
          <p:nvSpPr>
            <p:cNvPr id="122" name="rc122"/>
            <p:cNvSpPr/>
            <p:nvPr/>
          </p:nvSpPr>
          <p:spPr>
            <a:xfrm>
              <a:off x="7144147" y="799012"/>
              <a:ext cx="123646" cy="2775887"/>
            </a:xfrm>
            <a:prstGeom prst="rect">
              <a:avLst/>
            </a:prstGeom>
            <a:solidFill>
              <a:srgbClr val="80BD41">
                <a:alpha val="100000"/>
              </a:srgbClr>
            </a:solidFill>
          </p:spPr>
          <p:txBody>
            <a:bodyPr/>
            <a:lstStyle/>
            <a:p/>
          </p:txBody>
        </p:sp>
        <p:sp>
          <p:nvSpPr>
            <p:cNvPr id="123" name="rc123"/>
            <p:cNvSpPr/>
            <p:nvPr/>
          </p:nvSpPr>
          <p:spPr>
            <a:xfrm>
              <a:off x="8518000" y="799012"/>
              <a:ext cx="123646" cy="2775887"/>
            </a:xfrm>
            <a:prstGeom prst="rect">
              <a:avLst/>
            </a:prstGeom>
            <a:solidFill>
              <a:srgbClr val="80BD41">
                <a:alpha val="100000"/>
              </a:srgbClr>
            </a:solidFill>
          </p:spPr>
          <p:txBody>
            <a:bodyPr/>
            <a:lstStyle/>
            <a:p/>
          </p:txBody>
        </p:sp>
        <p:sp>
          <p:nvSpPr>
            <p:cNvPr id="124" name="rc124"/>
            <p:cNvSpPr/>
            <p:nvPr/>
          </p:nvSpPr>
          <p:spPr>
            <a:xfrm>
              <a:off x="8792771" y="799012"/>
              <a:ext cx="123646" cy="2775887"/>
            </a:xfrm>
            <a:prstGeom prst="rect">
              <a:avLst/>
            </a:prstGeom>
            <a:solidFill>
              <a:srgbClr val="80BD41">
                <a:alpha val="100000"/>
              </a:srgbClr>
            </a:solidFill>
          </p:spPr>
          <p:txBody>
            <a:bodyPr/>
            <a:lstStyle/>
            <a:p/>
          </p:txBody>
        </p:sp>
        <p:sp>
          <p:nvSpPr>
            <p:cNvPr id="125" name="rc125"/>
            <p:cNvSpPr/>
            <p:nvPr/>
          </p:nvSpPr>
          <p:spPr>
            <a:xfrm>
              <a:off x="6869377" y="799012"/>
              <a:ext cx="123646" cy="2775887"/>
            </a:xfrm>
            <a:prstGeom prst="rect">
              <a:avLst/>
            </a:prstGeom>
            <a:solidFill>
              <a:srgbClr val="80BD41">
                <a:alpha val="100000"/>
              </a:srgbClr>
            </a:solidFill>
          </p:spPr>
          <p:txBody>
            <a:bodyPr/>
            <a:lstStyle/>
            <a:p/>
          </p:txBody>
        </p:sp>
        <p:sp>
          <p:nvSpPr>
            <p:cNvPr id="126" name="rc126"/>
            <p:cNvSpPr/>
            <p:nvPr/>
          </p:nvSpPr>
          <p:spPr>
            <a:xfrm>
              <a:off x="7281533" y="799012"/>
              <a:ext cx="123646" cy="2775887"/>
            </a:xfrm>
            <a:prstGeom prst="rect">
              <a:avLst/>
            </a:prstGeom>
            <a:solidFill>
              <a:srgbClr val="80BD41">
                <a:alpha val="100000"/>
              </a:srgbClr>
            </a:solidFill>
          </p:spPr>
          <p:txBody>
            <a:bodyPr/>
            <a:lstStyle/>
            <a:p/>
          </p:txBody>
        </p:sp>
        <p:sp>
          <p:nvSpPr>
            <p:cNvPr id="127" name="rc127"/>
            <p:cNvSpPr/>
            <p:nvPr/>
          </p:nvSpPr>
          <p:spPr>
            <a:xfrm>
              <a:off x="7831074" y="799012"/>
              <a:ext cx="123646" cy="2775887"/>
            </a:xfrm>
            <a:prstGeom prst="rect">
              <a:avLst/>
            </a:prstGeom>
            <a:solidFill>
              <a:srgbClr val="80BD41">
                <a:alpha val="100000"/>
              </a:srgbClr>
            </a:solidFill>
          </p:spPr>
          <p:txBody>
            <a:bodyPr/>
            <a:lstStyle/>
            <a:p/>
          </p:txBody>
        </p:sp>
        <p:sp>
          <p:nvSpPr>
            <p:cNvPr id="128" name="rc128"/>
            <p:cNvSpPr/>
            <p:nvPr/>
          </p:nvSpPr>
          <p:spPr>
            <a:xfrm>
              <a:off x="8243230" y="799012"/>
              <a:ext cx="123646" cy="2775887"/>
            </a:xfrm>
            <a:prstGeom prst="rect">
              <a:avLst/>
            </a:prstGeom>
            <a:solidFill>
              <a:srgbClr val="80BD41">
                <a:alpha val="100000"/>
              </a:srgbClr>
            </a:solidFill>
          </p:spPr>
          <p:txBody>
            <a:bodyPr/>
            <a:lstStyle/>
            <a:p/>
          </p:txBody>
        </p:sp>
        <p:sp>
          <p:nvSpPr>
            <p:cNvPr id="129" name="rc129"/>
            <p:cNvSpPr/>
            <p:nvPr/>
          </p:nvSpPr>
          <p:spPr>
            <a:xfrm>
              <a:off x="8380615" y="799012"/>
              <a:ext cx="123646" cy="2775887"/>
            </a:xfrm>
            <a:prstGeom prst="rect">
              <a:avLst/>
            </a:prstGeom>
            <a:solidFill>
              <a:srgbClr val="80BD41">
                <a:alpha val="100000"/>
              </a:srgbClr>
            </a:solidFill>
          </p:spPr>
          <p:txBody>
            <a:bodyPr/>
            <a:lstStyle/>
            <a:p/>
          </p:txBody>
        </p:sp>
        <p:sp>
          <p:nvSpPr>
            <p:cNvPr id="130" name="rc130"/>
            <p:cNvSpPr/>
            <p:nvPr/>
          </p:nvSpPr>
          <p:spPr>
            <a:xfrm>
              <a:off x="7006762" y="799012"/>
              <a:ext cx="123646" cy="2775887"/>
            </a:xfrm>
            <a:prstGeom prst="rect">
              <a:avLst/>
            </a:prstGeom>
            <a:solidFill>
              <a:srgbClr val="80BD41">
                <a:alpha val="100000"/>
              </a:srgbClr>
            </a:solidFill>
          </p:spPr>
          <p:txBody>
            <a:bodyPr/>
            <a:lstStyle/>
            <a:p/>
          </p:txBody>
        </p:sp>
        <p:sp>
          <p:nvSpPr>
            <p:cNvPr id="131" name="rc131"/>
            <p:cNvSpPr/>
            <p:nvPr/>
          </p:nvSpPr>
          <p:spPr>
            <a:xfrm>
              <a:off x="8930156" y="799012"/>
              <a:ext cx="123646" cy="2775887"/>
            </a:xfrm>
            <a:prstGeom prst="rect">
              <a:avLst/>
            </a:prstGeom>
            <a:solidFill>
              <a:srgbClr val="80BD41">
                <a:alpha val="100000"/>
              </a:srgbClr>
            </a:solidFill>
          </p:spPr>
          <p:txBody>
            <a:bodyPr/>
            <a:lstStyle/>
            <a:p/>
          </p:txBody>
        </p:sp>
        <p:sp>
          <p:nvSpPr>
            <p:cNvPr id="132" name="rc132"/>
            <p:cNvSpPr/>
            <p:nvPr/>
          </p:nvSpPr>
          <p:spPr>
            <a:xfrm>
              <a:off x="8105844" y="799012"/>
              <a:ext cx="123646" cy="2775887"/>
            </a:xfrm>
            <a:prstGeom prst="rect">
              <a:avLst/>
            </a:prstGeom>
            <a:solidFill>
              <a:srgbClr val="80BD41">
                <a:alpha val="100000"/>
              </a:srgbClr>
            </a:solidFill>
          </p:spPr>
          <p:txBody>
            <a:bodyPr/>
            <a:lstStyle/>
            <a:p/>
          </p:txBody>
        </p:sp>
        <p:sp>
          <p:nvSpPr>
            <p:cNvPr id="133" name="rc133"/>
            <p:cNvSpPr/>
            <p:nvPr/>
          </p:nvSpPr>
          <p:spPr>
            <a:xfrm>
              <a:off x="824424" y="1752347"/>
              <a:ext cx="123646" cy="1822552"/>
            </a:xfrm>
            <a:prstGeom prst="rect">
              <a:avLst/>
            </a:prstGeom>
            <a:solidFill>
              <a:srgbClr val="80BD41">
                <a:alpha val="100000"/>
              </a:srgbClr>
            </a:solidFill>
          </p:spPr>
          <p:txBody>
            <a:bodyPr/>
            <a:lstStyle/>
            <a:p/>
          </p:txBody>
        </p:sp>
        <p:sp>
          <p:nvSpPr>
            <p:cNvPr id="134" name="rc134"/>
            <p:cNvSpPr/>
            <p:nvPr/>
          </p:nvSpPr>
          <p:spPr>
            <a:xfrm>
              <a:off x="961810" y="1528033"/>
              <a:ext cx="123646" cy="2046866"/>
            </a:xfrm>
            <a:prstGeom prst="rect">
              <a:avLst/>
            </a:prstGeom>
            <a:solidFill>
              <a:srgbClr val="80BD41">
                <a:alpha val="100000"/>
              </a:srgbClr>
            </a:solidFill>
          </p:spPr>
          <p:txBody>
            <a:bodyPr/>
            <a:lstStyle/>
            <a:p/>
          </p:txBody>
        </p:sp>
        <p:sp>
          <p:nvSpPr>
            <p:cNvPr id="135" name="rc135"/>
            <p:cNvSpPr/>
            <p:nvPr/>
          </p:nvSpPr>
          <p:spPr>
            <a:xfrm>
              <a:off x="1099195" y="1499994"/>
              <a:ext cx="123646" cy="2074906"/>
            </a:xfrm>
            <a:prstGeom prst="rect">
              <a:avLst/>
            </a:prstGeom>
            <a:solidFill>
              <a:srgbClr val="80BD41">
                <a:alpha val="100000"/>
              </a:srgbClr>
            </a:solidFill>
          </p:spPr>
          <p:txBody>
            <a:bodyPr/>
            <a:lstStyle/>
            <a:p/>
          </p:txBody>
        </p:sp>
        <p:sp>
          <p:nvSpPr>
            <p:cNvPr id="136" name="rc136"/>
            <p:cNvSpPr/>
            <p:nvPr/>
          </p:nvSpPr>
          <p:spPr>
            <a:xfrm>
              <a:off x="1236580" y="1499994"/>
              <a:ext cx="123646" cy="2074906"/>
            </a:xfrm>
            <a:prstGeom prst="rect">
              <a:avLst/>
            </a:prstGeom>
            <a:solidFill>
              <a:srgbClr val="80BD41">
                <a:alpha val="100000"/>
              </a:srgbClr>
            </a:solidFill>
          </p:spPr>
          <p:txBody>
            <a:bodyPr/>
            <a:lstStyle/>
            <a:p/>
          </p:txBody>
        </p:sp>
        <p:sp>
          <p:nvSpPr>
            <p:cNvPr id="137" name="rc137"/>
            <p:cNvSpPr/>
            <p:nvPr/>
          </p:nvSpPr>
          <p:spPr>
            <a:xfrm>
              <a:off x="1373965" y="1415876"/>
              <a:ext cx="123646" cy="2159023"/>
            </a:xfrm>
            <a:prstGeom prst="rect">
              <a:avLst/>
            </a:prstGeom>
            <a:solidFill>
              <a:srgbClr val="80BD41">
                <a:alpha val="100000"/>
              </a:srgbClr>
            </a:solidFill>
          </p:spPr>
          <p:txBody>
            <a:bodyPr/>
            <a:lstStyle/>
            <a:p/>
          </p:txBody>
        </p:sp>
        <p:sp>
          <p:nvSpPr>
            <p:cNvPr id="138" name="rc138"/>
            <p:cNvSpPr/>
            <p:nvPr/>
          </p:nvSpPr>
          <p:spPr>
            <a:xfrm>
              <a:off x="1511351" y="1387836"/>
              <a:ext cx="123646" cy="2187063"/>
            </a:xfrm>
            <a:prstGeom prst="rect">
              <a:avLst/>
            </a:prstGeom>
            <a:solidFill>
              <a:srgbClr val="80BD41">
                <a:alpha val="100000"/>
              </a:srgbClr>
            </a:solidFill>
          </p:spPr>
          <p:txBody>
            <a:bodyPr/>
            <a:lstStyle/>
            <a:p/>
          </p:txBody>
        </p:sp>
        <p:sp>
          <p:nvSpPr>
            <p:cNvPr id="139" name="rc139"/>
            <p:cNvSpPr/>
            <p:nvPr/>
          </p:nvSpPr>
          <p:spPr>
            <a:xfrm>
              <a:off x="1648736" y="1359797"/>
              <a:ext cx="123646" cy="2215102"/>
            </a:xfrm>
            <a:prstGeom prst="rect">
              <a:avLst/>
            </a:prstGeom>
            <a:solidFill>
              <a:srgbClr val="80BD41">
                <a:alpha val="100000"/>
              </a:srgbClr>
            </a:solidFill>
          </p:spPr>
          <p:txBody>
            <a:bodyPr/>
            <a:lstStyle/>
            <a:p/>
          </p:txBody>
        </p:sp>
        <p:sp>
          <p:nvSpPr>
            <p:cNvPr id="140" name="rc140"/>
            <p:cNvSpPr/>
            <p:nvPr/>
          </p:nvSpPr>
          <p:spPr>
            <a:xfrm>
              <a:off x="1786121" y="1331758"/>
              <a:ext cx="123646" cy="2243141"/>
            </a:xfrm>
            <a:prstGeom prst="rect">
              <a:avLst/>
            </a:prstGeom>
            <a:solidFill>
              <a:srgbClr val="80BD41">
                <a:alpha val="100000"/>
              </a:srgbClr>
            </a:solidFill>
          </p:spPr>
          <p:txBody>
            <a:bodyPr/>
            <a:lstStyle/>
            <a:p/>
          </p:txBody>
        </p:sp>
        <p:sp>
          <p:nvSpPr>
            <p:cNvPr id="141" name="rc141"/>
            <p:cNvSpPr/>
            <p:nvPr/>
          </p:nvSpPr>
          <p:spPr>
            <a:xfrm>
              <a:off x="1923507" y="1303719"/>
              <a:ext cx="123646" cy="2271180"/>
            </a:xfrm>
            <a:prstGeom prst="rect">
              <a:avLst/>
            </a:prstGeom>
            <a:solidFill>
              <a:srgbClr val="80BD41">
                <a:alpha val="100000"/>
              </a:srgbClr>
            </a:solidFill>
          </p:spPr>
          <p:txBody>
            <a:bodyPr/>
            <a:lstStyle/>
            <a:p/>
          </p:txBody>
        </p:sp>
        <p:sp>
          <p:nvSpPr>
            <p:cNvPr id="142" name="rc142"/>
            <p:cNvSpPr/>
            <p:nvPr/>
          </p:nvSpPr>
          <p:spPr>
            <a:xfrm>
              <a:off x="2060892" y="1275679"/>
              <a:ext cx="123646" cy="2299220"/>
            </a:xfrm>
            <a:prstGeom prst="rect">
              <a:avLst/>
            </a:prstGeom>
            <a:solidFill>
              <a:srgbClr val="80BD41">
                <a:alpha val="100000"/>
              </a:srgbClr>
            </a:solidFill>
          </p:spPr>
          <p:txBody>
            <a:bodyPr/>
            <a:lstStyle/>
            <a:p/>
          </p:txBody>
        </p:sp>
        <p:sp>
          <p:nvSpPr>
            <p:cNvPr id="143" name="rc143"/>
            <p:cNvSpPr/>
            <p:nvPr/>
          </p:nvSpPr>
          <p:spPr>
            <a:xfrm>
              <a:off x="2335662" y="1191562"/>
              <a:ext cx="123646" cy="2383337"/>
            </a:xfrm>
            <a:prstGeom prst="rect">
              <a:avLst/>
            </a:prstGeom>
            <a:solidFill>
              <a:srgbClr val="80BD41">
                <a:alpha val="100000"/>
              </a:srgbClr>
            </a:solidFill>
          </p:spPr>
          <p:txBody>
            <a:bodyPr/>
            <a:lstStyle/>
            <a:p/>
          </p:txBody>
        </p:sp>
        <p:sp>
          <p:nvSpPr>
            <p:cNvPr id="144" name="rc144"/>
            <p:cNvSpPr/>
            <p:nvPr/>
          </p:nvSpPr>
          <p:spPr>
            <a:xfrm>
              <a:off x="2198277" y="1191562"/>
              <a:ext cx="123646" cy="2383337"/>
            </a:xfrm>
            <a:prstGeom prst="rect">
              <a:avLst/>
            </a:prstGeom>
            <a:solidFill>
              <a:srgbClr val="80BD41">
                <a:alpha val="100000"/>
              </a:srgbClr>
            </a:solidFill>
          </p:spPr>
          <p:txBody>
            <a:bodyPr/>
            <a:lstStyle/>
            <a:p/>
          </p:txBody>
        </p:sp>
        <p:sp>
          <p:nvSpPr>
            <p:cNvPr id="145" name="rc145"/>
            <p:cNvSpPr/>
            <p:nvPr/>
          </p:nvSpPr>
          <p:spPr>
            <a:xfrm>
              <a:off x="2610433" y="1107444"/>
              <a:ext cx="123646" cy="2467455"/>
            </a:xfrm>
            <a:prstGeom prst="rect">
              <a:avLst/>
            </a:prstGeom>
            <a:solidFill>
              <a:srgbClr val="80BD41">
                <a:alpha val="100000"/>
              </a:srgbClr>
            </a:solidFill>
          </p:spPr>
          <p:txBody>
            <a:bodyPr/>
            <a:lstStyle/>
            <a:p/>
          </p:txBody>
        </p:sp>
        <p:sp>
          <p:nvSpPr>
            <p:cNvPr id="146" name="rc146"/>
            <p:cNvSpPr/>
            <p:nvPr/>
          </p:nvSpPr>
          <p:spPr>
            <a:xfrm>
              <a:off x="2473048" y="1107444"/>
              <a:ext cx="123646" cy="2467455"/>
            </a:xfrm>
            <a:prstGeom prst="rect">
              <a:avLst/>
            </a:prstGeom>
            <a:solidFill>
              <a:srgbClr val="80BD41">
                <a:alpha val="100000"/>
              </a:srgbClr>
            </a:solidFill>
          </p:spPr>
          <p:txBody>
            <a:bodyPr/>
            <a:lstStyle/>
            <a:p/>
          </p:txBody>
        </p:sp>
        <p:sp>
          <p:nvSpPr>
            <p:cNvPr id="147" name="rc147"/>
            <p:cNvSpPr/>
            <p:nvPr/>
          </p:nvSpPr>
          <p:spPr>
            <a:xfrm>
              <a:off x="2885204" y="1079405"/>
              <a:ext cx="123646" cy="2495495"/>
            </a:xfrm>
            <a:prstGeom prst="rect">
              <a:avLst/>
            </a:prstGeom>
            <a:solidFill>
              <a:srgbClr val="80BD41">
                <a:alpha val="100000"/>
              </a:srgbClr>
            </a:solidFill>
          </p:spPr>
          <p:txBody>
            <a:bodyPr/>
            <a:lstStyle/>
            <a:p/>
          </p:txBody>
        </p:sp>
        <p:sp>
          <p:nvSpPr>
            <p:cNvPr id="148" name="rc148"/>
            <p:cNvSpPr/>
            <p:nvPr/>
          </p:nvSpPr>
          <p:spPr>
            <a:xfrm>
              <a:off x="2747818" y="1079405"/>
              <a:ext cx="123646" cy="2495495"/>
            </a:xfrm>
            <a:prstGeom prst="rect">
              <a:avLst/>
            </a:prstGeom>
            <a:solidFill>
              <a:srgbClr val="80BD41">
                <a:alpha val="100000"/>
              </a:srgbClr>
            </a:solidFill>
          </p:spPr>
          <p:txBody>
            <a:bodyPr/>
            <a:lstStyle/>
            <a:p/>
          </p:txBody>
        </p:sp>
        <p:sp>
          <p:nvSpPr>
            <p:cNvPr id="149" name="rc149"/>
            <p:cNvSpPr/>
            <p:nvPr/>
          </p:nvSpPr>
          <p:spPr>
            <a:xfrm>
              <a:off x="3022589" y="1051365"/>
              <a:ext cx="123646" cy="2523534"/>
            </a:xfrm>
            <a:prstGeom prst="rect">
              <a:avLst/>
            </a:prstGeom>
            <a:solidFill>
              <a:srgbClr val="80BD41">
                <a:alpha val="100000"/>
              </a:srgbClr>
            </a:solidFill>
          </p:spPr>
          <p:txBody>
            <a:bodyPr/>
            <a:lstStyle/>
            <a:p/>
          </p:txBody>
        </p:sp>
        <p:sp>
          <p:nvSpPr>
            <p:cNvPr id="150" name="rc150"/>
            <p:cNvSpPr/>
            <p:nvPr/>
          </p:nvSpPr>
          <p:spPr>
            <a:xfrm>
              <a:off x="3159974" y="1051365"/>
              <a:ext cx="123646" cy="2523534"/>
            </a:xfrm>
            <a:prstGeom prst="rect">
              <a:avLst/>
            </a:prstGeom>
            <a:solidFill>
              <a:srgbClr val="80BD41">
                <a:alpha val="100000"/>
              </a:srgbClr>
            </a:solidFill>
          </p:spPr>
          <p:txBody>
            <a:bodyPr/>
            <a:lstStyle/>
            <a:p/>
          </p:txBody>
        </p:sp>
        <p:sp>
          <p:nvSpPr>
            <p:cNvPr id="151" name="rc151"/>
            <p:cNvSpPr/>
            <p:nvPr/>
          </p:nvSpPr>
          <p:spPr>
            <a:xfrm>
              <a:off x="3297359" y="1023326"/>
              <a:ext cx="123646" cy="2551573"/>
            </a:xfrm>
            <a:prstGeom prst="rect">
              <a:avLst/>
            </a:prstGeom>
            <a:solidFill>
              <a:srgbClr val="80BD41">
                <a:alpha val="100000"/>
              </a:srgbClr>
            </a:solidFill>
          </p:spPr>
          <p:txBody>
            <a:bodyPr/>
            <a:lstStyle/>
            <a:p/>
          </p:txBody>
        </p:sp>
        <p:sp>
          <p:nvSpPr>
            <p:cNvPr id="152" name="rc152"/>
            <p:cNvSpPr/>
            <p:nvPr/>
          </p:nvSpPr>
          <p:spPr>
            <a:xfrm>
              <a:off x="3709515" y="995287"/>
              <a:ext cx="123646" cy="2579612"/>
            </a:xfrm>
            <a:prstGeom prst="rect">
              <a:avLst/>
            </a:prstGeom>
            <a:solidFill>
              <a:srgbClr val="80BD41">
                <a:alpha val="100000"/>
              </a:srgbClr>
            </a:solidFill>
          </p:spPr>
          <p:txBody>
            <a:bodyPr/>
            <a:lstStyle/>
            <a:p/>
          </p:txBody>
        </p:sp>
        <p:sp>
          <p:nvSpPr>
            <p:cNvPr id="153" name="rc153"/>
            <p:cNvSpPr/>
            <p:nvPr/>
          </p:nvSpPr>
          <p:spPr>
            <a:xfrm>
              <a:off x="3572130" y="995287"/>
              <a:ext cx="123646" cy="2579612"/>
            </a:xfrm>
            <a:prstGeom prst="rect">
              <a:avLst/>
            </a:prstGeom>
            <a:solidFill>
              <a:srgbClr val="80BD41">
                <a:alpha val="100000"/>
              </a:srgbClr>
            </a:solidFill>
          </p:spPr>
          <p:txBody>
            <a:bodyPr/>
            <a:lstStyle/>
            <a:p/>
          </p:txBody>
        </p:sp>
        <p:sp>
          <p:nvSpPr>
            <p:cNvPr id="154" name="rc154"/>
            <p:cNvSpPr/>
            <p:nvPr/>
          </p:nvSpPr>
          <p:spPr>
            <a:xfrm>
              <a:off x="3434745" y="995287"/>
              <a:ext cx="123646" cy="2579612"/>
            </a:xfrm>
            <a:prstGeom prst="rect">
              <a:avLst/>
            </a:prstGeom>
            <a:solidFill>
              <a:srgbClr val="80BD41">
                <a:alpha val="100000"/>
              </a:srgbClr>
            </a:solidFill>
          </p:spPr>
          <p:txBody>
            <a:bodyPr/>
            <a:lstStyle/>
            <a:p/>
          </p:txBody>
        </p:sp>
        <p:sp>
          <p:nvSpPr>
            <p:cNvPr id="155" name="rc155"/>
            <p:cNvSpPr/>
            <p:nvPr/>
          </p:nvSpPr>
          <p:spPr>
            <a:xfrm>
              <a:off x="3984286" y="967247"/>
              <a:ext cx="123646" cy="2607652"/>
            </a:xfrm>
            <a:prstGeom prst="rect">
              <a:avLst/>
            </a:prstGeom>
            <a:solidFill>
              <a:srgbClr val="80BD41">
                <a:alpha val="100000"/>
              </a:srgbClr>
            </a:solidFill>
          </p:spPr>
          <p:txBody>
            <a:bodyPr/>
            <a:lstStyle/>
            <a:p/>
          </p:txBody>
        </p:sp>
        <p:sp>
          <p:nvSpPr>
            <p:cNvPr id="156" name="rc156"/>
            <p:cNvSpPr/>
            <p:nvPr/>
          </p:nvSpPr>
          <p:spPr>
            <a:xfrm>
              <a:off x="3846900" y="967247"/>
              <a:ext cx="123646" cy="2607652"/>
            </a:xfrm>
            <a:prstGeom prst="rect">
              <a:avLst/>
            </a:prstGeom>
            <a:solidFill>
              <a:srgbClr val="80BD41">
                <a:alpha val="100000"/>
              </a:srgbClr>
            </a:solidFill>
          </p:spPr>
          <p:txBody>
            <a:bodyPr/>
            <a:lstStyle/>
            <a:p/>
          </p:txBody>
        </p:sp>
        <p:sp>
          <p:nvSpPr>
            <p:cNvPr id="157" name="rc157"/>
            <p:cNvSpPr/>
            <p:nvPr/>
          </p:nvSpPr>
          <p:spPr>
            <a:xfrm>
              <a:off x="4121671" y="939208"/>
              <a:ext cx="123646" cy="2635691"/>
            </a:xfrm>
            <a:prstGeom prst="rect">
              <a:avLst/>
            </a:prstGeom>
            <a:solidFill>
              <a:srgbClr val="80BD41">
                <a:alpha val="100000"/>
              </a:srgbClr>
            </a:solidFill>
          </p:spPr>
          <p:txBody>
            <a:bodyPr/>
            <a:lstStyle/>
            <a:p/>
          </p:txBody>
        </p:sp>
        <p:sp>
          <p:nvSpPr>
            <p:cNvPr id="158" name="rc158"/>
            <p:cNvSpPr/>
            <p:nvPr/>
          </p:nvSpPr>
          <p:spPr>
            <a:xfrm>
              <a:off x="4259056" y="911169"/>
              <a:ext cx="123646" cy="2663730"/>
            </a:xfrm>
            <a:prstGeom prst="rect">
              <a:avLst/>
            </a:prstGeom>
            <a:solidFill>
              <a:srgbClr val="80BD41">
                <a:alpha val="100000"/>
              </a:srgbClr>
            </a:solidFill>
          </p:spPr>
          <p:txBody>
            <a:bodyPr/>
            <a:lstStyle/>
            <a:p/>
          </p:txBody>
        </p:sp>
        <p:sp>
          <p:nvSpPr>
            <p:cNvPr id="159" name="rc159"/>
            <p:cNvSpPr/>
            <p:nvPr/>
          </p:nvSpPr>
          <p:spPr>
            <a:xfrm>
              <a:off x="4396442" y="883130"/>
              <a:ext cx="123646" cy="2691769"/>
            </a:xfrm>
            <a:prstGeom prst="rect">
              <a:avLst/>
            </a:prstGeom>
            <a:solidFill>
              <a:srgbClr val="80BD41">
                <a:alpha val="100000"/>
              </a:srgbClr>
            </a:solidFill>
          </p:spPr>
          <p:txBody>
            <a:bodyPr/>
            <a:lstStyle/>
            <a:p/>
          </p:txBody>
        </p:sp>
        <p:sp>
          <p:nvSpPr>
            <p:cNvPr id="160" name="rc160"/>
            <p:cNvSpPr/>
            <p:nvPr/>
          </p:nvSpPr>
          <p:spPr>
            <a:xfrm>
              <a:off x="4808597" y="883130"/>
              <a:ext cx="123646" cy="2691769"/>
            </a:xfrm>
            <a:prstGeom prst="rect">
              <a:avLst/>
            </a:prstGeom>
            <a:solidFill>
              <a:srgbClr val="80BD41">
                <a:alpha val="100000"/>
              </a:srgbClr>
            </a:solidFill>
          </p:spPr>
          <p:txBody>
            <a:bodyPr/>
            <a:lstStyle/>
            <a:p/>
          </p:txBody>
        </p:sp>
        <p:sp>
          <p:nvSpPr>
            <p:cNvPr id="161" name="rc161"/>
            <p:cNvSpPr/>
            <p:nvPr/>
          </p:nvSpPr>
          <p:spPr>
            <a:xfrm>
              <a:off x="4533827" y="883130"/>
              <a:ext cx="123646" cy="2691769"/>
            </a:xfrm>
            <a:prstGeom prst="rect">
              <a:avLst/>
            </a:prstGeom>
            <a:solidFill>
              <a:srgbClr val="80BD41">
                <a:alpha val="100000"/>
              </a:srgbClr>
            </a:solidFill>
          </p:spPr>
          <p:txBody>
            <a:bodyPr/>
            <a:lstStyle/>
            <a:p/>
          </p:txBody>
        </p:sp>
        <p:sp>
          <p:nvSpPr>
            <p:cNvPr id="162" name="rc162"/>
            <p:cNvSpPr/>
            <p:nvPr/>
          </p:nvSpPr>
          <p:spPr>
            <a:xfrm>
              <a:off x="4671212" y="883130"/>
              <a:ext cx="123646" cy="2691769"/>
            </a:xfrm>
            <a:prstGeom prst="rect">
              <a:avLst/>
            </a:prstGeom>
            <a:solidFill>
              <a:srgbClr val="80BD41">
                <a:alpha val="100000"/>
              </a:srgbClr>
            </a:solidFill>
          </p:spPr>
          <p:txBody>
            <a:bodyPr/>
            <a:lstStyle/>
            <a:p/>
          </p:txBody>
        </p:sp>
        <p:sp>
          <p:nvSpPr>
            <p:cNvPr id="163" name="rc163"/>
            <p:cNvSpPr/>
            <p:nvPr/>
          </p:nvSpPr>
          <p:spPr>
            <a:xfrm>
              <a:off x="4945983" y="855090"/>
              <a:ext cx="123646" cy="2719809"/>
            </a:xfrm>
            <a:prstGeom prst="rect">
              <a:avLst/>
            </a:prstGeom>
            <a:solidFill>
              <a:srgbClr val="80BD41">
                <a:alpha val="100000"/>
              </a:srgbClr>
            </a:solidFill>
          </p:spPr>
          <p:txBody>
            <a:bodyPr/>
            <a:lstStyle/>
            <a:p/>
          </p:txBody>
        </p:sp>
        <p:sp>
          <p:nvSpPr>
            <p:cNvPr id="164" name="rc164"/>
            <p:cNvSpPr/>
            <p:nvPr/>
          </p:nvSpPr>
          <p:spPr>
            <a:xfrm>
              <a:off x="5083368" y="855090"/>
              <a:ext cx="123646" cy="2719809"/>
            </a:xfrm>
            <a:prstGeom prst="rect">
              <a:avLst/>
            </a:prstGeom>
            <a:solidFill>
              <a:srgbClr val="80BD41">
                <a:alpha val="100000"/>
              </a:srgbClr>
            </a:solidFill>
          </p:spPr>
          <p:txBody>
            <a:bodyPr/>
            <a:lstStyle/>
            <a:p/>
          </p:txBody>
        </p:sp>
        <p:sp>
          <p:nvSpPr>
            <p:cNvPr id="165" name="rc165"/>
            <p:cNvSpPr/>
            <p:nvPr/>
          </p:nvSpPr>
          <p:spPr>
            <a:xfrm>
              <a:off x="5358139" y="855090"/>
              <a:ext cx="123646" cy="2719809"/>
            </a:xfrm>
            <a:prstGeom prst="rect">
              <a:avLst/>
            </a:prstGeom>
            <a:solidFill>
              <a:srgbClr val="80BD41">
                <a:alpha val="100000"/>
              </a:srgbClr>
            </a:solidFill>
          </p:spPr>
          <p:txBody>
            <a:bodyPr/>
            <a:lstStyle/>
            <a:p/>
          </p:txBody>
        </p:sp>
        <p:sp>
          <p:nvSpPr>
            <p:cNvPr id="166" name="rc166"/>
            <p:cNvSpPr/>
            <p:nvPr/>
          </p:nvSpPr>
          <p:spPr>
            <a:xfrm>
              <a:off x="5220753" y="855090"/>
              <a:ext cx="123646" cy="2719809"/>
            </a:xfrm>
            <a:prstGeom prst="rect">
              <a:avLst/>
            </a:prstGeom>
            <a:solidFill>
              <a:srgbClr val="80BD41">
                <a:alpha val="100000"/>
              </a:srgbClr>
            </a:solidFill>
          </p:spPr>
          <p:txBody>
            <a:bodyPr/>
            <a:lstStyle/>
            <a:p/>
          </p:txBody>
        </p:sp>
        <p:sp>
          <p:nvSpPr>
            <p:cNvPr id="167" name="rc167"/>
            <p:cNvSpPr/>
            <p:nvPr/>
          </p:nvSpPr>
          <p:spPr>
            <a:xfrm>
              <a:off x="6045065" y="827051"/>
              <a:ext cx="123646" cy="2747848"/>
            </a:xfrm>
            <a:prstGeom prst="rect">
              <a:avLst/>
            </a:prstGeom>
            <a:solidFill>
              <a:srgbClr val="80BD41">
                <a:alpha val="100000"/>
              </a:srgbClr>
            </a:solidFill>
          </p:spPr>
          <p:txBody>
            <a:bodyPr/>
            <a:lstStyle/>
            <a:p/>
          </p:txBody>
        </p:sp>
        <p:sp>
          <p:nvSpPr>
            <p:cNvPr id="168" name="rc168"/>
            <p:cNvSpPr/>
            <p:nvPr/>
          </p:nvSpPr>
          <p:spPr>
            <a:xfrm>
              <a:off x="6182450" y="827051"/>
              <a:ext cx="123646" cy="2747848"/>
            </a:xfrm>
            <a:prstGeom prst="rect">
              <a:avLst/>
            </a:prstGeom>
            <a:solidFill>
              <a:srgbClr val="80BD41">
                <a:alpha val="100000"/>
              </a:srgbClr>
            </a:solidFill>
          </p:spPr>
          <p:txBody>
            <a:bodyPr/>
            <a:lstStyle/>
            <a:p/>
          </p:txBody>
        </p:sp>
        <p:sp>
          <p:nvSpPr>
            <p:cNvPr id="169" name="rc169"/>
            <p:cNvSpPr/>
            <p:nvPr/>
          </p:nvSpPr>
          <p:spPr>
            <a:xfrm>
              <a:off x="5632909" y="827051"/>
              <a:ext cx="123646" cy="2747848"/>
            </a:xfrm>
            <a:prstGeom prst="rect">
              <a:avLst/>
            </a:prstGeom>
            <a:solidFill>
              <a:srgbClr val="80BD41">
                <a:alpha val="100000"/>
              </a:srgbClr>
            </a:solidFill>
          </p:spPr>
          <p:txBody>
            <a:bodyPr/>
            <a:lstStyle/>
            <a:p/>
          </p:txBody>
        </p:sp>
        <p:sp>
          <p:nvSpPr>
            <p:cNvPr id="170" name="rc170"/>
            <p:cNvSpPr/>
            <p:nvPr/>
          </p:nvSpPr>
          <p:spPr>
            <a:xfrm>
              <a:off x="5770294" y="827051"/>
              <a:ext cx="123646" cy="2747848"/>
            </a:xfrm>
            <a:prstGeom prst="rect">
              <a:avLst/>
            </a:prstGeom>
            <a:solidFill>
              <a:srgbClr val="80BD41">
                <a:alpha val="100000"/>
              </a:srgbClr>
            </a:solidFill>
          </p:spPr>
          <p:txBody>
            <a:bodyPr/>
            <a:lstStyle/>
            <a:p/>
          </p:txBody>
        </p:sp>
        <p:sp>
          <p:nvSpPr>
            <p:cNvPr id="171" name="rc171"/>
            <p:cNvSpPr/>
            <p:nvPr/>
          </p:nvSpPr>
          <p:spPr>
            <a:xfrm>
              <a:off x="5907680" y="827051"/>
              <a:ext cx="123646" cy="2747848"/>
            </a:xfrm>
            <a:prstGeom prst="rect">
              <a:avLst/>
            </a:prstGeom>
            <a:solidFill>
              <a:srgbClr val="80BD41">
                <a:alpha val="100000"/>
              </a:srgbClr>
            </a:solidFill>
          </p:spPr>
          <p:txBody>
            <a:bodyPr/>
            <a:lstStyle/>
            <a:p/>
          </p:txBody>
        </p:sp>
        <p:sp>
          <p:nvSpPr>
            <p:cNvPr id="172" name="rc172"/>
            <p:cNvSpPr/>
            <p:nvPr/>
          </p:nvSpPr>
          <p:spPr>
            <a:xfrm>
              <a:off x="6319836" y="827051"/>
              <a:ext cx="123646" cy="2747848"/>
            </a:xfrm>
            <a:prstGeom prst="rect">
              <a:avLst/>
            </a:prstGeom>
            <a:solidFill>
              <a:srgbClr val="80BD41">
                <a:alpha val="100000"/>
              </a:srgbClr>
            </a:solidFill>
          </p:spPr>
          <p:txBody>
            <a:bodyPr/>
            <a:lstStyle/>
            <a:p/>
          </p:txBody>
        </p:sp>
        <p:sp>
          <p:nvSpPr>
            <p:cNvPr id="173" name="rc173"/>
            <p:cNvSpPr/>
            <p:nvPr/>
          </p:nvSpPr>
          <p:spPr>
            <a:xfrm>
              <a:off x="5495524" y="827051"/>
              <a:ext cx="123646" cy="2747848"/>
            </a:xfrm>
            <a:prstGeom prst="rect">
              <a:avLst/>
            </a:prstGeom>
            <a:solidFill>
              <a:srgbClr val="80BD41">
                <a:alpha val="100000"/>
              </a:srgbClr>
            </a:solidFill>
          </p:spPr>
          <p:txBody>
            <a:bodyPr/>
            <a:lstStyle/>
            <a:p/>
          </p:txBody>
        </p:sp>
        <p:sp>
          <p:nvSpPr>
            <p:cNvPr id="174" name="rc174"/>
            <p:cNvSpPr/>
            <p:nvPr/>
          </p:nvSpPr>
          <p:spPr>
            <a:xfrm>
              <a:off x="6594606" y="827051"/>
              <a:ext cx="123646" cy="2747848"/>
            </a:xfrm>
            <a:prstGeom prst="rect">
              <a:avLst/>
            </a:prstGeom>
            <a:solidFill>
              <a:srgbClr val="80BD41">
                <a:alpha val="100000"/>
              </a:srgbClr>
            </a:solidFill>
          </p:spPr>
          <p:txBody>
            <a:bodyPr/>
            <a:lstStyle/>
            <a:p/>
          </p:txBody>
        </p:sp>
        <p:sp>
          <p:nvSpPr>
            <p:cNvPr id="175" name="rc175"/>
            <p:cNvSpPr/>
            <p:nvPr/>
          </p:nvSpPr>
          <p:spPr>
            <a:xfrm>
              <a:off x="6731991" y="827051"/>
              <a:ext cx="123646" cy="2747848"/>
            </a:xfrm>
            <a:prstGeom prst="rect">
              <a:avLst/>
            </a:prstGeom>
            <a:solidFill>
              <a:srgbClr val="80BD41">
                <a:alpha val="100000"/>
              </a:srgbClr>
            </a:solidFill>
          </p:spPr>
          <p:txBody>
            <a:bodyPr/>
            <a:lstStyle/>
            <a:p/>
          </p:txBody>
        </p:sp>
        <p:sp>
          <p:nvSpPr>
            <p:cNvPr id="176" name="rc176"/>
            <p:cNvSpPr/>
            <p:nvPr/>
          </p:nvSpPr>
          <p:spPr>
            <a:xfrm>
              <a:off x="6457221" y="827051"/>
              <a:ext cx="123646" cy="2747848"/>
            </a:xfrm>
            <a:prstGeom prst="rect">
              <a:avLst/>
            </a:prstGeom>
            <a:solidFill>
              <a:srgbClr val="80BD41">
                <a:alpha val="100000"/>
              </a:srgbClr>
            </a:solidFill>
          </p:spPr>
          <p:txBody>
            <a:bodyPr/>
            <a:lstStyle/>
            <a:p/>
          </p:txBody>
        </p:sp>
        <p:sp>
          <p:nvSpPr>
            <p:cNvPr id="177" name="rc177"/>
            <p:cNvSpPr/>
            <p:nvPr/>
          </p:nvSpPr>
          <p:spPr>
            <a:xfrm>
              <a:off x="7418918" y="799012"/>
              <a:ext cx="123646" cy="2775887"/>
            </a:xfrm>
            <a:prstGeom prst="rect">
              <a:avLst/>
            </a:prstGeom>
            <a:solidFill>
              <a:srgbClr val="80BD41">
                <a:alpha val="100000"/>
              </a:srgbClr>
            </a:solidFill>
          </p:spPr>
          <p:txBody>
            <a:bodyPr/>
            <a:lstStyle/>
            <a:p/>
          </p:txBody>
        </p:sp>
        <p:sp>
          <p:nvSpPr>
            <p:cNvPr id="178" name="rc178"/>
            <p:cNvSpPr/>
            <p:nvPr/>
          </p:nvSpPr>
          <p:spPr>
            <a:xfrm>
              <a:off x="8655385" y="799012"/>
              <a:ext cx="123646" cy="2775887"/>
            </a:xfrm>
            <a:prstGeom prst="rect">
              <a:avLst/>
            </a:prstGeom>
            <a:solidFill>
              <a:srgbClr val="80BD41">
                <a:alpha val="100000"/>
              </a:srgbClr>
            </a:solidFill>
          </p:spPr>
          <p:txBody>
            <a:bodyPr/>
            <a:lstStyle/>
            <a:p/>
          </p:txBody>
        </p:sp>
        <p:sp>
          <p:nvSpPr>
            <p:cNvPr id="179" name="rc179"/>
            <p:cNvSpPr/>
            <p:nvPr/>
          </p:nvSpPr>
          <p:spPr>
            <a:xfrm>
              <a:off x="7968459" y="799012"/>
              <a:ext cx="123646" cy="2775887"/>
            </a:xfrm>
            <a:prstGeom prst="rect">
              <a:avLst/>
            </a:prstGeom>
            <a:solidFill>
              <a:srgbClr val="80BD41">
                <a:alpha val="100000"/>
              </a:srgbClr>
            </a:solidFill>
          </p:spPr>
          <p:txBody>
            <a:bodyPr/>
            <a:lstStyle/>
            <a:p/>
          </p:txBody>
        </p:sp>
        <p:sp>
          <p:nvSpPr>
            <p:cNvPr id="180" name="rc180"/>
            <p:cNvSpPr/>
            <p:nvPr/>
          </p:nvSpPr>
          <p:spPr>
            <a:xfrm>
              <a:off x="7693688" y="799012"/>
              <a:ext cx="123646" cy="2775887"/>
            </a:xfrm>
            <a:prstGeom prst="rect">
              <a:avLst/>
            </a:prstGeom>
            <a:solidFill>
              <a:srgbClr val="80BD41">
                <a:alpha val="100000"/>
              </a:srgbClr>
            </a:solidFill>
          </p:spPr>
          <p:txBody>
            <a:bodyPr/>
            <a:lstStyle/>
            <a:p/>
          </p:txBody>
        </p:sp>
        <p:sp>
          <p:nvSpPr>
            <p:cNvPr id="181" name="rc181"/>
            <p:cNvSpPr/>
            <p:nvPr/>
          </p:nvSpPr>
          <p:spPr>
            <a:xfrm>
              <a:off x="7556303" y="799012"/>
              <a:ext cx="123646" cy="2775887"/>
            </a:xfrm>
            <a:prstGeom prst="rect">
              <a:avLst/>
            </a:prstGeom>
            <a:solidFill>
              <a:srgbClr val="80BD41">
                <a:alpha val="100000"/>
              </a:srgbClr>
            </a:solidFill>
          </p:spPr>
          <p:txBody>
            <a:bodyPr/>
            <a:lstStyle/>
            <a:p/>
          </p:txBody>
        </p:sp>
        <p:sp>
          <p:nvSpPr>
            <p:cNvPr id="182" name="rc182"/>
            <p:cNvSpPr/>
            <p:nvPr/>
          </p:nvSpPr>
          <p:spPr>
            <a:xfrm>
              <a:off x="7144147" y="799012"/>
              <a:ext cx="123646" cy="2775887"/>
            </a:xfrm>
            <a:prstGeom prst="rect">
              <a:avLst/>
            </a:prstGeom>
            <a:solidFill>
              <a:srgbClr val="80BD41">
                <a:alpha val="100000"/>
              </a:srgbClr>
            </a:solidFill>
          </p:spPr>
          <p:txBody>
            <a:bodyPr/>
            <a:lstStyle/>
            <a:p/>
          </p:txBody>
        </p:sp>
        <p:sp>
          <p:nvSpPr>
            <p:cNvPr id="183" name="rc183"/>
            <p:cNvSpPr/>
            <p:nvPr/>
          </p:nvSpPr>
          <p:spPr>
            <a:xfrm>
              <a:off x="8518000" y="799012"/>
              <a:ext cx="123646" cy="2775887"/>
            </a:xfrm>
            <a:prstGeom prst="rect">
              <a:avLst/>
            </a:prstGeom>
            <a:solidFill>
              <a:srgbClr val="80BD41">
                <a:alpha val="100000"/>
              </a:srgbClr>
            </a:solidFill>
          </p:spPr>
          <p:txBody>
            <a:bodyPr/>
            <a:lstStyle/>
            <a:p/>
          </p:txBody>
        </p:sp>
        <p:sp>
          <p:nvSpPr>
            <p:cNvPr id="184" name="rc184"/>
            <p:cNvSpPr/>
            <p:nvPr/>
          </p:nvSpPr>
          <p:spPr>
            <a:xfrm>
              <a:off x="8792771" y="799012"/>
              <a:ext cx="123646" cy="2775887"/>
            </a:xfrm>
            <a:prstGeom prst="rect">
              <a:avLst/>
            </a:prstGeom>
            <a:solidFill>
              <a:srgbClr val="80BD41">
                <a:alpha val="100000"/>
              </a:srgbClr>
            </a:solidFill>
          </p:spPr>
          <p:txBody>
            <a:bodyPr/>
            <a:lstStyle/>
            <a:p/>
          </p:txBody>
        </p:sp>
        <p:sp>
          <p:nvSpPr>
            <p:cNvPr id="185" name="rc185"/>
            <p:cNvSpPr/>
            <p:nvPr/>
          </p:nvSpPr>
          <p:spPr>
            <a:xfrm>
              <a:off x="6869377" y="799012"/>
              <a:ext cx="123646" cy="2775887"/>
            </a:xfrm>
            <a:prstGeom prst="rect">
              <a:avLst/>
            </a:prstGeom>
            <a:solidFill>
              <a:srgbClr val="80BD41">
                <a:alpha val="100000"/>
              </a:srgbClr>
            </a:solidFill>
          </p:spPr>
          <p:txBody>
            <a:bodyPr/>
            <a:lstStyle/>
            <a:p/>
          </p:txBody>
        </p:sp>
        <p:sp>
          <p:nvSpPr>
            <p:cNvPr id="186" name="rc186"/>
            <p:cNvSpPr/>
            <p:nvPr/>
          </p:nvSpPr>
          <p:spPr>
            <a:xfrm>
              <a:off x="7281533" y="799012"/>
              <a:ext cx="123646" cy="2775887"/>
            </a:xfrm>
            <a:prstGeom prst="rect">
              <a:avLst/>
            </a:prstGeom>
            <a:solidFill>
              <a:srgbClr val="80BD41">
                <a:alpha val="100000"/>
              </a:srgbClr>
            </a:solidFill>
          </p:spPr>
          <p:txBody>
            <a:bodyPr/>
            <a:lstStyle/>
            <a:p/>
          </p:txBody>
        </p:sp>
        <p:sp>
          <p:nvSpPr>
            <p:cNvPr id="187" name="rc187"/>
            <p:cNvSpPr/>
            <p:nvPr/>
          </p:nvSpPr>
          <p:spPr>
            <a:xfrm>
              <a:off x="7831074" y="799012"/>
              <a:ext cx="123646" cy="2775887"/>
            </a:xfrm>
            <a:prstGeom prst="rect">
              <a:avLst/>
            </a:prstGeom>
            <a:solidFill>
              <a:srgbClr val="80BD41">
                <a:alpha val="100000"/>
              </a:srgbClr>
            </a:solidFill>
          </p:spPr>
          <p:txBody>
            <a:bodyPr/>
            <a:lstStyle/>
            <a:p/>
          </p:txBody>
        </p:sp>
        <p:sp>
          <p:nvSpPr>
            <p:cNvPr id="188" name="rc188"/>
            <p:cNvSpPr/>
            <p:nvPr/>
          </p:nvSpPr>
          <p:spPr>
            <a:xfrm>
              <a:off x="8243230" y="799012"/>
              <a:ext cx="123646" cy="2775887"/>
            </a:xfrm>
            <a:prstGeom prst="rect">
              <a:avLst/>
            </a:prstGeom>
            <a:solidFill>
              <a:srgbClr val="80BD41">
                <a:alpha val="100000"/>
              </a:srgbClr>
            </a:solidFill>
          </p:spPr>
          <p:txBody>
            <a:bodyPr/>
            <a:lstStyle/>
            <a:p/>
          </p:txBody>
        </p:sp>
        <p:sp>
          <p:nvSpPr>
            <p:cNvPr id="189" name="rc189"/>
            <p:cNvSpPr/>
            <p:nvPr/>
          </p:nvSpPr>
          <p:spPr>
            <a:xfrm>
              <a:off x="8380615" y="799012"/>
              <a:ext cx="123646" cy="2775887"/>
            </a:xfrm>
            <a:prstGeom prst="rect">
              <a:avLst/>
            </a:prstGeom>
            <a:solidFill>
              <a:srgbClr val="80BD41">
                <a:alpha val="100000"/>
              </a:srgbClr>
            </a:solidFill>
          </p:spPr>
          <p:txBody>
            <a:bodyPr/>
            <a:lstStyle/>
            <a:p/>
          </p:txBody>
        </p:sp>
        <p:sp>
          <p:nvSpPr>
            <p:cNvPr id="190" name="rc190"/>
            <p:cNvSpPr/>
            <p:nvPr/>
          </p:nvSpPr>
          <p:spPr>
            <a:xfrm>
              <a:off x="7006762" y="799012"/>
              <a:ext cx="123646" cy="2775887"/>
            </a:xfrm>
            <a:prstGeom prst="rect">
              <a:avLst/>
            </a:prstGeom>
            <a:solidFill>
              <a:srgbClr val="80BD41">
                <a:alpha val="100000"/>
              </a:srgbClr>
            </a:solidFill>
          </p:spPr>
          <p:txBody>
            <a:bodyPr/>
            <a:lstStyle/>
            <a:p/>
          </p:txBody>
        </p:sp>
        <p:sp>
          <p:nvSpPr>
            <p:cNvPr id="191" name="rc191"/>
            <p:cNvSpPr/>
            <p:nvPr/>
          </p:nvSpPr>
          <p:spPr>
            <a:xfrm>
              <a:off x="8930156" y="799012"/>
              <a:ext cx="123646" cy="2775887"/>
            </a:xfrm>
            <a:prstGeom prst="rect">
              <a:avLst/>
            </a:prstGeom>
            <a:solidFill>
              <a:srgbClr val="80BD41">
                <a:alpha val="100000"/>
              </a:srgbClr>
            </a:solidFill>
          </p:spPr>
          <p:txBody>
            <a:bodyPr/>
            <a:lstStyle/>
            <a:p/>
          </p:txBody>
        </p:sp>
        <p:sp>
          <p:nvSpPr>
            <p:cNvPr id="192" name="rc192"/>
            <p:cNvSpPr/>
            <p:nvPr/>
          </p:nvSpPr>
          <p:spPr>
            <a:xfrm>
              <a:off x="8105844" y="799012"/>
              <a:ext cx="123646" cy="2775887"/>
            </a:xfrm>
            <a:prstGeom prst="rect">
              <a:avLst/>
            </a:prstGeom>
            <a:solidFill>
              <a:srgbClr val="80BD41">
                <a:alpha val="100000"/>
              </a:srgbClr>
            </a:solidFill>
          </p:spPr>
          <p:txBody>
            <a:bodyPr/>
            <a:lstStyle/>
            <a:p/>
          </p:txBody>
        </p:sp>
        <p:sp>
          <p:nvSpPr>
            <p:cNvPr id="193" name="pg193"/>
            <p:cNvSpPr/>
            <p:nvPr/>
          </p:nvSpPr>
          <p:spPr>
            <a:xfrm>
              <a:off x="869525" y="3496354"/>
              <a:ext cx="78545" cy="78545"/>
            </a:xfrm>
            <a:custGeom>
              <a:avLst/>
              <a:pathLst>
                <a:path w="78545" h="78545">
                  <a:moveTo>
                    <a:pt x="78545" y="0"/>
                  </a:moveTo>
                  <a:lnTo>
                    <a:pt x="78545" y="8636"/>
                  </a:lnTo>
                  <a:lnTo>
                    <a:pt x="8636" y="78545"/>
                  </a:lnTo>
                  <a:lnTo>
                    <a:pt x="0" y="785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824424" y="340998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824424" y="332362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824424" y="323725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824424" y="315089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824424" y="306452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824424" y="297816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824424" y="289179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824424" y="280543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824424" y="271906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824424" y="263270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824424" y="254633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824424" y="245996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824424" y="237360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824424" y="228723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824424" y="220087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824424" y="211450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824424" y="202814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824424" y="194177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824424" y="185541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824424" y="176904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824424" y="1752347"/>
              <a:ext cx="62617" cy="62617"/>
            </a:xfrm>
            <a:custGeom>
              <a:avLst/>
              <a:pathLst>
                <a:path w="62617" h="62617">
                  <a:moveTo>
                    <a:pt x="53980" y="0"/>
                  </a:moveTo>
                  <a:lnTo>
                    <a:pt x="62617" y="0"/>
                  </a:lnTo>
                  <a:lnTo>
                    <a:pt x="0" y="62617"/>
                  </a:lnTo>
                  <a:lnTo>
                    <a:pt x="0" y="5398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214987" y="3567045"/>
              <a:ext cx="7854" cy="7854"/>
            </a:xfrm>
            <a:custGeom>
              <a:avLst/>
              <a:pathLst>
                <a:path w="7854" h="7854">
                  <a:moveTo>
                    <a:pt x="7854" y="0"/>
                  </a:moveTo>
                  <a:lnTo>
                    <a:pt x="7854" y="7854"/>
                  </a:lnTo>
                  <a:lnTo>
                    <a:pt x="0" y="785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128621" y="3480679"/>
              <a:ext cx="94220" cy="94220"/>
            </a:xfrm>
            <a:custGeom>
              <a:avLst/>
              <a:pathLst>
                <a:path w="94220" h="94220">
                  <a:moveTo>
                    <a:pt x="94220" y="0"/>
                  </a:moveTo>
                  <a:lnTo>
                    <a:pt x="94220" y="8636"/>
                  </a:lnTo>
                  <a:lnTo>
                    <a:pt x="8636" y="94220"/>
                  </a:lnTo>
                  <a:lnTo>
                    <a:pt x="0" y="9422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099195" y="339431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099195" y="33079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099195" y="32215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099195" y="313521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099195" y="304885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099195" y="29624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099195" y="28761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099195" y="27897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1099195" y="270339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099195" y="26170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099195" y="25306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099195" y="24442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099195" y="235793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099195" y="227156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099195" y="218519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099195" y="20988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099195" y="201246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099195" y="192610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1099195" y="183973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1099195" y="175337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1099195" y="166700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1099195" y="158064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1099195" y="1499994"/>
              <a:ext cx="123646" cy="126565"/>
            </a:xfrm>
            <a:custGeom>
              <a:avLst/>
              <a:pathLst>
                <a:path w="123646" h="126565">
                  <a:moveTo>
                    <a:pt x="117929" y="0"/>
                  </a:moveTo>
                  <a:lnTo>
                    <a:pt x="123646" y="0"/>
                  </a:lnTo>
                  <a:lnTo>
                    <a:pt x="123646" y="2918"/>
                  </a:lnTo>
                  <a:lnTo>
                    <a:pt x="0" y="126565"/>
                  </a:lnTo>
                  <a:lnTo>
                    <a:pt x="0" y="11792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1099195" y="1499994"/>
              <a:ext cx="40200" cy="40200"/>
            </a:xfrm>
            <a:custGeom>
              <a:avLst/>
              <a:pathLst>
                <a:path w="40200" h="40200">
                  <a:moveTo>
                    <a:pt x="31563" y="0"/>
                  </a:moveTo>
                  <a:lnTo>
                    <a:pt x="40200" y="0"/>
                  </a:lnTo>
                  <a:lnTo>
                    <a:pt x="0" y="40200"/>
                  </a:lnTo>
                  <a:lnTo>
                    <a:pt x="0" y="3156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1474083" y="3551370"/>
              <a:ext cx="23529" cy="23529"/>
            </a:xfrm>
            <a:custGeom>
              <a:avLst/>
              <a:pathLst>
                <a:path w="23529" h="23529">
                  <a:moveTo>
                    <a:pt x="23529" y="0"/>
                  </a:moveTo>
                  <a:lnTo>
                    <a:pt x="23529" y="8636"/>
                  </a:lnTo>
                  <a:lnTo>
                    <a:pt x="8636" y="23529"/>
                  </a:lnTo>
                  <a:lnTo>
                    <a:pt x="0" y="2352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1387717" y="3465005"/>
              <a:ext cx="109894" cy="109894"/>
            </a:xfrm>
            <a:custGeom>
              <a:avLst/>
              <a:pathLst>
                <a:path w="109894" h="109894">
                  <a:moveTo>
                    <a:pt x="109894" y="0"/>
                  </a:moveTo>
                  <a:lnTo>
                    <a:pt x="109894" y="8636"/>
                  </a:lnTo>
                  <a:lnTo>
                    <a:pt x="8636" y="109894"/>
                  </a:lnTo>
                  <a:lnTo>
                    <a:pt x="0" y="10989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1373965" y="337863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1373965" y="329227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1373965" y="320590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1373965" y="311954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1373965" y="303317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1373965" y="294681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1373965" y="286044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1373965" y="277408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1373965" y="26877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1373965" y="260135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1373965" y="251498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1373965" y="242862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1373965" y="234225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1373965" y="225589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1373965" y="216952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1373965" y="208315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1373965" y="199679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1373965" y="191042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1373965" y="182406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1373965" y="173769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1373965" y="165133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1373965" y="156496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1373965" y="147860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1373965" y="1415876"/>
              <a:ext cx="108643" cy="108643"/>
            </a:xfrm>
            <a:custGeom>
              <a:avLst/>
              <a:pathLst>
                <a:path w="108643" h="108643">
                  <a:moveTo>
                    <a:pt x="100007" y="0"/>
                  </a:moveTo>
                  <a:lnTo>
                    <a:pt x="108643" y="0"/>
                  </a:lnTo>
                  <a:lnTo>
                    <a:pt x="0" y="108643"/>
                  </a:lnTo>
                  <a:lnTo>
                    <a:pt x="0" y="1000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1373965" y="1415876"/>
              <a:ext cx="22278" cy="22278"/>
            </a:xfrm>
            <a:custGeom>
              <a:avLst/>
              <a:pathLst>
                <a:path w="22278" h="22278">
                  <a:moveTo>
                    <a:pt x="13641" y="0"/>
                  </a:moveTo>
                  <a:lnTo>
                    <a:pt x="22278" y="0"/>
                  </a:lnTo>
                  <a:lnTo>
                    <a:pt x="0" y="22278"/>
                  </a:lnTo>
                  <a:lnTo>
                    <a:pt x="0" y="1364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1992275" y="3520021"/>
              <a:ext cx="54878" cy="54878"/>
            </a:xfrm>
            <a:custGeom>
              <a:avLst/>
              <a:pathLst>
                <a:path w="54878" h="54878">
                  <a:moveTo>
                    <a:pt x="54878" y="0"/>
                  </a:moveTo>
                  <a:lnTo>
                    <a:pt x="54878" y="8636"/>
                  </a:lnTo>
                  <a:lnTo>
                    <a:pt x="8636" y="54878"/>
                  </a:lnTo>
                  <a:lnTo>
                    <a:pt x="0" y="5487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1923507" y="34336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1923507" y="334729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1923507" y="326092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1923507" y="31745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1923507" y="308819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1923507" y="30018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1923507" y="291546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1923507" y="282909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1923507" y="27427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1923507" y="265636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1923507" y="257000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1923507" y="248363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1923507" y="23972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1923507" y="23109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1923507" y="222454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1923507" y="21381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1923507" y="205181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1923507" y="196544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1923507" y="187907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1923507" y="179271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1923507" y="17063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1923507" y="16199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1923507" y="153361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1923507" y="144725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1923507" y="13608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1923507" y="1303719"/>
              <a:ext cx="103086" cy="103086"/>
            </a:xfrm>
            <a:custGeom>
              <a:avLst/>
              <a:pathLst>
                <a:path w="103086" h="103086">
                  <a:moveTo>
                    <a:pt x="94449" y="0"/>
                  </a:moveTo>
                  <a:lnTo>
                    <a:pt x="103086" y="0"/>
                  </a:lnTo>
                  <a:lnTo>
                    <a:pt x="0" y="103086"/>
                  </a:lnTo>
                  <a:lnTo>
                    <a:pt x="0" y="944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1923507" y="1303719"/>
              <a:ext cx="16721" cy="16721"/>
            </a:xfrm>
            <a:custGeom>
              <a:avLst/>
              <a:pathLst>
                <a:path w="16721" h="16721">
                  <a:moveTo>
                    <a:pt x="8084" y="0"/>
                  </a:moveTo>
                  <a:lnTo>
                    <a:pt x="16721" y="0"/>
                  </a:lnTo>
                  <a:lnTo>
                    <a:pt x="0" y="16721"/>
                  </a:lnTo>
                  <a:lnTo>
                    <a:pt x="0" y="808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942294" y="3508343"/>
              <a:ext cx="66556" cy="66556"/>
            </a:xfrm>
            <a:custGeom>
              <a:avLst/>
              <a:pathLst>
                <a:path w="66556" h="66556">
                  <a:moveTo>
                    <a:pt x="66556" y="0"/>
                  </a:moveTo>
                  <a:lnTo>
                    <a:pt x="66556" y="8636"/>
                  </a:lnTo>
                  <a:lnTo>
                    <a:pt x="8636" y="66556"/>
                  </a:lnTo>
                  <a:lnTo>
                    <a:pt x="0" y="665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885204" y="342197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885204" y="333561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885204" y="324924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885204" y="316288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885204" y="307651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885204" y="299015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885204" y="290378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885204" y="281742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885204" y="273105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885204" y="264469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885204" y="255832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2885204" y="247195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885204" y="238559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885204" y="229922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885204" y="221286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885204" y="212649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2885204" y="204013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2885204" y="195376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2885204" y="186740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2885204" y="178103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2885204" y="16946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2885204" y="160830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2885204" y="152194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2885204" y="143557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2885204" y="134920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2885204" y="12628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2885204" y="117647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2885204" y="109011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2885204" y="1079405"/>
              <a:ext cx="56626" cy="56626"/>
            </a:xfrm>
            <a:custGeom>
              <a:avLst/>
              <a:pathLst>
                <a:path w="56626" h="56626">
                  <a:moveTo>
                    <a:pt x="47989" y="0"/>
                  </a:moveTo>
                  <a:lnTo>
                    <a:pt x="56626" y="0"/>
                  </a:lnTo>
                  <a:lnTo>
                    <a:pt x="0" y="56626"/>
                  </a:lnTo>
                  <a:lnTo>
                    <a:pt x="0" y="4798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115025" y="3543689"/>
              <a:ext cx="31211" cy="31211"/>
            </a:xfrm>
            <a:custGeom>
              <a:avLst/>
              <a:pathLst>
                <a:path w="31211" h="31211">
                  <a:moveTo>
                    <a:pt x="31211" y="0"/>
                  </a:moveTo>
                  <a:lnTo>
                    <a:pt x="31211" y="8636"/>
                  </a:lnTo>
                  <a:lnTo>
                    <a:pt x="8636" y="31211"/>
                  </a:lnTo>
                  <a:lnTo>
                    <a:pt x="0" y="3121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028659" y="3457323"/>
              <a:ext cx="117576" cy="117576"/>
            </a:xfrm>
            <a:custGeom>
              <a:avLst/>
              <a:pathLst>
                <a:path w="117576" h="117576">
                  <a:moveTo>
                    <a:pt x="117576" y="0"/>
                  </a:moveTo>
                  <a:lnTo>
                    <a:pt x="117576" y="8636"/>
                  </a:lnTo>
                  <a:lnTo>
                    <a:pt x="8636" y="117576"/>
                  </a:lnTo>
                  <a:lnTo>
                    <a:pt x="0" y="11757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022589" y="337095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022589" y="328459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022589" y="319822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022589" y="311186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022589" y="302549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022589" y="293913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022589" y="285276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022589" y="276640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022589" y="268003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022589" y="259367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022589" y="250730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022589" y="242093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022589" y="233457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022589" y="224820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022589" y="216184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022589" y="207547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022589" y="198911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022589" y="190274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022589" y="181638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022589" y="173001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022589" y="164365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022589" y="155728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022589" y="147092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022589" y="138455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022589" y="129818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022589" y="121182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022589" y="112545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022589" y="1051365"/>
              <a:ext cx="120011" cy="120011"/>
            </a:xfrm>
            <a:custGeom>
              <a:avLst/>
              <a:pathLst>
                <a:path w="120011" h="120011">
                  <a:moveTo>
                    <a:pt x="111374" y="0"/>
                  </a:moveTo>
                  <a:lnTo>
                    <a:pt x="120011" y="0"/>
                  </a:lnTo>
                  <a:lnTo>
                    <a:pt x="0" y="120011"/>
                  </a:lnTo>
                  <a:lnTo>
                    <a:pt x="0" y="1113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022589" y="1051365"/>
              <a:ext cx="33645" cy="33645"/>
            </a:xfrm>
            <a:custGeom>
              <a:avLst/>
              <a:pathLst>
                <a:path w="33645" h="33645">
                  <a:moveTo>
                    <a:pt x="25009" y="0"/>
                  </a:moveTo>
                  <a:lnTo>
                    <a:pt x="33645" y="0"/>
                  </a:lnTo>
                  <a:lnTo>
                    <a:pt x="0" y="33645"/>
                  </a:lnTo>
                  <a:lnTo>
                    <a:pt x="0" y="2500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374121" y="3528014"/>
              <a:ext cx="46885" cy="46885"/>
            </a:xfrm>
            <a:custGeom>
              <a:avLst/>
              <a:pathLst>
                <a:path w="46885" h="46885">
                  <a:moveTo>
                    <a:pt x="46885" y="0"/>
                  </a:moveTo>
                  <a:lnTo>
                    <a:pt x="46885" y="8636"/>
                  </a:lnTo>
                  <a:lnTo>
                    <a:pt x="8636" y="46885"/>
                  </a:lnTo>
                  <a:lnTo>
                    <a:pt x="0" y="4688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297359" y="34416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297359" y="33552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297359" y="326891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297359" y="318255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297359" y="30961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297359" y="30098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297359" y="292345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297359" y="283709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297359" y="27507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297359" y="26643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297359" y="25779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297359" y="249163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297359" y="240526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297359" y="231889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3297359" y="223253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3297359" y="214616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3297359" y="205980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3297359" y="197343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3297359" y="188707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3297359" y="180070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3297359" y="171434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3297359" y="162797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3297359" y="154161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3297359" y="145524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3297359" y="136888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3297359" y="128251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3297359" y="11961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3297359" y="110978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3297359" y="102341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3297359" y="1023326"/>
              <a:ext cx="46010" cy="46010"/>
            </a:xfrm>
            <a:custGeom>
              <a:avLst/>
              <a:pathLst>
                <a:path w="46010" h="46010">
                  <a:moveTo>
                    <a:pt x="37374" y="0"/>
                  </a:moveTo>
                  <a:lnTo>
                    <a:pt x="46010" y="0"/>
                  </a:lnTo>
                  <a:lnTo>
                    <a:pt x="0" y="46010"/>
                  </a:lnTo>
                  <a:lnTo>
                    <a:pt x="0" y="373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4496870" y="3551681"/>
              <a:ext cx="23218" cy="23218"/>
            </a:xfrm>
            <a:custGeom>
              <a:avLst/>
              <a:pathLst>
                <a:path w="23218" h="23218">
                  <a:moveTo>
                    <a:pt x="23218" y="0"/>
                  </a:moveTo>
                  <a:lnTo>
                    <a:pt x="23218" y="8636"/>
                  </a:lnTo>
                  <a:lnTo>
                    <a:pt x="8636" y="23218"/>
                  </a:lnTo>
                  <a:lnTo>
                    <a:pt x="0" y="232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4410505" y="3465316"/>
              <a:ext cx="109583" cy="109583"/>
            </a:xfrm>
            <a:custGeom>
              <a:avLst/>
              <a:pathLst>
                <a:path w="109583" h="109583">
                  <a:moveTo>
                    <a:pt x="109583" y="0"/>
                  </a:moveTo>
                  <a:lnTo>
                    <a:pt x="109583" y="8636"/>
                  </a:lnTo>
                  <a:lnTo>
                    <a:pt x="8636" y="109583"/>
                  </a:lnTo>
                  <a:lnTo>
                    <a:pt x="0" y="10958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4396442" y="337895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4396442" y="329258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4396442" y="320622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4396442" y="311985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4396442" y="303348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4396442" y="294712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4396442" y="286075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4396442" y="277439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4396442" y="268802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4396442" y="260166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4396442" y="251529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4396442" y="242893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4396442" y="234256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4396442" y="225620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4396442" y="216983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4396442" y="208347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4396442" y="199710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4396442" y="191074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4396442" y="182437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4396442" y="173800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4396442" y="16516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4396442" y="156527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4396442" y="147891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4396442" y="139254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4396442" y="130618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4396442" y="12198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4396442" y="113345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4396442" y="104708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4396442" y="96072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4396442" y="883130"/>
              <a:ext cx="123509" cy="123509"/>
            </a:xfrm>
            <a:custGeom>
              <a:avLst/>
              <a:pathLst>
                <a:path w="123509" h="123509">
                  <a:moveTo>
                    <a:pt x="114872" y="0"/>
                  </a:moveTo>
                  <a:lnTo>
                    <a:pt x="123509" y="0"/>
                  </a:lnTo>
                  <a:lnTo>
                    <a:pt x="0" y="123509"/>
                  </a:lnTo>
                  <a:lnTo>
                    <a:pt x="0" y="11487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4396442" y="883130"/>
              <a:ext cx="37143" cy="37143"/>
            </a:xfrm>
            <a:custGeom>
              <a:avLst/>
              <a:pathLst>
                <a:path w="37143" h="37143">
                  <a:moveTo>
                    <a:pt x="28507" y="0"/>
                  </a:moveTo>
                  <a:lnTo>
                    <a:pt x="37143" y="0"/>
                  </a:lnTo>
                  <a:lnTo>
                    <a:pt x="0" y="37143"/>
                  </a:lnTo>
                  <a:lnTo>
                    <a:pt x="0" y="285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6137812" y="3544000"/>
              <a:ext cx="30899" cy="30899"/>
            </a:xfrm>
            <a:custGeom>
              <a:avLst/>
              <a:pathLst>
                <a:path w="30899" h="30899">
                  <a:moveTo>
                    <a:pt x="30899" y="0"/>
                  </a:moveTo>
                  <a:lnTo>
                    <a:pt x="30899" y="8636"/>
                  </a:lnTo>
                  <a:lnTo>
                    <a:pt x="8636" y="30899"/>
                  </a:lnTo>
                  <a:lnTo>
                    <a:pt x="0" y="3089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6051447" y="3457635"/>
              <a:ext cx="117265" cy="117265"/>
            </a:xfrm>
            <a:custGeom>
              <a:avLst/>
              <a:pathLst>
                <a:path w="117265" h="117265">
                  <a:moveTo>
                    <a:pt x="117265" y="0"/>
                  </a:moveTo>
                  <a:lnTo>
                    <a:pt x="117265" y="8636"/>
                  </a:lnTo>
                  <a:lnTo>
                    <a:pt x="8636" y="117265"/>
                  </a:lnTo>
                  <a:lnTo>
                    <a:pt x="0" y="11726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6045065" y="337126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6045065" y="328490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6045065" y="319853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6045065" y="311217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6045065" y="302580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6045065" y="293944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6045065" y="285307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6045065" y="276671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6045065" y="268034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6045065" y="259398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6045065" y="250761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6045065" y="242125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6045065" y="233488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6045065" y="224852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6045065" y="216215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6045065" y="207578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6045065" y="198942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6045065" y="190305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6045065" y="181669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6045065" y="173032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6045065" y="164396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6045065" y="155759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6045065" y="147123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6045065" y="138486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6045065" y="129850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6045065" y="121213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6045065" y="112577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6045065" y="103940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6045065" y="95303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6045065" y="86667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6045065" y="827051"/>
              <a:ext cx="85540" cy="85540"/>
            </a:xfrm>
            <a:custGeom>
              <a:avLst/>
              <a:pathLst>
                <a:path w="85540" h="85540">
                  <a:moveTo>
                    <a:pt x="76904" y="0"/>
                  </a:moveTo>
                  <a:lnTo>
                    <a:pt x="85540" y="0"/>
                  </a:lnTo>
                  <a:lnTo>
                    <a:pt x="0" y="85540"/>
                  </a:lnTo>
                  <a:lnTo>
                    <a:pt x="0" y="7690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6224177" y="3492980"/>
              <a:ext cx="81919" cy="81919"/>
            </a:xfrm>
            <a:custGeom>
              <a:avLst/>
              <a:pathLst>
                <a:path w="81919" h="81919">
                  <a:moveTo>
                    <a:pt x="81919" y="0"/>
                  </a:moveTo>
                  <a:lnTo>
                    <a:pt x="81919" y="8636"/>
                  </a:lnTo>
                  <a:lnTo>
                    <a:pt x="8636" y="81919"/>
                  </a:lnTo>
                  <a:lnTo>
                    <a:pt x="0" y="819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6182450" y="340661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6182450" y="33202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6182450" y="323388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6182450" y="314751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6182450" y="306115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6182450" y="297478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6182450" y="28884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6182450" y="280205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6182450" y="271569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6182450" y="26293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6182450" y="254296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6182450" y="245659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6182450" y="237023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6182450" y="228386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6182450" y="219750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6182450" y="211113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6182450" y="202476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6182450" y="193840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6182450" y="185203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6182450" y="176567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6182450" y="167930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6182450" y="159294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6182450" y="150657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6182450" y="142021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6182450" y="133384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pg480"/>
            <p:cNvSpPr/>
            <p:nvPr/>
          </p:nvSpPr>
          <p:spPr>
            <a:xfrm>
              <a:off x="6182450" y="124748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1" name="pg481"/>
            <p:cNvSpPr/>
            <p:nvPr/>
          </p:nvSpPr>
          <p:spPr>
            <a:xfrm>
              <a:off x="6182450" y="116111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2" name="pg482"/>
            <p:cNvSpPr/>
            <p:nvPr/>
          </p:nvSpPr>
          <p:spPr>
            <a:xfrm>
              <a:off x="6182450" y="107475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3" name="pg483"/>
            <p:cNvSpPr/>
            <p:nvPr/>
          </p:nvSpPr>
          <p:spPr>
            <a:xfrm>
              <a:off x="6182450" y="98838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4" name="pg484"/>
            <p:cNvSpPr/>
            <p:nvPr/>
          </p:nvSpPr>
          <p:spPr>
            <a:xfrm>
              <a:off x="6182450" y="90201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5" name="pg485"/>
            <p:cNvSpPr/>
            <p:nvPr/>
          </p:nvSpPr>
          <p:spPr>
            <a:xfrm>
              <a:off x="6182450" y="827051"/>
              <a:ext cx="120886" cy="120886"/>
            </a:xfrm>
            <a:custGeom>
              <a:avLst/>
              <a:pathLst>
                <a:path w="120886" h="120886">
                  <a:moveTo>
                    <a:pt x="112249" y="0"/>
                  </a:moveTo>
                  <a:lnTo>
                    <a:pt x="120886" y="0"/>
                  </a:lnTo>
                  <a:lnTo>
                    <a:pt x="0" y="120886"/>
                  </a:lnTo>
                  <a:lnTo>
                    <a:pt x="0" y="1122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6" name="pg486"/>
            <p:cNvSpPr/>
            <p:nvPr/>
          </p:nvSpPr>
          <p:spPr>
            <a:xfrm>
              <a:off x="6182450" y="827051"/>
              <a:ext cx="34520" cy="34520"/>
            </a:xfrm>
            <a:custGeom>
              <a:avLst/>
              <a:pathLst>
                <a:path w="34520" h="34520">
                  <a:moveTo>
                    <a:pt x="25884" y="0"/>
                  </a:moveTo>
                  <a:lnTo>
                    <a:pt x="34520" y="0"/>
                  </a:lnTo>
                  <a:lnTo>
                    <a:pt x="0" y="34520"/>
                  </a:lnTo>
                  <a:lnTo>
                    <a:pt x="0" y="2588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7" name="rc487"/>
            <p:cNvSpPr/>
            <p:nvPr/>
          </p:nvSpPr>
          <p:spPr>
            <a:xfrm>
              <a:off x="824424" y="1752347"/>
              <a:ext cx="123646" cy="1822552"/>
            </a:xfrm>
            <a:prstGeom prst="rect">
              <a:avLst/>
            </a:prstGeom>
            <a:ln w="1355" cap="sq">
              <a:solidFill>
                <a:srgbClr val="000000">
                  <a:alpha val="100000"/>
                </a:srgbClr>
              </a:solidFill>
              <a:prstDash val="solid"/>
              <a:miter/>
            </a:ln>
          </p:spPr>
          <p:txBody>
            <a:bodyPr/>
            <a:lstStyle/>
            <a:p/>
          </p:txBody>
        </p:sp>
        <p:sp>
          <p:nvSpPr>
            <p:cNvPr id="488" name="rc488"/>
            <p:cNvSpPr/>
            <p:nvPr/>
          </p:nvSpPr>
          <p:spPr>
            <a:xfrm>
              <a:off x="961810" y="1528033"/>
              <a:ext cx="123646" cy="2046866"/>
            </a:xfrm>
            <a:prstGeom prst="rect">
              <a:avLst/>
            </a:prstGeom>
            <a:ln w="1355" cap="sq">
              <a:solidFill>
                <a:srgbClr val="000000">
                  <a:alpha val="100000"/>
                </a:srgbClr>
              </a:solidFill>
              <a:prstDash val="solid"/>
              <a:miter/>
            </a:ln>
          </p:spPr>
          <p:txBody>
            <a:bodyPr/>
            <a:lstStyle/>
            <a:p/>
          </p:txBody>
        </p:sp>
        <p:sp>
          <p:nvSpPr>
            <p:cNvPr id="489" name="rc489"/>
            <p:cNvSpPr/>
            <p:nvPr/>
          </p:nvSpPr>
          <p:spPr>
            <a:xfrm>
              <a:off x="1099195" y="1499994"/>
              <a:ext cx="123646" cy="2074906"/>
            </a:xfrm>
            <a:prstGeom prst="rect">
              <a:avLst/>
            </a:prstGeom>
            <a:ln w="1355" cap="sq">
              <a:solidFill>
                <a:srgbClr val="000000">
                  <a:alpha val="100000"/>
                </a:srgbClr>
              </a:solidFill>
              <a:prstDash val="solid"/>
              <a:miter/>
            </a:ln>
          </p:spPr>
          <p:txBody>
            <a:bodyPr/>
            <a:lstStyle/>
            <a:p/>
          </p:txBody>
        </p:sp>
        <p:sp>
          <p:nvSpPr>
            <p:cNvPr id="490" name="rc490"/>
            <p:cNvSpPr/>
            <p:nvPr/>
          </p:nvSpPr>
          <p:spPr>
            <a:xfrm>
              <a:off x="1236580" y="1499994"/>
              <a:ext cx="123646" cy="2074906"/>
            </a:xfrm>
            <a:prstGeom prst="rect">
              <a:avLst/>
            </a:prstGeom>
            <a:ln w="1355" cap="sq">
              <a:solidFill>
                <a:srgbClr val="000000">
                  <a:alpha val="100000"/>
                </a:srgbClr>
              </a:solidFill>
              <a:prstDash val="solid"/>
              <a:miter/>
            </a:ln>
          </p:spPr>
          <p:txBody>
            <a:bodyPr/>
            <a:lstStyle/>
            <a:p/>
          </p:txBody>
        </p:sp>
        <p:sp>
          <p:nvSpPr>
            <p:cNvPr id="491" name="rc491"/>
            <p:cNvSpPr/>
            <p:nvPr/>
          </p:nvSpPr>
          <p:spPr>
            <a:xfrm>
              <a:off x="1373965" y="1415876"/>
              <a:ext cx="123646" cy="2159023"/>
            </a:xfrm>
            <a:prstGeom prst="rect">
              <a:avLst/>
            </a:prstGeom>
            <a:ln w="1355" cap="sq">
              <a:solidFill>
                <a:srgbClr val="000000">
                  <a:alpha val="100000"/>
                </a:srgbClr>
              </a:solidFill>
              <a:prstDash val="solid"/>
              <a:miter/>
            </a:ln>
          </p:spPr>
          <p:txBody>
            <a:bodyPr/>
            <a:lstStyle/>
            <a:p/>
          </p:txBody>
        </p:sp>
        <p:sp>
          <p:nvSpPr>
            <p:cNvPr id="492" name="rc492"/>
            <p:cNvSpPr/>
            <p:nvPr/>
          </p:nvSpPr>
          <p:spPr>
            <a:xfrm>
              <a:off x="1511351" y="1387836"/>
              <a:ext cx="123646" cy="2187063"/>
            </a:xfrm>
            <a:prstGeom prst="rect">
              <a:avLst/>
            </a:prstGeom>
            <a:ln w="1355" cap="sq">
              <a:solidFill>
                <a:srgbClr val="000000">
                  <a:alpha val="100000"/>
                </a:srgbClr>
              </a:solidFill>
              <a:prstDash val="solid"/>
              <a:miter/>
            </a:ln>
          </p:spPr>
          <p:txBody>
            <a:bodyPr/>
            <a:lstStyle/>
            <a:p/>
          </p:txBody>
        </p:sp>
        <p:sp>
          <p:nvSpPr>
            <p:cNvPr id="493" name="rc493"/>
            <p:cNvSpPr/>
            <p:nvPr/>
          </p:nvSpPr>
          <p:spPr>
            <a:xfrm>
              <a:off x="1648736" y="1359797"/>
              <a:ext cx="123646" cy="2215102"/>
            </a:xfrm>
            <a:prstGeom prst="rect">
              <a:avLst/>
            </a:prstGeom>
            <a:ln w="1355" cap="sq">
              <a:solidFill>
                <a:srgbClr val="000000">
                  <a:alpha val="100000"/>
                </a:srgbClr>
              </a:solidFill>
              <a:prstDash val="solid"/>
              <a:miter/>
            </a:ln>
          </p:spPr>
          <p:txBody>
            <a:bodyPr/>
            <a:lstStyle/>
            <a:p/>
          </p:txBody>
        </p:sp>
        <p:sp>
          <p:nvSpPr>
            <p:cNvPr id="494" name="rc494"/>
            <p:cNvSpPr/>
            <p:nvPr/>
          </p:nvSpPr>
          <p:spPr>
            <a:xfrm>
              <a:off x="1786121" y="1331758"/>
              <a:ext cx="123646" cy="2243141"/>
            </a:xfrm>
            <a:prstGeom prst="rect">
              <a:avLst/>
            </a:prstGeom>
            <a:ln w="1355" cap="sq">
              <a:solidFill>
                <a:srgbClr val="000000">
                  <a:alpha val="100000"/>
                </a:srgbClr>
              </a:solidFill>
              <a:prstDash val="solid"/>
              <a:miter/>
            </a:ln>
          </p:spPr>
          <p:txBody>
            <a:bodyPr/>
            <a:lstStyle/>
            <a:p/>
          </p:txBody>
        </p:sp>
        <p:sp>
          <p:nvSpPr>
            <p:cNvPr id="495" name="rc495"/>
            <p:cNvSpPr/>
            <p:nvPr/>
          </p:nvSpPr>
          <p:spPr>
            <a:xfrm>
              <a:off x="1923507" y="1303719"/>
              <a:ext cx="123646" cy="2271180"/>
            </a:xfrm>
            <a:prstGeom prst="rect">
              <a:avLst/>
            </a:prstGeom>
            <a:ln w="1355" cap="sq">
              <a:solidFill>
                <a:srgbClr val="000000">
                  <a:alpha val="100000"/>
                </a:srgbClr>
              </a:solidFill>
              <a:prstDash val="solid"/>
              <a:miter/>
            </a:ln>
          </p:spPr>
          <p:txBody>
            <a:bodyPr/>
            <a:lstStyle/>
            <a:p/>
          </p:txBody>
        </p:sp>
        <p:sp>
          <p:nvSpPr>
            <p:cNvPr id="496" name="rc496"/>
            <p:cNvSpPr/>
            <p:nvPr/>
          </p:nvSpPr>
          <p:spPr>
            <a:xfrm>
              <a:off x="2060892" y="1275679"/>
              <a:ext cx="123646" cy="2299220"/>
            </a:xfrm>
            <a:prstGeom prst="rect">
              <a:avLst/>
            </a:prstGeom>
            <a:ln w="1355" cap="sq">
              <a:solidFill>
                <a:srgbClr val="000000">
                  <a:alpha val="100000"/>
                </a:srgbClr>
              </a:solidFill>
              <a:prstDash val="solid"/>
              <a:miter/>
            </a:ln>
          </p:spPr>
          <p:txBody>
            <a:bodyPr/>
            <a:lstStyle/>
            <a:p/>
          </p:txBody>
        </p:sp>
        <p:sp>
          <p:nvSpPr>
            <p:cNvPr id="497" name="rc497"/>
            <p:cNvSpPr/>
            <p:nvPr/>
          </p:nvSpPr>
          <p:spPr>
            <a:xfrm>
              <a:off x="2335662" y="1191562"/>
              <a:ext cx="123646" cy="2383337"/>
            </a:xfrm>
            <a:prstGeom prst="rect">
              <a:avLst/>
            </a:prstGeom>
            <a:ln w="1355" cap="sq">
              <a:solidFill>
                <a:srgbClr val="000000">
                  <a:alpha val="100000"/>
                </a:srgbClr>
              </a:solidFill>
              <a:prstDash val="solid"/>
              <a:miter/>
            </a:ln>
          </p:spPr>
          <p:txBody>
            <a:bodyPr/>
            <a:lstStyle/>
            <a:p/>
          </p:txBody>
        </p:sp>
        <p:sp>
          <p:nvSpPr>
            <p:cNvPr id="498" name="rc498"/>
            <p:cNvSpPr/>
            <p:nvPr/>
          </p:nvSpPr>
          <p:spPr>
            <a:xfrm>
              <a:off x="2198277" y="1191562"/>
              <a:ext cx="123646" cy="2383337"/>
            </a:xfrm>
            <a:prstGeom prst="rect">
              <a:avLst/>
            </a:prstGeom>
            <a:ln w="1355" cap="sq">
              <a:solidFill>
                <a:srgbClr val="000000">
                  <a:alpha val="100000"/>
                </a:srgbClr>
              </a:solidFill>
              <a:prstDash val="solid"/>
              <a:miter/>
            </a:ln>
          </p:spPr>
          <p:txBody>
            <a:bodyPr/>
            <a:lstStyle/>
            <a:p/>
          </p:txBody>
        </p:sp>
        <p:sp>
          <p:nvSpPr>
            <p:cNvPr id="499" name="rc499"/>
            <p:cNvSpPr/>
            <p:nvPr/>
          </p:nvSpPr>
          <p:spPr>
            <a:xfrm>
              <a:off x="2610433" y="1107444"/>
              <a:ext cx="123646" cy="2467455"/>
            </a:xfrm>
            <a:prstGeom prst="rect">
              <a:avLst/>
            </a:prstGeom>
            <a:ln w="1355" cap="sq">
              <a:solidFill>
                <a:srgbClr val="000000">
                  <a:alpha val="100000"/>
                </a:srgbClr>
              </a:solidFill>
              <a:prstDash val="solid"/>
              <a:miter/>
            </a:ln>
          </p:spPr>
          <p:txBody>
            <a:bodyPr/>
            <a:lstStyle/>
            <a:p/>
          </p:txBody>
        </p:sp>
        <p:sp>
          <p:nvSpPr>
            <p:cNvPr id="500" name="rc500"/>
            <p:cNvSpPr/>
            <p:nvPr/>
          </p:nvSpPr>
          <p:spPr>
            <a:xfrm>
              <a:off x="2473048" y="1107444"/>
              <a:ext cx="123646" cy="2467455"/>
            </a:xfrm>
            <a:prstGeom prst="rect">
              <a:avLst/>
            </a:prstGeom>
            <a:ln w="1355" cap="sq">
              <a:solidFill>
                <a:srgbClr val="000000">
                  <a:alpha val="100000"/>
                </a:srgbClr>
              </a:solidFill>
              <a:prstDash val="solid"/>
              <a:miter/>
            </a:ln>
          </p:spPr>
          <p:txBody>
            <a:bodyPr/>
            <a:lstStyle/>
            <a:p/>
          </p:txBody>
        </p:sp>
        <p:sp>
          <p:nvSpPr>
            <p:cNvPr id="501" name="rc501"/>
            <p:cNvSpPr/>
            <p:nvPr/>
          </p:nvSpPr>
          <p:spPr>
            <a:xfrm>
              <a:off x="2885204" y="1079405"/>
              <a:ext cx="123646" cy="2495495"/>
            </a:xfrm>
            <a:prstGeom prst="rect">
              <a:avLst/>
            </a:prstGeom>
            <a:ln w="1355" cap="sq">
              <a:solidFill>
                <a:srgbClr val="000000">
                  <a:alpha val="100000"/>
                </a:srgbClr>
              </a:solidFill>
              <a:prstDash val="solid"/>
              <a:miter/>
            </a:ln>
          </p:spPr>
          <p:txBody>
            <a:bodyPr/>
            <a:lstStyle/>
            <a:p/>
          </p:txBody>
        </p:sp>
        <p:sp>
          <p:nvSpPr>
            <p:cNvPr id="502" name="rc502"/>
            <p:cNvSpPr/>
            <p:nvPr/>
          </p:nvSpPr>
          <p:spPr>
            <a:xfrm>
              <a:off x="2747818" y="1079405"/>
              <a:ext cx="123646" cy="2495495"/>
            </a:xfrm>
            <a:prstGeom prst="rect">
              <a:avLst/>
            </a:prstGeom>
            <a:ln w="1355" cap="sq">
              <a:solidFill>
                <a:srgbClr val="000000">
                  <a:alpha val="100000"/>
                </a:srgbClr>
              </a:solidFill>
              <a:prstDash val="solid"/>
              <a:miter/>
            </a:ln>
          </p:spPr>
          <p:txBody>
            <a:bodyPr/>
            <a:lstStyle/>
            <a:p/>
          </p:txBody>
        </p:sp>
        <p:sp>
          <p:nvSpPr>
            <p:cNvPr id="503" name="rc503"/>
            <p:cNvSpPr/>
            <p:nvPr/>
          </p:nvSpPr>
          <p:spPr>
            <a:xfrm>
              <a:off x="3022589" y="1051365"/>
              <a:ext cx="123646" cy="2523534"/>
            </a:xfrm>
            <a:prstGeom prst="rect">
              <a:avLst/>
            </a:prstGeom>
            <a:ln w="1355" cap="sq">
              <a:solidFill>
                <a:srgbClr val="000000">
                  <a:alpha val="100000"/>
                </a:srgbClr>
              </a:solidFill>
              <a:prstDash val="solid"/>
              <a:miter/>
            </a:ln>
          </p:spPr>
          <p:txBody>
            <a:bodyPr/>
            <a:lstStyle/>
            <a:p/>
          </p:txBody>
        </p:sp>
        <p:sp>
          <p:nvSpPr>
            <p:cNvPr id="504" name="rc504"/>
            <p:cNvSpPr/>
            <p:nvPr/>
          </p:nvSpPr>
          <p:spPr>
            <a:xfrm>
              <a:off x="3159974" y="1051365"/>
              <a:ext cx="123646" cy="2523534"/>
            </a:xfrm>
            <a:prstGeom prst="rect">
              <a:avLst/>
            </a:prstGeom>
            <a:ln w="1355" cap="sq">
              <a:solidFill>
                <a:srgbClr val="000000">
                  <a:alpha val="100000"/>
                </a:srgbClr>
              </a:solidFill>
              <a:prstDash val="solid"/>
              <a:miter/>
            </a:ln>
          </p:spPr>
          <p:txBody>
            <a:bodyPr/>
            <a:lstStyle/>
            <a:p/>
          </p:txBody>
        </p:sp>
        <p:sp>
          <p:nvSpPr>
            <p:cNvPr id="505" name="rc505"/>
            <p:cNvSpPr/>
            <p:nvPr/>
          </p:nvSpPr>
          <p:spPr>
            <a:xfrm>
              <a:off x="3297359" y="1023326"/>
              <a:ext cx="123646" cy="2551573"/>
            </a:xfrm>
            <a:prstGeom prst="rect">
              <a:avLst/>
            </a:prstGeom>
            <a:ln w="1355" cap="sq">
              <a:solidFill>
                <a:srgbClr val="000000">
                  <a:alpha val="100000"/>
                </a:srgbClr>
              </a:solidFill>
              <a:prstDash val="solid"/>
              <a:miter/>
            </a:ln>
          </p:spPr>
          <p:txBody>
            <a:bodyPr/>
            <a:lstStyle/>
            <a:p/>
          </p:txBody>
        </p:sp>
        <p:sp>
          <p:nvSpPr>
            <p:cNvPr id="506" name="rc506"/>
            <p:cNvSpPr/>
            <p:nvPr/>
          </p:nvSpPr>
          <p:spPr>
            <a:xfrm>
              <a:off x="3709515" y="995287"/>
              <a:ext cx="123646" cy="2579612"/>
            </a:xfrm>
            <a:prstGeom prst="rect">
              <a:avLst/>
            </a:prstGeom>
            <a:ln w="1355" cap="sq">
              <a:solidFill>
                <a:srgbClr val="000000">
                  <a:alpha val="100000"/>
                </a:srgbClr>
              </a:solidFill>
              <a:prstDash val="solid"/>
              <a:miter/>
            </a:ln>
          </p:spPr>
          <p:txBody>
            <a:bodyPr/>
            <a:lstStyle/>
            <a:p/>
          </p:txBody>
        </p:sp>
        <p:sp>
          <p:nvSpPr>
            <p:cNvPr id="507" name="rc507"/>
            <p:cNvSpPr/>
            <p:nvPr/>
          </p:nvSpPr>
          <p:spPr>
            <a:xfrm>
              <a:off x="3572130" y="995287"/>
              <a:ext cx="123646" cy="2579612"/>
            </a:xfrm>
            <a:prstGeom prst="rect">
              <a:avLst/>
            </a:prstGeom>
            <a:ln w="1355" cap="sq">
              <a:solidFill>
                <a:srgbClr val="000000">
                  <a:alpha val="100000"/>
                </a:srgbClr>
              </a:solidFill>
              <a:prstDash val="solid"/>
              <a:miter/>
            </a:ln>
          </p:spPr>
          <p:txBody>
            <a:bodyPr/>
            <a:lstStyle/>
            <a:p/>
          </p:txBody>
        </p:sp>
        <p:sp>
          <p:nvSpPr>
            <p:cNvPr id="508" name="rc508"/>
            <p:cNvSpPr/>
            <p:nvPr/>
          </p:nvSpPr>
          <p:spPr>
            <a:xfrm>
              <a:off x="3434745" y="995287"/>
              <a:ext cx="123646" cy="2579612"/>
            </a:xfrm>
            <a:prstGeom prst="rect">
              <a:avLst/>
            </a:prstGeom>
            <a:ln w="1355" cap="sq">
              <a:solidFill>
                <a:srgbClr val="000000">
                  <a:alpha val="100000"/>
                </a:srgbClr>
              </a:solidFill>
              <a:prstDash val="solid"/>
              <a:miter/>
            </a:ln>
          </p:spPr>
          <p:txBody>
            <a:bodyPr/>
            <a:lstStyle/>
            <a:p/>
          </p:txBody>
        </p:sp>
        <p:sp>
          <p:nvSpPr>
            <p:cNvPr id="509" name="rc509"/>
            <p:cNvSpPr/>
            <p:nvPr/>
          </p:nvSpPr>
          <p:spPr>
            <a:xfrm>
              <a:off x="3984286" y="967247"/>
              <a:ext cx="123646" cy="2607652"/>
            </a:xfrm>
            <a:prstGeom prst="rect">
              <a:avLst/>
            </a:prstGeom>
            <a:ln w="1355" cap="sq">
              <a:solidFill>
                <a:srgbClr val="000000">
                  <a:alpha val="100000"/>
                </a:srgbClr>
              </a:solidFill>
              <a:prstDash val="solid"/>
              <a:miter/>
            </a:ln>
          </p:spPr>
          <p:txBody>
            <a:bodyPr/>
            <a:lstStyle/>
            <a:p/>
          </p:txBody>
        </p:sp>
        <p:sp>
          <p:nvSpPr>
            <p:cNvPr id="510" name="rc510"/>
            <p:cNvSpPr/>
            <p:nvPr/>
          </p:nvSpPr>
          <p:spPr>
            <a:xfrm>
              <a:off x="3846900" y="967247"/>
              <a:ext cx="123646" cy="2607652"/>
            </a:xfrm>
            <a:prstGeom prst="rect">
              <a:avLst/>
            </a:prstGeom>
            <a:ln w="1355" cap="sq">
              <a:solidFill>
                <a:srgbClr val="000000">
                  <a:alpha val="100000"/>
                </a:srgbClr>
              </a:solidFill>
              <a:prstDash val="solid"/>
              <a:miter/>
            </a:ln>
          </p:spPr>
          <p:txBody>
            <a:bodyPr/>
            <a:lstStyle/>
            <a:p/>
          </p:txBody>
        </p:sp>
        <p:sp>
          <p:nvSpPr>
            <p:cNvPr id="511" name="rc511"/>
            <p:cNvSpPr/>
            <p:nvPr/>
          </p:nvSpPr>
          <p:spPr>
            <a:xfrm>
              <a:off x="4121671" y="939208"/>
              <a:ext cx="123646" cy="2635691"/>
            </a:xfrm>
            <a:prstGeom prst="rect">
              <a:avLst/>
            </a:prstGeom>
            <a:ln w="1355" cap="sq">
              <a:solidFill>
                <a:srgbClr val="000000">
                  <a:alpha val="100000"/>
                </a:srgbClr>
              </a:solidFill>
              <a:prstDash val="solid"/>
              <a:miter/>
            </a:ln>
          </p:spPr>
          <p:txBody>
            <a:bodyPr/>
            <a:lstStyle/>
            <a:p/>
          </p:txBody>
        </p:sp>
        <p:sp>
          <p:nvSpPr>
            <p:cNvPr id="512" name="rc512"/>
            <p:cNvSpPr/>
            <p:nvPr/>
          </p:nvSpPr>
          <p:spPr>
            <a:xfrm>
              <a:off x="4259056" y="911169"/>
              <a:ext cx="123646" cy="2663730"/>
            </a:xfrm>
            <a:prstGeom prst="rect">
              <a:avLst/>
            </a:prstGeom>
            <a:ln w="1355" cap="sq">
              <a:solidFill>
                <a:srgbClr val="000000">
                  <a:alpha val="100000"/>
                </a:srgbClr>
              </a:solidFill>
              <a:prstDash val="solid"/>
              <a:miter/>
            </a:ln>
          </p:spPr>
          <p:txBody>
            <a:bodyPr/>
            <a:lstStyle/>
            <a:p/>
          </p:txBody>
        </p:sp>
        <p:sp>
          <p:nvSpPr>
            <p:cNvPr id="513" name="rc513"/>
            <p:cNvSpPr/>
            <p:nvPr/>
          </p:nvSpPr>
          <p:spPr>
            <a:xfrm>
              <a:off x="4396442" y="883130"/>
              <a:ext cx="123646" cy="2691769"/>
            </a:xfrm>
            <a:prstGeom prst="rect">
              <a:avLst/>
            </a:prstGeom>
            <a:ln w="1355" cap="sq">
              <a:solidFill>
                <a:srgbClr val="000000">
                  <a:alpha val="100000"/>
                </a:srgbClr>
              </a:solidFill>
              <a:prstDash val="solid"/>
              <a:miter/>
            </a:ln>
          </p:spPr>
          <p:txBody>
            <a:bodyPr/>
            <a:lstStyle/>
            <a:p/>
          </p:txBody>
        </p:sp>
        <p:sp>
          <p:nvSpPr>
            <p:cNvPr id="514" name="rc514"/>
            <p:cNvSpPr/>
            <p:nvPr/>
          </p:nvSpPr>
          <p:spPr>
            <a:xfrm>
              <a:off x="4808597" y="883130"/>
              <a:ext cx="123646" cy="2691769"/>
            </a:xfrm>
            <a:prstGeom prst="rect">
              <a:avLst/>
            </a:prstGeom>
            <a:ln w="1355" cap="sq">
              <a:solidFill>
                <a:srgbClr val="000000">
                  <a:alpha val="100000"/>
                </a:srgbClr>
              </a:solidFill>
              <a:prstDash val="solid"/>
              <a:miter/>
            </a:ln>
          </p:spPr>
          <p:txBody>
            <a:bodyPr/>
            <a:lstStyle/>
            <a:p/>
          </p:txBody>
        </p:sp>
        <p:sp>
          <p:nvSpPr>
            <p:cNvPr id="515" name="rc515"/>
            <p:cNvSpPr/>
            <p:nvPr/>
          </p:nvSpPr>
          <p:spPr>
            <a:xfrm>
              <a:off x="4533827" y="883130"/>
              <a:ext cx="123646" cy="2691769"/>
            </a:xfrm>
            <a:prstGeom prst="rect">
              <a:avLst/>
            </a:prstGeom>
            <a:ln w="1355" cap="sq">
              <a:solidFill>
                <a:srgbClr val="000000">
                  <a:alpha val="100000"/>
                </a:srgbClr>
              </a:solidFill>
              <a:prstDash val="solid"/>
              <a:miter/>
            </a:ln>
          </p:spPr>
          <p:txBody>
            <a:bodyPr/>
            <a:lstStyle/>
            <a:p/>
          </p:txBody>
        </p:sp>
        <p:sp>
          <p:nvSpPr>
            <p:cNvPr id="516" name="rc516"/>
            <p:cNvSpPr/>
            <p:nvPr/>
          </p:nvSpPr>
          <p:spPr>
            <a:xfrm>
              <a:off x="4671212" y="883130"/>
              <a:ext cx="123646" cy="2691769"/>
            </a:xfrm>
            <a:prstGeom prst="rect">
              <a:avLst/>
            </a:prstGeom>
            <a:ln w="1355" cap="sq">
              <a:solidFill>
                <a:srgbClr val="000000">
                  <a:alpha val="100000"/>
                </a:srgbClr>
              </a:solidFill>
              <a:prstDash val="solid"/>
              <a:miter/>
            </a:ln>
          </p:spPr>
          <p:txBody>
            <a:bodyPr/>
            <a:lstStyle/>
            <a:p/>
          </p:txBody>
        </p:sp>
        <p:sp>
          <p:nvSpPr>
            <p:cNvPr id="517" name="rc517"/>
            <p:cNvSpPr/>
            <p:nvPr/>
          </p:nvSpPr>
          <p:spPr>
            <a:xfrm>
              <a:off x="4945983" y="855090"/>
              <a:ext cx="123646" cy="2719809"/>
            </a:xfrm>
            <a:prstGeom prst="rect">
              <a:avLst/>
            </a:prstGeom>
            <a:ln w="1355" cap="sq">
              <a:solidFill>
                <a:srgbClr val="000000">
                  <a:alpha val="100000"/>
                </a:srgbClr>
              </a:solidFill>
              <a:prstDash val="solid"/>
              <a:miter/>
            </a:ln>
          </p:spPr>
          <p:txBody>
            <a:bodyPr/>
            <a:lstStyle/>
            <a:p/>
          </p:txBody>
        </p:sp>
        <p:sp>
          <p:nvSpPr>
            <p:cNvPr id="518" name="rc518"/>
            <p:cNvSpPr/>
            <p:nvPr/>
          </p:nvSpPr>
          <p:spPr>
            <a:xfrm>
              <a:off x="5083368" y="855090"/>
              <a:ext cx="123646" cy="2719809"/>
            </a:xfrm>
            <a:prstGeom prst="rect">
              <a:avLst/>
            </a:prstGeom>
            <a:ln w="1355" cap="sq">
              <a:solidFill>
                <a:srgbClr val="000000">
                  <a:alpha val="100000"/>
                </a:srgbClr>
              </a:solidFill>
              <a:prstDash val="solid"/>
              <a:miter/>
            </a:ln>
          </p:spPr>
          <p:txBody>
            <a:bodyPr/>
            <a:lstStyle/>
            <a:p/>
          </p:txBody>
        </p:sp>
        <p:sp>
          <p:nvSpPr>
            <p:cNvPr id="519" name="rc519"/>
            <p:cNvSpPr/>
            <p:nvPr/>
          </p:nvSpPr>
          <p:spPr>
            <a:xfrm>
              <a:off x="5358139" y="855090"/>
              <a:ext cx="123646" cy="2719809"/>
            </a:xfrm>
            <a:prstGeom prst="rect">
              <a:avLst/>
            </a:prstGeom>
            <a:ln w="1355" cap="sq">
              <a:solidFill>
                <a:srgbClr val="000000">
                  <a:alpha val="100000"/>
                </a:srgbClr>
              </a:solidFill>
              <a:prstDash val="solid"/>
              <a:miter/>
            </a:ln>
          </p:spPr>
          <p:txBody>
            <a:bodyPr/>
            <a:lstStyle/>
            <a:p/>
          </p:txBody>
        </p:sp>
        <p:sp>
          <p:nvSpPr>
            <p:cNvPr id="520" name="rc520"/>
            <p:cNvSpPr/>
            <p:nvPr/>
          </p:nvSpPr>
          <p:spPr>
            <a:xfrm>
              <a:off x="5220753" y="855090"/>
              <a:ext cx="123646" cy="2719809"/>
            </a:xfrm>
            <a:prstGeom prst="rect">
              <a:avLst/>
            </a:prstGeom>
            <a:ln w="1355" cap="sq">
              <a:solidFill>
                <a:srgbClr val="000000">
                  <a:alpha val="100000"/>
                </a:srgbClr>
              </a:solidFill>
              <a:prstDash val="solid"/>
              <a:miter/>
            </a:ln>
          </p:spPr>
          <p:txBody>
            <a:bodyPr/>
            <a:lstStyle/>
            <a:p/>
          </p:txBody>
        </p:sp>
        <p:sp>
          <p:nvSpPr>
            <p:cNvPr id="521" name="rc521"/>
            <p:cNvSpPr/>
            <p:nvPr/>
          </p:nvSpPr>
          <p:spPr>
            <a:xfrm>
              <a:off x="6045065" y="827051"/>
              <a:ext cx="123646" cy="2747848"/>
            </a:xfrm>
            <a:prstGeom prst="rect">
              <a:avLst/>
            </a:prstGeom>
            <a:ln w="1355" cap="sq">
              <a:solidFill>
                <a:srgbClr val="000000">
                  <a:alpha val="100000"/>
                </a:srgbClr>
              </a:solidFill>
              <a:prstDash val="solid"/>
              <a:miter/>
            </a:ln>
          </p:spPr>
          <p:txBody>
            <a:bodyPr/>
            <a:lstStyle/>
            <a:p/>
          </p:txBody>
        </p:sp>
        <p:sp>
          <p:nvSpPr>
            <p:cNvPr id="522" name="rc522"/>
            <p:cNvSpPr/>
            <p:nvPr/>
          </p:nvSpPr>
          <p:spPr>
            <a:xfrm>
              <a:off x="6182450" y="827051"/>
              <a:ext cx="123646" cy="2747848"/>
            </a:xfrm>
            <a:prstGeom prst="rect">
              <a:avLst/>
            </a:prstGeom>
            <a:ln w="1355" cap="sq">
              <a:solidFill>
                <a:srgbClr val="000000">
                  <a:alpha val="100000"/>
                </a:srgbClr>
              </a:solidFill>
              <a:prstDash val="solid"/>
              <a:miter/>
            </a:ln>
          </p:spPr>
          <p:txBody>
            <a:bodyPr/>
            <a:lstStyle/>
            <a:p/>
          </p:txBody>
        </p:sp>
        <p:sp>
          <p:nvSpPr>
            <p:cNvPr id="523" name="rc523"/>
            <p:cNvSpPr/>
            <p:nvPr/>
          </p:nvSpPr>
          <p:spPr>
            <a:xfrm>
              <a:off x="5632909" y="827051"/>
              <a:ext cx="123646" cy="2747848"/>
            </a:xfrm>
            <a:prstGeom prst="rect">
              <a:avLst/>
            </a:prstGeom>
            <a:ln w="1355" cap="sq">
              <a:solidFill>
                <a:srgbClr val="000000">
                  <a:alpha val="100000"/>
                </a:srgbClr>
              </a:solidFill>
              <a:prstDash val="solid"/>
              <a:miter/>
            </a:ln>
          </p:spPr>
          <p:txBody>
            <a:bodyPr/>
            <a:lstStyle/>
            <a:p/>
          </p:txBody>
        </p:sp>
        <p:sp>
          <p:nvSpPr>
            <p:cNvPr id="524" name="rc524"/>
            <p:cNvSpPr/>
            <p:nvPr/>
          </p:nvSpPr>
          <p:spPr>
            <a:xfrm>
              <a:off x="5770294" y="827051"/>
              <a:ext cx="123646" cy="2747848"/>
            </a:xfrm>
            <a:prstGeom prst="rect">
              <a:avLst/>
            </a:prstGeom>
            <a:ln w="1355" cap="sq">
              <a:solidFill>
                <a:srgbClr val="000000">
                  <a:alpha val="100000"/>
                </a:srgbClr>
              </a:solidFill>
              <a:prstDash val="solid"/>
              <a:miter/>
            </a:ln>
          </p:spPr>
          <p:txBody>
            <a:bodyPr/>
            <a:lstStyle/>
            <a:p/>
          </p:txBody>
        </p:sp>
        <p:sp>
          <p:nvSpPr>
            <p:cNvPr id="525" name="rc525"/>
            <p:cNvSpPr/>
            <p:nvPr/>
          </p:nvSpPr>
          <p:spPr>
            <a:xfrm>
              <a:off x="5907680" y="827051"/>
              <a:ext cx="123646" cy="2747848"/>
            </a:xfrm>
            <a:prstGeom prst="rect">
              <a:avLst/>
            </a:prstGeom>
            <a:ln w="1355" cap="sq">
              <a:solidFill>
                <a:srgbClr val="000000">
                  <a:alpha val="100000"/>
                </a:srgbClr>
              </a:solidFill>
              <a:prstDash val="solid"/>
              <a:miter/>
            </a:ln>
          </p:spPr>
          <p:txBody>
            <a:bodyPr/>
            <a:lstStyle/>
            <a:p/>
          </p:txBody>
        </p:sp>
        <p:sp>
          <p:nvSpPr>
            <p:cNvPr id="526" name="rc526"/>
            <p:cNvSpPr/>
            <p:nvPr/>
          </p:nvSpPr>
          <p:spPr>
            <a:xfrm>
              <a:off x="6319836" y="827051"/>
              <a:ext cx="123646" cy="2747848"/>
            </a:xfrm>
            <a:prstGeom prst="rect">
              <a:avLst/>
            </a:prstGeom>
            <a:ln w="1355" cap="sq">
              <a:solidFill>
                <a:srgbClr val="000000">
                  <a:alpha val="100000"/>
                </a:srgbClr>
              </a:solidFill>
              <a:prstDash val="solid"/>
              <a:miter/>
            </a:ln>
          </p:spPr>
          <p:txBody>
            <a:bodyPr/>
            <a:lstStyle/>
            <a:p/>
          </p:txBody>
        </p:sp>
        <p:sp>
          <p:nvSpPr>
            <p:cNvPr id="527" name="rc527"/>
            <p:cNvSpPr/>
            <p:nvPr/>
          </p:nvSpPr>
          <p:spPr>
            <a:xfrm>
              <a:off x="5495524" y="827051"/>
              <a:ext cx="123646" cy="2747848"/>
            </a:xfrm>
            <a:prstGeom prst="rect">
              <a:avLst/>
            </a:prstGeom>
            <a:ln w="1355" cap="sq">
              <a:solidFill>
                <a:srgbClr val="000000">
                  <a:alpha val="100000"/>
                </a:srgbClr>
              </a:solidFill>
              <a:prstDash val="solid"/>
              <a:miter/>
            </a:ln>
          </p:spPr>
          <p:txBody>
            <a:bodyPr/>
            <a:lstStyle/>
            <a:p/>
          </p:txBody>
        </p:sp>
        <p:sp>
          <p:nvSpPr>
            <p:cNvPr id="528" name="rc528"/>
            <p:cNvSpPr/>
            <p:nvPr/>
          </p:nvSpPr>
          <p:spPr>
            <a:xfrm>
              <a:off x="6594606" y="827051"/>
              <a:ext cx="123646" cy="2747848"/>
            </a:xfrm>
            <a:prstGeom prst="rect">
              <a:avLst/>
            </a:prstGeom>
            <a:ln w="1355" cap="sq">
              <a:solidFill>
                <a:srgbClr val="000000">
                  <a:alpha val="100000"/>
                </a:srgbClr>
              </a:solidFill>
              <a:prstDash val="solid"/>
              <a:miter/>
            </a:ln>
          </p:spPr>
          <p:txBody>
            <a:bodyPr/>
            <a:lstStyle/>
            <a:p/>
          </p:txBody>
        </p:sp>
        <p:sp>
          <p:nvSpPr>
            <p:cNvPr id="529" name="rc529"/>
            <p:cNvSpPr/>
            <p:nvPr/>
          </p:nvSpPr>
          <p:spPr>
            <a:xfrm>
              <a:off x="6731991" y="827051"/>
              <a:ext cx="123646" cy="2747848"/>
            </a:xfrm>
            <a:prstGeom prst="rect">
              <a:avLst/>
            </a:prstGeom>
            <a:ln w="1355" cap="sq">
              <a:solidFill>
                <a:srgbClr val="000000">
                  <a:alpha val="100000"/>
                </a:srgbClr>
              </a:solidFill>
              <a:prstDash val="solid"/>
              <a:miter/>
            </a:ln>
          </p:spPr>
          <p:txBody>
            <a:bodyPr/>
            <a:lstStyle/>
            <a:p/>
          </p:txBody>
        </p:sp>
        <p:sp>
          <p:nvSpPr>
            <p:cNvPr id="530" name="rc530"/>
            <p:cNvSpPr/>
            <p:nvPr/>
          </p:nvSpPr>
          <p:spPr>
            <a:xfrm>
              <a:off x="6457221" y="827051"/>
              <a:ext cx="123646" cy="2747848"/>
            </a:xfrm>
            <a:prstGeom prst="rect">
              <a:avLst/>
            </a:prstGeom>
            <a:ln w="1355" cap="sq">
              <a:solidFill>
                <a:srgbClr val="000000">
                  <a:alpha val="100000"/>
                </a:srgbClr>
              </a:solidFill>
              <a:prstDash val="solid"/>
              <a:miter/>
            </a:ln>
          </p:spPr>
          <p:txBody>
            <a:bodyPr/>
            <a:lstStyle/>
            <a:p/>
          </p:txBody>
        </p:sp>
        <p:sp>
          <p:nvSpPr>
            <p:cNvPr id="531" name="rc531"/>
            <p:cNvSpPr/>
            <p:nvPr/>
          </p:nvSpPr>
          <p:spPr>
            <a:xfrm>
              <a:off x="7418918" y="799012"/>
              <a:ext cx="123646" cy="2775887"/>
            </a:xfrm>
            <a:prstGeom prst="rect">
              <a:avLst/>
            </a:prstGeom>
            <a:ln w="1355" cap="sq">
              <a:solidFill>
                <a:srgbClr val="000000">
                  <a:alpha val="100000"/>
                </a:srgbClr>
              </a:solidFill>
              <a:prstDash val="solid"/>
              <a:miter/>
            </a:ln>
          </p:spPr>
          <p:txBody>
            <a:bodyPr/>
            <a:lstStyle/>
            <a:p/>
          </p:txBody>
        </p:sp>
        <p:sp>
          <p:nvSpPr>
            <p:cNvPr id="532" name="rc532"/>
            <p:cNvSpPr/>
            <p:nvPr/>
          </p:nvSpPr>
          <p:spPr>
            <a:xfrm>
              <a:off x="8655385" y="799012"/>
              <a:ext cx="123646" cy="2775887"/>
            </a:xfrm>
            <a:prstGeom prst="rect">
              <a:avLst/>
            </a:prstGeom>
            <a:ln w="1355" cap="sq">
              <a:solidFill>
                <a:srgbClr val="000000">
                  <a:alpha val="100000"/>
                </a:srgbClr>
              </a:solidFill>
              <a:prstDash val="solid"/>
              <a:miter/>
            </a:ln>
          </p:spPr>
          <p:txBody>
            <a:bodyPr/>
            <a:lstStyle/>
            <a:p/>
          </p:txBody>
        </p:sp>
        <p:sp>
          <p:nvSpPr>
            <p:cNvPr id="533" name="rc533"/>
            <p:cNvSpPr/>
            <p:nvPr/>
          </p:nvSpPr>
          <p:spPr>
            <a:xfrm>
              <a:off x="7968459" y="799012"/>
              <a:ext cx="123646" cy="2775887"/>
            </a:xfrm>
            <a:prstGeom prst="rect">
              <a:avLst/>
            </a:prstGeom>
            <a:ln w="1355" cap="sq">
              <a:solidFill>
                <a:srgbClr val="000000">
                  <a:alpha val="100000"/>
                </a:srgbClr>
              </a:solidFill>
              <a:prstDash val="solid"/>
              <a:miter/>
            </a:ln>
          </p:spPr>
          <p:txBody>
            <a:bodyPr/>
            <a:lstStyle/>
            <a:p/>
          </p:txBody>
        </p:sp>
        <p:sp>
          <p:nvSpPr>
            <p:cNvPr id="534" name="rc534"/>
            <p:cNvSpPr/>
            <p:nvPr/>
          </p:nvSpPr>
          <p:spPr>
            <a:xfrm>
              <a:off x="7693688" y="799012"/>
              <a:ext cx="123646" cy="2775887"/>
            </a:xfrm>
            <a:prstGeom prst="rect">
              <a:avLst/>
            </a:prstGeom>
            <a:ln w="1355" cap="sq">
              <a:solidFill>
                <a:srgbClr val="000000">
                  <a:alpha val="100000"/>
                </a:srgbClr>
              </a:solidFill>
              <a:prstDash val="solid"/>
              <a:miter/>
            </a:ln>
          </p:spPr>
          <p:txBody>
            <a:bodyPr/>
            <a:lstStyle/>
            <a:p/>
          </p:txBody>
        </p:sp>
        <p:sp>
          <p:nvSpPr>
            <p:cNvPr id="535" name="rc535"/>
            <p:cNvSpPr/>
            <p:nvPr/>
          </p:nvSpPr>
          <p:spPr>
            <a:xfrm>
              <a:off x="7556303" y="799012"/>
              <a:ext cx="123646" cy="2775887"/>
            </a:xfrm>
            <a:prstGeom prst="rect">
              <a:avLst/>
            </a:prstGeom>
            <a:ln w="1355" cap="sq">
              <a:solidFill>
                <a:srgbClr val="000000">
                  <a:alpha val="100000"/>
                </a:srgbClr>
              </a:solidFill>
              <a:prstDash val="solid"/>
              <a:miter/>
            </a:ln>
          </p:spPr>
          <p:txBody>
            <a:bodyPr/>
            <a:lstStyle/>
            <a:p/>
          </p:txBody>
        </p:sp>
        <p:sp>
          <p:nvSpPr>
            <p:cNvPr id="536" name="rc536"/>
            <p:cNvSpPr/>
            <p:nvPr/>
          </p:nvSpPr>
          <p:spPr>
            <a:xfrm>
              <a:off x="7144147" y="799012"/>
              <a:ext cx="123646" cy="2775887"/>
            </a:xfrm>
            <a:prstGeom prst="rect">
              <a:avLst/>
            </a:prstGeom>
            <a:ln w="1355" cap="sq">
              <a:solidFill>
                <a:srgbClr val="000000">
                  <a:alpha val="100000"/>
                </a:srgbClr>
              </a:solidFill>
              <a:prstDash val="solid"/>
              <a:miter/>
            </a:ln>
          </p:spPr>
          <p:txBody>
            <a:bodyPr/>
            <a:lstStyle/>
            <a:p/>
          </p:txBody>
        </p:sp>
        <p:sp>
          <p:nvSpPr>
            <p:cNvPr id="537" name="rc537"/>
            <p:cNvSpPr/>
            <p:nvPr/>
          </p:nvSpPr>
          <p:spPr>
            <a:xfrm>
              <a:off x="8518000" y="799012"/>
              <a:ext cx="123646" cy="2775887"/>
            </a:xfrm>
            <a:prstGeom prst="rect">
              <a:avLst/>
            </a:prstGeom>
            <a:ln w="1355" cap="sq">
              <a:solidFill>
                <a:srgbClr val="000000">
                  <a:alpha val="100000"/>
                </a:srgbClr>
              </a:solidFill>
              <a:prstDash val="solid"/>
              <a:miter/>
            </a:ln>
          </p:spPr>
          <p:txBody>
            <a:bodyPr/>
            <a:lstStyle/>
            <a:p/>
          </p:txBody>
        </p:sp>
        <p:sp>
          <p:nvSpPr>
            <p:cNvPr id="538" name="rc538"/>
            <p:cNvSpPr/>
            <p:nvPr/>
          </p:nvSpPr>
          <p:spPr>
            <a:xfrm>
              <a:off x="8792771" y="799012"/>
              <a:ext cx="123646" cy="2775887"/>
            </a:xfrm>
            <a:prstGeom prst="rect">
              <a:avLst/>
            </a:prstGeom>
            <a:ln w="1355" cap="sq">
              <a:solidFill>
                <a:srgbClr val="000000">
                  <a:alpha val="100000"/>
                </a:srgbClr>
              </a:solidFill>
              <a:prstDash val="solid"/>
              <a:miter/>
            </a:ln>
          </p:spPr>
          <p:txBody>
            <a:bodyPr/>
            <a:lstStyle/>
            <a:p/>
          </p:txBody>
        </p:sp>
        <p:sp>
          <p:nvSpPr>
            <p:cNvPr id="539" name="rc539"/>
            <p:cNvSpPr/>
            <p:nvPr/>
          </p:nvSpPr>
          <p:spPr>
            <a:xfrm>
              <a:off x="6869377" y="799012"/>
              <a:ext cx="123646" cy="2775887"/>
            </a:xfrm>
            <a:prstGeom prst="rect">
              <a:avLst/>
            </a:prstGeom>
            <a:ln w="1355" cap="sq">
              <a:solidFill>
                <a:srgbClr val="000000">
                  <a:alpha val="100000"/>
                </a:srgbClr>
              </a:solidFill>
              <a:prstDash val="solid"/>
              <a:miter/>
            </a:ln>
          </p:spPr>
          <p:txBody>
            <a:bodyPr/>
            <a:lstStyle/>
            <a:p/>
          </p:txBody>
        </p:sp>
        <p:sp>
          <p:nvSpPr>
            <p:cNvPr id="540" name="rc540"/>
            <p:cNvSpPr/>
            <p:nvPr/>
          </p:nvSpPr>
          <p:spPr>
            <a:xfrm>
              <a:off x="7281533" y="799012"/>
              <a:ext cx="123646" cy="2775887"/>
            </a:xfrm>
            <a:prstGeom prst="rect">
              <a:avLst/>
            </a:prstGeom>
            <a:ln w="1355" cap="sq">
              <a:solidFill>
                <a:srgbClr val="000000">
                  <a:alpha val="100000"/>
                </a:srgbClr>
              </a:solidFill>
              <a:prstDash val="solid"/>
              <a:miter/>
            </a:ln>
          </p:spPr>
          <p:txBody>
            <a:bodyPr/>
            <a:lstStyle/>
            <a:p/>
          </p:txBody>
        </p:sp>
        <p:sp>
          <p:nvSpPr>
            <p:cNvPr id="541" name="rc541"/>
            <p:cNvSpPr/>
            <p:nvPr/>
          </p:nvSpPr>
          <p:spPr>
            <a:xfrm>
              <a:off x="7831074" y="799012"/>
              <a:ext cx="123646" cy="2775887"/>
            </a:xfrm>
            <a:prstGeom prst="rect">
              <a:avLst/>
            </a:prstGeom>
            <a:ln w="1355" cap="sq">
              <a:solidFill>
                <a:srgbClr val="000000">
                  <a:alpha val="100000"/>
                </a:srgbClr>
              </a:solidFill>
              <a:prstDash val="solid"/>
              <a:miter/>
            </a:ln>
          </p:spPr>
          <p:txBody>
            <a:bodyPr/>
            <a:lstStyle/>
            <a:p/>
          </p:txBody>
        </p:sp>
        <p:sp>
          <p:nvSpPr>
            <p:cNvPr id="542" name="rc542"/>
            <p:cNvSpPr/>
            <p:nvPr/>
          </p:nvSpPr>
          <p:spPr>
            <a:xfrm>
              <a:off x="8243230" y="799012"/>
              <a:ext cx="123646" cy="2775887"/>
            </a:xfrm>
            <a:prstGeom prst="rect">
              <a:avLst/>
            </a:prstGeom>
            <a:ln w="1355" cap="sq">
              <a:solidFill>
                <a:srgbClr val="000000">
                  <a:alpha val="100000"/>
                </a:srgbClr>
              </a:solidFill>
              <a:prstDash val="solid"/>
              <a:miter/>
            </a:ln>
          </p:spPr>
          <p:txBody>
            <a:bodyPr/>
            <a:lstStyle/>
            <a:p/>
          </p:txBody>
        </p:sp>
        <p:sp>
          <p:nvSpPr>
            <p:cNvPr id="543" name="rc543"/>
            <p:cNvSpPr/>
            <p:nvPr/>
          </p:nvSpPr>
          <p:spPr>
            <a:xfrm>
              <a:off x="8380615" y="799012"/>
              <a:ext cx="123646" cy="2775887"/>
            </a:xfrm>
            <a:prstGeom prst="rect">
              <a:avLst/>
            </a:prstGeom>
            <a:ln w="1355" cap="sq">
              <a:solidFill>
                <a:srgbClr val="000000">
                  <a:alpha val="100000"/>
                </a:srgbClr>
              </a:solidFill>
              <a:prstDash val="solid"/>
              <a:miter/>
            </a:ln>
          </p:spPr>
          <p:txBody>
            <a:bodyPr/>
            <a:lstStyle/>
            <a:p/>
          </p:txBody>
        </p:sp>
        <p:sp>
          <p:nvSpPr>
            <p:cNvPr id="544" name="rc544"/>
            <p:cNvSpPr/>
            <p:nvPr/>
          </p:nvSpPr>
          <p:spPr>
            <a:xfrm>
              <a:off x="7006762" y="799012"/>
              <a:ext cx="123646" cy="2775887"/>
            </a:xfrm>
            <a:prstGeom prst="rect">
              <a:avLst/>
            </a:prstGeom>
            <a:ln w="1355" cap="sq">
              <a:solidFill>
                <a:srgbClr val="000000">
                  <a:alpha val="100000"/>
                </a:srgbClr>
              </a:solidFill>
              <a:prstDash val="solid"/>
              <a:miter/>
            </a:ln>
          </p:spPr>
          <p:txBody>
            <a:bodyPr/>
            <a:lstStyle/>
            <a:p/>
          </p:txBody>
        </p:sp>
        <p:sp>
          <p:nvSpPr>
            <p:cNvPr id="545" name="rc545"/>
            <p:cNvSpPr/>
            <p:nvPr/>
          </p:nvSpPr>
          <p:spPr>
            <a:xfrm>
              <a:off x="8930156" y="799012"/>
              <a:ext cx="123646" cy="2775887"/>
            </a:xfrm>
            <a:prstGeom prst="rect">
              <a:avLst/>
            </a:prstGeom>
            <a:ln w="1355" cap="sq">
              <a:solidFill>
                <a:srgbClr val="000000">
                  <a:alpha val="100000"/>
                </a:srgbClr>
              </a:solidFill>
              <a:prstDash val="solid"/>
              <a:miter/>
            </a:ln>
          </p:spPr>
          <p:txBody>
            <a:bodyPr/>
            <a:lstStyle/>
            <a:p/>
          </p:txBody>
        </p:sp>
        <p:sp>
          <p:nvSpPr>
            <p:cNvPr id="546" name="rc546"/>
            <p:cNvSpPr/>
            <p:nvPr/>
          </p:nvSpPr>
          <p:spPr>
            <a:xfrm>
              <a:off x="8105844" y="799012"/>
              <a:ext cx="123646" cy="2775887"/>
            </a:xfrm>
            <a:prstGeom prst="rect">
              <a:avLst/>
            </a:prstGeom>
            <a:ln w="1355" cap="sq">
              <a:solidFill>
                <a:srgbClr val="000000">
                  <a:alpha val="100000"/>
                </a:srgbClr>
              </a:solidFill>
              <a:prstDash val="solid"/>
              <a:miter/>
            </a:ln>
          </p:spPr>
          <p:txBody>
            <a:bodyPr/>
            <a:lstStyle/>
            <a:p/>
          </p:txBody>
        </p:sp>
        <p:sp>
          <p:nvSpPr>
            <p:cNvPr id="547" name="tx547"/>
            <p:cNvSpPr/>
            <p:nvPr/>
          </p:nvSpPr>
          <p:spPr>
            <a:xfrm>
              <a:off x="827968" y="163824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65</a:t>
              </a:r>
            </a:p>
          </p:txBody>
        </p:sp>
        <p:sp>
          <p:nvSpPr>
            <p:cNvPr id="548" name="tx548"/>
            <p:cNvSpPr/>
            <p:nvPr/>
          </p:nvSpPr>
          <p:spPr>
            <a:xfrm>
              <a:off x="965353"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49" name="tx549"/>
            <p:cNvSpPr/>
            <p:nvPr/>
          </p:nvSpPr>
          <p:spPr>
            <a:xfrm>
              <a:off x="1102738"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50" name="tx550"/>
            <p:cNvSpPr/>
            <p:nvPr/>
          </p:nvSpPr>
          <p:spPr>
            <a:xfrm>
              <a:off x="1240123"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51" name="tx551"/>
            <p:cNvSpPr/>
            <p:nvPr/>
          </p:nvSpPr>
          <p:spPr>
            <a:xfrm>
              <a:off x="1377509" y="1304330"/>
              <a:ext cx="116560" cy="7403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77</a:t>
              </a:r>
            </a:p>
          </p:txBody>
        </p:sp>
        <p:sp>
          <p:nvSpPr>
            <p:cNvPr id="552" name="tx552"/>
            <p:cNvSpPr/>
            <p:nvPr/>
          </p:nvSpPr>
          <p:spPr>
            <a:xfrm>
              <a:off x="1514894" y="12737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53" name="tx553"/>
            <p:cNvSpPr/>
            <p:nvPr/>
          </p:nvSpPr>
          <p:spPr>
            <a:xfrm>
              <a:off x="1652279" y="124569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554" name="tx554"/>
            <p:cNvSpPr/>
            <p:nvPr/>
          </p:nvSpPr>
          <p:spPr>
            <a:xfrm>
              <a:off x="1789665" y="121765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555" name="tx555"/>
            <p:cNvSpPr/>
            <p:nvPr/>
          </p:nvSpPr>
          <p:spPr>
            <a:xfrm>
              <a:off x="1927050" y="118961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556" name="tx556"/>
            <p:cNvSpPr/>
            <p:nvPr/>
          </p:nvSpPr>
          <p:spPr>
            <a:xfrm>
              <a:off x="2064435" y="11615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57" name="tx557"/>
            <p:cNvSpPr/>
            <p:nvPr/>
          </p:nvSpPr>
          <p:spPr>
            <a:xfrm>
              <a:off x="2339206"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58" name="tx558"/>
            <p:cNvSpPr/>
            <p:nvPr/>
          </p:nvSpPr>
          <p:spPr>
            <a:xfrm>
              <a:off x="2201820"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59" name="tx559"/>
            <p:cNvSpPr/>
            <p:nvPr/>
          </p:nvSpPr>
          <p:spPr>
            <a:xfrm>
              <a:off x="2613976" y="9933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60" name="tx560"/>
            <p:cNvSpPr/>
            <p:nvPr/>
          </p:nvSpPr>
          <p:spPr>
            <a:xfrm>
              <a:off x="2476591" y="9933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61" name="tx561"/>
            <p:cNvSpPr/>
            <p:nvPr/>
          </p:nvSpPr>
          <p:spPr>
            <a:xfrm>
              <a:off x="2888747" y="96530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62" name="tx562"/>
            <p:cNvSpPr/>
            <p:nvPr/>
          </p:nvSpPr>
          <p:spPr>
            <a:xfrm>
              <a:off x="2751362" y="96530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63" name="tx563"/>
            <p:cNvSpPr/>
            <p:nvPr/>
          </p:nvSpPr>
          <p:spPr>
            <a:xfrm>
              <a:off x="3026132"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64" name="tx564"/>
            <p:cNvSpPr/>
            <p:nvPr/>
          </p:nvSpPr>
          <p:spPr>
            <a:xfrm>
              <a:off x="3163517"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65" name="tx565"/>
            <p:cNvSpPr/>
            <p:nvPr/>
          </p:nvSpPr>
          <p:spPr>
            <a:xfrm>
              <a:off x="3300903" y="9092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66" name="tx566"/>
            <p:cNvSpPr/>
            <p:nvPr/>
          </p:nvSpPr>
          <p:spPr>
            <a:xfrm>
              <a:off x="3713059"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67" name="tx567"/>
            <p:cNvSpPr/>
            <p:nvPr/>
          </p:nvSpPr>
          <p:spPr>
            <a:xfrm>
              <a:off x="3575673"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68" name="tx568"/>
            <p:cNvSpPr/>
            <p:nvPr/>
          </p:nvSpPr>
          <p:spPr>
            <a:xfrm>
              <a:off x="3438288"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69" name="tx569"/>
            <p:cNvSpPr/>
            <p:nvPr/>
          </p:nvSpPr>
          <p:spPr>
            <a:xfrm>
              <a:off x="3987829"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70" name="tx570"/>
            <p:cNvSpPr/>
            <p:nvPr/>
          </p:nvSpPr>
          <p:spPr>
            <a:xfrm>
              <a:off x="3850444"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71" name="tx571"/>
            <p:cNvSpPr/>
            <p:nvPr/>
          </p:nvSpPr>
          <p:spPr>
            <a:xfrm>
              <a:off x="4125214" y="825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72" name="tx572"/>
            <p:cNvSpPr/>
            <p:nvPr/>
          </p:nvSpPr>
          <p:spPr>
            <a:xfrm>
              <a:off x="4262600" y="79706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3" name="tx573"/>
            <p:cNvSpPr/>
            <p:nvPr/>
          </p:nvSpPr>
          <p:spPr>
            <a:xfrm>
              <a:off x="4399985"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4" name="tx574"/>
            <p:cNvSpPr/>
            <p:nvPr/>
          </p:nvSpPr>
          <p:spPr>
            <a:xfrm>
              <a:off x="4812141"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5" name="tx575"/>
            <p:cNvSpPr/>
            <p:nvPr/>
          </p:nvSpPr>
          <p:spPr>
            <a:xfrm>
              <a:off x="4537370"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6" name="tx576"/>
            <p:cNvSpPr/>
            <p:nvPr/>
          </p:nvSpPr>
          <p:spPr>
            <a:xfrm>
              <a:off x="4674756"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7" name="tx577"/>
            <p:cNvSpPr/>
            <p:nvPr/>
          </p:nvSpPr>
          <p:spPr>
            <a:xfrm>
              <a:off x="4949526"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78" name="tx578"/>
            <p:cNvSpPr/>
            <p:nvPr/>
          </p:nvSpPr>
          <p:spPr>
            <a:xfrm>
              <a:off x="5086911"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79" name="tx579"/>
            <p:cNvSpPr/>
            <p:nvPr/>
          </p:nvSpPr>
          <p:spPr>
            <a:xfrm>
              <a:off x="5361682"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0" name="tx580"/>
            <p:cNvSpPr/>
            <p:nvPr/>
          </p:nvSpPr>
          <p:spPr>
            <a:xfrm>
              <a:off x="5224297"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1" name="tx581"/>
            <p:cNvSpPr/>
            <p:nvPr/>
          </p:nvSpPr>
          <p:spPr>
            <a:xfrm>
              <a:off x="6048608"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2" name="tx582"/>
            <p:cNvSpPr/>
            <p:nvPr/>
          </p:nvSpPr>
          <p:spPr>
            <a:xfrm>
              <a:off x="6185994"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3" name="tx583"/>
            <p:cNvSpPr/>
            <p:nvPr/>
          </p:nvSpPr>
          <p:spPr>
            <a:xfrm>
              <a:off x="5636452"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4" name="tx584"/>
            <p:cNvSpPr/>
            <p:nvPr/>
          </p:nvSpPr>
          <p:spPr>
            <a:xfrm>
              <a:off x="5773838"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5" name="tx585"/>
            <p:cNvSpPr/>
            <p:nvPr/>
          </p:nvSpPr>
          <p:spPr>
            <a:xfrm>
              <a:off x="5911223"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6" name="tx586"/>
            <p:cNvSpPr/>
            <p:nvPr/>
          </p:nvSpPr>
          <p:spPr>
            <a:xfrm>
              <a:off x="6323379"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7" name="tx587"/>
            <p:cNvSpPr/>
            <p:nvPr/>
          </p:nvSpPr>
          <p:spPr>
            <a:xfrm>
              <a:off x="5499067"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8" name="tx588"/>
            <p:cNvSpPr/>
            <p:nvPr/>
          </p:nvSpPr>
          <p:spPr>
            <a:xfrm>
              <a:off x="6598149"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9" name="tx589"/>
            <p:cNvSpPr/>
            <p:nvPr/>
          </p:nvSpPr>
          <p:spPr>
            <a:xfrm>
              <a:off x="6735535"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90" name="tx590"/>
            <p:cNvSpPr/>
            <p:nvPr/>
          </p:nvSpPr>
          <p:spPr>
            <a:xfrm>
              <a:off x="6460764"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91" name="tx591"/>
            <p:cNvSpPr/>
            <p:nvPr/>
          </p:nvSpPr>
          <p:spPr>
            <a:xfrm>
              <a:off x="7422461"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2" name="tx592"/>
            <p:cNvSpPr/>
            <p:nvPr/>
          </p:nvSpPr>
          <p:spPr>
            <a:xfrm>
              <a:off x="8658929"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3" name="tx593"/>
            <p:cNvSpPr/>
            <p:nvPr/>
          </p:nvSpPr>
          <p:spPr>
            <a:xfrm>
              <a:off x="7972002"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4" name="tx594"/>
            <p:cNvSpPr/>
            <p:nvPr/>
          </p:nvSpPr>
          <p:spPr>
            <a:xfrm>
              <a:off x="7697232"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5" name="tx595"/>
            <p:cNvSpPr/>
            <p:nvPr/>
          </p:nvSpPr>
          <p:spPr>
            <a:xfrm>
              <a:off x="7559846"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6" name="tx596"/>
            <p:cNvSpPr/>
            <p:nvPr/>
          </p:nvSpPr>
          <p:spPr>
            <a:xfrm>
              <a:off x="7147691"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7" name="tx597"/>
            <p:cNvSpPr/>
            <p:nvPr/>
          </p:nvSpPr>
          <p:spPr>
            <a:xfrm>
              <a:off x="8521543"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8" name="tx598"/>
            <p:cNvSpPr/>
            <p:nvPr/>
          </p:nvSpPr>
          <p:spPr>
            <a:xfrm>
              <a:off x="8796314"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9" name="tx599"/>
            <p:cNvSpPr/>
            <p:nvPr/>
          </p:nvSpPr>
          <p:spPr>
            <a:xfrm>
              <a:off x="6872920"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00" name="tx600"/>
            <p:cNvSpPr/>
            <p:nvPr/>
          </p:nvSpPr>
          <p:spPr>
            <a:xfrm>
              <a:off x="7285076"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01" name="tx601"/>
            <p:cNvSpPr/>
            <p:nvPr/>
          </p:nvSpPr>
          <p:spPr>
            <a:xfrm>
              <a:off x="7834617"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02" name="tx602"/>
            <p:cNvSpPr/>
            <p:nvPr/>
          </p:nvSpPr>
          <p:spPr>
            <a:xfrm>
              <a:off x="8246773"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03" name="tx603"/>
            <p:cNvSpPr/>
            <p:nvPr/>
          </p:nvSpPr>
          <p:spPr>
            <a:xfrm>
              <a:off x="838415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04" name="tx604"/>
            <p:cNvSpPr/>
            <p:nvPr/>
          </p:nvSpPr>
          <p:spPr>
            <a:xfrm>
              <a:off x="7010305"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05" name="tx605"/>
            <p:cNvSpPr/>
            <p:nvPr/>
          </p:nvSpPr>
          <p:spPr>
            <a:xfrm>
              <a:off x="8933699"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06" name="tx606"/>
            <p:cNvSpPr/>
            <p:nvPr/>
          </p:nvSpPr>
          <p:spPr>
            <a:xfrm>
              <a:off x="810938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07" name="pg607"/>
            <p:cNvSpPr/>
            <p:nvPr/>
          </p:nvSpPr>
          <p:spPr>
            <a:xfrm>
              <a:off x="823581" y="256426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8" name="tx608"/>
            <p:cNvSpPr/>
            <p:nvPr/>
          </p:nvSpPr>
          <p:spPr>
            <a:xfrm>
              <a:off x="856103" y="25965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09" name="pg609"/>
            <p:cNvSpPr/>
            <p:nvPr/>
          </p:nvSpPr>
          <p:spPr>
            <a:xfrm>
              <a:off x="1098352" y="243808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0" name="tx610"/>
            <p:cNvSpPr/>
            <p:nvPr/>
          </p:nvSpPr>
          <p:spPr>
            <a:xfrm>
              <a:off x="1130873" y="24689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11" name="pg611"/>
            <p:cNvSpPr/>
            <p:nvPr/>
          </p:nvSpPr>
          <p:spPr>
            <a:xfrm>
              <a:off x="1373122" y="239602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2" name="tx612"/>
            <p:cNvSpPr/>
            <p:nvPr/>
          </p:nvSpPr>
          <p:spPr>
            <a:xfrm>
              <a:off x="1405644" y="242690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13" name="pg613"/>
            <p:cNvSpPr/>
            <p:nvPr/>
          </p:nvSpPr>
          <p:spPr>
            <a:xfrm>
              <a:off x="1922664" y="233994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4" name="tx614"/>
            <p:cNvSpPr/>
            <p:nvPr/>
          </p:nvSpPr>
          <p:spPr>
            <a:xfrm>
              <a:off x="1955185" y="2372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15" name="pg615"/>
            <p:cNvSpPr/>
            <p:nvPr/>
          </p:nvSpPr>
          <p:spPr>
            <a:xfrm>
              <a:off x="2884361" y="222779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6" name="tx616"/>
            <p:cNvSpPr/>
            <p:nvPr/>
          </p:nvSpPr>
          <p:spPr>
            <a:xfrm>
              <a:off x="2916882" y="225999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17" name="pg617"/>
            <p:cNvSpPr/>
            <p:nvPr/>
          </p:nvSpPr>
          <p:spPr>
            <a:xfrm>
              <a:off x="3021746" y="221377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8" name="tx618"/>
            <p:cNvSpPr/>
            <p:nvPr/>
          </p:nvSpPr>
          <p:spPr>
            <a:xfrm>
              <a:off x="3054267" y="224465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19" name="pg619"/>
            <p:cNvSpPr/>
            <p:nvPr/>
          </p:nvSpPr>
          <p:spPr>
            <a:xfrm>
              <a:off x="3296516" y="21997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20" name="tx620"/>
            <p:cNvSpPr/>
            <p:nvPr/>
          </p:nvSpPr>
          <p:spPr>
            <a:xfrm>
              <a:off x="3329038" y="223227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21" name="pg621"/>
            <p:cNvSpPr/>
            <p:nvPr/>
          </p:nvSpPr>
          <p:spPr>
            <a:xfrm>
              <a:off x="4395599" y="212965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22" name="tx622"/>
            <p:cNvSpPr/>
            <p:nvPr/>
          </p:nvSpPr>
          <p:spPr>
            <a:xfrm>
              <a:off x="4428120" y="216318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23" name="pg623"/>
            <p:cNvSpPr/>
            <p:nvPr/>
          </p:nvSpPr>
          <p:spPr>
            <a:xfrm>
              <a:off x="6044222" y="210161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24" name="tx624"/>
            <p:cNvSpPr/>
            <p:nvPr/>
          </p:nvSpPr>
          <p:spPr>
            <a:xfrm>
              <a:off x="6076744" y="213244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25" name="pg625"/>
            <p:cNvSpPr/>
            <p:nvPr/>
          </p:nvSpPr>
          <p:spPr>
            <a:xfrm>
              <a:off x="6151462" y="2101615"/>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26" name="tx626"/>
            <p:cNvSpPr/>
            <p:nvPr/>
          </p:nvSpPr>
          <p:spPr>
            <a:xfrm>
              <a:off x="6183984" y="213249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27" name="tx627"/>
            <p:cNvSpPr/>
            <p:nvPr/>
          </p:nvSpPr>
          <p:spPr>
            <a:xfrm>
              <a:off x="663492" y="352278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28" name="tx628"/>
            <p:cNvSpPr/>
            <p:nvPr/>
          </p:nvSpPr>
          <p:spPr>
            <a:xfrm>
              <a:off x="585797" y="28218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29" name="tx629"/>
            <p:cNvSpPr/>
            <p:nvPr/>
          </p:nvSpPr>
          <p:spPr>
            <a:xfrm>
              <a:off x="585797" y="212082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30" name="tx630"/>
            <p:cNvSpPr/>
            <p:nvPr/>
          </p:nvSpPr>
          <p:spPr>
            <a:xfrm>
              <a:off x="585797" y="142154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31" name="tx631"/>
            <p:cNvSpPr/>
            <p:nvPr/>
          </p:nvSpPr>
          <p:spPr>
            <a:xfrm>
              <a:off x="508103" y="718858"/>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32" name="tx632"/>
            <p:cNvSpPr/>
            <p:nvPr/>
          </p:nvSpPr>
          <p:spPr>
            <a:xfrm rot="-5400000">
              <a:off x="634877" y="4442603"/>
              <a:ext cx="48016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Venezuela</a:t>
              </a:r>
            </a:p>
          </p:txBody>
        </p:sp>
        <p:sp>
          <p:nvSpPr>
            <p:cNvPr id="633" name="tx633"/>
            <p:cNvSpPr/>
            <p:nvPr/>
          </p:nvSpPr>
          <p:spPr>
            <a:xfrm rot="-5400000">
              <a:off x="646783"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(147,000)</a:t>
              </a:r>
            </a:p>
          </p:txBody>
        </p:sp>
        <p:sp>
          <p:nvSpPr>
            <p:cNvPr id="634" name="tx634"/>
            <p:cNvSpPr/>
            <p:nvPr/>
          </p:nvSpPr>
          <p:spPr>
            <a:xfrm rot="-5400000">
              <a:off x="859178" y="429789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Gabon</a:t>
              </a:r>
            </a:p>
          </p:txBody>
        </p:sp>
        <p:sp>
          <p:nvSpPr>
            <p:cNvPr id="635" name="tx635"/>
            <p:cNvSpPr/>
            <p:nvPr/>
          </p:nvSpPr>
          <p:spPr>
            <a:xfrm rot="-5400000">
              <a:off x="81242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636" name="tx636"/>
            <p:cNvSpPr/>
            <p:nvPr/>
          </p:nvSpPr>
          <p:spPr>
            <a:xfrm rot="-5400000">
              <a:off x="960522" y="4335223"/>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Ecuador</a:t>
              </a:r>
            </a:p>
          </p:txBody>
        </p:sp>
        <p:sp>
          <p:nvSpPr>
            <p:cNvPr id="637" name="tx637"/>
            <p:cNvSpPr/>
            <p:nvPr/>
          </p:nvSpPr>
          <p:spPr>
            <a:xfrm rot="-5400000">
              <a:off x="94980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(70,000)</a:t>
              </a:r>
            </a:p>
          </p:txBody>
        </p:sp>
        <p:sp>
          <p:nvSpPr>
            <p:cNvPr id="638" name="tx638"/>
            <p:cNvSpPr/>
            <p:nvPr/>
          </p:nvSpPr>
          <p:spPr>
            <a:xfrm rot="-5400000">
              <a:off x="1155578" y="4257361"/>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Libya</a:t>
              </a:r>
            </a:p>
          </p:txBody>
        </p:sp>
        <p:sp>
          <p:nvSpPr>
            <p:cNvPr id="639" name="tx639"/>
            <p:cNvSpPr/>
            <p:nvPr/>
          </p:nvSpPr>
          <p:spPr>
            <a:xfrm rot="-5400000">
              <a:off x="108719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(32,000)</a:t>
              </a:r>
            </a:p>
          </p:txBody>
        </p:sp>
        <p:sp>
          <p:nvSpPr>
            <p:cNvPr id="640" name="tx640"/>
            <p:cNvSpPr/>
            <p:nvPr/>
          </p:nvSpPr>
          <p:spPr>
            <a:xfrm rot="-5400000">
              <a:off x="1196944" y="4409885"/>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Argentina</a:t>
              </a:r>
            </a:p>
          </p:txBody>
        </p:sp>
        <p:sp>
          <p:nvSpPr>
            <p:cNvPr id="641" name="tx641"/>
            <p:cNvSpPr/>
            <p:nvPr/>
          </p:nvSpPr>
          <p:spPr>
            <a:xfrm rot="-5400000">
              <a:off x="1196324"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(115,000)</a:t>
              </a:r>
            </a:p>
          </p:txBody>
        </p:sp>
        <p:sp>
          <p:nvSpPr>
            <p:cNvPr id="642" name="tx642"/>
            <p:cNvSpPr/>
            <p:nvPr/>
          </p:nvSpPr>
          <p:spPr>
            <a:xfrm rot="-5400000">
              <a:off x="1364120" y="4343781"/>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Lebanon</a:t>
              </a:r>
            </a:p>
          </p:txBody>
        </p:sp>
        <p:sp>
          <p:nvSpPr>
            <p:cNvPr id="643" name="tx643"/>
            <p:cNvSpPr/>
            <p:nvPr/>
          </p:nvSpPr>
          <p:spPr>
            <a:xfrm rot="-5400000">
              <a:off x="136196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644" name="tx644"/>
            <p:cNvSpPr/>
            <p:nvPr/>
          </p:nvSpPr>
          <p:spPr>
            <a:xfrm rot="-5400000">
              <a:off x="1471715" y="4353380"/>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Paraguay</a:t>
              </a:r>
            </a:p>
          </p:txBody>
        </p:sp>
        <p:sp>
          <p:nvSpPr>
            <p:cNvPr id="645" name="tx645"/>
            <p:cNvSpPr/>
            <p:nvPr/>
          </p:nvSpPr>
          <p:spPr>
            <a:xfrm rot="-5400000">
              <a:off x="149934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(28,000)</a:t>
              </a:r>
            </a:p>
          </p:txBody>
        </p:sp>
        <p:sp>
          <p:nvSpPr>
            <p:cNvPr id="646" name="tx646"/>
            <p:cNvSpPr/>
            <p:nvPr/>
          </p:nvSpPr>
          <p:spPr>
            <a:xfrm rot="-5400000">
              <a:off x="1598409" y="4721110"/>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Equatorial</a:t>
              </a:r>
            </a:p>
          </p:txBody>
        </p:sp>
        <p:sp>
          <p:nvSpPr>
            <p:cNvPr id="647" name="tx647"/>
            <p:cNvSpPr/>
            <p:nvPr/>
          </p:nvSpPr>
          <p:spPr>
            <a:xfrm rot="-5400000">
              <a:off x="1672203" y="4309178"/>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648" name="tx648"/>
            <p:cNvSpPr/>
            <p:nvPr/>
          </p:nvSpPr>
          <p:spPr>
            <a:xfrm rot="-5400000">
              <a:off x="1636733"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49" name="tx649"/>
            <p:cNvSpPr/>
            <p:nvPr/>
          </p:nvSpPr>
          <p:spPr>
            <a:xfrm rot="-5400000">
              <a:off x="1840644" y="462256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650" name="tx650"/>
            <p:cNvSpPr/>
            <p:nvPr/>
          </p:nvSpPr>
          <p:spPr>
            <a:xfrm rot="-5400000">
              <a:off x="1843571" y="4331751"/>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Africa</a:t>
              </a:r>
            </a:p>
          </p:txBody>
        </p:sp>
        <p:sp>
          <p:nvSpPr>
            <p:cNvPr id="651" name="tx651"/>
            <p:cNvSpPr/>
            <p:nvPr/>
          </p:nvSpPr>
          <p:spPr>
            <a:xfrm rot="-5400000">
              <a:off x="1745865"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(220,000)</a:t>
              </a:r>
            </a:p>
          </p:txBody>
        </p:sp>
        <p:sp>
          <p:nvSpPr>
            <p:cNvPr id="652" name="tx652"/>
            <p:cNvSpPr/>
            <p:nvPr/>
          </p:nvSpPr>
          <p:spPr>
            <a:xfrm rot="-5400000">
              <a:off x="1893371" y="4306276"/>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Suriname</a:t>
              </a:r>
            </a:p>
          </p:txBody>
        </p:sp>
        <p:sp>
          <p:nvSpPr>
            <p:cNvPr id="653" name="tx653"/>
            <p:cNvSpPr/>
            <p:nvPr/>
          </p:nvSpPr>
          <p:spPr>
            <a:xfrm rot="-5400000">
              <a:off x="193975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54" name="tx654"/>
            <p:cNvSpPr/>
            <p:nvPr/>
          </p:nvSpPr>
          <p:spPr>
            <a:xfrm rot="-5400000">
              <a:off x="2110454" y="4227869"/>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Belize</a:t>
              </a:r>
            </a:p>
          </p:txBody>
        </p:sp>
        <p:sp>
          <p:nvSpPr>
            <p:cNvPr id="655" name="tx655"/>
            <p:cNvSpPr/>
            <p:nvPr/>
          </p:nvSpPr>
          <p:spPr>
            <a:xfrm rot="-5400000">
              <a:off x="207714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56" name="tx656"/>
            <p:cNvSpPr/>
            <p:nvPr/>
          </p:nvSpPr>
          <p:spPr>
            <a:xfrm rot="-5400000">
              <a:off x="2230873" y="5041214"/>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Bosnia</a:t>
              </a:r>
            </a:p>
          </p:txBody>
        </p:sp>
        <p:sp>
          <p:nvSpPr>
            <p:cNvPr id="657" name="tx657"/>
            <p:cNvSpPr/>
            <p:nvPr/>
          </p:nvSpPr>
          <p:spPr>
            <a:xfrm rot="-5400000">
              <a:off x="2301442" y="4772902"/>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58" name="tx658"/>
            <p:cNvSpPr/>
            <p:nvPr/>
          </p:nvSpPr>
          <p:spPr>
            <a:xfrm rot="-5400000">
              <a:off x="2090900" y="4364617"/>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Herzegovina</a:t>
              </a:r>
            </a:p>
          </p:txBody>
        </p:sp>
        <p:sp>
          <p:nvSpPr>
            <p:cNvPr id="659" name="tx659"/>
            <p:cNvSpPr/>
            <p:nvPr/>
          </p:nvSpPr>
          <p:spPr>
            <a:xfrm rot="-5400000">
              <a:off x="221452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60" name="tx660"/>
            <p:cNvSpPr/>
            <p:nvPr/>
          </p:nvSpPr>
          <p:spPr>
            <a:xfrm rot="-5400000">
              <a:off x="2337252" y="4275841"/>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Namibia</a:t>
              </a:r>
            </a:p>
          </p:txBody>
        </p:sp>
        <p:sp>
          <p:nvSpPr>
            <p:cNvPr id="661" name="tx661"/>
            <p:cNvSpPr/>
            <p:nvPr/>
          </p:nvSpPr>
          <p:spPr>
            <a:xfrm rot="-5400000">
              <a:off x="235191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662" name="tx662"/>
            <p:cNvSpPr/>
            <p:nvPr/>
          </p:nvSpPr>
          <p:spPr>
            <a:xfrm rot="-5400000">
              <a:off x="2541709" y="4823132"/>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a:t>
              </a:r>
            </a:p>
          </p:txBody>
        </p:sp>
        <p:sp>
          <p:nvSpPr>
            <p:cNvPr id="663" name="tx663"/>
            <p:cNvSpPr/>
            <p:nvPr/>
          </p:nvSpPr>
          <p:spPr>
            <a:xfrm rot="-5400000">
              <a:off x="2617984" y="4633946"/>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64" name="tx664"/>
            <p:cNvSpPr/>
            <p:nvPr/>
          </p:nvSpPr>
          <p:spPr>
            <a:xfrm rot="-5400000">
              <a:off x="2451991" y="4354993"/>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Palestine</a:t>
              </a:r>
            </a:p>
          </p:txBody>
        </p:sp>
        <p:sp>
          <p:nvSpPr>
            <p:cNvPr id="665" name="tx665"/>
            <p:cNvSpPr/>
            <p:nvPr/>
          </p:nvSpPr>
          <p:spPr>
            <a:xfrm rot="-5400000">
              <a:off x="246104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666" name="tx666"/>
            <p:cNvSpPr/>
            <p:nvPr/>
          </p:nvSpPr>
          <p:spPr>
            <a:xfrm rot="-5400000">
              <a:off x="2609195" y="4278669"/>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Eswatini</a:t>
              </a:r>
            </a:p>
          </p:txBody>
        </p:sp>
        <p:sp>
          <p:nvSpPr>
            <p:cNvPr id="667" name="tx667"/>
            <p:cNvSpPr/>
            <p:nvPr/>
          </p:nvSpPr>
          <p:spPr>
            <a:xfrm rot="-5400000">
              <a:off x="262668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68" name="tx668"/>
            <p:cNvSpPr/>
            <p:nvPr/>
          </p:nvSpPr>
          <p:spPr>
            <a:xfrm rot="-5400000">
              <a:off x="2774833" y="4363426"/>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Mexico</a:t>
              </a:r>
            </a:p>
          </p:txBody>
        </p:sp>
        <p:sp>
          <p:nvSpPr>
            <p:cNvPr id="669" name="tx669"/>
            <p:cNvSpPr/>
            <p:nvPr/>
          </p:nvSpPr>
          <p:spPr>
            <a:xfrm rot="-5400000">
              <a:off x="2707562"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(222,000)</a:t>
              </a:r>
            </a:p>
          </p:txBody>
        </p:sp>
        <p:sp>
          <p:nvSpPr>
            <p:cNvPr id="670" name="tx670"/>
            <p:cNvSpPr/>
            <p:nvPr/>
          </p:nvSpPr>
          <p:spPr>
            <a:xfrm rot="-5400000">
              <a:off x="2857896" y="4359954"/>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Colombia</a:t>
              </a:r>
            </a:p>
          </p:txBody>
        </p:sp>
        <p:sp>
          <p:nvSpPr>
            <p:cNvPr id="671" name="tx671"/>
            <p:cNvSpPr/>
            <p:nvPr/>
          </p:nvSpPr>
          <p:spPr>
            <a:xfrm rot="-5400000">
              <a:off x="2873200"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(70,000)</a:t>
              </a:r>
            </a:p>
          </p:txBody>
        </p:sp>
        <p:sp>
          <p:nvSpPr>
            <p:cNvPr id="672" name="tx672"/>
            <p:cNvSpPr/>
            <p:nvPr/>
          </p:nvSpPr>
          <p:spPr>
            <a:xfrm rot="-5400000">
              <a:off x="3021252" y="4338101"/>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Vanuatu</a:t>
              </a:r>
            </a:p>
          </p:txBody>
        </p:sp>
        <p:sp>
          <p:nvSpPr>
            <p:cNvPr id="673" name="tx673"/>
            <p:cNvSpPr/>
            <p:nvPr/>
          </p:nvSpPr>
          <p:spPr>
            <a:xfrm rot="-5400000">
              <a:off x="3009172"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74" name="tx674"/>
            <p:cNvSpPr/>
            <p:nvPr/>
          </p:nvSpPr>
          <p:spPr>
            <a:xfrm rot="-5400000">
              <a:off x="3092706" y="4438708"/>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Philippines</a:t>
              </a:r>
            </a:p>
          </p:txBody>
        </p:sp>
        <p:sp>
          <p:nvSpPr>
            <p:cNvPr id="675" name="tx675"/>
            <p:cNvSpPr/>
            <p:nvPr/>
          </p:nvSpPr>
          <p:spPr>
            <a:xfrm rot="-5400000">
              <a:off x="3119718"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(163,000)</a:t>
              </a:r>
            </a:p>
          </p:txBody>
        </p:sp>
        <p:sp>
          <p:nvSpPr>
            <p:cNvPr id="676" name="tx676"/>
            <p:cNvSpPr/>
            <p:nvPr/>
          </p:nvSpPr>
          <p:spPr>
            <a:xfrm rot="-5400000">
              <a:off x="3286944" y="4261157"/>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Grenada</a:t>
              </a:r>
            </a:p>
          </p:txBody>
        </p:sp>
        <p:sp>
          <p:nvSpPr>
            <p:cNvPr id="677" name="tx677"/>
            <p:cNvSpPr/>
            <p:nvPr/>
          </p:nvSpPr>
          <p:spPr>
            <a:xfrm rot="-5400000">
              <a:off x="332630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678" name="tx678"/>
            <p:cNvSpPr/>
            <p:nvPr/>
          </p:nvSpPr>
          <p:spPr>
            <a:xfrm rot="-5400000">
              <a:off x="3498445" y="4738994"/>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North</a:t>
              </a:r>
            </a:p>
          </p:txBody>
        </p:sp>
        <p:sp>
          <p:nvSpPr>
            <p:cNvPr id="679" name="tx679"/>
            <p:cNvSpPr/>
            <p:nvPr/>
          </p:nvSpPr>
          <p:spPr>
            <a:xfrm rot="-5400000">
              <a:off x="3374149" y="4338026"/>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Macedonia</a:t>
              </a:r>
            </a:p>
          </p:txBody>
        </p:sp>
        <p:sp>
          <p:nvSpPr>
            <p:cNvPr id="680" name="tx680"/>
            <p:cNvSpPr/>
            <p:nvPr/>
          </p:nvSpPr>
          <p:spPr>
            <a:xfrm rot="-5400000">
              <a:off x="345099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81" name="tx681"/>
            <p:cNvSpPr/>
            <p:nvPr/>
          </p:nvSpPr>
          <p:spPr>
            <a:xfrm rot="-5400000">
              <a:off x="3652747" y="4253318"/>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Peru</a:t>
              </a:r>
            </a:p>
          </p:txBody>
        </p:sp>
        <p:sp>
          <p:nvSpPr>
            <p:cNvPr id="682" name="tx682"/>
            <p:cNvSpPr/>
            <p:nvPr/>
          </p:nvSpPr>
          <p:spPr>
            <a:xfrm rot="-5400000">
              <a:off x="356012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(43,000)</a:t>
              </a:r>
            </a:p>
          </p:txBody>
        </p:sp>
        <p:sp>
          <p:nvSpPr>
            <p:cNvPr id="683" name="tx683"/>
            <p:cNvSpPr/>
            <p:nvPr/>
          </p:nvSpPr>
          <p:spPr>
            <a:xfrm rot="-5400000">
              <a:off x="3775349" y="4484250"/>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Cabo</a:t>
              </a:r>
            </a:p>
          </p:txBody>
        </p:sp>
        <p:sp>
          <p:nvSpPr>
            <p:cNvPr id="684" name="tx684"/>
            <p:cNvSpPr/>
            <p:nvPr/>
          </p:nvSpPr>
          <p:spPr>
            <a:xfrm rot="-5400000">
              <a:off x="3761880" y="4199666"/>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Verde</a:t>
              </a:r>
            </a:p>
          </p:txBody>
        </p:sp>
        <p:sp>
          <p:nvSpPr>
            <p:cNvPr id="685" name="tx685"/>
            <p:cNvSpPr/>
            <p:nvPr/>
          </p:nvSpPr>
          <p:spPr>
            <a:xfrm rot="-5400000">
              <a:off x="3738464"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86" name="tx686"/>
            <p:cNvSpPr/>
            <p:nvPr/>
          </p:nvSpPr>
          <p:spPr>
            <a:xfrm rot="-5400000">
              <a:off x="3753612" y="4325128"/>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Montenegro</a:t>
              </a:r>
            </a:p>
          </p:txBody>
        </p:sp>
        <p:sp>
          <p:nvSpPr>
            <p:cNvPr id="687" name="tx687"/>
            <p:cNvSpPr/>
            <p:nvPr/>
          </p:nvSpPr>
          <p:spPr>
            <a:xfrm rot="-5400000">
              <a:off x="3875850"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88" name="tx688"/>
            <p:cNvSpPr/>
            <p:nvPr/>
          </p:nvSpPr>
          <p:spPr>
            <a:xfrm rot="-5400000">
              <a:off x="3923070" y="4393862"/>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Guatemala</a:t>
              </a:r>
            </a:p>
          </p:txBody>
        </p:sp>
        <p:sp>
          <p:nvSpPr>
            <p:cNvPr id="689" name="tx689"/>
            <p:cNvSpPr/>
            <p:nvPr/>
          </p:nvSpPr>
          <p:spPr>
            <a:xfrm rot="-5400000">
              <a:off x="3972283"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a:t>
              </a:r>
            </a:p>
          </p:txBody>
        </p:sp>
        <p:sp>
          <p:nvSpPr>
            <p:cNvPr id="690" name="tx690"/>
            <p:cNvSpPr/>
            <p:nvPr/>
          </p:nvSpPr>
          <p:spPr>
            <a:xfrm rot="-5400000">
              <a:off x="4190357" y="4532197"/>
              <a:ext cx="23718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Cook</a:t>
              </a:r>
            </a:p>
          </p:txBody>
        </p:sp>
        <p:sp>
          <p:nvSpPr>
            <p:cNvPr id="691" name="tx691"/>
            <p:cNvSpPr/>
            <p:nvPr/>
          </p:nvSpPr>
          <p:spPr>
            <a:xfrm rot="-5400000">
              <a:off x="4148636" y="4225066"/>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692" name="tx692"/>
            <p:cNvSpPr/>
            <p:nvPr/>
          </p:nvSpPr>
          <p:spPr>
            <a:xfrm rot="-5400000">
              <a:off x="4150620"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93" name="tx693"/>
            <p:cNvSpPr/>
            <p:nvPr/>
          </p:nvSpPr>
          <p:spPr>
            <a:xfrm rot="-5400000">
              <a:off x="4319954" y="4329543"/>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Brazil</a:t>
              </a:r>
            </a:p>
          </p:txBody>
        </p:sp>
        <p:sp>
          <p:nvSpPr>
            <p:cNvPr id="694" name="tx694"/>
            <p:cNvSpPr/>
            <p:nvPr/>
          </p:nvSpPr>
          <p:spPr>
            <a:xfrm rot="-5400000">
              <a:off x="4218801"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(103,000)</a:t>
              </a:r>
            </a:p>
          </p:txBody>
        </p:sp>
        <p:sp>
          <p:nvSpPr>
            <p:cNvPr id="695" name="tx695"/>
            <p:cNvSpPr/>
            <p:nvPr/>
          </p:nvSpPr>
          <p:spPr>
            <a:xfrm rot="-5400000">
              <a:off x="4539790" y="4564493"/>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El</a:t>
              </a:r>
            </a:p>
          </p:txBody>
        </p:sp>
        <p:sp>
          <p:nvSpPr>
            <p:cNvPr id="696" name="tx696"/>
            <p:cNvSpPr/>
            <p:nvPr/>
          </p:nvSpPr>
          <p:spPr>
            <a:xfrm rot="-5400000">
              <a:off x="4383223" y="4289359"/>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Salvador</a:t>
              </a:r>
            </a:p>
          </p:txBody>
        </p:sp>
        <p:sp>
          <p:nvSpPr>
            <p:cNvPr id="697" name="tx697"/>
            <p:cNvSpPr/>
            <p:nvPr/>
          </p:nvSpPr>
          <p:spPr>
            <a:xfrm rot="-5400000">
              <a:off x="441269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98" name="tx698"/>
            <p:cNvSpPr/>
            <p:nvPr/>
          </p:nvSpPr>
          <p:spPr>
            <a:xfrm rot="-5400000">
              <a:off x="4605316" y="4450367"/>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99" name="tx699"/>
            <p:cNvSpPr/>
            <p:nvPr/>
          </p:nvSpPr>
          <p:spPr>
            <a:xfrm rot="-5400000">
              <a:off x="4600306" y="4185552"/>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Lucia</a:t>
              </a:r>
            </a:p>
          </p:txBody>
        </p:sp>
        <p:sp>
          <p:nvSpPr>
            <p:cNvPr id="700" name="tx700"/>
            <p:cNvSpPr/>
            <p:nvPr/>
          </p:nvSpPr>
          <p:spPr>
            <a:xfrm rot="-5400000">
              <a:off x="4562776"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01" name="tx701"/>
            <p:cNvSpPr/>
            <p:nvPr/>
          </p:nvSpPr>
          <p:spPr>
            <a:xfrm rot="-5400000">
              <a:off x="4664269" y="4340879"/>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Thailand</a:t>
              </a:r>
            </a:p>
          </p:txBody>
        </p:sp>
        <p:sp>
          <p:nvSpPr>
            <p:cNvPr id="702" name="tx702"/>
            <p:cNvSpPr/>
            <p:nvPr/>
          </p:nvSpPr>
          <p:spPr>
            <a:xfrm rot="-5400000">
              <a:off x="465920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(24,000)</a:t>
              </a:r>
            </a:p>
          </p:txBody>
        </p:sp>
        <p:sp>
          <p:nvSpPr>
            <p:cNvPr id="703" name="tx703"/>
            <p:cNvSpPr/>
            <p:nvPr/>
          </p:nvSpPr>
          <p:spPr>
            <a:xfrm rot="-5400000">
              <a:off x="4899484" y="4224049"/>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Iraq</a:t>
              </a:r>
            </a:p>
          </p:txBody>
        </p:sp>
        <p:sp>
          <p:nvSpPr>
            <p:cNvPr id="704" name="tx704"/>
            <p:cNvSpPr/>
            <p:nvPr/>
          </p:nvSpPr>
          <p:spPr>
            <a:xfrm rot="-5400000">
              <a:off x="479659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(34,000)</a:t>
              </a:r>
            </a:p>
          </p:txBody>
        </p:sp>
        <p:sp>
          <p:nvSpPr>
            <p:cNvPr id="705" name="tx705"/>
            <p:cNvSpPr/>
            <p:nvPr/>
          </p:nvSpPr>
          <p:spPr>
            <a:xfrm rot="-5400000">
              <a:off x="4978554" y="4244810"/>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Jordan</a:t>
              </a:r>
            </a:p>
          </p:txBody>
        </p:sp>
        <p:sp>
          <p:nvSpPr>
            <p:cNvPr id="706" name="tx706"/>
            <p:cNvSpPr/>
            <p:nvPr/>
          </p:nvSpPr>
          <p:spPr>
            <a:xfrm rot="-5400000">
              <a:off x="496223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07" name="tx707"/>
            <p:cNvSpPr/>
            <p:nvPr/>
          </p:nvSpPr>
          <p:spPr>
            <a:xfrm rot="-5400000">
              <a:off x="5065213" y="4270185"/>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Mauritius</a:t>
              </a:r>
            </a:p>
          </p:txBody>
        </p:sp>
        <p:sp>
          <p:nvSpPr>
            <p:cNvPr id="708" name="tx708"/>
            <p:cNvSpPr/>
            <p:nvPr/>
          </p:nvSpPr>
          <p:spPr>
            <a:xfrm rot="-5400000">
              <a:off x="5112317"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09" name="tx709"/>
            <p:cNvSpPr/>
            <p:nvPr/>
          </p:nvSpPr>
          <p:spPr>
            <a:xfrm rot="-5400000">
              <a:off x="5261187" y="4235707"/>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Serbia</a:t>
              </a:r>
            </a:p>
          </p:txBody>
        </p:sp>
        <p:sp>
          <p:nvSpPr>
            <p:cNvPr id="710" name="tx710"/>
            <p:cNvSpPr/>
            <p:nvPr/>
          </p:nvSpPr>
          <p:spPr>
            <a:xfrm rot="-5400000">
              <a:off x="5237003"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11" name="tx711"/>
            <p:cNvSpPr/>
            <p:nvPr/>
          </p:nvSpPr>
          <p:spPr>
            <a:xfrm rot="-5400000">
              <a:off x="5376595" y="4318307"/>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Albania</a:t>
              </a:r>
            </a:p>
          </p:txBody>
        </p:sp>
        <p:sp>
          <p:nvSpPr>
            <p:cNvPr id="712" name="tx712"/>
            <p:cNvSpPr/>
            <p:nvPr/>
          </p:nvSpPr>
          <p:spPr>
            <a:xfrm rot="-5400000">
              <a:off x="5344721"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13" name="tx713"/>
            <p:cNvSpPr/>
            <p:nvPr/>
          </p:nvSpPr>
          <p:spPr>
            <a:xfrm rot="-5400000">
              <a:off x="5515221" y="4294048"/>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Algeria</a:t>
              </a:r>
            </a:p>
          </p:txBody>
        </p:sp>
        <p:sp>
          <p:nvSpPr>
            <p:cNvPr id="714" name="tx714"/>
            <p:cNvSpPr/>
            <p:nvPr/>
          </p:nvSpPr>
          <p:spPr>
            <a:xfrm rot="-5400000">
              <a:off x="548352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715" name="tx715"/>
            <p:cNvSpPr/>
            <p:nvPr/>
          </p:nvSpPr>
          <p:spPr>
            <a:xfrm rot="-5400000">
              <a:off x="5648588" y="4261752"/>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Belarus</a:t>
              </a:r>
            </a:p>
          </p:txBody>
        </p:sp>
        <p:sp>
          <p:nvSpPr>
            <p:cNvPr id="716" name="tx716"/>
            <p:cNvSpPr/>
            <p:nvPr/>
          </p:nvSpPr>
          <p:spPr>
            <a:xfrm rot="-5400000">
              <a:off x="5649158"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17" name="tx717"/>
            <p:cNvSpPr/>
            <p:nvPr/>
          </p:nvSpPr>
          <p:spPr>
            <a:xfrm rot="-5400000">
              <a:off x="5735124" y="4312601"/>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Botswana</a:t>
              </a:r>
            </a:p>
          </p:txBody>
        </p:sp>
        <p:sp>
          <p:nvSpPr>
            <p:cNvPr id="718" name="tx718"/>
            <p:cNvSpPr/>
            <p:nvPr/>
          </p:nvSpPr>
          <p:spPr>
            <a:xfrm rot="-5400000">
              <a:off x="578654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19" name="tx719"/>
            <p:cNvSpPr/>
            <p:nvPr/>
          </p:nvSpPr>
          <p:spPr>
            <a:xfrm rot="-5400000">
              <a:off x="5962227" y="4334603"/>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China</a:t>
              </a:r>
            </a:p>
          </p:txBody>
        </p:sp>
        <p:sp>
          <p:nvSpPr>
            <p:cNvPr id="720" name="tx720"/>
            <p:cNvSpPr/>
            <p:nvPr/>
          </p:nvSpPr>
          <p:spPr>
            <a:xfrm rot="-5400000">
              <a:off x="5867424"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(177,000)</a:t>
              </a:r>
            </a:p>
          </p:txBody>
        </p:sp>
        <p:sp>
          <p:nvSpPr>
            <p:cNvPr id="721" name="tx721"/>
            <p:cNvSpPr/>
            <p:nvPr/>
          </p:nvSpPr>
          <p:spPr>
            <a:xfrm rot="-5400000">
              <a:off x="6092990" y="4265820"/>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Egypt</a:t>
              </a:r>
            </a:p>
          </p:txBody>
        </p:sp>
        <p:sp>
          <p:nvSpPr>
            <p:cNvPr id="722" name="tx722"/>
            <p:cNvSpPr/>
            <p:nvPr/>
          </p:nvSpPr>
          <p:spPr>
            <a:xfrm rot="-5400000">
              <a:off x="603306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(47,000)</a:t>
              </a:r>
            </a:p>
          </p:txBody>
        </p:sp>
        <p:sp>
          <p:nvSpPr>
            <p:cNvPr id="723" name="tx723"/>
            <p:cNvSpPr/>
            <p:nvPr/>
          </p:nvSpPr>
          <p:spPr>
            <a:xfrm rot="-5400000">
              <a:off x="6181187" y="4337977"/>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Jamaica</a:t>
              </a:r>
            </a:p>
          </p:txBody>
        </p:sp>
        <p:sp>
          <p:nvSpPr>
            <p:cNvPr id="724" name="tx724"/>
            <p:cNvSpPr/>
            <p:nvPr/>
          </p:nvSpPr>
          <p:spPr>
            <a:xfrm rot="-5400000">
              <a:off x="6169033"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25" name="tx725"/>
            <p:cNvSpPr/>
            <p:nvPr/>
          </p:nvSpPr>
          <p:spPr>
            <a:xfrm rot="-5400000">
              <a:off x="6315795" y="4606215"/>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Marshall</a:t>
              </a:r>
            </a:p>
          </p:txBody>
        </p:sp>
        <p:sp>
          <p:nvSpPr>
            <p:cNvPr id="726" name="tx726"/>
            <p:cNvSpPr/>
            <p:nvPr/>
          </p:nvSpPr>
          <p:spPr>
            <a:xfrm rot="-5400000">
              <a:off x="6346800" y="4225066"/>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727" name="tx727"/>
            <p:cNvSpPr/>
            <p:nvPr/>
          </p:nvSpPr>
          <p:spPr>
            <a:xfrm rot="-5400000">
              <a:off x="6348785"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8" name="tx728"/>
            <p:cNvSpPr/>
            <p:nvPr/>
          </p:nvSpPr>
          <p:spPr>
            <a:xfrm rot="-5400000">
              <a:off x="6399527" y="4309724"/>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Micronesia</a:t>
              </a:r>
            </a:p>
          </p:txBody>
        </p:sp>
        <p:sp>
          <p:nvSpPr>
            <p:cNvPr id="729" name="tx729"/>
            <p:cNvSpPr/>
            <p:nvPr/>
          </p:nvSpPr>
          <p:spPr>
            <a:xfrm rot="-5400000">
              <a:off x="6486170"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30" name="tx730"/>
            <p:cNvSpPr/>
            <p:nvPr/>
          </p:nvSpPr>
          <p:spPr>
            <a:xfrm rot="-5400000">
              <a:off x="6666095" y="5467061"/>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731" name="tx731"/>
            <p:cNvSpPr/>
            <p:nvPr/>
          </p:nvSpPr>
          <p:spPr>
            <a:xfrm rot="-5400000">
              <a:off x="6613088" y="5154249"/>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Vincent</a:t>
              </a:r>
            </a:p>
          </p:txBody>
        </p:sp>
        <p:sp>
          <p:nvSpPr>
            <p:cNvPr id="732" name="tx732"/>
            <p:cNvSpPr/>
            <p:nvPr/>
          </p:nvSpPr>
          <p:spPr>
            <a:xfrm rot="-5400000">
              <a:off x="6697771" y="4871823"/>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33" name="tx733"/>
            <p:cNvSpPr/>
            <p:nvPr/>
          </p:nvSpPr>
          <p:spPr>
            <a:xfrm rot="-5400000">
              <a:off x="6711910" y="4688219"/>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734" name="tx734"/>
            <p:cNvSpPr/>
            <p:nvPr/>
          </p:nvSpPr>
          <p:spPr>
            <a:xfrm rot="-5400000">
              <a:off x="6519252" y="4326095"/>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Grenadines</a:t>
              </a:r>
            </a:p>
          </p:txBody>
        </p:sp>
        <p:sp>
          <p:nvSpPr>
            <p:cNvPr id="735" name="tx735"/>
            <p:cNvSpPr/>
            <p:nvPr/>
          </p:nvSpPr>
          <p:spPr>
            <a:xfrm rot="-5400000">
              <a:off x="6623555"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36" name="tx736"/>
            <p:cNvSpPr/>
            <p:nvPr/>
          </p:nvSpPr>
          <p:spPr>
            <a:xfrm rot="-5400000">
              <a:off x="6786564" y="4512378"/>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Costa</a:t>
              </a:r>
            </a:p>
          </p:txBody>
        </p:sp>
        <p:sp>
          <p:nvSpPr>
            <p:cNvPr id="737" name="tx737"/>
            <p:cNvSpPr/>
            <p:nvPr/>
          </p:nvSpPr>
          <p:spPr>
            <a:xfrm rot="-5400000">
              <a:off x="6818289" y="4250466"/>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Rica</a:t>
              </a:r>
            </a:p>
          </p:txBody>
        </p:sp>
        <p:sp>
          <p:nvSpPr>
            <p:cNvPr id="738" name="tx738"/>
            <p:cNvSpPr/>
            <p:nvPr/>
          </p:nvSpPr>
          <p:spPr>
            <a:xfrm rot="-5400000">
              <a:off x="6718574"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39" name="tx739"/>
            <p:cNvSpPr/>
            <p:nvPr/>
          </p:nvSpPr>
          <p:spPr>
            <a:xfrm rot="-5400000">
              <a:off x="6845566" y="4275841"/>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a:t>
              </a:r>
            </a:p>
          </p:txBody>
        </p:sp>
        <p:sp>
          <p:nvSpPr>
            <p:cNvPr id="740" name="tx740"/>
            <p:cNvSpPr/>
            <p:nvPr/>
          </p:nvSpPr>
          <p:spPr>
            <a:xfrm rot="-5400000">
              <a:off x="6898326"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41" name="tx741"/>
            <p:cNvSpPr/>
            <p:nvPr/>
          </p:nvSpPr>
          <p:spPr>
            <a:xfrm rot="-5400000">
              <a:off x="6954699" y="4753058"/>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Dominican</a:t>
              </a:r>
            </a:p>
          </p:txBody>
        </p:sp>
        <p:sp>
          <p:nvSpPr>
            <p:cNvPr id="742" name="tx742"/>
            <p:cNvSpPr/>
            <p:nvPr/>
          </p:nvSpPr>
          <p:spPr>
            <a:xfrm rot="-5400000">
              <a:off x="6987516" y="4277676"/>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743" name="tx743"/>
            <p:cNvSpPr/>
            <p:nvPr/>
          </p:nvSpPr>
          <p:spPr>
            <a:xfrm rot="-5400000">
              <a:off x="702301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44" name="tx744"/>
            <p:cNvSpPr/>
            <p:nvPr/>
          </p:nvSpPr>
          <p:spPr>
            <a:xfrm rot="-5400000">
              <a:off x="7257085" y="4118902"/>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Fiji</a:t>
              </a:r>
            </a:p>
          </p:txBody>
        </p:sp>
        <p:sp>
          <p:nvSpPr>
            <p:cNvPr id="745" name="tx745"/>
            <p:cNvSpPr/>
            <p:nvPr/>
          </p:nvSpPr>
          <p:spPr>
            <a:xfrm rot="-5400000">
              <a:off x="7173097"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46" name="tx746"/>
            <p:cNvSpPr/>
            <p:nvPr/>
          </p:nvSpPr>
          <p:spPr>
            <a:xfrm rot="-5400000">
              <a:off x="7381919" y="4233549"/>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Iran</a:t>
              </a:r>
            </a:p>
          </p:txBody>
        </p:sp>
        <p:sp>
          <p:nvSpPr>
            <p:cNvPr id="747" name="tx747"/>
            <p:cNvSpPr/>
            <p:nvPr/>
          </p:nvSpPr>
          <p:spPr>
            <a:xfrm rot="-5400000">
              <a:off x="726952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748" name="tx748"/>
            <p:cNvSpPr/>
            <p:nvPr/>
          </p:nvSpPr>
          <p:spPr>
            <a:xfrm rot="-5400000">
              <a:off x="7341381" y="4354968"/>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Kazakhstan</a:t>
              </a:r>
            </a:p>
          </p:txBody>
        </p:sp>
        <p:sp>
          <p:nvSpPr>
            <p:cNvPr id="749" name="tx749"/>
            <p:cNvSpPr/>
            <p:nvPr/>
          </p:nvSpPr>
          <p:spPr>
            <a:xfrm rot="-5400000">
              <a:off x="7435167"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50" name="tx750"/>
            <p:cNvSpPr/>
            <p:nvPr/>
          </p:nvSpPr>
          <p:spPr>
            <a:xfrm rot="-5400000">
              <a:off x="7533683" y="4279859"/>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Malaysia</a:t>
              </a:r>
            </a:p>
          </p:txBody>
        </p:sp>
        <p:sp>
          <p:nvSpPr>
            <p:cNvPr id="751" name="tx751"/>
            <p:cNvSpPr/>
            <p:nvPr/>
          </p:nvSpPr>
          <p:spPr>
            <a:xfrm rot="-5400000">
              <a:off x="757255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52" name="tx752"/>
            <p:cNvSpPr/>
            <p:nvPr/>
          </p:nvSpPr>
          <p:spPr>
            <a:xfrm rot="-5400000">
              <a:off x="7681164" y="4264555"/>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Maldives</a:t>
              </a:r>
            </a:p>
          </p:txBody>
        </p:sp>
        <p:sp>
          <p:nvSpPr>
            <p:cNvPr id="753" name="tx753"/>
            <p:cNvSpPr/>
            <p:nvPr/>
          </p:nvSpPr>
          <p:spPr>
            <a:xfrm rot="-5400000">
              <a:off x="7722638"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4" name="tx754"/>
            <p:cNvSpPr/>
            <p:nvPr/>
          </p:nvSpPr>
          <p:spPr>
            <a:xfrm rot="-5400000">
              <a:off x="7824205" y="4284299"/>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Morocco</a:t>
              </a:r>
            </a:p>
          </p:txBody>
        </p:sp>
        <p:sp>
          <p:nvSpPr>
            <p:cNvPr id="755" name="tx755"/>
            <p:cNvSpPr/>
            <p:nvPr/>
          </p:nvSpPr>
          <p:spPr>
            <a:xfrm rot="-5400000">
              <a:off x="7847323"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56" name="tx756"/>
            <p:cNvSpPr/>
            <p:nvPr/>
          </p:nvSpPr>
          <p:spPr>
            <a:xfrm rot="-5400000">
              <a:off x="8051904" y="4168585"/>
              <a:ext cx="2089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Niue</a:t>
              </a:r>
            </a:p>
          </p:txBody>
        </p:sp>
        <p:sp>
          <p:nvSpPr>
            <p:cNvPr id="757" name="tx757"/>
            <p:cNvSpPr/>
            <p:nvPr/>
          </p:nvSpPr>
          <p:spPr>
            <a:xfrm rot="-5400000">
              <a:off x="7997408"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8" name="tx758"/>
            <p:cNvSpPr/>
            <p:nvPr/>
          </p:nvSpPr>
          <p:spPr>
            <a:xfrm rot="-5400000">
              <a:off x="8132164" y="4224421"/>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Samoa</a:t>
              </a:r>
            </a:p>
          </p:txBody>
        </p:sp>
        <p:sp>
          <p:nvSpPr>
            <p:cNvPr id="759" name="tx759"/>
            <p:cNvSpPr/>
            <p:nvPr/>
          </p:nvSpPr>
          <p:spPr>
            <a:xfrm rot="-5400000">
              <a:off x="8134794"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60" name="tx760"/>
            <p:cNvSpPr/>
            <p:nvPr/>
          </p:nvSpPr>
          <p:spPr>
            <a:xfrm rot="-5400000">
              <a:off x="8277016" y="4198053"/>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Tonga</a:t>
              </a:r>
            </a:p>
          </p:txBody>
        </p:sp>
        <p:sp>
          <p:nvSpPr>
            <p:cNvPr id="761" name="tx761"/>
            <p:cNvSpPr/>
            <p:nvPr/>
          </p:nvSpPr>
          <p:spPr>
            <a:xfrm rot="-5400000">
              <a:off x="827217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62" name="tx762"/>
            <p:cNvSpPr/>
            <p:nvPr/>
          </p:nvSpPr>
          <p:spPr>
            <a:xfrm rot="-5400000">
              <a:off x="8404777" y="4253269"/>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Tunisia</a:t>
              </a:r>
            </a:p>
          </p:txBody>
        </p:sp>
        <p:sp>
          <p:nvSpPr>
            <p:cNvPr id="763" name="tx763"/>
            <p:cNvSpPr/>
            <p:nvPr/>
          </p:nvSpPr>
          <p:spPr>
            <a:xfrm rot="-5400000">
              <a:off x="839686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64" name="tx764"/>
            <p:cNvSpPr/>
            <p:nvPr/>
          </p:nvSpPr>
          <p:spPr>
            <a:xfrm rot="-5400000">
              <a:off x="8529288" y="4302456"/>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Turkiye</a:t>
              </a:r>
            </a:p>
          </p:txBody>
        </p:sp>
        <p:sp>
          <p:nvSpPr>
            <p:cNvPr id="765" name="tx765"/>
            <p:cNvSpPr/>
            <p:nvPr/>
          </p:nvSpPr>
          <p:spPr>
            <a:xfrm rot="-5400000">
              <a:off x="850599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766" name="tx766"/>
            <p:cNvSpPr/>
            <p:nvPr/>
          </p:nvSpPr>
          <p:spPr>
            <a:xfrm rot="-5400000">
              <a:off x="8535581" y="439723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Turkmenistan</a:t>
              </a:r>
            </a:p>
          </p:txBody>
        </p:sp>
        <p:sp>
          <p:nvSpPr>
            <p:cNvPr id="767" name="tx767"/>
            <p:cNvSpPr/>
            <p:nvPr/>
          </p:nvSpPr>
          <p:spPr>
            <a:xfrm rot="-5400000">
              <a:off x="867163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68" name="tx768"/>
            <p:cNvSpPr/>
            <p:nvPr/>
          </p:nvSpPr>
          <p:spPr>
            <a:xfrm rot="-5400000">
              <a:off x="8828219" y="4216582"/>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Tuvalu</a:t>
              </a:r>
            </a:p>
          </p:txBody>
        </p:sp>
        <p:sp>
          <p:nvSpPr>
            <p:cNvPr id="769" name="tx769"/>
            <p:cNvSpPr/>
            <p:nvPr/>
          </p:nvSpPr>
          <p:spPr>
            <a:xfrm rot="-5400000">
              <a:off x="8821720"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70" name="tx770"/>
            <p:cNvSpPr/>
            <p:nvPr/>
          </p:nvSpPr>
          <p:spPr>
            <a:xfrm rot="-5400000">
              <a:off x="-52544" y="2121403"/>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71" name="rc771"/>
            <p:cNvSpPr/>
            <p:nvPr/>
          </p:nvSpPr>
          <p:spPr>
            <a:xfrm>
              <a:off x="3046718" y="5993415"/>
              <a:ext cx="219456" cy="219455"/>
            </a:xfrm>
            <a:prstGeom prst="rect">
              <a:avLst/>
            </a:prstGeom>
            <a:solidFill>
              <a:srgbClr val="FFFFFF">
                <a:alpha val="100000"/>
              </a:srgbClr>
            </a:solidFill>
          </p:spPr>
          <p:txBody>
            <a:bodyPr/>
            <a:lstStyle/>
            <a:p/>
          </p:txBody>
        </p:sp>
        <p:sp>
          <p:nvSpPr>
            <p:cNvPr id="772" name="pg772"/>
            <p:cNvSpPr/>
            <p:nvPr/>
          </p:nvSpPr>
          <p:spPr>
            <a:xfrm>
              <a:off x="3231270"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73" name="pg773"/>
            <p:cNvSpPr/>
            <p:nvPr/>
          </p:nvSpPr>
          <p:spPr>
            <a:xfrm>
              <a:off x="3136660"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74" name="pg774"/>
            <p:cNvSpPr/>
            <p:nvPr/>
          </p:nvSpPr>
          <p:spPr>
            <a:xfrm>
              <a:off x="3046780"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75" name="pg775"/>
            <p:cNvSpPr/>
            <p:nvPr/>
          </p:nvSpPr>
          <p:spPr>
            <a:xfrm>
              <a:off x="3046780"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76" name="pg776"/>
            <p:cNvSpPr/>
            <p:nvPr/>
          </p:nvSpPr>
          <p:spPr>
            <a:xfrm>
              <a:off x="3046780"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77" name="rc777"/>
            <p:cNvSpPr/>
            <p:nvPr/>
          </p:nvSpPr>
          <p:spPr>
            <a:xfrm>
              <a:off x="3046718" y="5993415"/>
              <a:ext cx="219456" cy="219455"/>
            </a:xfrm>
            <a:prstGeom prst="rect">
              <a:avLst/>
            </a:prstGeom>
            <a:ln w="476" cap="sq">
              <a:solidFill>
                <a:srgbClr val="000000">
                  <a:alpha val="100000"/>
                </a:srgbClr>
              </a:solidFill>
              <a:prstDash val="solid"/>
              <a:miter/>
            </a:ln>
          </p:spPr>
          <p:txBody>
            <a:bodyPr/>
            <a:lstStyle/>
            <a:p/>
          </p:txBody>
        </p:sp>
        <p:sp>
          <p:nvSpPr>
            <p:cNvPr id="778" name="rc778"/>
            <p:cNvSpPr/>
            <p:nvPr/>
          </p:nvSpPr>
          <p:spPr>
            <a:xfrm>
              <a:off x="4500306" y="5993415"/>
              <a:ext cx="219455" cy="219455"/>
            </a:xfrm>
            <a:prstGeom prst="rect">
              <a:avLst/>
            </a:prstGeom>
            <a:solidFill>
              <a:srgbClr val="FFFFFF">
                <a:alpha val="100000"/>
              </a:srgbClr>
            </a:solidFill>
          </p:spPr>
          <p:txBody>
            <a:bodyPr/>
            <a:lstStyle/>
            <a:p/>
          </p:txBody>
        </p:sp>
        <p:sp>
          <p:nvSpPr>
            <p:cNvPr id="779" name="rc779"/>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780" name="tx780"/>
            <p:cNvSpPr/>
            <p:nvPr/>
          </p:nvSpPr>
          <p:spPr>
            <a:xfrm>
              <a:off x="3335764" y="6024971"/>
              <a:ext cx="1094953"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zero-dose</a:t>
              </a:r>
            </a:p>
          </p:txBody>
        </p:sp>
        <p:sp>
          <p:nvSpPr>
            <p:cNvPr id="781" name="tx781"/>
            <p:cNvSpPr/>
            <p:nvPr/>
          </p:nvSpPr>
          <p:spPr>
            <a:xfrm>
              <a:off x="4789351" y="6022038"/>
              <a:ext cx="204215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zero-dose (no stripes)</a:t>
              </a:r>
            </a:p>
          </p:txBody>
        </p:sp>
        <p:sp>
          <p:nvSpPr>
            <p:cNvPr id="782" name="tx782"/>
            <p:cNvSpPr/>
            <p:nvPr/>
          </p:nvSpPr>
          <p:spPr>
            <a:xfrm>
              <a:off x="803816" y="398022"/>
              <a:ext cx="386660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Never Gavi MICs, 2023</a:t>
              </a:r>
            </a:p>
          </p:txBody>
        </p:sp>
        <p:sp>
          <p:nvSpPr>
            <p:cNvPr id="783" name="tx783"/>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84" name="tx784"/>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785" name="tx785"/>
            <p:cNvSpPr/>
            <p:nvPr/>
          </p:nvSpPr>
          <p:spPr>
            <a:xfrm>
              <a:off x="1625781" y="6568567"/>
              <a:ext cx="7448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zero-dose children.Number in parentheses shows number of zero-dose children.</a:t>
              </a:r>
            </a:p>
          </p:txBody>
        </p:sp>
      </p:grpSp>
      <p:sp>
        <p:nvSpPr>
          <p:cNvPr id="7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DTP1 coverage in countries in Never Gavi MICs from lowest to highest coverage, and the rank of the top 10 countries with the most zero-dose children, based on absolute numbers.
In 2023, DTP1 coverage ranged from 65% in Venezuela to 99% in Iran, Turkiye, Morocco, Malaysia, Kazakhstan, Dominican Republic, Tunisia, Turkmenistan, Costa Rica, Fiji, Maldives, Samoa, Tonga, Dominica, Tuvalu, and Niue.
44 out of 60 (73%) countries had coverage of at least 90%.
Mexico had DTP1 coverage of 89% and the highest absolute number of zero-dose children in the group, followed by South Africa.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888108" y="2251525"/>
              <a:ext cx="977739" cy="977739"/>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5" name="pt5"/>
            <p:cNvSpPr/>
            <p:nvPr/>
          </p:nvSpPr>
          <p:spPr>
            <a:xfrm>
              <a:off x="2067871" y="2355523"/>
              <a:ext cx="769744" cy="769744"/>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 name="pt6"/>
            <p:cNvSpPr/>
            <p:nvPr/>
          </p:nvSpPr>
          <p:spPr>
            <a:xfrm>
              <a:off x="2575464" y="1787351"/>
              <a:ext cx="1906087" cy="190608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7" name="pt7"/>
            <p:cNvSpPr/>
            <p:nvPr/>
          </p:nvSpPr>
          <p:spPr>
            <a:xfrm>
              <a:off x="4138533" y="2274655"/>
              <a:ext cx="931479" cy="931479"/>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8" name="pt8"/>
            <p:cNvSpPr/>
            <p:nvPr/>
          </p:nvSpPr>
          <p:spPr>
            <a:xfrm>
              <a:off x="5426447" y="2486804"/>
              <a:ext cx="507180" cy="507180"/>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9" name="pt9"/>
            <p:cNvSpPr/>
            <p:nvPr/>
          </p:nvSpPr>
          <p:spPr>
            <a:xfrm>
              <a:off x="6483994" y="2468587"/>
              <a:ext cx="543615" cy="543615"/>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0" name="pt10"/>
            <p:cNvSpPr/>
            <p:nvPr/>
          </p:nvSpPr>
          <p:spPr>
            <a:xfrm>
              <a:off x="7287703" y="2196531"/>
              <a:ext cx="1087727" cy="108772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1" name="pt11"/>
            <p:cNvSpPr/>
            <p:nvPr/>
          </p:nvSpPr>
          <p:spPr>
            <a:xfrm>
              <a:off x="8595607" y="2428671"/>
              <a:ext cx="623447" cy="62344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2" name="pt12"/>
            <p:cNvSpPr/>
            <p:nvPr/>
          </p:nvSpPr>
          <p:spPr>
            <a:xfrm>
              <a:off x="9771514" y="2528813"/>
              <a:ext cx="423163" cy="423163"/>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3" name="pt13"/>
            <p:cNvSpPr/>
            <p:nvPr/>
          </p:nvSpPr>
          <p:spPr>
            <a:xfrm>
              <a:off x="10533982" y="2215516"/>
              <a:ext cx="1049757" cy="104975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4" name="pt14"/>
            <p:cNvSpPr/>
            <p:nvPr/>
          </p:nvSpPr>
          <p:spPr>
            <a:xfrm>
              <a:off x="1180743" y="2544159"/>
              <a:ext cx="392470" cy="39247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257274" y="2544926"/>
              <a:ext cx="390937" cy="39093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49397" y="2561284"/>
              <a:ext cx="358220" cy="35822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31371" y="2567493"/>
              <a:ext cx="345803" cy="34580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14021" y="2574379"/>
              <a:ext cx="332031" cy="33203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06479" y="2591072"/>
              <a:ext cx="298644" cy="29864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689436" y="2598264"/>
              <a:ext cx="284260" cy="28426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790675" y="2623738"/>
              <a:ext cx="233313" cy="23331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66647" y="2623946"/>
              <a:ext cx="232898" cy="23289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1148065" y="1554612"/>
              <a:ext cx="457827"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a:t>
              </a:r>
            </a:p>
          </p:txBody>
        </p:sp>
        <p:sp>
          <p:nvSpPr>
            <p:cNvPr id="25" name="tx25"/>
            <p:cNvSpPr/>
            <p:nvPr/>
          </p:nvSpPr>
          <p:spPr>
            <a:xfrm>
              <a:off x="1115741"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222,000</a:t>
              </a:r>
            </a:p>
          </p:txBody>
        </p:sp>
        <p:sp>
          <p:nvSpPr>
            <p:cNvPr id="26" name="tx26"/>
            <p:cNvSpPr/>
            <p:nvPr/>
          </p:nvSpPr>
          <p:spPr>
            <a:xfrm>
              <a:off x="2059069" y="1552777"/>
              <a:ext cx="787347"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a:t>
              </a:r>
            </a:p>
          </p:txBody>
        </p:sp>
        <p:sp>
          <p:nvSpPr>
            <p:cNvPr id="27" name="tx27"/>
            <p:cNvSpPr/>
            <p:nvPr/>
          </p:nvSpPr>
          <p:spPr>
            <a:xfrm>
              <a:off x="219150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220,000</a:t>
              </a:r>
            </a:p>
          </p:txBody>
        </p:sp>
        <p:sp>
          <p:nvSpPr>
            <p:cNvPr id="28" name="tx28"/>
            <p:cNvSpPr/>
            <p:nvPr/>
          </p:nvSpPr>
          <p:spPr>
            <a:xfrm>
              <a:off x="3339681" y="1552777"/>
              <a:ext cx="377653"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a:t>
              </a:r>
            </a:p>
          </p:txBody>
        </p:sp>
        <p:sp>
          <p:nvSpPr>
            <p:cNvPr id="29" name="tx29"/>
            <p:cNvSpPr/>
            <p:nvPr/>
          </p:nvSpPr>
          <p:spPr>
            <a:xfrm>
              <a:off x="3267270"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177,000</a:t>
              </a:r>
            </a:p>
          </p:txBody>
        </p:sp>
        <p:sp>
          <p:nvSpPr>
            <p:cNvPr id="30" name="tx30"/>
            <p:cNvSpPr/>
            <p:nvPr/>
          </p:nvSpPr>
          <p:spPr>
            <a:xfrm>
              <a:off x="4254744" y="1527582"/>
              <a:ext cx="699056"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a:t>
              </a:r>
            </a:p>
          </p:txBody>
        </p:sp>
        <p:sp>
          <p:nvSpPr>
            <p:cNvPr id="31" name="tx31"/>
            <p:cNvSpPr/>
            <p:nvPr/>
          </p:nvSpPr>
          <p:spPr>
            <a:xfrm>
              <a:off x="434303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163,000</a:t>
              </a:r>
            </a:p>
          </p:txBody>
        </p:sp>
        <p:sp>
          <p:nvSpPr>
            <p:cNvPr id="32" name="tx32"/>
            <p:cNvSpPr/>
            <p:nvPr/>
          </p:nvSpPr>
          <p:spPr>
            <a:xfrm>
              <a:off x="5338484" y="1554612"/>
              <a:ext cx="683106"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Venezuela</a:t>
              </a:r>
            </a:p>
          </p:txBody>
        </p:sp>
        <p:sp>
          <p:nvSpPr>
            <p:cNvPr id="33" name="tx33"/>
            <p:cNvSpPr/>
            <p:nvPr/>
          </p:nvSpPr>
          <p:spPr>
            <a:xfrm>
              <a:off x="541879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147,000</a:t>
              </a:r>
            </a:p>
          </p:txBody>
        </p:sp>
        <p:sp>
          <p:nvSpPr>
            <p:cNvPr id="34" name="tx34"/>
            <p:cNvSpPr/>
            <p:nvPr/>
          </p:nvSpPr>
          <p:spPr>
            <a:xfrm>
              <a:off x="6446431" y="1525888"/>
              <a:ext cx="618741"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Argentina</a:t>
              </a:r>
            </a:p>
          </p:txBody>
        </p:sp>
        <p:sp>
          <p:nvSpPr>
            <p:cNvPr id="35" name="tx35"/>
            <p:cNvSpPr/>
            <p:nvPr/>
          </p:nvSpPr>
          <p:spPr>
            <a:xfrm>
              <a:off x="649456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115,000</a:t>
              </a:r>
            </a:p>
          </p:txBody>
        </p:sp>
        <p:sp>
          <p:nvSpPr>
            <p:cNvPr id="36" name="tx36"/>
            <p:cNvSpPr/>
            <p:nvPr/>
          </p:nvSpPr>
          <p:spPr>
            <a:xfrm>
              <a:off x="7650856" y="1554612"/>
              <a:ext cx="361420"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a:t>
              </a:r>
            </a:p>
          </p:txBody>
        </p:sp>
        <p:sp>
          <p:nvSpPr>
            <p:cNvPr id="37" name="tx37"/>
            <p:cNvSpPr/>
            <p:nvPr/>
          </p:nvSpPr>
          <p:spPr>
            <a:xfrm>
              <a:off x="757032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103,000</a:t>
              </a:r>
            </a:p>
          </p:txBody>
        </p:sp>
        <p:sp>
          <p:nvSpPr>
            <p:cNvPr id="38" name="tx38"/>
            <p:cNvSpPr/>
            <p:nvPr/>
          </p:nvSpPr>
          <p:spPr>
            <a:xfrm>
              <a:off x="8602054" y="1552777"/>
              <a:ext cx="610554"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Colombia</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70,000</a:t>
              </a:r>
            </a:p>
          </p:txBody>
        </p:sp>
        <p:sp>
          <p:nvSpPr>
            <p:cNvPr id="40" name="tx40"/>
            <p:cNvSpPr/>
            <p:nvPr/>
          </p:nvSpPr>
          <p:spPr>
            <a:xfrm>
              <a:off x="9713918" y="1554612"/>
              <a:ext cx="538355"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Ecuador</a:t>
              </a:r>
            </a:p>
          </p:txBody>
        </p:sp>
        <p:sp>
          <p:nvSpPr>
            <p:cNvPr id="41" name="tx41"/>
            <p:cNvSpPr/>
            <p:nvPr/>
          </p:nvSpPr>
          <p:spPr>
            <a:xfrm>
              <a:off x="9762051"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70,000</a:t>
              </a:r>
            </a:p>
          </p:txBody>
        </p:sp>
        <p:sp>
          <p:nvSpPr>
            <p:cNvPr id="42" name="tx42"/>
            <p:cNvSpPr/>
            <p:nvPr/>
          </p:nvSpPr>
          <p:spPr>
            <a:xfrm>
              <a:off x="10874057" y="1525888"/>
              <a:ext cx="369607"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Egypt</a:t>
              </a:r>
            </a:p>
          </p:txBody>
        </p:sp>
        <p:sp>
          <p:nvSpPr>
            <p:cNvPr id="43" name="tx43"/>
            <p:cNvSpPr/>
            <p:nvPr/>
          </p:nvSpPr>
          <p:spPr>
            <a:xfrm>
              <a:off x="10837816"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47,000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3834123" y="3486476"/>
              <a:ext cx="122667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65" name="pt65"/>
            <p:cNvSpPr/>
            <p:nvPr/>
          </p:nvSpPr>
          <p:spPr>
            <a:xfrm>
              <a:off x="5154308" y="3481778"/>
              <a:ext cx="171607" cy="171607"/>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66" name="pt66"/>
            <p:cNvSpPr/>
            <p:nvPr/>
          </p:nvSpPr>
          <p:spPr>
            <a:xfrm>
              <a:off x="5870242"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7" name="pt67"/>
            <p:cNvSpPr/>
            <p:nvPr/>
          </p:nvSpPr>
          <p:spPr>
            <a:xfrm>
              <a:off x="6586175"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8" name="pt68"/>
            <p:cNvSpPr/>
            <p:nvPr/>
          </p:nvSpPr>
          <p:spPr>
            <a:xfrm>
              <a:off x="7302108"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9" name="pt69"/>
            <p:cNvSpPr/>
            <p:nvPr/>
          </p:nvSpPr>
          <p:spPr>
            <a:xfrm>
              <a:off x="8018041"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70" name="tx70"/>
            <p:cNvSpPr/>
            <p:nvPr/>
          </p:nvSpPr>
          <p:spPr>
            <a:xfrm>
              <a:off x="5419429"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60-69</a:t>
              </a:r>
            </a:p>
          </p:txBody>
        </p:sp>
        <p:sp>
          <p:nvSpPr>
            <p:cNvPr id="71" name="tx71"/>
            <p:cNvSpPr/>
            <p:nvPr/>
          </p:nvSpPr>
          <p:spPr>
            <a:xfrm>
              <a:off x="6135362"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72" name="tx72"/>
            <p:cNvSpPr/>
            <p:nvPr/>
          </p:nvSpPr>
          <p:spPr>
            <a:xfrm>
              <a:off x="6851296"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73" name="tx73"/>
            <p:cNvSpPr/>
            <p:nvPr/>
          </p:nvSpPr>
          <p:spPr>
            <a:xfrm>
              <a:off x="7567229"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4" name="tx74"/>
            <p:cNvSpPr/>
            <p:nvPr/>
          </p:nvSpPr>
          <p:spPr>
            <a:xfrm>
              <a:off x="8283162"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5" name="tx75"/>
            <p:cNvSpPr/>
            <p:nvPr/>
          </p:nvSpPr>
          <p:spPr>
            <a:xfrm>
              <a:off x="731520" y="819543"/>
              <a:ext cx="4174628"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zero-dose children, 2023</a:t>
              </a:r>
            </a:p>
          </p:txBody>
        </p:sp>
        <p:sp>
          <p:nvSpPr>
            <p:cNvPr id="76" name="tx76"/>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8" name="tx78"/>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9" name="tx79"/>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80" name="tx80"/>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81" name="tx81"/>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82" name="tx82"/>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83" name="tx83"/>
            <p:cNvSpPr/>
            <p:nvPr/>
          </p:nvSpPr>
          <p:spPr>
            <a:xfrm>
              <a:off x="5585132" y="3842715"/>
              <a:ext cx="61191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zero-dose children while the outer bubble reflects size of target population    </a:t>
              </a:r>
            </a:p>
          </p:txBody>
        </p:sp>
      </p:grpSp>
      <p:sp>
        <p:nvSpPr>
          <p:cNvPr id="84"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1,683,000 zero-dose children in Never Gavi MICs.
The top 10 countries (out of 60) accounted for 1,334,000 (79%) of zero-dose children in Never Gavi MICs.
Mexico had the highest number of zero-dose children (222,000), followed by South Africa (220,000). These account for approximately 13% and 13% of zero-dose children in the group, respectively.
Absolute numbers of zero-dose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044" y="90506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5" name="pl5"/>
            <p:cNvSpPr/>
            <p:nvPr/>
          </p:nvSpPr>
          <p:spPr>
            <a:xfrm>
              <a:off x="695044" y="116280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6" name="pl6"/>
            <p:cNvSpPr/>
            <p:nvPr/>
          </p:nvSpPr>
          <p:spPr>
            <a:xfrm>
              <a:off x="695044" y="142054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7" name="pl7"/>
            <p:cNvSpPr/>
            <p:nvPr/>
          </p:nvSpPr>
          <p:spPr>
            <a:xfrm>
              <a:off x="695044" y="167828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8" name="pl8"/>
            <p:cNvSpPr/>
            <p:nvPr/>
          </p:nvSpPr>
          <p:spPr>
            <a:xfrm>
              <a:off x="695044" y="193601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9" name="pl9"/>
            <p:cNvSpPr/>
            <p:nvPr/>
          </p:nvSpPr>
          <p:spPr>
            <a:xfrm>
              <a:off x="695044" y="219375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0" name="pl10"/>
            <p:cNvSpPr/>
            <p:nvPr/>
          </p:nvSpPr>
          <p:spPr>
            <a:xfrm>
              <a:off x="695044" y="245149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1" name="pl11"/>
            <p:cNvSpPr/>
            <p:nvPr/>
          </p:nvSpPr>
          <p:spPr>
            <a:xfrm>
              <a:off x="695044" y="2709233"/>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2" name="pl12"/>
            <p:cNvSpPr/>
            <p:nvPr/>
          </p:nvSpPr>
          <p:spPr>
            <a:xfrm>
              <a:off x="695044" y="296697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3" name="pl13"/>
            <p:cNvSpPr/>
            <p:nvPr/>
          </p:nvSpPr>
          <p:spPr>
            <a:xfrm>
              <a:off x="695044" y="322470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4" name="pl14"/>
            <p:cNvSpPr/>
            <p:nvPr/>
          </p:nvSpPr>
          <p:spPr>
            <a:xfrm>
              <a:off x="695044" y="348244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5" name="pl15"/>
            <p:cNvSpPr/>
            <p:nvPr/>
          </p:nvSpPr>
          <p:spPr>
            <a:xfrm>
              <a:off x="695044" y="374018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6" name="pl16"/>
            <p:cNvSpPr/>
            <p:nvPr/>
          </p:nvSpPr>
          <p:spPr>
            <a:xfrm>
              <a:off x="695044" y="3997921"/>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7" name="pl17"/>
            <p:cNvSpPr/>
            <p:nvPr/>
          </p:nvSpPr>
          <p:spPr>
            <a:xfrm>
              <a:off x="695044" y="425565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8" name="pl18"/>
            <p:cNvSpPr/>
            <p:nvPr/>
          </p:nvSpPr>
          <p:spPr>
            <a:xfrm>
              <a:off x="695044" y="451339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9" name="pl19"/>
            <p:cNvSpPr/>
            <p:nvPr/>
          </p:nvSpPr>
          <p:spPr>
            <a:xfrm>
              <a:off x="695044" y="477113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0" name="pl20"/>
            <p:cNvSpPr/>
            <p:nvPr/>
          </p:nvSpPr>
          <p:spPr>
            <a:xfrm>
              <a:off x="695044" y="502887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1" name="pl21"/>
            <p:cNvSpPr/>
            <p:nvPr/>
          </p:nvSpPr>
          <p:spPr>
            <a:xfrm>
              <a:off x="695044" y="528661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2" name="pl22"/>
            <p:cNvSpPr/>
            <p:nvPr/>
          </p:nvSpPr>
          <p:spPr>
            <a:xfrm>
              <a:off x="695044" y="554434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3" name="pl23"/>
            <p:cNvSpPr/>
            <p:nvPr/>
          </p:nvSpPr>
          <p:spPr>
            <a:xfrm>
              <a:off x="695044" y="580208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4" name="pl24"/>
            <p:cNvSpPr/>
            <p:nvPr/>
          </p:nvSpPr>
          <p:spPr>
            <a:xfrm>
              <a:off x="2420208" y="2709665"/>
              <a:ext cx="4929038" cy="1287824"/>
            </a:xfrm>
            <a:custGeom>
              <a:avLst/>
              <a:pathLst>
                <a:path w="4929038" h="1287824">
                  <a:moveTo>
                    <a:pt x="0" y="1287824"/>
                  </a:moveTo>
                  <a:lnTo>
                    <a:pt x="49788" y="1287748"/>
                  </a:lnTo>
                  <a:lnTo>
                    <a:pt x="99576" y="1287659"/>
                  </a:lnTo>
                  <a:lnTo>
                    <a:pt x="149364" y="1287554"/>
                  </a:lnTo>
                  <a:lnTo>
                    <a:pt x="199153" y="1287431"/>
                  </a:lnTo>
                  <a:lnTo>
                    <a:pt x="248941" y="1287287"/>
                  </a:lnTo>
                  <a:lnTo>
                    <a:pt x="298729" y="1287117"/>
                  </a:lnTo>
                  <a:lnTo>
                    <a:pt x="348517" y="1286917"/>
                  </a:lnTo>
                  <a:lnTo>
                    <a:pt x="398306" y="1286683"/>
                  </a:lnTo>
                  <a:lnTo>
                    <a:pt x="448094" y="1286407"/>
                  </a:lnTo>
                  <a:lnTo>
                    <a:pt x="497882" y="1286084"/>
                  </a:lnTo>
                  <a:lnTo>
                    <a:pt x="547670" y="1285703"/>
                  </a:lnTo>
                  <a:lnTo>
                    <a:pt x="597459" y="1285257"/>
                  </a:lnTo>
                  <a:lnTo>
                    <a:pt x="647247" y="1284732"/>
                  </a:lnTo>
                  <a:lnTo>
                    <a:pt x="697035" y="1284116"/>
                  </a:lnTo>
                  <a:lnTo>
                    <a:pt x="746824" y="1283392"/>
                  </a:lnTo>
                  <a:lnTo>
                    <a:pt x="796612" y="1282543"/>
                  </a:lnTo>
                  <a:lnTo>
                    <a:pt x="846400" y="1281546"/>
                  </a:lnTo>
                  <a:lnTo>
                    <a:pt x="896188" y="1280376"/>
                  </a:lnTo>
                  <a:lnTo>
                    <a:pt x="945977" y="1279004"/>
                  </a:lnTo>
                  <a:lnTo>
                    <a:pt x="995765" y="1277394"/>
                  </a:lnTo>
                  <a:lnTo>
                    <a:pt x="1045553" y="1275508"/>
                  </a:lnTo>
                  <a:lnTo>
                    <a:pt x="1095341" y="1273298"/>
                  </a:lnTo>
                  <a:lnTo>
                    <a:pt x="1145130" y="1270710"/>
                  </a:lnTo>
                  <a:lnTo>
                    <a:pt x="1194918" y="1267681"/>
                  </a:lnTo>
                  <a:lnTo>
                    <a:pt x="1244706" y="1264140"/>
                  </a:lnTo>
                  <a:lnTo>
                    <a:pt x="1294495" y="1260002"/>
                  </a:lnTo>
                  <a:lnTo>
                    <a:pt x="1344283" y="1255173"/>
                  </a:lnTo>
                  <a:lnTo>
                    <a:pt x="1394071" y="1249545"/>
                  </a:lnTo>
                  <a:lnTo>
                    <a:pt x="1443859" y="1242993"/>
                  </a:lnTo>
                  <a:lnTo>
                    <a:pt x="1493648" y="1235379"/>
                  </a:lnTo>
                  <a:lnTo>
                    <a:pt x="1543436" y="1226548"/>
                  </a:lnTo>
                  <a:lnTo>
                    <a:pt x="1593224" y="1216328"/>
                  </a:lnTo>
                  <a:lnTo>
                    <a:pt x="1643012" y="1204531"/>
                  </a:lnTo>
                  <a:lnTo>
                    <a:pt x="1692801" y="1190954"/>
                  </a:lnTo>
                  <a:lnTo>
                    <a:pt x="1742589" y="1175381"/>
                  </a:lnTo>
                  <a:lnTo>
                    <a:pt x="1792377" y="1157589"/>
                  </a:lnTo>
                  <a:lnTo>
                    <a:pt x="1842166" y="1137353"/>
                  </a:lnTo>
                  <a:lnTo>
                    <a:pt x="1891954" y="1114453"/>
                  </a:lnTo>
                  <a:lnTo>
                    <a:pt x="1941742" y="1088688"/>
                  </a:lnTo>
                  <a:lnTo>
                    <a:pt x="1991530" y="1059885"/>
                  </a:lnTo>
                  <a:lnTo>
                    <a:pt x="2041319" y="1027919"/>
                  </a:lnTo>
                  <a:lnTo>
                    <a:pt x="2091107" y="992726"/>
                  </a:lnTo>
                  <a:lnTo>
                    <a:pt x="2140895" y="954321"/>
                  </a:lnTo>
                  <a:lnTo>
                    <a:pt x="2190683" y="912811"/>
                  </a:lnTo>
                  <a:lnTo>
                    <a:pt x="2240472" y="868410"/>
                  </a:lnTo>
                  <a:lnTo>
                    <a:pt x="2290260" y="821442"/>
                  </a:lnTo>
                  <a:lnTo>
                    <a:pt x="2340048" y="772340"/>
                  </a:lnTo>
                  <a:lnTo>
                    <a:pt x="2389837" y="721634"/>
                  </a:lnTo>
                  <a:lnTo>
                    <a:pt x="2439625" y="669932"/>
                  </a:lnTo>
                  <a:lnTo>
                    <a:pt x="2489413" y="617892"/>
                  </a:lnTo>
                  <a:lnTo>
                    <a:pt x="2539201" y="566190"/>
                  </a:lnTo>
                  <a:lnTo>
                    <a:pt x="2588990" y="515484"/>
                  </a:lnTo>
                  <a:lnTo>
                    <a:pt x="2638778" y="466382"/>
                  </a:lnTo>
                  <a:lnTo>
                    <a:pt x="2688566" y="419414"/>
                  </a:lnTo>
                  <a:lnTo>
                    <a:pt x="2738354" y="375013"/>
                  </a:lnTo>
                  <a:lnTo>
                    <a:pt x="2788143" y="333503"/>
                  </a:lnTo>
                  <a:lnTo>
                    <a:pt x="2837931" y="295097"/>
                  </a:lnTo>
                  <a:lnTo>
                    <a:pt x="2887719" y="259904"/>
                  </a:lnTo>
                  <a:lnTo>
                    <a:pt x="2937508" y="227938"/>
                  </a:lnTo>
                  <a:lnTo>
                    <a:pt x="2987296" y="199136"/>
                  </a:lnTo>
                  <a:lnTo>
                    <a:pt x="3037084" y="173370"/>
                  </a:lnTo>
                  <a:lnTo>
                    <a:pt x="3086872" y="150470"/>
                  </a:lnTo>
                  <a:lnTo>
                    <a:pt x="3136661" y="130234"/>
                  </a:lnTo>
                  <a:lnTo>
                    <a:pt x="3186449" y="112442"/>
                  </a:lnTo>
                  <a:lnTo>
                    <a:pt x="3236237" y="96870"/>
                  </a:lnTo>
                  <a:lnTo>
                    <a:pt x="3286025" y="83292"/>
                  </a:lnTo>
                  <a:lnTo>
                    <a:pt x="3335814" y="71495"/>
                  </a:lnTo>
                  <a:lnTo>
                    <a:pt x="3385602" y="61275"/>
                  </a:lnTo>
                  <a:lnTo>
                    <a:pt x="3435390" y="52444"/>
                  </a:lnTo>
                  <a:lnTo>
                    <a:pt x="3485179" y="44831"/>
                  </a:lnTo>
                  <a:lnTo>
                    <a:pt x="3534967" y="38279"/>
                  </a:lnTo>
                  <a:lnTo>
                    <a:pt x="3584755" y="32650"/>
                  </a:lnTo>
                  <a:lnTo>
                    <a:pt x="3634543" y="27821"/>
                  </a:lnTo>
                  <a:lnTo>
                    <a:pt x="3684332" y="23684"/>
                  </a:lnTo>
                  <a:lnTo>
                    <a:pt x="3734120" y="20142"/>
                  </a:lnTo>
                  <a:lnTo>
                    <a:pt x="3783908" y="17114"/>
                  </a:lnTo>
                  <a:lnTo>
                    <a:pt x="3833696" y="14526"/>
                  </a:lnTo>
                  <a:lnTo>
                    <a:pt x="3883485" y="12315"/>
                  </a:lnTo>
                  <a:lnTo>
                    <a:pt x="3933273" y="10429"/>
                  </a:lnTo>
                  <a:lnTo>
                    <a:pt x="3983061" y="8820"/>
                  </a:lnTo>
                  <a:lnTo>
                    <a:pt x="4032850" y="7447"/>
                  </a:lnTo>
                  <a:lnTo>
                    <a:pt x="4082638" y="6278"/>
                  </a:lnTo>
                  <a:lnTo>
                    <a:pt x="4132426" y="5281"/>
                  </a:lnTo>
                  <a:lnTo>
                    <a:pt x="4182214" y="4431"/>
                  </a:lnTo>
                  <a:lnTo>
                    <a:pt x="4232003" y="3708"/>
                  </a:lnTo>
                  <a:lnTo>
                    <a:pt x="4281791" y="3092"/>
                  </a:lnTo>
                  <a:lnTo>
                    <a:pt x="4331579" y="2567"/>
                  </a:lnTo>
                  <a:lnTo>
                    <a:pt x="4381367" y="2120"/>
                  </a:lnTo>
                  <a:lnTo>
                    <a:pt x="4431156" y="1740"/>
                  </a:lnTo>
                  <a:lnTo>
                    <a:pt x="4480944" y="1416"/>
                  </a:lnTo>
                  <a:lnTo>
                    <a:pt x="4530732" y="1141"/>
                  </a:lnTo>
                  <a:lnTo>
                    <a:pt x="4580521" y="906"/>
                  </a:lnTo>
                  <a:lnTo>
                    <a:pt x="4630309" y="706"/>
                  </a:lnTo>
                  <a:lnTo>
                    <a:pt x="4680097" y="537"/>
                  </a:lnTo>
                  <a:lnTo>
                    <a:pt x="4729885" y="392"/>
                  </a:lnTo>
                  <a:lnTo>
                    <a:pt x="4779674" y="269"/>
                  </a:lnTo>
                  <a:lnTo>
                    <a:pt x="4829462" y="164"/>
                  </a:lnTo>
                  <a:lnTo>
                    <a:pt x="4879250" y="75"/>
                  </a:lnTo>
                  <a:lnTo>
                    <a:pt x="4929038" y="0"/>
                  </a:lnTo>
                </a:path>
              </a:pathLst>
            </a:custGeom>
            <a:ln w="40651" cap="flat">
              <a:solidFill>
                <a:srgbClr val="D3D3D3">
                  <a:alpha val="100000"/>
                </a:srgbClr>
              </a:solidFill>
              <a:prstDash val="solid"/>
              <a:round/>
            </a:ln>
          </p:spPr>
          <p:txBody>
            <a:bodyPr/>
            <a:lstStyle/>
            <a:p/>
          </p:txBody>
        </p:sp>
        <p:sp>
          <p:nvSpPr>
            <p:cNvPr id="25" name="pl25"/>
            <p:cNvSpPr/>
            <p:nvPr/>
          </p:nvSpPr>
          <p:spPr>
            <a:xfrm>
              <a:off x="2420208" y="2966970"/>
              <a:ext cx="4929038" cy="0"/>
            </a:xfrm>
            <a:custGeom>
              <a:avLst/>
              <a:pathLst>
                <a:path w="4929038" h="0">
                  <a:moveTo>
                    <a:pt x="0" y="0"/>
                  </a:moveTo>
                  <a:lnTo>
                    <a:pt x="49788" y="0"/>
                  </a:lnTo>
                  <a:lnTo>
                    <a:pt x="99576" y="0"/>
                  </a:lnTo>
                  <a:lnTo>
                    <a:pt x="149364" y="0"/>
                  </a:lnTo>
                  <a:lnTo>
                    <a:pt x="199153" y="0"/>
                  </a:lnTo>
                  <a:lnTo>
                    <a:pt x="248941" y="0"/>
                  </a:lnTo>
                  <a:lnTo>
                    <a:pt x="298729" y="0"/>
                  </a:lnTo>
                  <a:lnTo>
                    <a:pt x="348517" y="0"/>
                  </a:lnTo>
                  <a:lnTo>
                    <a:pt x="398306" y="0"/>
                  </a:lnTo>
                  <a:lnTo>
                    <a:pt x="448094" y="0"/>
                  </a:lnTo>
                  <a:lnTo>
                    <a:pt x="497882" y="0"/>
                  </a:lnTo>
                  <a:lnTo>
                    <a:pt x="547670" y="0"/>
                  </a:lnTo>
                  <a:lnTo>
                    <a:pt x="597459" y="0"/>
                  </a:lnTo>
                  <a:lnTo>
                    <a:pt x="647247" y="0"/>
                  </a:lnTo>
                  <a:lnTo>
                    <a:pt x="697035" y="0"/>
                  </a:lnTo>
                  <a:lnTo>
                    <a:pt x="746824" y="0"/>
                  </a:lnTo>
                  <a:lnTo>
                    <a:pt x="796612" y="0"/>
                  </a:lnTo>
                  <a:lnTo>
                    <a:pt x="846400" y="0"/>
                  </a:lnTo>
                  <a:lnTo>
                    <a:pt x="896188" y="0"/>
                  </a:lnTo>
                  <a:lnTo>
                    <a:pt x="945977" y="0"/>
                  </a:lnTo>
                  <a:lnTo>
                    <a:pt x="995765" y="0"/>
                  </a:lnTo>
                  <a:lnTo>
                    <a:pt x="1045553" y="0"/>
                  </a:lnTo>
                  <a:lnTo>
                    <a:pt x="1095341" y="0"/>
                  </a:lnTo>
                  <a:lnTo>
                    <a:pt x="1145130" y="0"/>
                  </a:lnTo>
                  <a:lnTo>
                    <a:pt x="1194918" y="0"/>
                  </a:lnTo>
                  <a:lnTo>
                    <a:pt x="1244706" y="0"/>
                  </a:lnTo>
                  <a:lnTo>
                    <a:pt x="1294495" y="0"/>
                  </a:lnTo>
                  <a:lnTo>
                    <a:pt x="1344283" y="0"/>
                  </a:lnTo>
                  <a:lnTo>
                    <a:pt x="1394071" y="0"/>
                  </a:lnTo>
                  <a:lnTo>
                    <a:pt x="1443859" y="0"/>
                  </a:lnTo>
                  <a:lnTo>
                    <a:pt x="1493648" y="0"/>
                  </a:lnTo>
                  <a:lnTo>
                    <a:pt x="1543436" y="0"/>
                  </a:lnTo>
                  <a:lnTo>
                    <a:pt x="1593224" y="0"/>
                  </a:lnTo>
                  <a:lnTo>
                    <a:pt x="1643012" y="0"/>
                  </a:lnTo>
                  <a:lnTo>
                    <a:pt x="1692801" y="0"/>
                  </a:lnTo>
                  <a:lnTo>
                    <a:pt x="1742589" y="0"/>
                  </a:lnTo>
                  <a:lnTo>
                    <a:pt x="1792377" y="0"/>
                  </a:lnTo>
                  <a:lnTo>
                    <a:pt x="1842166" y="0"/>
                  </a:lnTo>
                  <a:lnTo>
                    <a:pt x="1891954" y="0"/>
                  </a:lnTo>
                  <a:lnTo>
                    <a:pt x="1941742" y="0"/>
                  </a:lnTo>
                  <a:lnTo>
                    <a:pt x="1991530" y="0"/>
                  </a:lnTo>
                  <a:lnTo>
                    <a:pt x="2041319" y="0"/>
                  </a:lnTo>
                  <a:lnTo>
                    <a:pt x="2091107" y="0"/>
                  </a:lnTo>
                  <a:lnTo>
                    <a:pt x="2140895" y="0"/>
                  </a:lnTo>
                  <a:lnTo>
                    <a:pt x="2190683" y="0"/>
                  </a:lnTo>
                  <a:lnTo>
                    <a:pt x="2240472" y="0"/>
                  </a:lnTo>
                  <a:lnTo>
                    <a:pt x="2290260" y="0"/>
                  </a:lnTo>
                  <a:lnTo>
                    <a:pt x="2340048" y="0"/>
                  </a:lnTo>
                  <a:lnTo>
                    <a:pt x="2389837" y="0"/>
                  </a:lnTo>
                  <a:lnTo>
                    <a:pt x="2439625" y="0"/>
                  </a:lnTo>
                  <a:lnTo>
                    <a:pt x="2489413" y="0"/>
                  </a:lnTo>
                  <a:lnTo>
                    <a:pt x="2539201" y="0"/>
                  </a:lnTo>
                  <a:lnTo>
                    <a:pt x="2588990" y="0"/>
                  </a:lnTo>
                  <a:lnTo>
                    <a:pt x="2638778" y="0"/>
                  </a:lnTo>
                  <a:lnTo>
                    <a:pt x="2688566" y="0"/>
                  </a:lnTo>
                  <a:lnTo>
                    <a:pt x="2738354" y="0"/>
                  </a:lnTo>
                  <a:lnTo>
                    <a:pt x="2788143" y="0"/>
                  </a:lnTo>
                  <a:lnTo>
                    <a:pt x="2837931" y="0"/>
                  </a:lnTo>
                  <a:lnTo>
                    <a:pt x="2887719" y="0"/>
                  </a:lnTo>
                  <a:lnTo>
                    <a:pt x="2937508" y="0"/>
                  </a:lnTo>
                  <a:lnTo>
                    <a:pt x="2987296" y="0"/>
                  </a:lnTo>
                  <a:lnTo>
                    <a:pt x="3037084" y="0"/>
                  </a:lnTo>
                  <a:lnTo>
                    <a:pt x="3086872" y="0"/>
                  </a:lnTo>
                  <a:lnTo>
                    <a:pt x="3136661" y="0"/>
                  </a:lnTo>
                  <a:lnTo>
                    <a:pt x="3186449" y="0"/>
                  </a:lnTo>
                  <a:lnTo>
                    <a:pt x="3236237" y="0"/>
                  </a:lnTo>
                  <a:lnTo>
                    <a:pt x="3286025" y="0"/>
                  </a:lnTo>
                  <a:lnTo>
                    <a:pt x="3335814" y="0"/>
                  </a:lnTo>
                  <a:lnTo>
                    <a:pt x="3385602" y="0"/>
                  </a:lnTo>
                  <a:lnTo>
                    <a:pt x="3435390" y="0"/>
                  </a:lnTo>
                  <a:lnTo>
                    <a:pt x="3485179" y="0"/>
                  </a:lnTo>
                  <a:lnTo>
                    <a:pt x="3534967" y="0"/>
                  </a:lnTo>
                  <a:lnTo>
                    <a:pt x="3584755" y="0"/>
                  </a:lnTo>
                  <a:lnTo>
                    <a:pt x="3634543" y="0"/>
                  </a:lnTo>
                  <a:lnTo>
                    <a:pt x="3684332" y="0"/>
                  </a:lnTo>
                  <a:lnTo>
                    <a:pt x="3734120" y="0"/>
                  </a:lnTo>
                  <a:lnTo>
                    <a:pt x="3783908" y="0"/>
                  </a:lnTo>
                  <a:lnTo>
                    <a:pt x="3833696" y="0"/>
                  </a:lnTo>
                  <a:lnTo>
                    <a:pt x="3883485" y="0"/>
                  </a:lnTo>
                  <a:lnTo>
                    <a:pt x="3933273" y="0"/>
                  </a:lnTo>
                  <a:lnTo>
                    <a:pt x="3983061" y="0"/>
                  </a:lnTo>
                  <a:lnTo>
                    <a:pt x="4032850" y="0"/>
                  </a:lnTo>
                  <a:lnTo>
                    <a:pt x="4082638" y="0"/>
                  </a:lnTo>
                  <a:lnTo>
                    <a:pt x="4132426" y="0"/>
                  </a:lnTo>
                  <a:lnTo>
                    <a:pt x="4182214" y="0"/>
                  </a:lnTo>
                  <a:lnTo>
                    <a:pt x="4232003" y="0"/>
                  </a:lnTo>
                  <a:lnTo>
                    <a:pt x="4281791" y="0"/>
                  </a:lnTo>
                  <a:lnTo>
                    <a:pt x="4331579" y="0"/>
                  </a:lnTo>
                  <a:lnTo>
                    <a:pt x="4381367" y="0"/>
                  </a:lnTo>
                  <a:lnTo>
                    <a:pt x="4431156" y="0"/>
                  </a:lnTo>
                  <a:lnTo>
                    <a:pt x="4480944" y="0"/>
                  </a:lnTo>
                  <a:lnTo>
                    <a:pt x="4530732" y="0"/>
                  </a:lnTo>
                  <a:lnTo>
                    <a:pt x="4580521" y="0"/>
                  </a:lnTo>
                  <a:lnTo>
                    <a:pt x="4630309" y="0"/>
                  </a:lnTo>
                  <a:lnTo>
                    <a:pt x="4680097" y="0"/>
                  </a:lnTo>
                  <a:lnTo>
                    <a:pt x="4729885" y="0"/>
                  </a:lnTo>
                  <a:lnTo>
                    <a:pt x="4779674" y="0"/>
                  </a:lnTo>
                  <a:lnTo>
                    <a:pt x="4829462" y="0"/>
                  </a:lnTo>
                  <a:lnTo>
                    <a:pt x="4879250" y="0"/>
                  </a:lnTo>
                  <a:lnTo>
                    <a:pt x="4929038" y="0"/>
                  </a:lnTo>
                </a:path>
              </a:pathLst>
            </a:custGeom>
            <a:ln w="40651" cap="flat">
              <a:solidFill>
                <a:srgbClr val="D3D3D3">
                  <a:alpha val="100000"/>
                </a:srgbClr>
              </a:solidFill>
              <a:prstDash val="solid"/>
              <a:round/>
            </a:ln>
          </p:spPr>
          <p:txBody>
            <a:bodyPr/>
            <a:lstStyle/>
            <a:p/>
          </p:txBody>
        </p:sp>
        <p:sp>
          <p:nvSpPr>
            <p:cNvPr id="26" name="pl26"/>
            <p:cNvSpPr/>
            <p:nvPr/>
          </p:nvSpPr>
          <p:spPr>
            <a:xfrm>
              <a:off x="2420208" y="5028959"/>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7" name="pl27"/>
            <p:cNvSpPr/>
            <p:nvPr/>
          </p:nvSpPr>
          <p:spPr>
            <a:xfrm>
              <a:off x="2420208" y="1678454"/>
              <a:ext cx="4929038" cy="515129"/>
            </a:xfrm>
            <a:custGeom>
              <a:avLst/>
              <a:pathLst>
                <a:path w="4929038" h="515129">
                  <a:moveTo>
                    <a:pt x="0" y="515129"/>
                  </a:moveTo>
                  <a:lnTo>
                    <a:pt x="49788" y="515099"/>
                  </a:lnTo>
                  <a:lnTo>
                    <a:pt x="99576" y="515063"/>
                  </a:lnTo>
                  <a:lnTo>
                    <a:pt x="149364" y="515021"/>
                  </a:lnTo>
                  <a:lnTo>
                    <a:pt x="199153" y="514972"/>
                  </a:lnTo>
                  <a:lnTo>
                    <a:pt x="248941" y="514914"/>
                  </a:lnTo>
                  <a:lnTo>
                    <a:pt x="298729" y="514847"/>
                  </a:lnTo>
                  <a:lnTo>
                    <a:pt x="348517" y="514767"/>
                  </a:lnTo>
                  <a:lnTo>
                    <a:pt x="398306" y="514673"/>
                  </a:lnTo>
                  <a:lnTo>
                    <a:pt x="448094" y="514563"/>
                  </a:lnTo>
                  <a:lnTo>
                    <a:pt x="497882" y="514433"/>
                  </a:lnTo>
                  <a:lnTo>
                    <a:pt x="547670" y="514281"/>
                  </a:lnTo>
                  <a:lnTo>
                    <a:pt x="597459" y="514102"/>
                  </a:lnTo>
                  <a:lnTo>
                    <a:pt x="647247" y="513892"/>
                  </a:lnTo>
                  <a:lnTo>
                    <a:pt x="697035" y="513646"/>
                  </a:lnTo>
                  <a:lnTo>
                    <a:pt x="746824" y="513357"/>
                  </a:lnTo>
                  <a:lnTo>
                    <a:pt x="796612" y="513017"/>
                  </a:lnTo>
                  <a:lnTo>
                    <a:pt x="846400" y="512618"/>
                  </a:lnTo>
                  <a:lnTo>
                    <a:pt x="896188" y="512150"/>
                  </a:lnTo>
                  <a:lnTo>
                    <a:pt x="945977" y="511601"/>
                  </a:lnTo>
                  <a:lnTo>
                    <a:pt x="995765" y="510957"/>
                  </a:lnTo>
                  <a:lnTo>
                    <a:pt x="1045553" y="510203"/>
                  </a:lnTo>
                  <a:lnTo>
                    <a:pt x="1095341" y="509319"/>
                  </a:lnTo>
                  <a:lnTo>
                    <a:pt x="1145130" y="508284"/>
                  </a:lnTo>
                  <a:lnTo>
                    <a:pt x="1194918" y="507072"/>
                  </a:lnTo>
                  <a:lnTo>
                    <a:pt x="1244706" y="505656"/>
                  </a:lnTo>
                  <a:lnTo>
                    <a:pt x="1294495" y="504001"/>
                  </a:lnTo>
                  <a:lnTo>
                    <a:pt x="1344283" y="502069"/>
                  </a:lnTo>
                  <a:lnTo>
                    <a:pt x="1394071" y="499818"/>
                  </a:lnTo>
                  <a:lnTo>
                    <a:pt x="1443859" y="497197"/>
                  </a:lnTo>
                  <a:lnTo>
                    <a:pt x="1493648" y="494151"/>
                  </a:lnTo>
                  <a:lnTo>
                    <a:pt x="1543436" y="490619"/>
                  </a:lnTo>
                  <a:lnTo>
                    <a:pt x="1593224" y="486531"/>
                  </a:lnTo>
                  <a:lnTo>
                    <a:pt x="1643012" y="481812"/>
                  </a:lnTo>
                  <a:lnTo>
                    <a:pt x="1692801" y="476381"/>
                  </a:lnTo>
                  <a:lnTo>
                    <a:pt x="1742589" y="470152"/>
                  </a:lnTo>
                  <a:lnTo>
                    <a:pt x="1792377" y="463035"/>
                  </a:lnTo>
                  <a:lnTo>
                    <a:pt x="1842166" y="454941"/>
                  </a:lnTo>
                  <a:lnTo>
                    <a:pt x="1891954" y="445781"/>
                  </a:lnTo>
                  <a:lnTo>
                    <a:pt x="1941742" y="435475"/>
                  </a:lnTo>
                  <a:lnTo>
                    <a:pt x="1991530" y="423954"/>
                  </a:lnTo>
                  <a:lnTo>
                    <a:pt x="2041319" y="411167"/>
                  </a:lnTo>
                  <a:lnTo>
                    <a:pt x="2091107" y="397090"/>
                  </a:lnTo>
                  <a:lnTo>
                    <a:pt x="2140895" y="381728"/>
                  </a:lnTo>
                  <a:lnTo>
                    <a:pt x="2190683" y="365124"/>
                  </a:lnTo>
                  <a:lnTo>
                    <a:pt x="2240472" y="347364"/>
                  </a:lnTo>
                  <a:lnTo>
                    <a:pt x="2290260" y="328576"/>
                  </a:lnTo>
                  <a:lnTo>
                    <a:pt x="2340048" y="308936"/>
                  </a:lnTo>
                  <a:lnTo>
                    <a:pt x="2389837" y="288653"/>
                  </a:lnTo>
                  <a:lnTo>
                    <a:pt x="2439625" y="267972"/>
                  </a:lnTo>
                  <a:lnTo>
                    <a:pt x="2489413" y="247156"/>
                  </a:lnTo>
                  <a:lnTo>
                    <a:pt x="2539201" y="226476"/>
                  </a:lnTo>
                  <a:lnTo>
                    <a:pt x="2588990" y="206193"/>
                  </a:lnTo>
                  <a:lnTo>
                    <a:pt x="2638778" y="186552"/>
                  </a:lnTo>
                  <a:lnTo>
                    <a:pt x="2688566" y="167765"/>
                  </a:lnTo>
                  <a:lnTo>
                    <a:pt x="2738354" y="150005"/>
                  </a:lnTo>
                  <a:lnTo>
                    <a:pt x="2788143" y="133401"/>
                  </a:lnTo>
                  <a:lnTo>
                    <a:pt x="2837931" y="118039"/>
                  </a:lnTo>
                  <a:lnTo>
                    <a:pt x="2887719" y="103961"/>
                  </a:lnTo>
                  <a:lnTo>
                    <a:pt x="2937508" y="91175"/>
                  </a:lnTo>
                  <a:lnTo>
                    <a:pt x="2987296" y="79654"/>
                  </a:lnTo>
                  <a:lnTo>
                    <a:pt x="3037084" y="69348"/>
                  </a:lnTo>
                  <a:lnTo>
                    <a:pt x="3086872" y="60188"/>
                  </a:lnTo>
                  <a:lnTo>
                    <a:pt x="3136661" y="52093"/>
                  </a:lnTo>
                  <a:lnTo>
                    <a:pt x="3186449" y="44977"/>
                  </a:lnTo>
                  <a:lnTo>
                    <a:pt x="3236237" y="38748"/>
                  </a:lnTo>
                  <a:lnTo>
                    <a:pt x="3286025" y="33317"/>
                  </a:lnTo>
                  <a:lnTo>
                    <a:pt x="3335814" y="28598"/>
                  </a:lnTo>
                  <a:lnTo>
                    <a:pt x="3385602" y="24510"/>
                  </a:lnTo>
                  <a:lnTo>
                    <a:pt x="3435390" y="20977"/>
                  </a:lnTo>
                  <a:lnTo>
                    <a:pt x="3485179" y="17932"/>
                  </a:lnTo>
                  <a:lnTo>
                    <a:pt x="3534967" y="15311"/>
                  </a:lnTo>
                  <a:lnTo>
                    <a:pt x="3584755" y="13060"/>
                  </a:lnTo>
                  <a:lnTo>
                    <a:pt x="3634543" y="11128"/>
                  </a:lnTo>
                  <a:lnTo>
                    <a:pt x="3684332" y="9473"/>
                  </a:lnTo>
                  <a:lnTo>
                    <a:pt x="3734120" y="8057"/>
                  </a:lnTo>
                  <a:lnTo>
                    <a:pt x="3783908" y="6845"/>
                  </a:lnTo>
                  <a:lnTo>
                    <a:pt x="3833696" y="5810"/>
                  </a:lnTo>
                  <a:lnTo>
                    <a:pt x="3883485" y="4926"/>
                  </a:lnTo>
                  <a:lnTo>
                    <a:pt x="3933273" y="4171"/>
                  </a:lnTo>
                  <a:lnTo>
                    <a:pt x="3983061" y="3528"/>
                  </a:lnTo>
                  <a:lnTo>
                    <a:pt x="4032850" y="2979"/>
                  </a:lnTo>
                  <a:lnTo>
                    <a:pt x="4082638" y="2511"/>
                  </a:lnTo>
                  <a:lnTo>
                    <a:pt x="4132426" y="2112"/>
                  </a:lnTo>
                  <a:lnTo>
                    <a:pt x="4182214" y="1772"/>
                  </a:lnTo>
                  <a:lnTo>
                    <a:pt x="4232003" y="1483"/>
                  </a:lnTo>
                  <a:lnTo>
                    <a:pt x="4281791" y="1236"/>
                  </a:lnTo>
                  <a:lnTo>
                    <a:pt x="4331579" y="1026"/>
                  </a:lnTo>
                  <a:lnTo>
                    <a:pt x="4381367" y="848"/>
                  </a:lnTo>
                  <a:lnTo>
                    <a:pt x="4431156" y="696"/>
                  </a:lnTo>
                  <a:lnTo>
                    <a:pt x="4480944" y="566"/>
                  </a:lnTo>
                  <a:lnTo>
                    <a:pt x="4530732" y="456"/>
                  </a:lnTo>
                  <a:lnTo>
                    <a:pt x="4580521" y="362"/>
                  </a:lnTo>
                  <a:lnTo>
                    <a:pt x="4630309" y="282"/>
                  </a:lnTo>
                  <a:lnTo>
                    <a:pt x="4680097" y="214"/>
                  </a:lnTo>
                  <a:lnTo>
                    <a:pt x="4729885" y="156"/>
                  </a:lnTo>
                  <a:lnTo>
                    <a:pt x="4779674" y="107"/>
                  </a:lnTo>
                  <a:lnTo>
                    <a:pt x="4829462" y="65"/>
                  </a:lnTo>
                  <a:lnTo>
                    <a:pt x="4879250" y="30"/>
                  </a:lnTo>
                  <a:lnTo>
                    <a:pt x="4929038" y="0"/>
                  </a:lnTo>
                </a:path>
              </a:pathLst>
            </a:custGeom>
            <a:ln w="40651" cap="flat">
              <a:solidFill>
                <a:srgbClr val="D3D3D3">
                  <a:alpha val="100000"/>
                </a:srgbClr>
              </a:solidFill>
              <a:prstDash val="solid"/>
              <a:round/>
            </a:ln>
          </p:spPr>
          <p:txBody>
            <a:bodyPr/>
            <a:lstStyle/>
            <a:p/>
          </p:txBody>
        </p:sp>
        <p:sp>
          <p:nvSpPr>
            <p:cNvPr id="28" name="pl28"/>
            <p:cNvSpPr/>
            <p:nvPr/>
          </p:nvSpPr>
          <p:spPr>
            <a:xfrm>
              <a:off x="2420208" y="1420630"/>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9" name="pl29"/>
            <p:cNvSpPr/>
            <p:nvPr/>
          </p:nvSpPr>
          <p:spPr>
            <a:xfrm>
              <a:off x="2420208" y="905155"/>
              <a:ext cx="4929038" cy="257564"/>
            </a:xfrm>
            <a:custGeom>
              <a:avLst/>
              <a:pathLst>
                <a:path w="4929038" h="257564">
                  <a:moveTo>
                    <a:pt x="0" y="0"/>
                  </a:moveTo>
                  <a:lnTo>
                    <a:pt x="49788" y="15"/>
                  </a:lnTo>
                  <a:lnTo>
                    <a:pt x="99576" y="32"/>
                  </a:lnTo>
                  <a:lnTo>
                    <a:pt x="149364" y="53"/>
                  </a:lnTo>
                  <a:lnTo>
                    <a:pt x="199153" y="78"/>
                  </a:lnTo>
                  <a:lnTo>
                    <a:pt x="248941" y="107"/>
                  </a:lnTo>
                  <a:lnTo>
                    <a:pt x="298729" y="141"/>
                  </a:lnTo>
                  <a:lnTo>
                    <a:pt x="348517" y="181"/>
                  </a:lnTo>
                  <a:lnTo>
                    <a:pt x="398306" y="228"/>
                  </a:lnTo>
                  <a:lnTo>
                    <a:pt x="448094" y="283"/>
                  </a:lnTo>
                  <a:lnTo>
                    <a:pt x="497882" y="348"/>
                  </a:lnTo>
                  <a:lnTo>
                    <a:pt x="547670" y="424"/>
                  </a:lnTo>
                  <a:lnTo>
                    <a:pt x="597459" y="513"/>
                  </a:lnTo>
                  <a:lnTo>
                    <a:pt x="647247" y="618"/>
                  </a:lnTo>
                  <a:lnTo>
                    <a:pt x="697035" y="741"/>
                  </a:lnTo>
                  <a:lnTo>
                    <a:pt x="746824" y="886"/>
                  </a:lnTo>
                  <a:lnTo>
                    <a:pt x="796612" y="1056"/>
                  </a:lnTo>
                  <a:lnTo>
                    <a:pt x="846400" y="1255"/>
                  </a:lnTo>
                  <a:lnTo>
                    <a:pt x="896188" y="1489"/>
                  </a:lnTo>
                  <a:lnTo>
                    <a:pt x="945977" y="1764"/>
                  </a:lnTo>
                  <a:lnTo>
                    <a:pt x="995765" y="2085"/>
                  </a:lnTo>
                  <a:lnTo>
                    <a:pt x="1045553" y="2463"/>
                  </a:lnTo>
                  <a:lnTo>
                    <a:pt x="1095341" y="2905"/>
                  </a:lnTo>
                  <a:lnTo>
                    <a:pt x="1145130" y="3422"/>
                  </a:lnTo>
                  <a:lnTo>
                    <a:pt x="1194918" y="4028"/>
                  </a:lnTo>
                  <a:lnTo>
                    <a:pt x="1244706" y="4736"/>
                  </a:lnTo>
                  <a:lnTo>
                    <a:pt x="1294495" y="5564"/>
                  </a:lnTo>
                  <a:lnTo>
                    <a:pt x="1344283" y="6530"/>
                  </a:lnTo>
                  <a:lnTo>
                    <a:pt x="1394071" y="7655"/>
                  </a:lnTo>
                  <a:lnTo>
                    <a:pt x="1443859" y="8966"/>
                  </a:lnTo>
                  <a:lnTo>
                    <a:pt x="1493648" y="10488"/>
                  </a:lnTo>
                  <a:lnTo>
                    <a:pt x="1543436" y="12255"/>
                  </a:lnTo>
                  <a:lnTo>
                    <a:pt x="1593224" y="14299"/>
                  </a:lnTo>
                  <a:lnTo>
                    <a:pt x="1643012" y="16658"/>
                  </a:lnTo>
                  <a:lnTo>
                    <a:pt x="1692801" y="19374"/>
                  </a:lnTo>
                  <a:lnTo>
                    <a:pt x="1742589" y="22488"/>
                  </a:lnTo>
                  <a:lnTo>
                    <a:pt x="1792377" y="26046"/>
                  </a:lnTo>
                  <a:lnTo>
                    <a:pt x="1842166" y="30094"/>
                  </a:lnTo>
                  <a:lnTo>
                    <a:pt x="1891954" y="34674"/>
                  </a:lnTo>
                  <a:lnTo>
                    <a:pt x="1941742" y="39827"/>
                  </a:lnTo>
                  <a:lnTo>
                    <a:pt x="1991530" y="45587"/>
                  </a:lnTo>
                  <a:lnTo>
                    <a:pt x="2041319" y="51980"/>
                  </a:lnTo>
                  <a:lnTo>
                    <a:pt x="2091107" y="59019"/>
                  </a:lnTo>
                  <a:lnTo>
                    <a:pt x="2140895" y="66700"/>
                  </a:lnTo>
                  <a:lnTo>
                    <a:pt x="2190683" y="75002"/>
                  </a:lnTo>
                  <a:lnTo>
                    <a:pt x="2240472" y="83882"/>
                  </a:lnTo>
                  <a:lnTo>
                    <a:pt x="2290260" y="93276"/>
                  </a:lnTo>
                  <a:lnTo>
                    <a:pt x="2340048" y="103096"/>
                  </a:lnTo>
                  <a:lnTo>
                    <a:pt x="2389837" y="113238"/>
                  </a:lnTo>
                  <a:lnTo>
                    <a:pt x="2439625" y="123578"/>
                  </a:lnTo>
                  <a:lnTo>
                    <a:pt x="2489413" y="133986"/>
                  </a:lnTo>
                  <a:lnTo>
                    <a:pt x="2539201" y="144326"/>
                  </a:lnTo>
                  <a:lnTo>
                    <a:pt x="2588990" y="154468"/>
                  </a:lnTo>
                  <a:lnTo>
                    <a:pt x="2638778" y="164288"/>
                  </a:lnTo>
                  <a:lnTo>
                    <a:pt x="2688566" y="173682"/>
                  </a:lnTo>
                  <a:lnTo>
                    <a:pt x="2738354" y="182562"/>
                  </a:lnTo>
                  <a:lnTo>
                    <a:pt x="2788143" y="190864"/>
                  </a:lnTo>
                  <a:lnTo>
                    <a:pt x="2837931" y="198545"/>
                  </a:lnTo>
                  <a:lnTo>
                    <a:pt x="2887719" y="205583"/>
                  </a:lnTo>
                  <a:lnTo>
                    <a:pt x="2937508" y="211977"/>
                  </a:lnTo>
                  <a:lnTo>
                    <a:pt x="2987296" y="217737"/>
                  </a:lnTo>
                  <a:lnTo>
                    <a:pt x="3037084" y="222890"/>
                  </a:lnTo>
                  <a:lnTo>
                    <a:pt x="3086872" y="227470"/>
                  </a:lnTo>
                  <a:lnTo>
                    <a:pt x="3136661" y="231517"/>
                  </a:lnTo>
                  <a:lnTo>
                    <a:pt x="3186449" y="235076"/>
                  </a:lnTo>
                  <a:lnTo>
                    <a:pt x="3236237" y="238190"/>
                  </a:lnTo>
                  <a:lnTo>
                    <a:pt x="3286025" y="240906"/>
                  </a:lnTo>
                  <a:lnTo>
                    <a:pt x="3335814" y="243265"/>
                  </a:lnTo>
                  <a:lnTo>
                    <a:pt x="3385602" y="245309"/>
                  </a:lnTo>
                  <a:lnTo>
                    <a:pt x="3435390" y="247075"/>
                  </a:lnTo>
                  <a:lnTo>
                    <a:pt x="3485179" y="248598"/>
                  </a:lnTo>
                  <a:lnTo>
                    <a:pt x="3534967" y="249909"/>
                  </a:lnTo>
                  <a:lnTo>
                    <a:pt x="3584755" y="251034"/>
                  </a:lnTo>
                  <a:lnTo>
                    <a:pt x="3634543" y="252000"/>
                  </a:lnTo>
                  <a:lnTo>
                    <a:pt x="3684332" y="252828"/>
                  </a:lnTo>
                  <a:lnTo>
                    <a:pt x="3734120" y="253536"/>
                  </a:lnTo>
                  <a:lnTo>
                    <a:pt x="3783908" y="254142"/>
                  </a:lnTo>
                  <a:lnTo>
                    <a:pt x="3833696" y="254659"/>
                  </a:lnTo>
                  <a:lnTo>
                    <a:pt x="3883485" y="255101"/>
                  </a:lnTo>
                  <a:lnTo>
                    <a:pt x="3933273" y="255478"/>
                  </a:lnTo>
                  <a:lnTo>
                    <a:pt x="3983061" y="255800"/>
                  </a:lnTo>
                  <a:lnTo>
                    <a:pt x="4032850" y="256075"/>
                  </a:lnTo>
                  <a:lnTo>
                    <a:pt x="4082638" y="256309"/>
                  </a:lnTo>
                  <a:lnTo>
                    <a:pt x="4132426" y="256508"/>
                  </a:lnTo>
                  <a:lnTo>
                    <a:pt x="4182214" y="256678"/>
                  </a:lnTo>
                  <a:lnTo>
                    <a:pt x="4232003" y="256823"/>
                  </a:lnTo>
                  <a:lnTo>
                    <a:pt x="4281791" y="256946"/>
                  </a:lnTo>
                  <a:lnTo>
                    <a:pt x="4331579" y="257051"/>
                  </a:lnTo>
                  <a:lnTo>
                    <a:pt x="4381367" y="257140"/>
                  </a:lnTo>
                  <a:lnTo>
                    <a:pt x="4431156" y="257216"/>
                  </a:lnTo>
                  <a:lnTo>
                    <a:pt x="4480944" y="257281"/>
                  </a:lnTo>
                  <a:lnTo>
                    <a:pt x="4530732" y="257336"/>
                  </a:lnTo>
                  <a:lnTo>
                    <a:pt x="4580521" y="257383"/>
                  </a:lnTo>
                  <a:lnTo>
                    <a:pt x="4630309" y="257423"/>
                  </a:lnTo>
                  <a:lnTo>
                    <a:pt x="4680097" y="257457"/>
                  </a:lnTo>
                  <a:lnTo>
                    <a:pt x="4729885" y="257486"/>
                  </a:lnTo>
                  <a:lnTo>
                    <a:pt x="4779674" y="257510"/>
                  </a:lnTo>
                  <a:lnTo>
                    <a:pt x="4829462" y="257531"/>
                  </a:lnTo>
                  <a:lnTo>
                    <a:pt x="4879250" y="257549"/>
                  </a:lnTo>
                  <a:lnTo>
                    <a:pt x="4929038" y="257564"/>
                  </a:lnTo>
                </a:path>
              </a:pathLst>
            </a:custGeom>
            <a:ln w="40651" cap="flat">
              <a:solidFill>
                <a:srgbClr val="D3D3D3">
                  <a:alpha val="100000"/>
                </a:srgbClr>
              </a:solidFill>
              <a:prstDash val="solid"/>
              <a:round/>
            </a:ln>
          </p:spPr>
          <p:txBody>
            <a:bodyPr/>
            <a:lstStyle/>
            <a:p/>
          </p:txBody>
        </p:sp>
        <p:sp>
          <p:nvSpPr>
            <p:cNvPr id="30" name="pl30"/>
            <p:cNvSpPr/>
            <p:nvPr/>
          </p:nvSpPr>
          <p:spPr>
            <a:xfrm>
              <a:off x="2420208" y="1420803"/>
              <a:ext cx="4929038" cy="772694"/>
            </a:xfrm>
            <a:custGeom>
              <a:avLst/>
              <a:pathLst>
                <a:path w="4929038" h="772694">
                  <a:moveTo>
                    <a:pt x="0" y="0"/>
                  </a:moveTo>
                  <a:lnTo>
                    <a:pt x="49788" y="45"/>
                  </a:lnTo>
                  <a:lnTo>
                    <a:pt x="99576" y="98"/>
                  </a:lnTo>
                  <a:lnTo>
                    <a:pt x="149364" y="161"/>
                  </a:lnTo>
                  <a:lnTo>
                    <a:pt x="199153" y="235"/>
                  </a:lnTo>
                  <a:lnTo>
                    <a:pt x="248941" y="322"/>
                  </a:lnTo>
                  <a:lnTo>
                    <a:pt x="298729" y="424"/>
                  </a:lnTo>
                  <a:lnTo>
                    <a:pt x="348517" y="543"/>
                  </a:lnTo>
                  <a:lnTo>
                    <a:pt x="398306" y="684"/>
                  </a:lnTo>
                  <a:lnTo>
                    <a:pt x="448094" y="849"/>
                  </a:lnTo>
                  <a:lnTo>
                    <a:pt x="497882" y="1044"/>
                  </a:lnTo>
                  <a:lnTo>
                    <a:pt x="547670" y="1272"/>
                  </a:lnTo>
                  <a:lnTo>
                    <a:pt x="597459" y="1540"/>
                  </a:lnTo>
                  <a:lnTo>
                    <a:pt x="647247" y="1855"/>
                  </a:lnTo>
                  <a:lnTo>
                    <a:pt x="697035" y="2224"/>
                  </a:lnTo>
                  <a:lnTo>
                    <a:pt x="746824" y="2659"/>
                  </a:lnTo>
                  <a:lnTo>
                    <a:pt x="796612" y="3168"/>
                  </a:lnTo>
                  <a:lnTo>
                    <a:pt x="846400" y="3766"/>
                  </a:lnTo>
                  <a:lnTo>
                    <a:pt x="896188" y="4468"/>
                  </a:lnTo>
                  <a:lnTo>
                    <a:pt x="945977" y="5292"/>
                  </a:lnTo>
                  <a:lnTo>
                    <a:pt x="995765" y="6257"/>
                  </a:lnTo>
                  <a:lnTo>
                    <a:pt x="1045553" y="7389"/>
                  </a:lnTo>
                  <a:lnTo>
                    <a:pt x="1095341" y="8715"/>
                  </a:lnTo>
                  <a:lnTo>
                    <a:pt x="1145130" y="10268"/>
                  </a:lnTo>
                  <a:lnTo>
                    <a:pt x="1194918" y="12085"/>
                  </a:lnTo>
                  <a:lnTo>
                    <a:pt x="1244706" y="14210"/>
                  </a:lnTo>
                  <a:lnTo>
                    <a:pt x="1294495" y="16693"/>
                  </a:lnTo>
                  <a:lnTo>
                    <a:pt x="1344283" y="19590"/>
                  </a:lnTo>
                  <a:lnTo>
                    <a:pt x="1394071" y="22967"/>
                  </a:lnTo>
                  <a:lnTo>
                    <a:pt x="1443859" y="26898"/>
                  </a:lnTo>
                  <a:lnTo>
                    <a:pt x="1493648" y="31466"/>
                  </a:lnTo>
                  <a:lnTo>
                    <a:pt x="1543436" y="36765"/>
                  </a:lnTo>
                  <a:lnTo>
                    <a:pt x="1593224" y="42897"/>
                  </a:lnTo>
                  <a:lnTo>
                    <a:pt x="1643012" y="49975"/>
                  </a:lnTo>
                  <a:lnTo>
                    <a:pt x="1692801" y="58122"/>
                  </a:lnTo>
                  <a:lnTo>
                    <a:pt x="1742589" y="67465"/>
                  </a:lnTo>
                  <a:lnTo>
                    <a:pt x="1792377" y="78140"/>
                  </a:lnTo>
                  <a:lnTo>
                    <a:pt x="1842166" y="90282"/>
                  </a:lnTo>
                  <a:lnTo>
                    <a:pt x="1891954" y="104022"/>
                  </a:lnTo>
                  <a:lnTo>
                    <a:pt x="1941742" y="119481"/>
                  </a:lnTo>
                  <a:lnTo>
                    <a:pt x="1991530" y="136763"/>
                  </a:lnTo>
                  <a:lnTo>
                    <a:pt x="2041319" y="155942"/>
                  </a:lnTo>
                  <a:lnTo>
                    <a:pt x="2091107" y="177058"/>
                  </a:lnTo>
                  <a:lnTo>
                    <a:pt x="2140895" y="200102"/>
                  </a:lnTo>
                  <a:lnTo>
                    <a:pt x="2190683" y="225008"/>
                  </a:lnTo>
                  <a:lnTo>
                    <a:pt x="2240472" y="251648"/>
                  </a:lnTo>
                  <a:lnTo>
                    <a:pt x="2290260" y="279829"/>
                  </a:lnTo>
                  <a:lnTo>
                    <a:pt x="2340048" y="309290"/>
                  </a:lnTo>
                  <a:lnTo>
                    <a:pt x="2389837" y="339714"/>
                  </a:lnTo>
                  <a:lnTo>
                    <a:pt x="2439625" y="370735"/>
                  </a:lnTo>
                  <a:lnTo>
                    <a:pt x="2489413" y="401959"/>
                  </a:lnTo>
                  <a:lnTo>
                    <a:pt x="2539201" y="432980"/>
                  </a:lnTo>
                  <a:lnTo>
                    <a:pt x="2588990" y="463404"/>
                  </a:lnTo>
                  <a:lnTo>
                    <a:pt x="2638778" y="492865"/>
                  </a:lnTo>
                  <a:lnTo>
                    <a:pt x="2688566" y="521046"/>
                  </a:lnTo>
                  <a:lnTo>
                    <a:pt x="2738354" y="547686"/>
                  </a:lnTo>
                  <a:lnTo>
                    <a:pt x="2788143" y="572592"/>
                  </a:lnTo>
                  <a:lnTo>
                    <a:pt x="2837931" y="595636"/>
                  </a:lnTo>
                  <a:lnTo>
                    <a:pt x="2887719" y="616751"/>
                  </a:lnTo>
                  <a:lnTo>
                    <a:pt x="2937508" y="635931"/>
                  </a:lnTo>
                  <a:lnTo>
                    <a:pt x="2987296" y="653213"/>
                  </a:lnTo>
                  <a:lnTo>
                    <a:pt x="3037084" y="668672"/>
                  </a:lnTo>
                  <a:lnTo>
                    <a:pt x="3086872" y="682412"/>
                  </a:lnTo>
                  <a:lnTo>
                    <a:pt x="3136661" y="694553"/>
                  </a:lnTo>
                  <a:lnTo>
                    <a:pt x="3186449" y="705228"/>
                  </a:lnTo>
                  <a:lnTo>
                    <a:pt x="3236237" y="714572"/>
                  </a:lnTo>
                  <a:lnTo>
                    <a:pt x="3286025" y="722718"/>
                  </a:lnTo>
                  <a:lnTo>
                    <a:pt x="3335814" y="729797"/>
                  </a:lnTo>
                  <a:lnTo>
                    <a:pt x="3385602" y="735929"/>
                  </a:lnTo>
                  <a:lnTo>
                    <a:pt x="3435390" y="741227"/>
                  </a:lnTo>
                  <a:lnTo>
                    <a:pt x="3485179" y="745796"/>
                  </a:lnTo>
                  <a:lnTo>
                    <a:pt x="3534967" y="749727"/>
                  </a:lnTo>
                  <a:lnTo>
                    <a:pt x="3584755" y="753104"/>
                  </a:lnTo>
                  <a:lnTo>
                    <a:pt x="3634543" y="756001"/>
                  </a:lnTo>
                  <a:lnTo>
                    <a:pt x="3684332" y="758484"/>
                  </a:lnTo>
                  <a:lnTo>
                    <a:pt x="3734120" y="760608"/>
                  </a:lnTo>
                  <a:lnTo>
                    <a:pt x="3783908" y="762426"/>
                  </a:lnTo>
                  <a:lnTo>
                    <a:pt x="3833696" y="763979"/>
                  </a:lnTo>
                  <a:lnTo>
                    <a:pt x="3883485" y="765305"/>
                  </a:lnTo>
                  <a:lnTo>
                    <a:pt x="3933273" y="766436"/>
                  </a:lnTo>
                  <a:lnTo>
                    <a:pt x="3983061" y="767402"/>
                  </a:lnTo>
                  <a:lnTo>
                    <a:pt x="4032850" y="768225"/>
                  </a:lnTo>
                  <a:lnTo>
                    <a:pt x="4082638" y="768927"/>
                  </a:lnTo>
                  <a:lnTo>
                    <a:pt x="4132426" y="769525"/>
                  </a:lnTo>
                  <a:lnTo>
                    <a:pt x="4182214" y="770035"/>
                  </a:lnTo>
                  <a:lnTo>
                    <a:pt x="4232003" y="770469"/>
                  </a:lnTo>
                  <a:lnTo>
                    <a:pt x="4281791" y="770839"/>
                  </a:lnTo>
                  <a:lnTo>
                    <a:pt x="4331579" y="771154"/>
                  </a:lnTo>
                  <a:lnTo>
                    <a:pt x="4381367" y="771422"/>
                  </a:lnTo>
                  <a:lnTo>
                    <a:pt x="4431156" y="771650"/>
                  </a:lnTo>
                  <a:lnTo>
                    <a:pt x="4480944" y="771844"/>
                  </a:lnTo>
                  <a:lnTo>
                    <a:pt x="4530732" y="772010"/>
                  </a:lnTo>
                  <a:lnTo>
                    <a:pt x="4580521" y="772150"/>
                  </a:lnTo>
                  <a:lnTo>
                    <a:pt x="4630309" y="772270"/>
                  </a:lnTo>
                  <a:lnTo>
                    <a:pt x="4680097" y="772372"/>
                  </a:lnTo>
                  <a:lnTo>
                    <a:pt x="4729885" y="772459"/>
                  </a:lnTo>
                  <a:lnTo>
                    <a:pt x="4779674" y="772532"/>
                  </a:lnTo>
                  <a:lnTo>
                    <a:pt x="4829462" y="772595"/>
                  </a:lnTo>
                  <a:lnTo>
                    <a:pt x="4879250" y="772649"/>
                  </a:lnTo>
                  <a:lnTo>
                    <a:pt x="4929038" y="772694"/>
                  </a:lnTo>
                </a:path>
              </a:pathLst>
            </a:custGeom>
            <a:ln w="40651" cap="flat">
              <a:solidFill>
                <a:srgbClr val="D3D3D3">
                  <a:alpha val="100000"/>
                </a:srgbClr>
              </a:solidFill>
              <a:prstDash val="solid"/>
              <a:round/>
            </a:ln>
          </p:spPr>
          <p:txBody>
            <a:bodyPr/>
            <a:lstStyle/>
            <a:p/>
          </p:txBody>
        </p:sp>
        <p:sp>
          <p:nvSpPr>
            <p:cNvPr id="31" name="pl31"/>
            <p:cNvSpPr/>
            <p:nvPr/>
          </p:nvSpPr>
          <p:spPr>
            <a:xfrm>
              <a:off x="2420208" y="3998181"/>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2" name="pl32"/>
            <p:cNvSpPr/>
            <p:nvPr/>
          </p:nvSpPr>
          <p:spPr>
            <a:xfrm>
              <a:off x="2420208" y="425574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FE00FA">
                  <a:alpha val="100000"/>
                </a:srgbClr>
              </a:solidFill>
              <a:prstDash val="solid"/>
              <a:round/>
            </a:ln>
          </p:spPr>
          <p:txBody>
            <a:bodyPr/>
            <a:lstStyle/>
            <a:p/>
          </p:txBody>
        </p:sp>
        <p:sp>
          <p:nvSpPr>
            <p:cNvPr id="33" name="pl33"/>
            <p:cNvSpPr/>
            <p:nvPr/>
          </p:nvSpPr>
          <p:spPr>
            <a:xfrm>
              <a:off x="2420208" y="3225572"/>
              <a:ext cx="4929038" cy="2575648"/>
            </a:xfrm>
            <a:custGeom>
              <a:avLst/>
              <a:pathLst>
                <a:path w="4929038" h="2575648">
                  <a:moveTo>
                    <a:pt x="0" y="0"/>
                  </a:moveTo>
                  <a:lnTo>
                    <a:pt x="49788" y="151"/>
                  </a:lnTo>
                  <a:lnTo>
                    <a:pt x="99576" y="329"/>
                  </a:lnTo>
                  <a:lnTo>
                    <a:pt x="149364" y="538"/>
                  </a:lnTo>
                  <a:lnTo>
                    <a:pt x="199153" y="784"/>
                  </a:lnTo>
                  <a:lnTo>
                    <a:pt x="248941" y="1074"/>
                  </a:lnTo>
                  <a:lnTo>
                    <a:pt x="298729" y="1413"/>
                  </a:lnTo>
                  <a:lnTo>
                    <a:pt x="348517" y="1812"/>
                  </a:lnTo>
                  <a:lnTo>
                    <a:pt x="398306" y="2282"/>
                  </a:lnTo>
                  <a:lnTo>
                    <a:pt x="448094" y="2833"/>
                  </a:lnTo>
                  <a:lnTo>
                    <a:pt x="497882" y="3480"/>
                  </a:lnTo>
                  <a:lnTo>
                    <a:pt x="547670" y="4241"/>
                  </a:lnTo>
                  <a:lnTo>
                    <a:pt x="597459" y="5134"/>
                  </a:lnTo>
                  <a:lnTo>
                    <a:pt x="647247" y="6184"/>
                  </a:lnTo>
                  <a:lnTo>
                    <a:pt x="697035" y="7416"/>
                  </a:lnTo>
                  <a:lnTo>
                    <a:pt x="746824" y="8863"/>
                  </a:lnTo>
                  <a:lnTo>
                    <a:pt x="796612" y="10562"/>
                  </a:lnTo>
                  <a:lnTo>
                    <a:pt x="846400" y="12556"/>
                  </a:lnTo>
                  <a:lnTo>
                    <a:pt x="896188" y="14895"/>
                  </a:lnTo>
                  <a:lnTo>
                    <a:pt x="945977" y="17640"/>
                  </a:lnTo>
                  <a:lnTo>
                    <a:pt x="995765" y="20859"/>
                  </a:lnTo>
                  <a:lnTo>
                    <a:pt x="1045553" y="24631"/>
                  </a:lnTo>
                  <a:lnTo>
                    <a:pt x="1095341" y="29052"/>
                  </a:lnTo>
                  <a:lnTo>
                    <a:pt x="1145130" y="34228"/>
                  </a:lnTo>
                  <a:lnTo>
                    <a:pt x="1194918" y="40285"/>
                  </a:lnTo>
                  <a:lnTo>
                    <a:pt x="1244706" y="47368"/>
                  </a:lnTo>
                  <a:lnTo>
                    <a:pt x="1294495" y="55643"/>
                  </a:lnTo>
                  <a:lnTo>
                    <a:pt x="1344283" y="65301"/>
                  </a:lnTo>
                  <a:lnTo>
                    <a:pt x="1394071" y="76558"/>
                  </a:lnTo>
                  <a:lnTo>
                    <a:pt x="1443859" y="89662"/>
                  </a:lnTo>
                  <a:lnTo>
                    <a:pt x="1493648" y="104889"/>
                  </a:lnTo>
                  <a:lnTo>
                    <a:pt x="1543436" y="122551"/>
                  </a:lnTo>
                  <a:lnTo>
                    <a:pt x="1593224" y="142991"/>
                  </a:lnTo>
                  <a:lnTo>
                    <a:pt x="1643012" y="166585"/>
                  </a:lnTo>
                  <a:lnTo>
                    <a:pt x="1692801" y="193740"/>
                  </a:lnTo>
                  <a:lnTo>
                    <a:pt x="1742589" y="224885"/>
                  </a:lnTo>
                  <a:lnTo>
                    <a:pt x="1792377" y="260469"/>
                  </a:lnTo>
                  <a:lnTo>
                    <a:pt x="1842166" y="300941"/>
                  </a:lnTo>
                  <a:lnTo>
                    <a:pt x="1891954" y="346741"/>
                  </a:lnTo>
                  <a:lnTo>
                    <a:pt x="1941742" y="398272"/>
                  </a:lnTo>
                  <a:lnTo>
                    <a:pt x="1991530" y="455877"/>
                  </a:lnTo>
                  <a:lnTo>
                    <a:pt x="2041319" y="519808"/>
                  </a:lnTo>
                  <a:lnTo>
                    <a:pt x="2091107" y="590195"/>
                  </a:lnTo>
                  <a:lnTo>
                    <a:pt x="2140895" y="667006"/>
                  </a:lnTo>
                  <a:lnTo>
                    <a:pt x="2190683" y="750026"/>
                  </a:lnTo>
                  <a:lnTo>
                    <a:pt x="2240472" y="838828"/>
                  </a:lnTo>
                  <a:lnTo>
                    <a:pt x="2290260" y="932764"/>
                  </a:lnTo>
                  <a:lnTo>
                    <a:pt x="2340048" y="1030968"/>
                  </a:lnTo>
                  <a:lnTo>
                    <a:pt x="2389837" y="1132380"/>
                  </a:lnTo>
                  <a:lnTo>
                    <a:pt x="2439625" y="1235784"/>
                  </a:lnTo>
                  <a:lnTo>
                    <a:pt x="2489413" y="1339864"/>
                  </a:lnTo>
                  <a:lnTo>
                    <a:pt x="2539201" y="1443268"/>
                  </a:lnTo>
                  <a:lnTo>
                    <a:pt x="2588990" y="1544680"/>
                  </a:lnTo>
                  <a:lnTo>
                    <a:pt x="2638778" y="1642884"/>
                  </a:lnTo>
                  <a:lnTo>
                    <a:pt x="2688566" y="1736820"/>
                  </a:lnTo>
                  <a:lnTo>
                    <a:pt x="2738354" y="1825622"/>
                  </a:lnTo>
                  <a:lnTo>
                    <a:pt x="2788143" y="1908642"/>
                  </a:lnTo>
                  <a:lnTo>
                    <a:pt x="2837931" y="1985453"/>
                  </a:lnTo>
                  <a:lnTo>
                    <a:pt x="2887719" y="2055839"/>
                  </a:lnTo>
                  <a:lnTo>
                    <a:pt x="2937508" y="2119771"/>
                  </a:lnTo>
                  <a:lnTo>
                    <a:pt x="2987296" y="2177376"/>
                  </a:lnTo>
                  <a:lnTo>
                    <a:pt x="3037084" y="2228907"/>
                  </a:lnTo>
                  <a:lnTo>
                    <a:pt x="3086872" y="2274707"/>
                  </a:lnTo>
                  <a:lnTo>
                    <a:pt x="3136661" y="2315179"/>
                  </a:lnTo>
                  <a:lnTo>
                    <a:pt x="3186449" y="2350763"/>
                  </a:lnTo>
                  <a:lnTo>
                    <a:pt x="3236237" y="2381908"/>
                  </a:lnTo>
                  <a:lnTo>
                    <a:pt x="3286025" y="2409063"/>
                  </a:lnTo>
                  <a:lnTo>
                    <a:pt x="3335814" y="2432657"/>
                  </a:lnTo>
                  <a:lnTo>
                    <a:pt x="3385602" y="2453097"/>
                  </a:lnTo>
                  <a:lnTo>
                    <a:pt x="3435390" y="2470759"/>
                  </a:lnTo>
                  <a:lnTo>
                    <a:pt x="3485179" y="2485986"/>
                  </a:lnTo>
                  <a:lnTo>
                    <a:pt x="3534967" y="2499090"/>
                  </a:lnTo>
                  <a:lnTo>
                    <a:pt x="3584755" y="2510347"/>
                  </a:lnTo>
                  <a:lnTo>
                    <a:pt x="3634543" y="2520005"/>
                  </a:lnTo>
                  <a:lnTo>
                    <a:pt x="3684332" y="2528280"/>
                  </a:lnTo>
                  <a:lnTo>
                    <a:pt x="3734120" y="2535363"/>
                  </a:lnTo>
                  <a:lnTo>
                    <a:pt x="3783908" y="2541420"/>
                  </a:lnTo>
                  <a:lnTo>
                    <a:pt x="3833696" y="2546596"/>
                  </a:lnTo>
                  <a:lnTo>
                    <a:pt x="3883485" y="2551017"/>
                  </a:lnTo>
                  <a:lnTo>
                    <a:pt x="3933273" y="2554789"/>
                  </a:lnTo>
                  <a:lnTo>
                    <a:pt x="3983061" y="2558008"/>
                  </a:lnTo>
                  <a:lnTo>
                    <a:pt x="4032850" y="2560753"/>
                  </a:lnTo>
                  <a:lnTo>
                    <a:pt x="4082638" y="2563092"/>
                  </a:lnTo>
                  <a:lnTo>
                    <a:pt x="4132426" y="2565086"/>
                  </a:lnTo>
                  <a:lnTo>
                    <a:pt x="4182214" y="2566785"/>
                  </a:lnTo>
                  <a:lnTo>
                    <a:pt x="4232003" y="2568232"/>
                  </a:lnTo>
                  <a:lnTo>
                    <a:pt x="4281791" y="2569464"/>
                  </a:lnTo>
                  <a:lnTo>
                    <a:pt x="4331579" y="2570514"/>
                  </a:lnTo>
                  <a:lnTo>
                    <a:pt x="4381367" y="2571407"/>
                  </a:lnTo>
                  <a:lnTo>
                    <a:pt x="4431156" y="2572168"/>
                  </a:lnTo>
                  <a:lnTo>
                    <a:pt x="4480944" y="2572815"/>
                  </a:lnTo>
                  <a:lnTo>
                    <a:pt x="4530732" y="2573366"/>
                  </a:lnTo>
                  <a:lnTo>
                    <a:pt x="4580521" y="2573835"/>
                  </a:lnTo>
                  <a:lnTo>
                    <a:pt x="4630309" y="2574235"/>
                  </a:lnTo>
                  <a:lnTo>
                    <a:pt x="4680097" y="2574574"/>
                  </a:lnTo>
                  <a:lnTo>
                    <a:pt x="4729885" y="2574863"/>
                  </a:lnTo>
                  <a:lnTo>
                    <a:pt x="4779674" y="2575109"/>
                  </a:lnTo>
                  <a:lnTo>
                    <a:pt x="4829462" y="2575319"/>
                  </a:lnTo>
                  <a:lnTo>
                    <a:pt x="4879250" y="2575497"/>
                  </a:lnTo>
                  <a:lnTo>
                    <a:pt x="4929038" y="2575648"/>
                  </a:lnTo>
                </a:path>
              </a:pathLst>
            </a:custGeom>
            <a:ln w="40651" cap="flat">
              <a:solidFill>
                <a:srgbClr val="D3D3D3">
                  <a:alpha val="100000"/>
                </a:srgbClr>
              </a:solidFill>
              <a:prstDash val="solid"/>
              <a:round/>
            </a:ln>
          </p:spPr>
          <p:txBody>
            <a:bodyPr/>
            <a:lstStyle/>
            <a:p/>
          </p:txBody>
        </p:sp>
        <p:sp>
          <p:nvSpPr>
            <p:cNvPr id="34" name="pl34"/>
            <p:cNvSpPr/>
            <p:nvPr/>
          </p:nvSpPr>
          <p:spPr>
            <a:xfrm>
              <a:off x="2420208" y="90515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5" name="pl35"/>
            <p:cNvSpPr/>
            <p:nvPr/>
          </p:nvSpPr>
          <p:spPr>
            <a:xfrm>
              <a:off x="2420208" y="2709405"/>
              <a:ext cx="4929038" cy="515129"/>
            </a:xfrm>
            <a:custGeom>
              <a:avLst/>
              <a:pathLst>
                <a:path w="4929038" h="515129">
                  <a:moveTo>
                    <a:pt x="0" y="0"/>
                  </a:moveTo>
                  <a:lnTo>
                    <a:pt x="49788" y="30"/>
                  </a:lnTo>
                  <a:lnTo>
                    <a:pt x="99576" y="65"/>
                  </a:lnTo>
                  <a:lnTo>
                    <a:pt x="149364" y="107"/>
                  </a:lnTo>
                  <a:lnTo>
                    <a:pt x="199153" y="156"/>
                  </a:lnTo>
                  <a:lnTo>
                    <a:pt x="248941" y="214"/>
                  </a:lnTo>
                  <a:lnTo>
                    <a:pt x="298729" y="282"/>
                  </a:lnTo>
                  <a:lnTo>
                    <a:pt x="348517" y="362"/>
                  </a:lnTo>
                  <a:lnTo>
                    <a:pt x="398306" y="456"/>
                  </a:lnTo>
                  <a:lnTo>
                    <a:pt x="448094" y="566"/>
                  </a:lnTo>
                  <a:lnTo>
                    <a:pt x="497882" y="696"/>
                  </a:lnTo>
                  <a:lnTo>
                    <a:pt x="547670" y="848"/>
                  </a:lnTo>
                  <a:lnTo>
                    <a:pt x="597459" y="1026"/>
                  </a:lnTo>
                  <a:lnTo>
                    <a:pt x="647247" y="1236"/>
                  </a:lnTo>
                  <a:lnTo>
                    <a:pt x="697035" y="1483"/>
                  </a:lnTo>
                  <a:lnTo>
                    <a:pt x="746824" y="1772"/>
                  </a:lnTo>
                  <a:lnTo>
                    <a:pt x="796612" y="2112"/>
                  </a:lnTo>
                  <a:lnTo>
                    <a:pt x="846400" y="2511"/>
                  </a:lnTo>
                  <a:lnTo>
                    <a:pt x="896188" y="2979"/>
                  </a:lnTo>
                  <a:lnTo>
                    <a:pt x="945977" y="3528"/>
                  </a:lnTo>
                  <a:lnTo>
                    <a:pt x="995765" y="4171"/>
                  </a:lnTo>
                  <a:lnTo>
                    <a:pt x="1045553" y="4926"/>
                  </a:lnTo>
                  <a:lnTo>
                    <a:pt x="1095341" y="5810"/>
                  </a:lnTo>
                  <a:lnTo>
                    <a:pt x="1145130" y="6845"/>
                  </a:lnTo>
                  <a:lnTo>
                    <a:pt x="1194918" y="8057"/>
                  </a:lnTo>
                  <a:lnTo>
                    <a:pt x="1244706" y="9473"/>
                  </a:lnTo>
                  <a:lnTo>
                    <a:pt x="1294495" y="11128"/>
                  </a:lnTo>
                  <a:lnTo>
                    <a:pt x="1344283" y="13060"/>
                  </a:lnTo>
                  <a:lnTo>
                    <a:pt x="1394071" y="15311"/>
                  </a:lnTo>
                  <a:lnTo>
                    <a:pt x="1443859" y="17932"/>
                  </a:lnTo>
                  <a:lnTo>
                    <a:pt x="1493648" y="20977"/>
                  </a:lnTo>
                  <a:lnTo>
                    <a:pt x="1543436" y="24510"/>
                  </a:lnTo>
                  <a:lnTo>
                    <a:pt x="1593224" y="28598"/>
                  </a:lnTo>
                  <a:lnTo>
                    <a:pt x="1643012" y="33317"/>
                  </a:lnTo>
                  <a:lnTo>
                    <a:pt x="1692801" y="38748"/>
                  </a:lnTo>
                  <a:lnTo>
                    <a:pt x="1742589" y="44977"/>
                  </a:lnTo>
                  <a:lnTo>
                    <a:pt x="1792377" y="52093"/>
                  </a:lnTo>
                  <a:lnTo>
                    <a:pt x="1842166" y="60188"/>
                  </a:lnTo>
                  <a:lnTo>
                    <a:pt x="1891954" y="69348"/>
                  </a:lnTo>
                  <a:lnTo>
                    <a:pt x="1941742" y="79654"/>
                  </a:lnTo>
                  <a:lnTo>
                    <a:pt x="1991530" y="91175"/>
                  </a:lnTo>
                  <a:lnTo>
                    <a:pt x="2041319" y="103961"/>
                  </a:lnTo>
                  <a:lnTo>
                    <a:pt x="2091107" y="118039"/>
                  </a:lnTo>
                  <a:lnTo>
                    <a:pt x="2140895" y="133401"/>
                  </a:lnTo>
                  <a:lnTo>
                    <a:pt x="2190683" y="150005"/>
                  </a:lnTo>
                  <a:lnTo>
                    <a:pt x="2240472" y="167765"/>
                  </a:lnTo>
                  <a:lnTo>
                    <a:pt x="2290260" y="186552"/>
                  </a:lnTo>
                  <a:lnTo>
                    <a:pt x="2340048" y="206193"/>
                  </a:lnTo>
                  <a:lnTo>
                    <a:pt x="2389837" y="226476"/>
                  </a:lnTo>
                  <a:lnTo>
                    <a:pt x="2439625" y="247156"/>
                  </a:lnTo>
                  <a:lnTo>
                    <a:pt x="2489413" y="267972"/>
                  </a:lnTo>
                  <a:lnTo>
                    <a:pt x="2539201" y="288653"/>
                  </a:lnTo>
                  <a:lnTo>
                    <a:pt x="2588990" y="308936"/>
                  </a:lnTo>
                  <a:lnTo>
                    <a:pt x="2638778" y="328576"/>
                  </a:lnTo>
                  <a:lnTo>
                    <a:pt x="2688566" y="347364"/>
                  </a:lnTo>
                  <a:lnTo>
                    <a:pt x="2738354" y="365124"/>
                  </a:lnTo>
                  <a:lnTo>
                    <a:pt x="2788143" y="381728"/>
                  </a:lnTo>
                  <a:lnTo>
                    <a:pt x="2837931" y="397090"/>
                  </a:lnTo>
                  <a:lnTo>
                    <a:pt x="2887719" y="411167"/>
                  </a:lnTo>
                  <a:lnTo>
                    <a:pt x="2937508" y="423954"/>
                  </a:lnTo>
                  <a:lnTo>
                    <a:pt x="2987296" y="435475"/>
                  </a:lnTo>
                  <a:lnTo>
                    <a:pt x="3037084" y="445781"/>
                  </a:lnTo>
                  <a:lnTo>
                    <a:pt x="3086872" y="454941"/>
                  </a:lnTo>
                  <a:lnTo>
                    <a:pt x="3136661" y="463035"/>
                  </a:lnTo>
                  <a:lnTo>
                    <a:pt x="3186449" y="470152"/>
                  </a:lnTo>
                  <a:lnTo>
                    <a:pt x="3236237" y="476381"/>
                  </a:lnTo>
                  <a:lnTo>
                    <a:pt x="3286025" y="481812"/>
                  </a:lnTo>
                  <a:lnTo>
                    <a:pt x="3335814" y="486531"/>
                  </a:lnTo>
                  <a:lnTo>
                    <a:pt x="3385602" y="490619"/>
                  </a:lnTo>
                  <a:lnTo>
                    <a:pt x="3435390" y="494151"/>
                  </a:lnTo>
                  <a:lnTo>
                    <a:pt x="3485179" y="497197"/>
                  </a:lnTo>
                  <a:lnTo>
                    <a:pt x="3534967" y="499818"/>
                  </a:lnTo>
                  <a:lnTo>
                    <a:pt x="3584755" y="502069"/>
                  </a:lnTo>
                  <a:lnTo>
                    <a:pt x="3634543" y="504001"/>
                  </a:lnTo>
                  <a:lnTo>
                    <a:pt x="3684332" y="505656"/>
                  </a:lnTo>
                  <a:lnTo>
                    <a:pt x="3734120" y="507072"/>
                  </a:lnTo>
                  <a:lnTo>
                    <a:pt x="3783908" y="508284"/>
                  </a:lnTo>
                  <a:lnTo>
                    <a:pt x="3833696" y="509319"/>
                  </a:lnTo>
                  <a:lnTo>
                    <a:pt x="3883485" y="510203"/>
                  </a:lnTo>
                  <a:lnTo>
                    <a:pt x="3933273" y="510957"/>
                  </a:lnTo>
                  <a:lnTo>
                    <a:pt x="3983061" y="511601"/>
                  </a:lnTo>
                  <a:lnTo>
                    <a:pt x="4032850" y="512150"/>
                  </a:lnTo>
                  <a:lnTo>
                    <a:pt x="4082638" y="512618"/>
                  </a:lnTo>
                  <a:lnTo>
                    <a:pt x="4132426" y="513017"/>
                  </a:lnTo>
                  <a:lnTo>
                    <a:pt x="4182214" y="513357"/>
                  </a:lnTo>
                  <a:lnTo>
                    <a:pt x="4232003" y="513646"/>
                  </a:lnTo>
                  <a:lnTo>
                    <a:pt x="4281791" y="513892"/>
                  </a:lnTo>
                  <a:lnTo>
                    <a:pt x="4331579" y="514102"/>
                  </a:lnTo>
                  <a:lnTo>
                    <a:pt x="4381367" y="514281"/>
                  </a:lnTo>
                  <a:lnTo>
                    <a:pt x="4431156" y="514433"/>
                  </a:lnTo>
                  <a:lnTo>
                    <a:pt x="4480944" y="514563"/>
                  </a:lnTo>
                  <a:lnTo>
                    <a:pt x="4530732" y="514673"/>
                  </a:lnTo>
                  <a:lnTo>
                    <a:pt x="4580521" y="514767"/>
                  </a:lnTo>
                  <a:lnTo>
                    <a:pt x="4630309" y="514847"/>
                  </a:lnTo>
                  <a:lnTo>
                    <a:pt x="4680097" y="514914"/>
                  </a:lnTo>
                  <a:lnTo>
                    <a:pt x="4729885" y="514972"/>
                  </a:lnTo>
                  <a:lnTo>
                    <a:pt x="4779674" y="515021"/>
                  </a:lnTo>
                  <a:lnTo>
                    <a:pt x="4829462" y="515063"/>
                  </a:lnTo>
                  <a:lnTo>
                    <a:pt x="4879250" y="515099"/>
                  </a:lnTo>
                  <a:lnTo>
                    <a:pt x="4929038" y="515129"/>
                  </a:lnTo>
                </a:path>
              </a:pathLst>
            </a:custGeom>
            <a:ln w="40651" cap="flat">
              <a:solidFill>
                <a:srgbClr val="D3D3D3">
                  <a:alpha val="100000"/>
                </a:srgbClr>
              </a:solidFill>
              <a:prstDash val="solid"/>
              <a:round/>
            </a:ln>
          </p:spPr>
          <p:txBody>
            <a:bodyPr/>
            <a:lstStyle/>
            <a:p/>
          </p:txBody>
        </p:sp>
        <p:sp>
          <p:nvSpPr>
            <p:cNvPr id="36" name="pl36"/>
            <p:cNvSpPr/>
            <p:nvPr/>
          </p:nvSpPr>
          <p:spPr>
            <a:xfrm>
              <a:off x="2420208" y="3482705"/>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7" name="pl37"/>
            <p:cNvSpPr/>
            <p:nvPr/>
          </p:nvSpPr>
          <p:spPr>
            <a:xfrm>
              <a:off x="2420208" y="3740875"/>
              <a:ext cx="4929038" cy="2060519"/>
            </a:xfrm>
            <a:custGeom>
              <a:avLst/>
              <a:pathLst>
                <a:path w="4929038" h="2060519">
                  <a:moveTo>
                    <a:pt x="0" y="2060519"/>
                  </a:moveTo>
                  <a:lnTo>
                    <a:pt x="49788" y="2060397"/>
                  </a:lnTo>
                  <a:lnTo>
                    <a:pt x="99576" y="2060255"/>
                  </a:lnTo>
                  <a:lnTo>
                    <a:pt x="149364" y="2060087"/>
                  </a:lnTo>
                  <a:lnTo>
                    <a:pt x="199153" y="2059891"/>
                  </a:lnTo>
                  <a:lnTo>
                    <a:pt x="248941" y="2059659"/>
                  </a:lnTo>
                  <a:lnTo>
                    <a:pt x="298729" y="2059388"/>
                  </a:lnTo>
                  <a:lnTo>
                    <a:pt x="348517" y="2059068"/>
                  </a:lnTo>
                  <a:lnTo>
                    <a:pt x="398306" y="2058693"/>
                  </a:lnTo>
                  <a:lnTo>
                    <a:pt x="448094" y="2058252"/>
                  </a:lnTo>
                  <a:lnTo>
                    <a:pt x="497882" y="2057734"/>
                  </a:lnTo>
                  <a:lnTo>
                    <a:pt x="547670" y="2057126"/>
                  </a:lnTo>
                  <a:lnTo>
                    <a:pt x="597459" y="2056411"/>
                  </a:lnTo>
                  <a:lnTo>
                    <a:pt x="647247" y="2055571"/>
                  </a:lnTo>
                  <a:lnTo>
                    <a:pt x="697035" y="2054585"/>
                  </a:lnTo>
                  <a:lnTo>
                    <a:pt x="746824" y="2053428"/>
                  </a:lnTo>
                  <a:lnTo>
                    <a:pt x="796612" y="2052069"/>
                  </a:lnTo>
                  <a:lnTo>
                    <a:pt x="846400" y="2050474"/>
                  </a:lnTo>
                  <a:lnTo>
                    <a:pt x="896188" y="2048602"/>
                  </a:lnTo>
                  <a:lnTo>
                    <a:pt x="945977" y="2046406"/>
                  </a:lnTo>
                  <a:lnTo>
                    <a:pt x="995765" y="2043831"/>
                  </a:lnTo>
                  <a:lnTo>
                    <a:pt x="1045553" y="2040813"/>
                  </a:lnTo>
                  <a:lnTo>
                    <a:pt x="1095341" y="2037277"/>
                  </a:lnTo>
                  <a:lnTo>
                    <a:pt x="1145130" y="2033136"/>
                  </a:lnTo>
                  <a:lnTo>
                    <a:pt x="1194918" y="2028290"/>
                  </a:lnTo>
                  <a:lnTo>
                    <a:pt x="1244706" y="2022624"/>
                  </a:lnTo>
                  <a:lnTo>
                    <a:pt x="1294495" y="2016004"/>
                  </a:lnTo>
                  <a:lnTo>
                    <a:pt x="1344283" y="2008278"/>
                  </a:lnTo>
                  <a:lnTo>
                    <a:pt x="1394071" y="1999272"/>
                  </a:lnTo>
                  <a:lnTo>
                    <a:pt x="1443859" y="1988789"/>
                  </a:lnTo>
                  <a:lnTo>
                    <a:pt x="1493648" y="1976607"/>
                  </a:lnTo>
                  <a:lnTo>
                    <a:pt x="1543436" y="1962477"/>
                  </a:lnTo>
                  <a:lnTo>
                    <a:pt x="1593224" y="1946125"/>
                  </a:lnTo>
                  <a:lnTo>
                    <a:pt x="1643012" y="1927250"/>
                  </a:lnTo>
                  <a:lnTo>
                    <a:pt x="1692801" y="1905526"/>
                  </a:lnTo>
                  <a:lnTo>
                    <a:pt x="1742589" y="1880610"/>
                  </a:lnTo>
                  <a:lnTo>
                    <a:pt x="1792377" y="1852143"/>
                  </a:lnTo>
                  <a:lnTo>
                    <a:pt x="1842166" y="1819765"/>
                  </a:lnTo>
                  <a:lnTo>
                    <a:pt x="1891954" y="1783126"/>
                  </a:lnTo>
                  <a:lnTo>
                    <a:pt x="1941742" y="1741901"/>
                  </a:lnTo>
                  <a:lnTo>
                    <a:pt x="1991530" y="1695817"/>
                  </a:lnTo>
                  <a:lnTo>
                    <a:pt x="2041319" y="1644671"/>
                  </a:lnTo>
                  <a:lnTo>
                    <a:pt x="2091107" y="1588362"/>
                  </a:lnTo>
                  <a:lnTo>
                    <a:pt x="2140895" y="1526913"/>
                  </a:lnTo>
                  <a:lnTo>
                    <a:pt x="2190683" y="1460497"/>
                  </a:lnTo>
                  <a:lnTo>
                    <a:pt x="2240472" y="1389456"/>
                  </a:lnTo>
                  <a:lnTo>
                    <a:pt x="2290260" y="1314307"/>
                  </a:lnTo>
                  <a:lnTo>
                    <a:pt x="2340048" y="1235744"/>
                  </a:lnTo>
                  <a:lnTo>
                    <a:pt x="2389837" y="1154614"/>
                  </a:lnTo>
                  <a:lnTo>
                    <a:pt x="2439625" y="1071891"/>
                  </a:lnTo>
                  <a:lnTo>
                    <a:pt x="2489413" y="988627"/>
                  </a:lnTo>
                  <a:lnTo>
                    <a:pt x="2539201" y="905904"/>
                  </a:lnTo>
                  <a:lnTo>
                    <a:pt x="2588990" y="824774"/>
                  </a:lnTo>
                  <a:lnTo>
                    <a:pt x="2638778" y="746211"/>
                  </a:lnTo>
                  <a:lnTo>
                    <a:pt x="2688566" y="671062"/>
                  </a:lnTo>
                  <a:lnTo>
                    <a:pt x="2738354" y="600021"/>
                  </a:lnTo>
                  <a:lnTo>
                    <a:pt x="2788143" y="533605"/>
                  </a:lnTo>
                  <a:lnTo>
                    <a:pt x="2837931" y="472156"/>
                  </a:lnTo>
                  <a:lnTo>
                    <a:pt x="2887719" y="415847"/>
                  </a:lnTo>
                  <a:lnTo>
                    <a:pt x="2937508" y="364701"/>
                  </a:lnTo>
                  <a:lnTo>
                    <a:pt x="2987296" y="318617"/>
                  </a:lnTo>
                  <a:lnTo>
                    <a:pt x="3037084" y="277393"/>
                  </a:lnTo>
                  <a:lnTo>
                    <a:pt x="3086872" y="240753"/>
                  </a:lnTo>
                  <a:lnTo>
                    <a:pt x="3136661" y="208375"/>
                  </a:lnTo>
                  <a:lnTo>
                    <a:pt x="3186449" y="179908"/>
                  </a:lnTo>
                  <a:lnTo>
                    <a:pt x="3236237" y="154992"/>
                  </a:lnTo>
                  <a:lnTo>
                    <a:pt x="3286025" y="133268"/>
                  </a:lnTo>
                  <a:lnTo>
                    <a:pt x="3335814" y="114393"/>
                  </a:lnTo>
                  <a:lnTo>
                    <a:pt x="3385602" y="98041"/>
                  </a:lnTo>
                  <a:lnTo>
                    <a:pt x="3435390" y="83911"/>
                  </a:lnTo>
                  <a:lnTo>
                    <a:pt x="3485179" y="71729"/>
                  </a:lnTo>
                  <a:lnTo>
                    <a:pt x="3534967" y="61246"/>
                  </a:lnTo>
                  <a:lnTo>
                    <a:pt x="3584755" y="52240"/>
                  </a:lnTo>
                  <a:lnTo>
                    <a:pt x="3634543" y="44514"/>
                  </a:lnTo>
                  <a:lnTo>
                    <a:pt x="3684332" y="37894"/>
                  </a:lnTo>
                  <a:lnTo>
                    <a:pt x="3734120" y="32228"/>
                  </a:lnTo>
                  <a:lnTo>
                    <a:pt x="3783908" y="27382"/>
                  </a:lnTo>
                  <a:lnTo>
                    <a:pt x="3833696" y="23241"/>
                  </a:lnTo>
                  <a:lnTo>
                    <a:pt x="3883485" y="19705"/>
                  </a:lnTo>
                  <a:lnTo>
                    <a:pt x="3933273" y="16687"/>
                  </a:lnTo>
                  <a:lnTo>
                    <a:pt x="3983061" y="14112"/>
                  </a:lnTo>
                  <a:lnTo>
                    <a:pt x="4032850" y="11916"/>
                  </a:lnTo>
                  <a:lnTo>
                    <a:pt x="4082638" y="10044"/>
                  </a:lnTo>
                  <a:lnTo>
                    <a:pt x="4132426" y="8449"/>
                  </a:lnTo>
                  <a:lnTo>
                    <a:pt x="4182214" y="7090"/>
                  </a:lnTo>
                  <a:lnTo>
                    <a:pt x="4232003" y="5933"/>
                  </a:lnTo>
                  <a:lnTo>
                    <a:pt x="4281791" y="4947"/>
                  </a:lnTo>
                  <a:lnTo>
                    <a:pt x="4331579" y="4107"/>
                  </a:lnTo>
                  <a:lnTo>
                    <a:pt x="4381367" y="3392"/>
                  </a:lnTo>
                  <a:lnTo>
                    <a:pt x="4431156" y="2784"/>
                  </a:lnTo>
                  <a:lnTo>
                    <a:pt x="4480944" y="2266"/>
                  </a:lnTo>
                  <a:lnTo>
                    <a:pt x="4530732" y="1825"/>
                  </a:lnTo>
                  <a:lnTo>
                    <a:pt x="4580521" y="1450"/>
                  </a:lnTo>
                  <a:lnTo>
                    <a:pt x="4630309" y="1131"/>
                  </a:lnTo>
                  <a:lnTo>
                    <a:pt x="4680097" y="859"/>
                  </a:lnTo>
                  <a:lnTo>
                    <a:pt x="4729885" y="627"/>
                  </a:lnTo>
                  <a:lnTo>
                    <a:pt x="4779674" y="431"/>
                  </a:lnTo>
                  <a:lnTo>
                    <a:pt x="4829462" y="263"/>
                  </a:lnTo>
                  <a:lnTo>
                    <a:pt x="4879250" y="121"/>
                  </a:lnTo>
                  <a:lnTo>
                    <a:pt x="4929038" y="0"/>
                  </a:lnTo>
                </a:path>
              </a:pathLst>
            </a:custGeom>
            <a:ln w="40651" cap="flat">
              <a:solidFill>
                <a:srgbClr val="D3D3D3">
                  <a:alpha val="100000"/>
                </a:srgbClr>
              </a:solidFill>
              <a:prstDash val="solid"/>
              <a:round/>
            </a:ln>
          </p:spPr>
          <p:txBody>
            <a:bodyPr/>
            <a:lstStyle/>
            <a:p/>
          </p:txBody>
        </p:sp>
        <p:sp>
          <p:nvSpPr>
            <p:cNvPr id="38" name="pt38"/>
            <p:cNvSpPr/>
            <p:nvPr/>
          </p:nvSpPr>
          <p:spPr>
            <a:xfrm>
              <a:off x="2334404"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39" name="pt39"/>
            <p:cNvSpPr/>
            <p:nvPr/>
          </p:nvSpPr>
          <p:spPr>
            <a:xfrm>
              <a:off x="2334404"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0" name="pt40"/>
            <p:cNvSpPr/>
            <p:nvPr/>
          </p:nvSpPr>
          <p:spPr>
            <a:xfrm>
              <a:off x="2334404"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1" name="pt41"/>
            <p:cNvSpPr/>
            <p:nvPr/>
          </p:nvSpPr>
          <p:spPr>
            <a:xfrm>
              <a:off x="2334404"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2" name="pt42"/>
            <p:cNvSpPr/>
            <p:nvPr/>
          </p:nvSpPr>
          <p:spPr>
            <a:xfrm>
              <a:off x="2334404" y="1850216"/>
              <a:ext cx="171607" cy="171607"/>
            </a:xfrm>
            <a:prstGeom prst="ellipse">
              <a:avLst/>
            </a:prstGeom>
            <a:solidFill>
              <a:srgbClr val="00CC99">
                <a:alpha val="100000"/>
              </a:srgbClr>
            </a:solidFill>
            <a:ln w="9000" cap="rnd">
              <a:solidFill>
                <a:srgbClr val="00CC99">
                  <a:alpha val="100000"/>
                </a:srgbClr>
              </a:solidFill>
              <a:prstDash val="solid"/>
              <a:round/>
            </a:ln>
          </p:spPr>
          <p:txBody>
            <a:bodyPr/>
            <a:lstStyle/>
            <a:p/>
          </p:txBody>
        </p:sp>
        <p:sp>
          <p:nvSpPr>
            <p:cNvPr id="43" name="pt43"/>
            <p:cNvSpPr/>
            <p:nvPr/>
          </p:nvSpPr>
          <p:spPr>
            <a:xfrm>
              <a:off x="2334404"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4" name="pt44"/>
            <p:cNvSpPr/>
            <p:nvPr/>
          </p:nvSpPr>
          <p:spPr>
            <a:xfrm>
              <a:off x="2334404" y="2365691"/>
              <a:ext cx="171607" cy="171607"/>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5" name="pt45"/>
            <p:cNvSpPr/>
            <p:nvPr/>
          </p:nvSpPr>
          <p:spPr>
            <a:xfrm>
              <a:off x="2334404"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6" name="pt46"/>
            <p:cNvSpPr/>
            <p:nvPr/>
          </p:nvSpPr>
          <p:spPr>
            <a:xfrm>
              <a:off x="2334404"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7" name="pt47"/>
            <p:cNvSpPr/>
            <p:nvPr/>
          </p:nvSpPr>
          <p:spPr>
            <a:xfrm>
              <a:off x="2334404"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8" name="pt48"/>
            <p:cNvSpPr/>
            <p:nvPr/>
          </p:nvSpPr>
          <p:spPr>
            <a:xfrm>
              <a:off x="2334404"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9" name="pt49"/>
            <p:cNvSpPr/>
            <p:nvPr/>
          </p:nvSpPr>
          <p:spPr>
            <a:xfrm>
              <a:off x="2334404"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0" name="pt50"/>
            <p:cNvSpPr/>
            <p:nvPr/>
          </p:nvSpPr>
          <p:spPr>
            <a:xfrm>
              <a:off x="2334404"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1" name="pt51"/>
            <p:cNvSpPr/>
            <p:nvPr/>
          </p:nvSpPr>
          <p:spPr>
            <a:xfrm>
              <a:off x="2334404"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2" name="pt52"/>
            <p:cNvSpPr/>
            <p:nvPr/>
          </p:nvSpPr>
          <p:spPr>
            <a:xfrm>
              <a:off x="2334404" y="4427593"/>
              <a:ext cx="171607" cy="171607"/>
            </a:xfrm>
            <a:prstGeom prst="ellipse">
              <a:avLst/>
            </a:prstGeom>
            <a:solidFill>
              <a:srgbClr val="FE00FA">
                <a:alpha val="100000"/>
              </a:srgbClr>
            </a:solidFill>
            <a:ln w="9000" cap="rnd">
              <a:solidFill>
                <a:srgbClr val="FE00FA">
                  <a:alpha val="100000"/>
                </a:srgbClr>
              </a:solidFill>
              <a:prstDash val="solid"/>
              <a:round/>
            </a:ln>
          </p:spPr>
          <p:txBody>
            <a:bodyPr/>
            <a:lstStyle/>
            <a:p/>
          </p:txBody>
        </p:sp>
        <p:sp>
          <p:nvSpPr>
            <p:cNvPr id="53" name="pt53"/>
            <p:cNvSpPr/>
            <p:nvPr/>
          </p:nvSpPr>
          <p:spPr>
            <a:xfrm>
              <a:off x="2334404"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4" name="pt54"/>
            <p:cNvSpPr/>
            <p:nvPr/>
          </p:nvSpPr>
          <p:spPr>
            <a:xfrm>
              <a:off x="2334404"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5" name="pt55"/>
            <p:cNvSpPr/>
            <p:nvPr/>
          </p:nvSpPr>
          <p:spPr>
            <a:xfrm>
              <a:off x="2334404"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6" name="pt56"/>
            <p:cNvSpPr/>
            <p:nvPr/>
          </p:nvSpPr>
          <p:spPr>
            <a:xfrm>
              <a:off x="2334404"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7" name="pt57"/>
            <p:cNvSpPr/>
            <p:nvPr/>
          </p:nvSpPr>
          <p:spPr>
            <a:xfrm>
              <a:off x="2334404"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8" name="pt58"/>
            <p:cNvSpPr/>
            <p:nvPr/>
          </p:nvSpPr>
          <p:spPr>
            <a:xfrm>
              <a:off x="7263443"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9" name="pt59"/>
            <p:cNvSpPr/>
            <p:nvPr/>
          </p:nvSpPr>
          <p:spPr>
            <a:xfrm>
              <a:off x="7263443"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0" name="pt60"/>
            <p:cNvSpPr/>
            <p:nvPr/>
          </p:nvSpPr>
          <p:spPr>
            <a:xfrm>
              <a:off x="7263443"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1" name="pt61"/>
            <p:cNvSpPr/>
            <p:nvPr/>
          </p:nvSpPr>
          <p:spPr>
            <a:xfrm>
              <a:off x="7263443"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2" name="pt62"/>
            <p:cNvSpPr/>
            <p:nvPr/>
          </p:nvSpPr>
          <p:spPr>
            <a:xfrm>
              <a:off x="7263443"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3" name="pt63"/>
            <p:cNvSpPr/>
            <p:nvPr/>
          </p:nvSpPr>
          <p:spPr>
            <a:xfrm>
              <a:off x="7263443"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4" name="pt64"/>
            <p:cNvSpPr/>
            <p:nvPr/>
          </p:nvSpPr>
          <p:spPr>
            <a:xfrm>
              <a:off x="7263443"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5" name="pt65"/>
            <p:cNvSpPr/>
            <p:nvPr/>
          </p:nvSpPr>
          <p:spPr>
            <a:xfrm>
              <a:off x="7263443"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6" name="pt66"/>
            <p:cNvSpPr/>
            <p:nvPr/>
          </p:nvSpPr>
          <p:spPr>
            <a:xfrm>
              <a:off x="7263443"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7" name="pt67"/>
            <p:cNvSpPr/>
            <p:nvPr/>
          </p:nvSpPr>
          <p:spPr>
            <a:xfrm>
              <a:off x="7263443"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8" name="pt68"/>
            <p:cNvSpPr/>
            <p:nvPr/>
          </p:nvSpPr>
          <p:spPr>
            <a:xfrm>
              <a:off x="7263443"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9" name="pt69"/>
            <p:cNvSpPr/>
            <p:nvPr/>
          </p:nvSpPr>
          <p:spPr>
            <a:xfrm>
              <a:off x="7263443"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0" name="pt70"/>
            <p:cNvSpPr/>
            <p:nvPr/>
          </p:nvSpPr>
          <p:spPr>
            <a:xfrm>
              <a:off x="7263443"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1" name="pt71"/>
            <p:cNvSpPr/>
            <p:nvPr/>
          </p:nvSpPr>
          <p:spPr>
            <a:xfrm>
              <a:off x="7263443" y="4169855"/>
              <a:ext cx="171607" cy="171607"/>
            </a:xfrm>
            <a:prstGeom prst="ellipse">
              <a:avLst/>
            </a:prstGeom>
            <a:solidFill>
              <a:srgbClr val="FE00FA">
                <a:alpha val="100000"/>
              </a:srgbClr>
            </a:solidFill>
            <a:ln w="9000" cap="rnd">
              <a:solidFill>
                <a:srgbClr val="FE00FA">
                  <a:alpha val="100000"/>
                </a:srgbClr>
              </a:solidFill>
              <a:prstDash val="solid"/>
              <a:round/>
            </a:ln>
          </p:spPr>
          <p:txBody>
            <a:bodyPr/>
            <a:lstStyle/>
            <a:p/>
          </p:txBody>
        </p:sp>
        <p:sp>
          <p:nvSpPr>
            <p:cNvPr id="72" name="pt72"/>
            <p:cNvSpPr/>
            <p:nvPr/>
          </p:nvSpPr>
          <p:spPr>
            <a:xfrm>
              <a:off x="7263443" y="4427593"/>
              <a:ext cx="171607" cy="171607"/>
            </a:xfrm>
            <a:prstGeom prst="ellipse">
              <a:avLst/>
            </a:prstGeom>
            <a:solidFill>
              <a:srgbClr val="3283FE">
                <a:alpha val="100000"/>
              </a:srgbClr>
            </a:solidFill>
            <a:ln w="9000" cap="rnd">
              <a:solidFill>
                <a:srgbClr val="3283FE">
                  <a:alpha val="100000"/>
                </a:srgbClr>
              </a:solidFill>
              <a:prstDash val="solid"/>
              <a:round/>
            </a:ln>
          </p:spPr>
          <p:txBody>
            <a:bodyPr/>
            <a:lstStyle/>
            <a:p/>
          </p:txBody>
        </p:sp>
        <p:sp>
          <p:nvSpPr>
            <p:cNvPr id="73" name="pt73"/>
            <p:cNvSpPr/>
            <p:nvPr/>
          </p:nvSpPr>
          <p:spPr>
            <a:xfrm>
              <a:off x="7263443"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4" name="pt74"/>
            <p:cNvSpPr/>
            <p:nvPr/>
          </p:nvSpPr>
          <p:spPr>
            <a:xfrm>
              <a:off x="7263443"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5" name="pt75"/>
            <p:cNvSpPr/>
            <p:nvPr/>
          </p:nvSpPr>
          <p:spPr>
            <a:xfrm>
              <a:off x="7263443" y="5200806"/>
              <a:ext cx="171607" cy="171607"/>
            </a:xfrm>
            <a:prstGeom prst="ellipse">
              <a:avLst/>
            </a:prstGeom>
            <a:solidFill>
              <a:srgbClr val="3B00FB">
                <a:alpha val="100000"/>
              </a:srgbClr>
            </a:solidFill>
            <a:ln w="9000" cap="rnd">
              <a:solidFill>
                <a:srgbClr val="3B00FB">
                  <a:alpha val="100000"/>
                </a:srgbClr>
              </a:solidFill>
              <a:prstDash val="solid"/>
              <a:round/>
            </a:ln>
          </p:spPr>
          <p:txBody>
            <a:bodyPr/>
            <a:lstStyle/>
            <a:p/>
          </p:txBody>
        </p:sp>
        <p:sp>
          <p:nvSpPr>
            <p:cNvPr id="76" name="pt76"/>
            <p:cNvSpPr/>
            <p:nvPr/>
          </p:nvSpPr>
          <p:spPr>
            <a:xfrm>
              <a:off x="7263443"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7" name="pt77"/>
            <p:cNvSpPr/>
            <p:nvPr/>
          </p:nvSpPr>
          <p:spPr>
            <a:xfrm>
              <a:off x="7263443"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8" name="tx78"/>
            <p:cNvSpPr/>
            <p:nvPr/>
          </p:nvSpPr>
          <p:spPr>
            <a:xfrm>
              <a:off x="1080884" y="821153"/>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(2,711,000)</a:t>
              </a:r>
            </a:p>
          </p:txBody>
        </p:sp>
        <p:sp>
          <p:nvSpPr>
            <p:cNvPr id="79" name="tx79"/>
            <p:cNvSpPr/>
            <p:nvPr/>
          </p:nvSpPr>
          <p:spPr>
            <a:xfrm>
              <a:off x="936414" y="1078891"/>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(2,247,000)</a:t>
              </a:r>
            </a:p>
          </p:txBody>
        </p:sp>
        <p:sp>
          <p:nvSpPr>
            <p:cNvPr id="80" name="tx80"/>
            <p:cNvSpPr/>
            <p:nvPr/>
          </p:nvSpPr>
          <p:spPr>
            <a:xfrm>
              <a:off x="767455" y="1336629"/>
              <a:ext cx="14063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(1,150,000)</a:t>
              </a:r>
            </a:p>
          </p:txBody>
        </p:sp>
        <p:sp>
          <p:nvSpPr>
            <p:cNvPr id="81" name="tx81"/>
            <p:cNvSpPr/>
            <p:nvPr/>
          </p:nvSpPr>
          <p:spPr>
            <a:xfrm>
              <a:off x="871978" y="1594366"/>
              <a:ext cx="13017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(1,134,000)</a:t>
              </a:r>
            </a:p>
          </p:txBody>
        </p:sp>
        <p:sp>
          <p:nvSpPr>
            <p:cNvPr id="82" name="tx82"/>
            <p:cNvSpPr/>
            <p:nvPr/>
          </p:nvSpPr>
          <p:spPr>
            <a:xfrm>
              <a:off x="695256" y="1852104"/>
              <a:ext cx="14785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 (1,048,000)</a:t>
              </a:r>
            </a:p>
          </p:txBody>
        </p:sp>
        <p:sp>
          <p:nvSpPr>
            <p:cNvPr id="83" name="tx83"/>
            <p:cNvSpPr/>
            <p:nvPr/>
          </p:nvSpPr>
          <p:spPr>
            <a:xfrm>
              <a:off x="1201710" y="2109842"/>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(734,000)</a:t>
              </a:r>
            </a:p>
          </p:txBody>
        </p:sp>
        <p:sp>
          <p:nvSpPr>
            <p:cNvPr id="84" name="tx84"/>
            <p:cNvSpPr/>
            <p:nvPr/>
          </p:nvSpPr>
          <p:spPr>
            <a:xfrm>
              <a:off x="1153436" y="2367580"/>
              <a:ext cx="1020319"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 (710,000)</a:t>
              </a:r>
            </a:p>
          </p:txBody>
        </p:sp>
        <p:sp>
          <p:nvSpPr>
            <p:cNvPr id="85" name="tx85"/>
            <p:cNvSpPr/>
            <p:nvPr/>
          </p:nvSpPr>
          <p:spPr>
            <a:xfrm>
              <a:off x="960481" y="2625317"/>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(611,000)</a:t>
              </a:r>
            </a:p>
          </p:txBody>
        </p:sp>
        <p:sp>
          <p:nvSpPr>
            <p:cNvPr id="86" name="tx86"/>
            <p:cNvSpPr/>
            <p:nvPr/>
          </p:nvSpPr>
          <p:spPr>
            <a:xfrm>
              <a:off x="1064793"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(553,000)</a:t>
              </a:r>
            </a:p>
          </p:txBody>
        </p:sp>
        <p:sp>
          <p:nvSpPr>
            <p:cNvPr id="87" name="tx87"/>
            <p:cNvSpPr/>
            <p:nvPr/>
          </p:nvSpPr>
          <p:spPr>
            <a:xfrm>
              <a:off x="912489" y="3140793"/>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(492,000)</a:t>
              </a:r>
            </a:p>
          </p:txBody>
        </p:sp>
        <p:sp>
          <p:nvSpPr>
            <p:cNvPr id="88" name="tx88"/>
            <p:cNvSpPr/>
            <p:nvPr/>
          </p:nvSpPr>
          <p:spPr>
            <a:xfrm>
              <a:off x="920253" y="3398531"/>
              <a:ext cx="125350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Tanzania (402,000)</a:t>
              </a:r>
            </a:p>
          </p:txBody>
        </p:sp>
        <p:sp>
          <p:nvSpPr>
            <p:cNvPr id="89" name="tx89"/>
            <p:cNvSpPr/>
            <p:nvPr/>
          </p:nvSpPr>
          <p:spPr>
            <a:xfrm>
              <a:off x="687351" y="3656268"/>
              <a:ext cx="148640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Mozambique (372,000)</a:t>
              </a:r>
            </a:p>
          </p:txBody>
        </p:sp>
        <p:sp>
          <p:nvSpPr>
            <p:cNvPr id="90" name="tx90"/>
            <p:cNvSpPr/>
            <p:nvPr/>
          </p:nvSpPr>
          <p:spPr>
            <a:xfrm>
              <a:off x="751434" y="3914006"/>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(361,000)</a:t>
              </a:r>
            </a:p>
          </p:txBody>
        </p:sp>
        <p:sp>
          <p:nvSpPr>
            <p:cNvPr id="91" name="tx91"/>
            <p:cNvSpPr/>
            <p:nvPr/>
          </p:nvSpPr>
          <p:spPr>
            <a:xfrm>
              <a:off x="992664" y="4171744"/>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(338,000)</a:t>
              </a:r>
            </a:p>
          </p:txBody>
        </p:sp>
        <p:sp>
          <p:nvSpPr>
            <p:cNvPr id="92" name="tx92"/>
            <p:cNvSpPr/>
            <p:nvPr/>
          </p:nvSpPr>
          <p:spPr>
            <a:xfrm>
              <a:off x="1057029" y="4429482"/>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(317,000)</a:t>
              </a:r>
            </a:p>
          </p:txBody>
        </p:sp>
        <p:sp>
          <p:nvSpPr>
            <p:cNvPr id="93" name="tx93"/>
            <p:cNvSpPr/>
            <p:nvPr/>
          </p:nvSpPr>
          <p:spPr>
            <a:xfrm>
              <a:off x="719463" y="4687219"/>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(304,000)</a:t>
              </a:r>
            </a:p>
          </p:txBody>
        </p:sp>
        <p:sp>
          <p:nvSpPr>
            <p:cNvPr id="94" name="tx94"/>
            <p:cNvSpPr/>
            <p:nvPr/>
          </p:nvSpPr>
          <p:spPr>
            <a:xfrm>
              <a:off x="840007" y="4944957"/>
              <a:ext cx="1333748"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 (219,000)</a:t>
              </a:r>
            </a:p>
          </p:txBody>
        </p:sp>
        <p:sp>
          <p:nvSpPr>
            <p:cNvPr id="95" name="tx95"/>
            <p:cNvSpPr/>
            <p:nvPr/>
          </p:nvSpPr>
          <p:spPr>
            <a:xfrm>
              <a:off x="1113278" y="5202695"/>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(197,000)</a:t>
              </a:r>
            </a:p>
          </p:txBody>
        </p:sp>
        <p:sp>
          <p:nvSpPr>
            <p:cNvPr id="96" name="tx96"/>
            <p:cNvSpPr/>
            <p:nvPr/>
          </p:nvSpPr>
          <p:spPr>
            <a:xfrm>
              <a:off x="1169316" y="5460433"/>
              <a:ext cx="100444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Chad (191,000)</a:t>
              </a:r>
            </a:p>
          </p:txBody>
        </p:sp>
        <p:sp>
          <p:nvSpPr>
            <p:cNvPr id="97" name="tx97"/>
            <p:cNvSpPr/>
            <p:nvPr/>
          </p:nvSpPr>
          <p:spPr>
            <a:xfrm>
              <a:off x="920464" y="5718170"/>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(187,000)</a:t>
              </a:r>
            </a:p>
          </p:txBody>
        </p:sp>
        <p:sp>
          <p:nvSpPr>
            <p:cNvPr id="98" name="tx98"/>
            <p:cNvSpPr/>
            <p:nvPr/>
          </p:nvSpPr>
          <p:spPr>
            <a:xfrm>
              <a:off x="7595699" y="821153"/>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(2,134,000)</a:t>
              </a:r>
            </a:p>
          </p:txBody>
        </p:sp>
        <p:sp>
          <p:nvSpPr>
            <p:cNvPr id="99" name="tx99"/>
            <p:cNvSpPr/>
            <p:nvPr/>
          </p:nvSpPr>
          <p:spPr>
            <a:xfrm>
              <a:off x="7595699" y="1078891"/>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(1,592,000)</a:t>
              </a:r>
            </a:p>
          </p:txBody>
        </p:sp>
        <p:sp>
          <p:nvSpPr>
            <p:cNvPr id="100" name="tx100"/>
            <p:cNvSpPr/>
            <p:nvPr/>
          </p:nvSpPr>
          <p:spPr>
            <a:xfrm>
              <a:off x="7595699" y="1336629"/>
              <a:ext cx="118123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(917,000)</a:t>
              </a:r>
            </a:p>
          </p:txBody>
        </p:sp>
        <p:sp>
          <p:nvSpPr>
            <p:cNvPr id="101" name="tx101"/>
            <p:cNvSpPr/>
            <p:nvPr/>
          </p:nvSpPr>
          <p:spPr>
            <a:xfrm>
              <a:off x="7595699" y="1594366"/>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(839,000)</a:t>
              </a:r>
            </a:p>
          </p:txBody>
        </p:sp>
        <p:sp>
          <p:nvSpPr>
            <p:cNvPr id="102" name="tx102"/>
            <p:cNvSpPr/>
            <p:nvPr/>
          </p:nvSpPr>
          <p:spPr>
            <a:xfrm>
              <a:off x="7595699" y="1852104"/>
              <a:ext cx="107685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Sudan (701,000)</a:t>
              </a:r>
            </a:p>
          </p:txBody>
        </p:sp>
        <p:sp>
          <p:nvSpPr>
            <p:cNvPr id="103" name="tx103"/>
            <p:cNvSpPr/>
            <p:nvPr/>
          </p:nvSpPr>
          <p:spPr>
            <a:xfrm>
              <a:off x="7595699" y="2109842"/>
              <a:ext cx="128575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(662,000)</a:t>
              </a:r>
            </a:p>
          </p:txBody>
        </p:sp>
        <p:sp>
          <p:nvSpPr>
            <p:cNvPr id="104" name="tx104"/>
            <p:cNvSpPr/>
            <p:nvPr/>
          </p:nvSpPr>
          <p:spPr>
            <a:xfrm>
              <a:off x="7595699" y="2367580"/>
              <a:ext cx="111686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Yemen (580,000)</a:t>
              </a:r>
            </a:p>
          </p:txBody>
        </p:sp>
        <p:sp>
          <p:nvSpPr>
            <p:cNvPr id="105" name="tx105"/>
            <p:cNvSpPr/>
            <p:nvPr/>
          </p:nvSpPr>
          <p:spPr>
            <a:xfrm>
              <a:off x="7595699" y="2625317"/>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(467,000)</a:t>
              </a:r>
            </a:p>
          </p:txBody>
        </p:sp>
        <p:sp>
          <p:nvSpPr>
            <p:cNvPr id="106" name="tx106"/>
            <p:cNvSpPr/>
            <p:nvPr/>
          </p:nvSpPr>
          <p:spPr>
            <a:xfrm>
              <a:off x="7595699"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(411,000)</a:t>
              </a:r>
            </a:p>
          </p:txBody>
        </p:sp>
        <p:sp>
          <p:nvSpPr>
            <p:cNvPr id="107" name="tx107"/>
            <p:cNvSpPr/>
            <p:nvPr/>
          </p:nvSpPr>
          <p:spPr>
            <a:xfrm>
              <a:off x="7595699" y="3140793"/>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(396,000)</a:t>
              </a:r>
            </a:p>
          </p:txBody>
        </p:sp>
        <p:sp>
          <p:nvSpPr>
            <p:cNvPr id="108" name="tx108"/>
            <p:cNvSpPr/>
            <p:nvPr/>
          </p:nvSpPr>
          <p:spPr>
            <a:xfrm>
              <a:off x="7595699" y="3398531"/>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(359,000)</a:t>
              </a:r>
            </a:p>
          </p:txBody>
        </p:sp>
        <p:sp>
          <p:nvSpPr>
            <p:cNvPr id="109" name="tx109"/>
            <p:cNvSpPr/>
            <p:nvPr/>
          </p:nvSpPr>
          <p:spPr>
            <a:xfrm>
              <a:off x="7595699" y="3656268"/>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(274,000)</a:t>
              </a:r>
            </a:p>
          </p:txBody>
        </p:sp>
        <p:sp>
          <p:nvSpPr>
            <p:cNvPr id="110" name="tx110"/>
            <p:cNvSpPr/>
            <p:nvPr/>
          </p:nvSpPr>
          <p:spPr>
            <a:xfrm>
              <a:off x="7595699" y="3914006"/>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(251,000)</a:t>
              </a:r>
            </a:p>
          </p:txBody>
        </p:sp>
        <p:sp>
          <p:nvSpPr>
            <p:cNvPr id="111" name="tx111"/>
            <p:cNvSpPr/>
            <p:nvPr/>
          </p:nvSpPr>
          <p:spPr>
            <a:xfrm>
              <a:off x="7595699" y="4171744"/>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(222,000)</a:t>
              </a:r>
            </a:p>
          </p:txBody>
        </p:sp>
        <p:sp>
          <p:nvSpPr>
            <p:cNvPr id="112" name="tx112"/>
            <p:cNvSpPr/>
            <p:nvPr/>
          </p:nvSpPr>
          <p:spPr>
            <a:xfrm>
              <a:off x="7595699" y="4429482"/>
              <a:ext cx="144624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 (220,000)</a:t>
              </a:r>
            </a:p>
          </p:txBody>
        </p:sp>
        <p:sp>
          <p:nvSpPr>
            <p:cNvPr id="113" name="tx113"/>
            <p:cNvSpPr/>
            <p:nvPr/>
          </p:nvSpPr>
          <p:spPr>
            <a:xfrm>
              <a:off x="7595699" y="4687219"/>
              <a:ext cx="92391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Mali (199,000)</a:t>
              </a:r>
            </a:p>
          </p:txBody>
        </p:sp>
        <p:sp>
          <p:nvSpPr>
            <p:cNvPr id="114" name="tx114"/>
            <p:cNvSpPr/>
            <p:nvPr/>
          </p:nvSpPr>
          <p:spPr>
            <a:xfrm>
              <a:off x="7595699" y="4944957"/>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(199,000)</a:t>
              </a:r>
            </a:p>
          </p:txBody>
        </p:sp>
        <p:sp>
          <p:nvSpPr>
            <p:cNvPr id="115" name="tx115"/>
            <p:cNvSpPr/>
            <p:nvPr/>
          </p:nvSpPr>
          <p:spPr>
            <a:xfrm>
              <a:off x="7595699" y="5202695"/>
              <a:ext cx="103655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 (177,000)</a:t>
              </a:r>
            </a:p>
          </p:txBody>
        </p:sp>
        <p:sp>
          <p:nvSpPr>
            <p:cNvPr id="116" name="tx116"/>
            <p:cNvSpPr/>
            <p:nvPr/>
          </p:nvSpPr>
          <p:spPr>
            <a:xfrm>
              <a:off x="7595699" y="5460433"/>
              <a:ext cx="112498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 (176,000)</a:t>
              </a:r>
            </a:p>
          </p:txBody>
        </p:sp>
        <p:sp>
          <p:nvSpPr>
            <p:cNvPr id="117" name="tx117"/>
            <p:cNvSpPr/>
            <p:nvPr/>
          </p:nvSpPr>
          <p:spPr>
            <a:xfrm>
              <a:off x="7595699" y="5718170"/>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(176,000)</a:t>
              </a:r>
            </a:p>
          </p:txBody>
        </p:sp>
        <p:sp>
          <p:nvSpPr>
            <p:cNvPr id="118" name="tx118"/>
            <p:cNvSpPr/>
            <p:nvPr/>
          </p:nvSpPr>
          <p:spPr>
            <a:xfrm>
              <a:off x="570259" y="864741"/>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a:t>
              </a:r>
            </a:p>
          </p:txBody>
        </p:sp>
        <p:sp>
          <p:nvSpPr>
            <p:cNvPr id="119" name="tx119"/>
            <p:cNvSpPr/>
            <p:nvPr/>
          </p:nvSpPr>
          <p:spPr>
            <a:xfrm>
              <a:off x="570259" y="1122479"/>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a:t>
              </a:r>
            </a:p>
          </p:txBody>
        </p:sp>
        <p:sp>
          <p:nvSpPr>
            <p:cNvPr id="120" name="tx120"/>
            <p:cNvSpPr/>
            <p:nvPr/>
          </p:nvSpPr>
          <p:spPr>
            <a:xfrm>
              <a:off x="570259" y="1378797"/>
              <a:ext cx="6215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a:t>
              </a:r>
            </a:p>
          </p:txBody>
        </p:sp>
        <p:sp>
          <p:nvSpPr>
            <p:cNvPr id="121" name="tx121"/>
            <p:cNvSpPr/>
            <p:nvPr/>
          </p:nvSpPr>
          <p:spPr>
            <a:xfrm>
              <a:off x="570259" y="1638281"/>
              <a:ext cx="62155"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a:t>
              </a:r>
            </a:p>
          </p:txBody>
        </p:sp>
        <p:sp>
          <p:nvSpPr>
            <p:cNvPr id="122" name="tx122"/>
            <p:cNvSpPr/>
            <p:nvPr/>
          </p:nvSpPr>
          <p:spPr>
            <a:xfrm>
              <a:off x="570259" y="1895746"/>
              <a:ext cx="62155" cy="80272"/>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a:t>
              </a:r>
            </a:p>
          </p:txBody>
        </p:sp>
        <p:sp>
          <p:nvSpPr>
            <p:cNvPr id="123" name="tx123"/>
            <p:cNvSpPr/>
            <p:nvPr/>
          </p:nvSpPr>
          <p:spPr>
            <a:xfrm>
              <a:off x="570259" y="215206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a:t>
              </a:r>
            </a:p>
          </p:txBody>
        </p:sp>
        <p:sp>
          <p:nvSpPr>
            <p:cNvPr id="124" name="tx124"/>
            <p:cNvSpPr/>
            <p:nvPr/>
          </p:nvSpPr>
          <p:spPr>
            <a:xfrm>
              <a:off x="570259" y="2412532"/>
              <a:ext cx="62155" cy="7896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a:t>
              </a:r>
            </a:p>
          </p:txBody>
        </p:sp>
        <p:sp>
          <p:nvSpPr>
            <p:cNvPr id="125" name="tx125"/>
            <p:cNvSpPr/>
            <p:nvPr/>
          </p:nvSpPr>
          <p:spPr>
            <a:xfrm>
              <a:off x="570259" y="266754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8</a:t>
              </a:r>
            </a:p>
          </p:txBody>
        </p:sp>
        <p:sp>
          <p:nvSpPr>
            <p:cNvPr id="126" name="tx126"/>
            <p:cNvSpPr/>
            <p:nvPr/>
          </p:nvSpPr>
          <p:spPr>
            <a:xfrm>
              <a:off x="570259" y="292527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9</a:t>
              </a:r>
            </a:p>
          </p:txBody>
        </p:sp>
        <p:sp>
          <p:nvSpPr>
            <p:cNvPr id="127" name="tx127"/>
            <p:cNvSpPr/>
            <p:nvPr/>
          </p:nvSpPr>
          <p:spPr>
            <a:xfrm>
              <a:off x="508103" y="318301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28" name="tx128"/>
            <p:cNvSpPr/>
            <p:nvPr/>
          </p:nvSpPr>
          <p:spPr>
            <a:xfrm>
              <a:off x="508103" y="344211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11</a:t>
              </a:r>
            </a:p>
          </p:txBody>
        </p:sp>
        <p:sp>
          <p:nvSpPr>
            <p:cNvPr id="129" name="tx129"/>
            <p:cNvSpPr/>
            <p:nvPr/>
          </p:nvSpPr>
          <p:spPr>
            <a:xfrm>
              <a:off x="508103" y="369985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12</a:t>
              </a:r>
            </a:p>
          </p:txBody>
        </p:sp>
        <p:sp>
          <p:nvSpPr>
            <p:cNvPr id="130" name="tx130"/>
            <p:cNvSpPr/>
            <p:nvPr/>
          </p:nvSpPr>
          <p:spPr>
            <a:xfrm>
              <a:off x="508103" y="395617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13</a:t>
              </a:r>
            </a:p>
          </p:txBody>
        </p:sp>
        <p:sp>
          <p:nvSpPr>
            <p:cNvPr id="131" name="tx131"/>
            <p:cNvSpPr/>
            <p:nvPr/>
          </p:nvSpPr>
          <p:spPr>
            <a:xfrm>
              <a:off x="508103" y="421533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14</a:t>
              </a:r>
            </a:p>
          </p:txBody>
        </p:sp>
        <p:sp>
          <p:nvSpPr>
            <p:cNvPr id="132" name="tx132"/>
            <p:cNvSpPr/>
            <p:nvPr/>
          </p:nvSpPr>
          <p:spPr>
            <a:xfrm>
              <a:off x="508103" y="447170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15</a:t>
              </a:r>
            </a:p>
          </p:txBody>
        </p:sp>
        <p:sp>
          <p:nvSpPr>
            <p:cNvPr id="133" name="tx133"/>
            <p:cNvSpPr/>
            <p:nvPr/>
          </p:nvSpPr>
          <p:spPr>
            <a:xfrm>
              <a:off x="508103" y="472944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16</a:t>
              </a:r>
            </a:p>
          </p:txBody>
        </p:sp>
        <p:sp>
          <p:nvSpPr>
            <p:cNvPr id="134" name="tx134"/>
            <p:cNvSpPr/>
            <p:nvPr/>
          </p:nvSpPr>
          <p:spPr>
            <a:xfrm>
              <a:off x="508103" y="4988545"/>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17</a:t>
              </a:r>
            </a:p>
          </p:txBody>
        </p:sp>
        <p:sp>
          <p:nvSpPr>
            <p:cNvPr id="135" name="tx135"/>
            <p:cNvSpPr/>
            <p:nvPr/>
          </p:nvSpPr>
          <p:spPr>
            <a:xfrm>
              <a:off x="508103" y="524491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18</a:t>
              </a:r>
            </a:p>
          </p:txBody>
        </p:sp>
        <p:sp>
          <p:nvSpPr>
            <p:cNvPr id="136" name="tx136"/>
            <p:cNvSpPr/>
            <p:nvPr/>
          </p:nvSpPr>
          <p:spPr>
            <a:xfrm>
              <a:off x="508103" y="55026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19</a:t>
              </a:r>
            </a:p>
          </p:txBody>
        </p:sp>
        <p:sp>
          <p:nvSpPr>
            <p:cNvPr id="137" name="tx137"/>
            <p:cNvSpPr/>
            <p:nvPr/>
          </p:nvSpPr>
          <p:spPr>
            <a:xfrm>
              <a:off x="508103" y="576039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2264819" y="6107452"/>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39" name="tx139"/>
            <p:cNvSpPr/>
            <p:nvPr/>
          </p:nvSpPr>
          <p:spPr>
            <a:xfrm>
              <a:off x="7193858" y="6107384"/>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0" name="tx140"/>
            <p:cNvSpPr/>
            <p:nvPr/>
          </p:nvSpPr>
          <p:spPr>
            <a:xfrm>
              <a:off x="695044" y="401542"/>
              <a:ext cx="3830344"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IA2030 top 20 zero-dose countries rank, 2021-2023</a:t>
              </a:r>
            </a:p>
          </p:txBody>
        </p:sp>
        <p:sp>
          <p:nvSpPr>
            <p:cNvPr id="141" name="tx141"/>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 name="tx142"/>
            <p:cNvSpPr/>
            <p:nvPr/>
          </p:nvSpPr>
          <p:spPr>
            <a:xfrm>
              <a:off x="3073695" y="6568567"/>
              <a:ext cx="60007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in Never Gavi MICs are highlighted in colour. Number in parentheses is the number of zero-dose children</a:t>
              </a:r>
            </a:p>
          </p:txBody>
        </p:sp>
      </p:grpSp>
      <p:sp>
        <p:nvSpPr>
          <p:cNvPr id="14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20 countries were prioritised in the context of the Immunization Agenda 2030, based on their number of zero-dose children in 2021. This chart compares the ranking of the top 20 countries in 2021 and 2023. Rank 1 indicates the country with the highest absolute number of zero-dose children.
In 2021, 3 countries in Never Gavi MICs were among the top 20 countries with the most zero-dose children globally (Philippines, Brazil, and Mexico).
In 2023, 3 countries in the group were among the top 20 zero-dose countries (Mexico, South Africa, and China). Since 2021, Philippines dropped out of the top 20 countries, Brazil dropped out of the top 20 countries, South Africa moved into the top 20 countries, and China moved into the top 20 countries.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079223" y="4191825"/>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5" name="pl5"/>
            <p:cNvSpPr/>
            <p:nvPr/>
          </p:nvSpPr>
          <p:spPr>
            <a:xfrm>
              <a:off x="1079223" y="2804852"/>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6" name="pl6"/>
            <p:cNvSpPr/>
            <p:nvPr/>
          </p:nvSpPr>
          <p:spPr>
            <a:xfrm>
              <a:off x="1079223" y="1417879"/>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7" name="pl7"/>
            <p:cNvSpPr/>
            <p:nvPr/>
          </p:nvSpPr>
          <p:spPr>
            <a:xfrm>
              <a:off x="2136545"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3312654"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4488762"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547260"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488147"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193813"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8017089"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1079223" y="4885312"/>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5" name="pl15"/>
            <p:cNvSpPr/>
            <p:nvPr/>
          </p:nvSpPr>
          <p:spPr>
            <a:xfrm>
              <a:off x="1079223" y="3498339"/>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6" name="pl16"/>
            <p:cNvSpPr/>
            <p:nvPr/>
          </p:nvSpPr>
          <p:spPr>
            <a:xfrm>
              <a:off x="1079223" y="2111366"/>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7" name="pl17"/>
            <p:cNvSpPr/>
            <p:nvPr/>
          </p:nvSpPr>
          <p:spPr>
            <a:xfrm>
              <a:off x="1548490"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724599"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900708"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5076817"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01770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958591"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42903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605143"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442641" y="2067686"/>
              <a:ext cx="211699" cy="2817625"/>
            </a:xfrm>
            <a:prstGeom prst="rect">
              <a:avLst/>
            </a:prstGeom>
            <a:solidFill>
              <a:srgbClr val="0058AB">
                <a:alpha val="100000"/>
              </a:srgbClr>
            </a:solidFill>
          </p:spPr>
          <p:txBody>
            <a:bodyPr/>
            <a:lstStyle/>
            <a:p/>
          </p:txBody>
        </p:sp>
        <p:sp>
          <p:nvSpPr>
            <p:cNvPr id="26" name="rc26"/>
            <p:cNvSpPr/>
            <p:nvPr/>
          </p:nvSpPr>
          <p:spPr>
            <a:xfrm>
              <a:off x="1677862" y="2068074"/>
              <a:ext cx="211699" cy="2817237"/>
            </a:xfrm>
            <a:prstGeom prst="rect">
              <a:avLst/>
            </a:prstGeom>
            <a:solidFill>
              <a:srgbClr val="0058AB">
                <a:alpha val="100000"/>
              </a:srgbClr>
            </a:solidFill>
          </p:spPr>
          <p:txBody>
            <a:bodyPr/>
            <a:lstStyle/>
            <a:p/>
          </p:txBody>
        </p:sp>
        <p:sp>
          <p:nvSpPr>
            <p:cNvPr id="27" name="rc27"/>
            <p:cNvSpPr/>
            <p:nvPr/>
          </p:nvSpPr>
          <p:spPr>
            <a:xfrm>
              <a:off x="1913084" y="1735905"/>
              <a:ext cx="211699" cy="3149406"/>
            </a:xfrm>
            <a:prstGeom prst="rect">
              <a:avLst/>
            </a:prstGeom>
            <a:solidFill>
              <a:srgbClr val="0058AB">
                <a:alpha val="100000"/>
              </a:srgbClr>
            </a:solidFill>
          </p:spPr>
          <p:txBody>
            <a:bodyPr/>
            <a:lstStyle/>
            <a:p/>
          </p:txBody>
        </p:sp>
        <p:sp>
          <p:nvSpPr>
            <p:cNvPr id="28" name="rc28"/>
            <p:cNvSpPr/>
            <p:nvPr/>
          </p:nvSpPr>
          <p:spPr>
            <a:xfrm>
              <a:off x="2148306" y="1674589"/>
              <a:ext cx="211699" cy="3210723"/>
            </a:xfrm>
            <a:prstGeom prst="rect">
              <a:avLst/>
            </a:prstGeom>
            <a:solidFill>
              <a:srgbClr val="0058AB">
                <a:alpha val="100000"/>
              </a:srgbClr>
            </a:solidFill>
          </p:spPr>
          <p:txBody>
            <a:bodyPr/>
            <a:lstStyle/>
            <a:p/>
          </p:txBody>
        </p:sp>
        <p:sp>
          <p:nvSpPr>
            <p:cNvPr id="29" name="rc29"/>
            <p:cNvSpPr/>
            <p:nvPr/>
          </p:nvSpPr>
          <p:spPr>
            <a:xfrm>
              <a:off x="2383528" y="2037781"/>
              <a:ext cx="211699" cy="2847530"/>
            </a:xfrm>
            <a:prstGeom prst="rect">
              <a:avLst/>
            </a:prstGeom>
            <a:solidFill>
              <a:srgbClr val="0058AB">
                <a:alpha val="100000"/>
              </a:srgbClr>
            </a:solidFill>
          </p:spPr>
          <p:txBody>
            <a:bodyPr/>
            <a:lstStyle/>
            <a:p/>
          </p:txBody>
        </p:sp>
        <p:sp>
          <p:nvSpPr>
            <p:cNvPr id="30" name="rc30"/>
            <p:cNvSpPr/>
            <p:nvPr/>
          </p:nvSpPr>
          <p:spPr>
            <a:xfrm>
              <a:off x="2618749" y="2303441"/>
              <a:ext cx="211699" cy="2581870"/>
            </a:xfrm>
            <a:prstGeom prst="rect">
              <a:avLst/>
            </a:prstGeom>
            <a:solidFill>
              <a:srgbClr val="0058AB">
                <a:alpha val="100000"/>
              </a:srgbClr>
            </a:solidFill>
          </p:spPr>
          <p:txBody>
            <a:bodyPr/>
            <a:lstStyle/>
            <a:p/>
          </p:txBody>
        </p:sp>
        <p:sp>
          <p:nvSpPr>
            <p:cNvPr id="31" name="rc31"/>
            <p:cNvSpPr/>
            <p:nvPr/>
          </p:nvSpPr>
          <p:spPr>
            <a:xfrm>
              <a:off x="2853971" y="3058050"/>
              <a:ext cx="211699" cy="1827261"/>
            </a:xfrm>
            <a:prstGeom prst="rect">
              <a:avLst/>
            </a:prstGeom>
            <a:solidFill>
              <a:srgbClr val="0058AB">
                <a:alpha val="100000"/>
              </a:srgbClr>
            </a:solidFill>
          </p:spPr>
          <p:txBody>
            <a:bodyPr/>
            <a:lstStyle/>
            <a:p/>
          </p:txBody>
        </p:sp>
        <p:sp>
          <p:nvSpPr>
            <p:cNvPr id="32" name="rc32"/>
            <p:cNvSpPr/>
            <p:nvPr/>
          </p:nvSpPr>
          <p:spPr>
            <a:xfrm>
              <a:off x="3089193" y="2945393"/>
              <a:ext cx="211699" cy="1939918"/>
            </a:xfrm>
            <a:prstGeom prst="rect">
              <a:avLst/>
            </a:prstGeom>
            <a:solidFill>
              <a:srgbClr val="0058AB">
                <a:alpha val="100000"/>
              </a:srgbClr>
            </a:solidFill>
          </p:spPr>
          <p:txBody>
            <a:bodyPr/>
            <a:lstStyle/>
            <a:p/>
          </p:txBody>
        </p:sp>
        <p:sp>
          <p:nvSpPr>
            <p:cNvPr id="33" name="rc33"/>
            <p:cNvSpPr/>
            <p:nvPr/>
          </p:nvSpPr>
          <p:spPr>
            <a:xfrm>
              <a:off x="3324415" y="3310355"/>
              <a:ext cx="211699" cy="1574956"/>
            </a:xfrm>
            <a:prstGeom prst="rect">
              <a:avLst/>
            </a:prstGeom>
            <a:solidFill>
              <a:srgbClr val="0058AB">
                <a:alpha val="100000"/>
              </a:srgbClr>
            </a:solidFill>
          </p:spPr>
          <p:txBody>
            <a:bodyPr/>
            <a:lstStyle/>
            <a:p/>
          </p:txBody>
        </p:sp>
        <p:sp>
          <p:nvSpPr>
            <p:cNvPr id="34" name="rc34"/>
            <p:cNvSpPr/>
            <p:nvPr/>
          </p:nvSpPr>
          <p:spPr>
            <a:xfrm>
              <a:off x="3559636" y="3121563"/>
              <a:ext cx="211699" cy="1763748"/>
            </a:xfrm>
            <a:prstGeom prst="rect">
              <a:avLst/>
            </a:prstGeom>
            <a:solidFill>
              <a:srgbClr val="0058AB">
                <a:alpha val="100000"/>
              </a:srgbClr>
            </a:solidFill>
          </p:spPr>
          <p:txBody>
            <a:bodyPr/>
            <a:lstStyle/>
            <a:p/>
          </p:txBody>
        </p:sp>
        <p:sp>
          <p:nvSpPr>
            <p:cNvPr id="35" name="rc35"/>
            <p:cNvSpPr/>
            <p:nvPr/>
          </p:nvSpPr>
          <p:spPr>
            <a:xfrm>
              <a:off x="3794858" y="3071043"/>
              <a:ext cx="211699" cy="1814268"/>
            </a:xfrm>
            <a:prstGeom prst="rect">
              <a:avLst/>
            </a:prstGeom>
            <a:solidFill>
              <a:srgbClr val="0058AB">
                <a:alpha val="100000"/>
              </a:srgbClr>
            </a:solidFill>
          </p:spPr>
          <p:txBody>
            <a:bodyPr/>
            <a:lstStyle/>
            <a:p/>
          </p:txBody>
        </p:sp>
        <p:sp>
          <p:nvSpPr>
            <p:cNvPr id="36" name="rc36"/>
            <p:cNvSpPr/>
            <p:nvPr/>
          </p:nvSpPr>
          <p:spPr>
            <a:xfrm>
              <a:off x="4030080" y="3190510"/>
              <a:ext cx="211699" cy="1694801"/>
            </a:xfrm>
            <a:prstGeom prst="rect">
              <a:avLst/>
            </a:prstGeom>
            <a:solidFill>
              <a:srgbClr val="0058AB">
                <a:alpha val="100000"/>
              </a:srgbClr>
            </a:solidFill>
          </p:spPr>
          <p:txBody>
            <a:bodyPr/>
            <a:lstStyle/>
            <a:p/>
          </p:txBody>
        </p:sp>
        <p:sp>
          <p:nvSpPr>
            <p:cNvPr id="37" name="rc37"/>
            <p:cNvSpPr/>
            <p:nvPr/>
          </p:nvSpPr>
          <p:spPr>
            <a:xfrm>
              <a:off x="4265302" y="2959637"/>
              <a:ext cx="211699" cy="1925674"/>
            </a:xfrm>
            <a:prstGeom prst="rect">
              <a:avLst/>
            </a:prstGeom>
            <a:solidFill>
              <a:srgbClr val="0058AB">
                <a:alpha val="100000"/>
              </a:srgbClr>
            </a:solidFill>
          </p:spPr>
          <p:txBody>
            <a:bodyPr/>
            <a:lstStyle/>
            <a:p/>
          </p:txBody>
        </p:sp>
        <p:sp>
          <p:nvSpPr>
            <p:cNvPr id="38" name="rc38"/>
            <p:cNvSpPr/>
            <p:nvPr/>
          </p:nvSpPr>
          <p:spPr>
            <a:xfrm>
              <a:off x="4500523" y="2749873"/>
              <a:ext cx="211699" cy="2135438"/>
            </a:xfrm>
            <a:prstGeom prst="rect">
              <a:avLst/>
            </a:prstGeom>
            <a:solidFill>
              <a:srgbClr val="0058AB">
                <a:alpha val="100000"/>
              </a:srgbClr>
            </a:solidFill>
          </p:spPr>
          <p:txBody>
            <a:bodyPr/>
            <a:lstStyle/>
            <a:p/>
          </p:txBody>
        </p:sp>
        <p:sp>
          <p:nvSpPr>
            <p:cNvPr id="39" name="rc39"/>
            <p:cNvSpPr/>
            <p:nvPr/>
          </p:nvSpPr>
          <p:spPr>
            <a:xfrm>
              <a:off x="4735745" y="2708008"/>
              <a:ext cx="211699" cy="2177303"/>
            </a:xfrm>
            <a:prstGeom prst="rect">
              <a:avLst/>
            </a:prstGeom>
            <a:solidFill>
              <a:srgbClr val="0058AB">
                <a:alpha val="100000"/>
              </a:srgbClr>
            </a:solidFill>
          </p:spPr>
          <p:txBody>
            <a:bodyPr/>
            <a:lstStyle/>
            <a:p/>
          </p:txBody>
        </p:sp>
        <p:sp>
          <p:nvSpPr>
            <p:cNvPr id="40" name="rc40"/>
            <p:cNvSpPr/>
            <p:nvPr/>
          </p:nvSpPr>
          <p:spPr>
            <a:xfrm>
              <a:off x="4970967" y="2735280"/>
              <a:ext cx="211699" cy="2150031"/>
            </a:xfrm>
            <a:prstGeom prst="rect">
              <a:avLst/>
            </a:prstGeom>
            <a:solidFill>
              <a:srgbClr val="0058AB">
                <a:alpha val="100000"/>
              </a:srgbClr>
            </a:solidFill>
          </p:spPr>
          <p:txBody>
            <a:bodyPr/>
            <a:lstStyle/>
            <a:p/>
          </p:txBody>
        </p:sp>
        <p:sp>
          <p:nvSpPr>
            <p:cNvPr id="41" name="rc41"/>
            <p:cNvSpPr/>
            <p:nvPr/>
          </p:nvSpPr>
          <p:spPr>
            <a:xfrm>
              <a:off x="5206189" y="2632898"/>
              <a:ext cx="211699" cy="2252413"/>
            </a:xfrm>
            <a:prstGeom prst="rect">
              <a:avLst/>
            </a:prstGeom>
            <a:solidFill>
              <a:srgbClr val="0058AB">
                <a:alpha val="100000"/>
              </a:srgbClr>
            </a:solidFill>
          </p:spPr>
          <p:txBody>
            <a:bodyPr/>
            <a:lstStyle/>
            <a:p/>
          </p:txBody>
        </p:sp>
        <p:sp>
          <p:nvSpPr>
            <p:cNvPr id="42" name="rc42"/>
            <p:cNvSpPr/>
            <p:nvPr/>
          </p:nvSpPr>
          <p:spPr>
            <a:xfrm>
              <a:off x="5441410" y="2621786"/>
              <a:ext cx="211699" cy="2263525"/>
            </a:xfrm>
            <a:prstGeom prst="rect">
              <a:avLst/>
            </a:prstGeom>
            <a:solidFill>
              <a:srgbClr val="0058AB">
                <a:alpha val="100000"/>
              </a:srgbClr>
            </a:solidFill>
          </p:spPr>
          <p:txBody>
            <a:bodyPr/>
            <a:lstStyle/>
            <a:p/>
          </p:txBody>
        </p:sp>
        <p:sp>
          <p:nvSpPr>
            <p:cNvPr id="43" name="rc43"/>
            <p:cNvSpPr/>
            <p:nvPr/>
          </p:nvSpPr>
          <p:spPr>
            <a:xfrm>
              <a:off x="5676632" y="2334337"/>
              <a:ext cx="211699" cy="2550974"/>
            </a:xfrm>
            <a:prstGeom prst="rect">
              <a:avLst/>
            </a:prstGeom>
            <a:solidFill>
              <a:srgbClr val="0058AB">
                <a:alpha val="100000"/>
              </a:srgbClr>
            </a:solidFill>
          </p:spPr>
          <p:txBody>
            <a:bodyPr/>
            <a:lstStyle/>
            <a:p/>
          </p:txBody>
        </p:sp>
        <p:sp>
          <p:nvSpPr>
            <p:cNvPr id="44" name="rc44"/>
            <p:cNvSpPr/>
            <p:nvPr/>
          </p:nvSpPr>
          <p:spPr>
            <a:xfrm>
              <a:off x="5911854" y="1903367"/>
              <a:ext cx="211699" cy="2981944"/>
            </a:xfrm>
            <a:prstGeom prst="rect">
              <a:avLst/>
            </a:prstGeom>
            <a:solidFill>
              <a:srgbClr val="0058AB">
                <a:alpha val="100000"/>
              </a:srgbClr>
            </a:solidFill>
          </p:spPr>
          <p:txBody>
            <a:bodyPr/>
            <a:lstStyle/>
            <a:p/>
          </p:txBody>
        </p:sp>
        <p:sp>
          <p:nvSpPr>
            <p:cNvPr id="45" name="rc45"/>
            <p:cNvSpPr/>
            <p:nvPr/>
          </p:nvSpPr>
          <p:spPr>
            <a:xfrm>
              <a:off x="6147076" y="1732041"/>
              <a:ext cx="211699" cy="3153270"/>
            </a:xfrm>
            <a:prstGeom prst="rect">
              <a:avLst/>
            </a:prstGeom>
            <a:solidFill>
              <a:srgbClr val="0058AB">
                <a:alpha val="100000"/>
              </a:srgbClr>
            </a:solidFill>
          </p:spPr>
          <p:txBody>
            <a:bodyPr/>
            <a:lstStyle/>
            <a:p/>
          </p:txBody>
        </p:sp>
        <p:sp>
          <p:nvSpPr>
            <p:cNvPr id="46" name="rc46"/>
            <p:cNvSpPr/>
            <p:nvPr/>
          </p:nvSpPr>
          <p:spPr>
            <a:xfrm>
              <a:off x="6382297" y="1066043"/>
              <a:ext cx="211699" cy="3819268"/>
            </a:xfrm>
            <a:prstGeom prst="rect">
              <a:avLst/>
            </a:prstGeom>
            <a:solidFill>
              <a:srgbClr val="0058AB">
                <a:alpha val="100000"/>
              </a:srgbClr>
            </a:solidFill>
          </p:spPr>
          <p:txBody>
            <a:bodyPr/>
            <a:lstStyle/>
            <a:p/>
          </p:txBody>
        </p:sp>
        <p:sp>
          <p:nvSpPr>
            <p:cNvPr id="47" name="rc47"/>
            <p:cNvSpPr/>
            <p:nvPr/>
          </p:nvSpPr>
          <p:spPr>
            <a:xfrm>
              <a:off x="6617519" y="2318101"/>
              <a:ext cx="211699" cy="2567210"/>
            </a:xfrm>
            <a:prstGeom prst="rect">
              <a:avLst/>
            </a:prstGeom>
            <a:solidFill>
              <a:srgbClr val="0058AB">
                <a:alpha val="100000"/>
              </a:srgbClr>
            </a:solidFill>
          </p:spPr>
          <p:txBody>
            <a:bodyPr/>
            <a:lstStyle/>
            <a:p/>
          </p:txBody>
        </p:sp>
        <p:sp>
          <p:nvSpPr>
            <p:cNvPr id="48" name="rc48"/>
            <p:cNvSpPr/>
            <p:nvPr/>
          </p:nvSpPr>
          <p:spPr>
            <a:xfrm>
              <a:off x="6852741" y="2550687"/>
              <a:ext cx="211699" cy="2334624"/>
            </a:xfrm>
            <a:prstGeom prst="rect">
              <a:avLst/>
            </a:prstGeom>
            <a:solidFill>
              <a:srgbClr val="0058AB">
                <a:alpha val="100000"/>
              </a:srgbClr>
            </a:solidFill>
          </p:spPr>
          <p:txBody>
            <a:bodyPr/>
            <a:lstStyle/>
            <a:p/>
          </p:txBody>
        </p:sp>
        <p:sp>
          <p:nvSpPr>
            <p:cNvPr id="49" name="rc49"/>
            <p:cNvSpPr/>
            <p:nvPr/>
          </p:nvSpPr>
          <p:spPr>
            <a:xfrm>
              <a:off x="8499293" y="3394339"/>
              <a:ext cx="211699" cy="1490972"/>
            </a:xfrm>
            <a:prstGeom prst="rect">
              <a:avLst/>
            </a:prstGeom>
            <a:solidFill>
              <a:srgbClr val="69DBFF">
                <a:alpha val="100000"/>
              </a:srgbClr>
            </a:solidFill>
          </p:spPr>
          <p:txBody>
            <a:bodyPr/>
            <a:lstStyle/>
            <a:p/>
          </p:txBody>
        </p:sp>
        <p:sp>
          <p:nvSpPr>
            <p:cNvPr id="50" name="pl50"/>
            <p:cNvSpPr/>
            <p:nvPr/>
          </p:nvSpPr>
          <p:spPr>
            <a:xfrm>
              <a:off x="6252925" y="1903367"/>
              <a:ext cx="2352217" cy="1490972"/>
            </a:xfrm>
            <a:custGeom>
              <a:avLst/>
              <a:pathLst>
                <a:path w="2352217" h="1490972">
                  <a:moveTo>
                    <a:pt x="0" y="0"/>
                  </a:moveTo>
                  <a:lnTo>
                    <a:pt x="235221" y="149097"/>
                  </a:lnTo>
                  <a:lnTo>
                    <a:pt x="470443" y="298194"/>
                  </a:lnTo>
                  <a:lnTo>
                    <a:pt x="705665" y="447291"/>
                  </a:lnTo>
                  <a:lnTo>
                    <a:pt x="940887" y="596388"/>
                  </a:lnTo>
                  <a:lnTo>
                    <a:pt x="1176108" y="745486"/>
                  </a:lnTo>
                  <a:lnTo>
                    <a:pt x="1411330" y="894583"/>
                  </a:lnTo>
                  <a:lnTo>
                    <a:pt x="1646552" y="1043680"/>
                  </a:lnTo>
                  <a:lnTo>
                    <a:pt x="1881774" y="1192777"/>
                  </a:lnTo>
                  <a:lnTo>
                    <a:pt x="2116995" y="1341875"/>
                  </a:lnTo>
                  <a:lnTo>
                    <a:pt x="2352217" y="1490972"/>
                  </a:lnTo>
                </a:path>
              </a:pathLst>
            </a:custGeom>
            <a:ln w="13550" cap="flat">
              <a:solidFill>
                <a:srgbClr val="000000">
                  <a:alpha val="100000"/>
                </a:srgbClr>
              </a:solidFill>
              <a:prstDash val="solid"/>
              <a:round/>
            </a:ln>
          </p:spPr>
          <p:txBody>
            <a:bodyPr/>
            <a:lstStyle/>
            <a:p/>
          </p:txBody>
        </p:sp>
        <p:sp>
          <p:nvSpPr>
            <p:cNvPr id="51" name="pt51"/>
            <p:cNvSpPr/>
            <p:nvPr/>
          </p:nvSpPr>
          <p:spPr>
            <a:xfrm>
              <a:off x="6228100" y="187854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2" name="pt52"/>
            <p:cNvSpPr/>
            <p:nvPr/>
          </p:nvSpPr>
          <p:spPr>
            <a:xfrm>
              <a:off x="6463321" y="2027638"/>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3" name="pt53"/>
            <p:cNvSpPr/>
            <p:nvPr/>
          </p:nvSpPr>
          <p:spPr>
            <a:xfrm>
              <a:off x="6698543" y="217673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4" name="pt54"/>
            <p:cNvSpPr/>
            <p:nvPr/>
          </p:nvSpPr>
          <p:spPr>
            <a:xfrm>
              <a:off x="6933765" y="2325833"/>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7168987" y="2474930"/>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7404208" y="2624027"/>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7639430" y="2773124"/>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7874652" y="292222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8109874" y="307131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8345095" y="322041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580317" y="3369513"/>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tx62"/>
            <p:cNvSpPr/>
            <p:nvPr/>
          </p:nvSpPr>
          <p:spPr>
            <a:xfrm>
              <a:off x="4651441" y="724920"/>
              <a:ext cx="85075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Never Gavi MICs</a:t>
              </a:r>
            </a:p>
          </p:txBody>
        </p:sp>
        <p:sp>
          <p:nvSpPr>
            <p:cNvPr id="63" name="tx63"/>
            <p:cNvSpPr/>
            <p:nvPr/>
          </p:nvSpPr>
          <p:spPr>
            <a:xfrm rot="-5400000">
              <a:off x="1427600"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2000</a:t>
              </a:r>
            </a:p>
          </p:txBody>
        </p:sp>
        <p:sp>
          <p:nvSpPr>
            <p:cNvPr id="64" name="tx64"/>
            <p:cNvSpPr/>
            <p:nvPr/>
          </p:nvSpPr>
          <p:spPr>
            <a:xfrm rot="-5400000">
              <a:off x="2603709"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2005</a:t>
              </a:r>
            </a:p>
          </p:txBody>
        </p:sp>
        <p:sp>
          <p:nvSpPr>
            <p:cNvPr id="65" name="tx65"/>
            <p:cNvSpPr/>
            <p:nvPr/>
          </p:nvSpPr>
          <p:spPr>
            <a:xfrm rot="-5400000">
              <a:off x="3779818"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2010</a:t>
              </a:r>
            </a:p>
          </p:txBody>
        </p:sp>
        <p:sp>
          <p:nvSpPr>
            <p:cNvPr id="66" name="tx66"/>
            <p:cNvSpPr/>
            <p:nvPr/>
          </p:nvSpPr>
          <p:spPr>
            <a:xfrm rot="-5400000">
              <a:off x="4955926"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2015</a:t>
              </a:r>
            </a:p>
          </p:txBody>
        </p:sp>
        <p:sp>
          <p:nvSpPr>
            <p:cNvPr id="67" name="tx67"/>
            <p:cNvSpPr/>
            <p:nvPr/>
          </p:nvSpPr>
          <p:spPr>
            <a:xfrm rot="-5400000">
              <a:off x="5896813"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2019</a:t>
              </a:r>
            </a:p>
          </p:txBody>
        </p:sp>
        <p:sp>
          <p:nvSpPr>
            <p:cNvPr id="68" name="tx68"/>
            <p:cNvSpPr/>
            <p:nvPr/>
          </p:nvSpPr>
          <p:spPr>
            <a:xfrm rot="-5400000">
              <a:off x="6837674"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2023</a:t>
              </a:r>
            </a:p>
          </p:txBody>
        </p:sp>
        <p:sp>
          <p:nvSpPr>
            <p:cNvPr id="69" name="tx69"/>
            <p:cNvSpPr/>
            <p:nvPr/>
          </p:nvSpPr>
          <p:spPr>
            <a:xfrm rot="-5400000">
              <a:off x="7308144"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2025</a:t>
              </a:r>
            </a:p>
          </p:txBody>
        </p:sp>
        <p:sp>
          <p:nvSpPr>
            <p:cNvPr id="70" name="tx70"/>
            <p:cNvSpPr/>
            <p:nvPr/>
          </p:nvSpPr>
          <p:spPr>
            <a:xfrm rot="-5400000">
              <a:off x="8484226"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2030</a:t>
              </a:r>
            </a:p>
          </p:txBody>
        </p:sp>
        <p:sp>
          <p:nvSpPr>
            <p:cNvPr id="71" name="tx71"/>
            <p:cNvSpPr/>
            <p:nvPr/>
          </p:nvSpPr>
          <p:spPr>
            <a:xfrm>
              <a:off x="953025" y="4842672"/>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72" name="tx72"/>
            <p:cNvSpPr/>
            <p:nvPr/>
          </p:nvSpPr>
          <p:spPr>
            <a:xfrm>
              <a:off x="508103" y="3440910"/>
              <a:ext cx="508489"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1,000,000</a:t>
              </a:r>
            </a:p>
          </p:txBody>
        </p:sp>
        <p:sp>
          <p:nvSpPr>
            <p:cNvPr id="73" name="tx73"/>
            <p:cNvSpPr/>
            <p:nvPr/>
          </p:nvSpPr>
          <p:spPr>
            <a:xfrm>
              <a:off x="508103" y="2053937"/>
              <a:ext cx="508489"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2,000,000</a:t>
              </a:r>
            </a:p>
          </p:txBody>
        </p:sp>
        <p:sp>
          <p:nvSpPr>
            <p:cNvPr id="74" name="tx74"/>
            <p:cNvSpPr/>
            <p:nvPr/>
          </p:nvSpPr>
          <p:spPr>
            <a:xfrm rot="-5400000">
              <a:off x="-527885" y="2924006"/>
              <a:ext cx="1840247" cy="10334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zero-dose children</a:t>
              </a:r>
            </a:p>
          </p:txBody>
        </p:sp>
        <p:sp>
          <p:nvSpPr>
            <p:cNvPr id="75" name="rc75"/>
            <p:cNvSpPr/>
            <p:nvPr/>
          </p:nvSpPr>
          <p:spPr>
            <a:xfrm>
              <a:off x="3740830" y="5761013"/>
              <a:ext cx="201456" cy="201456"/>
            </a:xfrm>
            <a:prstGeom prst="rect">
              <a:avLst/>
            </a:prstGeom>
            <a:solidFill>
              <a:srgbClr val="0058AB">
                <a:alpha val="100000"/>
              </a:srgbClr>
            </a:solidFill>
          </p:spPr>
          <p:txBody>
            <a:bodyPr/>
            <a:lstStyle/>
            <a:p/>
          </p:txBody>
        </p:sp>
        <p:sp>
          <p:nvSpPr>
            <p:cNvPr id="76" name="rc76"/>
            <p:cNvSpPr/>
            <p:nvPr/>
          </p:nvSpPr>
          <p:spPr>
            <a:xfrm>
              <a:off x="4642916" y="5761013"/>
              <a:ext cx="201456" cy="201456"/>
            </a:xfrm>
            <a:prstGeom prst="rect">
              <a:avLst/>
            </a:prstGeom>
            <a:solidFill>
              <a:srgbClr val="69DBFF">
                <a:alpha val="100000"/>
              </a:srgbClr>
            </a:solidFill>
          </p:spPr>
          <p:txBody>
            <a:bodyPr/>
            <a:lstStyle/>
            <a:p/>
          </p:txBody>
        </p:sp>
        <p:sp>
          <p:nvSpPr>
            <p:cNvPr id="77" name="tx77"/>
            <p:cNvSpPr/>
            <p:nvPr/>
          </p:nvSpPr>
          <p:spPr>
            <a:xfrm>
              <a:off x="4020875" y="5810104"/>
              <a:ext cx="543452"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Estimate</a:t>
              </a:r>
            </a:p>
          </p:txBody>
        </p:sp>
        <p:sp>
          <p:nvSpPr>
            <p:cNvPr id="78" name="tx78"/>
            <p:cNvSpPr/>
            <p:nvPr/>
          </p:nvSpPr>
          <p:spPr>
            <a:xfrm>
              <a:off x="4922961" y="5781932"/>
              <a:ext cx="149884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IA2030 zero-dose target</a:t>
              </a:r>
            </a:p>
          </p:txBody>
        </p:sp>
        <p:sp>
          <p:nvSpPr>
            <p:cNvPr id="79" name="tx79"/>
            <p:cNvSpPr/>
            <p:nvPr/>
          </p:nvSpPr>
          <p:spPr>
            <a:xfrm>
              <a:off x="1736213" y="398022"/>
              <a:ext cx="668120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number of zero-dose children, 2000-2023 and target by 2030, Never Gavi MICs</a:t>
              </a:r>
            </a:p>
          </p:txBody>
        </p:sp>
        <p:sp>
          <p:nvSpPr>
            <p:cNvPr id="80" name="tx80"/>
            <p:cNvSpPr/>
            <p:nvPr/>
          </p:nvSpPr>
          <p:spPr>
            <a:xfrm>
              <a:off x="4881773" y="6085709"/>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1" name="tx81"/>
            <p:cNvSpPr/>
            <p:nvPr/>
          </p:nvSpPr>
          <p:spPr>
            <a:xfrm>
              <a:off x="8857057" y="6311348"/>
              <a:ext cx="217353"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t>
              </a:r>
            </a:p>
          </p:txBody>
        </p:sp>
        <p:sp>
          <p:nvSpPr>
            <p:cNvPr id="82" name="tx82"/>
            <p:cNvSpPr/>
            <p:nvPr/>
          </p:nvSpPr>
          <p:spPr>
            <a:xfrm>
              <a:off x="2315059" y="6327165"/>
              <a:ext cx="67593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83" name="tx83"/>
            <p:cNvSpPr/>
            <p:nvPr/>
          </p:nvSpPr>
          <p:spPr>
            <a:xfrm>
              <a:off x="1805918" y="6447866"/>
              <a:ext cx="7268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Dark blue bars are the estimated number of zero-dose children in 2000-2023, light blue bar is the target number of zero-dose children by 2030.</a:t>
              </a:r>
            </a:p>
          </p:txBody>
        </p:sp>
        <p:sp>
          <p:nvSpPr>
            <p:cNvPr id="84" name="tx84"/>
            <p:cNvSpPr/>
            <p:nvPr/>
          </p:nvSpPr>
          <p:spPr>
            <a:xfrm>
              <a:off x="2259124" y="6569603"/>
              <a:ext cx="6815286"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Line shows trajectory the country needs to be on, and points show annual goals to meet the target by 2030,assuming a linear decline.</a:t>
              </a:r>
            </a:p>
          </p:txBody>
        </p:sp>
      </p:grpSp>
      <p:sp>
        <p:nvSpPr>
          <p:cNvPr id="8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2000-2023 (dark blue bars)
• Zero-dose target by 2030 (light blue bar)
• Annual goals to reach the 2030 target based on a linear trajectory (points)
In 2023, the number of zero-dose children was approximately -8% lower than the annual goal.</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Never Gavi MICs, 1 out of 60 (2%) countries had DTP1 coverage below 70% in 2023. This was Venezuela, which accounts for approximately 421,000 (1%) of the total annual cohort of surviving infants in the group.
There were 44 (73%) countries that achieved DTP1 of 90% or higher, accounting for 24,768,000 (83%) of the total cohort.</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08854" y="1623360"/>
              <a:ext cx="1318109" cy="1787627"/>
            </a:xfrm>
            <a:custGeom>
              <a:avLst/>
              <a:pathLst>
                <a:path w="1318109" h="1787627">
                  <a:moveTo>
                    <a:pt x="0" y="1787627"/>
                  </a:moveTo>
                  <a:lnTo>
                    <a:pt x="45452" y="1745987"/>
                  </a:lnTo>
                  <a:lnTo>
                    <a:pt x="90904" y="1704347"/>
                  </a:lnTo>
                  <a:lnTo>
                    <a:pt x="136356" y="1662707"/>
                  </a:lnTo>
                  <a:lnTo>
                    <a:pt x="181808" y="1621067"/>
                  </a:lnTo>
                  <a:lnTo>
                    <a:pt x="227260" y="1579427"/>
                  </a:lnTo>
                  <a:lnTo>
                    <a:pt x="272712" y="1537787"/>
                  </a:lnTo>
                  <a:lnTo>
                    <a:pt x="318164" y="1496147"/>
                  </a:lnTo>
                  <a:lnTo>
                    <a:pt x="363616" y="1454507"/>
                  </a:lnTo>
                  <a:lnTo>
                    <a:pt x="409068" y="1412867"/>
                  </a:lnTo>
                  <a:lnTo>
                    <a:pt x="454520" y="1371227"/>
                  </a:lnTo>
                  <a:lnTo>
                    <a:pt x="499972" y="1329587"/>
                  </a:lnTo>
                  <a:lnTo>
                    <a:pt x="545424" y="1287947"/>
                  </a:lnTo>
                  <a:lnTo>
                    <a:pt x="590876" y="1246307"/>
                  </a:lnTo>
                  <a:lnTo>
                    <a:pt x="636328" y="1204667"/>
                  </a:lnTo>
                  <a:lnTo>
                    <a:pt x="681780" y="1163027"/>
                  </a:lnTo>
                  <a:lnTo>
                    <a:pt x="727232" y="1121387"/>
                  </a:lnTo>
                  <a:lnTo>
                    <a:pt x="772684" y="1079747"/>
                  </a:lnTo>
                  <a:lnTo>
                    <a:pt x="818136" y="1038107"/>
                  </a:lnTo>
                  <a:lnTo>
                    <a:pt x="863588" y="996467"/>
                  </a:lnTo>
                  <a:lnTo>
                    <a:pt x="909040" y="954827"/>
                  </a:lnTo>
                  <a:lnTo>
                    <a:pt x="954492" y="913187"/>
                  </a:lnTo>
                  <a:lnTo>
                    <a:pt x="999945" y="871547"/>
                  </a:lnTo>
                  <a:lnTo>
                    <a:pt x="1045397" y="829907"/>
                  </a:lnTo>
                  <a:lnTo>
                    <a:pt x="1090849" y="788267"/>
                  </a:lnTo>
                  <a:lnTo>
                    <a:pt x="1136301" y="746627"/>
                  </a:lnTo>
                  <a:lnTo>
                    <a:pt x="1181753" y="704987"/>
                  </a:lnTo>
                  <a:lnTo>
                    <a:pt x="1227205" y="663347"/>
                  </a:lnTo>
                  <a:lnTo>
                    <a:pt x="1272657" y="621707"/>
                  </a:lnTo>
                  <a:lnTo>
                    <a:pt x="1318109" y="580067"/>
                  </a:lnTo>
                  <a:lnTo>
                    <a:pt x="1275612" y="535260"/>
                  </a:lnTo>
                  <a:lnTo>
                    <a:pt x="1231594" y="491946"/>
                  </a:lnTo>
                  <a:lnTo>
                    <a:pt x="1186105" y="450179"/>
                  </a:lnTo>
                  <a:lnTo>
                    <a:pt x="1139201" y="410009"/>
                  </a:lnTo>
                  <a:lnTo>
                    <a:pt x="1090937" y="371482"/>
                  </a:lnTo>
                  <a:lnTo>
                    <a:pt x="1041372" y="334645"/>
                  </a:lnTo>
                  <a:lnTo>
                    <a:pt x="990563" y="299543"/>
                  </a:lnTo>
                  <a:lnTo>
                    <a:pt x="938573" y="266216"/>
                  </a:lnTo>
                  <a:lnTo>
                    <a:pt x="885462" y="234705"/>
                  </a:lnTo>
                  <a:lnTo>
                    <a:pt x="831295" y="205047"/>
                  </a:lnTo>
                  <a:lnTo>
                    <a:pt x="776136" y="177278"/>
                  </a:lnTo>
                  <a:lnTo>
                    <a:pt x="720050" y="151430"/>
                  </a:lnTo>
                  <a:lnTo>
                    <a:pt x="663105" y="127536"/>
                  </a:lnTo>
                  <a:lnTo>
                    <a:pt x="605369" y="105622"/>
                  </a:lnTo>
                  <a:lnTo>
                    <a:pt x="546910" y="85716"/>
                  </a:lnTo>
                  <a:lnTo>
                    <a:pt x="487798" y="67841"/>
                  </a:lnTo>
                  <a:lnTo>
                    <a:pt x="428105" y="52018"/>
                  </a:lnTo>
                  <a:lnTo>
                    <a:pt x="367900" y="38267"/>
                  </a:lnTo>
                  <a:lnTo>
                    <a:pt x="307257" y="26603"/>
                  </a:lnTo>
                  <a:lnTo>
                    <a:pt x="246246" y="17041"/>
                  </a:lnTo>
                  <a:lnTo>
                    <a:pt x="184942" y="9592"/>
                  </a:lnTo>
                  <a:lnTo>
                    <a:pt x="123417" y="4265"/>
                  </a:lnTo>
                  <a:lnTo>
                    <a:pt x="61745" y="1066"/>
                  </a:lnTo>
                  <a:lnTo>
                    <a:pt x="0" y="0"/>
                  </a:lnTo>
                  <a:lnTo>
                    <a:pt x="0" y="61642"/>
                  </a:lnTo>
                  <a:lnTo>
                    <a:pt x="0" y="123284"/>
                  </a:lnTo>
                  <a:lnTo>
                    <a:pt x="0" y="184927"/>
                  </a:lnTo>
                  <a:lnTo>
                    <a:pt x="0" y="246569"/>
                  </a:lnTo>
                  <a:lnTo>
                    <a:pt x="0" y="308211"/>
                  </a:lnTo>
                  <a:lnTo>
                    <a:pt x="0" y="369854"/>
                  </a:lnTo>
                  <a:lnTo>
                    <a:pt x="0" y="431496"/>
                  </a:lnTo>
                  <a:lnTo>
                    <a:pt x="0" y="493138"/>
                  </a:lnTo>
                  <a:lnTo>
                    <a:pt x="0" y="554781"/>
                  </a:lnTo>
                  <a:lnTo>
                    <a:pt x="0" y="616423"/>
                  </a:lnTo>
                  <a:lnTo>
                    <a:pt x="0" y="678065"/>
                  </a:lnTo>
                  <a:lnTo>
                    <a:pt x="0" y="739708"/>
                  </a:lnTo>
                  <a:lnTo>
                    <a:pt x="0" y="801350"/>
                  </a:lnTo>
                  <a:lnTo>
                    <a:pt x="0" y="862992"/>
                  </a:lnTo>
                  <a:lnTo>
                    <a:pt x="0" y="924635"/>
                  </a:lnTo>
                  <a:lnTo>
                    <a:pt x="0" y="986277"/>
                  </a:lnTo>
                  <a:lnTo>
                    <a:pt x="0" y="1047919"/>
                  </a:lnTo>
                  <a:lnTo>
                    <a:pt x="0" y="1109562"/>
                  </a:lnTo>
                  <a:lnTo>
                    <a:pt x="0" y="1171204"/>
                  </a:lnTo>
                  <a:lnTo>
                    <a:pt x="0" y="1232846"/>
                  </a:lnTo>
                  <a:lnTo>
                    <a:pt x="0" y="1294489"/>
                  </a:lnTo>
                  <a:lnTo>
                    <a:pt x="0" y="1356131"/>
                  </a:lnTo>
                  <a:lnTo>
                    <a:pt x="0" y="1417773"/>
                  </a:lnTo>
                  <a:lnTo>
                    <a:pt x="0" y="1479416"/>
                  </a:lnTo>
                  <a:lnTo>
                    <a:pt x="0" y="1541058"/>
                  </a:lnTo>
                  <a:lnTo>
                    <a:pt x="0" y="1602700"/>
                  </a:lnTo>
                  <a:lnTo>
                    <a:pt x="0" y="1664343"/>
                  </a:lnTo>
                  <a:lnTo>
                    <a:pt x="0" y="1725985"/>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08854" y="2203428"/>
              <a:ext cx="1787519" cy="1349441"/>
            </a:xfrm>
            <a:custGeom>
              <a:avLst/>
              <a:pathLst>
                <a:path w="1787519" h="1349441">
                  <a:moveTo>
                    <a:pt x="0" y="1207559"/>
                  </a:moveTo>
                  <a:lnTo>
                    <a:pt x="61447" y="1212452"/>
                  </a:lnTo>
                  <a:lnTo>
                    <a:pt x="122895" y="1217344"/>
                  </a:lnTo>
                  <a:lnTo>
                    <a:pt x="184343" y="1222237"/>
                  </a:lnTo>
                  <a:lnTo>
                    <a:pt x="245791" y="1227129"/>
                  </a:lnTo>
                  <a:lnTo>
                    <a:pt x="307239" y="1232022"/>
                  </a:lnTo>
                  <a:lnTo>
                    <a:pt x="368687" y="1236914"/>
                  </a:lnTo>
                  <a:lnTo>
                    <a:pt x="430135" y="1241807"/>
                  </a:lnTo>
                  <a:lnTo>
                    <a:pt x="491583" y="1246699"/>
                  </a:lnTo>
                  <a:lnTo>
                    <a:pt x="553030" y="1251592"/>
                  </a:lnTo>
                  <a:lnTo>
                    <a:pt x="614478" y="1256484"/>
                  </a:lnTo>
                  <a:lnTo>
                    <a:pt x="675926" y="1261376"/>
                  </a:lnTo>
                  <a:lnTo>
                    <a:pt x="737374" y="1266269"/>
                  </a:lnTo>
                  <a:lnTo>
                    <a:pt x="798822" y="1271161"/>
                  </a:lnTo>
                  <a:lnTo>
                    <a:pt x="860270" y="1276054"/>
                  </a:lnTo>
                  <a:lnTo>
                    <a:pt x="921718" y="1280946"/>
                  </a:lnTo>
                  <a:lnTo>
                    <a:pt x="983166" y="1285839"/>
                  </a:lnTo>
                  <a:lnTo>
                    <a:pt x="1044613" y="1290731"/>
                  </a:lnTo>
                  <a:lnTo>
                    <a:pt x="1106061" y="1295624"/>
                  </a:lnTo>
                  <a:lnTo>
                    <a:pt x="1167509" y="1300516"/>
                  </a:lnTo>
                  <a:lnTo>
                    <a:pt x="1228957" y="1305408"/>
                  </a:lnTo>
                  <a:lnTo>
                    <a:pt x="1290405" y="1310301"/>
                  </a:lnTo>
                  <a:lnTo>
                    <a:pt x="1351853" y="1315193"/>
                  </a:lnTo>
                  <a:lnTo>
                    <a:pt x="1413301" y="1320086"/>
                  </a:lnTo>
                  <a:lnTo>
                    <a:pt x="1474749" y="1324978"/>
                  </a:lnTo>
                  <a:lnTo>
                    <a:pt x="1536196" y="1329871"/>
                  </a:lnTo>
                  <a:lnTo>
                    <a:pt x="1597644" y="1334763"/>
                  </a:lnTo>
                  <a:lnTo>
                    <a:pt x="1659092" y="1339656"/>
                  </a:lnTo>
                  <a:lnTo>
                    <a:pt x="1720540" y="1344548"/>
                  </a:lnTo>
                  <a:lnTo>
                    <a:pt x="1781988" y="1349441"/>
                  </a:lnTo>
                  <a:lnTo>
                    <a:pt x="1785798" y="1288403"/>
                  </a:lnTo>
                  <a:lnTo>
                    <a:pt x="1787519" y="1227270"/>
                  </a:lnTo>
                  <a:lnTo>
                    <a:pt x="1787147" y="1166114"/>
                  </a:lnTo>
                  <a:lnTo>
                    <a:pt x="1784683" y="1105007"/>
                  </a:lnTo>
                  <a:lnTo>
                    <a:pt x="1780131" y="1044020"/>
                  </a:lnTo>
                  <a:lnTo>
                    <a:pt x="1773495" y="983224"/>
                  </a:lnTo>
                  <a:lnTo>
                    <a:pt x="1764784" y="922691"/>
                  </a:lnTo>
                  <a:lnTo>
                    <a:pt x="1754007" y="862491"/>
                  </a:lnTo>
                  <a:lnTo>
                    <a:pt x="1741177" y="802695"/>
                  </a:lnTo>
                  <a:lnTo>
                    <a:pt x="1726309" y="743373"/>
                  </a:lnTo>
                  <a:lnTo>
                    <a:pt x="1709421" y="684595"/>
                  </a:lnTo>
                  <a:lnTo>
                    <a:pt x="1690532" y="626428"/>
                  </a:lnTo>
                  <a:lnTo>
                    <a:pt x="1669664" y="568941"/>
                  </a:lnTo>
                  <a:lnTo>
                    <a:pt x="1646842" y="512202"/>
                  </a:lnTo>
                  <a:lnTo>
                    <a:pt x="1622093" y="456277"/>
                  </a:lnTo>
                  <a:lnTo>
                    <a:pt x="1595446" y="401231"/>
                  </a:lnTo>
                  <a:lnTo>
                    <a:pt x="1566930" y="347129"/>
                  </a:lnTo>
                  <a:lnTo>
                    <a:pt x="1536582" y="294034"/>
                  </a:lnTo>
                  <a:lnTo>
                    <a:pt x="1504434" y="242008"/>
                  </a:lnTo>
                  <a:lnTo>
                    <a:pt x="1470526" y="191112"/>
                  </a:lnTo>
                  <a:lnTo>
                    <a:pt x="1434897" y="141406"/>
                  </a:lnTo>
                  <a:lnTo>
                    <a:pt x="1397588" y="92947"/>
                  </a:lnTo>
                  <a:lnTo>
                    <a:pt x="1358643" y="45794"/>
                  </a:lnTo>
                  <a:lnTo>
                    <a:pt x="1318109" y="0"/>
                  </a:lnTo>
                  <a:lnTo>
                    <a:pt x="1272657" y="41639"/>
                  </a:lnTo>
                  <a:lnTo>
                    <a:pt x="1227205" y="83279"/>
                  </a:lnTo>
                  <a:lnTo>
                    <a:pt x="1181753" y="124919"/>
                  </a:lnTo>
                  <a:lnTo>
                    <a:pt x="1136301" y="166559"/>
                  </a:lnTo>
                  <a:lnTo>
                    <a:pt x="1090849" y="208199"/>
                  </a:lnTo>
                  <a:lnTo>
                    <a:pt x="1045397" y="249839"/>
                  </a:lnTo>
                  <a:lnTo>
                    <a:pt x="999945" y="291479"/>
                  </a:lnTo>
                  <a:lnTo>
                    <a:pt x="954492" y="333119"/>
                  </a:lnTo>
                  <a:lnTo>
                    <a:pt x="909040" y="374759"/>
                  </a:lnTo>
                  <a:lnTo>
                    <a:pt x="863588" y="416399"/>
                  </a:lnTo>
                  <a:lnTo>
                    <a:pt x="818136" y="458039"/>
                  </a:lnTo>
                  <a:lnTo>
                    <a:pt x="772684" y="499679"/>
                  </a:lnTo>
                  <a:lnTo>
                    <a:pt x="727232" y="541319"/>
                  </a:lnTo>
                  <a:lnTo>
                    <a:pt x="681780" y="582959"/>
                  </a:lnTo>
                  <a:lnTo>
                    <a:pt x="636328" y="624599"/>
                  </a:lnTo>
                  <a:lnTo>
                    <a:pt x="590876" y="666239"/>
                  </a:lnTo>
                  <a:lnTo>
                    <a:pt x="545424" y="707879"/>
                  </a:lnTo>
                  <a:lnTo>
                    <a:pt x="499972" y="749519"/>
                  </a:lnTo>
                  <a:lnTo>
                    <a:pt x="454520" y="791159"/>
                  </a:lnTo>
                  <a:lnTo>
                    <a:pt x="409068" y="832799"/>
                  </a:lnTo>
                  <a:lnTo>
                    <a:pt x="363616" y="874439"/>
                  </a:lnTo>
                  <a:lnTo>
                    <a:pt x="318164" y="916079"/>
                  </a:lnTo>
                  <a:lnTo>
                    <a:pt x="272712" y="957719"/>
                  </a:lnTo>
                  <a:lnTo>
                    <a:pt x="227260" y="999359"/>
                  </a:lnTo>
                  <a:lnTo>
                    <a:pt x="181808" y="1040999"/>
                  </a:lnTo>
                  <a:lnTo>
                    <a:pt x="136356" y="1082639"/>
                  </a:lnTo>
                  <a:lnTo>
                    <a:pt x="90904" y="1124279"/>
                  </a:lnTo>
                  <a:lnTo>
                    <a:pt x="45452" y="1165919"/>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508854" y="3410988"/>
              <a:ext cx="1781988" cy="1206639"/>
            </a:xfrm>
            <a:custGeom>
              <a:avLst/>
              <a:pathLst>
                <a:path w="1781988" h="1206639">
                  <a:moveTo>
                    <a:pt x="0" y="0"/>
                  </a:moveTo>
                  <a:lnTo>
                    <a:pt x="45481" y="41608"/>
                  </a:lnTo>
                  <a:lnTo>
                    <a:pt x="90962" y="83216"/>
                  </a:lnTo>
                  <a:lnTo>
                    <a:pt x="136443" y="124824"/>
                  </a:lnTo>
                  <a:lnTo>
                    <a:pt x="181924" y="166433"/>
                  </a:lnTo>
                  <a:lnTo>
                    <a:pt x="227405" y="208041"/>
                  </a:lnTo>
                  <a:lnTo>
                    <a:pt x="272886" y="249649"/>
                  </a:lnTo>
                  <a:lnTo>
                    <a:pt x="318367" y="291257"/>
                  </a:lnTo>
                  <a:lnTo>
                    <a:pt x="363848" y="332866"/>
                  </a:lnTo>
                  <a:lnTo>
                    <a:pt x="409329" y="374474"/>
                  </a:lnTo>
                  <a:lnTo>
                    <a:pt x="454811" y="416082"/>
                  </a:lnTo>
                  <a:lnTo>
                    <a:pt x="500292" y="457690"/>
                  </a:lnTo>
                  <a:lnTo>
                    <a:pt x="545773" y="499299"/>
                  </a:lnTo>
                  <a:lnTo>
                    <a:pt x="591254" y="540907"/>
                  </a:lnTo>
                  <a:lnTo>
                    <a:pt x="636735" y="582515"/>
                  </a:lnTo>
                  <a:lnTo>
                    <a:pt x="682216" y="624123"/>
                  </a:lnTo>
                  <a:lnTo>
                    <a:pt x="727697" y="665732"/>
                  </a:lnTo>
                  <a:lnTo>
                    <a:pt x="773178" y="707340"/>
                  </a:lnTo>
                  <a:lnTo>
                    <a:pt x="818659" y="748948"/>
                  </a:lnTo>
                  <a:lnTo>
                    <a:pt x="864140" y="790556"/>
                  </a:lnTo>
                  <a:lnTo>
                    <a:pt x="909622" y="832165"/>
                  </a:lnTo>
                  <a:lnTo>
                    <a:pt x="955103" y="873773"/>
                  </a:lnTo>
                  <a:lnTo>
                    <a:pt x="1000584" y="915381"/>
                  </a:lnTo>
                  <a:lnTo>
                    <a:pt x="1046065" y="956990"/>
                  </a:lnTo>
                  <a:lnTo>
                    <a:pt x="1091546" y="998598"/>
                  </a:lnTo>
                  <a:lnTo>
                    <a:pt x="1137027" y="1040206"/>
                  </a:lnTo>
                  <a:lnTo>
                    <a:pt x="1182508" y="1081814"/>
                  </a:lnTo>
                  <a:lnTo>
                    <a:pt x="1227989" y="1123423"/>
                  </a:lnTo>
                  <a:lnTo>
                    <a:pt x="1273470" y="1165031"/>
                  </a:lnTo>
                  <a:lnTo>
                    <a:pt x="1318951" y="1206639"/>
                  </a:lnTo>
                  <a:lnTo>
                    <a:pt x="1360154" y="1159996"/>
                  </a:lnTo>
                  <a:lnTo>
                    <a:pt x="1399708" y="1111948"/>
                  </a:lnTo>
                  <a:lnTo>
                    <a:pt x="1437566" y="1062551"/>
                  </a:lnTo>
                  <a:lnTo>
                    <a:pt x="1473681" y="1011867"/>
                  </a:lnTo>
                  <a:lnTo>
                    <a:pt x="1508010" y="959956"/>
                  </a:lnTo>
                  <a:lnTo>
                    <a:pt x="1540511" y="906882"/>
                  </a:lnTo>
                  <a:lnTo>
                    <a:pt x="1571146" y="852709"/>
                  </a:lnTo>
                  <a:lnTo>
                    <a:pt x="1599876" y="797502"/>
                  </a:lnTo>
                  <a:lnTo>
                    <a:pt x="1626666" y="741328"/>
                  </a:lnTo>
                  <a:lnTo>
                    <a:pt x="1651485" y="684256"/>
                  </a:lnTo>
                  <a:lnTo>
                    <a:pt x="1674303" y="626355"/>
                  </a:lnTo>
                  <a:lnTo>
                    <a:pt x="1695091" y="567695"/>
                  </a:lnTo>
                  <a:lnTo>
                    <a:pt x="1713825" y="508346"/>
                  </a:lnTo>
                  <a:lnTo>
                    <a:pt x="1730481" y="448381"/>
                  </a:lnTo>
                  <a:lnTo>
                    <a:pt x="1745040" y="387873"/>
                  </a:lnTo>
                  <a:lnTo>
                    <a:pt x="1757484" y="326895"/>
                  </a:lnTo>
                  <a:lnTo>
                    <a:pt x="1767798" y="265520"/>
                  </a:lnTo>
                  <a:lnTo>
                    <a:pt x="1775969" y="203824"/>
                  </a:lnTo>
                  <a:lnTo>
                    <a:pt x="1781988" y="141881"/>
                  </a:lnTo>
                  <a:lnTo>
                    <a:pt x="1720540" y="136988"/>
                  </a:lnTo>
                  <a:lnTo>
                    <a:pt x="1659092" y="132096"/>
                  </a:lnTo>
                  <a:lnTo>
                    <a:pt x="1597644" y="127203"/>
                  </a:lnTo>
                  <a:lnTo>
                    <a:pt x="1536196" y="122311"/>
                  </a:lnTo>
                  <a:lnTo>
                    <a:pt x="1474749" y="117418"/>
                  </a:lnTo>
                  <a:lnTo>
                    <a:pt x="1413301" y="112526"/>
                  </a:lnTo>
                  <a:lnTo>
                    <a:pt x="1351853" y="107633"/>
                  </a:lnTo>
                  <a:lnTo>
                    <a:pt x="1290405" y="102741"/>
                  </a:lnTo>
                  <a:lnTo>
                    <a:pt x="1228957" y="97849"/>
                  </a:lnTo>
                  <a:lnTo>
                    <a:pt x="1167509" y="92956"/>
                  </a:lnTo>
                  <a:lnTo>
                    <a:pt x="1106061" y="88064"/>
                  </a:lnTo>
                  <a:lnTo>
                    <a:pt x="1044613" y="83171"/>
                  </a:lnTo>
                  <a:lnTo>
                    <a:pt x="983166" y="78279"/>
                  </a:lnTo>
                  <a:lnTo>
                    <a:pt x="921718" y="73386"/>
                  </a:lnTo>
                  <a:lnTo>
                    <a:pt x="860270" y="68494"/>
                  </a:lnTo>
                  <a:lnTo>
                    <a:pt x="798822" y="63601"/>
                  </a:lnTo>
                  <a:lnTo>
                    <a:pt x="737374" y="58709"/>
                  </a:lnTo>
                  <a:lnTo>
                    <a:pt x="675926" y="53816"/>
                  </a:lnTo>
                  <a:lnTo>
                    <a:pt x="614478" y="48924"/>
                  </a:lnTo>
                  <a:lnTo>
                    <a:pt x="553030" y="44032"/>
                  </a:lnTo>
                  <a:lnTo>
                    <a:pt x="491583" y="39139"/>
                  </a:lnTo>
                  <a:lnTo>
                    <a:pt x="430135" y="34247"/>
                  </a:lnTo>
                  <a:lnTo>
                    <a:pt x="368687" y="29354"/>
                  </a:lnTo>
                  <a:lnTo>
                    <a:pt x="307239" y="24462"/>
                  </a:lnTo>
                  <a:lnTo>
                    <a:pt x="245791" y="19569"/>
                  </a:lnTo>
                  <a:lnTo>
                    <a:pt x="184343" y="14677"/>
                  </a:lnTo>
                  <a:lnTo>
                    <a:pt x="122895" y="9784"/>
                  </a:lnTo>
                  <a:lnTo>
                    <a:pt x="61447" y="4892"/>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508854" y="3410988"/>
              <a:ext cx="1318951" cy="1743376"/>
            </a:xfrm>
            <a:custGeom>
              <a:avLst/>
              <a:pathLst>
                <a:path w="1318951" h="1743376">
                  <a:moveTo>
                    <a:pt x="0" y="0"/>
                  </a:moveTo>
                  <a:lnTo>
                    <a:pt x="13630" y="60116"/>
                  </a:lnTo>
                  <a:lnTo>
                    <a:pt x="27261" y="120232"/>
                  </a:lnTo>
                  <a:lnTo>
                    <a:pt x="40891" y="180349"/>
                  </a:lnTo>
                  <a:lnTo>
                    <a:pt x="54522" y="240465"/>
                  </a:lnTo>
                  <a:lnTo>
                    <a:pt x="68152" y="300582"/>
                  </a:lnTo>
                  <a:lnTo>
                    <a:pt x="81783" y="360698"/>
                  </a:lnTo>
                  <a:lnTo>
                    <a:pt x="95413" y="420815"/>
                  </a:lnTo>
                  <a:lnTo>
                    <a:pt x="109044" y="480931"/>
                  </a:lnTo>
                  <a:lnTo>
                    <a:pt x="122674" y="541047"/>
                  </a:lnTo>
                  <a:lnTo>
                    <a:pt x="136305" y="601164"/>
                  </a:lnTo>
                  <a:lnTo>
                    <a:pt x="149935" y="661280"/>
                  </a:lnTo>
                  <a:lnTo>
                    <a:pt x="163566" y="721397"/>
                  </a:lnTo>
                  <a:lnTo>
                    <a:pt x="177196" y="781513"/>
                  </a:lnTo>
                  <a:lnTo>
                    <a:pt x="190827" y="841630"/>
                  </a:lnTo>
                  <a:lnTo>
                    <a:pt x="204457" y="901746"/>
                  </a:lnTo>
                  <a:lnTo>
                    <a:pt x="218088" y="961863"/>
                  </a:lnTo>
                  <a:lnTo>
                    <a:pt x="231718" y="1021979"/>
                  </a:lnTo>
                  <a:lnTo>
                    <a:pt x="245349" y="1082095"/>
                  </a:lnTo>
                  <a:lnTo>
                    <a:pt x="258979" y="1142212"/>
                  </a:lnTo>
                  <a:lnTo>
                    <a:pt x="272610" y="1202328"/>
                  </a:lnTo>
                  <a:lnTo>
                    <a:pt x="286240" y="1262445"/>
                  </a:lnTo>
                  <a:lnTo>
                    <a:pt x="299871" y="1322561"/>
                  </a:lnTo>
                  <a:lnTo>
                    <a:pt x="313502" y="1382678"/>
                  </a:lnTo>
                  <a:lnTo>
                    <a:pt x="327132" y="1442794"/>
                  </a:lnTo>
                  <a:lnTo>
                    <a:pt x="340763" y="1502911"/>
                  </a:lnTo>
                  <a:lnTo>
                    <a:pt x="354393" y="1563027"/>
                  </a:lnTo>
                  <a:lnTo>
                    <a:pt x="368024" y="1623143"/>
                  </a:lnTo>
                  <a:lnTo>
                    <a:pt x="381654" y="1683260"/>
                  </a:lnTo>
                  <a:lnTo>
                    <a:pt x="395285" y="1743376"/>
                  </a:lnTo>
                  <a:lnTo>
                    <a:pt x="457255" y="1728158"/>
                  </a:lnTo>
                  <a:lnTo>
                    <a:pt x="518643" y="1710737"/>
                  </a:lnTo>
                  <a:lnTo>
                    <a:pt x="579371" y="1691136"/>
                  </a:lnTo>
                  <a:lnTo>
                    <a:pt x="639360" y="1669380"/>
                  </a:lnTo>
                  <a:lnTo>
                    <a:pt x="698534" y="1645497"/>
                  </a:lnTo>
                  <a:lnTo>
                    <a:pt x="756818" y="1619518"/>
                  </a:lnTo>
                  <a:lnTo>
                    <a:pt x="814138" y="1591474"/>
                  </a:lnTo>
                  <a:lnTo>
                    <a:pt x="870420" y="1561403"/>
                  </a:lnTo>
                  <a:lnTo>
                    <a:pt x="925593" y="1529342"/>
                  </a:lnTo>
                  <a:lnTo>
                    <a:pt x="979587" y="1495333"/>
                  </a:lnTo>
                  <a:lnTo>
                    <a:pt x="1032333" y="1459418"/>
                  </a:lnTo>
                  <a:lnTo>
                    <a:pt x="1083763" y="1421643"/>
                  </a:lnTo>
                  <a:lnTo>
                    <a:pt x="1133812" y="1382057"/>
                  </a:lnTo>
                  <a:lnTo>
                    <a:pt x="1182416" y="1340710"/>
                  </a:lnTo>
                  <a:lnTo>
                    <a:pt x="1229514" y="1297654"/>
                  </a:lnTo>
                  <a:lnTo>
                    <a:pt x="1275045" y="1252945"/>
                  </a:lnTo>
                  <a:lnTo>
                    <a:pt x="1318951" y="1206639"/>
                  </a:lnTo>
                  <a:lnTo>
                    <a:pt x="1273470" y="1165031"/>
                  </a:lnTo>
                  <a:lnTo>
                    <a:pt x="1227989" y="1123423"/>
                  </a:lnTo>
                  <a:lnTo>
                    <a:pt x="1182508" y="1081814"/>
                  </a:lnTo>
                  <a:lnTo>
                    <a:pt x="1137027" y="1040206"/>
                  </a:lnTo>
                  <a:lnTo>
                    <a:pt x="1091546" y="998598"/>
                  </a:lnTo>
                  <a:lnTo>
                    <a:pt x="1046065" y="956990"/>
                  </a:lnTo>
                  <a:lnTo>
                    <a:pt x="1000584" y="915381"/>
                  </a:lnTo>
                  <a:lnTo>
                    <a:pt x="955103" y="873773"/>
                  </a:lnTo>
                  <a:lnTo>
                    <a:pt x="909622" y="832165"/>
                  </a:lnTo>
                  <a:lnTo>
                    <a:pt x="864140" y="790556"/>
                  </a:lnTo>
                  <a:lnTo>
                    <a:pt x="818659" y="748948"/>
                  </a:lnTo>
                  <a:lnTo>
                    <a:pt x="773178" y="707340"/>
                  </a:lnTo>
                  <a:lnTo>
                    <a:pt x="727697" y="665732"/>
                  </a:lnTo>
                  <a:lnTo>
                    <a:pt x="682216" y="624123"/>
                  </a:lnTo>
                  <a:lnTo>
                    <a:pt x="636735" y="582515"/>
                  </a:lnTo>
                  <a:lnTo>
                    <a:pt x="591254" y="540907"/>
                  </a:lnTo>
                  <a:lnTo>
                    <a:pt x="545773" y="499299"/>
                  </a:lnTo>
                  <a:lnTo>
                    <a:pt x="500292" y="457690"/>
                  </a:lnTo>
                  <a:lnTo>
                    <a:pt x="454811" y="416082"/>
                  </a:lnTo>
                  <a:lnTo>
                    <a:pt x="409329" y="374474"/>
                  </a:lnTo>
                  <a:lnTo>
                    <a:pt x="363848" y="332866"/>
                  </a:lnTo>
                  <a:lnTo>
                    <a:pt x="318367" y="291257"/>
                  </a:lnTo>
                  <a:lnTo>
                    <a:pt x="272886" y="249649"/>
                  </a:lnTo>
                  <a:lnTo>
                    <a:pt x="227405" y="208041"/>
                  </a:lnTo>
                  <a:lnTo>
                    <a:pt x="181924" y="166433"/>
                  </a:lnTo>
                  <a:lnTo>
                    <a:pt x="136443" y="124824"/>
                  </a:lnTo>
                  <a:lnTo>
                    <a:pt x="90962" y="83216"/>
                  </a:lnTo>
                  <a:lnTo>
                    <a:pt x="45481" y="41608"/>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934426" y="3410988"/>
              <a:ext cx="969713" cy="1787379"/>
            </a:xfrm>
            <a:custGeom>
              <a:avLst/>
              <a:pathLst>
                <a:path w="969713" h="1787379">
                  <a:moveTo>
                    <a:pt x="574428" y="0"/>
                  </a:moveTo>
                  <a:lnTo>
                    <a:pt x="554620" y="58373"/>
                  </a:lnTo>
                  <a:lnTo>
                    <a:pt x="534812" y="116746"/>
                  </a:lnTo>
                  <a:lnTo>
                    <a:pt x="515004" y="175119"/>
                  </a:lnTo>
                  <a:lnTo>
                    <a:pt x="495197" y="233492"/>
                  </a:lnTo>
                  <a:lnTo>
                    <a:pt x="475389" y="291865"/>
                  </a:lnTo>
                  <a:lnTo>
                    <a:pt x="455581" y="350238"/>
                  </a:lnTo>
                  <a:lnTo>
                    <a:pt x="435773" y="408612"/>
                  </a:lnTo>
                  <a:lnTo>
                    <a:pt x="415965" y="466985"/>
                  </a:lnTo>
                  <a:lnTo>
                    <a:pt x="396157" y="525358"/>
                  </a:lnTo>
                  <a:lnTo>
                    <a:pt x="376349" y="583731"/>
                  </a:lnTo>
                  <a:lnTo>
                    <a:pt x="356541" y="642104"/>
                  </a:lnTo>
                  <a:lnTo>
                    <a:pt x="336733" y="700477"/>
                  </a:lnTo>
                  <a:lnTo>
                    <a:pt x="316926" y="758851"/>
                  </a:lnTo>
                  <a:lnTo>
                    <a:pt x="297118" y="817224"/>
                  </a:lnTo>
                  <a:lnTo>
                    <a:pt x="277310" y="875597"/>
                  </a:lnTo>
                  <a:lnTo>
                    <a:pt x="257502" y="933970"/>
                  </a:lnTo>
                  <a:lnTo>
                    <a:pt x="237694" y="992343"/>
                  </a:lnTo>
                  <a:lnTo>
                    <a:pt x="217886" y="1050716"/>
                  </a:lnTo>
                  <a:lnTo>
                    <a:pt x="198078" y="1109090"/>
                  </a:lnTo>
                  <a:lnTo>
                    <a:pt x="178270" y="1167463"/>
                  </a:lnTo>
                  <a:lnTo>
                    <a:pt x="158463" y="1225836"/>
                  </a:lnTo>
                  <a:lnTo>
                    <a:pt x="138655" y="1284209"/>
                  </a:lnTo>
                  <a:lnTo>
                    <a:pt x="118847" y="1342582"/>
                  </a:lnTo>
                  <a:lnTo>
                    <a:pt x="99039" y="1400955"/>
                  </a:lnTo>
                  <a:lnTo>
                    <a:pt x="79231" y="1459329"/>
                  </a:lnTo>
                  <a:lnTo>
                    <a:pt x="59423" y="1517702"/>
                  </a:lnTo>
                  <a:lnTo>
                    <a:pt x="39615" y="1576075"/>
                  </a:lnTo>
                  <a:lnTo>
                    <a:pt x="19807" y="1634448"/>
                  </a:lnTo>
                  <a:lnTo>
                    <a:pt x="0" y="1692821"/>
                  </a:lnTo>
                  <a:lnTo>
                    <a:pt x="58529" y="1711567"/>
                  </a:lnTo>
                  <a:lnTo>
                    <a:pt x="117669" y="1728289"/>
                  </a:lnTo>
                  <a:lnTo>
                    <a:pt x="177349" y="1742969"/>
                  </a:lnTo>
                  <a:lnTo>
                    <a:pt x="237497" y="1755588"/>
                  </a:lnTo>
                  <a:lnTo>
                    <a:pt x="298045" y="1766132"/>
                  </a:lnTo>
                  <a:lnTo>
                    <a:pt x="358918" y="1774589"/>
                  </a:lnTo>
                  <a:lnTo>
                    <a:pt x="420047" y="1780949"/>
                  </a:lnTo>
                  <a:lnTo>
                    <a:pt x="481358" y="1785203"/>
                  </a:lnTo>
                  <a:lnTo>
                    <a:pt x="542779" y="1787347"/>
                  </a:lnTo>
                  <a:lnTo>
                    <a:pt x="604237" y="1787379"/>
                  </a:lnTo>
                  <a:lnTo>
                    <a:pt x="665661" y="1785298"/>
                  </a:lnTo>
                  <a:lnTo>
                    <a:pt x="726976" y="1781107"/>
                  </a:lnTo>
                  <a:lnTo>
                    <a:pt x="788111" y="1774810"/>
                  </a:lnTo>
                  <a:lnTo>
                    <a:pt x="848993" y="1766416"/>
                  </a:lnTo>
                  <a:lnTo>
                    <a:pt x="909551" y="1755934"/>
                  </a:lnTo>
                  <a:lnTo>
                    <a:pt x="969713" y="1743376"/>
                  </a:lnTo>
                  <a:lnTo>
                    <a:pt x="956083" y="1683260"/>
                  </a:lnTo>
                  <a:lnTo>
                    <a:pt x="942452" y="1623143"/>
                  </a:lnTo>
                  <a:lnTo>
                    <a:pt x="928822" y="1563027"/>
                  </a:lnTo>
                  <a:lnTo>
                    <a:pt x="915191" y="1502911"/>
                  </a:lnTo>
                  <a:lnTo>
                    <a:pt x="901561" y="1442794"/>
                  </a:lnTo>
                  <a:lnTo>
                    <a:pt x="887930" y="1382678"/>
                  </a:lnTo>
                  <a:lnTo>
                    <a:pt x="874300" y="1322561"/>
                  </a:lnTo>
                  <a:lnTo>
                    <a:pt x="860669" y="1262445"/>
                  </a:lnTo>
                  <a:lnTo>
                    <a:pt x="847038" y="1202328"/>
                  </a:lnTo>
                  <a:lnTo>
                    <a:pt x="833408" y="1142212"/>
                  </a:lnTo>
                  <a:lnTo>
                    <a:pt x="819777" y="1082095"/>
                  </a:lnTo>
                  <a:lnTo>
                    <a:pt x="806147" y="1021979"/>
                  </a:lnTo>
                  <a:lnTo>
                    <a:pt x="792516" y="961863"/>
                  </a:lnTo>
                  <a:lnTo>
                    <a:pt x="778886" y="901746"/>
                  </a:lnTo>
                  <a:lnTo>
                    <a:pt x="765255" y="841630"/>
                  </a:lnTo>
                  <a:lnTo>
                    <a:pt x="751625" y="781513"/>
                  </a:lnTo>
                  <a:lnTo>
                    <a:pt x="737994" y="721397"/>
                  </a:lnTo>
                  <a:lnTo>
                    <a:pt x="724364" y="661280"/>
                  </a:lnTo>
                  <a:lnTo>
                    <a:pt x="710733" y="601164"/>
                  </a:lnTo>
                  <a:lnTo>
                    <a:pt x="697103" y="541047"/>
                  </a:lnTo>
                  <a:lnTo>
                    <a:pt x="683472" y="480931"/>
                  </a:lnTo>
                  <a:lnTo>
                    <a:pt x="669842" y="420815"/>
                  </a:lnTo>
                  <a:lnTo>
                    <a:pt x="656211" y="360698"/>
                  </a:lnTo>
                  <a:lnTo>
                    <a:pt x="642581" y="300582"/>
                  </a:lnTo>
                  <a:lnTo>
                    <a:pt x="628950" y="240465"/>
                  </a:lnTo>
                  <a:lnTo>
                    <a:pt x="615320" y="180349"/>
                  </a:lnTo>
                  <a:lnTo>
                    <a:pt x="601689" y="120232"/>
                  </a:lnTo>
                  <a:lnTo>
                    <a:pt x="588059" y="60116"/>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282103" y="3410988"/>
              <a:ext cx="1226751" cy="1692821"/>
            </a:xfrm>
            <a:custGeom>
              <a:avLst/>
              <a:pathLst>
                <a:path w="1226751" h="1692821">
                  <a:moveTo>
                    <a:pt x="1226751" y="0"/>
                  </a:moveTo>
                  <a:lnTo>
                    <a:pt x="1184449" y="44836"/>
                  </a:lnTo>
                  <a:lnTo>
                    <a:pt x="1142147" y="89673"/>
                  </a:lnTo>
                  <a:lnTo>
                    <a:pt x="1099845" y="134510"/>
                  </a:lnTo>
                  <a:lnTo>
                    <a:pt x="1057544" y="179347"/>
                  </a:lnTo>
                  <a:lnTo>
                    <a:pt x="1015242" y="224184"/>
                  </a:lnTo>
                  <a:lnTo>
                    <a:pt x="972940" y="269020"/>
                  </a:lnTo>
                  <a:lnTo>
                    <a:pt x="930638" y="313857"/>
                  </a:lnTo>
                  <a:lnTo>
                    <a:pt x="888337" y="358694"/>
                  </a:lnTo>
                  <a:lnTo>
                    <a:pt x="846035" y="403531"/>
                  </a:lnTo>
                  <a:lnTo>
                    <a:pt x="803733" y="448368"/>
                  </a:lnTo>
                  <a:lnTo>
                    <a:pt x="761431" y="493204"/>
                  </a:lnTo>
                  <a:lnTo>
                    <a:pt x="719129" y="538041"/>
                  </a:lnTo>
                  <a:lnTo>
                    <a:pt x="676828" y="582878"/>
                  </a:lnTo>
                  <a:lnTo>
                    <a:pt x="634526" y="627715"/>
                  </a:lnTo>
                  <a:lnTo>
                    <a:pt x="592224" y="672552"/>
                  </a:lnTo>
                  <a:lnTo>
                    <a:pt x="549922" y="717388"/>
                  </a:lnTo>
                  <a:lnTo>
                    <a:pt x="507621" y="762225"/>
                  </a:lnTo>
                  <a:lnTo>
                    <a:pt x="465319" y="807062"/>
                  </a:lnTo>
                  <a:lnTo>
                    <a:pt x="423017" y="851899"/>
                  </a:lnTo>
                  <a:lnTo>
                    <a:pt x="380715" y="896736"/>
                  </a:lnTo>
                  <a:lnTo>
                    <a:pt x="338414" y="941572"/>
                  </a:lnTo>
                  <a:lnTo>
                    <a:pt x="296112" y="986409"/>
                  </a:lnTo>
                  <a:lnTo>
                    <a:pt x="253810" y="1031246"/>
                  </a:lnTo>
                  <a:lnTo>
                    <a:pt x="211508" y="1076083"/>
                  </a:lnTo>
                  <a:lnTo>
                    <a:pt x="169207" y="1120920"/>
                  </a:lnTo>
                  <a:lnTo>
                    <a:pt x="126905" y="1165756"/>
                  </a:lnTo>
                  <a:lnTo>
                    <a:pt x="84603" y="1210593"/>
                  </a:lnTo>
                  <a:lnTo>
                    <a:pt x="42301" y="1255430"/>
                  </a:lnTo>
                  <a:lnTo>
                    <a:pt x="0" y="1300267"/>
                  </a:lnTo>
                  <a:lnTo>
                    <a:pt x="47278" y="1343300"/>
                  </a:lnTo>
                  <a:lnTo>
                    <a:pt x="96064" y="1384615"/>
                  </a:lnTo>
                  <a:lnTo>
                    <a:pt x="146297" y="1424160"/>
                  </a:lnTo>
                  <a:lnTo>
                    <a:pt x="197911" y="1461883"/>
                  </a:lnTo>
                  <a:lnTo>
                    <a:pt x="250842" y="1497736"/>
                  </a:lnTo>
                  <a:lnTo>
                    <a:pt x="305020" y="1531674"/>
                  </a:lnTo>
                  <a:lnTo>
                    <a:pt x="360378" y="1563653"/>
                  </a:lnTo>
                  <a:lnTo>
                    <a:pt x="416843" y="1593632"/>
                  </a:lnTo>
                  <a:lnTo>
                    <a:pt x="474345" y="1621572"/>
                  </a:lnTo>
                  <a:lnTo>
                    <a:pt x="532808" y="1647439"/>
                  </a:lnTo>
                  <a:lnTo>
                    <a:pt x="592159" y="1671199"/>
                  </a:lnTo>
                  <a:lnTo>
                    <a:pt x="652322" y="1692821"/>
                  </a:lnTo>
                  <a:lnTo>
                    <a:pt x="672130" y="1634448"/>
                  </a:lnTo>
                  <a:lnTo>
                    <a:pt x="691938" y="1576075"/>
                  </a:lnTo>
                  <a:lnTo>
                    <a:pt x="711746" y="1517702"/>
                  </a:lnTo>
                  <a:lnTo>
                    <a:pt x="731554" y="1459329"/>
                  </a:lnTo>
                  <a:lnTo>
                    <a:pt x="751362" y="1400955"/>
                  </a:lnTo>
                  <a:lnTo>
                    <a:pt x="771169" y="1342582"/>
                  </a:lnTo>
                  <a:lnTo>
                    <a:pt x="790977" y="1284209"/>
                  </a:lnTo>
                  <a:lnTo>
                    <a:pt x="810785" y="1225836"/>
                  </a:lnTo>
                  <a:lnTo>
                    <a:pt x="830593" y="1167463"/>
                  </a:lnTo>
                  <a:lnTo>
                    <a:pt x="850401" y="1109090"/>
                  </a:lnTo>
                  <a:lnTo>
                    <a:pt x="870209" y="1050716"/>
                  </a:lnTo>
                  <a:lnTo>
                    <a:pt x="890017" y="992343"/>
                  </a:lnTo>
                  <a:lnTo>
                    <a:pt x="909825" y="933970"/>
                  </a:lnTo>
                  <a:lnTo>
                    <a:pt x="929632" y="875597"/>
                  </a:lnTo>
                  <a:lnTo>
                    <a:pt x="949440" y="817224"/>
                  </a:lnTo>
                  <a:lnTo>
                    <a:pt x="969248" y="758851"/>
                  </a:lnTo>
                  <a:lnTo>
                    <a:pt x="989056" y="700477"/>
                  </a:lnTo>
                  <a:lnTo>
                    <a:pt x="1008864" y="642104"/>
                  </a:lnTo>
                  <a:lnTo>
                    <a:pt x="1028672" y="583731"/>
                  </a:lnTo>
                  <a:lnTo>
                    <a:pt x="1048480" y="525358"/>
                  </a:lnTo>
                  <a:lnTo>
                    <a:pt x="1068288" y="466985"/>
                  </a:lnTo>
                  <a:lnTo>
                    <a:pt x="1088095" y="408612"/>
                  </a:lnTo>
                  <a:lnTo>
                    <a:pt x="1107903" y="350238"/>
                  </a:lnTo>
                  <a:lnTo>
                    <a:pt x="1127711" y="291865"/>
                  </a:lnTo>
                  <a:lnTo>
                    <a:pt x="1147519" y="233492"/>
                  </a:lnTo>
                  <a:lnTo>
                    <a:pt x="1167327" y="175119"/>
                  </a:lnTo>
                  <a:lnTo>
                    <a:pt x="1187135" y="116746"/>
                  </a:lnTo>
                  <a:lnTo>
                    <a:pt x="1206943" y="58373"/>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84053" y="3410988"/>
              <a:ext cx="1624800" cy="1300267"/>
            </a:xfrm>
            <a:custGeom>
              <a:avLst/>
              <a:pathLst>
                <a:path w="1624800" h="1300267">
                  <a:moveTo>
                    <a:pt x="1624800" y="0"/>
                  </a:moveTo>
                  <a:lnTo>
                    <a:pt x="1568773" y="25703"/>
                  </a:lnTo>
                  <a:lnTo>
                    <a:pt x="1512745" y="51407"/>
                  </a:lnTo>
                  <a:lnTo>
                    <a:pt x="1456718" y="77111"/>
                  </a:lnTo>
                  <a:lnTo>
                    <a:pt x="1400690" y="102815"/>
                  </a:lnTo>
                  <a:lnTo>
                    <a:pt x="1344662" y="128518"/>
                  </a:lnTo>
                  <a:lnTo>
                    <a:pt x="1288635" y="154222"/>
                  </a:lnTo>
                  <a:lnTo>
                    <a:pt x="1232607" y="179926"/>
                  </a:lnTo>
                  <a:lnTo>
                    <a:pt x="1176579" y="205630"/>
                  </a:lnTo>
                  <a:lnTo>
                    <a:pt x="1120552" y="231333"/>
                  </a:lnTo>
                  <a:lnTo>
                    <a:pt x="1064524" y="257037"/>
                  </a:lnTo>
                  <a:lnTo>
                    <a:pt x="1008497" y="282741"/>
                  </a:lnTo>
                  <a:lnTo>
                    <a:pt x="952469" y="308445"/>
                  </a:lnTo>
                  <a:lnTo>
                    <a:pt x="896441" y="334149"/>
                  </a:lnTo>
                  <a:lnTo>
                    <a:pt x="840414" y="359852"/>
                  </a:lnTo>
                  <a:lnTo>
                    <a:pt x="784386" y="385556"/>
                  </a:lnTo>
                  <a:lnTo>
                    <a:pt x="728359" y="411260"/>
                  </a:lnTo>
                  <a:lnTo>
                    <a:pt x="672331" y="436964"/>
                  </a:lnTo>
                  <a:lnTo>
                    <a:pt x="616303" y="462667"/>
                  </a:lnTo>
                  <a:lnTo>
                    <a:pt x="560276" y="488371"/>
                  </a:lnTo>
                  <a:lnTo>
                    <a:pt x="504248" y="514075"/>
                  </a:lnTo>
                  <a:lnTo>
                    <a:pt x="448220" y="539779"/>
                  </a:lnTo>
                  <a:lnTo>
                    <a:pt x="392193" y="565483"/>
                  </a:lnTo>
                  <a:lnTo>
                    <a:pt x="336165" y="591186"/>
                  </a:lnTo>
                  <a:lnTo>
                    <a:pt x="280138" y="616890"/>
                  </a:lnTo>
                  <a:lnTo>
                    <a:pt x="224110" y="642594"/>
                  </a:lnTo>
                  <a:lnTo>
                    <a:pt x="168082" y="668298"/>
                  </a:lnTo>
                  <a:lnTo>
                    <a:pt x="112055" y="694001"/>
                  </a:lnTo>
                  <a:lnTo>
                    <a:pt x="56027" y="719705"/>
                  </a:lnTo>
                  <a:lnTo>
                    <a:pt x="0" y="745409"/>
                  </a:lnTo>
                  <a:lnTo>
                    <a:pt x="27032" y="801716"/>
                  </a:lnTo>
                  <a:lnTo>
                    <a:pt x="56015" y="857044"/>
                  </a:lnTo>
                  <a:lnTo>
                    <a:pt x="86913" y="911326"/>
                  </a:lnTo>
                  <a:lnTo>
                    <a:pt x="119689" y="964495"/>
                  </a:lnTo>
                  <a:lnTo>
                    <a:pt x="154302" y="1016487"/>
                  </a:lnTo>
                  <a:lnTo>
                    <a:pt x="190710" y="1067238"/>
                  </a:lnTo>
                  <a:lnTo>
                    <a:pt x="228869" y="1116686"/>
                  </a:lnTo>
                  <a:lnTo>
                    <a:pt x="268732" y="1164770"/>
                  </a:lnTo>
                  <a:lnTo>
                    <a:pt x="310250" y="1211433"/>
                  </a:lnTo>
                  <a:lnTo>
                    <a:pt x="353374" y="1256617"/>
                  </a:lnTo>
                  <a:lnTo>
                    <a:pt x="398049" y="1300267"/>
                  </a:lnTo>
                  <a:lnTo>
                    <a:pt x="440351" y="1255430"/>
                  </a:lnTo>
                  <a:lnTo>
                    <a:pt x="482653" y="1210593"/>
                  </a:lnTo>
                  <a:lnTo>
                    <a:pt x="524955" y="1165756"/>
                  </a:lnTo>
                  <a:lnTo>
                    <a:pt x="567256" y="1120920"/>
                  </a:lnTo>
                  <a:lnTo>
                    <a:pt x="609558" y="1076083"/>
                  </a:lnTo>
                  <a:lnTo>
                    <a:pt x="651860" y="1031246"/>
                  </a:lnTo>
                  <a:lnTo>
                    <a:pt x="694162" y="986409"/>
                  </a:lnTo>
                  <a:lnTo>
                    <a:pt x="736463" y="941572"/>
                  </a:lnTo>
                  <a:lnTo>
                    <a:pt x="778765" y="896736"/>
                  </a:lnTo>
                  <a:lnTo>
                    <a:pt x="821067" y="851899"/>
                  </a:lnTo>
                  <a:lnTo>
                    <a:pt x="863369" y="807062"/>
                  </a:lnTo>
                  <a:lnTo>
                    <a:pt x="905670" y="762225"/>
                  </a:lnTo>
                  <a:lnTo>
                    <a:pt x="947972" y="717388"/>
                  </a:lnTo>
                  <a:lnTo>
                    <a:pt x="990274" y="672552"/>
                  </a:lnTo>
                  <a:lnTo>
                    <a:pt x="1032576" y="627715"/>
                  </a:lnTo>
                  <a:lnTo>
                    <a:pt x="1074877" y="582878"/>
                  </a:lnTo>
                  <a:lnTo>
                    <a:pt x="1117179" y="538041"/>
                  </a:lnTo>
                  <a:lnTo>
                    <a:pt x="1159481" y="493204"/>
                  </a:lnTo>
                  <a:lnTo>
                    <a:pt x="1201783" y="448368"/>
                  </a:lnTo>
                  <a:lnTo>
                    <a:pt x="1244085" y="403531"/>
                  </a:lnTo>
                  <a:lnTo>
                    <a:pt x="1286386" y="358694"/>
                  </a:lnTo>
                  <a:lnTo>
                    <a:pt x="1328688" y="313857"/>
                  </a:lnTo>
                  <a:lnTo>
                    <a:pt x="1370990" y="269020"/>
                  </a:lnTo>
                  <a:lnTo>
                    <a:pt x="1413292" y="224184"/>
                  </a:lnTo>
                  <a:lnTo>
                    <a:pt x="1455593" y="179347"/>
                  </a:lnTo>
                  <a:lnTo>
                    <a:pt x="1497895" y="134510"/>
                  </a:lnTo>
                  <a:lnTo>
                    <a:pt x="1540197" y="89673"/>
                  </a:lnTo>
                  <a:lnTo>
                    <a:pt x="1582499" y="44836"/>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46758" y="3410988"/>
              <a:ext cx="1762096" cy="745409"/>
            </a:xfrm>
            <a:custGeom>
              <a:avLst/>
              <a:pathLst>
                <a:path w="1762096" h="745409">
                  <a:moveTo>
                    <a:pt x="1762096" y="0"/>
                  </a:moveTo>
                  <a:lnTo>
                    <a:pt x="1701334" y="10381"/>
                  </a:lnTo>
                  <a:lnTo>
                    <a:pt x="1640572" y="20762"/>
                  </a:lnTo>
                  <a:lnTo>
                    <a:pt x="1579810" y="31143"/>
                  </a:lnTo>
                  <a:lnTo>
                    <a:pt x="1519048" y="41524"/>
                  </a:lnTo>
                  <a:lnTo>
                    <a:pt x="1458286" y="51905"/>
                  </a:lnTo>
                  <a:lnTo>
                    <a:pt x="1397524" y="62286"/>
                  </a:lnTo>
                  <a:lnTo>
                    <a:pt x="1336762" y="72667"/>
                  </a:lnTo>
                  <a:lnTo>
                    <a:pt x="1276000" y="83048"/>
                  </a:lnTo>
                  <a:lnTo>
                    <a:pt x="1215238" y="93429"/>
                  </a:lnTo>
                  <a:lnTo>
                    <a:pt x="1154476" y="103810"/>
                  </a:lnTo>
                  <a:lnTo>
                    <a:pt x="1093714" y="114191"/>
                  </a:lnTo>
                  <a:lnTo>
                    <a:pt x="1032952" y="124572"/>
                  </a:lnTo>
                  <a:lnTo>
                    <a:pt x="972190" y="134953"/>
                  </a:lnTo>
                  <a:lnTo>
                    <a:pt x="911428" y="145334"/>
                  </a:lnTo>
                  <a:lnTo>
                    <a:pt x="850667" y="155715"/>
                  </a:lnTo>
                  <a:lnTo>
                    <a:pt x="789905" y="166096"/>
                  </a:lnTo>
                  <a:lnTo>
                    <a:pt x="729143" y="176477"/>
                  </a:lnTo>
                  <a:lnTo>
                    <a:pt x="668381" y="186858"/>
                  </a:lnTo>
                  <a:lnTo>
                    <a:pt x="607619" y="197239"/>
                  </a:lnTo>
                  <a:lnTo>
                    <a:pt x="546857" y="207620"/>
                  </a:lnTo>
                  <a:lnTo>
                    <a:pt x="486095" y="218001"/>
                  </a:lnTo>
                  <a:lnTo>
                    <a:pt x="425333" y="228382"/>
                  </a:lnTo>
                  <a:lnTo>
                    <a:pt x="364571" y="238763"/>
                  </a:lnTo>
                  <a:lnTo>
                    <a:pt x="303809" y="249144"/>
                  </a:lnTo>
                  <a:lnTo>
                    <a:pt x="243047" y="259525"/>
                  </a:lnTo>
                  <a:lnTo>
                    <a:pt x="182285" y="269906"/>
                  </a:lnTo>
                  <a:lnTo>
                    <a:pt x="121523" y="280287"/>
                  </a:lnTo>
                  <a:lnTo>
                    <a:pt x="60761" y="290668"/>
                  </a:lnTo>
                  <a:lnTo>
                    <a:pt x="0" y="301049"/>
                  </a:lnTo>
                  <a:lnTo>
                    <a:pt x="12442" y="366503"/>
                  </a:lnTo>
                  <a:lnTo>
                    <a:pt x="27314" y="431448"/>
                  </a:lnTo>
                  <a:lnTo>
                    <a:pt x="44597" y="495793"/>
                  </a:lnTo>
                  <a:lnTo>
                    <a:pt x="64265" y="559450"/>
                  </a:lnTo>
                  <a:lnTo>
                    <a:pt x="86292" y="622329"/>
                  </a:lnTo>
                  <a:lnTo>
                    <a:pt x="110646" y="684345"/>
                  </a:lnTo>
                  <a:lnTo>
                    <a:pt x="137295" y="745409"/>
                  </a:lnTo>
                  <a:lnTo>
                    <a:pt x="193322" y="719705"/>
                  </a:lnTo>
                  <a:lnTo>
                    <a:pt x="249350" y="694001"/>
                  </a:lnTo>
                  <a:lnTo>
                    <a:pt x="305377" y="668298"/>
                  </a:lnTo>
                  <a:lnTo>
                    <a:pt x="361405" y="642594"/>
                  </a:lnTo>
                  <a:lnTo>
                    <a:pt x="417433" y="616890"/>
                  </a:lnTo>
                  <a:lnTo>
                    <a:pt x="473460" y="591186"/>
                  </a:lnTo>
                  <a:lnTo>
                    <a:pt x="529488" y="565483"/>
                  </a:lnTo>
                  <a:lnTo>
                    <a:pt x="585516" y="539779"/>
                  </a:lnTo>
                  <a:lnTo>
                    <a:pt x="641543" y="514075"/>
                  </a:lnTo>
                  <a:lnTo>
                    <a:pt x="697571" y="488371"/>
                  </a:lnTo>
                  <a:lnTo>
                    <a:pt x="753598" y="462667"/>
                  </a:lnTo>
                  <a:lnTo>
                    <a:pt x="809626" y="436964"/>
                  </a:lnTo>
                  <a:lnTo>
                    <a:pt x="865654" y="411260"/>
                  </a:lnTo>
                  <a:lnTo>
                    <a:pt x="921681" y="385556"/>
                  </a:lnTo>
                  <a:lnTo>
                    <a:pt x="977709" y="359852"/>
                  </a:lnTo>
                  <a:lnTo>
                    <a:pt x="1033736" y="334149"/>
                  </a:lnTo>
                  <a:lnTo>
                    <a:pt x="1089764" y="308445"/>
                  </a:lnTo>
                  <a:lnTo>
                    <a:pt x="1145792" y="282741"/>
                  </a:lnTo>
                  <a:lnTo>
                    <a:pt x="1201819" y="257037"/>
                  </a:lnTo>
                  <a:lnTo>
                    <a:pt x="1257847" y="231333"/>
                  </a:lnTo>
                  <a:lnTo>
                    <a:pt x="1313875" y="205630"/>
                  </a:lnTo>
                  <a:lnTo>
                    <a:pt x="1369902" y="179926"/>
                  </a:lnTo>
                  <a:lnTo>
                    <a:pt x="1425930" y="154222"/>
                  </a:lnTo>
                  <a:lnTo>
                    <a:pt x="1481957" y="128518"/>
                  </a:lnTo>
                  <a:lnTo>
                    <a:pt x="1537985" y="102815"/>
                  </a:lnTo>
                  <a:lnTo>
                    <a:pt x="1594013" y="77111"/>
                  </a:lnTo>
                  <a:lnTo>
                    <a:pt x="1650040" y="51407"/>
                  </a:lnTo>
                  <a:lnTo>
                    <a:pt x="1706068" y="25703"/>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21473" y="3248689"/>
              <a:ext cx="1787381" cy="463348"/>
            </a:xfrm>
            <a:custGeom>
              <a:avLst/>
              <a:pathLst>
                <a:path w="1787381" h="463348">
                  <a:moveTo>
                    <a:pt x="1787381" y="162298"/>
                  </a:moveTo>
                  <a:lnTo>
                    <a:pt x="1725993" y="156702"/>
                  </a:lnTo>
                  <a:lnTo>
                    <a:pt x="1664606" y="151105"/>
                  </a:lnTo>
                  <a:lnTo>
                    <a:pt x="1603218" y="145509"/>
                  </a:lnTo>
                  <a:lnTo>
                    <a:pt x="1541830" y="139912"/>
                  </a:lnTo>
                  <a:lnTo>
                    <a:pt x="1480442" y="134316"/>
                  </a:lnTo>
                  <a:lnTo>
                    <a:pt x="1419055" y="128719"/>
                  </a:lnTo>
                  <a:lnTo>
                    <a:pt x="1357667" y="123123"/>
                  </a:lnTo>
                  <a:lnTo>
                    <a:pt x="1296279" y="117526"/>
                  </a:lnTo>
                  <a:lnTo>
                    <a:pt x="1234891" y="111930"/>
                  </a:lnTo>
                  <a:lnTo>
                    <a:pt x="1173504" y="106333"/>
                  </a:lnTo>
                  <a:lnTo>
                    <a:pt x="1112116" y="100737"/>
                  </a:lnTo>
                  <a:lnTo>
                    <a:pt x="1050728" y="95140"/>
                  </a:lnTo>
                  <a:lnTo>
                    <a:pt x="989340" y="89544"/>
                  </a:lnTo>
                  <a:lnTo>
                    <a:pt x="927953" y="83947"/>
                  </a:lnTo>
                  <a:lnTo>
                    <a:pt x="866565" y="78351"/>
                  </a:lnTo>
                  <a:lnTo>
                    <a:pt x="805177" y="72754"/>
                  </a:lnTo>
                  <a:lnTo>
                    <a:pt x="743789" y="67158"/>
                  </a:lnTo>
                  <a:lnTo>
                    <a:pt x="682402" y="61561"/>
                  </a:lnTo>
                  <a:lnTo>
                    <a:pt x="621014" y="55965"/>
                  </a:lnTo>
                  <a:lnTo>
                    <a:pt x="559626" y="50368"/>
                  </a:lnTo>
                  <a:lnTo>
                    <a:pt x="498238" y="44772"/>
                  </a:lnTo>
                  <a:lnTo>
                    <a:pt x="436851" y="39175"/>
                  </a:lnTo>
                  <a:lnTo>
                    <a:pt x="375463" y="33579"/>
                  </a:lnTo>
                  <a:lnTo>
                    <a:pt x="314075" y="27982"/>
                  </a:lnTo>
                  <a:lnTo>
                    <a:pt x="252687" y="22386"/>
                  </a:lnTo>
                  <a:lnTo>
                    <a:pt x="191300" y="16789"/>
                  </a:lnTo>
                  <a:lnTo>
                    <a:pt x="129912" y="11193"/>
                  </a:lnTo>
                  <a:lnTo>
                    <a:pt x="68524" y="5596"/>
                  </a:lnTo>
                  <a:lnTo>
                    <a:pt x="7136" y="0"/>
                  </a:lnTo>
                  <a:lnTo>
                    <a:pt x="2335" y="66253"/>
                  </a:lnTo>
                  <a:lnTo>
                    <a:pt x="0" y="132638"/>
                  </a:lnTo>
                  <a:lnTo>
                    <a:pt x="132" y="199065"/>
                  </a:lnTo>
                  <a:lnTo>
                    <a:pt x="2731" y="265441"/>
                  </a:lnTo>
                  <a:lnTo>
                    <a:pt x="7796" y="331674"/>
                  </a:lnTo>
                  <a:lnTo>
                    <a:pt x="15317" y="397673"/>
                  </a:lnTo>
                  <a:lnTo>
                    <a:pt x="25285" y="463348"/>
                  </a:lnTo>
                  <a:lnTo>
                    <a:pt x="86047" y="452967"/>
                  </a:lnTo>
                  <a:lnTo>
                    <a:pt x="146809" y="442586"/>
                  </a:lnTo>
                  <a:lnTo>
                    <a:pt x="207571" y="432205"/>
                  </a:lnTo>
                  <a:lnTo>
                    <a:pt x="268333" y="421824"/>
                  </a:lnTo>
                  <a:lnTo>
                    <a:pt x="329095" y="411443"/>
                  </a:lnTo>
                  <a:lnTo>
                    <a:pt x="389857" y="401062"/>
                  </a:lnTo>
                  <a:lnTo>
                    <a:pt x="450619" y="390681"/>
                  </a:lnTo>
                  <a:lnTo>
                    <a:pt x="511381" y="380300"/>
                  </a:lnTo>
                  <a:lnTo>
                    <a:pt x="572143" y="369919"/>
                  </a:lnTo>
                  <a:lnTo>
                    <a:pt x="632905" y="359538"/>
                  </a:lnTo>
                  <a:lnTo>
                    <a:pt x="693666" y="349157"/>
                  </a:lnTo>
                  <a:lnTo>
                    <a:pt x="754428" y="338776"/>
                  </a:lnTo>
                  <a:lnTo>
                    <a:pt x="815190" y="328395"/>
                  </a:lnTo>
                  <a:lnTo>
                    <a:pt x="875952" y="318014"/>
                  </a:lnTo>
                  <a:lnTo>
                    <a:pt x="936714" y="307633"/>
                  </a:lnTo>
                  <a:lnTo>
                    <a:pt x="997476" y="297252"/>
                  </a:lnTo>
                  <a:lnTo>
                    <a:pt x="1058238" y="286871"/>
                  </a:lnTo>
                  <a:lnTo>
                    <a:pt x="1119000" y="276490"/>
                  </a:lnTo>
                  <a:lnTo>
                    <a:pt x="1179762" y="266109"/>
                  </a:lnTo>
                  <a:lnTo>
                    <a:pt x="1240524" y="255728"/>
                  </a:lnTo>
                  <a:lnTo>
                    <a:pt x="1301286" y="245347"/>
                  </a:lnTo>
                  <a:lnTo>
                    <a:pt x="1362048" y="234965"/>
                  </a:lnTo>
                  <a:lnTo>
                    <a:pt x="1422810" y="224584"/>
                  </a:lnTo>
                  <a:lnTo>
                    <a:pt x="1483572" y="214203"/>
                  </a:lnTo>
                  <a:lnTo>
                    <a:pt x="1544334" y="203822"/>
                  </a:lnTo>
                  <a:lnTo>
                    <a:pt x="1605095" y="193441"/>
                  </a:lnTo>
                  <a:lnTo>
                    <a:pt x="1665857" y="183060"/>
                  </a:lnTo>
                  <a:lnTo>
                    <a:pt x="1726619" y="172679"/>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28609" y="2937249"/>
              <a:ext cx="1780245" cy="473738"/>
            </a:xfrm>
            <a:custGeom>
              <a:avLst/>
              <a:pathLst>
                <a:path w="1780245" h="473738">
                  <a:moveTo>
                    <a:pt x="1780245" y="473738"/>
                  </a:moveTo>
                  <a:lnTo>
                    <a:pt x="1720806" y="457403"/>
                  </a:lnTo>
                  <a:lnTo>
                    <a:pt x="1661368" y="441067"/>
                  </a:lnTo>
                  <a:lnTo>
                    <a:pt x="1601929" y="424731"/>
                  </a:lnTo>
                  <a:lnTo>
                    <a:pt x="1542491" y="408395"/>
                  </a:lnTo>
                  <a:lnTo>
                    <a:pt x="1483053" y="392059"/>
                  </a:lnTo>
                  <a:lnTo>
                    <a:pt x="1423614" y="375724"/>
                  </a:lnTo>
                  <a:lnTo>
                    <a:pt x="1364176" y="359388"/>
                  </a:lnTo>
                  <a:lnTo>
                    <a:pt x="1304738" y="343052"/>
                  </a:lnTo>
                  <a:lnTo>
                    <a:pt x="1245299" y="326716"/>
                  </a:lnTo>
                  <a:lnTo>
                    <a:pt x="1185861" y="310380"/>
                  </a:lnTo>
                  <a:lnTo>
                    <a:pt x="1126423" y="294044"/>
                  </a:lnTo>
                  <a:lnTo>
                    <a:pt x="1066984" y="277709"/>
                  </a:lnTo>
                  <a:lnTo>
                    <a:pt x="1007546" y="261373"/>
                  </a:lnTo>
                  <a:lnTo>
                    <a:pt x="948107" y="245037"/>
                  </a:lnTo>
                  <a:lnTo>
                    <a:pt x="888669" y="228701"/>
                  </a:lnTo>
                  <a:lnTo>
                    <a:pt x="829231" y="212365"/>
                  </a:lnTo>
                  <a:lnTo>
                    <a:pt x="769792" y="196029"/>
                  </a:lnTo>
                  <a:lnTo>
                    <a:pt x="710354" y="179694"/>
                  </a:lnTo>
                  <a:lnTo>
                    <a:pt x="650916" y="163358"/>
                  </a:lnTo>
                  <a:lnTo>
                    <a:pt x="591477" y="147022"/>
                  </a:lnTo>
                  <a:lnTo>
                    <a:pt x="532039" y="130686"/>
                  </a:lnTo>
                  <a:lnTo>
                    <a:pt x="472601" y="114350"/>
                  </a:lnTo>
                  <a:lnTo>
                    <a:pt x="413162" y="98014"/>
                  </a:lnTo>
                  <a:lnTo>
                    <a:pt x="353724" y="81679"/>
                  </a:lnTo>
                  <a:lnTo>
                    <a:pt x="294286" y="65343"/>
                  </a:lnTo>
                  <a:lnTo>
                    <a:pt x="234847" y="49007"/>
                  </a:lnTo>
                  <a:lnTo>
                    <a:pt x="175409" y="32671"/>
                  </a:lnTo>
                  <a:lnTo>
                    <a:pt x="115970" y="16335"/>
                  </a:lnTo>
                  <a:lnTo>
                    <a:pt x="56532" y="0"/>
                  </a:lnTo>
                  <a:lnTo>
                    <a:pt x="40820" y="61407"/>
                  </a:lnTo>
                  <a:lnTo>
                    <a:pt x="27296" y="123333"/>
                  </a:lnTo>
                  <a:lnTo>
                    <a:pt x="15975" y="185699"/>
                  </a:lnTo>
                  <a:lnTo>
                    <a:pt x="6872" y="248428"/>
                  </a:lnTo>
                  <a:lnTo>
                    <a:pt x="0" y="311440"/>
                  </a:lnTo>
                  <a:lnTo>
                    <a:pt x="61387" y="317036"/>
                  </a:lnTo>
                  <a:lnTo>
                    <a:pt x="122775" y="322633"/>
                  </a:lnTo>
                  <a:lnTo>
                    <a:pt x="184163" y="328229"/>
                  </a:lnTo>
                  <a:lnTo>
                    <a:pt x="245551" y="333826"/>
                  </a:lnTo>
                  <a:lnTo>
                    <a:pt x="306938" y="339422"/>
                  </a:lnTo>
                  <a:lnTo>
                    <a:pt x="368326" y="345019"/>
                  </a:lnTo>
                  <a:lnTo>
                    <a:pt x="429714" y="350615"/>
                  </a:lnTo>
                  <a:lnTo>
                    <a:pt x="491102" y="356212"/>
                  </a:lnTo>
                  <a:lnTo>
                    <a:pt x="552489" y="361808"/>
                  </a:lnTo>
                  <a:lnTo>
                    <a:pt x="613877" y="367405"/>
                  </a:lnTo>
                  <a:lnTo>
                    <a:pt x="675265" y="373001"/>
                  </a:lnTo>
                  <a:lnTo>
                    <a:pt x="736653" y="378598"/>
                  </a:lnTo>
                  <a:lnTo>
                    <a:pt x="798040" y="384194"/>
                  </a:lnTo>
                  <a:lnTo>
                    <a:pt x="859428" y="389791"/>
                  </a:lnTo>
                  <a:lnTo>
                    <a:pt x="920816" y="395387"/>
                  </a:lnTo>
                  <a:lnTo>
                    <a:pt x="982204" y="400984"/>
                  </a:lnTo>
                  <a:lnTo>
                    <a:pt x="1043591" y="406580"/>
                  </a:lnTo>
                  <a:lnTo>
                    <a:pt x="1104979" y="412177"/>
                  </a:lnTo>
                  <a:lnTo>
                    <a:pt x="1166367" y="417773"/>
                  </a:lnTo>
                  <a:lnTo>
                    <a:pt x="1227755" y="423370"/>
                  </a:lnTo>
                  <a:lnTo>
                    <a:pt x="1289142" y="428966"/>
                  </a:lnTo>
                  <a:lnTo>
                    <a:pt x="1350530" y="434563"/>
                  </a:lnTo>
                  <a:lnTo>
                    <a:pt x="1411918" y="440159"/>
                  </a:lnTo>
                  <a:lnTo>
                    <a:pt x="1473306" y="445756"/>
                  </a:lnTo>
                  <a:lnTo>
                    <a:pt x="1534693" y="451352"/>
                  </a:lnTo>
                  <a:lnTo>
                    <a:pt x="1596081" y="456949"/>
                  </a:lnTo>
                  <a:lnTo>
                    <a:pt x="1657469" y="462545"/>
                  </a:lnTo>
                  <a:lnTo>
                    <a:pt x="1718857" y="468142"/>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85142" y="2669499"/>
              <a:ext cx="1723712" cy="741489"/>
            </a:xfrm>
            <a:custGeom>
              <a:avLst/>
              <a:pathLst>
                <a:path w="1723712" h="741489">
                  <a:moveTo>
                    <a:pt x="1723712" y="741489"/>
                  </a:moveTo>
                  <a:lnTo>
                    <a:pt x="1667623" y="715920"/>
                  </a:lnTo>
                  <a:lnTo>
                    <a:pt x="1611533" y="690352"/>
                  </a:lnTo>
                  <a:lnTo>
                    <a:pt x="1555444" y="664783"/>
                  </a:lnTo>
                  <a:lnTo>
                    <a:pt x="1499354" y="639214"/>
                  </a:lnTo>
                  <a:lnTo>
                    <a:pt x="1443265" y="613646"/>
                  </a:lnTo>
                  <a:lnTo>
                    <a:pt x="1387175" y="588077"/>
                  </a:lnTo>
                  <a:lnTo>
                    <a:pt x="1331086" y="562509"/>
                  </a:lnTo>
                  <a:lnTo>
                    <a:pt x="1274996" y="536940"/>
                  </a:lnTo>
                  <a:lnTo>
                    <a:pt x="1218907" y="511371"/>
                  </a:lnTo>
                  <a:lnTo>
                    <a:pt x="1162818" y="485803"/>
                  </a:lnTo>
                  <a:lnTo>
                    <a:pt x="1106728" y="460234"/>
                  </a:lnTo>
                  <a:lnTo>
                    <a:pt x="1050639" y="434666"/>
                  </a:lnTo>
                  <a:lnTo>
                    <a:pt x="994549" y="409097"/>
                  </a:lnTo>
                  <a:lnTo>
                    <a:pt x="938460" y="383528"/>
                  </a:lnTo>
                  <a:lnTo>
                    <a:pt x="882370" y="357960"/>
                  </a:lnTo>
                  <a:lnTo>
                    <a:pt x="826281" y="332391"/>
                  </a:lnTo>
                  <a:lnTo>
                    <a:pt x="770192" y="306823"/>
                  </a:lnTo>
                  <a:lnTo>
                    <a:pt x="714102" y="281254"/>
                  </a:lnTo>
                  <a:lnTo>
                    <a:pt x="658013" y="255685"/>
                  </a:lnTo>
                  <a:lnTo>
                    <a:pt x="601923" y="230117"/>
                  </a:lnTo>
                  <a:lnTo>
                    <a:pt x="545834" y="204548"/>
                  </a:lnTo>
                  <a:lnTo>
                    <a:pt x="489744" y="178980"/>
                  </a:lnTo>
                  <a:lnTo>
                    <a:pt x="433655" y="153411"/>
                  </a:lnTo>
                  <a:lnTo>
                    <a:pt x="377565" y="127842"/>
                  </a:lnTo>
                  <a:lnTo>
                    <a:pt x="321476" y="102274"/>
                  </a:lnTo>
                  <a:lnTo>
                    <a:pt x="265387" y="76705"/>
                  </a:lnTo>
                  <a:lnTo>
                    <a:pt x="209297" y="51137"/>
                  </a:lnTo>
                  <a:lnTo>
                    <a:pt x="153208" y="25568"/>
                  </a:lnTo>
                  <a:lnTo>
                    <a:pt x="97118" y="0"/>
                  </a:lnTo>
                  <a:lnTo>
                    <a:pt x="68853" y="65431"/>
                  </a:lnTo>
                  <a:lnTo>
                    <a:pt x="43218" y="131937"/>
                  </a:lnTo>
                  <a:lnTo>
                    <a:pt x="20255" y="199413"/>
                  </a:lnTo>
                  <a:lnTo>
                    <a:pt x="0" y="267750"/>
                  </a:lnTo>
                  <a:lnTo>
                    <a:pt x="59438" y="284086"/>
                  </a:lnTo>
                  <a:lnTo>
                    <a:pt x="118876" y="300421"/>
                  </a:lnTo>
                  <a:lnTo>
                    <a:pt x="178315" y="316757"/>
                  </a:lnTo>
                  <a:lnTo>
                    <a:pt x="237753" y="333093"/>
                  </a:lnTo>
                  <a:lnTo>
                    <a:pt x="297191" y="349429"/>
                  </a:lnTo>
                  <a:lnTo>
                    <a:pt x="356630" y="365765"/>
                  </a:lnTo>
                  <a:lnTo>
                    <a:pt x="416068" y="382101"/>
                  </a:lnTo>
                  <a:lnTo>
                    <a:pt x="475506" y="398436"/>
                  </a:lnTo>
                  <a:lnTo>
                    <a:pt x="534945" y="414772"/>
                  </a:lnTo>
                  <a:lnTo>
                    <a:pt x="594383" y="431108"/>
                  </a:lnTo>
                  <a:lnTo>
                    <a:pt x="653821" y="447444"/>
                  </a:lnTo>
                  <a:lnTo>
                    <a:pt x="713260" y="463780"/>
                  </a:lnTo>
                  <a:lnTo>
                    <a:pt x="772698" y="480116"/>
                  </a:lnTo>
                  <a:lnTo>
                    <a:pt x="832137" y="496451"/>
                  </a:lnTo>
                  <a:lnTo>
                    <a:pt x="891575" y="512787"/>
                  </a:lnTo>
                  <a:lnTo>
                    <a:pt x="951013" y="529123"/>
                  </a:lnTo>
                  <a:lnTo>
                    <a:pt x="1010452" y="545459"/>
                  </a:lnTo>
                  <a:lnTo>
                    <a:pt x="1069890" y="561795"/>
                  </a:lnTo>
                  <a:lnTo>
                    <a:pt x="1129328" y="578131"/>
                  </a:lnTo>
                  <a:lnTo>
                    <a:pt x="1188767" y="594466"/>
                  </a:lnTo>
                  <a:lnTo>
                    <a:pt x="1248205" y="610802"/>
                  </a:lnTo>
                  <a:lnTo>
                    <a:pt x="1307643" y="627138"/>
                  </a:lnTo>
                  <a:lnTo>
                    <a:pt x="1367082" y="643474"/>
                  </a:lnTo>
                  <a:lnTo>
                    <a:pt x="1426520" y="659810"/>
                  </a:lnTo>
                  <a:lnTo>
                    <a:pt x="1485959" y="676146"/>
                  </a:lnTo>
                  <a:lnTo>
                    <a:pt x="1545397" y="692481"/>
                  </a:lnTo>
                  <a:lnTo>
                    <a:pt x="1604835" y="708817"/>
                  </a:lnTo>
                  <a:lnTo>
                    <a:pt x="1664274" y="725153"/>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82261" y="2468484"/>
              <a:ext cx="1626593" cy="942504"/>
            </a:xfrm>
            <a:custGeom>
              <a:avLst/>
              <a:pathLst>
                <a:path w="1626593" h="942504">
                  <a:moveTo>
                    <a:pt x="1626593" y="942504"/>
                  </a:moveTo>
                  <a:lnTo>
                    <a:pt x="1574215" y="910003"/>
                  </a:lnTo>
                  <a:lnTo>
                    <a:pt x="1521836" y="877503"/>
                  </a:lnTo>
                  <a:lnTo>
                    <a:pt x="1469457" y="845003"/>
                  </a:lnTo>
                  <a:lnTo>
                    <a:pt x="1417079" y="812503"/>
                  </a:lnTo>
                  <a:lnTo>
                    <a:pt x="1364700" y="780003"/>
                  </a:lnTo>
                  <a:lnTo>
                    <a:pt x="1312321" y="747503"/>
                  </a:lnTo>
                  <a:lnTo>
                    <a:pt x="1259943" y="715003"/>
                  </a:lnTo>
                  <a:lnTo>
                    <a:pt x="1207564" y="682502"/>
                  </a:lnTo>
                  <a:lnTo>
                    <a:pt x="1155186" y="650002"/>
                  </a:lnTo>
                  <a:lnTo>
                    <a:pt x="1102807" y="617502"/>
                  </a:lnTo>
                  <a:lnTo>
                    <a:pt x="1050428" y="585002"/>
                  </a:lnTo>
                  <a:lnTo>
                    <a:pt x="998050" y="552502"/>
                  </a:lnTo>
                  <a:lnTo>
                    <a:pt x="945671" y="520002"/>
                  </a:lnTo>
                  <a:lnTo>
                    <a:pt x="893293" y="487502"/>
                  </a:lnTo>
                  <a:lnTo>
                    <a:pt x="840914" y="455001"/>
                  </a:lnTo>
                  <a:lnTo>
                    <a:pt x="788535" y="422501"/>
                  </a:lnTo>
                  <a:lnTo>
                    <a:pt x="736157" y="390001"/>
                  </a:lnTo>
                  <a:lnTo>
                    <a:pt x="683778" y="357501"/>
                  </a:lnTo>
                  <a:lnTo>
                    <a:pt x="631400" y="325001"/>
                  </a:lnTo>
                  <a:lnTo>
                    <a:pt x="579021" y="292501"/>
                  </a:lnTo>
                  <a:lnTo>
                    <a:pt x="526642" y="260001"/>
                  </a:lnTo>
                  <a:lnTo>
                    <a:pt x="474264" y="227500"/>
                  </a:lnTo>
                  <a:lnTo>
                    <a:pt x="421885" y="195000"/>
                  </a:lnTo>
                  <a:lnTo>
                    <a:pt x="369506" y="162500"/>
                  </a:lnTo>
                  <a:lnTo>
                    <a:pt x="317128" y="130000"/>
                  </a:lnTo>
                  <a:lnTo>
                    <a:pt x="264749" y="97500"/>
                  </a:lnTo>
                  <a:lnTo>
                    <a:pt x="212371" y="65000"/>
                  </a:lnTo>
                  <a:lnTo>
                    <a:pt x="159992" y="32500"/>
                  </a:lnTo>
                  <a:lnTo>
                    <a:pt x="107613" y="0"/>
                  </a:lnTo>
                  <a:lnTo>
                    <a:pt x="68901" y="65458"/>
                  </a:lnTo>
                  <a:lnTo>
                    <a:pt x="33008" y="132503"/>
                  </a:lnTo>
                  <a:lnTo>
                    <a:pt x="0" y="201014"/>
                  </a:lnTo>
                  <a:lnTo>
                    <a:pt x="56089" y="226583"/>
                  </a:lnTo>
                  <a:lnTo>
                    <a:pt x="112178" y="252151"/>
                  </a:lnTo>
                  <a:lnTo>
                    <a:pt x="168268" y="277720"/>
                  </a:lnTo>
                  <a:lnTo>
                    <a:pt x="224357" y="303289"/>
                  </a:lnTo>
                  <a:lnTo>
                    <a:pt x="280447" y="328857"/>
                  </a:lnTo>
                  <a:lnTo>
                    <a:pt x="336536" y="354426"/>
                  </a:lnTo>
                  <a:lnTo>
                    <a:pt x="392626" y="379994"/>
                  </a:lnTo>
                  <a:lnTo>
                    <a:pt x="448715" y="405563"/>
                  </a:lnTo>
                  <a:lnTo>
                    <a:pt x="504804" y="431132"/>
                  </a:lnTo>
                  <a:lnTo>
                    <a:pt x="560894" y="456700"/>
                  </a:lnTo>
                  <a:lnTo>
                    <a:pt x="616983" y="482269"/>
                  </a:lnTo>
                  <a:lnTo>
                    <a:pt x="673073" y="507837"/>
                  </a:lnTo>
                  <a:lnTo>
                    <a:pt x="729162" y="533406"/>
                  </a:lnTo>
                  <a:lnTo>
                    <a:pt x="785252" y="558975"/>
                  </a:lnTo>
                  <a:lnTo>
                    <a:pt x="841341" y="584543"/>
                  </a:lnTo>
                  <a:lnTo>
                    <a:pt x="897430" y="610112"/>
                  </a:lnTo>
                  <a:lnTo>
                    <a:pt x="953520" y="635680"/>
                  </a:lnTo>
                  <a:lnTo>
                    <a:pt x="1009609" y="661249"/>
                  </a:lnTo>
                  <a:lnTo>
                    <a:pt x="1065699" y="686818"/>
                  </a:lnTo>
                  <a:lnTo>
                    <a:pt x="1121788" y="712386"/>
                  </a:lnTo>
                  <a:lnTo>
                    <a:pt x="1177878" y="737955"/>
                  </a:lnTo>
                  <a:lnTo>
                    <a:pt x="1233967" y="763523"/>
                  </a:lnTo>
                  <a:lnTo>
                    <a:pt x="1290057" y="789092"/>
                  </a:lnTo>
                  <a:lnTo>
                    <a:pt x="1346146" y="814661"/>
                  </a:lnTo>
                  <a:lnTo>
                    <a:pt x="1402235" y="840229"/>
                  </a:lnTo>
                  <a:lnTo>
                    <a:pt x="1458325" y="865798"/>
                  </a:lnTo>
                  <a:lnTo>
                    <a:pt x="1514414" y="891366"/>
                  </a:lnTo>
                  <a:lnTo>
                    <a:pt x="1570504" y="916935"/>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989875" y="2294822"/>
              <a:ext cx="1518979" cy="1116166"/>
            </a:xfrm>
            <a:custGeom>
              <a:avLst/>
              <a:pathLst>
                <a:path w="1518979" h="1116166">
                  <a:moveTo>
                    <a:pt x="1518979" y="1116166"/>
                  </a:moveTo>
                  <a:lnTo>
                    <a:pt x="1470829" y="1077677"/>
                  </a:lnTo>
                  <a:lnTo>
                    <a:pt x="1422679" y="1039189"/>
                  </a:lnTo>
                  <a:lnTo>
                    <a:pt x="1374529" y="1000700"/>
                  </a:lnTo>
                  <a:lnTo>
                    <a:pt x="1326380" y="962212"/>
                  </a:lnTo>
                  <a:lnTo>
                    <a:pt x="1278230" y="923723"/>
                  </a:lnTo>
                  <a:lnTo>
                    <a:pt x="1230080" y="885235"/>
                  </a:lnTo>
                  <a:lnTo>
                    <a:pt x="1181930" y="846746"/>
                  </a:lnTo>
                  <a:lnTo>
                    <a:pt x="1133780" y="808258"/>
                  </a:lnTo>
                  <a:lnTo>
                    <a:pt x="1085630" y="769769"/>
                  </a:lnTo>
                  <a:lnTo>
                    <a:pt x="1037480" y="731281"/>
                  </a:lnTo>
                  <a:lnTo>
                    <a:pt x="989330" y="692792"/>
                  </a:lnTo>
                  <a:lnTo>
                    <a:pt x="941180" y="654304"/>
                  </a:lnTo>
                  <a:lnTo>
                    <a:pt x="893030" y="615815"/>
                  </a:lnTo>
                  <a:lnTo>
                    <a:pt x="844881" y="577327"/>
                  </a:lnTo>
                  <a:lnTo>
                    <a:pt x="796731" y="538838"/>
                  </a:lnTo>
                  <a:lnTo>
                    <a:pt x="748581" y="500350"/>
                  </a:lnTo>
                  <a:lnTo>
                    <a:pt x="700431" y="461861"/>
                  </a:lnTo>
                  <a:lnTo>
                    <a:pt x="652281" y="423373"/>
                  </a:lnTo>
                  <a:lnTo>
                    <a:pt x="604131" y="384884"/>
                  </a:lnTo>
                  <a:lnTo>
                    <a:pt x="555981" y="346396"/>
                  </a:lnTo>
                  <a:lnTo>
                    <a:pt x="507831" y="307907"/>
                  </a:lnTo>
                  <a:lnTo>
                    <a:pt x="459681" y="269419"/>
                  </a:lnTo>
                  <a:lnTo>
                    <a:pt x="411531" y="230930"/>
                  </a:lnTo>
                  <a:lnTo>
                    <a:pt x="363381" y="192442"/>
                  </a:lnTo>
                  <a:lnTo>
                    <a:pt x="315232" y="153953"/>
                  </a:lnTo>
                  <a:lnTo>
                    <a:pt x="267082" y="115465"/>
                  </a:lnTo>
                  <a:lnTo>
                    <a:pt x="218932" y="76976"/>
                  </a:lnTo>
                  <a:lnTo>
                    <a:pt x="170782" y="38488"/>
                  </a:lnTo>
                  <a:lnTo>
                    <a:pt x="122632" y="0"/>
                  </a:lnTo>
                  <a:lnTo>
                    <a:pt x="79468" y="56250"/>
                  </a:lnTo>
                  <a:lnTo>
                    <a:pt x="38569" y="114168"/>
                  </a:lnTo>
                  <a:lnTo>
                    <a:pt x="0" y="173662"/>
                  </a:lnTo>
                  <a:lnTo>
                    <a:pt x="52378" y="206162"/>
                  </a:lnTo>
                  <a:lnTo>
                    <a:pt x="104757" y="238662"/>
                  </a:lnTo>
                  <a:lnTo>
                    <a:pt x="157135" y="271162"/>
                  </a:lnTo>
                  <a:lnTo>
                    <a:pt x="209514" y="303662"/>
                  </a:lnTo>
                  <a:lnTo>
                    <a:pt x="261893" y="336163"/>
                  </a:lnTo>
                  <a:lnTo>
                    <a:pt x="314271" y="368663"/>
                  </a:lnTo>
                  <a:lnTo>
                    <a:pt x="366650" y="401163"/>
                  </a:lnTo>
                  <a:lnTo>
                    <a:pt x="419028" y="433663"/>
                  </a:lnTo>
                  <a:lnTo>
                    <a:pt x="471407" y="466163"/>
                  </a:lnTo>
                  <a:lnTo>
                    <a:pt x="523786" y="498663"/>
                  </a:lnTo>
                  <a:lnTo>
                    <a:pt x="576164" y="531163"/>
                  </a:lnTo>
                  <a:lnTo>
                    <a:pt x="628543" y="563664"/>
                  </a:lnTo>
                  <a:lnTo>
                    <a:pt x="680921" y="596164"/>
                  </a:lnTo>
                  <a:lnTo>
                    <a:pt x="733300" y="628664"/>
                  </a:lnTo>
                  <a:lnTo>
                    <a:pt x="785679" y="661164"/>
                  </a:lnTo>
                  <a:lnTo>
                    <a:pt x="838057" y="693664"/>
                  </a:lnTo>
                  <a:lnTo>
                    <a:pt x="890436" y="726164"/>
                  </a:lnTo>
                  <a:lnTo>
                    <a:pt x="942814" y="758664"/>
                  </a:lnTo>
                  <a:lnTo>
                    <a:pt x="995193" y="791164"/>
                  </a:lnTo>
                  <a:lnTo>
                    <a:pt x="1047572" y="823665"/>
                  </a:lnTo>
                  <a:lnTo>
                    <a:pt x="1099950" y="856165"/>
                  </a:lnTo>
                  <a:lnTo>
                    <a:pt x="1152329" y="888665"/>
                  </a:lnTo>
                  <a:lnTo>
                    <a:pt x="1204708" y="921165"/>
                  </a:lnTo>
                  <a:lnTo>
                    <a:pt x="1257086" y="953665"/>
                  </a:lnTo>
                  <a:lnTo>
                    <a:pt x="1309465" y="986165"/>
                  </a:lnTo>
                  <a:lnTo>
                    <a:pt x="1361843" y="1018665"/>
                  </a:lnTo>
                  <a:lnTo>
                    <a:pt x="1414222" y="1051166"/>
                  </a:lnTo>
                  <a:lnTo>
                    <a:pt x="1466601" y="1083666"/>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112507" y="2153475"/>
              <a:ext cx="1396347" cy="1257513"/>
            </a:xfrm>
            <a:custGeom>
              <a:avLst/>
              <a:pathLst>
                <a:path w="1396347" h="1257513">
                  <a:moveTo>
                    <a:pt x="1396347" y="1257513"/>
                  </a:moveTo>
                  <a:lnTo>
                    <a:pt x="1352535" y="1214150"/>
                  </a:lnTo>
                  <a:lnTo>
                    <a:pt x="1308723" y="1170788"/>
                  </a:lnTo>
                  <a:lnTo>
                    <a:pt x="1264912" y="1127425"/>
                  </a:lnTo>
                  <a:lnTo>
                    <a:pt x="1221100" y="1084063"/>
                  </a:lnTo>
                  <a:lnTo>
                    <a:pt x="1177288" y="1040700"/>
                  </a:lnTo>
                  <a:lnTo>
                    <a:pt x="1133476" y="997338"/>
                  </a:lnTo>
                  <a:lnTo>
                    <a:pt x="1089665" y="953975"/>
                  </a:lnTo>
                  <a:lnTo>
                    <a:pt x="1045853" y="910613"/>
                  </a:lnTo>
                  <a:lnTo>
                    <a:pt x="1002041" y="867250"/>
                  </a:lnTo>
                  <a:lnTo>
                    <a:pt x="958229" y="823888"/>
                  </a:lnTo>
                  <a:lnTo>
                    <a:pt x="914418" y="780525"/>
                  </a:lnTo>
                  <a:lnTo>
                    <a:pt x="870606" y="737162"/>
                  </a:lnTo>
                  <a:lnTo>
                    <a:pt x="826794" y="693800"/>
                  </a:lnTo>
                  <a:lnTo>
                    <a:pt x="782982" y="650437"/>
                  </a:lnTo>
                  <a:lnTo>
                    <a:pt x="739171" y="607075"/>
                  </a:lnTo>
                  <a:lnTo>
                    <a:pt x="695359" y="563712"/>
                  </a:lnTo>
                  <a:lnTo>
                    <a:pt x="651547" y="520350"/>
                  </a:lnTo>
                  <a:lnTo>
                    <a:pt x="607735" y="476987"/>
                  </a:lnTo>
                  <a:lnTo>
                    <a:pt x="563924" y="433625"/>
                  </a:lnTo>
                  <a:lnTo>
                    <a:pt x="520112" y="390262"/>
                  </a:lnTo>
                  <a:lnTo>
                    <a:pt x="476300" y="346900"/>
                  </a:lnTo>
                  <a:lnTo>
                    <a:pt x="432488" y="303537"/>
                  </a:lnTo>
                  <a:lnTo>
                    <a:pt x="388677" y="260175"/>
                  </a:lnTo>
                  <a:lnTo>
                    <a:pt x="344865" y="216812"/>
                  </a:lnTo>
                  <a:lnTo>
                    <a:pt x="301053" y="173450"/>
                  </a:lnTo>
                  <a:lnTo>
                    <a:pt x="257241" y="130087"/>
                  </a:lnTo>
                  <a:lnTo>
                    <a:pt x="213430" y="86725"/>
                  </a:lnTo>
                  <a:lnTo>
                    <a:pt x="169618" y="43362"/>
                  </a:lnTo>
                  <a:lnTo>
                    <a:pt x="125806" y="0"/>
                  </a:lnTo>
                  <a:lnTo>
                    <a:pt x="82216" y="45625"/>
                  </a:lnTo>
                  <a:lnTo>
                    <a:pt x="40263" y="92760"/>
                  </a:lnTo>
                  <a:lnTo>
                    <a:pt x="0" y="141346"/>
                  </a:lnTo>
                  <a:lnTo>
                    <a:pt x="48149" y="179835"/>
                  </a:lnTo>
                  <a:lnTo>
                    <a:pt x="96299" y="218323"/>
                  </a:lnTo>
                  <a:lnTo>
                    <a:pt x="144449" y="256812"/>
                  </a:lnTo>
                  <a:lnTo>
                    <a:pt x="192599" y="295300"/>
                  </a:lnTo>
                  <a:lnTo>
                    <a:pt x="240749" y="333789"/>
                  </a:lnTo>
                  <a:lnTo>
                    <a:pt x="288899" y="372277"/>
                  </a:lnTo>
                  <a:lnTo>
                    <a:pt x="337049" y="410766"/>
                  </a:lnTo>
                  <a:lnTo>
                    <a:pt x="385199" y="449254"/>
                  </a:lnTo>
                  <a:lnTo>
                    <a:pt x="433349" y="487743"/>
                  </a:lnTo>
                  <a:lnTo>
                    <a:pt x="481499" y="526231"/>
                  </a:lnTo>
                  <a:lnTo>
                    <a:pt x="529648" y="564720"/>
                  </a:lnTo>
                  <a:lnTo>
                    <a:pt x="577798" y="603208"/>
                  </a:lnTo>
                  <a:lnTo>
                    <a:pt x="625948" y="641697"/>
                  </a:lnTo>
                  <a:lnTo>
                    <a:pt x="674098" y="680185"/>
                  </a:lnTo>
                  <a:lnTo>
                    <a:pt x="722248" y="718674"/>
                  </a:lnTo>
                  <a:lnTo>
                    <a:pt x="770398" y="757162"/>
                  </a:lnTo>
                  <a:lnTo>
                    <a:pt x="818548" y="795651"/>
                  </a:lnTo>
                  <a:lnTo>
                    <a:pt x="866698" y="834139"/>
                  </a:lnTo>
                  <a:lnTo>
                    <a:pt x="914848" y="872628"/>
                  </a:lnTo>
                  <a:lnTo>
                    <a:pt x="962998" y="911116"/>
                  </a:lnTo>
                  <a:lnTo>
                    <a:pt x="1011148" y="949605"/>
                  </a:lnTo>
                  <a:lnTo>
                    <a:pt x="1059297" y="988093"/>
                  </a:lnTo>
                  <a:lnTo>
                    <a:pt x="1107447" y="1026582"/>
                  </a:lnTo>
                  <a:lnTo>
                    <a:pt x="1155597" y="1065070"/>
                  </a:lnTo>
                  <a:lnTo>
                    <a:pt x="1203747" y="1103559"/>
                  </a:lnTo>
                  <a:lnTo>
                    <a:pt x="1251897" y="1142047"/>
                  </a:lnTo>
                  <a:lnTo>
                    <a:pt x="1300047" y="1180536"/>
                  </a:lnTo>
                  <a:lnTo>
                    <a:pt x="1348197" y="1219024"/>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238314" y="2046911"/>
              <a:ext cx="1270540" cy="1364077"/>
            </a:xfrm>
            <a:custGeom>
              <a:avLst/>
              <a:pathLst>
                <a:path w="1270540" h="1364077">
                  <a:moveTo>
                    <a:pt x="1270540" y="1364077"/>
                  </a:moveTo>
                  <a:lnTo>
                    <a:pt x="1230699" y="1317040"/>
                  </a:lnTo>
                  <a:lnTo>
                    <a:pt x="1190859" y="1270003"/>
                  </a:lnTo>
                  <a:lnTo>
                    <a:pt x="1151018" y="1222966"/>
                  </a:lnTo>
                  <a:lnTo>
                    <a:pt x="1111177" y="1175929"/>
                  </a:lnTo>
                  <a:lnTo>
                    <a:pt x="1071337" y="1128891"/>
                  </a:lnTo>
                  <a:lnTo>
                    <a:pt x="1031496" y="1081854"/>
                  </a:lnTo>
                  <a:lnTo>
                    <a:pt x="991655" y="1034817"/>
                  </a:lnTo>
                  <a:lnTo>
                    <a:pt x="951814" y="987780"/>
                  </a:lnTo>
                  <a:lnTo>
                    <a:pt x="911974" y="940743"/>
                  </a:lnTo>
                  <a:lnTo>
                    <a:pt x="872133" y="893706"/>
                  </a:lnTo>
                  <a:lnTo>
                    <a:pt x="832292" y="846668"/>
                  </a:lnTo>
                  <a:lnTo>
                    <a:pt x="792452" y="799631"/>
                  </a:lnTo>
                  <a:lnTo>
                    <a:pt x="752611" y="752594"/>
                  </a:lnTo>
                  <a:lnTo>
                    <a:pt x="712770" y="705557"/>
                  </a:lnTo>
                  <a:lnTo>
                    <a:pt x="672929" y="658520"/>
                  </a:lnTo>
                  <a:lnTo>
                    <a:pt x="633089" y="611483"/>
                  </a:lnTo>
                  <a:lnTo>
                    <a:pt x="593248" y="564445"/>
                  </a:lnTo>
                  <a:lnTo>
                    <a:pt x="553407" y="517408"/>
                  </a:lnTo>
                  <a:lnTo>
                    <a:pt x="513566" y="470371"/>
                  </a:lnTo>
                  <a:lnTo>
                    <a:pt x="473726" y="423334"/>
                  </a:lnTo>
                  <a:lnTo>
                    <a:pt x="433885" y="376297"/>
                  </a:lnTo>
                  <a:lnTo>
                    <a:pt x="394044" y="329260"/>
                  </a:lnTo>
                  <a:lnTo>
                    <a:pt x="354204" y="282222"/>
                  </a:lnTo>
                  <a:lnTo>
                    <a:pt x="314363" y="235185"/>
                  </a:lnTo>
                  <a:lnTo>
                    <a:pt x="274522" y="188148"/>
                  </a:lnTo>
                  <a:lnTo>
                    <a:pt x="234681" y="141111"/>
                  </a:lnTo>
                  <a:lnTo>
                    <a:pt x="194841" y="94074"/>
                  </a:lnTo>
                  <a:lnTo>
                    <a:pt x="155000" y="47037"/>
                  </a:lnTo>
                  <a:lnTo>
                    <a:pt x="115159" y="0"/>
                  </a:lnTo>
                  <a:lnTo>
                    <a:pt x="56410" y="52018"/>
                  </a:lnTo>
                  <a:lnTo>
                    <a:pt x="0" y="106564"/>
                  </a:lnTo>
                  <a:lnTo>
                    <a:pt x="43811" y="149926"/>
                  </a:lnTo>
                  <a:lnTo>
                    <a:pt x="87623" y="193289"/>
                  </a:lnTo>
                  <a:lnTo>
                    <a:pt x="131435" y="236652"/>
                  </a:lnTo>
                  <a:lnTo>
                    <a:pt x="175246" y="280014"/>
                  </a:lnTo>
                  <a:lnTo>
                    <a:pt x="219058" y="323377"/>
                  </a:lnTo>
                  <a:lnTo>
                    <a:pt x="262870" y="366739"/>
                  </a:lnTo>
                  <a:lnTo>
                    <a:pt x="306682" y="410102"/>
                  </a:lnTo>
                  <a:lnTo>
                    <a:pt x="350493" y="453464"/>
                  </a:lnTo>
                  <a:lnTo>
                    <a:pt x="394305" y="496827"/>
                  </a:lnTo>
                  <a:lnTo>
                    <a:pt x="438117" y="540189"/>
                  </a:lnTo>
                  <a:lnTo>
                    <a:pt x="481929" y="583552"/>
                  </a:lnTo>
                  <a:lnTo>
                    <a:pt x="525740" y="626914"/>
                  </a:lnTo>
                  <a:lnTo>
                    <a:pt x="569552" y="670277"/>
                  </a:lnTo>
                  <a:lnTo>
                    <a:pt x="613364" y="713639"/>
                  </a:lnTo>
                  <a:lnTo>
                    <a:pt x="657176" y="757002"/>
                  </a:lnTo>
                  <a:lnTo>
                    <a:pt x="700987" y="800364"/>
                  </a:lnTo>
                  <a:lnTo>
                    <a:pt x="744799" y="843727"/>
                  </a:lnTo>
                  <a:lnTo>
                    <a:pt x="788611" y="887089"/>
                  </a:lnTo>
                  <a:lnTo>
                    <a:pt x="832423" y="930452"/>
                  </a:lnTo>
                  <a:lnTo>
                    <a:pt x="876234" y="973815"/>
                  </a:lnTo>
                  <a:lnTo>
                    <a:pt x="920046" y="1017177"/>
                  </a:lnTo>
                  <a:lnTo>
                    <a:pt x="963858" y="1060540"/>
                  </a:lnTo>
                  <a:lnTo>
                    <a:pt x="1007670" y="1103902"/>
                  </a:lnTo>
                  <a:lnTo>
                    <a:pt x="1051481" y="1147265"/>
                  </a:lnTo>
                  <a:lnTo>
                    <a:pt x="1095293" y="1190627"/>
                  </a:lnTo>
                  <a:lnTo>
                    <a:pt x="1139105" y="1233990"/>
                  </a:lnTo>
                  <a:lnTo>
                    <a:pt x="1182917" y="1277352"/>
                  </a:lnTo>
                  <a:lnTo>
                    <a:pt x="1226728" y="1320715"/>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353473" y="1955663"/>
              <a:ext cx="1155380" cy="1455325"/>
            </a:xfrm>
            <a:custGeom>
              <a:avLst/>
              <a:pathLst>
                <a:path w="1155380" h="1455325">
                  <a:moveTo>
                    <a:pt x="1155380" y="1455325"/>
                  </a:moveTo>
                  <a:lnTo>
                    <a:pt x="1119584" y="1405141"/>
                  </a:lnTo>
                  <a:lnTo>
                    <a:pt x="1083788" y="1354958"/>
                  </a:lnTo>
                  <a:lnTo>
                    <a:pt x="1047991" y="1304774"/>
                  </a:lnTo>
                  <a:lnTo>
                    <a:pt x="1012195" y="1254590"/>
                  </a:lnTo>
                  <a:lnTo>
                    <a:pt x="976399" y="1204407"/>
                  </a:lnTo>
                  <a:lnTo>
                    <a:pt x="940602" y="1154223"/>
                  </a:lnTo>
                  <a:lnTo>
                    <a:pt x="904806" y="1104039"/>
                  </a:lnTo>
                  <a:lnTo>
                    <a:pt x="869009" y="1053856"/>
                  </a:lnTo>
                  <a:lnTo>
                    <a:pt x="833213" y="1003672"/>
                  </a:lnTo>
                  <a:lnTo>
                    <a:pt x="797417" y="953488"/>
                  </a:lnTo>
                  <a:lnTo>
                    <a:pt x="761620" y="903305"/>
                  </a:lnTo>
                  <a:lnTo>
                    <a:pt x="725824" y="853121"/>
                  </a:lnTo>
                  <a:lnTo>
                    <a:pt x="690027" y="802938"/>
                  </a:lnTo>
                  <a:lnTo>
                    <a:pt x="654231" y="752754"/>
                  </a:lnTo>
                  <a:lnTo>
                    <a:pt x="618435" y="702570"/>
                  </a:lnTo>
                  <a:lnTo>
                    <a:pt x="582638" y="652387"/>
                  </a:lnTo>
                  <a:lnTo>
                    <a:pt x="546842" y="602203"/>
                  </a:lnTo>
                  <a:lnTo>
                    <a:pt x="511046" y="552019"/>
                  </a:lnTo>
                  <a:lnTo>
                    <a:pt x="475249" y="501836"/>
                  </a:lnTo>
                  <a:lnTo>
                    <a:pt x="439453" y="451652"/>
                  </a:lnTo>
                  <a:lnTo>
                    <a:pt x="403656" y="401469"/>
                  </a:lnTo>
                  <a:lnTo>
                    <a:pt x="367860" y="351285"/>
                  </a:lnTo>
                  <a:lnTo>
                    <a:pt x="332064" y="301101"/>
                  </a:lnTo>
                  <a:lnTo>
                    <a:pt x="296267" y="250918"/>
                  </a:lnTo>
                  <a:lnTo>
                    <a:pt x="260471" y="200734"/>
                  </a:lnTo>
                  <a:lnTo>
                    <a:pt x="224674" y="150550"/>
                  </a:lnTo>
                  <a:lnTo>
                    <a:pt x="188878" y="100367"/>
                  </a:lnTo>
                  <a:lnTo>
                    <a:pt x="153082" y="50183"/>
                  </a:lnTo>
                  <a:lnTo>
                    <a:pt x="117285" y="0"/>
                  </a:lnTo>
                  <a:lnTo>
                    <a:pt x="57694" y="44404"/>
                  </a:lnTo>
                  <a:lnTo>
                    <a:pt x="0" y="91247"/>
                  </a:lnTo>
                  <a:lnTo>
                    <a:pt x="39840" y="138284"/>
                  </a:lnTo>
                  <a:lnTo>
                    <a:pt x="79681" y="185321"/>
                  </a:lnTo>
                  <a:lnTo>
                    <a:pt x="119522" y="232359"/>
                  </a:lnTo>
                  <a:lnTo>
                    <a:pt x="159362" y="279396"/>
                  </a:lnTo>
                  <a:lnTo>
                    <a:pt x="199203" y="326433"/>
                  </a:lnTo>
                  <a:lnTo>
                    <a:pt x="239044" y="373470"/>
                  </a:lnTo>
                  <a:lnTo>
                    <a:pt x="278885" y="420507"/>
                  </a:lnTo>
                  <a:lnTo>
                    <a:pt x="318725" y="467544"/>
                  </a:lnTo>
                  <a:lnTo>
                    <a:pt x="358566" y="514582"/>
                  </a:lnTo>
                  <a:lnTo>
                    <a:pt x="398407" y="561619"/>
                  </a:lnTo>
                  <a:lnTo>
                    <a:pt x="438247" y="608656"/>
                  </a:lnTo>
                  <a:lnTo>
                    <a:pt x="478088" y="655693"/>
                  </a:lnTo>
                  <a:lnTo>
                    <a:pt x="517929" y="702730"/>
                  </a:lnTo>
                  <a:lnTo>
                    <a:pt x="557770" y="749767"/>
                  </a:lnTo>
                  <a:lnTo>
                    <a:pt x="597610" y="796805"/>
                  </a:lnTo>
                  <a:lnTo>
                    <a:pt x="637451" y="843842"/>
                  </a:lnTo>
                  <a:lnTo>
                    <a:pt x="677292" y="890879"/>
                  </a:lnTo>
                  <a:lnTo>
                    <a:pt x="717133" y="937916"/>
                  </a:lnTo>
                  <a:lnTo>
                    <a:pt x="756973" y="984953"/>
                  </a:lnTo>
                  <a:lnTo>
                    <a:pt x="796814" y="1031990"/>
                  </a:lnTo>
                  <a:lnTo>
                    <a:pt x="836655" y="1079027"/>
                  </a:lnTo>
                  <a:lnTo>
                    <a:pt x="876495" y="1126065"/>
                  </a:lnTo>
                  <a:lnTo>
                    <a:pt x="916336" y="1173102"/>
                  </a:lnTo>
                  <a:lnTo>
                    <a:pt x="956177" y="1220139"/>
                  </a:lnTo>
                  <a:lnTo>
                    <a:pt x="996018" y="1267176"/>
                  </a:lnTo>
                  <a:lnTo>
                    <a:pt x="1035858" y="1314213"/>
                  </a:lnTo>
                  <a:lnTo>
                    <a:pt x="1075699" y="1361250"/>
                  </a:lnTo>
                  <a:lnTo>
                    <a:pt x="1115540" y="1408288"/>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470759" y="1881560"/>
              <a:ext cx="1038095" cy="1529428"/>
            </a:xfrm>
            <a:custGeom>
              <a:avLst/>
              <a:pathLst>
                <a:path w="1038095" h="1529428">
                  <a:moveTo>
                    <a:pt x="1038095" y="1529428"/>
                  </a:moveTo>
                  <a:lnTo>
                    <a:pt x="1006183" y="1476689"/>
                  </a:lnTo>
                  <a:lnTo>
                    <a:pt x="974270" y="1423950"/>
                  </a:lnTo>
                  <a:lnTo>
                    <a:pt x="942358" y="1371211"/>
                  </a:lnTo>
                  <a:lnTo>
                    <a:pt x="910446" y="1318472"/>
                  </a:lnTo>
                  <a:lnTo>
                    <a:pt x="878534" y="1265733"/>
                  </a:lnTo>
                  <a:lnTo>
                    <a:pt x="846622" y="1212994"/>
                  </a:lnTo>
                  <a:lnTo>
                    <a:pt x="814710" y="1160255"/>
                  </a:lnTo>
                  <a:lnTo>
                    <a:pt x="782797" y="1107517"/>
                  </a:lnTo>
                  <a:lnTo>
                    <a:pt x="750885" y="1054778"/>
                  </a:lnTo>
                  <a:lnTo>
                    <a:pt x="718973" y="1002039"/>
                  </a:lnTo>
                  <a:lnTo>
                    <a:pt x="687061" y="949300"/>
                  </a:lnTo>
                  <a:lnTo>
                    <a:pt x="655149" y="896561"/>
                  </a:lnTo>
                  <a:lnTo>
                    <a:pt x="623237" y="843822"/>
                  </a:lnTo>
                  <a:lnTo>
                    <a:pt x="591325" y="791083"/>
                  </a:lnTo>
                  <a:lnTo>
                    <a:pt x="559412" y="738344"/>
                  </a:lnTo>
                  <a:lnTo>
                    <a:pt x="527500" y="685605"/>
                  </a:lnTo>
                  <a:lnTo>
                    <a:pt x="495588" y="632866"/>
                  </a:lnTo>
                  <a:lnTo>
                    <a:pt x="463676" y="580127"/>
                  </a:lnTo>
                  <a:lnTo>
                    <a:pt x="431764" y="527389"/>
                  </a:lnTo>
                  <a:lnTo>
                    <a:pt x="399852" y="474650"/>
                  </a:lnTo>
                  <a:lnTo>
                    <a:pt x="367939" y="421911"/>
                  </a:lnTo>
                  <a:lnTo>
                    <a:pt x="336027" y="369172"/>
                  </a:lnTo>
                  <a:lnTo>
                    <a:pt x="304115" y="316433"/>
                  </a:lnTo>
                  <a:lnTo>
                    <a:pt x="272203" y="263694"/>
                  </a:lnTo>
                  <a:lnTo>
                    <a:pt x="240291" y="210955"/>
                  </a:lnTo>
                  <a:lnTo>
                    <a:pt x="208379" y="158216"/>
                  </a:lnTo>
                  <a:lnTo>
                    <a:pt x="176467" y="105477"/>
                  </a:lnTo>
                  <a:lnTo>
                    <a:pt x="144554" y="52738"/>
                  </a:lnTo>
                  <a:lnTo>
                    <a:pt x="112642" y="0"/>
                  </a:lnTo>
                  <a:lnTo>
                    <a:pt x="55622" y="35989"/>
                  </a:lnTo>
                  <a:lnTo>
                    <a:pt x="0" y="74103"/>
                  </a:lnTo>
                  <a:lnTo>
                    <a:pt x="35796" y="124286"/>
                  </a:lnTo>
                  <a:lnTo>
                    <a:pt x="71592" y="174470"/>
                  </a:lnTo>
                  <a:lnTo>
                    <a:pt x="107389" y="224653"/>
                  </a:lnTo>
                  <a:lnTo>
                    <a:pt x="143185" y="274837"/>
                  </a:lnTo>
                  <a:lnTo>
                    <a:pt x="178981" y="325021"/>
                  </a:lnTo>
                  <a:lnTo>
                    <a:pt x="214778" y="375204"/>
                  </a:lnTo>
                  <a:lnTo>
                    <a:pt x="250574" y="425388"/>
                  </a:lnTo>
                  <a:lnTo>
                    <a:pt x="286371" y="475572"/>
                  </a:lnTo>
                  <a:lnTo>
                    <a:pt x="322167" y="525755"/>
                  </a:lnTo>
                  <a:lnTo>
                    <a:pt x="357963" y="575939"/>
                  </a:lnTo>
                  <a:lnTo>
                    <a:pt x="393760" y="626122"/>
                  </a:lnTo>
                  <a:lnTo>
                    <a:pt x="429556" y="676306"/>
                  </a:lnTo>
                  <a:lnTo>
                    <a:pt x="465353" y="726490"/>
                  </a:lnTo>
                  <a:lnTo>
                    <a:pt x="501149" y="776673"/>
                  </a:lnTo>
                  <a:lnTo>
                    <a:pt x="536945" y="826857"/>
                  </a:lnTo>
                  <a:lnTo>
                    <a:pt x="572742" y="877041"/>
                  </a:lnTo>
                  <a:lnTo>
                    <a:pt x="608538" y="927224"/>
                  </a:lnTo>
                  <a:lnTo>
                    <a:pt x="644334" y="977408"/>
                  </a:lnTo>
                  <a:lnTo>
                    <a:pt x="680131" y="1027592"/>
                  </a:lnTo>
                  <a:lnTo>
                    <a:pt x="715927" y="1077775"/>
                  </a:lnTo>
                  <a:lnTo>
                    <a:pt x="751724" y="1127959"/>
                  </a:lnTo>
                  <a:lnTo>
                    <a:pt x="787520" y="1178142"/>
                  </a:lnTo>
                  <a:lnTo>
                    <a:pt x="823316" y="1228326"/>
                  </a:lnTo>
                  <a:lnTo>
                    <a:pt x="859113" y="1278510"/>
                  </a:lnTo>
                  <a:lnTo>
                    <a:pt x="894909" y="1328693"/>
                  </a:lnTo>
                  <a:lnTo>
                    <a:pt x="930706" y="1378877"/>
                  </a:lnTo>
                  <a:lnTo>
                    <a:pt x="966502" y="1429061"/>
                  </a:lnTo>
                  <a:lnTo>
                    <a:pt x="1002298" y="1479244"/>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83402" y="1822531"/>
              <a:ext cx="925452" cy="1588457"/>
            </a:xfrm>
            <a:custGeom>
              <a:avLst/>
              <a:pathLst>
                <a:path w="925452" h="1588457">
                  <a:moveTo>
                    <a:pt x="925452" y="1588457"/>
                  </a:moveTo>
                  <a:lnTo>
                    <a:pt x="897176" y="1533683"/>
                  </a:lnTo>
                  <a:lnTo>
                    <a:pt x="868900" y="1478908"/>
                  </a:lnTo>
                  <a:lnTo>
                    <a:pt x="840623" y="1424134"/>
                  </a:lnTo>
                  <a:lnTo>
                    <a:pt x="812347" y="1369359"/>
                  </a:lnTo>
                  <a:lnTo>
                    <a:pt x="784071" y="1314585"/>
                  </a:lnTo>
                  <a:lnTo>
                    <a:pt x="755795" y="1259811"/>
                  </a:lnTo>
                  <a:lnTo>
                    <a:pt x="727519" y="1205036"/>
                  </a:lnTo>
                  <a:lnTo>
                    <a:pt x="699242" y="1150262"/>
                  </a:lnTo>
                  <a:lnTo>
                    <a:pt x="670966" y="1095487"/>
                  </a:lnTo>
                  <a:lnTo>
                    <a:pt x="642690" y="1040713"/>
                  </a:lnTo>
                  <a:lnTo>
                    <a:pt x="614414" y="985939"/>
                  </a:lnTo>
                  <a:lnTo>
                    <a:pt x="586138" y="931164"/>
                  </a:lnTo>
                  <a:lnTo>
                    <a:pt x="557861" y="876390"/>
                  </a:lnTo>
                  <a:lnTo>
                    <a:pt x="529585" y="821615"/>
                  </a:lnTo>
                  <a:lnTo>
                    <a:pt x="501309" y="766841"/>
                  </a:lnTo>
                  <a:lnTo>
                    <a:pt x="473033" y="712067"/>
                  </a:lnTo>
                  <a:lnTo>
                    <a:pt x="444757" y="657292"/>
                  </a:lnTo>
                  <a:lnTo>
                    <a:pt x="416480" y="602518"/>
                  </a:lnTo>
                  <a:lnTo>
                    <a:pt x="388204" y="547743"/>
                  </a:lnTo>
                  <a:lnTo>
                    <a:pt x="359928" y="492969"/>
                  </a:lnTo>
                  <a:lnTo>
                    <a:pt x="331652" y="438195"/>
                  </a:lnTo>
                  <a:lnTo>
                    <a:pt x="303376" y="383420"/>
                  </a:lnTo>
                  <a:lnTo>
                    <a:pt x="275099" y="328646"/>
                  </a:lnTo>
                  <a:lnTo>
                    <a:pt x="246823" y="273871"/>
                  </a:lnTo>
                  <a:lnTo>
                    <a:pt x="218547" y="219097"/>
                  </a:lnTo>
                  <a:lnTo>
                    <a:pt x="190271" y="164323"/>
                  </a:lnTo>
                  <a:lnTo>
                    <a:pt x="161995" y="109548"/>
                  </a:lnTo>
                  <a:lnTo>
                    <a:pt x="133718" y="54774"/>
                  </a:lnTo>
                  <a:lnTo>
                    <a:pt x="105442" y="0"/>
                  </a:lnTo>
                  <a:lnTo>
                    <a:pt x="0" y="59029"/>
                  </a:lnTo>
                  <a:lnTo>
                    <a:pt x="31912" y="111768"/>
                  </a:lnTo>
                  <a:lnTo>
                    <a:pt x="63824" y="164507"/>
                  </a:lnTo>
                  <a:lnTo>
                    <a:pt x="95736" y="217245"/>
                  </a:lnTo>
                  <a:lnTo>
                    <a:pt x="127648" y="269984"/>
                  </a:lnTo>
                  <a:lnTo>
                    <a:pt x="159560" y="322723"/>
                  </a:lnTo>
                  <a:lnTo>
                    <a:pt x="191472" y="375462"/>
                  </a:lnTo>
                  <a:lnTo>
                    <a:pt x="223385" y="428201"/>
                  </a:lnTo>
                  <a:lnTo>
                    <a:pt x="255297" y="480940"/>
                  </a:lnTo>
                  <a:lnTo>
                    <a:pt x="287209" y="533679"/>
                  </a:lnTo>
                  <a:lnTo>
                    <a:pt x="319121" y="586418"/>
                  </a:lnTo>
                  <a:lnTo>
                    <a:pt x="351033" y="639157"/>
                  </a:lnTo>
                  <a:lnTo>
                    <a:pt x="382945" y="691896"/>
                  </a:lnTo>
                  <a:lnTo>
                    <a:pt x="414857" y="744635"/>
                  </a:lnTo>
                  <a:lnTo>
                    <a:pt x="446770" y="797373"/>
                  </a:lnTo>
                  <a:lnTo>
                    <a:pt x="478682" y="850112"/>
                  </a:lnTo>
                  <a:lnTo>
                    <a:pt x="510594" y="902851"/>
                  </a:lnTo>
                  <a:lnTo>
                    <a:pt x="542506" y="955590"/>
                  </a:lnTo>
                  <a:lnTo>
                    <a:pt x="574418" y="1008329"/>
                  </a:lnTo>
                  <a:lnTo>
                    <a:pt x="606330" y="1061068"/>
                  </a:lnTo>
                  <a:lnTo>
                    <a:pt x="638243" y="1113807"/>
                  </a:lnTo>
                  <a:lnTo>
                    <a:pt x="670155" y="1166546"/>
                  </a:lnTo>
                  <a:lnTo>
                    <a:pt x="702067" y="1219285"/>
                  </a:lnTo>
                  <a:lnTo>
                    <a:pt x="733979" y="1272024"/>
                  </a:lnTo>
                  <a:lnTo>
                    <a:pt x="765891" y="1324763"/>
                  </a:lnTo>
                  <a:lnTo>
                    <a:pt x="797803" y="1377501"/>
                  </a:lnTo>
                  <a:lnTo>
                    <a:pt x="829715" y="1430240"/>
                  </a:lnTo>
                  <a:lnTo>
                    <a:pt x="861628" y="1482979"/>
                  </a:lnTo>
                  <a:lnTo>
                    <a:pt x="893540" y="1535718"/>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688845" y="1771501"/>
              <a:ext cx="820009" cy="1639487"/>
            </a:xfrm>
            <a:custGeom>
              <a:avLst/>
              <a:pathLst>
                <a:path w="820009" h="1639487">
                  <a:moveTo>
                    <a:pt x="820009" y="1639487"/>
                  </a:moveTo>
                  <a:lnTo>
                    <a:pt x="795439" y="1582952"/>
                  </a:lnTo>
                  <a:lnTo>
                    <a:pt x="770869" y="1526418"/>
                  </a:lnTo>
                  <a:lnTo>
                    <a:pt x="746299" y="1469884"/>
                  </a:lnTo>
                  <a:lnTo>
                    <a:pt x="721730" y="1413350"/>
                  </a:lnTo>
                  <a:lnTo>
                    <a:pt x="697160" y="1356816"/>
                  </a:lnTo>
                  <a:lnTo>
                    <a:pt x="672590" y="1300282"/>
                  </a:lnTo>
                  <a:lnTo>
                    <a:pt x="648020" y="1243748"/>
                  </a:lnTo>
                  <a:lnTo>
                    <a:pt x="623450" y="1187214"/>
                  </a:lnTo>
                  <a:lnTo>
                    <a:pt x="598880" y="1130680"/>
                  </a:lnTo>
                  <a:lnTo>
                    <a:pt x="574310" y="1074146"/>
                  </a:lnTo>
                  <a:lnTo>
                    <a:pt x="549740" y="1017612"/>
                  </a:lnTo>
                  <a:lnTo>
                    <a:pt x="525170" y="961078"/>
                  </a:lnTo>
                  <a:lnTo>
                    <a:pt x="500600" y="904544"/>
                  </a:lnTo>
                  <a:lnTo>
                    <a:pt x="476030" y="848010"/>
                  </a:lnTo>
                  <a:lnTo>
                    <a:pt x="451460" y="791476"/>
                  </a:lnTo>
                  <a:lnTo>
                    <a:pt x="426890" y="734942"/>
                  </a:lnTo>
                  <a:lnTo>
                    <a:pt x="402321" y="678408"/>
                  </a:lnTo>
                  <a:lnTo>
                    <a:pt x="377751" y="621874"/>
                  </a:lnTo>
                  <a:lnTo>
                    <a:pt x="353181" y="565340"/>
                  </a:lnTo>
                  <a:lnTo>
                    <a:pt x="328611" y="508806"/>
                  </a:lnTo>
                  <a:lnTo>
                    <a:pt x="304041" y="452272"/>
                  </a:lnTo>
                  <a:lnTo>
                    <a:pt x="279471" y="395738"/>
                  </a:lnTo>
                  <a:lnTo>
                    <a:pt x="254901" y="339204"/>
                  </a:lnTo>
                  <a:lnTo>
                    <a:pt x="230331" y="282670"/>
                  </a:lnTo>
                  <a:lnTo>
                    <a:pt x="205761" y="226136"/>
                  </a:lnTo>
                  <a:lnTo>
                    <a:pt x="181191" y="169602"/>
                  </a:lnTo>
                  <a:lnTo>
                    <a:pt x="156621" y="113068"/>
                  </a:lnTo>
                  <a:lnTo>
                    <a:pt x="132051" y="56534"/>
                  </a:lnTo>
                  <a:lnTo>
                    <a:pt x="107482" y="0"/>
                  </a:lnTo>
                  <a:lnTo>
                    <a:pt x="0" y="51029"/>
                  </a:lnTo>
                  <a:lnTo>
                    <a:pt x="28276" y="105803"/>
                  </a:lnTo>
                  <a:lnTo>
                    <a:pt x="56552" y="160578"/>
                  </a:lnTo>
                  <a:lnTo>
                    <a:pt x="84828" y="215352"/>
                  </a:lnTo>
                  <a:lnTo>
                    <a:pt x="113104" y="270127"/>
                  </a:lnTo>
                  <a:lnTo>
                    <a:pt x="141380" y="324901"/>
                  </a:lnTo>
                  <a:lnTo>
                    <a:pt x="169657" y="379675"/>
                  </a:lnTo>
                  <a:lnTo>
                    <a:pt x="197933" y="434450"/>
                  </a:lnTo>
                  <a:lnTo>
                    <a:pt x="226209" y="489224"/>
                  </a:lnTo>
                  <a:lnTo>
                    <a:pt x="254485" y="543999"/>
                  </a:lnTo>
                  <a:lnTo>
                    <a:pt x="282761" y="598773"/>
                  </a:lnTo>
                  <a:lnTo>
                    <a:pt x="311038" y="653547"/>
                  </a:lnTo>
                  <a:lnTo>
                    <a:pt x="339314" y="708322"/>
                  </a:lnTo>
                  <a:lnTo>
                    <a:pt x="367590" y="763096"/>
                  </a:lnTo>
                  <a:lnTo>
                    <a:pt x="395866" y="817871"/>
                  </a:lnTo>
                  <a:lnTo>
                    <a:pt x="424142" y="872645"/>
                  </a:lnTo>
                  <a:lnTo>
                    <a:pt x="452419" y="927419"/>
                  </a:lnTo>
                  <a:lnTo>
                    <a:pt x="480695" y="982194"/>
                  </a:lnTo>
                  <a:lnTo>
                    <a:pt x="508971" y="1036968"/>
                  </a:lnTo>
                  <a:lnTo>
                    <a:pt x="537247" y="1091743"/>
                  </a:lnTo>
                  <a:lnTo>
                    <a:pt x="565523" y="1146517"/>
                  </a:lnTo>
                  <a:lnTo>
                    <a:pt x="593800" y="1201291"/>
                  </a:lnTo>
                  <a:lnTo>
                    <a:pt x="622076" y="1256066"/>
                  </a:lnTo>
                  <a:lnTo>
                    <a:pt x="650352" y="1310840"/>
                  </a:lnTo>
                  <a:lnTo>
                    <a:pt x="678628" y="1365615"/>
                  </a:lnTo>
                  <a:lnTo>
                    <a:pt x="706904" y="1420389"/>
                  </a:lnTo>
                  <a:lnTo>
                    <a:pt x="735181" y="1475163"/>
                  </a:lnTo>
                  <a:lnTo>
                    <a:pt x="763457" y="1529938"/>
                  </a:lnTo>
                  <a:lnTo>
                    <a:pt x="791733" y="1584712"/>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96327" y="1728852"/>
              <a:ext cx="712527" cy="1682136"/>
            </a:xfrm>
            <a:custGeom>
              <a:avLst/>
              <a:pathLst>
                <a:path w="712527" h="1682136">
                  <a:moveTo>
                    <a:pt x="712527" y="1682136"/>
                  </a:moveTo>
                  <a:lnTo>
                    <a:pt x="691665" y="1624131"/>
                  </a:lnTo>
                  <a:lnTo>
                    <a:pt x="670803" y="1566126"/>
                  </a:lnTo>
                  <a:lnTo>
                    <a:pt x="649940" y="1508122"/>
                  </a:lnTo>
                  <a:lnTo>
                    <a:pt x="629078" y="1450117"/>
                  </a:lnTo>
                  <a:lnTo>
                    <a:pt x="608216" y="1392112"/>
                  </a:lnTo>
                  <a:lnTo>
                    <a:pt x="587354" y="1334108"/>
                  </a:lnTo>
                  <a:lnTo>
                    <a:pt x="566492" y="1276103"/>
                  </a:lnTo>
                  <a:lnTo>
                    <a:pt x="545629" y="1218098"/>
                  </a:lnTo>
                  <a:lnTo>
                    <a:pt x="524767" y="1160094"/>
                  </a:lnTo>
                  <a:lnTo>
                    <a:pt x="503905" y="1102089"/>
                  </a:lnTo>
                  <a:lnTo>
                    <a:pt x="483043" y="1044084"/>
                  </a:lnTo>
                  <a:lnTo>
                    <a:pt x="462180" y="986079"/>
                  </a:lnTo>
                  <a:lnTo>
                    <a:pt x="441318" y="928075"/>
                  </a:lnTo>
                  <a:lnTo>
                    <a:pt x="420456" y="870070"/>
                  </a:lnTo>
                  <a:lnTo>
                    <a:pt x="399594" y="812065"/>
                  </a:lnTo>
                  <a:lnTo>
                    <a:pt x="378732" y="754061"/>
                  </a:lnTo>
                  <a:lnTo>
                    <a:pt x="357869" y="696056"/>
                  </a:lnTo>
                  <a:lnTo>
                    <a:pt x="337007" y="638051"/>
                  </a:lnTo>
                  <a:lnTo>
                    <a:pt x="316145" y="580047"/>
                  </a:lnTo>
                  <a:lnTo>
                    <a:pt x="295283" y="522042"/>
                  </a:lnTo>
                  <a:lnTo>
                    <a:pt x="274420" y="464037"/>
                  </a:lnTo>
                  <a:lnTo>
                    <a:pt x="253558" y="406032"/>
                  </a:lnTo>
                  <a:lnTo>
                    <a:pt x="232696" y="348028"/>
                  </a:lnTo>
                  <a:lnTo>
                    <a:pt x="211834" y="290023"/>
                  </a:lnTo>
                  <a:lnTo>
                    <a:pt x="190971" y="232018"/>
                  </a:lnTo>
                  <a:lnTo>
                    <a:pt x="170109" y="174014"/>
                  </a:lnTo>
                  <a:lnTo>
                    <a:pt x="149247" y="116009"/>
                  </a:lnTo>
                  <a:lnTo>
                    <a:pt x="128385" y="58004"/>
                  </a:lnTo>
                  <a:lnTo>
                    <a:pt x="107523" y="0"/>
                  </a:lnTo>
                  <a:lnTo>
                    <a:pt x="0" y="42649"/>
                  </a:lnTo>
                  <a:lnTo>
                    <a:pt x="24569" y="99183"/>
                  </a:lnTo>
                  <a:lnTo>
                    <a:pt x="49139" y="155717"/>
                  </a:lnTo>
                  <a:lnTo>
                    <a:pt x="73709" y="212251"/>
                  </a:lnTo>
                  <a:lnTo>
                    <a:pt x="98279" y="268785"/>
                  </a:lnTo>
                  <a:lnTo>
                    <a:pt x="122849" y="325319"/>
                  </a:lnTo>
                  <a:lnTo>
                    <a:pt x="147419" y="381853"/>
                  </a:lnTo>
                  <a:lnTo>
                    <a:pt x="171989" y="438387"/>
                  </a:lnTo>
                  <a:lnTo>
                    <a:pt x="196559" y="494921"/>
                  </a:lnTo>
                  <a:lnTo>
                    <a:pt x="221129" y="551455"/>
                  </a:lnTo>
                  <a:lnTo>
                    <a:pt x="245699" y="607989"/>
                  </a:lnTo>
                  <a:lnTo>
                    <a:pt x="270269" y="664523"/>
                  </a:lnTo>
                  <a:lnTo>
                    <a:pt x="294839" y="721057"/>
                  </a:lnTo>
                  <a:lnTo>
                    <a:pt x="319408" y="777591"/>
                  </a:lnTo>
                  <a:lnTo>
                    <a:pt x="343978" y="834125"/>
                  </a:lnTo>
                  <a:lnTo>
                    <a:pt x="368548" y="890659"/>
                  </a:lnTo>
                  <a:lnTo>
                    <a:pt x="393118" y="947193"/>
                  </a:lnTo>
                  <a:lnTo>
                    <a:pt x="417688" y="1003727"/>
                  </a:lnTo>
                  <a:lnTo>
                    <a:pt x="442258" y="1060261"/>
                  </a:lnTo>
                  <a:lnTo>
                    <a:pt x="466828" y="1116796"/>
                  </a:lnTo>
                  <a:lnTo>
                    <a:pt x="491398" y="1173330"/>
                  </a:lnTo>
                  <a:lnTo>
                    <a:pt x="515968" y="1229864"/>
                  </a:lnTo>
                  <a:lnTo>
                    <a:pt x="540538" y="1286398"/>
                  </a:lnTo>
                  <a:lnTo>
                    <a:pt x="565108" y="1342932"/>
                  </a:lnTo>
                  <a:lnTo>
                    <a:pt x="589678" y="1399466"/>
                  </a:lnTo>
                  <a:lnTo>
                    <a:pt x="614247" y="1456000"/>
                  </a:lnTo>
                  <a:lnTo>
                    <a:pt x="638817" y="1512534"/>
                  </a:lnTo>
                  <a:lnTo>
                    <a:pt x="663387" y="1569068"/>
                  </a:lnTo>
                  <a:lnTo>
                    <a:pt x="687957" y="162560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903850" y="1704173"/>
              <a:ext cx="605004" cy="1706815"/>
            </a:xfrm>
            <a:custGeom>
              <a:avLst/>
              <a:pathLst>
                <a:path w="605004" h="1706815">
                  <a:moveTo>
                    <a:pt x="605004" y="1706815"/>
                  </a:moveTo>
                  <a:lnTo>
                    <a:pt x="586680" y="1647960"/>
                  </a:lnTo>
                  <a:lnTo>
                    <a:pt x="568355" y="1589104"/>
                  </a:lnTo>
                  <a:lnTo>
                    <a:pt x="550031" y="1530248"/>
                  </a:lnTo>
                  <a:lnTo>
                    <a:pt x="531707" y="1471392"/>
                  </a:lnTo>
                  <a:lnTo>
                    <a:pt x="513382" y="1412537"/>
                  </a:lnTo>
                  <a:lnTo>
                    <a:pt x="495058" y="1353681"/>
                  </a:lnTo>
                  <a:lnTo>
                    <a:pt x="476733" y="1294825"/>
                  </a:lnTo>
                  <a:lnTo>
                    <a:pt x="458409" y="1235970"/>
                  </a:lnTo>
                  <a:lnTo>
                    <a:pt x="440085" y="1177114"/>
                  </a:lnTo>
                  <a:lnTo>
                    <a:pt x="421760" y="1118258"/>
                  </a:lnTo>
                  <a:lnTo>
                    <a:pt x="403436" y="1059402"/>
                  </a:lnTo>
                  <a:lnTo>
                    <a:pt x="385111" y="1000547"/>
                  </a:lnTo>
                  <a:lnTo>
                    <a:pt x="366787" y="941691"/>
                  </a:lnTo>
                  <a:lnTo>
                    <a:pt x="348463" y="882835"/>
                  </a:lnTo>
                  <a:lnTo>
                    <a:pt x="330138" y="823980"/>
                  </a:lnTo>
                  <a:lnTo>
                    <a:pt x="311814" y="765124"/>
                  </a:lnTo>
                  <a:lnTo>
                    <a:pt x="293490" y="706268"/>
                  </a:lnTo>
                  <a:lnTo>
                    <a:pt x="275165" y="647412"/>
                  </a:lnTo>
                  <a:lnTo>
                    <a:pt x="256841" y="588557"/>
                  </a:lnTo>
                  <a:lnTo>
                    <a:pt x="238516" y="529701"/>
                  </a:lnTo>
                  <a:lnTo>
                    <a:pt x="220192" y="470845"/>
                  </a:lnTo>
                  <a:lnTo>
                    <a:pt x="201868" y="411990"/>
                  </a:lnTo>
                  <a:lnTo>
                    <a:pt x="183543" y="353134"/>
                  </a:lnTo>
                  <a:lnTo>
                    <a:pt x="165219" y="294278"/>
                  </a:lnTo>
                  <a:lnTo>
                    <a:pt x="146895" y="235422"/>
                  </a:lnTo>
                  <a:lnTo>
                    <a:pt x="128570" y="176567"/>
                  </a:lnTo>
                  <a:lnTo>
                    <a:pt x="110246" y="117711"/>
                  </a:lnTo>
                  <a:lnTo>
                    <a:pt x="91921" y="58855"/>
                  </a:lnTo>
                  <a:lnTo>
                    <a:pt x="73597" y="0"/>
                  </a:lnTo>
                  <a:lnTo>
                    <a:pt x="0" y="24679"/>
                  </a:lnTo>
                  <a:lnTo>
                    <a:pt x="20862" y="82684"/>
                  </a:lnTo>
                  <a:lnTo>
                    <a:pt x="41724" y="140688"/>
                  </a:lnTo>
                  <a:lnTo>
                    <a:pt x="62586" y="198693"/>
                  </a:lnTo>
                  <a:lnTo>
                    <a:pt x="83448" y="256698"/>
                  </a:lnTo>
                  <a:lnTo>
                    <a:pt x="104311" y="314702"/>
                  </a:lnTo>
                  <a:lnTo>
                    <a:pt x="125173" y="372707"/>
                  </a:lnTo>
                  <a:lnTo>
                    <a:pt x="146035" y="430712"/>
                  </a:lnTo>
                  <a:lnTo>
                    <a:pt x="166897" y="488716"/>
                  </a:lnTo>
                  <a:lnTo>
                    <a:pt x="187760" y="546721"/>
                  </a:lnTo>
                  <a:lnTo>
                    <a:pt x="208622" y="604726"/>
                  </a:lnTo>
                  <a:lnTo>
                    <a:pt x="229484" y="662731"/>
                  </a:lnTo>
                  <a:lnTo>
                    <a:pt x="250346" y="720735"/>
                  </a:lnTo>
                  <a:lnTo>
                    <a:pt x="271208" y="778740"/>
                  </a:lnTo>
                  <a:lnTo>
                    <a:pt x="292071" y="836745"/>
                  </a:lnTo>
                  <a:lnTo>
                    <a:pt x="312933" y="894749"/>
                  </a:lnTo>
                  <a:lnTo>
                    <a:pt x="333795" y="952754"/>
                  </a:lnTo>
                  <a:lnTo>
                    <a:pt x="354657" y="1010759"/>
                  </a:lnTo>
                  <a:lnTo>
                    <a:pt x="375520" y="1068763"/>
                  </a:lnTo>
                  <a:lnTo>
                    <a:pt x="396382" y="1126768"/>
                  </a:lnTo>
                  <a:lnTo>
                    <a:pt x="417244" y="1184773"/>
                  </a:lnTo>
                  <a:lnTo>
                    <a:pt x="438106" y="1242778"/>
                  </a:lnTo>
                  <a:lnTo>
                    <a:pt x="458968" y="1300782"/>
                  </a:lnTo>
                  <a:lnTo>
                    <a:pt x="479831" y="1358787"/>
                  </a:lnTo>
                  <a:lnTo>
                    <a:pt x="500693" y="1416792"/>
                  </a:lnTo>
                  <a:lnTo>
                    <a:pt x="521555" y="1474796"/>
                  </a:lnTo>
                  <a:lnTo>
                    <a:pt x="542417" y="1532801"/>
                  </a:lnTo>
                  <a:lnTo>
                    <a:pt x="563280" y="1590806"/>
                  </a:lnTo>
                  <a:lnTo>
                    <a:pt x="584142" y="1648811"/>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977447" y="1684427"/>
              <a:ext cx="531406" cy="1726561"/>
            </a:xfrm>
            <a:custGeom>
              <a:avLst/>
              <a:pathLst>
                <a:path w="531406" h="1726561">
                  <a:moveTo>
                    <a:pt x="531406" y="1726561"/>
                  </a:moveTo>
                  <a:lnTo>
                    <a:pt x="515432" y="1667024"/>
                  </a:lnTo>
                  <a:lnTo>
                    <a:pt x="499458" y="1607488"/>
                  </a:lnTo>
                  <a:lnTo>
                    <a:pt x="483484" y="1547951"/>
                  </a:lnTo>
                  <a:lnTo>
                    <a:pt x="467510" y="1488414"/>
                  </a:lnTo>
                  <a:lnTo>
                    <a:pt x="451536" y="1428878"/>
                  </a:lnTo>
                  <a:lnTo>
                    <a:pt x="435562" y="1369341"/>
                  </a:lnTo>
                  <a:lnTo>
                    <a:pt x="419588" y="1309805"/>
                  </a:lnTo>
                  <a:lnTo>
                    <a:pt x="403614" y="1250268"/>
                  </a:lnTo>
                  <a:lnTo>
                    <a:pt x="387640" y="1190731"/>
                  </a:lnTo>
                  <a:lnTo>
                    <a:pt x="371665" y="1131195"/>
                  </a:lnTo>
                  <a:lnTo>
                    <a:pt x="355691" y="1071658"/>
                  </a:lnTo>
                  <a:lnTo>
                    <a:pt x="339717" y="1012122"/>
                  </a:lnTo>
                  <a:lnTo>
                    <a:pt x="323743" y="952585"/>
                  </a:lnTo>
                  <a:lnTo>
                    <a:pt x="307769" y="893048"/>
                  </a:lnTo>
                  <a:lnTo>
                    <a:pt x="291795" y="833512"/>
                  </a:lnTo>
                  <a:lnTo>
                    <a:pt x="275821" y="773975"/>
                  </a:lnTo>
                  <a:lnTo>
                    <a:pt x="259847" y="714439"/>
                  </a:lnTo>
                  <a:lnTo>
                    <a:pt x="243873" y="654902"/>
                  </a:lnTo>
                  <a:lnTo>
                    <a:pt x="227899" y="595365"/>
                  </a:lnTo>
                  <a:lnTo>
                    <a:pt x="211924" y="535829"/>
                  </a:lnTo>
                  <a:lnTo>
                    <a:pt x="195950" y="476292"/>
                  </a:lnTo>
                  <a:lnTo>
                    <a:pt x="179976" y="416756"/>
                  </a:lnTo>
                  <a:lnTo>
                    <a:pt x="164002" y="357219"/>
                  </a:lnTo>
                  <a:lnTo>
                    <a:pt x="148028" y="297682"/>
                  </a:lnTo>
                  <a:lnTo>
                    <a:pt x="132054" y="238146"/>
                  </a:lnTo>
                  <a:lnTo>
                    <a:pt x="116080" y="178609"/>
                  </a:lnTo>
                  <a:lnTo>
                    <a:pt x="100106" y="119073"/>
                  </a:lnTo>
                  <a:lnTo>
                    <a:pt x="84132" y="59536"/>
                  </a:lnTo>
                  <a:lnTo>
                    <a:pt x="68157" y="0"/>
                  </a:lnTo>
                  <a:lnTo>
                    <a:pt x="0" y="19745"/>
                  </a:lnTo>
                  <a:lnTo>
                    <a:pt x="18324" y="78601"/>
                  </a:lnTo>
                  <a:lnTo>
                    <a:pt x="36648" y="137456"/>
                  </a:lnTo>
                  <a:lnTo>
                    <a:pt x="54973" y="196312"/>
                  </a:lnTo>
                  <a:lnTo>
                    <a:pt x="73297" y="255168"/>
                  </a:lnTo>
                  <a:lnTo>
                    <a:pt x="91621" y="314024"/>
                  </a:lnTo>
                  <a:lnTo>
                    <a:pt x="109946" y="372879"/>
                  </a:lnTo>
                  <a:lnTo>
                    <a:pt x="128270" y="431735"/>
                  </a:lnTo>
                  <a:lnTo>
                    <a:pt x="146595" y="490591"/>
                  </a:lnTo>
                  <a:lnTo>
                    <a:pt x="164919" y="549446"/>
                  </a:lnTo>
                  <a:lnTo>
                    <a:pt x="183243" y="608302"/>
                  </a:lnTo>
                  <a:lnTo>
                    <a:pt x="201568" y="667158"/>
                  </a:lnTo>
                  <a:lnTo>
                    <a:pt x="219892" y="726014"/>
                  </a:lnTo>
                  <a:lnTo>
                    <a:pt x="238216" y="784869"/>
                  </a:lnTo>
                  <a:lnTo>
                    <a:pt x="256541" y="843725"/>
                  </a:lnTo>
                  <a:lnTo>
                    <a:pt x="274865" y="902581"/>
                  </a:lnTo>
                  <a:lnTo>
                    <a:pt x="293190" y="961436"/>
                  </a:lnTo>
                  <a:lnTo>
                    <a:pt x="311514" y="1020292"/>
                  </a:lnTo>
                  <a:lnTo>
                    <a:pt x="329838" y="1079148"/>
                  </a:lnTo>
                  <a:lnTo>
                    <a:pt x="348163" y="1138004"/>
                  </a:lnTo>
                  <a:lnTo>
                    <a:pt x="366487" y="1196859"/>
                  </a:lnTo>
                  <a:lnTo>
                    <a:pt x="384811" y="1255715"/>
                  </a:lnTo>
                  <a:lnTo>
                    <a:pt x="403136" y="1314571"/>
                  </a:lnTo>
                  <a:lnTo>
                    <a:pt x="421460" y="1373426"/>
                  </a:lnTo>
                  <a:lnTo>
                    <a:pt x="439785" y="1432282"/>
                  </a:lnTo>
                  <a:lnTo>
                    <a:pt x="458109" y="1491138"/>
                  </a:lnTo>
                  <a:lnTo>
                    <a:pt x="476433" y="1549994"/>
                  </a:lnTo>
                  <a:lnTo>
                    <a:pt x="494758" y="1608849"/>
                  </a:lnTo>
                  <a:lnTo>
                    <a:pt x="513082" y="1667705"/>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045605" y="1667629"/>
              <a:ext cx="463248" cy="1743359"/>
            </a:xfrm>
            <a:custGeom>
              <a:avLst/>
              <a:pathLst>
                <a:path w="463248" h="1743359">
                  <a:moveTo>
                    <a:pt x="463248" y="1743359"/>
                  </a:moveTo>
                  <a:lnTo>
                    <a:pt x="449615" y="1683243"/>
                  </a:lnTo>
                  <a:lnTo>
                    <a:pt x="435982" y="1623127"/>
                  </a:lnTo>
                  <a:lnTo>
                    <a:pt x="422349" y="1563011"/>
                  </a:lnTo>
                  <a:lnTo>
                    <a:pt x="408716" y="1502895"/>
                  </a:lnTo>
                  <a:lnTo>
                    <a:pt x="395082" y="1442779"/>
                  </a:lnTo>
                  <a:lnTo>
                    <a:pt x="381449" y="1382664"/>
                  </a:lnTo>
                  <a:lnTo>
                    <a:pt x="367816" y="1322548"/>
                  </a:lnTo>
                  <a:lnTo>
                    <a:pt x="354183" y="1262432"/>
                  </a:lnTo>
                  <a:lnTo>
                    <a:pt x="340550" y="1202316"/>
                  </a:lnTo>
                  <a:lnTo>
                    <a:pt x="326916" y="1142200"/>
                  </a:lnTo>
                  <a:lnTo>
                    <a:pt x="313283" y="1082084"/>
                  </a:lnTo>
                  <a:lnTo>
                    <a:pt x="299650" y="1021969"/>
                  </a:lnTo>
                  <a:lnTo>
                    <a:pt x="286017" y="961853"/>
                  </a:lnTo>
                  <a:lnTo>
                    <a:pt x="272383" y="901737"/>
                  </a:lnTo>
                  <a:lnTo>
                    <a:pt x="258750" y="841621"/>
                  </a:lnTo>
                  <a:lnTo>
                    <a:pt x="245117" y="781505"/>
                  </a:lnTo>
                  <a:lnTo>
                    <a:pt x="231484" y="721389"/>
                  </a:lnTo>
                  <a:lnTo>
                    <a:pt x="217851" y="661274"/>
                  </a:lnTo>
                  <a:lnTo>
                    <a:pt x="204217" y="601158"/>
                  </a:lnTo>
                  <a:lnTo>
                    <a:pt x="190584" y="541042"/>
                  </a:lnTo>
                  <a:lnTo>
                    <a:pt x="176951" y="480926"/>
                  </a:lnTo>
                  <a:lnTo>
                    <a:pt x="163318" y="420810"/>
                  </a:lnTo>
                  <a:lnTo>
                    <a:pt x="149685" y="360694"/>
                  </a:lnTo>
                  <a:lnTo>
                    <a:pt x="136051" y="300579"/>
                  </a:lnTo>
                  <a:lnTo>
                    <a:pt x="122418" y="240463"/>
                  </a:lnTo>
                  <a:lnTo>
                    <a:pt x="108785" y="180347"/>
                  </a:lnTo>
                  <a:lnTo>
                    <a:pt x="95152" y="120231"/>
                  </a:lnTo>
                  <a:lnTo>
                    <a:pt x="81518" y="60115"/>
                  </a:lnTo>
                  <a:lnTo>
                    <a:pt x="67885" y="0"/>
                  </a:lnTo>
                  <a:lnTo>
                    <a:pt x="0" y="16797"/>
                  </a:lnTo>
                  <a:lnTo>
                    <a:pt x="15974" y="76334"/>
                  </a:lnTo>
                  <a:lnTo>
                    <a:pt x="31948" y="135871"/>
                  </a:lnTo>
                  <a:lnTo>
                    <a:pt x="47922" y="195407"/>
                  </a:lnTo>
                  <a:lnTo>
                    <a:pt x="63896" y="254944"/>
                  </a:lnTo>
                  <a:lnTo>
                    <a:pt x="79870" y="314480"/>
                  </a:lnTo>
                  <a:lnTo>
                    <a:pt x="95844" y="374017"/>
                  </a:lnTo>
                  <a:lnTo>
                    <a:pt x="111818" y="433554"/>
                  </a:lnTo>
                  <a:lnTo>
                    <a:pt x="127792" y="493090"/>
                  </a:lnTo>
                  <a:lnTo>
                    <a:pt x="143766" y="552627"/>
                  </a:lnTo>
                  <a:lnTo>
                    <a:pt x="159741" y="612163"/>
                  </a:lnTo>
                  <a:lnTo>
                    <a:pt x="175715" y="671700"/>
                  </a:lnTo>
                  <a:lnTo>
                    <a:pt x="191689" y="731237"/>
                  </a:lnTo>
                  <a:lnTo>
                    <a:pt x="207663" y="790773"/>
                  </a:lnTo>
                  <a:lnTo>
                    <a:pt x="223637" y="850310"/>
                  </a:lnTo>
                  <a:lnTo>
                    <a:pt x="239611" y="909846"/>
                  </a:lnTo>
                  <a:lnTo>
                    <a:pt x="255585" y="969383"/>
                  </a:lnTo>
                  <a:lnTo>
                    <a:pt x="271559" y="1028920"/>
                  </a:lnTo>
                  <a:lnTo>
                    <a:pt x="287533" y="1088456"/>
                  </a:lnTo>
                  <a:lnTo>
                    <a:pt x="303507" y="1147993"/>
                  </a:lnTo>
                  <a:lnTo>
                    <a:pt x="319482" y="1207529"/>
                  </a:lnTo>
                  <a:lnTo>
                    <a:pt x="335456" y="1267066"/>
                  </a:lnTo>
                  <a:lnTo>
                    <a:pt x="351430" y="1326603"/>
                  </a:lnTo>
                  <a:lnTo>
                    <a:pt x="367404" y="1386139"/>
                  </a:lnTo>
                  <a:lnTo>
                    <a:pt x="383378" y="1445676"/>
                  </a:lnTo>
                  <a:lnTo>
                    <a:pt x="399352" y="1505212"/>
                  </a:lnTo>
                  <a:lnTo>
                    <a:pt x="415326" y="1564749"/>
                  </a:lnTo>
                  <a:lnTo>
                    <a:pt x="431300" y="1624285"/>
                  </a:lnTo>
                  <a:lnTo>
                    <a:pt x="447274" y="1683822"/>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113491" y="1655352"/>
              <a:ext cx="395363" cy="1755636"/>
            </a:xfrm>
            <a:custGeom>
              <a:avLst/>
              <a:pathLst>
                <a:path w="395363" h="1755636">
                  <a:moveTo>
                    <a:pt x="395363" y="1755636"/>
                  </a:moveTo>
                  <a:lnTo>
                    <a:pt x="383753" y="1695097"/>
                  </a:lnTo>
                  <a:lnTo>
                    <a:pt x="372143" y="1634557"/>
                  </a:lnTo>
                  <a:lnTo>
                    <a:pt x="360534" y="1574018"/>
                  </a:lnTo>
                  <a:lnTo>
                    <a:pt x="348924" y="1513479"/>
                  </a:lnTo>
                  <a:lnTo>
                    <a:pt x="337314" y="1452940"/>
                  </a:lnTo>
                  <a:lnTo>
                    <a:pt x="325705" y="1392401"/>
                  </a:lnTo>
                  <a:lnTo>
                    <a:pt x="314095" y="1331862"/>
                  </a:lnTo>
                  <a:lnTo>
                    <a:pt x="302485" y="1271322"/>
                  </a:lnTo>
                  <a:lnTo>
                    <a:pt x="290875" y="1210783"/>
                  </a:lnTo>
                  <a:lnTo>
                    <a:pt x="279266" y="1150244"/>
                  </a:lnTo>
                  <a:lnTo>
                    <a:pt x="267656" y="1089705"/>
                  </a:lnTo>
                  <a:lnTo>
                    <a:pt x="256046" y="1029166"/>
                  </a:lnTo>
                  <a:lnTo>
                    <a:pt x="244437" y="968626"/>
                  </a:lnTo>
                  <a:lnTo>
                    <a:pt x="232827" y="908087"/>
                  </a:lnTo>
                  <a:lnTo>
                    <a:pt x="221217" y="847548"/>
                  </a:lnTo>
                  <a:lnTo>
                    <a:pt x="209607" y="787009"/>
                  </a:lnTo>
                  <a:lnTo>
                    <a:pt x="197998" y="726470"/>
                  </a:lnTo>
                  <a:lnTo>
                    <a:pt x="186388" y="665931"/>
                  </a:lnTo>
                  <a:lnTo>
                    <a:pt x="174778" y="605391"/>
                  </a:lnTo>
                  <a:lnTo>
                    <a:pt x="163169" y="544852"/>
                  </a:lnTo>
                  <a:lnTo>
                    <a:pt x="151559" y="484313"/>
                  </a:lnTo>
                  <a:lnTo>
                    <a:pt x="139949" y="423774"/>
                  </a:lnTo>
                  <a:lnTo>
                    <a:pt x="128339" y="363235"/>
                  </a:lnTo>
                  <a:lnTo>
                    <a:pt x="116730" y="302695"/>
                  </a:lnTo>
                  <a:lnTo>
                    <a:pt x="105120" y="242156"/>
                  </a:lnTo>
                  <a:lnTo>
                    <a:pt x="93510" y="181617"/>
                  </a:lnTo>
                  <a:lnTo>
                    <a:pt x="81901" y="121078"/>
                  </a:lnTo>
                  <a:lnTo>
                    <a:pt x="70291" y="60539"/>
                  </a:lnTo>
                  <a:lnTo>
                    <a:pt x="58681" y="0"/>
                  </a:lnTo>
                  <a:lnTo>
                    <a:pt x="0" y="12277"/>
                  </a:lnTo>
                  <a:lnTo>
                    <a:pt x="13633" y="72392"/>
                  </a:lnTo>
                  <a:lnTo>
                    <a:pt x="27266" y="132508"/>
                  </a:lnTo>
                  <a:lnTo>
                    <a:pt x="40899" y="192624"/>
                  </a:lnTo>
                  <a:lnTo>
                    <a:pt x="54532" y="252740"/>
                  </a:lnTo>
                  <a:lnTo>
                    <a:pt x="68166" y="312856"/>
                  </a:lnTo>
                  <a:lnTo>
                    <a:pt x="81799" y="372972"/>
                  </a:lnTo>
                  <a:lnTo>
                    <a:pt x="95432" y="433087"/>
                  </a:lnTo>
                  <a:lnTo>
                    <a:pt x="109065" y="493203"/>
                  </a:lnTo>
                  <a:lnTo>
                    <a:pt x="122698" y="553319"/>
                  </a:lnTo>
                  <a:lnTo>
                    <a:pt x="136332" y="613435"/>
                  </a:lnTo>
                  <a:lnTo>
                    <a:pt x="149965" y="673551"/>
                  </a:lnTo>
                  <a:lnTo>
                    <a:pt x="163598" y="733667"/>
                  </a:lnTo>
                  <a:lnTo>
                    <a:pt x="177231" y="793782"/>
                  </a:lnTo>
                  <a:lnTo>
                    <a:pt x="190865" y="853898"/>
                  </a:lnTo>
                  <a:lnTo>
                    <a:pt x="204498" y="914014"/>
                  </a:lnTo>
                  <a:lnTo>
                    <a:pt x="218131" y="974130"/>
                  </a:lnTo>
                  <a:lnTo>
                    <a:pt x="231764" y="1034246"/>
                  </a:lnTo>
                  <a:lnTo>
                    <a:pt x="245397" y="1094362"/>
                  </a:lnTo>
                  <a:lnTo>
                    <a:pt x="259031" y="1154477"/>
                  </a:lnTo>
                  <a:lnTo>
                    <a:pt x="272664" y="1214593"/>
                  </a:lnTo>
                  <a:lnTo>
                    <a:pt x="286297" y="1274709"/>
                  </a:lnTo>
                  <a:lnTo>
                    <a:pt x="299930" y="1334825"/>
                  </a:lnTo>
                  <a:lnTo>
                    <a:pt x="313563" y="1394941"/>
                  </a:lnTo>
                  <a:lnTo>
                    <a:pt x="327197" y="1455057"/>
                  </a:lnTo>
                  <a:lnTo>
                    <a:pt x="340830" y="1515172"/>
                  </a:lnTo>
                  <a:lnTo>
                    <a:pt x="354463" y="1575288"/>
                  </a:lnTo>
                  <a:lnTo>
                    <a:pt x="368096" y="1635404"/>
                  </a:lnTo>
                  <a:lnTo>
                    <a:pt x="381730" y="1695520"/>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172173" y="1647158"/>
              <a:ext cx="336681" cy="1763830"/>
            </a:xfrm>
            <a:custGeom>
              <a:avLst/>
              <a:pathLst>
                <a:path w="336681" h="1763830">
                  <a:moveTo>
                    <a:pt x="336681" y="1763830"/>
                  </a:moveTo>
                  <a:lnTo>
                    <a:pt x="326656" y="1703008"/>
                  </a:lnTo>
                  <a:lnTo>
                    <a:pt x="316632" y="1642186"/>
                  </a:lnTo>
                  <a:lnTo>
                    <a:pt x="306607" y="1581364"/>
                  </a:lnTo>
                  <a:lnTo>
                    <a:pt x="296582" y="1520543"/>
                  </a:lnTo>
                  <a:lnTo>
                    <a:pt x="286557" y="1459721"/>
                  </a:lnTo>
                  <a:lnTo>
                    <a:pt x="276532" y="1398899"/>
                  </a:lnTo>
                  <a:lnTo>
                    <a:pt x="266508" y="1338077"/>
                  </a:lnTo>
                  <a:lnTo>
                    <a:pt x="256483" y="1277256"/>
                  </a:lnTo>
                  <a:lnTo>
                    <a:pt x="246458" y="1216434"/>
                  </a:lnTo>
                  <a:lnTo>
                    <a:pt x="236433" y="1155612"/>
                  </a:lnTo>
                  <a:lnTo>
                    <a:pt x="226409" y="1094791"/>
                  </a:lnTo>
                  <a:lnTo>
                    <a:pt x="216384" y="1033969"/>
                  </a:lnTo>
                  <a:lnTo>
                    <a:pt x="206359" y="973147"/>
                  </a:lnTo>
                  <a:lnTo>
                    <a:pt x="196334" y="912325"/>
                  </a:lnTo>
                  <a:lnTo>
                    <a:pt x="186310" y="851504"/>
                  </a:lnTo>
                  <a:lnTo>
                    <a:pt x="176285" y="790682"/>
                  </a:lnTo>
                  <a:lnTo>
                    <a:pt x="166260" y="729860"/>
                  </a:lnTo>
                  <a:lnTo>
                    <a:pt x="156235" y="669038"/>
                  </a:lnTo>
                  <a:lnTo>
                    <a:pt x="146211" y="608217"/>
                  </a:lnTo>
                  <a:lnTo>
                    <a:pt x="136186" y="547395"/>
                  </a:lnTo>
                  <a:lnTo>
                    <a:pt x="126161" y="486573"/>
                  </a:lnTo>
                  <a:lnTo>
                    <a:pt x="116136" y="425752"/>
                  </a:lnTo>
                  <a:lnTo>
                    <a:pt x="106112" y="364930"/>
                  </a:lnTo>
                  <a:lnTo>
                    <a:pt x="96087" y="304108"/>
                  </a:lnTo>
                  <a:lnTo>
                    <a:pt x="86062" y="243286"/>
                  </a:lnTo>
                  <a:lnTo>
                    <a:pt x="76037" y="182465"/>
                  </a:lnTo>
                  <a:lnTo>
                    <a:pt x="66013" y="121643"/>
                  </a:lnTo>
                  <a:lnTo>
                    <a:pt x="55988" y="60821"/>
                  </a:lnTo>
                  <a:lnTo>
                    <a:pt x="45963" y="0"/>
                  </a:lnTo>
                  <a:lnTo>
                    <a:pt x="0" y="8193"/>
                  </a:lnTo>
                  <a:lnTo>
                    <a:pt x="11609" y="68732"/>
                  </a:lnTo>
                  <a:lnTo>
                    <a:pt x="23219" y="129272"/>
                  </a:lnTo>
                  <a:lnTo>
                    <a:pt x="34829" y="189811"/>
                  </a:lnTo>
                  <a:lnTo>
                    <a:pt x="46438" y="250350"/>
                  </a:lnTo>
                  <a:lnTo>
                    <a:pt x="58048" y="310889"/>
                  </a:lnTo>
                  <a:lnTo>
                    <a:pt x="69658" y="371428"/>
                  </a:lnTo>
                  <a:lnTo>
                    <a:pt x="81267" y="431968"/>
                  </a:lnTo>
                  <a:lnTo>
                    <a:pt x="92877" y="492507"/>
                  </a:lnTo>
                  <a:lnTo>
                    <a:pt x="104487" y="553046"/>
                  </a:lnTo>
                  <a:lnTo>
                    <a:pt x="116097" y="613585"/>
                  </a:lnTo>
                  <a:lnTo>
                    <a:pt x="127706" y="674124"/>
                  </a:lnTo>
                  <a:lnTo>
                    <a:pt x="139316" y="734663"/>
                  </a:lnTo>
                  <a:lnTo>
                    <a:pt x="150926" y="795203"/>
                  </a:lnTo>
                  <a:lnTo>
                    <a:pt x="162535" y="855742"/>
                  </a:lnTo>
                  <a:lnTo>
                    <a:pt x="174145" y="916281"/>
                  </a:lnTo>
                  <a:lnTo>
                    <a:pt x="185755" y="976820"/>
                  </a:lnTo>
                  <a:lnTo>
                    <a:pt x="197365" y="1037359"/>
                  </a:lnTo>
                  <a:lnTo>
                    <a:pt x="208974" y="1097899"/>
                  </a:lnTo>
                  <a:lnTo>
                    <a:pt x="220584" y="1158438"/>
                  </a:lnTo>
                  <a:lnTo>
                    <a:pt x="232194" y="1218977"/>
                  </a:lnTo>
                  <a:lnTo>
                    <a:pt x="243803" y="1279516"/>
                  </a:lnTo>
                  <a:lnTo>
                    <a:pt x="255413" y="1340055"/>
                  </a:lnTo>
                  <a:lnTo>
                    <a:pt x="267023" y="1400594"/>
                  </a:lnTo>
                  <a:lnTo>
                    <a:pt x="278632" y="1461134"/>
                  </a:lnTo>
                  <a:lnTo>
                    <a:pt x="290242" y="1521673"/>
                  </a:lnTo>
                  <a:lnTo>
                    <a:pt x="301852" y="1582212"/>
                  </a:lnTo>
                  <a:lnTo>
                    <a:pt x="313462" y="1642751"/>
                  </a:lnTo>
                  <a:lnTo>
                    <a:pt x="325071" y="1703290"/>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218136" y="1640888"/>
              <a:ext cx="290717" cy="1770100"/>
            </a:xfrm>
            <a:custGeom>
              <a:avLst/>
              <a:pathLst>
                <a:path w="290717" h="1770100">
                  <a:moveTo>
                    <a:pt x="290717" y="1770100"/>
                  </a:moveTo>
                  <a:lnTo>
                    <a:pt x="282106" y="1709062"/>
                  </a:lnTo>
                  <a:lnTo>
                    <a:pt x="273496" y="1648024"/>
                  </a:lnTo>
                  <a:lnTo>
                    <a:pt x="264885" y="1586986"/>
                  </a:lnTo>
                  <a:lnTo>
                    <a:pt x="256274" y="1525948"/>
                  </a:lnTo>
                  <a:lnTo>
                    <a:pt x="247663" y="1464910"/>
                  </a:lnTo>
                  <a:lnTo>
                    <a:pt x="239052" y="1403872"/>
                  </a:lnTo>
                  <a:lnTo>
                    <a:pt x="230441" y="1342834"/>
                  </a:lnTo>
                  <a:lnTo>
                    <a:pt x="221830" y="1281796"/>
                  </a:lnTo>
                  <a:lnTo>
                    <a:pt x="213219" y="1220758"/>
                  </a:lnTo>
                  <a:lnTo>
                    <a:pt x="204608" y="1159720"/>
                  </a:lnTo>
                  <a:lnTo>
                    <a:pt x="195997" y="1098682"/>
                  </a:lnTo>
                  <a:lnTo>
                    <a:pt x="187386" y="1037644"/>
                  </a:lnTo>
                  <a:lnTo>
                    <a:pt x="178775" y="976606"/>
                  </a:lnTo>
                  <a:lnTo>
                    <a:pt x="170164" y="915569"/>
                  </a:lnTo>
                  <a:lnTo>
                    <a:pt x="161553" y="854531"/>
                  </a:lnTo>
                  <a:lnTo>
                    <a:pt x="152942" y="793493"/>
                  </a:lnTo>
                  <a:lnTo>
                    <a:pt x="144331" y="732455"/>
                  </a:lnTo>
                  <a:lnTo>
                    <a:pt x="135720" y="671417"/>
                  </a:lnTo>
                  <a:lnTo>
                    <a:pt x="127109" y="610379"/>
                  </a:lnTo>
                  <a:lnTo>
                    <a:pt x="118499" y="549341"/>
                  </a:lnTo>
                  <a:lnTo>
                    <a:pt x="109888" y="488303"/>
                  </a:lnTo>
                  <a:lnTo>
                    <a:pt x="101277" y="427265"/>
                  </a:lnTo>
                  <a:lnTo>
                    <a:pt x="92666" y="366227"/>
                  </a:lnTo>
                  <a:lnTo>
                    <a:pt x="84055" y="305189"/>
                  </a:lnTo>
                  <a:lnTo>
                    <a:pt x="75444" y="244151"/>
                  </a:lnTo>
                  <a:lnTo>
                    <a:pt x="66833" y="183113"/>
                  </a:lnTo>
                  <a:lnTo>
                    <a:pt x="58222" y="122075"/>
                  </a:lnTo>
                  <a:lnTo>
                    <a:pt x="49611" y="61037"/>
                  </a:lnTo>
                  <a:lnTo>
                    <a:pt x="41000" y="0"/>
                  </a:lnTo>
                  <a:lnTo>
                    <a:pt x="0" y="6270"/>
                  </a:lnTo>
                  <a:lnTo>
                    <a:pt x="10024" y="67091"/>
                  </a:lnTo>
                  <a:lnTo>
                    <a:pt x="20049" y="127913"/>
                  </a:lnTo>
                  <a:lnTo>
                    <a:pt x="30074" y="188735"/>
                  </a:lnTo>
                  <a:lnTo>
                    <a:pt x="40099" y="249557"/>
                  </a:lnTo>
                  <a:lnTo>
                    <a:pt x="50123" y="310378"/>
                  </a:lnTo>
                  <a:lnTo>
                    <a:pt x="60148" y="371200"/>
                  </a:lnTo>
                  <a:lnTo>
                    <a:pt x="70173" y="432022"/>
                  </a:lnTo>
                  <a:lnTo>
                    <a:pt x="80198" y="492843"/>
                  </a:lnTo>
                  <a:lnTo>
                    <a:pt x="90222" y="553665"/>
                  </a:lnTo>
                  <a:lnTo>
                    <a:pt x="100247" y="614487"/>
                  </a:lnTo>
                  <a:lnTo>
                    <a:pt x="110272" y="675309"/>
                  </a:lnTo>
                  <a:lnTo>
                    <a:pt x="120297" y="736130"/>
                  </a:lnTo>
                  <a:lnTo>
                    <a:pt x="130321" y="796952"/>
                  </a:lnTo>
                  <a:lnTo>
                    <a:pt x="140346" y="857774"/>
                  </a:lnTo>
                  <a:lnTo>
                    <a:pt x="150371" y="918595"/>
                  </a:lnTo>
                  <a:lnTo>
                    <a:pt x="160396" y="979417"/>
                  </a:lnTo>
                  <a:lnTo>
                    <a:pt x="170420" y="1040239"/>
                  </a:lnTo>
                  <a:lnTo>
                    <a:pt x="180445" y="1101061"/>
                  </a:lnTo>
                  <a:lnTo>
                    <a:pt x="190470" y="1161882"/>
                  </a:lnTo>
                  <a:lnTo>
                    <a:pt x="200495" y="1222704"/>
                  </a:lnTo>
                  <a:lnTo>
                    <a:pt x="210519" y="1283526"/>
                  </a:lnTo>
                  <a:lnTo>
                    <a:pt x="220544" y="1344348"/>
                  </a:lnTo>
                  <a:lnTo>
                    <a:pt x="230569" y="1405169"/>
                  </a:lnTo>
                  <a:lnTo>
                    <a:pt x="240594" y="1465991"/>
                  </a:lnTo>
                  <a:lnTo>
                    <a:pt x="250618" y="1526813"/>
                  </a:lnTo>
                  <a:lnTo>
                    <a:pt x="260643" y="1587634"/>
                  </a:lnTo>
                  <a:lnTo>
                    <a:pt x="270668" y="1648456"/>
                  </a:lnTo>
                  <a:lnTo>
                    <a:pt x="280693" y="1709278"/>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59137" y="1637078"/>
              <a:ext cx="249717" cy="1773909"/>
            </a:xfrm>
            <a:custGeom>
              <a:avLst/>
              <a:pathLst>
                <a:path w="249717" h="1773909">
                  <a:moveTo>
                    <a:pt x="249717" y="1773909"/>
                  </a:moveTo>
                  <a:lnTo>
                    <a:pt x="242095" y="1712740"/>
                  </a:lnTo>
                  <a:lnTo>
                    <a:pt x="234473" y="1651571"/>
                  </a:lnTo>
                  <a:lnTo>
                    <a:pt x="226851" y="1590401"/>
                  </a:lnTo>
                  <a:lnTo>
                    <a:pt x="219229" y="1529232"/>
                  </a:lnTo>
                  <a:lnTo>
                    <a:pt x="211607" y="1468063"/>
                  </a:lnTo>
                  <a:lnTo>
                    <a:pt x="203985" y="1406894"/>
                  </a:lnTo>
                  <a:lnTo>
                    <a:pt x="196363" y="1345724"/>
                  </a:lnTo>
                  <a:lnTo>
                    <a:pt x="188741" y="1284555"/>
                  </a:lnTo>
                  <a:lnTo>
                    <a:pt x="181119" y="1223386"/>
                  </a:lnTo>
                  <a:lnTo>
                    <a:pt x="173497" y="1162216"/>
                  </a:lnTo>
                  <a:lnTo>
                    <a:pt x="165876" y="1101047"/>
                  </a:lnTo>
                  <a:lnTo>
                    <a:pt x="158254" y="1039878"/>
                  </a:lnTo>
                  <a:lnTo>
                    <a:pt x="150632" y="978708"/>
                  </a:lnTo>
                  <a:lnTo>
                    <a:pt x="143010" y="917539"/>
                  </a:lnTo>
                  <a:lnTo>
                    <a:pt x="135388" y="856370"/>
                  </a:lnTo>
                  <a:lnTo>
                    <a:pt x="127766" y="795200"/>
                  </a:lnTo>
                  <a:lnTo>
                    <a:pt x="120144" y="734031"/>
                  </a:lnTo>
                  <a:lnTo>
                    <a:pt x="112522" y="672862"/>
                  </a:lnTo>
                  <a:lnTo>
                    <a:pt x="104900" y="611693"/>
                  </a:lnTo>
                  <a:lnTo>
                    <a:pt x="97278" y="550523"/>
                  </a:lnTo>
                  <a:lnTo>
                    <a:pt x="89656" y="489354"/>
                  </a:lnTo>
                  <a:lnTo>
                    <a:pt x="82034" y="428185"/>
                  </a:lnTo>
                  <a:lnTo>
                    <a:pt x="74412" y="367015"/>
                  </a:lnTo>
                  <a:lnTo>
                    <a:pt x="66790" y="305846"/>
                  </a:lnTo>
                  <a:lnTo>
                    <a:pt x="59168" y="244677"/>
                  </a:lnTo>
                  <a:lnTo>
                    <a:pt x="51546" y="183507"/>
                  </a:lnTo>
                  <a:lnTo>
                    <a:pt x="43924" y="122338"/>
                  </a:lnTo>
                  <a:lnTo>
                    <a:pt x="36302" y="61169"/>
                  </a:lnTo>
                  <a:lnTo>
                    <a:pt x="28681" y="0"/>
                  </a:lnTo>
                  <a:lnTo>
                    <a:pt x="0" y="3809"/>
                  </a:lnTo>
                  <a:lnTo>
                    <a:pt x="8610" y="64847"/>
                  </a:lnTo>
                  <a:lnTo>
                    <a:pt x="17221" y="125885"/>
                  </a:lnTo>
                  <a:lnTo>
                    <a:pt x="25832" y="186923"/>
                  </a:lnTo>
                  <a:lnTo>
                    <a:pt x="34443" y="247961"/>
                  </a:lnTo>
                  <a:lnTo>
                    <a:pt x="43054" y="308999"/>
                  </a:lnTo>
                  <a:lnTo>
                    <a:pt x="51665" y="370037"/>
                  </a:lnTo>
                  <a:lnTo>
                    <a:pt x="60276" y="431075"/>
                  </a:lnTo>
                  <a:lnTo>
                    <a:pt x="68887" y="492113"/>
                  </a:lnTo>
                  <a:lnTo>
                    <a:pt x="77498" y="553151"/>
                  </a:lnTo>
                  <a:lnTo>
                    <a:pt x="86109" y="614189"/>
                  </a:lnTo>
                  <a:lnTo>
                    <a:pt x="94720" y="675227"/>
                  </a:lnTo>
                  <a:lnTo>
                    <a:pt x="103331" y="736264"/>
                  </a:lnTo>
                  <a:lnTo>
                    <a:pt x="111942" y="797302"/>
                  </a:lnTo>
                  <a:lnTo>
                    <a:pt x="120553" y="858340"/>
                  </a:lnTo>
                  <a:lnTo>
                    <a:pt x="129164" y="919378"/>
                  </a:lnTo>
                  <a:lnTo>
                    <a:pt x="137775" y="980416"/>
                  </a:lnTo>
                  <a:lnTo>
                    <a:pt x="146386" y="1041454"/>
                  </a:lnTo>
                  <a:lnTo>
                    <a:pt x="154997" y="1102492"/>
                  </a:lnTo>
                  <a:lnTo>
                    <a:pt x="163607" y="1163530"/>
                  </a:lnTo>
                  <a:lnTo>
                    <a:pt x="172218" y="1224568"/>
                  </a:lnTo>
                  <a:lnTo>
                    <a:pt x="180829" y="1285606"/>
                  </a:lnTo>
                  <a:lnTo>
                    <a:pt x="189440" y="1346644"/>
                  </a:lnTo>
                  <a:lnTo>
                    <a:pt x="198051" y="1407682"/>
                  </a:lnTo>
                  <a:lnTo>
                    <a:pt x="206662" y="1468720"/>
                  </a:lnTo>
                  <a:lnTo>
                    <a:pt x="215273" y="1529758"/>
                  </a:lnTo>
                  <a:lnTo>
                    <a:pt x="223884" y="1590796"/>
                  </a:lnTo>
                  <a:lnTo>
                    <a:pt x="232495" y="1651833"/>
                  </a:lnTo>
                  <a:lnTo>
                    <a:pt x="241106" y="1712871"/>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287818" y="1633929"/>
              <a:ext cx="221036" cy="1777059"/>
            </a:xfrm>
            <a:custGeom>
              <a:avLst/>
              <a:pathLst>
                <a:path w="221036" h="1777059">
                  <a:moveTo>
                    <a:pt x="221036" y="1777059"/>
                  </a:moveTo>
                  <a:lnTo>
                    <a:pt x="214343" y="1715781"/>
                  </a:lnTo>
                  <a:lnTo>
                    <a:pt x="207650" y="1654503"/>
                  </a:lnTo>
                  <a:lnTo>
                    <a:pt x="200957" y="1593225"/>
                  </a:lnTo>
                  <a:lnTo>
                    <a:pt x="194264" y="1531947"/>
                  </a:lnTo>
                  <a:lnTo>
                    <a:pt x="187571" y="1470669"/>
                  </a:lnTo>
                  <a:lnTo>
                    <a:pt x="180878" y="1409391"/>
                  </a:lnTo>
                  <a:lnTo>
                    <a:pt x="174185" y="1348114"/>
                  </a:lnTo>
                  <a:lnTo>
                    <a:pt x="167492" y="1286836"/>
                  </a:lnTo>
                  <a:lnTo>
                    <a:pt x="160799" y="1225558"/>
                  </a:lnTo>
                  <a:lnTo>
                    <a:pt x="154107" y="1164280"/>
                  </a:lnTo>
                  <a:lnTo>
                    <a:pt x="147414" y="1103002"/>
                  </a:lnTo>
                  <a:lnTo>
                    <a:pt x="140721" y="1041724"/>
                  </a:lnTo>
                  <a:lnTo>
                    <a:pt x="134028" y="980446"/>
                  </a:lnTo>
                  <a:lnTo>
                    <a:pt x="127335" y="919168"/>
                  </a:lnTo>
                  <a:lnTo>
                    <a:pt x="120642" y="857890"/>
                  </a:lnTo>
                  <a:lnTo>
                    <a:pt x="113949" y="796612"/>
                  </a:lnTo>
                  <a:lnTo>
                    <a:pt x="107256" y="735334"/>
                  </a:lnTo>
                  <a:lnTo>
                    <a:pt x="100563" y="674057"/>
                  </a:lnTo>
                  <a:lnTo>
                    <a:pt x="93870" y="612779"/>
                  </a:lnTo>
                  <a:lnTo>
                    <a:pt x="87177" y="551501"/>
                  </a:lnTo>
                  <a:lnTo>
                    <a:pt x="80484" y="490223"/>
                  </a:lnTo>
                  <a:lnTo>
                    <a:pt x="73791" y="428945"/>
                  </a:lnTo>
                  <a:lnTo>
                    <a:pt x="67098" y="367667"/>
                  </a:lnTo>
                  <a:lnTo>
                    <a:pt x="60405" y="306389"/>
                  </a:lnTo>
                  <a:lnTo>
                    <a:pt x="53712" y="245111"/>
                  </a:lnTo>
                  <a:lnTo>
                    <a:pt x="47019" y="183833"/>
                  </a:lnTo>
                  <a:lnTo>
                    <a:pt x="40327" y="122555"/>
                  </a:lnTo>
                  <a:lnTo>
                    <a:pt x="33634" y="61277"/>
                  </a:lnTo>
                  <a:lnTo>
                    <a:pt x="26941" y="0"/>
                  </a:lnTo>
                  <a:lnTo>
                    <a:pt x="0" y="3149"/>
                  </a:lnTo>
                  <a:lnTo>
                    <a:pt x="7621" y="64318"/>
                  </a:lnTo>
                  <a:lnTo>
                    <a:pt x="15243" y="125488"/>
                  </a:lnTo>
                  <a:lnTo>
                    <a:pt x="22865" y="186657"/>
                  </a:lnTo>
                  <a:lnTo>
                    <a:pt x="30487" y="247826"/>
                  </a:lnTo>
                  <a:lnTo>
                    <a:pt x="38109" y="308996"/>
                  </a:lnTo>
                  <a:lnTo>
                    <a:pt x="45731" y="370165"/>
                  </a:lnTo>
                  <a:lnTo>
                    <a:pt x="53353" y="431334"/>
                  </a:lnTo>
                  <a:lnTo>
                    <a:pt x="60975" y="492504"/>
                  </a:lnTo>
                  <a:lnTo>
                    <a:pt x="68597" y="553673"/>
                  </a:lnTo>
                  <a:lnTo>
                    <a:pt x="76219" y="614842"/>
                  </a:lnTo>
                  <a:lnTo>
                    <a:pt x="83841" y="676011"/>
                  </a:lnTo>
                  <a:lnTo>
                    <a:pt x="91463" y="737181"/>
                  </a:lnTo>
                  <a:lnTo>
                    <a:pt x="99085" y="798350"/>
                  </a:lnTo>
                  <a:lnTo>
                    <a:pt x="106707" y="859519"/>
                  </a:lnTo>
                  <a:lnTo>
                    <a:pt x="114329" y="920689"/>
                  </a:lnTo>
                  <a:lnTo>
                    <a:pt x="121951" y="981858"/>
                  </a:lnTo>
                  <a:lnTo>
                    <a:pt x="129573" y="1043027"/>
                  </a:lnTo>
                  <a:lnTo>
                    <a:pt x="137195" y="1104197"/>
                  </a:lnTo>
                  <a:lnTo>
                    <a:pt x="144816" y="1165366"/>
                  </a:lnTo>
                  <a:lnTo>
                    <a:pt x="152438" y="1226535"/>
                  </a:lnTo>
                  <a:lnTo>
                    <a:pt x="160060" y="1287705"/>
                  </a:lnTo>
                  <a:lnTo>
                    <a:pt x="167682" y="1348874"/>
                  </a:lnTo>
                  <a:lnTo>
                    <a:pt x="175304" y="1410043"/>
                  </a:lnTo>
                  <a:lnTo>
                    <a:pt x="182926" y="1471212"/>
                  </a:lnTo>
                  <a:lnTo>
                    <a:pt x="190548" y="1532382"/>
                  </a:lnTo>
                  <a:lnTo>
                    <a:pt x="198170" y="1593551"/>
                  </a:lnTo>
                  <a:lnTo>
                    <a:pt x="205792" y="1654720"/>
                  </a:lnTo>
                  <a:lnTo>
                    <a:pt x="213414" y="1715890"/>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14759" y="1631264"/>
              <a:ext cx="194095" cy="1779724"/>
            </a:xfrm>
            <a:custGeom>
              <a:avLst/>
              <a:pathLst>
                <a:path w="194095" h="1779724">
                  <a:moveTo>
                    <a:pt x="194095" y="1779724"/>
                  </a:moveTo>
                  <a:lnTo>
                    <a:pt x="188305" y="1718354"/>
                  </a:lnTo>
                  <a:lnTo>
                    <a:pt x="182515" y="1656984"/>
                  </a:lnTo>
                  <a:lnTo>
                    <a:pt x="176724" y="1595614"/>
                  </a:lnTo>
                  <a:lnTo>
                    <a:pt x="170934" y="1534245"/>
                  </a:lnTo>
                  <a:lnTo>
                    <a:pt x="165144" y="1472875"/>
                  </a:lnTo>
                  <a:lnTo>
                    <a:pt x="159354" y="1411505"/>
                  </a:lnTo>
                  <a:lnTo>
                    <a:pt x="153564" y="1350135"/>
                  </a:lnTo>
                  <a:lnTo>
                    <a:pt x="147774" y="1288765"/>
                  </a:lnTo>
                  <a:lnTo>
                    <a:pt x="141984" y="1227396"/>
                  </a:lnTo>
                  <a:lnTo>
                    <a:pt x="136194" y="1166026"/>
                  </a:lnTo>
                  <a:lnTo>
                    <a:pt x="130404" y="1104656"/>
                  </a:lnTo>
                  <a:lnTo>
                    <a:pt x="124613" y="1043286"/>
                  </a:lnTo>
                  <a:lnTo>
                    <a:pt x="118823" y="981916"/>
                  </a:lnTo>
                  <a:lnTo>
                    <a:pt x="113033" y="920547"/>
                  </a:lnTo>
                  <a:lnTo>
                    <a:pt x="107243" y="859177"/>
                  </a:lnTo>
                  <a:lnTo>
                    <a:pt x="101453" y="797807"/>
                  </a:lnTo>
                  <a:lnTo>
                    <a:pt x="95663" y="736437"/>
                  </a:lnTo>
                  <a:lnTo>
                    <a:pt x="89873" y="675067"/>
                  </a:lnTo>
                  <a:lnTo>
                    <a:pt x="84083" y="613698"/>
                  </a:lnTo>
                  <a:lnTo>
                    <a:pt x="78293" y="552328"/>
                  </a:lnTo>
                  <a:lnTo>
                    <a:pt x="72502" y="490958"/>
                  </a:lnTo>
                  <a:lnTo>
                    <a:pt x="66712" y="429588"/>
                  </a:lnTo>
                  <a:lnTo>
                    <a:pt x="60922" y="368218"/>
                  </a:lnTo>
                  <a:lnTo>
                    <a:pt x="55132" y="306849"/>
                  </a:lnTo>
                  <a:lnTo>
                    <a:pt x="49342" y="245479"/>
                  </a:lnTo>
                  <a:lnTo>
                    <a:pt x="43552" y="184109"/>
                  </a:lnTo>
                  <a:lnTo>
                    <a:pt x="37762" y="122739"/>
                  </a:lnTo>
                  <a:lnTo>
                    <a:pt x="31972" y="61369"/>
                  </a:lnTo>
                  <a:lnTo>
                    <a:pt x="26182" y="0"/>
                  </a:lnTo>
                  <a:lnTo>
                    <a:pt x="0" y="2664"/>
                  </a:lnTo>
                  <a:lnTo>
                    <a:pt x="6692" y="63942"/>
                  </a:lnTo>
                  <a:lnTo>
                    <a:pt x="13385" y="125220"/>
                  </a:lnTo>
                  <a:lnTo>
                    <a:pt x="20078" y="186498"/>
                  </a:lnTo>
                  <a:lnTo>
                    <a:pt x="26771" y="247776"/>
                  </a:lnTo>
                  <a:lnTo>
                    <a:pt x="33464" y="309054"/>
                  </a:lnTo>
                  <a:lnTo>
                    <a:pt x="40157" y="370332"/>
                  </a:lnTo>
                  <a:lnTo>
                    <a:pt x="46850" y="431610"/>
                  </a:lnTo>
                  <a:lnTo>
                    <a:pt x="53543" y="492888"/>
                  </a:lnTo>
                  <a:lnTo>
                    <a:pt x="60236" y="554166"/>
                  </a:lnTo>
                  <a:lnTo>
                    <a:pt x="66929" y="615443"/>
                  </a:lnTo>
                  <a:lnTo>
                    <a:pt x="73622" y="676721"/>
                  </a:lnTo>
                  <a:lnTo>
                    <a:pt x="80315" y="737999"/>
                  </a:lnTo>
                  <a:lnTo>
                    <a:pt x="87008" y="799277"/>
                  </a:lnTo>
                  <a:lnTo>
                    <a:pt x="93701" y="860555"/>
                  </a:lnTo>
                  <a:lnTo>
                    <a:pt x="100394" y="921833"/>
                  </a:lnTo>
                  <a:lnTo>
                    <a:pt x="107087" y="983111"/>
                  </a:lnTo>
                  <a:lnTo>
                    <a:pt x="113779" y="1044389"/>
                  </a:lnTo>
                  <a:lnTo>
                    <a:pt x="120472" y="1105667"/>
                  </a:lnTo>
                  <a:lnTo>
                    <a:pt x="127165" y="1166945"/>
                  </a:lnTo>
                  <a:lnTo>
                    <a:pt x="133858" y="1228223"/>
                  </a:lnTo>
                  <a:lnTo>
                    <a:pt x="140551" y="1289500"/>
                  </a:lnTo>
                  <a:lnTo>
                    <a:pt x="147244" y="1350778"/>
                  </a:lnTo>
                  <a:lnTo>
                    <a:pt x="153937" y="1412056"/>
                  </a:lnTo>
                  <a:lnTo>
                    <a:pt x="160630" y="1473334"/>
                  </a:lnTo>
                  <a:lnTo>
                    <a:pt x="167323" y="1534612"/>
                  </a:lnTo>
                  <a:lnTo>
                    <a:pt x="174016" y="1595890"/>
                  </a:lnTo>
                  <a:lnTo>
                    <a:pt x="180709" y="1657168"/>
                  </a:lnTo>
                  <a:lnTo>
                    <a:pt x="187402" y="1718446"/>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40941" y="1629132"/>
              <a:ext cx="167913" cy="1781856"/>
            </a:xfrm>
            <a:custGeom>
              <a:avLst/>
              <a:pathLst>
                <a:path w="167913" h="1781856">
                  <a:moveTo>
                    <a:pt x="167913" y="1781856"/>
                  </a:moveTo>
                  <a:lnTo>
                    <a:pt x="162963" y="1720413"/>
                  </a:lnTo>
                  <a:lnTo>
                    <a:pt x="158014" y="1658969"/>
                  </a:lnTo>
                  <a:lnTo>
                    <a:pt x="153065" y="1597526"/>
                  </a:lnTo>
                  <a:lnTo>
                    <a:pt x="148115" y="1536083"/>
                  </a:lnTo>
                  <a:lnTo>
                    <a:pt x="143166" y="1474639"/>
                  </a:lnTo>
                  <a:lnTo>
                    <a:pt x="138217" y="1413196"/>
                  </a:lnTo>
                  <a:lnTo>
                    <a:pt x="133267" y="1351753"/>
                  </a:lnTo>
                  <a:lnTo>
                    <a:pt x="128318" y="1290309"/>
                  </a:lnTo>
                  <a:lnTo>
                    <a:pt x="123369" y="1228866"/>
                  </a:lnTo>
                  <a:lnTo>
                    <a:pt x="118419" y="1167423"/>
                  </a:lnTo>
                  <a:lnTo>
                    <a:pt x="113470" y="1105979"/>
                  </a:lnTo>
                  <a:lnTo>
                    <a:pt x="108521" y="1044536"/>
                  </a:lnTo>
                  <a:lnTo>
                    <a:pt x="103571" y="983093"/>
                  </a:lnTo>
                  <a:lnTo>
                    <a:pt x="98622" y="921649"/>
                  </a:lnTo>
                  <a:lnTo>
                    <a:pt x="93673" y="860206"/>
                  </a:lnTo>
                  <a:lnTo>
                    <a:pt x="88723" y="798763"/>
                  </a:lnTo>
                  <a:lnTo>
                    <a:pt x="83774" y="737319"/>
                  </a:lnTo>
                  <a:lnTo>
                    <a:pt x="78825" y="675876"/>
                  </a:lnTo>
                  <a:lnTo>
                    <a:pt x="73875" y="614433"/>
                  </a:lnTo>
                  <a:lnTo>
                    <a:pt x="68926" y="552989"/>
                  </a:lnTo>
                  <a:lnTo>
                    <a:pt x="63977" y="491546"/>
                  </a:lnTo>
                  <a:lnTo>
                    <a:pt x="59027" y="430103"/>
                  </a:lnTo>
                  <a:lnTo>
                    <a:pt x="54078" y="368659"/>
                  </a:lnTo>
                  <a:lnTo>
                    <a:pt x="49129" y="307216"/>
                  </a:lnTo>
                  <a:lnTo>
                    <a:pt x="44179" y="245773"/>
                  </a:lnTo>
                  <a:lnTo>
                    <a:pt x="39230" y="184329"/>
                  </a:lnTo>
                  <a:lnTo>
                    <a:pt x="34281" y="122886"/>
                  </a:lnTo>
                  <a:lnTo>
                    <a:pt x="29331" y="61443"/>
                  </a:lnTo>
                  <a:lnTo>
                    <a:pt x="24382" y="0"/>
                  </a:lnTo>
                  <a:lnTo>
                    <a:pt x="0" y="2132"/>
                  </a:lnTo>
                  <a:lnTo>
                    <a:pt x="5790" y="63501"/>
                  </a:lnTo>
                  <a:lnTo>
                    <a:pt x="11580" y="124871"/>
                  </a:lnTo>
                  <a:lnTo>
                    <a:pt x="17370" y="186241"/>
                  </a:lnTo>
                  <a:lnTo>
                    <a:pt x="23160" y="247611"/>
                  </a:lnTo>
                  <a:lnTo>
                    <a:pt x="28950" y="308981"/>
                  </a:lnTo>
                  <a:lnTo>
                    <a:pt x="34740" y="370350"/>
                  </a:lnTo>
                  <a:lnTo>
                    <a:pt x="40530" y="431720"/>
                  </a:lnTo>
                  <a:lnTo>
                    <a:pt x="46320" y="493090"/>
                  </a:lnTo>
                  <a:lnTo>
                    <a:pt x="52111" y="554460"/>
                  </a:lnTo>
                  <a:lnTo>
                    <a:pt x="57901" y="615830"/>
                  </a:lnTo>
                  <a:lnTo>
                    <a:pt x="63691" y="677199"/>
                  </a:lnTo>
                  <a:lnTo>
                    <a:pt x="69481" y="738569"/>
                  </a:lnTo>
                  <a:lnTo>
                    <a:pt x="75271" y="799939"/>
                  </a:lnTo>
                  <a:lnTo>
                    <a:pt x="81061" y="861309"/>
                  </a:lnTo>
                  <a:lnTo>
                    <a:pt x="86851" y="922679"/>
                  </a:lnTo>
                  <a:lnTo>
                    <a:pt x="92641" y="984048"/>
                  </a:lnTo>
                  <a:lnTo>
                    <a:pt x="98431" y="1045418"/>
                  </a:lnTo>
                  <a:lnTo>
                    <a:pt x="104222" y="1106788"/>
                  </a:lnTo>
                  <a:lnTo>
                    <a:pt x="110012" y="1168158"/>
                  </a:lnTo>
                  <a:lnTo>
                    <a:pt x="115802" y="1229528"/>
                  </a:lnTo>
                  <a:lnTo>
                    <a:pt x="121592" y="1290897"/>
                  </a:lnTo>
                  <a:lnTo>
                    <a:pt x="127382" y="1352267"/>
                  </a:lnTo>
                  <a:lnTo>
                    <a:pt x="133172" y="1413637"/>
                  </a:lnTo>
                  <a:lnTo>
                    <a:pt x="138962" y="1475007"/>
                  </a:lnTo>
                  <a:lnTo>
                    <a:pt x="144752" y="1536377"/>
                  </a:lnTo>
                  <a:lnTo>
                    <a:pt x="150542" y="1597746"/>
                  </a:lnTo>
                  <a:lnTo>
                    <a:pt x="156333" y="1659116"/>
                  </a:lnTo>
                  <a:lnTo>
                    <a:pt x="162123" y="1720486"/>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65324" y="1623360"/>
              <a:ext cx="143530" cy="1787627"/>
            </a:xfrm>
            <a:custGeom>
              <a:avLst/>
              <a:pathLst>
                <a:path w="143530" h="1787627">
                  <a:moveTo>
                    <a:pt x="143530" y="1787627"/>
                  </a:moveTo>
                  <a:lnTo>
                    <a:pt x="143530" y="1725985"/>
                  </a:lnTo>
                  <a:lnTo>
                    <a:pt x="143530" y="1664343"/>
                  </a:lnTo>
                  <a:lnTo>
                    <a:pt x="143530" y="1602700"/>
                  </a:lnTo>
                  <a:lnTo>
                    <a:pt x="143530" y="1541058"/>
                  </a:lnTo>
                  <a:lnTo>
                    <a:pt x="143530" y="1479416"/>
                  </a:lnTo>
                  <a:lnTo>
                    <a:pt x="143530" y="1417773"/>
                  </a:lnTo>
                  <a:lnTo>
                    <a:pt x="143530" y="1356131"/>
                  </a:lnTo>
                  <a:lnTo>
                    <a:pt x="143530" y="1294489"/>
                  </a:lnTo>
                  <a:lnTo>
                    <a:pt x="143530" y="1232846"/>
                  </a:lnTo>
                  <a:lnTo>
                    <a:pt x="143530" y="1171204"/>
                  </a:lnTo>
                  <a:lnTo>
                    <a:pt x="143530" y="1109562"/>
                  </a:lnTo>
                  <a:lnTo>
                    <a:pt x="143530" y="1047919"/>
                  </a:lnTo>
                  <a:lnTo>
                    <a:pt x="143530" y="986277"/>
                  </a:lnTo>
                  <a:lnTo>
                    <a:pt x="143530" y="924635"/>
                  </a:lnTo>
                  <a:lnTo>
                    <a:pt x="143530" y="862992"/>
                  </a:lnTo>
                  <a:lnTo>
                    <a:pt x="143530" y="801350"/>
                  </a:lnTo>
                  <a:lnTo>
                    <a:pt x="143530" y="739708"/>
                  </a:lnTo>
                  <a:lnTo>
                    <a:pt x="143530" y="678065"/>
                  </a:lnTo>
                  <a:lnTo>
                    <a:pt x="143530" y="616423"/>
                  </a:lnTo>
                  <a:lnTo>
                    <a:pt x="143530" y="554781"/>
                  </a:lnTo>
                  <a:lnTo>
                    <a:pt x="143530" y="493138"/>
                  </a:lnTo>
                  <a:lnTo>
                    <a:pt x="143530" y="431496"/>
                  </a:lnTo>
                  <a:lnTo>
                    <a:pt x="143530" y="369854"/>
                  </a:lnTo>
                  <a:lnTo>
                    <a:pt x="143530" y="308211"/>
                  </a:lnTo>
                  <a:lnTo>
                    <a:pt x="143530" y="246569"/>
                  </a:lnTo>
                  <a:lnTo>
                    <a:pt x="143530" y="184927"/>
                  </a:lnTo>
                  <a:lnTo>
                    <a:pt x="143530" y="123284"/>
                  </a:lnTo>
                  <a:lnTo>
                    <a:pt x="143530" y="61642"/>
                  </a:lnTo>
                  <a:lnTo>
                    <a:pt x="143530" y="0"/>
                  </a:lnTo>
                  <a:lnTo>
                    <a:pt x="71707" y="1443"/>
                  </a:lnTo>
                  <a:lnTo>
                    <a:pt x="0" y="5771"/>
                  </a:lnTo>
                  <a:lnTo>
                    <a:pt x="4949" y="67214"/>
                  </a:lnTo>
                  <a:lnTo>
                    <a:pt x="9898" y="128658"/>
                  </a:lnTo>
                  <a:lnTo>
                    <a:pt x="14847" y="190101"/>
                  </a:lnTo>
                  <a:lnTo>
                    <a:pt x="19797" y="251544"/>
                  </a:lnTo>
                  <a:lnTo>
                    <a:pt x="24746" y="312988"/>
                  </a:lnTo>
                  <a:lnTo>
                    <a:pt x="29695" y="374431"/>
                  </a:lnTo>
                  <a:lnTo>
                    <a:pt x="34645" y="435874"/>
                  </a:lnTo>
                  <a:lnTo>
                    <a:pt x="39594" y="497318"/>
                  </a:lnTo>
                  <a:lnTo>
                    <a:pt x="44543" y="558761"/>
                  </a:lnTo>
                  <a:lnTo>
                    <a:pt x="49493" y="620204"/>
                  </a:lnTo>
                  <a:lnTo>
                    <a:pt x="54442" y="681648"/>
                  </a:lnTo>
                  <a:lnTo>
                    <a:pt x="59391" y="743091"/>
                  </a:lnTo>
                  <a:lnTo>
                    <a:pt x="64341" y="804534"/>
                  </a:lnTo>
                  <a:lnTo>
                    <a:pt x="69290" y="865977"/>
                  </a:lnTo>
                  <a:lnTo>
                    <a:pt x="74239" y="927421"/>
                  </a:lnTo>
                  <a:lnTo>
                    <a:pt x="79189" y="988864"/>
                  </a:lnTo>
                  <a:lnTo>
                    <a:pt x="84138" y="1050307"/>
                  </a:lnTo>
                  <a:lnTo>
                    <a:pt x="89087" y="1111751"/>
                  </a:lnTo>
                  <a:lnTo>
                    <a:pt x="94037" y="1173194"/>
                  </a:lnTo>
                  <a:lnTo>
                    <a:pt x="98986" y="1234637"/>
                  </a:lnTo>
                  <a:lnTo>
                    <a:pt x="103935" y="1296081"/>
                  </a:lnTo>
                  <a:lnTo>
                    <a:pt x="108885" y="1357524"/>
                  </a:lnTo>
                  <a:lnTo>
                    <a:pt x="113834" y="1418967"/>
                  </a:lnTo>
                  <a:lnTo>
                    <a:pt x="118783" y="1480411"/>
                  </a:lnTo>
                  <a:lnTo>
                    <a:pt x="123733" y="1541854"/>
                  </a:lnTo>
                  <a:lnTo>
                    <a:pt x="128682" y="1603297"/>
                  </a:lnTo>
                  <a:lnTo>
                    <a:pt x="133631" y="1664741"/>
                  </a:lnTo>
                  <a:lnTo>
                    <a:pt x="138581" y="1726184"/>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15389"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DTP1 unvaccinated (% of total unvaccinated)</a:t>
              </a:r>
            </a:p>
          </p:txBody>
        </p:sp>
        <p:sp>
          <p:nvSpPr>
            <p:cNvPr id="36" name="rc36"/>
            <p:cNvSpPr/>
            <p:nvPr/>
          </p:nvSpPr>
          <p:spPr>
            <a:xfrm>
              <a:off x="4824389"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24389"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24389"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24389"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24389"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24389"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24389"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24389"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24389"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24389"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24389"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24389"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24389"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24389"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24389"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24389"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48536"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48536"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48536"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48536"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48536"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48536"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48536"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48536"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48536"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48536"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48536"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48536"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48536"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48536"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48536"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04434" y="1799679"/>
              <a:ext cx="13107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Mexico: 222,000 (13%) </a:t>
              </a:r>
            </a:p>
          </p:txBody>
        </p:sp>
        <p:sp>
          <p:nvSpPr>
            <p:cNvPr id="68" name="tx68"/>
            <p:cNvSpPr/>
            <p:nvPr/>
          </p:nvSpPr>
          <p:spPr>
            <a:xfrm>
              <a:off x="5104434" y="2019135"/>
              <a:ext cx="15655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South Africa: 220,000 (13%) </a:t>
              </a:r>
            </a:p>
          </p:txBody>
        </p:sp>
        <p:sp>
          <p:nvSpPr>
            <p:cNvPr id="69" name="tx69"/>
            <p:cNvSpPr/>
            <p:nvPr/>
          </p:nvSpPr>
          <p:spPr>
            <a:xfrm>
              <a:off x="5104434" y="2238591"/>
              <a:ext cx="124873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China: 177,000 (11%) </a:t>
              </a:r>
            </a:p>
          </p:txBody>
        </p:sp>
        <p:sp>
          <p:nvSpPr>
            <p:cNvPr id="70" name="tx70"/>
            <p:cNvSpPr/>
            <p:nvPr/>
          </p:nvSpPr>
          <p:spPr>
            <a:xfrm>
              <a:off x="5104434" y="2458047"/>
              <a:ext cx="149724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Philippines: 163,000 (10%) </a:t>
              </a:r>
            </a:p>
          </p:txBody>
        </p:sp>
        <p:sp>
          <p:nvSpPr>
            <p:cNvPr id="71" name="tx71"/>
            <p:cNvSpPr/>
            <p:nvPr/>
          </p:nvSpPr>
          <p:spPr>
            <a:xfrm>
              <a:off x="5104434" y="2677503"/>
              <a:ext cx="142275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Venezuela: 147,000 (9%) </a:t>
              </a:r>
            </a:p>
          </p:txBody>
        </p:sp>
        <p:sp>
          <p:nvSpPr>
            <p:cNvPr id="72" name="tx72"/>
            <p:cNvSpPr/>
            <p:nvPr/>
          </p:nvSpPr>
          <p:spPr>
            <a:xfrm>
              <a:off x="5104434" y="2896959"/>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Argentina: 115,000 (7%) </a:t>
              </a:r>
            </a:p>
          </p:txBody>
        </p:sp>
        <p:sp>
          <p:nvSpPr>
            <p:cNvPr id="73" name="tx73"/>
            <p:cNvSpPr/>
            <p:nvPr/>
          </p:nvSpPr>
          <p:spPr>
            <a:xfrm>
              <a:off x="5104434" y="3116415"/>
              <a:ext cx="117402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Brazil: 103,000 (6%) </a:t>
              </a:r>
            </a:p>
          </p:txBody>
        </p:sp>
        <p:sp>
          <p:nvSpPr>
            <p:cNvPr id="74" name="tx74"/>
            <p:cNvSpPr/>
            <p:nvPr/>
          </p:nvSpPr>
          <p:spPr>
            <a:xfrm>
              <a:off x="5104434" y="3335871"/>
              <a:ext cx="13045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Colombia: 70,000 (4%) </a:t>
              </a:r>
            </a:p>
          </p:txBody>
        </p:sp>
        <p:sp>
          <p:nvSpPr>
            <p:cNvPr id="75" name="tx75"/>
            <p:cNvSpPr/>
            <p:nvPr/>
          </p:nvSpPr>
          <p:spPr>
            <a:xfrm>
              <a:off x="5104434" y="3555327"/>
              <a:ext cx="124867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Ecuador: 70,000 (4%) </a:t>
              </a:r>
            </a:p>
          </p:txBody>
        </p:sp>
        <p:sp>
          <p:nvSpPr>
            <p:cNvPr id="76" name="tx76"/>
            <p:cNvSpPr/>
            <p:nvPr/>
          </p:nvSpPr>
          <p:spPr>
            <a:xfrm>
              <a:off x="5104434" y="3774783"/>
              <a:ext cx="118035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Egypt: 47,000 (3%) </a:t>
              </a:r>
            </a:p>
          </p:txBody>
        </p:sp>
        <p:sp>
          <p:nvSpPr>
            <p:cNvPr id="77" name="tx77"/>
            <p:cNvSpPr/>
            <p:nvPr/>
          </p:nvSpPr>
          <p:spPr>
            <a:xfrm>
              <a:off x="5104434" y="3994239"/>
              <a:ext cx="113064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Peru: 43,000 (3%) </a:t>
              </a:r>
            </a:p>
          </p:txBody>
        </p:sp>
        <p:sp>
          <p:nvSpPr>
            <p:cNvPr id="78" name="tx78"/>
            <p:cNvSpPr/>
            <p:nvPr/>
          </p:nvSpPr>
          <p:spPr>
            <a:xfrm>
              <a:off x="5104434" y="4213695"/>
              <a:ext cx="108714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Iraq: 34,000 (2%) </a:t>
              </a:r>
            </a:p>
          </p:txBody>
        </p:sp>
        <p:sp>
          <p:nvSpPr>
            <p:cNvPr id="79" name="tx79"/>
            <p:cNvSpPr/>
            <p:nvPr/>
          </p:nvSpPr>
          <p:spPr>
            <a:xfrm>
              <a:off x="5104434" y="4433151"/>
              <a:ext cx="11617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Libya: 32,000 (2%) </a:t>
              </a:r>
            </a:p>
          </p:txBody>
        </p:sp>
        <p:sp>
          <p:nvSpPr>
            <p:cNvPr id="80" name="tx80"/>
            <p:cNvSpPr/>
            <p:nvPr/>
          </p:nvSpPr>
          <p:spPr>
            <a:xfrm>
              <a:off x="5104434" y="4652607"/>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Paraguay: 28,000 (2%) </a:t>
              </a:r>
            </a:p>
          </p:txBody>
        </p:sp>
        <p:sp>
          <p:nvSpPr>
            <p:cNvPr id="81" name="tx81"/>
            <p:cNvSpPr/>
            <p:nvPr/>
          </p:nvSpPr>
          <p:spPr>
            <a:xfrm>
              <a:off x="5104434" y="4872063"/>
              <a:ext cx="132327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Thailand: 24,000 (1%) </a:t>
              </a:r>
            </a:p>
          </p:txBody>
        </p:sp>
        <p:sp>
          <p:nvSpPr>
            <p:cNvPr id="82" name="tx82"/>
            <p:cNvSpPr/>
            <p:nvPr/>
          </p:nvSpPr>
          <p:spPr>
            <a:xfrm>
              <a:off x="5104434" y="5091519"/>
              <a:ext cx="14412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Guatemala: 22,000 (1%) </a:t>
              </a:r>
            </a:p>
          </p:txBody>
        </p:sp>
        <p:sp>
          <p:nvSpPr>
            <p:cNvPr id="83" name="tx83"/>
            <p:cNvSpPr/>
            <p:nvPr/>
          </p:nvSpPr>
          <p:spPr>
            <a:xfrm>
              <a:off x="7028581" y="1799679"/>
              <a:ext cx="13296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Lebanon: 20,000 (1%) </a:t>
              </a:r>
            </a:p>
          </p:txBody>
        </p:sp>
        <p:sp>
          <p:nvSpPr>
            <p:cNvPr id="84" name="tx84"/>
            <p:cNvSpPr/>
            <p:nvPr/>
          </p:nvSpPr>
          <p:spPr>
            <a:xfrm>
              <a:off x="7028581" y="2019135"/>
              <a:ext cx="12301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Gabon: 18,000 (1%) </a:t>
              </a:r>
            </a:p>
          </p:txBody>
        </p:sp>
        <p:sp>
          <p:nvSpPr>
            <p:cNvPr id="85" name="tx85"/>
            <p:cNvSpPr/>
            <p:nvPr/>
          </p:nvSpPr>
          <p:spPr>
            <a:xfrm>
              <a:off x="7028581" y="2238591"/>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Algeria: 18,000 (1%) </a:t>
              </a:r>
            </a:p>
          </p:txBody>
        </p:sp>
        <p:sp>
          <p:nvSpPr>
            <p:cNvPr id="86" name="tx86"/>
            <p:cNvSpPr/>
            <p:nvPr/>
          </p:nvSpPr>
          <p:spPr>
            <a:xfrm>
              <a:off x="7028581" y="2458047"/>
              <a:ext cx="177058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State of Palestine: 17,000 (1%) </a:t>
              </a:r>
            </a:p>
          </p:txBody>
        </p:sp>
        <p:sp>
          <p:nvSpPr>
            <p:cNvPr id="87" name="tx87"/>
            <p:cNvSpPr/>
            <p:nvPr/>
          </p:nvSpPr>
          <p:spPr>
            <a:xfrm>
              <a:off x="7028581" y="2677503"/>
              <a:ext cx="108714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Iran: 12,000 (1%) </a:t>
              </a:r>
            </a:p>
          </p:txBody>
        </p:sp>
        <p:sp>
          <p:nvSpPr>
            <p:cNvPr id="88" name="tx88"/>
            <p:cNvSpPr/>
            <p:nvPr/>
          </p:nvSpPr>
          <p:spPr>
            <a:xfrm>
              <a:off x="7028581" y="2896959"/>
              <a:ext cx="12609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Turkiye: 11,000 (1%) </a:t>
              </a:r>
            </a:p>
          </p:txBody>
        </p:sp>
        <p:sp>
          <p:nvSpPr>
            <p:cNvPr id="89" name="tx89"/>
            <p:cNvSpPr/>
            <p:nvPr/>
          </p:nvSpPr>
          <p:spPr>
            <a:xfrm>
              <a:off x="7028581" y="3116415"/>
              <a:ext cx="17892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Equatorial Guinea: 10,000 (1%) </a:t>
              </a:r>
            </a:p>
          </p:txBody>
        </p:sp>
        <p:sp>
          <p:nvSpPr>
            <p:cNvPr id="90" name="tx90"/>
            <p:cNvSpPr/>
            <p:nvPr/>
          </p:nvSpPr>
          <p:spPr>
            <a:xfrm>
              <a:off x="7028581" y="3335871"/>
              <a:ext cx="12423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Namibia: 9,000 (1%) </a:t>
              </a:r>
            </a:p>
          </p:txBody>
        </p:sp>
        <p:sp>
          <p:nvSpPr>
            <p:cNvPr id="91" name="tx91"/>
            <p:cNvSpPr/>
            <p:nvPr/>
          </p:nvSpPr>
          <p:spPr>
            <a:xfrm>
              <a:off x="7028581" y="3555327"/>
              <a:ext cx="123940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Jordan: 7,000 (&lt;1%) </a:t>
              </a:r>
            </a:p>
          </p:txBody>
        </p:sp>
        <p:sp>
          <p:nvSpPr>
            <p:cNvPr id="92" name="tx92"/>
            <p:cNvSpPr/>
            <p:nvPr/>
          </p:nvSpPr>
          <p:spPr>
            <a:xfrm>
              <a:off x="7028581" y="3774783"/>
              <a:ext cx="13262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Morocco: 6,000 (&lt;1%) </a:t>
              </a:r>
            </a:p>
          </p:txBody>
        </p:sp>
        <p:sp>
          <p:nvSpPr>
            <p:cNvPr id="93" name="tx93"/>
            <p:cNvSpPr/>
            <p:nvPr/>
          </p:nvSpPr>
          <p:spPr>
            <a:xfrm>
              <a:off x="7028581" y="3994239"/>
              <a:ext cx="13386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Malaysia: 4,000 (&lt;1%) </a:t>
              </a:r>
            </a:p>
          </p:txBody>
        </p:sp>
        <p:sp>
          <p:nvSpPr>
            <p:cNvPr id="94" name="tx94"/>
            <p:cNvSpPr/>
            <p:nvPr/>
          </p:nvSpPr>
          <p:spPr>
            <a:xfrm>
              <a:off x="7028581" y="4213695"/>
              <a:ext cx="14816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Kazakhstan: 4,000 (&lt;1%) </a:t>
              </a:r>
            </a:p>
          </p:txBody>
        </p:sp>
        <p:sp>
          <p:nvSpPr>
            <p:cNvPr id="95" name="tx95"/>
            <p:cNvSpPr/>
            <p:nvPr/>
          </p:nvSpPr>
          <p:spPr>
            <a:xfrm>
              <a:off x="7028581" y="4433151"/>
              <a:ext cx="14691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El Salvador: 4,000 (&lt;1%) </a:t>
              </a:r>
            </a:p>
          </p:txBody>
        </p:sp>
        <p:sp>
          <p:nvSpPr>
            <p:cNvPr id="96" name="tx96"/>
            <p:cNvSpPr/>
            <p:nvPr/>
          </p:nvSpPr>
          <p:spPr>
            <a:xfrm>
              <a:off x="7028581" y="4652607"/>
              <a:ext cx="211541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Bosnia and Herzegovina: 4,000 (&lt;1%) </a:t>
              </a:r>
            </a:p>
          </p:txBody>
        </p:sp>
        <p:sp>
          <p:nvSpPr>
            <p:cNvPr id="97" name="tx97"/>
            <p:cNvSpPr/>
            <p:nvPr/>
          </p:nvSpPr>
          <p:spPr>
            <a:xfrm>
              <a:off x="7028581"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30 countries: 22,000 (1%) </a:t>
              </a:r>
            </a:p>
          </p:txBody>
        </p:sp>
        <p:sp>
          <p:nvSpPr>
            <p:cNvPr id="98" name="tx98"/>
            <p:cNvSpPr/>
            <p:nvPr/>
          </p:nvSpPr>
          <p:spPr>
            <a:xfrm>
              <a:off x="274320" y="983848"/>
              <a:ext cx="657856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zero-dose children, by country, Never Gavi MICs, 2023</a:t>
              </a:r>
            </a:p>
          </p:txBody>
        </p:sp>
        <p:sp>
          <p:nvSpPr>
            <p:cNvPr id="99" name="tx99"/>
            <p:cNvSpPr/>
            <p:nvPr/>
          </p:nvSpPr>
          <p:spPr>
            <a:xfrm>
              <a:off x="581802" y="569017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43140" y="5812293"/>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27778" y="5932939"/>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49035" y="6060025"/>
              <a:ext cx="2494354"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DTP1 = 1,683,000.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5 (16%) countries accounted for over half (56%) of all zero-dose children in Never Gavi MICs.
Mexico had the highest number of children who did not receive DTP1 (n = 222,000), which is approximately 13% of all zero-dose children in Never Gavi MICs (n = 1,683,000).</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929842"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 name="rc5"/>
            <p:cNvSpPr/>
            <p:nvPr/>
          </p:nvSpPr>
          <p:spPr>
            <a:xfrm>
              <a:off x="2226297" y="16285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2522752"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 name="rc7"/>
            <p:cNvSpPr/>
            <p:nvPr/>
          </p:nvSpPr>
          <p:spPr>
            <a:xfrm>
              <a:off x="2819207" y="16285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 name="rc8"/>
            <p:cNvSpPr/>
            <p:nvPr/>
          </p:nvSpPr>
          <p:spPr>
            <a:xfrm>
              <a:off x="3115662"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 name="rc9"/>
            <p:cNvSpPr/>
            <p:nvPr/>
          </p:nvSpPr>
          <p:spPr>
            <a:xfrm>
              <a:off x="3412117"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 name="rc10"/>
            <p:cNvSpPr/>
            <p:nvPr/>
          </p:nvSpPr>
          <p:spPr>
            <a:xfrm>
              <a:off x="3708572"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 name="rc11"/>
            <p:cNvSpPr/>
            <p:nvPr/>
          </p:nvSpPr>
          <p:spPr>
            <a:xfrm>
              <a:off x="4005028"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 name="rc12"/>
            <p:cNvSpPr/>
            <p:nvPr/>
          </p:nvSpPr>
          <p:spPr>
            <a:xfrm>
              <a:off x="4301483"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4597938"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 name="rc14"/>
            <p:cNvSpPr/>
            <p:nvPr/>
          </p:nvSpPr>
          <p:spPr>
            <a:xfrm>
              <a:off x="4894393"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5190848"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 name="rc16"/>
            <p:cNvSpPr/>
            <p:nvPr/>
          </p:nvSpPr>
          <p:spPr>
            <a:xfrm>
              <a:off x="6376669"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 name="rc17"/>
            <p:cNvSpPr/>
            <p:nvPr/>
          </p:nvSpPr>
          <p:spPr>
            <a:xfrm>
              <a:off x="6673124"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 name="rc18"/>
            <p:cNvSpPr/>
            <p:nvPr/>
          </p:nvSpPr>
          <p:spPr>
            <a:xfrm>
              <a:off x="6969579" y="241621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 name="rc19"/>
            <p:cNvSpPr/>
            <p:nvPr/>
          </p:nvSpPr>
          <p:spPr>
            <a:xfrm>
              <a:off x="7266034"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 name="rc20"/>
            <p:cNvSpPr/>
            <p:nvPr/>
          </p:nvSpPr>
          <p:spPr>
            <a:xfrm>
              <a:off x="7562489"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 name="rc21"/>
            <p:cNvSpPr/>
            <p:nvPr/>
          </p:nvSpPr>
          <p:spPr>
            <a:xfrm>
              <a:off x="7858944" y="241621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8155400"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 name="rc23"/>
            <p:cNvSpPr/>
            <p:nvPr/>
          </p:nvSpPr>
          <p:spPr>
            <a:xfrm>
              <a:off x="8451855"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 name="rc24"/>
            <p:cNvSpPr/>
            <p:nvPr/>
          </p:nvSpPr>
          <p:spPr>
            <a:xfrm>
              <a:off x="8748310"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5" name="rc25"/>
            <p:cNvSpPr/>
            <p:nvPr/>
          </p:nvSpPr>
          <p:spPr>
            <a:xfrm>
              <a:off x="5487303"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5783758"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 name="rc27"/>
            <p:cNvSpPr/>
            <p:nvPr/>
          </p:nvSpPr>
          <p:spPr>
            <a:xfrm>
              <a:off x="608021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 name="rc28"/>
            <p:cNvSpPr/>
            <p:nvPr/>
          </p:nvSpPr>
          <p:spPr>
            <a:xfrm>
              <a:off x="6376669"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 name="rc29"/>
            <p:cNvSpPr/>
            <p:nvPr/>
          </p:nvSpPr>
          <p:spPr>
            <a:xfrm>
              <a:off x="667312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 name="rc30"/>
            <p:cNvSpPr/>
            <p:nvPr/>
          </p:nvSpPr>
          <p:spPr>
            <a:xfrm>
              <a:off x="6969579"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 name="rc31"/>
            <p:cNvSpPr/>
            <p:nvPr/>
          </p:nvSpPr>
          <p:spPr>
            <a:xfrm>
              <a:off x="726603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 name="rc32"/>
            <p:cNvSpPr/>
            <p:nvPr/>
          </p:nvSpPr>
          <p:spPr>
            <a:xfrm>
              <a:off x="7562489"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 name="rc33"/>
            <p:cNvSpPr/>
            <p:nvPr/>
          </p:nvSpPr>
          <p:spPr>
            <a:xfrm>
              <a:off x="785894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 name="rc34"/>
            <p:cNvSpPr/>
            <p:nvPr/>
          </p:nvSpPr>
          <p:spPr>
            <a:xfrm>
              <a:off x="8155400"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 name="rc35"/>
            <p:cNvSpPr/>
            <p:nvPr/>
          </p:nvSpPr>
          <p:spPr>
            <a:xfrm>
              <a:off x="8451855"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 name="rc36"/>
            <p:cNvSpPr/>
            <p:nvPr/>
          </p:nvSpPr>
          <p:spPr>
            <a:xfrm>
              <a:off x="8748310"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 name="rc37"/>
            <p:cNvSpPr/>
            <p:nvPr/>
          </p:nvSpPr>
          <p:spPr>
            <a:xfrm>
              <a:off x="2522752"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 name="rc38"/>
            <p:cNvSpPr/>
            <p:nvPr/>
          </p:nvSpPr>
          <p:spPr>
            <a:xfrm>
              <a:off x="2819207"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 name="rc39"/>
            <p:cNvSpPr/>
            <p:nvPr/>
          </p:nvSpPr>
          <p:spPr>
            <a:xfrm>
              <a:off x="3115662"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 name="rc40"/>
            <p:cNvSpPr/>
            <p:nvPr/>
          </p:nvSpPr>
          <p:spPr>
            <a:xfrm>
              <a:off x="3412117"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 name="rc41"/>
            <p:cNvSpPr/>
            <p:nvPr/>
          </p:nvSpPr>
          <p:spPr>
            <a:xfrm>
              <a:off x="3708572"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 name="rc42"/>
            <p:cNvSpPr/>
            <p:nvPr/>
          </p:nvSpPr>
          <p:spPr>
            <a:xfrm>
              <a:off x="4005028"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 name="rc43"/>
            <p:cNvSpPr/>
            <p:nvPr/>
          </p:nvSpPr>
          <p:spPr>
            <a:xfrm>
              <a:off x="4301483"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 name="rc44"/>
            <p:cNvSpPr/>
            <p:nvPr/>
          </p:nvSpPr>
          <p:spPr>
            <a:xfrm>
              <a:off x="4597938" y="36764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 name="rc45"/>
            <p:cNvSpPr/>
            <p:nvPr/>
          </p:nvSpPr>
          <p:spPr>
            <a:xfrm>
              <a:off x="4894393" y="36764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 name="rc46"/>
            <p:cNvSpPr/>
            <p:nvPr/>
          </p:nvSpPr>
          <p:spPr>
            <a:xfrm>
              <a:off x="5190848"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 name="rc47"/>
            <p:cNvSpPr/>
            <p:nvPr/>
          </p:nvSpPr>
          <p:spPr>
            <a:xfrm>
              <a:off x="5487303" y="36764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 name="rc48"/>
            <p:cNvSpPr/>
            <p:nvPr/>
          </p:nvSpPr>
          <p:spPr>
            <a:xfrm>
              <a:off x="5783758" y="36764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 name="rc49"/>
            <p:cNvSpPr/>
            <p:nvPr/>
          </p:nvSpPr>
          <p:spPr>
            <a:xfrm>
              <a:off x="6080214" y="36764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 name="rc50"/>
            <p:cNvSpPr/>
            <p:nvPr/>
          </p:nvSpPr>
          <p:spPr>
            <a:xfrm>
              <a:off x="6376669"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 name="rc51"/>
            <p:cNvSpPr/>
            <p:nvPr/>
          </p:nvSpPr>
          <p:spPr>
            <a:xfrm>
              <a:off x="6673124"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 name="rc52"/>
            <p:cNvSpPr/>
            <p:nvPr/>
          </p:nvSpPr>
          <p:spPr>
            <a:xfrm>
              <a:off x="6969579" y="3676462"/>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 name="rc53"/>
            <p:cNvSpPr/>
            <p:nvPr/>
          </p:nvSpPr>
          <p:spPr>
            <a:xfrm>
              <a:off x="7266034"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 name="rc54"/>
            <p:cNvSpPr/>
            <p:nvPr/>
          </p:nvSpPr>
          <p:spPr>
            <a:xfrm>
              <a:off x="7562489" y="36764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 name="rc55"/>
            <p:cNvSpPr/>
            <p:nvPr/>
          </p:nvSpPr>
          <p:spPr>
            <a:xfrm>
              <a:off x="7858944" y="3676462"/>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 name="rc56"/>
            <p:cNvSpPr/>
            <p:nvPr/>
          </p:nvSpPr>
          <p:spPr>
            <a:xfrm>
              <a:off x="8155400" y="367646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 name="rc57"/>
            <p:cNvSpPr/>
            <p:nvPr/>
          </p:nvSpPr>
          <p:spPr>
            <a:xfrm>
              <a:off x="1929842" y="446411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 name="rc58"/>
            <p:cNvSpPr/>
            <p:nvPr/>
          </p:nvSpPr>
          <p:spPr>
            <a:xfrm>
              <a:off x="2226297" y="446411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 name="rc59"/>
            <p:cNvSpPr/>
            <p:nvPr/>
          </p:nvSpPr>
          <p:spPr>
            <a:xfrm>
              <a:off x="2522752" y="446411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 name="rc60"/>
            <p:cNvSpPr/>
            <p:nvPr/>
          </p:nvSpPr>
          <p:spPr>
            <a:xfrm>
              <a:off x="2819207" y="446411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 name="rc61"/>
            <p:cNvSpPr/>
            <p:nvPr/>
          </p:nvSpPr>
          <p:spPr>
            <a:xfrm>
              <a:off x="3115662" y="446411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 name="rc62"/>
            <p:cNvSpPr/>
            <p:nvPr/>
          </p:nvSpPr>
          <p:spPr>
            <a:xfrm>
              <a:off x="3412117" y="446411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 name="rc63"/>
            <p:cNvSpPr/>
            <p:nvPr/>
          </p:nvSpPr>
          <p:spPr>
            <a:xfrm>
              <a:off x="3708572" y="446411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4" name="rc64"/>
            <p:cNvSpPr/>
            <p:nvPr/>
          </p:nvSpPr>
          <p:spPr>
            <a:xfrm>
              <a:off x="4005028" y="446411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 name="rc65"/>
            <p:cNvSpPr/>
            <p:nvPr/>
          </p:nvSpPr>
          <p:spPr>
            <a:xfrm>
              <a:off x="4301483" y="446411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 name="rc66"/>
            <p:cNvSpPr/>
            <p:nvPr/>
          </p:nvSpPr>
          <p:spPr>
            <a:xfrm>
              <a:off x="4597938" y="446411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 name="rc67"/>
            <p:cNvSpPr/>
            <p:nvPr/>
          </p:nvSpPr>
          <p:spPr>
            <a:xfrm>
              <a:off x="4894393" y="446411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 name="rc68"/>
            <p:cNvSpPr/>
            <p:nvPr/>
          </p:nvSpPr>
          <p:spPr>
            <a:xfrm>
              <a:off x="5190848" y="446411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 name="rc69"/>
            <p:cNvSpPr/>
            <p:nvPr/>
          </p:nvSpPr>
          <p:spPr>
            <a:xfrm>
              <a:off x="5487303" y="446411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 name="rc70"/>
            <p:cNvSpPr/>
            <p:nvPr/>
          </p:nvSpPr>
          <p:spPr>
            <a:xfrm>
              <a:off x="5783758" y="446411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 name="rc71"/>
            <p:cNvSpPr/>
            <p:nvPr/>
          </p:nvSpPr>
          <p:spPr>
            <a:xfrm>
              <a:off x="6080214" y="446411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6376669" y="446411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 name="rc73"/>
            <p:cNvSpPr/>
            <p:nvPr/>
          </p:nvSpPr>
          <p:spPr>
            <a:xfrm>
              <a:off x="6673124" y="446411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 name="rc74"/>
            <p:cNvSpPr/>
            <p:nvPr/>
          </p:nvSpPr>
          <p:spPr>
            <a:xfrm>
              <a:off x="6969579" y="446411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5" name="rc75"/>
            <p:cNvSpPr/>
            <p:nvPr/>
          </p:nvSpPr>
          <p:spPr>
            <a:xfrm>
              <a:off x="7266034" y="446411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6" name="rc76"/>
            <p:cNvSpPr/>
            <p:nvPr/>
          </p:nvSpPr>
          <p:spPr>
            <a:xfrm>
              <a:off x="7562489" y="446411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7" name="rc77"/>
            <p:cNvSpPr/>
            <p:nvPr/>
          </p:nvSpPr>
          <p:spPr>
            <a:xfrm>
              <a:off x="7858944" y="4464117"/>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8" name="rc78"/>
            <p:cNvSpPr/>
            <p:nvPr/>
          </p:nvSpPr>
          <p:spPr>
            <a:xfrm>
              <a:off x="8155400" y="446411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9" name="rc79"/>
            <p:cNvSpPr/>
            <p:nvPr/>
          </p:nvSpPr>
          <p:spPr>
            <a:xfrm>
              <a:off x="8451855" y="446411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 name="rc80"/>
            <p:cNvSpPr/>
            <p:nvPr/>
          </p:nvSpPr>
          <p:spPr>
            <a:xfrm>
              <a:off x="8748310" y="4464117"/>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1" name="rc81"/>
            <p:cNvSpPr/>
            <p:nvPr/>
          </p:nvSpPr>
          <p:spPr>
            <a:xfrm>
              <a:off x="1929842" y="4700413"/>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2" name="rc82"/>
            <p:cNvSpPr/>
            <p:nvPr/>
          </p:nvSpPr>
          <p:spPr>
            <a:xfrm>
              <a:off x="2226297" y="470041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 name="rc83"/>
            <p:cNvSpPr/>
            <p:nvPr/>
          </p:nvSpPr>
          <p:spPr>
            <a:xfrm>
              <a:off x="2522752" y="4700413"/>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 name="rc84"/>
            <p:cNvSpPr/>
            <p:nvPr/>
          </p:nvSpPr>
          <p:spPr>
            <a:xfrm>
              <a:off x="8451855" y="367646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5" name="rc85"/>
            <p:cNvSpPr/>
            <p:nvPr/>
          </p:nvSpPr>
          <p:spPr>
            <a:xfrm>
              <a:off x="8748310" y="3676462"/>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6" name="rc86"/>
            <p:cNvSpPr/>
            <p:nvPr/>
          </p:nvSpPr>
          <p:spPr>
            <a:xfrm>
              <a:off x="2819207" y="470041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7" name="rc87"/>
            <p:cNvSpPr/>
            <p:nvPr/>
          </p:nvSpPr>
          <p:spPr>
            <a:xfrm>
              <a:off x="3115662" y="470041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 name="rc88"/>
            <p:cNvSpPr/>
            <p:nvPr/>
          </p:nvSpPr>
          <p:spPr>
            <a:xfrm>
              <a:off x="3412117" y="470041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9" name="rc89"/>
            <p:cNvSpPr/>
            <p:nvPr/>
          </p:nvSpPr>
          <p:spPr>
            <a:xfrm>
              <a:off x="3708572" y="470041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 name="rc90"/>
            <p:cNvSpPr/>
            <p:nvPr/>
          </p:nvSpPr>
          <p:spPr>
            <a:xfrm>
              <a:off x="4005028" y="470041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 name="rc91"/>
            <p:cNvSpPr/>
            <p:nvPr/>
          </p:nvSpPr>
          <p:spPr>
            <a:xfrm>
              <a:off x="4301483" y="470041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 name="rc92"/>
            <p:cNvSpPr/>
            <p:nvPr/>
          </p:nvSpPr>
          <p:spPr>
            <a:xfrm>
              <a:off x="4597938" y="470041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 name="rc93"/>
            <p:cNvSpPr/>
            <p:nvPr/>
          </p:nvSpPr>
          <p:spPr>
            <a:xfrm>
              <a:off x="4894393" y="470041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 name="rc94"/>
            <p:cNvSpPr/>
            <p:nvPr/>
          </p:nvSpPr>
          <p:spPr>
            <a:xfrm>
              <a:off x="5190848" y="470041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 name="rc95"/>
            <p:cNvSpPr/>
            <p:nvPr/>
          </p:nvSpPr>
          <p:spPr>
            <a:xfrm>
              <a:off x="5487303" y="470041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 name="rc96"/>
            <p:cNvSpPr/>
            <p:nvPr/>
          </p:nvSpPr>
          <p:spPr>
            <a:xfrm>
              <a:off x="5783758" y="470041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 name="rc97"/>
            <p:cNvSpPr/>
            <p:nvPr/>
          </p:nvSpPr>
          <p:spPr>
            <a:xfrm>
              <a:off x="6080214" y="470041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8" name="rc98"/>
            <p:cNvSpPr/>
            <p:nvPr/>
          </p:nvSpPr>
          <p:spPr>
            <a:xfrm>
              <a:off x="6376669" y="470041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 name="rc99"/>
            <p:cNvSpPr/>
            <p:nvPr/>
          </p:nvSpPr>
          <p:spPr>
            <a:xfrm>
              <a:off x="6673124" y="4700413"/>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0" name="rc100"/>
            <p:cNvSpPr/>
            <p:nvPr/>
          </p:nvSpPr>
          <p:spPr>
            <a:xfrm>
              <a:off x="6969579" y="470041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 name="rc101"/>
            <p:cNvSpPr/>
            <p:nvPr/>
          </p:nvSpPr>
          <p:spPr>
            <a:xfrm>
              <a:off x="7266034" y="470041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 name="rc102"/>
            <p:cNvSpPr/>
            <p:nvPr/>
          </p:nvSpPr>
          <p:spPr>
            <a:xfrm>
              <a:off x="7562489" y="4700413"/>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3" name="rc103"/>
            <p:cNvSpPr/>
            <p:nvPr/>
          </p:nvSpPr>
          <p:spPr>
            <a:xfrm>
              <a:off x="7858944" y="470041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4" name="rc104"/>
            <p:cNvSpPr/>
            <p:nvPr/>
          </p:nvSpPr>
          <p:spPr>
            <a:xfrm>
              <a:off x="8155400" y="4700413"/>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5" name="rc105"/>
            <p:cNvSpPr/>
            <p:nvPr/>
          </p:nvSpPr>
          <p:spPr>
            <a:xfrm>
              <a:off x="8451855" y="4700413"/>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6" name="rc106"/>
            <p:cNvSpPr/>
            <p:nvPr/>
          </p:nvSpPr>
          <p:spPr>
            <a:xfrm>
              <a:off x="8748310" y="4700413"/>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7" name="rc107"/>
            <p:cNvSpPr/>
            <p:nvPr/>
          </p:nvSpPr>
          <p:spPr>
            <a:xfrm>
              <a:off x="1929842"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 name="rc108"/>
            <p:cNvSpPr/>
            <p:nvPr/>
          </p:nvSpPr>
          <p:spPr>
            <a:xfrm>
              <a:off x="2226297"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 name="rc109"/>
            <p:cNvSpPr/>
            <p:nvPr/>
          </p:nvSpPr>
          <p:spPr>
            <a:xfrm>
              <a:off x="2522752"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 name="rc110"/>
            <p:cNvSpPr/>
            <p:nvPr/>
          </p:nvSpPr>
          <p:spPr>
            <a:xfrm>
              <a:off x="2819207" y="2416216"/>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1" name="rc111"/>
            <p:cNvSpPr/>
            <p:nvPr/>
          </p:nvSpPr>
          <p:spPr>
            <a:xfrm>
              <a:off x="3115662"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 name="rc112"/>
            <p:cNvSpPr/>
            <p:nvPr/>
          </p:nvSpPr>
          <p:spPr>
            <a:xfrm>
              <a:off x="3412117"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 name="rc113"/>
            <p:cNvSpPr/>
            <p:nvPr/>
          </p:nvSpPr>
          <p:spPr>
            <a:xfrm>
              <a:off x="3708572"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 name="rc114"/>
            <p:cNvSpPr/>
            <p:nvPr/>
          </p:nvSpPr>
          <p:spPr>
            <a:xfrm>
              <a:off x="4005028"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 name="rc115"/>
            <p:cNvSpPr/>
            <p:nvPr/>
          </p:nvSpPr>
          <p:spPr>
            <a:xfrm>
              <a:off x="4301483"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 name="rc116"/>
            <p:cNvSpPr/>
            <p:nvPr/>
          </p:nvSpPr>
          <p:spPr>
            <a:xfrm>
              <a:off x="4597938"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 name="rc117"/>
            <p:cNvSpPr/>
            <p:nvPr/>
          </p:nvSpPr>
          <p:spPr>
            <a:xfrm>
              <a:off x="4894393"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 name="rc118"/>
            <p:cNvSpPr/>
            <p:nvPr/>
          </p:nvSpPr>
          <p:spPr>
            <a:xfrm>
              <a:off x="5190848"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 name="rc119"/>
            <p:cNvSpPr/>
            <p:nvPr/>
          </p:nvSpPr>
          <p:spPr>
            <a:xfrm>
              <a:off x="5487303"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 name="rc120"/>
            <p:cNvSpPr/>
            <p:nvPr/>
          </p:nvSpPr>
          <p:spPr>
            <a:xfrm>
              <a:off x="5783758"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 name="rc121"/>
            <p:cNvSpPr/>
            <p:nvPr/>
          </p:nvSpPr>
          <p:spPr>
            <a:xfrm>
              <a:off x="6080214" y="241621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 name="rc122"/>
            <p:cNvSpPr/>
            <p:nvPr/>
          </p:nvSpPr>
          <p:spPr>
            <a:xfrm>
              <a:off x="1929842" y="36764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 name="rc123"/>
            <p:cNvSpPr/>
            <p:nvPr/>
          </p:nvSpPr>
          <p:spPr>
            <a:xfrm>
              <a:off x="2226297"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 name="rc124"/>
            <p:cNvSpPr/>
            <p:nvPr/>
          </p:nvSpPr>
          <p:spPr>
            <a:xfrm>
              <a:off x="1929842"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 name="rc125"/>
            <p:cNvSpPr/>
            <p:nvPr/>
          </p:nvSpPr>
          <p:spPr>
            <a:xfrm>
              <a:off x="2226297"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 name="rc126"/>
            <p:cNvSpPr/>
            <p:nvPr/>
          </p:nvSpPr>
          <p:spPr>
            <a:xfrm>
              <a:off x="2522752"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 name="rc127"/>
            <p:cNvSpPr/>
            <p:nvPr/>
          </p:nvSpPr>
          <p:spPr>
            <a:xfrm>
              <a:off x="2819207"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 name="rc128"/>
            <p:cNvSpPr/>
            <p:nvPr/>
          </p:nvSpPr>
          <p:spPr>
            <a:xfrm>
              <a:off x="3115662"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9" name="rc129"/>
            <p:cNvSpPr/>
            <p:nvPr/>
          </p:nvSpPr>
          <p:spPr>
            <a:xfrm>
              <a:off x="3412117"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 name="rc130"/>
            <p:cNvSpPr/>
            <p:nvPr/>
          </p:nvSpPr>
          <p:spPr>
            <a:xfrm>
              <a:off x="3708572"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 name="rc131"/>
            <p:cNvSpPr/>
            <p:nvPr/>
          </p:nvSpPr>
          <p:spPr>
            <a:xfrm>
              <a:off x="4005028"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4301483"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 name="rc133"/>
            <p:cNvSpPr/>
            <p:nvPr/>
          </p:nvSpPr>
          <p:spPr>
            <a:xfrm>
              <a:off x="4597938"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 name="rc134"/>
            <p:cNvSpPr/>
            <p:nvPr/>
          </p:nvSpPr>
          <p:spPr>
            <a:xfrm>
              <a:off x="4894393"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 name="rc135"/>
            <p:cNvSpPr/>
            <p:nvPr/>
          </p:nvSpPr>
          <p:spPr>
            <a:xfrm>
              <a:off x="5190848"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 name="rc136"/>
            <p:cNvSpPr/>
            <p:nvPr/>
          </p:nvSpPr>
          <p:spPr>
            <a:xfrm>
              <a:off x="5487303" y="391275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 name="rc137"/>
            <p:cNvSpPr/>
            <p:nvPr/>
          </p:nvSpPr>
          <p:spPr>
            <a:xfrm>
              <a:off x="5783758" y="391275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 name="rc138"/>
            <p:cNvSpPr/>
            <p:nvPr/>
          </p:nvSpPr>
          <p:spPr>
            <a:xfrm>
              <a:off x="6080214" y="391275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 name="rc139"/>
            <p:cNvSpPr/>
            <p:nvPr/>
          </p:nvSpPr>
          <p:spPr>
            <a:xfrm>
              <a:off x="6376669" y="391275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 name="rc140"/>
            <p:cNvSpPr/>
            <p:nvPr/>
          </p:nvSpPr>
          <p:spPr>
            <a:xfrm>
              <a:off x="6673124" y="391275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1" name="rc141"/>
            <p:cNvSpPr/>
            <p:nvPr/>
          </p:nvSpPr>
          <p:spPr>
            <a:xfrm>
              <a:off x="6969579" y="391275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2" name="rc142"/>
            <p:cNvSpPr/>
            <p:nvPr/>
          </p:nvSpPr>
          <p:spPr>
            <a:xfrm>
              <a:off x="7266034" y="3912759"/>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3" name="rc143"/>
            <p:cNvSpPr/>
            <p:nvPr/>
          </p:nvSpPr>
          <p:spPr>
            <a:xfrm>
              <a:off x="7562489" y="3912759"/>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4" name="rc144"/>
            <p:cNvSpPr/>
            <p:nvPr/>
          </p:nvSpPr>
          <p:spPr>
            <a:xfrm>
              <a:off x="7858944" y="391275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5" name="rc145"/>
            <p:cNvSpPr/>
            <p:nvPr/>
          </p:nvSpPr>
          <p:spPr>
            <a:xfrm>
              <a:off x="8155400" y="3912759"/>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6" name="rc146"/>
            <p:cNvSpPr/>
            <p:nvPr/>
          </p:nvSpPr>
          <p:spPr>
            <a:xfrm>
              <a:off x="8451855" y="3912759"/>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7" name="rc147"/>
            <p:cNvSpPr/>
            <p:nvPr/>
          </p:nvSpPr>
          <p:spPr>
            <a:xfrm>
              <a:off x="8748310" y="391275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8" name="rc148"/>
            <p:cNvSpPr/>
            <p:nvPr/>
          </p:nvSpPr>
          <p:spPr>
            <a:xfrm>
              <a:off x="1929842" y="430658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9" name="rc149"/>
            <p:cNvSpPr/>
            <p:nvPr/>
          </p:nvSpPr>
          <p:spPr>
            <a:xfrm>
              <a:off x="2226297" y="4306586"/>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50" name="rc150"/>
            <p:cNvSpPr/>
            <p:nvPr/>
          </p:nvSpPr>
          <p:spPr>
            <a:xfrm>
              <a:off x="2522752" y="430658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51" name="rc151"/>
            <p:cNvSpPr/>
            <p:nvPr/>
          </p:nvSpPr>
          <p:spPr>
            <a:xfrm>
              <a:off x="2819207" y="4306586"/>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 name="rc152"/>
            <p:cNvSpPr/>
            <p:nvPr/>
          </p:nvSpPr>
          <p:spPr>
            <a:xfrm>
              <a:off x="3115662" y="4306586"/>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53" name="rc153"/>
            <p:cNvSpPr/>
            <p:nvPr/>
          </p:nvSpPr>
          <p:spPr>
            <a:xfrm>
              <a:off x="3412117" y="430658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 name="rc154"/>
            <p:cNvSpPr/>
            <p:nvPr/>
          </p:nvSpPr>
          <p:spPr>
            <a:xfrm>
              <a:off x="3708572" y="430658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5" name="rc155"/>
            <p:cNvSpPr/>
            <p:nvPr/>
          </p:nvSpPr>
          <p:spPr>
            <a:xfrm>
              <a:off x="4005028" y="430658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6" name="rc156"/>
            <p:cNvSpPr/>
            <p:nvPr/>
          </p:nvSpPr>
          <p:spPr>
            <a:xfrm>
              <a:off x="4301483" y="430658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7" name="rc157"/>
            <p:cNvSpPr/>
            <p:nvPr/>
          </p:nvSpPr>
          <p:spPr>
            <a:xfrm>
              <a:off x="4597938" y="430658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8" name="rc158"/>
            <p:cNvSpPr/>
            <p:nvPr/>
          </p:nvSpPr>
          <p:spPr>
            <a:xfrm>
              <a:off x="4894393" y="430658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9" name="rc159"/>
            <p:cNvSpPr/>
            <p:nvPr/>
          </p:nvSpPr>
          <p:spPr>
            <a:xfrm>
              <a:off x="5190848" y="430658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0" name="rc160"/>
            <p:cNvSpPr/>
            <p:nvPr/>
          </p:nvSpPr>
          <p:spPr>
            <a:xfrm>
              <a:off x="5487303" y="430658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61" name="rc161"/>
            <p:cNvSpPr/>
            <p:nvPr/>
          </p:nvSpPr>
          <p:spPr>
            <a:xfrm>
              <a:off x="5783758" y="430658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 name="rc162"/>
            <p:cNvSpPr/>
            <p:nvPr/>
          </p:nvSpPr>
          <p:spPr>
            <a:xfrm>
              <a:off x="6080214" y="430658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63" name="rc163"/>
            <p:cNvSpPr/>
            <p:nvPr/>
          </p:nvSpPr>
          <p:spPr>
            <a:xfrm>
              <a:off x="1929842"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4" name="rc164"/>
            <p:cNvSpPr/>
            <p:nvPr/>
          </p:nvSpPr>
          <p:spPr>
            <a:xfrm>
              <a:off x="2226297"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5" name="rc165"/>
            <p:cNvSpPr/>
            <p:nvPr/>
          </p:nvSpPr>
          <p:spPr>
            <a:xfrm>
              <a:off x="2522752"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6" name="rc166"/>
            <p:cNvSpPr/>
            <p:nvPr/>
          </p:nvSpPr>
          <p:spPr>
            <a:xfrm>
              <a:off x="2819207"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7" name="rc167"/>
            <p:cNvSpPr/>
            <p:nvPr/>
          </p:nvSpPr>
          <p:spPr>
            <a:xfrm>
              <a:off x="3115662"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8" name="rc168"/>
            <p:cNvSpPr/>
            <p:nvPr/>
          </p:nvSpPr>
          <p:spPr>
            <a:xfrm>
              <a:off x="3412117"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9" name="rc169"/>
            <p:cNvSpPr/>
            <p:nvPr/>
          </p:nvSpPr>
          <p:spPr>
            <a:xfrm>
              <a:off x="3708572"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0" name="rc170"/>
            <p:cNvSpPr/>
            <p:nvPr/>
          </p:nvSpPr>
          <p:spPr>
            <a:xfrm>
              <a:off x="4005028"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1" name="rc171"/>
            <p:cNvSpPr/>
            <p:nvPr/>
          </p:nvSpPr>
          <p:spPr>
            <a:xfrm>
              <a:off x="4301483"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2" name="rc172"/>
            <p:cNvSpPr/>
            <p:nvPr/>
          </p:nvSpPr>
          <p:spPr>
            <a:xfrm>
              <a:off x="4597938"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3" name="rc173"/>
            <p:cNvSpPr/>
            <p:nvPr/>
          </p:nvSpPr>
          <p:spPr>
            <a:xfrm>
              <a:off x="4894393"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4" name="rc174"/>
            <p:cNvSpPr/>
            <p:nvPr/>
          </p:nvSpPr>
          <p:spPr>
            <a:xfrm>
              <a:off x="5190848"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5" name="rc175"/>
            <p:cNvSpPr/>
            <p:nvPr/>
          </p:nvSpPr>
          <p:spPr>
            <a:xfrm>
              <a:off x="5487303"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6" name="rc176"/>
            <p:cNvSpPr/>
            <p:nvPr/>
          </p:nvSpPr>
          <p:spPr>
            <a:xfrm>
              <a:off x="5783758"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7" name="rc177"/>
            <p:cNvSpPr/>
            <p:nvPr/>
          </p:nvSpPr>
          <p:spPr>
            <a:xfrm>
              <a:off x="6080214"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8" name="rc178"/>
            <p:cNvSpPr/>
            <p:nvPr/>
          </p:nvSpPr>
          <p:spPr>
            <a:xfrm>
              <a:off x="6376669"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9" name="rc179"/>
            <p:cNvSpPr/>
            <p:nvPr/>
          </p:nvSpPr>
          <p:spPr>
            <a:xfrm>
              <a:off x="6673124"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0" name="rc180"/>
            <p:cNvSpPr/>
            <p:nvPr/>
          </p:nvSpPr>
          <p:spPr>
            <a:xfrm>
              <a:off x="6969579"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1" name="rc181"/>
            <p:cNvSpPr/>
            <p:nvPr/>
          </p:nvSpPr>
          <p:spPr>
            <a:xfrm>
              <a:off x="7266034"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2" name="rc182"/>
            <p:cNvSpPr/>
            <p:nvPr/>
          </p:nvSpPr>
          <p:spPr>
            <a:xfrm>
              <a:off x="7562489"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3" name="rc183"/>
            <p:cNvSpPr/>
            <p:nvPr/>
          </p:nvSpPr>
          <p:spPr>
            <a:xfrm>
              <a:off x="7858944"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4" name="rc184"/>
            <p:cNvSpPr/>
            <p:nvPr/>
          </p:nvSpPr>
          <p:spPr>
            <a:xfrm>
              <a:off x="8155400"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5" name="rc185"/>
            <p:cNvSpPr/>
            <p:nvPr/>
          </p:nvSpPr>
          <p:spPr>
            <a:xfrm>
              <a:off x="8451855"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6" name="rc186"/>
            <p:cNvSpPr/>
            <p:nvPr/>
          </p:nvSpPr>
          <p:spPr>
            <a:xfrm>
              <a:off x="8748310"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7" name="rc187"/>
            <p:cNvSpPr/>
            <p:nvPr/>
          </p:nvSpPr>
          <p:spPr>
            <a:xfrm>
              <a:off x="1929842" y="225868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8" name="rc188"/>
            <p:cNvSpPr/>
            <p:nvPr/>
          </p:nvSpPr>
          <p:spPr>
            <a:xfrm>
              <a:off x="2226297"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9" name="rc189"/>
            <p:cNvSpPr/>
            <p:nvPr/>
          </p:nvSpPr>
          <p:spPr>
            <a:xfrm>
              <a:off x="2522752"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0" name="rc190"/>
            <p:cNvSpPr/>
            <p:nvPr/>
          </p:nvSpPr>
          <p:spPr>
            <a:xfrm>
              <a:off x="2819207"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1" name="rc191"/>
            <p:cNvSpPr/>
            <p:nvPr/>
          </p:nvSpPr>
          <p:spPr>
            <a:xfrm>
              <a:off x="3115662"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2" name="rc192"/>
            <p:cNvSpPr/>
            <p:nvPr/>
          </p:nvSpPr>
          <p:spPr>
            <a:xfrm>
              <a:off x="3412117"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3" name="rc193"/>
            <p:cNvSpPr/>
            <p:nvPr/>
          </p:nvSpPr>
          <p:spPr>
            <a:xfrm>
              <a:off x="3708572"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4" name="rc194"/>
            <p:cNvSpPr/>
            <p:nvPr/>
          </p:nvSpPr>
          <p:spPr>
            <a:xfrm>
              <a:off x="4005028"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5" name="rc195"/>
            <p:cNvSpPr/>
            <p:nvPr/>
          </p:nvSpPr>
          <p:spPr>
            <a:xfrm>
              <a:off x="4301483"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6" name="rc196"/>
            <p:cNvSpPr/>
            <p:nvPr/>
          </p:nvSpPr>
          <p:spPr>
            <a:xfrm>
              <a:off x="4597938"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7" name="rc197"/>
            <p:cNvSpPr/>
            <p:nvPr/>
          </p:nvSpPr>
          <p:spPr>
            <a:xfrm>
              <a:off x="4894393"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8" name="rc198"/>
            <p:cNvSpPr/>
            <p:nvPr/>
          </p:nvSpPr>
          <p:spPr>
            <a:xfrm>
              <a:off x="5190848"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9" name="rc199"/>
            <p:cNvSpPr/>
            <p:nvPr/>
          </p:nvSpPr>
          <p:spPr>
            <a:xfrm>
              <a:off x="5487303"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0" name="rc200"/>
            <p:cNvSpPr/>
            <p:nvPr/>
          </p:nvSpPr>
          <p:spPr>
            <a:xfrm>
              <a:off x="5783758"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1" name="rc201"/>
            <p:cNvSpPr/>
            <p:nvPr/>
          </p:nvSpPr>
          <p:spPr>
            <a:xfrm>
              <a:off x="6080214"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2" name="rc202"/>
            <p:cNvSpPr/>
            <p:nvPr/>
          </p:nvSpPr>
          <p:spPr>
            <a:xfrm>
              <a:off x="6376669"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3" name="rc203"/>
            <p:cNvSpPr/>
            <p:nvPr/>
          </p:nvSpPr>
          <p:spPr>
            <a:xfrm>
              <a:off x="6673124"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4" name="rc204"/>
            <p:cNvSpPr/>
            <p:nvPr/>
          </p:nvSpPr>
          <p:spPr>
            <a:xfrm>
              <a:off x="6969579"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5" name="rc205"/>
            <p:cNvSpPr/>
            <p:nvPr/>
          </p:nvSpPr>
          <p:spPr>
            <a:xfrm>
              <a:off x="7266034"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6" name="rc206"/>
            <p:cNvSpPr/>
            <p:nvPr/>
          </p:nvSpPr>
          <p:spPr>
            <a:xfrm>
              <a:off x="7562489"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7" name="rc207"/>
            <p:cNvSpPr/>
            <p:nvPr/>
          </p:nvSpPr>
          <p:spPr>
            <a:xfrm>
              <a:off x="7858944"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8" name="rc208"/>
            <p:cNvSpPr/>
            <p:nvPr/>
          </p:nvSpPr>
          <p:spPr>
            <a:xfrm>
              <a:off x="8155400"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9" name="rc209"/>
            <p:cNvSpPr/>
            <p:nvPr/>
          </p:nvSpPr>
          <p:spPr>
            <a:xfrm>
              <a:off x="8451855"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0" name="rc210"/>
            <p:cNvSpPr/>
            <p:nvPr/>
          </p:nvSpPr>
          <p:spPr>
            <a:xfrm>
              <a:off x="8748310" y="225868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1" name="rc211"/>
            <p:cNvSpPr/>
            <p:nvPr/>
          </p:nvSpPr>
          <p:spPr>
            <a:xfrm>
              <a:off x="1929842"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2" name="rc212"/>
            <p:cNvSpPr/>
            <p:nvPr/>
          </p:nvSpPr>
          <p:spPr>
            <a:xfrm>
              <a:off x="2226297"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3" name="rc213"/>
            <p:cNvSpPr/>
            <p:nvPr/>
          </p:nvSpPr>
          <p:spPr>
            <a:xfrm>
              <a:off x="2522752"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4" name="rc214"/>
            <p:cNvSpPr/>
            <p:nvPr/>
          </p:nvSpPr>
          <p:spPr>
            <a:xfrm>
              <a:off x="2819207"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5" name="rc215"/>
            <p:cNvSpPr/>
            <p:nvPr/>
          </p:nvSpPr>
          <p:spPr>
            <a:xfrm>
              <a:off x="3115662"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6" name="rc216"/>
            <p:cNvSpPr/>
            <p:nvPr/>
          </p:nvSpPr>
          <p:spPr>
            <a:xfrm>
              <a:off x="3412117"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7" name="rc217"/>
            <p:cNvSpPr/>
            <p:nvPr/>
          </p:nvSpPr>
          <p:spPr>
            <a:xfrm>
              <a:off x="3708572"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8" name="rc218"/>
            <p:cNvSpPr/>
            <p:nvPr/>
          </p:nvSpPr>
          <p:spPr>
            <a:xfrm>
              <a:off x="4005028"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9" name="rc219"/>
            <p:cNvSpPr/>
            <p:nvPr/>
          </p:nvSpPr>
          <p:spPr>
            <a:xfrm>
              <a:off x="4301483"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0" name="rc220"/>
            <p:cNvSpPr/>
            <p:nvPr/>
          </p:nvSpPr>
          <p:spPr>
            <a:xfrm>
              <a:off x="4597938"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1" name="rc221"/>
            <p:cNvSpPr/>
            <p:nvPr/>
          </p:nvSpPr>
          <p:spPr>
            <a:xfrm>
              <a:off x="4894393"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2" name="rc222"/>
            <p:cNvSpPr/>
            <p:nvPr/>
          </p:nvSpPr>
          <p:spPr>
            <a:xfrm>
              <a:off x="5190848" y="233745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3" name="rc223"/>
            <p:cNvSpPr/>
            <p:nvPr/>
          </p:nvSpPr>
          <p:spPr>
            <a:xfrm>
              <a:off x="5487303" y="233745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4" name="rc224"/>
            <p:cNvSpPr/>
            <p:nvPr/>
          </p:nvSpPr>
          <p:spPr>
            <a:xfrm>
              <a:off x="5783758" y="233745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5" name="rc225"/>
            <p:cNvSpPr/>
            <p:nvPr/>
          </p:nvSpPr>
          <p:spPr>
            <a:xfrm>
              <a:off x="6080214"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6" name="rc226"/>
            <p:cNvSpPr/>
            <p:nvPr/>
          </p:nvSpPr>
          <p:spPr>
            <a:xfrm>
              <a:off x="6376669"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7" name="rc227"/>
            <p:cNvSpPr/>
            <p:nvPr/>
          </p:nvSpPr>
          <p:spPr>
            <a:xfrm>
              <a:off x="6673124"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8" name="rc228"/>
            <p:cNvSpPr/>
            <p:nvPr/>
          </p:nvSpPr>
          <p:spPr>
            <a:xfrm>
              <a:off x="6969579"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9" name="rc229"/>
            <p:cNvSpPr/>
            <p:nvPr/>
          </p:nvSpPr>
          <p:spPr>
            <a:xfrm>
              <a:off x="7266034"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0" name="rc230"/>
            <p:cNvSpPr/>
            <p:nvPr/>
          </p:nvSpPr>
          <p:spPr>
            <a:xfrm>
              <a:off x="7562489" y="233745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7858944"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2" name="rc232"/>
            <p:cNvSpPr/>
            <p:nvPr/>
          </p:nvSpPr>
          <p:spPr>
            <a:xfrm>
              <a:off x="8155400" y="233745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3" name="rc233"/>
            <p:cNvSpPr/>
            <p:nvPr/>
          </p:nvSpPr>
          <p:spPr>
            <a:xfrm>
              <a:off x="8451855" y="233745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34" name="rc234"/>
            <p:cNvSpPr/>
            <p:nvPr/>
          </p:nvSpPr>
          <p:spPr>
            <a:xfrm>
              <a:off x="8748310"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5" name="rc235"/>
            <p:cNvSpPr/>
            <p:nvPr/>
          </p:nvSpPr>
          <p:spPr>
            <a:xfrm>
              <a:off x="6376669" y="430658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6" name="rc236"/>
            <p:cNvSpPr/>
            <p:nvPr/>
          </p:nvSpPr>
          <p:spPr>
            <a:xfrm>
              <a:off x="6673124" y="430658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7" name="rc237"/>
            <p:cNvSpPr/>
            <p:nvPr/>
          </p:nvSpPr>
          <p:spPr>
            <a:xfrm>
              <a:off x="6969579" y="4306586"/>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8" name="rc238"/>
            <p:cNvSpPr/>
            <p:nvPr/>
          </p:nvSpPr>
          <p:spPr>
            <a:xfrm>
              <a:off x="7266034" y="430658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39" name="rc239"/>
            <p:cNvSpPr/>
            <p:nvPr/>
          </p:nvSpPr>
          <p:spPr>
            <a:xfrm>
              <a:off x="7562489" y="430658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0" name="rc240"/>
            <p:cNvSpPr/>
            <p:nvPr/>
          </p:nvSpPr>
          <p:spPr>
            <a:xfrm>
              <a:off x="7858944" y="430658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1" name="rc241"/>
            <p:cNvSpPr/>
            <p:nvPr/>
          </p:nvSpPr>
          <p:spPr>
            <a:xfrm>
              <a:off x="8155400" y="4306586"/>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2" name="rc242"/>
            <p:cNvSpPr/>
            <p:nvPr/>
          </p:nvSpPr>
          <p:spPr>
            <a:xfrm>
              <a:off x="8451855" y="430658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43" name="rc243"/>
            <p:cNvSpPr/>
            <p:nvPr/>
          </p:nvSpPr>
          <p:spPr>
            <a:xfrm>
              <a:off x="8748310" y="4306586"/>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4" name="rc244"/>
            <p:cNvSpPr/>
            <p:nvPr/>
          </p:nvSpPr>
          <p:spPr>
            <a:xfrm>
              <a:off x="1929842" y="407028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5" name="rc245"/>
            <p:cNvSpPr/>
            <p:nvPr/>
          </p:nvSpPr>
          <p:spPr>
            <a:xfrm>
              <a:off x="2226297" y="407028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46" name="rc246"/>
            <p:cNvSpPr/>
            <p:nvPr/>
          </p:nvSpPr>
          <p:spPr>
            <a:xfrm>
              <a:off x="2522752" y="40702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7" name="rc247"/>
            <p:cNvSpPr/>
            <p:nvPr/>
          </p:nvSpPr>
          <p:spPr>
            <a:xfrm>
              <a:off x="2819207" y="407028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8" name="rc248"/>
            <p:cNvSpPr/>
            <p:nvPr/>
          </p:nvSpPr>
          <p:spPr>
            <a:xfrm>
              <a:off x="3115662" y="40702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9" name="rc249"/>
            <p:cNvSpPr/>
            <p:nvPr/>
          </p:nvSpPr>
          <p:spPr>
            <a:xfrm>
              <a:off x="3412117" y="40702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0" name="rc250"/>
            <p:cNvSpPr/>
            <p:nvPr/>
          </p:nvSpPr>
          <p:spPr>
            <a:xfrm>
              <a:off x="3708572" y="407028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1" name="rc251"/>
            <p:cNvSpPr/>
            <p:nvPr/>
          </p:nvSpPr>
          <p:spPr>
            <a:xfrm>
              <a:off x="4005028" y="407028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2" name="rc252"/>
            <p:cNvSpPr/>
            <p:nvPr/>
          </p:nvSpPr>
          <p:spPr>
            <a:xfrm>
              <a:off x="4301483" y="407028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3" name="rc253"/>
            <p:cNvSpPr/>
            <p:nvPr/>
          </p:nvSpPr>
          <p:spPr>
            <a:xfrm>
              <a:off x="4597938" y="407028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4" name="rc254"/>
            <p:cNvSpPr/>
            <p:nvPr/>
          </p:nvSpPr>
          <p:spPr>
            <a:xfrm>
              <a:off x="4894393" y="40702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5" name="rc255"/>
            <p:cNvSpPr/>
            <p:nvPr/>
          </p:nvSpPr>
          <p:spPr>
            <a:xfrm>
              <a:off x="5190848" y="4070289"/>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56" name="rc256"/>
            <p:cNvSpPr/>
            <p:nvPr/>
          </p:nvSpPr>
          <p:spPr>
            <a:xfrm>
              <a:off x="5487303" y="407028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7" name="rc257"/>
            <p:cNvSpPr/>
            <p:nvPr/>
          </p:nvSpPr>
          <p:spPr>
            <a:xfrm>
              <a:off x="5783758" y="40702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58" name="rc258"/>
            <p:cNvSpPr/>
            <p:nvPr/>
          </p:nvSpPr>
          <p:spPr>
            <a:xfrm>
              <a:off x="6080214" y="407028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9" name="rc259"/>
            <p:cNvSpPr/>
            <p:nvPr/>
          </p:nvSpPr>
          <p:spPr>
            <a:xfrm>
              <a:off x="6376669" y="40702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0" name="rc260"/>
            <p:cNvSpPr/>
            <p:nvPr/>
          </p:nvSpPr>
          <p:spPr>
            <a:xfrm>
              <a:off x="6673124" y="40702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1" name="rc261"/>
            <p:cNvSpPr/>
            <p:nvPr/>
          </p:nvSpPr>
          <p:spPr>
            <a:xfrm>
              <a:off x="6969579" y="40702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2" name="rc262"/>
            <p:cNvSpPr/>
            <p:nvPr/>
          </p:nvSpPr>
          <p:spPr>
            <a:xfrm>
              <a:off x="7266034" y="40702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3" name="rc263"/>
            <p:cNvSpPr/>
            <p:nvPr/>
          </p:nvSpPr>
          <p:spPr>
            <a:xfrm>
              <a:off x="7562489" y="40702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4" name="rc264"/>
            <p:cNvSpPr/>
            <p:nvPr/>
          </p:nvSpPr>
          <p:spPr>
            <a:xfrm>
              <a:off x="7858944" y="40702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5" name="rc265"/>
            <p:cNvSpPr/>
            <p:nvPr/>
          </p:nvSpPr>
          <p:spPr>
            <a:xfrm>
              <a:off x="8155400" y="40702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6" name="rc266"/>
            <p:cNvSpPr/>
            <p:nvPr/>
          </p:nvSpPr>
          <p:spPr>
            <a:xfrm>
              <a:off x="8451855" y="40702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7" name="rc267"/>
            <p:cNvSpPr/>
            <p:nvPr/>
          </p:nvSpPr>
          <p:spPr>
            <a:xfrm>
              <a:off x="8748310" y="40702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8" name="rc268"/>
            <p:cNvSpPr/>
            <p:nvPr/>
          </p:nvSpPr>
          <p:spPr>
            <a:xfrm>
              <a:off x="1929842" y="288880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9" name="rc269"/>
            <p:cNvSpPr/>
            <p:nvPr/>
          </p:nvSpPr>
          <p:spPr>
            <a:xfrm>
              <a:off x="2226297" y="288880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0" name="rc270"/>
            <p:cNvSpPr/>
            <p:nvPr/>
          </p:nvSpPr>
          <p:spPr>
            <a:xfrm>
              <a:off x="2522752" y="288880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1" name="rc271"/>
            <p:cNvSpPr/>
            <p:nvPr/>
          </p:nvSpPr>
          <p:spPr>
            <a:xfrm>
              <a:off x="2819207" y="288880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2" name="rc272"/>
            <p:cNvSpPr/>
            <p:nvPr/>
          </p:nvSpPr>
          <p:spPr>
            <a:xfrm>
              <a:off x="3115662"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3" name="rc273"/>
            <p:cNvSpPr/>
            <p:nvPr/>
          </p:nvSpPr>
          <p:spPr>
            <a:xfrm>
              <a:off x="3412117"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4" name="rc274"/>
            <p:cNvSpPr/>
            <p:nvPr/>
          </p:nvSpPr>
          <p:spPr>
            <a:xfrm>
              <a:off x="3708572" y="288880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5" name="rc275"/>
            <p:cNvSpPr/>
            <p:nvPr/>
          </p:nvSpPr>
          <p:spPr>
            <a:xfrm>
              <a:off x="4005028" y="288880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6" name="rc276"/>
            <p:cNvSpPr/>
            <p:nvPr/>
          </p:nvSpPr>
          <p:spPr>
            <a:xfrm>
              <a:off x="4301483" y="288880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7" name="rc277"/>
            <p:cNvSpPr/>
            <p:nvPr/>
          </p:nvSpPr>
          <p:spPr>
            <a:xfrm>
              <a:off x="4597938" y="288880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8" name="rc278"/>
            <p:cNvSpPr/>
            <p:nvPr/>
          </p:nvSpPr>
          <p:spPr>
            <a:xfrm>
              <a:off x="4894393" y="288880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9" name="rc279"/>
            <p:cNvSpPr/>
            <p:nvPr/>
          </p:nvSpPr>
          <p:spPr>
            <a:xfrm>
              <a:off x="5190848" y="288880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0" name="rc280"/>
            <p:cNvSpPr/>
            <p:nvPr/>
          </p:nvSpPr>
          <p:spPr>
            <a:xfrm>
              <a:off x="5487303" y="288880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1" name="rc281"/>
            <p:cNvSpPr/>
            <p:nvPr/>
          </p:nvSpPr>
          <p:spPr>
            <a:xfrm>
              <a:off x="5783758" y="288880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2" name="rc282"/>
            <p:cNvSpPr/>
            <p:nvPr/>
          </p:nvSpPr>
          <p:spPr>
            <a:xfrm>
              <a:off x="6080214" y="288880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3" name="rc283"/>
            <p:cNvSpPr/>
            <p:nvPr/>
          </p:nvSpPr>
          <p:spPr>
            <a:xfrm>
              <a:off x="6376669"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4" name="rc284"/>
            <p:cNvSpPr/>
            <p:nvPr/>
          </p:nvSpPr>
          <p:spPr>
            <a:xfrm>
              <a:off x="6673124"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5" name="rc285"/>
            <p:cNvSpPr/>
            <p:nvPr/>
          </p:nvSpPr>
          <p:spPr>
            <a:xfrm>
              <a:off x="6969579"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6" name="rc286"/>
            <p:cNvSpPr/>
            <p:nvPr/>
          </p:nvSpPr>
          <p:spPr>
            <a:xfrm>
              <a:off x="7266034" y="288880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7" name="rc287"/>
            <p:cNvSpPr/>
            <p:nvPr/>
          </p:nvSpPr>
          <p:spPr>
            <a:xfrm>
              <a:off x="7562489"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8" name="rc288"/>
            <p:cNvSpPr/>
            <p:nvPr/>
          </p:nvSpPr>
          <p:spPr>
            <a:xfrm>
              <a:off x="7858944" y="288880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9" name="rc289"/>
            <p:cNvSpPr/>
            <p:nvPr/>
          </p:nvSpPr>
          <p:spPr>
            <a:xfrm>
              <a:off x="8155400" y="288880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0" name="rc290"/>
            <p:cNvSpPr/>
            <p:nvPr/>
          </p:nvSpPr>
          <p:spPr>
            <a:xfrm>
              <a:off x="8451855" y="288880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1" name="rc291"/>
            <p:cNvSpPr/>
            <p:nvPr/>
          </p:nvSpPr>
          <p:spPr>
            <a:xfrm>
              <a:off x="8748310" y="288880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2" name="rc292"/>
            <p:cNvSpPr/>
            <p:nvPr/>
          </p:nvSpPr>
          <p:spPr>
            <a:xfrm>
              <a:off x="7858944" y="312510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3" name="rc293"/>
            <p:cNvSpPr/>
            <p:nvPr/>
          </p:nvSpPr>
          <p:spPr>
            <a:xfrm>
              <a:off x="8155400" y="312510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4" name="rc294"/>
            <p:cNvSpPr/>
            <p:nvPr/>
          </p:nvSpPr>
          <p:spPr>
            <a:xfrm>
              <a:off x="8451855" y="312510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95" name="rc295"/>
            <p:cNvSpPr/>
            <p:nvPr/>
          </p:nvSpPr>
          <p:spPr>
            <a:xfrm>
              <a:off x="8748310" y="31251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6" name="rc296"/>
            <p:cNvSpPr/>
            <p:nvPr/>
          </p:nvSpPr>
          <p:spPr>
            <a:xfrm>
              <a:off x="8155400"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7" name="rc297"/>
            <p:cNvSpPr/>
            <p:nvPr/>
          </p:nvSpPr>
          <p:spPr>
            <a:xfrm>
              <a:off x="8451855"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8" name="rc298"/>
            <p:cNvSpPr/>
            <p:nvPr/>
          </p:nvSpPr>
          <p:spPr>
            <a:xfrm>
              <a:off x="8748310"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9" name="rc299"/>
            <p:cNvSpPr/>
            <p:nvPr/>
          </p:nvSpPr>
          <p:spPr>
            <a:xfrm>
              <a:off x="1929842"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0" name="rc300"/>
            <p:cNvSpPr/>
            <p:nvPr/>
          </p:nvSpPr>
          <p:spPr>
            <a:xfrm>
              <a:off x="2226297"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1" name="rc301"/>
            <p:cNvSpPr/>
            <p:nvPr/>
          </p:nvSpPr>
          <p:spPr>
            <a:xfrm>
              <a:off x="2522752"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2" name="rc302"/>
            <p:cNvSpPr/>
            <p:nvPr/>
          </p:nvSpPr>
          <p:spPr>
            <a:xfrm>
              <a:off x="2819207"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3" name="rc303"/>
            <p:cNvSpPr/>
            <p:nvPr/>
          </p:nvSpPr>
          <p:spPr>
            <a:xfrm>
              <a:off x="3115662"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4" name="rc304"/>
            <p:cNvSpPr/>
            <p:nvPr/>
          </p:nvSpPr>
          <p:spPr>
            <a:xfrm>
              <a:off x="3412117"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5" name="rc305"/>
            <p:cNvSpPr/>
            <p:nvPr/>
          </p:nvSpPr>
          <p:spPr>
            <a:xfrm>
              <a:off x="3708572"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6" name="rc306"/>
            <p:cNvSpPr/>
            <p:nvPr/>
          </p:nvSpPr>
          <p:spPr>
            <a:xfrm>
              <a:off x="4005028"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7" name="rc307"/>
            <p:cNvSpPr/>
            <p:nvPr/>
          </p:nvSpPr>
          <p:spPr>
            <a:xfrm>
              <a:off x="4301483"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8" name="rc308"/>
            <p:cNvSpPr/>
            <p:nvPr/>
          </p:nvSpPr>
          <p:spPr>
            <a:xfrm>
              <a:off x="4597938"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9" name="rc309"/>
            <p:cNvSpPr/>
            <p:nvPr/>
          </p:nvSpPr>
          <p:spPr>
            <a:xfrm>
              <a:off x="4894393"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0" name="rc310"/>
            <p:cNvSpPr/>
            <p:nvPr/>
          </p:nvSpPr>
          <p:spPr>
            <a:xfrm>
              <a:off x="5190848"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1" name="rc311"/>
            <p:cNvSpPr/>
            <p:nvPr/>
          </p:nvSpPr>
          <p:spPr>
            <a:xfrm>
              <a:off x="5487303"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2" name="rc312"/>
            <p:cNvSpPr/>
            <p:nvPr/>
          </p:nvSpPr>
          <p:spPr>
            <a:xfrm>
              <a:off x="5783758"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3" name="rc313"/>
            <p:cNvSpPr/>
            <p:nvPr/>
          </p:nvSpPr>
          <p:spPr>
            <a:xfrm>
              <a:off x="6080214"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4" name="rc314"/>
            <p:cNvSpPr/>
            <p:nvPr/>
          </p:nvSpPr>
          <p:spPr>
            <a:xfrm>
              <a:off x="6376669"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5" name="rc315"/>
            <p:cNvSpPr/>
            <p:nvPr/>
          </p:nvSpPr>
          <p:spPr>
            <a:xfrm>
              <a:off x="6673124"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6" name="rc316"/>
            <p:cNvSpPr/>
            <p:nvPr/>
          </p:nvSpPr>
          <p:spPr>
            <a:xfrm>
              <a:off x="6969579"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7" name="rc317"/>
            <p:cNvSpPr/>
            <p:nvPr/>
          </p:nvSpPr>
          <p:spPr>
            <a:xfrm>
              <a:off x="7266034"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8" name="rc318"/>
            <p:cNvSpPr/>
            <p:nvPr/>
          </p:nvSpPr>
          <p:spPr>
            <a:xfrm>
              <a:off x="7562489"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9" name="rc319"/>
            <p:cNvSpPr/>
            <p:nvPr/>
          </p:nvSpPr>
          <p:spPr>
            <a:xfrm>
              <a:off x="7858944"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0" name="rc320"/>
            <p:cNvSpPr/>
            <p:nvPr/>
          </p:nvSpPr>
          <p:spPr>
            <a:xfrm>
              <a:off x="8155400" y="186485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1" name="rc321"/>
            <p:cNvSpPr/>
            <p:nvPr/>
          </p:nvSpPr>
          <p:spPr>
            <a:xfrm>
              <a:off x="8451855"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2" name="rc322"/>
            <p:cNvSpPr/>
            <p:nvPr/>
          </p:nvSpPr>
          <p:spPr>
            <a:xfrm>
              <a:off x="8748310"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3" name="rc323"/>
            <p:cNvSpPr/>
            <p:nvPr/>
          </p:nvSpPr>
          <p:spPr>
            <a:xfrm>
              <a:off x="2522752" y="4149055"/>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24" name="rc324"/>
            <p:cNvSpPr/>
            <p:nvPr/>
          </p:nvSpPr>
          <p:spPr>
            <a:xfrm>
              <a:off x="2819207" y="414905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5" name="rc325"/>
            <p:cNvSpPr/>
            <p:nvPr/>
          </p:nvSpPr>
          <p:spPr>
            <a:xfrm>
              <a:off x="3115662" y="4149055"/>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26" name="rc326"/>
            <p:cNvSpPr/>
            <p:nvPr/>
          </p:nvSpPr>
          <p:spPr>
            <a:xfrm>
              <a:off x="3412117" y="414905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7" name="rc327"/>
            <p:cNvSpPr/>
            <p:nvPr/>
          </p:nvSpPr>
          <p:spPr>
            <a:xfrm>
              <a:off x="3708572" y="4149055"/>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28" name="rc328"/>
            <p:cNvSpPr/>
            <p:nvPr/>
          </p:nvSpPr>
          <p:spPr>
            <a:xfrm>
              <a:off x="4005028" y="4149055"/>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29" name="rc329"/>
            <p:cNvSpPr/>
            <p:nvPr/>
          </p:nvSpPr>
          <p:spPr>
            <a:xfrm>
              <a:off x="4301483" y="4149055"/>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30" name="rc330"/>
            <p:cNvSpPr/>
            <p:nvPr/>
          </p:nvSpPr>
          <p:spPr>
            <a:xfrm>
              <a:off x="4597938" y="414905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4894393" y="4149055"/>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32" name="rc332"/>
            <p:cNvSpPr/>
            <p:nvPr/>
          </p:nvSpPr>
          <p:spPr>
            <a:xfrm>
              <a:off x="5190848" y="414905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3" name="rc333"/>
            <p:cNvSpPr/>
            <p:nvPr/>
          </p:nvSpPr>
          <p:spPr>
            <a:xfrm>
              <a:off x="5487303" y="414905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4" name="rc334"/>
            <p:cNvSpPr/>
            <p:nvPr/>
          </p:nvSpPr>
          <p:spPr>
            <a:xfrm>
              <a:off x="5783758" y="414905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5" name="rc335"/>
            <p:cNvSpPr/>
            <p:nvPr/>
          </p:nvSpPr>
          <p:spPr>
            <a:xfrm>
              <a:off x="6080214" y="414905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6" name="rc336"/>
            <p:cNvSpPr/>
            <p:nvPr/>
          </p:nvSpPr>
          <p:spPr>
            <a:xfrm>
              <a:off x="6376669" y="414905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7" name="rc337"/>
            <p:cNvSpPr/>
            <p:nvPr/>
          </p:nvSpPr>
          <p:spPr>
            <a:xfrm>
              <a:off x="6673124" y="414905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8" name="rc338"/>
            <p:cNvSpPr/>
            <p:nvPr/>
          </p:nvSpPr>
          <p:spPr>
            <a:xfrm>
              <a:off x="6969579" y="414905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9" name="rc339"/>
            <p:cNvSpPr/>
            <p:nvPr/>
          </p:nvSpPr>
          <p:spPr>
            <a:xfrm>
              <a:off x="1929842"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0" name="rc340"/>
            <p:cNvSpPr/>
            <p:nvPr/>
          </p:nvSpPr>
          <p:spPr>
            <a:xfrm>
              <a:off x="2226297" y="438535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1" name="rc341"/>
            <p:cNvSpPr/>
            <p:nvPr/>
          </p:nvSpPr>
          <p:spPr>
            <a:xfrm>
              <a:off x="2522752" y="438535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2" name="rc342"/>
            <p:cNvSpPr/>
            <p:nvPr/>
          </p:nvSpPr>
          <p:spPr>
            <a:xfrm>
              <a:off x="2819207" y="4385351"/>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43" name="rc343"/>
            <p:cNvSpPr/>
            <p:nvPr/>
          </p:nvSpPr>
          <p:spPr>
            <a:xfrm>
              <a:off x="3115662" y="438535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44" name="rc344"/>
            <p:cNvSpPr/>
            <p:nvPr/>
          </p:nvSpPr>
          <p:spPr>
            <a:xfrm>
              <a:off x="3412117" y="438535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5" name="rc345"/>
            <p:cNvSpPr/>
            <p:nvPr/>
          </p:nvSpPr>
          <p:spPr>
            <a:xfrm>
              <a:off x="3708572" y="4385351"/>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6" name="rc346"/>
            <p:cNvSpPr/>
            <p:nvPr/>
          </p:nvSpPr>
          <p:spPr>
            <a:xfrm>
              <a:off x="4005028" y="438535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47" name="rc347"/>
            <p:cNvSpPr/>
            <p:nvPr/>
          </p:nvSpPr>
          <p:spPr>
            <a:xfrm>
              <a:off x="4301483" y="438535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48" name="rc348"/>
            <p:cNvSpPr/>
            <p:nvPr/>
          </p:nvSpPr>
          <p:spPr>
            <a:xfrm>
              <a:off x="4597938" y="438535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49" name="rc349"/>
            <p:cNvSpPr/>
            <p:nvPr/>
          </p:nvSpPr>
          <p:spPr>
            <a:xfrm>
              <a:off x="4894393" y="438535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0" name="rc350"/>
            <p:cNvSpPr/>
            <p:nvPr/>
          </p:nvSpPr>
          <p:spPr>
            <a:xfrm>
              <a:off x="5190848"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51" name="rc351"/>
            <p:cNvSpPr/>
            <p:nvPr/>
          </p:nvSpPr>
          <p:spPr>
            <a:xfrm>
              <a:off x="5487303" y="438535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52" name="rc352"/>
            <p:cNvSpPr/>
            <p:nvPr/>
          </p:nvSpPr>
          <p:spPr>
            <a:xfrm>
              <a:off x="5783758"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53" name="rc353"/>
            <p:cNvSpPr/>
            <p:nvPr/>
          </p:nvSpPr>
          <p:spPr>
            <a:xfrm>
              <a:off x="6080214" y="438535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4" name="rc354"/>
            <p:cNvSpPr/>
            <p:nvPr/>
          </p:nvSpPr>
          <p:spPr>
            <a:xfrm>
              <a:off x="6376669" y="438535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5" name="rc355"/>
            <p:cNvSpPr/>
            <p:nvPr/>
          </p:nvSpPr>
          <p:spPr>
            <a:xfrm>
              <a:off x="6673124" y="438535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6" name="rc356"/>
            <p:cNvSpPr/>
            <p:nvPr/>
          </p:nvSpPr>
          <p:spPr>
            <a:xfrm>
              <a:off x="6969579" y="438535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7" name="rc357"/>
            <p:cNvSpPr/>
            <p:nvPr/>
          </p:nvSpPr>
          <p:spPr>
            <a:xfrm>
              <a:off x="7266034" y="438535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8" name="rc358"/>
            <p:cNvSpPr/>
            <p:nvPr/>
          </p:nvSpPr>
          <p:spPr>
            <a:xfrm>
              <a:off x="7562489" y="438535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9" name="rc359"/>
            <p:cNvSpPr/>
            <p:nvPr/>
          </p:nvSpPr>
          <p:spPr>
            <a:xfrm>
              <a:off x="7858944" y="438535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0" name="rc360"/>
            <p:cNvSpPr/>
            <p:nvPr/>
          </p:nvSpPr>
          <p:spPr>
            <a:xfrm>
              <a:off x="8155400" y="438535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1" name="rc361"/>
            <p:cNvSpPr/>
            <p:nvPr/>
          </p:nvSpPr>
          <p:spPr>
            <a:xfrm>
              <a:off x="8451855" y="438535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2" name="rc362"/>
            <p:cNvSpPr/>
            <p:nvPr/>
          </p:nvSpPr>
          <p:spPr>
            <a:xfrm>
              <a:off x="8748310" y="438535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3" name="rc363"/>
            <p:cNvSpPr/>
            <p:nvPr/>
          </p:nvSpPr>
          <p:spPr>
            <a:xfrm>
              <a:off x="1929842" y="312510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4" name="rc364"/>
            <p:cNvSpPr/>
            <p:nvPr/>
          </p:nvSpPr>
          <p:spPr>
            <a:xfrm>
              <a:off x="2226297" y="312510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65" name="rc365"/>
            <p:cNvSpPr/>
            <p:nvPr/>
          </p:nvSpPr>
          <p:spPr>
            <a:xfrm>
              <a:off x="2522752" y="312510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6" name="rc366"/>
            <p:cNvSpPr/>
            <p:nvPr/>
          </p:nvSpPr>
          <p:spPr>
            <a:xfrm>
              <a:off x="2819207" y="312510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7" name="rc367"/>
            <p:cNvSpPr/>
            <p:nvPr/>
          </p:nvSpPr>
          <p:spPr>
            <a:xfrm>
              <a:off x="3115662" y="312510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8" name="rc368"/>
            <p:cNvSpPr/>
            <p:nvPr/>
          </p:nvSpPr>
          <p:spPr>
            <a:xfrm>
              <a:off x="3412117" y="312510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9" name="rc369"/>
            <p:cNvSpPr/>
            <p:nvPr/>
          </p:nvSpPr>
          <p:spPr>
            <a:xfrm>
              <a:off x="3708572" y="31251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0" name="rc370"/>
            <p:cNvSpPr/>
            <p:nvPr/>
          </p:nvSpPr>
          <p:spPr>
            <a:xfrm>
              <a:off x="4005028" y="31251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1" name="rc371"/>
            <p:cNvSpPr/>
            <p:nvPr/>
          </p:nvSpPr>
          <p:spPr>
            <a:xfrm>
              <a:off x="4301483" y="312510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2" name="rc372"/>
            <p:cNvSpPr/>
            <p:nvPr/>
          </p:nvSpPr>
          <p:spPr>
            <a:xfrm>
              <a:off x="4597938" y="31251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3" name="rc373"/>
            <p:cNvSpPr/>
            <p:nvPr/>
          </p:nvSpPr>
          <p:spPr>
            <a:xfrm>
              <a:off x="4894393"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4" name="rc374"/>
            <p:cNvSpPr/>
            <p:nvPr/>
          </p:nvSpPr>
          <p:spPr>
            <a:xfrm>
              <a:off x="5190848"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5" name="rc375"/>
            <p:cNvSpPr/>
            <p:nvPr/>
          </p:nvSpPr>
          <p:spPr>
            <a:xfrm>
              <a:off x="5487303"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6" name="rc376"/>
            <p:cNvSpPr/>
            <p:nvPr/>
          </p:nvSpPr>
          <p:spPr>
            <a:xfrm>
              <a:off x="5783758"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7" name="rc377"/>
            <p:cNvSpPr/>
            <p:nvPr/>
          </p:nvSpPr>
          <p:spPr>
            <a:xfrm>
              <a:off x="6080214"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8" name="rc378"/>
            <p:cNvSpPr/>
            <p:nvPr/>
          </p:nvSpPr>
          <p:spPr>
            <a:xfrm>
              <a:off x="6376669"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9" name="rc379"/>
            <p:cNvSpPr/>
            <p:nvPr/>
          </p:nvSpPr>
          <p:spPr>
            <a:xfrm>
              <a:off x="6673124" y="312510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0" name="rc380"/>
            <p:cNvSpPr/>
            <p:nvPr/>
          </p:nvSpPr>
          <p:spPr>
            <a:xfrm>
              <a:off x="6969579" y="312510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1" name="rc381"/>
            <p:cNvSpPr/>
            <p:nvPr/>
          </p:nvSpPr>
          <p:spPr>
            <a:xfrm>
              <a:off x="7266034" y="312510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2" name="rc382"/>
            <p:cNvSpPr/>
            <p:nvPr/>
          </p:nvSpPr>
          <p:spPr>
            <a:xfrm>
              <a:off x="7562489" y="312510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3" name="rc383"/>
            <p:cNvSpPr/>
            <p:nvPr/>
          </p:nvSpPr>
          <p:spPr>
            <a:xfrm>
              <a:off x="1929842" y="485794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4" name="rc384"/>
            <p:cNvSpPr/>
            <p:nvPr/>
          </p:nvSpPr>
          <p:spPr>
            <a:xfrm>
              <a:off x="2226297" y="485794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5" name="rc385"/>
            <p:cNvSpPr/>
            <p:nvPr/>
          </p:nvSpPr>
          <p:spPr>
            <a:xfrm>
              <a:off x="2522752" y="485794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6" name="rc386"/>
            <p:cNvSpPr/>
            <p:nvPr/>
          </p:nvSpPr>
          <p:spPr>
            <a:xfrm>
              <a:off x="2819207" y="485794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7" name="rc387"/>
            <p:cNvSpPr/>
            <p:nvPr/>
          </p:nvSpPr>
          <p:spPr>
            <a:xfrm>
              <a:off x="3115662" y="485794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8" name="rc388"/>
            <p:cNvSpPr/>
            <p:nvPr/>
          </p:nvSpPr>
          <p:spPr>
            <a:xfrm>
              <a:off x="3412117" y="485794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9" name="rc389"/>
            <p:cNvSpPr/>
            <p:nvPr/>
          </p:nvSpPr>
          <p:spPr>
            <a:xfrm>
              <a:off x="3708572" y="485794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0" name="rc390"/>
            <p:cNvSpPr/>
            <p:nvPr/>
          </p:nvSpPr>
          <p:spPr>
            <a:xfrm>
              <a:off x="4005028" y="485794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1" name="rc391"/>
            <p:cNvSpPr/>
            <p:nvPr/>
          </p:nvSpPr>
          <p:spPr>
            <a:xfrm>
              <a:off x="4301483" y="485794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2" name="rc392"/>
            <p:cNvSpPr/>
            <p:nvPr/>
          </p:nvSpPr>
          <p:spPr>
            <a:xfrm>
              <a:off x="4597938" y="485794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3" name="rc393"/>
            <p:cNvSpPr/>
            <p:nvPr/>
          </p:nvSpPr>
          <p:spPr>
            <a:xfrm>
              <a:off x="4894393" y="485794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94" name="rc394"/>
            <p:cNvSpPr/>
            <p:nvPr/>
          </p:nvSpPr>
          <p:spPr>
            <a:xfrm>
              <a:off x="5190848" y="485794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5" name="rc395"/>
            <p:cNvSpPr/>
            <p:nvPr/>
          </p:nvSpPr>
          <p:spPr>
            <a:xfrm>
              <a:off x="5487303" y="485794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6" name="rc396"/>
            <p:cNvSpPr/>
            <p:nvPr/>
          </p:nvSpPr>
          <p:spPr>
            <a:xfrm>
              <a:off x="5783758" y="4857944"/>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7" name="rc397"/>
            <p:cNvSpPr/>
            <p:nvPr/>
          </p:nvSpPr>
          <p:spPr>
            <a:xfrm>
              <a:off x="6080214" y="485794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98" name="rc398"/>
            <p:cNvSpPr/>
            <p:nvPr/>
          </p:nvSpPr>
          <p:spPr>
            <a:xfrm>
              <a:off x="6376669" y="485794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99" name="rc399"/>
            <p:cNvSpPr/>
            <p:nvPr/>
          </p:nvSpPr>
          <p:spPr>
            <a:xfrm>
              <a:off x="6673124" y="485794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0" name="rc400"/>
            <p:cNvSpPr/>
            <p:nvPr/>
          </p:nvSpPr>
          <p:spPr>
            <a:xfrm>
              <a:off x="6969579" y="485794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1" name="rc401"/>
            <p:cNvSpPr/>
            <p:nvPr/>
          </p:nvSpPr>
          <p:spPr>
            <a:xfrm>
              <a:off x="7266034" y="485794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02" name="rc402"/>
            <p:cNvSpPr/>
            <p:nvPr/>
          </p:nvSpPr>
          <p:spPr>
            <a:xfrm>
              <a:off x="7562489" y="485794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03" name="rc403"/>
            <p:cNvSpPr/>
            <p:nvPr/>
          </p:nvSpPr>
          <p:spPr>
            <a:xfrm>
              <a:off x="7858944" y="4857944"/>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04" name="rc404"/>
            <p:cNvSpPr/>
            <p:nvPr/>
          </p:nvSpPr>
          <p:spPr>
            <a:xfrm>
              <a:off x="8155400" y="4857944"/>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05" name="rc405"/>
            <p:cNvSpPr/>
            <p:nvPr/>
          </p:nvSpPr>
          <p:spPr>
            <a:xfrm>
              <a:off x="8451855" y="4857944"/>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06" name="rc406"/>
            <p:cNvSpPr/>
            <p:nvPr/>
          </p:nvSpPr>
          <p:spPr>
            <a:xfrm>
              <a:off x="8748310" y="4857944"/>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07" name="rc407"/>
            <p:cNvSpPr/>
            <p:nvPr/>
          </p:nvSpPr>
          <p:spPr>
            <a:xfrm>
              <a:off x="1929842"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8" name="rc408"/>
            <p:cNvSpPr/>
            <p:nvPr/>
          </p:nvSpPr>
          <p:spPr>
            <a:xfrm>
              <a:off x="2226297" y="273127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9" name="rc409"/>
            <p:cNvSpPr/>
            <p:nvPr/>
          </p:nvSpPr>
          <p:spPr>
            <a:xfrm>
              <a:off x="2522752"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0" name="rc410"/>
            <p:cNvSpPr/>
            <p:nvPr/>
          </p:nvSpPr>
          <p:spPr>
            <a:xfrm>
              <a:off x="2819207"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1" name="rc411"/>
            <p:cNvSpPr/>
            <p:nvPr/>
          </p:nvSpPr>
          <p:spPr>
            <a:xfrm>
              <a:off x="3115662"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2" name="rc412"/>
            <p:cNvSpPr/>
            <p:nvPr/>
          </p:nvSpPr>
          <p:spPr>
            <a:xfrm>
              <a:off x="3412117"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3" name="rc413"/>
            <p:cNvSpPr/>
            <p:nvPr/>
          </p:nvSpPr>
          <p:spPr>
            <a:xfrm>
              <a:off x="3708572"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4" name="rc414"/>
            <p:cNvSpPr/>
            <p:nvPr/>
          </p:nvSpPr>
          <p:spPr>
            <a:xfrm>
              <a:off x="4005028"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5" name="rc415"/>
            <p:cNvSpPr/>
            <p:nvPr/>
          </p:nvSpPr>
          <p:spPr>
            <a:xfrm>
              <a:off x="4301483"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6" name="rc416"/>
            <p:cNvSpPr/>
            <p:nvPr/>
          </p:nvSpPr>
          <p:spPr>
            <a:xfrm>
              <a:off x="4597938" y="273127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7" name="rc417"/>
            <p:cNvSpPr/>
            <p:nvPr/>
          </p:nvSpPr>
          <p:spPr>
            <a:xfrm>
              <a:off x="4894393" y="273127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8" name="rc418"/>
            <p:cNvSpPr/>
            <p:nvPr/>
          </p:nvSpPr>
          <p:spPr>
            <a:xfrm>
              <a:off x="5190848" y="273127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9" name="rc419"/>
            <p:cNvSpPr/>
            <p:nvPr/>
          </p:nvSpPr>
          <p:spPr>
            <a:xfrm>
              <a:off x="5487303" y="273127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0" name="rc420"/>
            <p:cNvSpPr/>
            <p:nvPr/>
          </p:nvSpPr>
          <p:spPr>
            <a:xfrm>
              <a:off x="5783758" y="273127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1" name="rc421"/>
            <p:cNvSpPr/>
            <p:nvPr/>
          </p:nvSpPr>
          <p:spPr>
            <a:xfrm>
              <a:off x="6080214"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2" name="rc422"/>
            <p:cNvSpPr/>
            <p:nvPr/>
          </p:nvSpPr>
          <p:spPr>
            <a:xfrm>
              <a:off x="6376669" y="273127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3" name="rc423"/>
            <p:cNvSpPr/>
            <p:nvPr/>
          </p:nvSpPr>
          <p:spPr>
            <a:xfrm>
              <a:off x="6673124"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4" name="rc424"/>
            <p:cNvSpPr/>
            <p:nvPr/>
          </p:nvSpPr>
          <p:spPr>
            <a:xfrm>
              <a:off x="6969579" y="273127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5" name="rc425"/>
            <p:cNvSpPr/>
            <p:nvPr/>
          </p:nvSpPr>
          <p:spPr>
            <a:xfrm>
              <a:off x="7266034"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6" name="rc426"/>
            <p:cNvSpPr/>
            <p:nvPr/>
          </p:nvSpPr>
          <p:spPr>
            <a:xfrm>
              <a:off x="7562489"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7" name="rc427"/>
            <p:cNvSpPr/>
            <p:nvPr/>
          </p:nvSpPr>
          <p:spPr>
            <a:xfrm>
              <a:off x="7858944" y="273127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8" name="rc428"/>
            <p:cNvSpPr/>
            <p:nvPr/>
          </p:nvSpPr>
          <p:spPr>
            <a:xfrm>
              <a:off x="8155400" y="273127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9" name="rc429"/>
            <p:cNvSpPr/>
            <p:nvPr/>
          </p:nvSpPr>
          <p:spPr>
            <a:xfrm>
              <a:off x="8451855" y="273127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0" name="rc430"/>
            <p:cNvSpPr/>
            <p:nvPr/>
          </p:nvSpPr>
          <p:spPr>
            <a:xfrm>
              <a:off x="8748310"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1" name="rc431"/>
            <p:cNvSpPr/>
            <p:nvPr/>
          </p:nvSpPr>
          <p:spPr>
            <a:xfrm>
              <a:off x="1929842" y="210115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2" name="rc432"/>
            <p:cNvSpPr/>
            <p:nvPr/>
          </p:nvSpPr>
          <p:spPr>
            <a:xfrm>
              <a:off x="2226297" y="210115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3" name="rc433"/>
            <p:cNvSpPr/>
            <p:nvPr/>
          </p:nvSpPr>
          <p:spPr>
            <a:xfrm>
              <a:off x="2522752"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4" name="rc434"/>
            <p:cNvSpPr/>
            <p:nvPr/>
          </p:nvSpPr>
          <p:spPr>
            <a:xfrm>
              <a:off x="2819207"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5" name="rc435"/>
            <p:cNvSpPr/>
            <p:nvPr/>
          </p:nvSpPr>
          <p:spPr>
            <a:xfrm>
              <a:off x="3115662"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6" name="rc436"/>
            <p:cNvSpPr/>
            <p:nvPr/>
          </p:nvSpPr>
          <p:spPr>
            <a:xfrm>
              <a:off x="3412117"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7" name="rc437"/>
            <p:cNvSpPr/>
            <p:nvPr/>
          </p:nvSpPr>
          <p:spPr>
            <a:xfrm>
              <a:off x="3708572"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8" name="rc438"/>
            <p:cNvSpPr/>
            <p:nvPr/>
          </p:nvSpPr>
          <p:spPr>
            <a:xfrm>
              <a:off x="4005028"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9" name="rc439"/>
            <p:cNvSpPr/>
            <p:nvPr/>
          </p:nvSpPr>
          <p:spPr>
            <a:xfrm>
              <a:off x="4301483"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0" name="rc440"/>
            <p:cNvSpPr/>
            <p:nvPr/>
          </p:nvSpPr>
          <p:spPr>
            <a:xfrm>
              <a:off x="4597938"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1" name="rc441"/>
            <p:cNvSpPr/>
            <p:nvPr/>
          </p:nvSpPr>
          <p:spPr>
            <a:xfrm>
              <a:off x="4894393"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2" name="rc442"/>
            <p:cNvSpPr/>
            <p:nvPr/>
          </p:nvSpPr>
          <p:spPr>
            <a:xfrm>
              <a:off x="5190848"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3" name="rc443"/>
            <p:cNvSpPr/>
            <p:nvPr/>
          </p:nvSpPr>
          <p:spPr>
            <a:xfrm>
              <a:off x="5487303"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4" name="rc444"/>
            <p:cNvSpPr/>
            <p:nvPr/>
          </p:nvSpPr>
          <p:spPr>
            <a:xfrm>
              <a:off x="5783758"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5" name="rc445"/>
            <p:cNvSpPr/>
            <p:nvPr/>
          </p:nvSpPr>
          <p:spPr>
            <a:xfrm>
              <a:off x="6080214"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6" name="rc446"/>
            <p:cNvSpPr/>
            <p:nvPr/>
          </p:nvSpPr>
          <p:spPr>
            <a:xfrm>
              <a:off x="6376669"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7" name="rc447"/>
            <p:cNvSpPr/>
            <p:nvPr/>
          </p:nvSpPr>
          <p:spPr>
            <a:xfrm>
              <a:off x="6673124"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8" name="rc448"/>
            <p:cNvSpPr/>
            <p:nvPr/>
          </p:nvSpPr>
          <p:spPr>
            <a:xfrm>
              <a:off x="6969579" y="210115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49" name="rc449"/>
            <p:cNvSpPr/>
            <p:nvPr/>
          </p:nvSpPr>
          <p:spPr>
            <a:xfrm>
              <a:off x="7266034" y="210115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0" name="rc450"/>
            <p:cNvSpPr/>
            <p:nvPr/>
          </p:nvSpPr>
          <p:spPr>
            <a:xfrm>
              <a:off x="7562489" y="210115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1" name="rc451"/>
            <p:cNvSpPr/>
            <p:nvPr/>
          </p:nvSpPr>
          <p:spPr>
            <a:xfrm>
              <a:off x="7858944"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2" name="rc452"/>
            <p:cNvSpPr/>
            <p:nvPr/>
          </p:nvSpPr>
          <p:spPr>
            <a:xfrm>
              <a:off x="1929842" y="4149055"/>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3" name="rc453"/>
            <p:cNvSpPr/>
            <p:nvPr/>
          </p:nvSpPr>
          <p:spPr>
            <a:xfrm>
              <a:off x="2226297" y="4149055"/>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54" name="rc454"/>
            <p:cNvSpPr/>
            <p:nvPr/>
          </p:nvSpPr>
          <p:spPr>
            <a:xfrm>
              <a:off x="7266034" y="414905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7562489" y="414905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6" name="rc456"/>
            <p:cNvSpPr/>
            <p:nvPr/>
          </p:nvSpPr>
          <p:spPr>
            <a:xfrm>
              <a:off x="7858944" y="414905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7" name="rc457"/>
            <p:cNvSpPr/>
            <p:nvPr/>
          </p:nvSpPr>
          <p:spPr>
            <a:xfrm>
              <a:off x="8155400" y="414905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8" name="rc458"/>
            <p:cNvSpPr/>
            <p:nvPr/>
          </p:nvSpPr>
          <p:spPr>
            <a:xfrm>
              <a:off x="8451855" y="4149055"/>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9" name="rc459"/>
            <p:cNvSpPr/>
            <p:nvPr/>
          </p:nvSpPr>
          <p:spPr>
            <a:xfrm>
              <a:off x="8748310" y="414905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0" name="rc460"/>
            <p:cNvSpPr/>
            <p:nvPr/>
          </p:nvSpPr>
          <p:spPr>
            <a:xfrm>
              <a:off x="1929842" y="5566832"/>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1" name="rc461"/>
            <p:cNvSpPr/>
            <p:nvPr/>
          </p:nvSpPr>
          <p:spPr>
            <a:xfrm>
              <a:off x="2226297" y="5566832"/>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2" name="rc462"/>
            <p:cNvSpPr/>
            <p:nvPr/>
          </p:nvSpPr>
          <p:spPr>
            <a:xfrm>
              <a:off x="2522752" y="5566832"/>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3" name="rc463"/>
            <p:cNvSpPr/>
            <p:nvPr/>
          </p:nvSpPr>
          <p:spPr>
            <a:xfrm>
              <a:off x="2819207" y="5566832"/>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4" name="rc464"/>
            <p:cNvSpPr/>
            <p:nvPr/>
          </p:nvSpPr>
          <p:spPr>
            <a:xfrm>
              <a:off x="3115662" y="5566832"/>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5" name="rc465"/>
            <p:cNvSpPr/>
            <p:nvPr/>
          </p:nvSpPr>
          <p:spPr>
            <a:xfrm>
              <a:off x="3412117" y="5566832"/>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6" name="rc466"/>
            <p:cNvSpPr/>
            <p:nvPr/>
          </p:nvSpPr>
          <p:spPr>
            <a:xfrm>
              <a:off x="3708572" y="5566832"/>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7" name="rc467"/>
            <p:cNvSpPr/>
            <p:nvPr/>
          </p:nvSpPr>
          <p:spPr>
            <a:xfrm>
              <a:off x="4005028" y="5566832"/>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68" name="rc468"/>
            <p:cNvSpPr/>
            <p:nvPr/>
          </p:nvSpPr>
          <p:spPr>
            <a:xfrm>
              <a:off x="4301483" y="5566832"/>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69" name="rc469"/>
            <p:cNvSpPr/>
            <p:nvPr/>
          </p:nvSpPr>
          <p:spPr>
            <a:xfrm>
              <a:off x="4597938" y="5566832"/>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70" name="rc470"/>
            <p:cNvSpPr/>
            <p:nvPr/>
          </p:nvSpPr>
          <p:spPr>
            <a:xfrm>
              <a:off x="4894393" y="5566832"/>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71" name="rc471"/>
            <p:cNvSpPr/>
            <p:nvPr/>
          </p:nvSpPr>
          <p:spPr>
            <a:xfrm>
              <a:off x="5190848" y="5566832"/>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72" name="rc472"/>
            <p:cNvSpPr/>
            <p:nvPr/>
          </p:nvSpPr>
          <p:spPr>
            <a:xfrm>
              <a:off x="5487303" y="5566832"/>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73" name="rc473"/>
            <p:cNvSpPr/>
            <p:nvPr/>
          </p:nvSpPr>
          <p:spPr>
            <a:xfrm>
              <a:off x="5783758" y="5566832"/>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74" name="rc474"/>
            <p:cNvSpPr/>
            <p:nvPr/>
          </p:nvSpPr>
          <p:spPr>
            <a:xfrm>
              <a:off x="6080214" y="5566832"/>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75" name="rc475"/>
            <p:cNvSpPr/>
            <p:nvPr/>
          </p:nvSpPr>
          <p:spPr>
            <a:xfrm>
              <a:off x="6376669" y="5566832"/>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76" name="rc476"/>
            <p:cNvSpPr/>
            <p:nvPr/>
          </p:nvSpPr>
          <p:spPr>
            <a:xfrm>
              <a:off x="6673124" y="556683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77" name="rc477"/>
            <p:cNvSpPr/>
            <p:nvPr/>
          </p:nvSpPr>
          <p:spPr>
            <a:xfrm>
              <a:off x="6969579" y="5566832"/>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78" name="rc478"/>
            <p:cNvSpPr/>
            <p:nvPr/>
          </p:nvSpPr>
          <p:spPr>
            <a:xfrm>
              <a:off x="7266034" y="5566832"/>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9" name="rc479"/>
            <p:cNvSpPr/>
            <p:nvPr/>
          </p:nvSpPr>
          <p:spPr>
            <a:xfrm>
              <a:off x="7562489" y="5566832"/>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80" name="rc480"/>
            <p:cNvSpPr/>
            <p:nvPr/>
          </p:nvSpPr>
          <p:spPr>
            <a:xfrm>
              <a:off x="7858944" y="5566832"/>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81" name="rc481"/>
            <p:cNvSpPr/>
            <p:nvPr/>
          </p:nvSpPr>
          <p:spPr>
            <a:xfrm>
              <a:off x="8155400" y="5566832"/>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82" name="rc482"/>
            <p:cNvSpPr/>
            <p:nvPr/>
          </p:nvSpPr>
          <p:spPr>
            <a:xfrm>
              <a:off x="8451855" y="5566832"/>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83" name="rc483"/>
            <p:cNvSpPr/>
            <p:nvPr/>
          </p:nvSpPr>
          <p:spPr>
            <a:xfrm>
              <a:off x="8748310" y="5566832"/>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84" name="rc484"/>
            <p:cNvSpPr/>
            <p:nvPr/>
          </p:nvSpPr>
          <p:spPr>
            <a:xfrm>
              <a:off x="1929842"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5" name="rc485"/>
            <p:cNvSpPr/>
            <p:nvPr/>
          </p:nvSpPr>
          <p:spPr>
            <a:xfrm>
              <a:off x="2226297"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6" name="rc486"/>
            <p:cNvSpPr/>
            <p:nvPr/>
          </p:nvSpPr>
          <p:spPr>
            <a:xfrm>
              <a:off x="2522752"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7" name="rc487"/>
            <p:cNvSpPr/>
            <p:nvPr/>
          </p:nvSpPr>
          <p:spPr>
            <a:xfrm>
              <a:off x="2819207"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8" name="rc488"/>
            <p:cNvSpPr/>
            <p:nvPr/>
          </p:nvSpPr>
          <p:spPr>
            <a:xfrm>
              <a:off x="3115662" y="359769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89" name="rc489"/>
            <p:cNvSpPr/>
            <p:nvPr/>
          </p:nvSpPr>
          <p:spPr>
            <a:xfrm>
              <a:off x="3412117"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0" name="rc490"/>
            <p:cNvSpPr/>
            <p:nvPr/>
          </p:nvSpPr>
          <p:spPr>
            <a:xfrm>
              <a:off x="3708572" y="359769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1" name="rc491"/>
            <p:cNvSpPr/>
            <p:nvPr/>
          </p:nvSpPr>
          <p:spPr>
            <a:xfrm>
              <a:off x="4005028"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2" name="rc492"/>
            <p:cNvSpPr/>
            <p:nvPr/>
          </p:nvSpPr>
          <p:spPr>
            <a:xfrm>
              <a:off x="4301483"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3" name="rc493"/>
            <p:cNvSpPr/>
            <p:nvPr/>
          </p:nvSpPr>
          <p:spPr>
            <a:xfrm>
              <a:off x="4597938"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4" name="rc494"/>
            <p:cNvSpPr/>
            <p:nvPr/>
          </p:nvSpPr>
          <p:spPr>
            <a:xfrm>
              <a:off x="4894393"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5" name="rc495"/>
            <p:cNvSpPr/>
            <p:nvPr/>
          </p:nvSpPr>
          <p:spPr>
            <a:xfrm>
              <a:off x="5190848"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6" name="rc496"/>
            <p:cNvSpPr/>
            <p:nvPr/>
          </p:nvSpPr>
          <p:spPr>
            <a:xfrm>
              <a:off x="5487303"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7" name="rc497"/>
            <p:cNvSpPr/>
            <p:nvPr/>
          </p:nvSpPr>
          <p:spPr>
            <a:xfrm>
              <a:off x="5783758"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8" name="rc498"/>
            <p:cNvSpPr/>
            <p:nvPr/>
          </p:nvSpPr>
          <p:spPr>
            <a:xfrm>
              <a:off x="6080214" y="359769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9" name="rc499"/>
            <p:cNvSpPr/>
            <p:nvPr/>
          </p:nvSpPr>
          <p:spPr>
            <a:xfrm>
              <a:off x="6376669" y="359769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0" name="rc500"/>
            <p:cNvSpPr/>
            <p:nvPr/>
          </p:nvSpPr>
          <p:spPr>
            <a:xfrm>
              <a:off x="6673124"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1" name="rc501"/>
            <p:cNvSpPr/>
            <p:nvPr/>
          </p:nvSpPr>
          <p:spPr>
            <a:xfrm>
              <a:off x="1929842" y="5645598"/>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2" name="rc502"/>
            <p:cNvSpPr/>
            <p:nvPr/>
          </p:nvSpPr>
          <p:spPr>
            <a:xfrm>
              <a:off x="2226297" y="5645598"/>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3" name="rc503"/>
            <p:cNvSpPr/>
            <p:nvPr/>
          </p:nvSpPr>
          <p:spPr>
            <a:xfrm>
              <a:off x="2522752" y="5645598"/>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04" name="rc504"/>
            <p:cNvSpPr/>
            <p:nvPr/>
          </p:nvSpPr>
          <p:spPr>
            <a:xfrm>
              <a:off x="2819207" y="5645598"/>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05" name="rc505"/>
            <p:cNvSpPr/>
            <p:nvPr/>
          </p:nvSpPr>
          <p:spPr>
            <a:xfrm>
              <a:off x="3115662" y="5645598"/>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06" name="rc506"/>
            <p:cNvSpPr/>
            <p:nvPr/>
          </p:nvSpPr>
          <p:spPr>
            <a:xfrm>
              <a:off x="3412117" y="5645598"/>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07" name="rc507"/>
            <p:cNvSpPr/>
            <p:nvPr/>
          </p:nvSpPr>
          <p:spPr>
            <a:xfrm>
              <a:off x="3708572" y="5645598"/>
              <a:ext cx="296455" cy="7876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8" name="rc508"/>
            <p:cNvSpPr/>
            <p:nvPr/>
          </p:nvSpPr>
          <p:spPr>
            <a:xfrm>
              <a:off x="4005028" y="5645598"/>
              <a:ext cx="296455" cy="7876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9" name="rc509"/>
            <p:cNvSpPr/>
            <p:nvPr/>
          </p:nvSpPr>
          <p:spPr>
            <a:xfrm>
              <a:off x="4301483" y="5645598"/>
              <a:ext cx="296455" cy="7876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10" name="rc510"/>
            <p:cNvSpPr/>
            <p:nvPr/>
          </p:nvSpPr>
          <p:spPr>
            <a:xfrm>
              <a:off x="4597938" y="5645598"/>
              <a:ext cx="296455" cy="7876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11" name="rc511"/>
            <p:cNvSpPr/>
            <p:nvPr/>
          </p:nvSpPr>
          <p:spPr>
            <a:xfrm>
              <a:off x="4894393" y="5645598"/>
              <a:ext cx="296455" cy="7876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12" name="rc512"/>
            <p:cNvSpPr/>
            <p:nvPr/>
          </p:nvSpPr>
          <p:spPr>
            <a:xfrm>
              <a:off x="5190848" y="5645598"/>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13" name="rc513"/>
            <p:cNvSpPr/>
            <p:nvPr/>
          </p:nvSpPr>
          <p:spPr>
            <a:xfrm>
              <a:off x="5487303" y="5645598"/>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14" name="rc514"/>
            <p:cNvSpPr/>
            <p:nvPr/>
          </p:nvSpPr>
          <p:spPr>
            <a:xfrm>
              <a:off x="5783758" y="5645598"/>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15" name="rc515"/>
            <p:cNvSpPr/>
            <p:nvPr/>
          </p:nvSpPr>
          <p:spPr>
            <a:xfrm>
              <a:off x="6080214" y="5645598"/>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6" name="rc516"/>
            <p:cNvSpPr/>
            <p:nvPr/>
          </p:nvSpPr>
          <p:spPr>
            <a:xfrm>
              <a:off x="6376669" y="5645598"/>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17" name="rc517"/>
            <p:cNvSpPr/>
            <p:nvPr/>
          </p:nvSpPr>
          <p:spPr>
            <a:xfrm>
              <a:off x="6673124" y="5645598"/>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8" name="rc518"/>
            <p:cNvSpPr/>
            <p:nvPr/>
          </p:nvSpPr>
          <p:spPr>
            <a:xfrm>
              <a:off x="6969579" y="5645598"/>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9" name="rc519"/>
            <p:cNvSpPr/>
            <p:nvPr/>
          </p:nvSpPr>
          <p:spPr>
            <a:xfrm>
              <a:off x="7266034" y="5645598"/>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0" name="rc520"/>
            <p:cNvSpPr/>
            <p:nvPr/>
          </p:nvSpPr>
          <p:spPr>
            <a:xfrm>
              <a:off x="7562489" y="5645598"/>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1" name="rc521"/>
            <p:cNvSpPr/>
            <p:nvPr/>
          </p:nvSpPr>
          <p:spPr>
            <a:xfrm>
              <a:off x="7858944" y="5645598"/>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22" name="rc522"/>
            <p:cNvSpPr/>
            <p:nvPr/>
          </p:nvSpPr>
          <p:spPr>
            <a:xfrm>
              <a:off x="8155400" y="5645598"/>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23" name="rc523"/>
            <p:cNvSpPr/>
            <p:nvPr/>
          </p:nvSpPr>
          <p:spPr>
            <a:xfrm>
              <a:off x="8451855" y="5645598"/>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24" name="rc524"/>
            <p:cNvSpPr/>
            <p:nvPr/>
          </p:nvSpPr>
          <p:spPr>
            <a:xfrm>
              <a:off x="8748310" y="5645598"/>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25" name="rc525"/>
            <p:cNvSpPr/>
            <p:nvPr/>
          </p:nvSpPr>
          <p:spPr>
            <a:xfrm>
              <a:off x="6969579"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6" name="rc526"/>
            <p:cNvSpPr/>
            <p:nvPr/>
          </p:nvSpPr>
          <p:spPr>
            <a:xfrm>
              <a:off x="7266034" y="359769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7" name="rc527"/>
            <p:cNvSpPr/>
            <p:nvPr/>
          </p:nvSpPr>
          <p:spPr>
            <a:xfrm>
              <a:off x="7562489"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8" name="rc528"/>
            <p:cNvSpPr/>
            <p:nvPr/>
          </p:nvSpPr>
          <p:spPr>
            <a:xfrm>
              <a:off x="7858944" y="3597697"/>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9" name="rc529"/>
            <p:cNvSpPr/>
            <p:nvPr/>
          </p:nvSpPr>
          <p:spPr>
            <a:xfrm>
              <a:off x="8155400" y="3597697"/>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30" name="rc530"/>
            <p:cNvSpPr/>
            <p:nvPr/>
          </p:nvSpPr>
          <p:spPr>
            <a:xfrm>
              <a:off x="8451855" y="3597697"/>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1" name="rc531"/>
            <p:cNvSpPr/>
            <p:nvPr/>
          </p:nvSpPr>
          <p:spPr>
            <a:xfrm>
              <a:off x="8748310" y="359769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2" name="rc532"/>
            <p:cNvSpPr/>
            <p:nvPr/>
          </p:nvSpPr>
          <p:spPr>
            <a:xfrm>
              <a:off x="1929842"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3" name="rc533"/>
            <p:cNvSpPr/>
            <p:nvPr/>
          </p:nvSpPr>
          <p:spPr>
            <a:xfrm>
              <a:off x="2226297" y="351893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4" name="rc534"/>
            <p:cNvSpPr/>
            <p:nvPr/>
          </p:nvSpPr>
          <p:spPr>
            <a:xfrm>
              <a:off x="2522752" y="351893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5" name="rc535"/>
            <p:cNvSpPr/>
            <p:nvPr/>
          </p:nvSpPr>
          <p:spPr>
            <a:xfrm>
              <a:off x="2819207" y="351893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6" name="rc536"/>
            <p:cNvSpPr/>
            <p:nvPr/>
          </p:nvSpPr>
          <p:spPr>
            <a:xfrm>
              <a:off x="3115662" y="351893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7" name="rc537"/>
            <p:cNvSpPr/>
            <p:nvPr/>
          </p:nvSpPr>
          <p:spPr>
            <a:xfrm>
              <a:off x="3412117" y="351893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8" name="rc538"/>
            <p:cNvSpPr/>
            <p:nvPr/>
          </p:nvSpPr>
          <p:spPr>
            <a:xfrm>
              <a:off x="3708572" y="351893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9" name="rc539"/>
            <p:cNvSpPr/>
            <p:nvPr/>
          </p:nvSpPr>
          <p:spPr>
            <a:xfrm>
              <a:off x="4005028" y="351893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40" name="rc540"/>
            <p:cNvSpPr/>
            <p:nvPr/>
          </p:nvSpPr>
          <p:spPr>
            <a:xfrm>
              <a:off x="4301483"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1" name="rc541"/>
            <p:cNvSpPr/>
            <p:nvPr/>
          </p:nvSpPr>
          <p:spPr>
            <a:xfrm>
              <a:off x="4597938" y="351893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2" name="rc542"/>
            <p:cNvSpPr/>
            <p:nvPr/>
          </p:nvSpPr>
          <p:spPr>
            <a:xfrm>
              <a:off x="4894393" y="351893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3" name="rc543"/>
            <p:cNvSpPr/>
            <p:nvPr/>
          </p:nvSpPr>
          <p:spPr>
            <a:xfrm>
              <a:off x="5190848"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4" name="rc544"/>
            <p:cNvSpPr/>
            <p:nvPr/>
          </p:nvSpPr>
          <p:spPr>
            <a:xfrm>
              <a:off x="5487303" y="351893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5" name="rc545"/>
            <p:cNvSpPr/>
            <p:nvPr/>
          </p:nvSpPr>
          <p:spPr>
            <a:xfrm>
              <a:off x="5783758" y="351893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6" name="rc546"/>
            <p:cNvSpPr/>
            <p:nvPr/>
          </p:nvSpPr>
          <p:spPr>
            <a:xfrm>
              <a:off x="6080214" y="351893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7" name="rc547"/>
            <p:cNvSpPr/>
            <p:nvPr/>
          </p:nvSpPr>
          <p:spPr>
            <a:xfrm>
              <a:off x="6376669"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6673124"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6969579" y="351893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0" name="rc550"/>
            <p:cNvSpPr/>
            <p:nvPr/>
          </p:nvSpPr>
          <p:spPr>
            <a:xfrm>
              <a:off x="7266034"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1" name="rc551"/>
            <p:cNvSpPr/>
            <p:nvPr/>
          </p:nvSpPr>
          <p:spPr>
            <a:xfrm>
              <a:off x="7562489" y="351893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52" name="rc552"/>
            <p:cNvSpPr/>
            <p:nvPr/>
          </p:nvSpPr>
          <p:spPr>
            <a:xfrm>
              <a:off x="7858944"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3" name="rc553"/>
            <p:cNvSpPr/>
            <p:nvPr/>
          </p:nvSpPr>
          <p:spPr>
            <a:xfrm>
              <a:off x="8155400" y="351893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4" name="rc554"/>
            <p:cNvSpPr/>
            <p:nvPr/>
          </p:nvSpPr>
          <p:spPr>
            <a:xfrm>
              <a:off x="8451855"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5" name="rc555"/>
            <p:cNvSpPr/>
            <p:nvPr/>
          </p:nvSpPr>
          <p:spPr>
            <a:xfrm>
              <a:off x="8748310"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6" name="rc556"/>
            <p:cNvSpPr/>
            <p:nvPr/>
          </p:nvSpPr>
          <p:spPr>
            <a:xfrm>
              <a:off x="6376669" y="5173005"/>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7" name="rc557"/>
            <p:cNvSpPr/>
            <p:nvPr/>
          </p:nvSpPr>
          <p:spPr>
            <a:xfrm>
              <a:off x="6673124" y="5173005"/>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58" name="rc558"/>
            <p:cNvSpPr/>
            <p:nvPr/>
          </p:nvSpPr>
          <p:spPr>
            <a:xfrm>
              <a:off x="6969579" y="5173005"/>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9" name="rc559"/>
            <p:cNvSpPr/>
            <p:nvPr/>
          </p:nvSpPr>
          <p:spPr>
            <a:xfrm>
              <a:off x="7266034" y="517300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0" name="rc560"/>
            <p:cNvSpPr/>
            <p:nvPr/>
          </p:nvSpPr>
          <p:spPr>
            <a:xfrm>
              <a:off x="7562489" y="517300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61" name="rc561"/>
            <p:cNvSpPr/>
            <p:nvPr/>
          </p:nvSpPr>
          <p:spPr>
            <a:xfrm>
              <a:off x="7858944" y="5173005"/>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62" name="rc562"/>
            <p:cNvSpPr/>
            <p:nvPr/>
          </p:nvSpPr>
          <p:spPr>
            <a:xfrm>
              <a:off x="8155400" y="5173005"/>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3" name="rc563"/>
            <p:cNvSpPr/>
            <p:nvPr/>
          </p:nvSpPr>
          <p:spPr>
            <a:xfrm>
              <a:off x="8451855" y="517300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4" name="rc564"/>
            <p:cNvSpPr/>
            <p:nvPr/>
          </p:nvSpPr>
          <p:spPr>
            <a:xfrm>
              <a:off x="8748310" y="517300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5" name="rc565"/>
            <p:cNvSpPr/>
            <p:nvPr/>
          </p:nvSpPr>
          <p:spPr>
            <a:xfrm>
              <a:off x="1929842"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6" name="rc566"/>
            <p:cNvSpPr/>
            <p:nvPr/>
          </p:nvSpPr>
          <p:spPr>
            <a:xfrm>
              <a:off x="2226297" y="115596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7" name="rc567"/>
            <p:cNvSpPr/>
            <p:nvPr/>
          </p:nvSpPr>
          <p:spPr>
            <a:xfrm>
              <a:off x="2522752"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8" name="rc568"/>
            <p:cNvSpPr/>
            <p:nvPr/>
          </p:nvSpPr>
          <p:spPr>
            <a:xfrm>
              <a:off x="2819207"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9" name="rc569"/>
            <p:cNvSpPr/>
            <p:nvPr/>
          </p:nvSpPr>
          <p:spPr>
            <a:xfrm>
              <a:off x="3115662"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0" name="rc570"/>
            <p:cNvSpPr/>
            <p:nvPr/>
          </p:nvSpPr>
          <p:spPr>
            <a:xfrm>
              <a:off x="3412117" y="115596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1" name="rc571"/>
            <p:cNvSpPr/>
            <p:nvPr/>
          </p:nvSpPr>
          <p:spPr>
            <a:xfrm>
              <a:off x="3708572"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2" name="rc572"/>
            <p:cNvSpPr/>
            <p:nvPr/>
          </p:nvSpPr>
          <p:spPr>
            <a:xfrm>
              <a:off x="4005028"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3" name="rc573"/>
            <p:cNvSpPr/>
            <p:nvPr/>
          </p:nvSpPr>
          <p:spPr>
            <a:xfrm>
              <a:off x="4301483"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4" name="rc574"/>
            <p:cNvSpPr/>
            <p:nvPr/>
          </p:nvSpPr>
          <p:spPr>
            <a:xfrm>
              <a:off x="4597938"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5" name="rc575"/>
            <p:cNvSpPr/>
            <p:nvPr/>
          </p:nvSpPr>
          <p:spPr>
            <a:xfrm>
              <a:off x="4894393"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6" name="rc576"/>
            <p:cNvSpPr/>
            <p:nvPr/>
          </p:nvSpPr>
          <p:spPr>
            <a:xfrm>
              <a:off x="5190848"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7" name="rc577"/>
            <p:cNvSpPr/>
            <p:nvPr/>
          </p:nvSpPr>
          <p:spPr>
            <a:xfrm>
              <a:off x="5487303"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8" name="rc578"/>
            <p:cNvSpPr/>
            <p:nvPr/>
          </p:nvSpPr>
          <p:spPr>
            <a:xfrm>
              <a:off x="5783758"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9" name="rc579"/>
            <p:cNvSpPr/>
            <p:nvPr/>
          </p:nvSpPr>
          <p:spPr>
            <a:xfrm>
              <a:off x="6080214"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0" name="rc580"/>
            <p:cNvSpPr/>
            <p:nvPr/>
          </p:nvSpPr>
          <p:spPr>
            <a:xfrm>
              <a:off x="6376669"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1" name="rc581"/>
            <p:cNvSpPr/>
            <p:nvPr/>
          </p:nvSpPr>
          <p:spPr>
            <a:xfrm>
              <a:off x="6673124"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2" name="rc582"/>
            <p:cNvSpPr/>
            <p:nvPr/>
          </p:nvSpPr>
          <p:spPr>
            <a:xfrm>
              <a:off x="6969579"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3" name="rc583"/>
            <p:cNvSpPr/>
            <p:nvPr/>
          </p:nvSpPr>
          <p:spPr>
            <a:xfrm>
              <a:off x="7266034"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4" name="rc584"/>
            <p:cNvSpPr/>
            <p:nvPr/>
          </p:nvSpPr>
          <p:spPr>
            <a:xfrm>
              <a:off x="7562489"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5" name="rc585"/>
            <p:cNvSpPr/>
            <p:nvPr/>
          </p:nvSpPr>
          <p:spPr>
            <a:xfrm>
              <a:off x="7858944"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6" name="rc586"/>
            <p:cNvSpPr/>
            <p:nvPr/>
          </p:nvSpPr>
          <p:spPr>
            <a:xfrm>
              <a:off x="8155400"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7" name="rc587"/>
            <p:cNvSpPr/>
            <p:nvPr/>
          </p:nvSpPr>
          <p:spPr>
            <a:xfrm>
              <a:off x="8451855"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8" name="rc588"/>
            <p:cNvSpPr/>
            <p:nvPr/>
          </p:nvSpPr>
          <p:spPr>
            <a:xfrm>
              <a:off x="8748310"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9" name="rc589"/>
            <p:cNvSpPr/>
            <p:nvPr/>
          </p:nvSpPr>
          <p:spPr>
            <a:xfrm>
              <a:off x="1929842" y="5173005"/>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0" name="rc590"/>
            <p:cNvSpPr/>
            <p:nvPr/>
          </p:nvSpPr>
          <p:spPr>
            <a:xfrm>
              <a:off x="2226297" y="5173005"/>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91" name="rc591"/>
            <p:cNvSpPr/>
            <p:nvPr/>
          </p:nvSpPr>
          <p:spPr>
            <a:xfrm>
              <a:off x="2522752" y="5173005"/>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92" name="rc592"/>
            <p:cNvSpPr/>
            <p:nvPr/>
          </p:nvSpPr>
          <p:spPr>
            <a:xfrm>
              <a:off x="2819207" y="5173005"/>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3" name="rc593"/>
            <p:cNvSpPr/>
            <p:nvPr/>
          </p:nvSpPr>
          <p:spPr>
            <a:xfrm>
              <a:off x="3115662" y="5173005"/>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94" name="rc594"/>
            <p:cNvSpPr/>
            <p:nvPr/>
          </p:nvSpPr>
          <p:spPr>
            <a:xfrm>
              <a:off x="3412117" y="5173005"/>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95" name="rc595"/>
            <p:cNvSpPr/>
            <p:nvPr/>
          </p:nvSpPr>
          <p:spPr>
            <a:xfrm>
              <a:off x="3708572" y="5173005"/>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96" name="rc596"/>
            <p:cNvSpPr/>
            <p:nvPr/>
          </p:nvSpPr>
          <p:spPr>
            <a:xfrm>
              <a:off x="4005028" y="5173005"/>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97" name="rc597"/>
            <p:cNvSpPr/>
            <p:nvPr/>
          </p:nvSpPr>
          <p:spPr>
            <a:xfrm>
              <a:off x="4301483" y="5173005"/>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98" name="rc598"/>
            <p:cNvSpPr/>
            <p:nvPr/>
          </p:nvSpPr>
          <p:spPr>
            <a:xfrm>
              <a:off x="4597938" y="5173005"/>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99" name="rc599"/>
            <p:cNvSpPr/>
            <p:nvPr/>
          </p:nvSpPr>
          <p:spPr>
            <a:xfrm>
              <a:off x="4894393" y="5173005"/>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00" name="rc600"/>
            <p:cNvSpPr/>
            <p:nvPr/>
          </p:nvSpPr>
          <p:spPr>
            <a:xfrm>
              <a:off x="5190848" y="5173005"/>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1" name="rc601"/>
            <p:cNvSpPr/>
            <p:nvPr/>
          </p:nvSpPr>
          <p:spPr>
            <a:xfrm>
              <a:off x="5487303" y="5173005"/>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2" name="rc602"/>
            <p:cNvSpPr/>
            <p:nvPr/>
          </p:nvSpPr>
          <p:spPr>
            <a:xfrm>
              <a:off x="5783758" y="5173005"/>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03" name="rc603"/>
            <p:cNvSpPr/>
            <p:nvPr/>
          </p:nvSpPr>
          <p:spPr>
            <a:xfrm>
              <a:off x="6080214" y="5173005"/>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04" name="rc604"/>
            <p:cNvSpPr/>
            <p:nvPr/>
          </p:nvSpPr>
          <p:spPr>
            <a:xfrm>
              <a:off x="1929842" y="493670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5" name="rc605"/>
            <p:cNvSpPr/>
            <p:nvPr/>
          </p:nvSpPr>
          <p:spPr>
            <a:xfrm>
              <a:off x="1929842"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6" name="rc606"/>
            <p:cNvSpPr/>
            <p:nvPr/>
          </p:nvSpPr>
          <p:spPr>
            <a:xfrm>
              <a:off x="2226297"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7" name="rc607"/>
            <p:cNvSpPr/>
            <p:nvPr/>
          </p:nvSpPr>
          <p:spPr>
            <a:xfrm>
              <a:off x="2522752"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8" name="rc608"/>
            <p:cNvSpPr/>
            <p:nvPr/>
          </p:nvSpPr>
          <p:spPr>
            <a:xfrm>
              <a:off x="2819207"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9" name="rc609"/>
            <p:cNvSpPr/>
            <p:nvPr/>
          </p:nvSpPr>
          <p:spPr>
            <a:xfrm>
              <a:off x="3115662"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0" name="rc610"/>
            <p:cNvSpPr/>
            <p:nvPr/>
          </p:nvSpPr>
          <p:spPr>
            <a:xfrm>
              <a:off x="3412117"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1" name="rc611"/>
            <p:cNvSpPr/>
            <p:nvPr/>
          </p:nvSpPr>
          <p:spPr>
            <a:xfrm>
              <a:off x="3708572" y="257374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2" name="rc612"/>
            <p:cNvSpPr/>
            <p:nvPr/>
          </p:nvSpPr>
          <p:spPr>
            <a:xfrm>
              <a:off x="4005028"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3" name="rc613"/>
            <p:cNvSpPr/>
            <p:nvPr/>
          </p:nvSpPr>
          <p:spPr>
            <a:xfrm>
              <a:off x="4301483"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4" name="rc614"/>
            <p:cNvSpPr/>
            <p:nvPr/>
          </p:nvSpPr>
          <p:spPr>
            <a:xfrm>
              <a:off x="4597938" y="257374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15" name="rc615"/>
            <p:cNvSpPr/>
            <p:nvPr/>
          </p:nvSpPr>
          <p:spPr>
            <a:xfrm>
              <a:off x="4894393"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6" name="rc616"/>
            <p:cNvSpPr/>
            <p:nvPr/>
          </p:nvSpPr>
          <p:spPr>
            <a:xfrm>
              <a:off x="5190848" y="257374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7" name="rc617"/>
            <p:cNvSpPr/>
            <p:nvPr/>
          </p:nvSpPr>
          <p:spPr>
            <a:xfrm>
              <a:off x="5487303"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8" name="rc618"/>
            <p:cNvSpPr/>
            <p:nvPr/>
          </p:nvSpPr>
          <p:spPr>
            <a:xfrm>
              <a:off x="5783758"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9" name="rc619"/>
            <p:cNvSpPr/>
            <p:nvPr/>
          </p:nvSpPr>
          <p:spPr>
            <a:xfrm>
              <a:off x="6080214"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0" name="rc620"/>
            <p:cNvSpPr/>
            <p:nvPr/>
          </p:nvSpPr>
          <p:spPr>
            <a:xfrm>
              <a:off x="6376669"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1" name="rc621"/>
            <p:cNvSpPr/>
            <p:nvPr/>
          </p:nvSpPr>
          <p:spPr>
            <a:xfrm>
              <a:off x="6673124"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6969579" y="257374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3" name="rc623"/>
            <p:cNvSpPr/>
            <p:nvPr/>
          </p:nvSpPr>
          <p:spPr>
            <a:xfrm>
              <a:off x="7266034"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4" name="rc624"/>
            <p:cNvSpPr/>
            <p:nvPr/>
          </p:nvSpPr>
          <p:spPr>
            <a:xfrm>
              <a:off x="7562489"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5" name="rc625"/>
            <p:cNvSpPr/>
            <p:nvPr/>
          </p:nvSpPr>
          <p:spPr>
            <a:xfrm>
              <a:off x="7858944"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6" name="rc626"/>
            <p:cNvSpPr/>
            <p:nvPr/>
          </p:nvSpPr>
          <p:spPr>
            <a:xfrm>
              <a:off x="8155400" y="257374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27" name="rc627"/>
            <p:cNvSpPr/>
            <p:nvPr/>
          </p:nvSpPr>
          <p:spPr>
            <a:xfrm>
              <a:off x="8451855"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8" name="rc628"/>
            <p:cNvSpPr/>
            <p:nvPr/>
          </p:nvSpPr>
          <p:spPr>
            <a:xfrm>
              <a:off x="8748310"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9" name="rc629"/>
            <p:cNvSpPr/>
            <p:nvPr/>
          </p:nvSpPr>
          <p:spPr>
            <a:xfrm>
              <a:off x="8748310" y="4621647"/>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30" name="rc630"/>
            <p:cNvSpPr/>
            <p:nvPr/>
          </p:nvSpPr>
          <p:spPr>
            <a:xfrm>
              <a:off x="2226297" y="493670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31" name="rc631"/>
            <p:cNvSpPr/>
            <p:nvPr/>
          </p:nvSpPr>
          <p:spPr>
            <a:xfrm>
              <a:off x="2522752" y="493670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32" name="rc632"/>
            <p:cNvSpPr/>
            <p:nvPr/>
          </p:nvSpPr>
          <p:spPr>
            <a:xfrm>
              <a:off x="2819207" y="4936709"/>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33" name="rc633"/>
            <p:cNvSpPr/>
            <p:nvPr/>
          </p:nvSpPr>
          <p:spPr>
            <a:xfrm>
              <a:off x="3115662" y="4936709"/>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34" name="rc634"/>
            <p:cNvSpPr/>
            <p:nvPr/>
          </p:nvSpPr>
          <p:spPr>
            <a:xfrm>
              <a:off x="3412117" y="4936709"/>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35" name="rc635"/>
            <p:cNvSpPr/>
            <p:nvPr/>
          </p:nvSpPr>
          <p:spPr>
            <a:xfrm>
              <a:off x="3708572" y="4936709"/>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36" name="rc636"/>
            <p:cNvSpPr/>
            <p:nvPr/>
          </p:nvSpPr>
          <p:spPr>
            <a:xfrm>
              <a:off x="4005028" y="4936709"/>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37" name="rc637"/>
            <p:cNvSpPr/>
            <p:nvPr/>
          </p:nvSpPr>
          <p:spPr>
            <a:xfrm>
              <a:off x="4301483" y="493670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8" name="rc638"/>
            <p:cNvSpPr/>
            <p:nvPr/>
          </p:nvSpPr>
          <p:spPr>
            <a:xfrm>
              <a:off x="4597938" y="493670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39" name="rc639"/>
            <p:cNvSpPr/>
            <p:nvPr/>
          </p:nvSpPr>
          <p:spPr>
            <a:xfrm>
              <a:off x="4894393" y="4936709"/>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0" name="rc640"/>
            <p:cNvSpPr/>
            <p:nvPr/>
          </p:nvSpPr>
          <p:spPr>
            <a:xfrm>
              <a:off x="5190848" y="493670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41" name="rc641"/>
            <p:cNvSpPr/>
            <p:nvPr/>
          </p:nvSpPr>
          <p:spPr>
            <a:xfrm>
              <a:off x="5487303" y="493670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42" name="rc642"/>
            <p:cNvSpPr/>
            <p:nvPr/>
          </p:nvSpPr>
          <p:spPr>
            <a:xfrm>
              <a:off x="5783758" y="493670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3" name="rc643"/>
            <p:cNvSpPr/>
            <p:nvPr/>
          </p:nvSpPr>
          <p:spPr>
            <a:xfrm>
              <a:off x="1929842" y="320387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44" name="rc644"/>
            <p:cNvSpPr/>
            <p:nvPr/>
          </p:nvSpPr>
          <p:spPr>
            <a:xfrm>
              <a:off x="2226297" y="320387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5" name="rc645"/>
            <p:cNvSpPr/>
            <p:nvPr/>
          </p:nvSpPr>
          <p:spPr>
            <a:xfrm>
              <a:off x="2522752" y="320387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6" name="rc646"/>
            <p:cNvSpPr/>
            <p:nvPr/>
          </p:nvSpPr>
          <p:spPr>
            <a:xfrm>
              <a:off x="2819207"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7" name="rc647"/>
            <p:cNvSpPr/>
            <p:nvPr/>
          </p:nvSpPr>
          <p:spPr>
            <a:xfrm>
              <a:off x="3115662" y="320387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8" name="rc648"/>
            <p:cNvSpPr/>
            <p:nvPr/>
          </p:nvSpPr>
          <p:spPr>
            <a:xfrm>
              <a:off x="3412117"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9" name="rc649"/>
            <p:cNvSpPr/>
            <p:nvPr/>
          </p:nvSpPr>
          <p:spPr>
            <a:xfrm>
              <a:off x="3708572" y="320387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0" name="rc650"/>
            <p:cNvSpPr/>
            <p:nvPr/>
          </p:nvSpPr>
          <p:spPr>
            <a:xfrm>
              <a:off x="4005028" y="320387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1" name="rc651"/>
            <p:cNvSpPr/>
            <p:nvPr/>
          </p:nvSpPr>
          <p:spPr>
            <a:xfrm>
              <a:off x="4301483"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2" name="rc652"/>
            <p:cNvSpPr/>
            <p:nvPr/>
          </p:nvSpPr>
          <p:spPr>
            <a:xfrm>
              <a:off x="4597938"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3" name="rc653"/>
            <p:cNvSpPr/>
            <p:nvPr/>
          </p:nvSpPr>
          <p:spPr>
            <a:xfrm>
              <a:off x="4894393"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4" name="rc654"/>
            <p:cNvSpPr/>
            <p:nvPr/>
          </p:nvSpPr>
          <p:spPr>
            <a:xfrm>
              <a:off x="5190848"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5" name="rc655"/>
            <p:cNvSpPr/>
            <p:nvPr/>
          </p:nvSpPr>
          <p:spPr>
            <a:xfrm>
              <a:off x="5487303"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6" name="rc656"/>
            <p:cNvSpPr/>
            <p:nvPr/>
          </p:nvSpPr>
          <p:spPr>
            <a:xfrm>
              <a:off x="5783758" y="320387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7" name="rc657"/>
            <p:cNvSpPr/>
            <p:nvPr/>
          </p:nvSpPr>
          <p:spPr>
            <a:xfrm>
              <a:off x="6080214"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8" name="rc658"/>
            <p:cNvSpPr/>
            <p:nvPr/>
          </p:nvSpPr>
          <p:spPr>
            <a:xfrm>
              <a:off x="6376669" y="320387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9" name="rc659"/>
            <p:cNvSpPr/>
            <p:nvPr/>
          </p:nvSpPr>
          <p:spPr>
            <a:xfrm>
              <a:off x="6673124" y="320387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0" name="rc660"/>
            <p:cNvSpPr/>
            <p:nvPr/>
          </p:nvSpPr>
          <p:spPr>
            <a:xfrm>
              <a:off x="6969579" y="320387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1" name="rc661"/>
            <p:cNvSpPr/>
            <p:nvPr/>
          </p:nvSpPr>
          <p:spPr>
            <a:xfrm>
              <a:off x="7266034"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2" name="rc662"/>
            <p:cNvSpPr/>
            <p:nvPr/>
          </p:nvSpPr>
          <p:spPr>
            <a:xfrm>
              <a:off x="7562489" y="320387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3" name="rc663"/>
            <p:cNvSpPr/>
            <p:nvPr/>
          </p:nvSpPr>
          <p:spPr>
            <a:xfrm>
              <a:off x="7858944" y="3203870"/>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64" name="rc664"/>
            <p:cNvSpPr/>
            <p:nvPr/>
          </p:nvSpPr>
          <p:spPr>
            <a:xfrm>
              <a:off x="8155400" y="320387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65" name="rc665"/>
            <p:cNvSpPr/>
            <p:nvPr/>
          </p:nvSpPr>
          <p:spPr>
            <a:xfrm>
              <a:off x="8451855" y="320387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6" name="rc666"/>
            <p:cNvSpPr/>
            <p:nvPr/>
          </p:nvSpPr>
          <p:spPr>
            <a:xfrm>
              <a:off x="8748310" y="320387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7" name="rc667"/>
            <p:cNvSpPr/>
            <p:nvPr/>
          </p:nvSpPr>
          <p:spPr>
            <a:xfrm>
              <a:off x="1929842" y="249498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8" name="rc668"/>
            <p:cNvSpPr/>
            <p:nvPr/>
          </p:nvSpPr>
          <p:spPr>
            <a:xfrm>
              <a:off x="2226297" y="249498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9" name="rc669"/>
            <p:cNvSpPr/>
            <p:nvPr/>
          </p:nvSpPr>
          <p:spPr>
            <a:xfrm>
              <a:off x="2522752" y="249498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0" name="rc670"/>
            <p:cNvSpPr/>
            <p:nvPr/>
          </p:nvSpPr>
          <p:spPr>
            <a:xfrm>
              <a:off x="2819207"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1" name="rc671"/>
            <p:cNvSpPr/>
            <p:nvPr/>
          </p:nvSpPr>
          <p:spPr>
            <a:xfrm>
              <a:off x="3115662" y="249498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72" name="rc672"/>
            <p:cNvSpPr/>
            <p:nvPr/>
          </p:nvSpPr>
          <p:spPr>
            <a:xfrm>
              <a:off x="3412117"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3" name="rc673"/>
            <p:cNvSpPr/>
            <p:nvPr/>
          </p:nvSpPr>
          <p:spPr>
            <a:xfrm>
              <a:off x="3708572"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4" name="rc674"/>
            <p:cNvSpPr/>
            <p:nvPr/>
          </p:nvSpPr>
          <p:spPr>
            <a:xfrm>
              <a:off x="4005028" y="249498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5" name="rc675"/>
            <p:cNvSpPr/>
            <p:nvPr/>
          </p:nvSpPr>
          <p:spPr>
            <a:xfrm>
              <a:off x="4301483"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4597938" y="249498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7" name="rc677"/>
            <p:cNvSpPr/>
            <p:nvPr/>
          </p:nvSpPr>
          <p:spPr>
            <a:xfrm>
              <a:off x="4894393"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8" name="rc678"/>
            <p:cNvSpPr/>
            <p:nvPr/>
          </p:nvSpPr>
          <p:spPr>
            <a:xfrm>
              <a:off x="5190848"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9" name="rc679"/>
            <p:cNvSpPr/>
            <p:nvPr/>
          </p:nvSpPr>
          <p:spPr>
            <a:xfrm>
              <a:off x="5487303"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0" name="rc680"/>
            <p:cNvSpPr/>
            <p:nvPr/>
          </p:nvSpPr>
          <p:spPr>
            <a:xfrm>
              <a:off x="5783758"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1" name="rc681"/>
            <p:cNvSpPr/>
            <p:nvPr/>
          </p:nvSpPr>
          <p:spPr>
            <a:xfrm>
              <a:off x="6080214" y="249498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2" name="rc682"/>
            <p:cNvSpPr/>
            <p:nvPr/>
          </p:nvSpPr>
          <p:spPr>
            <a:xfrm>
              <a:off x="6376669"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3" name="rc683"/>
            <p:cNvSpPr/>
            <p:nvPr/>
          </p:nvSpPr>
          <p:spPr>
            <a:xfrm>
              <a:off x="6673124" y="2494981"/>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84" name="rc684"/>
            <p:cNvSpPr/>
            <p:nvPr/>
          </p:nvSpPr>
          <p:spPr>
            <a:xfrm>
              <a:off x="6969579"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5" name="rc685"/>
            <p:cNvSpPr/>
            <p:nvPr/>
          </p:nvSpPr>
          <p:spPr>
            <a:xfrm>
              <a:off x="7266034"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6" name="rc686"/>
            <p:cNvSpPr/>
            <p:nvPr/>
          </p:nvSpPr>
          <p:spPr>
            <a:xfrm>
              <a:off x="7562489"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7" name="rc687"/>
            <p:cNvSpPr/>
            <p:nvPr/>
          </p:nvSpPr>
          <p:spPr>
            <a:xfrm>
              <a:off x="7858944" y="249498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8" name="rc688"/>
            <p:cNvSpPr/>
            <p:nvPr/>
          </p:nvSpPr>
          <p:spPr>
            <a:xfrm>
              <a:off x="8155400" y="249498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9" name="rc689"/>
            <p:cNvSpPr/>
            <p:nvPr/>
          </p:nvSpPr>
          <p:spPr>
            <a:xfrm>
              <a:off x="8451855"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0" name="rc690"/>
            <p:cNvSpPr/>
            <p:nvPr/>
          </p:nvSpPr>
          <p:spPr>
            <a:xfrm>
              <a:off x="8748310"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1" name="rc691"/>
            <p:cNvSpPr/>
            <p:nvPr/>
          </p:nvSpPr>
          <p:spPr>
            <a:xfrm>
              <a:off x="1929842" y="3361401"/>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92" name="rc692"/>
            <p:cNvSpPr/>
            <p:nvPr/>
          </p:nvSpPr>
          <p:spPr>
            <a:xfrm>
              <a:off x="2226297"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3" name="rc693"/>
            <p:cNvSpPr/>
            <p:nvPr/>
          </p:nvSpPr>
          <p:spPr>
            <a:xfrm>
              <a:off x="2522752"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4" name="rc694"/>
            <p:cNvSpPr/>
            <p:nvPr/>
          </p:nvSpPr>
          <p:spPr>
            <a:xfrm>
              <a:off x="2819207" y="336140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95" name="rc695"/>
            <p:cNvSpPr/>
            <p:nvPr/>
          </p:nvSpPr>
          <p:spPr>
            <a:xfrm>
              <a:off x="3115662"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6" name="rc696"/>
            <p:cNvSpPr/>
            <p:nvPr/>
          </p:nvSpPr>
          <p:spPr>
            <a:xfrm>
              <a:off x="3412117"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7" name="rc697"/>
            <p:cNvSpPr/>
            <p:nvPr/>
          </p:nvSpPr>
          <p:spPr>
            <a:xfrm>
              <a:off x="2819207" y="46216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8" name="rc698"/>
            <p:cNvSpPr/>
            <p:nvPr/>
          </p:nvSpPr>
          <p:spPr>
            <a:xfrm>
              <a:off x="3115662" y="46216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9" name="rc699"/>
            <p:cNvSpPr/>
            <p:nvPr/>
          </p:nvSpPr>
          <p:spPr>
            <a:xfrm>
              <a:off x="3412117" y="46216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0" name="rc700"/>
            <p:cNvSpPr/>
            <p:nvPr/>
          </p:nvSpPr>
          <p:spPr>
            <a:xfrm>
              <a:off x="3708572" y="46216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1" name="rc701"/>
            <p:cNvSpPr/>
            <p:nvPr/>
          </p:nvSpPr>
          <p:spPr>
            <a:xfrm>
              <a:off x="4005028" y="46216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2" name="rc702"/>
            <p:cNvSpPr/>
            <p:nvPr/>
          </p:nvSpPr>
          <p:spPr>
            <a:xfrm>
              <a:off x="4301483" y="46216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3" name="rc703"/>
            <p:cNvSpPr/>
            <p:nvPr/>
          </p:nvSpPr>
          <p:spPr>
            <a:xfrm>
              <a:off x="4597938" y="46216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4" name="rc704"/>
            <p:cNvSpPr/>
            <p:nvPr/>
          </p:nvSpPr>
          <p:spPr>
            <a:xfrm>
              <a:off x="4894393" y="46216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5" name="rc705"/>
            <p:cNvSpPr/>
            <p:nvPr/>
          </p:nvSpPr>
          <p:spPr>
            <a:xfrm>
              <a:off x="5190848" y="46216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6" name="rc706"/>
            <p:cNvSpPr/>
            <p:nvPr/>
          </p:nvSpPr>
          <p:spPr>
            <a:xfrm>
              <a:off x="5487303" y="46216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7" name="rc707"/>
            <p:cNvSpPr/>
            <p:nvPr/>
          </p:nvSpPr>
          <p:spPr>
            <a:xfrm>
              <a:off x="5783758" y="46216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8" name="rc708"/>
            <p:cNvSpPr/>
            <p:nvPr/>
          </p:nvSpPr>
          <p:spPr>
            <a:xfrm>
              <a:off x="6080214" y="462164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9" name="rc709"/>
            <p:cNvSpPr/>
            <p:nvPr/>
          </p:nvSpPr>
          <p:spPr>
            <a:xfrm>
              <a:off x="6376669" y="46216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0" name="rc710"/>
            <p:cNvSpPr/>
            <p:nvPr/>
          </p:nvSpPr>
          <p:spPr>
            <a:xfrm>
              <a:off x="6673124" y="46216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1" name="rc711"/>
            <p:cNvSpPr/>
            <p:nvPr/>
          </p:nvSpPr>
          <p:spPr>
            <a:xfrm>
              <a:off x="6969579" y="46216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2" name="rc712"/>
            <p:cNvSpPr/>
            <p:nvPr/>
          </p:nvSpPr>
          <p:spPr>
            <a:xfrm>
              <a:off x="7266034" y="4621647"/>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3" name="rc713"/>
            <p:cNvSpPr/>
            <p:nvPr/>
          </p:nvSpPr>
          <p:spPr>
            <a:xfrm>
              <a:off x="7562489" y="4621647"/>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4" name="rc714"/>
            <p:cNvSpPr/>
            <p:nvPr/>
          </p:nvSpPr>
          <p:spPr>
            <a:xfrm>
              <a:off x="7858944" y="4621647"/>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5" name="rc715"/>
            <p:cNvSpPr/>
            <p:nvPr/>
          </p:nvSpPr>
          <p:spPr>
            <a:xfrm>
              <a:off x="8155400" y="4621647"/>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6" name="rc716"/>
            <p:cNvSpPr/>
            <p:nvPr/>
          </p:nvSpPr>
          <p:spPr>
            <a:xfrm>
              <a:off x="8451855" y="4621647"/>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7" name="rc717"/>
            <p:cNvSpPr/>
            <p:nvPr/>
          </p:nvSpPr>
          <p:spPr>
            <a:xfrm>
              <a:off x="6080214" y="493670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8" name="rc718"/>
            <p:cNvSpPr/>
            <p:nvPr/>
          </p:nvSpPr>
          <p:spPr>
            <a:xfrm>
              <a:off x="6376669" y="493670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9" name="rc719"/>
            <p:cNvSpPr/>
            <p:nvPr/>
          </p:nvSpPr>
          <p:spPr>
            <a:xfrm>
              <a:off x="6673124" y="493670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0" name="rc720"/>
            <p:cNvSpPr/>
            <p:nvPr/>
          </p:nvSpPr>
          <p:spPr>
            <a:xfrm>
              <a:off x="6969579" y="493670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1" name="rc721"/>
            <p:cNvSpPr/>
            <p:nvPr/>
          </p:nvSpPr>
          <p:spPr>
            <a:xfrm>
              <a:off x="7266034" y="493670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2" name="rc722"/>
            <p:cNvSpPr/>
            <p:nvPr/>
          </p:nvSpPr>
          <p:spPr>
            <a:xfrm>
              <a:off x="7562489" y="493670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3" name="rc723"/>
            <p:cNvSpPr/>
            <p:nvPr/>
          </p:nvSpPr>
          <p:spPr>
            <a:xfrm>
              <a:off x="7858944" y="4936709"/>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24" name="rc724"/>
            <p:cNvSpPr/>
            <p:nvPr/>
          </p:nvSpPr>
          <p:spPr>
            <a:xfrm>
              <a:off x="8155400" y="493670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25" name="rc725"/>
            <p:cNvSpPr/>
            <p:nvPr/>
          </p:nvSpPr>
          <p:spPr>
            <a:xfrm>
              <a:off x="8451855" y="493670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26" name="rc726"/>
            <p:cNvSpPr/>
            <p:nvPr/>
          </p:nvSpPr>
          <p:spPr>
            <a:xfrm>
              <a:off x="8748310" y="4936709"/>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27" name="rc727"/>
            <p:cNvSpPr/>
            <p:nvPr/>
          </p:nvSpPr>
          <p:spPr>
            <a:xfrm>
              <a:off x="1929842" y="46216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8" name="rc728"/>
            <p:cNvSpPr/>
            <p:nvPr/>
          </p:nvSpPr>
          <p:spPr>
            <a:xfrm>
              <a:off x="2226297" y="462164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9" name="rc729"/>
            <p:cNvSpPr/>
            <p:nvPr/>
          </p:nvSpPr>
          <p:spPr>
            <a:xfrm>
              <a:off x="2522752" y="46216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0" name="rc730"/>
            <p:cNvSpPr/>
            <p:nvPr/>
          </p:nvSpPr>
          <p:spPr>
            <a:xfrm>
              <a:off x="3708572" y="336140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1" name="rc731"/>
            <p:cNvSpPr/>
            <p:nvPr/>
          </p:nvSpPr>
          <p:spPr>
            <a:xfrm>
              <a:off x="4005028"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2" name="rc732"/>
            <p:cNvSpPr/>
            <p:nvPr/>
          </p:nvSpPr>
          <p:spPr>
            <a:xfrm>
              <a:off x="4301483"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3" name="rc733"/>
            <p:cNvSpPr/>
            <p:nvPr/>
          </p:nvSpPr>
          <p:spPr>
            <a:xfrm>
              <a:off x="4597938"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4" name="rc734"/>
            <p:cNvSpPr/>
            <p:nvPr/>
          </p:nvSpPr>
          <p:spPr>
            <a:xfrm>
              <a:off x="4894393" y="336140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5" name="rc735"/>
            <p:cNvSpPr/>
            <p:nvPr/>
          </p:nvSpPr>
          <p:spPr>
            <a:xfrm>
              <a:off x="5190848"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6" name="rc736"/>
            <p:cNvSpPr/>
            <p:nvPr/>
          </p:nvSpPr>
          <p:spPr>
            <a:xfrm>
              <a:off x="5487303"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7" name="rc737"/>
            <p:cNvSpPr/>
            <p:nvPr/>
          </p:nvSpPr>
          <p:spPr>
            <a:xfrm>
              <a:off x="5783758"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8" name="rc738"/>
            <p:cNvSpPr/>
            <p:nvPr/>
          </p:nvSpPr>
          <p:spPr>
            <a:xfrm>
              <a:off x="6080214"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9" name="rc739"/>
            <p:cNvSpPr/>
            <p:nvPr/>
          </p:nvSpPr>
          <p:spPr>
            <a:xfrm>
              <a:off x="6376669"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0" name="rc740"/>
            <p:cNvSpPr/>
            <p:nvPr/>
          </p:nvSpPr>
          <p:spPr>
            <a:xfrm>
              <a:off x="6673124"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1" name="rc741"/>
            <p:cNvSpPr/>
            <p:nvPr/>
          </p:nvSpPr>
          <p:spPr>
            <a:xfrm>
              <a:off x="6969579" y="3361401"/>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2" name="rc742"/>
            <p:cNvSpPr/>
            <p:nvPr/>
          </p:nvSpPr>
          <p:spPr>
            <a:xfrm>
              <a:off x="7266034"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3" name="rc743"/>
            <p:cNvSpPr/>
            <p:nvPr/>
          </p:nvSpPr>
          <p:spPr>
            <a:xfrm>
              <a:off x="7562489"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4" name="rc744"/>
            <p:cNvSpPr/>
            <p:nvPr/>
          </p:nvSpPr>
          <p:spPr>
            <a:xfrm>
              <a:off x="7858944" y="336140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5" name="rc745"/>
            <p:cNvSpPr/>
            <p:nvPr/>
          </p:nvSpPr>
          <p:spPr>
            <a:xfrm>
              <a:off x="8155400" y="3361401"/>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6" name="rc746"/>
            <p:cNvSpPr/>
            <p:nvPr/>
          </p:nvSpPr>
          <p:spPr>
            <a:xfrm>
              <a:off x="8451855" y="336140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7" name="rc747"/>
            <p:cNvSpPr/>
            <p:nvPr/>
          </p:nvSpPr>
          <p:spPr>
            <a:xfrm>
              <a:off x="8748310" y="336140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8" name="rc748"/>
            <p:cNvSpPr/>
            <p:nvPr/>
          </p:nvSpPr>
          <p:spPr>
            <a:xfrm>
              <a:off x="6376669"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9" name="rc749"/>
            <p:cNvSpPr/>
            <p:nvPr/>
          </p:nvSpPr>
          <p:spPr>
            <a:xfrm>
              <a:off x="6673124" y="399152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0" name="rc750"/>
            <p:cNvSpPr/>
            <p:nvPr/>
          </p:nvSpPr>
          <p:spPr>
            <a:xfrm>
              <a:off x="6969579" y="399152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1" name="rc751"/>
            <p:cNvSpPr/>
            <p:nvPr/>
          </p:nvSpPr>
          <p:spPr>
            <a:xfrm>
              <a:off x="7266034" y="399152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52" name="rc752"/>
            <p:cNvSpPr/>
            <p:nvPr/>
          </p:nvSpPr>
          <p:spPr>
            <a:xfrm>
              <a:off x="7562489" y="399152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53" name="rc753"/>
            <p:cNvSpPr/>
            <p:nvPr/>
          </p:nvSpPr>
          <p:spPr>
            <a:xfrm>
              <a:off x="7858944" y="3991524"/>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54" name="rc754"/>
            <p:cNvSpPr/>
            <p:nvPr/>
          </p:nvSpPr>
          <p:spPr>
            <a:xfrm>
              <a:off x="8155400" y="3991524"/>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55" name="rc755"/>
            <p:cNvSpPr/>
            <p:nvPr/>
          </p:nvSpPr>
          <p:spPr>
            <a:xfrm>
              <a:off x="8451855" y="399152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6" name="rc756"/>
            <p:cNvSpPr/>
            <p:nvPr/>
          </p:nvSpPr>
          <p:spPr>
            <a:xfrm>
              <a:off x="8748310" y="399152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57" name="rc757"/>
            <p:cNvSpPr/>
            <p:nvPr/>
          </p:nvSpPr>
          <p:spPr>
            <a:xfrm>
              <a:off x="1929842"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8" name="rc758"/>
            <p:cNvSpPr/>
            <p:nvPr/>
          </p:nvSpPr>
          <p:spPr>
            <a:xfrm>
              <a:off x="2226297" y="147103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9" name="rc759"/>
            <p:cNvSpPr/>
            <p:nvPr/>
          </p:nvSpPr>
          <p:spPr>
            <a:xfrm>
              <a:off x="2522752"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0" name="rc760"/>
            <p:cNvSpPr/>
            <p:nvPr/>
          </p:nvSpPr>
          <p:spPr>
            <a:xfrm>
              <a:off x="2819207" y="147103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1" name="rc761"/>
            <p:cNvSpPr/>
            <p:nvPr/>
          </p:nvSpPr>
          <p:spPr>
            <a:xfrm>
              <a:off x="3115662"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2" name="rc762"/>
            <p:cNvSpPr/>
            <p:nvPr/>
          </p:nvSpPr>
          <p:spPr>
            <a:xfrm>
              <a:off x="3412117"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3" name="rc763"/>
            <p:cNvSpPr/>
            <p:nvPr/>
          </p:nvSpPr>
          <p:spPr>
            <a:xfrm>
              <a:off x="3708572"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4" name="rc764"/>
            <p:cNvSpPr/>
            <p:nvPr/>
          </p:nvSpPr>
          <p:spPr>
            <a:xfrm>
              <a:off x="4005028"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5" name="rc765"/>
            <p:cNvSpPr/>
            <p:nvPr/>
          </p:nvSpPr>
          <p:spPr>
            <a:xfrm>
              <a:off x="4301483"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4597938"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7" name="rc767"/>
            <p:cNvSpPr/>
            <p:nvPr/>
          </p:nvSpPr>
          <p:spPr>
            <a:xfrm>
              <a:off x="4894393"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8" name="rc768"/>
            <p:cNvSpPr/>
            <p:nvPr/>
          </p:nvSpPr>
          <p:spPr>
            <a:xfrm>
              <a:off x="5190848"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9" name="rc769"/>
            <p:cNvSpPr/>
            <p:nvPr/>
          </p:nvSpPr>
          <p:spPr>
            <a:xfrm>
              <a:off x="5487303"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5783758"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6080214"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6376669"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6673124"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6969579"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7266034"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7562489"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7" name="rc777"/>
            <p:cNvSpPr/>
            <p:nvPr/>
          </p:nvSpPr>
          <p:spPr>
            <a:xfrm>
              <a:off x="7858944"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8155400"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9" name="rc779"/>
            <p:cNvSpPr/>
            <p:nvPr/>
          </p:nvSpPr>
          <p:spPr>
            <a:xfrm>
              <a:off x="8451855"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0" name="rc780"/>
            <p:cNvSpPr/>
            <p:nvPr/>
          </p:nvSpPr>
          <p:spPr>
            <a:xfrm>
              <a:off x="8748310"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1" name="rc781"/>
            <p:cNvSpPr/>
            <p:nvPr/>
          </p:nvSpPr>
          <p:spPr>
            <a:xfrm>
              <a:off x="1929842"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2" name="rc782"/>
            <p:cNvSpPr/>
            <p:nvPr/>
          </p:nvSpPr>
          <p:spPr>
            <a:xfrm>
              <a:off x="2226297"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3" name="rc783"/>
            <p:cNvSpPr/>
            <p:nvPr/>
          </p:nvSpPr>
          <p:spPr>
            <a:xfrm>
              <a:off x="2522752"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4" name="rc784"/>
            <p:cNvSpPr/>
            <p:nvPr/>
          </p:nvSpPr>
          <p:spPr>
            <a:xfrm>
              <a:off x="2819207"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5" name="rc785"/>
            <p:cNvSpPr/>
            <p:nvPr/>
          </p:nvSpPr>
          <p:spPr>
            <a:xfrm>
              <a:off x="3115662"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6" name="rc786"/>
            <p:cNvSpPr/>
            <p:nvPr/>
          </p:nvSpPr>
          <p:spPr>
            <a:xfrm>
              <a:off x="3412117"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7" name="rc787"/>
            <p:cNvSpPr/>
            <p:nvPr/>
          </p:nvSpPr>
          <p:spPr>
            <a:xfrm>
              <a:off x="3708572"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8" name="rc788"/>
            <p:cNvSpPr/>
            <p:nvPr/>
          </p:nvSpPr>
          <p:spPr>
            <a:xfrm>
              <a:off x="4005028"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9" name="rc789"/>
            <p:cNvSpPr/>
            <p:nvPr/>
          </p:nvSpPr>
          <p:spPr>
            <a:xfrm>
              <a:off x="4301483"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0" name="rc790"/>
            <p:cNvSpPr/>
            <p:nvPr/>
          </p:nvSpPr>
          <p:spPr>
            <a:xfrm>
              <a:off x="4597938"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1" name="rc791"/>
            <p:cNvSpPr/>
            <p:nvPr/>
          </p:nvSpPr>
          <p:spPr>
            <a:xfrm>
              <a:off x="4894393"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2" name="rc792"/>
            <p:cNvSpPr/>
            <p:nvPr/>
          </p:nvSpPr>
          <p:spPr>
            <a:xfrm>
              <a:off x="5190848"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3" name="rc793"/>
            <p:cNvSpPr/>
            <p:nvPr/>
          </p:nvSpPr>
          <p:spPr>
            <a:xfrm>
              <a:off x="5487303"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4" name="rc794"/>
            <p:cNvSpPr/>
            <p:nvPr/>
          </p:nvSpPr>
          <p:spPr>
            <a:xfrm>
              <a:off x="5783758"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5" name="rc795"/>
            <p:cNvSpPr/>
            <p:nvPr/>
          </p:nvSpPr>
          <p:spPr>
            <a:xfrm>
              <a:off x="6080214"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6" name="rc796"/>
            <p:cNvSpPr/>
            <p:nvPr/>
          </p:nvSpPr>
          <p:spPr>
            <a:xfrm>
              <a:off x="6376669"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7" name="rc797"/>
            <p:cNvSpPr/>
            <p:nvPr/>
          </p:nvSpPr>
          <p:spPr>
            <a:xfrm>
              <a:off x="6673124"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8" name="rc798"/>
            <p:cNvSpPr/>
            <p:nvPr/>
          </p:nvSpPr>
          <p:spPr>
            <a:xfrm>
              <a:off x="6969579"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9" name="rc799"/>
            <p:cNvSpPr/>
            <p:nvPr/>
          </p:nvSpPr>
          <p:spPr>
            <a:xfrm>
              <a:off x="7266034"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0" name="rc800"/>
            <p:cNvSpPr/>
            <p:nvPr/>
          </p:nvSpPr>
          <p:spPr>
            <a:xfrm>
              <a:off x="7562489"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1" name="rc801"/>
            <p:cNvSpPr/>
            <p:nvPr/>
          </p:nvSpPr>
          <p:spPr>
            <a:xfrm>
              <a:off x="7858944"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2" name="rc802"/>
            <p:cNvSpPr/>
            <p:nvPr/>
          </p:nvSpPr>
          <p:spPr>
            <a:xfrm>
              <a:off x="8155400"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3" name="rc803"/>
            <p:cNvSpPr/>
            <p:nvPr/>
          </p:nvSpPr>
          <p:spPr>
            <a:xfrm>
              <a:off x="8451855"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4" name="rc804"/>
            <p:cNvSpPr/>
            <p:nvPr/>
          </p:nvSpPr>
          <p:spPr>
            <a:xfrm>
              <a:off x="8748310"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5" name="rc805"/>
            <p:cNvSpPr/>
            <p:nvPr/>
          </p:nvSpPr>
          <p:spPr>
            <a:xfrm>
              <a:off x="1929842"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6" name="rc806"/>
            <p:cNvSpPr/>
            <p:nvPr/>
          </p:nvSpPr>
          <p:spPr>
            <a:xfrm>
              <a:off x="2226297"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7" name="rc807"/>
            <p:cNvSpPr/>
            <p:nvPr/>
          </p:nvSpPr>
          <p:spPr>
            <a:xfrm>
              <a:off x="2522752"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8" name="rc808"/>
            <p:cNvSpPr/>
            <p:nvPr/>
          </p:nvSpPr>
          <p:spPr>
            <a:xfrm>
              <a:off x="2819207"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9" name="rc809"/>
            <p:cNvSpPr/>
            <p:nvPr/>
          </p:nvSpPr>
          <p:spPr>
            <a:xfrm>
              <a:off x="3115662"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0" name="rc810"/>
            <p:cNvSpPr/>
            <p:nvPr/>
          </p:nvSpPr>
          <p:spPr>
            <a:xfrm>
              <a:off x="3412117"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1" name="rc811"/>
            <p:cNvSpPr/>
            <p:nvPr/>
          </p:nvSpPr>
          <p:spPr>
            <a:xfrm>
              <a:off x="3708572"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2" name="rc812"/>
            <p:cNvSpPr/>
            <p:nvPr/>
          </p:nvSpPr>
          <p:spPr>
            <a:xfrm>
              <a:off x="4005028"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3" name="rc813"/>
            <p:cNvSpPr/>
            <p:nvPr/>
          </p:nvSpPr>
          <p:spPr>
            <a:xfrm>
              <a:off x="4301483" y="399152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4" name="rc814"/>
            <p:cNvSpPr/>
            <p:nvPr/>
          </p:nvSpPr>
          <p:spPr>
            <a:xfrm>
              <a:off x="4597938" y="399152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5" name="rc815"/>
            <p:cNvSpPr/>
            <p:nvPr/>
          </p:nvSpPr>
          <p:spPr>
            <a:xfrm>
              <a:off x="4894393" y="399152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6" name="rc816"/>
            <p:cNvSpPr/>
            <p:nvPr/>
          </p:nvSpPr>
          <p:spPr>
            <a:xfrm>
              <a:off x="5190848"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7" name="rc817"/>
            <p:cNvSpPr/>
            <p:nvPr/>
          </p:nvSpPr>
          <p:spPr>
            <a:xfrm>
              <a:off x="5487303" y="399152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8" name="rc818"/>
            <p:cNvSpPr/>
            <p:nvPr/>
          </p:nvSpPr>
          <p:spPr>
            <a:xfrm>
              <a:off x="5783758" y="399152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19" name="rc819"/>
            <p:cNvSpPr/>
            <p:nvPr/>
          </p:nvSpPr>
          <p:spPr>
            <a:xfrm>
              <a:off x="6080214" y="399152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0" name="rc820"/>
            <p:cNvSpPr/>
            <p:nvPr/>
          </p:nvSpPr>
          <p:spPr>
            <a:xfrm>
              <a:off x="1929842" y="4227820"/>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21" name="rc821"/>
            <p:cNvSpPr/>
            <p:nvPr/>
          </p:nvSpPr>
          <p:spPr>
            <a:xfrm>
              <a:off x="2226297" y="42278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2" name="rc822"/>
            <p:cNvSpPr/>
            <p:nvPr/>
          </p:nvSpPr>
          <p:spPr>
            <a:xfrm>
              <a:off x="2522752" y="422782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23" name="rc823"/>
            <p:cNvSpPr/>
            <p:nvPr/>
          </p:nvSpPr>
          <p:spPr>
            <a:xfrm>
              <a:off x="2819207" y="422782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24" name="rc824"/>
            <p:cNvSpPr/>
            <p:nvPr/>
          </p:nvSpPr>
          <p:spPr>
            <a:xfrm>
              <a:off x="3115662" y="4227820"/>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25" name="rc825"/>
            <p:cNvSpPr/>
            <p:nvPr/>
          </p:nvSpPr>
          <p:spPr>
            <a:xfrm>
              <a:off x="3412117" y="4227820"/>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26" name="rc826"/>
            <p:cNvSpPr/>
            <p:nvPr/>
          </p:nvSpPr>
          <p:spPr>
            <a:xfrm>
              <a:off x="3708572" y="422782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27" name="rc827"/>
            <p:cNvSpPr/>
            <p:nvPr/>
          </p:nvSpPr>
          <p:spPr>
            <a:xfrm>
              <a:off x="4005028" y="42278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8" name="rc828"/>
            <p:cNvSpPr/>
            <p:nvPr/>
          </p:nvSpPr>
          <p:spPr>
            <a:xfrm>
              <a:off x="4301483" y="42278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9" name="rc829"/>
            <p:cNvSpPr/>
            <p:nvPr/>
          </p:nvSpPr>
          <p:spPr>
            <a:xfrm>
              <a:off x="4597938" y="42278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0" name="rc830"/>
            <p:cNvSpPr/>
            <p:nvPr/>
          </p:nvSpPr>
          <p:spPr>
            <a:xfrm>
              <a:off x="4894393" y="42278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1" name="rc831"/>
            <p:cNvSpPr/>
            <p:nvPr/>
          </p:nvSpPr>
          <p:spPr>
            <a:xfrm>
              <a:off x="5190848" y="42278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2" name="rc832"/>
            <p:cNvSpPr/>
            <p:nvPr/>
          </p:nvSpPr>
          <p:spPr>
            <a:xfrm>
              <a:off x="5487303" y="42278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3" name="rc833"/>
            <p:cNvSpPr/>
            <p:nvPr/>
          </p:nvSpPr>
          <p:spPr>
            <a:xfrm>
              <a:off x="5783758" y="42278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4" name="rc834"/>
            <p:cNvSpPr/>
            <p:nvPr/>
          </p:nvSpPr>
          <p:spPr>
            <a:xfrm>
              <a:off x="6080214" y="42278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5" name="rc835"/>
            <p:cNvSpPr/>
            <p:nvPr/>
          </p:nvSpPr>
          <p:spPr>
            <a:xfrm>
              <a:off x="6376669" y="422782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6" name="rc836"/>
            <p:cNvSpPr/>
            <p:nvPr/>
          </p:nvSpPr>
          <p:spPr>
            <a:xfrm>
              <a:off x="6673124" y="422782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37" name="rc837"/>
            <p:cNvSpPr/>
            <p:nvPr/>
          </p:nvSpPr>
          <p:spPr>
            <a:xfrm>
              <a:off x="6969579" y="42278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8" name="rc838"/>
            <p:cNvSpPr/>
            <p:nvPr/>
          </p:nvSpPr>
          <p:spPr>
            <a:xfrm>
              <a:off x="7266034" y="42278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9" name="rc839"/>
            <p:cNvSpPr/>
            <p:nvPr/>
          </p:nvSpPr>
          <p:spPr>
            <a:xfrm>
              <a:off x="7562489" y="422782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0" name="rc840"/>
            <p:cNvSpPr/>
            <p:nvPr/>
          </p:nvSpPr>
          <p:spPr>
            <a:xfrm>
              <a:off x="7858944" y="42278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1" name="rc841"/>
            <p:cNvSpPr/>
            <p:nvPr/>
          </p:nvSpPr>
          <p:spPr>
            <a:xfrm>
              <a:off x="8155400" y="42278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2" name="rc842"/>
            <p:cNvSpPr/>
            <p:nvPr/>
          </p:nvSpPr>
          <p:spPr>
            <a:xfrm>
              <a:off x="8451855" y="422782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3" name="rc843"/>
            <p:cNvSpPr/>
            <p:nvPr/>
          </p:nvSpPr>
          <p:spPr>
            <a:xfrm>
              <a:off x="8748310" y="42278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4" name="rc844"/>
            <p:cNvSpPr/>
            <p:nvPr/>
          </p:nvSpPr>
          <p:spPr>
            <a:xfrm>
              <a:off x="1929842"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5" name="rc845"/>
            <p:cNvSpPr/>
            <p:nvPr/>
          </p:nvSpPr>
          <p:spPr>
            <a:xfrm>
              <a:off x="2226297" y="304633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6" name="rc846"/>
            <p:cNvSpPr/>
            <p:nvPr/>
          </p:nvSpPr>
          <p:spPr>
            <a:xfrm>
              <a:off x="2522752" y="304633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7" name="rc847"/>
            <p:cNvSpPr/>
            <p:nvPr/>
          </p:nvSpPr>
          <p:spPr>
            <a:xfrm>
              <a:off x="2819207" y="304633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8" name="rc848"/>
            <p:cNvSpPr/>
            <p:nvPr/>
          </p:nvSpPr>
          <p:spPr>
            <a:xfrm>
              <a:off x="3115662"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9" name="rc849"/>
            <p:cNvSpPr/>
            <p:nvPr/>
          </p:nvSpPr>
          <p:spPr>
            <a:xfrm>
              <a:off x="3412117" y="304633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0" name="rc850"/>
            <p:cNvSpPr/>
            <p:nvPr/>
          </p:nvSpPr>
          <p:spPr>
            <a:xfrm>
              <a:off x="3708572" y="304633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1" name="rc851"/>
            <p:cNvSpPr/>
            <p:nvPr/>
          </p:nvSpPr>
          <p:spPr>
            <a:xfrm>
              <a:off x="4005028" y="304633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2" name="rc852"/>
            <p:cNvSpPr/>
            <p:nvPr/>
          </p:nvSpPr>
          <p:spPr>
            <a:xfrm>
              <a:off x="4301483"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3" name="rc853"/>
            <p:cNvSpPr/>
            <p:nvPr/>
          </p:nvSpPr>
          <p:spPr>
            <a:xfrm>
              <a:off x="4597938"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4" name="rc854"/>
            <p:cNvSpPr/>
            <p:nvPr/>
          </p:nvSpPr>
          <p:spPr>
            <a:xfrm>
              <a:off x="4894393"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5" name="rc855"/>
            <p:cNvSpPr/>
            <p:nvPr/>
          </p:nvSpPr>
          <p:spPr>
            <a:xfrm>
              <a:off x="5190848"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6" name="rc856"/>
            <p:cNvSpPr/>
            <p:nvPr/>
          </p:nvSpPr>
          <p:spPr>
            <a:xfrm>
              <a:off x="5487303"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7" name="rc857"/>
            <p:cNvSpPr/>
            <p:nvPr/>
          </p:nvSpPr>
          <p:spPr>
            <a:xfrm>
              <a:off x="5783758" y="304633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8" name="rc858"/>
            <p:cNvSpPr/>
            <p:nvPr/>
          </p:nvSpPr>
          <p:spPr>
            <a:xfrm>
              <a:off x="6080214"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9" name="rc859"/>
            <p:cNvSpPr/>
            <p:nvPr/>
          </p:nvSpPr>
          <p:spPr>
            <a:xfrm>
              <a:off x="6376669"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0" name="rc860"/>
            <p:cNvSpPr/>
            <p:nvPr/>
          </p:nvSpPr>
          <p:spPr>
            <a:xfrm>
              <a:off x="6673124"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1" name="rc861"/>
            <p:cNvSpPr/>
            <p:nvPr/>
          </p:nvSpPr>
          <p:spPr>
            <a:xfrm>
              <a:off x="6969579"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2" name="rc862"/>
            <p:cNvSpPr/>
            <p:nvPr/>
          </p:nvSpPr>
          <p:spPr>
            <a:xfrm>
              <a:off x="7266034"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3" name="rc863"/>
            <p:cNvSpPr/>
            <p:nvPr/>
          </p:nvSpPr>
          <p:spPr>
            <a:xfrm>
              <a:off x="7562489"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4" name="rc864"/>
            <p:cNvSpPr/>
            <p:nvPr/>
          </p:nvSpPr>
          <p:spPr>
            <a:xfrm>
              <a:off x="7858944" y="304633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65" name="rc865"/>
            <p:cNvSpPr/>
            <p:nvPr/>
          </p:nvSpPr>
          <p:spPr>
            <a:xfrm>
              <a:off x="8155400" y="304633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6" name="rc866"/>
            <p:cNvSpPr/>
            <p:nvPr/>
          </p:nvSpPr>
          <p:spPr>
            <a:xfrm>
              <a:off x="8451855" y="304633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67" name="rc867"/>
            <p:cNvSpPr/>
            <p:nvPr/>
          </p:nvSpPr>
          <p:spPr>
            <a:xfrm>
              <a:off x="8748310" y="304633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68" name="rc868"/>
            <p:cNvSpPr/>
            <p:nvPr/>
          </p:nvSpPr>
          <p:spPr>
            <a:xfrm>
              <a:off x="3708572" y="328263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9" name="rc869"/>
            <p:cNvSpPr/>
            <p:nvPr/>
          </p:nvSpPr>
          <p:spPr>
            <a:xfrm>
              <a:off x="4005028" y="32826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0" name="rc870"/>
            <p:cNvSpPr/>
            <p:nvPr/>
          </p:nvSpPr>
          <p:spPr>
            <a:xfrm>
              <a:off x="4301483" y="32826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1" name="rc871"/>
            <p:cNvSpPr/>
            <p:nvPr/>
          </p:nvSpPr>
          <p:spPr>
            <a:xfrm>
              <a:off x="4597938" y="32826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2" name="rc872"/>
            <p:cNvSpPr/>
            <p:nvPr/>
          </p:nvSpPr>
          <p:spPr>
            <a:xfrm>
              <a:off x="4894393"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3" name="rc873"/>
            <p:cNvSpPr/>
            <p:nvPr/>
          </p:nvSpPr>
          <p:spPr>
            <a:xfrm>
              <a:off x="5190848" y="32826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4" name="rc874"/>
            <p:cNvSpPr/>
            <p:nvPr/>
          </p:nvSpPr>
          <p:spPr>
            <a:xfrm>
              <a:off x="5487303" y="32826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5" name="rc875"/>
            <p:cNvSpPr/>
            <p:nvPr/>
          </p:nvSpPr>
          <p:spPr>
            <a:xfrm>
              <a:off x="5783758" y="32826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6" name="rc876"/>
            <p:cNvSpPr/>
            <p:nvPr/>
          </p:nvSpPr>
          <p:spPr>
            <a:xfrm>
              <a:off x="6080214"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7" name="rc877"/>
            <p:cNvSpPr/>
            <p:nvPr/>
          </p:nvSpPr>
          <p:spPr>
            <a:xfrm>
              <a:off x="6376669" y="32826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8" name="rc878"/>
            <p:cNvSpPr/>
            <p:nvPr/>
          </p:nvSpPr>
          <p:spPr>
            <a:xfrm>
              <a:off x="6673124"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9" name="rc879"/>
            <p:cNvSpPr/>
            <p:nvPr/>
          </p:nvSpPr>
          <p:spPr>
            <a:xfrm>
              <a:off x="6969579" y="328263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0" name="rc880"/>
            <p:cNvSpPr/>
            <p:nvPr/>
          </p:nvSpPr>
          <p:spPr>
            <a:xfrm>
              <a:off x="7266034" y="328263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1" name="rc881"/>
            <p:cNvSpPr/>
            <p:nvPr/>
          </p:nvSpPr>
          <p:spPr>
            <a:xfrm>
              <a:off x="7562489" y="328263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2" name="rc882"/>
            <p:cNvSpPr/>
            <p:nvPr/>
          </p:nvSpPr>
          <p:spPr>
            <a:xfrm>
              <a:off x="7858944" y="328263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3" name="rc883"/>
            <p:cNvSpPr/>
            <p:nvPr/>
          </p:nvSpPr>
          <p:spPr>
            <a:xfrm>
              <a:off x="8155400" y="328263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4" name="rc884"/>
            <p:cNvSpPr/>
            <p:nvPr/>
          </p:nvSpPr>
          <p:spPr>
            <a:xfrm>
              <a:off x="8451855" y="328263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5" name="rc885"/>
            <p:cNvSpPr/>
            <p:nvPr/>
          </p:nvSpPr>
          <p:spPr>
            <a:xfrm>
              <a:off x="8748310" y="328263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6" name="rc886"/>
            <p:cNvSpPr/>
            <p:nvPr/>
          </p:nvSpPr>
          <p:spPr>
            <a:xfrm>
              <a:off x="1929842"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7" name="rc887"/>
            <p:cNvSpPr/>
            <p:nvPr/>
          </p:nvSpPr>
          <p:spPr>
            <a:xfrm>
              <a:off x="2226297"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8" name="rc888"/>
            <p:cNvSpPr/>
            <p:nvPr/>
          </p:nvSpPr>
          <p:spPr>
            <a:xfrm>
              <a:off x="2522752"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9" name="rc889"/>
            <p:cNvSpPr/>
            <p:nvPr/>
          </p:nvSpPr>
          <p:spPr>
            <a:xfrm>
              <a:off x="2819207"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0" name="rc890"/>
            <p:cNvSpPr/>
            <p:nvPr/>
          </p:nvSpPr>
          <p:spPr>
            <a:xfrm>
              <a:off x="3115662"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1" name="rc891"/>
            <p:cNvSpPr/>
            <p:nvPr/>
          </p:nvSpPr>
          <p:spPr>
            <a:xfrm>
              <a:off x="3412117"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2" name="rc892"/>
            <p:cNvSpPr/>
            <p:nvPr/>
          </p:nvSpPr>
          <p:spPr>
            <a:xfrm>
              <a:off x="3708572"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3" name="rc893"/>
            <p:cNvSpPr/>
            <p:nvPr/>
          </p:nvSpPr>
          <p:spPr>
            <a:xfrm>
              <a:off x="4005028"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4" name="rc894"/>
            <p:cNvSpPr/>
            <p:nvPr/>
          </p:nvSpPr>
          <p:spPr>
            <a:xfrm>
              <a:off x="4301483"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4597938"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4894393"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7" name="rc897"/>
            <p:cNvSpPr/>
            <p:nvPr/>
          </p:nvSpPr>
          <p:spPr>
            <a:xfrm>
              <a:off x="5190848"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8" name="rc898"/>
            <p:cNvSpPr/>
            <p:nvPr/>
          </p:nvSpPr>
          <p:spPr>
            <a:xfrm>
              <a:off x="5487303"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9" name="rc899"/>
            <p:cNvSpPr/>
            <p:nvPr/>
          </p:nvSpPr>
          <p:spPr>
            <a:xfrm>
              <a:off x="5783758"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0" name="rc900"/>
            <p:cNvSpPr/>
            <p:nvPr/>
          </p:nvSpPr>
          <p:spPr>
            <a:xfrm>
              <a:off x="6080214"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1" name="rc901"/>
            <p:cNvSpPr/>
            <p:nvPr/>
          </p:nvSpPr>
          <p:spPr>
            <a:xfrm>
              <a:off x="6376669"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2" name="rc902"/>
            <p:cNvSpPr/>
            <p:nvPr/>
          </p:nvSpPr>
          <p:spPr>
            <a:xfrm>
              <a:off x="6673124"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3" name="rc903"/>
            <p:cNvSpPr/>
            <p:nvPr/>
          </p:nvSpPr>
          <p:spPr>
            <a:xfrm>
              <a:off x="6969579"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4" name="rc904"/>
            <p:cNvSpPr/>
            <p:nvPr/>
          </p:nvSpPr>
          <p:spPr>
            <a:xfrm>
              <a:off x="7266034"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5" name="rc905"/>
            <p:cNvSpPr/>
            <p:nvPr/>
          </p:nvSpPr>
          <p:spPr>
            <a:xfrm>
              <a:off x="1929842" y="281004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06" name="rc906"/>
            <p:cNvSpPr/>
            <p:nvPr/>
          </p:nvSpPr>
          <p:spPr>
            <a:xfrm>
              <a:off x="2226297" y="281004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7" name="rc907"/>
            <p:cNvSpPr/>
            <p:nvPr/>
          </p:nvSpPr>
          <p:spPr>
            <a:xfrm>
              <a:off x="2522752" y="281004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8" name="rc908"/>
            <p:cNvSpPr/>
            <p:nvPr/>
          </p:nvSpPr>
          <p:spPr>
            <a:xfrm>
              <a:off x="2819207"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9" name="rc909"/>
            <p:cNvSpPr/>
            <p:nvPr/>
          </p:nvSpPr>
          <p:spPr>
            <a:xfrm>
              <a:off x="3115662" y="281004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0" name="rc910"/>
            <p:cNvSpPr/>
            <p:nvPr/>
          </p:nvSpPr>
          <p:spPr>
            <a:xfrm>
              <a:off x="3412117"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1" name="rc911"/>
            <p:cNvSpPr/>
            <p:nvPr/>
          </p:nvSpPr>
          <p:spPr>
            <a:xfrm>
              <a:off x="3708572"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2" name="rc912"/>
            <p:cNvSpPr/>
            <p:nvPr/>
          </p:nvSpPr>
          <p:spPr>
            <a:xfrm>
              <a:off x="4005028" y="281004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3" name="rc913"/>
            <p:cNvSpPr/>
            <p:nvPr/>
          </p:nvSpPr>
          <p:spPr>
            <a:xfrm>
              <a:off x="4301483"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4" name="rc914"/>
            <p:cNvSpPr/>
            <p:nvPr/>
          </p:nvSpPr>
          <p:spPr>
            <a:xfrm>
              <a:off x="4597938"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5" name="rc915"/>
            <p:cNvSpPr/>
            <p:nvPr/>
          </p:nvSpPr>
          <p:spPr>
            <a:xfrm>
              <a:off x="4894393"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6" name="rc916"/>
            <p:cNvSpPr/>
            <p:nvPr/>
          </p:nvSpPr>
          <p:spPr>
            <a:xfrm>
              <a:off x="5190848"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7" name="rc917"/>
            <p:cNvSpPr/>
            <p:nvPr/>
          </p:nvSpPr>
          <p:spPr>
            <a:xfrm>
              <a:off x="5487303"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8" name="rc918"/>
            <p:cNvSpPr/>
            <p:nvPr/>
          </p:nvSpPr>
          <p:spPr>
            <a:xfrm>
              <a:off x="5783758"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9" name="rc919"/>
            <p:cNvSpPr/>
            <p:nvPr/>
          </p:nvSpPr>
          <p:spPr>
            <a:xfrm>
              <a:off x="6080214" y="281004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0" name="rc920"/>
            <p:cNvSpPr/>
            <p:nvPr/>
          </p:nvSpPr>
          <p:spPr>
            <a:xfrm>
              <a:off x="6376669" y="281004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1" name="rc921"/>
            <p:cNvSpPr/>
            <p:nvPr/>
          </p:nvSpPr>
          <p:spPr>
            <a:xfrm>
              <a:off x="6673124" y="281004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2" name="rc922"/>
            <p:cNvSpPr/>
            <p:nvPr/>
          </p:nvSpPr>
          <p:spPr>
            <a:xfrm>
              <a:off x="6969579" y="281004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3" name="rc923"/>
            <p:cNvSpPr/>
            <p:nvPr/>
          </p:nvSpPr>
          <p:spPr>
            <a:xfrm>
              <a:off x="7266034" y="281004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4" name="rc924"/>
            <p:cNvSpPr/>
            <p:nvPr/>
          </p:nvSpPr>
          <p:spPr>
            <a:xfrm>
              <a:off x="7562489" y="281004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5" name="rc925"/>
            <p:cNvSpPr/>
            <p:nvPr/>
          </p:nvSpPr>
          <p:spPr>
            <a:xfrm>
              <a:off x="7858944" y="281004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6" name="rc926"/>
            <p:cNvSpPr/>
            <p:nvPr/>
          </p:nvSpPr>
          <p:spPr>
            <a:xfrm>
              <a:off x="8155400" y="281004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7" name="rc927"/>
            <p:cNvSpPr/>
            <p:nvPr/>
          </p:nvSpPr>
          <p:spPr>
            <a:xfrm>
              <a:off x="8451855" y="281004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8" name="rc928"/>
            <p:cNvSpPr/>
            <p:nvPr/>
          </p:nvSpPr>
          <p:spPr>
            <a:xfrm>
              <a:off x="8748310" y="281004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9" name="rc929"/>
            <p:cNvSpPr/>
            <p:nvPr/>
          </p:nvSpPr>
          <p:spPr>
            <a:xfrm>
              <a:off x="7562489"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0" name="rc930"/>
            <p:cNvSpPr/>
            <p:nvPr/>
          </p:nvSpPr>
          <p:spPr>
            <a:xfrm>
              <a:off x="7858944"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1" name="rc931"/>
            <p:cNvSpPr/>
            <p:nvPr/>
          </p:nvSpPr>
          <p:spPr>
            <a:xfrm>
              <a:off x="8155400"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2" name="rc932"/>
            <p:cNvSpPr/>
            <p:nvPr/>
          </p:nvSpPr>
          <p:spPr>
            <a:xfrm>
              <a:off x="8451855"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3" name="rc933"/>
            <p:cNvSpPr/>
            <p:nvPr/>
          </p:nvSpPr>
          <p:spPr>
            <a:xfrm>
              <a:off x="8748310"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4" name="rc934"/>
            <p:cNvSpPr/>
            <p:nvPr/>
          </p:nvSpPr>
          <p:spPr>
            <a:xfrm>
              <a:off x="1929842" y="477917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5" name="rc935"/>
            <p:cNvSpPr/>
            <p:nvPr/>
          </p:nvSpPr>
          <p:spPr>
            <a:xfrm>
              <a:off x="2226297" y="477917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6" name="rc936"/>
            <p:cNvSpPr/>
            <p:nvPr/>
          </p:nvSpPr>
          <p:spPr>
            <a:xfrm>
              <a:off x="2522752" y="4779178"/>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37" name="rc937"/>
            <p:cNvSpPr/>
            <p:nvPr/>
          </p:nvSpPr>
          <p:spPr>
            <a:xfrm>
              <a:off x="2819207" y="4779178"/>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38" name="rc938"/>
            <p:cNvSpPr/>
            <p:nvPr/>
          </p:nvSpPr>
          <p:spPr>
            <a:xfrm>
              <a:off x="3115662" y="477917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9" name="rc939"/>
            <p:cNvSpPr/>
            <p:nvPr/>
          </p:nvSpPr>
          <p:spPr>
            <a:xfrm>
              <a:off x="3412117" y="477917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40" name="rc940"/>
            <p:cNvSpPr/>
            <p:nvPr/>
          </p:nvSpPr>
          <p:spPr>
            <a:xfrm>
              <a:off x="3708572" y="477917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41" name="rc941"/>
            <p:cNvSpPr/>
            <p:nvPr/>
          </p:nvSpPr>
          <p:spPr>
            <a:xfrm>
              <a:off x="4005028" y="477917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2" name="rc942"/>
            <p:cNvSpPr/>
            <p:nvPr/>
          </p:nvSpPr>
          <p:spPr>
            <a:xfrm>
              <a:off x="4301483" y="477917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3" name="rc943"/>
            <p:cNvSpPr/>
            <p:nvPr/>
          </p:nvSpPr>
          <p:spPr>
            <a:xfrm>
              <a:off x="4597938" y="4779178"/>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44" name="rc944"/>
            <p:cNvSpPr/>
            <p:nvPr/>
          </p:nvSpPr>
          <p:spPr>
            <a:xfrm>
              <a:off x="4894393" y="4779178"/>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45" name="rc945"/>
            <p:cNvSpPr/>
            <p:nvPr/>
          </p:nvSpPr>
          <p:spPr>
            <a:xfrm>
              <a:off x="5190848" y="477917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6" name="rc946"/>
            <p:cNvSpPr/>
            <p:nvPr/>
          </p:nvSpPr>
          <p:spPr>
            <a:xfrm>
              <a:off x="5487303" y="477917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7" name="rc947"/>
            <p:cNvSpPr/>
            <p:nvPr/>
          </p:nvSpPr>
          <p:spPr>
            <a:xfrm>
              <a:off x="5783758" y="477917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8" name="rc948"/>
            <p:cNvSpPr/>
            <p:nvPr/>
          </p:nvSpPr>
          <p:spPr>
            <a:xfrm>
              <a:off x="6080214" y="477917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9" name="rc949"/>
            <p:cNvSpPr/>
            <p:nvPr/>
          </p:nvSpPr>
          <p:spPr>
            <a:xfrm>
              <a:off x="6376669" y="477917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0" name="rc950"/>
            <p:cNvSpPr/>
            <p:nvPr/>
          </p:nvSpPr>
          <p:spPr>
            <a:xfrm>
              <a:off x="6673124" y="477917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1" name="rc951"/>
            <p:cNvSpPr/>
            <p:nvPr/>
          </p:nvSpPr>
          <p:spPr>
            <a:xfrm>
              <a:off x="6969579" y="477917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2" name="rc952"/>
            <p:cNvSpPr/>
            <p:nvPr/>
          </p:nvSpPr>
          <p:spPr>
            <a:xfrm>
              <a:off x="7266034" y="477917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3" name="rc953"/>
            <p:cNvSpPr/>
            <p:nvPr/>
          </p:nvSpPr>
          <p:spPr>
            <a:xfrm>
              <a:off x="7562489" y="477917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54" name="rc954"/>
            <p:cNvSpPr/>
            <p:nvPr/>
          </p:nvSpPr>
          <p:spPr>
            <a:xfrm>
              <a:off x="7858944" y="477917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5" name="rc955"/>
            <p:cNvSpPr/>
            <p:nvPr/>
          </p:nvSpPr>
          <p:spPr>
            <a:xfrm>
              <a:off x="8155400" y="477917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6" name="rc956"/>
            <p:cNvSpPr/>
            <p:nvPr/>
          </p:nvSpPr>
          <p:spPr>
            <a:xfrm>
              <a:off x="8451855" y="477917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7" name="rc957"/>
            <p:cNvSpPr/>
            <p:nvPr/>
          </p:nvSpPr>
          <p:spPr>
            <a:xfrm>
              <a:off x="8748310" y="477917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8" name="rc958"/>
            <p:cNvSpPr/>
            <p:nvPr/>
          </p:nvSpPr>
          <p:spPr>
            <a:xfrm>
              <a:off x="192984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9" name="rc959"/>
            <p:cNvSpPr/>
            <p:nvPr/>
          </p:nvSpPr>
          <p:spPr>
            <a:xfrm>
              <a:off x="2226297"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0" name="rc960"/>
            <p:cNvSpPr/>
            <p:nvPr/>
          </p:nvSpPr>
          <p:spPr>
            <a:xfrm>
              <a:off x="252275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1" name="rc961"/>
            <p:cNvSpPr/>
            <p:nvPr/>
          </p:nvSpPr>
          <p:spPr>
            <a:xfrm>
              <a:off x="2819207"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2" name="rc962"/>
            <p:cNvSpPr/>
            <p:nvPr/>
          </p:nvSpPr>
          <p:spPr>
            <a:xfrm>
              <a:off x="311566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3" name="rc963"/>
            <p:cNvSpPr/>
            <p:nvPr/>
          </p:nvSpPr>
          <p:spPr>
            <a:xfrm>
              <a:off x="3412117" y="99843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4" name="rc964"/>
            <p:cNvSpPr/>
            <p:nvPr/>
          </p:nvSpPr>
          <p:spPr>
            <a:xfrm>
              <a:off x="370857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5" name="rc965"/>
            <p:cNvSpPr/>
            <p:nvPr/>
          </p:nvSpPr>
          <p:spPr>
            <a:xfrm>
              <a:off x="400502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6" name="rc966"/>
            <p:cNvSpPr/>
            <p:nvPr/>
          </p:nvSpPr>
          <p:spPr>
            <a:xfrm>
              <a:off x="4301483"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7" name="rc967"/>
            <p:cNvSpPr/>
            <p:nvPr/>
          </p:nvSpPr>
          <p:spPr>
            <a:xfrm>
              <a:off x="459793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8" name="rc968"/>
            <p:cNvSpPr/>
            <p:nvPr/>
          </p:nvSpPr>
          <p:spPr>
            <a:xfrm>
              <a:off x="4894393"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9" name="rc969"/>
            <p:cNvSpPr/>
            <p:nvPr/>
          </p:nvSpPr>
          <p:spPr>
            <a:xfrm>
              <a:off x="519084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0" name="rc970"/>
            <p:cNvSpPr/>
            <p:nvPr/>
          </p:nvSpPr>
          <p:spPr>
            <a:xfrm>
              <a:off x="5487303"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1" name="rc971"/>
            <p:cNvSpPr/>
            <p:nvPr/>
          </p:nvSpPr>
          <p:spPr>
            <a:xfrm>
              <a:off x="578375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2" name="rc972"/>
            <p:cNvSpPr/>
            <p:nvPr/>
          </p:nvSpPr>
          <p:spPr>
            <a:xfrm>
              <a:off x="608021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3" name="rc973"/>
            <p:cNvSpPr/>
            <p:nvPr/>
          </p:nvSpPr>
          <p:spPr>
            <a:xfrm>
              <a:off x="6376669"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4" name="rc974"/>
            <p:cNvSpPr/>
            <p:nvPr/>
          </p:nvSpPr>
          <p:spPr>
            <a:xfrm>
              <a:off x="667312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5" name="rc975"/>
            <p:cNvSpPr/>
            <p:nvPr/>
          </p:nvSpPr>
          <p:spPr>
            <a:xfrm>
              <a:off x="6969579"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6" name="rc976"/>
            <p:cNvSpPr/>
            <p:nvPr/>
          </p:nvSpPr>
          <p:spPr>
            <a:xfrm>
              <a:off x="726603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7" name="rc977"/>
            <p:cNvSpPr/>
            <p:nvPr/>
          </p:nvSpPr>
          <p:spPr>
            <a:xfrm>
              <a:off x="7562489"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8" name="rc978"/>
            <p:cNvSpPr/>
            <p:nvPr/>
          </p:nvSpPr>
          <p:spPr>
            <a:xfrm>
              <a:off x="785894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9" name="rc979"/>
            <p:cNvSpPr/>
            <p:nvPr/>
          </p:nvSpPr>
          <p:spPr>
            <a:xfrm>
              <a:off x="8155400"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0" name="rc980"/>
            <p:cNvSpPr/>
            <p:nvPr/>
          </p:nvSpPr>
          <p:spPr>
            <a:xfrm>
              <a:off x="8451855"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1" name="rc981"/>
            <p:cNvSpPr/>
            <p:nvPr/>
          </p:nvSpPr>
          <p:spPr>
            <a:xfrm>
              <a:off x="8748310"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2" name="rc982"/>
            <p:cNvSpPr/>
            <p:nvPr/>
          </p:nvSpPr>
          <p:spPr>
            <a:xfrm>
              <a:off x="1929842"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3" name="rc983"/>
            <p:cNvSpPr/>
            <p:nvPr/>
          </p:nvSpPr>
          <p:spPr>
            <a:xfrm>
              <a:off x="2226297" y="344016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4" name="rc984"/>
            <p:cNvSpPr/>
            <p:nvPr/>
          </p:nvSpPr>
          <p:spPr>
            <a:xfrm>
              <a:off x="2522752" y="344016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5" name="rc985"/>
            <p:cNvSpPr/>
            <p:nvPr/>
          </p:nvSpPr>
          <p:spPr>
            <a:xfrm>
              <a:off x="2819207" y="344016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6" name="rc986"/>
            <p:cNvSpPr/>
            <p:nvPr/>
          </p:nvSpPr>
          <p:spPr>
            <a:xfrm>
              <a:off x="3115662" y="344016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7" name="rc987"/>
            <p:cNvSpPr/>
            <p:nvPr/>
          </p:nvSpPr>
          <p:spPr>
            <a:xfrm>
              <a:off x="3412117" y="3440166"/>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8" name="rc988"/>
            <p:cNvSpPr/>
            <p:nvPr/>
          </p:nvSpPr>
          <p:spPr>
            <a:xfrm>
              <a:off x="3708572" y="344016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9" name="rc989"/>
            <p:cNvSpPr/>
            <p:nvPr/>
          </p:nvSpPr>
          <p:spPr>
            <a:xfrm>
              <a:off x="4005028" y="344016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0" name="rc990"/>
            <p:cNvSpPr/>
            <p:nvPr/>
          </p:nvSpPr>
          <p:spPr>
            <a:xfrm>
              <a:off x="4301483"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1" name="rc991"/>
            <p:cNvSpPr/>
            <p:nvPr/>
          </p:nvSpPr>
          <p:spPr>
            <a:xfrm>
              <a:off x="4597938"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2" name="rc992"/>
            <p:cNvSpPr/>
            <p:nvPr/>
          </p:nvSpPr>
          <p:spPr>
            <a:xfrm>
              <a:off x="4894393"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3" name="rc993"/>
            <p:cNvSpPr/>
            <p:nvPr/>
          </p:nvSpPr>
          <p:spPr>
            <a:xfrm>
              <a:off x="5190848" y="3440166"/>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4" name="rc994"/>
            <p:cNvSpPr/>
            <p:nvPr/>
          </p:nvSpPr>
          <p:spPr>
            <a:xfrm>
              <a:off x="5487303"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5" name="rc995"/>
            <p:cNvSpPr/>
            <p:nvPr/>
          </p:nvSpPr>
          <p:spPr>
            <a:xfrm>
              <a:off x="5783758"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6" name="rc996"/>
            <p:cNvSpPr/>
            <p:nvPr/>
          </p:nvSpPr>
          <p:spPr>
            <a:xfrm>
              <a:off x="6080214" y="344016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97" name="rc997"/>
            <p:cNvSpPr/>
            <p:nvPr/>
          </p:nvSpPr>
          <p:spPr>
            <a:xfrm>
              <a:off x="6376669"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8" name="rc998"/>
            <p:cNvSpPr/>
            <p:nvPr/>
          </p:nvSpPr>
          <p:spPr>
            <a:xfrm>
              <a:off x="6673124" y="344016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9" name="rc999"/>
            <p:cNvSpPr/>
            <p:nvPr/>
          </p:nvSpPr>
          <p:spPr>
            <a:xfrm>
              <a:off x="6969579" y="344016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0" name="rc1000"/>
            <p:cNvSpPr/>
            <p:nvPr/>
          </p:nvSpPr>
          <p:spPr>
            <a:xfrm>
              <a:off x="7266034"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1" name="rc1001"/>
            <p:cNvSpPr/>
            <p:nvPr/>
          </p:nvSpPr>
          <p:spPr>
            <a:xfrm>
              <a:off x="7562489"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2" name="rc1002"/>
            <p:cNvSpPr/>
            <p:nvPr/>
          </p:nvSpPr>
          <p:spPr>
            <a:xfrm>
              <a:off x="7858944" y="344016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3" name="rc1003"/>
            <p:cNvSpPr/>
            <p:nvPr/>
          </p:nvSpPr>
          <p:spPr>
            <a:xfrm>
              <a:off x="8155400" y="3440166"/>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04" name="rc1004"/>
            <p:cNvSpPr/>
            <p:nvPr/>
          </p:nvSpPr>
          <p:spPr>
            <a:xfrm>
              <a:off x="8451855" y="344016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5" name="rc1005"/>
            <p:cNvSpPr/>
            <p:nvPr/>
          </p:nvSpPr>
          <p:spPr>
            <a:xfrm>
              <a:off x="8748310" y="344016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6" name="rc1006"/>
            <p:cNvSpPr/>
            <p:nvPr/>
          </p:nvSpPr>
          <p:spPr>
            <a:xfrm>
              <a:off x="1929842" y="509424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7" name="rc1007"/>
            <p:cNvSpPr/>
            <p:nvPr/>
          </p:nvSpPr>
          <p:spPr>
            <a:xfrm>
              <a:off x="2226297" y="509424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8" name="rc1008"/>
            <p:cNvSpPr/>
            <p:nvPr/>
          </p:nvSpPr>
          <p:spPr>
            <a:xfrm>
              <a:off x="2522752" y="5094240"/>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09" name="rc1009"/>
            <p:cNvSpPr/>
            <p:nvPr/>
          </p:nvSpPr>
          <p:spPr>
            <a:xfrm>
              <a:off x="2819207" y="509424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10" name="rc1010"/>
            <p:cNvSpPr/>
            <p:nvPr/>
          </p:nvSpPr>
          <p:spPr>
            <a:xfrm>
              <a:off x="3115662" y="509424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1" name="rc1011"/>
            <p:cNvSpPr/>
            <p:nvPr/>
          </p:nvSpPr>
          <p:spPr>
            <a:xfrm>
              <a:off x="3412117" y="509424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12" name="rc1012"/>
            <p:cNvSpPr/>
            <p:nvPr/>
          </p:nvSpPr>
          <p:spPr>
            <a:xfrm>
              <a:off x="3708572" y="509424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3" name="rc1013"/>
            <p:cNvSpPr/>
            <p:nvPr/>
          </p:nvSpPr>
          <p:spPr>
            <a:xfrm>
              <a:off x="4005028" y="509424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4" name="rc1014"/>
            <p:cNvSpPr/>
            <p:nvPr/>
          </p:nvSpPr>
          <p:spPr>
            <a:xfrm>
              <a:off x="4301483" y="509424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15" name="rc1015"/>
            <p:cNvSpPr/>
            <p:nvPr/>
          </p:nvSpPr>
          <p:spPr>
            <a:xfrm>
              <a:off x="4597938" y="509424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6" name="rc1016"/>
            <p:cNvSpPr/>
            <p:nvPr/>
          </p:nvSpPr>
          <p:spPr>
            <a:xfrm>
              <a:off x="4894393" y="509424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7" name="rc1017"/>
            <p:cNvSpPr/>
            <p:nvPr/>
          </p:nvSpPr>
          <p:spPr>
            <a:xfrm>
              <a:off x="5190848" y="509424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18" name="rc1018"/>
            <p:cNvSpPr/>
            <p:nvPr/>
          </p:nvSpPr>
          <p:spPr>
            <a:xfrm>
              <a:off x="5487303" y="509424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9" name="rc1019"/>
            <p:cNvSpPr/>
            <p:nvPr/>
          </p:nvSpPr>
          <p:spPr>
            <a:xfrm>
              <a:off x="5783758" y="509424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20" name="rc1020"/>
            <p:cNvSpPr/>
            <p:nvPr/>
          </p:nvSpPr>
          <p:spPr>
            <a:xfrm>
              <a:off x="6080214" y="509424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21" name="rc1021"/>
            <p:cNvSpPr/>
            <p:nvPr/>
          </p:nvSpPr>
          <p:spPr>
            <a:xfrm>
              <a:off x="6376669" y="5094240"/>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22" name="rc1022"/>
            <p:cNvSpPr/>
            <p:nvPr/>
          </p:nvSpPr>
          <p:spPr>
            <a:xfrm>
              <a:off x="6673124" y="509424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23" name="rc1023"/>
            <p:cNvSpPr/>
            <p:nvPr/>
          </p:nvSpPr>
          <p:spPr>
            <a:xfrm>
              <a:off x="6969579" y="509424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24" name="rc1024"/>
            <p:cNvSpPr/>
            <p:nvPr/>
          </p:nvSpPr>
          <p:spPr>
            <a:xfrm>
              <a:off x="7266034" y="509424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25" name="rc1025"/>
            <p:cNvSpPr/>
            <p:nvPr/>
          </p:nvSpPr>
          <p:spPr>
            <a:xfrm>
              <a:off x="7562489" y="509424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26" name="rc1026"/>
            <p:cNvSpPr/>
            <p:nvPr/>
          </p:nvSpPr>
          <p:spPr>
            <a:xfrm>
              <a:off x="7858944" y="509424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27" name="rc1027"/>
            <p:cNvSpPr/>
            <p:nvPr/>
          </p:nvSpPr>
          <p:spPr>
            <a:xfrm>
              <a:off x="8155400" y="5094240"/>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28" name="rc1028"/>
            <p:cNvSpPr/>
            <p:nvPr/>
          </p:nvSpPr>
          <p:spPr>
            <a:xfrm>
              <a:off x="8451855" y="509424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29" name="rc1029"/>
            <p:cNvSpPr/>
            <p:nvPr/>
          </p:nvSpPr>
          <p:spPr>
            <a:xfrm>
              <a:off x="8748310" y="509424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0" name="rc1030"/>
            <p:cNvSpPr/>
            <p:nvPr/>
          </p:nvSpPr>
          <p:spPr>
            <a:xfrm>
              <a:off x="1929842" y="454288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1" name="rc1031"/>
            <p:cNvSpPr/>
            <p:nvPr/>
          </p:nvSpPr>
          <p:spPr>
            <a:xfrm>
              <a:off x="2226297" y="454288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2" name="rc1032"/>
            <p:cNvSpPr/>
            <p:nvPr/>
          </p:nvSpPr>
          <p:spPr>
            <a:xfrm>
              <a:off x="2522752" y="454288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3" name="rc1033"/>
            <p:cNvSpPr/>
            <p:nvPr/>
          </p:nvSpPr>
          <p:spPr>
            <a:xfrm>
              <a:off x="2819207" y="454288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4" name="rc1034"/>
            <p:cNvSpPr/>
            <p:nvPr/>
          </p:nvSpPr>
          <p:spPr>
            <a:xfrm>
              <a:off x="3115662" y="454288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5" name="rc1035"/>
            <p:cNvSpPr/>
            <p:nvPr/>
          </p:nvSpPr>
          <p:spPr>
            <a:xfrm>
              <a:off x="3412117" y="454288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6" name="rc1036"/>
            <p:cNvSpPr/>
            <p:nvPr/>
          </p:nvSpPr>
          <p:spPr>
            <a:xfrm>
              <a:off x="3708572" y="454288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4005028" y="454288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8" name="rc1038"/>
            <p:cNvSpPr/>
            <p:nvPr/>
          </p:nvSpPr>
          <p:spPr>
            <a:xfrm>
              <a:off x="4301483" y="454288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9" name="rc1039"/>
            <p:cNvSpPr/>
            <p:nvPr/>
          </p:nvSpPr>
          <p:spPr>
            <a:xfrm>
              <a:off x="4597938" y="454288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0" name="rc1040"/>
            <p:cNvSpPr/>
            <p:nvPr/>
          </p:nvSpPr>
          <p:spPr>
            <a:xfrm>
              <a:off x="4894393" y="454288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1" name="rc1041"/>
            <p:cNvSpPr/>
            <p:nvPr/>
          </p:nvSpPr>
          <p:spPr>
            <a:xfrm>
              <a:off x="5190848" y="454288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2" name="rc1042"/>
            <p:cNvSpPr/>
            <p:nvPr/>
          </p:nvSpPr>
          <p:spPr>
            <a:xfrm>
              <a:off x="5487303" y="454288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3" name="rc1043"/>
            <p:cNvSpPr/>
            <p:nvPr/>
          </p:nvSpPr>
          <p:spPr>
            <a:xfrm>
              <a:off x="5783758" y="454288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4" name="rc1044"/>
            <p:cNvSpPr/>
            <p:nvPr/>
          </p:nvSpPr>
          <p:spPr>
            <a:xfrm>
              <a:off x="6080214" y="454288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5" name="rc1045"/>
            <p:cNvSpPr/>
            <p:nvPr/>
          </p:nvSpPr>
          <p:spPr>
            <a:xfrm>
              <a:off x="6376669" y="454288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6" name="rc1046"/>
            <p:cNvSpPr/>
            <p:nvPr/>
          </p:nvSpPr>
          <p:spPr>
            <a:xfrm>
              <a:off x="6673124" y="454288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7" name="rc1047"/>
            <p:cNvSpPr/>
            <p:nvPr/>
          </p:nvSpPr>
          <p:spPr>
            <a:xfrm>
              <a:off x="6969579" y="454288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8" name="rc1048"/>
            <p:cNvSpPr/>
            <p:nvPr/>
          </p:nvSpPr>
          <p:spPr>
            <a:xfrm>
              <a:off x="7266034" y="454288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9" name="rc1049"/>
            <p:cNvSpPr/>
            <p:nvPr/>
          </p:nvSpPr>
          <p:spPr>
            <a:xfrm>
              <a:off x="7562489" y="454288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50" name="rc1050"/>
            <p:cNvSpPr/>
            <p:nvPr/>
          </p:nvSpPr>
          <p:spPr>
            <a:xfrm>
              <a:off x="7858944" y="4542882"/>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51" name="rc1051"/>
            <p:cNvSpPr/>
            <p:nvPr/>
          </p:nvSpPr>
          <p:spPr>
            <a:xfrm>
              <a:off x="8155400" y="4542882"/>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52" name="rc1052"/>
            <p:cNvSpPr/>
            <p:nvPr/>
          </p:nvSpPr>
          <p:spPr>
            <a:xfrm>
              <a:off x="8451855" y="4542882"/>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53" name="rc1053"/>
            <p:cNvSpPr/>
            <p:nvPr/>
          </p:nvSpPr>
          <p:spPr>
            <a:xfrm>
              <a:off x="8748310" y="4542882"/>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54" name="rc1054"/>
            <p:cNvSpPr/>
            <p:nvPr/>
          </p:nvSpPr>
          <p:spPr>
            <a:xfrm>
              <a:off x="1929842"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5" name="rc1055"/>
            <p:cNvSpPr/>
            <p:nvPr/>
          </p:nvSpPr>
          <p:spPr>
            <a:xfrm>
              <a:off x="2226297" y="20223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6" name="rc1056"/>
            <p:cNvSpPr/>
            <p:nvPr/>
          </p:nvSpPr>
          <p:spPr>
            <a:xfrm>
              <a:off x="2522752"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2819207"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3115662"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9" name="rc1059"/>
            <p:cNvSpPr/>
            <p:nvPr/>
          </p:nvSpPr>
          <p:spPr>
            <a:xfrm>
              <a:off x="3412117"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0" name="rc1060"/>
            <p:cNvSpPr/>
            <p:nvPr/>
          </p:nvSpPr>
          <p:spPr>
            <a:xfrm>
              <a:off x="3708572"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4005028"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4301483"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4597938"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4894393"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5190848"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5487303" y="20223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5783758"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6080214"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6376669"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6673124"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6969579"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7266034"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7562489"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7858944"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8155400"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6" name="rc1076"/>
            <p:cNvSpPr/>
            <p:nvPr/>
          </p:nvSpPr>
          <p:spPr>
            <a:xfrm>
              <a:off x="8451855"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7" name="rc1077"/>
            <p:cNvSpPr/>
            <p:nvPr/>
          </p:nvSpPr>
          <p:spPr>
            <a:xfrm>
              <a:off x="8748310" y="202238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78" name="rc1078"/>
            <p:cNvSpPr/>
            <p:nvPr/>
          </p:nvSpPr>
          <p:spPr>
            <a:xfrm>
              <a:off x="1929842" y="29675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9" name="rc1079"/>
            <p:cNvSpPr/>
            <p:nvPr/>
          </p:nvSpPr>
          <p:spPr>
            <a:xfrm>
              <a:off x="2226297"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2522752" y="296757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81" name="rc1081"/>
            <p:cNvSpPr/>
            <p:nvPr/>
          </p:nvSpPr>
          <p:spPr>
            <a:xfrm>
              <a:off x="2819207" y="296757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2" name="rc1082"/>
            <p:cNvSpPr/>
            <p:nvPr/>
          </p:nvSpPr>
          <p:spPr>
            <a:xfrm>
              <a:off x="3115662" y="29675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3" name="rc1083"/>
            <p:cNvSpPr/>
            <p:nvPr/>
          </p:nvSpPr>
          <p:spPr>
            <a:xfrm>
              <a:off x="3412117" y="29675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4" name="rc1084"/>
            <p:cNvSpPr/>
            <p:nvPr/>
          </p:nvSpPr>
          <p:spPr>
            <a:xfrm>
              <a:off x="3708572" y="296757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5" name="rc1085"/>
            <p:cNvSpPr/>
            <p:nvPr/>
          </p:nvSpPr>
          <p:spPr>
            <a:xfrm>
              <a:off x="4005028" y="29675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6" name="rc1086"/>
            <p:cNvSpPr/>
            <p:nvPr/>
          </p:nvSpPr>
          <p:spPr>
            <a:xfrm>
              <a:off x="4301483" y="29675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4597938"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8" name="rc1088"/>
            <p:cNvSpPr/>
            <p:nvPr/>
          </p:nvSpPr>
          <p:spPr>
            <a:xfrm>
              <a:off x="4894393" y="296757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9" name="rc1089"/>
            <p:cNvSpPr/>
            <p:nvPr/>
          </p:nvSpPr>
          <p:spPr>
            <a:xfrm>
              <a:off x="5190848" y="296757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90" name="rc1090"/>
            <p:cNvSpPr/>
            <p:nvPr/>
          </p:nvSpPr>
          <p:spPr>
            <a:xfrm>
              <a:off x="5487303"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1" name="rc1091"/>
            <p:cNvSpPr/>
            <p:nvPr/>
          </p:nvSpPr>
          <p:spPr>
            <a:xfrm>
              <a:off x="5783758"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2" name="rc1092"/>
            <p:cNvSpPr/>
            <p:nvPr/>
          </p:nvSpPr>
          <p:spPr>
            <a:xfrm>
              <a:off x="6080214" y="296757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3" name="rc1093"/>
            <p:cNvSpPr/>
            <p:nvPr/>
          </p:nvSpPr>
          <p:spPr>
            <a:xfrm>
              <a:off x="6376669"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4" name="rc1094"/>
            <p:cNvSpPr/>
            <p:nvPr/>
          </p:nvSpPr>
          <p:spPr>
            <a:xfrm>
              <a:off x="6673124" y="29675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6969579"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6" name="rc1096"/>
            <p:cNvSpPr/>
            <p:nvPr/>
          </p:nvSpPr>
          <p:spPr>
            <a:xfrm>
              <a:off x="7266034" y="296757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7" name="rc1097"/>
            <p:cNvSpPr/>
            <p:nvPr/>
          </p:nvSpPr>
          <p:spPr>
            <a:xfrm>
              <a:off x="7562489" y="29675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8" name="rc1098"/>
            <p:cNvSpPr/>
            <p:nvPr/>
          </p:nvSpPr>
          <p:spPr>
            <a:xfrm>
              <a:off x="7858944" y="296757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9" name="rc1099"/>
            <p:cNvSpPr/>
            <p:nvPr/>
          </p:nvSpPr>
          <p:spPr>
            <a:xfrm>
              <a:off x="8155400"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0" name="rc1100"/>
            <p:cNvSpPr/>
            <p:nvPr/>
          </p:nvSpPr>
          <p:spPr>
            <a:xfrm>
              <a:off x="8451855" y="29675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1" name="rc1101"/>
            <p:cNvSpPr/>
            <p:nvPr/>
          </p:nvSpPr>
          <p:spPr>
            <a:xfrm>
              <a:off x="8748310" y="29675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2" name="rc1102"/>
            <p:cNvSpPr/>
            <p:nvPr/>
          </p:nvSpPr>
          <p:spPr>
            <a:xfrm>
              <a:off x="1929842"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3" name="rc1103"/>
            <p:cNvSpPr/>
            <p:nvPr/>
          </p:nvSpPr>
          <p:spPr>
            <a:xfrm>
              <a:off x="2226297" y="265251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4" name="rc1104"/>
            <p:cNvSpPr/>
            <p:nvPr/>
          </p:nvSpPr>
          <p:spPr>
            <a:xfrm>
              <a:off x="2522752"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5" name="rc1105"/>
            <p:cNvSpPr/>
            <p:nvPr/>
          </p:nvSpPr>
          <p:spPr>
            <a:xfrm>
              <a:off x="2819207" y="265251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06" name="rc1106"/>
            <p:cNvSpPr/>
            <p:nvPr/>
          </p:nvSpPr>
          <p:spPr>
            <a:xfrm>
              <a:off x="3115662" y="265251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07" name="rc1107"/>
            <p:cNvSpPr/>
            <p:nvPr/>
          </p:nvSpPr>
          <p:spPr>
            <a:xfrm>
              <a:off x="3412117"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3708572"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9" name="rc1109"/>
            <p:cNvSpPr/>
            <p:nvPr/>
          </p:nvSpPr>
          <p:spPr>
            <a:xfrm>
              <a:off x="4005028"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0" name="rc1110"/>
            <p:cNvSpPr/>
            <p:nvPr/>
          </p:nvSpPr>
          <p:spPr>
            <a:xfrm>
              <a:off x="4301483"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1" name="rc1111"/>
            <p:cNvSpPr/>
            <p:nvPr/>
          </p:nvSpPr>
          <p:spPr>
            <a:xfrm>
              <a:off x="4597938"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2" name="rc1112"/>
            <p:cNvSpPr/>
            <p:nvPr/>
          </p:nvSpPr>
          <p:spPr>
            <a:xfrm>
              <a:off x="4894393"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3" name="rc1113"/>
            <p:cNvSpPr/>
            <p:nvPr/>
          </p:nvSpPr>
          <p:spPr>
            <a:xfrm>
              <a:off x="5190848"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4" name="rc1114"/>
            <p:cNvSpPr/>
            <p:nvPr/>
          </p:nvSpPr>
          <p:spPr>
            <a:xfrm>
              <a:off x="5487303"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5783758"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6080214"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6376669"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8" name="rc1118"/>
            <p:cNvSpPr/>
            <p:nvPr/>
          </p:nvSpPr>
          <p:spPr>
            <a:xfrm>
              <a:off x="6673124"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9" name="rc1119"/>
            <p:cNvSpPr/>
            <p:nvPr/>
          </p:nvSpPr>
          <p:spPr>
            <a:xfrm>
              <a:off x="6969579"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0" name="rc1120"/>
            <p:cNvSpPr/>
            <p:nvPr/>
          </p:nvSpPr>
          <p:spPr>
            <a:xfrm>
              <a:off x="7266034"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1" name="rc1121"/>
            <p:cNvSpPr/>
            <p:nvPr/>
          </p:nvSpPr>
          <p:spPr>
            <a:xfrm>
              <a:off x="7562489"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7858944"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3" name="rc1123"/>
            <p:cNvSpPr/>
            <p:nvPr/>
          </p:nvSpPr>
          <p:spPr>
            <a:xfrm>
              <a:off x="8155400"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4" name="rc1124"/>
            <p:cNvSpPr/>
            <p:nvPr/>
          </p:nvSpPr>
          <p:spPr>
            <a:xfrm>
              <a:off x="8451855"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5" name="rc1125"/>
            <p:cNvSpPr/>
            <p:nvPr/>
          </p:nvSpPr>
          <p:spPr>
            <a:xfrm>
              <a:off x="8748310"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6" name="rc1126"/>
            <p:cNvSpPr/>
            <p:nvPr/>
          </p:nvSpPr>
          <p:spPr>
            <a:xfrm>
              <a:off x="1929842" y="5330536"/>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27" name="rc1127"/>
            <p:cNvSpPr/>
            <p:nvPr/>
          </p:nvSpPr>
          <p:spPr>
            <a:xfrm>
              <a:off x="2226297" y="5330536"/>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28" name="rc1128"/>
            <p:cNvSpPr/>
            <p:nvPr/>
          </p:nvSpPr>
          <p:spPr>
            <a:xfrm>
              <a:off x="2522752" y="5330536"/>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29" name="rc1129"/>
            <p:cNvSpPr/>
            <p:nvPr/>
          </p:nvSpPr>
          <p:spPr>
            <a:xfrm>
              <a:off x="2819207" y="5330536"/>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30" name="rc1130"/>
            <p:cNvSpPr/>
            <p:nvPr/>
          </p:nvSpPr>
          <p:spPr>
            <a:xfrm>
              <a:off x="3115662" y="533053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31" name="rc1131"/>
            <p:cNvSpPr/>
            <p:nvPr/>
          </p:nvSpPr>
          <p:spPr>
            <a:xfrm>
              <a:off x="3412117" y="533053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32" name="rc1132"/>
            <p:cNvSpPr/>
            <p:nvPr/>
          </p:nvSpPr>
          <p:spPr>
            <a:xfrm>
              <a:off x="3708572" y="5330536"/>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3" name="rc1133"/>
            <p:cNvSpPr/>
            <p:nvPr/>
          </p:nvSpPr>
          <p:spPr>
            <a:xfrm>
              <a:off x="4005028" y="533053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4" name="rc1134"/>
            <p:cNvSpPr/>
            <p:nvPr/>
          </p:nvSpPr>
          <p:spPr>
            <a:xfrm>
              <a:off x="4301483" y="533053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5" name="rc1135"/>
            <p:cNvSpPr/>
            <p:nvPr/>
          </p:nvSpPr>
          <p:spPr>
            <a:xfrm>
              <a:off x="4597938" y="533053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36" name="rc1136"/>
            <p:cNvSpPr/>
            <p:nvPr/>
          </p:nvSpPr>
          <p:spPr>
            <a:xfrm>
              <a:off x="4894393" y="533053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7" name="rc1137"/>
            <p:cNvSpPr/>
            <p:nvPr/>
          </p:nvSpPr>
          <p:spPr>
            <a:xfrm>
              <a:off x="5190848" y="5330536"/>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38" name="rc1138"/>
            <p:cNvSpPr/>
            <p:nvPr/>
          </p:nvSpPr>
          <p:spPr>
            <a:xfrm>
              <a:off x="5487303" y="5330536"/>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39" name="rc1139"/>
            <p:cNvSpPr/>
            <p:nvPr/>
          </p:nvSpPr>
          <p:spPr>
            <a:xfrm>
              <a:off x="5783758" y="5330536"/>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40" name="rc1140"/>
            <p:cNvSpPr/>
            <p:nvPr/>
          </p:nvSpPr>
          <p:spPr>
            <a:xfrm>
              <a:off x="6080214" y="5330536"/>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41" name="rc1141"/>
            <p:cNvSpPr/>
            <p:nvPr/>
          </p:nvSpPr>
          <p:spPr>
            <a:xfrm>
              <a:off x="6376669" y="5330536"/>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42" name="rc1142"/>
            <p:cNvSpPr/>
            <p:nvPr/>
          </p:nvSpPr>
          <p:spPr>
            <a:xfrm>
              <a:off x="6673124" y="5330536"/>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43" name="rc1143"/>
            <p:cNvSpPr/>
            <p:nvPr/>
          </p:nvSpPr>
          <p:spPr>
            <a:xfrm>
              <a:off x="6969579" y="5330536"/>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44" name="rc1144"/>
            <p:cNvSpPr/>
            <p:nvPr/>
          </p:nvSpPr>
          <p:spPr>
            <a:xfrm>
              <a:off x="7266034" y="5330536"/>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45" name="rc1145"/>
            <p:cNvSpPr/>
            <p:nvPr/>
          </p:nvSpPr>
          <p:spPr>
            <a:xfrm>
              <a:off x="7562489" y="5330536"/>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46" name="rc1146"/>
            <p:cNvSpPr/>
            <p:nvPr/>
          </p:nvSpPr>
          <p:spPr>
            <a:xfrm>
              <a:off x="7858944" y="5330536"/>
              <a:ext cx="296455" cy="7876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147" name="rc1147"/>
            <p:cNvSpPr/>
            <p:nvPr/>
          </p:nvSpPr>
          <p:spPr>
            <a:xfrm>
              <a:off x="8155400" y="5330536"/>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48" name="rc1148"/>
            <p:cNvSpPr/>
            <p:nvPr/>
          </p:nvSpPr>
          <p:spPr>
            <a:xfrm>
              <a:off x="8451855" y="5330536"/>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49" name="rc1149"/>
            <p:cNvSpPr/>
            <p:nvPr/>
          </p:nvSpPr>
          <p:spPr>
            <a:xfrm>
              <a:off x="8748310" y="5330536"/>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50" name="rc1150"/>
            <p:cNvSpPr/>
            <p:nvPr/>
          </p:nvSpPr>
          <p:spPr>
            <a:xfrm>
              <a:off x="1929842" y="383399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1" name="rc1151"/>
            <p:cNvSpPr/>
            <p:nvPr/>
          </p:nvSpPr>
          <p:spPr>
            <a:xfrm>
              <a:off x="2226297"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52" name="rc1152"/>
            <p:cNvSpPr/>
            <p:nvPr/>
          </p:nvSpPr>
          <p:spPr>
            <a:xfrm>
              <a:off x="5190848"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5487303"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5783758"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608021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6376669"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667312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6969579"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726603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0" name="rc1160"/>
            <p:cNvSpPr/>
            <p:nvPr/>
          </p:nvSpPr>
          <p:spPr>
            <a:xfrm>
              <a:off x="7562489"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1" name="rc1161"/>
            <p:cNvSpPr/>
            <p:nvPr/>
          </p:nvSpPr>
          <p:spPr>
            <a:xfrm>
              <a:off x="1929842" y="123473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62" name="rc1162"/>
            <p:cNvSpPr/>
            <p:nvPr/>
          </p:nvSpPr>
          <p:spPr>
            <a:xfrm>
              <a:off x="2226297"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3" name="rc1163"/>
            <p:cNvSpPr/>
            <p:nvPr/>
          </p:nvSpPr>
          <p:spPr>
            <a:xfrm>
              <a:off x="2522752"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4" name="rc1164"/>
            <p:cNvSpPr/>
            <p:nvPr/>
          </p:nvSpPr>
          <p:spPr>
            <a:xfrm>
              <a:off x="2819207"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5" name="rc1165"/>
            <p:cNvSpPr/>
            <p:nvPr/>
          </p:nvSpPr>
          <p:spPr>
            <a:xfrm>
              <a:off x="3115662"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6" name="rc1166"/>
            <p:cNvSpPr/>
            <p:nvPr/>
          </p:nvSpPr>
          <p:spPr>
            <a:xfrm>
              <a:off x="3412117"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3708572"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8" name="rc1168"/>
            <p:cNvSpPr/>
            <p:nvPr/>
          </p:nvSpPr>
          <p:spPr>
            <a:xfrm>
              <a:off x="4005028"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4301483"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4597938" y="12347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1" name="rc1171"/>
            <p:cNvSpPr/>
            <p:nvPr/>
          </p:nvSpPr>
          <p:spPr>
            <a:xfrm>
              <a:off x="4894393"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2522752"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3" name="rc1173"/>
            <p:cNvSpPr/>
            <p:nvPr/>
          </p:nvSpPr>
          <p:spPr>
            <a:xfrm>
              <a:off x="2819207"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4" name="rc1174"/>
            <p:cNvSpPr/>
            <p:nvPr/>
          </p:nvSpPr>
          <p:spPr>
            <a:xfrm>
              <a:off x="3115662"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5" name="rc1175"/>
            <p:cNvSpPr/>
            <p:nvPr/>
          </p:nvSpPr>
          <p:spPr>
            <a:xfrm>
              <a:off x="3412117"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6" name="rc1176"/>
            <p:cNvSpPr/>
            <p:nvPr/>
          </p:nvSpPr>
          <p:spPr>
            <a:xfrm>
              <a:off x="3708572"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7" name="rc1177"/>
            <p:cNvSpPr/>
            <p:nvPr/>
          </p:nvSpPr>
          <p:spPr>
            <a:xfrm>
              <a:off x="4005028"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8" name="rc1178"/>
            <p:cNvSpPr/>
            <p:nvPr/>
          </p:nvSpPr>
          <p:spPr>
            <a:xfrm>
              <a:off x="4301483" y="383399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9" name="rc1179"/>
            <p:cNvSpPr/>
            <p:nvPr/>
          </p:nvSpPr>
          <p:spPr>
            <a:xfrm>
              <a:off x="4597938"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0" name="rc1180"/>
            <p:cNvSpPr/>
            <p:nvPr/>
          </p:nvSpPr>
          <p:spPr>
            <a:xfrm>
              <a:off x="4894393"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1" name="rc1181"/>
            <p:cNvSpPr/>
            <p:nvPr/>
          </p:nvSpPr>
          <p:spPr>
            <a:xfrm>
              <a:off x="5190848" y="383399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2" name="rc1182"/>
            <p:cNvSpPr/>
            <p:nvPr/>
          </p:nvSpPr>
          <p:spPr>
            <a:xfrm>
              <a:off x="5487303" y="383399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3" name="rc1183"/>
            <p:cNvSpPr/>
            <p:nvPr/>
          </p:nvSpPr>
          <p:spPr>
            <a:xfrm>
              <a:off x="5783758" y="383399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80214" y="383399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76669" y="383399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73124" y="383399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7" name="rc1187"/>
            <p:cNvSpPr/>
            <p:nvPr/>
          </p:nvSpPr>
          <p:spPr>
            <a:xfrm>
              <a:off x="6969579" y="383399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8" name="rc1188"/>
            <p:cNvSpPr/>
            <p:nvPr/>
          </p:nvSpPr>
          <p:spPr>
            <a:xfrm>
              <a:off x="7266034" y="383399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9" name="rc1189"/>
            <p:cNvSpPr/>
            <p:nvPr/>
          </p:nvSpPr>
          <p:spPr>
            <a:xfrm>
              <a:off x="7562489" y="383399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0" name="rc1190"/>
            <p:cNvSpPr/>
            <p:nvPr/>
          </p:nvSpPr>
          <p:spPr>
            <a:xfrm>
              <a:off x="7858944" y="3833993"/>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91" name="rc1191"/>
            <p:cNvSpPr/>
            <p:nvPr/>
          </p:nvSpPr>
          <p:spPr>
            <a:xfrm>
              <a:off x="8155400" y="3833993"/>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92" name="rc1192"/>
            <p:cNvSpPr/>
            <p:nvPr/>
          </p:nvSpPr>
          <p:spPr>
            <a:xfrm>
              <a:off x="8451855" y="383399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8748310" y="383399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4" name="rc1194"/>
            <p:cNvSpPr/>
            <p:nvPr/>
          </p:nvSpPr>
          <p:spPr>
            <a:xfrm>
              <a:off x="1929842" y="170732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5" name="rc1195"/>
            <p:cNvSpPr/>
            <p:nvPr/>
          </p:nvSpPr>
          <p:spPr>
            <a:xfrm>
              <a:off x="2226297" y="170732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6" name="rc1196"/>
            <p:cNvSpPr/>
            <p:nvPr/>
          </p:nvSpPr>
          <p:spPr>
            <a:xfrm>
              <a:off x="2522752" y="170732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7" name="rc1197"/>
            <p:cNvSpPr/>
            <p:nvPr/>
          </p:nvSpPr>
          <p:spPr>
            <a:xfrm>
              <a:off x="2819207"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8" name="rc1198"/>
            <p:cNvSpPr/>
            <p:nvPr/>
          </p:nvSpPr>
          <p:spPr>
            <a:xfrm>
              <a:off x="3115662"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9" name="rc1199"/>
            <p:cNvSpPr/>
            <p:nvPr/>
          </p:nvSpPr>
          <p:spPr>
            <a:xfrm>
              <a:off x="3412117"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0" name="rc1200"/>
            <p:cNvSpPr/>
            <p:nvPr/>
          </p:nvSpPr>
          <p:spPr>
            <a:xfrm>
              <a:off x="3708572"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1" name="rc1201"/>
            <p:cNvSpPr/>
            <p:nvPr/>
          </p:nvSpPr>
          <p:spPr>
            <a:xfrm>
              <a:off x="4005028"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4301483"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4597938"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4894393"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5" name="rc1205"/>
            <p:cNvSpPr/>
            <p:nvPr/>
          </p:nvSpPr>
          <p:spPr>
            <a:xfrm>
              <a:off x="5190848"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6" name="rc1206"/>
            <p:cNvSpPr/>
            <p:nvPr/>
          </p:nvSpPr>
          <p:spPr>
            <a:xfrm>
              <a:off x="5487303"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7" name="rc1207"/>
            <p:cNvSpPr/>
            <p:nvPr/>
          </p:nvSpPr>
          <p:spPr>
            <a:xfrm>
              <a:off x="5783758"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8" name="rc1208"/>
            <p:cNvSpPr/>
            <p:nvPr/>
          </p:nvSpPr>
          <p:spPr>
            <a:xfrm>
              <a:off x="608021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9" name="rc1209"/>
            <p:cNvSpPr/>
            <p:nvPr/>
          </p:nvSpPr>
          <p:spPr>
            <a:xfrm>
              <a:off x="6376669"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0" name="rc1210"/>
            <p:cNvSpPr/>
            <p:nvPr/>
          </p:nvSpPr>
          <p:spPr>
            <a:xfrm>
              <a:off x="667312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1" name="rc1211"/>
            <p:cNvSpPr/>
            <p:nvPr/>
          </p:nvSpPr>
          <p:spPr>
            <a:xfrm>
              <a:off x="6969579"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2" name="rc1212"/>
            <p:cNvSpPr/>
            <p:nvPr/>
          </p:nvSpPr>
          <p:spPr>
            <a:xfrm>
              <a:off x="726603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3" name="rc1213"/>
            <p:cNvSpPr/>
            <p:nvPr/>
          </p:nvSpPr>
          <p:spPr>
            <a:xfrm>
              <a:off x="7562489"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4" name="rc1214"/>
            <p:cNvSpPr/>
            <p:nvPr/>
          </p:nvSpPr>
          <p:spPr>
            <a:xfrm>
              <a:off x="785894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8155400" y="170732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6" name="rc1216"/>
            <p:cNvSpPr/>
            <p:nvPr/>
          </p:nvSpPr>
          <p:spPr>
            <a:xfrm>
              <a:off x="8451855" y="170732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7" name="rc1217"/>
            <p:cNvSpPr/>
            <p:nvPr/>
          </p:nvSpPr>
          <p:spPr>
            <a:xfrm>
              <a:off x="8748310" y="170732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8" name="rc1218"/>
            <p:cNvSpPr/>
            <p:nvPr/>
          </p:nvSpPr>
          <p:spPr>
            <a:xfrm>
              <a:off x="1929842" y="178609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9" name="rc1219"/>
            <p:cNvSpPr/>
            <p:nvPr/>
          </p:nvSpPr>
          <p:spPr>
            <a:xfrm>
              <a:off x="2226297"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0" name="rc1220"/>
            <p:cNvSpPr/>
            <p:nvPr/>
          </p:nvSpPr>
          <p:spPr>
            <a:xfrm>
              <a:off x="2522752"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1" name="rc1221"/>
            <p:cNvSpPr/>
            <p:nvPr/>
          </p:nvSpPr>
          <p:spPr>
            <a:xfrm>
              <a:off x="2819207"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2" name="rc1222"/>
            <p:cNvSpPr/>
            <p:nvPr/>
          </p:nvSpPr>
          <p:spPr>
            <a:xfrm>
              <a:off x="3115662"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3412117"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4" name="rc1224"/>
            <p:cNvSpPr/>
            <p:nvPr/>
          </p:nvSpPr>
          <p:spPr>
            <a:xfrm>
              <a:off x="3708572"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5" name="rc1225"/>
            <p:cNvSpPr/>
            <p:nvPr/>
          </p:nvSpPr>
          <p:spPr>
            <a:xfrm>
              <a:off x="4005028"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6" name="rc1226"/>
            <p:cNvSpPr/>
            <p:nvPr/>
          </p:nvSpPr>
          <p:spPr>
            <a:xfrm>
              <a:off x="4301483"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7" name="rc1227"/>
            <p:cNvSpPr/>
            <p:nvPr/>
          </p:nvSpPr>
          <p:spPr>
            <a:xfrm>
              <a:off x="4597938"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8" name="rc1228"/>
            <p:cNvSpPr/>
            <p:nvPr/>
          </p:nvSpPr>
          <p:spPr>
            <a:xfrm>
              <a:off x="4894393"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5190848"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5487303"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1" name="rc1231"/>
            <p:cNvSpPr/>
            <p:nvPr/>
          </p:nvSpPr>
          <p:spPr>
            <a:xfrm>
              <a:off x="5783758"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6080214"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3" name="rc1233"/>
            <p:cNvSpPr/>
            <p:nvPr/>
          </p:nvSpPr>
          <p:spPr>
            <a:xfrm>
              <a:off x="6376669"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4" name="rc1234"/>
            <p:cNvSpPr/>
            <p:nvPr/>
          </p:nvSpPr>
          <p:spPr>
            <a:xfrm>
              <a:off x="6673124"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6969579"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7266034"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7562489"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7858944"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8155400"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8451855"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1" name="rc1241"/>
            <p:cNvSpPr/>
            <p:nvPr/>
          </p:nvSpPr>
          <p:spPr>
            <a:xfrm>
              <a:off x="8748310"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1929842"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2226297"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4" name="rc1244"/>
            <p:cNvSpPr/>
            <p:nvPr/>
          </p:nvSpPr>
          <p:spPr>
            <a:xfrm>
              <a:off x="2522752" y="139226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5" name="rc1245"/>
            <p:cNvSpPr/>
            <p:nvPr/>
          </p:nvSpPr>
          <p:spPr>
            <a:xfrm>
              <a:off x="2819207"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6" name="rc1246"/>
            <p:cNvSpPr/>
            <p:nvPr/>
          </p:nvSpPr>
          <p:spPr>
            <a:xfrm>
              <a:off x="3115662"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3412117"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3708572"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400502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4301483"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459793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4894393"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3" name="rc1253"/>
            <p:cNvSpPr/>
            <p:nvPr/>
          </p:nvSpPr>
          <p:spPr>
            <a:xfrm>
              <a:off x="519084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4" name="rc1254"/>
            <p:cNvSpPr/>
            <p:nvPr/>
          </p:nvSpPr>
          <p:spPr>
            <a:xfrm>
              <a:off x="5487303" y="139226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55" name="rc1255"/>
            <p:cNvSpPr/>
            <p:nvPr/>
          </p:nvSpPr>
          <p:spPr>
            <a:xfrm>
              <a:off x="578375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608021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7" name="rc1257"/>
            <p:cNvSpPr/>
            <p:nvPr/>
          </p:nvSpPr>
          <p:spPr>
            <a:xfrm>
              <a:off x="6376669"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6673124" y="139226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9" name="rc1259"/>
            <p:cNvSpPr/>
            <p:nvPr/>
          </p:nvSpPr>
          <p:spPr>
            <a:xfrm>
              <a:off x="6969579"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726603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7562489"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785894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8155400"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8451855"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5" name="rc1265"/>
            <p:cNvSpPr/>
            <p:nvPr/>
          </p:nvSpPr>
          <p:spPr>
            <a:xfrm>
              <a:off x="8748310"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6" name="rc1266"/>
            <p:cNvSpPr/>
            <p:nvPr/>
          </p:nvSpPr>
          <p:spPr>
            <a:xfrm>
              <a:off x="1929842"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7" name="rc1267"/>
            <p:cNvSpPr/>
            <p:nvPr/>
          </p:nvSpPr>
          <p:spPr>
            <a:xfrm>
              <a:off x="2226297"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8" name="rc1268"/>
            <p:cNvSpPr/>
            <p:nvPr/>
          </p:nvSpPr>
          <p:spPr>
            <a:xfrm>
              <a:off x="2522752" y="194362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9" name="rc1269"/>
            <p:cNvSpPr/>
            <p:nvPr/>
          </p:nvSpPr>
          <p:spPr>
            <a:xfrm>
              <a:off x="2819207" y="194362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0" name="rc1270"/>
            <p:cNvSpPr/>
            <p:nvPr/>
          </p:nvSpPr>
          <p:spPr>
            <a:xfrm>
              <a:off x="3115662" y="194362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1" name="rc1271"/>
            <p:cNvSpPr/>
            <p:nvPr/>
          </p:nvSpPr>
          <p:spPr>
            <a:xfrm>
              <a:off x="3412117"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2" name="rc1272"/>
            <p:cNvSpPr/>
            <p:nvPr/>
          </p:nvSpPr>
          <p:spPr>
            <a:xfrm>
              <a:off x="3708572"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3" name="rc1273"/>
            <p:cNvSpPr/>
            <p:nvPr/>
          </p:nvSpPr>
          <p:spPr>
            <a:xfrm>
              <a:off x="4005028"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4301483"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5" name="rc1275"/>
            <p:cNvSpPr/>
            <p:nvPr/>
          </p:nvSpPr>
          <p:spPr>
            <a:xfrm>
              <a:off x="4597938"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4894393"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7" name="rc1277"/>
            <p:cNvSpPr/>
            <p:nvPr/>
          </p:nvSpPr>
          <p:spPr>
            <a:xfrm>
              <a:off x="5190848"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8" name="rc1278"/>
            <p:cNvSpPr/>
            <p:nvPr/>
          </p:nvSpPr>
          <p:spPr>
            <a:xfrm>
              <a:off x="5487303"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5783758"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6080214"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6376669"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2" name="rc1282"/>
            <p:cNvSpPr/>
            <p:nvPr/>
          </p:nvSpPr>
          <p:spPr>
            <a:xfrm>
              <a:off x="6673124"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6969579"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7266034"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5" name="rc1285"/>
            <p:cNvSpPr/>
            <p:nvPr/>
          </p:nvSpPr>
          <p:spPr>
            <a:xfrm>
              <a:off x="7562489"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6" name="rc1286"/>
            <p:cNvSpPr/>
            <p:nvPr/>
          </p:nvSpPr>
          <p:spPr>
            <a:xfrm>
              <a:off x="7858944"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7" name="rc1287"/>
            <p:cNvSpPr/>
            <p:nvPr/>
          </p:nvSpPr>
          <p:spPr>
            <a:xfrm>
              <a:off x="8155400"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8451855"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8748310"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90" name="rc1290"/>
            <p:cNvSpPr/>
            <p:nvPr/>
          </p:nvSpPr>
          <p:spPr>
            <a:xfrm>
              <a:off x="1929842" y="375522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91" name="rc1291"/>
            <p:cNvSpPr/>
            <p:nvPr/>
          </p:nvSpPr>
          <p:spPr>
            <a:xfrm>
              <a:off x="2226297" y="375522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2" name="rc1292"/>
            <p:cNvSpPr/>
            <p:nvPr/>
          </p:nvSpPr>
          <p:spPr>
            <a:xfrm>
              <a:off x="2522752" y="3755228"/>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93" name="rc1293"/>
            <p:cNvSpPr/>
            <p:nvPr/>
          </p:nvSpPr>
          <p:spPr>
            <a:xfrm>
              <a:off x="2819207" y="3755228"/>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94" name="rc1294"/>
            <p:cNvSpPr/>
            <p:nvPr/>
          </p:nvSpPr>
          <p:spPr>
            <a:xfrm>
              <a:off x="3115662" y="3755228"/>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95" name="rc1295"/>
            <p:cNvSpPr/>
            <p:nvPr/>
          </p:nvSpPr>
          <p:spPr>
            <a:xfrm>
              <a:off x="3412117" y="375522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96" name="rc1296"/>
            <p:cNvSpPr/>
            <p:nvPr/>
          </p:nvSpPr>
          <p:spPr>
            <a:xfrm>
              <a:off x="3708572" y="375522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97" name="rc1297"/>
            <p:cNvSpPr/>
            <p:nvPr/>
          </p:nvSpPr>
          <p:spPr>
            <a:xfrm>
              <a:off x="4005028" y="375522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8" name="rc1298"/>
            <p:cNvSpPr/>
            <p:nvPr/>
          </p:nvSpPr>
          <p:spPr>
            <a:xfrm>
              <a:off x="4301483" y="375522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9" name="rc1299"/>
            <p:cNvSpPr/>
            <p:nvPr/>
          </p:nvSpPr>
          <p:spPr>
            <a:xfrm>
              <a:off x="4597938" y="375522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0" name="rc1300"/>
            <p:cNvSpPr/>
            <p:nvPr/>
          </p:nvSpPr>
          <p:spPr>
            <a:xfrm>
              <a:off x="4894393" y="375522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1" name="rc1301"/>
            <p:cNvSpPr/>
            <p:nvPr/>
          </p:nvSpPr>
          <p:spPr>
            <a:xfrm>
              <a:off x="5190848" y="375522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2" name="rc1302"/>
            <p:cNvSpPr/>
            <p:nvPr/>
          </p:nvSpPr>
          <p:spPr>
            <a:xfrm>
              <a:off x="5487303" y="375522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3" name="rc1303"/>
            <p:cNvSpPr/>
            <p:nvPr/>
          </p:nvSpPr>
          <p:spPr>
            <a:xfrm>
              <a:off x="5783758"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4" name="rc1304"/>
            <p:cNvSpPr/>
            <p:nvPr/>
          </p:nvSpPr>
          <p:spPr>
            <a:xfrm>
              <a:off x="6080214" y="375522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5" name="rc1305"/>
            <p:cNvSpPr/>
            <p:nvPr/>
          </p:nvSpPr>
          <p:spPr>
            <a:xfrm>
              <a:off x="6376669" y="375522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6" name="rc1306"/>
            <p:cNvSpPr/>
            <p:nvPr/>
          </p:nvSpPr>
          <p:spPr>
            <a:xfrm>
              <a:off x="6673124"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7" name="rc1307"/>
            <p:cNvSpPr/>
            <p:nvPr/>
          </p:nvSpPr>
          <p:spPr>
            <a:xfrm>
              <a:off x="6969579" y="375522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8" name="rc1308"/>
            <p:cNvSpPr/>
            <p:nvPr/>
          </p:nvSpPr>
          <p:spPr>
            <a:xfrm>
              <a:off x="7266034"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9" name="rc1309"/>
            <p:cNvSpPr/>
            <p:nvPr/>
          </p:nvSpPr>
          <p:spPr>
            <a:xfrm>
              <a:off x="7562489"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0" name="rc1310"/>
            <p:cNvSpPr/>
            <p:nvPr/>
          </p:nvSpPr>
          <p:spPr>
            <a:xfrm>
              <a:off x="7858944"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1" name="rc1311"/>
            <p:cNvSpPr/>
            <p:nvPr/>
          </p:nvSpPr>
          <p:spPr>
            <a:xfrm>
              <a:off x="8155400" y="375522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12" name="rc1312"/>
            <p:cNvSpPr/>
            <p:nvPr/>
          </p:nvSpPr>
          <p:spPr>
            <a:xfrm>
              <a:off x="8451855"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3" name="rc1313"/>
            <p:cNvSpPr/>
            <p:nvPr/>
          </p:nvSpPr>
          <p:spPr>
            <a:xfrm>
              <a:off x="8748310"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4" name="rc1314"/>
            <p:cNvSpPr/>
            <p:nvPr/>
          </p:nvSpPr>
          <p:spPr>
            <a:xfrm>
              <a:off x="785894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5" name="rc1315"/>
            <p:cNvSpPr/>
            <p:nvPr/>
          </p:nvSpPr>
          <p:spPr>
            <a:xfrm>
              <a:off x="8155400"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6" name="rc1316"/>
            <p:cNvSpPr/>
            <p:nvPr/>
          </p:nvSpPr>
          <p:spPr>
            <a:xfrm>
              <a:off x="8451855"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7" name="rc1317"/>
            <p:cNvSpPr/>
            <p:nvPr/>
          </p:nvSpPr>
          <p:spPr>
            <a:xfrm>
              <a:off x="8748310"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8" name="rc1318"/>
            <p:cNvSpPr/>
            <p:nvPr/>
          </p:nvSpPr>
          <p:spPr>
            <a:xfrm>
              <a:off x="8748310" y="525177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19" name="rc1319"/>
            <p:cNvSpPr/>
            <p:nvPr/>
          </p:nvSpPr>
          <p:spPr>
            <a:xfrm>
              <a:off x="192984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0" name="rc1320"/>
            <p:cNvSpPr/>
            <p:nvPr/>
          </p:nvSpPr>
          <p:spPr>
            <a:xfrm>
              <a:off x="2226297"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1" name="rc1321"/>
            <p:cNvSpPr/>
            <p:nvPr/>
          </p:nvSpPr>
          <p:spPr>
            <a:xfrm>
              <a:off x="252275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2" name="rc1322"/>
            <p:cNvSpPr/>
            <p:nvPr/>
          </p:nvSpPr>
          <p:spPr>
            <a:xfrm>
              <a:off x="2819207"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3" name="rc1323"/>
            <p:cNvSpPr/>
            <p:nvPr/>
          </p:nvSpPr>
          <p:spPr>
            <a:xfrm>
              <a:off x="311566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4" name="rc1324"/>
            <p:cNvSpPr/>
            <p:nvPr/>
          </p:nvSpPr>
          <p:spPr>
            <a:xfrm>
              <a:off x="3412117"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5" name="rc1325"/>
            <p:cNvSpPr/>
            <p:nvPr/>
          </p:nvSpPr>
          <p:spPr>
            <a:xfrm>
              <a:off x="370857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6" name="rc1326"/>
            <p:cNvSpPr/>
            <p:nvPr/>
          </p:nvSpPr>
          <p:spPr>
            <a:xfrm>
              <a:off x="400502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4301483"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459793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4894393"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5190848"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31" name="rc1331"/>
            <p:cNvSpPr/>
            <p:nvPr/>
          </p:nvSpPr>
          <p:spPr>
            <a:xfrm>
              <a:off x="5487303"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32" name="rc1332"/>
            <p:cNvSpPr/>
            <p:nvPr/>
          </p:nvSpPr>
          <p:spPr>
            <a:xfrm>
              <a:off x="578375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6080214"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6376669"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6673124"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6969579"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7266034" y="107720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8" name="rc1338"/>
            <p:cNvSpPr/>
            <p:nvPr/>
          </p:nvSpPr>
          <p:spPr>
            <a:xfrm>
              <a:off x="7562489"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7858944"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8155400" y="107720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1" name="rc1341"/>
            <p:cNvSpPr/>
            <p:nvPr/>
          </p:nvSpPr>
          <p:spPr>
            <a:xfrm>
              <a:off x="8451855"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8748310"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3" name="rc1343"/>
            <p:cNvSpPr/>
            <p:nvPr/>
          </p:nvSpPr>
          <p:spPr>
            <a:xfrm>
              <a:off x="1929842" y="548806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44" name="rc1344"/>
            <p:cNvSpPr/>
            <p:nvPr/>
          </p:nvSpPr>
          <p:spPr>
            <a:xfrm>
              <a:off x="2226297" y="548806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45" name="rc1345"/>
            <p:cNvSpPr/>
            <p:nvPr/>
          </p:nvSpPr>
          <p:spPr>
            <a:xfrm>
              <a:off x="2522752" y="5488067"/>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46" name="rc1346"/>
            <p:cNvSpPr/>
            <p:nvPr/>
          </p:nvSpPr>
          <p:spPr>
            <a:xfrm>
              <a:off x="2819207" y="548806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47" name="rc1347"/>
            <p:cNvSpPr/>
            <p:nvPr/>
          </p:nvSpPr>
          <p:spPr>
            <a:xfrm>
              <a:off x="3115662" y="548806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48" name="rc1348"/>
            <p:cNvSpPr/>
            <p:nvPr/>
          </p:nvSpPr>
          <p:spPr>
            <a:xfrm>
              <a:off x="3412117" y="548806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9" name="rc1349"/>
            <p:cNvSpPr/>
            <p:nvPr/>
          </p:nvSpPr>
          <p:spPr>
            <a:xfrm>
              <a:off x="3708572" y="5488067"/>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50" name="rc1350"/>
            <p:cNvSpPr/>
            <p:nvPr/>
          </p:nvSpPr>
          <p:spPr>
            <a:xfrm>
              <a:off x="4005028" y="5488067"/>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51" name="rc1351"/>
            <p:cNvSpPr/>
            <p:nvPr/>
          </p:nvSpPr>
          <p:spPr>
            <a:xfrm>
              <a:off x="4301483" y="548806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52" name="rc1352"/>
            <p:cNvSpPr/>
            <p:nvPr/>
          </p:nvSpPr>
          <p:spPr>
            <a:xfrm>
              <a:off x="4597938" y="5488067"/>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53" name="rc1353"/>
            <p:cNvSpPr/>
            <p:nvPr/>
          </p:nvSpPr>
          <p:spPr>
            <a:xfrm>
              <a:off x="4894393" y="548806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54" name="rc1354"/>
            <p:cNvSpPr/>
            <p:nvPr/>
          </p:nvSpPr>
          <p:spPr>
            <a:xfrm>
              <a:off x="5190848" y="548806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55" name="rc1355"/>
            <p:cNvSpPr/>
            <p:nvPr/>
          </p:nvSpPr>
          <p:spPr>
            <a:xfrm>
              <a:off x="5487303" y="548806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56" name="rc1356"/>
            <p:cNvSpPr/>
            <p:nvPr/>
          </p:nvSpPr>
          <p:spPr>
            <a:xfrm>
              <a:off x="5783758" y="548806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57" name="rc1357"/>
            <p:cNvSpPr/>
            <p:nvPr/>
          </p:nvSpPr>
          <p:spPr>
            <a:xfrm>
              <a:off x="6080214" y="548806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58" name="rc1358"/>
            <p:cNvSpPr/>
            <p:nvPr/>
          </p:nvSpPr>
          <p:spPr>
            <a:xfrm>
              <a:off x="6376669" y="548806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9" name="rc1359"/>
            <p:cNvSpPr/>
            <p:nvPr/>
          </p:nvSpPr>
          <p:spPr>
            <a:xfrm>
              <a:off x="6673124" y="548806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0" name="rc1360"/>
            <p:cNvSpPr/>
            <p:nvPr/>
          </p:nvSpPr>
          <p:spPr>
            <a:xfrm>
              <a:off x="6969579" y="548806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61" name="rc1361"/>
            <p:cNvSpPr/>
            <p:nvPr/>
          </p:nvSpPr>
          <p:spPr>
            <a:xfrm>
              <a:off x="7266034" y="5488067"/>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62" name="rc1362"/>
            <p:cNvSpPr/>
            <p:nvPr/>
          </p:nvSpPr>
          <p:spPr>
            <a:xfrm>
              <a:off x="7562489" y="548806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63" name="rc1363"/>
            <p:cNvSpPr/>
            <p:nvPr/>
          </p:nvSpPr>
          <p:spPr>
            <a:xfrm>
              <a:off x="7858944" y="5488067"/>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64" name="rc1364"/>
            <p:cNvSpPr/>
            <p:nvPr/>
          </p:nvSpPr>
          <p:spPr>
            <a:xfrm>
              <a:off x="8155400" y="5488067"/>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65" name="rc1365"/>
            <p:cNvSpPr/>
            <p:nvPr/>
          </p:nvSpPr>
          <p:spPr>
            <a:xfrm>
              <a:off x="8451855" y="5488067"/>
              <a:ext cx="296455" cy="7876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366" name="rc1366"/>
            <p:cNvSpPr/>
            <p:nvPr/>
          </p:nvSpPr>
          <p:spPr>
            <a:xfrm>
              <a:off x="8748310" y="5488067"/>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67" name="rc1367"/>
            <p:cNvSpPr/>
            <p:nvPr/>
          </p:nvSpPr>
          <p:spPr>
            <a:xfrm>
              <a:off x="5487303" y="525177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68" name="rc1368"/>
            <p:cNvSpPr/>
            <p:nvPr/>
          </p:nvSpPr>
          <p:spPr>
            <a:xfrm>
              <a:off x="5783758" y="525177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69" name="rc1369"/>
            <p:cNvSpPr/>
            <p:nvPr/>
          </p:nvSpPr>
          <p:spPr>
            <a:xfrm>
              <a:off x="6080214" y="525177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0" name="rc1370"/>
            <p:cNvSpPr/>
            <p:nvPr/>
          </p:nvSpPr>
          <p:spPr>
            <a:xfrm>
              <a:off x="6376669" y="525177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71" name="rc1371"/>
            <p:cNvSpPr/>
            <p:nvPr/>
          </p:nvSpPr>
          <p:spPr>
            <a:xfrm>
              <a:off x="6673124" y="525177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2" name="rc1372"/>
            <p:cNvSpPr/>
            <p:nvPr/>
          </p:nvSpPr>
          <p:spPr>
            <a:xfrm>
              <a:off x="6969579" y="525177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73" name="rc1373"/>
            <p:cNvSpPr/>
            <p:nvPr/>
          </p:nvSpPr>
          <p:spPr>
            <a:xfrm>
              <a:off x="7266034" y="525177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4" name="rc1374"/>
            <p:cNvSpPr/>
            <p:nvPr/>
          </p:nvSpPr>
          <p:spPr>
            <a:xfrm>
              <a:off x="7562489" y="525177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5" name="rc1375"/>
            <p:cNvSpPr/>
            <p:nvPr/>
          </p:nvSpPr>
          <p:spPr>
            <a:xfrm>
              <a:off x="7858944" y="525177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76" name="rc1376"/>
            <p:cNvSpPr/>
            <p:nvPr/>
          </p:nvSpPr>
          <p:spPr>
            <a:xfrm>
              <a:off x="8155400" y="5251771"/>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77" name="rc1377"/>
            <p:cNvSpPr/>
            <p:nvPr/>
          </p:nvSpPr>
          <p:spPr>
            <a:xfrm>
              <a:off x="8451855" y="5251771"/>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78" name="rc1378"/>
            <p:cNvSpPr/>
            <p:nvPr/>
          </p:nvSpPr>
          <p:spPr>
            <a:xfrm>
              <a:off x="1929842" y="540930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79" name="rc1379"/>
            <p:cNvSpPr/>
            <p:nvPr/>
          </p:nvSpPr>
          <p:spPr>
            <a:xfrm>
              <a:off x="2226297" y="540930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80" name="rc1380"/>
            <p:cNvSpPr/>
            <p:nvPr/>
          </p:nvSpPr>
          <p:spPr>
            <a:xfrm>
              <a:off x="2522752" y="540930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81" name="rc1381"/>
            <p:cNvSpPr/>
            <p:nvPr/>
          </p:nvSpPr>
          <p:spPr>
            <a:xfrm>
              <a:off x="2819207" y="5409301"/>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82" name="rc1382"/>
            <p:cNvSpPr/>
            <p:nvPr/>
          </p:nvSpPr>
          <p:spPr>
            <a:xfrm>
              <a:off x="3115662" y="540930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83" name="rc1383"/>
            <p:cNvSpPr/>
            <p:nvPr/>
          </p:nvSpPr>
          <p:spPr>
            <a:xfrm>
              <a:off x="3412117" y="5409301"/>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84" name="rc1384"/>
            <p:cNvSpPr/>
            <p:nvPr/>
          </p:nvSpPr>
          <p:spPr>
            <a:xfrm>
              <a:off x="3708572" y="540930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85" name="rc1385"/>
            <p:cNvSpPr/>
            <p:nvPr/>
          </p:nvSpPr>
          <p:spPr>
            <a:xfrm>
              <a:off x="4005028" y="54093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86" name="rc1386"/>
            <p:cNvSpPr/>
            <p:nvPr/>
          </p:nvSpPr>
          <p:spPr>
            <a:xfrm>
              <a:off x="4301483" y="5409301"/>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87" name="rc1387"/>
            <p:cNvSpPr/>
            <p:nvPr/>
          </p:nvSpPr>
          <p:spPr>
            <a:xfrm>
              <a:off x="4597938" y="540930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388" name="rc1388"/>
            <p:cNvSpPr/>
            <p:nvPr/>
          </p:nvSpPr>
          <p:spPr>
            <a:xfrm>
              <a:off x="1929842" y="525177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89" name="rc1389"/>
            <p:cNvSpPr/>
            <p:nvPr/>
          </p:nvSpPr>
          <p:spPr>
            <a:xfrm>
              <a:off x="2226297" y="525177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90" name="rc1390"/>
            <p:cNvSpPr/>
            <p:nvPr/>
          </p:nvSpPr>
          <p:spPr>
            <a:xfrm>
              <a:off x="2522752" y="5251771"/>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91" name="rc1391"/>
            <p:cNvSpPr/>
            <p:nvPr/>
          </p:nvSpPr>
          <p:spPr>
            <a:xfrm>
              <a:off x="2819207" y="525177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92" name="rc1392"/>
            <p:cNvSpPr/>
            <p:nvPr/>
          </p:nvSpPr>
          <p:spPr>
            <a:xfrm>
              <a:off x="3115662" y="525177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93" name="rc1393"/>
            <p:cNvSpPr/>
            <p:nvPr/>
          </p:nvSpPr>
          <p:spPr>
            <a:xfrm>
              <a:off x="3412117" y="5251771"/>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94" name="rc1394"/>
            <p:cNvSpPr/>
            <p:nvPr/>
          </p:nvSpPr>
          <p:spPr>
            <a:xfrm>
              <a:off x="3708572" y="5251771"/>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95" name="rc1395"/>
            <p:cNvSpPr/>
            <p:nvPr/>
          </p:nvSpPr>
          <p:spPr>
            <a:xfrm>
              <a:off x="4005028" y="525177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96" name="rc1396"/>
            <p:cNvSpPr/>
            <p:nvPr/>
          </p:nvSpPr>
          <p:spPr>
            <a:xfrm>
              <a:off x="4301483" y="525177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97" name="rc1397"/>
            <p:cNvSpPr/>
            <p:nvPr/>
          </p:nvSpPr>
          <p:spPr>
            <a:xfrm>
              <a:off x="4597938" y="525177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98" name="rc1398"/>
            <p:cNvSpPr/>
            <p:nvPr/>
          </p:nvSpPr>
          <p:spPr>
            <a:xfrm>
              <a:off x="4894393" y="525177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99" name="rc1399"/>
            <p:cNvSpPr/>
            <p:nvPr/>
          </p:nvSpPr>
          <p:spPr>
            <a:xfrm>
              <a:off x="5190848" y="5251771"/>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00" name="rc1400"/>
            <p:cNvSpPr/>
            <p:nvPr/>
          </p:nvSpPr>
          <p:spPr>
            <a:xfrm>
              <a:off x="1929842" y="50154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2226297" y="50154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2522752" y="50154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3" name="rc1403"/>
            <p:cNvSpPr/>
            <p:nvPr/>
          </p:nvSpPr>
          <p:spPr>
            <a:xfrm>
              <a:off x="2819207" y="50154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4" name="rc1404"/>
            <p:cNvSpPr/>
            <p:nvPr/>
          </p:nvSpPr>
          <p:spPr>
            <a:xfrm>
              <a:off x="3115662" y="501547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05" name="rc1405"/>
            <p:cNvSpPr/>
            <p:nvPr/>
          </p:nvSpPr>
          <p:spPr>
            <a:xfrm>
              <a:off x="3412117" y="5015474"/>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06" name="rc1406"/>
            <p:cNvSpPr/>
            <p:nvPr/>
          </p:nvSpPr>
          <p:spPr>
            <a:xfrm>
              <a:off x="3708572" y="501547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07" name="rc1407"/>
            <p:cNvSpPr/>
            <p:nvPr/>
          </p:nvSpPr>
          <p:spPr>
            <a:xfrm>
              <a:off x="4005028" y="501547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08" name="rc1408"/>
            <p:cNvSpPr/>
            <p:nvPr/>
          </p:nvSpPr>
          <p:spPr>
            <a:xfrm>
              <a:off x="4301483" y="5015474"/>
              <a:ext cx="296455" cy="7876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409" name="rc1409"/>
            <p:cNvSpPr/>
            <p:nvPr/>
          </p:nvSpPr>
          <p:spPr>
            <a:xfrm>
              <a:off x="4597938" y="501547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410" name="rc1410"/>
            <p:cNvSpPr/>
            <p:nvPr/>
          </p:nvSpPr>
          <p:spPr>
            <a:xfrm>
              <a:off x="4894393" y="501547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11" name="rc1411"/>
            <p:cNvSpPr/>
            <p:nvPr/>
          </p:nvSpPr>
          <p:spPr>
            <a:xfrm>
              <a:off x="5190848" y="501547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12" name="rc1412"/>
            <p:cNvSpPr/>
            <p:nvPr/>
          </p:nvSpPr>
          <p:spPr>
            <a:xfrm>
              <a:off x="5487303" y="501547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13" name="rc1413"/>
            <p:cNvSpPr/>
            <p:nvPr/>
          </p:nvSpPr>
          <p:spPr>
            <a:xfrm>
              <a:off x="5783758" y="501547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14" name="rc1414"/>
            <p:cNvSpPr/>
            <p:nvPr/>
          </p:nvSpPr>
          <p:spPr>
            <a:xfrm>
              <a:off x="6080214" y="501547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415" name="rc1415"/>
            <p:cNvSpPr/>
            <p:nvPr/>
          </p:nvSpPr>
          <p:spPr>
            <a:xfrm>
              <a:off x="6376669" y="501547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16" name="rc1416"/>
            <p:cNvSpPr/>
            <p:nvPr/>
          </p:nvSpPr>
          <p:spPr>
            <a:xfrm>
              <a:off x="6673124" y="501547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17" name="rc1417"/>
            <p:cNvSpPr/>
            <p:nvPr/>
          </p:nvSpPr>
          <p:spPr>
            <a:xfrm>
              <a:off x="6969579" y="5015474"/>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18" name="rc1418"/>
            <p:cNvSpPr/>
            <p:nvPr/>
          </p:nvSpPr>
          <p:spPr>
            <a:xfrm>
              <a:off x="7266034" y="5015474"/>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19" name="rc1419"/>
            <p:cNvSpPr/>
            <p:nvPr/>
          </p:nvSpPr>
          <p:spPr>
            <a:xfrm>
              <a:off x="7562489" y="50154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0" name="rc1420"/>
            <p:cNvSpPr/>
            <p:nvPr/>
          </p:nvSpPr>
          <p:spPr>
            <a:xfrm>
              <a:off x="7858944" y="50154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1" name="rc1421"/>
            <p:cNvSpPr/>
            <p:nvPr/>
          </p:nvSpPr>
          <p:spPr>
            <a:xfrm>
              <a:off x="8155400" y="50154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22" name="rc1422"/>
            <p:cNvSpPr/>
            <p:nvPr/>
          </p:nvSpPr>
          <p:spPr>
            <a:xfrm>
              <a:off x="8451855" y="50154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3" name="rc1423"/>
            <p:cNvSpPr/>
            <p:nvPr/>
          </p:nvSpPr>
          <p:spPr>
            <a:xfrm>
              <a:off x="8748310" y="50154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4" name="rc1424"/>
            <p:cNvSpPr/>
            <p:nvPr/>
          </p:nvSpPr>
          <p:spPr>
            <a:xfrm>
              <a:off x="4894393" y="540930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25" name="rc1425"/>
            <p:cNvSpPr/>
            <p:nvPr/>
          </p:nvSpPr>
          <p:spPr>
            <a:xfrm>
              <a:off x="5190848" y="540930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26" name="rc1426"/>
            <p:cNvSpPr/>
            <p:nvPr/>
          </p:nvSpPr>
          <p:spPr>
            <a:xfrm>
              <a:off x="5487303" y="5409301"/>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427" name="rc1427"/>
            <p:cNvSpPr/>
            <p:nvPr/>
          </p:nvSpPr>
          <p:spPr>
            <a:xfrm>
              <a:off x="5783758" y="540930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428" name="rc1428"/>
            <p:cNvSpPr/>
            <p:nvPr/>
          </p:nvSpPr>
          <p:spPr>
            <a:xfrm>
              <a:off x="6080214" y="5409301"/>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29" name="rc1429"/>
            <p:cNvSpPr/>
            <p:nvPr/>
          </p:nvSpPr>
          <p:spPr>
            <a:xfrm>
              <a:off x="6376669" y="540930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30" name="rc1430"/>
            <p:cNvSpPr/>
            <p:nvPr/>
          </p:nvSpPr>
          <p:spPr>
            <a:xfrm>
              <a:off x="6673124" y="5409301"/>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31" name="rc1431"/>
            <p:cNvSpPr/>
            <p:nvPr/>
          </p:nvSpPr>
          <p:spPr>
            <a:xfrm>
              <a:off x="6969579" y="540930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32" name="rc1432"/>
            <p:cNvSpPr/>
            <p:nvPr/>
          </p:nvSpPr>
          <p:spPr>
            <a:xfrm>
              <a:off x="7266034" y="540930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33" name="rc1433"/>
            <p:cNvSpPr/>
            <p:nvPr/>
          </p:nvSpPr>
          <p:spPr>
            <a:xfrm>
              <a:off x="7562489" y="540930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34" name="rc1434"/>
            <p:cNvSpPr/>
            <p:nvPr/>
          </p:nvSpPr>
          <p:spPr>
            <a:xfrm>
              <a:off x="7858944" y="5409301"/>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35" name="rc1435"/>
            <p:cNvSpPr/>
            <p:nvPr/>
          </p:nvSpPr>
          <p:spPr>
            <a:xfrm>
              <a:off x="8155400" y="540930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36" name="rc1436"/>
            <p:cNvSpPr/>
            <p:nvPr/>
          </p:nvSpPr>
          <p:spPr>
            <a:xfrm>
              <a:off x="8451855" y="540930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37" name="rc1437"/>
            <p:cNvSpPr/>
            <p:nvPr/>
          </p:nvSpPr>
          <p:spPr>
            <a:xfrm>
              <a:off x="8748310" y="540930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438" name="tx1438"/>
            <p:cNvSpPr/>
            <p:nvPr/>
          </p:nvSpPr>
          <p:spPr>
            <a:xfrm>
              <a:off x="203787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9" name="tx1439"/>
            <p:cNvSpPr/>
            <p:nvPr/>
          </p:nvSpPr>
          <p:spPr>
            <a:xfrm>
              <a:off x="233433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40" name="tx1440"/>
            <p:cNvSpPr/>
            <p:nvPr/>
          </p:nvSpPr>
          <p:spPr>
            <a:xfrm>
              <a:off x="263078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1" name="tx1441"/>
            <p:cNvSpPr/>
            <p:nvPr/>
          </p:nvSpPr>
          <p:spPr>
            <a:xfrm>
              <a:off x="292724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42" name="tx1442"/>
            <p:cNvSpPr/>
            <p:nvPr/>
          </p:nvSpPr>
          <p:spPr>
            <a:xfrm>
              <a:off x="322369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3" name="tx1443"/>
            <p:cNvSpPr/>
            <p:nvPr/>
          </p:nvSpPr>
          <p:spPr>
            <a:xfrm>
              <a:off x="352015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4" name="tx1444"/>
            <p:cNvSpPr/>
            <p:nvPr/>
          </p:nvSpPr>
          <p:spPr>
            <a:xfrm>
              <a:off x="381660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5" name="tx1445"/>
            <p:cNvSpPr/>
            <p:nvPr/>
          </p:nvSpPr>
          <p:spPr>
            <a:xfrm>
              <a:off x="411306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6" name="tx1446"/>
            <p:cNvSpPr/>
            <p:nvPr/>
          </p:nvSpPr>
          <p:spPr>
            <a:xfrm>
              <a:off x="440951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7" name="tx1447"/>
            <p:cNvSpPr/>
            <p:nvPr/>
          </p:nvSpPr>
          <p:spPr>
            <a:xfrm>
              <a:off x="470597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8" name="tx1448"/>
            <p:cNvSpPr/>
            <p:nvPr/>
          </p:nvSpPr>
          <p:spPr>
            <a:xfrm>
              <a:off x="500242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9" name="tx1449"/>
            <p:cNvSpPr/>
            <p:nvPr/>
          </p:nvSpPr>
          <p:spPr>
            <a:xfrm>
              <a:off x="529888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0" name="tx1450"/>
            <p:cNvSpPr/>
            <p:nvPr/>
          </p:nvSpPr>
          <p:spPr>
            <a:xfrm>
              <a:off x="648470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1" name="tx1451"/>
            <p:cNvSpPr/>
            <p:nvPr/>
          </p:nvSpPr>
          <p:spPr>
            <a:xfrm>
              <a:off x="6781158"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2" name="tx1452"/>
            <p:cNvSpPr/>
            <p:nvPr/>
          </p:nvSpPr>
          <p:spPr>
            <a:xfrm>
              <a:off x="707761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53" name="tx1453"/>
            <p:cNvSpPr/>
            <p:nvPr/>
          </p:nvSpPr>
          <p:spPr>
            <a:xfrm>
              <a:off x="7374069"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4" name="tx1454"/>
            <p:cNvSpPr/>
            <p:nvPr/>
          </p:nvSpPr>
          <p:spPr>
            <a:xfrm>
              <a:off x="7670524"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5" name="tx1455"/>
            <p:cNvSpPr/>
            <p:nvPr/>
          </p:nvSpPr>
          <p:spPr>
            <a:xfrm>
              <a:off x="7966979"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56" name="tx1456"/>
            <p:cNvSpPr/>
            <p:nvPr/>
          </p:nvSpPr>
          <p:spPr>
            <a:xfrm>
              <a:off x="8263434"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7" name="tx1457"/>
            <p:cNvSpPr/>
            <p:nvPr/>
          </p:nvSpPr>
          <p:spPr>
            <a:xfrm>
              <a:off x="8559889"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8" name="tx1458"/>
            <p:cNvSpPr/>
            <p:nvPr/>
          </p:nvSpPr>
          <p:spPr>
            <a:xfrm>
              <a:off x="8856344"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9" name="tx1459"/>
            <p:cNvSpPr/>
            <p:nvPr/>
          </p:nvSpPr>
          <p:spPr>
            <a:xfrm>
              <a:off x="559533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0" name="tx1460"/>
            <p:cNvSpPr/>
            <p:nvPr/>
          </p:nvSpPr>
          <p:spPr>
            <a:xfrm>
              <a:off x="589179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1" name="tx1461"/>
            <p:cNvSpPr/>
            <p:nvPr/>
          </p:nvSpPr>
          <p:spPr>
            <a:xfrm>
              <a:off x="618824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2" name="tx1462"/>
            <p:cNvSpPr/>
            <p:nvPr/>
          </p:nvSpPr>
          <p:spPr>
            <a:xfrm>
              <a:off x="648470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3" name="tx1463"/>
            <p:cNvSpPr/>
            <p:nvPr/>
          </p:nvSpPr>
          <p:spPr>
            <a:xfrm>
              <a:off x="678115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4" name="tx1464"/>
            <p:cNvSpPr/>
            <p:nvPr/>
          </p:nvSpPr>
          <p:spPr>
            <a:xfrm>
              <a:off x="707761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5" name="tx1465"/>
            <p:cNvSpPr/>
            <p:nvPr/>
          </p:nvSpPr>
          <p:spPr>
            <a:xfrm>
              <a:off x="737406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6" name="tx1466"/>
            <p:cNvSpPr/>
            <p:nvPr/>
          </p:nvSpPr>
          <p:spPr>
            <a:xfrm>
              <a:off x="767052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7" name="tx1467"/>
            <p:cNvSpPr/>
            <p:nvPr/>
          </p:nvSpPr>
          <p:spPr>
            <a:xfrm>
              <a:off x="796697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8" name="tx1468"/>
            <p:cNvSpPr/>
            <p:nvPr/>
          </p:nvSpPr>
          <p:spPr>
            <a:xfrm>
              <a:off x="826343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9" name="tx1469"/>
            <p:cNvSpPr/>
            <p:nvPr/>
          </p:nvSpPr>
          <p:spPr>
            <a:xfrm>
              <a:off x="855988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0" name="tx1470"/>
            <p:cNvSpPr/>
            <p:nvPr/>
          </p:nvSpPr>
          <p:spPr>
            <a:xfrm>
              <a:off x="885634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1" name="tx1471"/>
            <p:cNvSpPr/>
            <p:nvPr/>
          </p:nvSpPr>
          <p:spPr>
            <a:xfrm>
              <a:off x="2630786"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2" name="tx1472"/>
            <p:cNvSpPr/>
            <p:nvPr/>
          </p:nvSpPr>
          <p:spPr>
            <a:xfrm>
              <a:off x="2927241"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3" name="tx1473"/>
            <p:cNvSpPr/>
            <p:nvPr/>
          </p:nvSpPr>
          <p:spPr>
            <a:xfrm>
              <a:off x="322369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4" name="tx1474"/>
            <p:cNvSpPr/>
            <p:nvPr/>
          </p:nvSpPr>
          <p:spPr>
            <a:xfrm>
              <a:off x="3520152"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5" name="tx1475"/>
            <p:cNvSpPr/>
            <p:nvPr/>
          </p:nvSpPr>
          <p:spPr>
            <a:xfrm>
              <a:off x="381660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6" name="tx1476"/>
            <p:cNvSpPr/>
            <p:nvPr/>
          </p:nvSpPr>
          <p:spPr>
            <a:xfrm>
              <a:off x="4113062"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7" name="tx1477"/>
            <p:cNvSpPr/>
            <p:nvPr/>
          </p:nvSpPr>
          <p:spPr>
            <a:xfrm>
              <a:off x="440951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8" name="tx1478"/>
            <p:cNvSpPr/>
            <p:nvPr/>
          </p:nvSpPr>
          <p:spPr>
            <a:xfrm>
              <a:off x="4705972"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9" name="tx1479"/>
            <p:cNvSpPr/>
            <p:nvPr/>
          </p:nvSpPr>
          <p:spPr>
            <a:xfrm>
              <a:off x="500242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0" name="tx1480"/>
            <p:cNvSpPr/>
            <p:nvPr/>
          </p:nvSpPr>
          <p:spPr>
            <a:xfrm>
              <a:off x="529888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1" name="tx1481"/>
            <p:cNvSpPr/>
            <p:nvPr/>
          </p:nvSpPr>
          <p:spPr>
            <a:xfrm>
              <a:off x="5595338"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2" name="tx1482"/>
            <p:cNvSpPr/>
            <p:nvPr/>
          </p:nvSpPr>
          <p:spPr>
            <a:xfrm>
              <a:off x="589179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3" name="tx1483"/>
            <p:cNvSpPr/>
            <p:nvPr/>
          </p:nvSpPr>
          <p:spPr>
            <a:xfrm>
              <a:off x="6188248"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4" name="tx1484"/>
            <p:cNvSpPr/>
            <p:nvPr/>
          </p:nvSpPr>
          <p:spPr>
            <a:xfrm>
              <a:off x="648470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5" name="tx1485"/>
            <p:cNvSpPr/>
            <p:nvPr/>
          </p:nvSpPr>
          <p:spPr>
            <a:xfrm>
              <a:off x="6781158"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6" name="tx1486"/>
            <p:cNvSpPr/>
            <p:nvPr/>
          </p:nvSpPr>
          <p:spPr>
            <a:xfrm>
              <a:off x="707761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87" name="tx1487"/>
            <p:cNvSpPr/>
            <p:nvPr/>
          </p:nvSpPr>
          <p:spPr>
            <a:xfrm>
              <a:off x="7374069"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8" name="tx1488"/>
            <p:cNvSpPr/>
            <p:nvPr/>
          </p:nvSpPr>
          <p:spPr>
            <a:xfrm>
              <a:off x="7670524"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9" name="tx1489"/>
            <p:cNvSpPr/>
            <p:nvPr/>
          </p:nvSpPr>
          <p:spPr>
            <a:xfrm>
              <a:off x="7966979"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90" name="tx1490"/>
            <p:cNvSpPr/>
            <p:nvPr/>
          </p:nvSpPr>
          <p:spPr>
            <a:xfrm>
              <a:off x="8263434"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91" name="tx1491"/>
            <p:cNvSpPr/>
            <p:nvPr/>
          </p:nvSpPr>
          <p:spPr>
            <a:xfrm>
              <a:off x="2037876"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2" name="tx1492"/>
            <p:cNvSpPr/>
            <p:nvPr/>
          </p:nvSpPr>
          <p:spPr>
            <a:xfrm>
              <a:off x="2334331"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3" name="tx1493"/>
            <p:cNvSpPr/>
            <p:nvPr/>
          </p:nvSpPr>
          <p:spPr>
            <a:xfrm>
              <a:off x="2630786"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4" name="tx1494"/>
            <p:cNvSpPr/>
            <p:nvPr/>
          </p:nvSpPr>
          <p:spPr>
            <a:xfrm>
              <a:off x="2927241"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5" name="tx1495"/>
            <p:cNvSpPr/>
            <p:nvPr/>
          </p:nvSpPr>
          <p:spPr>
            <a:xfrm>
              <a:off x="322369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6" name="tx1496"/>
            <p:cNvSpPr/>
            <p:nvPr/>
          </p:nvSpPr>
          <p:spPr>
            <a:xfrm>
              <a:off x="3520152"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7" name="tx1497"/>
            <p:cNvSpPr/>
            <p:nvPr/>
          </p:nvSpPr>
          <p:spPr>
            <a:xfrm>
              <a:off x="3816607" y="44765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98" name="tx1498"/>
            <p:cNvSpPr/>
            <p:nvPr/>
          </p:nvSpPr>
          <p:spPr>
            <a:xfrm>
              <a:off x="4113062"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9" name="tx1499"/>
            <p:cNvSpPr/>
            <p:nvPr/>
          </p:nvSpPr>
          <p:spPr>
            <a:xfrm>
              <a:off x="440951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0" name="tx1500"/>
            <p:cNvSpPr/>
            <p:nvPr/>
          </p:nvSpPr>
          <p:spPr>
            <a:xfrm>
              <a:off x="4705972"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1" name="tx1501"/>
            <p:cNvSpPr/>
            <p:nvPr/>
          </p:nvSpPr>
          <p:spPr>
            <a:xfrm>
              <a:off x="500242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2" name="tx1502"/>
            <p:cNvSpPr/>
            <p:nvPr/>
          </p:nvSpPr>
          <p:spPr>
            <a:xfrm>
              <a:off x="529888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3" name="tx1503"/>
            <p:cNvSpPr/>
            <p:nvPr/>
          </p:nvSpPr>
          <p:spPr>
            <a:xfrm>
              <a:off x="5595338"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4" name="tx1504"/>
            <p:cNvSpPr/>
            <p:nvPr/>
          </p:nvSpPr>
          <p:spPr>
            <a:xfrm>
              <a:off x="589179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5" name="tx1505"/>
            <p:cNvSpPr/>
            <p:nvPr/>
          </p:nvSpPr>
          <p:spPr>
            <a:xfrm>
              <a:off x="6188248"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6" name="tx1506"/>
            <p:cNvSpPr/>
            <p:nvPr/>
          </p:nvSpPr>
          <p:spPr>
            <a:xfrm>
              <a:off x="648470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7" name="tx1507"/>
            <p:cNvSpPr/>
            <p:nvPr/>
          </p:nvSpPr>
          <p:spPr>
            <a:xfrm>
              <a:off x="6781158" y="44765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08" name="tx1508"/>
            <p:cNvSpPr/>
            <p:nvPr/>
          </p:nvSpPr>
          <p:spPr>
            <a:xfrm>
              <a:off x="707761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09" name="tx1509"/>
            <p:cNvSpPr/>
            <p:nvPr/>
          </p:nvSpPr>
          <p:spPr>
            <a:xfrm>
              <a:off x="7374069"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10" name="tx1510"/>
            <p:cNvSpPr/>
            <p:nvPr/>
          </p:nvSpPr>
          <p:spPr>
            <a:xfrm>
              <a:off x="7670524"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11" name="tx1511"/>
            <p:cNvSpPr/>
            <p:nvPr/>
          </p:nvSpPr>
          <p:spPr>
            <a:xfrm>
              <a:off x="7966979"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12" name="tx1512"/>
            <p:cNvSpPr/>
            <p:nvPr/>
          </p:nvSpPr>
          <p:spPr>
            <a:xfrm>
              <a:off x="8263434"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13" name="tx1513"/>
            <p:cNvSpPr/>
            <p:nvPr/>
          </p:nvSpPr>
          <p:spPr>
            <a:xfrm>
              <a:off x="8559889"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14" name="tx1514"/>
            <p:cNvSpPr/>
            <p:nvPr/>
          </p:nvSpPr>
          <p:spPr>
            <a:xfrm>
              <a:off x="8856344" y="447830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15" name="tx1515"/>
            <p:cNvSpPr/>
            <p:nvPr/>
          </p:nvSpPr>
          <p:spPr>
            <a:xfrm>
              <a:off x="2037876"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16" name="tx1516"/>
            <p:cNvSpPr/>
            <p:nvPr/>
          </p:nvSpPr>
          <p:spPr>
            <a:xfrm>
              <a:off x="2334331"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7" name="tx1517"/>
            <p:cNvSpPr/>
            <p:nvPr/>
          </p:nvSpPr>
          <p:spPr>
            <a:xfrm>
              <a:off x="2630786"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18" name="tx1518"/>
            <p:cNvSpPr/>
            <p:nvPr/>
          </p:nvSpPr>
          <p:spPr>
            <a:xfrm>
              <a:off x="8559889"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19" name="tx1519"/>
            <p:cNvSpPr/>
            <p:nvPr/>
          </p:nvSpPr>
          <p:spPr>
            <a:xfrm>
              <a:off x="8856344"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20" name="tx1520"/>
            <p:cNvSpPr/>
            <p:nvPr/>
          </p:nvSpPr>
          <p:spPr>
            <a:xfrm>
              <a:off x="2927241" y="4712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21" name="tx1521"/>
            <p:cNvSpPr/>
            <p:nvPr/>
          </p:nvSpPr>
          <p:spPr>
            <a:xfrm>
              <a:off x="3223697" y="4712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22" name="tx1522"/>
            <p:cNvSpPr/>
            <p:nvPr/>
          </p:nvSpPr>
          <p:spPr>
            <a:xfrm>
              <a:off x="3520152"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3" name="tx1523"/>
            <p:cNvSpPr/>
            <p:nvPr/>
          </p:nvSpPr>
          <p:spPr>
            <a:xfrm>
              <a:off x="381660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4" name="tx1524"/>
            <p:cNvSpPr/>
            <p:nvPr/>
          </p:nvSpPr>
          <p:spPr>
            <a:xfrm>
              <a:off x="4113062"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5" name="tx1525"/>
            <p:cNvSpPr/>
            <p:nvPr/>
          </p:nvSpPr>
          <p:spPr>
            <a:xfrm>
              <a:off x="440951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6" name="tx1526"/>
            <p:cNvSpPr/>
            <p:nvPr/>
          </p:nvSpPr>
          <p:spPr>
            <a:xfrm>
              <a:off x="4705972"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7" name="tx1527"/>
            <p:cNvSpPr/>
            <p:nvPr/>
          </p:nvSpPr>
          <p:spPr>
            <a:xfrm>
              <a:off x="500242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8" name="tx1528"/>
            <p:cNvSpPr/>
            <p:nvPr/>
          </p:nvSpPr>
          <p:spPr>
            <a:xfrm>
              <a:off x="529888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9" name="tx1529"/>
            <p:cNvSpPr/>
            <p:nvPr/>
          </p:nvSpPr>
          <p:spPr>
            <a:xfrm>
              <a:off x="5595338"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0" name="tx1530"/>
            <p:cNvSpPr/>
            <p:nvPr/>
          </p:nvSpPr>
          <p:spPr>
            <a:xfrm>
              <a:off x="589179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1" name="tx1531"/>
            <p:cNvSpPr/>
            <p:nvPr/>
          </p:nvSpPr>
          <p:spPr>
            <a:xfrm>
              <a:off x="6188248"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2" name="tx1532"/>
            <p:cNvSpPr/>
            <p:nvPr/>
          </p:nvSpPr>
          <p:spPr>
            <a:xfrm>
              <a:off x="648470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33" name="tx1533"/>
            <p:cNvSpPr/>
            <p:nvPr/>
          </p:nvSpPr>
          <p:spPr>
            <a:xfrm>
              <a:off x="6781158"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4" name="tx1534"/>
            <p:cNvSpPr/>
            <p:nvPr/>
          </p:nvSpPr>
          <p:spPr>
            <a:xfrm>
              <a:off x="707761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5" name="tx1535"/>
            <p:cNvSpPr/>
            <p:nvPr/>
          </p:nvSpPr>
          <p:spPr>
            <a:xfrm>
              <a:off x="7374069"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36" name="tx1536"/>
            <p:cNvSpPr/>
            <p:nvPr/>
          </p:nvSpPr>
          <p:spPr>
            <a:xfrm>
              <a:off x="7670524"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7" name="tx1537"/>
            <p:cNvSpPr/>
            <p:nvPr/>
          </p:nvSpPr>
          <p:spPr>
            <a:xfrm>
              <a:off x="7966979"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38" name="tx1538"/>
            <p:cNvSpPr/>
            <p:nvPr/>
          </p:nvSpPr>
          <p:spPr>
            <a:xfrm>
              <a:off x="8263434"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39" name="tx1539"/>
            <p:cNvSpPr/>
            <p:nvPr/>
          </p:nvSpPr>
          <p:spPr>
            <a:xfrm>
              <a:off x="8559889"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40" name="tx1540"/>
            <p:cNvSpPr/>
            <p:nvPr/>
          </p:nvSpPr>
          <p:spPr>
            <a:xfrm>
              <a:off x="8856344"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41" name="tx1541"/>
            <p:cNvSpPr/>
            <p:nvPr/>
          </p:nvSpPr>
          <p:spPr>
            <a:xfrm>
              <a:off x="2037876"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2" name="tx1542"/>
            <p:cNvSpPr/>
            <p:nvPr/>
          </p:nvSpPr>
          <p:spPr>
            <a:xfrm>
              <a:off x="2334331"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3" name="tx1543"/>
            <p:cNvSpPr/>
            <p:nvPr/>
          </p:nvSpPr>
          <p:spPr>
            <a:xfrm>
              <a:off x="2630786"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4" name="tx1544"/>
            <p:cNvSpPr/>
            <p:nvPr/>
          </p:nvSpPr>
          <p:spPr>
            <a:xfrm>
              <a:off x="2927241" y="242973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45" name="tx1545"/>
            <p:cNvSpPr/>
            <p:nvPr/>
          </p:nvSpPr>
          <p:spPr>
            <a:xfrm>
              <a:off x="322369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6" name="tx1546"/>
            <p:cNvSpPr/>
            <p:nvPr/>
          </p:nvSpPr>
          <p:spPr>
            <a:xfrm>
              <a:off x="3520152"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7" name="tx1547"/>
            <p:cNvSpPr/>
            <p:nvPr/>
          </p:nvSpPr>
          <p:spPr>
            <a:xfrm>
              <a:off x="381660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8" name="tx1548"/>
            <p:cNvSpPr/>
            <p:nvPr/>
          </p:nvSpPr>
          <p:spPr>
            <a:xfrm>
              <a:off x="4113062"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9" name="tx1549"/>
            <p:cNvSpPr/>
            <p:nvPr/>
          </p:nvSpPr>
          <p:spPr>
            <a:xfrm>
              <a:off x="440951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0" name="tx1550"/>
            <p:cNvSpPr/>
            <p:nvPr/>
          </p:nvSpPr>
          <p:spPr>
            <a:xfrm>
              <a:off x="4705972"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1" name="tx1551"/>
            <p:cNvSpPr/>
            <p:nvPr/>
          </p:nvSpPr>
          <p:spPr>
            <a:xfrm>
              <a:off x="500242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2" name="tx1552"/>
            <p:cNvSpPr/>
            <p:nvPr/>
          </p:nvSpPr>
          <p:spPr>
            <a:xfrm>
              <a:off x="529888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3" name="tx1553"/>
            <p:cNvSpPr/>
            <p:nvPr/>
          </p:nvSpPr>
          <p:spPr>
            <a:xfrm>
              <a:off x="5595338"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4" name="tx1554"/>
            <p:cNvSpPr/>
            <p:nvPr/>
          </p:nvSpPr>
          <p:spPr>
            <a:xfrm>
              <a:off x="589179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5" name="tx1555"/>
            <p:cNvSpPr/>
            <p:nvPr/>
          </p:nvSpPr>
          <p:spPr>
            <a:xfrm>
              <a:off x="6188248"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6" name="tx1556"/>
            <p:cNvSpPr/>
            <p:nvPr/>
          </p:nvSpPr>
          <p:spPr>
            <a:xfrm>
              <a:off x="2037876"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7" name="tx1557"/>
            <p:cNvSpPr/>
            <p:nvPr/>
          </p:nvSpPr>
          <p:spPr>
            <a:xfrm>
              <a:off x="2334331"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8" name="tx1558"/>
            <p:cNvSpPr/>
            <p:nvPr/>
          </p:nvSpPr>
          <p:spPr>
            <a:xfrm>
              <a:off x="2037876"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9" name="tx1559"/>
            <p:cNvSpPr/>
            <p:nvPr/>
          </p:nvSpPr>
          <p:spPr>
            <a:xfrm>
              <a:off x="2334331"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0" name="tx1560"/>
            <p:cNvSpPr/>
            <p:nvPr/>
          </p:nvSpPr>
          <p:spPr>
            <a:xfrm>
              <a:off x="2630786"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1" name="tx1561"/>
            <p:cNvSpPr/>
            <p:nvPr/>
          </p:nvSpPr>
          <p:spPr>
            <a:xfrm>
              <a:off x="2927241"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2" name="tx1562"/>
            <p:cNvSpPr/>
            <p:nvPr/>
          </p:nvSpPr>
          <p:spPr>
            <a:xfrm>
              <a:off x="322369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3" name="tx1563"/>
            <p:cNvSpPr/>
            <p:nvPr/>
          </p:nvSpPr>
          <p:spPr>
            <a:xfrm>
              <a:off x="3520152"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4" name="tx1564"/>
            <p:cNvSpPr/>
            <p:nvPr/>
          </p:nvSpPr>
          <p:spPr>
            <a:xfrm>
              <a:off x="381660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5" name="tx1565"/>
            <p:cNvSpPr/>
            <p:nvPr/>
          </p:nvSpPr>
          <p:spPr>
            <a:xfrm>
              <a:off x="4113062"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6" name="tx1566"/>
            <p:cNvSpPr/>
            <p:nvPr/>
          </p:nvSpPr>
          <p:spPr>
            <a:xfrm>
              <a:off x="440951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7" name="tx1567"/>
            <p:cNvSpPr/>
            <p:nvPr/>
          </p:nvSpPr>
          <p:spPr>
            <a:xfrm>
              <a:off x="4705972"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8" name="tx1568"/>
            <p:cNvSpPr/>
            <p:nvPr/>
          </p:nvSpPr>
          <p:spPr>
            <a:xfrm>
              <a:off x="500242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9" name="tx1569"/>
            <p:cNvSpPr/>
            <p:nvPr/>
          </p:nvSpPr>
          <p:spPr>
            <a:xfrm>
              <a:off x="529888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0" name="tx1570"/>
            <p:cNvSpPr/>
            <p:nvPr/>
          </p:nvSpPr>
          <p:spPr>
            <a:xfrm>
              <a:off x="5595338"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1" name="tx1571"/>
            <p:cNvSpPr/>
            <p:nvPr/>
          </p:nvSpPr>
          <p:spPr>
            <a:xfrm>
              <a:off x="589179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2" name="tx1572"/>
            <p:cNvSpPr/>
            <p:nvPr/>
          </p:nvSpPr>
          <p:spPr>
            <a:xfrm>
              <a:off x="6188248"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3" name="tx1573"/>
            <p:cNvSpPr/>
            <p:nvPr/>
          </p:nvSpPr>
          <p:spPr>
            <a:xfrm>
              <a:off x="648470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4" name="tx1574"/>
            <p:cNvSpPr/>
            <p:nvPr/>
          </p:nvSpPr>
          <p:spPr>
            <a:xfrm>
              <a:off x="6781158"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75" name="tx1575"/>
            <p:cNvSpPr/>
            <p:nvPr/>
          </p:nvSpPr>
          <p:spPr>
            <a:xfrm>
              <a:off x="707761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6" name="tx1576"/>
            <p:cNvSpPr/>
            <p:nvPr/>
          </p:nvSpPr>
          <p:spPr>
            <a:xfrm>
              <a:off x="7374069"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77" name="tx1577"/>
            <p:cNvSpPr/>
            <p:nvPr/>
          </p:nvSpPr>
          <p:spPr>
            <a:xfrm>
              <a:off x="7670524"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78" name="tx1578"/>
            <p:cNvSpPr/>
            <p:nvPr/>
          </p:nvSpPr>
          <p:spPr>
            <a:xfrm>
              <a:off x="7966979"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79" name="tx1579"/>
            <p:cNvSpPr/>
            <p:nvPr/>
          </p:nvSpPr>
          <p:spPr>
            <a:xfrm>
              <a:off x="8263434" y="392627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80" name="tx1580"/>
            <p:cNvSpPr/>
            <p:nvPr/>
          </p:nvSpPr>
          <p:spPr>
            <a:xfrm>
              <a:off x="8559889"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81" name="tx1581"/>
            <p:cNvSpPr/>
            <p:nvPr/>
          </p:nvSpPr>
          <p:spPr>
            <a:xfrm>
              <a:off x="8856344"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2" name="tx1582"/>
            <p:cNvSpPr/>
            <p:nvPr/>
          </p:nvSpPr>
          <p:spPr>
            <a:xfrm>
              <a:off x="2037876"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83" name="tx1583"/>
            <p:cNvSpPr/>
            <p:nvPr/>
          </p:nvSpPr>
          <p:spPr>
            <a:xfrm>
              <a:off x="2334331"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84" name="tx1584"/>
            <p:cNvSpPr/>
            <p:nvPr/>
          </p:nvSpPr>
          <p:spPr>
            <a:xfrm>
              <a:off x="2630786" y="43189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85" name="tx1585"/>
            <p:cNvSpPr/>
            <p:nvPr/>
          </p:nvSpPr>
          <p:spPr>
            <a:xfrm>
              <a:off x="2927241"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86" name="tx1586"/>
            <p:cNvSpPr/>
            <p:nvPr/>
          </p:nvSpPr>
          <p:spPr>
            <a:xfrm>
              <a:off x="322369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87" name="tx1587"/>
            <p:cNvSpPr/>
            <p:nvPr/>
          </p:nvSpPr>
          <p:spPr>
            <a:xfrm>
              <a:off x="3520152"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8" name="tx1588"/>
            <p:cNvSpPr/>
            <p:nvPr/>
          </p:nvSpPr>
          <p:spPr>
            <a:xfrm>
              <a:off x="381660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9" name="tx1589"/>
            <p:cNvSpPr/>
            <p:nvPr/>
          </p:nvSpPr>
          <p:spPr>
            <a:xfrm>
              <a:off x="4113062"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0" name="tx1590"/>
            <p:cNvSpPr/>
            <p:nvPr/>
          </p:nvSpPr>
          <p:spPr>
            <a:xfrm>
              <a:off x="440951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1" name="tx1591"/>
            <p:cNvSpPr/>
            <p:nvPr/>
          </p:nvSpPr>
          <p:spPr>
            <a:xfrm>
              <a:off x="4705972"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2" name="tx1592"/>
            <p:cNvSpPr/>
            <p:nvPr/>
          </p:nvSpPr>
          <p:spPr>
            <a:xfrm>
              <a:off x="500242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3" name="tx1593"/>
            <p:cNvSpPr/>
            <p:nvPr/>
          </p:nvSpPr>
          <p:spPr>
            <a:xfrm>
              <a:off x="529888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4" name="tx1594"/>
            <p:cNvSpPr/>
            <p:nvPr/>
          </p:nvSpPr>
          <p:spPr>
            <a:xfrm>
              <a:off x="5595338"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5" name="tx1595"/>
            <p:cNvSpPr/>
            <p:nvPr/>
          </p:nvSpPr>
          <p:spPr>
            <a:xfrm>
              <a:off x="589179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6" name="tx1596"/>
            <p:cNvSpPr/>
            <p:nvPr/>
          </p:nvSpPr>
          <p:spPr>
            <a:xfrm>
              <a:off x="6188248"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7" name="tx1597"/>
            <p:cNvSpPr/>
            <p:nvPr/>
          </p:nvSpPr>
          <p:spPr>
            <a:xfrm>
              <a:off x="2037876"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8" name="tx1598"/>
            <p:cNvSpPr/>
            <p:nvPr/>
          </p:nvSpPr>
          <p:spPr>
            <a:xfrm>
              <a:off x="2334331"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9" name="tx1599"/>
            <p:cNvSpPr/>
            <p:nvPr/>
          </p:nvSpPr>
          <p:spPr>
            <a:xfrm>
              <a:off x="2630786"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0" name="tx1600"/>
            <p:cNvSpPr/>
            <p:nvPr/>
          </p:nvSpPr>
          <p:spPr>
            <a:xfrm>
              <a:off x="2927241"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1" name="tx1601"/>
            <p:cNvSpPr/>
            <p:nvPr/>
          </p:nvSpPr>
          <p:spPr>
            <a:xfrm>
              <a:off x="322369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2" name="tx1602"/>
            <p:cNvSpPr/>
            <p:nvPr/>
          </p:nvSpPr>
          <p:spPr>
            <a:xfrm>
              <a:off x="3520152"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3" name="tx1603"/>
            <p:cNvSpPr/>
            <p:nvPr/>
          </p:nvSpPr>
          <p:spPr>
            <a:xfrm>
              <a:off x="381660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4" name="tx1604"/>
            <p:cNvSpPr/>
            <p:nvPr/>
          </p:nvSpPr>
          <p:spPr>
            <a:xfrm>
              <a:off x="4113062"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5" name="tx1605"/>
            <p:cNvSpPr/>
            <p:nvPr/>
          </p:nvSpPr>
          <p:spPr>
            <a:xfrm>
              <a:off x="440951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6" name="tx1606"/>
            <p:cNvSpPr/>
            <p:nvPr/>
          </p:nvSpPr>
          <p:spPr>
            <a:xfrm>
              <a:off x="4705972"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7" name="tx1607"/>
            <p:cNvSpPr/>
            <p:nvPr/>
          </p:nvSpPr>
          <p:spPr>
            <a:xfrm>
              <a:off x="500242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8" name="tx1608"/>
            <p:cNvSpPr/>
            <p:nvPr/>
          </p:nvSpPr>
          <p:spPr>
            <a:xfrm>
              <a:off x="529888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9" name="tx1609"/>
            <p:cNvSpPr/>
            <p:nvPr/>
          </p:nvSpPr>
          <p:spPr>
            <a:xfrm>
              <a:off x="5595338"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0" name="tx1610"/>
            <p:cNvSpPr/>
            <p:nvPr/>
          </p:nvSpPr>
          <p:spPr>
            <a:xfrm>
              <a:off x="589179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1" name="tx1611"/>
            <p:cNvSpPr/>
            <p:nvPr/>
          </p:nvSpPr>
          <p:spPr>
            <a:xfrm>
              <a:off x="6188248"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2" name="tx1612"/>
            <p:cNvSpPr/>
            <p:nvPr/>
          </p:nvSpPr>
          <p:spPr>
            <a:xfrm>
              <a:off x="648470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3" name="tx1613"/>
            <p:cNvSpPr/>
            <p:nvPr/>
          </p:nvSpPr>
          <p:spPr>
            <a:xfrm>
              <a:off x="6781158"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4" name="tx1614"/>
            <p:cNvSpPr/>
            <p:nvPr/>
          </p:nvSpPr>
          <p:spPr>
            <a:xfrm>
              <a:off x="707761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5" name="tx1615"/>
            <p:cNvSpPr/>
            <p:nvPr/>
          </p:nvSpPr>
          <p:spPr>
            <a:xfrm>
              <a:off x="7374069"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6" name="tx1616"/>
            <p:cNvSpPr/>
            <p:nvPr/>
          </p:nvSpPr>
          <p:spPr>
            <a:xfrm>
              <a:off x="7670524"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7" name="tx1617"/>
            <p:cNvSpPr/>
            <p:nvPr/>
          </p:nvSpPr>
          <p:spPr>
            <a:xfrm>
              <a:off x="7966979"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8" name="tx1618"/>
            <p:cNvSpPr/>
            <p:nvPr/>
          </p:nvSpPr>
          <p:spPr>
            <a:xfrm>
              <a:off x="8263434"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9" name="tx1619"/>
            <p:cNvSpPr/>
            <p:nvPr/>
          </p:nvSpPr>
          <p:spPr>
            <a:xfrm>
              <a:off x="8559889"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0" name="tx1620"/>
            <p:cNvSpPr/>
            <p:nvPr/>
          </p:nvSpPr>
          <p:spPr>
            <a:xfrm>
              <a:off x="8856344"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1" name="tx1621"/>
            <p:cNvSpPr/>
            <p:nvPr/>
          </p:nvSpPr>
          <p:spPr>
            <a:xfrm>
              <a:off x="2037876"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2" name="tx1622"/>
            <p:cNvSpPr/>
            <p:nvPr/>
          </p:nvSpPr>
          <p:spPr>
            <a:xfrm>
              <a:off x="2334331"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3" name="tx1623"/>
            <p:cNvSpPr/>
            <p:nvPr/>
          </p:nvSpPr>
          <p:spPr>
            <a:xfrm>
              <a:off x="2630786"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4" name="tx1624"/>
            <p:cNvSpPr/>
            <p:nvPr/>
          </p:nvSpPr>
          <p:spPr>
            <a:xfrm>
              <a:off x="2927241"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5" name="tx1625"/>
            <p:cNvSpPr/>
            <p:nvPr/>
          </p:nvSpPr>
          <p:spPr>
            <a:xfrm>
              <a:off x="322369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6" name="tx1626"/>
            <p:cNvSpPr/>
            <p:nvPr/>
          </p:nvSpPr>
          <p:spPr>
            <a:xfrm>
              <a:off x="3520152"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7" name="tx1627"/>
            <p:cNvSpPr/>
            <p:nvPr/>
          </p:nvSpPr>
          <p:spPr>
            <a:xfrm>
              <a:off x="381660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8" name="tx1628"/>
            <p:cNvSpPr/>
            <p:nvPr/>
          </p:nvSpPr>
          <p:spPr>
            <a:xfrm>
              <a:off x="4113062"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9" name="tx1629"/>
            <p:cNvSpPr/>
            <p:nvPr/>
          </p:nvSpPr>
          <p:spPr>
            <a:xfrm>
              <a:off x="440951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0" name="tx1630"/>
            <p:cNvSpPr/>
            <p:nvPr/>
          </p:nvSpPr>
          <p:spPr>
            <a:xfrm>
              <a:off x="4705972"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1" name="tx1631"/>
            <p:cNvSpPr/>
            <p:nvPr/>
          </p:nvSpPr>
          <p:spPr>
            <a:xfrm>
              <a:off x="500242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2" name="tx1632"/>
            <p:cNvSpPr/>
            <p:nvPr/>
          </p:nvSpPr>
          <p:spPr>
            <a:xfrm>
              <a:off x="529888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3" name="tx1633"/>
            <p:cNvSpPr/>
            <p:nvPr/>
          </p:nvSpPr>
          <p:spPr>
            <a:xfrm>
              <a:off x="5595338"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4" name="tx1634"/>
            <p:cNvSpPr/>
            <p:nvPr/>
          </p:nvSpPr>
          <p:spPr>
            <a:xfrm>
              <a:off x="589179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5" name="tx1635"/>
            <p:cNvSpPr/>
            <p:nvPr/>
          </p:nvSpPr>
          <p:spPr>
            <a:xfrm>
              <a:off x="6188248"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6" name="tx1636"/>
            <p:cNvSpPr/>
            <p:nvPr/>
          </p:nvSpPr>
          <p:spPr>
            <a:xfrm>
              <a:off x="648470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7" name="tx1637"/>
            <p:cNvSpPr/>
            <p:nvPr/>
          </p:nvSpPr>
          <p:spPr>
            <a:xfrm>
              <a:off x="6781158"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8" name="tx1638"/>
            <p:cNvSpPr/>
            <p:nvPr/>
          </p:nvSpPr>
          <p:spPr>
            <a:xfrm>
              <a:off x="707761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9" name="tx1639"/>
            <p:cNvSpPr/>
            <p:nvPr/>
          </p:nvSpPr>
          <p:spPr>
            <a:xfrm>
              <a:off x="7374069"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0" name="tx1640"/>
            <p:cNvSpPr/>
            <p:nvPr/>
          </p:nvSpPr>
          <p:spPr>
            <a:xfrm>
              <a:off x="7670524"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1" name="tx1641"/>
            <p:cNvSpPr/>
            <p:nvPr/>
          </p:nvSpPr>
          <p:spPr>
            <a:xfrm>
              <a:off x="7966979"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2" name="tx1642"/>
            <p:cNvSpPr/>
            <p:nvPr/>
          </p:nvSpPr>
          <p:spPr>
            <a:xfrm>
              <a:off x="8263434"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3" name="tx1643"/>
            <p:cNvSpPr/>
            <p:nvPr/>
          </p:nvSpPr>
          <p:spPr>
            <a:xfrm>
              <a:off x="8559889"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4" name="tx1644"/>
            <p:cNvSpPr/>
            <p:nvPr/>
          </p:nvSpPr>
          <p:spPr>
            <a:xfrm>
              <a:off x="8856344"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5" name="tx1645"/>
            <p:cNvSpPr/>
            <p:nvPr/>
          </p:nvSpPr>
          <p:spPr>
            <a:xfrm>
              <a:off x="2037876"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6" name="tx1646"/>
            <p:cNvSpPr/>
            <p:nvPr/>
          </p:nvSpPr>
          <p:spPr>
            <a:xfrm>
              <a:off x="2334331"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7" name="tx1647"/>
            <p:cNvSpPr/>
            <p:nvPr/>
          </p:nvSpPr>
          <p:spPr>
            <a:xfrm>
              <a:off x="2630786"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8" name="tx1648"/>
            <p:cNvSpPr/>
            <p:nvPr/>
          </p:nvSpPr>
          <p:spPr>
            <a:xfrm>
              <a:off x="2927241"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9" name="tx1649"/>
            <p:cNvSpPr/>
            <p:nvPr/>
          </p:nvSpPr>
          <p:spPr>
            <a:xfrm>
              <a:off x="322369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0" name="tx1650"/>
            <p:cNvSpPr/>
            <p:nvPr/>
          </p:nvSpPr>
          <p:spPr>
            <a:xfrm>
              <a:off x="3520152"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1" name="tx1651"/>
            <p:cNvSpPr/>
            <p:nvPr/>
          </p:nvSpPr>
          <p:spPr>
            <a:xfrm>
              <a:off x="381660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2" name="tx1652"/>
            <p:cNvSpPr/>
            <p:nvPr/>
          </p:nvSpPr>
          <p:spPr>
            <a:xfrm>
              <a:off x="4113062"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3" name="tx1653"/>
            <p:cNvSpPr/>
            <p:nvPr/>
          </p:nvSpPr>
          <p:spPr>
            <a:xfrm>
              <a:off x="440951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4" name="tx1654"/>
            <p:cNvSpPr/>
            <p:nvPr/>
          </p:nvSpPr>
          <p:spPr>
            <a:xfrm>
              <a:off x="4705972"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5" name="tx1655"/>
            <p:cNvSpPr/>
            <p:nvPr/>
          </p:nvSpPr>
          <p:spPr>
            <a:xfrm>
              <a:off x="500242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6" name="tx1656"/>
            <p:cNvSpPr/>
            <p:nvPr/>
          </p:nvSpPr>
          <p:spPr>
            <a:xfrm>
              <a:off x="529888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7" name="tx1657"/>
            <p:cNvSpPr/>
            <p:nvPr/>
          </p:nvSpPr>
          <p:spPr>
            <a:xfrm>
              <a:off x="5595338"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8" name="tx1658"/>
            <p:cNvSpPr/>
            <p:nvPr/>
          </p:nvSpPr>
          <p:spPr>
            <a:xfrm>
              <a:off x="589179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9" name="tx1659"/>
            <p:cNvSpPr/>
            <p:nvPr/>
          </p:nvSpPr>
          <p:spPr>
            <a:xfrm>
              <a:off x="6188248"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0" name="tx1660"/>
            <p:cNvSpPr/>
            <p:nvPr/>
          </p:nvSpPr>
          <p:spPr>
            <a:xfrm>
              <a:off x="648470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1" name="tx1661"/>
            <p:cNvSpPr/>
            <p:nvPr/>
          </p:nvSpPr>
          <p:spPr>
            <a:xfrm>
              <a:off x="6781158"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2" name="tx1662"/>
            <p:cNvSpPr/>
            <p:nvPr/>
          </p:nvSpPr>
          <p:spPr>
            <a:xfrm>
              <a:off x="707761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3" name="tx1663"/>
            <p:cNvSpPr/>
            <p:nvPr/>
          </p:nvSpPr>
          <p:spPr>
            <a:xfrm>
              <a:off x="7374069"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4" name="tx1664"/>
            <p:cNvSpPr/>
            <p:nvPr/>
          </p:nvSpPr>
          <p:spPr>
            <a:xfrm>
              <a:off x="7670524"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5" name="tx1665"/>
            <p:cNvSpPr/>
            <p:nvPr/>
          </p:nvSpPr>
          <p:spPr>
            <a:xfrm>
              <a:off x="7966979"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6" name="tx1666"/>
            <p:cNvSpPr/>
            <p:nvPr/>
          </p:nvSpPr>
          <p:spPr>
            <a:xfrm>
              <a:off x="8263434"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67" name="tx1667"/>
            <p:cNvSpPr/>
            <p:nvPr/>
          </p:nvSpPr>
          <p:spPr>
            <a:xfrm>
              <a:off x="8559889"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68" name="tx1668"/>
            <p:cNvSpPr/>
            <p:nvPr/>
          </p:nvSpPr>
          <p:spPr>
            <a:xfrm>
              <a:off x="8856344"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9" name="tx1669"/>
            <p:cNvSpPr/>
            <p:nvPr/>
          </p:nvSpPr>
          <p:spPr>
            <a:xfrm>
              <a:off x="6484703" y="43189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70" name="tx1670"/>
            <p:cNvSpPr/>
            <p:nvPr/>
          </p:nvSpPr>
          <p:spPr>
            <a:xfrm>
              <a:off x="6781158" y="43189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71" name="tx1671"/>
            <p:cNvSpPr/>
            <p:nvPr/>
          </p:nvSpPr>
          <p:spPr>
            <a:xfrm>
              <a:off x="707761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2" name="tx1672"/>
            <p:cNvSpPr/>
            <p:nvPr/>
          </p:nvSpPr>
          <p:spPr>
            <a:xfrm>
              <a:off x="7374069"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3" name="tx1673"/>
            <p:cNvSpPr/>
            <p:nvPr/>
          </p:nvSpPr>
          <p:spPr>
            <a:xfrm>
              <a:off x="7670524"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4" name="tx1674"/>
            <p:cNvSpPr/>
            <p:nvPr/>
          </p:nvSpPr>
          <p:spPr>
            <a:xfrm>
              <a:off x="7966979"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5" name="tx1675"/>
            <p:cNvSpPr/>
            <p:nvPr/>
          </p:nvSpPr>
          <p:spPr>
            <a:xfrm>
              <a:off x="8263434"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76" name="tx1676"/>
            <p:cNvSpPr/>
            <p:nvPr/>
          </p:nvSpPr>
          <p:spPr>
            <a:xfrm>
              <a:off x="8559889"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77" name="tx1677"/>
            <p:cNvSpPr/>
            <p:nvPr/>
          </p:nvSpPr>
          <p:spPr>
            <a:xfrm>
              <a:off x="8856344"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78" name="tx1678"/>
            <p:cNvSpPr/>
            <p:nvPr/>
          </p:nvSpPr>
          <p:spPr>
            <a:xfrm>
              <a:off x="2037876"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79" name="tx1679"/>
            <p:cNvSpPr/>
            <p:nvPr/>
          </p:nvSpPr>
          <p:spPr>
            <a:xfrm>
              <a:off x="2334331"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0" name="tx1680"/>
            <p:cNvSpPr/>
            <p:nvPr/>
          </p:nvSpPr>
          <p:spPr>
            <a:xfrm>
              <a:off x="2630786"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1" name="tx1681"/>
            <p:cNvSpPr/>
            <p:nvPr/>
          </p:nvSpPr>
          <p:spPr>
            <a:xfrm>
              <a:off x="2927241"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2" name="tx1682"/>
            <p:cNvSpPr/>
            <p:nvPr/>
          </p:nvSpPr>
          <p:spPr>
            <a:xfrm>
              <a:off x="3223697"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83" name="tx1683"/>
            <p:cNvSpPr/>
            <p:nvPr/>
          </p:nvSpPr>
          <p:spPr>
            <a:xfrm>
              <a:off x="3520152"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4" name="tx1684"/>
            <p:cNvSpPr/>
            <p:nvPr/>
          </p:nvSpPr>
          <p:spPr>
            <a:xfrm>
              <a:off x="3816607"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85" name="tx1685"/>
            <p:cNvSpPr/>
            <p:nvPr/>
          </p:nvSpPr>
          <p:spPr>
            <a:xfrm>
              <a:off x="4113062"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6" name="tx1686"/>
            <p:cNvSpPr/>
            <p:nvPr/>
          </p:nvSpPr>
          <p:spPr>
            <a:xfrm>
              <a:off x="4409517"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7" name="tx1687"/>
            <p:cNvSpPr/>
            <p:nvPr/>
          </p:nvSpPr>
          <p:spPr>
            <a:xfrm>
              <a:off x="4705972"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8" name="tx1688"/>
            <p:cNvSpPr/>
            <p:nvPr/>
          </p:nvSpPr>
          <p:spPr>
            <a:xfrm>
              <a:off x="5002427"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89" name="tx1689"/>
            <p:cNvSpPr/>
            <p:nvPr/>
          </p:nvSpPr>
          <p:spPr>
            <a:xfrm>
              <a:off x="529888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90" name="tx1690"/>
            <p:cNvSpPr/>
            <p:nvPr/>
          </p:nvSpPr>
          <p:spPr>
            <a:xfrm>
              <a:off x="5595338"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91" name="tx1691"/>
            <p:cNvSpPr/>
            <p:nvPr/>
          </p:nvSpPr>
          <p:spPr>
            <a:xfrm>
              <a:off x="589179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2" name="tx1692"/>
            <p:cNvSpPr/>
            <p:nvPr/>
          </p:nvSpPr>
          <p:spPr>
            <a:xfrm>
              <a:off x="6188248"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3" name="tx1693"/>
            <p:cNvSpPr/>
            <p:nvPr/>
          </p:nvSpPr>
          <p:spPr>
            <a:xfrm>
              <a:off x="6484703" y="40826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94" name="tx1694"/>
            <p:cNvSpPr/>
            <p:nvPr/>
          </p:nvSpPr>
          <p:spPr>
            <a:xfrm>
              <a:off x="6781158"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5" name="tx1695"/>
            <p:cNvSpPr/>
            <p:nvPr/>
          </p:nvSpPr>
          <p:spPr>
            <a:xfrm>
              <a:off x="707761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6" name="tx1696"/>
            <p:cNvSpPr/>
            <p:nvPr/>
          </p:nvSpPr>
          <p:spPr>
            <a:xfrm>
              <a:off x="7374069"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7" name="tx1697"/>
            <p:cNvSpPr/>
            <p:nvPr/>
          </p:nvSpPr>
          <p:spPr>
            <a:xfrm>
              <a:off x="7670524"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98" name="tx1698"/>
            <p:cNvSpPr/>
            <p:nvPr/>
          </p:nvSpPr>
          <p:spPr>
            <a:xfrm>
              <a:off x="7966979"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9" name="tx1699"/>
            <p:cNvSpPr/>
            <p:nvPr/>
          </p:nvSpPr>
          <p:spPr>
            <a:xfrm>
              <a:off x="8263434"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0" name="tx1700"/>
            <p:cNvSpPr/>
            <p:nvPr/>
          </p:nvSpPr>
          <p:spPr>
            <a:xfrm>
              <a:off x="8559889"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1" name="tx1701"/>
            <p:cNvSpPr/>
            <p:nvPr/>
          </p:nvSpPr>
          <p:spPr>
            <a:xfrm>
              <a:off x="8856344"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2" name="tx1702"/>
            <p:cNvSpPr/>
            <p:nvPr/>
          </p:nvSpPr>
          <p:spPr>
            <a:xfrm>
              <a:off x="2037876"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3" name="tx1703"/>
            <p:cNvSpPr/>
            <p:nvPr/>
          </p:nvSpPr>
          <p:spPr>
            <a:xfrm>
              <a:off x="2334331"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4" name="tx1704"/>
            <p:cNvSpPr/>
            <p:nvPr/>
          </p:nvSpPr>
          <p:spPr>
            <a:xfrm>
              <a:off x="2630786"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5" name="tx1705"/>
            <p:cNvSpPr/>
            <p:nvPr/>
          </p:nvSpPr>
          <p:spPr>
            <a:xfrm>
              <a:off x="2927241"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6" name="tx1706"/>
            <p:cNvSpPr/>
            <p:nvPr/>
          </p:nvSpPr>
          <p:spPr>
            <a:xfrm>
              <a:off x="322369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7" name="tx1707"/>
            <p:cNvSpPr/>
            <p:nvPr/>
          </p:nvSpPr>
          <p:spPr>
            <a:xfrm>
              <a:off x="3520152"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8" name="tx1708"/>
            <p:cNvSpPr/>
            <p:nvPr/>
          </p:nvSpPr>
          <p:spPr>
            <a:xfrm>
              <a:off x="381660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9" name="tx1709"/>
            <p:cNvSpPr/>
            <p:nvPr/>
          </p:nvSpPr>
          <p:spPr>
            <a:xfrm>
              <a:off x="4113062"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0" name="tx1710"/>
            <p:cNvSpPr/>
            <p:nvPr/>
          </p:nvSpPr>
          <p:spPr>
            <a:xfrm>
              <a:off x="440951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1" name="tx1711"/>
            <p:cNvSpPr/>
            <p:nvPr/>
          </p:nvSpPr>
          <p:spPr>
            <a:xfrm>
              <a:off x="4705972"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2" name="tx1712"/>
            <p:cNvSpPr/>
            <p:nvPr/>
          </p:nvSpPr>
          <p:spPr>
            <a:xfrm>
              <a:off x="500242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3" name="tx1713"/>
            <p:cNvSpPr/>
            <p:nvPr/>
          </p:nvSpPr>
          <p:spPr>
            <a:xfrm>
              <a:off x="529888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4" name="tx1714"/>
            <p:cNvSpPr/>
            <p:nvPr/>
          </p:nvSpPr>
          <p:spPr>
            <a:xfrm>
              <a:off x="5595338"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15" name="tx1715"/>
            <p:cNvSpPr/>
            <p:nvPr/>
          </p:nvSpPr>
          <p:spPr>
            <a:xfrm>
              <a:off x="5891793" y="29011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6" name="tx1716"/>
            <p:cNvSpPr/>
            <p:nvPr/>
          </p:nvSpPr>
          <p:spPr>
            <a:xfrm>
              <a:off x="6188248"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7" name="tx1717"/>
            <p:cNvSpPr/>
            <p:nvPr/>
          </p:nvSpPr>
          <p:spPr>
            <a:xfrm>
              <a:off x="648470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8" name="tx1718"/>
            <p:cNvSpPr/>
            <p:nvPr/>
          </p:nvSpPr>
          <p:spPr>
            <a:xfrm>
              <a:off x="6781158"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19" name="tx1719"/>
            <p:cNvSpPr/>
            <p:nvPr/>
          </p:nvSpPr>
          <p:spPr>
            <a:xfrm>
              <a:off x="707761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0" name="tx1720"/>
            <p:cNvSpPr/>
            <p:nvPr/>
          </p:nvSpPr>
          <p:spPr>
            <a:xfrm>
              <a:off x="7374069"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1" name="tx1721"/>
            <p:cNvSpPr/>
            <p:nvPr/>
          </p:nvSpPr>
          <p:spPr>
            <a:xfrm>
              <a:off x="7670524"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22" name="tx1722"/>
            <p:cNvSpPr/>
            <p:nvPr/>
          </p:nvSpPr>
          <p:spPr>
            <a:xfrm>
              <a:off x="7966979" y="29011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3" name="tx1723"/>
            <p:cNvSpPr/>
            <p:nvPr/>
          </p:nvSpPr>
          <p:spPr>
            <a:xfrm>
              <a:off x="8263434" y="29011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4" name="tx1724"/>
            <p:cNvSpPr/>
            <p:nvPr/>
          </p:nvSpPr>
          <p:spPr>
            <a:xfrm>
              <a:off x="8559889" y="29011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5" name="tx1725"/>
            <p:cNvSpPr/>
            <p:nvPr/>
          </p:nvSpPr>
          <p:spPr>
            <a:xfrm>
              <a:off x="8856344" y="29011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6" name="tx1726"/>
            <p:cNvSpPr/>
            <p:nvPr/>
          </p:nvSpPr>
          <p:spPr>
            <a:xfrm>
              <a:off x="7966979"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27" name="tx1727"/>
            <p:cNvSpPr/>
            <p:nvPr/>
          </p:nvSpPr>
          <p:spPr>
            <a:xfrm>
              <a:off x="8263434"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8" name="tx1728"/>
            <p:cNvSpPr/>
            <p:nvPr/>
          </p:nvSpPr>
          <p:spPr>
            <a:xfrm>
              <a:off x="8559889"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29" name="tx1729"/>
            <p:cNvSpPr/>
            <p:nvPr/>
          </p:nvSpPr>
          <p:spPr>
            <a:xfrm>
              <a:off x="8856344"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30" name="tx1730"/>
            <p:cNvSpPr/>
            <p:nvPr/>
          </p:nvSpPr>
          <p:spPr>
            <a:xfrm>
              <a:off x="8263434"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1" name="tx1731"/>
            <p:cNvSpPr/>
            <p:nvPr/>
          </p:nvSpPr>
          <p:spPr>
            <a:xfrm>
              <a:off x="8559889"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2" name="tx1732"/>
            <p:cNvSpPr/>
            <p:nvPr/>
          </p:nvSpPr>
          <p:spPr>
            <a:xfrm>
              <a:off x="8856344"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3" name="tx1733"/>
            <p:cNvSpPr/>
            <p:nvPr/>
          </p:nvSpPr>
          <p:spPr>
            <a:xfrm>
              <a:off x="2037876"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4" name="tx1734"/>
            <p:cNvSpPr/>
            <p:nvPr/>
          </p:nvSpPr>
          <p:spPr>
            <a:xfrm>
              <a:off x="2334331"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5" name="tx1735"/>
            <p:cNvSpPr/>
            <p:nvPr/>
          </p:nvSpPr>
          <p:spPr>
            <a:xfrm>
              <a:off x="2630786"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6" name="tx1736"/>
            <p:cNvSpPr/>
            <p:nvPr/>
          </p:nvSpPr>
          <p:spPr>
            <a:xfrm>
              <a:off x="2927241"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7" name="tx1737"/>
            <p:cNvSpPr/>
            <p:nvPr/>
          </p:nvSpPr>
          <p:spPr>
            <a:xfrm>
              <a:off x="322369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8" name="tx1738"/>
            <p:cNvSpPr/>
            <p:nvPr/>
          </p:nvSpPr>
          <p:spPr>
            <a:xfrm>
              <a:off x="3520152"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9" name="tx1739"/>
            <p:cNvSpPr/>
            <p:nvPr/>
          </p:nvSpPr>
          <p:spPr>
            <a:xfrm>
              <a:off x="381660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0" name="tx1740"/>
            <p:cNvSpPr/>
            <p:nvPr/>
          </p:nvSpPr>
          <p:spPr>
            <a:xfrm>
              <a:off x="4113062"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1" name="tx1741"/>
            <p:cNvSpPr/>
            <p:nvPr/>
          </p:nvSpPr>
          <p:spPr>
            <a:xfrm>
              <a:off x="440951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2" name="tx1742"/>
            <p:cNvSpPr/>
            <p:nvPr/>
          </p:nvSpPr>
          <p:spPr>
            <a:xfrm>
              <a:off x="4705972"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3" name="tx1743"/>
            <p:cNvSpPr/>
            <p:nvPr/>
          </p:nvSpPr>
          <p:spPr>
            <a:xfrm>
              <a:off x="500242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4" name="tx1744"/>
            <p:cNvSpPr/>
            <p:nvPr/>
          </p:nvSpPr>
          <p:spPr>
            <a:xfrm>
              <a:off x="529888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5" name="tx1745"/>
            <p:cNvSpPr/>
            <p:nvPr/>
          </p:nvSpPr>
          <p:spPr>
            <a:xfrm>
              <a:off x="5595338"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6" name="tx1746"/>
            <p:cNvSpPr/>
            <p:nvPr/>
          </p:nvSpPr>
          <p:spPr>
            <a:xfrm>
              <a:off x="589179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7" name="tx1747"/>
            <p:cNvSpPr/>
            <p:nvPr/>
          </p:nvSpPr>
          <p:spPr>
            <a:xfrm>
              <a:off x="6188248"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8" name="tx1748"/>
            <p:cNvSpPr/>
            <p:nvPr/>
          </p:nvSpPr>
          <p:spPr>
            <a:xfrm>
              <a:off x="648470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9" name="tx1749"/>
            <p:cNvSpPr/>
            <p:nvPr/>
          </p:nvSpPr>
          <p:spPr>
            <a:xfrm>
              <a:off x="6781158"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0" name="tx1750"/>
            <p:cNvSpPr/>
            <p:nvPr/>
          </p:nvSpPr>
          <p:spPr>
            <a:xfrm>
              <a:off x="707761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1" name="tx1751"/>
            <p:cNvSpPr/>
            <p:nvPr/>
          </p:nvSpPr>
          <p:spPr>
            <a:xfrm>
              <a:off x="7374069"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2" name="tx1752"/>
            <p:cNvSpPr/>
            <p:nvPr/>
          </p:nvSpPr>
          <p:spPr>
            <a:xfrm>
              <a:off x="7670524"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3" name="tx1753"/>
            <p:cNvSpPr/>
            <p:nvPr/>
          </p:nvSpPr>
          <p:spPr>
            <a:xfrm>
              <a:off x="7966979"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4" name="tx1754"/>
            <p:cNvSpPr/>
            <p:nvPr/>
          </p:nvSpPr>
          <p:spPr>
            <a:xfrm>
              <a:off x="8263434"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5" name="tx1755"/>
            <p:cNvSpPr/>
            <p:nvPr/>
          </p:nvSpPr>
          <p:spPr>
            <a:xfrm>
              <a:off x="8559889"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6" name="tx1756"/>
            <p:cNvSpPr/>
            <p:nvPr/>
          </p:nvSpPr>
          <p:spPr>
            <a:xfrm>
              <a:off x="8856344"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7" name="tx1757"/>
            <p:cNvSpPr/>
            <p:nvPr/>
          </p:nvSpPr>
          <p:spPr>
            <a:xfrm>
              <a:off x="2630786"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58" name="tx1758"/>
            <p:cNvSpPr/>
            <p:nvPr/>
          </p:nvSpPr>
          <p:spPr>
            <a:xfrm>
              <a:off x="2927241"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9" name="tx1759"/>
            <p:cNvSpPr/>
            <p:nvPr/>
          </p:nvSpPr>
          <p:spPr>
            <a:xfrm>
              <a:off x="322369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60" name="tx1760"/>
            <p:cNvSpPr/>
            <p:nvPr/>
          </p:nvSpPr>
          <p:spPr>
            <a:xfrm>
              <a:off x="3520152"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1" name="tx1761"/>
            <p:cNvSpPr/>
            <p:nvPr/>
          </p:nvSpPr>
          <p:spPr>
            <a:xfrm>
              <a:off x="3816607"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62" name="tx1762"/>
            <p:cNvSpPr/>
            <p:nvPr/>
          </p:nvSpPr>
          <p:spPr>
            <a:xfrm>
              <a:off x="4113062"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63" name="tx1763"/>
            <p:cNvSpPr/>
            <p:nvPr/>
          </p:nvSpPr>
          <p:spPr>
            <a:xfrm>
              <a:off x="440951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64" name="tx1764"/>
            <p:cNvSpPr/>
            <p:nvPr/>
          </p:nvSpPr>
          <p:spPr>
            <a:xfrm>
              <a:off x="4705972"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5" name="tx1765"/>
            <p:cNvSpPr/>
            <p:nvPr/>
          </p:nvSpPr>
          <p:spPr>
            <a:xfrm>
              <a:off x="500242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66" name="tx1766"/>
            <p:cNvSpPr/>
            <p:nvPr/>
          </p:nvSpPr>
          <p:spPr>
            <a:xfrm>
              <a:off x="529888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7" name="tx1767"/>
            <p:cNvSpPr/>
            <p:nvPr/>
          </p:nvSpPr>
          <p:spPr>
            <a:xfrm>
              <a:off x="5595338"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8" name="tx1768"/>
            <p:cNvSpPr/>
            <p:nvPr/>
          </p:nvSpPr>
          <p:spPr>
            <a:xfrm>
              <a:off x="589179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9" name="tx1769"/>
            <p:cNvSpPr/>
            <p:nvPr/>
          </p:nvSpPr>
          <p:spPr>
            <a:xfrm>
              <a:off x="6188248"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0" name="tx1770"/>
            <p:cNvSpPr/>
            <p:nvPr/>
          </p:nvSpPr>
          <p:spPr>
            <a:xfrm>
              <a:off x="648470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1" name="tx1771"/>
            <p:cNvSpPr/>
            <p:nvPr/>
          </p:nvSpPr>
          <p:spPr>
            <a:xfrm>
              <a:off x="6781158"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2" name="tx1772"/>
            <p:cNvSpPr/>
            <p:nvPr/>
          </p:nvSpPr>
          <p:spPr>
            <a:xfrm>
              <a:off x="707761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3" name="tx1773"/>
            <p:cNvSpPr/>
            <p:nvPr/>
          </p:nvSpPr>
          <p:spPr>
            <a:xfrm>
              <a:off x="2037876"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4" name="tx1774"/>
            <p:cNvSpPr/>
            <p:nvPr/>
          </p:nvSpPr>
          <p:spPr>
            <a:xfrm>
              <a:off x="2334331"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5" name="tx1775"/>
            <p:cNvSpPr/>
            <p:nvPr/>
          </p:nvSpPr>
          <p:spPr>
            <a:xfrm>
              <a:off x="2630786"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76" name="tx1776"/>
            <p:cNvSpPr/>
            <p:nvPr/>
          </p:nvSpPr>
          <p:spPr>
            <a:xfrm>
              <a:off x="2927241"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77" name="tx1777"/>
            <p:cNvSpPr/>
            <p:nvPr/>
          </p:nvSpPr>
          <p:spPr>
            <a:xfrm>
              <a:off x="322369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78" name="tx1778"/>
            <p:cNvSpPr/>
            <p:nvPr/>
          </p:nvSpPr>
          <p:spPr>
            <a:xfrm>
              <a:off x="3520152"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79" name="tx1779"/>
            <p:cNvSpPr/>
            <p:nvPr/>
          </p:nvSpPr>
          <p:spPr>
            <a:xfrm>
              <a:off x="3816607" y="43977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80" name="tx1780"/>
            <p:cNvSpPr/>
            <p:nvPr/>
          </p:nvSpPr>
          <p:spPr>
            <a:xfrm>
              <a:off x="4113062"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81" name="tx1781"/>
            <p:cNvSpPr/>
            <p:nvPr/>
          </p:nvSpPr>
          <p:spPr>
            <a:xfrm>
              <a:off x="440951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82" name="tx1782"/>
            <p:cNvSpPr/>
            <p:nvPr/>
          </p:nvSpPr>
          <p:spPr>
            <a:xfrm>
              <a:off x="4705972"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83" name="tx1783"/>
            <p:cNvSpPr/>
            <p:nvPr/>
          </p:nvSpPr>
          <p:spPr>
            <a:xfrm>
              <a:off x="500242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4" name="tx1784"/>
            <p:cNvSpPr/>
            <p:nvPr/>
          </p:nvSpPr>
          <p:spPr>
            <a:xfrm>
              <a:off x="529888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85" name="tx1785"/>
            <p:cNvSpPr/>
            <p:nvPr/>
          </p:nvSpPr>
          <p:spPr>
            <a:xfrm>
              <a:off x="5595338"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86" name="tx1786"/>
            <p:cNvSpPr/>
            <p:nvPr/>
          </p:nvSpPr>
          <p:spPr>
            <a:xfrm>
              <a:off x="589179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87" name="tx1787"/>
            <p:cNvSpPr/>
            <p:nvPr/>
          </p:nvSpPr>
          <p:spPr>
            <a:xfrm>
              <a:off x="6188248"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8" name="tx1788"/>
            <p:cNvSpPr/>
            <p:nvPr/>
          </p:nvSpPr>
          <p:spPr>
            <a:xfrm>
              <a:off x="648470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9" name="tx1789"/>
            <p:cNvSpPr/>
            <p:nvPr/>
          </p:nvSpPr>
          <p:spPr>
            <a:xfrm>
              <a:off x="6781158"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0" name="tx1790"/>
            <p:cNvSpPr/>
            <p:nvPr/>
          </p:nvSpPr>
          <p:spPr>
            <a:xfrm>
              <a:off x="707761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1" name="tx1791"/>
            <p:cNvSpPr/>
            <p:nvPr/>
          </p:nvSpPr>
          <p:spPr>
            <a:xfrm>
              <a:off x="7374069"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2" name="tx1792"/>
            <p:cNvSpPr/>
            <p:nvPr/>
          </p:nvSpPr>
          <p:spPr>
            <a:xfrm>
              <a:off x="7670524"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3" name="tx1793"/>
            <p:cNvSpPr/>
            <p:nvPr/>
          </p:nvSpPr>
          <p:spPr>
            <a:xfrm>
              <a:off x="7966979"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94" name="tx1794"/>
            <p:cNvSpPr/>
            <p:nvPr/>
          </p:nvSpPr>
          <p:spPr>
            <a:xfrm>
              <a:off x="8263434"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5" name="tx1795"/>
            <p:cNvSpPr/>
            <p:nvPr/>
          </p:nvSpPr>
          <p:spPr>
            <a:xfrm>
              <a:off x="8559889"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6" name="tx1796"/>
            <p:cNvSpPr/>
            <p:nvPr/>
          </p:nvSpPr>
          <p:spPr>
            <a:xfrm>
              <a:off x="8856344"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7" name="tx1797"/>
            <p:cNvSpPr/>
            <p:nvPr/>
          </p:nvSpPr>
          <p:spPr>
            <a:xfrm>
              <a:off x="2037876"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8" name="tx1798"/>
            <p:cNvSpPr/>
            <p:nvPr/>
          </p:nvSpPr>
          <p:spPr>
            <a:xfrm>
              <a:off x="2334331"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9" name="tx1799"/>
            <p:cNvSpPr/>
            <p:nvPr/>
          </p:nvSpPr>
          <p:spPr>
            <a:xfrm>
              <a:off x="2630786" y="3137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0" name="tx1800"/>
            <p:cNvSpPr/>
            <p:nvPr/>
          </p:nvSpPr>
          <p:spPr>
            <a:xfrm>
              <a:off x="2927241" y="3137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1" name="tx1801"/>
            <p:cNvSpPr/>
            <p:nvPr/>
          </p:nvSpPr>
          <p:spPr>
            <a:xfrm>
              <a:off x="3223697" y="3137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2" name="tx1802"/>
            <p:cNvSpPr/>
            <p:nvPr/>
          </p:nvSpPr>
          <p:spPr>
            <a:xfrm>
              <a:off x="3520152"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3" name="tx1803"/>
            <p:cNvSpPr/>
            <p:nvPr/>
          </p:nvSpPr>
          <p:spPr>
            <a:xfrm>
              <a:off x="381660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4" name="tx1804"/>
            <p:cNvSpPr/>
            <p:nvPr/>
          </p:nvSpPr>
          <p:spPr>
            <a:xfrm>
              <a:off x="4113062"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5" name="tx1805"/>
            <p:cNvSpPr/>
            <p:nvPr/>
          </p:nvSpPr>
          <p:spPr>
            <a:xfrm>
              <a:off x="440951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6" name="tx1806"/>
            <p:cNvSpPr/>
            <p:nvPr/>
          </p:nvSpPr>
          <p:spPr>
            <a:xfrm>
              <a:off x="4705972"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7" name="tx1807"/>
            <p:cNvSpPr/>
            <p:nvPr/>
          </p:nvSpPr>
          <p:spPr>
            <a:xfrm>
              <a:off x="500242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8" name="tx1808"/>
            <p:cNvSpPr/>
            <p:nvPr/>
          </p:nvSpPr>
          <p:spPr>
            <a:xfrm>
              <a:off x="529888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9" name="tx1809"/>
            <p:cNvSpPr/>
            <p:nvPr/>
          </p:nvSpPr>
          <p:spPr>
            <a:xfrm>
              <a:off x="5595338"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0" name="tx1810"/>
            <p:cNvSpPr/>
            <p:nvPr/>
          </p:nvSpPr>
          <p:spPr>
            <a:xfrm>
              <a:off x="589179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1" name="tx1811"/>
            <p:cNvSpPr/>
            <p:nvPr/>
          </p:nvSpPr>
          <p:spPr>
            <a:xfrm>
              <a:off x="6188248"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2" name="tx1812"/>
            <p:cNvSpPr/>
            <p:nvPr/>
          </p:nvSpPr>
          <p:spPr>
            <a:xfrm>
              <a:off x="648470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6781158"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4" name="tx1814"/>
            <p:cNvSpPr/>
            <p:nvPr/>
          </p:nvSpPr>
          <p:spPr>
            <a:xfrm>
              <a:off x="707761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5" name="tx1815"/>
            <p:cNvSpPr/>
            <p:nvPr/>
          </p:nvSpPr>
          <p:spPr>
            <a:xfrm>
              <a:off x="7374069"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6" name="tx1816"/>
            <p:cNvSpPr/>
            <p:nvPr/>
          </p:nvSpPr>
          <p:spPr>
            <a:xfrm>
              <a:off x="7670524"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7" name="tx1817"/>
            <p:cNvSpPr/>
            <p:nvPr/>
          </p:nvSpPr>
          <p:spPr>
            <a:xfrm>
              <a:off x="2037876"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18" name="tx1818"/>
            <p:cNvSpPr/>
            <p:nvPr/>
          </p:nvSpPr>
          <p:spPr>
            <a:xfrm>
              <a:off x="2334331"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9" name="tx1819"/>
            <p:cNvSpPr/>
            <p:nvPr/>
          </p:nvSpPr>
          <p:spPr>
            <a:xfrm>
              <a:off x="2630786"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0" name="tx1820"/>
            <p:cNvSpPr/>
            <p:nvPr/>
          </p:nvSpPr>
          <p:spPr>
            <a:xfrm>
              <a:off x="2927241"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1" name="tx1821"/>
            <p:cNvSpPr/>
            <p:nvPr/>
          </p:nvSpPr>
          <p:spPr>
            <a:xfrm>
              <a:off x="322369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2" name="tx1822"/>
            <p:cNvSpPr/>
            <p:nvPr/>
          </p:nvSpPr>
          <p:spPr>
            <a:xfrm>
              <a:off x="3520152"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3" name="tx1823"/>
            <p:cNvSpPr/>
            <p:nvPr/>
          </p:nvSpPr>
          <p:spPr>
            <a:xfrm>
              <a:off x="381660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4" name="tx1824"/>
            <p:cNvSpPr/>
            <p:nvPr/>
          </p:nvSpPr>
          <p:spPr>
            <a:xfrm>
              <a:off x="4113062"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5" name="tx1825"/>
            <p:cNvSpPr/>
            <p:nvPr/>
          </p:nvSpPr>
          <p:spPr>
            <a:xfrm>
              <a:off x="440951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6" name="tx1826"/>
            <p:cNvSpPr/>
            <p:nvPr/>
          </p:nvSpPr>
          <p:spPr>
            <a:xfrm>
              <a:off x="4705972"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7" name="tx1827"/>
            <p:cNvSpPr/>
            <p:nvPr/>
          </p:nvSpPr>
          <p:spPr>
            <a:xfrm>
              <a:off x="500242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28" name="tx1828"/>
            <p:cNvSpPr/>
            <p:nvPr/>
          </p:nvSpPr>
          <p:spPr>
            <a:xfrm>
              <a:off x="529888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29" name="tx1829"/>
            <p:cNvSpPr/>
            <p:nvPr/>
          </p:nvSpPr>
          <p:spPr>
            <a:xfrm>
              <a:off x="5595338"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30" name="tx1830"/>
            <p:cNvSpPr/>
            <p:nvPr/>
          </p:nvSpPr>
          <p:spPr>
            <a:xfrm>
              <a:off x="589179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1" name="tx1831"/>
            <p:cNvSpPr/>
            <p:nvPr/>
          </p:nvSpPr>
          <p:spPr>
            <a:xfrm>
              <a:off x="6188248"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32" name="tx1832"/>
            <p:cNvSpPr/>
            <p:nvPr/>
          </p:nvSpPr>
          <p:spPr>
            <a:xfrm>
              <a:off x="648470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33" name="tx1833"/>
            <p:cNvSpPr/>
            <p:nvPr/>
          </p:nvSpPr>
          <p:spPr>
            <a:xfrm>
              <a:off x="6781158"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4" name="tx1834"/>
            <p:cNvSpPr/>
            <p:nvPr/>
          </p:nvSpPr>
          <p:spPr>
            <a:xfrm>
              <a:off x="707761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5" name="tx1835"/>
            <p:cNvSpPr/>
            <p:nvPr/>
          </p:nvSpPr>
          <p:spPr>
            <a:xfrm>
              <a:off x="7374069"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36" name="tx1836"/>
            <p:cNvSpPr/>
            <p:nvPr/>
          </p:nvSpPr>
          <p:spPr>
            <a:xfrm>
              <a:off x="7670524"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37" name="tx1837"/>
            <p:cNvSpPr/>
            <p:nvPr/>
          </p:nvSpPr>
          <p:spPr>
            <a:xfrm>
              <a:off x="7966979" y="487146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38" name="tx1838"/>
            <p:cNvSpPr/>
            <p:nvPr/>
          </p:nvSpPr>
          <p:spPr>
            <a:xfrm>
              <a:off x="8263434"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39" name="tx1839"/>
            <p:cNvSpPr/>
            <p:nvPr/>
          </p:nvSpPr>
          <p:spPr>
            <a:xfrm>
              <a:off x="8559889" y="487146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40" name="tx1840"/>
            <p:cNvSpPr/>
            <p:nvPr/>
          </p:nvSpPr>
          <p:spPr>
            <a:xfrm>
              <a:off x="8856344" y="487146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41" name="tx1841"/>
            <p:cNvSpPr/>
            <p:nvPr/>
          </p:nvSpPr>
          <p:spPr>
            <a:xfrm>
              <a:off x="2037876"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2" name="tx1842"/>
            <p:cNvSpPr/>
            <p:nvPr/>
          </p:nvSpPr>
          <p:spPr>
            <a:xfrm>
              <a:off x="2334331"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3" name="tx1843"/>
            <p:cNvSpPr/>
            <p:nvPr/>
          </p:nvSpPr>
          <p:spPr>
            <a:xfrm>
              <a:off x="2630786"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4" name="tx1844"/>
            <p:cNvSpPr/>
            <p:nvPr/>
          </p:nvSpPr>
          <p:spPr>
            <a:xfrm>
              <a:off x="2927241"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5" name="tx1845"/>
            <p:cNvSpPr/>
            <p:nvPr/>
          </p:nvSpPr>
          <p:spPr>
            <a:xfrm>
              <a:off x="322369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6" name="tx1846"/>
            <p:cNvSpPr/>
            <p:nvPr/>
          </p:nvSpPr>
          <p:spPr>
            <a:xfrm>
              <a:off x="3520152"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7" name="tx1847"/>
            <p:cNvSpPr/>
            <p:nvPr/>
          </p:nvSpPr>
          <p:spPr>
            <a:xfrm>
              <a:off x="381660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8" name="tx1848"/>
            <p:cNvSpPr/>
            <p:nvPr/>
          </p:nvSpPr>
          <p:spPr>
            <a:xfrm>
              <a:off x="4113062"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9" name="tx1849"/>
            <p:cNvSpPr/>
            <p:nvPr/>
          </p:nvSpPr>
          <p:spPr>
            <a:xfrm>
              <a:off x="440951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0" name="tx1850"/>
            <p:cNvSpPr/>
            <p:nvPr/>
          </p:nvSpPr>
          <p:spPr>
            <a:xfrm>
              <a:off x="4705972"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1" name="tx1851"/>
            <p:cNvSpPr/>
            <p:nvPr/>
          </p:nvSpPr>
          <p:spPr>
            <a:xfrm>
              <a:off x="500242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2" name="tx1852"/>
            <p:cNvSpPr/>
            <p:nvPr/>
          </p:nvSpPr>
          <p:spPr>
            <a:xfrm>
              <a:off x="529888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3" name="tx1853"/>
            <p:cNvSpPr/>
            <p:nvPr/>
          </p:nvSpPr>
          <p:spPr>
            <a:xfrm>
              <a:off x="5595338"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4" name="tx1854"/>
            <p:cNvSpPr/>
            <p:nvPr/>
          </p:nvSpPr>
          <p:spPr>
            <a:xfrm>
              <a:off x="589179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5" name="tx1855"/>
            <p:cNvSpPr/>
            <p:nvPr/>
          </p:nvSpPr>
          <p:spPr>
            <a:xfrm>
              <a:off x="6188248"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6" name="tx1856"/>
            <p:cNvSpPr/>
            <p:nvPr/>
          </p:nvSpPr>
          <p:spPr>
            <a:xfrm>
              <a:off x="648470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7" name="tx1857"/>
            <p:cNvSpPr/>
            <p:nvPr/>
          </p:nvSpPr>
          <p:spPr>
            <a:xfrm>
              <a:off x="6781158"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8" name="tx1858"/>
            <p:cNvSpPr/>
            <p:nvPr/>
          </p:nvSpPr>
          <p:spPr>
            <a:xfrm>
              <a:off x="707761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9" name="tx1859"/>
            <p:cNvSpPr/>
            <p:nvPr/>
          </p:nvSpPr>
          <p:spPr>
            <a:xfrm>
              <a:off x="7374069"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0" name="tx1860"/>
            <p:cNvSpPr/>
            <p:nvPr/>
          </p:nvSpPr>
          <p:spPr>
            <a:xfrm>
              <a:off x="7670524"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1" name="tx1861"/>
            <p:cNvSpPr/>
            <p:nvPr/>
          </p:nvSpPr>
          <p:spPr>
            <a:xfrm>
              <a:off x="7966979"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2" name="tx1862"/>
            <p:cNvSpPr/>
            <p:nvPr/>
          </p:nvSpPr>
          <p:spPr>
            <a:xfrm>
              <a:off x="8263434"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3" name="tx1863"/>
            <p:cNvSpPr/>
            <p:nvPr/>
          </p:nvSpPr>
          <p:spPr>
            <a:xfrm>
              <a:off x="8559889"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4" name="tx1864"/>
            <p:cNvSpPr/>
            <p:nvPr/>
          </p:nvSpPr>
          <p:spPr>
            <a:xfrm>
              <a:off x="8856344"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5" name="tx1865"/>
            <p:cNvSpPr/>
            <p:nvPr/>
          </p:nvSpPr>
          <p:spPr>
            <a:xfrm>
              <a:off x="2037876"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6" name="tx1866"/>
            <p:cNvSpPr/>
            <p:nvPr/>
          </p:nvSpPr>
          <p:spPr>
            <a:xfrm>
              <a:off x="2334331"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7" name="tx1867"/>
            <p:cNvSpPr/>
            <p:nvPr/>
          </p:nvSpPr>
          <p:spPr>
            <a:xfrm>
              <a:off x="2630786"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8" name="tx1868"/>
            <p:cNvSpPr/>
            <p:nvPr/>
          </p:nvSpPr>
          <p:spPr>
            <a:xfrm>
              <a:off x="2927241"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9" name="tx1869"/>
            <p:cNvSpPr/>
            <p:nvPr/>
          </p:nvSpPr>
          <p:spPr>
            <a:xfrm>
              <a:off x="322369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0" name="tx1870"/>
            <p:cNvSpPr/>
            <p:nvPr/>
          </p:nvSpPr>
          <p:spPr>
            <a:xfrm>
              <a:off x="3520152"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1" name="tx1871"/>
            <p:cNvSpPr/>
            <p:nvPr/>
          </p:nvSpPr>
          <p:spPr>
            <a:xfrm>
              <a:off x="381660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2" name="tx1872"/>
            <p:cNvSpPr/>
            <p:nvPr/>
          </p:nvSpPr>
          <p:spPr>
            <a:xfrm>
              <a:off x="4113062"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3" name="tx1873"/>
            <p:cNvSpPr/>
            <p:nvPr/>
          </p:nvSpPr>
          <p:spPr>
            <a:xfrm>
              <a:off x="440951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4" name="tx1874"/>
            <p:cNvSpPr/>
            <p:nvPr/>
          </p:nvSpPr>
          <p:spPr>
            <a:xfrm>
              <a:off x="4705972"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500242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6" name="tx1876"/>
            <p:cNvSpPr/>
            <p:nvPr/>
          </p:nvSpPr>
          <p:spPr>
            <a:xfrm>
              <a:off x="529888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7" name="tx1877"/>
            <p:cNvSpPr/>
            <p:nvPr/>
          </p:nvSpPr>
          <p:spPr>
            <a:xfrm>
              <a:off x="5595338"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8" name="tx1878"/>
            <p:cNvSpPr/>
            <p:nvPr/>
          </p:nvSpPr>
          <p:spPr>
            <a:xfrm>
              <a:off x="589179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9" name="tx1879"/>
            <p:cNvSpPr/>
            <p:nvPr/>
          </p:nvSpPr>
          <p:spPr>
            <a:xfrm>
              <a:off x="6188248"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0" name="tx1880"/>
            <p:cNvSpPr/>
            <p:nvPr/>
          </p:nvSpPr>
          <p:spPr>
            <a:xfrm>
              <a:off x="648470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1" name="tx1881"/>
            <p:cNvSpPr/>
            <p:nvPr/>
          </p:nvSpPr>
          <p:spPr>
            <a:xfrm>
              <a:off x="6781158"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2" name="tx1882"/>
            <p:cNvSpPr/>
            <p:nvPr/>
          </p:nvSpPr>
          <p:spPr>
            <a:xfrm>
              <a:off x="707761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83" name="tx1883"/>
            <p:cNvSpPr/>
            <p:nvPr/>
          </p:nvSpPr>
          <p:spPr>
            <a:xfrm>
              <a:off x="7374069"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4" name="tx1884"/>
            <p:cNvSpPr/>
            <p:nvPr/>
          </p:nvSpPr>
          <p:spPr>
            <a:xfrm>
              <a:off x="7670524"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5" name="tx1885"/>
            <p:cNvSpPr/>
            <p:nvPr/>
          </p:nvSpPr>
          <p:spPr>
            <a:xfrm>
              <a:off x="7966979"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6" name="tx1886"/>
            <p:cNvSpPr/>
            <p:nvPr/>
          </p:nvSpPr>
          <p:spPr>
            <a:xfrm>
              <a:off x="2037876"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87" name="tx1887"/>
            <p:cNvSpPr/>
            <p:nvPr/>
          </p:nvSpPr>
          <p:spPr>
            <a:xfrm>
              <a:off x="2334331"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88" name="tx1888"/>
            <p:cNvSpPr/>
            <p:nvPr/>
          </p:nvSpPr>
          <p:spPr>
            <a:xfrm>
              <a:off x="7374069"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9" name="tx1889"/>
            <p:cNvSpPr/>
            <p:nvPr/>
          </p:nvSpPr>
          <p:spPr>
            <a:xfrm>
              <a:off x="7670524"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0" name="tx1890"/>
            <p:cNvSpPr/>
            <p:nvPr/>
          </p:nvSpPr>
          <p:spPr>
            <a:xfrm>
              <a:off x="7966979"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1" name="tx1891"/>
            <p:cNvSpPr/>
            <p:nvPr/>
          </p:nvSpPr>
          <p:spPr>
            <a:xfrm>
              <a:off x="8263434"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92" name="tx1892"/>
            <p:cNvSpPr/>
            <p:nvPr/>
          </p:nvSpPr>
          <p:spPr>
            <a:xfrm>
              <a:off x="8559889"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93" name="tx1893"/>
            <p:cNvSpPr/>
            <p:nvPr/>
          </p:nvSpPr>
          <p:spPr>
            <a:xfrm>
              <a:off x="8856344"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4" name="tx1894"/>
            <p:cNvSpPr/>
            <p:nvPr/>
          </p:nvSpPr>
          <p:spPr>
            <a:xfrm>
              <a:off x="2037876"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95" name="tx1895"/>
            <p:cNvSpPr/>
            <p:nvPr/>
          </p:nvSpPr>
          <p:spPr>
            <a:xfrm>
              <a:off x="2334331"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96" name="tx1896"/>
            <p:cNvSpPr/>
            <p:nvPr/>
          </p:nvSpPr>
          <p:spPr>
            <a:xfrm>
              <a:off x="2630786"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97" name="tx1897"/>
            <p:cNvSpPr/>
            <p:nvPr/>
          </p:nvSpPr>
          <p:spPr>
            <a:xfrm>
              <a:off x="2927241"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98" name="tx1898"/>
            <p:cNvSpPr/>
            <p:nvPr/>
          </p:nvSpPr>
          <p:spPr>
            <a:xfrm>
              <a:off x="3223697"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99" name="tx1899"/>
            <p:cNvSpPr/>
            <p:nvPr/>
          </p:nvSpPr>
          <p:spPr>
            <a:xfrm>
              <a:off x="3520152"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00" name="tx1900"/>
            <p:cNvSpPr/>
            <p:nvPr/>
          </p:nvSpPr>
          <p:spPr>
            <a:xfrm>
              <a:off x="3816607"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01" name="tx1901"/>
            <p:cNvSpPr/>
            <p:nvPr/>
          </p:nvSpPr>
          <p:spPr>
            <a:xfrm>
              <a:off x="4113062"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02" name="tx1902"/>
            <p:cNvSpPr/>
            <p:nvPr/>
          </p:nvSpPr>
          <p:spPr>
            <a:xfrm>
              <a:off x="4409517"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03" name="tx1903"/>
            <p:cNvSpPr/>
            <p:nvPr/>
          </p:nvSpPr>
          <p:spPr>
            <a:xfrm>
              <a:off x="4705972"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04" name="tx1904"/>
            <p:cNvSpPr/>
            <p:nvPr/>
          </p:nvSpPr>
          <p:spPr>
            <a:xfrm>
              <a:off x="5002427"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05" name="tx1905"/>
            <p:cNvSpPr/>
            <p:nvPr/>
          </p:nvSpPr>
          <p:spPr>
            <a:xfrm>
              <a:off x="5298883"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06" name="tx1906"/>
            <p:cNvSpPr/>
            <p:nvPr/>
          </p:nvSpPr>
          <p:spPr>
            <a:xfrm>
              <a:off x="5595338"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07" name="tx1907"/>
            <p:cNvSpPr/>
            <p:nvPr/>
          </p:nvSpPr>
          <p:spPr>
            <a:xfrm>
              <a:off x="5891793"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08" name="tx1908"/>
            <p:cNvSpPr/>
            <p:nvPr/>
          </p:nvSpPr>
          <p:spPr>
            <a:xfrm>
              <a:off x="6188248" y="558101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09" name="tx1909"/>
            <p:cNvSpPr/>
            <p:nvPr/>
          </p:nvSpPr>
          <p:spPr>
            <a:xfrm>
              <a:off x="6484703"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10" name="tx1910"/>
            <p:cNvSpPr/>
            <p:nvPr/>
          </p:nvSpPr>
          <p:spPr>
            <a:xfrm>
              <a:off x="6781158" y="5579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11" name="tx1911"/>
            <p:cNvSpPr/>
            <p:nvPr/>
          </p:nvSpPr>
          <p:spPr>
            <a:xfrm>
              <a:off x="7077613"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12" name="tx1912"/>
            <p:cNvSpPr/>
            <p:nvPr/>
          </p:nvSpPr>
          <p:spPr>
            <a:xfrm>
              <a:off x="7374069"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13" name="tx1913"/>
            <p:cNvSpPr/>
            <p:nvPr/>
          </p:nvSpPr>
          <p:spPr>
            <a:xfrm>
              <a:off x="7670524" y="558101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14" name="tx1914"/>
            <p:cNvSpPr/>
            <p:nvPr/>
          </p:nvSpPr>
          <p:spPr>
            <a:xfrm>
              <a:off x="7966979"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15" name="tx1915"/>
            <p:cNvSpPr/>
            <p:nvPr/>
          </p:nvSpPr>
          <p:spPr>
            <a:xfrm>
              <a:off x="8263434"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16" name="tx1916"/>
            <p:cNvSpPr/>
            <p:nvPr/>
          </p:nvSpPr>
          <p:spPr>
            <a:xfrm>
              <a:off x="8559889"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917" name="tx1917"/>
            <p:cNvSpPr/>
            <p:nvPr/>
          </p:nvSpPr>
          <p:spPr>
            <a:xfrm>
              <a:off x="8856344" y="5579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18" name="tx1918"/>
            <p:cNvSpPr/>
            <p:nvPr/>
          </p:nvSpPr>
          <p:spPr>
            <a:xfrm>
              <a:off x="2037876"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9" name="tx1919"/>
            <p:cNvSpPr/>
            <p:nvPr/>
          </p:nvSpPr>
          <p:spPr>
            <a:xfrm>
              <a:off x="2334331"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0" name="tx1920"/>
            <p:cNvSpPr/>
            <p:nvPr/>
          </p:nvSpPr>
          <p:spPr>
            <a:xfrm>
              <a:off x="2630786"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1" name="tx1921"/>
            <p:cNvSpPr/>
            <p:nvPr/>
          </p:nvSpPr>
          <p:spPr>
            <a:xfrm>
              <a:off x="2927241"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2" name="tx1922"/>
            <p:cNvSpPr/>
            <p:nvPr/>
          </p:nvSpPr>
          <p:spPr>
            <a:xfrm>
              <a:off x="322369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23" name="tx1923"/>
            <p:cNvSpPr/>
            <p:nvPr/>
          </p:nvSpPr>
          <p:spPr>
            <a:xfrm>
              <a:off x="3520152"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4" name="tx1924"/>
            <p:cNvSpPr/>
            <p:nvPr/>
          </p:nvSpPr>
          <p:spPr>
            <a:xfrm>
              <a:off x="381660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5" name="tx1925"/>
            <p:cNvSpPr/>
            <p:nvPr/>
          </p:nvSpPr>
          <p:spPr>
            <a:xfrm>
              <a:off x="4113062"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6" name="tx1926"/>
            <p:cNvSpPr/>
            <p:nvPr/>
          </p:nvSpPr>
          <p:spPr>
            <a:xfrm>
              <a:off x="440951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7" name="tx1927"/>
            <p:cNvSpPr/>
            <p:nvPr/>
          </p:nvSpPr>
          <p:spPr>
            <a:xfrm>
              <a:off x="4705972"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8" name="tx1928"/>
            <p:cNvSpPr/>
            <p:nvPr/>
          </p:nvSpPr>
          <p:spPr>
            <a:xfrm>
              <a:off x="500242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9" name="tx1929"/>
            <p:cNvSpPr/>
            <p:nvPr/>
          </p:nvSpPr>
          <p:spPr>
            <a:xfrm>
              <a:off x="529888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0" name="tx1930"/>
            <p:cNvSpPr/>
            <p:nvPr/>
          </p:nvSpPr>
          <p:spPr>
            <a:xfrm>
              <a:off x="5595338"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1" name="tx1931"/>
            <p:cNvSpPr/>
            <p:nvPr/>
          </p:nvSpPr>
          <p:spPr>
            <a:xfrm>
              <a:off x="589179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2" name="tx1932"/>
            <p:cNvSpPr/>
            <p:nvPr/>
          </p:nvSpPr>
          <p:spPr>
            <a:xfrm>
              <a:off x="6188248"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3" name="tx1933"/>
            <p:cNvSpPr/>
            <p:nvPr/>
          </p:nvSpPr>
          <p:spPr>
            <a:xfrm>
              <a:off x="648470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4" name="tx1934"/>
            <p:cNvSpPr/>
            <p:nvPr/>
          </p:nvSpPr>
          <p:spPr>
            <a:xfrm>
              <a:off x="6781158"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5" name="tx1935"/>
            <p:cNvSpPr/>
            <p:nvPr/>
          </p:nvSpPr>
          <p:spPr>
            <a:xfrm>
              <a:off x="2037876"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36" name="tx1936"/>
            <p:cNvSpPr/>
            <p:nvPr/>
          </p:nvSpPr>
          <p:spPr>
            <a:xfrm>
              <a:off x="2334331"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37" name="tx1937"/>
            <p:cNvSpPr/>
            <p:nvPr/>
          </p:nvSpPr>
          <p:spPr>
            <a:xfrm>
              <a:off x="2630786"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38" name="tx1938"/>
            <p:cNvSpPr/>
            <p:nvPr/>
          </p:nvSpPr>
          <p:spPr>
            <a:xfrm>
              <a:off x="2927241"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39" name="tx1939"/>
            <p:cNvSpPr/>
            <p:nvPr/>
          </p:nvSpPr>
          <p:spPr>
            <a:xfrm>
              <a:off x="3223697"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40" name="tx1940"/>
            <p:cNvSpPr/>
            <p:nvPr/>
          </p:nvSpPr>
          <p:spPr>
            <a:xfrm>
              <a:off x="3520152"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41" name="tx1941"/>
            <p:cNvSpPr/>
            <p:nvPr/>
          </p:nvSpPr>
          <p:spPr>
            <a:xfrm>
              <a:off x="3816607"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942" name="tx1942"/>
            <p:cNvSpPr/>
            <p:nvPr/>
          </p:nvSpPr>
          <p:spPr>
            <a:xfrm>
              <a:off x="4113062"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943" name="tx1943"/>
            <p:cNvSpPr/>
            <p:nvPr/>
          </p:nvSpPr>
          <p:spPr>
            <a:xfrm>
              <a:off x="4409517"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944" name="tx1944"/>
            <p:cNvSpPr/>
            <p:nvPr/>
          </p:nvSpPr>
          <p:spPr>
            <a:xfrm>
              <a:off x="4705972"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945" name="tx1945"/>
            <p:cNvSpPr/>
            <p:nvPr/>
          </p:nvSpPr>
          <p:spPr>
            <a:xfrm>
              <a:off x="5298883"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46" name="tx1946"/>
            <p:cNvSpPr/>
            <p:nvPr/>
          </p:nvSpPr>
          <p:spPr>
            <a:xfrm>
              <a:off x="5595338"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47" name="tx1947"/>
            <p:cNvSpPr/>
            <p:nvPr/>
          </p:nvSpPr>
          <p:spPr>
            <a:xfrm>
              <a:off x="5891793"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48" name="tx1948"/>
            <p:cNvSpPr/>
            <p:nvPr/>
          </p:nvSpPr>
          <p:spPr>
            <a:xfrm>
              <a:off x="6188248" y="565978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49" name="tx1949"/>
            <p:cNvSpPr/>
            <p:nvPr/>
          </p:nvSpPr>
          <p:spPr>
            <a:xfrm>
              <a:off x="6484703"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50" name="tx1950"/>
            <p:cNvSpPr/>
            <p:nvPr/>
          </p:nvSpPr>
          <p:spPr>
            <a:xfrm>
              <a:off x="6781158" y="565978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51" name="tx1951"/>
            <p:cNvSpPr/>
            <p:nvPr/>
          </p:nvSpPr>
          <p:spPr>
            <a:xfrm>
              <a:off x="7077613" y="565978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52" name="tx1952"/>
            <p:cNvSpPr/>
            <p:nvPr/>
          </p:nvSpPr>
          <p:spPr>
            <a:xfrm>
              <a:off x="7374069" y="565978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53" name="tx1953"/>
            <p:cNvSpPr/>
            <p:nvPr/>
          </p:nvSpPr>
          <p:spPr>
            <a:xfrm>
              <a:off x="7670524" y="565978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54" name="tx1954"/>
            <p:cNvSpPr/>
            <p:nvPr/>
          </p:nvSpPr>
          <p:spPr>
            <a:xfrm>
              <a:off x="7966979"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55" name="tx1955"/>
            <p:cNvSpPr/>
            <p:nvPr/>
          </p:nvSpPr>
          <p:spPr>
            <a:xfrm>
              <a:off x="8263434"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56" name="tx1956"/>
            <p:cNvSpPr/>
            <p:nvPr/>
          </p:nvSpPr>
          <p:spPr>
            <a:xfrm>
              <a:off x="8559889"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57" name="tx1957"/>
            <p:cNvSpPr/>
            <p:nvPr/>
          </p:nvSpPr>
          <p:spPr>
            <a:xfrm>
              <a:off x="8856344"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58" name="tx1958"/>
            <p:cNvSpPr/>
            <p:nvPr/>
          </p:nvSpPr>
          <p:spPr>
            <a:xfrm>
              <a:off x="707761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9" name="tx1959"/>
            <p:cNvSpPr/>
            <p:nvPr/>
          </p:nvSpPr>
          <p:spPr>
            <a:xfrm>
              <a:off x="7374069"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60" name="tx1960"/>
            <p:cNvSpPr/>
            <p:nvPr/>
          </p:nvSpPr>
          <p:spPr>
            <a:xfrm>
              <a:off x="7670524"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1" name="tx1961"/>
            <p:cNvSpPr/>
            <p:nvPr/>
          </p:nvSpPr>
          <p:spPr>
            <a:xfrm>
              <a:off x="7966979"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62" name="tx1962"/>
            <p:cNvSpPr/>
            <p:nvPr/>
          </p:nvSpPr>
          <p:spPr>
            <a:xfrm>
              <a:off x="8263434"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63" name="tx1963"/>
            <p:cNvSpPr/>
            <p:nvPr/>
          </p:nvSpPr>
          <p:spPr>
            <a:xfrm>
              <a:off x="8559889"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64" name="tx1964"/>
            <p:cNvSpPr/>
            <p:nvPr/>
          </p:nvSpPr>
          <p:spPr>
            <a:xfrm>
              <a:off x="8856344"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65" name="tx1965"/>
            <p:cNvSpPr/>
            <p:nvPr/>
          </p:nvSpPr>
          <p:spPr>
            <a:xfrm>
              <a:off x="2037876"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6" name="tx1966"/>
            <p:cNvSpPr/>
            <p:nvPr/>
          </p:nvSpPr>
          <p:spPr>
            <a:xfrm>
              <a:off x="2334331" y="3531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7" name="tx1967"/>
            <p:cNvSpPr/>
            <p:nvPr/>
          </p:nvSpPr>
          <p:spPr>
            <a:xfrm>
              <a:off x="2630786" y="3531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8" name="tx1968"/>
            <p:cNvSpPr/>
            <p:nvPr/>
          </p:nvSpPr>
          <p:spPr>
            <a:xfrm>
              <a:off x="2927241"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69" name="tx1969"/>
            <p:cNvSpPr/>
            <p:nvPr/>
          </p:nvSpPr>
          <p:spPr>
            <a:xfrm>
              <a:off x="322369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0" name="tx1970"/>
            <p:cNvSpPr/>
            <p:nvPr/>
          </p:nvSpPr>
          <p:spPr>
            <a:xfrm>
              <a:off x="3520152"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1" name="tx1971"/>
            <p:cNvSpPr/>
            <p:nvPr/>
          </p:nvSpPr>
          <p:spPr>
            <a:xfrm>
              <a:off x="381660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2" name="tx1972"/>
            <p:cNvSpPr/>
            <p:nvPr/>
          </p:nvSpPr>
          <p:spPr>
            <a:xfrm>
              <a:off x="4113062"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73" name="tx1973"/>
            <p:cNvSpPr/>
            <p:nvPr/>
          </p:nvSpPr>
          <p:spPr>
            <a:xfrm>
              <a:off x="440951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4" name="tx1974"/>
            <p:cNvSpPr/>
            <p:nvPr/>
          </p:nvSpPr>
          <p:spPr>
            <a:xfrm>
              <a:off x="4705972"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5" name="tx1975"/>
            <p:cNvSpPr/>
            <p:nvPr/>
          </p:nvSpPr>
          <p:spPr>
            <a:xfrm>
              <a:off x="500242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6" name="tx1976"/>
            <p:cNvSpPr/>
            <p:nvPr/>
          </p:nvSpPr>
          <p:spPr>
            <a:xfrm>
              <a:off x="529888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7" name="tx1977"/>
            <p:cNvSpPr/>
            <p:nvPr/>
          </p:nvSpPr>
          <p:spPr>
            <a:xfrm>
              <a:off x="5595338"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8" name="tx1978"/>
            <p:cNvSpPr/>
            <p:nvPr/>
          </p:nvSpPr>
          <p:spPr>
            <a:xfrm>
              <a:off x="589179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9" name="tx1979"/>
            <p:cNvSpPr/>
            <p:nvPr/>
          </p:nvSpPr>
          <p:spPr>
            <a:xfrm>
              <a:off x="6188248"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80" name="tx1980"/>
            <p:cNvSpPr/>
            <p:nvPr/>
          </p:nvSpPr>
          <p:spPr>
            <a:xfrm>
              <a:off x="648470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1" name="tx1981"/>
            <p:cNvSpPr/>
            <p:nvPr/>
          </p:nvSpPr>
          <p:spPr>
            <a:xfrm>
              <a:off x="6781158"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2" name="tx1982"/>
            <p:cNvSpPr/>
            <p:nvPr/>
          </p:nvSpPr>
          <p:spPr>
            <a:xfrm>
              <a:off x="707761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3" name="tx1983"/>
            <p:cNvSpPr/>
            <p:nvPr/>
          </p:nvSpPr>
          <p:spPr>
            <a:xfrm>
              <a:off x="7374069"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84" name="tx1984"/>
            <p:cNvSpPr/>
            <p:nvPr/>
          </p:nvSpPr>
          <p:spPr>
            <a:xfrm>
              <a:off x="7670524"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5" name="tx1985"/>
            <p:cNvSpPr/>
            <p:nvPr/>
          </p:nvSpPr>
          <p:spPr>
            <a:xfrm>
              <a:off x="7966979"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6" name="tx1986"/>
            <p:cNvSpPr/>
            <p:nvPr/>
          </p:nvSpPr>
          <p:spPr>
            <a:xfrm>
              <a:off x="8263434"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87" name="tx1987"/>
            <p:cNvSpPr/>
            <p:nvPr/>
          </p:nvSpPr>
          <p:spPr>
            <a:xfrm>
              <a:off x="8559889"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88" name="tx1988"/>
            <p:cNvSpPr/>
            <p:nvPr/>
          </p:nvSpPr>
          <p:spPr>
            <a:xfrm>
              <a:off x="8856344"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89" name="tx1989"/>
            <p:cNvSpPr/>
            <p:nvPr/>
          </p:nvSpPr>
          <p:spPr>
            <a:xfrm>
              <a:off x="648470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90" name="tx1990"/>
            <p:cNvSpPr/>
            <p:nvPr/>
          </p:nvSpPr>
          <p:spPr>
            <a:xfrm>
              <a:off x="6781158" y="51863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991" name="tx1991"/>
            <p:cNvSpPr/>
            <p:nvPr/>
          </p:nvSpPr>
          <p:spPr>
            <a:xfrm>
              <a:off x="707761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92" name="tx1992"/>
            <p:cNvSpPr/>
            <p:nvPr/>
          </p:nvSpPr>
          <p:spPr>
            <a:xfrm>
              <a:off x="7374069"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93" name="tx1993"/>
            <p:cNvSpPr/>
            <p:nvPr/>
          </p:nvSpPr>
          <p:spPr>
            <a:xfrm>
              <a:off x="7670524" y="51853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4" name="tx1994"/>
            <p:cNvSpPr/>
            <p:nvPr/>
          </p:nvSpPr>
          <p:spPr>
            <a:xfrm>
              <a:off x="7966979"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95" name="tx1995"/>
            <p:cNvSpPr/>
            <p:nvPr/>
          </p:nvSpPr>
          <p:spPr>
            <a:xfrm>
              <a:off x="8263434"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96" name="tx1996"/>
            <p:cNvSpPr/>
            <p:nvPr/>
          </p:nvSpPr>
          <p:spPr>
            <a:xfrm>
              <a:off x="8559889"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7" name="tx1997"/>
            <p:cNvSpPr/>
            <p:nvPr/>
          </p:nvSpPr>
          <p:spPr>
            <a:xfrm>
              <a:off x="8856344"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8" name="tx1998"/>
            <p:cNvSpPr/>
            <p:nvPr/>
          </p:nvSpPr>
          <p:spPr>
            <a:xfrm>
              <a:off x="2037876"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9" name="tx1999"/>
            <p:cNvSpPr/>
            <p:nvPr/>
          </p:nvSpPr>
          <p:spPr>
            <a:xfrm>
              <a:off x="2334331"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0" name="tx2000"/>
            <p:cNvSpPr/>
            <p:nvPr/>
          </p:nvSpPr>
          <p:spPr>
            <a:xfrm>
              <a:off x="2630786"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1" name="tx2001"/>
            <p:cNvSpPr/>
            <p:nvPr/>
          </p:nvSpPr>
          <p:spPr>
            <a:xfrm>
              <a:off x="2927241"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2" name="tx2002"/>
            <p:cNvSpPr/>
            <p:nvPr/>
          </p:nvSpPr>
          <p:spPr>
            <a:xfrm>
              <a:off x="322369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3" name="tx2003"/>
            <p:cNvSpPr/>
            <p:nvPr/>
          </p:nvSpPr>
          <p:spPr>
            <a:xfrm>
              <a:off x="3520152"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4" name="tx2004"/>
            <p:cNvSpPr/>
            <p:nvPr/>
          </p:nvSpPr>
          <p:spPr>
            <a:xfrm>
              <a:off x="381660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5" name="tx2005"/>
            <p:cNvSpPr/>
            <p:nvPr/>
          </p:nvSpPr>
          <p:spPr>
            <a:xfrm>
              <a:off x="4113062"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6" name="tx2006"/>
            <p:cNvSpPr/>
            <p:nvPr/>
          </p:nvSpPr>
          <p:spPr>
            <a:xfrm>
              <a:off x="440951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7" name="tx2007"/>
            <p:cNvSpPr/>
            <p:nvPr/>
          </p:nvSpPr>
          <p:spPr>
            <a:xfrm>
              <a:off x="4705972"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8" name="tx2008"/>
            <p:cNvSpPr/>
            <p:nvPr/>
          </p:nvSpPr>
          <p:spPr>
            <a:xfrm>
              <a:off x="500242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9" name="tx2009"/>
            <p:cNvSpPr/>
            <p:nvPr/>
          </p:nvSpPr>
          <p:spPr>
            <a:xfrm>
              <a:off x="529888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0" name="tx2010"/>
            <p:cNvSpPr/>
            <p:nvPr/>
          </p:nvSpPr>
          <p:spPr>
            <a:xfrm>
              <a:off x="5595338"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1" name="tx2011"/>
            <p:cNvSpPr/>
            <p:nvPr/>
          </p:nvSpPr>
          <p:spPr>
            <a:xfrm>
              <a:off x="589179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2" name="tx2012"/>
            <p:cNvSpPr/>
            <p:nvPr/>
          </p:nvSpPr>
          <p:spPr>
            <a:xfrm>
              <a:off x="6188248"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3" name="tx2013"/>
            <p:cNvSpPr/>
            <p:nvPr/>
          </p:nvSpPr>
          <p:spPr>
            <a:xfrm>
              <a:off x="648470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4" name="tx2014"/>
            <p:cNvSpPr/>
            <p:nvPr/>
          </p:nvSpPr>
          <p:spPr>
            <a:xfrm>
              <a:off x="6781158"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5" name="tx2015"/>
            <p:cNvSpPr/>
            <p:nvPr/>
          </p:nvSpPr>
          <p:spPr>
            <a:xfrm>
              <a:off x="707761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6" name="tx2016"/>
            <p:cNvSpPr/>
            <p:nvPr/>
          </p:nvSpPr>
          <p:spPr>
            <a:xfrm>
              <a:off x="7374069"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7" name="tx2017"/>
            <p:cNvSpPr/>
            <p:nvPr/>
          </p:nvSpPr>
          <p:spPr>
            <a:xfrm>
              <a:off x="7670524"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8" name="tx2018"/>
            <p:cNvSpPr/>
            <p:nvPr/>
          </p:nvSpPr>
          <p:spPr>
            <a:xfrm>
              <a:off x="7966979"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9" name="tx2019"/>
            <p:cNvSpPr/>
            <p:nvPr/>
          </p:nvSpPr>
          <p:spPr>
            <a:xfrm>
              <a:off x="8263434"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0" name="tx2020"/>
            <p:cNvSpPr/>
            <p:nvPr/>
          </p:nvSpPr>
          <p:spPr>
            <a:xfrm>
              <a:off x="8559889"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1" name="tx2021"/>
            <p:cNvSpPr/>
            <p:nvPr/>
          </p:nvSpPr>
          <p:spPr>
            <a:xfrm>
              <a:off x="8856344"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2" name="tx2022"/>
            <p:cNvSpPr/>
            <p:nvPr/>
          </p:nvSpPr>
          <p:spPr>
            <a:xfrm>
              <a:off x="2037876"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23" name="tx2023"/>
            <p:cNvSpPr/>
            <p:nvPr/>
          </p:nvSpPr>
          <p:spPr>
            <a:xfrm>
              <a:off x="2334331"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24" name="tx2024"/>
            <p:cNvSpPr/>
            <p:nvPr/>
          </p:nvSpPr>
          <p:spPr>
            <a:xfrm>
              <a:off x="2630786"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25" name="tx2025"/>
            <p:cNvSpPr/>
            <p:nvPr/>
          </p:nvSpPr>
          <p:spPr>
            <a:xfrm>
              <a:off x="2927241"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26" name="tx2026"/>
            <p:cNvSpPr/>
            <p:nvPr/>
          </p:nvSpPr>
          <p:spPr>
            <a:xfrm>
              <a:off x="3223697"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27" name="tx2027"/>
            <p:cNvSpPr/>
            <p:nvPr/>
          </p:nvSpPr>
          <p:spPr>
            <a:xfrm>
              <a:off x="3520152"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28" name="tx2028"/>
            <p:cNvSpPr/>
            <p:nvPr/>
          </p:nvSpPr>
          <p:spPr>
            <a:xfrm>
              <a:off x="3816607"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29" name="tx2029"/>
            <p:cNvSpPr/>
            <p:nvPr/>
          </p:nvSpPr>
          <p:spPr>
            <a:xfrm>
              <a:off x="4113062"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030" name="tx2030"/>
            <p:cNvSpPr/>
            <p:nvPr/>
          </p:nvSpPr>
          <p:spPr>
            <a:xfrm>
              <a:off x="4409517"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31" name="tx2031"/>
            <p:cNvSpPr/>
            <p:nvPr/>
          </p:nvSpPr>
          <p:spPr>
            <a:xfrm>
              <a:off x="4705972"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32" name="tx2032"/>
            <p:cNvSpPr/>
            <p:nvPr/>
          </p:nvSpPr>
          <p:spPr>
            <a:xfrm>
              <a:off x="5002427"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33" name="tx2033"/>
            <p:cNvSpPr/>
            <p:nvPr/>
          </p:nvSpPr>
          <p:spPr>
            <a:xfrm>
              <a:off x="529888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4" name="tx2034"/>
            <p:cNvSpPr/>
            <p:nvPr/>
          </p:nvSpPr>
          <p:spPr>
            <a:xfrm>
              <a:off x="5595338"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35" name="tx2035"/>
            <p:cNvSpPr/>
            <p:nvPr/>
          </p:nvSpPr>
          <p:spPr>
            <a:xfrm>
              <a:off x="589179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36" name="tx2036"/>
            <p:cNvSpPr/>
            <p:nvPr/>
          </p:nvSpPr>
          <p:spPr>
            <a:xfrm>
              <a:off x="6188248"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37" name="tx2037"/>
            <p:cNvSpPr/>
            <p:nvPr/>
          </p:nvSpPr>
          <p:spPr>
            <a:xfrm>
              <a:off x="2037876"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38" name="tx2038"/>
            <p:cNvSpPr/>
            <p:nvPr/>
          </p:nvSpPr>
          <p:spPr>
            <a:xfrm>
              <a:off x="2037876"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9" name="tx2039"/>
            <p:cNvSpPr/>
            <p:nvPr/>
          </p:nvSpPr>
          <p:spPr>
            <a:xfrm>
              <a:off x="2334331"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0" name="tx2040"/>
            <p:cNvSpPr/>
            <p:nvPr/>
          </p:nvSpPr>
          <p:spPr>
            <a:xfrm>
              <a:off x="2630786"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1" name="tx2041"/>
            <p:cNvSpPr/>
            <p:nvPr/>
          </p:nvSpPr>
          <p:spPr>
            <a:xfrm>
              <a:off x="2927241"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2" name="tx2042"/>
            <p:cNvSpPr/>
            <p:nvPr/>
          </p:nvSpPr>
          <p:spPr>
            <a:xfrm>
              <a:off x="322369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3" name="tx2043"/>
            <p:cNvSpPr/>
            <p:nvPr/>
          </p:nvSpPr>
          <p:spPr>
            <a:xfrm>
              <a:off x="3520152"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4" name="tx2044"/>
            <p:cNvSpPr/>
            <p:nvPr/>
          </p:nvSpPr>
          <p:spPr>
            <a:xfrm>
              <a:off x="381660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5" name="tx2045"/>
            <p:cNvSpPr/>
            <p:nvPr/>
          </p:nvSpPr>
          <p:spPr>
            <a:xfrm>
              <a:off x="4113062"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6" name="tx2046"/>
            <p:cNvSpPr/>
            <p:nvPr/>
          </p:nvSpPr>
          <p:spPr>
            <a:xfrm>
              <a:off x="440951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7" name="tx2047"/>
            <p:cNvSpPr/>
            <p:nvPr/>
          </p:nvSpPr>
          <p:spPr>
            <a:xfrm>
              <a:off x="4705972"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8" name="tx2048"/>
            <p:cNvSpPr/>
            <p:nvPr/>
          </p:nvSpPr>
          <p:spPr>
            <a:xfrm>
              <a:off x="500242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9" name="tx2049"/>
            <p:cNvSpPr/>
            <p:nvPr/>
          </p:nvSpPr>
          <p:spPr>
            <a:xfrm>
              <a:off x="5298883"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0" name="tx2050"/>
            <p:cNvSpPr/>
            <p:nvPr/>
          </p:nvSpPr>
          <p:spPr>
            <a:xfrm>
              <a:off x="5595338"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51" name="tx2051"/>
            <p:cNvSpPr/>
            <p:nvPr/>
          </p:nvSpPr>
          <p:spPr>
            <a:xfrm>
              <a:off x="5891793"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2" name="tx2052"/>
            <p:cNvSpPr/>
            <p:nvPr/>
          </p:nvSpPr>
          <p:spPr>
            <a:xfrm>
              <a:off x="6188248"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3" name="tx2053"/>
            <p:cNvSpPr/>
            <p:nvPr/>
          </p:nvSpPr>
          <p:spPr>
            <a:xfrm>
              <a:off x="6484703"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4" name="tx2054"/>
            <p:cNvSpPr/>
            <p:nvPr/>
          </p:nvSpPr>
          <p:spPr>
            <a:xfrm>
              <a:off x="6781158"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5" name="tx2055"/>
            <p:cNvSpPr/>
            <p:nvPr/>
          </p:nvSpPr>
          <p:spPr>
            <a:xfrm>
              <a:off x="7077613"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6" name="tx2056"/>
            <p:cNvSpPr/>
            <p:nvPr/>
          </p:nvSpPr>
          <p:spPr>
            <a:xfrm>
              <a:off x="7374069"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7" name="tx2057"/>
            <p:cNvSpPr/>
            <p:nvPr/>
          </p:nvSpPr>
          <p:spPr>
            <a:xfrm>
              <a:off x="7670524"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8" name="tx2058"/>
            <p:cNvSpPr/>
            <p:nvPr/>
          </p:nvSpPr>
          <p:spPr>
            <a:xfrm>
              <a:off x="7966979"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9" name="tx2059"/>
            <p:cNvSpPr/>
            <p:nvPr/>
          </p:nvSpPr>
          <p:spPr>
            <a:xfrm>
              <a:off x="8263434" y="25861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60" name="tx2060"/>
            <p:cNvSpPr/>
            <p:nvPr/>
          </p:nvSpPr>
          <p:spPr>
            <a:xfrm>
              <a:off x="8559889"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1" name="tx2061"/>
            <p:cNvSpPr/>
            <p:nvPr/>
          </p:nvSpPr>
          <p:spPr>
            <a:xfrm>
              <a:off x="8856344"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2" name="tx2062"/>
            <p:cNvSpPr/>
            <p:nvPr/>
          </p:nvSpPr>
          <p:spPr>
            <a:xfrm>
              <a:off x="8856344" y="463516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63" name="tx2063"/>
            <p:cNvSpPr/>
            <p:nvPr/>
          </p:nvSpPr>
          <p:spPr>
            <a:xfrm>
              <a:off x="2334331"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64" name="tx2064"/>
            <p:cNvSpPr/>
            <p:nvPr/>
          </p:nvSpPr>
          <p:spPr>
            <a:xfrm>
              <a:off x="2630786"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65" name="tx2065"/>
            <p:cNvSpPr/>
            <p:nvPr/>
          </p:nvSpPr>
          <p:spPr>
            <a:xfrm>
              <a:off x="2927241"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66" name="tx2066"/>
            <p:cNvSpPr/>
            <p:nvPr/>
          </p:nvSpPr>
          <p:spPr>
            <a:xfrm>
              <a:off x="3223697"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67" name="tx2067"/>
            <p:cNvSpPr/>
            <p:nvPr/>
          </p:nvSpPr>
          <p:spPr>
            <a:xfrm>
              <a:off x="3520152"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68" name="tx2068"/>
            <p:cNvSpPr/>
            <p:nvPr/>
          </p:nvSpPr>
          <p:spPr>
            <a:xfrm>
              <a:off x="3816607"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69" name="tx2069"/>
            <p:cNvSpPr/>
            <p:nvPr/>
          </p:nvSpPr>
          <p:spPr>
            <a:xfrm>
              <a:off x="4113062"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70" name="tx2070"/>
            <p:cNvSpPr/>
            <p:nvPr/>
          </p:nvSpPr>
          <p:spPr>
            <a:xfrm>
              <a:off x="4409517"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1" name="tx2071"/>
            <p:cNvSpPr/>
            <p:nvPr/>
          </p:nvSpPr>
          <p:spPr>
            <a:xfrm>
              <a:off x="4705972"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72" name="tx2072"/>
            <p:cNvSpPr/>
            <p:nvPr/>
          </p:nvSpPr>
          <p:spPr>
            <a:xfrm>
              <a:off x="5002427"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73" name="tx2073"/>
            <p:cNvSpPr/>
            <p:nvPr/>
          </p:nvSpPr>
          <p:spPr>
            <a:xfrm>
              <a:off x="5298883"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74" name="tx2074"/>
            <p:cNvSpPr/>
            <p:nvPr/>
          </p:nvSpPr>
          <p:spPr>
            <a:xfrm>
              <a:off x="5595338"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75" name="tx2075"/>
            <p:cNvSpPr/>
            <p:nvPr/>
          </p:nvSpPr>
          <p:spPr>
            <a:xfrm>
              <a:off x="5891793"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6" name="tx2076"/>
            <p:cNvSpPr/>
            <p:nvPr/>
          </p:nvSpPr>
          <p:spPr>
            <a:xfrm>
              <a:off x="2037876"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77" name="tx2077"/>
            <p:cNvSpPr/>
            <p:nvPr/>
          </p:nvSpPr>
          <p:spPr>
            <a:xfrm>
              <a:off x="2334331"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8" name="tx2078"/>
            <p:cNvSpPr/>
            <p:nvPr/>
          </p:nvSpPr>
          <p:spPr>
            <a:xfrm>
              <a:off x="2630786"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9" name="tx2079"/>
            <p:cNvSpPr/>
            <p:nvPr/>
          </p:nvSpPr>
          <p:spPr>
            <a:xfrm>
              <a:off x="2927241"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0" name="tx2080"/>
            <p:cNvSpPr/>
            <p:nvPr/>
          </p:nvSpPr>
          <p:spPr>
            <a:xfrm>
              <a:off x="322369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1" name="tx2081"/>
            <p:cNvSpPr/>
            <p:nvPr/>
          </p:nvSpPr>
          <p:spPr>
            <a:xfrm>
              <a:off x="3520152"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2" name="tx2082"/>
            <p:cNvSpPr/>
            <p:nvPr/>
          </p:nvSpPr>
          <p:spPr>
            <a:xfrm>
              <a:off x="381660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3" name="tx2083"/>
            <p:cNvSpPr/>
            <p:nvPr/>
          </p:nvSpPr>
          <p:spPr>
            <a:xfrm>
              <a:off x="4113062"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4" name="tx2084"/>
            <p:cNvSpPr/>
            <p:nvPr/>
          </p:nvSpPr>
          <p:spPr>
            <a:xfrm>
              <a:off x="440951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5" name="tx2085"/>
            <p:cNvSpPr/>
            <p:nvPr/>
          </p:nvSpPr>
          <p:spPr>
            <a:xfrm>
              <a:off x="4705972"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6" name="tx2086"/>
            <p:cNvSpPr/>
            <p:nvPr/>
          </p:nvSpPr>
          <p:spPr>
            <a:xfrm>
              <a:off x="500242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7" name="tx2087"/>
            <p:cNvSpPr/>
            <p:nvPr/>
          </p:nvSpPr>
          <p:spPr>
            <a:xfrm>
              <a:off x="529888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8" name="tx2088"/>
            <p:cNvSpPr/>
            <p:nvPr/>
          </p:nvSpPr>
          <p:spPr>
            <a:xfrm>
              <a:off x="5595338"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9" name="tx2089"/>
            <p:cNvSpPr/>
            <p:nvPr/>
          </p:nvSpPr>
          <p:spPr>
            <a:xfrm>
              <a:off x="589179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0" name="tx2090"/>
            <p:cNvSpPr/>
            <p:nvPr/>
          </p:nvSpPr>
          <p:spPr>
            <a:xfrm>
              <a:off x="6188248"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1" name="tx2091"/>
            <p:cNvSpPr/>
            <p:nvPr/>
          </p:nvSpPr>
          <p:spPr>
            <a:xfrm>
              <a:off x="648470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2" name="tx2092"/>
            <p:cNvSpPr/>
            <p:nvPr/>
          </p:nvSpPr>
          <p:spPr>
            <a:xfrm>
              <a:off x="6781158"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3" name="tx2093"/>
            <p:cNvSpPr/>
            <p:nvPr/>
          </p:nvSpPr>
          <p:spPr>
            <a:xfrm>
              <a:off x="707761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4" name="tx2094"/>
            <p:cNvSpPr/>
            <p:nvPr/>
          </p:nvSpPr>
          <p:spPr>
            <a:xfrm>
              <a:off x="7374069"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5" name="tx2095"/>
            <p:cNvSpPr/>
            <p:nvPr/>
          </p:nvSpPr>
          <p:spPr>
            <a:xfrm>
              <a:off x="7670524"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96" name="tx2096"/>
            <p:cNvSpPr/>
            <p:nvPr/>
          </p:nvSpPr>
          <p:spPr>
            <a:xfrm>
              <a:off x="7966979"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97" name="tx2097"/>
            <p:cNvSpPr/>
            <p:nvPr/>
          </p:nvSpPr>
          <p:spPr>
            <a:xfrm>
              <a:off x="8263434"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98" name="tx2098"/>
            <p:cNvSpPr/>
            <p:nvPr/>
          </p:nvSpPr>
          <p:spPr>
            <a:xfrm>
              <a:off x="8559889"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99" name="tx2099"/>
            <p:cNvSpPr/>
            <p:nvPr/>
          </p:nvSpPr>
          <p:spPr>
            <a:xfrm>
              <a:off x="8856344"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0" name="tx2100"/>
            <p:cNvSpPr/>
            <p:nvPr/>
          </p:nvSpPr>
          <p:spPr>
            <a:xfrm>
              <a:off x="2037876"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1" name="tx2101"/>
            <p:cNvSpPr/>
            <p:nvPr/>
          </p:nvSpPr>
          <p:spPr>
            <a:xfrm>
              <a:off x="2334331"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2" name="tx2102"/>
            <p:cNvSpPr/>
            <p:nvPr/>
          </p:nvSpPr>
          <p:spPr>
            <a:xfrm>
              <a:off x="2630786"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3" name="tx2103"/>
            <p:cNvSpPr/>
            <p:nvPr/>
          </p:nvSpPr>
          <p:spPr>
            <a:xfrm>
              <a:off x="2927241"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4" name="tx2104"/>
            <p:cNvSpPr/>
            <p:nvPr/>
          </p:nvSpPr>
          <p:spPr>
            <a:xfrm>
              <a:off x="322369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05" name="tx2105"/>
            <p:cNvSpPr/>
            <p:nvPr/>
          </p:nvSpPr>
          <p:spPr>
            <a:xfrm>
              <a:off x="3520152"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6" name="tx2106"/>
            <p:cNvSpPr/>
            <p:nvPr/>
          </p:nvSpPr>
          <p:spPr>
            <a:xfrm>
              <a:off x="381660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7" name="tx2107"/>
            <p:cNvSpPr/>
            <p:nvPr/>
          </p:nvSpPr>
          <p:spPr>
            <a:xfrm>
              <a:off x="4113062"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8" name="tx2108"/>
            <p:cNvSpPr/>
            <p:nvPr/>
          </p:nvSpPr>
          <p:spPr>
            <a:xfrm>
              <a:off x="440951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9" name="tx2109"/>
            <p:cNvSpPr/>
            <p:nvPr/>
          </p:nvSpPr>
          <p:spPr>
            <a:xfrm>
              <a:off x="4705972"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0" name="tx2110"/>
            <p:cNvSpPr/>
            <p:nvPr/>
          </p:nvSpPr>
          <p:spPr>
            <a:xfrm>
              <a:off x="500242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1" name="tx2111"/>
            <p:cNvSpPr/>
            <p:nvPr/>
          </p:nvSpPr>
          <p:spPr>
            <a:xfrm>
              <a:off x="529888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2" name="tx2112"/>
            <p:cNvSpPr/>
            <p:nvPr/>
          </p:nvSpPr>
          <p:spPr>
            <a:xfrm>
              <a:off x="5595338"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3" name="tx2113"/>
            <p:cNvSpPr/>
            <p:nvPr/>
          </p:nvSpPr>
          <p:spPr>
            <a:xfrm>
              <a:off x="589179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4" name="tx2114"/>
            <p:cNvSpPr/>
            <p:nvPr/>
          </p:nvSpPr>
          <p:spPr>
            <a:xfrm>
              <a:off x="6188248"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5" name="tx2115"/>
            <p:cNvSpPr/>
            <p:nvPr/>
          </p:nvSpPr>
          <p:spPr>
            <a:xfrm>
              <a:off x="648470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6" name="tx2116"/>
            <p:cNvSpPr/>
            <p:nvPr/>
          </p:nvSpPr>
          <p:spPr>
            <a:xfrm>
              <a:off x="6781158" y="25073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7" name="tx2117"/>
            <p:cNvSpPr/>
            <p:nvPr/>
          </p:nvSpPr>
          <p:spPr>
            <a:xfrm>
              <a:off x="707761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8" name="tx2118"/>
            <p:cNvSpPr/>
            <p:nvPr/>
          </p:nvSpPr>
          <p:spPr>
            <a:xfrm>
              <a:off x="7374069"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9" name="tx2119"/>
            <p:cNvSpPr/>
            <p:nvPr/>
          </p:nvSpPr>
          <p:spPr>
            <a:xfrm>
              <a:off x="7670524"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0" name="tx2120"/>
            <p:cNvSpPr/>
            <p:nvPr/>
          </p:nvSpPr>
          <p:spPr>
            <a:xfrm>
              <a:off x="7966979"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1" name="tx2121"/>
            <p:cNvSpPr/>
            <p:nvPr/>
          </p:nvSpPr>
          <p:spPr>
            <a:xfrm>
              <a:off x="8263434"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2" name="tx2122"/>
            <p:cNvSpPr/>
            <p:nvPr/>
          </p:nvSpPr>
          <p:spPr>
            <a:xfrm>
              <a:off x="8559889"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3" name="tx2123"/>
            <p:cNvSpPr/>
            <p:nvPr/>
          </p:nvSpPr>
          <p:spPr>
            <a:xfrm>
              <a:off x="8856344"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4" name="tx2124"/>
            <p:cNvSpPr/>
            <p:nvPr/>
          </p:nvSpPr>
          <p:spPr>
            <a:xfrm>
              <a:off x="2037876"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125" name="tx2125"/>
            <p:cNvSpPr/>
            <p:nvPr/>
          </p:nvSpPr>
          <p:spPr>
            <a:xfrm>
              <a:off x="2334331"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6" name="tx2126"/>
            <p:cNvSpPr/>
            <p:nvPr/>
          </p:nvSpPr>
          <p:spPr>
            <a:xfrm>
              <a:off x="2630786"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7" name="tx2127"/>
            <p:cNvSpPr/>
            <p:nvPr/>
          </p:nvSpPr>
          <p:spPr>
            <a:xfrm>
              <a:off x="2927241"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28" name="tx2128"/>
            <p:cNvSpPr/>
            <p:nvPr/>
          </p:nvSpPr>
          <p:spPr>
            <a:xfrm>
              <a:off x="322369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9" name="tx2129"/>
            <p:cNvSpPr/>
            <p:nvPr/>
          </p:nvSpPr>
          <p:spPr>
            <a:xfrm>
              <a:off x="3520152"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0" name="tx2130"/>
            <p:cNvSpPr/>
            <p:nvPr/>
          </p:nvSpPr>
          <p:spPr>
            <a:xfrm>
              <a:off x="2927241"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1" name="tx2131"/>
            <p:cNvSpPr/>
            <p:nvPr/>
          </p:nvSpPr>
          <p:spPr>
            <a:xfrm>
              <a:off x="322369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2" name="tx2132"/>
            <p:cNvSpPr/>
            <p:nvPr/>
          </p:nvSpPr>
          <p:spPr>
            <a:xfrm>
              <a:off x="3520152"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3" name="tx2133"/>
            <p:cNvSpPr/>
            <p:nvPr/>
          </p:nvSpPr>
          <p:spPr>
            <a:xfrm>
              <a:off x="381660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4" name="tx2134"/>
            <p:cNvSpPr/>
            <p:nvPr/>
          </p:nvSpPr>
          <p:spPr>
            <a:xfrm>
              <a:off x="4113062"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5" name="tx2135"/>
            <p:cNvSpPr/>
            <p:nvPr/>
          </p:nvSpPr>
          <p:spPr>
            <a:xfrm>
              <a:off x="440951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6" name="tx2136"/>
            <p:cNvSpPr/>
            <p:nvPr/>
          </p:nvSpPr>
          <p:spPr>
            <a:xfrm>
              <a:off x="4705972"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7" name="tx2137"/>
            <p:cNvSpPr/>
            <p:nvPr/>
          </p:nvSpPr>
          <p:spPr>
            <a:xfrm>
              <a:off x="500242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8" name="tx2138"/>
            <p:cNvSpPr/>
            <p:nvPr/>
          </p:nvSpPr>
          <p:spPr>
            <a:xfrm>
              <a:off x="529888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9" name="tx2139"/>
            <p:cNvSpPr/>
            <p:nvPr/>
          </p:nvSpPr>
          <p:spPr>
            <a:xfrm>
              <a:off x="5595338"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0" name="tx2140"/>
            <p:cNvSpPr/>
            <p:nvPr/>
          </p:nvSpPr>
          <p:spPr>
            <a:xfrm>
              <a:off x="589179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1" name="tx2141"/>
            <p:cNvSpPr/>
            <p:nvPr/>
          </p:nvSpPr>
          <p:spPr>
            <a:xfrm>
              <a:off x="6188248"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2" name="tx2142"/>
            <p:cNvSpPr/>
            <p:nvPr/>
          </p:nvSpPr>
          <p:spPr>
            <a:xfrm>
              <a:off x="648470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3" name="tx2143"/>
            <p:cNvSpPr/>
            <p:nvPr/>
          </p:nvSpPr>
          <p:spPr>
            <a:xfrm>
              <a:off x="6781158"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4" name="tx2144"/>
            <p:cNvSpPr/>
            <p:nvPr/>
          </p:nvSpPr>
          <p:spPr>
            <a:xfrm>
              <a:off x="707761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5" name="tx2145"/>
            <p:cNvSpPr/>
            <p:nvPr/>
          </p:nvSpPr>
          <p:spPr>
            <a:xfrm>
              <a:off x="7374069" y="463516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46" name="tx2146"/>
            <p:cNvSpPr/>
            <p:nvPr/>
          </p:nvSpPr>
          <p:spPr>
            <a:xfrm>
              <a:off x="7670524" y="463516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47" name="tx2147"/>
            <p:cNvSpPr/>
            <p:nvPr/>
          </p:nvSpPr>
          <p:spPr>
            <a:xfrm>
              <a:off x="7966979" y="463516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48" name="tx2148"/>
            <p:cNvSpPr/>
            <p:nvPr/>
          </p:nvSpPr>
          <p:spPr>
            <a:xfrm>
              <a:off x="8263434" y="463516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49" name="tx2149"/>
            <p:cNvSpPr/>
            <p:nvPr/>
          </p:nvSpPr>
          <p:spPr>
            <a:xfrm>
              <a:off x="8559889" y="463516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50" name="tx2150"/>
            <p:cNvSpPr/>
            <p:nvPr/>
          </p:nvSpPr>
          <p:spPr>
            <a:xfrm>
              <a:off x="6188248"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1" name="tx2151"/>
            <p:cNvSpPr/>
            <p:nvPr/>
          </p:nvSpPr>
          <p:spPr>
            <a:xfrm>
              <a:off x="6484703"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2" name="tx2152"/>
            <p:cNvSpPr/>
            <p:nvPr/>
          </p:nvSpPr>
          <p:spPr>
            <a:xfrm>
              <a:off x="6781158"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3" name="tx2153"/>
            <p:cNvSpPr/>
            <p:nvPr/>
          </p:nvSpPr>
          <p:spPr>
            <a:xfrm>
              <a:off x="7077613"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4" name="tx2154"/>
            <p:cNvSpPr/>
            <p:nvPr/>
          </p:nvSpPr>
          <p:spPr>
            <a:xfrm>
              <a:off x="7374069"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55" name="tx2155"/>
            <p:cNvSpPr/>
            <p:nvPr/>
          </p:nvSpPr>
          <p:spPr>
            <a:xfrm>
              <a:off x="7670524"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56" name="tx2156"/>
            <p:cNvSpPr/>
            <p:nvPr/>
          </p:nvSpPr>
          <p:spPr>
            <a:xfrm>
              <a:off x="7966979"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57" name="tx2157"/>
            <p:cNvSpPr/>
            <p:nvPr/>
          </p:nvSpPr>
          <p:spPr>
            <a:xfrm>
              <a:off x="8263434"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58" name="tx2158"/>
            <p:cNvSpPr/>
            <p:nvPr/>
          </p:nvSpPr>
          <p:spPr>
            <a:xfrm>
              <a:off x="8559889"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59" name="tx2159"/>
            <p:cNvSpPr/>
            <p:nvPr/>
          </p:nvSpPr>
          <p:spPr>
            <a:xfrm>
              <a:off x="8856344"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160" name="tx2160"/>
            <p:cNvSpPr/>
            <p:nvPr/>
          </p:nvSpPr>
          <p:spPr>
            <a:xfrm>
              <a:off x="2037876"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1" name="tx2161"/>
            <p:cNvSpPr/>
            <p:nvPr/>
          </p:nvSpPr>
          <p:spPr>
            <a:xfrm>
              <a:off x="2334331"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2" name="tx2162"/>
            <p:cNvSpPr/>
            <p:nvPr/>
          </p:nvSpPr>
          <p:spPr>
            <a:xfrm>
              <a:off x="2630786"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3" name="tx2163"/>
            <p:cNvSpPr/>
            <p:nvPr/>
          </p:nvSpPr>
          <p:spPr>
            <a:xfrm>
              <a:off x="381660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4" name="tx2164"/>
            <p:cNvSpPr/>
            <p:nvPr/>
          </p:nvSpPr>
          <p:spPr>
            <a:xfrm>
              <a:off x="4113062"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5" name="tx2165"/>
            <p:cNvSpPr/>
            <p:nvPr/>
          </p:nvSpPr>
          <p:spPr>
            <a:xfrm>
              <a:off x="440951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6" name="tx2166"/>
            <p:cNvSpPr/>
            <p:nvPr/>
          </p:nvSpPr>
          <p:spPr>
            <a:xfrm>
              <a:off x="4705972"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7" name="tx2167"/>
            <p:cNvSpPr/>
            <p:nvPr/>
          </p:nvSpPr>
          <p:spPr>
            <a:xfrm>
              <a:off x="500242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8" name="tx2168"/>
            <p:cNvSpPr/>
            <p:nvPr/>
          </p:nvSpPr>
          <p:spPr>
            <a:xfrm>
              <a:off x="529888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9" name="tx2169"/>
            <p:cNvSpPr/>
            <p:nvPr/>
          </p:nvSpPr>
          <p:spPr>
            <a:xfrm>
              <a:off x="5595338"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0" name="tx2170"/>
            <p:cNvSpPr/>
            <p:nvPr/>
          </p:nvSpPr>
          <p:spPr>
            <a:xfrm>
              <a:off x="589179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1" name="tx2171"/>
            <p:cNvSpPr/>
            <p:nvPr/>
          </p:nvSpPr>
          <p:spPr>
            <a:xfrm>
              <a:off x="6188248"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2" name="tx2172"/>
            <p:cNvSpPr/>
            <p:nvPr/>
          </p:nvSpPr>
          <p:spPr>
            <a:xfrm>
              <a:off x="648470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3" name="tx2173"/>
            <p:cNvSpPr/>
            <p:nvPr/>
          </p:nvSpPr>
          <p:spPr>
            <a:xfrm>
              <a:off x="6781158"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74" name="tx2174"/>
            <p:cNvSpPr/>
            <p:nvPr/>
          </p:nvSpPr>
          <p:spPr>
            <a:xfrm>
              <a:off x="707761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75" name="tx2175"/>
            <p:cNvSpPr/>
            <p:nvPr/>
          </p:nvSpPr>
          <p:spPr>
            <a:xfrm>
              <a:off x="7374069"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6" name="tx2176"/>
            <p:cNvSpPr/>
            <p:nvPr/>
          </p:nvSpPr>
          <p:spPr>
            <a:xfrm>
              <a:off x="7670524"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7" name="tx2177"/>
            <p:cNvSpPr/>
            <p:nvPr/>
          </p:nvSpPr>
          <p:spPr>
            <a:xfrm>
              <a:off x="7966979"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8" name="tx2178"/>
            <p:cNvSpPr/>
            <p:nvPr/>
          </p:nvSpPr>
          <p:spPr>
            <a:xfrm>
              <a:off x="8263434"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79" name="tx2179"/>
            <p:cNvSpPr/>
            <p:nvPr/>
          </p:nvSpPr>
          <p:spPr>
            <a:xfrm>
              <a:off x="8559889"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0" name="tx2180"/>
            <p:cNvSpPr/>
            <p:nvPr/>
          </p:nvSpPr>
          <p:spPr>
            <a:xfrm>
              <a:off x="8856344"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1" name="tx2181"/>
            <p:cNvSpPr/>
            <p:nvPr/>
          </p:nvSpPr>
          <p:spPr>
            <a:xfrm>
              <a:off x="648470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2" name="tx2182"/>
            <p:cNvSpPr/>
            <p:nvPr/>
          </p:nvSpPr>
          <p:spPr>
            <a:xfrm>
              <a:off x="6781158"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3" name="tx2183"/>
            <p:cNvSpPr/>
            <p:nvPr/>
          </p:nvSpPr>
          <p:spPr>
            <a:xfrm>
              <a:off x="7077613" y="40039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4" name="tx2184"/>
            <p:cNvSpPr/>
            <p:nvPr/>
          </p:nvSpPr>
          <p:spPr>
            <a:xfrm>
              <a:off x="7374069"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85" name="tx2185"/>
            <p:cNvSpPr/>
            <p:nvPr/>
          </p:nvSpPr>
          <p:spPr>
            <a:xfrm>
              <a:off x="7670524"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86" name="tx2186"/>
            <p:cNvSpPr/>
            <p:nvPr/>
          </p:nvSpPr>
          <p:spPr>
            <a:xfrm>
              <a:off x="7966979" y="400571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87" name="tx2187"/>
            <p:cNvSpPr/>
            <p:nvPr/>
          </p:nvSpPr>
          <p:spPr>
            <a:xfrm>
              <a:off x="8263434" y="40039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88" name="tx2188"/>
            <p:cNvSpPr/>
            <p:nvPr/>
          </p:nvSpPr>
          <p:spPr>
            <a:xfrm>
              <a:off x="8559889" y="40039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9" name="tx2189"/>
            <p:cNvSpPr/>
            <p:nvPr/>
          </p:nvSpPr>
          <p:spPr>
            <a:xfrm>
              <a:off x="8856344"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90" name="tx2190"/>
            <p:cNvSpPr/>
            <p:nvPr/>
          </p:nvSpPr>
          <p:spPr>
            <a:xfrm>
              <a:off x="2037876"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1" name="tx2191"/>
            <p:cNvSpPr/>
            <p:nvPr/>
          </p:nvSpPr>
          <p:spPr>
            <a:xfrm>
              <a:off x="2334331"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2" name="tx2192"/>
            <p:cNvSpPr/>
            <p:nvPr/>
          </p:nvSpPr>
          <p:spPr>
            <a:xfrm>
              <a:off x="2630786"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3" name="tx2193"/>
            <p:cNvSpPr/>
            <p:nvPr/>
          </p:nvSpPr>
          <p:spPr>
            <a:xfrm>
              <a:off x="2927241"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4" name="tx2194"/>
            <p:cNvSpPr/>
            <p:nvPr/>
          </p:nvSpPr>
          <p:spPr>
            <a:xfrm>
              <a:off x="322369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5" name="tx2195"/>
            <p:cNvSpPr/>
            <p:nvPr/>
          </p:nvSpPr>
          <p:spPr>
            <a:xfrm>
              <a:off x="3520152"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6" name="tx2196"/>
            <p:cNvSpPr/>
            <p:nvPr/>
          </p:nvSpPr>
          <p:spPr>
            <a:xfrm>
              <a:off x="381660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7" name="tx2197"/>
            <p:cNvSpPr/>
            <p:nvPr/>
          </p:nvSpPr>
          <p:spPr>
            <a:xfrm>
              <a:off x="4113062"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8" name="tx2198"/>
            <p:cNvSpPr/>
            <p:nvPr/>
          </p:nvSpPr>
          <p:spPr>
            <a:xfrm>
              <a:off x="440951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9" name="tx2199"/>
            <p:cNvSpPr/>
            <p:nvPr/>
          </p:nvSpPr>
          <p:spPr>
            <a:xfrm>
              <a:off x="4705972"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0" name="tx2200"/>
            <p:cNvSpPr/>
            <p:nvPr/>
          </p:nvSpPr>
          <p:spPr>
            <a:xfrm>
              <a:off x="500242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1" name="tx2201"/>
            <p:cNvSpPr/>
            <p:nvPr/>
          </p:nvSpPr>
          <p:spPr>
            <a:xfrm>
              <a:off x="529888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2" name="tx2202"/>
            <p:cNvSpPr/>
            <p:nvPr/>
          </p:nvSpPr>
          <p:spPr>
            <a:xfrm>
              <a:off x="5595338"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3" name="tx2203"/>
            <p:cNvSpPr/>
            <p:nvPr/>
          </p:nvSpPr>
          <p:spPr>
            <a:xfrm>
              <a:off x="589179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4" name="tx2204"/>
            <p:cNvSpPr/>
            <p:nvPr/>
          </p:nvSpPr>
          <p:spPr>
            <a:xfrm>
              <a:off x="6188248"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5" name="tx2205"/>
            <p:cNvSpPr/>
            <p:nvPr/>
          </p:nvSpPr>
          <p:spPr>
            <a:xfrm>
              <a:off x="648470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6" name="tx2206"/>
            <p:cNvSpPr/>
            <p:nvPr/>
          </p:nvSpPr>
          <p:spPr>
            <a:xfrm>
              <a:off x="6781158"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7" name="tx2207"/>
            <p:cNvSpPr/>
            <p:nvPr/>
          </p:nvSpPr>
          <p:spPr>
            <a:xfrm>
              <a:off x="707761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8" name="tx2208"/>
            <p:cNvSpPr/>
            <p:nvPr/>
          </p:nvSpPr>
          <p:spPr>
            <a:xfrm>
              <a:off x="7374069"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9" name="tx2209"/>
            <p:cNvSpPr/>
            <p:nvPr/>
          </p:nvSpPr>
          <p:spPr>
            <a:xfrm>
              <a:off x="7670524"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0" name="tx2210"/>
            <p:cNvSpPr/>
            <p:nvPr/>
          </p:nvSpPr>
          <p:spPr>
            <a:xfrm>
              <a:off x="7966979"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1" name="tx2211"/>
            <p:cNvSpPr/>
            <p:nvPr/>
          </p:nvSpPr>
          <p:spPr>
            <a:xfrm>
              <a:off x="8263434"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2" name="tx2212"/>
            <p:cNvSpPr/>
            <p:nvPr/>
          </p:nvSpPr>
          <p:spPr>
            <a:xfrm>
              <a:off x="8559889"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3" name="tx2213"/>
            <p:cNvSpPr/>
            <p:nvPr/>
          </p:nvSpPr>
          <p:spPr>
            <a:xfrm>
              <a:off x="8856344"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4" name="tx2214"/>
            <p:cNvSpPr/>
            <p:nvPr/>
          </p:nvSpPr>
          <p:spPr>
            <a:xfrm>
              <a:off x="2037876"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5" name="tx2215"/>
            <p:cNvSpPr/>
            <p:nvPr/>
          </p:nvSpPr>
          <p:spPr>
            <a:xfrm>
              <a:off x="2334331"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6" name="tx2216"/>
            <p:cNvSpPr/>
            <p:nvPr/>
          </p:nvSpPr>
          <p:spPr>
            <a:xfrm>
              <a:off x="2630786"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7" name="tx2217"/>
            <p:cNvSpPr/>
            <p:nvPr/>
          </p:nvSpPr>
          <p:spPr>
            <a:xfrm>
              <a:off x="2927241"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8" name="tx2218"/>
            <p:cNvSpPr/>
            <p:nvPr/>
          </p:nvSpPr>
          <p:spPr>
            <a:xfrm>
              <a:off x="322369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9" name="tx2219"/>
            <p:cNvSpPr/>
            <p:nvPr/>
          </p:nvSpPr>
          <p:spPr>
            <a:xfrm>
              <a:off x="3520152"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0" name="tx2220"/>
            <p:cNvSpPr/>
            <p:nvPr/>
          </p:nvSpPr>
          <p:spPr>
            <a:xfrm>
              <a:off x="381660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1" name="tx2221"/>
            <p:cNvSpPr/>
            <p:nvPr/>
          </p:nvSpPr>
          <p:spPr>
            <a:xfrm>
              <a:off x="4113062"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2" name="tx2222"/>
            <p:cNvSpPr/>
            <p:nvPr/>
          </p:nvSpPr>
          <p:spPr>
            <a:xfrm>
              <a:off x="440951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3" name="tx2223"/>
            <p:cNvSpPr/>
            <p:nvPr/>
          </p:nvSpPr>
          <p:spPr>
            <a:xfrm>
              <a:off x="4705972"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4" name="tx2224"/>
            <p:cNvSpPr/>
            <p:nvPr/>
          </p:nvSpPr>
          <p:spPr>
            <a:xfrm>
              <a:off x="500242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5" name="tx2225"/>
            <p:cNvSpPr/>
            <p:nvPr/>
          </p:nvSpPr>
          <p:spPr>
            <a:xfrm>
              <a:off x="529888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6" name="tx2226"/>
            <p:cNvSpPr/>
            <p:nvPr/>
          </p:nvSpPr>
          <p:spPr>
            <a:xfrm>
              <a:off x="5595338"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7" name="tx2227"/>
            <p:cNvSpPr/>
            <p:nvPr/>
          </p:nvSpPr>
          <p:spPr>
            <a:xfrm>
              <a:off x="589179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8" name="tx2228"/>
            <p:cNvSpPr/>
            <p:nvPr/>
          </p:nvSpPr>
          <p:spPr>
            <a:xfrm>
              <a:off x="6188248"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9" name="tx2229"/>
            <p:cNvSpPr/>
            <p:nvPr/>
          </p:nvSpPr>
          <p:spPr>
            <a:xfrm>
              <a:off x="648470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0" name="tx2230"/>
            <p:cNvSpPr/>
            <p:nvPr/>
          </p:nvSpPr>
          <p:spPr>
            <a:xfrm>
              <a:off x="6781158"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1" name="tx2231"/>
            <p:cNvSpPr/>
            <p:nvPr/>
          </p:nvSpPr>
          <p:spPr>
            <a:xfrm>
              <a:off x="707761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2" name="tx2232"/>
            <p:cNvSpPr/>
            <p:nvPr/>
          </p:nvSpPr>
          <p:spPr>
            <a:xfrm>
              <a:off x="7374069"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3" name="tx2233"/>
            <p:cNvSpPr/>
            <p:nvPr/>
          </p:nvSpPr>
          <p:spPr>
            <a:xfrm>
              <a:off x="7670524"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4" name="tx2234"/>
            <p:cNvSpPr/>
            <p:nvPr/>
          </p:nvSpPr>
          <p:spPr>
            <a:xfrm>
              <a:off x="7966979"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5" name="tx2235"/>
            <p:cNvSpPr/>
            <p:nvPr/>
          </p:nvSpPr>
          <p:spPr>
            <a:xfrm>
              <a:off x="8263434"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6" name="tx2236"/>
            <p:cNvSpPr/>
            <p:nvPr/>
          </p:nvSpPr>
          <p:spPr>
            <a:xfrm>
              <a:off x="8559889"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7" name="tx2237"/>
            <p:cNvSpPr/>
            <p:nvPr/>
          </p:nvSpPr>
          <p:spPr>
            <a:xfrm>
              <a:off x="8856344"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8" name="tx2238"/>
            <p:cNvSpPr/>
            <p:nvPr/>
          </p:nvSpPr>
          <p:spPr>
            <a:xfrm>
              <a:off x="2037876"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9" name="tx2239"/>
            <p:cNvSpPr/>
            <p:nvPr/>
          </p:nvSpPr>
          <p:spPr>
            <a:xfrm>
              <a:off x="2334331"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0" name="tx2240"/>
            <p:cNvSpPr/>
            <p:nvPr/>
          </p:nvSpPr>
          <p:spPr>
            <a:xfrm>
              <a:off x="2630786"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1" name="tx2241"/>
            <p:cNvSpPr/>
            <p:nvPr/>
          </p:nvSpPr>
          <p:spPr>
            <a:xfrm>
              <a:off x="2927241"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2" name="tx2242"/>
            <p:cNvSpPr/>
            <p:nvPr/>
          </p:nvSpPr>
          <p:spPr>
            <a:xfrm>
              <a:off x="322369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3" name="tx2243"/>
            <p:cNvSpPr/>
            <p:nvPr/>
          </p:nvSpPr>
          <p:spPr>
            <a:xfrm>
              <a:off x="3520152"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4" name="tx2244"/>
            <p:cNvSpPr/>
            <p:nvPr/>
          </p:nvSpPr>
          <p:spPr>
            <a:xfrm>
              <a:off x="381660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5" name="tx2245"/>
            <p:cNvSpPr/>
            <p:nvPr/>
          </p:nvSpPr>
          <p:spPr>
            <a:xfrm>
              <a:off x="4113062"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6" name="tx2246"/>
            <p:cNvSpPr/>
            <p:nvPr/>
          </p:nvSpPr>
          <p:spPr>
            <a:xfrm>
              <a:off x="440951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7" name="tx2247"/>
            <p:cNvSpPr/>
            <p:nvPr/>
          </p:nvSpPr>
          <p:spPr>
            <a:xfrm>
              <a:off x="4705972"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8" name="tx2248"/>
            <p:cNvSpPr/>
            <p:nvPr/>
          </p:nvSpPr>
          <p:spPr>
            <a:xfrm>
              <a:off x="500242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9" name="tx2249"/>
            <p:cNvSpPr/>
            <p:nvPr/>
          </p:nvSpPr>
          <p:spPr>
            <a:xfrm>
              <a:off x="529888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0" name="tx2250"/>
            <p:cNvSpPr/>
            <p:nvPr/>
          </p:nvSpPr>
          <p:spPr>
            <a:xfrm>
              <a:off x="5595338"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1" name="tx2251"/>
            <p:cNvSpPr/>
            <p:nvPr/>
          </p:nvSpPr>
          <p:spPr>
            <a:xfrm>
              <a:off x="589179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52" name="tx2252"/>
            <p:cNvSpPr/>
            <p:nvPr/>
          </p:nvSpPr>
          <p:spPr>
            <a:xfrm>
              <a:off x="6188248"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3" name="tx2253"/>
            <p:cNvSpPr/>
            <p:nvPr/>
          </p:nvSpPr>
          <p:spPr>
            <a:xfrm>
              <a:off x="2037876"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254" name="tx2254"/>
            <p:cNvSpPr/>
            <p:nvPr/>
          </p:nvSpPr>
          <p:spPr>
            <a:xfrm>
              <a:off x="2334331"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5" name="tx2255"/>
            <p:cNvSpPr/>
            <p:nvPr/>
          </p:nvSpPr>
          <p:spPr>
            <a:xfrm>
              <a:off x="2630786"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56" name="tx2256"/>
            <p:cNvSpPr/>
            <p:nvPr/>
          </p:nvSpPr>
          <p:spPr>
            <a:xfrm>
              <a:off x="2927241"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57" name="tx2257"/>
            <p:cNvSpPr/>
            <p:nvPr/>
          </p:nvSpPr>
          <p:spPr>
            <a:xfrm>
              <a:off x="3223697" y="424112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258" name="tx2258"/>
            <p:cNvSpPr/>
            <p:nvPr/>
          </p:nvSpPr>
          <p:spPr>
            <a:xfrm>
              <a:off x="3520152"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59" name="tx2259"/>
            <p:cNvSpPr/>
            <p:nvPr/>
          </p:nvSpPr>
          <p:spPr>
            <a:xfrm>
              <a:off x="381660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60" name="tx2260"/>
            <p:cNvSpPr/>
            <p:nvPr/>
          </p:nvSpPr>
          <p:spPr>
            <a:xfrm>
              <a:off x="4113062"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1" name="tx2261"/>
            <p:cNvSpPr/>
            <p:nvPr/>
          </p:nvSpPr>
          <p:spPr>
            <a:xfrm>
              <a:off x="440951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2" name="tx2262"/>
            <p:cNvSpPr/>
            <p:nvPr/>
          </p:nvSpPr>
          <p:spPr>
            <a:xfrm>
              <a:off x="4705972"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3" name="tx2263"/>
            <p:cNvSpPr/>
            <p:nvPr/>
          </p:nvSpPr>
          <p:spPr>
            <a:xfrm>
              <a:off x="500242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4" name="tx2264"/>
            <p:cNvSpPr/>
            <p:nvPr/>
          </p:nvSpPr>
          <p:spPr>
            <a:xfrm>
              <a:off x="529888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5" name="tx2265"/>
            <p:cNvSpPr/>
            <p:nvPr/>
          </p:nvSpPr>
          <p:spPr>
            <a:xfrm>
              <a:off x="5595338"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6" name="tx2266"/>
            <p:cNvSpPr/>
            <p:nvPr/>
          </p:nvSpPr>
          <p:spPr>
            <a:xfrm>
              <a:off x="589179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7" name="tx2267"/>
            <p:cNvSpPr/>
            <p:nvPr/>
          </p:nvSpPr>
          <p:spPr>
            <a:xfrm>
              <a:off x="6188248"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8" name="tx2268"/>
            <p:cNvSpPr/>
            <p:nvPr/>
          </p:nvSpPr>
          <p:spPr>
            <a:xfrm>
              <a:off x="648470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9" name="tx2269"/>
            <p:cNvSpPr/>
            <p:nvPr/>
          </p:nvSpPr>
          <p:spPr>
            <a:xfrm>
              <a:off x="6781158"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70" name="tx2270"/>
            <p:cNvSpPr/>
            <p:nvPr/>
          </p:nvSpPr>
          <p:spPr>
            <a:xfrm>
              <a:off x="707761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1" name="tx2271"/>
            <p:cNvSpPr/>
            <p:nvPr/>
          </p:nvSpPr>
          <p:spPr>
            <a:xfrm>
              <a:off x="7374069"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2" name="tx2272"/>
            <p:cNvSpPr/>
            <p:nvPr/>
          </p:nvSpPr>
          <p:spPr>
            <a:xfrm>
              <a:off x="7670524"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3" name="tx2273"/>
            <p:cNvSpPr/>
            <p:nvPr/>
          </p:nvSpPr>
          <p:spPr>
            <a:xfrm>
              <a:off x="7966979"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4" name="tx2274"/>
            <p:cNvSpPr/>
            <p:nvPr/>
          </p:nvSpPr>
          <p:spPr>
            <a:xfrm>
              <a:off x="8263434"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5" name="tx2275"/>
            <p:cNvSpPr/>
            <p:nvPr/>
          </p:nvSpPr>
          <p:spPr>
            <a:xfrm>
              <a:off x="8559889"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6" name="tx2276"/>
            <p:cNvSpPr/>
            <p:nvPr/>
          </p:nvSpPr>
          <p:spPr>
            <a:xfrm>
              <a:off x="8856344"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7" name="tx2277"/>
            <p:cNvSpPr/>
            <p:nvPr/>
          </p:nvSpPr>
          <p:spPr>
            <a:xfrm>
              <a:off x="2037876"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8" name="tx2278"/>
            <p:cNvSpPr/>
            <p:nvPr/>
          </p:nvSpPr>
          <p:spPr>
            <a:xfrm>
              <a:off x="2334331"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79" name="tx2279"/>
            <p:cNvSpPr/>
            <p:nvPr/>
          </p:nvSpPr>
          <p:spPr>
            <a:xfrm>
              <a:off x="2630786"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0" name="tx2280"/>
            <p:cNvSpPr/>
            <p:nvPr/>
          </p:nvSpPr>
          <p:spPr>
            <a:xfrm>
              <a:off x="2927241"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1" name="tx2281"/>
            <p:cNvSpPr/>
            <p:nvPr/>
          </p:nvSpPr>
          <p:spPr>
            <a:xfrm>
              <a:off x="322369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2" name="tx2282"/>
            <p:cNvSpPr/>
            <p:nvPr/>
          </p:nvSpPr>
          <p:spPr>
            <a:xfrm>
              <a:off x="3520152"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3" name="tx2283"/>
            <p:cNvSpPr/>
            <p:nvPr/>
          </p:nvSpPr>
          <p:spPr>
            <a:xfrm>
              <a:off x="381660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4" name="tx2284"/>
            <p:cNvSpPr/>
            <p:nvPr/>
          </p:nvSpPr>
          <p:spPr>
            <a:xfrm>
              <a:off x="4113062"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5" name="tx2285"/>
            <p:cNvSpPr/>
            <p:nvPr/>
          </p:nvSpPr>
          <p:spPr>
            <a:xfrm>
              <a:off x="440951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6" name="tx2286"/>
            <p:cNvSpPr/>
            <p:nvPr/>
          </p:nvSpPr>
          <p:spPr>
            <a:xfrm>
              <a:off x="4705972"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7" name="tx2287"/>
            <p:cNvSpPr/>
            <p:nvPr/>
          </p:nvSpPr>
          <p:spPr>
            <a:xfrm>
              <a:off x="500242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8" name="tx2288"/>
            <p:cNvSpPr/>
            <p:nvPr/>
          </p:nvSpPr>
          <p:spPr>
            <a:xfrm>
              <a:off x="529888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9" name="tx2289"/>
            <p:cNvSpPr/>
            <p:nvPr/>
          </p:nvSpPr>
          <p:spPr>
            <a:xfrm>
              <a:off x="5595338"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0" name="tx2290"/>
            <p:cNvSpPr/>
            <p:nvPr/>
          </p:nvSpPr>
          <p:spPr>
            <a:xfrm>
              <a:off x="589179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1" name="tx2291"/>
            <p:cNvSpPr/>
            <p:nvPr/>
          </p:nvSpPr>
          <p:spPr>
            <a:xfrm>
              <a:off x="6188248"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2" name="tx2292"/>
            <p:cNvSpPr/>
            <p:nvPr/>
          </p:nvSpPr>
          <p:spPr>
            <a:xfrm>
              <a:off x="648470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3" name="tx2293"/>
            <p:cNvSpPr/>
            <p:nvPr/>
          </p:nvSpPr>
          <p:spPr>
            <a:xfrm>
              <a:off x="6781158"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4" name="tx2294"/>
            <p:cNvSpPr/>
            <p:nvPr/>
          </p:nvSpPr>
          <p:spPr>
            <a:xfrm>
              <a:off x="707761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5" name="tx2295"/>
            <p:cNvSpPr/>
            <p:nvPr/>
          </p:nvSpPr>
          <p:spPr>
            <a:xfrm>
              <a:off x="7374069"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6" name="tx2296"/>
            <p:cNvSpPr/>
            <p:nvPr/>
          </p:nvSpPr>
          <p:spPr>
            <a:xfrm>
              <a:off x="7670524"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7" name="tx2297"/>
            <p:cNvSpPr/>
            <p:nvPr/>
          </p:nvSpPr>
          <p:spPr>
            <a:xfrm>
              <a:off x="7966979" y="305872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98" name="tx2298"/>
            <p:cNvSpPr/>
            <p:nvPr/>
          </p:nvSpPr>
          <p:spPr>
            <a:xfrm>
              <a:off x="8263434"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99" name="tx2299"/>
            <p:cNvSpPr/>
            <p:nvPr/>
          </p:nvSpPr>
          <p:spPr>
            <a:xfrm>
              <a:off x="8559889"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0" name="tx2300"/>
            <p:cNvSpPr/>
            <p:nvPr/>
          </p:nvSpPr>
          <p:spPr>
            <a:xfrm>
              <a:off x="8856344"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1" name="tx2301"/>
            <p:cNvSpPr/>
            <p:nvPr/>
          </p:nvSpPr>
          <p:spPr>
            <a:xfrm>
              <a:off x="3816607"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2" name="tx2302"/>
            <p:cNvSpPr/>
            <p:nvPr/>
          </p:nvSpPr>
          <p:spPr>
            <a:xfrm>
              <a:off x="4113062"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3" name="tx2303"/>
            <p:cNvSpPr/>
            <p:nvPr/>
          </p:nvSpPr>
          <p:spPr>
            <a:xfrm>
              <a:off x="4409517"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4" name="tx2304"/>
            <p:cNvSpPr/>
            <p:nvPr/>
          </p:nvSpPr>
          <p:spPr>
            <a:xfrm>
              <a:off x="4705972"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5" name="tx2305"/>
            <p:cNvSpPr/>
            <p:nvPr/>
          </p:nvSpPr>
          <p:spPr>
            <a:xfrm>
              <a:off x="5002427"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6" name="tx2306"/>
            <p:cNvSpPr/>
            <p:nvPr/>
          </p:nvSpPr>
          <p:spPr>
            <a:xfrm>
              <a:off x="529888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7" name="tx2307"/>
            <p:cNvSpPr/>
            <p:nvPr/>
          </p:nvSpPr>
          <p:spPr>
            <a:xfrm>
              <a:off x="5595338"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8" name="tx2308"/>
            <p:cNvSpPr/>
            <p:nvPr/>
          </p:nvSpPr>
          <p:spPr>
            <a:xfrm>
              <a:off x="589179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9" name="tx2309"/>
            <p:cNvSpPr/>
            <p:nvPr/>
          </p:nvSpPr>
          <p:spPr>
            <a:xfrm>
              <a:off x="6188248"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0" name="tx2310"/>
            <p:cNvSpPr/>
            <p:nvPr/>
          </p:nvSpPr>
          <p:spPr>
            <a:xfrm>
              <a:off x="648470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1" name="tx2311"/>
            <p:cNvSpPr/>
            <p:nvPr/>
          </p:nvSpPr>
          <p:spPr>
            <a:xfrm>
              <a:off x="6781158"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2" name="tx2312"/>
            <p:cNvSpPr/>
            <p:nvPr/>
          </p:nvSpPr>
          <p:spPr>
            <a:xfrm>
              <a:off x="707761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3" name="tx2313"/>
            <p:cNvSpPr/>
            <p:nvPr/>
          </p:nvSpPr>
          <p:spPr>
            <a:xfrm>
              <a:off x="7374069"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4" name="tx2314"/>
            <p:cNvSpPr/>
            <p:nvPr/>
          </p:nvSpPr>
          <p:spPr>
            <a:xfrm>
              <a:off x="7670524"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5" name="tx2315"/>
            <p:cNvSpPr/>
            <p:nvPr/>
          </p:nvSpPr>
          <p:spPr>
            <a:xfrm>
              <a:off x="7966979"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6" name="tx2316"/>
            <p:cNvSpPr/>
            <p:nvPr/>
          </p:nvSpPr>
          <p:spPr>
            <a:xfrm>
              <a:off x="8263434"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7" name="tx2317"/>
            <p:cNvSpPr/>
            <p:nvPr/>
          </p:nvSpPr>
          <p:spPr>
            <a:xfrm>
              <a:off x="8559889" y="32950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8" name="tx2318"/>
            <p:cNvSpPr/>
            <p:nvPr/>
          </p:nvSpPr>
          <p:spPr>
            <a:xfrm>
              <a:off x="8856344" y="32950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9" name="tx2319"/>
            <p:cNvSpPr/>
            <p:nvPr/>
          </p:nvSpPr>
          <p:spPr>
            <a:xfrm>
              <a:off x="2037876"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0" name="tx2320"/>
            <p:cNvSpPr/>
            <p:nvPr/>
          </p:nvSpPr>
          <p:spPr>
            <a:xfrm>
              <a:off x="2334331"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1" name="tx2321"/>
            <p:cNvSpPr/>
            <p:nvPr/>
          </p:nvSpPr>
          <p:spPr>
            <a:xfrm>
              <a:off x="2630786"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2" name="tx2322"/>
            <p:cNvSpPr/>
            <p:nvPr/>
          </p:nvSpPr>
          <p:spPr>
            <a:xfrm>
              <a:off x="2927241"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3" name="tx2323"/>
            <p:cNvSpPr/>
            <p:nvPr/>
          </p:nvSpPr>
          <p:spPr>
            <a:xfrm>
              <a:off x="322369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4" name="tx2324"/>
            <p:cNvSpPr/>
            <p:nvPr/>
          </p:nvSpPr>
          <p:spPr>
            <a:xfrm>
              <a:off x="3520152"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5" name="tx2325"/>
            <p:cNvSpPr/>
            <p:nvPr/>
          </p:nvSpPr>
          <p:spPr>
            <a:xfrm>
              <a:off x="381660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6" name="tx2326"/>
            <p:cNvSpPr/>
            <p:nvPr/>
          </p:nvSpPr>
          <p:spPr>
            <a:xfrm>
              <a:off x="4113062"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7" name="tx2327"/>
            <p:cNvSpPr/>
            <p:nvPr/>
          </p:nvSpPr>
          <p:spPr>
            <a:xfrm>
              <a:off x="440951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8" name="tx2328"/>
            <p:cNvSpPr/>
            <p:nvPr/>
          </p:nvSpPr>
          <p:spPr>
            <a:xfrm>
              <a:off x="4705972"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9" name="tx2329"/>
            <p:cNvSpPr/>
            <p:nvPr/>
          </p:nvSpPr>
          <p:spPr>
            <a:xfrm>
              <a:off x="500242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0" name="tx2330"/>
            <p:cNvSpPr/>
            <p:nvPr/>
          </p:nvSpPr>
          <p:spPr>
            <a:xfrm>
              <a:off x="529888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1" name="tx2331"/>
            <p:cNvSpPr/>
            <p:nvPr/>
          </p:nvSpPr>
          <p:spPr>
            <a:xfrm>
              <a:off x="5595338"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2" name="tx2332"/>
            <p:cNvSpPr/>
            <p:nvPr/>
          </p:nvSpPr>
          <p:spPr>
            <a:xfrm>
              <a:off x="589179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3" name="tx2333"/>
            <p:cNvSpPr/>
            <p:nvPr/>
          </p:nvSpPr>
          <p:spPr>
            <a:xfrm>
              <a:off x="6188248"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4" name="tx2334"/>
            <p:cNvSpPr/>
            <p:nvPr/>
          </p:nvSpPr>
          <p:spPr>
            <a:xfrm>
              <a:off x="648470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5" name="tx2335"/>
            <p:cNvSpPr/>
            <p:nvPr/>
          </p:nvSpPr>
          <p:spPr>
            <a:xfrm>
              <a:off x="6781158"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6" name="tx2336"/>
            <p:cNvSpPr/>
            <p:nvPr/>
          </p:nvSpPr>
          <p:spPr>
            <a:xfrm>
              <a:off x="707761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7" name="tx2337"/>
            <p:cNvSpPr/>
            <p:nvPr/>
          </p:nvSpPr>
          <p:spPr>
            <a:xfrm>
              <a:off x="7374069"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8" name="tx2338"/>
            <p:cNvSpPr/>
            <p:nvPr/>
          </p:nvSpPr>
          <p:spPr>
            <a:xfrm>
              <a:off x="2037876"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39" name="tx2339"/>
            <p:cNvSpPr/>
            <p:nvPr/>
          </p:nvSpPr>
          <p:spPr>
            <a:xfrm>
              <a:off x="2334331"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40" name="tx2340"/>
            <p:cNvSpPr/>
            <p:nvPr/>
          </p:nvSpPr>
          <p:spPr>
            <a:xfrm>
              <a:off x="2630786"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1" name="tx2341"/>
            <p:cNvSpPr/>
            <p:nvPr/>
          </p:nvSpPr>
          <p:spPr>
            <a:xfrm>
              <a:off x="2927241"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2" name="tx2342"/>
            <p:cNvSpPr/>
            <p:nvPr/>
          </p:nvSpPr>
          <p:spPr>
            <a:xfrm>
              <a:off x="322369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3" name="tx2343"/>
            <p:cNvSpPr/>
            <p:nvPr/>
          </p:nvSpPr>
          <p:spPr>
            <a:xfrm>
              <a:off x="3520152"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4" name="tx2344"/>
            <p:cNvSpPr/>
            <p:nvPr/>
          </p:nvSpPr>
          <p:spPr>
            <a:xfrm>
              <a:off x="381660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5" name="tx2345"/>
            <p:cNvSpPr/>
            <p:nvPr/>
          </p:nvSpPr>
          <p:spPr>
            <a:xfrm>
              <a:off x="4113062"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6" name="tx2346"/>
            <p:cNvSpPr/>
            <p:nvPr/>
          </p:nvSpPr>
          <p:spPr>
            <a:xfrm>
              <a:off x="440951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7" name="tx2347"/>
            <p:cNvSpPr/>
            <p:nvPr/>
          </p:nvSpPr>
          <p:spPr>
            <a:xfrm>
              <a:off x="4705972"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500242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9" name="tx2349"/>
            <p:cNvSpPr/>
            <p:nvPr/>
          </p:nvSpPr>
          <p:spPr>
            <a:xfrm>
              <a:off x="529888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0" name="tx2350"/>
            <p:cNvSpPr/>
            <p:nvPr/>
          </p:nvSpPr>
          <p:spPr>
            <a:xfrm>
              <a:off x="5595338"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1" name="tx2351"/>
            <p:cNvSpPr/>
            <p:nvPr/>
          </p:nvSpPr>
          <p:spPr>
            <a:xfrm>
              <a:off x="589179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2" name="tx2352"/>
            <p:cNvSpPr/>
            <p:nvPr/>
          </p:nvSpPr>
          <p:spPr>
            <a:xfrm>
              <a:off x="6188248"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3" name="tx2353"/>
            <p:cNvSpPr/>
            <p:nvPr/>
          </p:nvSpPr>
          <p:spPr>
            <a:xfrm>
              <a:off x="648470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4" name="tx2354"/>
            <p:cNvSpPr/>
            <p:nvPr/>
          </p:nvSpPr>
          <p:spPr>
            <a:xfrm>
              <a:off x="6781158"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5" name="tx2355"/>
            <p:cNvSpPr/>
            <p:nvPr/>
          </p:nvSpPr>
          <p:spPr>
            <a:xfrm>
              <a:off x="707761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56" name="tx2356"/>
            <p:cNvSpPr/>
            <p:nvPr/>
          </p:nvSpPr>
          <p:spPr>
            <a:xfrm>
              <a:off x="7374069"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7" name="tx2357"/>
            <p:cNvSpPr/>
            <p:nvPr/>
          </p:nvSpPr>
          <p:spPr>
            <a:xfrm>
              <a:off x="7670524"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8" name="tx2358"/>
            <p:cNvSpPr/>
            <p:nvPr/>
          </p:nvSpPr>
          <p:spPr>
            <a:xfrm>
              <a:off x="7966979"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59" name="tx2359"/>
            <p:cNvSpPr/>
            <p:nvPr/>
          </p:nvSpPr>
          <p:spPr>
            <a:xfrm>
              <a:off x="8263434" y="28224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0" name="tx2360"/>
            <p:cNvSpPr/>
            <p:nvPr/>
          </p:nvSpPr>
          <p:spPr>
            <a:xfrm>
              <a:off x="8559889"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61" name="tx2361"/>
            <p:cNvSpPr/>
            <p:nvPr/>
          </p:nvSpPr>
          <p:spPr>
            <a:xfrm>
              <a:off x="8856344"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62" name="tx2362"/>
            <p:cNvSpPr/>
            <p:nvPr/>
          </p:nvSpPr>
          <p:spPr>
            <a:xfrm>
              <a:off x="7670524"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3" name="tx2363"/>
            <p:cNvSpPr/>
            <p:nvPr/>
          </p:nvSpPr>
          <p:spPr>
            <a:xfrm>
              <a:off x="7966979"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4" name="tx2364"/>
            <p:cNvSpPr/>
            <p:nvPr/>
          </p:nvSpPr>
          <p:spPr>
            <a:xfrm>
              <a:off x="8263434"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5" name="tx2365"/>
            <p:cNvSpPr/>
            <p:nvPr/>
          </p:nvSpPr>
          <p:spPr>
            <a:xfrm>
              <a:off x="8559889"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6" name="tx2366"/>
            <p:cNvSpPr/>
            <p:nvPr/>
          </p:nvSpPr>
          <p:spPr>
            <a:xfrm>
              <a:off x="8856344"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7" name="tx2367"/>
            <p:cNvSpPr/>
            <p:nvPr/>
          </p:nvSpPr>
          <p:spPr>
            <a:xfrm>
              <a:off x="2037876"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68" name="tx2368"/>
            <p:cNvSpPr/>
            <p:nvPr/>
          </p:nvSpPr>
          <p:spPr>
            <a:xfrm>
              <a:off x="2334331"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69" name="tx2369"/>
            <p:cNvSpPr/>
            <p:nvPr/>
          </p:nvSpPr>
          <p:spPr>
            <a:xfrm>
              <a:off x="2630786"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70" name="tx2370"/>
            <p:cNvSpPr/>
            <p:nvPr/>
          </p:nvSpPr>
          <p:spPr>
            <a:xfrm>
              <a:off x="2927241"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71" name="tx2371"/>
            <p:cNvSpPr/>
            <p:nvPr/>
          </p:nvSpPr>
          <p:spPr>
            <a:xfrm>
              <a:off x="322369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72" name="tx2372"/>
            <p:cNvSpPr/>
            <p:nvPr/>
          </p:nvSpPr>
          <p:spPr>
            <a:xfrm>
              <a:off x="3520152" y="4791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73" name="tx2373"/>
            <p:cNvSpPr/>
            <p:nvPr/>
          </p:nvSpPr>
          <p:spPr>
            <a:xfrm>
              <a:off x="381660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74" name="tx2374"/>
            <p:cNvSpPr/>
            <p:nvPr/>
          </p:nvSpPr>
          <p:spPr>
            <a:xfrm>
              <a:off x="4113062"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75" name="tx2375"/>
            <p:cNvSpPr/>
            <p:nvPr/>
          </p:nvSpPr>
          <p:spPr>
            <a:xfrm>
              <a:off x="440951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76" name="tx2376"/>
            <p:cNvSpPr/>
            <p:nvPr/>
          </p:nvSpPr>
          <p:spPr>
            <a:xfrm>
              <a:off x="4705972"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77" name="tx2377"/>
            <p:cNvSpPr/>
            <p:nvPr/>
          </p:nvSpPr>
          <p:spPr>
            <a:xfrm>
              <a:off x="500242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78" name="tx2378"/>
            <p:cNvSpPr/>
            <p:nvPr/>
          </p:nvSpPr>
          <p:spPr>
            <a:xfrm>
              <a:off x="529888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79" name="tx2379"/>
            <p:cNvSpPr/>
            <p:nvPr/>
          </p:nvSpPr>
          <p:spPr>
            <a:xfrm>
              <a:off x="5595338"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80" name="tx2380"/>
            <p:cNvSpPr/>
            <p:nvPr/>
          </p:nvSpPr>
          <p:spPr>
            <a:xfrm>
              <a:off x="589179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1" name="tx2381"/>
            <p:cNvSpPr/>
            <p:nvPr/>
          </p:nvSpPr>
          <p:spPr>
            <a:xfrm>
              <a:off x="6188248"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82" name="tx2382"/>
            <p:cNvSpPr/>
            <p:nvPr/>
          </p:nvSpPr>
          <p:spPr>
            <a:xfrm>
              <a:off x="648470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3" name="tx2383"/>
            <p:cNvSpPr/>
            <p:nvPr/>
          </p:nvSpPr>
          <p:spPr>
            <a:xfrm>
              <a:off x="6781158"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84" name="tx2384"/>
            <p:cNvSpPr/>
            <p:nvPr/>
          </p:nvSpPr>
          <p:spPr>
            <a:xfrm>
              <a:off x="707761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5" name="tx2385"/>
            <p:cNvSpPr/>
            <p:nvPr/>
          </p:nvSpPr>
          <p:spPr>
            <a:xfrm>
              <a:off x="7374069"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6" name="tx2386"/>
            <p:cNvSpPr/>
            <p:nvPr/>
          </p:nvSpPr>
          <p:spPr>
            <a:xfrm>
              <a:off x="7670524"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87" name="tx2387"/>
            <p:cNvSpPr/>
            <p:nvPr/>
          </p:nvSpPr>
          <p:spPr>
            <a:xfrm>
              <a:off x="7966979"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8" name="tx2388"/>
            <p:cNvSpPr/>
            <p:nvPr/>
          </p:nvSpPr>
          <p:spPr>
            <a:xfrm>
              <a:off x="8263434"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9" name="tx2389"/>
            <p:cNvSpPr/>
            <p:nvPr/>
          </p:nvSpPr>
          <p:spPr>
            <a:xfrm>
              <a:off x="8559889"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90" name="tx2390"/>
            <p:cNvSpPr/>
            <p:nvPr/>
          </p:nvSpPr>
          <p:spPr>
            <a:xfrm>
              <a:off x="8856344"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91" name="tx2391"/>
            <p:cNvSpPr/>
            <p:nvPr/>
          </p:nvSpPr>
          <p:spPr>
            <a:xfrm>
              <a:off x="2037876"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2" name="tx2392"/>
            <p:cNvSpPr/>
            <p:nvPr/>
          </p:nvSpPr>
          <p:spPr>
            <a:xfrm>
              <a:off x="2334331"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3" name="tx2393"/>
            <p:cNvSpPr/>
            <p:nvPr/>
          </p:nvSpPr>
          <p:spPr>
            <a:xfrm>
              <a:off x="2630786"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4" name="tx2394"/>
            <p:cNvSpPr/>
            <p:nvPr/>
          </p:nvSpPr>
          <p:spPr>
            <a:xfrm>
              <a:off x="2927241"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5" name="tx2395"/>
            <p:cNvSpPr/>
            <p:nvPr/>
          </p:nvSpPr>
          <p:spPr>
            <a:xfrm>
              <a:off x="322369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6" name="tx2396"/>
            <p:cNvSpPr/>
            <p:nvPr/>
          </p:nvSpPr>
          <p:spPr>
            <a:xfrm>
              <a:off x="3520152"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97" name="tx2397"/>
            <p:cNvSpPr/>
            <p:nvPr/>
          </p:nvSpPr>
          <p:spPr>
            <a:xfrm>
              <a:off x="381660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8" name="tx2398"/>
            <p:cNvSpPr/>
            <p:nvPr/>
          </p:nvSpPr>
          <p:spPr>
            <a:xfrm>
              <a:off x="4113062"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9" name="tx2399"/>
            <p:cNvSpPr/>
            <p:nvPr/>
          </p:nvSpPr>
          <p:spPr>
            <a:xfrm>
              <a:off x="440951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0" name="tx2400"/>
            <p:cNvSpPr/>
            <p:nvPr/>
          </p:nvSpPr>
          <p:spPr>
            <a:xfrm>
              <a:off x="4705972"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1" name="tx2401"/>
            <p:cNvSpPr/>
            <p:nvPr/>
          </p:nvSpPr>
          <p:spPr>
            <a:xfrm>
              <a:off x="500242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2" name="tx2402"/>
            <p:cNvSpPr/>
            <p:nvPr/>
          </p:nvSpPr>
          <p:spPr>
            <a:xfrm>
              <a:off x="529888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3" name="tx2403"/>
            <p:cNvSpPr/>
            <p:nvPr/>
          </p:nvSpPr>
          <p:spPr>
            <a:xfrm>
              <a:off x="5595338"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4" name="tx2404"/>
            <p:cNvSpPr/>
            <p:nvPr/>
          </p:nvSpPr>
          <p:spPr>
            <a:xfrm>
              <a:off x="589179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5" name="tx2405"/>
            <p:cNvSpPr/>
            <p:nvPr/>
          </p:nvSpPr>
          <p:spPr>
            <a:xfrm>
              <a:off x="6188248"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6" name="tx2406"/>
            <p:cNvSpPr/>
            <p:nvPr/>
          </p:nvSpPr>
          <p:spPr>
            <a:xfrm>
              <a:off x="648470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7" name="tx2407"/>
            <p:cNvSpPr/>
            <p:nvPr/>
          </p:nvSpPr>
          <p:spPr>
            <a:xfrm>
              <a:off x="6781158"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8" name="tx2408"/>
            <p:cNvSpPr/>
            <p:nvPr/>
          </p:nvSpPr>
          <p:spPr>
            <a:xfrm>
              <a:off x="707761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9" name="tx2409"/>
            <p:cNvSpPr/>
            <p:nvPr/>
          </p:nvSpPr>
          <p:spPr>
            <a:xfrm>
              <a:off x="7374069"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0" name="tx2410"/>
            <p:cNvSpPr/>
            <p:nvPr/>
          </p:nvSpPr>
          <p:spPr>
            <a:xfrm>
              <a:off x="7670524"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1" name="tx2411"/>
            <p:cNvSpPr/>
            <p:nvPr/>
          </p:nvSpPr>
          <p:spPr>
            <a:xfrm>
              <a:off x="7966979"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2" name="tx2412"/>
            <p:cNvSpPr/>
            <p:nvPr/>
          </p:nvSpPr>
          <p:spPr>
            <a:xfrm>
              <a:off x="8263434"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3" name="tx2413"/>
            <p:cNvSpPr/>
            <p:nvPr/>
          </p:nvSpPr>
          <p:spPr>
            <a:xfrm>
              <a:off x="8559889"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4" name="tx2414"/>
            <p:cNvSpPr/>
            <p:nvPr/>
          </p:nvSpPr>
          <p:spPr>
            <a:xfrm>
              <a:off x="8856344"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5" name="tx2415"/>
            <p:cNvSpPr/>
            <p:nvPr/>
          </p:nvSpPr>
          <p:spPr>
            <a:xfrm>
              <a:off x="2037876"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6" name="tx2416"/>
            <p:cNvSpPr/>
            <p:nvPr/>
          </p:nvSpPr>
          <p:spPr>
            <a:xfrm>
              <a:off x="2334331"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17" name="tx2417"/>
            <p:cNvSpPr/>
            <p:nvPr/>
          </p:nvSpPr>
          <p:spPr>
            <a:xfrm>
              <a:off x="2630786"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8" name="tx2418"/>
            <p:cNvSpPr/>
            <p:nvPr/>
          </p:nvSpPr>
          <p:spPr>
            <a:xfrm>
              <a:off x="2927241"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9" name="tx2419"/>
            <p:cNvSpPr/>
            <p:nvPr/>
          </p:nvSpPr>
          <p:spPr>
            <a:xfrm>
              <a:off x="3223697" y="34525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0" name="tx2420"/>
            <p:cNvSpPr/>
            <p:nvPr/>
          </p:nvSpPr>
          <p:spPr>
            <a:xfrm>
              <a:off x="3520152"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21" name="tx2421"/>
            <p:cNvSpPr/>
            <p:nvPr/>
          </p:nvSpPr>
          <p:spPr>
            <a:xfrm>
              <a:off x="381660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2" name="tx2422"/>
            <p:cNvSpPr/>
            <p:nvPr/>
          </p:nvSpPr>
          <p:spPr>
            <a:xfrm>
              <a:off x="4113062" y="34525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3" name="tx2423"/>
            <p:cNvSpPr/>
            <p:nvPr/>
          </p:nvSpPr>
          <p:spPr>
            <a:xfrm>
              <a:off x="440951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4" name="tx2424"/>
            <p:cNvSpPr/>
            <p:nvPr/>
          </p:nvSpPr>
          <p:spPr>
            <a:xfrm>
              <a:off x="4705972"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5" name="tx2425"/>
            <p:cNvSpPr/>
            <p:nvPr/>
          </p:nvSpPr>
          <p:spPr>
            <a:xfrm>
              <a:off x="500242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6" name="tx2426"/>
            <p:cNvSpPr/>
            <p:nvPr/>
          </p:nvSpPr>
          <p:spPr>
            <a:xfrm>
              <a:off x="529888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27" name="tx2427"/>
            <p:cNvSpPr/>
            <p:nvPr/>
          </p:nvSpPr>
          <p:spPr>
            <a:xfrm>
              <a:off x="5595338"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8" name="tx2428"/>
            <p:cNvSpPr/>
            <p:nvPr/>
          </p:nvSpPr>
          <p:spPr>
            <a:xfrm>
              <a:off x="589179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9" name="tx2429"/>
            <p:cNvSpPr/>
            <p:nvPr/>
          </p:nvSpPr>
          <p:spPr>
            <a:xfrm>
              <a:off x="6188248"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0" name="tx2430"/>
            <p:cNvSpPr/>
            <p:nvPr/>
          </p:nvSpPr>
          <p:spPr>
            <a:xfrm>
              <a:off x="648470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1" name="tx2431"/>
            <p:cNvSpPr/>
            <p:nvPr/>
          </p:nvSpPr>
          <p:spPr>
            <a:xfrm>
              <a:off x="6781158"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2" name="tx2432"/>
            <p:cNvSpPr/>
            <p:nvPr/>
          </p:nvSpPr>
          <p:spPr>
            <a:xfrm>
              <a:off x="707761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3" name="tx2433"/>
            <p:cNvSpPr/>
            <p:nvPr/>
          </p:nvSpPr>
          <p:spPr>
            <a:xfrm>
              <a:off x="7374069"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4" name="tx2434"/>
            <p:cNvSpPr/>
            <p:nvPr/>
          </p:nvSpPr>
          <p:spPr>
            <a:xfrm>
              <a:off x="7670524"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5" name="tx2435"/>
            <p:cNvSpPr/>
            <p:nvPr/>
          </p:nvSpPr>
          <p:spPr>
            <a:xfrm>
              <a:off x="7966979" y="34525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36" name="tx2436"/>
            <p:cNvSpPr/>
            <p:nvPr/>
          </p:nvSpPr>
          <p:spPr>
            <a:xfrm>
              <a:off x="8263434"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37" name="tx2437"/>
            <p:cNvSpPr/>
            <p:nvPr/>
          </p:nvSpPr>
          <p:spPr>
            <a:xfrm>
              <a:off x="8559889" y="34525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38" name="tx2438"/>
            <p:cNvSpPr/>
            <p:nvPr/>
          </p:nvSpPr>
          <p:spPr>
            <a:xfrm>
              <a:off x="8856344"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9" name="tx2439"/>
            <p:cNvSpPr/>
            <p:nvPr/>
          </p:nvSpPr>
          <p:spPr>
            <a:xfrm>
              <a:off x="2037876"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0" name="tx2440"/>
            <p:cNvSpPr/>
            <p:nvPr/>
          </p:nvSpPr>
          <p:spPr>
            <a:xfrm>
              <a:off x="2334331"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1" name="tx2441"/>
            <p:cNvSpPr/>
            <p:nvPr/>
          </p:nvSpPr>
          <p:spPr>
            <a:xfrm>
              <a:off x="2630786"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42" name="tx2442"/>
            <p:cNvSpPr/>
            <p:nvPr/>
          </p:nvSpPr>
          <p:spPr>
            <a:xfrm>
              <a:off x="2927241"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43" name="tx2443"/>
            <p:cNvSpPr/>
            <p:nvPr/>
          </p:nvSpPr>
          <p:spPr>
            <a:xfrm>
              <a:off x="322369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4" name="tx2444"/>
            <p:cNvSpPr/>
            <p:nvPr/>
          </p:nvSpPr>
          <p:spPr>
            <a:xfrm>
              <a:off x="3520152"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45" name="tx2445"/>
            <p:cNvSpPr/>
            <p:nvPr/>
          </p:nvSpPr>
          <p:spPr>
            <a:xfrm>
              <a:off x="381660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46" name="tx2446"/>
            <p:cNvSpPr/>
            <p:nvPr/>
          </p:nvSpPr>
          <p:spPr>
            <a:xfrm>
              <a:off x="4113062"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47" name="tx2447"/>
            <p:cNvSpPr/>
            <p:nvPr/>
          </p:nvSpPr>
          <p:spPr>
            <a:xfrm>
              <a:off x="440951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48" name="tx2448"/>
            <p:cNvSpPr/>
            <p:nvPr/>
          </p:nvSpPr>
          <p:spPr>
            <a:xfrm>
              <a:off x="4705972"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9" name="tx2449"/>
            <p:cNvSpPr/>
            <p:nvPr/>
          </p:nvSpPr>
          <p:spPr>
            <a:xfrm>
              <a:off x="500242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50" name="tx2450"/>
            <p:cNvSpPr/>
            <p:nvPr/>
          </p:nvSpPr>
          <p:spPr>
            <a:xfrm>
              <a:off x="5298883" y="5106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51" name="tx2451"/>
            <p:cNvSpPr/>
            <p:nvPr/>
          </p:nvSpPr>
          <p:spPr>
            <a:xfrm>
              <a:off x="5595338"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52" name="tx2452"/>
            <p:cNvSpPr/>
            <p:nvPr/>
          </p:nvSpPr>
          <p:spPr>
            <a:xfrm>
              <a:off x="589179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53" name="tx2453"/>
            <p:cNvSpPr/>
            <p:nvPr/>
          </p:nvSpPr>
          <p:spPr>
            <a:xfrm>
              <a:off x="6188248"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54" name="tx2454"/>
            <p:cNvSpPr/>
            <p:nvPr/>
          </p:nvSpPr>
          <p:spPr>
            <a:xfrm>
              <a:off x="648470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55" name="tx2455"/>
            <p:cNvSpPr/>
            <p:nvPr/>
          </p:nvSpPr>
          <p:spPr>
            <a:xfrm>
              <a:off x="6781158"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56" name="tx2456"/>
            <p:cNvSpPr/>
            <p:nvPr/>
          </p:nvSpPr>
          <p:spPr>
            <a:xfrm>
              <a:off x="707761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57" name="tx2457"/>
            <p:cNvSpPr/>
            <p:nvPr/>
          </p:nvSpPr>
          <p:spPr>
            <a:xfrm>
              <a:off x="7374069"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58" name="tx2458"/>
            <p:cNvSpPr/>
            <p:nvPr/>
          </p:nvSpPr>
          <p:spPr>
            <a:xfrm>
              <a:off x="7670524"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59" name="tx2459"/>
            <p:cNvSpPr/>
            <p:nvPr/>
          </p:nvSpPr>
          <p:spPr>
            <a:xfrm>
              <a:off x="7966979"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60" name="tx2460"/>
            <p:cNvSpPr/>
            <p:nvPr/>
          </p:nvSpPr>
          <p:spPr>
            <a:xfrm>
              <a:off x="8263434"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461" name="tx2461"/>
            <p:cNvSpPr/>
            <p:nvPr/>
          </p:nvSpPr>
          <p:spPr>
            <a:xfrm>
              <a:off x="8559889"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62" name="tx2462"/>
            <p:cNvSpPr/>
            <p:nvPr/>
          </p:nvSpPr>
          <p:spPr>
            <a:xfrm>
              <a:off x="8856344"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63" name="tx2463"/>
            <p:cNvSpPr/>
            <p:nvPr/>
          </p:nvSpPr>
          <p:spPr>
            <a:xfrm>
              <a:off x="2037876"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4" name="tx2464"/>
            <p:cNvSpPr/>
            <p:nvPr/>
          </p:nvSpPr>
          <p:spPr>
            <a:xfrm>
              <a:off x="2334331"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5" name="tx2465"/>
            <p:cNvSpPr/>
            <p:nvPr/>
          </p:nvSpPr>
          <p:spPr>
            <a:xfrm>
              <a:off x="2630786"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6" name="tx2466"/>
            <p:cNvSpPr/>
            <p:nvPr/>
          </p:nvSpPr>
          <p:spPr>
            <a:xfrm>
              <a:off x="2927241"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7" name="tx2467"/>
            <p:cNvSpPr/>
            <p:nvPr/>
          </p:nvSpPr>
          <p:spPr>
            <a:xfrm>
              <a:off x="322369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68" name="tx2468"/>
            <p:cNvSpPr/>
            <p:nvPr/>
          </p:nvSpPr>
          <p:spPr>
            <a:xfrm>
              <a:off x="3520152"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9" name="tx2469"/>
            <p:cNvSpPr/>
            <p:nvPr/>
          </p:nvSpPr>
          <p:spPr>
            <a:xfrm>
              <a:off x="381660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0" name="tx2470"/>
            <p:cNvSpPr/>
            <p:nvPr/>
          </p:nvSpPr>
          <p:spPr>
            <a:xfrm>
              <a:off x="4113062"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1" name="tx2471"/>
            <p:cNvSpPr/>
            <p:nvPr/>
          </p:nvSpPr>
          <p:spPr>
            <a:xfrm>
              <a:off x="440951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2" name="tx2472"/>
            <p:cNvSpPr/>
            <p:nvPr/>
          </p:nvSpPr>
          <p:spPr>
            <a:xfrm>
              <a:off x="4705972"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73" name="tx2473"/>
            <p:cNvSpPr/>
            <p:nvPr/>
          </p:nvSpPr>
          <p:spPr>
            <a:xfrm>
              <a:off x="500242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4" name="tx2474"/>
            <p:cNvSpPr/>
            <p:nvPr/>
          </p:nvSpPr>
          <p:spPr>
            <a:xfrm>
              <a:off x="529888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5" name="tx2475"/>
            <p:cNvSpPr/>
            <p:nvPr/>
          </p:nvSpPr>
          <p:spPr>
            <a:xfrm>
              <a:off x="5595338"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76" name="tx2476"/>
            <p:cNvSpPr/>
            <p:nvPr/>
          </p:nvSpPr>
          <p:spPr>
            <a:xfrm>
              <a:off x="589179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7" name="tx2477"/>
            <p:cNvSpPr/>
            <p:nvPr/>
          </p:nvSpPr>
          <p:spPr>
            <a:xfrm>
              <a:off x="6188248"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8" name="tx2478"/>
            <p:cNvSpPr/>
            <p:nvPr/>
          </p:nvSpPr>
          <p:spPr>
            <a:xfrm>
              <a:off x="648470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9" name="tx2479"/>
            <p:cNvSpPr/>
            <p:nvPr/>
          </p:nvSpPr>
          <p:spPr>
            <a:xfrm>
              <a:off x="6781158"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80" name="tx2480"/>
            <p:cNvSpPr/>
            <p:nvPr/>
          </p:nvSpPr>
          <p:spPr>
            <a:xfrm>
              <a:off x="707761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81" name="tx2481"/>
            <p:cNvSpPr/>
            <p:nvPr/>
          </p:nvSpPr>
          <p:spPr>
            <a:xfrm>
              <a:off x="7374069"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82" name="tx2482"/>
            <p:cNvSpPr/>
            <p:nvPr/>
          </p:nvSpPr>
          <p:spPr>
            <a:xfrm>
              <a:off x="7670524"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83" name="tx2483"/>
            <p:cNvSpPr/>
            <p:nvPr/>
          </p:nvSpPr>
          <p:spPr>
            <a:xfrm>
              <a:off x="7966979"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84" name="tx2484"/>
            <p:cNvSpPr/>
            <p:nvPr/>
          </p:nvSpPr>
          <p:spPr>
            <a:xfrm>
              <a:off x="8263434"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85" name="tx2485"/>
            <p:cNvSpPr/>
            <p:nvPr/>
          </p:nvSpPr>
          <p:spPr>
            <a:xfrm>
              <a:off x="8559889"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86" name="tx2486"/>
            <p:cNvSpPr/>
            <p:nvPr/>
          </p:nvSpPr>
          <p:spPr>
            <a:xfrm>
              <a:off x="8856344"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87" name="tx2487"/>
            <p:cNvSpPr/>
            <p:nvPr/>
          </p:nvSpPr>
          <p:spPr>
            <a:xfrm>
              <a:off x="2037876"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88" name="tx2488"/>
            <p:cNvSpPr/>
            <p:nvPr/>
          </p:nvSpPr>
          <p:spPr>
            <a:xfrm>
              <a:off x="2334331"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89" name="tx2489"/>
            <p:cNvSpPr/>
            <p:nvPr/>
          </p:nvSpPr>
          <p:spPr>
            <a:xfrm>
              <a:off x="2630786"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0" name="tx2490"/>
            <p:cNvSpPr/>
            <p:nvPr/>
          </p:nvSpPr>
          <p:spPr>
            <a:xfrm>
              <a:off x="2927241"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1" name="tx2491"/>
            <p:cNvSpPr/>
            <p:nvPr/>
          </p:nvSpPr>
          <p:spPr>
            <a:xfrm>
              <a:off x="322369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2" name="tx2492"/>
            <p:cNvSpPr/>
            <p:nvPr/>
          </p:nvSpPr>
          <p:spPr>
            <a:xfrm>
              <a:off x="3520152"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3" name="tx2493"/>
            <p:cNvSpPr/>
            <p:nvPr/>
          </p:nvSpPr>
          <p:spPr>
            <a:xfrm>
              <a:off x="381660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4" name="tx2494"/>
            <p:cNvSpPr/>
            <p:nvPr/>
          </p:nvSpPr>
          <p:spPr>
            <a:xfrm>
              <a:off x="4113062"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5" name="tx2495"/>
            <p:cNvSpPr/>
            <p:nvPr/>
          </p:nvSpPr>
          <p:spPr>
            <a:xfrm>
              <a:off x="440951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6" name="tx2496"/>
            <p:cNvSpPr/>
            <p:nvPr/>
          </p:nvSpPr>
          <p:spPr>
            <a:xfrm>
              <a:off x="4705972"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7" name="tx2497"/>
            <p:cNvSpPr/>
            <p:nvPr/>
          </p:nvSpPr>
          <p:spPr>
            <a:xfrm>
              <a:off x="500242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8" name="tx2498"/>
            <p:cNvSpPr/>
            <p:nvPr/>
          </p:nvSpPr>
          <p:spPr>
            <a:xfrm>
              <a:off x="529888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9" name="tx2499"/>
            <p:cNvSpPr/>
            <p:nvPr/>
          </p:nvSpPr>
          <p:spPr>
            <a:xfrm>
              <a:off x="5595338"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0" name="tx2500"/>
            <p:cNvSpPr/>
            <p:nvPr/>
          </p:nvSpPr>
          <p:spPr>
            <a:xfrm>
              <a:off x="589179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1" name="tx2501"/>
            <p:cNvSpPr/>
            <p:nvPr/>
          </p:nvSpPr>
          <p:spPr>
            <a:xfrm>
              <a:off x="6188248"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2" name="tx2502"/>
            <p:cNvSpPr/>
            <p:nvPr/>
          </p:nvSpPr>
          <p:spPr>
            <a:xfrm>
              <a:off x="648470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3" name="tx2503"/>
            <p:cNvSpPr/>
            <p:nvPr/>
          </p:nvSpPr>
          <p:spPr>
            <a:xfrm>
              <a:off x="6781158"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4" name="tx2504"/>
            <p:cNvSpPr/>
            <p:nvPr/>
          </p:nvSpPr>
          <p:spPr>
            <a:xfrm>
              <a:off x="707761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5" name="tx2505"/>
            <p:cNvSpPr/>
            <p:nvPr/>
          </p:nvSpPr>
          <p:spPr>
            <a:xfrm>
              <a:off x="7374069"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6" name="tx2506"/>
            <p:cNvSpPr/>
            <p:nvPr/>
          </p:nvSpPr>
          <p:spPr>
            <a:xfrm>
              <a:off x="7670524"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7" name="tx2507"/>
            <p:cNvSpPr/>
            <p:nvPr/>
          </p:nvSpPr>
          <p:spPr>
            <a:xfrm>
              <a:off x="7966979"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8" name="tx2508"/>
            <p:cNvSpPr/>
            <p:nvPr/>
          </p:nvSpPr>
          <p:spPr>
            <a:xfrm>
              <a:off x="8263434"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9" name="tx2509"/>
            <p:cNvSpPr/>
            <p:nvPr/>
          </p:nvSpPr>
          <p:spPr>
            <a:xfrm>
              <a:off x="8559889"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0" name="tx2510"/>
            <p:cNvSpPr/>
            <p:nvPr/>
          </p:nvSpPr>
          <p:spPr>
            <a:xfrm>
              <a:off x="8856344"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11" name="tx2511"/>
            <p:cNvSpPr/>
            <p:nvPr/>
          </p:nvSpPr>
          <p:spPr>
            <a:xfrm>
              <a:off x="2037876"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2" name="tx2512"/>
            <p:cNvSpPr/>
            <p:nvPr/>
          </p:nvSpPr>
          <p:spPr>
            <a:xfrm>
              <a:off x="2334331"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13" name="tx2513"/>
            <p:cNvSpPr/>
            <p:nvPr/>
          </p:nvSpPr>
          <p:spPr>
            <a:xfrm>
              <a:off x="2630786" y="29799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14" name="tx2514"/>
            <p:cNvSpPr/>
            <p:nvPr/>
          </p:nvSpPr>
          <p:spPr>
            <a:xfrm>
              <a:off x="2927241"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5" name="tx2515"/>
            <p:cNvSpPr/>
            <p:nvPr/>
          </p:nvSpPr>
          <p:spPr>
            <a:xfrm>
              <a:off x="322369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16" name="tx2516"/>
            <p:cNvSpPr/>
            <p:nvPr/>
          </p:nvSpPr>
          <p:spPr>
            <a:xfrm>
              <a:off x="3520152"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17" name="tx2517"/>
            <p:cNvSpPr/>
            <p:nvPr/>
          </p:nvSpPr>
          <p:spPr>
            <a:xfrm>
              <a:off x="381660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8" name="tx2518"/>
            <p:cNvSpPr/>
            <p:nvPr/>
          </p:nvSpPr>
          <p:spPr>
            <a:xfrm>
              <a:off x="4113062"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9" name="tx2519"/>
            <p:cNvSpPr/>
            <p:nvPr/>
          </p:nvSpPr>
          <p:spPr>
            <a:xfrm>
              <a:off x="440951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0" name="tx2520"/>
            <p:cNvSpPr/>
            <p:nvPr/>
          </p:nvSpPr>
          <p:spPr>
            <a:xfrm>
              <a:off x="4705972"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1" name="tx2521"/>
            <p:cNvSpPr/>
            <p:nvPr/>
          </p:nvSpPr>
          <p:spPr>
            <a:xfrm>
              <a:off x="500242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22" name="tx2522"/>
            <p:cNvSpPr/>
            <p:nvPr/>
          </p:nvSpPr>
          <p:spPr>
            <a:xfrm>
              <a:off x="529888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23" name="tx2523"/>
            <p:cNvSpPr/>
            <p:nvPr/>
          </p:nvSpPr>
          <p:spPr>
            <a:xfrm>
              <a:off x="5595338"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4" name="tx2524"/>
            <p:cNvSpPr/>
            <p:nvPr/>
          </p:nvSpPr>
          <p:spPr>
            <a:xfrm>
              <a:off x="589179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5" name="tx2525"/>
            <p:cNvSpPr/>
            <p:nvPr/>
          </p:nvSpPr>
          <p:spPr>
            <a:xfrm>
              <a:off x="6188248"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6" name="tx2526"/>
            <p:cNvSpPr/>
            <p:nvPr/>
          </p:nvSpPr>
          <p:spPr>
            <a:xfrm>
              <a:off x="648470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7" name="tx2527"/>
            <p:cNvSpPr/>
            <p:nvPr/>
          </p:nvSpPr>
          <p:spPr>
            <a:xfrm>
              <a:off x="6781158"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8" name="tx2528"/>
            <p:cNvSpPr/>
            <p:nvPr/>
          </p:nvSpPr>
          <p:spPr>
            <a:xfrm>
              <a:off x="707761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9" name="tx2529"/>
            <p:cNvSpPr/>
            <p:nvPr/>
          </p:nvSpPr>
          <p:spPr>
            <a:xfrm>
              <a:off x="7374069"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30" name="tx2530"/>
            <p:cNvSpPr/>
            <p:nvPr/>
          </p:nvSpPr>
          <p:spPr>
            <a:xfrm>
              <a:off x="7670524"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31" name="tx2531"/>
            <p:cNvSpPr/>
            <p:nvPr/>
          </p:nvSpPr>
          <p:spPr>
            <a:xfrm>
              <a:off x="7966979"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32" name="tx2532"/>
            <p:cNvSpPr/>
            <p:nvPr/>
          </p:nvSpPr>
          <p:spPr>
            <a:xfrm>
              <a:off x="8263434"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33" name="tx2533"/>
            <p:cNvSpPr/>
            <p:nvPr/>
          </p:nvSpPr>
          <p:spPr>
            <a:xfrm>
              <a:off x="8559889"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34" name="tx2534"/>
            <p:cNvSpPr/>
            <p:nvPr/>
          </p:nvSpPr>
          <p:spPr>
            <a:xfrm>
              <a:off x="8856344"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35" name="tx2535"/>
            <p:cNvSpPr/>
            <p:nvPr/>
          </p:nvSpPr>
          <p:spPr>
            <a:xfrm>
              <a:off x="2037876"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36" name="tx2536"/>
            <p:cNvSpPr/>
            <p:nvPr/>
          </p:nvSpPr>
          <p:spPr>
            <a:xfrm>
              <a:off x="2334331"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37" name="tx2537"/>
            <p:cNvSpPr/>
            <p:nvPr/>
          </p:nvSpPr>
          <p:spPr>
            <a:xfrm>
              <a:off x="2630786"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38" name="tx2538"/>
            <p:cNvSpPr/>
            <p:nvPr/>
          </p:nvSpPr>
          <p:spPr>
            <a:xfrm>
              <a:off x="2927241"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39" name="tx2539"/>
            <p:cNvSpPr/>
            <p:nvPr/>
          </p:nvSpPr>
          <p:spPr>
            <a:xfrm>
              <a:off x="322369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40" name="tx2540"/>
            <p:cNvSpPr/>
            <p:nvPr/>
          </p:nvSpPr>
          <p:spPr>
            <a:xfrm>
              <a:off x="3520152"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1" name="tx2541"/>
            <p:cNvSpPr/>
            <p:nvPr/>
          </p:nvSpPr>
          <p:spPr>
            <a:xfrm>
              <a:off x="381660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2" name="tx2542"/>
            <p:cNvSpPr/>
            <p:nvPr/>
          </p:nvSpPr>
          <p:spPr>
            <a:xfrm>
              <a:off x="4113062"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3" name="tx2543"/>
            <p:cNvSpPr/>
            <p:nvPr/>
          </p:nvSpPr>
          <p:spPr>
            <a:xfrm>
              <a:off x="440951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4" name="tx2544"/>
            <p:cNvSpPr/>
            <p:nvPr/>
          </p:nvSpPr>
          <p:spPr>
            <a:xfrm>
              <a:off x="4705972"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5" name="tx2545"/>
            <p:cNvSpPr/>
            <p:nvPr/>
          </p:nvSpPr>
          <p:spPr>
            <a:xfrm>
              <a:off x="500242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6" name="tx2546"/>
            <p:cNvSpPr/>
            <p:nvPr/>
          </p:nvSpPr>
          <p:spPr>
            <a:xfrm>
              <a:off x="529888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7" name="tx2547"/>
            <p:cNvSpPr/>
            <p:nvPr/>
          </p:nvSpPr>
          <p:spPr>
            <a:xfrm>
              <a:off x="5595338"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8" name="tx2548"/>
            <p:cNvSpPr/>
            <p:nvPr/>
          </p:nvSpPr>
          <p:spPr>
            <a:xfrm>
              <a:off x="589179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9" name="tx2549"/>
            <p:cNvSpPr/>
            <p:nvPr/>
          </p:nvSpPr>
          <p:spPr>
            <a:xfrm>
              <a:off x="6188248"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50" name="tx2550"/>
            <p:cNvSpPr/>
            <p:nvPr/>
          </p:nvSpPr>
          <p:spPr>
            <a:xfrm>
              <a:off x="648470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1" name="tx2551"/>
            <p:cNvSpPr/>
            <p:nvPr/>
          </p:nvSpPr>
          <p:spPr>
            <a:xfrm>
              <a:off x="6781158"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52" name="tx2552"/>
            <p:cNvSpPr/>
            <p:nvPr/>
          </p:nvSpPr>
          <p:spPr>
            <a:xfrm>
              <a:off x="707761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3" name="tx2553"/>
            <p:cNvSpPr/>
            <p:nvPr/>
          </p:nvSpPr>
          <p:spPr>
            <a:xfrm>
              <a:off x="7374069"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4" name="tx2554"/>
            <p:cNvSpPr/>
            <p:nvPr/>
          </p:nvSpPr>
          <p:spPr>
            <a:xfrm>
              <a:off x="7670524"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5" name="tx2555"/>
            <p:cNvSpPr/>
            <p:nvPr/>
          </p:nvSpPr>
          <p:spPr>
            <a:xfrm>
              <a:off x="7966979"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56" name="tx2556"/>
            <p:cNvSpPr/>
            <p:nvPr/>
          </p:nvSpPr>
          <p:spPr>
            <a:xfrm>
              <a:off x="8263434"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57" name="tx2557"/>
            <p:cNvSpPr/>
            <p:nvPr/>
          </p:nvSpPr>
          <p:spPr>
            <a:xfrm>
              <a:off x="8559889"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58" name="tx2558"/>
            <p:cNvSpPr/>
            <p:nvPr/>
          </p:nvSpPr>
          <p:spPr>
            <a:xfrm>
              <a:off x="8856344"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59" name="tx2559"/>
            <p:cNvSpPr/>
            <p:nvPr/>
          </p:nvSpPr>
          <p:spPr>
            <a:xfrm>
              <a:off x="2037876"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60" name="tx2560"/>
            <p:cNvSpPr/>
            <p:nvPr/>
          </p:nvSpPr>
          <p:spPr>
            <a:xfrm>
              <a:off x="2334331"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61" name="tx2561"/>
            <p:cNvSpPr/>
            <p:nvPr/>
          </p:nvSpPr>
          <p:spPr>
            <a:xfrm>
              <a:off x="2630786"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62" name="tx2562"/>
            <p:cNvSpPr/>
            <p:nvPr/>
          </p:nvSpPr>
          <p:spPr>
            <a:xfrm>
              <a:off x="2927241"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63" name="tx2563"/>
            <p:cNvSpPr/>
            <p:nvPr/>
          </p:nvSpPr>
          <p:spPr>
            <a:xfrm>
              <a:off x="3223697"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64" name="tx2564"/>
            <p:cNvSpPr/>
            <p:nvPr/>
          </p:nvSpPr>
          <p:spPr>
            <a:xfrm>
              <a:off x="3520152" y="53429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65" name="tx2565"/>
            <p:cNvSpPr/>
            <p:nvPr/>
          </p:nvSpPr>
          <p:spPr>
            <a:xfrm>
              <a:off x="3816607"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66" name="tx2566"/>
            <p:cNvSpPr/>
            <p:nvPr/>
          </p:nvSpPr>
          <p:spPr>
            <a:xfrm>
              <a:off x="4113062"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67" name="tx2567"/>
            <p:cNvSpPr/>
            <p:nvPr/>
          </p:nvSpPr>
          <p:spPr>
            <a:xfrm>
              <a:off x="4409517"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68" name="tx2568"/>
            <p:cNvSpPr/>
            <p:nvPr/>
          </p:nvSpPr>
          <p:spPr>
            <a:xfrm>
              <a:off x="4705972"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69" name="tx2569"/>
            <p:cNvSpPr/>
            <p:nvPr/>
          </p:nvSpPr>
          <p:spPr>
            <a:xfrm>
              <a:off x="5002427"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70" name="tx2570"/>
            <p:cNvSpPr/>
            <p:nvPr/>
          </p:nvSpPr>
          <p:spPr>
            <a:xfrm>
              <a:off x="5298883"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71" name="tx2571"/>
            <p:cNvSpPr/>
            <p:nvPr/>
          </p:nvSpPr>
          <p:spPr>
            <a:xfrm>
              <a:off x="5595338"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72" name="tx2572"/>
            <p:cNvSpPr/>
            <p:nvPr/>
          </p:nvSpPr>
          <p:spPr>
            <a:xfrm>
              <a:off x="5891793"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73" name="tx2573"/>
            <p:cNvSpPr/>
            <p:nvPr/>
          </p:nvSpPr>
          <p:spPr>
            <a:xfrm>
              <a:off x="6188248"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574" name="tx2574"/>
            <p:cNvSpPr/>
            <p:nvPr/>
          </p:nvSpPr>
          <p:spPr>
            <a:xfrm>
              <a:off x="6484703" y="534405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575" name="tx2575"/>
            <p:cNvSpPr/>
            <p:nvPr/>
          </p:nvSpPr>
          <p:spPr>
            <a:xfrm>
              <a:off x="6781158"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76" name="tx2576"/>
            <p:cNvSpPr/>
            <p:nvPr/>
          </p:nvSpPr>
          <p:spPr>
            <a:xfrm>
              <a:off x="7077613"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577" name="tx2577"/>
            <p:cNvSpPr/>
            <p:nvPr/>
          </p:nvSpPr>
          <p:spPr>
            <a:xfrm>
              <a:off x="7374069" y="53429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78" name="tx2578"/>
            <p:cNvSpPr/>
            <p:nvPr/>
          </p:nvSpPr>
          <p:spPr>
            <a:xfrm>
              <a:off x="7670524"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79" name="tx2579"/>
            <p:cNvSpPr/>
            <p:nvPr/>
          </p:nvSpPr>
          <p:spPr>
            <a:xfrm>
              <a:off x="7966979"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2580" name="tx2580"/>
            <p:cNvSpPr/>
            <p:nvPr/>
          </p:nvSpPr>
          <p:spPr>
            <a:xfrm>
              <a:off x="8263434"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81" name="tx2581"/>
            <p:cNvSpPr/>
            <p:nvPr/>
          </p:nvSpPr>
          <p:spPr>
            <a:xfrm>
              <a:off x="8559889" y="53429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82" name="tx2582"/>
            <p:cNvSpPr/>
            <p:nvPr/>
          </p:nvSpPr>
          <p:spPr>
            <a:xfrm>
              <a:off x="8856344"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583" name="tx2583"/>
            <p:cNvSpPr/>
            <p:nvPr/>
          </p:nvSpPr>
          <p:spPr>
            <a:xfrm>
              <a:off x="2037876"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84" name="tx2584"/>
            <p:cNvSpPr/>
            <p:nvPr/>
          </p:nvSpPr>
          <p:spPr>
            <a:xfrm>
              <a:off x="2334331"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85" name="tx2585"/>
            <p:cNvSpPr/>
            <p:nvPr/>
          </p:nvSpPr>
          <p:spPr>
            <a:xfrm>
              <a:off x="529888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6" name="tx2586"/>
            <p:cNvSpPr/>
            <p:nvPr/>
          </p:nvSpPr>
          <p:spPr>
            <a:xfrm>
              <a:off x="5595338"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7" name="tx2587"/>
            <p:cNvSpPr/>
            <p:nvPr/>
          </p:nvSpPr>
          <p:spPr>
            <a:xfrm>
              <a:off x="589179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8" name="tx2588"/>
            <p:cNvSpPr/>
            <p:nvPr/>
          </p:nvSpPr>
          <p:spPr>
            <a:xfrm>
              <a:off x="6188248"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9" name="tx2589"/>
            <p:cNvSpPr/>
            <p:nvPr/>
          </p:nvSpPr>
          <p:spPr>
            <a:xfrm>
              <a:off x="648470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0" name="tx2590"/>
            <p:cNvSpPr/>
            <p:nvPr/>
          </p:nvSpPr>
          <p:spPr>
            <a:xfrm>
              <a:off x="6781158"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1" name="tx2591"/>
            <p:cNvSpPr/>
            <p:nvPr/>
          </p:nvSpPr>
          <p:spPr>
            <a:xfrm>
              <a:off x="707761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2" name="tx2592"/>
            <p:cNvSpPr/>
            <p:nvPr/>
          </p:nvSpPr>
          <p:spPr>
            <a:xfrm>
              <a:off x="7374069"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3" name="tx2593"/>
            <p:cNvSpPr/>
            <p:nvPr/>
          </p:nvSpPr>
          <p:spPr>
            <a:xfrm>
              <a:off x="7670524"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4" name="tx2594"/>
            <p:cNvSpPr/>
            <p:nvPr/>
          </p:nvSpPr>
          <p:spPr>
            <a:xfrm>
              <a:off x="2037876" y="12471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95" name="tx2595"/>
            <p:cNvSpPr/>
            <p:nvPr/>
          </p:nvSpPr>
          <p:spPr>
            <a:xfrm>
              <a:off x="2334331"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6" name="tx2596"/>
            <p:cNvSpPr/>
            <p:nvPr/>
          </p:nvSpPr>
          <p:spPr>
            <a:xfrm>
              <a:off x="2630786"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7" name="tx2597"/>
            <p:cNvSpPr/>
            <p:nvPr/>
          </p:nvSpPr>
          <p:spPr>
            <a:xfrm>
              <a:off x="2927241"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8" name="tx2598"/>
            <p:cNvSpPr/>
            <p:nvPr/>
          </p:nvSpPr>
          <p:spPr>
            <a:xfrm>
              <a:off x="322369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9" name="tx2599"/>
            <p:cNvSpPr/>
            <p:nvPr/>
          </p:nvSpPr>
          <p:spPr>
            <a:xfrm>
              <a:off x="3520152"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0" name="tx2600"/>
            <p:cNvSpPr/>
            <p:nvPr/>
          </p:nvSpPr>
          <p:spPr>
            <a:xfrm>
              <a:off x="381660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1" name="tx2601"/>
            <p:cNvSpPr/>
            <p:nvPr/>
          </p:nvSpPr>
          <p:spPr>
            <a:xfrm>
              <a:off x="4113062"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2" name="tx2602"/>
            <p:cNvSpPr/>
            <p:nvPr/>
          </p:nvSpPr>
          <p:spPr>
            <a:xfrm>
              <a:off x="440951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3" name="tx2603"/>
            <p:cNvSpPr/>
            <p:nvPr/>
          </p:nvSpPr>
          <p:spPr>
            <a:xfrm>
              <a:off x="4705972"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04" name="tx2604"/>
            <p:cNvSpPr/>
            <p:nvPr/>
          </p:nvSpPr>
          <p:spPr>
            <a:xfrm>
              <a:off x="500242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5" name="tx2605"/>
            <p:cNvSpPr/>
            <p:nvPr/>
          </p:nvSpPr>
          <p:spPr>
            <a:xfrm>
              <a:off x="2630786"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06" name="tx2606"/>
            <p:cNvSpPr/>
            <p:nvPr/>
          </p:nvSpPr>
          <p:spPr>
            <a:xfrm>
              <a:off x="2927241"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07" name="tx2607"/>
            <p:cNvSpPr/>
            <p:nvPr/>
          </p:nvSpPr>
          <p:spPr>
            <a:xfrm>
              <a:off x="3223697"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08" name="tx2608"/>
            <p:cNvSpPr/>
            <p:nvPr/>
          </p:nvSpPr>
          <p:spPr>
            <a:xfrm>
              <a:off x="3520152"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09" name="tx2609"/>
            <p:cNvSpPr/>
            <p:nvPr/>
          </p:nvSpPr>
          <p:spPr>
            <a:xfrm>
              <a:off x="3816607"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10" name="tx2610"/>
            <p:cNvSpPr/>
            <p:nvPr/>
          </p:nvSpPr>
          <p:spPr>
            <a:xfrm>
              <a:off x="4113062"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11" name="tx2611"/>
            <p:cNvSpPr/>
            <p:nvPr/>
          </p:nvSpPr>
          <p:spPr>
            <a:xfrm>
              <a:off x="4409517"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12" name="tx2612"/>
            <p:cNvSpPr/>
            <p:nvPr/>
          </p:nvSpPr>
          <p:spPr>
            <a:xfrm>
              <a:off x="4705972"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13" name="tx2613"/>
            <p:cNvSpPr/>
            <p:nvPr/>
          </p:nvSpPr>
          <p:spPr>
            <a:xfrm>
              <a:off x="5002427"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14" name="tx2614"/>
            <p:cNvSpPr/>
            <p:nvPr/>
          </p:nvSpPr>
          <p:spPr>
            <a:xfrm>
              <a:off x="529888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5" name="tx2615"/>
            <p:cNvSpPr/>
            <p:nvPr/>
          </p:nvSpPr>
          <p:spPr>
            <a:xfrm>
              <a:off x="5595338"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16" name="tx2616"/>
            <p:cNvSpPr/>
            <p:nvPr/>
          </p:nvSpPr>
          <p:spPr>
            <a:xfrm>
              <a:off x="589179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7" name="tx2617"/>
            <p:cNvSpPr/>
            <p:nvPr/>
          </p:nvSpPr>
          <p:spPr>
            <a:xfrm>
              <a:off x="6188248"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8" name="tx2618"/>
            <p:cNvSpPr/>
            <p:nvPr/>
          </p:nvSpPr>
          <p:spPr>
            <a:xfrm>
              <a:off x="648470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19" name="tx2619"/>
            <p:cNvSpPr/>
            <p:nvPr/>
          </p:nvSpPr>
          <p:spPr>
            <a:xfrm>
              <a:off x="6781158"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0" name="tx2620"/>
            <p:cNvSpPr/>
            <p:nvPr/>
          </p:nvSpPr>
          <p:spPr>
            <a:xfrm>
              <a:off x="707761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1" name="tx2621"/>
            <p:cNvSpPr/>
            <p:nvPr/>
          </p:nvSpPr>
          <p:spPr>
            <a:xfrm>
              <a:off x="7374069"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2" name="tx2622"/>
            <p:cNvSpPr/>
            <p:nvPr/>
          </p:nvSpPr>
          <p:spPr>
            <a:xfrm>
              <a:off x="7670524"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3" name="tx2623"/>
            <p:cNvSpPr/>
            <p:nvPr/>
          </p:nvSpPr>
          <p:spPr>
            <a:xfrm>
              <a:off x="7966979"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24" name="tx2624"/>
            <p:cNvSpPr/>
            <p:nvPr/>
          </p:nvSpPr>
          <p:spPr>
            <a:xfrm>
              <a:off x="8263434"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25" name="tx2625"/>
            <p:cNvSpPr/>
            <p:nvPr/>
          </p:nvSpPr>
          <p:spPr>
            <a:xfrm>
              <a:off x="8559889"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6" name="tx2626"/>
            <p:cNvSpPr/>
            <p:nvPr/>
          </p:nvSpPr>
          <p:spPr>
            <a:xfrm>
              <a:off x="8856344"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627" name="tx2627"/>
            <p:cNvSpPr/>
            <p:nvPr/>
          </p:nvSpPr>
          <p:spPr>
            <a:xfrm>
              <a:off x="2037876"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8" name="tx2628"/>
            <p:cNvSpPr/>
            <p:nvPr/>
          </p:nvSpPr>
          <p:spPr>
            <a:xfrm>
              <a:off x="2334331"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9" name="tx2629"/>
            <p:cNvSpPr/>
            <p:nvPr/>
          </p:nvSpPr>
          <p:spPr>
            <a:xfrm>
              <a:off x="2630786"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30" name="tx2630"/>
            <p:cNvSpPr/>
            <p:nvPr/>
          </p:nvSpPr>
          <p:spPr>
            <a:xfrm>
              <a:off x="2927241"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1" name="tx2631"/>
            <p:cNvSpPr/>
            <p:nvPr/>
          </p:nvSpPr>
          <p:spPr>
            <a:xfrm>
              <a:off x="322369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2" name="tx2632"/>
            <p:cNvSpPr/>
            <p:nvPr/>
          </p:nvSpPr>
          <p:spPr>
            <a:xfrm>
              <a:off x="3520152"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3" name="tx2633"/>
            <p:cNvSpPr/>
            <p:nvPr/>
          </p:nvSpPr>
          <p:spPr>
            <a:xfrm>
              <a:off x="381660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4" name="tx2634"/>
            <p:cNvSpPr/>
            <p:nvPr/>
          </p:nvSpPr>
          <p:spPr>
            <a:xfrm>
              <a:off x="4113062"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5" name="tx2635"/>
            <p:cNvSpPr/>
            <p:nvPr/>
          </p:nvSpPr>
          <p:spPr>
            <a:xfrm>
              <a:off x="440951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6" name="tx2636"/>
            <p:cNvSpPr/>
            <p:nvPr/>
          </p:nvSpPr>
          <p:spPr>
            <a:xfrm>
              <a:off x="4705972"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7" name="tx2637"/>
            <p:cNvSpPr/>
            <p:nvPr/>
          </p:nvSpPr>
          <p:spPr>
            <a:xfrm>
              <a:off x="500242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8" name="tx2638"/>
            <p:cNvSpPr/>
            <p:nvPr/>
          </p:nvSpPr>
          <p:spPr>
            <a:xfrm>
              <a:off x="529888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9" name="tx2639"/>
            <p:cNvSpPr/>
            <p:nvPr/>
          </p:nvSpPr>
          <p:spPr>
            <a:xfrm>
              <a:off x="5595338"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0" name="tx2640"/>
            <p:cNvSpPr/>
            <p:nvPr/>
          </p:nvSpPr>
          <p:spPr>
            <a:xfrm>
              <a:off x="589179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1" name="tx2641"/>
            <p:cNvSpPr/>
            <p:nvPr/>
          </p:nvSpPr>
          <p:spPr>
            <a:xfrm>
              <a:off x="6188248"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2" name="tx2642"/>
            <p:cNvSpPr/>
            <p:nvPr/>
          </p:nvSpPr>
          <p:spPr>
            <a:xfrm>
              <a:off x="648470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3" name="tx2643"/>
            <p:cNvSpPr/>
            <p:nvPr/>
          </p:nvSpPr>
          <p:spPr>
            <a:xfrm>
              <a:off x="6781158"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4" name="tx2644"/>
            <p:cNvSpPr/>
            <p:nvPr/>
          </p:nvSpPr>
          <p:spPr>
            <a:xfrm>
              <a:off x="707761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5" name="tx2645"/>
            <p:cNvSpPr/>
            <p:nvPr/>
          </p:nvSpPr>
          <p:spPr>
            <a:xfrm>
              <a:off x="7374069"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6" name="tx2646"/>
            <p:cNvSpPr/>
            <p:nvPr/>
          </p:nvSpPr>
          <p:spPr>
            <a:xfrm>
              <a:off x="7670524"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7" name="tx2647"/>
            <p:cNvSpPr/>
            <p:nvPr/>
          </p:nvSpPr>
          <p:spPr>
            <a:xfrm>
              <a:off x="7966979"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8" name="tx2648"/>
            <p:cNvSpPr/>
            <p:nvPr/>
          </p:nvSpPr>
          <p:spPr>
            <a:xfrm>
              <a:off x="8263434"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49" name="tx2649"/>
            <p:cNvSpPr/>
            <p:nvPr/>
          </p:nvSpPr>
          <p:spPr>
            <a:xfrm>
              <a:off x="8559889"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0" name="tx2650"/>
            <p:cNvSpPr/>
            <p:nvPr/>
          </p:nvSpPr>
          <p:spPr>
            <a:xfrm>
              <a:off x="8856344"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1" name="tx2651"/>
            <p:cNvSpPr/>
            <p:nvPr/>
          </p:nvSpPr>
          <p:spPr>
            <a:xfrm>
              <a:off x="2037876"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2" name="tx2652"/>
            <p:cNvSpPr/>
            <p:nvPr/>
          </p:nvSpPr>
          <p:spPr>
            <a:xfrm>
              <a:off x="2334331"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3" name="tx2653"/>
            <p:cNvSpPr/>
            <p:nvPr/>
          </p:nvSpPr>
          <p:spPr>
            <a:xfrm>
              <a:off x="2630786"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4" name="tx2654"/>
            <p:cNvSpPr/>
            <p:nvPr/>
          </p:nvSpPr>
          <p:spPr>
            <a:xfrm>
              <a:off x="2927241"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5" name="tx2655"/>
            <p:cNvSpPr/>
            <p:nvPr/>
          </p:nvSpPr>
          <p:spPr>
            <a:xfrm>
              <a:off x="322369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6" name="tx2656"/>
            <p:cNvSpPr/>
            <p:nvPr/>
          </p:nvSpPr>
          <p:spPr>
            <a:xfrm>
              <a:off x="3520152"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7" name="tx2657"/>
            <p:cNvSpPr/>
            <p:nvPr/>
          </p:nvSpPr>
          <p:spPr>
            <a:xfrm>
              <a:off x="381660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8" name="tx2658"/>
            <p:cNvSpPr/>
            <p:nvPr/>
          </p:nvSpPr>
          <p:spPr>
            <a:xfrm>
              <a:off x="4113062"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9" name="tx2659"/>
            <p:cNvSpPr/>
            <p:nvPr/>
          </p:nvSpPr>
          <p:spPr>
            <a:xfrm>
              <a:off x="440951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0" name="tx2660"/>
            <p:cNvSpPr/>
            <p:nvPr/>
          </p:nvSpPr>
          <p:spPr>
            <a:xfrm>
              <a:off x="4705972"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1" name="tx2661"/>
            <p:cNvSpPr/>
            <p:nvPr/>
          </p:nvSpPr>
          <p:spPr>
            <a:xfrm>
              <a:off x="500242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2" name="tx2662"/>
            <p:cNvSpPr/>
            <p:nvPr/>
          </p:nvSpPr>
          <p:spPr>
            <a:xfrm>
              <a:off x="529888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3" name="tx2663"/>
            <p:cNvSpPr/>
            <p:nvPr/>
          </p:nvSpPr>
          <p:spPr>
            <a:xfrm>
              <a:off x="5595338"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4" name="tx2664"/>
            <p:cNvSpPr/>
            <p:nvPr/>
          </p:nvSpPr>
          <p:spPr>
            <a:xfrm>
              <a:off x="589179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5" name="tx2665"/>
            <p:cNvSpPr/>
            <p:nvPr/>
          </p:nvSpPr>
          <p:spPr>
            <a:xfrm>
              <a:off x="6188248"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6" name="tx2666"/>
            <p:cNvSpPr/>
            <p:nvPr/>
          </p:nvSpPr>
          <p:spPr>
            <a:xfrm>
              <a:off x="648470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7" name="tx2667"/>
            <p:cNvSpPr/>
            <p:nvPr/>
          </p:nvSpPr>
          <p:spPr>
            <a:xfrm>
              <a:off x="6781158"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8" name="tx2668"/>
            <p:cNvSpPr/>
            <p:nvPr/>
          </p:nvSpPr>
          <p:spPr>
            <a:xfrm>
              <a:off x="707761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9" name="tx2669"/>
            <p:cNvSpPr/>
            <p:nvPr/>
          </p:nvSpPr>
          <p:spPr>
            <a:xfrm>
              <a:off x="7374069"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0" name="tx2670"/>
            <p:cNvSpPr/>
            <p:nvPr/>
          </p:nvSpPr>
          <p:spPr>
            <a:xfrm>
              <a:off x="7670524"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1" name="tx2671"/>
            <p:cNvSpPr/>
            <p:nvPr/>
          </p:nvSpPr>
          <p:spPr>
            <a:xfrm>
              <a:off x="7966979"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2" name="tx2672"/>
            <p:cNvSpPr/>
            <p:nvPr/>
          </p:nvSpPr>
          <p:spPr>
            <a:xfrm>
              <a:off x="8263434"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3" name="tx2673"/>
            <p:cNvSpPr/>
            <p:nvPr/>
          </p:nvSpPr>
          <p:spPr>
            <a:xfrm>
              <a:off x="8559889"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4" name="tx2674"/>
            <p:cNvSpPr/>
            <p:nvPr/>
          </p:nvSpPr>
          <p:spPr>
            <a:xfrm>
              <a:off x="8856344"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5" name="tx2675"/>
            <p:cNvSpPr/>
            <p:nvPr/>
          </p:nvSpPr>
          <p:spPr>
            <a:xfrm>
              <a:off x="2037876"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6" name="tx2676"/>
            <p:cNvSpPr/>
            <p:nvPr/>
          </p:nvSpPr>
          <p:spPr>
            <a:xfrm>
              <a:off x="2334331"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7" name="tx2677"/>
            <p:cNvSpPr/>
            <p:nvPr/>
          </p:nvSpPr>
          <p:spPr>
            <a:xfrm>
              <a:off x="2630786"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8" name="tx2678"/>
            <p:cNvSpPr/>
            <p:nvPr/>
          </p:nvSpPr>
          <p:spPr>
            <a:xfrm>
              <a:off x="2927241"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9" name="tx2679"/>
            <p:cNvSpPr/>
            <p:nvPr/>
          </p:nvSpPr>
          <p:spPr>
            <a:xfrm>
              <a:off x="322369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0" name="tx2680"/>
            <p:cNvSpPr/>
            <p:nvPr/>
          </p:nvSpPr>
          <p:spPr>
            <a:xfrm>
              <a:off x="3520152"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1" name="tx2681"/>
            <p:cNvSpPr/>
            <p:nvPr/>
          </p:nvSpPr>
          <p:spPr>
            <a:xfrm>
              <a:off x="381660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2" name="tx2682"/>
            <p:cNvSpPr/>
            <p:nvPr/>
          </p:nvSpPr>
          <p:spPr>
            <a:xfrm>
              <a:off x="4113062"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3" name="tx2683"/>
            <p:cNvSpPr/>
            <p:nvPr/>
          </p:nvSpPr>
          <p:spPr>
            <a:xfrm>
              <a:off x="440951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4" name="tx2684"/>
            <p:cNvSpPr/>
            <p:nvPr/>
          </p:nvSpPr>
          <p:spPr>
            <a:xfrm>
              <a:off x="4705972"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5" name="tx2685"/>
            <p:cNvSpPr/>
            <p:nvPr/>
          </p:nvSpPr>
          <p:spPr>
            <a:xfrm>
              <a:off x="500242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6" name="tx2686"/>
            <p:cNvSpPr/>
            <p:nvPr/>
          </p:nvSpPr>
          <p:spPr>
            <a:xfrm>
              <a:off x="529888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7" name="tx2687"/>
            <p:cNvSpPr/>
            <p:nvPr/>
          </p:nvSpPr>
          <p:spPr>
            <a:xfrm>
              <a:off x="5595338"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88" name="tx2688"/>
            <p:cNvSpPr/>
            <p:nvPr/>
          </p:nvSpPr>
          <p:spPr>
            <a:xfrm>
              <a:off x="589179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9" name="tx2689"/>
            <p:cNvSpPr/>
            <p:nvPr/>
          </p:nvSpPr>
          <p:spPr>
            <a:xfrm>
              <a:off x="6188248"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0" name="tx2690"/>
            <p:cNvSpPr/>
            <p:nvPr/>
          </p:nvSpPr>
          <p:spPr>
            <a:xfrm>
              <a:off x="648470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1" name="tx2691"/>
            <p:cNvSpPr/>
            <p:nvPr/>
          </p:nvSpPr>
          <p:spPr>
            <a:xfrm>
              <a:off x="6781158"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2" name="tx2692"/>
            <p:cNvSpPr/>
            <p:nvPr/>
          </p:nvSpPr>
          <p:spPr>
            <a:xfrm>
              <a:off x="707761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3" name="tx2693"/>
            <p:cNvSpPr/>
            <p:nvPr/>
          </p:nvSpPr>
          <p:spPr>
            <a:xfrm>
              <a:off x="7374069"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4" name="tx2694"/>
            <p:cNvSpPr/>
            <p:nvPr/>
          </p:nvSpPr>
          <p:spPr>
            <a:xfrm>
              <a:off x="7670524"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5" name="tx2695"/>
            <p:cNvSpPr/>
            <p:nvPr/>
          </p:nvSpPr>
          <p:spPr>
            <a:xfrm>
              <a:off x="7966979"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6" name="tx2696"/>
            <p:cNvSpPr/>
            <p:nvPr/>
          </p:nvSpPr>
          <p:spPr>
            <a:xfrm>
              <a:off x="8263434"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7" name="tx2697"/>
            <p:cNvSpPr/>
            <p:nvPr/>
          </p:nvSpPr>
          <p:spPr>
            <a:xfrm>
              <a:off x="8559889"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8" name="tx2698"/>
            <p:cNvSpPr/>
            <p:nvPr/>
          </p:nvSpPr>
          <p:spPr>
            <a:xfrm>
              <a:off x="8856344"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9" name="tx2699"/>
            <p:cNvSpPr/>
            <p:nvPr/>
          </p:nvSpPr>
          <p:spPr>
            <a:xfrm>
              <a:off x="2037876"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0" name="tx2700"/>
            <p:cNvSpPr/>
            <p:nvPr/>
          </p:nvSpPr>
          <p:spPr>
            <a:xfrm>
              <a:off x="2334331"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1" name="tx2701"/>
            <p:cNvSpPr/>
            <p:nvPr/>
          </p:nvSpPr>
          <p:spPr>
            <a:xfrm>
              <a:off x="2630786"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2" name="tx2702"/>
            <p:cNvSpPr/>
            <p:nvPr/>
          </p:nvSpPr>
          <p:spPr>
            <a:xfrm>
              <a:off x="2927241"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3" name="tx2703"/>
            <p:cNvSpPr/>
            <p:nvPr/>
          </p:nvSpPr>
          <p:spPr>
            <a:xfrm>
              <a:off x="322369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4" name="tx2704"/>
            <p:cNvSpPr/>
            <p:nvPr/>
          </p:nvSpPr>
          <p:spPr>
            <a:xfrm>
              <a:off x="3520152"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5" name="tx2705"/>
            <p:cNvSpPr/>
            <p:nvPr/>
          </p:nvSpPr>
          <p:spPr>
            <a:xfrm>
              <a:off x="381660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6" name="tx2706"/>
            <p:cNvSpPr/>
            <p:nvPr/>
          </p:nvSpPr>
          <p:spPr>
            <a:xfrm>
              <a:off x="4113062"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7" name="tx2707"/>
            <p:cNvSpPr/>
            <p:nvPr/>
          </p:nvSpPr>
          <p:spPr>
            <a:xfrm>
              <a:off x="440951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8" name="tx2708"/>
            <p:cNvSpPr/>
            <p:nvPr/>
          </p:nvSpPr>
          <p:spPr>
            <a:xfrm>
              <a:off x="4705972"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9" name="tx2709"/>
            <p:cNvSpPr/>
            <p:nvPr/>
          </p:nvSpPr>
          <p:spPr>
            <a:xfrm>
              <a:off x="500242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0" name="tx2710"/>
            <p:cNvSpPr/>
            <p:nvPr/>
          </p:nvSpPr>
          <p:spPr>
            <a:xfrm>
              <a:off x="529888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1" name="tx2711"/>
            <p:cNvSpPr/>
            <p:nvPr/>
          </p:nvSpPr>
          <p:spPr>
            <a:xfrm>
              <a:off x="5595338"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2" name="tx2712"/>
            <p:cNvSpPr/>
            <p:nvPr/>
          </p:nvSpPr>
          <p:spPr>
            <a:xfrm>
              <a:off x="589179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3" name="tx2713"/>
            <p:cNvSpPr/>
            <p:nvPr/>
          </p:nvSpPr>
          <p:spPr>
            <a:xfrm>
              <a:off x="6188248"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4" name="tx2714"/>
            <p:cNvSpPr/>
            <p:nvPr/>
          </p:nvSpPr>
          <p:spPr>
            <a:xfrm>
              <a:off x="648470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5" name="tx2715"/>
            <p:cNvSpPr/>
            <p:nvPr/>
          </p:nvSpPr>
          <p:spPr>
            <a:xfrm>
              <a:off x="6781158"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6" name="tx2716"/>
            <p:cNvSpPr/>
            <p:nvPr/>
          </p:nvSpPr>
          <p:spPr>
            <a:xfrm>
              <a:off x="707761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7" name="tx2717"/>
            <p:cNvSpPr/>
            <p:nvPr/>
          </p:nvSpPr>
          <p:spPr>
            <a:xfrm>
              <a:off x="7374069"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8" name="tx2718"/>
            <p:cNvSpPr/>
            <p:nvPr/>
          </p:nvSpPr>
          <p:spPr>
            <a:xfrm>
              <a:off x="7670524"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9" name="tx2719"/>
            <p:cNvSpPr/>
            <p:nvPr/>
          </p:nvSpPr>
          <p:spPr>
            <a:xfrm>
              <a:off x="7966979"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0" name="tx2720"/>
            <p:cNvSpPr/>
            <p:nvPr/>
          </p:nvSpPr>
          <p:spPr>
            <a:xfrm>
              <a:off x="8263434"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1" name="tx2721"/>
            <p:cNvSpPr/>
            <p:nvPr/>
          </p:nvSpPr>
          <p:spPr>
            <a:xfrm>
              <a:off x="8559889"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2" name="tx2722"/>
            <p:cNvSpPr/>
            <p:nvPr/>
          </p:nvSpPr>
          <p:spPr>
            <a:xfrm>
              <a:off x="8856344"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3" name="tx2723"/>
            <p:cNvSpPr/>
            <p:nvPr/>
          </p:nvSpPr>
          <p:spPr>
            <a:xfrm>
              <a:off x="2037876"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24" name="tx2724"/>
            <p:cNvSpPr/>
            <p:nvPr/>
          </p:nvSpPr>
          <p:spPr>
            <a:xfrm>
              <a:off x="2334331"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5" name="tx2725"/>
            <p:cNvSpPr/>
            <p:nvPr/>
          </p:nvSpPr>
          <p:spPr>
            <a:xfrm>
              <a:off x="2630786"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26" name="tx2726"/>
            <p:cNvSpPr/>
            <p:nvPr/>
          </p:nvSpPr>
          <p:spPr>
            <a:xfrm>
              <a:off x="2927241"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727" name="tx2727"/>
            <p:cNvSpPr/>
            <p:nvPr/>
          </p:nvSpPr>
          <p:spPr>
            <a:xfrm>
              <a:off x="322369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28" name="tx2728"/>
            <p:cNvSpPr/>
            <p:nvPr/>
          </p:nvSpPr>
          <p:spPr>
            <a:xfrm>
              <a:off x="3520152"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29" name="tx2729"/>
            <p:cNvSpPr/>
            <p:nvPr/>
          </p:nvSpPr>
          <p:spPr>
            <a:xfrm>
              <a:off x="381660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30" name="tx2730"/>
            <p:cNvSpPr/>
            <p:nvPr/>
          </p:nvSpPr>
          <p:spPr>
            <a:xfrm>
              <a:off x="4113062"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1" name="tx2731"/>
            <p:cNvSpPr/>
            <p:nvPr/>
          </p:nvSpPr>
          <p:spPr>
            <a:xfrm>
              <a:off x="440951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2" name="tx2732"/>
            <p:cNvSpPr/>
            <p:nvPr/>
          </p:nvSpPr>
          <p:spPr>
            <a:xfrm>
              <a:off x="4705972"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3" name="tx2733"/>
            <p:cNvSpPr/>
            <p:nvPr/>
          </p:nvSpPr>
          <p:spPr>
            <a:xfrm>
              <a:off x="500242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4" name="tx2734"/>
            <p:cNvSpPr/>
            <p:nvPr/>
          </p:nvSpPr>
          <p:spPr>
            <a:xfrm>
              <a:off x="529888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5" name="tx2735"/>
            <p:cNvSpPr/>
            <p:nvPr/>
          </p:nvSpPr>
          <p:spPr>
            <a:xfrm>
              <a:off x="5595338"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6" name="tx2736"/>
            <p:cNvSpPr/>
            <p:nvPr/>
          </p:nvSpPr>
          <p:spPr>
            <a:xfrm>
              <a:off x="589179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37" name="tx2737"/>
            <p:cNvSpPr/>
            <p:nvPr/>
          </p:nvSpPr>
          <p:spPr>
            <a:xfrm>
              <a:off x="6188248"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8" name="tx2738"/>
            <p:cNvSpPr/>
            <p:nvPr/>
          </p:nvSpPr>
          <p:spPr>
            <a:xfrm>
              <a:off x="648470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9" name="tx2739"/>
            <p:cNvSpPr/>
            <p:nvPr/>
          </p:nvSpPr>
          <p:spPr>
            <a:xfrm>
              <a:off x="6781158"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0" name="tx2740"/>
            <p:cNvSpPr/>
            <p:nvPr/>
          </p:nvSpPr>
          <p:spPr>
            <a:xfrm>
              <a:off x="707761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1" name="tx2741"/>
            <p:cNvSpPr/>
            <p:nvPr/>
          </p:nvSpPr>
          <p:spPr>
            <a:xfrm>
              <a:off x="7374069"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2" name="tx2742"/>
            <p:cNvSpPr/>
            <p:nvPr/>
          </p:nvSpPr>
          <p:spPr>
            <a:xfrm>
              <a:off x="7670524"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3" name="tx2743"/>
            <p:cNvSpPr/>
            <p:nvPr/>
          </p:nvSpPr>
          <p:spPr>
            <a:xfrm>
              <a:off x="7966979"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4" name="tx2744"/>
            <p:cNvSpPr/>
            <p:nvPr/>
          </p:nvSpPr>
          <p:spPr>
            <a:xfrm>
              <a:off x="8263434"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45" name="tx2745"/>
            <p:cNvSpPr/>
            <p:nvPr/>
          </p:nvSpPr>
          <p:spPr>
            <a:xfrm>
              <a:off x="8559889"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6" name="tx2746"/>
            <p:cNvSpPr/>
            <p:nvPr/>
          </p:nvSpPr>
          <p:spPr>
            <a:xfrm>
              <a:off x="8856344"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7" name="tx2747"/>
            <p:cNvSpPr/>
            <p:nvPr/>
          </p:nvSpPr>
          <p:spPr>
            <a:xfrm>
              <a:off x="7966979"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8" name="tx2748"/>
            <p:cNvSpPr/>
            <p:nvPr/>
          </p:nvSpPr>
          <p:spPr>
            <a:xfrm>
              <a:off x="8263434"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9" name="tx2749"/>
            <p:cNvSpPr/>
            <p:nvPr/>
          </p:nvSpPr>
          <p:spPr>
            <a:xfrm>
              <a:off x="8559889"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0" name="tx2750"/>
            <p:cNvSpPr/>
            <p:nvPr/>
          </p:nvSpPr>
          <p:spPr>
            <a:xfrm>
              <a:off x="8856344"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1" name="tx2751"/>
            <p:cNvSpPr/>
            <p:nvPr/>
          </p:nvSpPr>
          <p:spPr>
            <a:xfrm>
              <a:off x="8856344"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52" name="tx2752"/>
            <p:cNvSpPr/>
            <p:nvPr/>
          </p:nvSpPr>
          <p:spPr>
            <a:xfrm>
              <a:off x="2037876"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3" name="tx2753"/>
            <p:cNvSpPr/>
            <p:nvPr/>
          </p:nvSpPr>
          <p:spPr>
            <a:xfrm>
              <a:off x="2334331"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4" name="tx2754"/>
            <p:cNvSpPr/>
            <p:nvPr/>
          </p:nvSpPr>
          <p:spPr>
            <a:xfrm>
              <a:off x="2630786"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5" name="tx2755"/>
            <p:cNvSpPr/>
            <p:nvPr/>
          </p:nvSpPr>
          <p:spPr>
            <a:xfrm>
              <a:off x="2927241"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6" name="tx2756"/>
            <p:cNvSpPr/>
            <p:nvPr/>
          </p:nvSpPr>
          <p:spPr>
            <a:xfrm>
              <a:off x="322369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7" name="tx2757"/>
            <p:cNvSpPr/>
            <p:nvPr/>
          </p:nvSpPr>
          <p:spPr>
            <a:xfrm>
              <a:off x="3520152"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8" name="tx2758"/>
            <p:cNvSpPr/>
            <p:nvPr/>
          </p:nvSpPr>
          <p:spPr>
            <a:xfrm>
              <a:off x="381660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9" name="tx2759"/>
            <p:cNvSpPr/>
            <p:nvPr/>
          </p:nvSpPr>
          <p:spPr>
            <a:xfrm>
              <a:off x="4113062"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0" name="tx2760"/>
            <p:cNvSpPr/>
            <p:nvPr/>
          </p:nvSpPr>
          <p:spPr>
            <a:xfrm>
              <a:off x="440951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1" name="tx2761"/>
            <p:cNvSpPr/>
            <p:nvPr/>
          </p:nvSpPr>
          <p:spPr>
            <a:xfrm>
              <a:off x="4705972"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2" name="tx2762"/>
            <p:cNvSpPr/>
            <p:nvPr/>
          </p:nvSpPr>
          <p:spPr>
            <a:xfrm>
              <a:off x="500242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3" name="tx2763"/>
            <p:cNvSpPr/>
            <p:nvPr/>
          </p:nvSpPr>
          <p:spPr>
            <a:xfrm>
              <a:off x="529888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4" name="tx2764"/>
            <p:cNvSpPr/>
            <p:nvPr/>
          </p:nvSpPr>
          <p:spPr>
            <a:xfrm>
              <a:off x="5595338"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5" name="tx2765"/>
            <p:cNvSpPr/>
            <p:nvPr/>
          </p:nvSpPr>
          <p:spPr>
            <a:xfrm>
              <a:off x="589179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6" name="tx2766"/>
            <p:cNvSpPr/>
            <p:nvPr/>
          </p:nvSpPr>
          <p:spPr>
            <a:xfrm>
              <a:off x="6188248"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7" name="tx2767"/>
            <p:cNvSpPr/>
            <p:nvPr/>
          </p:nvSpPr>
          <p:spPr>
            <a:xfrm>
              <a:off x="648470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8" name="tx2768"/>
            <p:cNvSpPr/>
            <p:nvPr/>
          </p:nvSpPr>
          <p:spPr>
            <a:xfrm>
              <a:off x="6781158"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9" name="tx2769"/>
            <p:cNvSpPr/>
            <p:nvPr/>
          </p:nvSpPr>
          <p:spPr>
            <a:xfrm>
              <a:off x="707761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0" name="tx2770"/>
            <p:cNvSpPr/>
            <p:nvPr/>
          </p:nvSpPr>
          <p:spPr>
            <a:xfrm>
              <a:off x="7374069"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1" name="tx2771"/>
            <p:cNvSpPr/>
            <p:nvPr/>
          </p:nvSpPr>
          <p:spPr>
            <a:xfrm>
              <a:off x="7670524"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2" name="tx2772"/>
            <p:cNvSpPr/>
            <p:nvPr/>
          </p:nvSpPr>
          <p:spPr>
            <a:xfrm>
              <a:off x="7966979"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3" name="tx2773"/>
            <p:cNvSpPr/>
            <p:nvPr/>
          </p:nvSpPr>
          <p:spPr>
            <a:xfrm>
              <a:off x="8263434"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4" name="tx2774"/>
            <p:cNvSpPr/>
            <p:nvPr/>
          </p:nvSpPr>
          <p:spPr>
            <a:xfrm>
              <a:off x="8559889"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5" name="tx2775"/>
            <p:cNvSpPr/>
            <p:nvPr/>
          </p:nvSpPr>
          <p:spPr>
            <a:xfrm>
              <a:off x="8856344"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6" name="tx2776"/>
            <p:cNvSpPr/>
            <p:nvPr/>
          </p:nvSpPr>
          <p:spPr>
            <a:xfrm>
              <a:off x="2037876"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77" name="tx2777"/>
            <p:cNvSpPr/>
            <p:nvPr/>
          </p:nvSpPr>
          <p:spPr>
            <a:xfrm>
              <a:off x="2334331"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78" name="tx2778"/>
            <p:cNvSpPr/>
            <p:nvPr/>
          </p:nvSpPr>
          <p:spPr>
            <a:xfrm>
              <a:off x="2630786"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779" name="tx2779"/>
            <p:cNvSpPr/>
            <p:nvPr/>
          </p:nvSpPr>
          <p:spPr>
            <a:xfrm>
              <a:off x="2927241"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80" name="tx2780"/>
            <p:cNvSpPr/>
            <p:nvPr/>
          </p:nvSpPr>
          <p:spPr>
            <a:xfrm>
              <a:off x="3223697" y="55004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81" name="tx2781"/>
            <p:cNvSpPr/>
            <p:nvPr/>
          </p:nvSpPr>
          <p:spPr>
            <a:xfrm>
              <a:off x="3520152"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2" name="tx2782"/>
            <p:cNvSpPr/>
            <p:nvPr/>
          </p:nvSpPr>
          <p:spPr>
            <a:xfrm>
              <a:off x="3816607"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783" name="tx2783"/>
            <p:cNvSpPr/>
            <p:nvPr/>
          </p:nvSpPr>
          <p:spPr>
            <a:xfrm>
              <a:off x="4113062"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784" name="tx2784"/>
            <p:cNvSpPr/>
            <p:nvPr/>
          </p:nvSpPr>
          <p:spPr>
            <a:xfrm>
              <a:off x="4409517"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85" name="tx2785"/>
            <p:cNvSpPr/>
            <p:nvPr/>
          </p:nvSpPr>
          <p:spPr>
            <a:xfrm>
              <a:off x="4705972"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86" name="tx2786"/>
            <p:cNvSpPr/>
            <p:nvPr/>
          </p:nvSpPr>
          <p:spPr>
            <a:xfrm>
              <a:off x="5002427"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87" name="tx2787"/>
            <p:cNvSpPr/>
            <p:nvPr/>
          </p:nvSpPr>
          <p:spPr>
            <a:xfrm>
              <a:off x="529888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88" name="tx2788"/>
            <p:cNvSpPr/>
            <p:nvPr/>
          </p:nvSpPr>
          <p:spPr>
            <a:xfrm>
              <a:off x="5595338"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89" name="tx2789"/>
            <p:cNvSpPr/>
            <p:nvPr/>
          </p:nvSpPr>
          <p:spPr>
            <a:xfrm>
              <a:off x="589179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90" name="tx2790"/>
            <p:cNvSpPr/>
            <p:nvPr/>
          </p:nvSpPr>
          <p:spPr>
            <a:xfrm>
              <a:off x="6188248"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91" name="tx2791"/>
            <p:cNvSpPr/>
            <p:nvPr/>
          </p:nvSpPr>
          <p:spPr>
            <a:xfrm>
              <a:off x="648470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92" name="tx2792"/>
            <p:cNvSpPr/>
            <p:nvPr/>
          </p:nvSpPr>
          <p:spPr>
            <a:xfrm>
              <a:off x="6781158"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93" name="tx2793"/>
            <p:cNvSpPr/>
            <p:nvPr/>
          </p:nvSpPr>
          <p:spPr>
            <a:xfrm>
              <a:off x="707761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94" name="tx2794"/>
            <p:cNvSpPr/>
            <p:nvPr/>
          </p:nvSpPr>
          <p:spPr>
            <a:xfrm>
              <a:off x="7374069"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95" name="tx2795"/>
            <p:cNvSpPr/>
            <p:nvPr/>
          </p:nvSpPr>
          <p:spPr>
            <a:xfrm>
              <a:off x="7670524"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96" name="tx2796"/>
            <p:cNvSpPr/>
            <p:nvPr/>
          </p:nvSpPr>
          <p:spPr>
            <a:xfrm>
              <a:off x="7966979" y="55004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797" name="tx2797"/>
            <p:cNvSpPr/>
            <p:nvPr/>
          </p:nvSpPr>
          <p:spPr>
            <a:xfrm>
              <a:off x="8263434" y="55004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798" name="tx2798"/>
            <p:cNvSpPr/>
            <p:nvPr/>
          </p:nvSpPr>
          <p:spPr>
            <a:xfrm>
              <a:off x="8856344"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799" name="tx2799"/>
            <p:cNvSpPr/>
            <p:nvPr/>
          </p:nvSpPr>
          <p:spPr>
            <a:xfrm>
              <a:off x="5595338"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00" name="tx2800"/>
            <p:cNvSpPr/>
            <p:nvPr/>
          </p:nvSpPr>
          <p:spPr>
            <a:xfrm>
              <a:off x="589179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01" name="tx2801"/>
            <p:cNvSpPr/>
            <p:nvPr/>
          </p:nvSpPr>
          <p:spPr>
            <a:xfrm>
              <a:off x="6188248"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2" name="tx2802"/>
            <p:cNvSpPr/>
            <p:nvPr/>
          </p:nvSpPr>
          <p:spPr>
            <a:xfrm>
              <a:off x="648470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03" name="tx2803"/>
            <p:cNvSpPr/>
            <p:nvPr/>
          </p:nvSpPr>
          <p:spPr>
            <a:xfrm>
              <a:off x="6781158"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4" name="tx2804"/>
            <p:cNvSpPr/>
            <p:nvPr/>
          </p:nvSpPr>
          <p:spPr>
            <a:xfrm>
              <a:off x="707761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05" name="tx2805"/>
            <p:cNvSpPr/>
            <p:nvPr/>
          </p:nvSpPr>
          <p:spPr>
            <a:xfrm>
              <a:off x="7374069"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6" name="tx2806"/>
            <p:cNvSpPr/>
            <p:nvPr/>
          </p:nvSpPr>
          <p:spPr>
            <a:xfrm>
              <a:off x="7670524"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07" name="tx2807"/>
            <p:cNvSpPr/>
            <p:nvPr/>
          </p:nvSpPr>
          <p:spPr>
            <a:xfrm>
              <a:off x="7966979"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08" name="tx2808"/>
            <p:cNvSpPr/>
            <p:nvPr/>
          </p:nvSpPr>
          <p:spPr>
            <a:xfrm>
              <a:off x="8263434" y="52650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809" name="tx2809"/>
            <p:cNvSpPr/>
            <p:nvPr/>
          </p:nvSpPr>
          <p:spPr>
            <a:xfrm>
              <a:off x="8559889" y="52641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810" name="tx2810"/>
            <p:cNvSpPr/>
            <p:nvPr/>
          </p:nvSpPr>
          <p:spPr>
            <a:xfrm>
              <a:off x="2037876"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811" name="tx2811"/>
            <p:cNvSpPr/>
            <p:nvPr/>
          </p:nvSpPr>
          <p:spPr>
            <a:xfrm>
              <a:off x="2334331"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812" name="tx2812"/>
            <p:cNvSpPr/>
            <p:nvPr/>
          </p:nvSpPr>
          <p:spPr>
            <a:xfrm>
              <a:off x="2630786"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813" name="tx2813"/>
            <p:cNvSpPr/>
            <p:nvPr/>
          </p:nvSpPr>
          <p:spPr>
            <a:xfrm>
              <a:off x="2927241" y="542348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814" name="tx2814"/>
            <p:cNvSpPr/>
            <p:nvPr/>
          </p:nvSpPr>
          <p:spPr>
            <a:xfrm>
              <a:off x="3223697"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815" name="tx2815"/>
            <p:cNvSpPr/>
            <p:nvPr/>
          </p:nvSpPr>
          <p:spPr>
            <a:xfrm>
              <a:off x="3520152" y="54216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816" name="tx2816"/>
            <p:cNvSpPr/>
            <p:nvPr/>
          </p:nvSpPr>
          <p:spPr>
            <a:xfrm>
              <a:off x="3816607"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17" name="tx2817"/>
            <p:cNvSpPr/>
            <p:nvPr/>
          </p:nvSpPr>
          <p:spPr>
            <a:xfrm>
              <a:off x="4113062"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18" name="tx2818"/>
            <p:cNvSpPr/>
            <p:nvPr/>
          </p:nvSpPr>
          <p:spPr>
            <a:xfrm>
              <a:off x="4409517" y="54216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19" name="tx2819"/>
            <p:cNvSpPr/>
            <p:nvPr/>
          </p:nvSpPr>
          <p:spPr>
            <a:xfrm>
              <a:off x="4705972"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820" name="tx2820"/>
            <p:cNvSpPr/>
            <p:nvPr/>
          </p:nvSpPr>
          <p:spPr>
            <a:xfrm>
              <a:off x="2037876"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821" name="tx2821"/>
            <p:cNvSpPr/>
            <p:nvPr/>
          </p:nvSpPr>
          <p:spPr>
            <a:xfrm>
              <a:off x="2334331"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22" name="tx2822"/>
            <p:cNvSpPr/>
            <p:nvPr/>
          </p:nvSpPr>
          <p:spPr>
            <a:xfrm>
              <a:off x="2630786" y="52641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823" name="tx2823"/>
            <p:cNvSpPr/>
            <p:nvPr/>
          </p:nvSpPr>
          <p:spPr>
            <a:xfrm>
              <a:off x="2927241"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824" name="tx2824"/>
            <p:cNvSpPr/>
            <p:nvPr/>
          </p:nvSpPr>
          <p:spPr>
            <a:xfrm>
              <a:off x="322369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825" name="tx2825"/>
            <p:cNvSpPr/>
            <p:nvPr/>
          </p:nvSpPr>
          <p:spPr>
            <a:xfrm>
              <a:off x="3520152"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826" name="tx2826"/>
            <p:cNvSpPr/>
            <p:nvPr/>
          </p:nvSpPr>
          <p:spPr>
            <a:xfrm>
              <a:off x="381660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827" name="tx2827"/>
            <p:cNvSpPr/>
            <p:nvPr/>
          </p:nvSpPr>
          <p:spPr>
            <a:xfrm>
              <a:off x="4113062"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828" name="tx2828"/>
            <p:cNvSpPr/>
            <p:nvPr/>
          </p:nvSpPr>
          <p:spPr>
            <a:xfrm>
              <a:off x="440951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829" name="tx2829"/>
            <p:cNvSpPr/>
            <p:nvPr/>
          </p:nvSpPr>
          <p:spPr>
            <a:xfrm>
              <a:off x="4705972"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30" name="tx2830"/>
            <p:cNvSpPr/>
            <p:nvPr/>
          </p:nvSpPr>
          <p:spPr>
            <a:xfrm>
              <a:off x="500242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31" name="tx2831"/>
            <p:cNvSpPr/>
            <p:nvPr/>
          </p:nvSpPr>
          <p:spPr>
            <a:xfrm>
              <a:off x="529888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32" name="tx2832"/>
            <p:cNvSpPr/>
            <p:nvPr/>
          </p:nvSpPr>
          <p:spPr>
            <a:xfrm>
              <a:off x="203787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3" name="tx2833"/>
            <p:cNvSpPr/>
            <p:nvPr/>
          </p:nvSpPr>
          <p:spPr>
            <a:xfrm>
              <a:off x="233433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4" name="tx2834"/>
            <p:cNvSpPr/>
            <p:nvPr/>
          </p:nvSpPr>
          <p:spPr>
            <a:xfrm>
              <a:off x="263078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5" name="tx2835"/>
            <p:cNvSpPr/>
            <p:nvPr/>
          </p:nvSpPr>
          <p:spPr>
            <a:xfrm>
              <a:off x="292724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36" name="tx2836"/>
            <p:cNvSpPr/>
            <p:nvPr/>
          </p:nvSpPr>
          <p:spPr>
            <a:xfrm>
              <a:off x="322369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37" name="tx2837"/>
            <p:cNvSpPr/>
            <p:nvPr/>
          </p:nvSpPr>
          <p:spPr>
            <a:xfrm>
              <a:off x="352015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838" name="tx2838"/>
            <p:cNvSpPr/>
            <p:nvPr/>
          </p:nvSpPr>
          <p:spPr>
            <a:xfrm>
              <a:off x="381660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839" name="tx2839"/>
            <p:cNvSpPr/>
            <p:nvPr/>
          </p:nvSpPr>
          <p:spPr>
            <a:xfrm>
              <a:off x="411306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840" name="tx2840"/>
            <p:cNvSpPr/>
            <p:nvPr/>
          </p:nvSpPr>
          <p:spPr>
            <a:xfrm>
              <a:off x="470597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41" name="tx2841"/>
            <p:cNvSpPr/>
            <p:nvPr/>
          </p:nvSpPr>
          <p:spPr>
            <a:xfrm>
              <a:off x="500242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42" name="tx2842"/>
            <p:cNvSpPr/>
            <p:nvPr/>
          </p:nvSpPr>
          <p:spPr>
            <a:xfrm>
              <a:off x="529888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43" name="tx2843"/>
            <p:cNvSpPr/>
            <p:nvPr/>
          </p:nvSpPr>
          <p:spPr>
            <a:xfrm>
              <a:off x="559533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44" name="tx2844"/>
            <p:cNvSpPr/>
            <p:nvPr/>
          </p:nvSpPr>
          <p:spPr>
            <a:xfrm>
              <a:off x="589179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45" name="tx2845"/>
            <p:cNvSpPr/>
            <p:nvPr/>
          </p:nvSpPr>
          <p:spPr>
            <a:xfrm>
              <a:off x="618824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46" name="tx2846"/>
            <p:cNvSpPr/>
            <p:nvPr/>
          </p:nvSpPr>
          <p:spPr>
            <a:xfrm>
              <a:off x="648470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847" name="tx2847"/>
            <p:cNvSpPr/>
            <p:nvPr/>
          </p:nvSpPr>
          <p:spPr>
            <a:xfrm>
              <a:off x="678115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48" name="tx2848"/>
            <p:cNvSpPr/>
            <p:nvPr/>
          </p:nvSpPr>
          <p:spPr>
            <a:xfrm>
              <a:off x="707761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849" name="tx2849"/>
            <p:cNvSpPr/>
            <p:nvPr/>
          </p:nvSpPr>
          <p:spPr>
            <a:xfrm>
              <a:off x="737406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850" name="tx2850"/>
            <p:cNvSpPr/>
            <p:nvPr/>
          </p:nvSpPr>
          <p:spPr>
            <a:xfrm>
              <a:off x="767052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51" name="tx2851"/>
            <p:cNvSpPr/>
            <p:nvPr/>
          </p:nvSpPr>
          <p:spPr>
            <a:xfrm>
              <a:off x="796697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2" name="tx2852"/>
            <p:cNvSpPr/>
            <p:nvPr/>
          </p:nvSpPr>
          <p:spPr>
            <a:xfrm>
              <a:off x="826343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53" name="tx2853"/>
            <p:cNvSpPr/>
            <p:nvPr/>
          </p:nvSpPr>
          <p:spPr>
            <a:xfrm>
              <a:off x="855988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54" name="tx2854"/>
            <p:cNvSpPr/>
            <p:nvPr/>
          </p:nvSpPr>
          <p:spPr>
            <a:xfrm>
              <a:off x="885634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5" name="tx2855"/>
            <p:cNvSpPr/>
            <p:nvPr/>
          </p:nvSpPr>
          <p:spPr>
            <a:xfrm>
              <a:off x="5002427"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856" name="tx2856"/>
            <p:cNvSpPr/>
            <p:nvPr/>
          </p:nvSpPr>
          <p:spPr>
            <a:xfrm>
              <a:off x="529888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857" name="tx2857"/>
            <p:cNvSpPr/>
            <p:nvPr/>
          </p:nvSpPr>
          <p:spPr>
            <a:xfrm>
              <a:off x="5595338" y="54226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858" name="tx2858"/>
            <p:cNvSpPr/>
            <p:nvPr/>
          </p:nvSpPr>
          <p:spPr>
            <a:xfrm>
              <a:off x="589179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859" name="tx2859"/>
            <p:cNvSpPr/>
            <p:nvPr/>
          </p:nvSpPr>
          <p:spPr>
            <a:xfrm>
              <a:off x="6188248"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60" name="tx2860"/>
            <p:cNvSpPr/>
            <p:nvPr/>
          </p:nvSpPr>
          <p:spPr>
            <a:xfrm>
              <a:off x="648470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61" name="tx2861"/>
            <p:cNvSpPr/>
            <p:nvPr/>
          </p:nvSpPr>
          <p:spPr>
            <a:xfrm>
              <a:off x="6781158"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62" name="tx2862"/>
            <p:cNvSpPr/>
            <p:nvPr/>
          </p:nvSpPr>
          <p:spPr>
            <a:xfrm>
              <a:off x="707761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863" name="tx2863"/>
            <p:cNvSpPr/>
            <p:nvPr/>
          </p:nvSpPr>
          <p:spPr>
            <a:xfrm>
              <a:off x="7374069"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64" name="tx2864"/>
            <p:cNvSpPr/>
            <p:nvPr/>
          </p:nvSpPr>
          <p:spPr>
            <a:xfrm>
              <a:off x="7670524"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865" name="tx2865"/>
            <p:cNvSpPr/>
            <p:nvPr/>
          </p:nvSpPr>
          <p:spPr>
            <a:xfrm>
              <a:off x="7966979"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66" name="tx2866"/>
            <p:cNvSpPr/>
            <p:nvPr/>
          </p:nvSpPr>
          <p:spPr>
            <a:xfrm>
              <a:off x="8263434"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67" name="tx2867"/>
            <p:cNvSpPr/>
            <p:nvPr/>
          </p:nvSpPr>
          <p:spPr>
            <a:xfrm>
              <a:off x="8559889"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868" name="tx2868"/>
            <p:cNvSpPr/>
            <p:nvPr/>
          </p:nvSpPr>
          <p:spPr>
            <a:xfrm>
              <a:off x="8856344"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869" name="tx2869"/>
            <p:cNvSpPr/>
            <p:nvPr/>
          </p:nvSpPr>
          <p:spPr>
            <a:xfrm>
              <a:off x="5002427"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870" name="tx2870"/>
            <p:cNvSpPr/>
            <p:nvPr/>
          </p:nvSpPr>
          <p:spPr>
            <a:xfrm>
              <a:off x="8559889"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871" name="tx2871"/>
            <p:cNvSpPr/>
            <p:nvPr/>
          </p:nvSpPr>
          <p:spPr>
            <a:xfrm>
              <a:off x="440951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872" name="tx2872"/>
            <p:cNvSpPr/>
            <p:nvPr/>
          </p:nvSpPr>
          <p:spPr>
            <a:xfrm>
              <a:off x="195375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873" name="tx2873"/>
            <p:cNvSpPr/>
            <p:nvPr/>
          </p:nvSpPr>
          <p:spPr>
            <a:xfrm>
              <a:off x="225021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874" name="tx2874"/>
            <p:cNvSpPr/>
            <p:nvPr/>
          </p:nvSpPr>
          <p:spPr>
            <a:xfrm>
              <a:off x="25466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875" name="tx2875"/>
            <p:cNvSpPr/>
            <p:nvPr/>
          </p:nvSpPr>
          <p:spPr>
            <a:xfrm>
              <a:off x="284312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876" name="tx2876"/>
            <p:cNvSpPr/>
            <p:nvPr/>
          </p:nvSpPr>
          <p:spPr>
            <a:xfrm>
              <a:off x="313957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877" name="tx2877"/>
            <p:cNvSpPr/>
            <p:nvPr/>
          </p:nvSpPr>
          <p:spPr>
            <a:xfrm>
              <a:off x="34360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878" name="tx2878"/>
            <p:cNvSpPr/>
            <p:nvPr/>
          </p:nvSpPr>
          <p:spPr>
            <a:xfrm>
              <a:off x="3732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879" name="tx2879"/>
            <p:cNvSpPr/>
            <p:nvPr/>
          </p:nvSpPr>
          <p:spPr>
            <a:xfrm>
              <a:off x="40289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880" name="tx2880"/>
            <p:cNvSpPr/>
            <p:nvPr/>
          </p:nvSpPr>
          <p:spPr>
            <a:xfrm>
              <a:off x="432539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881" name="tx2881"/>
            <p:cNvSpPr/>
            <p:nvPr/>
          </p:nvSpPr>
          <p:spPr>
            <a:xfrm>
              <a:off x="462185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882" name="tx2882"/>
            <p:cNvSpPr/>
            <p:nvPr/>
          </p:nvSpPr>
          <p:spPr>
            <a:xfrm>
              <a:off x="49183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883" name="tx2883"/>
            <p:cNvSpPr/>
            <p:nvPr/>
          </p:nvSpPr>
          <p:spPr>
            <a:xfrm>
              <a:off x="521476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884" name="tx2884"/>
            <p:cNvSpPr/>
            <p:nvPr/>
          </p:nvSpPr>
          <p:spPr>
            <a:xfrm>
              <a:off x="551122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885" name="tx2885"/>
            <p:cNvSpPr/>
            <p:nvPr/>
          </p:nvSpPr>
          <p:spPr>
            <a:xfrm>
              <a:off x="58076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886" name="tx2886"/>
            <p:cNvSpPr/>
            <p:nvPr/>
          </p:nvSpPr>
          <p:spPr>
            <a:xfrm>
              <a:off x="61041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887" name="tx2887"/>
            <p:cNvSpPr/>
            <p:nvPr/>
          </p:nvSpPr>
          <p:spPr>
            <a:xfrm>
              <a:off x="64005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888" name="tx2888"/>
            <p:cNvSpPr/>
            <p:nvPr/>
          </p:nvSpPr>
          <p:spPr>
            <a:xfrm>
              <a:off x="669704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889" name="tx2889"/>
            <p:cNvSpPr/>
            <p:nvPr/>
          </p:nvSpPr>
          <p:spPr>
            <a:xfrm>
              <a:off x="699349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890" name="tx2890"/>
            <p:cNvSpPr/>
            <p:nvPr/>
          </p:nvSpPr>
          <p:spPr>
            <a:xfrm>
              <a:off x="72899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891" name="tx2891"/>
            <p:cNvSpPr/>
            <p:nvPr/>
          </p:nvSpPr>
          <p:spPr>
            <a:xfrm>
              <a:off x="758640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892" name="tx2892"/>
            <p:cNvSpPr/>
            <p:nvPr/>
          </p:nvSpPr>
          <p:spPr>
            <a:xfrm>
              <a:off x="788286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893" name="tx2893"/>
            <p:cNvSpPr/>
            <p:nvPr/>
          </p:nvSpPr>
          <p:spPr>
            <a:xfrm>
              <a:off x="81793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894" name="tx2894"/>
            <p:cNvSpPr/>
            <p:nvPr/>
          </p:nvSpPr>
          <p:spPr>
            <a:xfrm>
              <a:off x="84757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895" name="tx2895"/>
            <p:cNvSpPr/>
            <p:nvPr/>
          </p:nvSpPr>
          <p:spPr>
            <a:xfrm>
              <a:off x="877222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896" name="tx2896"/>
            <p:cNvSpPr/>
            <p:nvPr/>
          </p:nvSpPr>
          <p:spPr>
            <a:xfrm>
              <a:off x="1125888" y="5634410"/>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2897" name="tx2897"/>
            <p:cNvSpPr/>
            <p:nvPr/>
          </p:nvSpPr>
          <p:spPr>
            <a:xfrm>
              <a:off x="1570649" y="5572226"/>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2898" name="tx2898"/>
            <p:cNvSpPr/>
            <p:nvPr/>
          </p:nvSpPr>
          <p:spPr>
            <a:xfrm>
              <a:off x="1417418" y="5494590"/>
              <a:ext cx="42014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Venezuela</a:t>
              </a:r>
            </a:p>
          </p:txBody>
        </p:sp>
        <p:sp>
          <p:nvSpPr>
            <p:cNvPr id="2899" name="tx2899"/>
            <p:cNvSpPr/>
            <p:nvPr/>
          </p:nvSpPr>
          <p:spPr>
            <a:xfrm>
              <a:off x="1353304" y="5414696"/>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2900" name="tx2900"/>
            <p:cNvSpPr/>
            <p:nvPr/>
          </p:nvSpPr>
          <p:spPr>
            <a:xfrm>
              <a:off x="1457093" y="5335930"/>
              <a:ext cx="38047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Suriname</a:t>
              </a:r>
            </a:p>
          </p:txBody>
        </p:sp>
        <p:sp>
          <p:nvSpPr>
            <p:cNvPr id="2901" name="tx2901"/>
            <p:cNvSpPr/>
            <p:nvPr/>
          </p:nvSpPr>
          <p:spPr>
            <a:xfrm>
              <a:off x="1506361" y="5258293"/>
              <a:ext cx="33120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Vanuatu</a:t>
              </a:r>
            </a:p>
          </p:txBody>
        </p:sp>
        <p:sp>
          <p:nvSpPr>
            <p:cNvPr id="2902" name="tx2902"/>
            <p:cNvSpPr/>
            <p:nvPr/>
          </p:nvSpPr>
          <p:spPr>
            <a:xfrm>
              <a:off x="1684378" y="5162903"/>
              <a:ext cx="15318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Iraq</a:t>
              </a:r>
            </a:p>
          </p:txBody>
        </p:sp>
        <p:sp>
          <p:nvSpPr>
            <p:cNvPr id="2903" name="tx2903"/>
            <p:cNvSpPr/>
            <p:nvPr/>
          </p:nvSpPr>
          <p:spPr>
            <a:xfrm>
              <a:off x="1407608" y="5084137"/>
              <a:ext cx="429958"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Philippines</a:t>
              </a:r>
            </a:p>
          </p:txBody>
        </p:sp>
        <p:sp>
          <p:nvSpPr>
            <p:cNvPr id="2904" name="tx2904"/>
            <p:cNvSpPr/>
            <p:nvPr/>
          </p:nvSpPr>
          <p:spPr>
            <a:xfrm>
              <a:off x="1555890" y="5020868"/>
              <a:ext cx="28167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Samoa</a:t>
              </a:r>
            </a:p>
          </p:txBody>
        </p:sp>
        <p:sp>
          <p:nvSpPr>
            <p:cNvPr id="2905" name="tx2905"/>
            <p:cNvSpPr/>
            <p:nvPr/>
          </p:nvSpPr>
          <p:spPr>
            <a:xfrm>
              <a:off x="1491472" y="4943232"/>
              <a:ext cx="3460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Lebanon</a:t>
              </a:r>
            </a:p>
          </p:txBody>
        </p:sp>
        <p:sp>
          <p:nvSpPr>
            <p:cNvPr id="2906" name="tx2906"/>
            <p:cNvSpPr/>
            <p:nvPr/>
          </p:nvSpPr>
          <p:spPr>
            <a:xfrm>
              <a:off x="1506448" y="4864466"/>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Ecuador</a:t>
              </a:r>
            </a:p>
          </p:txBody>
        </p:sp>
        <p:sp>
          <p:nvSpPr>
            <p:cNvPr id="2907" name="tx2907"/>
            <p:cNvSpPr/>
            <p:nvPr/>
          </p:nvSpPr>
          <p:spPr>
            <a:xfrm>
              <a:off x="1511484" y="4785701"/>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2908" name="tx2908"/>
            <p:cNvSpPr/>
            <p:nvPr/>
          </p:nvSpPr>
          <p:spPr>
            <a:xfrm>
              <a:off x="868912" y="4689268"/>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2909" name="tx2909"/>
            <p:cNvSpPr/>
            <p:nvPr/>
          </p:nvSpPr>
          <p:spPr>
            <a:xfrm>
              <a:off x="1625039" y="4610503"/>
              <a:ext cx="212526"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Libya</a:t>
              </a:r>
            </a:p>
          </p:txBody>
        </p:sp>
        <p:sp>
          <p:nvSpPr>
            <p:cNvPr id="2910" name="tx2910"/>
            <p:cNvSpPr/>
            <p:nvPr/>
          </p:nvSpPr>
          <p:spPr>
            <a:xfrm>
              <a:off x="1457006" y="4531737"/>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Paraguay</a:t>
              </a:r>
            </a:p>
          </p:txBody>
        </p:sp>
        <p:sp>
          <p:nvSpPr>
            <p:cNvPr id="2911" name="tx2911"/>
            <p:cNvSpPr/>
            <p:nvPr/>
          </p:nvSpPr>
          <p:spPr>
            <a:xfrm>
              <a:off x="1457006" y="4452972"/>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Argentina</a:t>
              </a:r>
            </a:p>
          </p:txBody>
        </p:sp>
        <p:sp>
          <p:nvSpPr>
            <p:cNvPr id="2912" name="tx2912"/>
            <p:cNvSpPr/>
            <p:nvPr/>
          </p:nvSpPr>
          <p:spPr>
            <a:xfrm>
              <a:off x="1046972" y="4375248"/>
              <a:ext cx="790593"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Dominican Republic</a:t>
              </a:r>
            </a:p>
          </p:txBody>
        </p:sp>
        <p:sp>
          <p:nvSpPr>
            <p:cNvPr id="2913" name="tx2913"/>
            <p:cNvSpPr/>
            <p:nvPr/>
          </p:nvSpPr>
          <p:spPr>
            <a:xfrm>
              <a:off x="1462042" y="4311980"/>
              <a:ext cx="37552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Colombia</a:t>
              </a:r>
            </a:p>
          </p:txBody>
        </p:sp>
        <p:sp>
          <p:nvSpPr>
            <p:cNvPr id="2914" name="tx2914"/>
            <p:cNvSpPr/>
            <p:nvPr/>
          </p:nvSpPr>
          <p:spPr>
            <a:xfrm>
              <a:off x="1195255" y="4234343"/>
              <a:ext cx="64231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Marshall Islands</a:t>
              </a:r>
            </a:p>
          </p:txBody>
        </p:sp>
        <p:sp>
          <p:nvSpPr>
            <p:cNvPr id="2915" name="tx2915"/>
            <p:cNvSpPr/>
            <p:nvPr/>
          </p:nvSpPr>
          <p:spPr>
            <a:xfrm>
              <a:off x="1407738" y="4155578"/>
              <a:ext cx="42982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Micronesia</a:t>
              </a:r>
            </a:p>
          </p:txBody>
        </p:sp>
        <p:sp>
          <p:nvSpPr>
            <p:cNvPr id="2916" name="tx2916"/>
            <p:cNvSpPr/>
            <p:nvPr/>
          </p:nvSpPr>
          <p:spPr>
            <a:xfrm>
              <a:off x="1402789" y="4075684"/>
              <a:ext cx="4347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Costa Rica</a:t>
              </a:r>
            </a:p>
          </p:txBody>
        </p:sp>
        <p:sp>
          <p:nvSpPr>
            <p:cNvPr id="2917" name="tx2917"/>
            <p:cNvSpPr/>
            <p:nvPr/>
          </p:nvSpPr>
          <p:spPr>
            <a:xfrm>
              <a:off x="1555977" y="3998047"/>
              <a:ext cx="28158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Mexico</a:t>
              </a:r>
            </a:p>
          </p:txBody>
        </p:sp>
        <p:sp>
          <p:nvSpPr>
            <p:cNvPr id="2918" name="tx2918"/>
            <p:cNvSpPr/>
            <p:nvPr/>
          </p:nvSpPr>
          <p:spPr>
            <a:xfrm>
              <a:off x="1615273" y="3919281"/>
              <a:ext cx="2222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Brazil</a:t>
              </a:r>
            </a:p>
          </p:txBody>
        </p:sp>
        <p:sp>
          <p:nvSpPr>
            <p:cNvPr id="2919" name="tx2919"/>
            <p:cNvSpPr/>
            <p:nvPr/>
          </p:nvSpPr>
          <p:spPr>
            <a:xfrm>
              <a:off x="1506535" y="3840516"/>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2920" name="tx2920"/>
            <p:cNvSpPr/>
            <p:nvPr/>
          </p:nvSpPr>
          <p:spPr>
            <a:xfrm>
              <a:off x="1546123" y="3744083"/>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2921" name="tx2921"/>
            <p:cNvSpPr/>
            <p:nvPr/>
          </p:nvSpPr>
          <p:spPr>
            <a:xfrm>
              <a:off x="1595435" y="3682985"/>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Belize</a:t>
              </a:r>
            </a:p>
          </p:txBody>
        </p:sp>
        <p:sp>
          <p:nvSpPr>
            <p:cNvPr id="2922" name="tx2922"/>
            <p:cNvSpPr/>
            <p:nvPr/>
          </p:nvSpPr>
          <p:spPr>
            <a:xfrm>
              <a:off x="1491603" y="3603091"/>
              <a:ext cx="3459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Grenada</a:t>
              </a:r>
            </a:p>
          </p:txBody>
        </p:sp>
        <p:sp>
          <p:nvSpPr>
            <p:cNvPr id="2923" name="tx2923"/>
            <p:cNvSpPr/>
            <p:nvPr/>
          </p:nvSpPr>
          <p:spPr>
            <a:xfrm>
              <a:off x="1402703" y="3524326"/>
              <a:ext cx="4348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Guatemala</a:t>
              </a:r>
            </a:p>
          </p:txBody>
        </p:sp>
        <p:sp>
          <p:nvSpPr>
            <p:cNvPr id="2924" name="tx2924"/>
            <p:cNvSpPr/>
            <p:nvPr/>
          </p:nvSpPr>
          <p:spPr>
            <a:xfrm>
              <a:off x="1649782" y="3446689"/>
              <a:ext cx="1877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Peru</a:t>
              </a:r>
            </a:p>
          </p:txBody>
        </p:sp>
        <p:sp>
          <p:nvSpPr>
            <p:cNvPr id="2925" name="tx2925"/>
            <p:cNvSpPr/>
            <p:nvPr/>
          </p:nvSpPr>
          <p:spPr>
            <a:xfrm>
              <a:off x="1397711" y="3366795"/>
              <a:ext cx="43985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Lucia</a:t>
              </a:r>
            </a:p>
          </p:txBody>
        </p:sp>
        <p:sp>
          <p:nvSpPr>
            <p:cNvPr id="2926" name="tx2926"/>
            <p:cNvSpPr/>
            <p:nvPr/>
          </p:nvSpPr>
          <p:spPr>
            <a:xfrm>
              <a:off x="1363114" y="3271491"/>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2927" name="tx2927"/>
            <p:cNvSpPr/>
            <p:nvPr/>
          </p:nvSpPr>
          <p:spPr>
            <a:xfrm>
              <a:off x="1565744" y="3210349"/>
              <a:ext cx="271822"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Jordan</a:t>
              </a:r>
            </a:p>
          </p:txBody>
        </p:sp>
        <p:sp>
          <p:nvSpPr>
            <p:cNvPr id="2928" name="tx2928"/>
            <p:cNvSpPr/>
            <p:nvPr/>
          </p:nvSpPr>
          <p:spPr>
            <a:xfrm>
              <a:off x="1560839" y="3113960"/>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2929" name="tx2929"/>
            <p:cNvSpPr/>
            <p:nvPr/>
          </p:nvSpPr>
          <p:spPr>
            <a:xfrm>
              <a:off x="1160572" y="3052862"/>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2930" name="tx2930"/>
            <p:cNvSpPr/>
            <p:nvPr/>
          </p:nvSpPr>
          <p:spPr>
            <a:xfrm>
              <a:off x="1382952" y="2972968"/>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El Salvador</a:t>
              </a:r>
            </a:p>
          </p:txBody>
        </p:sp>
        <p:sp>
          <p:nvSpPr>
            <p:cNvPr id="2931" name="tx2931"/>
            <p:cNvSpPr/>
            <p:nvPr/>
          </p:nvSpPr>
          <p:spPr>
            <a:xfrm>
              <a:off x="1363114" y="2894202"/>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2932" name="tx2932"/>
            <p:cNvSpPr/>
            <p:nvPr/>
          </p:nvSpPr>
          <p:spPr>
            <a:xfrm>
              <a:off x="1476931" y="2816566"/>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2933" name="tx2933"/>
            <p:cNvSpPr/>
            <p:nvPr/>
          </p:nvSpPr>
          <p:spPr>
            <a:xfrm>
              <a:off x="1610237" y="2720133"/>
              <a:ext cx="22732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Egypt</a:t>
              </a:r>
            </a:p>
          </p:txBody>
        </p:sp>
        <p:sp>
          <p:nvSpPr>
            <p:cNvPr id="2934" name="tx2934"/>
            <p:cNvSpPr/>
            <p:nvPr/>
          </p:nvSpPr>
          <p:spPr>
            <a:xfrm>
              <a:off x="1580589" y="2657906"/>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2935" name="tx2935"/>
            <p:cNvSpPr/>
            <p:nvPr/>
          </p:nvSpPr>
          <p:spPr>
            <a:xfrm>
              <a:off x="1506535" y="2580226"/>
              <a:ext cx="331030"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Jamaica</a:t>
              </a:r>
            </a:p>
          </p:txBody>
        </p:sp>
        <p:sp>
          <p:nvSpPr>
            <p:cNvPr id="2936" name="tx2936"/>
            <p:cNvSpPr/>
            <p:nvPr/>
          </p:nvSpPr>
          <p:spPr>
            <a:xfrm>
              <a:off x="1373011" y="2501504"/>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2937" name="tx2937"/>
            <p:cNvSpPr/>
            <p:nvPr/>
          </p:nvSpPr>
          <p:spPr>
            <a:xfrm>
              <a:off x="1536139" y="2422738"/>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2938" name="tx2938"/>
            <p:cNvSpPr/>
            <p:nvPr/>
          </p:nvSpPr>
          <p:spPr>
            <a:xfrm>
              <a:off x="1323656" y="2342844"/>
              <a:ext cx="51390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Cook Islands</a:t>
              </a:r>
            </a:p>
          </p:txBody>
        </p:sp>
        <p:sp>
          <p:nvSpPr>
            <p:cNvPr id="2939" name="tx2939"/>
            <p:cNvSpPr/>
            <p:nvPr/>
          </p:nvSpPr>
          <p:spPr>
            <a:xfrm>
              <a:off x="1605289" y="2264079"/>
              <a:ext cx="2322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China</a:t>
              </a:r>
            </a:p>
          </p:txBody>
        </p:sp>
        <p:sp>
          <p:nvSpPr>
            <p:cNvPr id="2940" name="tx2940"/>
            <p:cNvSpPr/>
            <p:nvPr/>
          </p:nvSpPr>
          <p:spPr>
            <a:xfrm>
              <a:off x="1447153" y="2186442"/>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2941" name="tx2941"/>
            <p:cNvSpPr/>
            <p:nvPr/>
          </p:nvSpPr>
          <p:spPr>
            <a:xfrm>
              <a:off x="1724010" y="2090010"/>
              <a:ext cx="11355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Fiji</a:t>
              </a:r>
            </a:p>
          </p:txBody>
        </p:sp>
        <p:sp>
          <p:nvSpPr>
            <p:cNvPr id="2942" name="tx2942"/>
            <p:cNvSpPr/>
            <p:nvPr/>
          </p:nvSpPr>
          <p:spPr>
            <a:xfrm>
              <a:off x="1140734" y="2027783"/>
              <a:ext cx="69683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State of Palestine</a:t>
              </a:r>
            </a:p>
          </p:txBody>
        </p:sp>
        <p:sp>
          <p:nvSpPr>
            <p:cNvPr id="2943" name="tx2943"/>
            <p:cNvSpPr/>
            <p:nvPr/>
          </p:nvSpPr>
          <p:spPr>
            <a:xfrm>
              <a:off x="1550985" y="1950146"/>
              <a:ext cx="28658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Tunisia</a:t>
              </a:r>
            </a:p>
          </p:txBody>
        </p:sp>
        <p:sp>
          <p:nvSpPr>
            <p:cNvPr id="2944" name="tx2944"/>
            <p:cNvSpPr/>
            <p:nvPr/>
          </p:nvSpPr>
          <p:spPr>
            <a:xfrm>
              <a:off x="1467034" y="1871381"/>
              <a:ext cx="37053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a:t>
              </a:r>
            </a:p>
          </p:txBody>
        </p:sp>
        <p:sp>
          <p:nvSpPr>
            <p:cNvPr id="2945" name="tx2945"/>
            <p:cNvSpPr/>
            <p:nvPr/>
          </p:nvSpPr>
          <p:spPr>
            <a:xfrm>
              <a:off x="1299044" y="1792615"/>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2946" name="tx2946"/>
            <p:cNvSpPr/>
            <p:nvPr/>
          </p:nvSpPr>
          <p:spPr>
            <a:xfrm>
              <a:off x="1496551" y="1713850"/>
              <a:ext cx="3410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Thailand</a:t>
              </a:r>
            </a:p>
          </p:txBody>
        </p:sp>
        <p:sp>
          <p:nvSpPr>
            <p:cNvPr id="2947" name="tx2947"/>
            <p:cNvSpPr/>
            <p:nvPr/>
          </p:nvSpPr>
          <p:spPr>
            <a:xfrm>
              <a:off x="1541001" y="1635084"/>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2948" name="tx2948"/>
            <p:cNvSpPr/>
            <p:nvPr/>
          </p:nvSpPr>
          <p:spPr>
            <a:xfrm>
              <a:off x="1486784" y="1556319"/>
              <a:ext cx="3507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Maldives</a:t>
              </a:r>
            </a:p>
          </p:txBody>
        </p:sp>
        <p:sp>
          <p:nvSpPr>
            <p:cNvPr id="2949" name="tx2949"/>
            <p:cNvSpPr/>
            <p:nvPr/>
          </p:nvSpPr>
          <p:spPr>
            <a:xfrm>
              <a:off x="1496681" y="1477554"/>
              <a:ext cx="34088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Morocco</a:t>
              </a:r>
            </a:p>
          </p:txBody>
        </p:sp>
        <p:sp>
          <p:nvSpPr>
            <p:cNvPr id="2950" name="tx2950"/>
            <p:cNvSpPr/>
            <p:nvPr/>
          </p:nvSpPr>
          <p:spPr>
            <a:xfrm>
              <a:off x="1585495" y="1381121"/>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Tonga</a:t>
              </a:r>
            </a:p>
          </p:txBody>
        </p:sp>
        <p:sp>
          <p:nvSpPr>
            <p:cNvPr id="2951" name="tx2951"/>
            <p:cNvSpPr/>
            <p:nvPr/>
          </p:nvSpPr>
          <p:spPr>
            <a:xfrm>
              <a:off x="1486784" y="1302356"/>
              <a:ext cx="35078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Malaysia</a:t>
              </a:r>
            </a:p>
          </p:txBody>
        </p:sp>
        <p:sp>
          <p:nvSpPr>
            <p:cNvPr id="2952" name="tx2952"/>
            <p:cNvSpPr/>
            <p:nvPr/>
          </p:nvSpPr>
          <p:spPr>
            <a:xfrm>
              <a:off x="1570736" y="1241257"/>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Tuvalu</a:t>
              </a:r>
            </a:p>
          </p:txBody>
        </p:sp>
        <p:sp>
          <p:nvSpPr>
            <p:cNvPr id="2953" name="tx2953"/>
            <p:cNvSpPr/>
            <p:nvPr/>
          </p:nvSpPr>
          <p:spPr>
            <a:xfrm>
              <a:off x="1684378" y="1162492"/>
              <a:ext cx="15318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Iran</a:t>
              </a:r>
            </a:p>
          </p:txBody>
        </p:sp>
        <p:sp>
          <p:nvSpPr>
            <p:cNvPr id="2954" name="tx2954"/>
            <p:cNvSpPr/>
            <p:nvPr/>
          </p:nvSpPr>
          <p:spPr>
            <a:xfrm>
              <a:off x="508103" y="1082598"/>
              <a:ext cx="13294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Vincent and the Grenadines</a:t>
              </a:r>
            </a:p>
          </p:txBody>
        </p:sp>
        <p:sp>
          <p:nvSpPr>
            <p:cNvPr id="2955" name="tx2955"/>
            <p:cNvSpPr/>
            <p:nvPr/>
          </p:nvSpPr>
          <p:spPr>
            <a:xfrm>
              <a:off x="1654731" y="1004961"/>
              <a:ext cx="1828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Niue</a:t>
              </a:r>
            </a:p>
          </p:txBody>
        </p:sp>
        <p:sp>
          <p:nvSpPr>
            <p:cNvPr id="2956" name="tx2956"/>
            <p:cNvSpPr/>
            <p:nvPr/>
          </p:nvSpPr>
          <p:spPr>
            <a:xfrm>
              <a:off x="365040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957" name="pic2957"/>
            <p:cNvPicPr/>
            <p:nvPr/>
          </p:nvPicPr>
          <p:blipFill>
            <a:blip r:embed="rId2" cstate="print"/>
            <a:stretch>
              <a:fillRect/>
            </a:stretch>
          </p:blipFill>
          <p:spPr>
            <a:xfrm>
              <a:off x="5164199" y="5941007"/>
              <a:ext cx="2160000" cy="219455"/>
            </a:xfrm>
            <a:prstGeom prst="rect">
              <a:avLst/>
            </a:prstGeom>
          </p:spPr>
        </p:pic>
        <p:sp>
          <p:nvSpPr>
            <p:cNvPr id="2958" name="pl2958"/>
            <p:cNvSpPr/>
            <p:nvPr/>
          </p:nvSpPr>
          <p:spPr>
            <a:xfrm>
              <a:off x="51677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59" name="pl2959"/>
            <p:cNvSpPr/>
            <p:nvPr/>
          </p:nvSpPr>
          <p:spPr>
            <a:xfrm>
              <a:off x="643795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0" name="pl2960"/>
            <p:cNvSpPr/>
            <p:nvPr/>
          </p:nvSpPr>
          <p:spPr>
            <a:xfrm>
              <a:off x="66532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1" name="pl2961"/>
            <p:cNvSpPr/>
            <p:nvPr/>
          </p:nvSpPr>
          <p:spPr>
            <a:xfrm>
              <a:off x="68685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2" name="pl2962"/>
            <p:cNvSpPr/>
            <p:nvPr/>
          </p:nvSpPr>
          <p:spPr>
            <a:xfrm>
              <a:off x="70837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3" name="pl2963"/>
            <p:cNvSpPr/>
            <p:nvPr/>
          </p:nvSpPr>
          <p:spPr>
            <a:xfrm>
              <a:off x="73205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4" name="pl2964"/>
            <p:cNvSpPr/>
            <p:nvPr/>
          </p:nvSpPr>
          <p:spPr>
            <a:xfrm>
              <a:off x="51677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5" name="pl2965"/>
            <p:cNvSpPr/>
            <p:nvPr/>
          </p:nvSpPr>
          <p:spPr>
            <a:xfrm>
              <a:off x="643795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6" name="pl2966"/>
            <p:cNvSpPr/>
            <p:nvPr/>
          </p:nvSpPr>
          <p:spPr>
            <a:xfrm>
              <a:off x="66532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7" name="pl2967"/>
            <p:cNvSpPr/>
            <p:nvPr/>
          </p:nvSpPr>
          <p:spPr>
            <a:xfrm>
              <a:off x="68685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8" name="pl2968"/>
            <p:cNvSpPr/>
            <p:nvPr/>
          </p:nvSpPr>
          <p:spPr>
            <a:xfrm>
              <a:off x="70837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9" name="pl2969"/>
            <p:cNvSpPr/>
            <p:nvPr/>
          </p:nvSpPr>
          <p:spPr>
            <a:xfrm>
              <a:off x="73205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70" name="tx2970"/>
            <p:cNvSpPr/>
            <p:nvPr/>
          </p:nvSpPr>
          <p:spPr>
            <a:xfrm>
              <a:off x="5136722"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971" name="tx2971"/>
            <p:cNvSpPr/>
            <p:nvPr/>
          </p:nvSpPr>
          <p:spPr>
            <a:xfrm>
              <a:off x="637579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972" name="tx2972"/>
            <p:cNvSpPr/>
            <p:nvPr/>
          </p:nvSpPr>
          <p:spPr>
            <a:xfrm>
              <a:off x="65910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973" name="tx2973"/>
            <p:cNvSpPr/>
            <p:nvPr/>
          </p:nvSpPr>
          <p:spPr>
            <a:xfrm>
              <a:off x="68063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974" name="tx2974"/>
            <p:cNvSpPr/>
            <p:nvPr/>
          </p:nvSpPr>
          <p:spPr>
            <a:xfrm>
              <a:off x="70216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975" name="tx2975"/>
            <p:cNvSpPr/>
            <p:nvPr/>
          </p:nvSpPr>
          <p:spPr>
            <a:xfrm>
              <a:off x="722736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976" name="tx2976"/>
            <p:cNvSpPr/>
            <p:nvPr/>
          </p:nvSpPr>
          <p:spPr>
            <a:xfrm>
              <a:off x="1900196" y="398022"/>
              <a:ext cx="429536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Never Gavi MICs, 2000-2023</a:t>
              </a:r>
            </a:p>
          </p:txBody>
        </p:sp>
        <p:sp>
          <p:nvSpPr>
            <p:cNvPr id="2977" name="tx2977"/>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978" name="tx2978"/>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DTP1 coverage across all years.</a:t>
              </a:r>
            </a:p>
          </p:txBody>
        </p:sp>
      </p:grpSp>
      <p:sp>
        <p:nvSpPr>
          <p:cNvPr id="297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Iran, Morocco, Maldives, Malaysia, Niue, Tuvalu, Tonga, and Saint Vincent and the Grenadines had the highest crude average DTP1 coverage (99%) and Equatorial Guinea had the lowest (68%).
Over the last 5 years (2019-2023), 35 countries maintained coverage of at least 90%.
There were no countries with coverage consistently below 60% over the last 5 years.</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07143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473314"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75193"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77072"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2090119" y="577987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9" name="pl9"/>
            <p:cNvSpPr/>
            <p:nvPr/>
          </p:nvSpPr>
          <p:spPr>
            <a:xfrm>
              <a:off x="2090119" y="569397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0" name="pl10"/>
            <p:cNvSpPr/>
            <p:nvPr/>
          </p:nvSpPr>
          <p:spPr>
            <a:xfrm>
              <a:off x="2090119" y="560807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1" name="pl11"/>
            <p:cNvSpPr/>
            <p:nvPr/>
          </p:nvSpPr>
          <p:spPr>
            <a:xfrm>
              <a:off x="2090119" y="552217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2" name="pl12"/>
            <p:cNvSpPr/>
            <p:nvPr/>
          </p:nvSpPr>
          <p:spPr>
            <a:xfrm>
              <a:off x="2090119" y="54362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3" name="pl13"/>
            <p:cNvSpPr/>
            <p:nvPr/>
          </p:nvSpPr>
          <p:spPr>
            <a:xfrm>
              <a:off x="2090119" y="53503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4" name="pl14"/>
            <p:cNvSpPr/>
            <p:nvPr/>
          </p:nvSpPr>
          <p:spPr>
            <a:xfrm>
              <a:off x="2090119" y="52644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5" name="pl15"/>
            <p:cNvSpPr/>
            <p:nvPr/>
          </p:nvSpPr>
          <p:spPr>
            <a:xfrm>
              <a:off x="2090119" y="51785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6" name="pl16"/>
            <p:cNvSpPr/>
            <p:nvPr/>
          </p:nvSpPr>
          <p:spPr>
            <a:xfrm>
              <a:off x="2090119" y="50926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7" name="pl17"/>
            <p:cNvSpPr/>
            <p:nvPr/>
          </p:nvSpPr>
          <p:spPr>
            <a:xfrm>
              <a:off x="2090119" y="50067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8" name="pl18"/>
            <p:cNvSpPr/>
            <p:nvPr/>
          </p:nvSpPr>
          <p:spPr>
            <a:xfrm>
              <a:off x="2090119" y="49208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9" name="pl19"/>
            <p:cNvSpPr/>
            <p:nvPr/>
          </p:nvSpPr>
          <p:spPr>
            <a:xfrm>
              <a:off x="2090119" y="48349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0" name="pl20"/>
            <p:cNvSpPr/>
            <p:nvPr/>
          </p:nvSpPr>
          <p:spPr>
            <a:xfrm>
              <a:off x="2090119" y="47490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1" name="pl21"/>
            <p:cNvSpPr/>
            <p:nvPr/>
          </p:nvSpPr>
          <p:spPr>
            <a:xfrm>
              <a:off x="2090119" y="46631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2" name="pl22"/>
            <p:cNvSpPr/>
            <p:nvPr/>
          </p:nvSpPr>
          <p:spPr>
            <a:xfrm>
              <a:off x="2090119" y="45772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3" name="pl23"/>
            <p:cNvSpPr/>
            <p:nvPr/>
          </p:nvSpPr>
          <p:spPr>
            <a:xfrm>
              <a:off x="2090119" y="449137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4" name="pl24"/>
            <p:cNvSpPr/>
            <p:nvPr/>
          </p:nvSpPr>
          <p:spPr>
            <a:xfrm>
              <a:off x="2090119" y="440547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5" name="pl25"/>
            <p:cNvSpPr/>
            <p:nvPr/>
          </p:nvSpPr>
          <p:spPr>
            <a:xfrm>
              <a:off x="2090119" y="431957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6" name="pl26"/>
            <p:cNvSpPr/>
            <p:nvPr/>
          </p:nvSpPr>
          <p:spPr>
            <a:xfrm>
              <a:off x="2090119" y="42336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7" name="pl27"/>
            <p:cNvSpPr/>
            <p:nvPr/>
          </p:nvSpPr>
          <p:spPr>
            <a:xfrm>
              <a:off x="2090119" y="41477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8" name="pl28"/>
            <p:cNvSpPr/>
            <p:nvPr/>
          </p:nvSpPr>
          <p:spPr>
            <a:xfrm>
              <a:off x="2090119" y="40618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9" name="pl29"/>
            <p:cNvSpPr/>
            <p:nvPr/>
          </p:nvSpPr>
          <p:spPr>
            <a:xfrm>
              <a:off x="2090119" y="39759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0" name="pl30"/>
            <p:cNvSpPr/>
            <p:nvPr/>
          </p:nvSpPr>
          <p:spPr>
            <a:xfrm>
              <a:off x="2090119" y="389006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1" name="pl31"/>
            <p:cNvSpPr/>
            <p:nvPr/>
          </p:nvSpPr>
          <p:spPr>
            <a:xfrm>
              <a:off x="2090119" y="380416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2" name="pl32"/>
            <p:cNvSpPr/>
            <p:nvPr/>
          </p:nvSpPr>
          <p:spPr>
            <a:xfrm>
              <a:off x="2090119" y="371826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3" name="pl33"/>
            <p:cNvSpPr/>
            <p:nvPr/>
          </p:nvSpPr>
          <p:spPr>
            <a:xfrm>
              <a:off x="2090119" y="36323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4" name="pl34"/>
            <p:cNvSpPr/>
            <p:nvPr/>
          </p:nvSpPr>
          <p:spPr>
            <a:xfrm>
              <a:off x="2090119" y="35464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5" name="pl35"/>
            <p:cNvSpPr/>
            <p:nvPr/>
          </p:nvSpPr>
          <p:spPr>
            <a:xfrm>
              <a:off x="2090119" y="34605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6" name="pl36"/>
            <p:cNvSpPr/>
            <p:nvPr/>
          </p:nvSpPr>
          <p:spPr>
            <a:xfrm>
              <a:off x="2090119" y="33746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7" name="pl37"/>
            <p:cNvSpPr/>
            <p:nvPr/>
          </p:nvSpPr>
          <p:spPr>
            <a:xfrm>
              <a:off x="2090119" y="32887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8" name="pl38"/>
            <p:cNvSpPr/>
            <p:nvPr/>
          </p:nvSpPr>
          <p:spPr>
            <a:xfrm>
              <a:off x="2090119" y="32028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9" name="pl39"/>
            <p:cNvSpPr/>
            <p:nvPr/>
          </p:nvSpPr>
          <p:spPr>
            <a:xfrm>
              <a:off x="2090119" y="31169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0" name="pl40"/>
            <p:cNvSpPr/>
            <p:nvPr/>
          </p:nvSpPr>
          <p:spPr>
            <a:xfrm>
              <a:off x="2090119" y="303106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1" name="pl41"/>
            <p:cNvSpPr/>
            <p:nvPr/>
          </p:nvSpPr>
          <p:spPr>
            <a:xfrm>
              <a:off x="2090119" y="294516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2" name="pl42"/>
            <p:cNvSpPr/>
            <p:nvPr/>
          </p:nvSpPr>
          <p:spPr>
            <a:xfrm>
              <a:off x="2090119" y="285926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3" name="pl43"/>
            <p:cNvSpPr/>
            <p:nvPr/>
          </p:nvSpPr>
          <p:spPr>
            <a:xfrm>
              <a:off x="2090119" y="27733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4" name="pl44"/>
            <p:cNvSpPr/>
            <p:nvPr/>
          </p:nvSpPr>
          <p:spPr>
            <a:xfrm>
              <a:off x="2090119" y="26874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5" name="pl45"/>
            <p:cNvSpPr/>
            <p:nvPr/>
          </p:nvSpPr>
          <p:spPr>
            <a:xfrm>
              <a:off x="2090119" y="26015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6" name="pl46"/>
            <p:cNvSpPr/>
            <p:nvPr/>
          </p:nvSpPr>
          <p:spPr>
            <a:xfrm>
              <a:off x="2090119" y="25156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7" name="pl47"/>
            <p:cNvSpPr/>
            <p:nvPr/>
          </p:nvSpPr>
          <p:spPr>
            <a:xfrm>
              <a:off x="2090119" y="24297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8" name="pl48"/>
            <p:cNvSpPr/>
            <p:nvPr/>
          </p:nvSpPr>
          <p:spPr>
            <a:xfrm>
              <a:off x="2090119" y="23438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9" name="pl49"/>
            <p:cNvSpPr/>
            <p:nvPr/>
          </p:nvSpPr>
          <p:spPr>
            <a:xfrm>
              <a:off x="2090119" y="22579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0" name="pl50"/>
            <p:cNvSpPr/>
            <p:nvPr/>
          </p:nvSpPr>
          <p:spPr>
            <a:xfrm>
              <a:off x="2090119" y="21720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1" name="pl51"/>
            <p:cNvSpPr/>
            <p:nvPr/>
          </p:nvSpPr>
          <p:spPr>
            <a:xfrm>
              <a:off x="2090119" y="20861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2" name="pl52"/>
            <p:cNvSpPr/>
            <p:nvPr/>
          </p:nvSpPr>
          <p:spPr>
            <a:xfrm>
              <a:off x="2090119" y="20002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3" name="pl53"/>
            <p:cNvSpPr/>
            <p:nvPr/>
          </p:nvSpPr>
          <p:spPr>
            <a:xfrm>
              <a:off x="2090119" y="19143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4" name="pl54"/>
            <p:cNvSpPr/>
            <p:nvPr/>
          </p:nvSpPr>
          <p:spPr>
            <a:xfrm>
              <a:off x="2090119" y="182846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5" name="pl55"/>
            <p:cNvSpPr/>
            <p:nvPr/>
          </p:nvSpPr>
          <p:spPr>
            <a:xfrm>
              <a:off x="2090119" y="174256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6" name="pl56"/>
            <p:cNvSpPr/>
            <p:nvPr/>
          </p:nvSpPr>
          <p:spPr>
            <a:xfrm>
              <a:off x="2090119" y="165666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7" name="pl57"/>
            <p:cNvSpPr/>
            <p:nvPr/>
          </p:nvSpPr>
          <p:spPr>
            <a:xfrm>
              <a:off x="2090119" y="15707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8" name="pl58"/>
            <p:cNvSpPr/>
            <p:nvPr/>
          </p:nvSpPr>
          <p:spPr>
            <a:xfrm>
              <a:off x="2090119" y="14848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9" name="pl59"/>
            <p:cNvSpPr/>
            <p:nvPr/>
          </p:nvSpPr>
          <p:spPr>
            <a:xfrm>
              <a:off x="2090119" y="13989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0" name="pl60"/>
            <p:cNvSpPr/>
            <p:nvPr/>
          </p:nvSpPr>
          <p:spPr>
            <a:xfrm>
              <a:off x="2090119" y="13130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1" name="pl61"/>
            <p:cNvSpPr/>
            <p:nvPr/>
          </p:nvSpPr>
          <p:spPr>
            <a:xfrm>
              <a:off x="2090119" y="122715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2" name="pl62"/>
            <p:cNvSpPr/>
            <p:nvPr/>
          </p:nvSpPr>
          <p:spPr>
            <a:xfrm>
              <a:off x="2090119" y="114125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3" name="pl63"/>
            <p:cNvSpPr/>
            <p:nvPr/>
          </p:nvSpPr>
          <p:spPr>
            <a:xfrm>
              <a:off x="2090119" y="105535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4" name="pl64"/>
            <p:cNvSpPr/>
            <p:nvPr/>
          </p:nvSpPr>
          <p:spPr>
            <a:xfrm>
              <a:off x="2090119" y="9694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5" name="pl65"/>
            <p:cNvSpPr/>
            <p:nvPr/>
          </p:nvSpPr>
          <p:spPr>
            <a:xfrm>
              <a:off x="2090119" y="8835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6" name="pl66"/>
            <p:cNvSpPr/>
            <p:nvPr/>
          </p:nvSpPr>
          <p:spPr>
            <a:xfrm>
              <a:off x="2090119" y="7976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7" name="pl67"/>
            <p:cNvSpPr/>
            <p:nvPr/>
          </p:nvSpPr>
          <p:spPr>
            <a:xfrm>
              <a:off x="2090119" y="7117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8" name="pl68"/>
            <p:cNvSpPr/>
            <p:nvPr/>
          </p:nvSpPr>
          <p:spPr>
            <a:xfrm>
              <a:off x="237049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377237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17425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657613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7978011"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7753710" y="711758"/>
              <a:ext cx="168225" cy="0"/>
            </a:xfrm>
            <a:custGeom>
              <a:avLst/>
              <a:pathLst>
                <a:path w="168225" h="0">
                  <a:moveTo>
                    <a:pt x="0" y="0"/>
                  </a:moveTo>
                  <a:lnTo>
                    <a:pt x="56075" y="0"/>
                  </a:lnTo>
                  <a:lnTo>
                    <a:pt x="112150" y="0"/>
                  </a:lnTo>
                  <a:lnTo>
                    <a:pt x="168225" y="0"/>
                  </a:lnTo>
                  <a:lnTo>
                    <a:pt x="168225" y="0"/>
                  </a:lnTo>
                </a:path>
              </a:pathLst>
            </a:custGeom>
            <a:ln w="67753" cap="flat">
              <a:solidFill>
                <a:srgbClr val="E8E8E8">
                  <a:alpha val="100000"/>
                </a:srgbClr>
              </a:solidFill>
              <a:prstDash val="solid"/>
              <a:round/>
            </a:ln>
          </p:spPr>
          <p:txBody>
            <a:bodyPr/>
            <a:lstStyle/>
            <a:p/>
          </p:txBody>
        </p:sp>
        <p:sp>
          <p:nvSpPr>
            <p:cNvPr id="74" name="pl74"/>
            <p:cNvSpPr/>
            <p:nvPr/>
          </p:nvSpPr>
          <p:spPr>
            <a:xfrm>
              <a:off x="7809786" y="797658"/>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75" name="pl75"/>
            <p:cNvSpPr/>
            <p:nvPr/>
          </p:nvSpPr>
          <p:spPr>
            <a:xfrm>
              <a:off x="7697635" y="883558"/>
              <a:ext cx="224300" cy="0"/>
            </a:xfrm>
            <a:custGeom>
              <a:avLst/>
              <a:pathLst>
                <a:path w="224300" h="0">
                  <a:moveTo>
                    <a:pt x="0" y="0"/>
                  </a:moveTo>
                  <a:lnTo>
                    <a:pt x="56075" y="0"/>
                  </a:lnTo>
                  <a:lnTo>
                    <a:pt x="224300" y="0"/>
                  </a:lnTo>
                  <a:lnTo>
                    <a:pt x="224300" y="0"/>
                  </a:lnTo>
                  <a:lnTo>
                    <a:pt x="224300" y="0"/>
                  </a:lnTo>
                </a:path>
              </a:pathLst>
            </a:custGeom>
            <a:ln w="67753" cap="flat">
              <a:solidFill>
                <a:srgbClr val="E8E8E8">
                  <a:alpha val="100000"/>
                </a:srgbClr>
              </a:solidFill>
              <a:prstDash val="solid"/>
              <a:round/>
            </a:ln>
          </p:spPr>
          <p:txBody>
            <a:bodyPr/>
            <a:lstStyle/>
            <a:p/>
          </p:txBody>
        </p:sp>
        <p:sp>
          <p:nvSpPr>
            <p:cNvPr id="76" name="pl76"/>
            <p:cNvSpPr/>
            <p:nvPr/>
          </p:nvSpPr>
          <p:spPr>
            <a:xfrm>
              <a:off x="7192959" y="969458"/>
              <a:ext cx="728977" cy="0"/>
            </a:xfrm>
            <a:custGeom>
              <a:avLst/>
              <a:pathLst>
                <a:path w="728977" h="0">
                  <a:moveTo>
                    <a:pt x="0" y="0"/>
                  </a:moveTo>
                  <a:lnTo>
                    <a:pt x="560751" y="0"/>
                  </a:lnTo>
                  <a:lnTo>
                    <a:pt x="728977" y="0"/>
                  </a:lnTo>
                  <a:lnTo>
                    <a:pt x="728977" y="0"/>
                  </a:lnTo>
                  <a:lnTo>
                    <a:pt x="728977" y="0"/>
                  </a:lnTo>
                </a:path>
              </a:pathLst>
            </a:custGeom>
            <a:ln w="67753" cap="flat">
              <a:solidFill>
                <a:srgbClr val="E8E8E8">
                  <a:alpha val="100000"/>
                </a:srgbClr>
              </a:solidFill>
              <a:prstDash val="solid"/>
              <a:round/>
            </a:ln>
          </p:spPr>
          <p:txBody>
            <a:bodyPr/>
            <a:lstStyle/>
            <a:p/>
          </p:txBody>
        </p:sp>
        <p:sp>
          <p:nvSpPr>
            <p:cNvPr id="77" name="pl77"/>
            <p:cNvSpPr/>
            <p:nvPr/>
          </p:nvSpPr>
          <p:spPr>
            <a:xfrm>
              <a:off x="7865861" y="1055359"/>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78" name="pl78"/>
            <p:cNvSpPr/>
            <p:nvPr/>
          </p:nvSpPr>
          <p:spPr>
            <a:xfrm>
              <a:off x="7641560" y="1141259"/>
              <a:ext cx="280375" cy="0"/>
            </a:xfrm>
            <a:custGeom>
              <a:avLst/>
              <a:pathLst>
                <a:path w="280375" h="0">
                  <a:moveTo>
                    <a:pt x="0" y="0"/>
                  </a:moveTo>
                  <a:lnTo>
                    <a:pt x="224300" y="0"/>
                  </a:lnTo>
                  <a:lnTo>
                    <a:pt x="280375" y="0"/>
                  </a:lnTo>
                  <a:lnTo>
                    <a:pt x="280375" y="0"/>
                  </a:lnTo>
                  <a:lnTo>
                    <a:pt x="280375" y="0"/>
                  </a:lnTo>
                </a:path>
              </a:pathLst>
            </a:custGeom>
            <a:ln w="67753" cap="flat">
              <a:solidFill>
                <a:srgbClr val="E8E8E8">
                  <a:alpha val="100000"/>
                </a:srgbClr>
              </a:solidFill>
              <a:prstDash val="solid"/>
              <a:round/>
            </a:ln>
          </p:spPr>
          <p:txBody>
            <a:bodyPr/>
            <a:lstStyle/>
            <a:p/>
          </p:txBody>
        </p:sp>
        <p:sp>
          <p:nvSpPr>
            <p:cNvPr id="79" name="pl79"/>
            <p:cNvSpPr/>
            <p:nvPr/>
          </p:nvSpPr>
          <p:spPr>
            <a:xfrm>
              <a:off x="7921936" y="122715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0" name="pl80"/>
            <p:cNvSpPr/>
            <p:nvPr/>
          </p:nvSpPr>
          <p:spPr>
            <a:xfrm>
              <a:off x="7809786" y="1313060"/>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81" name="pl81"/>
            <p:cNvSpPr/>
            <p:nvPr/>
          </p:nvSpPr>
          <p:spPr>
            <a:xfrm>
              <a:off x="7865861" y="1398960"/>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82" name="pl82"/>
            <p:cNvSpPr/>
            <p:nvPr/>
          </p:nvSpPr>
          <p:spPr>
            <a:xfrm>
              <a:off x="7921936" y="148486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3" name="pl83"/>
            <p:cNvSpPr/>
            <p:nvPr/>
          </p:nvSpPr>
          <p:spPr>
            <a:xfrm>
              <a:off x="7921936" y="157076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4" name="pl84"/>
            <p:cNvSpPr/>
            <p:nvPr/>
          </p:nvSpPr>
          <p:spPr>
            <a:xfrm>
              <a:off x="7921936" y="1656661"/>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5" name="pl85"/>
            <p:cNvSpPr/>
            <p:nvPr/>
          </p:nvSpPr>
          <p:spPr>
            <a:xfrm>
              <a:off x="7865861" y="1742561"/>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86" name="pl86"/>
            <p:cNvSpPr/>
            <p:nvPr/>
          </p:nvSpPr>
          <p:spPr>
            <a:xfrm>
              <a:off x="7697635" y="1828461"/>
              <a:ext cx="224300" cy="0"/>
            </a:xfrm>
            <a:custGeom>
              <a:avLst/>
              <a:pathLst>
                <a:path w="224300" h="0">
                  <a:moveTo>
                    <a:pt x="0" y="0"/>
                  </a:moveTo>
                  <a:lnTo>
                    <a:pt x="224300" y="0"/>
                  </a:lnTo>
                  <a:lnTo>
                    <a:pt x="224300" y="0"/>
                  </a:lnTo>
                  <a:lnTo>
                    <a:pt x="224300" y="0"/>
                  </a:lnTo>
                  <a:lnTo>
                    <a:pt x="224300" y="0"/>
                  </a:lnTo>
                </a:path>
              </a:pathLst>
            </a:custGeom>
            <a:ln w="67753" cap="flat">
              <a:solidFill>
                <a:srgbClr val="E8E8E8">
                  <a:alpha val="100000"/>
                </a:srgbClr>
              </a:solidFill>
              <a:prstDash val="solid"/>
              <a:round/>
            </a:ln>
          </p:spPr>
          <p:txBody>
            <a:bodyPr/>
            <a:lstStyle/>
            <a:p/>
          </p:txBody>
        </p:sp>
        <p:sp>
          <p:nvSpPr>
            <p:cNvPr id="87" name="pl87"/>
            <p:cNvSpPr/>
            <p:nvPr/>
          </p:nvSpPr>
          <p:spPr>
            <a:xfrm>
              <a:off x="7921936" y="191436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8" name="pl88"/>
            <p:cNvSpPr/>
            <p:nvPr/>
          </p:nvSpPr>
          <p:spPr>
            <a:xfrm>
              <a:off x="7753710" y="2000262"/>
              <a:ext cx="168225" cy="0"/>
            </a:xfrm>
            <a:custGeom>
              <a:avLst/>
              <a:pathLst>
                <a:path w="168225" h="0">
                  <a:moveTo>
                    <a:pt x="0" y="0"/>
                  </a:moveTo>
                  <a:lnTo>
                    <a:pt x="56075" y="0"/>
                  </a:lnTo>
                  <a:lnTo>
                    <a:pt x="56075" y="0"/>
                  </a:lnTo>
                  <a:lnTo>
                    <a:pt x="168225" y="0"/>
                  </a:lnTo>
                  <a:lnTo>
                    <a:pt x="168225" y="0"/>
                  </a:lnTo>
                </a:path>
              </a:pathLst>
            </a:custGeom>
            <a:ln w="67753" cap="flat">
              <a:solidFill>
                <a:srgbClr val="E8E8E8">
                  <a:alpha val="100000"/>
                </a:srgbClr>
              </a:solidFill>
              <a:prstDash val="solid"/>
              <a:round/>
            </a:ln>
          </p:spPr>
          <p:txBody>
            <a:bodyPr/>
            <a:lstStyle/>
            <a:p/>
          </p:txBody>
        </p:sp>
        <p:sp>
          <p:nvSpPr>
            <p:cNvPr id="89" name="pl89"/>
            <p:cNvSpPr/>
            <p:nvPr/>
          </p:nvSpPr>
          <p:spPr>
            <a:xfrm>
              <a:off x="7809786" y="2086162"/>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90" name="pl90"/>
            <p:cNvSpPr/>
            <p:nvPr/>
          </p:nvSpPr>
          <p:spPr>
            <a:xfrm>
              <a:off x="7865861" y="2172062"/>
              <a:ext cx="56075" cy="0"/>
            </a:xfrm>
            <a:custGeom>
              <a:avLst/>
              <a:pathLst>
                <a:path w="56075" h="0">
                  <a:moveTo>
                    <a:pt x="0" y="0"/>
                  </a:moveTo>
                  <a:lnTo>
                    <a:pt x="0" y="0"/>
                  </a:lnTo>
                  <a:lnTo>
                    <a:pt x="0" y="0"/>
                  </a:lnTo>
                  <a:lnTo>
                    <a:pt x="56075" y="0"/>
                  </a:lnTo>
                  <a:lnTo>
                    <a:pt x="56075" y="0"/>
                  </a:lnTo>
                </a:path>
              </a:pathLst>
            </a:custGeom>
            <a:ln w="67753" cap="flat">
              <a:solidFill>
                <a:srgbClr val="E8E8E8">
                  <a:alpha val="100000"/>
                </a:srgbClr>
              </a:solidFill>
              <a:prstDash val="solid"/>
              <a:round/>
            </a:ln>
          </p:spPr>
          <p:txBody>
            <a:bodyPr/>
            <a:lstStyle/>
            <a:p/>
          </p:txBody>
        </p:sp>
        <p:sp>
          <p:nvSpPr>
            <p:cNvPr id="91" name="pl91"/>
            <p:cNvSpPr/>
            <p:nvPr/>
          </p:nvSpPr>
          <p:spPr>
            <a:xfrm>
              <a:off x="7865861" y="225796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2" name="pl92"/>
            <p:cNvSpPr/>
            <p:nvPr/>
          </p:nvSpPr>
          <p:spPr>
            <a:xfrm>
              <a:off x="7865861" y="2343863"/>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93" name="pl93"/>
            <p:cNvSpPr/>
            <p:nvPr/>
          </p:nvSpPr>
          <p:spPr>
            <a:xfrm>
              <a:off x="7473335" y="2429763"/>
              <a:ext cx="392526" cy="0"/>
            </a:xfrm>
            <a:custGeom>
              <a:avLst/>
              <a:pathLst>
                <a:path w="392526" h="0">
                  <a:moveTo>
                    <a:pt x="0" y="0"/>
                  </a:moveTo>
                  <a:lnTo>
                    <a:pt x="56075" y="0"/>
                  </a:lnTo>
                  <a:lnTo>
                    <a:pt x="168225" y="0"/>
                  </a:lnTo>
                  <a:lnTo>
                    <a:pt x="224300" y="0"/>
                  </a:lnTo>
                  <a:lnTo>
                    <a:pt x="392526" y="0"/>
                  </a:lnTo>
                </a:path>
              </a:pathLst>
            </a:custGeom>
            <a:ln w="67753" cap="flat">
              <a:solidFill>
                <a:srgbClr val="E8E8E8">
                  <a:alpha val="100000"/>
                </a:srgbClr>
              </a:solidFill>
              <a:prstDash val="solid"/>
              <a:round/>
            </a:ln>
          </p:spPr>
          <p:txBody>
            <a:bodyPr/>
            <a:lstStyle/>
            <a:p/>
          </p:txBody>
        </p:sp>
        <p:sp>
          <p:nvSpPr>
            <p:cNvPr id="94" name="pl94"/>
            <p:cNvSpPr/>
            <p:nvPr/>
          </p:nvSpPr>
          <p:spPr>
            <a:xfrm>
              <a:off x="7697635" y="2515664"/>
              <a:ext cx="168225" cy="0"/>
            </a:xfrm>
            <a:custGeom>
              <a:avLst/>
              <a:pathLst>
                <a:path w="168225" h="0">
                  <a:moveTo>
                    <a:pt x="0" y="0"/>
                  </a:moveTo>
                  <a:lnTo>
                    <a:pt x="56075" y="0"/>
                  </a:lnTo>
                  <a:lnTo>
                    <a:pt x="112150" y="0"/>
                  </a:lnTo>
                  <a:lnTo>
                    <a:pt x="112150" y="0"/>
                  </a:lnTo>
                  <a:lnTo>
                    <a:pt x="168225" y="0"/>
                  </a:lnTo>
                </a:path>
              </a:pathLst>
            </a:custGeom>
            <a:ln w="67753" cap="flat">
              <a:solidFill>
                <a:srgbClr val="E8E8E8">
                  <a:alpha val="100000"/>
                </a:srgbClr>
              </a:solidFill>
              <a:prstDash val="solid"/>
              <a:round/>
            </a:ln>
          </p:spPr>
          <p:txBody>
            <a:bodyPr/>
            <a:lstStyle/>
            <a:p/>
          </p:txBody>
        </p:sp>
        <p:sp>
          <p:nvSpPr>
            <p:cNvPr id="95" name="pl95"/>
            <p:cNvSpPr/>
            <p:nvPr/>
          </p:nvSpPr>
          <p:spPr>
            <a:xfrm>
              <a:off x="7529410" y="2601564"/>
              <a:ext cx="336450" cy="0"/>
            </a:xfrm>
            <a:custGeom>
              <a:avLst/>
              <a:pathLst>
                <a:path w="336450" h="0">
                  <a:moveTo>
                    <a:pt x="0" y="0"/>
                  </a:moveTo>
                  <a:lnTo>
                    <a:pt x="168225" y="0"/>
                  </a:lnTo>
                  <a:lnTo>
                    <a:pt x="280375" y="0"/>
                  </a:lnTo>
                  <a:lnTo>
                    <a:pt x="336450" y="0"/>
                  </a:lnTo>
                  <a:lnTo>
                    <a:pt x="336450" y="0"/>
                  </a:lnTo>
                </a:path>
              </a:pathLst>
            </a:custGeom>
            <a:ln w="67753" cap="flat">
              <a:solidFill>
                <a:srgbClr val="E8E8E8">
                  <a:alpha val="100000"/>
                </a:srgbClr>
              </a:solidFill>
              <a:prstDash val="solid"/>
              <a:round/>
            </a:ln>
          </p:spPr>
          <p:txBody>
            <a:bodyPr/>
            <a:lstStyle/>
            <a:p/>
          </p:txBody>
        </p:sp>
        <p:sp>
          <p:nvSpPr>
            <p:cNvPr id="96" name="pl96"/>
            <p:cNvSpPr/>
            <p:nvPr/>
          </p:nvSpPr>
          <p:spPr>
            <a:xfrm>
              <a:off x="7585485" y="2687464"/>
              <a:ext cx="336450" cy="0"/>
            </a:xfrm>
            <a:custGeom>
              <a:avLst/>
              <a:pathLst>
                <a:path w="336450" h="0">
                  <a:moveTo>
                    <a:pt x="0" y="0"/>
                  </a:moveTo>
                  <a:lnTo>
                    <a:pt x="224300" y="0"/>
                  </a:lnTo>
                  <a:lnTo>
                    <a:pt x="224300" y="0"/>
                  </a:lnTo>
                  <a:lnTo>
                    <a:pt x="280375" y="0"/>
                  </a:lnTo>
                  <a:lnTo>
                    <a:pt x="336450" y="0"/>
                  </a:lnTo>
                </a:path>
              </a:pathLst>
            </a:custGeom>
            <a:ln w="67753" cap="flat">
              <a:solidFill>
                <a:srgbClr val="E8E8E8">
                  <a:alpha val="100000"/>
                </a:srgbClr>
              </a:solidFill>
              <a:prstDash val="solid"/>
              <a:round/>
            </a:ln>
          </p:spPr>
          <p:txBody>
            <a:bodyPr/>
            <a:lstStyle/>
            <a:p/>
          </p:txBody>
        </p:sp>
        <p:sp>
          <p:nvSpPr>
            <p:cNvPr id="97" name="pl97"/>
            <p:cNvSpPr/>
            <p:nvPr/>
          </p:nvSpPr>
          <p:spPr>
            <a:xfrm>
              <a:off x="7753710" y="2773364"/>
              <a:ext cx="112150" cy="0"/>
            </a:xfrm>
            <a:custGeom>
              <a:avLst/>
              <a:pathLst>
                <a:path w="112150" h="0">
                  <a:moveTo>
                    <a:pt x="0" y="0"/>
                  </a:moveTo>
                  <a:lnTo>
                    <a:pt x="0"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98" name="pl98"/>
            <p:cNvSpPr/>
            <p:nvPr/>
          </p:nvSpPr>
          <p:spPr>
            <a:xfrm>
              <a:off x="7809786" y="2859265"/>
              <a:ext cx="112150" cy="0"/>
            </a:xfrm>
            <a:custGeom>
              <a:avLst/>
              <a:pathLst>
                <a:path w="112150" h="0">
                  <a:moveTo>
                    <a:pt x="0" y="0"/>
                  </a:moveTo>
                  <a:lnTo>
                    <a:pt x="56075"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99" name="pl99"/>
            <p:cNvSpPr/>
            <p:nvPr/>
          </p:nvSpPr>
          <p:spPr>
            <a:xfrm>
              <a:off x="7361184" y="2945165"/>
              <a:ext cx="560751" cy="0"/>
            </a:xfrm>
            <a:custGeom>
              <a:avLst/>
              <a:pathLst>
                <a:path w="560751" h="0">
                  <a:moveTo>
                    <a:pt x="0" y="0"/>
                  </a:moveTo>
                  <a:lnTo>
                    <a:pt x="56075" y="0"/>
                  </a:lnTo>
                  <a:lnTo>
                    <a:pt x="224300" y="0"/>
                  </a:lnTo>
                  <a:lnTo>
                    <a:pt x="448601" y="0"/>
                  </a:lnTo>
                  <a:lnTo>
                    <a:pt x="560751" y="0"/>
                  </a:lnTo>
                </a:path>
              </a:pathLst>
            </a:custGeom>
            <a:ln w="67753" cap="flat">
              <a:solidFill>
                <a:srgbClr val="E8E8E8">
                  <a:alpha val="100000"/>
                </a:srgbClr>
              </a:solidFill>
              <a:prstDash val="solid"/>
              <a:round/>
            </a:ln>
          </p:spPr>
          <p:txBody>
            <a:bodyPr/>
            <a:lstStyle/>
            <a:p/>
          </p:txBody>
        </p:sp>
        <p:sp>
          <p:nvSpPr>
            <p:cNvPr id="100" name="pl100"/>
            <p:cNvSpPr/>
            <p:nvPr/>
          </p:nvSpPr>
          <p:spPr>
            <a:xfrm>
              <a:off x="6744358" y="3031065"/>
              <a:ext cx="1065428" cy="0"/>
            </a:xfrm>
            <a:custGeom>
              <a:avLst/>
              <a:pathLst>
                <a:path w="1065428" h="0">
                  <a:moveTo>
                    <a:pt x="0" y="0"/>
                  </a:moveTo>
                  <a:lnTo>
                    <a:pt x="392526" y="0"/>
                  </a:lnTo>
                  <a:lnTo>
                    <a:pt x="672901" y="0"/>
                  </a:lnTo>
                  <a:lnTo>
                    <a:pt x="785052" y="0"/>
                  </a:lnTo>
                  <a:lnTo>
                    <a:pt x="1065428" y="0"/>
                  </a:lnTo>
                </a:path>
              </a:pathLst>
            </a:custGeom>
            <a:ln w="67753" cap="flat">
              <a:solidFill>
                <a:srgbClr val="E8E8E8">
                  <a:alpha val="100000"/>
                </a:srgbClr>
              </a:solidFill>
              <a:prstDash val="solid"/>
              <a:round/>
            </a:ln>
          </p:spPr>
          <p:txBody>
            <a:bodyPr/>
            <a:lstStyle/>
            <a:p/>
          </p:txBody>
        </p:sp>
        <p:sp>
          <p:nvSpPr>
            <p:cNvPr id="101" name="pl101"/>
            <p:cNvSpPr/>
            <p:nvPr/>
          </p:nvSpPr>
          <p:spPr>
            <a:xfrm>
              <a:off x="7585485" y="3116966"/>
              <a:ext cx="224300" cy="0"/>
            </a:xfrm>
            <a:custGeom>
              <a:avLst/>
              <a:pathLst>
                <a:path w="224300" h="0">
                  <a:moveTo>
                    <a:pt x="0" y="0"/>
                  </a:moveTo>
                  <a:lnTo>
                    <a:pt x="56075" y="0"/>
                  </a:lnTo>
                  <a:lnTo>
                    <a:pt x="168225" y="0"/>
                  </a:lnTo>
                  <a:lnTo>
                    <a:pt x="224300" y="0"/>
                  </a:lnTo>
                  <a:lnTo>
                    <a:pt x="224300" y="0"/>
                  </a:lnTo>
                </a:path>
              </a:pathLst>
            </a:custGeom>
            <a:ln w="67753" cap="flat">
              <a:solidFill>
                <a:srgbClr val="E8E8E8">
                  <a:alpha val="100000"/>
                </a:srgbClr>
              </a:solidFill>
              <a:prstDash val="solid"/>
              <a:round/>
            </a:ln>
          </p:spPr>
          <p:txBody>
            <a:bodyPr/>
            <a:lstStyle/>
            <a:p/>
          </p:txBody>
        </p:sp>
        <p:sp>
          <p:nvSpPr>
            <p:cNvPr id="102" name="pl102"/>
            <p:cNvSpPr/>
            <p:nvPr/>
          </p:nvSpPr>
          <p:spPr>
            <a:xfrm>
              <a:off x="7753710" y="3202866"/>
              <a:ext cx="168225" cy="0"/>
            </a:xfrm>
            <a:custGeom>
              <a:avLst/>
              <a:pathLst>
                <a:path w="168225" h="0">
                  <a:moveTo>
                    <a:pt x="0" y="0"/>
                  </a:moveTo>
                  <a:lnTo>
                    <a:pt x="56075" y="0"/>
                  </a:lnTo>
                  <a:lnTo>
                    <a:pt x="56075" y="0"/>
                  </a:lnTo>
                  <a:lnTo>
                    <a:pt x="56075" y="0"/>
                  </a:lnTo>
                  <a:lnTo>
                    <a:pt x="168225" y="0"/>
                  </a:lnTo>
                </a:path>
              </a:pathLst>
            </a:custGeom>
            <a:ln w="67753" cap="flat">
              <a:solidFill>
                <a:srgbClr val="E8E8E8">
                  <a:alpha val="100000"/>
                </a:srgbClr>
              </a:solidFill>
              <a:prstDash val="solid"/>
              <a:round/>
            </a:ln>
          </p:spPr>
          <p:txBody>
            <a:bodyPr/>
            <a:lstStyle/>
            <a:p/>
          </p:txBody>
        </p:sp>
        <p:sp>
          <p:nvSpPr>
            <p:cNvPr id="103" name="pl103"/>
            <p:cNvSpPr/>
            <p:nvPr/>
          </p:nvSpPr>
          <p:spPr>
            <a:xfrm>
              <a:off x="6520057" y="3288766"/>
              <a:ext cx="1233653" cy="0"/>
            </a:xfrm>
            <a:custGeom>
              <a:avLst/>
              <a:pathLst>
                <a:path w="1233653" h="0">
                  <a:moveTo>
                    <a:pt x="0" y="0"/>
                  </a:moveTo>
                  <a:lnTo>
                    <a:pt x="280375" y="0"/>
                  </a:lnTo>
                  <a:lnTo>
                    <a:pt x="560751" y="0"/>
                  </a:lnTo>
                  <a:lnTo>
                    <a:pt x="785052" y="0"/>
                  </a:lnTo>
                  <a:lnTo>
                    <a:pt x="1233653" y="0"/>
                  </a:lnTo>
                </a:path>
              </a:pathLst>
            </a:custGeom>
            <a:ln w="67753" cap="flat">
              <a:solidFill>
                <a:srgbClr val="E8E8E8">
                  <a:alpha val="100000"/>
                </a:srgbClr>
              </a:solidFill>
              <a:prstDash val="solid"/>
              <a:round/>
            </a:ln>
          </p:spPr>
          <p:txBody>
            <a:bodyPr/>
            <a:lstStyle/>
            <a:p/>
          </p:txBody>
        </p:sp>
        <p:sp>
          <p:nvSpPr>
            <p:cNvPr id="104" name="pl104"/>
            <p:cNvSpPr/>
            <p:nvPr/>
          </p:nvSpPr>
          <p:spPr>
            <a:xfrm>
              <a:off x="7361184" y="3374667"/>
              <a:ext cx="560751" cy="0"/>
            </a:xfrm>
            <a:custGeom>
              <a:avLst/>
              <a:pathLst>
                <a:path w="560751" h="0">
                  <a:moveTo>
                    <a:pt x="0" y="0"/>
                  </a:moveTo>
                  <a:lnTo>
                    <a:pt x="56075" y="0"/>
                  </a:lnTo>
                  <a:lnTo>
                    <a:pt x="168225" y="0"/>
                  </a:lnTo>
                  <a:lnTo>
                    <a:pt x="392526" y="0"/>
                  </a:lnTo>
                  <a:lnTo>
                    <a:pt x="560751" y="0"/>
                  </a:lnTo>
                </a:path>
              </a:pathLst>
            </a:custGeom>
            <a:ln w="67753" cap="flat">
              <a:solidFill>
                <a:srgbClr val="E8E8E8">
                  <a:alpha val="100000"/>
                </a:srgbClr>
              </a:solidFill>
              <a:prstDash val="solid"/>
              <a:round/>
            </a:ln>
          </p:spPr>
          <p:txBody>
            <a:bodyPr/>
            <a:lstStyle/>
            <a:p/>
          </p:txBody>
        </p:sp>
        <p:sp>
          <p:nvSpPr>
            <p:cNvPr id="105" name="pl105"/>
            <p:cNvSpPr/>
            <p:nvPr/>
          </p:nvSpPr>
          <p:spPr>
            <a:xfrm>
              <a:off x="7753710" y="3460567"/>
              <a:ext cx="112150" cy="0"/>
            </a:xfrm>
            <a:custGeom>
              <a:avLst/>
              <a:pathLst>
                <a:path w="112150" h="0">
                  <a:moveTo>
                    <a:pt x="0" y="0"/>
                  </a:moveTo>
                  <a:lnTo>
                    <a:pt x="0" y="0"/>
                  </a:lnTo>
                  <a:lnTo>
                    <a:pt x="0" y="0"/>
                  </a:lnTo>
                  <a:lnTo>
                    <a:pt x="56075" y="0"/>
                  </a:lnTo>
                  <a:lnTo>
                    <a:pt x="112150" y="0"/>
                  </a:lnTo>
                </a:path>
              </a:pathLst>
            </a:custGeom>
            <a:ln w="67753" cap="flat">
              <a:solidFill>
                <a:srgbClr val="E8E8E8">
                  <a:alpha val="100000"/>
                </a:srgbClr>
              </a:solidFill>
              <a:prstDash val="solid"/>
              <a:round/>
            </a:ln>
          </p:spPr>
          <p:txBody>
            <a:bodyPr/>
            <a:lstStyle/>
            <a:p/>
          </p:txBody>
        </p:sp>
        <p:sp>
          <p:nvSpPr>
            <p:cNvPr id="106" name="pl106"/>
            <p:cNvSpPr/>
            <p:nvPr/>
          </p:nvSpPr>
          <p:spPr>
            <a:xfrm>
              <a:off x="7753710" y="3546467"/>
              <a:ext cx="168225" cy="0"/>
            </a:xfrm>
            <a:custGeom>
              <a:avLst/>
              <a:pathLst>
                <a:path w="168225" h="0">
                  <a:moveTo>
                    <a:pt x="0" y="0"/>
                  </a:moveTo>
                  <a:lnTo>
                    <a:pt x="0" y="0"/>
                  </a:lnTo>
                  <a:lnTo>
                    <a:pt x="0" y="0"/>
                  </a:lnTo>
                  <a:lnTo>
                    <a:pt x="168225" y="0"/>
                  </a:lnTo>
                  <a:lnTo>
                    <a:pt x="168225" y="0"/>
                  </a:lnTo>
                </a:path>
              </a:pathLst>
            </a:custGeom>
            <a:ln w="67753" cap="flat">
              <a:solidFill>
                <a:srgbClr val="E8E8E8">
                  <a:alpha val="100000"/>
                </a:srgbClr>
              </a:solidFill>
              <a:prstDash val="solid"/>
              <a:round/>
            </a:ln>
          </p:spPr>
          <p:txBody>
            <a:bodyPr/>
            <a:lstStyle/>
            <a:p/>
          </p:txBody>
        </p:sp>
        <p:sp>
          <p:nvSpPr>
            <p:cNvPr id="107" name="pl107"/>
            <p:cNvSpPr/>
            <p:nvPr/>
          </p:nvSpPr>
          <p:spPr>
            <a:xfrm>
              <a:off x="7473335" y="3632367"/>
              <a:ext cx="448601" cy="0"/>
            </a:xfrm>
            <a:custGeom>
              <a:avLst/>
              <a:pathLst>
                <a:path w="448601" h="0">
                  <a:moveTo>
                    <a:pt x="0" y="0"/>
                  </a:moveTo>
                  <a:lnTo>
                    <a:pt x="168225" y="0"/>
                  </a:lnTo>
                  <a:lnTo>
                    <a:pt x="224300" y="0"/>
                  </a:lnTo>
                  <a:lnTo>
                    <a:pt x="336450" y="0"/>
                  </a:lnTo>
                  <a:lnTo>
                    <a:pt x="448601" y="0"/>
                  </a:lnTo>
                </a:path>
              </a:pathLst>
            </a:custGeom>
            <a:ln w="67753" cap="flat">
              <a:solidFill>
                <a:srgbClr val="E8E8E8">
                  <a:alpha val="100000"/>
                </a:srgbClr>
              </a:solidFill>
              <a:prstDash val="solid"/>
              <a:round/>
            </a:ln>
          </p:spPr>
          <p:txBody>
            <a:bodyPr/>
            <a:lstStyle/>
            <a:p/>
          </p:txBody>
        </p:sp>
        <p:sp>
          <p:nvSpPr>
            <p:cNvPr id="108" name="pl108"/>
            <p:cNvSpPr/>
            <p:nvPr/>
          </p:nvSpPr>
          <p:spPr>
            <a:xfrm>
              <a:off x="7473335" y="3718268"/>
              <a:ext cx="448601" cy="0"/>
            </a:xfrm>
            <a:custGeom>
              <a:avLst/>
              <a:pathLst>
                <a:path w="448601" h="0">
                  <a:moveTo>
                    <a:pt x="0" y="0"/>
                  </a:moveTo>
                  <a:lnTo>
                    <a:pt x="168225" y="0"/>
                  </a:lnTo>
                  <a:lnTo>
                    <a:pt x="168225" y="0"/>
                  </a:lnTo>
                  <a:lnTo>
                    <a:pt x="280375" y="0"/>
                  </a:lnTo>
                  <a:lnTo>
                    <a:pt x="448601" y="0"/>
                  </a:lnTo>
                </a:path>
              </a:pathLst>
            </a:custGeom>
            <a:ln w="67753" cap="flat">
              <a:solidFill>
                <a:srgbClr val="E8E8E8">
                  <a:alpha val="100000"/>
                </a:srgbClr>
              </a:solidFill>
              <a:prstDash val="solid"/>
              <a:round/>
            </a:ln>
          </p:spPr>
          <p:txBody>
            <a:bodyPr/>
            <a:lstStyle/>
            <a:p/>
          </p:txBody>
        </p:sp>
        <p:sp>
          <p:nvSpPr>
            <p:cNvPr id="109" name="pl109"/>
            <p:cNvSpPr/>
            <p:nvPr/>
          </p:nvSpPr>
          <p:spPr>
            <a:xfrm>
              <a:off x="7585485" y="3804168"/>
              <a:ext cx="168225" cy="0"/>
            </a:xfrm>
            <a:custGeom>
              <a:avLst/>
              <a:pathLst>
                <a:path w="168225" h="0">
                  <a:moveTo>
                    <a:pt x="0" y="0"/>
                  </a:moveTo>
                  <a:lnTo>
                    <a:pt x="0" y="0"/>
                  </a:lnTo>
                  <a:lnTo>
                    <a:pt x="0" y="0"/>
                  </a:lnTo>
                  <a:lnTo>
                    <a:pt x="0" y="0"/>
                  </a:lnTo>
                  <a:lnTo>
                    <a:pt x="168225" y="0"/>
                  </a:lnTo>
                </a:path>
              </a:pathLst>
            </a:custGeom>
            <a:ln w="67753" cap="flat">
              <a:solidFill>
                <a:srgbClr val="E8E8E8">
                  <a:alpha val="100000"/>
                </a:srgbClr>
              </a:solidFill>
              <a:prstDash val="solid"/>
              <a:round/>
            </a:ln>
          </p:spPr>
          <p:txBody>
            <a:bodyPr/>
            <a:lstStyle/>
            <a:p/>
          </p:txBody>
        </p:sp>
        <p:sp>
          <p:nvSpPr>
            <p:cNvPr id="110" name="pl110"/>
            <p:cNvSpPr/>
            <p:nvPr/>
          </p:nvSpPr>
          <p:spPr>
            <a:xfrm>
              <a:off x="7585485" y="3890068"/>
              <a:ext cx="56075" cy="0"/>
            </a:xfrm>
            <a:custGeom>
              <a:avLst/>
              <a:pathLst>
                <a:path w="56075" h="0">
                  <a:moveTo>
                    <a:pt x="0" y="0"/>
                  </a:moveTo>
                  <a:lnTo>
                    <a:pt x="0"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111" name="pl111"/>
            <p:cNvSpPr/>
            <p:nvPr/>
          </p:nvSpPr>
          <p:spPr>
            <a:xfrm>
              <a:off x="6800433" y="3975969"/>
              <a:ext cx="1065428" cy="0"/>
            </a:xfrm>
            <a:custGeom>
              <a:avLst/>
              <a:pathLst>
                <a:path w="1065428" h="0">
                  <a:moveTo>
                    <a:pt x="0" y="0"/>
                  </a:moveTo>
                  <a:lnTo>
                    <a:pt x="0" y="0"/>
                  </a:lnTo>
                  <a:lnTo>
                    <a:pt x="280375" y="0"/>
                  </a:lnTo>
                  <a:lnTo>
                    <a:pt x="728977" y="0"/>
                  </a:lnTo>
                  <a:lnTo>
                    <a:pt x="1065428" y="0"/>
                  </a:lnTo>
                </a:path>
              </a:pathLst>
            </a:custGeom>
            <a:ln w="67753" cap="flat">
              <a:solidFill>
                <a:srgbClr val="E8E8E8">
                  <a:alpha val="100000"/>
                </a:srgbClr>
              </a:solidFill>
              <a:prstDash val="solid"/>
              <a:round/>
            </a:ln>
          </p:spPr>
          <p:txBody>
            <a:bodyPr/>
            <a:lstStyle/>
            <a:p/>
          </p:txBody>
        </p:sp>
        <p:sp>
          <p:nvSpPr>
            <p:cNvPr id="112" name="pl112"/>
            <p:cNvSpPr/>
            <p:nvPr/>
          </p:nvSpPr>
          <p:spPr>
            <a:xfrm>
              <a:off x="7361184" y="4061869"/>
              <a:ext cx="504676" cy="0"/>
            </a:xfrm>
            <a:custGeom>
              <a:avLst/>
              <a:pathLst>
                <a:path w="504676" h="0">
                  <a:moveTo>
                    <a:pt x="0" y="0"/>
                  </a:moveTo>
                  <a:lnTo>
                    <a:pt x="168225" y="0"/>
                  </a:lnTo>
                  <a:lnTo>
                    <a:pt x="168225" y="0"/>
                  </a:lnTo>
                  <a:lnTo>
                    <a:pt x="224300" y="0"/>
                  </a:lnTo>
                  <a:lnTo>
                    <a:pt x="504676" y="0"/>
                  </a:lnTo>
                </a:path>
              </a:pathLst>
            </a:custGeom>
            <a:ln w="67753" cap="flat">
              <a:solidFill>
                <a:srgbClr val="E8E8E8">
                  <a:alpha val="100000"/>
                </a:srgbClr>
              </a:solidFill>
              <a:prstDash val="solid"/>
              <a:round/>
            </a:ln>
          </p:spPr>
          <p:txBody>
            <a:bodyPr/>
            <a:lstStyle/>
            <a:p/>
          </p:txBody>
        </p:sp>
        <p:sp>
          <p:nvSpPr>
            <p:cNvPr id="113" name="pl113"/>
            <p:cNvSpPr/>
            <p:nvPr/>
          </p:nvSpPr>
          <p:spPr>
            <a:xfrm>
              <a:off x="7417260" y="4147769"/>
              <a:ext cx="392526" cy="0"/>
            </a:xfrm>
            <a:custGeom>
              <a:avLst/>
              <a:pathLst>
                <a:path w="392526" h="0">
                  <a:moveTo>
                    <a:pt x="0" y="0"/>
                  </a:moveTo>
                  <a:lnTo>
                    <a:pt x="112150" y="0"/>
                  </a:lnTo>
                  <a:lnTo>
                    <a:pt x="168225" y="0"/>
                  </a:lnTo>
                  <a:lnTo>
                    <a:pt x="168225" y="0"/>
                  </a:lnTo>
                  <a:lnTo>
                    <a:pt x="392526" y="0"/>
                  </a:lnTo>
                </a:path>
              </a:pathLst>
            </a:custGeom>
            <a:ln w="67753" cap="flat">
              <a:solidFill>
                <a:srgbClr val="E8E8E8">
                  <a:alpha val="100000"/>
                </a:srgbClr>
              </a:solidFill>
              <a:prstDash val="solid"/>
              <a:round/>
            </a:ln>
          </p:spPr>
          <p:txBody>
            <a:bodyPr/>
            <a:lstStyle/>
            <a:p/>
          </p:txBody>
        </p:sp>
        <p:sp>
          <p:nvSpPr>
            <p:cNvPr id="114" name="pl114"/>
            <p:cNvSpPr/>
            <p:nvPr/>
          </p:nvSpPr>
          <p:spPr>
            <a:xfrm>
              <a:off x="6295756" y="4233669"/>
              <a:ext cx="1177578" cy="0"/>
            </a:xfrm>
            <a:custGeom>
              <a:avLst/>
              <a:pathLst>
                <a:path w="1177578" h="0">
                  <a:moveTo>
                    <a:pt x="0" y="0"/>
                  </a:moveTo>
                  <a:lnTo>
                    <a:pt x="953277" y="0"/>
                  </a:lnTo>
                  <a:lnTo>
                    <a:pt x="953277" y="0"/>
                  </a:lnTo>
                  <a:lnTo>
                    <a:pt x="953277" y="0"/>
                  </a:lnTo>
                  <a:lnTo>
                    <a:pt x="1177578" y="0"/>
                  </a:lnTo>
                </a:path>
              </a:pathLst>
            </a:custGeom>
            <a:ln w="67753" cap="flat">
              <a:solidFill>
                <a:srgbClr val="E8E8E8">
                  <a:alpha val="100000"/>
                </a:srgbClr>
              </a:solidFill>
              <a:prstDash val="solid"/>
              <a:round/>
            </a:ln>
          </p:spPr>
          <p:txBody>
            <a:bodyPr/>
            <a:lstStyle/>
            <a:p/>
          </p:txBody>
        </p:sp>
        <p:sp>
          <p:nvSpPr>
            <p:cNvPr id="115" name="pl115"/>
            <p:cNvSpPr/>
            <p:nvPr/>
          </p:nvSpPr>
          <p:spPr>
            <a:xfrm>
              <a:off x="7417260" y="4319570"/>
              <a:ext cx="280375" cy="0"/>
            </a:xfrm>
            <a:custGeom>
              <a:avLst/>
              <a:pathLst>
                <a:path w="280375" h="0">
                  <a:moveTo>
                    <a:pt x="0" y="0"/>
                  </a:moveTo>
                  <a:lnTo>
                    <a:pt x="0" y="0"/>
                  </a:lnTo>
                  <a:lnTo>
                    <a:pt x="56075" y="0"/>
                  </a:lnTo>
                  <a:lnTo>
                    <a:pt x="112150" y="0"/>
                  </a:lnTo>
                  <a:lnTo>
                    <a:pt x="280375" y="0"/>
                  </a:lnTo>
                </a:path>
              </a:pathLst>
            </a:custGeom>
            <a:ln w="67753" cap="flat">
              <a:solidFill>
                <a:srgbClr val="E8E8E8">
                  <a:alpha val="100000"/>
                </a:srgbClr>
              </a:solidFill>
              <a:prstDash val="solid"/>
              <a:round/>
            </a:ln>
          </p:spPr>
          <p:txBody>
            <a:bodyPr/>
            <a:lstStyle/>
            <a:p/>
          </p:txBody>
        </p:sp>
        <p:sp>
          <p:nvSpPr>
            <p:cNvPr id="116" name="pl116"/>
            <p:cNvSpPr/>
            <p:nvPr/>
          </p:nvSpPr>
          <p:spPr>
            <a:xfrm>
              <a:off x="6351831" y="4405470"/>
              <a:ext cx="1401878" cy="0"/>
            </a:xfrm>
            <a:custGeom>
              <a:avLst/>
              <a:pathLst>
                <a:path w="1401878" h="0">
                  <a:moveTo>
                    <a:pt x="0" y="0"/>
                  </a:moveTo>
                  <a:lnTo>
                    <a:pt x="672901" y="0"/>
                  </a:lnTo>
                  <a:lnTo>
                    <a:pt x="728977" y="0"/>
                  </a:lnTo>
                  <a:lnTo>
                    <a:pt x="1065428" y="0"/>
                  </a:lnTo>
                  <a:lnTo>
                    <a:pt x="1401878" y="0"/>
                  </a:lnTo>
                </a:path>
              </a:pathLst>
            </a:custGeom>
            <a:ln w="67753" cap="flat">
              <a:solidFill>
                <a:srgbClr val="E8E8E8">
                  <a:alpha val="100000"/>
                </a:srgbClr>
              </a:solidFill>
              <a:prstDash val="solid"/>
              <a:round/>
            </a:ln>
          </p:spPr>
          <p:txBody>
            <a:bodyPr/>
            <a:lstStyle/>
            <a:p/>
          </p:txBody>
        </p:sp>
        <p:sp>
          <p:nvSpPr>
            <p:cNvPr id="117" name="pl117"/>
            <p:cNvSpPr/>
            <p:nvPr/>
          </p:nvSpPr>
          <p:spPr>
            <a:xfrm>
              <a:off x="6688282" y="4491370"/>
              <a:ext cx="897202" cy="0"/>
            </a:xfrm>
            <a:custGeom>
              <a:avLst/>
              <a:pathLst>
                <a:path w="897202" h="0">
                  <a:moveTo>
                    <a:pt x="0" y="0"/>
                  </a:moveTo>
                  <a:lnTo>
                    <a:pt x="336450" y="0"/>
                  </a:lnTo>
                  <a:lnTo>
                    <a:pt x="392526" y="0"/>
                  </a:lnTo>
                  <a:lnTo>
                    <a:pt x="672901" y="0"/>
                  </a:lnTo>
                  <a:lnTo>
                    <a:pt x="897202" y="0"/>
                  </a:lnTo>
                </a:path>
              </a:pathLst>
            </a:custGeom>
            <a:ln w="67753" cap="flat">
              <a:solidFill>
                <a:srgbClr val="E8E8E8">
                  <a:alpha val="100000"/>
                </a:srgbClr>
              </a:solidFill>
              <a:prstDash val="solid"/>
              <a:round/>
            </a:ln>
          </p:spPr>
          <p:txBody>
            <a:bodyPr/>
            <a:lstStyle/>
            <a:p/>
          </p:txBody>
        </p:sp>
        <p:sp>
          <p:nvSpPr>
            <p:cNvPr id="118" name="pl118"/>
            <p:cNvSpPr/>
            <p:nvPr/>
          </p:nvSpPr>
          <p:spPr>
            <a:xfrm>
              <a:off x="7192959" y="4577271"/>
              <a:ext cx="728977" cy="0"/>
            </a:xfrm>
            <a:custGeom>
              <a:avLst/>
              <a:pathLst>
                <a:path w="728977" h="0">
                  <a:moveTo>
                    <a:pt x="0" y="0"/>
                  </a:moveTo>
                  <a:lnTo>
                    <a:pt x="56075" y="0"/>
                  </a:lnTo>
                  <a:lnTo>
                    <a:pt x="168225" y="0"/>
                  </a:lnTo>
                  <a:lnTo>
                    <a:pt x="560751" y="0"/>
                  </a:lnTo>
                  <a:lnTo>
                    <a:pt x="728977" y="0"/>
                  </a:lnTo>
                </a:path>
              </a:pathLst>
            </a:custGeom>
            <a:ln w="67753" cap="flat">
              <a:solidFill>
                <a:srgbClr val="E8E8E8">
                  <a:alpha val="100000"/>
                </a:srgbClr>
              </a:solidFill>
              <a:prstDash val="solid"/>
              <a:round/>
            </a:ln>
          </p:spPr>
          <p:txBody>
            <a:bodyPr/>
            <a:lstStyle/>
            <a:p/>
          </p:txBody>
        </p:sp>
        <p:sp>
          <p:nvSpPr>
            <p:cNvPr id="119" name="pl119"/>
            <p:cNvSpPr/>
            <p:nvPr/>
          </p:nvSpPr>
          <p:spPr>
            <a:xfrm>
              <a:off x="7305109" y="4663171"/>
              <a:ext cx="560751" cy="0"/>
            </a:xfrm>
            <a:custGeom>
              <a:avLst/>
              <a:pathLst>
                <a:path w="560751" h="0">
                  <a:moveTo>
                    <a:pt x="0" y="0"/>
                  </a:moveTo>
                  <a:lnTo>
                    <a:pt x="112150" y="0"/>
                  </a:lnTo>
                  <a:lnTo>
                    <a:pt x="224300" y="0"/>
                  </a:lnTo>
                  <a:lnTo>
                    <a:pt x="504676" y="0"/>
                  </a:lnTo>
                  <a:lnTo>
                    <a:pt x="560751" y="0"/>
                  </a:lnTo>
                </a:path>
              </a:pathLst>
            </a:custGeom>
            <a:ln w="67753" cap="flat">
              <a:solidFill>
                <a:srgbClr val="E8E8E8">
                  <a:alpha val="100000"/>
                </a:srgbClr>
              </a:solidFill>
              <a:prstDash val="solid"/>
              <a:round/>
            </a:ln>
          </p:spPr>
          <p:txBody>
            <a:bodyPr/>
            <a:lstStyle/>
            <a:p/>
          </p:txBody>
        </p:sp>
        <p:sp>
          <p:nvSpPr>
            <p:cNvPr id="120" name="pl120"/>
            <p:cNvSpPr/>
            <p:nvPr/>
          </p:nvSpPr>
          <p:spPr>
            <a:xfrm>
              <a:off x="7305109" y="4749071"/>
              <a:ext cx="616826" cy="0"/>
            </a:xfrm>
            <a:custGeom>
              <a:avLst/>
              <a:pathLst>
                <a:path w="616826" h="0">
                  <a:moveTo>
                    <a:pt x="0" y="0"/>
                  </a:moveTo>
                  <a:lnTo>
                    <a:pt x="616826" y="0"/>
                  </a:lnTo>
                  <a:lnTo>
                    <a:pt x="616826" y="0"/>
                  </a:lnTo>
                  <a:lnTo>
                    <a:pt x="616826" y="0"/>
                  </a:lnTo>
                  <a:lnTo>
                    <a:pt x="616826" y="0"/>
                  </a:lnTo>
                </a:path>
              </a:pathLst>
            </a:custGeom>
            <a:ln w="67753" cap="flat">
              <a:solidFill>
                <a:srgbClr val="E8E8E8">
                  <a:alpha val="100000"/>
                </a:srgbClr>
              </a:solidFill>
              <a:prstDash val="solid"/>
              <a:round/>
            </a:ln>
          </p:spPr>
          <p:txBody>
            <a:bodyPr/>
            <a:lstStyle/>
            <a:p/>
          </p:txBody>
        </p:sp>
        <p:sp>
          <p:nvSpPr>
            <p:cNvPr id="121" name="pl121"/>
            <p:cNvSpPr/>
            <p:nvPr/>
          </p:nvSpPr>
          <p:spPr>
            <a:xfrm>
              <a:off x="6800433" y="4834971"/>
              <a:ext cx="1121503" cy="0"/>
            </a:xfrm>
            <a:custGeom>
              <a:avLst/>
              <a:pathLst>
                <a:path w="1121503" h="0">
                  <a:moveTo>
                    <a:pt x="0" y="0"/>
                  </a:moveTo>
                  <a:lnTo>
                    <a:pt x="224300" y="0"/>
                  </a:lnTo>
                  <a:lnTo>
                    <a:pt x="336450" y="0"/>
                  </a:lnTo>
                  <a:lnTo>
                    <a:pt x="672901" y="0"/>
                  </a:lnTo>
                  <a:lnTo>
                    <a:pt x="1121503" y="0"/>
                  </a:lnTo>
                </a:path>
              </a:pathLst>
            </a:custGeom>
            <a:ln w="67753" cap="flat">
              <a:solidFill>
                <a:srgbClr val="E8E8E8">
                  <a:alpha val="100000"/>
                </a:srgbClr>
              </a:solidFill>
              <a:prstDash val="solid"/>
              <a:round/>
            </a:ln>
          </p:spPr>
          <p:txBody>
            <a:bodyPr/>
            <a:lstStyle/>
            <a:p/>
          </p:txBody>
        </p:sp>
        <p:sp>
          <p:nvSpPr>
            <p:cNvPr id="122" name="pl122"/>
            <p:cNvSpPr/>
            <p:nvPr/>
          </p:nvSpPr>
          <p:spPr>
            <a:xfrm>
              <a:off x="7080809" y="4920872"/>
              <a:ext cx="168225" cy="0"/>
            </a:xfrm>
            <a:custGeom>
              <a:avLst/>
              <a:pathLst>
                <a:path w="168225" h="0">
                  <a:moveTo>
                    <a:pt x="0" y="0"/>
                  </a:moveTo>
                  <a:lnTo>
                    <a:pt x="56075" y="0"/>
                  </a:lnTo>
                  <a:lnTo>
                    <a:pt x="56075" y="0"/>
                  </a:lnTo>
                  <a:lnTo>
                    <a:pt x="56075" y="0"/>
                  </a:lnTo>
                  <a:lnTo>
                    <a:pt x="168225" y="0"/>
                  </a:lnTo>
                </a:path>
              </a:pathLst>
            </a:custGeom>
            <a:ln w="67753" cap="flat">
              <a:solidFill>
                <a:srgbClr val="E8E8E8">
                  <a:alpha val="100000"/>
                </a:srgbClr>
              </a:solidFill>
              <a:prstDash val="solid"/>
              <a:round/>
            </a:ln>
          </p:spPr>
          <p:txBody>
            <a:bodyPr/>
            <a:lstStyle/>
            <a:p/>
          </p:txBody>
        </p:sp>
        <p:sp>
          <p:nvSpPr>
            <p:cNvPr id="123" name="pl123"/>
            <p:cNvSpPr/>
            <p:nvPr/>
          </p:nvSpPr>
          <p:spPr>
            <a:xfrm>
              <a:off x="5735005" y="5006772"/>
              <a:ext cx="1289728" cy="0"/>
            </a:xfrm>
            <a:custGeom>
              <a:avLst/>
              <a:pathLst>
                <a:path w="1289728" h="0">
                  <a:moveTo>
                    <a:pt x="0" y="0"/>
                  </a:moveTo>
                  <a:lnTo>
                    <a:pt x="1177578" y="0"/>
                  </a:lnTo>
                  <a:lnTo>
                    <a:pt x="1177578" y="0"/>
                  </a:lnTo>
                  <a:lnTo>
                    <a:pt x="1233653" y="0"/>
                  </a:lnTo>
                  <a:lnTo>
                    <a:pt x="1289728" y="0"/>
                  </a:lnTo>
                </a:path>
              </a:pathLst>
            </a:custGeom>
            <a:ln w="67753" cap="flat">
              <a:solidFill>
                <a:srgbClr val="E8E8E8">
                  <a:alpha val="100000"/>
                </a:srgbClr>
              </a:solidFill>
              <a:prstDash val="solid"/>
              <a:round/>
            </a:ln>
          </p:spPr>
          <p:txBody>
            <a:bodyPr/>
            <a:lstStyle/>
            <a:p/>
          </p:txBody>
        </p:sp>
        <p:sp>
          <p:nvSpPr>
            <p:cNvPr id="124" name="pl124"/>
            <p:cNvSpPr/>
            <p:nvPr/>
          </p:nvSpPr>
          <p:spPr>
            <a:xfrm>
              <a:off x="6912583" y="5092672"/>
              <a:ext cx="560751" cy="0"/>
            </a:xfrm>
            <a:custGeom>
              <a:avLst/>
              <a:pathLst>
                <a:path w="560751" h="0">
                  <a:moveTo>
                    <a:pt x="0" y="0"/>
                  </a:moveTo>
                  <a:lnTo>
                    <a:pt x="336450" y="0"/>
                  </a:lnTo>
                  <a:lnTo>
                    <a:pt x="336450" y="0"/>
                  </a:lnTo>
                  <a:lnTo>
                    <a:pt x="392526" y="0"/>
                  </a:lnTo>
                  <a:lnTo>
                    <a:pt x="560751" y="0"/>
                  </a:lnTo>
                </a:path>
              </a:pathLst>
            </a:custGeom>
            <a:ln w="67753" cap="flat">
              <a:solidFill>
                <a:srgbClr val="E8E8E8">
                  <a:alpha val="100000"/>
                </a:srgbClr>
              </a:solidFill>
              <a:prstDash val="solid"/>
              <a:round/>
            </a:ln>
          </p:spPr>
          <p:txBody>
            <a:bodyPr/>
            <a:lstStyle/>
            <a:p/>
          </p:txBody>
        </p:sp>
        <p:sp>
          <p:nvSpPr>
            <p:cNvPr id="125" name="pl125"/>
            <p:cNvSpPr/>
            <p:nvPr/>
          </p:nvSpPr>
          <p:spPr>
            <a:xfrm>
              <a:off x="6632207" y="5178573"/>
              <a:ext cx="224300" cy="0"/>
            </a:xfrm>
            <a:custGeom>
              <a:avLst/>
              <a:pathLst>
                <a:path w="224300" h="0">
                  <a:moveTo>
                    <a:pt x="0" y="0"/>
                  </a:moveTo>
                  <a:lnTo>
                    <a:pt x="0" y="0"/>
                  </a:lnTo>
                  <a:lnTo>
                    <a:pt x="0" y="0"/>
                  </a:lnTo>
                  <a:lnTo>
                    <a:pt x="56075" y="0"/>
                  </a:lnTo>
                  <a:lnTo>
                    <a:pt x="224300" y="0"/>
                  </a:lnTo>
                </a:path>
              </a:pathLst>
            </a:custGeom>
            <a:ln w="67753" cap="flat">
              <a:solidFill>
                <a:srgbClr val="E8E8E8">
                  <a:alpha val="100000"/>
                </a:srgbClr>
              </a:solidFill>
              <a:prstDash val="solid"/>
              <a:round/>
            </a:ln>
          </p:spPr>
          <p:txBody>
            <a:bodyPr/>
            <a:lstStyle/>
            <a:p/>
          </p:txBody>
        </p:sp>
        <p:sp>
          <p:nvSpPr>
            <p:cNvPr id="126" name="pl126"/>
            <p:cNvSpPr/>
            <p:nvPr/>
          </p:nvSpPr>
          <p:spPr>
            <a:xfrm>
              <a:off x="6800433" y="5264473"/>
              <a:ext cx="504676" cy="0"/>
            </a:xfrm>
            <a:custGeom>
              <a:avLst/>
              <a:pathLst>
                <a:path w="504676" h="0">
                  <a:moveTo>
                    <a:pt x="0" y="0"/>
                  </a:moveTo>
                  <a:lnTo>
                    <a:pt x="0" y="0"/>
                  </a:lnTo>
                  <a:lnTo>
                    <a:pt x="168225" y="0"/>
                  </a:lnTo>
                  <a:lnTo>
                    <a:pt x="280375" y="0"/>
                  </a:lnTo>
                  <a:lnTo>
                    <a:pt x="504676" y="0"/>
                  </a:lnTo>
                </a:path>
              </a:pathLst>
            </a:custGeom>
            <a:ln w="67753" cap="flat">
              <a:solidFill>
                <a:srgbClr val="E8E8E8">
                  <a:alpha val="100000"/>
                </a:srgbClr>
              </a:solidFill>
              <a:prstDash val="solid"/>
              <a:round/>
            </a:ln>
          </p:spPr>
          <p:txBody>
            <a:bodyPr/>
            <a:lstStyle/>
            <a:p/>
          </p:txBody>
        </p:sp>
        <p:sp>
          <p:nvSpPr>
            <p:cNvPr id="127" name="pl127"/>
            <p:cNvSpPr/>
            <p:nvPr/>
          </p:nvSpPr>
          <p:spPr>
            <a:xfrm>
              <a:off x="6744358" y="5350373"/>
              <a:ext cx="841127" cy="0"/>
            </a:xfrm>
            <a:custGeom>
              <a:avLst/>
              <a:pathLst>
                <a:path w="841127" h="0">
                  <a:moveTo>
                    <a:pt x="0" y="0"/>
                  </a:moveTo>
                  <a:lnTo>
                    <a:pt x="504676" y="0"/>
                  </a:lnTo>
                  <a:lnTo>
                    <a:pt x="560751" y="0"/>
                  </a:lnTo>
                  <a:lnTo>
                    <a:pt x="560751" y="0"/>
                  </a:lnTo>
                  <a:lnTo>
                    <a:pt x="841127" y="0"/>
                  </a:lnTo>
                </a:path>
              </a:pathLst>
            </a:custGeom>
            <a:ln w="67753" cap="flat">
              <a:solidFill>
                <a:srgbClr val="E8E8E8">
                  <a:alpha val="100000"/>
                </a:srgbClr>
              </a:solidFill>
              <a:prstDash val="solid"/>
              <a:round/>
            </a:ln>
          </p:spPr>
          <p:txBody>
            <a:bodyPr/>
            <a:lstStyle/>
            <a:p/>
          </p:txBody>
        </p:sp>
        <p:sp>
          <p:nvSpPr>
            <p:cNvPr id="128" name="pl128"/>
            <p:cNvSpPr/>
            <p:nvPr/>
          </p:nvSpPr>
          <p:spPr>
            <a:xfrm>
              <a:off x="6688282" y="5436273"/>
              <a:ext cx="728977" cy="0"/>
            </a:xfrm>
            <a:custGeom>
              <a:avLst/>
              <a:pathLst>
                <a:path w="728977" h="0">
                  <a:moveTo>
                    <a:pt x="0" y="0"/>
                  </a:moveTo>
                  <a:lnTo>
                    <a:pt x="112150" y="0"/>
                  </a:lnTo>
                  <a:lnTo>
                    <a:pt x="560751" y="0"/>
                  </a:lnTo>
                  <a:lnTo>
                    <a:pt x="616826" y="0"/>
                  </a:lnTo>
                  <a:lnTo>
                    <a:pt x="728977" y="0"/>
                  </a:lnTo>
                </a:path>
              </a:pathLst>
            </a:custGeom>
            <a:ln w="67753" cap="flat">
              <a:solidFill>
                <a:srgbClr val="E8E8E8">
                  <a:alpha val="100000"/>
                </a:srgbClr>
              </a:solidFill>
              <a:prstDash val="solid"/>
              <a:round/>
            </a:ln>
          </p:spPr>
          <p:txBody>
            <a:bodyPr/>
            <a:lstStyle/>
            <a:p/>
          </p:txBody>
        </p:sp>
        <p:sp>
          <p:nvSpPr>
            <p:cNvPr id="129" name="pl129"/>
            <p:cNvSpPr/>
            <p:nvPr/>
          </p:nvSpPr>
          <p:spPr>
            <a:xfrm>
              <a:off x="6520057" y="5522174"/>
              <a:ext cx="616826" cy="0"/>
            </a:xfrm>
            <a:custGeom>
              <a:avLst/>
              <a:pathLst>
                <a:path w="616826" h="0">
                  <a:moveTo>
                    <a:pt x="0" y="0"/>
                  </a:moveTo>
                  <a:lnTo>
                    <a:pt x="0" y="0"/>
                  </a:lnTo>
                  <a:lnTo>
                    <a:pt x="0" y="0"/>
                  </a:lnTo>
                  <a:lnTo>
                    <a:pt x="224300" y="0"/>
                  </a:lnTo>
                  <a:lnTo>
                    <a:pt x="616826" y="0"/>
                  </a:lnTo>
                </a:path>
              </a:pathLst>
            </a:custGeom>
            <a:ln w="67753" cap="flat">
              <a:solidFill>
                <a:srgbClr val="E8E8E8">
                  <a:alpha val="100000"/>
                </a:srgbClr>
              </a:solidFill>
              <a:prstDash val="solid"/>
              <a:round/>
            </a:ln>
          </p:spPr>
          <p:txBody>
            <a:bodyPr/>
            <a:lstStyle/>
            <a:p/>
          </p:txBody>
        </p:sp>
        <p:sp>
          <p:nvSpPr>
            <p:cNvPr id="130" name="pl130"/>
            <p:cNvSpPr/>
            <p:nvPr/>
          </p:nvSpPr>
          <p:spPr>
            <a:xfrm>
              <a:off x="6520057" y="5608074"/>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31" name="pl131"/>
            <p:cNvSpPr/>
            <p:nvPr/>
          </p:nvSpPr>
          <p:spPr>
            <a:xfrm>
              <a:off x="6015381" y="5693974"/>
              <a:ext cx="672901" cy="0"/>
            </a:xfrm>
            <a:custGeom>
              <a:avLst/>
              <a:pathLst>
                <a:path w="672901" h="0">
                  <a:moveTo>
                    <a:pt x="0" y="0"/>
                  </a:moveTo>
                  <a:lnTo>
                    <a:pt x="224300" y="0"/>
                  </a:lnTo>
                  <a:lnTo>
                    <a:pt x="448601" y="0"/>
                  </a:lnTo>
                  <a:lnTo>
                    <a:pt x="616826" y="0"/>
                  </a:lnTo>
                  <a:lnTo>
                    <a:pt x="672901" y="0"/>
                  </a:lnTo>
                </a:path>
              </a:pathLst>
            </a:custGeom>
            <a:ln w="67753" cap="flat">
              <a:solidFill>
                <a:srgbClr val="E8E8E8">
                  <a:alpha val="100000"/>
                </a:srgbClr>
              </a:solidFill>
              <a:prstDash val="solid"/>
              <a:round/>
            </a:ln>
          </p:spPr>
          <p:txBody>
            <a:bodyPr/>
            <a:lstStyle/>
            <a:p/>
          </p:txBody>
        </p:sp>
        <p:sp>
          <p:nvSpPr>
            <p:cNvPr id="132" name="pl132"/>
            <p:cNvSpPr/>
            <p:nvPr/>
          </p:nvSpPr>
          <p:spPr>
            <a:xfrm>
              <a:off x="5510704" y="5779875"/>
              <a:ext cx="1626179" cy="0"/>
            </a:xfrm>
            <a:custGeom>
              <a:avLst/>
              <a:pathLst>
                <a:path w="1626179" h="0">
                  <a:moveTo>
                    <a:pt x="0" y="0"/>
                  </a:moveTo>
                  <a:lnTo>
                    <a:pt x="504676" y="0"/>
                  </a:lnTo>
                  <a:lnTo>
                    <a:pt x="953277" y="0"/>
                  </a:lnTo>
                  <a:lnTo>
                    <a:pt x="953277" y="0"/>
                  </a:lnTo>
                  <a:lnTo>
                    <a:pt x="1626179" y="0"/>
                  </a:lnTo>
                </a:path>
              </a:pathLst>
            </a:custGeom>
            <a:ln w="67753" cap="flat">
              <a:solidFill>
                <a:srgbClr val="E8E8E8">
                  <a:alpha val="100000"/>
                </a:srgbClr>
              </a:solidFill>
              <a:prstDash val="solid"/>
              <a:round/>
            </a:ln>
          </p:spPr>
          <p:txBody>
            <a:bodyPr/>
            <a:lstStyle/>
            <a:p/>
          </p:txBody>
        </p:sp>
        <p:sp>
          <p:nvSpPr>
            <p:cNvPr id="133" name="pt133"/>
            <p:cNvSpPr/>
            <p:nvPr/>
          </p:nvSpPr>
          <p:spPr>
            <a:xfrm>
              <a:off x="7861361"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05286"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861361"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861361"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861361"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917436"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917436"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861361"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861361"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861361"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917436"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795933"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020233"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244534"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795933"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300609"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412760"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683782"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468835"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132384"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244534"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076309"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132384"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132384"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132384"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795933"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300609"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515557"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076309"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749210"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861361"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61361"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861361"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61361"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61361"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917436"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917436"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917436"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917436"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861361"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917436"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805286"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637060"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468835"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693135"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693135"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524910"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412760"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468835"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412760"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749210"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917436"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805286"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861361"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917436"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49210"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580985"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580985"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580985"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580985"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637060"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524910"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468835"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61361"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693135"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749210"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749210"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188459"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91743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91743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91743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693135"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132384"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6515557"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6739858"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6515557"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6515557"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749210"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693135"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805286"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805286"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861361"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80528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05286"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61361"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693135"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524910"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861361"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6683782"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235181"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627707"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010881"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459482"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6683782"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6627707"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627707"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627707"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6852008"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861361"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6795933"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076309"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795933"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524910"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49210"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917436"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468835"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637060"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637060"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580985"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412760"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356684"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917436"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805286"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861361"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805286"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805286"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580985"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917436"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861361"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515557"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412760"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6739858"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132384"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24910"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805286"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917436"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637060"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861361"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917436"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917436"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6515557"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515557"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6515557"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6515557"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580985"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244534"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300609"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300609"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739858"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917436"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412760"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356684"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524910"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749210"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076309"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683782"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020233"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580985"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356684"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0528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49210"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05286"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05286"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749210"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61361"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61361"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580985"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356684"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524910"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524910"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637060"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637060"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637060"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580985"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580985"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805286"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637060"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580985"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749210"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805286"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861361"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524910"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805286"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861361"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412760"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300609"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805286"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580985"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412760"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580985"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524910"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244534"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244534"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6291256"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244534"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468835"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300609"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076309"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6795933"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6964158"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6795933"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917436"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917436"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917436"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917436"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300609"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749210"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861361"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805286"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49210"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49210"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917436"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805286"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749210"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805286"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05286"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6908083"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5730505"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6908083"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020233"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6964158"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917436"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749210"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244534"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188459"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917436"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356684"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917436"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917436"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749210"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749210"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749210"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917436"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917436"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917436"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917436"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917436"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917436"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917436"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917436"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917436"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917436"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861361"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91743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91743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91743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91743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693135"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917436"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917436"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917436"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917436"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412760"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917436"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917436"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805286"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917436"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861361"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132384"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6459482"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6459482"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5506204"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6010881"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749210"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076309"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6347331"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020233"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805286"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917436"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749210"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805286"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917436"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244534"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300609"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468835"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244534"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6908083"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827484" y="20477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4" name="pt434"/>
            <p:cNvSpPr/>
            <p:nvPr/>
          </p:nvSpPr>
          <p:spPr>
            <a:xfrm>
              <a:off x="7827484" y="20477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5" name="pt435"/>
            <p:cNvSpPr/>
            <p:nvPr/>
          </p:nvSpPr>
          <p:spPr>
            <a:xfrm>
              <a:off x="7827484" y="20477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6" name="pt436"/>
            <p:cNvSpPr/>
            <p:nvPr/>
          </p:nvSpPr>
          <p:spPr>
            <a:xfrm>
              <a:off x="7883559" y="21336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7827484" y="21336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7827484" y="21336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7883559" y="47965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7210657" y="53978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1" name="pt441"/>
            <p:cNvSpPr/>
            <p:nvPr/>
          </p:nvSpPr>
          <p:spPr>
            <a:xfrm>
              <a:off x="7378883" y="53978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2" name="pt442"/>
            <p:cNvSpPr/>
            <p:nvPr/>
          </p:nvSpPr>
          <p:spPr>
            <a:xfrm>
              <a:off x="6649906" y="53978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3" name="pt443"/>
            <p:cNvSpPr/>
            <p:nvPr/>
          </p:nvSpPr>
          <p:spPr>
            <a:xfrm>
              <a:off x="7434958" y="47965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7098507" y="47965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210657" y="48824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098507" y="48824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098507" y="48824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6762056" y="32503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7042432" y="32503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715334" y="32503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827484" y="22195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827484" y="22195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827484" y="22195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7883559" y="23054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7883559" y="23054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7827484" y="23054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7883559" y="35939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7434958" y="35939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7659259" y="35939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7659259" y="42811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7434958" y="42811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7378883" y="42811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7715334" y="6733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7827484" y="6733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7883559" y="6733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7715334" y="37657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7547108" y="37657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7547108" y="37657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7434958" y="23913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7827484" y="23913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883559" y="7592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2" name="pt472"/>
            <p:cNvSpPr/>
            <p:nvPr/>
          </p:nvSpPr>
          <p:spPr>
            <a:xfrm>
              <a:off x="7883559" y="7592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3" name="pt473"/>
            <p:cNvSpPr/>
            <p:nvPr/>
          </p:nvSpPr>
          <p:spPr>
            <a:xfrm>
              <a:off x="7883559" y="8451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4" name="pt474"/>
            <p:cNvSpPr/>
            <p:nvPr/>
          </p:nvSpPr>
          <p:spPr>
            <a:xfrm>
              <a:off x="7715334" y="8451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5" name="pt475"/>
            <p:cNvSpPr/>
            <p:nvPr/>
          </p:nvSpPr>
          <p:spPr>
            <a:xfrm>
              <a:off x="7883559" y="8451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6" name="pt476"/>
            <p:cNvSpPr/>
            <p:nvPr/>
          </p:nvSpPr>
          <p:spPr>
            <a:xfrm>
              <a:off x="7715334" y="9310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7" name="pt477"/>
            <p:cNvSpPr/>
            <p:nvPr/>
          </p:nvSpPr>
          <p:spPr>
            <a:xfrm>
              <a:off x="7883559" y="9310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8" name="pt478"/>
            <p:cNvSpPr/>
            <p:nvPr/>
          </p:nvSpPr>
          <p:spPr>
            <a:xfrm>
              <a:off x="7883559" y="9310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9" name="pt479"/>
            <p:cNvSpPr/>
            <p:nvPr/>
          </p:nvSpPr>
          <p:spPr>
            <a:xfrm>
              <a:off x="7659259" y="23913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0" name="pt480"/>
            <p:cNvSpPr/>
            <p:nvPr/>
          </p:nvSpPr>
          <p:spPr>
            <a:xfrm>
              <a:off x="7098507" y="54837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6481680" y="54837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6481680" y="54837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pt483"/>
            <p:cNvSpPr/>
            <p:nvPr/>
          </p:nvSpPr>
          <p:spPr>
            <a:xfrm>
              <a:off x="7715334" y="24772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7771409" y="24772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5" name="pt485"/>
            <p:cNvSpPr/>
            <p:nvPr/>
          </p:nvSpPr>
          <p:spPr>
            <a:xfrm>
              <a:off x="7827484" y="24772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6" name="pt486"/>
            <p:cNvSpPr/>
            <p:nvPr/>
          </p:nvSpPr>
          <p:spPr>
            <a:xfrm>
              <a:off x="7771409" y="7592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7" name="pt487"/>
            <p:cNvSpPr/>
            <p:nvPr/>
          </p:nvSpPr>
          <p:spPr>
            <a:xfrm>
              <a:off x="7771409" y="25631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7491033" y="25631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7827484" y="25631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6649906" y="56555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5977004" y="56555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6425605" y="56555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6649906" y="51401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6593831" y="51401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6818131" y="51401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827484" y="39375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6762056" y="39375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491033" y="39375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7715334" y="36798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7603184" y="36798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7603184" y="36798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7547108" y="29067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7883559" y="29067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7771409" y="29067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883559" y="10169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883559" y="10169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883559" y="10169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771409" y="26490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883559" y="26490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827484" y="26490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6481680" y="55696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2" name="pt512"/>
            <p:cNvSpPr/>
            <p:nvPr/>
          </p:nvSpPr>
          <p:spPr>
            <a:xfrm>
              <a:off x="7378883" y="29926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3" name="pt513"/>
            <p:cNvSpPr/>
            <p:nvPr/>
          </p:nvSpPr>
          <p:spPr>
            <a:xfrm>
              <a:off x="7491033" y="29926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4" name="pt514"/>
            <p:cNvSpPr/>
            <p:nvPr/>
          </p:nvSpPr>
          <p:spPr>
            <a:xfrm>
              <a:off x="7771409" y="29926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5" name="pt515"/>
            <p:cNvSpPr/>
            <p:nvPr/>
          </p:nvSpPr>
          <p:spPr>
            <a:xfrm>
              <a:off x="7883559" y="11028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6" name="pt516"/>
            <p:cNvSpPr/>
            <p:nvPr/>
          </p:nvSpPr>
          <p:spPr>
            <a:xfrm>
              <a:off x="7883559" y="11028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7" name="pt517"/>
            <p:cNvSpPr/>
            <p:nvPr/>
          </p:nvSpPr>
          <p:spPr>
            <a:xfrm>
              <a:off x="7883559" y="11028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8" name="pt518"/>
            <p:cNvSpPr/>
            <p:nvPr/>
          </p:nvSpPr>
          <p:spPr>
            <a:xfrm>
              <a:off x="6481680" y="55696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9" name="pt519"/>
            <p:cNvSpPr/>
            <p:nvPr/>
          </p:nvSpPr>
          <p:spPr>
            <a:xfrm>
              <a:off x="6481680" y="55696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0" name="pt520"/>
            <p:cNvSpPr/>
            <p:nvPr/>
          </p:nvSpPr>
          <p:spPr>
            <a:xfrm>
              <a:off x="7547108" y="53119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266733" y="53119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6705981" y="53119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883559" y="33362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491033" y="33362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715334" y="33362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042432" y="44529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547108" y="44529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322808" y="44529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883559" y="11887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883559" y="11887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883559" y="11887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7883559" y="12746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7883559" y="12746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7883559" y="12746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715334" y="27349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715334" y="27349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827484" y="27349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827484" y="40234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491033" y="40234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491033" y="40234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603184" y="38516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547108" y="38516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547108" y="38516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771409" y="30785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715334" y="30785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771409" y="30785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883559" y="13605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883559" y="13605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883559" y="13605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491033" y="46247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378883" y="46247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266733" y="46247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883559" y="1446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883559" y="1446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883559" y="1446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771409" y="41093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547108" y="41093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491033" y="41093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210657" y="41952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210657" y="41952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434958" y="41952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266733" y="52260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6930282" y="52260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6762056" y="52260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883559" y="47106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883559" y="47106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266733" y="47106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715334" y="34221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715334" y="34221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715334" y="34221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883559" y="31644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771409" y="31644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771409" y="31644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6874207" y="4968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6986357" y="4968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6930282" y="4968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883559" y="18759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7715334" y="45388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9" name="pt579"/>
            <p:cNvSpPr/>
            <p:nvPr/>
          </p:nvSpPr>
          <p:spPr>
            <a:xfrm>
              <a:off x="7883559" y="45388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0" name="pt580"/>
            <p:cNvSpPr/>
            <p:nvPr/>
          </p:nvSpPr>
          <p:spPr>
            <a:xfrm>
              <a:off x="7322808" y="45388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1" name="pt581"/>
            <p:cNvSpPr/>
            <p:nvPr/>
          </p:nvSpPr>
          <p:spPr>
            <a:xfrm>
              <a:off x="7883559" y="35080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2" name="pt582"/>
            <p:cNvSpPr/>
            <p:nvPr/>
          </p:nvSpPr>
          <p:spPr>
            <a:xfrm>
              <a:off x="7715334" y="35080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3" name="pt583"/>
            <p:cNvSpPr/>
            <p:nvPr/>
          </p:nvSpPr>
          <p:spPr>
            <a:xfrm>
              <a:off x="7715334" y="35080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4" name="pt584"/>
            <p:cNvSpPr/>
            <p:nvPr/>
          </p:nvSpPr>
          <p:spPr>
            <a:xfrm>
              <a:off x="7883559" y="15323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5" name="pt585"/>
            <p:cNvSpPr/>
            <p:nvPr/>
          </p:nvSpPr>
          <p:spPr>
            <a:xfrm>
              <a:off x="7883559" y="15323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6" name="pt586"/>
            <p:cNvSpPr/>
            <p:nvPr/>
          </p:nvSpPr>
          <p:spPr>
            <a:xfrm>
              <a:off x="7883559" y="15323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7" name="pt587"/>
            <p:cNvSpPr/>
            <p:nvPr/>
          </p:nvSpPr>
          <p:spPr>
            <a:xfrm>
              <a:off x="7883559" y="16182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8" name="pt588"/>
            <p:cNvSpPr/>
            <p:nvPr/>
          </p:nvSpPr>
          <p:spPr>
            <a:xfrm>
              <a:off x="7883559" y="16182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9" name="pt589"/>
            <p:cNvSpPr/>
            <p:nvPr/>
          </p:nvSpPr>
          <p:spPr>
            <a:xfrm>
              <a:off x="7883559" y="16182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0" name="pt590"/>
            <p:cNvSpPr/>
            <p:nvPr/>
          </p:nvSpPr>
          <p:spPr>
            <a:xfrm>
              <a:off x="7827484" y="17041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1" name="pt591"/>
            <p:cNvSpPr/>
            <p:nvPr/>
          </p:nvSpPr>
          <p:spPr>
            <a:xfrm>
              <a:off x="7883559" y="17041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2" name="pt592"/>
            <p:cNvSpPr/>
            <p:nvPr/>
          </p:nvSpPr>
          <p:spPr>
            <a:xfrm>
              <a:off x="7883559" y="17041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3" name="pt593"/>
            <p:cNvSpPr/>
            <p:nvPr/>
          </p:nvSpPr>
          <p:spPr>
            <a:xfrm>
              <a:off x="7883559" y="17900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4" name="pt594"/>
            <p:cNvSpPr/>
            <p:nvPr/>
          </p:nvSpPr>
          <p:spPr>
            <a:xfrm>
              <a:off x="7883559" y="17900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5" name="pt595"/>
            <p:cNvSpPr/>
            <p:nvPr/>
          </p:nvSpPr>
          <p:spPr>
            <a:xfrm>
              <a:off x="7883559" y="17900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6" name="pt596"/>
            <p:cNvSpPr/>
            <p:nvPr/>
          </p:nvSpPr>
          <p:spPr>
            <a:xfrm>
              <a:off x="7883559" y="18759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883559" y="18759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378883" y="43670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9" name="pt599"/>
            <p:cNvSpPr/>
            <p:nvPr/>
          </p:nvSpPr>
          <p:spPr>
            <a:xfrm>
              <a:off x="7883559" y="28208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0" name="pt600"/>
            <p:cNvSpPr/>
            <p:nvPr/>
          </p:nvSpPr>
          <p:spPr>
            <a:xfrm>
              <a:off x="7883559" y="28208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1" name="pt601"/>
            <p:cNvSpPr/>
            <p:nvPr/>
          </p:nvSpPr>
          <p:spPr>
            <a:xfrm>
              <a:off x="7827484" y="28208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2" name="pt602"/>
            <p:cNvSpPr/>
            <p:nvPr/>
          </p:nvSpPr>
          <p:spPr>
            <a:xfrm>
              <a:off x="7098507" y="57414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3" name="pt603"/>
            <p:cNvSpPr/>
            <p:nvPr/>
          </p:nvSpPr>
          <p:spPr>
            <a:xfrm>
              <a:off x="5472328" y="57414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4" name="pt604"/>
            <p:cNvSpPr/>
            <p:nvPr/>
          </p:nvSpPr>
          <p:spPr>
            <a:xfrm>
              <a:off x="5977004" y="57414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5" name="pt605"/>
            <p:cNvSpPr/>
            <p:nvPr/>
          </p:nvSpPr>
          <p:spPr>
            <a:xfrm>
              <a:off x="7715334" y="43670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6" name="pt606"/>
            <p:cNvSpPr/>
            <p:nvPr/>
          </p:nvSpPr>
          <p:spPr>
            <a:xfrm>
              <a:off x="6986357" y="43670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7" name="pt607"/>
            <p:cNvSpPr/>
            <p:nvPr/>
          </p:nvSpPr>
          <p:spPr>
            <a:xfrm>
              <a:off x="7771409" y="19618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771409" y="19618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883559" y="19618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210657" y="50542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210657" y="50542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6874207" y="50542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tx613"/>
            <p:cNvSpPr/>
            <p:nvPr/>
          </p:nvSpPr>
          <p:spPr>
            <a:xfrm>
              <a:off x="1547320" y="5731629"/>
              <a:ext cx="48016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Venezuela</a:t>
              </a:r>
            </a:p>
          </p:txBody>
        </p:sp>
        <p:sp>
          <p:nvSpPr>
            <p:cNvPr id="614" name="tx614"/>
            <p:cNvSpPr/>
            <p:nvPr/>
          </p:nvSpPr>
          <p:spPr>
            <a:xfrm>
              <a:off x="1722441" y="5644439"/>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Gabon</a:t>
              </a:r>
            </a:p>
          </p:txBody>
        </p:sp>
        <p:sp>
          <p:nvSpPr>
            <p:cNvPr id="615" name="tx615"/>
            <p:cNvSpPr/>
            <p:nvPr/>
          </p:nvSpPr>
          <p:spPr>
            <a:xfrm>
              <a:off x="1784602" y="5539638"/>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Libya</a:t>
              </a:r>
            </a:p>
          </p:txBody>
        </p:sp>
        <p:sp>
          <p:nvSpPr>
            <p:cNvPr id="616" name="tx616"/>
            <p:cNvSpPr/>
            <p:nvPr/>
          </p:nvSpPr>
          <p:spPr>
            <a:xfrm>
              <a:off x="1649069" y="5473929"/>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Ecuador</a:t>
              </a:r>
            </a:p>
          </p:txBody>
        </p:sp>
        <p:sp>
          <p:nvSpPr>
            <p:cNvPr id="617" name="tx617"/>
            <p:cNvSpPr/>
            <p:nvPr/>
          </p:nvSpPr>
          <p:spPr>
            <a:xfrm>
              <a:off x="1592564" y="5367837"/>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Argentina</a:t>
              </a:r>
            </a:p>
          </p:txBody>
        </p:sp>
        <p:sp>
          <p:nvSpPr>
            <p:cNvPr id="618" name="tx618"/>
            <p:cNvSpPr/>
            <p:nvPr/>
          </p:nvSpPr>
          <p:spPr>
            <a:xfrm>
              <a:off x="1631954" y="5302128"/>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Lebanon</a:t>
              </a:r>
            </a:p>
          </p:txBody>
        </p:sp>
        <p:sp>
          <p:nvSpPr>
            <p:cNvPr id="619" name="tx619"/>
            <p:cNvSpPr/>
            <p:nvPr/>
          </p:nvSpPr>
          <p:spPr>
            <a:xfrm>
              <a:off x="1592564" y="5196037"/>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Paraguay</a:t>
              </a:r>
            </a:p>
          </p:txBody>
        </p:sp>
        <p:sp>
          <p:nvSpPr>
            <p:cNvPr id="620" name="tx620"/>
            <p:cNvSpPr/>
            <p:nvPr/>
          </p:nvSpPr>
          <p:spPr>
            <a:xfrm>
              <a:off x="1214144" y="5111327"/>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Equatorial</a:t>
              </a:r>
            </a:p>
          </p:txBody>
        </p:sp>
        <p:sp>
          <p:nvSpPr>
            <p:cNvPr id="621" name="tx621"/>
            <p:cNvSpPr/>
            <p:nvPr/>
          </p:nvSpPr>
          <p:spPr>
            <a:xfrm>
              <a:off x="1699869" y="5129038"/>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Guinea</a:t>
              </a:r>
            </a:p>
          </p:txBody>
        </p:sp>
        <p:sp>
          <p:nvSpPr>
            <p:cNvPr id="622" name="tx622"/>
            <p:cNvSpPr/>
            <p:nvPr/>
          </p:nvSpPr>
          <p:spPr>
            <a:xfrm>
              <a:off x="1474047" y="5043137"/>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South</a:t>
              </a:r>
            </a:p>
          </p:txBody>
        </p:sp>
        <p:sp>
          <p:nvSpPr>
            <p:cNvPr id="623" name="tx623"/>
            <p:cNvSpPr/>
            <p:nvPr/>
          </p:nvSpPr>
          <p:spPr>
            <a:xfrm>
              <a:off x="1767784" y="5043187"/>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Africa</a:t>
              </a:r>
            </a:p>
          </p:txBody>
        </p:sp>
        <p:sp>
          <p:nvSpPr>
            <p:cNvPr id="624" name="tx624"/>
            <p:cNvSpPr/>
            <p:nvPr/>
          </p:nvSpPr>
          <p:spPr>
            <a:xfrm>
              <a:off x="1592663" y="4957237"/>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Suriname</a:t>
              </a:r>
            </a:p>
          </p:txBody>
        </p:sp>
        <p:sp>
          <p:nvSpPr>
            <p:cNvPr id="625" name="tx625"/>
            <p:cNvSpPr/>
            <p:nvPr/>
          </p:nvSpPr>
          <p:spPr>
            <a:xfrm>
              <a:off x="920456" y="4872627"/>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Bosnia</a:t>
              </a:r>
            </a:p>
          </p:txBody>
        </p:sp>
        <p:sp>
          <p:nvSpPr>
            <p:cNvPr id="626" name="tx626"/>
            <p:cNvSpPr/>
            <p:nvPr/>
          </p:nvSpPr>
          <p:spPr>
            <a:xfrm>
              <a:off x="1259338" y="4872627"/>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27" name="tx627"/>
            <p:cNvSpPr/>
            <p:nvPr/>
          </p:nvSpPr>
          <p:spPr>
            <a:xfrm>
              <a:off x="1457081" y="4852436"/>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Herzegovina</a:t>
              </a:r>
            </a:p>
          </p:txBody>
        </p:sp>
        <p:sp>
          <p:nvSpPr>
            <p:cNvPr id="628" name="tx628"/>
            <p:cNvSpPr/>
            <p:nvPr/>
          </p:nvSpPr>
          <p:spPr>
            <a:xfrm>
              <a:off x="1750768" y="4786726"/>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Belize</a:t>
              </a:r>
            </a:p>
          </p:txBody>
        </p:sp>
        <p:sp>
          <p:nvSpPr>
            <p:cNvPr id="629" name="tx629"/>
            <p:cNvSpPr/>
            <p:nvPr/>
          </p:nvSpPr>
          <p:spPr>
            <a:xfrm>
              <a:off x="1231110" y="4699536"/>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State</a:t>
              </a:r>
            </a:p>
          </p:txBody>
        </p:sp>
        <p:sp>
          <p:nvSpPr>
            <p:cNvPr id="630" name="tx630"/>
            <p:cNvSpPr/>
            <p:nvPr/>
          </p:nvSpPr>
          <p:spPr>
            <a:xfrm>
              <a:off x="1496570" y="4699586"/>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31" name="tx631"/>
            <p:cNvSpPr/>
            <p:nvPr/>
          </p:nvSpPr>
          <p:spPr>
            <a:xfrm>
              <a:off x="1609530" y="4700826"/>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Palestine</a:t>
              </a:r>
            </a:p>
          </p:txBody>
        </p:sp>
        <p:sp>
          <p:nvSpPr>
            <p:cNvPr id="632" name="tx632"/>
            <p:cNvSpPr/>
            <p:nvPr/>
          </p:nvSpPr>
          <p:spPr>
            <a:xfrm>
              <a:off x="1654824" y="4614926"/>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Namibia</a:t>
              </a:r>
            </a:p>
          </p:txBody>
        </p:sp>
        <p:sp>
          <p:nvSpPr>
            <p:cNvPr id="633" name="tx633"/>
            <p:cNvSpPr/>
            <p:nvPr/>
          </p:nvSpPr>
          <p:spPr>
            <a:xfrm>
              <a:off x="1649168" y="4529025"/>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Eswatini</a:t>
              </a:r>
            </a:p>
          </p:txBody>
        </p:sp>
        <p:sp>
          <p:nvSpPr>
            <p:cNvPr id="634" name="tx634"/>
            <p:cNvSpPr/>
            <p:nvPr/>
          </p:nvSpPr>
          <p:spPr>
            <a:xfrm>
              <a:off x="1705673" y="4443125"/>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Mexico</a:t>
              </a:r>
            </a:p>
          </p:txBody>
        </p:sp>
        <p:sp>
          <p:nvSpPr>
            <p:cNvPr id="635" name="tx635"/>
            <p:cNvSpPr/>
            <p:nvPr/>
          </p:nvSpPr>
          <p:spPr>
            <a:xfrm>
              <a:off x="1648970" y="4357225"/>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Vanuatu</a:t>
              </a:r>
            </a:p>
          </p:txBody>
        </p:sp>
        <p:sp>
          <p:nvSpPr>
            <p:cNvPr id="636" name="tx636"/>
            <p:cNvSpPr/>
            <p:nvPr/>
          </p:nvSpPr>
          <p:spPr>
            <a:xfrm>
              <a:off x="1598319" y="4270035"/>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Colombia</a:t>
              </a:r>
            </a:p>
          </p:txBody>
        </p:sp>
        <p:sp>
          <p:nvSpPr>
            <p:cNvPr id="637" name="tx637"/>
            <p:cNvSpPr/>
            <p:nvPr/>
          </p:nvSpPr>
          <p:spPr>
            <a:xfrm>
              <a:off x="1536108" y="4166424"/>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Philippines</a:t>
              </a:r>
            </a:p>
          </p:txBody>
        </p:sp>
        <p:sp>
          <p:nvSpPr>
            <p:cNvPr id="638" name="tx638"/>
            <p:cNvSpPr/>
            <p:nvPr/>
          </p:nvSpPr>
          <p:spPr>
            <a:xfrm>
              <a:off x="1812879" y="4099524"/>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Peru</a:t>
              </a:r>
            </a:p>
          </p:txBody>
        </p:sp>
        <p:sp>
          <p:nvSpPr>
            <p:cNvPr id="639" name="tx639"/>
            <p:cNvSpPr/>
            <p:nvPr/>
          </p:nvSpPr>
          <p:spPr>
            <a:xfrm>
              <a:off x="1253781" y="4013624"/>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North</a:t>
              </a:r>
            </a:p>
          </p:txBody>
        </p:sp>
        <p:sp>
          <p:nvSpPr>
            <p:cNvPr id="640" name="tx640"/>
            <p:cNvSpPr/>
            <p:nvPr/>
          </p:nvSpPr>
          <p:spPr>
            <a:xfrm>
              <a:off x="1530453" y="4013624"/>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Macedonia</a:t>
              </a:r>
            </a:p>
          </p:txBody>
        </p:sp>
        <p:sp>
          <p:nvSpPr>
            <p:cNvPr id="641" name="tx641"/>
            <p:cNvSpPr/>
            <p:nvPr/>
          </p:nvSpPr>
          <p:spPr>
            <a:xfrm>
              <a:off x="1632103" y="3926434"/>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Grenada</a:t>
              </a:r>
            </a:p>
          </p:txBody>
        </p:sp>
        <p:sp>
          <p:nvSpPr>
            <p:cNvPr id="642" name="tx642"/>
            <p:cNvSpPr/>
            <p:nvPr/>
          </p:nvSpPr>
          <p:spPr>
            <a:xfrm>
              <a:off x="1485259" y="3821632"/>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Montenegro</a:t>
              </a:r>
            </a:p>
          </p:txBody>
        </p:sp>
        <p:sp>
          <p:nvSpPr>
            <p:cNvPr id="643" name="tx643"/>
            <p:cNvSpPr/>
            <p:nvPr/>
          </p:nvSpPr>
          <p:spPr>
            <a:xfrm>
              <a:off x="1485259" y="3754633"/>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Cabo</a:t>
              </a:r>
            </a:p>
          </p:txBody>
        </p:sp>
        <p:sp>
          <p:nvSpPr>
            <p:cNvPr id="644" name="tx644"/>
            <p:cNvSpPr/>
            <p:nvPr/>
          </p:nvSpPr>
          <p:spPr>
            <a:xfrm>
              <a:off x="1756374" y="3755923"/>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Verde</a:t>
              </a:r>
            </a:p>
          </p:txBody>
        </p:sp>
        <p:sp>
          <p:nvSpPr>
            <p:cNvPr id="645" name="tx645"/>
            <p:cNvSpPr/>
            <p:nvPr/>
          </p:nvSpPr>
          <p:spPr>
            <a:xfrm>
              <a:off x="1530503" y="3668733"/>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Guatemala</a:t>
              </a:r>
            </a:p>
          </p:txBody>
        </p:sp>
        <p:sp>
          <p:nvSpPr>
            <p:cNvPr id="646" name="tx646"/>
            <p:cNvSpPr/>
            <p:nvPr/>
          </p:nvSpPr>
          <p:spPr>
            <a:xfrm>
              <a:off x="1440164" y="3582832"/>
              <a:ext cx="23718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Cook</a:t>
              </a:r>
            </a:p>
          </p:txBody>
        </p:sp>
        <p:sp>
          <p:nvSpPr>
            <p:cNvPr id="647" name="tx647"/>
            <p:cNvSpPr/>
            <p:nvPr/>
          </p:nvSpPr>
          <p:spPr>
            <a:xfrm>
              <a:off x="1705574" y="3584122"/>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Islands</a:t>
              </a:r>
            </a:p>
          </p:txBody>
        </p:sp>
        <p:sp>
          <p:nvSpPr>
            <p:cNvPr id="648" name="tx648"/>
            <p:cNvSpPr/>
            <p:nvPr/>
          </p:nvSpPr>
          <p:spPr>
            <a:xfrm>
              <a:off x="1637758" y="3498222"/>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Thailand</a:t>
              </a:r>
            </a:p>
          </p:txBody>
        </p:sp>
        <p:sp>
          <p:nvSpPr>
            <p:cNvPr id="649" name="tx649"/>
            <p:cNvSpPr/>
            <p:nvPr/>
          </p:nvSpPr>
          <p:spPr>
            <a:xfrm>
              <a:off x="1507930" y="3413512"/>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El</a:t>
              </a:r>
            </a:p>
          </p:txBody>
        </p:sp>
        <p:sp>
          <p:nvSpPr>
            <p:cNvPr id="650" name="tx650"/>
            <p:cNvSpPr/>
            <p:nvPr/>
          </p:nvSpPr>
          <p:spPr>
            <a:xfrm>
              <a:off x="1626497" y="3411032"/>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Salvador</a:t>
              </a:r>
            </a:p>
          </p:txBody>
        </p:sp>
        <p:sp>
          <p:nvSpPr>
            <p:cNvPr id="651" name="tx651"/>
            <p:cNvSpPr/>
            <p:nvPr/>
          </p:nvSpPr>
          <p:spPr>
            <a:xfrm>
              <a:off x="1524797" y="3325132"/>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52" name="tx652"/>
            <p:cNvSpPr/>
            <p:nvPr/>
          </p:nvSpPr>
          <p:spPr>
            <a:xfrm>
              <a:off x="1784602" y="3326421"/>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Lucia</a:t>
              </a:r>
            </a:p>
          </p:txBody>
        </p:sp>
        <p:sp>
          <p:nvSpPr>
            <p:cNvPr id="653" name="tx653"/>
            <p:cNvSpPr/>
            <p:nvPr/>
          </p:nvSpPr>
          <p:spPr>
            <a:xfrm>
              <a:off x="1773440" y="3240521"/>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Brazil</a:t>
              </a:r>
            </a:p>
          </p:txBody>
        </p:sp>
        <p:sp>
          <p:nvSpPr>
            <p:cNvPr id="654" name="tx654"/>
            <p:cNvSpPr/>
            <p:nvPr/>
          </p:nvSpPr>
          <p:spPr>
            <a:xfrm>
              <a:off x="1733802" y="3153331"/>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Serbia</a:t>
              </a:r>
            </a:p>
          </p:txBody>
        </p:sp>
        <p:sp>
          <p:nvSpPr>
            <p:cNvPr id="655" name="tx655"/>
            <p:cNvSpPr/>
            <p:nvPr/>
          </p:nvSpPr>
          <p:spPr>
            <a:xfrm>
              <a:off x="1615335" y="3068721"/>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Mauritius</a:t>
              </a:r>
            </a:p>
          </p:txBody>
        </p:sp>
        <p:sp>
          <p:nvSpPr>
            <p:cNvPr id="656" name="tx656"/>
            <p:cNvSpPr/>
            <p:nvPr/>
          </p:nvSpPr>
          <p:spPr>
            <a:xfrm>
              <a:off x="1716835" y="2982771"/>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Jordan</a:t>
              </a:r>
            </a:p>
          </p:txBody>
        </p:sp>
        <p:sp>
          <p:nvSpPr>
            <p:cNvPr id="657" name="tx657"/>
            <p:cNvSpPr/>
            <p:nvPr/>
          </p:nvSpPr>
          <p:spPr>
            <a:xfrm>
              <a:off x="1852418" y="2877920"/>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Iraq</a:t>
              </a:r>
            </a:p>
          </p:txBody>
        </p:sp>
        <p:sp>
          <p:nvSpPr>
            <p:cNvPr id="658" name="tx658"/>
            <p:cNvSpPr/>
            <p:nvPr/>
          </p:nvSpPr>
          <p:spPr>
            <a:xfrm>
              <a:off x="508103" y="2809730"/>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59" name="tx659"/>
            <p:cNvSpPr/>
            <p:nvPr/>
          </p:nvSpPr>
          <p:spPr>
            <a:xfrm>
              <a:off x="767907" y="2811020"/>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Vincent</a:t>
              </a:r>
            </a:p>
          </p:txBody>
        </p:sp>
        <p:sp>
          <p:nvSpPr>
            <p:cNvPr id="660" name="tx660"/>
            <p:cNvSpPr/>
            <p:nvPr/>
          </p:nvSpPr>
          <p:spPr>
            <a:xfrm>
              <a:off x="1135017" y="281102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61" name="tx661"/>
            <p:cNvSpPr/>
            <p:nvPr/>
          </p:nvSpPr>
          <p:spPr>
            <a:xfrm>
              <a:off x="1332760" y="2811020"/>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662" name="tx662"/>
            <p:cNvSpPr/>
            <p:nvPr/>
          </p:nvSpPr>
          <p:spPr>
            <a:xfrm>
              <a:off x="1502225" y="2809730"/>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Grenadines</a:t>
              </a:r>
            </a:p>
          </p:txBody>
        </p:sp>
        <p:sp>
          <p:nvSpPr>
            <p:cNvPr id="663" name="tx663"/>
            <p:cNvSpPr/>
            <p:nvPr/>
          </p:nvSpPr>
          <p:spPr>
            <a:xfrm>
              <a:off x="1293419" y="2725119"/>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Marshall</a:t>
              </a:r>
            </a:p>
          </p:txBody>
        </p:sp>
        <p:sp>
          <p:nvSpPr>
            <p:cNvPr id="664" name="tx664"/>
            <p:cNvSpPr/>
            <p:nvPr/>
          </p:nvSpPr>
          <p:spPr>
            <a:xfrm>
              <a:off x="1705574" y="2725119"/>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Islands</a:t>
              </a:r>
            </a:p>
          </p:txBody>
        </p:sp>
        <p:sp>
          <p:nvSpPr>
            <p:cNvPr id="665" name="tx665"/>
            <p:cNvSpPr/>
            <p:nvPr/>
          </p:nvSpPr>
          <p:spPr>
            <a:xfrm>
              <a:off x="1649168" y="2639169"/>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Jamaica</a:t>
              </a:r>
            </a:p>
          </p:txBody>
        </p:sp>
        <p:sp>
          <p:nvSpPr>
            <p:cNvPr id="666" name="tx666"/>
            <p:cNvSpPr/>
            <p:nvPr/>
          </p:nvSpPr>
          <p:spPr>
            <a:xfrm>
              <a:off x="1536257" y="2553319"/>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Micronesia</a:t>
              </a:r>
            </a:p>
          </p:txBody>
        </p:sp>
        <p:sp>
          <p:nvSpPr>
            <p:cNvPr id="667" name="tx667"/>
            <p:cNvSpPr/>
            <p:nvPr/>
          </p:nvSpPr>
          <p:spPr>
            <a:xfrm>
              <a:off x="1767685" y="2447227"/>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Egypt</a:t>
              </a:r>
            </a:p>
          </p:txBody>
        </p:sp>
        <p:sp>
          <p:nvSpPr>
            <p:cNvPr id="668" name="tx668"/>
            <p:cNvSpPr/>
            <p:nvPr/>
          </p:nvSpPr>
          <p:spPr>
            <a:xfrm>
              <a:off x="1711229" y="2361327"/>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Algeria</a:t>
              </a:r>
            </a:p>
          </p:txBody>
        </p:sp>
        <p:sp>
          <p:nvSpPr>
            <p:cNvPr id="669" name="tx669"/>
            <p:cNvSpPr/>
            <p:nvPr/>
          </p:nvSpPr>
          <p:spPr>
            <a:xfrm>
              <a:off x="1762029" y="2294328"/>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China</a:t>
              </a:r>
            </a:p>
          </p:txBody>
        </p:sp>
        <p:sp>
          <p:nvSpPr>
            <p:cNvPr id="670" name="tx670"/>
            <p:cNvSpPr/>
            <p:nvPr/>
          </p:nvSpPr>
          <p:spPr>
            <a:xfrm>
              <a:off x="1581303" y="2209718"/>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Botswana</a:t>
              </a:r>
            </a:p>
          </p:txBody>
        </p:sp>
        <p:sp>
          <p:nvSpPr>
            <p:cNvPr id="671" name="tx671"/>
            <p:cNvSpPr/>
            <p:nvPr/>
          </p:nvSpPr>
          <p:spPr>
            <a:xfrm>
              <a:off x="1688558" y="2123817"/>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Albania</a:t>
              </a:r>
            </a:p>
          </p:txBody>
        </p:sp>
        <p:sp>
          <p:nvSpPr>
            <p:cNvPr id="672" name="tx672"/>
            <p:cNvSpPr/>
            <p:nvPr/>
          </p:nvSpPr>
          <p:spPr>
            <a:xfrm>
              <a:off x="1683002" y="2037917"/>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Belarus</a:t>
              </a:r>
            </a:p>
          </p:txBody>
        </p:sp>
        <p:sp>
          <p:nvSpPr>
            <p:cNvPr id="673" name="tx673"/>
            <p:cNvSpPr/>
            <p:nvPr/>
          </p:nvSpPr>
          <p:spPr>
            <a:xfrm>
              <a:off x="1705574" y="1950727"/>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Samoa</a:t>
              </a:r>
            </a:p>
          </p:txBody>
        </p:sp>
        <p:sp>
          <p:nvSpPr>
            <p:cNvPr id="674" name="tx674"/>
            <p:cNvSpPr/>
            <p:nvPr/>
          </p:nvSpPr>
          <p:spPr>
            <a:xfrm>
              <a:off x="1722540" y="1866116"/>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Tuvalu</a:t>
              </a:r>
            </a:p>
          </p:txBody>
        </p:sp>
        <p:sp>
          <p:nvSpPr>
            <p:cNvPr id="675" name="tx675"/>
            <p:cNvSpPr/>
            <p:nvPr/>
          </p:nvSpPr>
          <p:spPr>
            <a:xfrm>
              <a:off x="1694412" y="1760025"/>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Turkiye</a:t>
              </a:r>
            </a:p>
          </p:txBody>
        </p:sp>
        <p:sp>
          <p:nvSpPr>
            <p:cNvPr id="676" name="tx676"/>
            <p:cNvSpPr/>
            <p:nvPr/>
          </p:nvSpPr>
          <p:spPr>
            <a:xfrm>
              <a:off x="1699968" y="1694316"/>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Tunisia</a:t>
              </a:r>
            </a:p>
          </p:txBody>
        </p:sp>
        <p:sp>
          <p:nvSpPr>
            <p:cNvPr id="677" name="tx677"/>
            <p:cNvSpPr/>
            <p:nvPr/>
          </p:nvSpPr>
          <p:spPr>
            <a:xfrm>
              <a:off x="1739408" y="1588225"/>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Tonga</a:t>
              </a:r>
            </a:p>
          </p:txBody>
        </p:sp>
        <p:sp>
          <p:nvSpPr>
            <p:cNvPr id="678" name="tx678"/>
            <p:cNvSpPr/>
            <p:nvPr/>
          </p:nvSpPr>
          <p:spPr>
            <a:xfrm>
              <a:off x="1412035" y="152251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Turkmenistan</a:t>
              </a:r>
            </a:p>
          </p:txBody>
        </p:sp>
        <p:sp>
          <p:nvSpPr>
            <p:cNvPr id="679" name="tx679"/>
            <p:cNvSpPr/>
            <p:nvPr/>
          </p:nvSpPr>
          <p:spPr>
            <a:xfrm>
              <a:off x="1818535" y="1436615"/>
              <a:ext cx="2089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Niue</a:t>
              </a:r>
            </a:p>
          </p:txBody>
        </p:sp>
        <p:sp>
          <p:nvSpPr>
            <p:cNvPr id="680" name="tx680"/>
            <p:cNvSpPr/>
            <p:nvPr/>
          </p:nvSpPr>
          <p:spPr>
            <a:xfrm>
              <a:off x="1626596" y="1330524"/>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Malaysia</a:t>
              </a:r>
            </a:p>
          </p:txBody>
        </p:sp>
        <p:sp>
          <p:nvSpPr>
            <p:cNvPr id="681" name="tx681"/>
            <p:cNvSpPr/>
            <p:nvPr/>
          </p:nvSpPr>
          <p:spPr>
            <a:xfrm>
              <a:off x="1626596" y="1264814"/>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Maldives</a:t>
              </a:r>
            </a:p>
          </p:txBody>
        </p:sp>
        <p:sp>
          <p:nvSpPr>
            <p:cNvPr id="682" name="tx682"/>
            <p:cNvSpPr/>
            <p:nvPr/>
          </p:nvSpPr>
          <p:spPr>
            <a:xfrm>
              <a:off x="1637907" y="1178914"/>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Morocco</a:t>
              </a:r>
            </a:p>
          </p:txBody>
        </p:sp>
        <p:sp>
          <p:nvSpPr>
            <p:cNvPr id="683" name="tx683"/>
            <p:cNvSpPr/>
            <p:nvPr/>
          </p:nvSpPr>
          <p:spPr>
            <a:xfrm>
              <a:off x="1496570" y="1093014"/>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Kazakhstan</a:t>
              </a:r>
            </a:p>
          </p:txBody>
        </p:sp>
        <p:sp>
          <p:nvSpPr>
            <p:cNvPr id="684" name="tx684"/>
            <p:cNvSpPr/>
            <p:nvPr/>
          </p:nvSpPr>
          <p:spPr>
            <a:xfrm>
              <a:off x="1852418" y="1007114"/>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Iran</a:t>
              </a:r>
            </a:p>
          </p:txBody>
        </p:sp>
        <p:sp>
          <p:nvSpPr>
            <p:cNvPr id="685" name="tx685"/>
            <p:cNvSpPr/>
            <p:nvPr/>
          </p:nvSpPr>
          <p:spPr>
            <a:xfrm>
              <a:off x="1123954" y="921213"/>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Dominican</a:t>
              </a:r>
            </a:p>
          </p:txBody>
        </p:sp>
        <p:sp>
          <p:nvSpPr>
            <p:cNvPr id="686" name="tx686"/>
            <p:cNvSpPr/>
            <p:nvPr/>
          </p:nvSpPr>
          <p:spPr>
            <a:xfrm>
              <a:off x="1632152" y="902213"/>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Republic</a:t>
              </a:r>
            </a:p>
          </p:txBody>
        </p:sp>
        <p:sp>
          <p:nvSpPr>
            <p:cNvPr id="687" name="tx687"/>
            <p:cNvSpPr/>
            <p:nvPr/>
          </p:nvSpPr>
          <p:spPr>
            <a:xfrm>
              <a:off x="1604024" y="835313"/>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Dominica</a:t>
              </a:r>
            </a:p>
          </p:txBody>
        </p:sp>
        <p:sp>
          <p:nvSpPr>
            <p:cNvPr id="688" name="tx688"/>
            <p:cNvSpPr/>
            <p:nvPr/>
          </p:nvSpPr>
          <p:spPr>
            <a:xfrm>
              <a:off x="1897711" y="729222"/>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Fiji</a:t>
              </a:r>
            </a:p>
          </p:txBody>
        </p:sp>
        <p:sp>
          <p:nvSpPr>
            <p:cNvPr id="689" name="tx689"/>
            <p:cNvSpPr/>
            <p:nvPr/>
          </p:nvSpPr>
          <p:spPr>
            <a:xfrm>
              <a:off x="1530602" y="662223"/>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Costa</a:t>
              </a:r>
            </a:p>
          </p:txBody>
        </p:sp>
        <p:sp>
          <p:nvSpPr>
            <p:cNvPr id="690" name="tx690"/>
            <p:cNvSpPr/>
            <p:nvPr/>
          </p:nvSpPr>
          <p:spPr>
            <a:xfrm>
              <a:off x="1824240" y="663512"/>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Rica</a:t>
              </a:r>
            </a:p>
          </p:txBody>
        </p:sp>
        <p:sp>
          <p:nvSpPr>
            <p:cNvPr id="691" name="tx691"/>
            <p:cNvSpPr/>
            <p:nvPr/>
          </p:nvSpPr>
          <p:spPr>
            <a:xfrm>
              <a:off x="2339417"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92" name="tx692"/>
            <p:cNvSpPr/>
            <p:nvPr/>
          </p:nvSpPr>
          <p:spPr>
            <a:xfrm>
              <a:off x="371021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93" name="tx693"/>
            <p:cNvSpPr/>
            <p:nvPr/>
          </p:nvSpPr>
          <p:spPr>
            <a:xfrm>
              <a:off x="5112098"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94" name="tx694"/>
            <p:cNvSpPr/>
            <p:nvPr/>
          </p:nvSpPr>
          <p:spPr>
            <a:xfrm>
              <a:off x="6513977"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95" name="tx695"/>
            <p:cNvSpPr/>
            <p:nvPr/>
          </p:nvSpPr>
          <p:spPr>
            <a:xfrm>
              <a:off x="7884778"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96" name="tx696"/>
            <p:cNvSpPr/>
            <p:nvPr/>
          </p:nvSpPr>
          <p:spPr>
            <a:xfrm>
              <a:off x="4743352"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97" name="pt697"/>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98" name="pt698"/>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99" name="pt699"/>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00" name="tx700"/>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701" name="tx701"/>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702" name="tx702"/>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703" name="tx703"/>
            <p:cNvSpPr/>
            <p:nvPr/>
          </p:nvSpPr>
          <p:spPr>
            <a:xfrm>
              <a:off x="2090119" y="398022"/>
              <a:ext cx="429536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Never Gavi MICs, 2019-2023</a:t>
              </a:r>
            </a:p>
          </p:txBody>
        </p:sp>
        <p:sp>
          <p:nvSpPr>
            <p:cNvPr id="704" name="tx704"/>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05" name="tx705"/>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706" name="tx706"/>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707" name="tx707"/>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0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DTP1 coverage across years 2019 to 2023 (grey bars), and coverage in specific years (dots), by country. The chart can be used for assessing recovery to pre-pandemic levels and progress beyond 2019.
In 2022, 25 (out of 60) countries had lower coverage than in 2019.
In 2023, 16 countries had lower DTP1 coverage than in 2022.
In 2023, 26 countries had lower coverage than in 2019.</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DTP3</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375663"/>
              <a:ext cx="3397293" cy="749969"/>
            </a:xfrm>
            <a:custGeom>
              <a:avLst/>
              <a:pathLst>
                <a:path w="3397293" h="749969">
                  <a:moveTo>
                    <a:pt x="0" y="749969"/>
                  </a:moveTo>
                  <a:lnTo>
                    <a:pt x="147708" y="749969"/>
                  </a:lnTo>
                  <a:lnTo>
                    <a:pt x="295416" y="719970"/>
                  </a:lnTo>
                  <a:lnTo>
                    <a:pt x="443125" y="659972"/>
                  </a:lnTo>
                  <a:lnTo>
                    <a:pt x="590833" y="539977"/>
                  </a:lnTo>
                  <a:lnTo>
                    <a:pt x="738541" y="509978"/>
                  </a:lnTo>
                  <a:lnTo>
                    <a:pt x="886250" y="479980"/>
                  </a:lnTo>
                  <a:lnTo>
                    <a:pt x="1033958" y="479980"/>
                  </a:lnTo>
                  <a:lnTo>
                    <a:pt x="1181667" y="389983"/>
                  </a:lnTo>
                  <a:lnTo>
                    <a:pt x="1329375" y="299987"/>
                  </a:lnTo>
                  <a:lnTo>
                    <a:pt x="1477083" y="269988"/>
                  </a:lnTo>
                  <a:lnTo>
                    <a:pt x="1624792" y="209991"/>
                  </a:lnTo>
                  <a:lnTo>
                    <a:pt x="1772500" y="239990"/>
                  </a:lnTo>
                  <a:lnTo>
                    <a:pt x="1920209" y="239990"/>
                  </a:lnTo>
                  <a:lnTo>
                    <a:pt x="2067917" y="179992"/>
                  </a:lnTo>
                  <a:lnTo>
                    <a:pt x="2215625" y="149993"/>
                  </a:lnTo>
                  <a:lnTo>
                    <a:pt x="2363334" y="89996"/>
                  </a:lnTo>
                  <a:lnTo>
                    <a:pt x="2511042" y="89996"/>
                  </a:lnTo>
                  <a:lnTo>
                    <a:pt x="2658751" y="59997"/>
                  </a:lnTo>
                  <a:lnTo>
                    <a:pt x="2806459" y="0"/>
                  </a:lnTo>
                  <a:lnTo>
                    <a:pt x="2954167" y="119995"/>
                  </a:lnTo>
                  <a:lnTo>
                    <a:pt x="3101876" y="149993"/>
                  </a:lnTo>
                  <a:lnTo>
                    <a:pt x="3249584" y="89996"/>
                  </a:lnTo>
                  <a:lnTo>
                    <a:pt x="3397293" y="89996"/>
                  </a:lnTo>
                </a:path>
              </a:pathLst>
            </a:custGeom>
            <a:ln w="27101" cap="flat">
              <a:solidFill>
                <a:srgbClr val="0058AB">
                  <a:alpha val="69803"/>
                </a:srgbClr>
              </a:solidFill>
              <a:prstDash val="solid"/>
              <a:round/>
            </a:ln>
          </p:spPr>
          <p:txBody>
            <a:bodyPr/>
            <a:lstStyle/>
            <a:p/>
          </p:txBody>
        </p:sp>
        <p:sp>
          <p:nvSpPr>
            <p:cNvPr id="26" name="pl26"/>
            <p:cNvSpPr/>
            <p:nvPr/>
          </p:nvSpPr>
          <p:spPr>
            <a:xfrm>
              <a:off x="1120965" y="1285667"/>
              <a:ext cx="3397293" cy="479980"/>
            </a:xfrm>
            <a:custGeom>
              <a:avLst/>
              <a:pathLst>
                <a:path w="3397293" h="479980">
                  <a:moveTo>
                    <a:pt x="0" y="239990"/>
                  </a:moveTo>
                  <a:lnTo>
                    <a:pt x="147708" y="179992"/>
                  </a:lnTo>
                  <a:lnTo>
                    <a:pt x="295416" y="389983"/>
                  </a:lnTo>
                  <a:lnTo>
                    <a:pt x="443125" y="269988"/>
                  </a:lnTo>
                  <a:lnTo>
                    <a:pt x="590833" y="269988"/>
                  </a:lnTo>
                  <a:lnTo>
                    <a:pt x="738541" y="269988"/>
                  </a:lnTo>
                  <a:lnTo>
                    <a:pt x="886250" y="269988"/>
                  </a:lnTo>
                  <a:lnTo>
                    <a:pt x="1033958" y="239990"/>
                  </a:lnTo>
                  <a:lnTo>
                    <a:pt x="1181667" y="179992"/>
                  </a:lnTo>
                  <a:lnTo>
                    <a:pt x="1329375" y="179992"/>
                  </a:lnTo>
                  <a:lnTo>
                    <a:pt x="1477083" y="179992"/>
                  </a:lnTo>
                  <a:lnTo>
                    <a:pt x="1624792" y="149993"/>
                  </a:lnTo>
                  <a:lnTo>
                    <a:pt x="1772500" y="0"/>
                  </a:lnTo>
                  <a:lnTo>
                    <a:pt x="1920209" y="119995"/>
                  </a:lnTo>
                  <a:lnTo>
                    <a:pt x="2067917" y="89996"/>
                  </a:lnTo>
                  <a:lnTo>
                    <a:pt x="2215625" y="119995"/>
                  </a:lnTo>
                  <a:lnTo>
                    <a:pt x="2363334" y="119995"/>
                  </a:lnTo>
                  <a:lnTo>
                    <a:pt x="2511042" y="119995"/>
                  </a:lnTo>
                  <a:lnTo>
                    <a:pt x="2658751" y="149993"/>
                  </a:lnTo>
                  <a:lnTo>
                    <a:pt x="2806459" y="89996"/>
                  </a:lnTo>
                  <a:lnTo>
                    <a:pt x="2954167" y="239990"/>
                  </a:lnTo>
                  <a:lnTo>
                    <a:pt x="3101876" y="479980"/>
                  </a:lnTo>
                  <a:lnTo>
                    <a:pt x="3249584" y="119995"/>
                  </a:lnTo>
                  <a:lnTo>
                    <a:pt x="3397293" y="299987"/>
                  </a:lnTo>
                </a:path>
              </a:pathLst>
            </a:custGeom>
            <a:ln w="27101" cap="flat">
              <a:solidFill>
                <a:srgbClr val="1CABE2">
                  <a:alpha val="69803"/>
                </a:srgbClr>
              </a:solidFill>
              <a:prstDash val="solid"/>
              <a:round/>
            </a:ln>
          </p:spPr>
          <p:txBody>
            <a:bodyPr/>
            <a:lstStyle/>
            <a:p/>
          </p:txBody>
        </p:sp>
        <p:sp>
          <p:nvSpPr>
            <p:cNvPr id="27" name="pl27"/>
            <p:cNvSpPr/>
            <p:nvPr/>
          </p:nvSpPr>
          <p:spPr>
            <a:xfrm>
              <a:off x="1120965" y="985679"/>
              <a:ext cx="3397293" cy="89996"/>
            </a:xfrm>
            <a:custGeom>
              <a:avLst/>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27101" cap="flat">
              <a:solidFill>
                <a:srgbClr val="00833D">
                  <a:alpha val="69803"/>
                </a:srgbClr>
              </a:solidFill>
              <a:prstDash val="solid"/>
              <a:round/>
            </a:ln>
          </p:spPr>
          <p:txBody>
            <a:bodyPr/>
            <a:lstStyle/>
            <a:p/>
          </p:txBody>
        </p:sp>
        <p:sp>
          <p:nvSpPr>
            <p:cNvPr id="28" name="pl28"/>
            <p:cNvSpPr/>
            <p:nvPr/>
          </p:nvSpPr>
          <p:spPr>
            <a:xfrm>
              <a:off x="1120965" y="985679"/>
              <a:ext cx="3397293" cy="239990"/>
            </a:xfrm>
            <a:custGeom>
              <a:avLst/>
              <a:pathLst>
                <a:path w="3397293" h="239990">
                  <a:moveTo>
                    <a:pt x="0" y="239990"/>
                  </a:moveTo>
                  <a:lnTo>
                    <a:pt x="147708" y="239990"/>
                  </a:lnTo>
                  <a:lnTo>
                    <a:pt x="295416" y="239990"/>
                  </a:lnTo>
                  <a:lnTo>
                    <a:pt x="443125" y="239990"/>
                  </a:lnTo>
                  <a:lnTo>
                    <a:pt x="590833" y="179992"/>
                  </a:lnTo>
                  <a:lnTo>
                    <a:pt x="738541" y="179992"/>
                  </a:lnTo>
                  <a:lnTo>
                    <a:pt x="886250" y="89996"/>
                  </a:lnTo>
                  <a:lnTo>
                    <a:pt x="1033958" y="89996"/>
                  </a:lnTo>
                  <a:lnTo>
                    <a:pt x="1181667" y="59997"/>
                  </a:lnTo>
                  <a:lnTo>
                    <a:pt x="1329375" y="0"/>
                  </a:lnTo>
                  <a:lnTo>
                    <a:pt x="1477083" y="29998"/>
                  </a:lnTo>
                  <a:lnTo>
                    <a:pt x="1624792" y="29998"/>
                  </a:lnTo>
                  <a:lnTo>
                    <a:pt x="1772500" y="29998"/>
                  </a:lnTo>
                  <a:lnTo>
                    <a:pt x="1920209" y="29998"/>
                  </a:lnTo>
                  <a:lnTo>
                    <a:pt x="2067917" y="59997"/>
                  </a:lnTo>
                  <a:lnTo>
                    <a:pt x="2215625" y="59997"/>
                  </a:lnTo>
                  <a:lnTo>
                    <a:pt x="2363334" y="59997"/>
                  </a:lnTo>
                  <a:lnTo>
                    <a:pt x="2511042" y="89996"/>
                  </a:lnTo>
                  <a:lnTo>
                    <a:pt x="2658751" y="89996"/>
                  </a:lnTo>
                  <a:lnTo>
                    <a:pt x="2806459" y="119995"/>
                  </a:lnTo>
                  <a:lnTo>
                    <a:pt x="2954167" y="209991"/>
                  </a:lnTo>
                  <a:lnTo>
                    <a:pt x="3101876" y="239990"/>
                  </a:lnTo>
                  <a:lnTo>
                    <a:pt x="3249584" y="149993"/>
                  </a:lnTo>
                  <a:lnTo>
                    <a:pt x="3397293" y="149993"/>
                  </a:lnTo>
                </a:path>
              </a:pathLst>
            </a:custGeom>
            <a:ln w="27101" cap="flat">
              <a:solidFill>
                <a:srgbClr val="80BD41">
                  <a:alpha val="69803"/>
                </a:srgbClr>
              </a:solidFill>
              <a:prstDash val="solid"/>
              <a:round/>
            </a:ln>
          </p:spPr>
          <p:txBody>
            <a:bodyPr/>
            <a:lstStyle/>
            <a:p/>
          </p:txBody>
        </p:sp>
        <p:sp>
          <p:nvSpPr>
            <p:cNvPr id="29" name="pl29"/>
            <p:cNvSpPr/>
            <p:nvPr/>
          </p:nvSpPr>
          <p:spPr>
            <a:xfrm>
              <a:off x="1120965" y="985679"/>
              <a:ext cx="3397293" cy="239990"/>
            </a:xfrm>
            <a:custGeom>
              <a:avLst/>
              <a:pathLst>
                <a:path w="3397293" h="239990">
                  <a:moveTo>
                    <a:pt x="0" y="239990"/>
                  </a:moveTo>
                  <a:lnTo>
                    <a:pt x="147708" y="239990"/>
                  </a:lnTo>
                  <a:lnTo>
                    <a:pt x="295416" y="239990"/>
                  </a:lnTo>
                  <a:lnTo>
                    <a:pt x="443125" y="239990"/>
                  </a:lnTo>
                  <a:lnTo>
                    <a:pt x="590833" y="179992"/>
                  </a:lnTo>
                  <a:lnTo>
                    <a:pt x="738541" y="179992"/>
                  </a:lnTo>
                  <a:lnTo>
                    <a:pt x="886250" y="89996"/>
                  </a:lnTo>
                  <a:lnTo>
                    <a:pt x="1033958" y="89996"/>
                  </a:lnTo>
                  <a:lnTo>
                    <a:pt x="1181667" y="59997"/>
                  </a:lnTo>
                  <a:lnTo>
                    <a:pt x="1329375" y="0"/>
                  </a:lnTo>
                  <a:lnTo>
                    <a:pt x="1477083" y="29998"/>
                  </a:lnTo>
                  <a:lnTo>
                    <a:pt x="1624792" y="29998"/>
                  </a:lnTo>
                  <a:lnTo>
                    <a:pt x="1772500" y="29998"/>
                  </a:lnTo>
                  <a:lnTo>
                    <a:pt x="1920209" y="29998"/>
                  </a:lnTo>
                  <a:lnTo>
                    <a:pt x="2067917" y="59997"/>
                  </a:lnTo>
                  <a:lnTo>
                    <a:pt x="2215625" y="59997"/>
                  </a:lnTo>
                  <a:lnTo>
                    <a:pt x="2363334" y="59997"/>
                  </a:lnTo>
                  <a:lnTo>
                    <a:pt x="2511042" y="89996"/>
                  </a:lnTo>
                  <a:lnTo>
                    <a:pt x="2658751" y="89996"/>
                  </a:lnTo>
                  <a:lnTo>
                    <a:pt x="2806459" y="119995"/>
                  </a:lnTo>
                  <a:lnTo>
                    <a:pt x="2954167" y="209991"/>
                  </a:lnTo>
                  <a:lnTo>
                    <a:pt x="3101876" y="239990"/>
                  </a:lnTo>
                  <a:lnTo>
                    <a:pt x="3249584" y="149993"/>
                  </a:lnTo>
                  <a:lnTo>
                    <a:pt x="3397293" y="149993"/>
                  </a:lnTo>
                </a:path>
              </a:pathLst>
            </a:custGeom>
            <a:ln w="65043" cap="flat">
              <a:solidFill>
                <a:srgbClr val="000000">
                  <a:alpha val="100000"/>
                </a:srgbClr>
              </a:solidFill>
              <a:prstDash val="solid"/>
              <a:round/>
            </a:ln>
          </p:spPr>
          <p:txBody>
            <a:bodyPr/>
            <a:lstStyle/>
            <a:p/>
          </p:txBody>
        </p:sp>
        <p:sp>
          <p:nvSpPr>
            <p:cNvPr id="30" name="pl30"/>
            <p:cNvSpPr/>
            <p:nvPr/>
          </p:nvSpPr>
          <p:spPr>
            <a:xfrm>
              <a:off x="1120965" y="985679"/>
              <a:ext cx="3397293" cy="239990"/>
            </a:xfrm>
            <a:custGeom>
              <a:avLst/>
              <a:pathLst>
                <a:path w="3397293" h="239990">
                  <a:moveTo>
                    <a:pt x="0" y="239990"/>
                  </a:moveTo>
                  <a:lnTo>
                    <a:pt x="147708" y="239990"/>
                  </a:lnTo>
                  <a:lnTo>
                    <a:pt x="295416" y="239990"/>
                  </a:lnTo>
                  <a:lnTo>
                    <a:pt x="443125" y="239990"/>
                  </a:lnTo>
                  <a:lnTo>
                    <a:pt x="590833" y="179992"/>
                  </a:lnTo>
                  <a:lnTo>
                    <a:pt x="738541" y="179992"/>
                  </a:lnTo>
                  <a:lnTo>
                    <a:pt x="886250" y="89996"/>
                  </a:lnTo>
                  <a:lnTo>
                    <a:pt x="1033958" y="89996"/>
                  </a:lnTo>
                  <a:lnTo>
                    <a:pt x="1181667" y="59997"/>
                  </a:lnTo>
                  <a:lnTo>
                    <a:pt x="1329375" y="0"/>
                  </a:lnTo>
                  <a:lnTo>
                    <a:pt x="1477083" y="29998"/>
                  </a:lnTo>
                  <a:lnTo>
                    <a:pt x="1624792" y="29998"/>
                  </a:lnTo>
                  <a:lnTo>
                    <a:pt x="1772500" y="29998"/>
                  </a:lnTo>
                  <a:lnTo>
                    <a:pt x="1920209" y="29998"/>
                  </a:lnTo>
                  <a:lnTo>
                    <a:pt x="2067917" y="59997"/>
                  </a:lnTo>
                  <a:lnTo>
                    <a:pt x="2215625" y="59997"/>
                  </a:lnTo>
                  <a:lnTo>
                    <a:pt x="2363334" y="59997"/>
                  </a:lnTo>
                  <a:lnTo>
                    <a:pt x="2511042" y="89996"/>
                  </a:lnTo>
                  <a:lnTo>
                    <a:pt x="2658751" y="89996"/>
                  </a:lnTo>
                  <a:lnTo>
                    <a:pt x="2806459" y="119995"/>
                  </a:lnTo>
                  <a:lnTo>
                    <a:pt x="2954167" y="209991"/>
                  </a:lnTo>
                  <a:lnTo>
                    <a:pt x="3101876" y="239990"/>
                  </a:lnTo>
                  <a:lnTo>
                    <a:pt x="3249584" y="149993"/>
                  </a:lnTo>
                  <a:lnTo>
                    <a:pt x="3397293" y="149993"/>
                  </a:lnTo>
                </a:path>
              </a:pathLst>
            </a:custGeom>
            <a:ln w="40651" cap="flat">
              <a:solidFill>
                <a:srgbClr val="80BD41">
                  <a:alpha val="100000"/>
                </a:srgbClr>
              </a:solidFill>
              <a:prstDash val="solid"/>
              <a:round/>
            </a:ln>
          </p:spPr>
          <p:txBody>
            <a:bodyPr/>
            <a:lstStyle/>
            <a:p/>
          </p:txBody>
        </p:sp>
        <p:sp>
          <p:nvSpPr>
            <p:cNvPr id="31" name="tx31"/>
            <p:cNvSpPr/>
            <p:nvPr/>
          </p:nvSpPr>
          <p:spPr>
            <a:xfrm>
              <a:off x="1060675" y="1053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88</a:t>
              </a:r>
            </a:p>
          </p:txBody>
        </p:sp>
        <p:sp>
          <p:nvSpPr>
            <p:cNvPr id="32" name="tx32"/>
            <p:cNvSpPr/>
            <p:nvPr/>
          </p:nvSpPr>
          <p:spPr>
            <a:xfrm>
              <a:off x="1799217" y="99331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3" name="tx33"/>
            <p:cNvSpPr/>
            <p:nvPr/>
          </p:nvSpPr>
          <p:spPr>
            <a:xfrm>
              <a:off x="2537759"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4" name="tx34"/>
            <p:cNvSpPr/>
            <p:nvPr/>
          </p:nvSpPr>
          <p:spPr>
            <a:xfrm>
              <a:off x="3276301"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5" name="tx35"/>
            <p:cNvSpPr/>
            <p:nvPr/>
          </p:nvSpPr>
          <p:spPr>
            <a:xfrm>
              <a:off x="3867135" y="93331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92</a:t>
              </a:r>
            </a:p>
          </p:txBody>
        </p:sp>
        <p:sp>
          <p:nvSpPr>
            <p:cNvPr id="36" name="tx36"/>
            <p:cNvSpPr/>
            <p:nvPr/>
          </p:nvSpPr>
          <p:spPr>
            <a:xfrm>
              <a:off x="4457968" y="96331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261046" y="471005"/>
              <a:ext cx="311713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Never Gavi MICs, 2000-2023</a:t>
              </a:r>
            </a:p>
          </p:txBody>
        </p:sp>
        <p:sp>
          <p:nvSpPr>
            <p:cNvPr id="59" name="pl59"/>
            <p:cNvSpPr/>
            <p:nvPr/>
          </p:nvSpPr>
          <p:spPr>
            <a:xfrm>
              <a:off x="5267799" y="386556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83112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79668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76224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334834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231390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12794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37664" y="1279460"/>
              <a:ext cx="3397293" cy="2586100"/>
            </a:xfrm>
            <a:custGeom>
              <a:avLst/>
              <a:pathLst>
                <a:path w="3397293" h="2586100">
                  <a:moveTo>
                    <a:pt x="0" y="2586100"/>
                  </a:moveTo>
                  <a:lnTo>
                    <a:pt x="147708" y="2586100"/>
                  </a:lnTo>
                  <a:lnTo>
                    <a:pt x="295416" y="2482656"/>
                  </a:lnTo>
                  <a:lnTo>
                    <a:pt x="443125" y="2275768"/>
                  </a:lnTo>
                  <a:lnTo>
                    <a:pt x="590833" y="1861992"/>
                  </a:lnTo>
                  <a:lnTo>
                    <a:pt x="738541" y="1758548"/>
                  </a:lnTo>
                  <a:lnTo>
                    <a:pt x="886250" y="1655104"/>
                  </a:lnTo>
                  <a:lnTo>
                    <a:pt x="1033958" y="1655104"/>
                  </a:lnTo>
                  <a:lnTo>
                    <a:pt x="1181667" y="1344772"/>
                  </a:lnTo>
                  <a:lnTo>
                    <a:pt x="1329375" y="1034440"/>
                  </a:lnTo>
                  <a:lnTo>
                    <a:pt x="1477083" y="930996"/>
                  </a:lnTo>
                  <a:lnTo>
                    <a:pt x="1624792" y="724108"/>
                  </a:lnTo>
                  <a:lnTo>
                    <a:pt x="1772500" y="827552"/>
                  </a:lnTo>
                  <a:lnTo>
                    <a:pt x="1920209" y="827552"/>
                  </a:lnTo>
                  <a:lnTo>
                    <a:pt x="2067917" y="620664"/>
                  </a:lnTo>
                  <a:lnTo>
                    <a:pt x="2215625" y="517220"/>
                  </a:lnTo>
                  <a:lnTo>
                    <a:pt x="2363334" y="310332"/>
                  </a:lnTo>
                  <a:lnTo>
                    <a:pt x="2511042" y="310332"/>
                  </a:lnTo>
                  <a:lnTo>
                    <a:pt x="2658751" y="206888"/>
                  </a:lnTo>
                  <a:lnTo>
                    <a:pt x="2806459" y="0"/>
                  </a:lnTo>
                  <a:lnTo>
                    <a:pt x="2954167" y="413776"/>
                  </a:lnTo>
                  <a:lnTo>
                    <a:pt x="3101876" y="517220"/>
                  </a:lnTo>
                  <a:lnTo>
                    <a:pt x="3249584" y="310332"/>
                  </a:lnTo>
                  <a:lnTo>
                    <a:pt x="3397293" y="310332"/>
                  </a:lnTo>
                </a:path>
              </a:pathLst>
            </a:custGeom>
            <a:ln w="27101" cap="flat">
              <a:solidFill>
                <a:srgbClr val="0058AB">
                  <a:alpha val="69803"/>
                </a:srgbClr>
              </a:solidFill>
              <a:prstDash val="solid"/>
              <a:round/>
            </a:ln>
          </p:spPr>
          <p:txBody>
            <a:bodyPr/>
            <a:lstStyle/>
            <a:p/>
          </p:txBody>
        </p:sp>
        <p:sp>
          <p:nvSpPr>
            <p:cNvPr id="78" name="pl78"/>
            <p:cNvSpPr/>
            <p:nvPr/>
          </p:nvSpPr>
          <p:spPr>
            <a:xfrm>
              <a:off x="5437664" y="969128"/>
              <a:ext cx="3397293" cy="1655104"/>
            </a:xfrm>
            <a:custGeom>
              <a:avLst/>
              <a:pathLst>
                <a:path w="3397293" h="1655104">
                  <a:moveTo>
                    <a:pt x="0" y="827552"/>
                  </a:moveTo>
                  <a:lnTo>
                    <a:pt x="147708" y="620664"/>
                  </a:lnTo>
                  <a:lnTo>
                    <a:pt x="295416" y="1344772"/>
                  </a:lnTo>
                  <a:lnTo>
                    <a:pt x="443125" y="930996"/>
                  </a:lnTo>
                  <a:lnTo>
                    <a:pt x="590833" y="930996"/>
                  </a:lnTo>
                  <a:lnTo>
                    <a:pt x="738541" y="930996"/>
                  </a:lnTo>
                  <a:lnTo>
                    <a:pt x="886250" y="930996"/>
                  </a:lnTo>
                  <a:lnTo>
                    <a:pt x="1033958" y="827552"/>
                  </a:lnTo>
                  <a:lnTo>
                    <a:pt x="1181667" y="620664"/>
                  </a:lnTo>
                  <a:lnTo>
                    <a:pt x="1329375" y="620664"/>
                  </a:lnTo>
                  <a:lnTo>
                    <a:pt x="1477083" y="620664"/>
                  </a:lnTo>
                  <a:lnTo>
                    <a:pt x="1624792" y="517220"/>
                  </a:lnTo>
                  <a:lnTo>
                    <a:pt x="1772500" y="0"/>
                  </a:lnTo>
                  <a:lnTo>
                    <a:pt x="1920209" y="413776"/>
                  </a:lnTo>
                  <a:lnTo>
                    <a:pt x="2067917" y="310332"/>
                  </a:lnTo>
                  <a:lnTo>
                    <a:pt x="2215625" y="413776"/>
                  </a:lnTo>
                  <a:lnTo>
                    <a:pt x="2363334" y="413776"/>
                  </a:lnTo>
                  <a:lnTo>
                    <a:pt x="2511042" y="413776"/>
                  </a:lnTo>
                  <a:lnTo>
                    <a:pt x="2658751" y="517220"/>
                  </a:lnTo>
                  <a:lnTo>
                    <a:pt x="2806459" y="310332"/>
                  </a:lnTo>
                  <a:lnTo>
                    <a:pt x="2954167" y="827552"/>
                  </a:lnTo>
                  <a:lnTo>
                    <a:pt x="3101876" y="1655104"/>
                  </a:lnTo>
                  <a:lnTo>
                    <a:pt x="3249584" y="413776"/>
                  </a:lnTo>
                  <a:lnTo>
                    <a:pt x="3397293" y="1034440"/>
                  </a:lnTo>
                </a:path>
              </a:pathLst>
            </a:custGeom>
            <a:ln w="27101" cap="flat">
              <a:solidFill>
                <a:srgbClr val="1CABE2">
                  <a:alpha val="69803"/>
                </a:srgbClr>
              </a:solidFill>
              <a:prstDash val="solid"/>
              <a:round/>
            </a:ln>
          </p:spPr>
          <p:txBody>
            <a:bodyPr/>
            <a:lstStyle/>
            <a:p/>
          </p:txBody>
        </p:sp>
        <p:sp>
          <p:nvSpPr>
            <p:cNvPr id="79" name="pl79"/>
            <p:cNvSpPr/>
            <p:nvPr/>
          </p:nvSpPr>
          <p:spPr>
            <a:xfrm>
              <a:off x="5437664" y="1176016"/>
              <a:ext cx="3397293" cy="310332"/>
            </a:xfrm>
            <a:custGeom>
              <a:avLst/>
              <a:pathLst>
                <a:path w="3397293" h="310332">
                  <a:moveTo>
                    <a:pt x="0" y="310332"/>
                  </a:moveTo>
                  <a:lnTo>
                    <a:pt x="147708" y="103444"/>
                  </a:lnTo>
                  <a:lnTo>
                    <a:pt x="295416" y="103444"/>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103444"/>
                  </a:lnTo>
                  <a:lnTo>
                    <a:pt x="2067917" y="0"/>
                  </a:lnTo>
                  <a:lnTo>
                    <a:pt x="2215625" y="103444"/>
                  </a:lnTo>
                  <a:lnTo>
                    <a:pt x="2363334" y="103444"/>
                  </a:lnTo>
                  <a:lnTo>
                    <a:pt x="2511042" y="103444"/>
                  </a:lnTo>
                  <a:lnTo>
                    <a:pt x="2658751" y="103444"/>
                  </a:lnTo>
                  <a:lnTo>
                    <a:pt x="2806459" y="103444"/>
                  </a:lnTo>
                  <a:lnTo>
                    <a:pt x="2954167" y="206888"/>
                  </a:lnTo>
                  <a:lnTo>
                    <a:pt x="3101876" y="103444"/>
                  </a:lnTo>
                  <a:lnTo>
                    <a:pt x="3249584" y="103444"/>
                  </a:lnTo>
                  <a:lnTo>
                    <a:pt x="3397293" y="206888"/>
                  </a:lnTo>
                </a:path>
              </a:pathLst>
            </a:custGeom>
            <a:ln w="27101" cap="flat">
              <a:solidFill>
                <a:srgbClr val="00833D">
                  <a:alpha val="69803"/>
                </a:srgbClr>
              </a:solidFill>
              <a:prstDash val="solid"/>
              <a:round/>
            </a:ln>
          </p:spPr>
          <p:txBody>
            <a:bodyPr/>
            <a:lstStyle/>
            <a:p/>
          </p:txBody>
        </p:sp>
        <p:sp>
          <p:nvSpPr>
            <p:cNvPr id="80" name="pl80"/>
            <p:cNvSpPr/>
            <p:nvPr/>
          </p:nvSpPr>
          <p:spPr>
            <a:xfrm>
              <a:off x="5437664" y="865684"/>
              <a:ext cx="3397293" cy="827552"/>
            </a:xfrm>
            <a:custGeom>
              <a:avLst/>
              <a:pathLst>
                <a:path w="3397293" h="827552">
                  <a:moveTo>
                    <a:pt x="0" y="827552"/>
                  </a:moveTo>
                  <a:lnTo>
                    <a:pt x="147708" y="827552"/>
                  </a:lnTo>
                  <a:lnTo>
                    <a:pt x="295416" y="827552"/>
                  </a:lnTo>
                  <a:lnTo>
                    <a:pt x="443125" y="827552"/>
                  </a:lnTo>
                  <a:lnTo>
                    <a:pt x="590833" y="620664"/>
                  </a:lnTo>
                  <a:lnTo>
                    <a:pt x="738541" y="620664"/>
                  </a:lnTo>
                  <a:lnTo>
                    <a:pt x="886250" y="310332"/>
                  </a:lnTo>
                  <a:lnTo>
                    <a:pt x="1033958" y="310332"/>
                  </a:lnTo>
                  <a:lnTo>
                    <a:pt x="1181667" y="206888"/>
                  </a:lnTo>
                  <a:lnTo>
                    <a:pt x="1329375" y="0"/>
                  </a:lnTo>
                  <a:lnTo>
                    <a:pt x="1477083" y="103444"/>
                  </a:lnTo>
                  <a:lnTo>
                    <a:pt x="1624792" y="103444"/>
                  </a:lnTo>
                  <a:lnTo>
                    <a:pt x="1772500" y="103444"/>
                  </a:lnTo>
                  <a:lnTo>
                    <a:pt x="1920209" y="103444"/>
                  </a:lnTo>
                  <a:lnTo>
                    <a:pt x="2067917" y="206888"/>
                  </a:lnTo>
                  <a:lnTo>
                    <a:pt x="2215625" y="206888"/>
                  </a:lnTo>
                  <a:lnTo>
                    <a:pt x="2363334" y="206888"/>
                  </a:lnTo>
                  <a:lnTo>
                    <a:pt x="2511042" y="310332"/>
                  </a:lnTo>
                  <a:lnTo>
                    <a:pt x="2658751" y="310332"/>
                  </a:lnTo>
                  <a:lnTo>
                    <a:pt x="2806459" y="413776"/>
                  </a:lnTo>
                  <a:lnTo>
                    <a:pt x="2954167" y="724108"/>
                  </a:lnTo>
                  <a:lnTo>
                    <a:pt x="3101876" y="827552"/>
                  </a:lnTo>
                  <a:lnTo>
                    <a:pt x="3249584" y="517220"/>
                  </a:lnTo>
                  <a:lnTo>
                    <a:pt x="3397293" y="517220"/>
                  </a:lnTo>
                </a:path>
              </a:pathLst>
            </a:custGeom>
            <a:ln w="27101" cap="flat">
              <a:solidFill>
                <a:srgbClr val="80BD41">
                  <a:alpha val="69803"/>
                </a:srgbClr>
              </a:solidFill>
              <a:prstDash val="solid"/>
              <a:round/>
            </a:ln>
          </p:spPr>
          <p:txBody>
            <a:bodyPr/>
            <a:lstStyle/>
            <a:p/>
          </p:txBody>
        </p:sp>
        <p:sp>
          <p:nvSpPr>
            <p:cNvPr id="81" name="pl81"/>
            <p:cNvSpPr/>
            <p:nvPr/>
          </p:nvSpPr>
          <p:spPr>
            <a:xfrm>
              <a:off x="5437664" y="1279460"/>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2" name="pl82"/>
            <p:cNvSpPr/>
            <p:nvPr/>
          </p:nvSpPr>
          <p:spPr>
            <a:xfrm>
              <a:off x="5437664" y="865684"/>
              <a:ext cx="3397293" cy="827552"/>
            </a:xfrm>
            <a:custGeom>
              <a:avLst/>
              <a:pathLst>
                <a:path w="3397293" h="827552">
                  <a:moveTo>
                    <a:pt x="0" y="827552"/>
                  </a:moveTo>
                  <a:lnTo>
                    <a:pt x="147708" y="827552"/>
                  </a:lnTo>
                  <a:lnTo>
                    <a:pt x="295416" y="827552"/>
                  </a:lnTo>
                  <a:lnTo>
                    <a:pt x="443125" y="827552"/>
                  </a:lnTo>
                  <a:lnTo>
                    <a:pt x="590833" y="620664"/>
                  </a:lnTo>
                  <a:lnTo>
                    <a:pt x="738541" y="620664"/>
                  </a:lnTo>
                  <a:lnTo>
                    <a:pt x="886250" y="310332"/>
                  </a:lnTo>
                  <a:lnTo>
                    <a:pt x="1033958" y="310332"/>
                  </a:lnTo>
                  <a:lnTo>
                    <a:pt x="1181667" y="206888"/>
                  </a:lnTo>
                  <a:lnTo>
                    <a:pt x="1329375" y="0"/>
                  </a:lnTo>
                  <a:lnTo>
                    <a:pt x="1477083" y="103444"/>
                  </a:lnTo>
                  <a:lnTo>
                    <a:pt x="1624792" y="103444"/>
                  </a:lnTo>
                  <a:lnTo>
                    <a:pt x="1772500" y="103444"/>
                  </a:lnTo>
                  <a:lnTo>
                    <a:pt x="1920209" y="103444"/>
                  </a:lnTo>
                  <a:lnTo>
                    <a:pt x="2067917" y="206888"/>
                  </a:lnTo>
                  <a:lnTo>
                    <a:pt x="2215625" y="206888"/>
                  </a:lnTo>
                  <a:lnTo>
                    <a:pt x="2363334" y="206888"/>
                  </a:lnTo>
                  <a:lnTo>
                    <a:pt x="2511042" y="310332"/>
                  </a:lnTo>
                  <a:lnTo>
                    <a:pt x="2658751" y="310332"/>
                  </a:lnTo>
                  <a:lnTo>
                    <a:pt x="2806459" y="413776"/>
                  </a:lnTo>
                  <a:lnTo>
                    <a:pt x="2954167" y="724108"/>
                  </a:lnTo>
                  <a:lnTo>
                    <a:pt x="3101876" y="827552"/>
                  </a:lnTo>
                  <a:lnTo>
                    <a:pt x="3249584" y="517220"/>
                  </a:lnTo>
                  <a:lnTo>
                    <a:pt x="3397293" y="517220"/>
                  </a:lnTo>
                </a:path>
              </a:pathLst>
            </a:custGeom>
            <a:ln w="65043" cap="flat">
              <a:solidFill>
                <a:srgbClr val="000000">
                  <a:alpha val="100000"/>
                </a:srgbClr>
              </a:solidFill>
              <a:prstDash val="solid"/>
              <a:round/>
            </a:ln>
          </p:spPr>
          <p:txBody>
            <a:bodyPr/>
            <a:lstStyle/>
            <a:p/>
          </p:txBody>
        </p:sp>
        <p:sp>
          <p:nvSpPr>
            <p:cNvPr id="83" name="pl83"/>
            <p:cNvSpPr/>
            <p:nvPr/>
          </p:nvSpPr>
          <p:spPr>
            <a:xfrm>
              <a:off x="5437664" y="865684"/>
              <a:ext cx="3397293" cy="827552"/>
            </a:xfrm>
            <a:custGeom>
              <a:avLst/>
              <a:pathLst>
                <a:path w="3397293" h="827552">
                  <a:moveTo>
                    <a:pt x="0" y="827552"/>
                  </a:moveTo>
                  <a:lnTo>
                    <a:pt x="147708" y="827552"/>
                  </a:lnTo>
                  <a:lnTo>
                    <a:pt x="295416" y="827552"/>
                  </a:lnTo>
                  <a:lnTo>
                    <a:pt x="443125" y="827552"/>
                  </a:lnTo>
                  <a:lnTo>
                    <a:pt x="590833" y="620664"/>
                  </a:lnTo>
                  <a:lnTo>
                    <a:pt x="738541" y="620664"/>
                  </a:lnTo>
                  <a:lnTo>
                    <a:pt x="886250" y="310332"/>
                  </a:lnTo>
                  <a:lnTo>
                    <a:pt x="1033958" y="310332"/>
                  </a:lnTo>
                  <a:lnTo>
                    <a:pt x="1181667" y="206888"/>
                  </a:lnTo>
                  <a:lnTo>
                    <a:pt x="1329375" y="0"/>
                  </a:lnTo>
                  <a:lnTo>
                    <a:pt x="1477083" y="103444"/>
                  </a:lnTo>
                  <a:lnTo>
                    <a:pt x="1624792" y="103444"/>
                  </a:lnTo>
                  <a:lnTo>
                    <a:pt x="1772500" y="103444"/>
                  </a:lnTo>
                  <a:lnTo>
                    <a:pt x="1920209" y="103444"/>
                  </a:lnTo>
                  <a:lnTo>
                    <a:pt x="2067917" y="206888"/>
                  </a:lnTo>
                  <a:lnTo>
                    <a:pt x="2215625" y="206888"/>
                  </a:lnTo>
                  <a:lnTo>
                    <a:pt x="2363334" y="206888"/>
                  </a:lnTo>
                  <a:lnTo>
                    <a:pt x="2511042" y="310332"/>
                  </a:lnTo>
                  <a:lnTo>
                    <a:pt x="2658751" y="310332"/>
                  </a:lnTo>
                  <a:lnTo>
                    <a:pt x="2806459" y="413776"/>
                  </a:lnTo>
                  <a:lnTo>
                    <a:pt x="2954167" y="724108"/>
                  </a:lnTo>
                  <a:lnTo>
                    <a:pt x="3101876" y="827552"/>
                  </a:lnTo>
                  <a:lnTo>
                    <a:pt x="3249584" y="517220"/>
                  </a:lnTo>
                  <a:lnTo>
                    <a:pt x="3397293" y="517220"/>
                  </a:lnTo>
                </a:path>
              </a:pathLst>
            </a:custGeom>
            <a:ln w="40651" cap="flat">
              <a:solidFill>
                <a:srgbClr val="80BD41">
                  <a:alpha val="100000"/>
                </a:srgbClr>
              </a:solidFill>
              <a:prstDash val="solid"/>
              <a:round/>
            </a:ln>
          </p:spPr>
          <p:txBody>
            <a:bodyPr/>
            <a:lstStyle/>
            <a:p/>
          </p:txBody>
        </p:sp>
        <p:sp>
          <p:nvSpPr>
            <p:cNvPr id="84" name="tx84"/>
            <p:cNvSpPr/>
            <p:nvPr/>
          </p:nvSpPr>
          <p:spPr>
            <a:xfrm>
              <a:off x="5389469" y="1514759"/>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5" name="tx85"/>
            <p:cNvSpPr/>
            <p:nvPr/>
          </p:nvSpPr>
          <p:spPr>
            <a:xfrm>
              <a:off x="6128011" y="130755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6" name="tx86"/>
            <p:cNvSpPr/>
            <p:nvPr/>
          </p:nvSpPr>
          <p:spPr>
            <a:xfrm>
              <a:off x="6884603" y="7889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7" name="tx87"/>
            <p:cNvSpPr/>
            <p:nvPr/>
          </p:nvSpPr>
          <p:spPr>
            <a:xfrm>
              <a:off x="7623145" y="8937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8" name="tx88"/>
            <p:cNvSpPr/>
            <p:nvPr/>
          </p:nvSpPr>
          <p:spPr>
            <a:xfrm>
              <a:off x="8213978" y="10993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6762" y="120411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5003259" y="3296226"/>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1" name="tx91"/>
            <p:cNvSpPr/>
            <p:nvPr/>
          </p:nvSpPr>
          <p:spPr>
            <a:xfrm>
              <a:off x="5003259" y="2261785"/>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2" name="tx92"/>
            <p:cNvSpPr/>
            <p:nvPr/>
          </p:nvSpPr>
          <p:spPr>
            <a:xfrm>
              <a:off x="5127474" y="122734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3" name="tx93"/>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4" name="tx94"/>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5" name="tx95"/>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6" name="tx96"/>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7" name="tx97"/>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8" name="tx98"/>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1" name="pl101"/>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2" name="pl102"/>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3" name="pl103"/>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4" name="pl104"/>
            <p:cNvSpPr/>
            <p:nvPr/>
          </p:nvSpPr>
          <p:spPr>
            <a:xfrm>
              <a:off x="7862360"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5" name="tx105"/>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6" name="tx106"/>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7" name="tx107"/>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8" name="tx108"/>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9" name="tx109"/>
            <p:cNvSpPr/>
            <p:nvPr/>
          </p:nvSpPr>
          <p:spPr>
            <a:xfrm>
              <a:off x="4993260" y="471005"/>
              <a:ext cx="428610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Never Gavi MICs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53743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97796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741848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5" name="pl115"/>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375770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619822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863874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rc120"/>
            <p:cNvSpPr/>
            <p:nvPr/>
          </p:nvSpPr>
          <p:spPr>
            <a:xfrm>
              <a:off x="1317178" y="5775585"/>
              <a:ext cx="7321564" cy="209781"/>
            </a:xfrm>
            <a:prstGeom prst="rect">
              <a:avLst/>
            </a:prstGeom>
            <a:solidFill>
              <a:srgbClr val="80BD41">
                <a:alpha val="80000"/>
              </a:srgbClr>
            </a:solidFill>
          </p:spPr>
          <p:txBody>
            <a:bodyPr/>
            <a:lstStyle/>
            <a:p/>
          </p:txBody>
        </p:sp>
        <p:sp>
          <p:nvSpPr>
            <p:cNvPr id="121" name="rc121"/>
            <p:cNvSpPr/>
            <p:nvPr/>
          </p:nvSpPr>
          <p:spPr>
            <a:xfrm>
              <a:off x="1317178" y="5439935"/>
              <a:ext cx="6101304" cy="209781"/>
            </a:xfrm>
            <a:prstGeom prst="rect">
              <a:avLst/>
            </a:prstGeom>
            <a:solidFill>
              <a:srgbClr val="80BD41">
                <a:alpha val="80000"/>
              </a:srgbClr>
            </a:solidFill>
          </p:spPr>
          <p:txBody>
            <a:bodyPr/>
            <a:lstStyle/>
            <a:p/>
          </p:txBody>
        </p:sp>
        <p:sp>
          <p:nvSpPr>
            <p:cNvPr id="122" name="tx122"/>
            <p:cNvSpPr/>
            <p:nvPr/>
          </p:nvSpPr>
          <p:spPr>
            <a:xfrm>
              <a:off x="8668888" y="583998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23" name="tx123"/>
            <p:cNvSpPr/>
            <p:nvPr/>
          </p:nvSpPr>
          <p:spPr>
            <a:xfrm>
              <a:off x="7493831"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124" name="tx124"/>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5" name="tx125"/>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6" name="tx126"/>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7" name="tx127"/>
            <p:cNvSpPr/>
            <p:nvPr/>
          </p:nvSpPr>
          <p:spPr>
            <a:xfrm>
              <a:off x="3680005"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a:t>
              </a:r>
            </a:p>
          </p:txBody>
        </p:sp>
        <p:sp>
          <p:nvSpPr>
            <p:cNvPr id="128" name="tx128"/>
            <p:cNvSpPr/>
            <p:nvPr/>
          </p:nvSpPr>
          <p:spPr>
            <a:xfrm>
              <a:off x="6120527"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29" name="tx129"/>
            <p:cNvSpPr/>
            <p:nvPr/>
          </p:nvSpPr>
          <p:spPr>
            <a:xfrm>
              <a:off x="8561049" y="6087785"/>
              <a:ext cx="776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a:t>
              </a:r>
            </a:p>
          </p:txBody>
        </p:sp>
        <p:sp>
          <p:nvSpPr>
            <p:cNvPr id="130" name="tx130"/>
            <p:cNvSpPr/>
            <p:nvPr/>
          </p:nvSpPr>
          <p:spPr>
            <a:xfrm>
              <a:off x="4187411" y="6216841"/>
              <a:ext cx="158110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Undervaccinated children (millions)</a:t>
              </a:r>
            </a:p>
          </p:txBody>
        </p:sp>
        <p:sp>
          <p:nvSpPr>
            <p:cNvPr id="131" name="tx131"/>
            <p:cNvSpPr/>
            <p:nvPr/>
          </p:nvSpPr>
          <p:spPr>
            <a:xfrm>
              <a:off x="951100" y="5178470"/>
              <a:ext cx="5353942"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un- and undervaccinated children, Never Gavi MICs, 2019 and 2023</a:t>
              </a:r>
            </a:p>
          </p:txBody>
        </p:sp>
        <p:sp>
          <p:nvSpPr>
            <p:cNvPr id="132" name="tx13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3" name="tx13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Never Gavi MICs ranked number 2 out of 4 GAVI groups, with DTP3 coverage of 91%.
DTP3 coverage (91%) was 1 percentage point lower than in 2019 (92%).
This equates to 2,546,000 undervaccinated children in 2023 compared to 3,021,000 undervaccinated children in 2019.</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6858000" y="1828800"/>
            <a:ext cx="5303520" cy="3017520"/>
          </a:xfrm>
        </p:spPr>
        <p:txBody>
          <a:bodyPr/>
          <a:lstStyle/>
          <a:p>
            <a:pPr algn="ctr" marL="0" marR="0">
              <a:lnSpc>
                <a:spcPct val="100000"/>
              </a:lnSpc>
              <a:spcBef>
                <a:spcPts val="0"/>
              </a:spcBef>
              <a:spcAft>
                <a:spcPts val="0"/>
              </a:spcAft>
              <a:buNone/>
            </a:pPr>
            <a:r>
              <a:rPr cap="none" sz="4800" i="0" b="0" u="none">
                <a:solidFill>
                  <a:srgbClr val="FFFFFF">
                    <a:alpha val="100000"/>
                  </a:srgbClr>
                </a:solidFill>
                <a:latin typeface="Arial"/>
                <a:cs typeface="Arial"/>
                <a:ea typeface="Arial"/>
                <a:sym typeface="Arial"/>
              </a:rPr>
              <a:t>Never Gavi MICs</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6069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40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1961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9907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7852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04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988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5934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3879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2140631"/>
              <a:ext cx="3397293" cy="374984"/>
            </a:xfrm>
            <a:custGeom>
              <a:avLst/>
              <a:pathLst>
                <a:path w="3397293" h="374984">
                  <a:moveTo>
                    <a:pt x="0" y="149993"/>
                  </a:moveTo>
                  <a:lnTo>
                    <a:pt x="679458" y="0"/>
                  </a:lnTo>
                  <a:lnTo>
                    <a:pt x="1358917" y="299987"/>
                  </a:lnTo>
                  <a:lnTo>
                    <a:pt x="2038375" y="374984"/>
                  </a:lnTo>
                  <a:lnTo>
                    <a:pt x="2717834" y="224990"/>
                  </a:lnTo>
                  <a:lnTo>
                    <a:pt x="3397293" y="224990"/>
                  </a:lnTo>
                </a:path>
              </a:pathLst>
            </a:custGeom>
            <a:ln w="27101" cap="flat">
              <a:solidFill>
                <a:srgbClr val="0058AB">
                  <a:alpha val="69803"/>
                </a:srgbClr>
              </a:solidFill>
              <a:prstDash val="solid"/>
              <a:round/>
            </a:ln>
          </p:spPr>
          <p:txBody>
            <a:bodyPr/>
            <a:lstStyle/>
            <a:p/>
          </p:txBody>
        </p:sp>
        <p:sp>
          <p:nvSpPr>
            <p:cNvPr id="26" name="pl26"/>
            <p:cNvSpPr/>
            <p:nvPr/>
          </p:nvSpPr>
          <p:spPr>
            <a:xfrm>
              <a:off x="1120965" y="2140631"/>
              <a:ext cx="3397293" cy="974959"/>
            </a:xfrm>
            <a:custGeom>
              <a:avLst/>
              <a:pathLst>
                <a:path w="3397293" h="974959">
                  <a:moveTo>
                    <a:pt x="0" y="149993"/>
                  </a:moveTo>
                  <a:lnTo>
                    <a:pt x="679458" y="0"/>
                  </a:lnTo>
                  <a:lnTo>
                    <a:pt x="1358917" y="374984"/>
                  </a:lnTo>
                  <a:lnTo>
                    <a:pt x="2038375" y="974959"/>
                  </a:lnTo>
                  <a:lnTo>
                    <a:pt x="2717834" y="74996"/>
                  </a:lnTo>
                  <a:lnTo>
                    <a:pt x="3397293" y="524978"/>
                  </a:lnTo>
                </a:path>
              </a:pathLst>
            </a:custGeom>
            <a:ln w="27101" cap="flat">
              <a:solidFill>
                <a:srgbClr val="1CABE2">
                  <a:alpha val="69803"/>
                </a:srgbClr>
              </a:solidFill>
              <a:prstDash val="solid"/>
              <a:round/>
            </a:ln>
          </p:spPr>
          <p:txBody>
            <a:bodyPr/>
            <a:lstStyle/>
            <a:p/>
          </p:txBody>
        </p:sp>
        <p:sp>
          <p:nvSpPr>
            <p:cNvPr id="27" name="pl27"/>
            <p:cNvSpPr/>
            <p:nvPr/>
          </p:nvSpPr>
          <p:spPr>
            <a:xfrm>
              <a:off x="1120965" y="1240668"/>
              <a:ext cx="3397293" cy="74996"/>
            </a:xfrm>
            <a:custGeom>
              <a:avLst/>
              <a:pathLst>
                <a:path w="3397293" h="74996">
                  <a:moveTo>
                    <a:pt x="0" y="0"/>
                  </a:moveTo>
                  <a:lnTo>
                    <a:pt x="679458" y="0"/>
                  </a:lnTo>
                  <a:lnTo>
                    <a:pt x="1358917" y="74996"/>
                  </a:lnTo>
                  <a:lnTo>
                    <a:pt x="2038375" y="0"/>
                  </a:lnTo>
                  <a:lnTo>
                    <a:pt x="2717834" y="0"/>
                  </a:lnTo>
                  <a:lnTo>
                    <a:pt x="3397293" y="74996"/>
                  </a:lnTo>
                </a:path>
              </a:pathLst>
            </a:custGeom>
            <a:ln w="27101" cap="flat">
              <a:solidFill>
                <a:srgbClr val="00833D">
                  <a:alpha val="69803"/>
                </a:srgbClr>
              </a:solidFill>
              <a:prstDash val="solid"/>
              <a:round/>
            </a:ln>
          </p:spPr>
          <p:txBody>
            <a:bodyPr/>
            <a:lstStyle/>
            <a:p/>
          </p:txBody>
        </p:sp>
        <p:sp>
          <p:nvSpPr>
            <p:cNvPr id="28" name="pl28"/>
            <p:cNvSpPr/>
            <p:nvPr/>
          </p:nvSpPr>
          <p:spPr>
            <a:xfrm>
              <a:off x="1120965" y="1390662"/>
              <a:ext cx="3397293" cy="374984"/>
            </a:xfrm>
            <a:custGeom>
              <a:avLst/>
              <a:pathLst>
                <a:path w="3397293" h="374984">
                  <a:moveTo>
                    <a:pt x="0" y="0"/>
                  </a:moveTo>
                  <a:lnTo>
                    <a:pt x="679458" y="74996"/>
                  </a:lnTo>
                  <a:lnTo>
                    <a:pt x="1358917" y="299987"/>
                  </a:lnTo>
                  <a:lnTo>
                    <a:pt x="2038375" y="374984"/>
                  </a:lnTo>
                  <a:lnTo>
                    <a:pt x="2717834" y="149993"/>
                  </a:lnTo>
                  <a:lnTo>
                    <a:pt x="3397293" y="149993"/>
                  </a:lnTo>
                </a:path>
              </a:pathLst>
            </a:custGeom>
            <a:ln w="27101" cap="flat">
              <a:solidFill>
                <a:srgbClr val="80BD41">
                  <a:alpha val="69803"/>
                </a:srgbClr>
              </a:solidFill>
              <a:prstDash val="solid"/>
              <a:round/>
            </a:ln>
          </p:spPr>
          <p:txBody>
            <a:bodyPr/>
            <a:lstStyle/>
            <a:p/>
          </p:txBody>
        </p:sp>
        <p:sp>
          <p:nvSpPr>
            <p:cNvPr id="29" name="pl29"/>
            <p:cNvSpPr/>
            <p:nvPr/>
          </p:nvSpPr>
          <p:spPr>
            <a:xfrm>
              <a:off x="1120965" y="1390662"/>
              <a:ext cx="3397293" cy="374984"/>
            </a:xfrm>
            <a:custGeom>
              <a:avLst/>
              <a:pathLst>
                <a:path w="3397293" h="374984">
                  <a:moveTo>
                    <a:pt x="0" y="0"/>
                  </a:moveTo>
                  <a:lnTo>
                    <a:pt x="679458" y="74996"/>
                  </a:lnTo>
                  <a:lnTo>
                    <a:pt x="1358917" y="299987"/>
                  </a:lnTo>
                  <a:lnTo>
                    <a:pt x="2038375" y="374984"/>
                  </a:lnTo>
                  <a:lnTo>
                    <a:pt x="2717834" y="149993"/>
                  </a:lnTo>
                  <a:lnTo>
                    <a:pt x="3397293" y="149993"/>
                  </a:lnTo>
                </a:path>
              </a:pathLst>
            </a:custGeom>
            <a:ln w="65043" cap="flat">
              <a:solidFill>
                <a:srgbClr val="000000">
                  <a:alpha val="100000"/>
                </a:srgbClr>
              </a:solidFill>
              <a:prstDash val="solid"/>
              <a:round/>
            </a:ln>
          </p:spPr>
          <p:txBody>
            <a:bodyPr/>
            <a:lstStyle/>
            <a:p/>
          </p:txBody>
        </p:sp>
        <p:sp>
          <p:nvSpPr>
            <p:cNvPr id="30" name="pl30"/>
            <p:cNvSpPr/>
            <p:nvPr/>
          </p:nvSpPr>
          <p:spPr>
            <a:xfrm>
              <a:off x="1120965" y="1390662"/>
              <a:ext cx="3397293" cy="374984"/>
            </a:xfrm>
            <a:custGeom>
              <a:avLst/>
              <a:pathLst>
                <a:path w="3397293" h="374984">
                  <a:moveTo>
                    <a:pt x="0" y="0"/>
                  </a:moveTo>
                  <a:lnTo>
                    <a:pt x="679458" y="74996"/>
                  </a:lnTo>
                  <a:lnTo>
                    <a:pt x="1358917" y="299987"/>
                  </a:lnTo>
                  <a:lnTo>
                    <a:pt x="2038375" y="374984"/>
                  </a:lnTo>
                  <a:lnTo>
                    <a:pt x="2717834" y="149993"/>
                  </a:lnTo>
                  <a:lnTo>
                    <a:pt x="3397293" y="149993"/>
                  </a:lnTo>
                </a:path>
              </a:pathLst>
            </a:custGeom>
            <a:ln w="40651" cap="flat">
              <a:solidFill>
                <a:srgbClr val="80BD41">
                  <a:alpha val="100000"/>
                </a:srgbClr>
              </a:solidFill>
              <a:prstDash val="solid"/>
              <a:round/>
            </a:ln>
          </p:spPr>
          <p:txBody>
            <a:bodyPr/>
            <a:lstStyle/>
            <a:p/>
          </p:txBody>
        </p:sp>
        <p:sp>
          <p:nvSpPr>
            <p:cNvPr id="31" name="tx31"/>
            <p:cNvSpPr/>
            <p:nvPr/>
          </p:nvSpPr>
          <p:spPr>
            <a:xfrm>
              <a:off x="1060675" y="121825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2" name="tx32"/>
            <p:cNvSpPr/>
            <p:nvPr/>
          </p:nvSpPr>
          <p:spPr>
            <a:xfrm>
              <a:off x="1740134" y="12933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92</a:t>
              </a:r>
            </a:p>
          </p:txBody>
        </p:sp>
        <p:sp>
          <p:nvSpPr>
            <p:cNvPr id="33" name="tx33"/>
            <p:cNvSpPr/>
            <p:nvPr/>
          </p:nvSpPr>
          <p:spPr>
            <a:xfrm>
              <a:off x="2419592" y="15182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89</a:t>
              </a:r>
            </a:p>
          </p:txBody>
        </p:sp>
        <p:sp>
          <p:nvSpPr>
            <p:cNvPr id="34" name="tx34"/>
            <p:cNvSpPr/>
            <p:nvPr/>
          </p:nvSpPr>
          <p:spPr>
            <a:xfrm>
              <a:off x="3099051" y="159328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88</a:t>
              </a:r>
            </a:p>
          </p:txBody>
        </p:sp>
        <p:sp>
          <p:nvSpPr>
            <p:cNvPr id="35" name="tx35"/>
            <p:cNvSpPr/>
            <p:nvPr/>
          </p:nvSpPr>
          <p:spPr>
            <a:xfrm>
              <a:off x="3778510" y="136829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6" name="tx36"/>
            <p:cNvSpPr/>
            <p:nvPr/>
          </p:nvSpPr>
          <p:spPr>
            <a:xfrm>
              <a:off x="4457968" y="136829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439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234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0289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8235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261046" y="471005"/>
              <a:ext cx="311713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Never Gavi MICs, 2018-2023</a:t>
              </a:r>
            </a:p>
          </p:txBody>
        </p:sp>
        <p:sp>
          <p:nvSpPr>
            <p:cNvPr id="59" name="pl59"/>
            <p:cNvSpPr/>
            <p:nvPr/>
          </p:nvSpPr>
          <p:spPr>
            <a:xfrm>
              <a:off x="5267799" y="375842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68703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61565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77739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6456852"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713631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81576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849522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322273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8" name="pl68"/>
            <p:cNvSpPr/>
            <p:nvPr/>
          </p:nvSpPr>
          <p:spPr>
            <a:xfrm>
              <a:off x="5267799" y="215134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107996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611712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79658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74760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815549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1079961"/>
              <a:ext cx="3397293" cy="1071384"/>
            </a:xfrm>
            <a:custGeom>
              <a:avLst/>
              <a:pathLst>
                <a:path w="3397293" h="1071384">
                  <a:moveTo>
                    <a:pt x="0" y="428553"/>
                  </a:moveTo>
                  <a:lnTo>
                    <a:pt x="679458" y="0"/>
                  </a:lnTo>
                  <a:lnTo>
                    <a:pt x="1358917" y="857107"/>
                  </a:lnTo>
                  <a:lnTo>
                    <a:pt x="2038375" y="1071384"/>
                  </a:lnTo>
                  <a:lnTo>
                    <a:pt x="2717834" y="642830"/>
                  </a:lnTo>
                  <a:lnTo>
                    <a:pt x="3397293" y="642830"/>
                  </a:lnTo>
                </a:path>
              </a:pathLst>
            </a:custGeom>
            <a:ln w="27101" cap="flat">
              <a:solidFill>
                <a:srgbClr val="0058AB">
                  <a:alpha val="69803"/>
                </a:srgbClr>
              </a:solidFill>
              <a:prstDash val="solid"/>
              <a:round/>
            </a:ln>
          </p:spPr>
          <p:txBody>
            <a:bodyPr/>
            <a:lstStyle/>
            <a:p/>
          </p:txBody>
        </p:sp>
        <p:sp>
          <p:nvSpPr>
            <p:cNvPr id="77" name="pl77"/>
            <p:cNvSpPr/>
            <p:nvPr/>
          </p:nvSpPr>
          <p:spPr>
            <a:xfrm>
              <a:off x="5437664" y="1079961"/>
              <a:ext cx="3397293" cy="2785599"/>
            </a:xfrm>
            <a:custGeom>
              <a:avLst/>
              <a:pathLst>
                <a:path w="3397293" h="2785599">
                  <a:moveTo>
                    <a:pt x="0" y="428553"/>
                  </a:moveTo>
                  <a:lnTo>
                    <a:pt x="679458" y="0"/>
                  </a:lnTo>
                  <a:lnTo>
                    <a:pt x="1358917" y="1071384"/>
                  </a:lnTo>
                  <a:lnTo>
                    <a:pt x="2038375" y="2785599"/>
                  </a:lnTo>
                  <a:lnTo>
                    <a:pt x="2717834" y="214276"/>
                  </a:lnTo>
                  <a:lnTo>
                    <a:pt x="3397293" y="1499938"/>
                  </a:lnTo>
                </a:path>
              </a:pathLst>
            </a:custGeom>
            <a:ln w="27101" cap="flat">
              <a:solidFill>
                <a:srgbClr val="1CABE2">
                  <a:alpha val="69803"/>
                </a:srgbClr>
              </a:solidFill>
              <a:prstDash val="solid"/>
              <a:round/>
            </a:ln>
          </p:spPr>
          <p:txBody>
            <a:bodyPr/>
            <a:lstStyle/>
            <a:p/>
          </p:txBody>
        </p:sp>
        <p:sp>
          <p:nvSpPr>
            <p:cNvPr id="78" name="pl78"/>
            <p:cNvSpPr/>
            <p:nvPr/>
          </p:nvSpPr>
          <p:spPr>
            <a:xfrm>
              <a:off x="5437664" y="1079961"/>
              <a:ext cx="3397293" cy="214276"/>
            </a:xfrm>
            <a:custGeom>
              <a:avLst/>
              <a:pathLst>
                <a:path w="3397293" h="214276">
                  <a:moveTo>
                    <a:pt x="0" y="0"/>
                  </a:moveTo>
                  <a:lnTo>
                    <a:pt x="679458" y="0"/>
                  </a:lnTo>
                  <a:lnTo>
                    <a:pt x="1358917" y="214276"/>
                  </a:lnTo>
                  <a:lnTo>
                    <a:pt x="2038375" y="0"/>
                  </a:lnTo>
                  <a:lnTo>
                    <a:pt x="2717834" y="0"/>
                  </a:lnTo>
                  <a:lnTo>
                    <a:pt x="3397293" y="214276"/>
                  </a:lnTo>
                </a:path>
              </a:pathLst>
            </a:custGeom>
            <a:ln w="27101" cap="flat">
              <a:solidFill>
                <a:srgbClr val="00833D">
                  <a:alpha val="69803"/>
                </a:srgbClr>
              </a:solidFill>
              <a:prstDash val="solid"/>
              <a:round/>
            </a:ln>
          </p:spPr>
          <p:txBody>
            <a:bodyPr/>
            <a:lstStyle/>
            <a:p/>
          </p:txBody>
        </p:sp>
        <p:sp>
          <p:nvSpPr>
            <p:cNvPr id="79" name="pl79"/>
            <p:cNvSpPr/>
            <p:nvPr/>
          </p:nvSpPr>
          <p:spPr>
            <a:xfrm>
              <a:off x="5437664" y="865684"/>
              <a:ext cx="3397293" cy="1071384"/>
            </a:xfrm>
            <a:custGeom>
              <a:avLst/>
              <a:pathLst>
                <a:path w="3397293" h="1071384">
                  <a:moveTo>
                    <a:pt x="0" y="0"/>
                  </a:moveTo>
                  <a:lnTo>
                    <a:pt x="679458" y="214276"/>
                  </a:lnTo>
                  <a:lnTo>
                    <a:pt x="1358917" y="857107"/>
                  </a:lnTo>
                  <a:lnTo>
                    <a:pt x="2038375" y="1071384"/>
                  </a:lnTo>
                  <a:lnTo>
                    <a:pt x="2717834" y="428553"/>
                  </a:lnTo>
                  <a:lnTo>
                    <a:pt x="3397293" y="428553"/>
                  </a:lnTo>
                </a:path>
              </a:pathLst>
            </a:custGeom>
            <a:ln w="27101" cap="flat">
              <a:solidFill>
                <a:srgbClr val="80BD41">
                  <a:alpha val="69803"/>
                </a:srgbClr>
              </a:solidFill>
              <a:prstDash val="solid"/>
              <a:round/>
            </a:ln>
          </p:spPr>
          <p:txBody>
            <a:bodyPr/>
            <a:lstStyle/>
            <a:p/>
          </p:txBody>
        </p:sp>
        <p:sp>
          <p:nvSpPr>
            <p:cNvPr id="80" name="pl80"/>
            <p:cNvSpPr/>
            <p:nvPr/>
          </p:nvSpPr>
          <p:spPr>
            <a:xfrm>
              <a:off x="5437664" y="1079961"/>
              <a:ext cx="3397293" cy="0"/>
            </a:xfrm>
            <a:custGeom>
              <a:avLst/>
              <a:pathLst>
                <a:path w="3397293" h="0">
                  <a:moveTo>
                    <a:pt x="0" y="0"/>
                  </a:moveTo>
                  <a:lnTo>
                    <a:pt x="0" y="0"/>
                  </a:lnTo>
                  <a:lnTo>
                    <a:pt x="0" y="0"/>
                  </a:lnTo>
                  <a:lnTo>
                    <a:pt x="0" y="0"/>
                  </a:lnTo>
                  <a:lnTo>
                    <a:pt x="679458" y="0"/>
                  </a:lnTo>
                  <a:lnTo>
                    <a:pt x="679458" y="0"/>
                  </a:lnTo>
                  <a:lnTo>
                    <a:pt x="679458" y="0"/>
                  </a:lnTo>
                  <a:lnTo>
                    <a:pt x="679458" y="0"/>
                  </a:lnTo>
                  <a:lnTo>
                    <a:pt x="1358917" y="0"/>
                  </a:lnTo>
                  <a:lnTo>
                    <a:pt x="1358917" y="0"/>
                  </a:lnTo>
                  <a:lnTo>
                    <a:pt x="1358917" y="0"/>
                  </a:lnTo>
                  <a:lnTo>
                    <a:pt x="1358917" y="0"/>
                  </a:lnTo>
                  <a:lnTo>
                    <a:pt x="2038375" y="0"/>
                  </a:lnTo>
                  <a:lnTo>
                    <a:pt x="2038375" y="0"/>
                  </a:lnTo>
                  <a:lnTo>
                    <a:pt x="2038375" y="0"/>
                  </a:lnTo>
                  <a:lnTo>
                    <a:pt x="2038375" y="0"/>
                  </a:lnTo>
                  <a:lnTo>
                    <a:pt x="2717834" y="0"/>
                  </a:lnTo>
                  <a:lnTo>
                    <a:pt x="2717834" y="0"/>
                  </a:lnTo>
                  <a:lnTo>
                    <a:pt x="2717834" y="0"/>
                  </a:lnTo>
                  <a:lnTo>
                    <a:pt x="271783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1" name="pl81"/>
            <p:cNvSpPr/>
            <p:nvPr/>
          </p:nvSpPr>
          <p:spPr>
            <a:xfrm>
              <a:off x="5437664" y="865684"/>
              <a:ext cx="3397293" cy="1071384"/>
            </a:xfrm>
            <a:custGeom>
              <a:avLst/>
              <a:pathLst>
                <a:path w="3397293" h="1071384">
                  <a:moveTo>
                    <a:pt x="0" y="0"/>
                  </a:moveTo>
                  <a:lnTo>
                    <a:pt x="679458" y="214276"/>
                  </a:lnTo>
                  <a:lnTo>
                    <a:pt x="1358917" y="857107"/>
                  </a:lnTo>
                  <a:lnTo>
                    <a:pt x="2038375" y="1071384"/>
                  </a:lnTo>
                  <a:lnTo>
                    <a:pt x="2717834" y="428553"/>
                  </a:lnTo>
                  <a:lnTo>
                    <a:pt x="3397293" y="428553"/>
                  </a:lnTo>
                </a:path>
              </a:pathLst>
            </a:custGeom>
            <a:ln w="65043" cap="flat">
              <a:solidFill>
                <a:srgbClr val="000000">
                  <a:alpha val="100000"/>
                </a:srgbClr>
              </a:solidFill>
              <a:prstDash val="solid"/>
              <a:round/>
            </a:ln>
          </p:spPr>
          <p:txBody>
            <a:bodyPr/>
            <a:lstStyle/>
            <a:p/>
          </p:txBody>
        </p:sp>
        <p:sp>
          <p:nvSpPr>
            <p:cNvPr id="82" name="pl82"/>
            <p:cNvSpPr/>
            <p:nvPr/>
          </p:nvSpPr>
          <p:spPr>
            <a:xfrm>
              <a:off x="5437664" y="865684"/>
              <a:ext cx="3397293" cy="1071384"/>
            </a:xfrm>
            <a:custGeom>
              <a:avLst/>
              <a:pathLst>
                <a:path w="3397293" h="1071384">
                  <a:moveTo>
                    <a:pt x="0" y="0"/>
                  </a:moveTo>
                  <a:lnTo>
                    <a:pt x="679458" y="214276"/>
                  </a:lnTo>
                  <a:lnTo>
                    <a:pt x="1358917" y="857107"/>
                  </a:lnTo>
                  <a:lnTo>
                    <a:pt x="2038375" y="1071384"/>
                  </a:lnTo>
                  <a:lnTo>
                    <a:pt x="2717834" y="428553"/>
                  </a:lnTo>
                  <a:lnTo>
                    <a:pt x="3397293" y="428553"/>
                  </a:lnTo>
                </a:path>
              </a:pathLst>
            </a:custGeom>
            <a:ln w="40651" cap="flat">
              <a:solidFill>
                <a:srgbClr val="80BD41">
                  <a:alpha val="100000"/>
                </a:srgbClr>
              </a:solidFill>
              <a:prstDash val="solid"/>
              <a:round/>
            </a:ln>
          </p:spPr>
          <p:txBody>
            <a:bodyPr/>
            <a:lstStyle/>
            <a:p/>
          </p:txBody>
        </p:sp>
        <p:sp>
          <p:nvSpPr>
            <p:cNvPr id="83" name="tx83"/>
            <p:cNvSpPr/>
            <p:nvPr/>
          </p:nvSpPr>
          <p:spPr>
            <a:xfrm>
              <a:off x="5407519" y="68689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4" name="tx84"/>
            <p:cNvSpPr/>
            <p:nvPr/>
          </p:nvSpPr>
          <p:spPr>
            <a:xfrm>
              <a:off x="6086977"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748386" y="1542621"/>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6" name="tx86"/>
            <p:cNvSpPr/>
            <p:nvPr/>
          </p:nvSpPr>
          <p:spPr>
            <a:xfrm>
              <a:off x="7427845" y="1758592"/>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7" name="tx87"/>
            <p:cNvSpPr/>
            <p:nvPr/>
          </p:nvSpPr>
          <p:spPr>
            <a:xfrm>
              <a:off x="8107303" y="111544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8" name="tx88"/>
            <p:cNvSpPr/>
            <p:nvPr/>
          </p:nvSpPr>
          <p:spPr>
            <a:xfrm>
              <a:off x="8786762" y="111544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9" name="tx89"/>
            <p:cNvSpPr/>
            <p:nvPr/>
          </p:nvSpPr>
          <p:spPr>
            <a:xfrm>
              <a:off x="5003259" y="3170615"/>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0" name="tx90"/>
            <p:cNvSpPr/>
            <p:nvPr/>
          </p:nvSpPr>
          <p:spPr>
            <a:xfrm>
              <a:off x="5080953" y="2101004"/>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1" name="tx91"/>
            <p:cNvSpPr/>
            <p:nvPr/>
          </p:nvSpPr>
          <p:spPr>
            <a:xfrm>
              <a:off x="5127474" y="10278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2" name="tx92"/>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3" name="tx93"/>
            <p:cNvSpPr/>
            <p:nvPr/>
          </p:nvSpPr>
          <p:spPr>
            <a:xfrm rot="-5400000">
              <a:off x="596067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6640135"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5" name="tx95"/>
            <p:cNvSpPr/>
            <p:nvPr/>
          </p:nvSpPr>
          <p:spPr>
            <a:xfrm rot="-5400000">
              <a:off x="731959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6" name="tx96"/>
            <p:cNvSpPr/>
            <p:nvPr/>
          </p:nvSpPr>
          <p:spPr>
            <a:xfrm rot="-5400000">
              <a:off x="799905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7" name="tx97"/>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8" name="tx98"/>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99" name="pl99"/>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0" name="pl100"/>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1" name="pl101"/>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2" name="pl102"/>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3" name="pl103"/>
            <p:cNvSpPr/>
            <p:nvPr/>
          </p:nvSpPr>
          <p:spPr>
            <a:xfrm>
              <a:off x="7862360"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4" name="tx104"/>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5" name="tx105"/>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6" name="tx106"/>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7" name="tx107"/>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8" name="tx108"/>
            <p:cNvSpPr/>
            <p:nvPr/>
          </p:nvSpPr>
          <p:spPr>
            <a:xfrm>
              <a:off x="4993260" y="471005"/>
              <a:ext cx="428610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Never Gavi MICs</a:t>
              </a:r>
            </a:p>
          </p:txBody>
        </p:sp>
        <p:sp>
          <p:nvSpPr>
            <p:cNvPr id="109" name="pl109"/>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0" name="pl110"/>
            <p:cNvSpPr/>
            <p:nvPr/>
          </p:nvSpPr>
          <p:spPr>
            <a:xfrm>
              <a:off x="218879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1" name="pl111"/>
            <p:cNvSpPr/>
            <p:nvPr/>
          </p:nvSpPr>
          <p:spPr>
            <a:xfrm>
              <a:off x="393202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567525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741848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5" name="pl115"/>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306040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480363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654686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829009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1317178" y="5775585"/>
              <a:ext cx="7321564" cy="209781"/>
            </a:xfrm>
            <a:prstGeom prst="rect">
              <a:avLst/>
            </a:prstGeom>
            <a:solidFill>
              <a:srgbClr val="80BD41">
                <a:alpha val="80000"/>
              </a:srgbClr>
            </a:solidFill>
          </p:spPr>
          <p:txBody>
            <a:bodyPr/>
            <a:lstStyle/>
            <a:p/>
          </p:txBody>
        </p:sp>
        <p:sp>
          <p:nvSpPr>
            <p:cNvPr id="122" name="rc122"/>
            <p:cNvSpPr/>
            <p:nvPr/>
          </p:nvSpPr>
          <p:spPr>
            <a:xfrm>
              <a:off x="1317178" y="5439935"/>
              <a:ext cx="5926981" cy="209781"/>
            </a:xfrm>
            <a:prstGeom prst="rect">
              <a:avLst/>
            </a:prstGeom>
            <a:solidFill>
              <a:srgbClr val="80BD41">
                <a:alpha val="80000"/>
              </a:srgbClr>
            </a:solidFill>
          </p:spPr>
          <p:txBody>
            <a:bodyPr/>
            <a:lstStyle/>
            <a:p/>
          </p:txBody>
        </p:sp>
        <p:sp>
          <p:nvSpPr>
            <p:cNvPr id="123" name="tx123"/>
            <p:cNvSpPr/>
            <p:nvPr/>
          </p:nvSpPr>
          <p:spPr>
            <a:xfrm>
              <a:off x="8714092" y="584135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24" name="tx124"/>
            <p:cNvSpPr/>
            <p:nvPr/>
          </p:nvSpPr>
          <p:spPr>
            <a:xfrm>
              <a:off x="7319508" y="5505708"/>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125" name="tx125"/>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6" name="tx126"/>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7" name="tx127"/>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28" name="tx128"/>
            <p:cNvSpPr/>
            <p:nvPr/>
          </p:nvSpPr>
          <p:spPr>
            <a:xfrm>
              <a:off x="286620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0.5</a:t>
              </a:r>
            </a:p>
          </p:txBody>
        </p:sp>
        <p:sp>
          <p:nvSpPr>
            <p:cNvPr id="129" name="tx129"/>
            <p:cNvSpPr/>
            <p:nvPr/>
          </p:nvSpPr>
          <p:spPr>
            <a:xfrm>
              <a:off x="460943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30" name="tx130"/>
            <p:cNvSpPr/>
            <p:nvPr/>
          </p:nvSpPr>
          <p:spPr>
            <a:xfrm>
              <a:off x="6352665"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131" name="tx131"/>
            <p:cNvSpPr/>
            <p:nvPr/>
          </p:nvSpPr>
          <p:spPr>
            <a:xfrm>
              <a:off x="8095895"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32" name="tx132"/>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3" name="tx133"/>
            <p:cNvSpPr/>
            <p:nvPr/>
          </p:nvSpPr>
          <p:spPr>
            <a:xfrm>
              <a:off x="951100" y="5178470"/>
              <a:ext cx="4354041"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Never Gavi MICs, 2019 and 2023</a:t>
              </a:r>
            </a:p>
          </p:txBody>
        </p:sp>
        <p:sp>
          <p:nvSpPr>
            <p:cNvPr id="134" name="tx134"/>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5" name="tx135"/>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Never Gavi MICs ranked number 2 out of 4 GAVI groups, with DTP3 coverage of 91%.
DTP3 coverage (91%) was 1 percentage point lower than in 2019 (92%).
This equates to 2,546,000 undervaccinated children in 2023 compared to 3,021,000 undervaccinated children in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60741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73587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86432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99278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317164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230010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142855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296273" y="2831117"/>
              <a:ext cx="259963" cy="1212073"/>
            </a:xfrm>
            <a:prstGeom prst="rect">
              <a:avLst/>
            </a:prstGeom>
            <a:solidFill>
              <a:srgbClr val="80BD41">
                <a:alpha val="100000"/>
              </a:srgbClr>
            </a:solidFill>
          </p:spPr>
          <p:txBody>
            <a:bodyPr/>
            <a:lstStyle/>
            <a:p/>
          </p:txBody>
        </p:sp>
        <p:sp>
          <p:nvSpPr>
            <p:cNvPr id="31" name="rc31"/>
            <p:cNvSpPr/>
            <p:nvPr/>
          </p:nvSpPr>
          <p:spPr>
            <a:xfrm>
              <a:off x="1296273" y="2662666"/>
              <a:ext cx="259963" cy="168450"/>
            </a:xfrm>
            <a:prstGeom prst="rect">
              <a:avLst/>
            </a:prstGeom>
            <a:solidFill>
              <a:srgbClr val="1CABE2">
                <a:alpha val="100000"/>
              </a:srgbClr>
            </a:solidFill>
          </p:spPr>
          <p:txBody>
            <a:bodyPr/>
            <a:lstStyle/>
            <a:p/>
          </p:txBody>
        </p:sp>
        <p:sp>
          <p:nvSpPr>
            <p:cNvPr id="32" name="rc32"/>
            <p:cNvSpPr/>
            <p:nvPr/>
          </p:nvSpPr>
          <p:spPr>
            <a:xfrm>
              <a:off x="1585121" y="2857652"/>
              <a:ext cx="259963" cy="1185538"/>
            </a:xfrm>
            <a:prstGeom prst="rect">
              <a:avLst/>
            </a:prstGeom>
            <a:solidFill>
              <a:srgbClr val="80BD41">
                <a:alpha val="100000"/>
              </a:srgbClr>
            </a:solidFill>
          </p:spPr>
          <p:txBody>
            <a:bodyPr/>
            <a:lstStyle/>
            <a:p/>
          </p:txBody>
        </p:sp>
        <p:sp>
          <p:nvSpPr>
            <p:cNvPr id="33" name="rc33"/>
            <p:cNvSpPr/>
            <p:nvPr/>
          </p:nvSpPr>
          <p:spPr>
            <a:xfrm>
              <a:off x="1585121" y="2696888"/>
              <a:ext cx="259963" cy="160764"/>
            </a:xfrm>
            <a:prstGeom prst="rect">
              <a:avLst/>
            </a:prstGeom>
            <a:solidFill>
              <a:srgbClr val="1CABE2">
                <a:alpha val="100000"/>
              </a:srgbClr>
            </a:solidFill>
          </p:spPr>
          <p:txBody>
            <a:bodyPr/>
            <a:lstStyle/>
            <a:p/>
          </p:txBody>
        </p:sp>
        <p:sp>
          <p:nvSpPr>
            <p:cNvPr id="34" name="rc34"/>
            <p:cNvSpPr/>
            <p:nvPr/>
          </p:nvSpPr>
          <p:spPr>
            <a:xfrm>
              <a:off x="1873969" y="2869617"/>
              <a:ext cx="259963" cy="1173573"/>
            </a:xfrm>
            <a:prstGeom prst="rect">
              <a:avLst/>
            </a:prstGeom>
            <a:solidFill>
              <a:srgbClr val="80BD41">
                <a:alpha val="100000"/>
              </a:srgbClr>
            </a:solidFill>
          </p:spPr>
          <p:txBody>
            <a:bodyPr/>
            <a:lstStyle/>
            <a:p/>
          </p:txBody>
        </p:sp>
        <p:sp>
          <p:nvSpPr>
            <p:cNvPr id="35" name="rc35"/>
            <p:cNvSpPr/>
            <p:nvPr/>
          </p:nvSpPr>
          <p:spPr>
            <a:xfrm>
              <a:off x="1873969" y="2707523"/>
              <a:ext cx="259963" cy="162093"/>
            </a:xfrm>
            <a:prstGeom prst="rect">
              <a:avLst/>
            </a:prstGeom>
            <a:solidFill>
              <a:srgbClr val="1CABE2">
                <a:alpha val="100000"/>
              </a:srgbClr>
            </a:solidFill>
          </p:spPr>
          <p:txBody>
            <a:bodyPr/>
            <a:lstStyle/>
            <a:p/>
          </p:txBody>
        </p:sp>
        <p:sp>
          <p:nvSpPr>
            <p:cNvPr id="36" name="rc36"/>
            <p:cNvSpPr/>
            <p:nvPr/>
          </p:nvSpPr>
          <p:spPr>
            <a:xfrm>
              <a:off x="2162817" y="2869571"/>
              <a:ext cx="259963" cy="1173618"/>
            </a:xfrm>
            <a:prstGeom prst="rect">
              <a:avLst/>
            </a:prstGeom>
            <a:solidFill>
              <a:srgbClr val="80BD41">
                <a:alpha val="100000"/>
              </a:srgbClr>
            </a:solidFill>
          </p:spPr>
          <p:txBody>
            <a:bodyPr/>
            <a:lstStyle/>
            <a:p/>
          </p:txBody>
        </p:sp>
        <p:sp>
          <p:nvSpPr>
            <p:cNvPr id="37" name="rc37"/>
            <p:cNvSpPr/>
            <p:nvPr/>
          </p:nvSpPr>
          <p:spPr>
            <a:xfrm>
              <a:off x="2162817" y="2711588"/>
              <a:ext cx="259963" cy="157983"/>
            </a:xfrm>
            <a:prstGeom prst="rect">
              <a:avLst/>
            </a:prstGeom>
            <a:solidFill>
              <a:srgbClr val="1CABE2">
                <a:alpha val="100000"/>
              </a:srgbClr>
            </a:solidFill>
          </p:spPr>
          <p:txBody>
            <a:bodyPr/>
            <a:lstStyle/>
            <a:p/>
          </p:txBody>
        </p:sp>
        <p:sp>
          <p:nvSpPr>
            <p:cNvPr id="38" name="rc38"/>
            <p:cNvSpPr/>
            <p:nvPr/>
          </p:nvSpPr>
          <p:spPr>
            <a:xfrm>
              <a:off x="2451665" y="2836477"/>
              <a:ext cx="259963" cy="1206713"/>
            </a:xfrm>
            <a:prstGeom prst="rect">
              <a:avLst/>
            </a:prstGeom>
            <a:solidFill>
              <a:srgbClr val="80BD41">
                <a:alpha val="100000"/>
              </a:srgbClr>
            </a:solidFill>
          </p:spPr>
          <p:txBody>
            <a:bodyPr/>
            <a:lstStyle/>
            <a:p/>
          </p:txBody>
        </p:sp>
        <p:sp>
          <p:nvSpPr>
            <p:cNvPr id="39" name="rc39"/>
            <p:cNvSpPr/>
            <p:nvPr/>
          </p:nvSpPr>
          <p:spPr>
            <a:xfrm>
              <a:off x="2451665" y="2696853"/>
              <a:ext cx="259963" cy="139624"/>
            </a:xfrm>
            <a:prstGeom prst="rect">
              <a:avLst/>
            </a:prstGeom>
            <a:solidFill>
              <a:srgbClr val="1CABE2">
                <a:alpha val="100000"/>
              </a:srgbClr>
            </a:solidFill>
          </p:spPr>
          <p:txBody>
            <a:bodyPr/>
            <a:lstStyle/>
            <a:p/>
          </p:txBody>
        </p:sp>
        <p:sp>
          <p:nvSpPr>
            <p:cNvPr id="40" name="rc40"/>
            <p:cNvSpPr/>
            <p:nvPr/>
          </p:nvSpPr>
          <p:spPr>
            <a:xfrm>
              <a:off x="2740513" y="2820782"/>
              <a:ext cx="259963" cy="1222408"/>
            </a:xfrm>
            <a:prstGeom prst="rect">
              <a:avLst/>
            </a:prstGeom>
            <a:solidFill>
              <a:srgbClr val="80BD41">
                <a:alpha val="100000"/>
              </a:srgbClr>
            </a:solidFill>
          </p:spPr>
          <p:txBody>
            <a:bodyPr/>
            <a:lstStyle/>
            <a:p/>
          </p:txBody>
        </p:sp>
        <p:sp>
          <p:nvSpPr>
            <p:cNvPr id="41" name="rc41"/>
            <p:cNvSpPr/>
            <p:nvPr/>
          </p:nvSpPr>
          <p:spPr>
            <a:xfrm>
              <a:off x="2740513" y="2685395"/>
              <a:ext cx="259963" cy="135386"/>
            </a:xfrm>
            <a:prstGeom prst="rect">
              <a:avLst/>
            </a:prstGeom>
            <a:solidFill>
              <a:srgbClr val="1CABE2">
                <a:alpha val="100000"/>
              </a:srgbClr>
            </a:solidFill>
          </p:spPr>
          <p:txBody>
            <a:bodyPr/>
            <a:lstStyle/>
            <a:p/>
          </p:txBody>
        </p:sp>
        <p:sp>
          <p:nvSpPr>
            <p:cNvPr id="42" name="rc42"/>
            <p:cNvSpPr/>
            <p:nvPr/>
          </p:nvSpPr>
          <p:spPr>
            <a:xfrm>
              <a:off x="3029361" y="2769995"/>
              <a:ext cx="259963" cy="1273195"/>
            </a:xfrm>
            <a:prstGeom prst="rect">
              <a:avLst/>
            </a:prstGeom>
            <a:solidFill>
              <a:srgbClr val="80BD41">
                <a:alpha val="100000"/>
              </a:srgbClr>
            </a:solidFill>
          </p:spPr>
          <p:txBody>
            <a:bodyPr/>
            <a:lstStyle/>
            <a:p/>
          </p:txBody>
        </p:sp>
        <p:sp>
          <p:nvSpPr>
            <p:cNvPr id="43" name="rc43"/>
            <p:cNvSpPr/>
            <p:nvPr/>
          </p:nvSpPr>
          <p:spPr>
            <a:xfrm>
              <a:off x="3029361" y="2667562"/>
              <a:ext cx="259963" cy="102433"/>
            </a:xfrm>
            <a:prstGeom prst="rect">
              <a:avLst/>
            </a:prstGeom>
            <a:solidFill>
              <a:srgbClr val="1CABE2">
                <a:alpha val="100000"/>
              </a:srgbClr>
            </a:solidFill>
          </p:spPr>
          <p:txBody>
            <a:bodyPr/>
            <a:lstStyle/>
            <a:p/>
          </p:txBody>
        </p:sp>
        <p:sp>
          <p:nvSpPr>
            <p:cNvPr id="44" name="rc44"/>
            <p:cNvSpPr/>
            <p:nvPr/>
          </p:nvSpPr>
          <p:spPr>
            <a:xfrm>
              <a:off x="3318209" y="2754422"/>
              <a:ext cx="259963" cy="1288768"/>
            </a:xfrm>
            <a:prstGeom prst="rect">
              <a:avLst/>
            </a:prstGeom>
            <a:solidFill>
              <a:srgbClr val="80BD41">
                <a:alpha val="100000"/>
              </a:srgbClr>
            </a:solidFill>
          </p:spPr>
          <p:txBody>
            <a:bodyPr/>
            <a:lstStyle/>
            <a:p/>
          </p:txBody>
        </p:sp>
        <p:sp>
          <p:nvSpPr>
            <p:cNvPr id="45" name="rc45"/>
            <p:cNvSpPr/>
            <p:nvPr/>
          </p:nvSpPr>
          <p:spPr>
            <a:xfrm>
              <a:off x="3318209" y="2650584"/>
              <a:ext cx="259963" cy="103837"/>
            </a:xfrm>
            <a:prstGeom prst="rect">
              <a:avLst/>
            </a:prstGeom>
            <a:solidFill>
              <a:srgbClr val="1CABE2">
                <a:alpha val="100000"/>
              </a:srgbClr>
            </a:solidFill>
          </p:spPr>
          <p:txBody>
            <a:bodyPr/>
            <a:lstStyle/>
            <a:p/>
          </p:txBody>
        </p:sp>
        <p:sp>
          <p:nvSpPr>
            <p:cNvPr id="46" name="rc46"/>
            <p:cNvSpPr/>
            <p:nvPr/>
          </p:nvSpPr>
          <p:spPr>
            <a:xfrm>
              <a:off x="3607057" y="2704573"/>
              <a:ext cx="259963" cy="1338617"/>
            </a:xfrm>
            <a:prstGeom prst="rect">
              <a:avLst/>
            </a:prstGeom>
            <a:solidFill>
              <a:srgbClr val="80BD41">
                <a:alpha val="100000"/>
              </a:srgbClr>
            </a:solidFill>
          </p:spPr>
          <p:txBody>
            <a:bodyPr/>
            <a:lstStyle/>
            <a:p/>
          </p:txBody>
        </p:sp>
        <p:sp>
          <p:nvSpPr>
            <p:cNvPr id="47" name="rc47"/>
            <p:cNvSpPr/>
            <p:nvPr/>
          </p:nvSpPr>
          <p:spPr>
            <a:xfrm>
              <a:off x="3607057" y="2622997"/>
              <a:ext cx="259963" cy="81575"/>
            </a:xfrm>
            <a:prstGeom prst="rect">
              <a:avLst/>
            </a:prstGeom>
            <a:solidFill>
              <a:srgbClr val="1CABE2">
                <a:alpha val="100000"/>
              </a:srgbClr>
            </a:solidFill>
          </p:spPr>
          <p:txBody>
            <a:bodyPr/>
            <a:lstStyle/>
            <a:p/>
          </p:txBody>
        </p:sp>
        <p:sp>
          <p:nvSpPr>
            <p:cNvPr id="48" name="rc48"/>
            <p:cNvSpPr/>
            <p:nvPr/>
          </p:nvSpPr>
          <p:spPr>
            <a:xfrm>
              <a:off x="3895905" y="2667158"/>
              <a:ext cx="259963" cy="1376032"/>
            </a:xfrm>
            <a:prstGeom prst="rect">
              <a:avLst/>
            </a:prstGeom>
            <a:solidFill>
              <a:srgbClr val="80BD41">
                <a:alpha val="100000"/>
              </a:srgbClr>
            </a:solidFill>
          </p:spPr>
          <p:txBody>
            <a:bodyPr/>
            <a:lstStyle/>
            <a:p/>
          </p:txBody>
        </p:sp>
        <p:sp>
          <p:nvSpPr>
            <p:cNvPr id="49" name="rc49"/>
            <p:cNvSpPr/>
            <p:nvPr/>
          </p:nvSpPr>
          <p:spPr>
            <a:xfrm>
              <a:off x="3895905" y="2606491"/>
              <a:ext cx="259963" cy="60666"/>
            </a:xfrm>
            <a:prstGeom prst="rect">
              <a:avLst/>
            </a:prstGeom>
            <a:solidFill>
              <a:srgbClr val="1CABE2">
                <a:alpha val="100000"/>
              </a:srgbClr>
            </a:solidFill>
          </p:spPr>
          <p:txBody>
            <a:bodyPr/>
            <a:lstStyle/>
            <a:p/>
          </p:txBody>
        </p:sp>
        <p:sp>
          <p:nvSpPr>
            <p:cNvPr id="50" name="rc50"/>
            <p:cNvSpPr/>
            <p:nvPr/>
          </p:nvSpPr>
          <p:spPr>
            <a:xfrm>
              <a:off x="4184753" y="2669976"/>
              <a:ext cx="259963" cy="1373213"/>
            </a:xfrm>
            <a:prstGeom prst="rect">
              <a:avLst/>
            </a:prstGeom>
            <a:solidFill>
              <a:srgbClr val="80BD41">
                <a:alpha val="100000"/>
              </a:srgbClr>
            </a:solidFill>
          </p:spPr>
          <p:txBody>
            <a:bodyPr/>
            <a:lstStyle/>
            <a:p/>
          </p:txBody>
        </p:sp>
        <p:sp>
          <p:nvSpPr>
            <p:cNvPr id="51" name="rc51"/>
            <p:cNvSpPr/>
            <p:nvPr/>
          </p:nvSpPr>
          <p:spPr>
            <a:xfrm>
              <a:off x="4184753" y="2604470"/>
              <a:ext cx="259963" cy="65506"/>
            </a:xfrm>
            <a:prstGeom prst="rect">
              <a:avLst/>
            </a:prstGeom>
            <a:solidFill>
              <a:srgbClr val="1CABE2">
                <a:alpha val="100000"/>
              </a:srgbClr>
            </a:solidFill>
          </p:spPr>
          <p:txBody>
            <a:bodyPr/>
            <a:lstStyle/>
            <a:p/>
          </p:txBody>
        </p:sp>
        <p:sp>
          <p:nvSpPr>
            <p:cNvPr id="52" name="rc52"/>
            <p:cNvSpPr/>
            <p:nvPr/>
          </p:nvSpPr>
          <p:spPr>
            <a:xfrm>
              <a:off x="4473601" y="2664864"/>
              <a:ext cx="259963" cy="1378326"/>
            </a:xfrm>
            <a:prstGeom prst="rect">
              <a:avLst/>
            </a:prstGeom>
            <a:solidFill>
              <a:srgbClr val="80BD41">
                <a:alpha val="100000"/>
              </a:srgbClr>
            </a:solidFill>
          </p:spPr>
          <p:txBody>
            <a:bodyPr/>
            <a:lstStyle/>
            <a:p/>
          </p:txBody>
        </p:sp>
        <p:sp>
          <p:nvSpPr>
            <p:cNvPr id="53" name="rc53"/>
            <p:cNvSpPr/>
            <p:nvPr/>
          </p:nvSpPr>
          <p:spPr>
            <a:xfrm>
              <a:off x="4473601" y="2598713"/>
              <a:ext cx="259963" cy="66150"/>
            </a:xfrm>
            <a:prstGeom prst="rect">
              <a:avLst/>
            </a:prstGeom>
            <a:solidFill>
              <a:srgbClr val="1CABE2">
                <a:alpha val="100000"/>
              </a:srgbClr>
            </a:solidFill>
          </p:spPr>
          <p:txBody>
            <a:bodyPr/>
            <a:lstStyle/>
            <a:p/>
          </p:txBody>
        </p:sp>
        <p:sp>
          <p:nvSpPr>
            <p:cNvPr id="54" name="rc54"/>
            <p:cNvSpPr/>
            <p:nvPr/>
          </p:nvSpPr>
          <p:spPr>
            <a:xfrm>
              <a:off x="4762449" y="2613526"/>
              <a:ext cx="259963" cy="1429663"/>
            </a:xfrm>
            <a:prstGeom prst="rect">
              <a:avLst/>
            </a:prstGeom>
            <a:solidFill>
              <a:srgbClr val="80BD41">
                <a:alpha val="100000"/>
              </a:srgbClr>
            </a:solidFill>
          </p:spPr>
          <p:txBody>
            <a:bodyPr/>
            <a:lstStyle/>
            <a:p/>
          </p:txBody>
        </p:sp>
        <p:sp>
          <p:nvSpPr>
            <p:cNvPr id="55" name="rc55"/>
            <p:cNvSpPr/>
            <p:nvPr/>
          </p:nvSpPr>
          <p:spPr>
            <a:xfrm>
              <a:off x="4762449" y="2540522"/>
              <a:ext cx="259963" cy="73004"/>
            </a:xfrm>
            <a:prstGeom prst="rect">
              <a:avLst/>
            </a:prstGeom>
            <a:solidFill>
              <a:srgbClr val="1CABE2">
                <a:alpha val="100000"/>
              </a:srgbClr>
            </a:solidFill>
          </p:spPr>
          <p:txBody>
            <a:bodyPr/>
            <a:lstStyle/>
            <a:p/>
          </p:txBody>
        </p:sp>
        <p:sp>
          <p:nvSpPr>
            <p:cNvPr id="56" name="rc56"/>
            <p:cNvSpPr/>
            <p:nvPr/>
          </p:nvSpPr>
          <p:spPr>
            <a:xfrm>
              <a:off x="5051297" y="2647727"/>
              <a:ext cx="259963" cy="1395463"/>
            </a:xfrm>
            <a:prstGeom prst="rect">
              <a:avLst/>
            </a:prstGeom>
            <a:solidFill>
              <a:srgbClr val="80BD41">
                <a:alpha val="100000"/>
              </a:srgbClr>
            </a:solidFill>
          </p:spPr>
          <p:txBody>
            <a:bodyPr/>
            <a:lstStyle/>
            <a:p/>
          </p:txBody>
        </p:sp>
        <p:sp>
          <p:nvSpPr>
            <p:cNvPr id="57" name="rc57"/>
            <p:cNvSpPr/>
            <p:nvPr/>
          </p:nvSpPr>
          <p:spPr>
            <a:xfrm>
              <a:off x="5051297" y="2567291"/>
              <a:ext cx="259963" cy="80435"/>
            </a:xfrm>
            <a:prstGeom prst="rect">
              <a:avLst/>
            </a:prstGeom>
            <a:solidFill>
              <a:srgbClr val="1CABE2">
                <a:alpha val="100000"/>
              </a:srgbClr>
            </a:solidFill>
          </p:spPr>
          <p:txBody>
            <a:bodyPr/>
            <a:lstStyle/>
            <a:p/>
          </p:txBody>
        </p:sp>
        <p:sp>
          <p:nvSpPr>
            <p:cNvPr id="58" name="rc58"/>
            <p:cNvSpPr/>
            <p:nvPr/>
          </p:nvSpPr>
          <p:spPr>
            <a:xfrm>
              <a:off x="5340145" y="2637053"/>
              <a:ext cx="259963" cy="1406137"/>
            </a:xfrm>
            <a:prstGeom prst="rect">
              <a:avLst/>
            </a:prstGeom>
            <a:solidFill>
              <a:srgbClr val="80BD41">
                <a:alpha val="100000"/>
              </a:srgbClr>
            </a:solidFill>
          </p:spPr>
          <p:txBody>
            <a:bodyPr/>
            <a:lstStyle/>
            <a:p/>
          </p:txBody>
        </p:sp>
        <p:sp>
          <p:nvSpPr>
            <p:cNvPr id="59" name="rc59"/>
            <p:cNvSpPr/>
            <p:nvPr/>
          </p:nvSpPr>
          <p:spPr>
            <a:xfrm>
              <a:off x="5340145" y="2545049"/>
              <a:ext cx="259963" cy="92003"/>
            </a:xfrm>
            <a:prstGeom prst="rect">
              <a:avLst/>
            </a:prstGeom>
            <a:solidFill>
              <a:srgbClr val="1CABE2">
                <a:alpha val="100000"/>
              </a:srgbClr>
            </a:solidFill>
          </p:spPr>
          <p:txBody>
            <a:bodyPr/>
            <a:lstStyle/>
            <a:p/>
          </p:txBody>
        </p:sp>
        <p:sp>
          <p:nvSpPr>
            <p:cNvPr id="60" name="rc60"/>
            <p:cNvSpPr/>
            <p:nvPr/>
          </p:nvSpPr>
          <p:spPr>
            <a:xfrm>
              <a:off x="5628993" y="2683444"/>
              <a:ext cx="259963" cy="1359746"/>
            </a:xfrm>
            <a:prstGeom prst="rect">
              <a:avLst/>
            </a:prstGeom>
            <a:solidFill>
              <a:srgbClr val="80BD41">
                <a:alpha val="100000"/>
              </a:srgbClr>
            </a:solidFill>
          </p:spPr>
          <p:txBody>
            <a:bodyPr/>
            <a:lstStyle/>
            <a:p/>
          </p:txBody>
        </p:sp>
        <p:sp>
          <p:nvSpPr>
            <p:cNvPr id="61" name="rc61"/>
            <p:cNvSpPr/>
            <p:nvPr/>
          </p:nvSpPr>
          <p:spPr>
            <a:xfrm>
              <a:off x="5628993" y="2590348"/>
              <a:ext cx="259963" cy="93095"/>
            </a:xfrm>
            <a:prstGeom prst="rect">
              <a:avLst/>
            </a:prstGeom>
            <a:solidFill>
              <a:srgbClr val="1CABE2">
                <a:alpha val="100000"/>
              </a:srgbClr>
            </a:solidFill>
          </p:spPr>
          <p:txBody>
            <a:bodyPr/>
            <a:lstStyle/>
            <a:p/>
          </p:txBody>
        </p:sp>
        <p:sp>
          <p:nvSpPr>
            <p:cNvPr id="62" name="rc62"/>
            <p:cNvSpPr/>
            <p:nvPr/>
          </p:nvSpPr>
          <p:spPr>
            <a:xfrm>
              <a:off x="5917841" y="2661708"/>
              <a:ext cx="259963" cy="1381481"/>
            </a:xfrm>
            <a:prstGeom prst="rect">
              <a:avLst/>
            </a:prstGeom>
            <a:solidFill>
              <a:srgbClr val="80BD41">
                <a:alpha val="100000"/>
              </a:srgbClr>
            </a:solidFill>
          </p:spPr>
          <p:txBody>
            <a:bodyPr/>
            <a:lstStyle/>
            <a:p/>
          </p:txBody>
        </p:sp>
        <p:sp>
          <p:nvSpPr>
            <p:cNvPr id="63" name="rc63"/>
            <p:cNvSpPr/>
            <p:nvPr/>
          </p:nvSpPr>
          <p:spPr>
            <a:xfrm>
              <a:off x="5917841" y="2577478"/>
              <a:ext cx="259963" cy="84230"/>
            </a:xfrm>
            <a:prstGeom prst="rect">
              <a:avLst/>
            </a:prstGeom>
            <a:solidFill>
              <a:srgbClr val="1CABE2">
                <a:alpha val="100000"/>
              </a:srgbClr>
            </a:solidFill>
          </p:spPr>
          <p:txBody>
            <a:bodyPr/>
            <a:lstStyle/>
            <a:p/>
          </p:txBody>
        </p:sp>
        <p:sp>
          <p:nvSpPr>
            <p:cNvPr id="64" name="rc64"/>
            <p:cNvSpPr/>
            <p:nvPr/>
          </p:nvSpPr>
          <p:spPr>
            <a:xfrm>
              <a:off x="6206689" y="2685072"/>
              <a:ext cx="259963" cy="1358117"/>
            </a:xfrm>
            <a:prstGeom prst="rect">
              <a:avLst/>
            </a:prstGeom>
            <a:solidFill>
              <a:srgbClr val="80BD41">
                <a:alpha val="100000"/>
              </a:srgbClr>
            </a:solidFill>
          </p:spPr>
          <p:txBody>
            <a:bodyPr/>
            <a:lstStyle/>
            <a:p/>
          </p:txBody>
        </p:sp>
        <p:sp>
          <p:nvSpPr>
            <p:cNvPr id="65" name="rc65"/>
            <p:cNvSpPr/>
            <p:nvPr/>
          </p:nvSpPr>
          <p:spPr>
            <a:xfrm>
              <a:off x="6206689" y="2590230"/>
              <a:ext cx="259963" cy="94842"/>
            </a:xfrm>
            <a:prstGeom prst="rect">
              <a:avLst/>
            </a:prstGeom>
            <a:solidFill>
              <a:srgbClr val="1CABE2">
                <a:alpha val="100000"/>
              </a:srgbClr>
            </a:solidFill>
          </p:spPr>
          <p:txBody>
            <a:bodyPr/>
            <a:lstStyle/>
            <a:p/>
          </p:txBody>
        </p:sp>
        <p:sp>
          <p:nvSpPr>
            <p:cNvPr id="66" name="rc66"/>
            <p:cNvSpPr/>
            <p:nvPr/>
          </p:nvSpPr>
          <p:spPr>
            <a:xfrm>
              <a:off x="6495537" y="2797013"/>
              <a:ext cx="259963" cy="1246177"/>
            </a:xfrm>
            <a:prstGeom prst="rect">
              <a:avLst/>
            </a:prstGeom>
            <a:solidFill>
              <a:srgbClr val="80BD41">
                <a:alpha val="100000"/>
              </a:srgbClr>
            </a:solidFill>
          </p:spPr>
          <p:txBody>
            <a:bodyPr/>
            <a:lstStyle/>
            <a:p/>
          </p:txBody>
        </p:sp>
        <p:sp>
          <p:nvSpPr>
            <p:cNvPr id="67" name="rc67"/>
            <p:cNvSpPr/>
            <p:nvPr/>
          </p:nvSpPr>
          <p:spPr>
            <a:xfrm>
              <a:off x="6495537" y="2709920"/>
              <a:ext cx="259963" cy="87092"/>
            </a:xfrm>
            <a:prstGeom prst="rect">
              <a:avLst/>
            </a:prstGeom>
            <a:solidFill>
              <a:srgbClr val="1CABE2">
                <a:alpha val="100000"/>
              </a:srgbClr>
            </a:solidFill>
          </p:spPr>
          <p:txBody>
            <a:bodyPr/>
            <a:lstStyle/>
            <a:p/>
          </p:txBody>
        </p:sp>
        <p:sp>
          <p:nvSpPr>
            <p:cNvPr id="68" name="rc68"/>
            <p:cNvSpPr/>
            <p:nvPr/>
          </p:nvSpPr>
          <p:spPr>
            <a:xfrm>
              <a:off x="6784385" y="2863737"/>
              <a:ext cx="259963" cy="1179452"/>
            </a:xfrm>
            <a:prstGeom prst="rect">
              <a:avLst/>
            </a:prstGeom>
            <a:solidFill>
              <a:srgbClr val="80BD41">
                <a:alpha val="100000"/>
              </a:srgbClr>
            </a:solidFill>
          </p:spPr>
          <p:txBody>
            <a:bodyPr/>
            <a:lstStyle/>
            <a:p/>
          </p:txBody>
        </p:sp>
        <p:sp>
          <p:nvSpPr>
            <p:cNvPr id="69" name="rc69"/>
            <p:cNvSpPr/>
            <p:nvPr/>
          </p:nvSpPr>
          <p:spPr>
            <a:xfrm>
              <a:off x="6784385" y="2758431"/>
              <a:ext cx="259963" cy="105306"/>
            </a:xfrm>
            <a:prstGeom prst="rect">
              <a:avLst/>
            </a:prstGeom>
            <a:solidFill>
              <a:srgbClr val="1CABE2">
                <a:alpha val="100000"/>
              </a:srgbClr>
            </a:solidFill>
          </p:spPr>
          <p:txBody>
            <a:bodyPr/>
            <a:lstStyle/>
            <a:p/>
          </p:txBody>
        </p:sp>
        <p:sp>
          <p:nvSpPr>
            <p:cNvPr id="70" name="rc70"/>
            <p:cNvSpPr/>
            <p:nvPr/>
          </p:nvSpPr>
          <p:spPr>
            <a:xfrm>
              <a:off x="7073233" y="2996735"/>
              <a:ext cx="259963" cy="1046455"/>
            </a:xfrm>
            <a:prstGeom prst="rect">
              <a:avLst/>
            </a:prstGeom>
            <a:solidFill>
              <a:srgbClr val="80BD41">
                <a:alpha val="100000"/>
              </a:srgbClr>
            </a:solidFill>
          </p:spPr>
          <p:txBody>
            <a:bodyPr/>
            <a:lstStyle/>
            <a:p/>
          </p:txBody>
        </p:sp>
        <p:sp>
          <p:nvSpPr>
            <p:cNvPr id="71" name="rc71"/>
            <p:cNvSpPr/>
            <p:nvPr/>
          </p:nvSpPr>
          <p:spPr>
            <a:xfrm>
              <a:off x="7073233" y="2873933"/>
              <a:ext cx="259963" cy="122801"/>
            </a:xfrm>
            <a:prstGeom prst="rect">
              <a:avLst/>
            </a:prstGeom>
            <a:solidFill>
              <a:srgbClr val="1CABE2">
                <a:alpha val="100000"/>
              </a:srgbClr>
            </a:solidFill>
          </p:spPr>
          <p:txBody>
            <a:bodyPr/>
            <a:lstStyle/>
            <a:p/>
          </p:txBody>
        </p:sp>
        <p:sp>
          <p:nvSpPr>
            <p:cNvPr id="72" name="rc72"/>
            <p:cNvSpPr/>
            <p:nvPr/>
          </p:nvSpPr>
          <p:spPr>
            <a:xfrm>
              <a:off x="7362081" y="3065084"/>
              <a:ext cx="259963" cy="978105"/>
            </a:xfrm>
            <a:prstGeom prst="rect">
              <a:avLst/>
            </a:prstGeom>
            <a:solidFill>
              <a:srgbClr val="80BD41">
                <a:alpha val="100000"/>
              </a:srgbClr>
            </a:solidFill>
          </p:spPr>
          <p:txBody>
            <a:bodyPr/>
            <a:lstStyle/>
            <a:p/>
          </p:txBody>
        </p:sp>
        <p:sp>
          <p:nvSpPr>
            <p:cNvPr id="73" name="rc73"/>
            <p:cNvSpPr/>
            <p:nvPr/>
          </p:nvSpPr>
          <p:spPr>
            <a:xfrm>
              <a:off x="7362081" y="2934957"/>
              <a:ext cx="259963" cy="130127"/>
            </a:xfrm>
            <a:prstGeom prst="rect">
              <a:avLst/>
            </a:prstGeom>
            <a:solidFill>
              <a:srgbClr val="1CABE2">
                <a:alpha val="100000"/>
              </a:srgbClr>
            </a:solidFill>
          </p:spPr>
          <p:txBody>
            <a:bodyPr/>
            <a:lstStyle/>
            <a:p/>
          </p:txBody>
        </p:sp>
        <p:sp>
          <p:nvSpPr>
            <p:cNvPr id="74" name="rc74"/>
            <p:cNvSpPr/>
            <p:nvPr/>
          </p:nvSpPr>
          <p:spPr>
            <a:xfrm>
              <a:off x="7650929" y="3078490"/>
              <a:ext cx="259963" cy="964700"/>
            </a:xfrm>
            <a:prstGeom prst="rect">
              <a:avLst/>
            </a:prstGeom>
            <a:solidFill>
              <a:srgbClr val="80BD41">
                <a:alpha val="100000"/>
              </a:srgbClr>
            </a:solidFill>
          </p:spPr>
          <p:txBody>
            <a:bodyPr/>
            <a:lstStyle/>
            <a:p/>
          </p:txBody>
        </p:sp>
        <p:sp>
          <p:nvSpPr>
            <p:cNvPr id="75" name="rc75"/>
            <p:cNvSpPr/>
            <p:nvPr/>
          </p:nvSpPr>
          <p:spPr>
            <a:xfrm>
              <a:off x="7650929" y="2978262"/>
              <a:ext cx="259963" cy="100227"/>
            </a:xfrm>
            <a:prstGeom prst="rect">
              <a:avLst/>
            </a:prstGeom>
            <a:solidFill>
              <a:srgbClr val="1CABE2">
                <a:alpha val="100000"/>
              </a:srgbClr>
            </a:solidFill>
          </p:spPr>
          <p:txBody>
            <a:bodyPr/>
            <a:lstStyle/>
            <a:p/>
          </p:txBody>
        </p:sp>
        <p:sp>
          <p:nvSpPr>
            <p:cNvPr id="76" name="rc76"/>
            <p:cNvSpPr/>
            <p:nvPr/>
          </p:nvSpPr>
          <p:spPr>
            <a:xfrm>
              <a:off x="7939777" y="3089807"/>
              <a:ext cx="259963" cy="953383"/>
            </a:xfrm>
            <a:prstGeom prst="rect">
              <a:avLst/>
            </a:prstGeom>
            <a:solidFill>
              <a:srgbClr val="80BD41">
                <a:alpha val="100000"/>
              </a:srgbClr>
            </a:solidFill>
          </p:spPr>
          <p:txBody>
            <a:bodyPr/>
            <a:lstStyle/>
            <a:p/>
          </p:txBody>
        </p:sp>
        <p:sp>
          <p:nvSpPr>
            <p:cNvPr id="77" name="rc77"/>
            <p:cNvSpPr/>
            <p:nvPr/>
          </p:nvSpPr>
          <p:spPr>
            <a:xfrm>
              <a:off x="7939777" y="3001041"/>
              <a:ext cx="259963" cy="88766"/>
            </a:xfrm>
            <a:prstGeom prst="rect">
              <a:avLst/>
            </a:prstGeom>
            <a:solidFill>
              <a:srgbClr val="1CABE2">
                <a:alpha val="100000"/>
              </a:srgbClr>
            </a:solidFill>
          </p:spPr>
          <p:txBody>
            <a:bodyPr/>
            <a:lstStyle/>
            <a:p/>
          </p:txBody>
        </p:sp>
        <p:sp>
          <p:nvSpPr>
            <p:cNvPr id="78" name="pl78"/>
            <p:cNvSpPr/>
            <p:nvPr/>
          </p:nvSpPr>
          <p:spPr>
            <a:xfrm>
              <a:off x="1426255" y="1158067"/>
              <a:ext cx="6643503" cy="240426"/>
            </a:xfrm>
            <a:custGeom>
              <a:avLst/>
              <a:pathLst>
                <a:path w="6643503" h="240426">
                  <a:moveTo>
                    <a:pt x="0" y="240426"/>
                  </a:moveTo>
                  <a:lnTo>
                    <a:pt x="288847" y="240426"/>
                  </a:lnTo>
                  <a:lnTo>
                    <a:pt x="577695" y="240426"/>
                  </a:lnTo>
                  <a:lnTo>
                    <a:pt x="866543" y="240426"/>
                  </a:lnTo>
                  <a:lnTo>
                    <a:pt x="1155391" y="180320"/>
                  </a:lnTo>
                  <a:lnTo>
                    <a:pt x="1444239" y="180320"/>
                  </a:lnTo>
                  <a:lnTo>
                    <a:pt x="1733087" y="90160"/>
                  </a:lnTo>
                  <a:lnTo>
                    <a:pt x="2021935" y="90160"/>
                  </a:lnTo>
                  <a:lnTo>
                    <a:pt x="2310783" y="60106"/>
                  </a:lnTo>
                  <a:lnTo>
                    <a:pt x="2599631" y="0"/>
                  </a:lnTo>
                  <a:lnTo>
                    <a:pt x="2888479" y="30053"/>
                  </a:lnTo>
                  <a:lnTo>
                    <a:pt x="3177327" y="30053"/>
                  </a:lnTo>
                  <a:lnTo>
                    <a:pt x="3466175" y="30053"/>
                  </a:lnTo>
                  <a:lnTo>
                    <a:pt x="3755023" y="30053"/>
                  </a:lnTo>
                  <a:lnTo>
                    <a:pt x="4043871" y="60106"/>
                  </a:lnTo>
                  <a:lnTo>
                    <a:pt x="4332719" y="60106"/>
                  </a:lnTo>
                  <a:lnTo>
                    <a:pt x="4621567" y="60106"/>
                  </a:lnTo>
                  <a:lnTo>
                    <a:pt x="4910415" y="90160"/>
                  </a:lnTo>
                  <a:lnTo>
                    <a:pt x="5199263" y="90160"/>
                  </a:lnTo>
                  <a:lnTo>
                    <a:pt x="5488111" y="120213"/>
                  </a:lnTo>
                  <a:lnTo>
                    <a:pt x="5776959" y="210373"/>
                  </a:lnTo>
                  <a:lnTo>
                    <a:pt x="6065807" y="240426"/>
                  </a:lnTo>
                  <a:lnTo>
                    <a:pt x="6354655" y="150266"/>
                  </a:lnTo>
                  <a:lnTo>
                    <a:pt x="6643503" y="150266"/>
                  </a:lnTo>
                </a:path>
              </a:pathLst>
            </a:custGeom>
            <a:ln w="27101" cap="flat">
              <a:solidFill>
                <a:srgbClr val="0058AB">
                  <a:alpha val="100000"/>
                </a:srgbClr>
              </a:solidFill>
              <a:prstDash val="solid"/>
              <a:round/>
            </a:ln>
          </p:spPr>
          <p:txBody>
            <a:bodyPr/>
            <a:lstStyle/>
            <a:p/>
          </p:txBody>
        </p:sp>
        <p:sp>
          <p:nvSpPr>
            <p:cNvPr id="79" name="tx79"/>
            <p:cNvSpPr/>
            <p:nvPr/>
          </p:nvSpPr>
          <p:spPr>
            <a:xfrm>
              <a:off x="1355917" y="121551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88</a:t>
              </a:r>
            </a:p>
          </p:txBody>
        </p:sp>
        <p:sp>
          <p:nvSpPr>
            <p:cNvPr id="80" name="tx80"/>
            <p:cNvSpPr/>
            <p:nvPr/>
          </p:nvSpPr>
          <p:spPr>
            <a:xfrm>
              <a:off x="2800157" y="11554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81" name="tx81"/>
            <p:cNvSpPr/>
            <p:nvPr/>
          </p:nvSpPr>
          <p:spPr>
            <a:xfrm>
              <a:off x="4244397"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2" name="tx82"/>
            <p:cNvSpPr/>
            <p:nvPr/>
          </p:nvSpPr>
          <p:spPr>
            <a:xfrm>
              <a:off x="568863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3" name="tx83"/>
            <p:cNvSpPr/>
            <p:nvPr/>
          </p:nvSpPr>
          <p:spPr>
            <a:xfrm>
              <a:off x="6844029" y="109530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84" name="tx84"/>
            <p:cNvSpPr/>
            <p:nvPr/>
          </p:nvSpPr>
          <p:spPr>
            <a:xfrm>
              <a:off x="7132877" y="118546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89</a:t>
              </a:r>
            </a:p>
          </p:txBody>
        </p:sp>
        <p:sp>
          <p:nvSpPr>
            <p:cNvPr id="85" name="tx85"/>
            <p:cNvSpPr/>
            <p:nvPr/>
          </p:nvSpPr>
          <p:spPr>
            <a:xfrm>
              <a:off x="7421725" y="121551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88</a:t>
              </a:r>
            </a:p>
          </p:txBody>
        </p:sp>
        <p:sp>
          <p:nvSpPr>
            <p:cNvPr id="86" name="tx86"/>
            <p:cNvSpPr/>
            <p:nvPr/>
          </p:nvSpPr>
          <p:spPr>
            <a:xfrm>
              <a:off x="7710573" y="112535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7" name="tx87"/>
            <p:cNvSpPr/>
            <p:nvPr/>
          </p:nvSpPr>
          <p:spPr>
            <a:xfrm>
              <a:off x="7999421" y="112535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8" name="tx88"/>
            <p:cNvSpPr/>
            <p:nvPr/>
          </p:nvSpPr>
          <p:spPr>
            <a:xfrm>
              <a:off x="1320761" y="339666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34.8</a:t>
              </a:r>
            </a:p>
          </p:txBody>
        </p:sp>
        <p:sp>
          <p:nvSpPr>
            <p:cNvPr id="89" name="tx89"/>
            <p:cNvSpPr/>
            <p:nvPr/>
          </p:nvSpPr>
          <p:spPr>
            <a:xfrm>
              <a:off x="1350906" y="270645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4.8</a:t>
              </a:r>
            </a:p>
          </p:txBody>
        </p:sp>
        <p:sp>
          <p:nvSpPr>
            <p:cNvPr id="90" name="tx90"/>
            <p:cNvSpPr/>
            <p:nvPr/>
          </p:nvSpPr>
          <p:spPr>
            <a:xfrm>
              <a:off x="2765001" y="339149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35.1</a:t>
              </a:r>
            </a:p>
          </p:txBody>
        </p:sp>
        <p:sp>
          <p:nvSpPr>
            <p:cNvPr id="91" name="tx91"/>
            <p:cNvSpPr/>
            <p:nvPr/>
          </p:nvSpPr>
          <p:spPr>
            <a:xfrm>
              <a:off x="2795146" y="2712595"/>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3.9</a:t>
              </a:r>
            </a:p>
          </p:txBody>
        </p:sp>
        <p:sp>
          <p:nvSpPr>
            <p:cNvPr id="92" name="tx92"/>
            <p:cNvSpPr/>
            <p:nvPr/>
          </p:nvSpPr>
          <p:spPr>
            <a:xfrm>
              <a:off x="4209241" y="331609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39.4</a:t>
              </a:r>
            </a:p>
          </p:txBody>
        </p:sp>
        <p:sp>
          <p:nvSpPr>
            <p:cNvPr id="93" name="tx93"/>
            <p:cNvSpPr/>
            <p:nvPr/>
          </p:nvSpPr>
          <p:spPr>
            <a:xfrm>
              <a:off x="4239386" y="259678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1.9</a:t>
              </a:r>
            </a:p>
          </p:txBody>
        </p:sp>
        <p:sp>
          <p:nvSpPr>
            <p:cNvPr id="94" name="tx94"/>
            <p:cNvSpPr/>
            <p:nvPr/>
          </p:nvSpPr>
          <p:spPr>
            <a:xfrm>
              <a:off x="5698685" y="332282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39</a:t>
              </a:r>
            </a:p>
          </p:txBody>
        </p:sp>
        <p:sp>
          <p:nvSpPr>
            <p:cNvPr id="95" name="tx95"/>
            <p:cNvSpPr/>
            <p:nvPr/>
          </p:nvSpPr>
          <p:spPr>
            <a:xfrm>
              <a:off x="5683626" y="259777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a:t>
              </a:r>
            </a:p>
          </p:txBody>
        </p:sp>
        <p:sp>
          <p:nvSpPr>
            <p:cNvPr id="96" name="tx96"/>
            <p:cNvSpPr/>
            <p:nvPr/>
          </p:nvSpPr>
          <p:spPr>
            <a:xfrm>
              <a:off x="6808873" y="341297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33.8</a:t>
              </a:r>
            </a:p>
          </p:txBody>
        </p:sp>
        <p:sp>
          <p:nvSpPr>
            <p:cNvPr id="97" name="tx97"/>
            <p:cNvSpPr/>
            <p:nvPr/>
          </p:nvSpPr>
          <p:spPr>
            <a:xfrm>
              <a:off x="6884222" y="277059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a:t>
              </a:r>
            </a:p>
          </p:txBody>
        </p:sp>
        <p:sp>
          <p:nvSpPr>
            <p:cNvPr id="98" name="tx98"/>
            <p:cNvSpPr/>
            <p:nvPr/>
          </p:nvSpPr>
          <p:spPr>
            <a:xfrm>
              <a:off x="7142925" y="347946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30</a:t>
              </a:r>
            </a:p>
          </p:txBody>
        </p:sp>
        <p:sp>
          <p:nvSpPr>
            <p:cNvPr id="99" name="tx99"/>
            <p:cNvSpPr/>
            <p:nvPr/>
          </p:nvSpPr>
          <p:spPr>
            <a:xfrm>
              <a:off x="7127866" y="2894841"/>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3.5</a:t>
              </a:r>
            </a:p>
          </p:txBody>
        </p:sp>
        <p:sp>
          <p:nvSpPr>
            <p:cNvPr id="100" name="tx100"/>
            <p:cNvSpPr/>
            <p:nvPr/>
          </p:nvSpPr>
          <p:spPr>
            <a:xfrm>
              <a:off x="7386569" y="351369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28.1</a:t>
              </a:r>
            </a:p>
          </p:txBody>
        </p:sp>
        <p:sp>
          <p:nvSpPr>
            <p:cNvPr id="101" name="tx101"/>
            <p:cNvSpPr/>
            <p:nvPr/>
          </p:nvSpPr>
          <p:spPr>
            <a:xfrm>
              <a:off x="7416714" y="2959527"/>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3.7</a:t>
              </a:r>
            </a:p>
          </p:txBody>
        </p:sp>
        <p:sp>
          <p:nvSpPr>
            <p:cNvPr id="102" name="tx102"/>
            <p:cNvSpPr/>
            <p:nvPr/>
          </p:nvSpPr>
          <p:spPr>
            <a:xfrm>
              <a:off x="7675417" y="352172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27.7</a:t>
              </a:r>
            </a:p>
          </p:txBody>
        </p:sp>
        <p:sp>
          <p:nvSpPr>
            <p:cNvPr id="103" name="tx103"/>
            <p:cNvSpPr/>
            <p:nvPr/>
          </p:nvSpPr>
          <p:spPr>
            <a:xfrm>
              <a:off x="7705562" y="298793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2.9</a:t>
              </a:r>
            </a:p>
          </p:txBody>
        </p:sp>
        <p:sp>
          <p:nvSpPr>
            <p:cNvPr id="104" name="tx104"/>
            <p:cNvSpPr/>
            <p:nvPr/>
          </p:nvSpPr>
          <p:spPr>
            <a:xfrm>
              <a:off x="7964265" y="352600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27.3</a:t>
              </a:r>
            </a:p>
          </p:txBody>
        </p:sp>
        <p:sp>
          <p:nvSpPr>
            <p:cNvPr id="105" name="tx105"/>
            <p:cNvSpPr/>
            <p:nvPr/>
          </p:nvSpPr>
          <p:spPr>
            <a:xfrm>
              <a:off x="7994410" y="300498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a:t>
              </a:r>
            </a:p>
          </p:txBody>
        </p:sp>
        <p:sp>
          <p:nvSpPr>
            <p:cNvPr id="106" name="tx106"/>
            <p:cNvSpPr/>
            <p:nvPr/>
          </p:nvSpPr>
          <p:spPr>
            <a:xfrm>
              <a:off x="1320761" y="250577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39.6</a:t>
              </a:r>
            </a:p>
          </p:txBody>
        </p:sp>
        <p:sp>
          <p:nvSpPr>
            <p:cNvPr id="107" name="tx107"/>
            <p:cNvSpPr/>
            <p:nvPr/>
          </p:nvSpPr>
          <p:spPr>
            <a:xfrm>
              <a:off x="2765001" y="252850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38.9</a:t>
              </a:r>
            </a:p>
          </p:txBody>
        </p:sp>
        <p:sp>
          <p:nvSpPr>
            <p:cNvPr id="108" name="tx108"/>
            <p:cNvSpPr/>
            <p:nvPr/>
          </p:nvSpPr>
          <p:spPr>
            <a:xfrm>
              <a:off x="4209241" y="24475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41.3</a:t>
              </a:r>
            </a:p>
          </p:txBody>
        </p:sp>
        <p:sp>
          <p:nvSpPr>
            <p:cNvPr id="109" name="tx109"/>
            <p:cNvSpPr/>
            <p:nvPr/>
          </p:nvSpPr>
          <p:spPr>
            <a:xfrm>
              <a:off x="5653481" y="2434834"/>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41.7</a:t>
              </a:r>
            </a:p>
          </p:txBody>
        </p:sp>
        <p:sp>
          <p:nvSpPr>
            <p:cNvPr id="110" name="tx110"/>
            <p:cNvSpPr/>
            <p:nvPr/>
          </p:nvSpPr>
          <p:spPr>
            <a:xfrm>
              <a:off x="6808873" y="260154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36.9</a:t>
              </a:r>
            </a:p>
          </p:txBody>
        </p:sp>
        <p:sp>
          <p:nvSpPr>
            <p:cNvPr id="111" name="tx111"/>
            <p:cNvSpPr/>
            <p:nvPr/>
          </p:nvSpPr>
          <p:spPr>
            <a:xfrm>
              <a:off x="7097721" y="271704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33.5</a:t>
              </a:r>
            </a:p>
          </p:txBody>
        </p:sp>
        <p:sp>
          <p:nvSpPr>
            <p:cNvPr id="112" name="tx112"/>
            <p:cNvSpPr/>
            <p:nvPr/>
          </p:nvSpPr>
          <p:spPr>
            <a:xfrm>
              <a:off x="7386569" y="277806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31.8</a:t>
              </a:r>
            </a:p>
          </p:txBody>
        </p:sp>
        <p:sp>
          <p:nvSpPr>
            <p:cNvPr id="113" name="tx113"/>
            <p:cNvSpPr/>
            <p:nvPr/>
          </p:nvSpPr>
          <p:spPr>
            <a:xfrm>
              <a:off x="7675417" y="282137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30.5</a:t>
              </a:r>
            </a:p>
          </p:txBody>
        </p:sp>
        <p:sp>
          <p:nvSpPr>
            <p:cNvPr id="114" name="tx114"/>
            <p:cNvSpPr/>
            <p:nvPr/>
          </p:nvSpPr>
          <p:spPr>
            <a:xfrm>
              <a:off x="7964265" y="2844203"/>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29.9</a:t>
              </a:r>
            </a:p>
          </p:txBody>
        </p:sp>
        <p:sp>
          <p:nvSpPr>
            <p:cNvPr id="115" name="tx115"/>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6" name="tx116"/>
            <p:cNvSpPr/>
            <p:nvPr/>
          </p:nvSpPr>
          <p:spPr>
            <a:xfrm>
              <a:off x="616710" y="3119530"/>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25M</a:t>
              </a:r>
            </a:p>
          </p:txBody>
        </p:sp>
        <p:sp>
          <p:nvSpPr>
            <p:cNvPr id="117" name="tx117"/>
            <p:cNvSpPr/>
            <p:nvPr/>
          </p:nvSpPr>
          <p:spPr>
            <a:xfrm>
              <a:off x="616710" y="2247985"/>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50M</a:t>
              </a:r>
            </a:p>
          </p:txBody>
        </p:sp>
        <p:sp>
          <p:nvSpPr>
            <p:cNvPr id="118" name="tx118"/>
            <p:cNvSpPr/>
            <p:nvPr/>
          </p:nvSpPr>
          <p:spPr>
            <a:xfrm>
              <a:off x="616710" y="1376849"/>
              <a:ext cx="271760"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75M</a:t>
              </a:r>
            </a:p>
          </p:txBody>
        </p:sp>
        <p:sp>
          <p:nvSpPr>
            <p:cNvPr id="119" name="tx119"/>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0" name="tx120"/>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1" name="tx121"/>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2" name="tx122"/>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3" name="tx123"/>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4" name="tx124"/>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5" name="tx125"/>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6" name="tx126"/>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7" name="tx127"/>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8" name="tx128"/>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9" name="tx129"/>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0" name="tx130"/>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1" name="tx131"/>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2" name="tx132"/>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3" name="tx133"/>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4" name="tx134"/>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 (%)</a:t>
              </a:r>
            </a:p>
          </p:txBody>
        </p:sp>
        <p:sp>
          <p:nvSpPr>
            <p:cNvPr id="135" name="pl135"/>
            <p:cNvSpPr/>
            <p:nvPr/>
          </p:nvSpPr>
          <p:spPr>
            <a:xfrm>
              <a:off x="2908284"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6" name="tx136"/>
            <p:cNvSpPr/>
            <p:nvPr/>
          </p:nvSpPr>
          <p:spPr>
            <a:xfrm>
              <a:off x="3175384"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a:t>
              </a:r>
            </a:p>
          </p:txBody>
        </p:sp>
        <p:sp>
          <p:nvSpPr>
            <p:cNvPr id="137" name="rc137"/>
            <p:cNvSpPr/>
            <p:nvPr/>
          </p:nvSpPr>
          <p:spPr>
            <a:xfrm>
              <a:off x="4433341" y="4984592"/>
              <a:ext cx="201456" cy="201456"/>
            </a:xfrm>
            <a:prstGeom prst="rect">
              <a:avLst/>
            </a:prstGeom>
            <a:solidFill>
              <a:srgbClr val="1CABE2">
                <a:alpha val="100000"/>
              </a:srgbClr>
            </a:solidFill>
          </p:spPr>
          <p:txBody>
            <a:bodyPr/>
            <a:lstStyle/>
            <a:p/>
          </p:txBody>
        </p:sp>
        <p:sp>
          <p:nvSpPr>
            <p:cNvPr id="138" name="rc138"/>
            <p:cNvSpPr/>
            <p:nvPr/>
          </p:nvSpPr>
          <p:spPr>
            <a:xfrm>
              <a:off x="5638429" y="4984592"/>
              <a:ext cx="201456" cy="201456"/>
            </a:xfrm>
            <a:prstGeom prst="rect">
              <a:avLst/>
            </a:prstGeom>
            <a:solidFill>
              <a:srgbClr val="80BD41">
                <a:alpha val="100000"/>
              </a:srgbClr>
            </a:solidFill>
          </p:spPr>
          <p:txBody>
            <a:bodyPr/>
            <a:lstStyle/>
            <a:p/>
          </p:txBody>
        </p:sp>
        <p:sp>
          <p:nvSpPr>
            <p:cNvPr id="139" name="tx139"/>
            <p:cNvSpPr/>
            <p:nvPr/>
          </p:nvSpPr>
          <p:spPr>
            <a:xfrm>
              <a:off x="4713386"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40" name="tx140"/>
            <p:cNvSpPr/>
            <p:nvPr/>
          </p:nvSpPr>
          <p:spPr>
            <a:xfrm>
              <a:off x="5918474"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1" name="tx141"/>
            <p:cNvSpPr/>
            <p:nvPr/>
          </p:nvSpPr>
          <p:spPr>
            <a:xfrm>
              <a:off x="951100" y="467611"/>
              <a:ext cx="823744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DTP3 coverage, and number of vaccinated and unvaccinated children, Never Gavi MICs, 2000-2023</a:t>
              </a:r>
            </a:p>
          </p:txBody>
        </p:sp>
        <p:sp>
          <p:nvSpPr>
            <p:cNvPr id="142" name="pl142"/>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3" name="pl143"/>
            <p:cNvSpPr/>
            <p:nvPr/>
          </p:nvSpPr>
          <p:spPr>
            <a:xfrm>
              <a:off x="2188296"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397234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5756389"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7540435"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8" name="pl148"/>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9" name="pl149"/>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3080319"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86436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6648412"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8432458"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4" name="rc154"/>
            <p:cNvSpPr/>
            <p:nvPr/>
          </p:nvSpPr>
          <p:spPr>
            <a:xfrm>
              <a:off x="1296273" y="5823753"/>
              <a:ext cx="6035826" cy="242738"/>
            </a:xfrm>
            <a:prstGeom prst="rect">
              <a:avLst/>
            </a:prstGeom>
            <a:solidFill>
              <a:srgbClr val="80BD41">
                <a:alpha val="100000"/>
              </a:srgbClr>
            </a:solidFill>
          </p:spPr>
          <p:txBody>
            <a:bodyPr/>
            <a:lstStyle/>
            <a:p/>
          </p:txBody>
        </p:sp>
        <p:sp>
          <p:nvSpPr>
            <p:cNvPr id="155" name="rc155"/>
            <p:cNvSpPr/>
            <p:nvPr/>
          </p:nvSpPr>
          <p:spPr>
            <a:xfrm>
              <a:off x="7332100" y="5823753"/>
              <a:ext cx="538903" cy="242738"/>
            </a:xfrm>
            <a:prstGeom prst="rect">
              <a:avLst/>
            </a:prstGeom>
            <a:solidFill>
              <a:srgbClr val="1CABE2">
                <a:alpha val="100000"/>
              </a:srgbClr>
            </a:solidFill>
          </p:spPr>
          <p:txBody>
            <a:bodyPr/>
            <a:lstStyle/>
            <a:p/>
          </p:txBody>
        </p:sp>
        <p:sp>
          <p:nvSpPr>
            <p:cNvPr id="156" name="rc156"/>
            <p:cNvSpPr/>
            <p:nvPr/>
          </p:nvSpPr>
          <p:spPr>
            <a:xfrm>
              <a:off x="1296273" y="5435371"/>
              <a:ext cx="4878919" cy="242738"/>
            </a:xfrm>
            <a:prstGeom prst="rect">
              <a:avLst/>
            </a:prstGeom>
            <a:solidFill>
              <a:srgbClr val="80BD41">
                <a:alpha val="100000"/>
              </a:srgbClr>
            </a:solidFill>
          </p:spPr>
          <p:txBody>
            <a:bodyPr/>
            <a:lstStyle/>
            <a:p/>
          </p:txBody>
        </p:sp>
        <p:sp>
          <p:nvSpPr>
            <p:cNvPr id="157" name="rc157"/>
            <p:cNvSpPr/>
            <p:nvPr/>
          </p:nvSpPr>
          <p:spPr>
            <a:xfrm>
              <a:off x="6175193" y="5435371"/>
              <a:ext cx="454258" cy="242738"/>
            </a:xfrm>
            <a:prstGeom prst="rect">
              <a:avLst/>
            </a:prstGeom>
            <a:solidFill>
              <a:srgbClr val="1CABE2">
                <a:alpha val="100000"/>
              </a:srgbClr>
            </a:solidFill>
          </p:spPr>
          <p:txBody>
            <a:bodyPr/>
            <a:lstStyle/>
            <a:p/>
          </p:txBody>
        </p:sp>
        <p:sp>
          <p:nvSpPr>
            <p:cNvPr id="158" name="tx158"/>
            <p:cNvSpPr/>
            <p:nvPr/>
          </p:nvSpPr>
          <p:spPr>
            <a:xfrm>
              <a:off x="4177748"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33.8</a:t>
              </a:r>
            </a:p>
          </p:txBody>
        </p:sp>
        <p:sp>
          <p:nvSpPr>
            <p:cNvPr id="159" name="tx159"/>
            <p:cNvSpPr/>
            <p:nvPr/>
          </p:nvSpPr>
          <p:spPr>
            <a:xfrm>
              <a:off x="7562564" y="5892752"/>
              <a:ext cx="77974"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a:t>
              </a:r>
            </a:p>
          </p:txBody>
        </p:sp>
        <p:sp>
          <p:nvSpPr>
            <p:cNvPr id="160" name="tx160"/>
            <p:cNvSpPr/>
            <p:nvPr/>
          </p:nvSpPr>
          <p:spPr>
            <a:xfrm>
              <a:off x="3599295" y="5504370"/>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27.3</a:t>
              </a:r>
            </a:p>
          </p:txBody>
        </p:sp>
        <p:sp>
          <p:nvSpPr>
            <p:cNvPr id="161" name="tx161"/>
            <p:cNvSpPr/>
            <p:nvPr/>
          </p:nvSpPr>
          <p:spPr>
            <a:xfrm>
              <a:off x="6304871"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2.5</a:t>
              </a:r>
            </a:p>
          </p:txBody>
        </p:sp>
        <p:sp>
          <p:nvSpPr>
            <p:cNvPr id="162" name="tx162"/>
            <p:cNvSpPr/>
            <p:nvPr/>
          </p:nvSpPr>
          <p:spPr>
            <a:xfrm>
              <a:off x="8059082"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36.9</a:t>
              </a:r>
            </a:p>
          </p:txBody>
        </p:sp>
        <p:sp>
          <p:nvSpPr>
            <p:cNvPr id="163" name="tx163"/>
            <p:cNvSpPr/>
            <p:nvPr/>
          </p:nvSpPr>
          <p:spPr>
            <a:xfrm>
              <a:off x="6755452"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29.9</a:t>
              </a:r>
            </a:p>
          </p:txBody>
        </p:sp>
        <p:sp>
          <p:nvSpPr>
            <p:cNvPr id="164" name="tx164"/>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5" name="tx165"/>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6" name="tx166"/>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7" name="tx167"/>
            <p:cNvSpPr/>
            <p:nvPr/>
          </p:nvSpPr>
          <p:spPr>
            <a:xfrm>
              <a:off x="2925033"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8" name="tx168"/>
            <p:cNvSpPr/>
            <p:nvPr/>
          </p:nvSpPr>
          <p:spPr>
            <a:xfrm>
              <a:off x="4709079"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69" name="tx169"/>
            <p:cNvSpPr/>
            <p:nvPr/>
          </p:nvSpPr>
          <p:spPr>
            <a:xfrm>
              <a:off x="6493125" y="6158495"/>
              <a:ext cx="310573"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 M</a:t>
              </a:r>
            </a:p>
          </p:txBody>
        </p:sp>
        <p:sp>
          <p:nvSpPr>
            <p:cNvPr id="170" name="tx170"/>
            <p:cNvSpPr/>
            <p:nvPr/>
          </p:nvSpPr>
          <p:spPr>
            <a:xfrm>
              <a:off x="8277171"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 M</a:t>
              </a:r>
            </a:p>
          </p:txBody>
        </p:sp>
        <p:sp>
          <p:nvSpPr>
            <p:cNvPr id="171" name="tx171"/>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2" name="tx172"/>
            <p:cNvSpPr/>
            <p:nvPr/>
          </p:nvSpPr>
          <p:spPr>
            <a:xfrm>
              <a:off x="854592" y="6498923"/>
              <a:ext cx="7690321"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Note: Unvaccinated includes zero-dose and undervaccinated children.</a:t>
              </a:r>
            </a:p>
          </p:txBody>
        </p:sp>
      </p:grpSp>
      <p:sp>
        <p:nvSpPr>
          <p:cNvPr id="17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DTP3 coverage in 2023 (91%) was relatively constant within 1% compared to 2019 (92%).
The number of children vaccinated with DTP3 decreased 19% from 33.8m in 2019 to 27.3m in 2023.
The number of surviving infants decreased approximately 19% from 36.9m in 2019 to 29.9m in 2023.
In 2023, 6.5m fewer children were vaccinated than in 2019.
In 2023, there were 7m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22440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2342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2244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2146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7490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87391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1729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47195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097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8624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2363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6101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9840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3578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7317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1055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4794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98533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12271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6010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39748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53487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7225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0964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94702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08441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22179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35918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49656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63395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7133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90872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04610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18349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32088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45826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59565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73303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87042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00780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14519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28257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41996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55734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69473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83211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96950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10688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24427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38165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51904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65643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79381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93120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06858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20597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34335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48074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61812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75551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89289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03028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16766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30505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44243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57982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71720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85459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99197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3" name="rc73"/>
            <p:cNvSpPr/>
            <p:nvPr/>
          </p:nvSpPr>
          <p:spPr>
            <a:xfrm>
              <a:off x="824424" y="2060779"/>
              <a:ext cx="123646" cy="1514120"/>
            </a:xfrm>
            <a:prstGeom prst="rect">
              <a:avLst/>
            </a:prstGeom>
            <a:solidFill>
              <a:srgbClr val="80BD41">
                <a:alpha val="100000"/>
              </a:srgbClr>
            </a:solidFill>
          </p:spPr>
          <p:txBody>
            <a:bodyPr/>
            <a:lstStyle/>
            <a:p/>
          </p:txBody>
        </p:sp>
        <p:sp>
          <p:nvSpPr>
            <p:cNvPr id="74" name="rc74"/>
            <p:cNvSpPr/>
            <p:nvPr/>
          </p:nvSpPr>
          <p:spPr>
            <a:xfrm>
              <a:off x="961810" y="2032740"/>
              <a:ext cx="123646" cy="1542159"/>
            </a:xfrm>
            <a:prstGeom prst="rect">
              <a:avLst/>
            </a:prstGeom>
            <a:solidFill>
              <a:srgbClr val="80BD41">
                <a:alpha val="100000"/>
              </a:srgbClr>
            </a:solidFill>
          </p:spPr>
          <p:txBody>
            <a:bodyPr/>
            <a:lstStyle/>
            <a:p/>
          </p:txBody>
        </p:sp>
        <p:sp>
          <p:nvSpPr>
            <p:cNvPr id="75" name="rc75"/>
            <p:cNvSpPr/>
            <p:nvPr/>
          </p:nvSpPr>
          <p:spPr>
            <a:xfrm>
              <a:off x="1099195" y="2004700"/>
              <a:ext cx="123646" cy="1570199"/>
            </a:xfrm>
            <a:prstGeom prst="rect">
              <a:avLst/>
            </a:prstGeom>
            <a:solidFill>
              <a:srgbClr val="80BD41">
                <a:alpha val="100000"/>
              </a:srgbClr>
            </a:solidFill>
          </p:spPr>
          <p:txBody>
            <a:bodyPr/>
            <a:lstStyle/>
            <a:p/>
          </p:txBody>
        </p:sp>
        <p:sp>
          <p:nvSpPr>
            <p:cNvPr id="76" name="rc76"/>
            <p:cNvSpPr/>
            <p:nvPr/>
          </p:nvSpPr>
          <p:spPr>
            <a:xfrm>
              <a:off x="1236580" y="1724308"/>
              <a:ext cx="123646" cy="1850591"/>
            </a:xfrm>
            <a:prstGeom prst="rect">
              <a:avLst/>
            </a:prstGeom>
            <a:solidFill>
              <a:srgbClr val="80BD41">
                <a:alpha val="100000"/>
              </a:srgbClr>
            </a:solidFill>
          </p:spPr>
          <p:txBody>
            <a:bodyPr/>
            <a:lstStyle/>
            <a:p/>
          </p:txBody>
        </p:sp>
        <p:sp>
          <p:nvSpPr>
            <p:cNvPr id="77" name="rc77"/>
            <p:cNvSpPr/>
            <p:nvPr/>
          </p:nvSpPr>
          <p:spPr>
            <a:xfrm>
              <a:off x="1373965" y="1612151"/>
              <a:ext cx="123646" cy="1962748"/>
            </a:xfrm>
            <a:prstGeom prst="rect">
              <a:avLst/>
            </a:prstGeom>
            <a:solidFill>
              <a:srgbClr val="80BD41">
                <a:alpha val="100000"/>
              </a:srgbClr>
            </a:solidFill>
          </p:spPr>
          <p:txBody>
            <a:bodyPr/>
            <a:lstStyle/>
            <a:p/>
          </p:txBody>
        </p:sp>
        <p:sp>
          <p:nvSpPr>
            <p:cNvPr id="78" name="rc78"/>
            <p:cNvSpPr/>
            <p:nvPr/>
          </p:nvSpPr>
          <p:spPr>
            <a:xfrm>
              <a:off x="1511351" y="1612151"/>
              <a:ext cx="123646" cy="1962748"/>
            </a:xfrm>
            <a:prstGeom prst="rect">
              <a:avLst/>
            </a:prstGeom>
            <a:solidFill>
              <a:srgbClr val="80BD41">
                <a:alpha val="100000"/>
              </a:srgbClr>
            </a:solidFill>
          </p:spPr>
          <p:txBody>
            <a:bodyPr/>
            <a:lstStyle/>
            <a:p/>
          </p:txBody>
        </p:sp>
        <p:sp>
          <p:nvSpPr>
            <p:cNvPr id="79" name="rc79"/>
            <p:cNvSpPr/>
            <p:nvPr/>
          </p:nvSpPr>
          <p:spPr>
            <a:xfrm>
              <a:off x="1648736" y="1584111"/>
              <a:ext cx="123646" cy="1990788"/>
            </a:xfrm>
            <a:prstGeom prst="rect">
              <a:avLst/>
            </a:prstGeom>
            <a:solidFill>
              <a:srgbClr val="80BD41">
                <a:alpha val="100000"/>
              </a:srgbClr>
            </a:solidFill>
          </p:spPr>
          <p:txBody>
            <a:bodyPr/>
            <a:lstStyle/>
            <a:p/>
          </p:txBody>
        </p:sp>
        <p:sp>
          <p:nvSpPr>
            <p:cNvPr id="80" name="rc80"/>
            <p:cNvSpPr/>
            <p:nvPr/>
          </p:nvSpPr>
          <p:spPr>
            <a:xfrm>
              <a:off x="1786121" y="1556072"/>
              <a:ext cx="123646" cy="2018827"/>
            </a:xfrm>
            <a:prstGeom prst="rect">
              <a:avLst/>
            </a:prstGeom>
            <a:solidFill>
              <a:srgbClr val="80BD41">
                <a:alpha val="100000"/>
              </a:srgbClr>
            </a:solidFill>
          </p:spPr>
          <p:txBody>
            <a:bodyPr/>
            <a:lstStyle/>
            <a:p/>
          </p:txBody>
        </p:sp>
        <p:sp>
          <p:nvSpPr>
            <p:cNvPr id="81" name="rc81"/>
            <p:cNvSpPr/>
            <p:nvPr/>
          </p:nvSpPr>
          <p:spPr>
            <a:xfrm>
              <a:off x="1923507" y="1556072"/>
              <a:ext cx="123646" cy="2018827"/>
            </a:xfrm>
            <a:prstGeom prst="rect">
              <a:avLst/>
            </a:prstGeom>
            <a:solidFill>
              <a:srgbClr val="80BD41">
                <a:alpha val="100000"/>
              </a:srgbClr>
            </a:solidFill>
          </p:spPr>
          <p:txBody>
            <a:bodyPr/>
            <a:lstStyle/>
            <a:p/>
          </p:txBody>
        </p:sp>
        <p:sp>
          <p:nvSpPr>
            <p:cNvPr id="82" name="rc82"/>
            <p:cNvSpPr/>
            <p:nvPr/>
          </p:nvSpPr>
          <p:spPr>
            <a:xfrm>
              <a:off x="2198277" y="1528033"/>
              <a:ext cx="123646" cy="2046866"/>
            </a:xfrm>
            <a:prstGeom prst="rect">
              <a:avLst/>
            </a:prstGeom>
            <a:solidFill>
              <a:srgbClr val="80BD41">
                <a:alpha val="100000"/>
              </a:srgbClr>
            </a:solidFill>
          </p:spPr>
          <p:txBody>
            <a:bodyPr/>
            <a:lstStyle/>
            <a:p/>
          </p:txBody>
        </p:sp>
        <p:sp>
          <p:nvSpPr>
            <p:cNvPr id="83" name="rc83"/>
            <p:cNvSpPr/>
            <p:nvPr/>
          </p:nvSpPr>
          <p:spPr>
            <a:xfrm>
              <a:off x="2060892" y="1528033"/>
              <a:ext cx="123646" cy="2046866"/>
            </a:xfrm>
            <a:prstGeom prst="rect">
              <a:avLst/>
            </a:prstGeom>
            <a:solidFill>
              <a:srgbClr val="80BD41">
                <a:alpha val="100000"/>
              </a:srgbClr>
            </a:solidFill>
          </p:spPr>
          <p:txBody>
            <a:bodyPr/>
            <a:lstStyle/>
            <a:p/>
          </p:txBody>
        </p:sp>
        <p:sp>
          <p:nvSpPr>
            <p:cNvPr id="84" name="rc84"/>
            <p:cNvSpPr/>
            <p:nvPr/>
          </p:nvSpPr>
          <p:spPr>
            <a:xfrm>
              <a:off x="2335662" y="1499994"/>
              <a:ext cx="123646" cy="2074906"/>
            </a:xfrm>
            <a:prstGeom prst="rect">
              <a:avLst/>
            </a:prstGeom>
            <a:solidFill>
              <a:srgbClr val="80BD41">
                <a:alpha val="100000"/>
              </a:srgbClr>
            </a:solidFill>
          </p:spPr>
          <p:txBody>
            <a:bodyPr/>
            <a:lstStyle/>
            <a:p/>
          </p:txBody>
        </p:sp>
        <p:sp>
          <p:nvSpPr>
            <p:cNvPr id="85" name="rc85"/>
            <p:cNvSpPr/>
            <p:nvPr/>
          </p:nvSpPr>
          <p:spPr>
            <a:xfrm>
              <a:off x="2473048" y="1499994"/>
              <a:ext cx="123646" cy="2074906"/>
            </a:xfrm>
            <a:prstGeom prst="rect">
              <a:avLst/>
            </a:prstGeom>
            <a:solidFill>
              <a:srgbClr val="80BD41">
                <a:alpha val="100000"/>
              </a:srgbClr>
            </a:solidFill>
          </p:spPr>
          <p:txBody>
            <a:bodyPr/>
            <a:lstStyle/>
            <a:p/>
          </p:txBody>
        </p:sp>
        <p:sp>
          <p:nvSpPr>
            <p:cNvPr id="86" name="rc86"/>
            <p:cNvSpPr/>
            <p:nvPr/>
          </p:nvSpPr>
          <p:spPr>
            <a:xfrm>
              <a:off x="2747818" y="1359797"/>
              <a:ext cx="123646" cy="2215102"/>
            </a:xfrm>
            <a:prstGeom prst="rect">
              <a:avLst/>
            </a:prstGeom>
            <a:solidFill>
              <a:srgbClr val="80BD41">
                <a:alpha val="100000"/>
              </a:srgbClr>
            </a:solidFill>
          </p:spPr>
          <p:txBody>
            <a:bodyPr/>
            <a:lstStyle/>
            <a:p/>
          </p:txBody>
        </p:sp>
        <p:sp>
          <p:nvSpPr>
            <p:cNvPr id="87" name="rc87"/>
            <p:cNvSpPr/>
            <p:nvPr/>
          </p:nvSpPr>
          <p:spPr>
            <a:xfrm>
              <a:off x="2610433" y="1359797"/>
              <a:ext cx="123646" cy="2215102"/>
            </a:xfrm>
            <a:prstGeom prst="rect">
              <a:avLst/>
            </a:prstGeom>
            <a:solidFill>
              <a:srgbClr val="80BD41">
                <a:alpha val="100000"/>
              </a:srgbClr>
            </a:solidFill>
          </p:spPr>
          <p:txBody>
            <a:bodyPr/>
            <a:lstStyle/>
            <a:p/>
          </p:txBody>
        </p:sp>
        <p:sp>
          <p:nvSpPr>
            <p:cNvPr id="88" name="rc88"/>
            <p:cNvSpPr/>
            <p:nvPr/>
          </p:nvSpPr>
          <p:spPr>
            <a:xfrm>
              <a:off x="2885204" y="1303719"/>
              <a:ext cx="123646" cy="2271180"/>
            </a:xfrm>
            <a:prstGeom prst="rect">
              <a:avLst/>
            </a:prstGeom>
            <a:solidFill>
              <a:srgbClr val="80BD41">
                <a:alpha val="100000"/>
              </a:srgbClr>
            </a:solidFill>
          </p:spPr>
          <p:txBody>
            <a:bodyPr/>
            <a:lstStyle/>
            <a:p/>
          </p:txBody>
        </p:sp>
        <p:sp>
          <p:nvSpPr>
            <p:cNvPr id="89" name="rc89"/>
            <p:cNvSpPr/>
            <p:nvPr/>
          </p:nvSpPr>
          <p:spPr>
            <a:xfrm>
              <a:off x="3022589" y="1247640"/>
              <a:ext cx="123646" cy="2327259"/>
            </a:xfrm>
            <a:prstGeom prst="rect">
              <a:avLst/>
            </a:prstGeom>
            <a:solidFill>
              <a:srgbClr val="80BD41">
                <a:alpha val="100000"/>
              </a:srgbClr>
            </a:solidFill>
          </p:spPr>
          <p:txBody>
            <a:bodyPr/>
            <a:lstStyle/>
            <a:p/>
          </p:txBody>
        </p:sp>
        <p:sp>
          <p:nvSpPr>
            <p:cNvPr id="90" name="rc90"/>
            <p:cNvSpPr/>
            <p:nvPr/>
          </p:nvSpPr>
          <p:spPr>
            <a:xfrm>
              <a:off x="3159974" y="1247640"/>
              <a:ext cx="123646" cy="2327259"/>
            </a:xfrm>
            <a:prstGeom prst="rect">
              <a:avLst/>
            </a:prstGeom>
            <a:solidFill>
              <a:srgbClr val="80BD41">
                <a:alpha val="100000"/>
              </a:srgbClr>
            </a:solidFill>
          </p:spPr>
          <p:txBody>
            <a:bodyPr/>
            <a:lstStyle/>
            <a:p/>
          </p:txBody>
        </p:sp>
        <p:sp>
          <p:nvSpPr>
            <p:cNvPr id="91" name="rc91"/>
            <p:cNvSpPr/>
            <p:nvPr/>
          </p:nvSpPr>
          <p:spPr>
            <a:xfrm>
              <a:off x="3297359" y="1247640"/>
              <a:ext cx="123646" cy="2327259"/>
            </a:xfrm>
            <a:prstGeom prst="rect">
              <a:avLst/>
            </a:prstGeom>
            <a:solidFill>
              <a:srgbClr val="80BD41">
                <a:alpha val="100000"/>
              </a:srgbClr>
            </a:solidFill>
          </p:spPr>
          <p:txBody>
            <a:bodyPr/>
            <a:lstStyle/>
            <a:p/>
          </p:txBody>
        </p:sp>
        <p:sp>
          <p:nvSpPr>
            <p:cNvPr id="92" name="rc92"/>
            <p:cNvSpPr/>
            <p:nvPr/>
          </p:nvSpPr>
          <p:spPr>
            <a:xfrm>
              <a:off x="3434745" y="1219601"/>
              <a:ext cx="123646" cy="2355298"/>
            </a:xfrm>
            <a:prstGeom prst="rect">
              <a:avLst/>
            </a:prstGeom>
            <a:solidFill>
              <a:srgbClr val="80BD41">
                <a:alpha val="100000"/>
              </a:srgbClr>
            </a:solidFill>
          </p:spPr>
          <p:txBody>
            <a:bodyPr/>
            <a:lstStyle/>
            <a:p/>
          </p:txBody>
        </p:sp>
        <p:sp>
          <p:nvSpPr>
            <p:cNvPr id="93" name="rc93"/>
            <p:cNvSpPr/>
            <p:nvPr/>
          </p:nvSpPr>
          <p:spPr>
            <a:xfrm>
              <a:off x="3984286" y="1191562"/>
              <a:ext cx="123646" cy="2383337"/>
            </a:xfrm>
            <a:prstGeom prst="rect">
              <a:avLst/>
            </a:prstGeom>
            <a:solidFill>
              <a:srgbClr val="80BD41">
                <a:alpha val="100000"/>
              </a:srgbClr>
            </a:solidFill>
          </p:spPr>
          <p:txBody>
            <a:bodyPr/>
            <a:lstStyle/>
            <a:p/>
          </p:txBody>
        </p:sp>
        <p:sp>
          <p:nvSpPr>
            <p:cNvPr id="94" name="rc94"/>
            <p:cNvSpPr/>
            <p:nvPr/>
          </p:nvSpPr>
          <p:spPr>
            <a:xfrm>
              <a:off x="3709515" y="1191562"/>
              <a:ext cx="123646" cy="2383337"/>
            </a:xfrm>
            <a:prstGeom prst="rect">
              <a:avLst/>
            </a:prstGeom>
            <a:solidFill>
              <a:srgbClr val="80BD41">
                <a:alpha val="100000"/>
              </a:srgbClr>
            </a:solidFill>
          </p:spPr>
          <p:txBody>
            <a:bodyPr/>
            <a:lstStyle/>
            <a:p/>
          </p:txBody>
        </p:sp>
        <p:sp>
          <p:nvSpPr>
            <p:cNvPr id="95" name="rc95"/>
            <p:cNvSpPr/>
            <p:nvPr/>
          </p:nvSpPr>
          <p:spPr>
            <a:xfrm>
              <a:off x="3572130" y="1191562"/>
              <a:ext cx="123646" cy="2383337"/>
            </a:xfrm>
            <a:prstGeom prst="rect">
              <a:avLst/>
            </a:prstGeom>
            <a:solidFill>
              <a:srgbClr val="80BD41">
                <a:alpha val="100000"/>
              </a:srgbClr>
            </a:solidFill>
          </p:spPr>
          <p:txBody>
            <a:bodyPr/>
            <a:lstStyle/>
            <a:p/>
          </p:txBody>
        </p:sp>
        <p:sp>
          <p:nvSpPr>
            <p:cNvPr id="96" name="rc96"/>
            <p:cNvSpPr/>
            <p:nvPr/>
          </p:nvSpPr>
          <p:spPr>
            <a:xfrm>
              <a:off x="3846900" y="1191562"/>
              <a:ext cx="123646" cy="2383337"/>
            </a:xfrm>
            <a:prstGeom prst="rect">
              <a:avLst/>
            </a:prstGeom>
            <a:solidFill>
              <a:srgbClr val="80BD41">
                <a:alpha val="100000"/>
              </a:srgbClr>
            </a:solidFill>
          </p:spPr>
          <p:txBody>
            <a:bodyPr/>
            <a:lstStyle/>
            <a:p/>
          </p:txBody>
        </p:sp>
        <p:sp>
          <p:nvSpPr>
            <p:cNvPr id="97" name="rc97"/>
            <p:cNvSpPr/>
            <p:nvPr/>
          </p:nvSpPr>
          <p:spPr>
            <a:xfrm>
              <a:off x="4396442" y="1163522"/>
              <a:ext cx="123646" cy="2411377"/>
            </a:xfrm>
            <a:prstGeom prst="rect">
              <a:avLst/>
            </a:prstGeom>
            <a:solidFill>
              <a:srgbClr val="80BD41">
                <a:alpha val="100000"/>
              </a:srgbClr>
            </a:solidFill>
          </p:spPr>
          <p:txBody>
            <a:bodyPr/>
            <a:lstStyle/>
            <a:p/>
          </p:txBody>
        </p:sp>
        <p:sp>
          <p:nvSpPr>
            <p:cNvPr id="98" name="rc98"/>
            <p:cNvSpPr/>
            <p:nvPr/>
          </p:nvSpPr>
          <p:spPr>
            <a:xfrm>
              <a:off x="4259056" y="1163522"/>
              <a:ext cx="123646" cy="2411377"/>
            </a:xfrm>
            <a:prstGeom prst="rect">
              <a:avLst/>
            </a:prstGeom>
            <a:solidFill>
              <a:srgbClr val="80BD41">
                <a:alpha val="100000"/>
              </a:srgbClr>
            </a:solidFill>
          </p:spPr>
          <p:txBody>
            <a:bodyPr/>
            <a:lstStyle/>
            <a:p/>
          </p:txBody>
        </p:sp>
        <p:sp>
          <p:nvSpPr>
            <p:cNvPr id="99" name="rc99"/>
            <p:cNvSpPr/>
            <p:nvPr/>
          </p:nvSpPr>
          <p:spPr>
            <a:xfrm>
              <a:off x="4121671" y="1163522"/>
              <a:ext cx="123646" cy="2411377"/>
            </a:xfrm>
            <a:prstGeom prst="rect">
              <a:avLst/>
            </a:prstGeom>
            <a:solidFill>
              <a:srgbClr val="80BD41">
                <a:alpha val="100000"/>
              </a:srgbClr>
            </a:solidFill>
          </p:spPr>
          <p:txBody>
            <a:bodyPr/>
            <a:lstStyle/>
            <a:p/>
          </p:txBody>
        </p:sp>
        <p:sp>
          <p:nvSpPr>
            <p:cNvPr id="100" name="rc100"/>
            <p:cNvSpPr/>
            <p:nvPr/>
          </p:nvSpPr>
          <p:spPr>
            <a:xfrm>
              <a:off x="4533827" y="1107444"/>
              <a:ext cx="123646" cy="2467455"/>
            </a:xfrm>
            <a:prstGeom prst="rect">
              <a:avLst/>
            </a:prstGeom>
            <a:solidFill>
              <a:srgbClr val="80BD41">
                <a:alpha val="100000"/>
              </a:srgbClr>
            </a:solidFill>
          </p:spPr>
          <p:txBody>
            <a:bodyPr/>
            <a:lstStyle/>
            <a:p/>
          </p:txBody>
        </p:sp>
        <p:sp>
          <p:nvSpPr>
            <p:cNvPr id="101" name="rc101"/>
            <p:cNvSpPr/>
            <p:nvPr/>
          </p:nvSpPr>
          <p:spPr>
            <a:xfrm>
              <a:off x="4671212" y="1079405"/>
              <a:ext cx="123646" cy="2495495"/>
            </a:xfrm>
            <a:prstGeom prst="rect">
              <a:avLst/>
            </a:prstGeom>
            <a:solidFill>
              <a:srgbClr val="80BD41">
                <a:alpha val="100000"/>
              </a:srgbClr>
            </a:solidFill>
          </p:spPr>
          <p:txBody>
            <a:bodyPr/>
            <a:lstStyle/>
            <a:p/>
          </p:txBody>
        </p:sp>
        <p:sp>
          <p:nvSpPr>
            <p:cNvPr id="102" name="rc102"/>
            <p:cNvSpPr/>
            <p:nvPr/>
          </p:nvSpPr>
          <p:spPr>
            <a:xfrm>
              <a:off x="4808597" y="1051365"/>
              <a:ext cx="123646" cy="2523534"/>
            </a:xfrm>
            <a:prstGeom prst="rect">
              <a:avLst/>
            </a:prstGeom>
            <a:solidFill>
              <a:srgbClr val="80BD41">
                <a:alpha val="100000"/>
              </a:srgbClr>
            </a:solidFill>
          </p:spPr>
          <p:txBody>
            <a:bodyPr/>
            <a:lstStyle/>
            <a:p/>
          </p:txBody>
        </p:sp>
        <p:sp>
          <p:nvSpPr>
            <p:cNvPr id="103" name="rc103"/>
            <p:cNvSpPr/>
            <p:nvPr/>
          </p:nvSpPr>
          <p:spPr>
            <a:xfrm>
              <a:off x="4945983" y="1051365"/>
              <a:ext cx="123646" cy="2523534"/>
            </a:xfrm>
            <a:prstGeom prst="rect">
              <a:avLst/>
            </a:prstGeom>
            <a:solidFill>
              <a:srgbClr val="80BD41">
                <a:alpha val="100000"/>
              </a:srgbClr>
            </a:solidFill>
          </p:spPr>
          <p:txBody>
            <a:bodyPr/>
            <a:lstStyle/>
            <a:p/>
          </p:txBody>
        </p:sp>
        <p:sp>
          <p:nvSpPr>
            <p:cNvPr id="104" name="rc104"/>
            <p:cNvSpPr/>
            <p:nvPr/>
          </p:nvSpPr>
          <p:spPr>
            <a:xfrm>
              <a:off x="5083368" y="1051365"/>
              <a:ext cx="123646" cy="2523534"/>
            </a:xfrm>
            <a:prstGeom prst="rect">
              <a:avLst/>
            </a:prstGeom>
            <a:solidFill>
              <a:srgbClr val="80BD41">
                <a:alpha val="100000"/>
              </a:srgbClr>
            </a:solidFill>
          </p:spPr>
          <p:txBody>
            <a:bodyPr/>
            <a:lstStyle/>
            <a:p/>
          </p:txBody>
        </p:sp>
        <p:sp>
          <p:nvSpPr>
            <p:cNvPr id="105" name="rc105"/>
            <p:cNvSpPr/>
            <p:nvPr/>
          </p:nvSpPr>
          <p:spPr>
            <a:xfrm>
              <a:off x="5220753" y="1023326"/>
              <a:ext cx="123646" cy="2551573"/>
            </a:xfrm>
            <a:prstGeom prst="rect">
              <a:avLst/>
            </a:prstGeom>
            <a:solidFill>
              <a:srgbClr val="80BD41">
                <a:alpha val="100000"/>
              </a:srgbClr>
            </a:solidFill>
          </p:spPr>
          <p:txBody>
            <a:bodyPr/>
            <a:lstStyle/>
            <a:p/>
          </p:txBody>
        </p:sp>
        <p:sp>
          <p:nvSpPr>
            <p:cNvPr id="106" name="rc106"/>
            <p:cNvSpPr/>
            <p:nvPr/>
          </p:nvSpPr>
          <p:spPr>
            <a:xfrm>
              <a:off x="5358139" y="995287"/>
              <a:ext cx="123646" cy="2579612"/>
            </a:xfrm>
            <a:prstGeom prst="rect">
              <a:avLst/>
            </a:prstGeom>
            <a:solidFill>
              <a:srgbClr val="80BD41">
                <a:alpha val="100000"/>
              </a:srgbClr>
            </a:solidFill>
          </p:spPr>
          <p:txBody>
            <a:bodyPr/>
            <a:lstStyle/>
            <a:p/>
          </p:txBody>
        </p:sp>
        <p:sp>
          <p:nvSpPr>
            <p:cNvPr id="107" name="rc107"/>
            <p:cNvSpPr/>
            <p:nvPr/>
          </p:nvSpPr>
          <p:spPr>
            <a:xfrm>
              <a:off x="5495524" y="995287"/>
              <a:ext cx="123646" cy="2579612"/>
            </a:xfrm>
            <a:prstGeom prst="rect">
              <a:avLst/>
            </a:prstGeom>
            <a:solidFill>
              <a:srgbClr val="80BD41">
                <a:alpha val="100000"/>
              </a:srgbClr>
            </a:solidFill>
          </p:spPr>
          <p:txBody>
            <a:bodyPr/>
            <a:lstStyle/>
            <a:p/>
          </p:txBody>
        </p:sp>
        <p:sp>
          <p:nvSpPr>
            <p:cNvPr id="108" name="rc108"/>
            <p:cNvSpPr/>
            <p:nvPr/>
          </p:nvSpPr>
          <p:spPr>
            <a:xfrm>
              <a:off x="5770294" y="967247"/>
              <a:ext cx="123646" cy="2607652"/>
            </a:xfrm>
            <a:prstGeom prst="rect">
              <a:avLst/>
            </a:prstGeom>
            <a:solidFill>
              <a:srgbClr val="80BD41">
                <a:alpha val="100000"/>
              </a:srgbClr>
            </a:solidFill>
          </p:spPr>
          <p:txBody>
            <a:bodyPr/>
            <a:lstStyle/>
            <a:p/>
          </p:txBody>
        </p:sp>
        <p:sp>
          <p:nvSpPr>
            <p:cNvPr id="109" name="rc109"/>
            <p:cNvSpPr/>
            <p:nvPr/>
          </p:nvSpPr>
          <p:spPr>
            <a:xfrm>
              <a:off x="5632909" y="967247"/>
              <a:ext cx="123646" cy="2607652"/>
            </a:xfrm>
            <a:prstGeom prst="rect">
              <a:avLst/>
            </a:prstGeom>
            <a:solidFill>
              <a:srgbClr val="80BD41">
                <a:alpha val="100000"/>
              </a:srgbClr>
            </a:solidFill>
          </p:spPr>
          <p:txBody>
            <a:bodyPr/>
            <a:lstStyle/>
            <a:p/>
          </p:txBody>
        </p:sp>
        <p:sp>
          <p:nvSpPr>
            <p:cNvPr id="110" name="rc110"/>
            <p:cNvSpPr/>
            <p:nvPr/>
          </p:nvSpPr>
          <p:spPr>
            <a:xfrm>
              <a:off x="5907680" y="939208"/>
              <a:ext cx="123646" cy="2635691"/>
            </a:xfrm>
            <a:prstGeom prst="rect">
              <a:avLst/>
            </a:prstGeom>
            <a:solidFill>
              <a:srgbClr val="80BD41">
                <a:alpha val="100000"/>
              </a:srgbClr>
            </a:solidFill>
          </p:spPr>
          <p:txBody>
            <a:bodyPr/>
            <a:lstStyle/>
            <a:p/>
          </p:txBody>
        </p:sp>
        <p:sp>
          <p:nvSpPr>
            <p:cNvPr id="111" name="rc111"/>
            <p:cNvSpPr/>
            <p:nvPr/>
          </p:nvSpPr>
          <p:spPr>
            <a:xfrm>
              <a:off x="6045065" y="939208"/>
              <a:ext cx="123646" cy="2635691"/>
            </a:xfrm>
            <a:prstGeom prst="rect">
              <a:avLst/>
            </a:prstGeom>
            <a:solidFill>
              <a:srgbClr val="80BD41">
                <a:alpha val="100000"/>
              </a:srgbClr>
            </a:solidFill>
          </p:spPr>
          <p:txBody>
            <a:bodyPr/>
            <a:lstStyle/>
            <a:p/>
          </p:txBody>
        </p:sp>
        <p:sp>
          <p:nvSpPr>
            <p:cNvPr id="112" name="rc112"/>
            <p:cNvSpPr/>
            <p:nvPr/>
          </p:nvSpPr>
          <p:spPr>
            <a:xfrm>
              <a:off x="6182450" y="911169"/>
              <a:ext cx="123646" cy="2663730"/>
            </a:xfrm>
            <a:prstGeom prst="rect">
              <a:avLst/>
            </a:prstGeom>
            <a:solidFill>
              <a:srgbClr val="80BD41">
                <a:alpha val="100000"/>
              </a:srgbClr>
            </a:solidFill>
          </p:spPr>
          <p:txBody>
            <a:bodyPr/>
            <a:lstStyle/>
            <a:p/>
          </p:txBody>
        </p:sp>
        <p:sp>
          <p:nvSpPr>
            <p:cNvPr id="113" name="rc113"/>
            <p:cNvSpPr/>
            <p:nvPr/>
          </p:nvSpPr>
          <p:spPr>
            <a:xfrm>
              <a:off x="6319836" y="883130"/>
              <a:ext cx="123646" cy="2691769"/>
            </a:xfrm>
            <a:prstGeom prst="rect">
              <a:avLst/>
            </a:prstGeom>
            <a:solidFill>
              <a:srgbClr val="80BD41">
                <a:alpha val="100000"/>
              </a:srgbClr>
            </a:solidFill>
          </p:spPr>
          <p:txBody>
            <a:bodyPr/>
            <a:lstStyle/>
            <a:p/>
          </p:txBody>
        </p:sp>
        <p:sp>
          <p:nvSpPr>
            <p:cNvPr id="114" name="rc114"/>
            <p:cNvSpPr/>
            <p:nvPr/>
          </p:nvSpPr>
          <p:spPr>
            <a:xfrm>
              <a:off x="6594606" y="883130"/>
              <a:ext cx="123646" cy="2691769"/>
            </a:xfrm>
            <a:prstGeom prst="rect">
              <a:avLst/>
            </a:prstGeom>
            <a:solidFill>
              <a:srgbClr val="80BD41">
                <a:alpha val="100000"/>
              </a:srgbClr>
            </a:solidFill>
          </p:spPr>
          <p:txBody>
            <a:bodyPr/>
            <a:lstStyle/>
            <a:p/>
          </p:txBody>
        </p:sp>
        <p:sp>
          <p:nvSpPr>
            <p:cNvPr id="115" name="rc115"/>
            <p:cNvSpPr/>
            <p:nvPr/>
          </p:nvSpPr>
          <p:spPr>
            <a:xfrm>
              <a:off x="6457221" y="883130"/>
              <a:ext cx="123646" cy="2691769"/>
            </a:xfrm>
            <a:prstGeom prst="rect">
              <a:avLst/>
            </a:prstGeom>
            <a:solidFill>
              <a:srgbClr val="80BD41">
                <a:alpha val="100000"/>
              </a:srgbClr>
            </a:solidFill>
          </p:spPr>
          <p:txBody>
            <a:bodyPr/>
            <a:lstStyle/>
            <a:p/>
          </p:txBody>
        </p:sp>
        <p:sp>
          <p:nvSpPr>
            <p:cNvPr id="116" name="rc116"/>
            <p:cNvSpPr/>
            <p:nvPr/>
          </p:nvSpPr>
          <p:spPr>
            <a:xfrm>
              <a:off x="6731991" y="883130"/>
              <a:ext cx="123646" cy="2691769"/>
            </a:xfrm>
            <a:prstGeom prst="rect">
              <a:avLst/>
            </a:prstGeom>
            <a:solidFill>
              <a:srgbClr val="80BD41">
                <a:alpha val="100000"/>
              </a:srgbClr>
            </a:solidFill>
          </p:spPr>
          <p:txBody>
            <a:bodyPr/>
            <a:lstStyle/>
            <a:p/>
          </p:txBody>
        </p:sp>
        <p:sp>
          <p:nvSpPr>
            <p:cNvPr id="117" name="rc117"/>
            <p:cNvSpPr/>
            <p:nvPr/>
          </p:nvSpPr>
          <p:spPr>
            <a:xfrm>
              <a:off x="7006762" y="855090"/>
              <a:ext cx="123646" cy="2719809"/>
            </a:xfrm>
            <a:prstGeom prst="rect">
              <a:avLst/>
            </a:prstGeom>
            <a:solidFill>
              <a:srgbClr val="80BD41">
                <a:alpha val="100000"/>
              </a:srgbClr>
            </a:solidFill>
          </p:spPr>
          <p:txBody>
            <a:bodyPr/>
            <a:lstStyle/>
            <a:p/>
          </p:txBody>
        </p:sp>
        <p:sp>
          <p:nvSpPr>
            <p:cNvPr id="118" name="rc118"/>
            <p:cNvSpPr/>
            <p:nvPr/>
          </p:nvSpPr>
          <p:spPr>
            <a:xfrm>
              <a:off x="7144147" y="855090"/>
              <a:ext cx="123646" cy="2719809"/>
            </a:xfrm>
            <a:prstGeom prst="rect">
              <a:avLst/>
            </a:prstGeom>
            <a:solidFill>
              <a:srgbClr val="80BD41">
                <a:alpha val="100000"/>
              </a:srgbClr>
            </a:solidFill>
          </p:spPr>
          <p:txBody>
            <a:bodyPr/>
            <a:lstStyle/>
            <a:p/>
          </p:txBody>
        </p:sp>
        <p:sp>
          <p:nvSpPr>
            <p:cNvPr id="119" name="rc119"/>
            <p:cNvSpPr/>
            <p:nvPr/>
          </p:nvSpPr>
          <p:spPr>
            <a:xfrm>
              <a:off x="7281533" y="855090"/>
              <a:ext cx="123646" cy="2719809"/>
            </a:xfrm>
            <a:prstGeom prst="rect">
              <a:avLst/>
            </a:prstGeom>
            <a:solidFill>
              <a:srgbClr val="80BD41">
                <a:alpha val="100000"/>
              </a:srgbClr>
            </a:solidFill>
          </p:spPr>
          <p:txBody>
            <a:bodyPr/>
            <a:lstStyle/>
            <a:p/>
          </p:txBody>
        </p:sp>
        <p:sp>
          <p:nvSpPr>
            <p:cNvPr id="120" name="rc120"/>
            <p:cNvSpPr/>
            <p:nvPr/>
          </p:nvSpPr>
          <p:spPr>
            <a:xfrm>
              <a:off x="6869377" y="855090"/>
              <a:ext cx="123646" cy="2719809"/>
            </a:xfrm>
            <a:prstGeom prst="rect">
              <a:avLst/>
            </a:prstGeom>
            <a:solidFill>
              <a:srgbClr val="80BD41">
                <a:alpha val="100000"/>
              </a:srgbClr>
            </a:solidFill>
          </p:spPr>
          <p:txBody>
            <a:bodyPr/>
            <a:lstStyle/>
            <a:p/>
          </p:txBody>
        </p:sp>
        <p:sp>
          <p:nvSpPr>
            <p:cNvPr id="121" name="rc121"/>
            <p:cNvSpPr/>
            <p:nvPr/>
          </p:nvSpPr>
          <p:spPr>
            <a:xfrm>
              <a:off x="7693688" y="827051"/>
              <a:ext cx="123646" cy="2747848"/>
            </a:xfrm>
            <a:prstGeom prst="rect">
              <a:avLst/>
            </a:prstGeom>
            <a:solidFill>
              <a:srgbClr val="80BD41">
                <a:alpha val="100000"/>
              </a:srgbClr>
            </a:solidFill>
          </p:spPr>
          <p:txBody>
            <a:bodyPr/>
            <a:lstStyle/>
            <a:p/>
          </p:txBody>
        </p:sp>
        <p:sp>
          <p:nvSpPr>
            <p:cNvPr id="122" name="rc122"/>
            <p:cNvSpPr/>
            <p:nvPr/>
          </p:nvSpPr>
          <p:spPr>
            <a:xfrm>
              <a:off x="7418918" y="827051"/>
              <a:ext cx="123646" cy="2747848"/>
            </a:xfrm>
            <a:prstGeom prst="rect">
              <a:avLst/>
            </a:prstGeom>
            <a:solidFill>
              <a:srgbClr val="80BD41">
                <a:alpha val="100000"/>
              </a:srgbClr>
            </a:solidFill>
          </p:spPr>
          <p:txBody>
            <a:bodyPr/>
            <a:lstStyle/>
            <a:p/>
          </p:txBody>
        </p:sp>
        <p:sp>
          <p:nvSpPr>
            <p:cNvPr id="123" name="rc123"/>
            <p:cNvSpPr/>
            <p:nvPr/>
          </p:nvSpPr>
          <p:spPr>
            <a:xfrm>
              <a:off x="7556303" y="827051"/>
              <a:ext cx="123646" cy="2747848"/>
            </a:xfrm>
            <a:prstGeom prst="rect">
              <a:avLst/>
            </a:prstGeom>
            <a:solidFill>
              <a:srgbClr val="80BD41">
                <a:alpha val="100000"/>
              </a:srgbClr>
            </a:solidFill>
          </p:spPr>
          <p:txBody>
            <a:bodyPr/>
            <a:lstStyle/>
            <a:p/>
          </p:txBody>
        </p:sp>
        <p:sp>
          <p:nvSpPr>
            <p:cNvPr id="124" name="rc124"/>
            <p:cNvSpPr/>
            <p:nvPr/>
          </p:nvSpPr>
          <p:spPr>
            <a:xfrm>
              <a:off x="8105844" y="799012"/>
              <a:ext cx="123646" cy="2775887"/>
            </a:xfrm>
            <a:prstGeom prst="rect">
              <a:avLst/>
            </a:prstGeom>
            <a:solidFill>
              <a:srgbClr val="80BD41">
                <a:alpha val="100000"/>
              </a:srgbClr>
            </a:solidFill>
          </p:spPr>
          <p:txBody>
            <a:bodyPr/>
            <a:lstStyle/>
            <a:p/>
          </p:txBody>
        </p:sp>
        <p:sp>
          <p:nvSpPr>
            <p:cNvPr id="125" name="rc125"/>
            <p:cNvSpPr/>
            <p:nvPr/>
          </p:nvSpPr>
          <p:spPr>
            <a:xfrm>
              <a:off x="8930156" y="799012"/>
              <a:ext cx="123646" cy="2775887"/>
            </a:xfrm>
            <a:prstGeom prst="rect">
              <a:avLst/>
            </a:prstGeom>
            <a:solidFill>
              <a:srgbClr val="80BD41">
                <a:alpha val="100000"/>
              </a:srgbClr>
            </a:solidFill>
          </p:spPr>
          <p:txBody>
            <a:bodyPr/>
            <a:lstStyle/>
            <a:p/>
          </p:txBody>
        </p:sp>
        <p:sp>
          <p:nvSpPr>
            <p:cNvPr id="126" name="rc126"/>
            <p:cNvSpPr/>
            <p:nvPr/>
          </p:nvSpPr>
          <p:spPr>
            <a:xfrm>
              <a:off x="8518000" y="799012"/>
              <a:ext cx="123646" cy="2775887"/>
            </a:xfrm>
            <a:prstGeom prst="rect">
              <a:avLst/>
            </a:prstGeom>
            <a:solidFill>
              <a:srgbClr val="80BD41">
                <a:alpha val="100000"/>
              </a:srgbClr>
            </a:solidFill>
          </p:spPr>
          <p:txBody>
            <a:bodyPr/>
            <a:lstStyle/>
            <a:p/>
          </p:txBody>
        </p:sp>
        <p:sp>
          <p:nvSpPr>
            <p:cNvPr id="127" name="rc127"/>
            <p:cNvSpPr/>
            <p:nvPr/>
          </p:nvSpPr>
          <p:spPr>
            <a:xfrm>
              <a:off x="8243230" y="799012"/>
              <a:ext cx="123646" cy="2775887"/>
            </a:xfrm>
            <a:prstGeom prst="rect">
              <a:avLst/>
            </a:prstGeom>
            <a:solidFill>
              <a:srgbClr val="80BD41">
                <a:alpha val="100000"/>
              </a:srgbClr>
            </a:solidFill>
          </p:spPr>
          <p:txBody>
            <a:bodyPr/>
            <a:lstStyle/>
            <a:p/>
          </p:txBody>
        </p:sp>
        <p:sp>
          <p:nvSpPr>
            <p:cNvPr id="128" name="rc128"/>
            <p:cNvSpPr/>
            <p:nvPr/>
          </p:nvSpPr>
          <p:spPr>
            <a:xfrm>
              <a:off x="7831074" y="799012"/>
              <a:ext cx="123646" cy="2775887"/>
            </a:xfrm>
            <a:prstGeom prst="rect">
              <a:avLst/>
            </a:prstGeom>
            <a:solidFill>
              <a:srgbClr val="80BD41">
                <a:alpha val="100000"/>
              </a:srgbClr>
            </a:solidFill>
          </p:spPr>
          <p:txBody>
            <a:bodyPr/>
            <a:lstStyle/>
            <a:p/>
          </p:txBody>
        </p:sp>
        <p:sp>
          <p:nvSpPr>
            <p:cNvPr id="129" name="rc129"/>
            <p:cNvSpPr/>
            <p:nvPr/>
          </p:nvSpPr>
          <p:spPr>
            <a:xfrm>
              <a:off x="7968459" y="799012"/>
              <a:ext cx="123646" cy="2775887"/>
            </a:xfrm>
            <a:prstGeom prst="rect">
              <a:avLst/>
            </a:prstGeom>
            <a:solidFill>
              <a:srgbClr val="80BD41">
                <a:alpha val="100000"/>
              </a:srgbClr>
            </a:solidFill>
          </p:spPr>
          <p:txBody>
            <a:bodyPr/>
            <a:lstStyle/>
            <a:p/>
          </p:txBody>
        </p:sp>
        <p:sp>
          <p:nvSpPr>
            <p:cNvPr id="130" name="rc130"/>
            <p:cNvSpPr/>
            <p:nvPr/>
          </p:nvSpPr>
          <p:spPr>
            <a:xfrm>
              <a:off x="8380615" y="799012"/>
              <a:ext cx="123646" cy="2775887"/>
            </a:xfrm>
            <a:prstGeom prst="rect">
              <a:avLst/>
            </a:prstGeom>
            <a:solidFill>
              <a:srgbClr val="80BD41">
                <a:alpha val="100000"/>
              </a:srgbClr>
            </a:solidFill>
          </p:spPr>
          <p:txBody>
            <a:bodyPr/>
            <a:lstStyle/>
            <a:p/>
          </p:txBody>
        </p:sp>
        <p:sp>
          <p:nvSpPr>
            <p:cNvPr id="131" name="rc131"/>
            <p:cNvSpPr/>
            <p:nvPr/>
          </p:nvSpPr>
          <p:spPr>
            <a:xfrm>
              <a:off x="8792771" y="799012"/>
              <a:ext cx="123646" cy="2775887"/>
            </a:xfrm>
            <a:prstGeom prst="rect">
              <a:avLst/>
            </a:prstGeom>
            <a:solidFill>
              <a:srgbClr val="80BD41">
                <a:alpha val="100000"/>
              </a:srgbClr>
            </a:solidFill>
          </p:spPr>
          <p:txBody>
            <a:bodyPr/>
            <a:lstStyle/>
            <a:p/>
          </p:txBody>
        </p:sp>
        <p:sp>
          <p:nvSpPr>
            <p:cNvPr id="132" name="rc132"/>
            <p:cNvSpPr/>
            <p:nvPr/>
          </p:nvSpPr>
          <p:spPr>
            <a:xfrm>
              <a:off x="8655385" y="799012"/>
              <a:ext cx="123646" cy="2775887"/>
            </a:xfrm>
            <a:prstGeom prst="rect">
              <a:avLst/>
            </a:prstGeom>
            <a:solidFill>
              <a:srgbClr val="80BD41">
                <a:alpha val="100000"/>
              </a:srgbClr>
            </a:solidFill>
          </p:spPr>
          <p:txBody>
            <a:bodyPr/>
            <a:lstStyle/>
            <a:p/>
          </p:txBody>
        </p:sp>
        <p:sp>
          <p:nvSpPr>
            <p:cNvPr id="133" name="rc133"/>
            <p:cNvSpPr/>
            <p:nvPr/>
          </p:nvSpPr>
          <p:spPr>
            <a:xfrm>
              <a:off x="824424" y="2060779"/>
              <a:ext cx="123646" cy="1514120"/>
            </a:xfrm>
            <a:prstGeom prst="rect">
              <a:avLst/>
            </a:prstGeom>
            <a:solidFill>
              <a:srgbClr val="80BD41">
                <a:alpha val="100000"/>
              </a:srgbClr>
            </a:solidFill>
          </p:spPr>
          <p:txBody>
            <a:bodyPr/>
            <a:lstStyle/>
            <a:p/>
          </p:txBody>
        </p:sp>
        <p:sp>
          <p:nvSpPr>
            <p:cNvPr id="134" name="rc134"/>
            <p:cNvSpPr/>
            <p:nvPr/>
          </p:nvSpPr>
          <p:spPr>
            <a:xfrm>
              <a:off x="961810" y="2032740"/>
              <a:ext cx="123646" cy="1542159"/>
            </a:xfrm>
            <a:prstGeom prst="rect">
              <a:avLst/>
            </a:prstGeom>
            <a:solidFill>
              <a:srgbClr val="80BD41">
                <a:alpha val="100000"/>
              </a:srgbClr>
            </a:solidFill>
          </p:spPr>
          <p:txBody>
            <a:bodyPr/>
            <a:lstStyle/>
            <a:p/>
          </p:txBody>
        </p:sp>
        <p:sp>
          <p:nvSpPr>
            <p:cNvPr id="135" name="rc135"/>
            <p:cNvSpPr/>
            <p:nvPr/>
          </p:nvSpPr>
          <p:spPr>
            <a:xfrm>
              <a:off x="1099195" y="2004700"/>
              <a:ext cx="123646" cy="1570199"/>
            </a:xfrm>
            <a:prstGeom prst="rect">
              <a:avLst/>
            </a:prstGeom>
            <a:solidFill>
              <a:srgbClr val="80BD41">
                <a:alpha val="100000"/>
              </a:srgbClr>
            </a:solidFill>
          </p:spPr>
          <p:txBody>
            <a:bodyPr/>
            <a:lstStyle/>
            <a:p/>
          </p:txBody>
        </p:sp>
        <p:sp>
          <p:nvSpPr>
            <p:cNvPr id="136" name="rc136"/>
            <p:cNvSpPr/>
            <p:nvPr/>
          </p:nvSpPr>
          <p:spPr>
            <a:xfrm>
              <a:off x="1236580" y="1724308"/>
              <a:ext cx="123646" cy="1850591"/>
            </a:xfrm>
            <a:prstGeom prst="rect">
              <a:avLst/>
            </a:prstGeom>
            <a:solidFill>
              <a:srgbClr val="80BD41">
                <a:alpha val="100000"/>
              </a:srgbClr>
            </a:solidFill>
          </p:spPr>
          <p:txBody>
            <a:bodyPr/>
            <a:lstStyle/>
            <a:p/>
          </p:txBody>
        </p:sp>
        <p:sp>
          <p:nvSpPr>
            <p:cNvPr id="137" name="rc137"/>
            <p:cNvSpPr/>
            <p:nvPr/>
          </p:nvSpPr>
          <p:spPr>
            <a:xfrm>
              <a:off x="1373965" y="1612151"/>
              <a:ext cx="123646" cy="1962748"/>
            </a:xfrm>
            <a:prstGeom prst="rect">
              <a:avLst/>
            </a:prstGeom>
            <a:solidFill>
              <a:srgbClr val="80BD41">
                <a:alpha val="100000"/>
              </a:srgbClr>
            </a:solidFill>
          </p:spPr>
          <p:txBody>
            <a:bodyPr/>
            <a:lstStyle/>
            <a:p/>
          </p:txBody>
        </p:sp>
        <p:sp>
          <p:nvSpPr>
            <p:cNvPr id="138" name="rc138"/>
            <p:cNvSpPr/>
            <p:nvPr/>
          </p:nvSpPr>
          <p:spPr>
            <a:xfrm>
              <a:off x="1511351" y="1612151"/>
              <a:ext cx="123646" cy="1962748"/>
            </a:xfrm>
            <a:prstGeom prst="rect">
              <a:avLst/>
            </a:prstGeom>
            <a:solidFill>
              <a:srgbClr val="80BD41">
                <a:alpha val="100000"/>
              </a:srgbClr>
            </a:solidFill>
          </p:spPr>
          <p:txBody>
            <a:bodyPr/>
            <a:lstStyle/>
            <a:p/>
          </p:txBody>
        </p:sp>
        <p:sp>
          <p:nvSpPr>
            <p:cNvPr id="139" name="rc139"/>
            <p:cNvSpPr/>
            <p:nvPr/>
          </p:nvSpPr>
          <p:spPr>
            <a:xfrm>
              <a:off x="1648736" y="1584111"/>
              <a:ext cx="123646" cy="1990788"/>
            </a:xfrm>
            <a:prstGeom prst="rect">
              <a:avLst/>
            </a:prstGeom>
            <a:solidFill>
              <a:srgbClr val="80BD41">
                <a:alpha val="100000"/>
              </a:srgbClr>
            </a:solidFill>
          </p:spPr>
          <p:txBody>
            <a:bodyPr/>
            <a:lstStyle/>
            <a:p/>
          </p:txBody>
        </p:sp>
        <p:sp>
          <p:nvSpPr>
            <p:cNvPr id="140" name="rc140"/>
            <p:cNvSpPr/>
            <p:nvPr/>
          </p:nvSpPr>
          <p:spPr>
            <a:xfrm>
              <a:off x="1786121" y="1556072"/>
              <a:ext cx="123646" cy="2018827"/>
            </a:xfrm>
            <a:prstGeom prst="rect">
              <a:avLst/>
            </a:prstGeom>
            <a:solidFill>
              <a:srgbClr val="80BD41">
                <a:alpha val="100000"/>
              </a:srgbClr>
            </a:solidFill>
          </p:spPr>
          <p:txBody>
            <a:bodyPr/>
            <a:lstStyle/>
            <a:p/>
          </p:txBody>
        </p:sp>
        <p:sp>
          <p:nvSpPr>
            <p:cNvPr id="141" name="rc141"/>
            <p:cNvSpPr/>
            <p:nvPr/>
          </p:nvSpPr>
          <p:spPr>
            <a:xfrm>
              <a:off x="1923507" y="1556072"/>
              <a:ext cx="123646" cy="2018827"/>
            </a:xfrm>
            <a:prstGeom prst="rect">
              <a:avLst/>
            </a:prstGeom>
            <a:solidFill>
              <a:srgbClr val="80BD41">
                <a:alpha val="100000"/>
              </a:srgbClr>
            </a:solidFill>
          </p:spPr>
          <p:txBody>
            <a:bodyPr/>
            <a:lstStyle/>
            <a:p/>
          </p:txBody>
        </p:sp>
        <p:sp>
          <p:nvSpPr>
            <p:cNvPr id="142" name="rc142"/>
            <p:cNvSpPr/>
            <p:nvPr/>
          </p:nvSpPr>
          <p:spPr>
            <a:xfrm>
              <a:off x="2198277" y="1528033"/>
              <a:ext cx="123646" cy="2046866"/>
            </a:xfrm>
            <a:prstGeom prst="rect">
              <a:avLst/>
            </a:prstGeom>
            <a:solidFill>
              <a:srgbClr val="80BD41">
                <a:alpha val="100000"/>
              </a:srgbClr>
            </a:solidFill>
          </p:spPr>
          <p:txBody>
            <a:bodyPr/>
            <a:lstStyle/>
            <a:p/>
          </p:txBody>
        </p:sp>
        <p:sp>
          <p:nvSpPr>
            <p:cNvPr id="143" name="rc143"/>
            <p:cNvSpPr/>
            <p:nvPr/>
          </p:nvSpPr>
          <p:spPr>
            <a:xfrm>
              <a:off x="2060892" y="1528033"/>
              <a:ext cx="123646" cy="2046866"/>
            </a:xfrm>
            <a:prstGeom prst="rect">
              <a:avLst/>
            </a:prstGeom>
            <a:solidFill>
              <a:srgbClr val="80BD41">
                <a:alpha val="100000"/>
              </a:srgbClr>
            </a:solidFill>
          </p:spPr>
          <p:txBody>
            <a:bodyPr/>
            <a:lstStyle/>
            <a:p/>
          </p:txBody>
        </p:sp>
        <p:sp>
          <p:nvSpPr>
            <p:cNvPr id="144" name="rc144"/>
            <p:cNvSpPr/>
            <p:nvPr/>
          </p:nvSpPr>
          <p:spPr>
            <a:xfrm>
              <a:off x="2335662" y="1499994"/>
              <a:ext cx="123646" cy="2074906"/>
            </a:xfrm>
            <a:prstGeom prst="rect">
              <a:avLst/>
            </a:prstGeom>
            <a:solidFill>
              <a:srgbClr val="80BD41">
                <a:alpha val="100000"/>
              </a:srgbClr>
            </a:solidFill>
          </p:spPr>
          <p:txBody>
            <a:bodyPr/>
            <a:lstStyle/>
            <a:p/>
          </p:txBody>
        </p:sp>
        <p:sp>
          <p:nvSpPr>
            <p:cNvPr id="145" name="rc145"/>
            <p:cNvSpPr/>
            <p:nvPr/>
          </p:nvSpPr>
          <p:spPr>
            <a:xfrm>
              <a:off x="2473048" y="1499994"/>
              <a:ext cx="123646" cy="2074906"/>
            </a:xfrm>
            <a:prstGeom prst="rect">
              <a:avLst/>
            </a:prstGeom>
            <a:solidFill>
              <a:srgbClr val="80BD41">
                <a:alpha val="100000"/>
              </a:srgbClr>
            </a:solidFill>
          </p:spPr>
          <p:txBody>
            <a:bodyPr/>
            <a:lstStyle/>
            <a:p/>
          </p:txBody>
        </p:sp>
        <p:sp>
          <p:nvSpPr>
            <p:cNvPr id="146" name="rc146"/>
            <p:cNvSpPr/>
            <p:nvPr/>
          </p:nvSpPr>
          <p:spPr>
            <a:xfrm>
              <a:off x="2747818" y="1359797"/>
              <a:ext cx="123646" cy="2215102"/>
            </a:xfrm>
            <a:prstGeom prst="rect">
              <a:avLst/>
            </a:prstGeom>
            <a:solidFill>
              <a:srgbClr val="80BD41">
                <a:alpha val="100000"/>
              </a:srgbClr>
            </a:solidFill>
          </p:spPr>
          <p:txBody>
            <a:bodyPr/>
            <a:lstStyle/>
            <a:p/>
          </p:txBody>
        </p:sp>
        <p:sp>
          <p:nvSpPr>
            <p:cNvPr id="147" name="rc147"/>
            <p:cNvSpPr/>
            <p:nvPr/>
          </p:nvSpPr>
          <p:spPr>
            <a:xfrm>
              <a:off x="2610433" y="1359797"/>
              <a:ext cx="123646" cy="2215102"/>
            </a:xfrm>
            <a:prstGeom prst="rect">
              <a:avLst/>
            </a:prstGeom>
            <a:solidFill>
              <a:srgbClr val="80BD41">
                <a:alpha val="100000"/>
              </a:srgbClr>
            </a:solidFill>
          </p:spPr>
          <p:txBody>
            <a:bodyPr/>
            <a:lstStyle/>
            <a:p/>
          </p:txBody>
        </p:sp>
        <p:sp>
          <p:nvSpPr>
            <p:cNvPr id="148" name="rc148"/>
            <p:cNvSpPr/>
            <p:nvPr/>
          </p:nvSpPr>
          <p:spPr>
            <a:xfrm>
              <a:off x="2885204" y="1303719"/>
              <a:ext cx="123646" cy="2271180"/>
            </a:xfrm>
            <a:prstGeom prst="rect">
              <a:avLst/>
            </a:prstGeom>
            <a:solidFill>
              <a:srgbClr val="80BD41">
                <a:alpha val="100000"/>
              </a:srgbClr>
            </a:solidFill>
          </p:spPr>
          <p:txBody>
            <a:bodyPr/>
            <a:lstStyle/>
            <a:p/>
          </p:txBody>
        </p:sp>
        <p:sp>
          <p:nvSpPr>
            <p:cNvPr id="149" name="rc149"/>
            <p:cNvSpPr/>
            <p:nvPr/>
          </p:nvSpPr>
          <p:spPr>
            <a:xfrm>
              <a:off x="3022589" y="1247640"/>
              <a:ext cx="123646" cy="2327259"/>
            </a:xfrm>
            <a:prstGeom prst="rect">
              <a:avLst/>
            </a:prstGeom>
            <a:solidFill>
              <a:srgbClr val="80BD41">
                <a:alpha val="100000"/>
              </a:srgbClr>
            </a:solidFill>
          </p:spPr>
          <p:txBody>
            <a:bodyPr/>
            <a:lstStyle/>
            <a:p/>
          </p:txBody>
        </p:sp>
        <p:sp>
          <p:nvSpPr>
            <p:cNvPr id="150" name="rc150"/>
            <p:cNvSpPr/>
            <p:nvPr/>
          </p:nvSpPr>
          <p:spPr>
            <a:xfrm>
              <a:off x="3159974" y="1247640"/>
              <a:ext cx="123646" cy="2327259"/>
            </a:xfrm>
            <a:prstGeom prst="rect">
              <a:avLst/>
            </a:prstGeom>
            <a:solidFill>
              <a:srgbClr val="80BD41">
                <a:alpha val="100000"/>
              </a:srgbClr>
            </a:solidFill>
          </p:spPr>
          <p:txBody>
            <a:bodyPr/>
            <a:lstStyle/>
            <a:p/>
          </p:txBody>
        </p:sp>
        <p:sp>
          <p:nvSpPr>
            <p:cNvPr id="151" name="rc151"/>
            <p:cNvSpPr/>
            <p:nvPr/>
          </p:nvSpPr>
          <p:spPr>
            <a:xfrm>
              <a:off x="3297359" y="1247640"/>
              <a:ext cx="123646" cy="2327259"/>
            </a:xfrm>
            <a:prstGeom prst="rect">
              <a:avLst/>
            </a:prstGeom>
            <a:solidFill>
              <a:srgbClr val="80BD41">
                <a:alpha val="100000"/>
              </a:srgbClr>
            </a:solidFill>
          </p:spPr>
          <p:txBody>
            <a:bodyPr/>
            <a:lstStyle/>
            <a:p/>
          </p:txBody>
        </p:sp>
        <p:sp>
          <p:nvSpPr>
            <p:cNvPr id="152" name="rc152"/>
            <p:cNvSpPr/>
            <p:nvPr/>
          </p:nvSpPr>
          <p:spPr>
            <a:xfrm>
              <a:off x="3434745" y="1219601"/>
              <a:ext cx="123646" cy="2355298"/>
            </a:xfrm>
            <a:prstGeom prst="rect">
              <a:avLst/>
            </a:prstGeom>
            <a:solidFill>
              <a:srgbClr val="80BD41">
                <a:alpha val="100000"/>
              </a:srgbClr>
            </a:solidFill>
          </p:spPr>
          <p:txBody>
            <a:bodyPr/>
            <a:lstStyle/>
            <a:p/>
          </p:txBody>
        </p:sp>
        <p:sp>
          <p:nvSpPr>
            <p:cNvPr id="153" name="rc153"/>
            <p:cNvSpPr/>
            <p:nvPr/>
          </p:nvSpPr>
          <p:spPr>
            <a:xfrm>
              <a:off x="3984286" y="1191562"/>
              <a:ext cx="123646" cy="2383337"/>
            </a:xfrm>
            <a:prstGeom prst="rect">
              <a:avLst/>
            </a:prstGeom>
            <a:solidFill>
              <a:srgbClr val="80BD41">
                <a:alpha val="100000"/>
              </a:srgbClr>
            </a:solidFill>
          </p:spPr>
          <p:txBody>
            <a:bodyPr/>
            <a:lstStyle/>
            <a:p/>
          </p:txBody>
        </p:sp>
        <p:sp>
          <p:nvSpPr>
            <p:cNvPr id="154" name="rc154"/>
            <p:cNvSpPr/>
            <p:nvPr/>
          </p:nvSpPr>
          <p:spPr>
            <a:xfrm>
              <a:off x="3709515" y="1191562"/>
              <a:ext cx="123646" cy="2383337"/>
            </a:xfrm>
            <a:prstGeom prst="rect">
              <a:avLst/>
            </a:prstGeom>
            <a:solidFill>
              <a:srgbClr val="80BD41">
                <a:alpha val="100000"/>
              </a:srgbClr>
            </a:solidFill>
          </p:spPr>
          <p:txBody>
            <a:bodyPr/>
            <a:lstStyle/>
            <a:p/>
          </p:txBody>
        </p:sp>
        <p:sp>
          <p:nvSpPr>
            <p:cNvPr id="155" name="rc155"/>
            <p:cNvSpPr/>
            <p:nvPr/>
          </p:nvSpPr>
          <p:spPr>
            <a:xfrm>
              <a:off x="3572130" y="1191562"/>
              <a:ext cx="123646" cy="2383337"/>
            </a:xfrm>
            <a:prstGeom prst="rect">
              <a:avLst/>
            </a:prstGeom>
            <a:solidFill>
              <a:srgbClr val="80BD41">
                <a:alpha val="100000"/>
              </a:srgbClr>
            </a:solidFill>
          </p:spPr>
          <p:txBody>
            <a:bodyPr/>
            <a:lstStyle/>
            <a:p/>
          </p:txBody>
        </p:sp>
        <p:sp>
          <p:nvSpPr>
            <p:cNvPr id="156" name="rc156"/>
            <p:cNvSpPr/>
            <p:nvPr/>
          </p:nvSpPr>
          <p:spPr>
            <a:xfrm>
              <a:off x="3846900" y="1191562"/>
              <a:ext cx="123646" cy="2383337"/>
            </a:xfrm>
            <a:prstGeom prst="rect">
              <a:avLst/>
            </a:prstGeom>
            <a:solidFill>
              <a:srgbClr val="80BD41">
                <a:alpha val="100000"/>
              </a:srgbClr>
            </a:solidFill>
          </p:spPr>
          <p:txBody>
            <a:bodyPr/>
            <a:lstStyle/>
            <a:p/>
          </p:txBody>
        </p:sp>
        <p:sp>
          <p:nvSpPr>
            <p:cNvPr id="157" name="rc157"/>
            <p:cNvSpPr/>
            <p:nvPr/>
          </p:nvSpPr>
          <p:spPr>
            <a:xfrm>
              <a:off x="4396442" y="1163522"/>
              <a:ext cx="123646" cy="2411377"/>
            </a:xfrm>
            <a:prstGeom prst="rect">
              <a:avLst/>
            </a:prstGeom>
            <a:solidFill>
              <a:srgbClr val="80BD41">
                <a:alpha val="100000"/>
              </a:srgbClr>
            </a:solidFill>
          </p:spPr>
          <p:txBody>
            <a:bodyPr/>
            <a:lstStyle/>
            <a:p/>
          </p:txBody>
        </p:sp>
        <p:sp>
          <p:nvSpPr>
            <p:cNvPr id="158" name="rc158"/>
            <p:cNvSpPr/>
            <p:nvPr/>
          </p:nvSpPr>
          <p:spPr>
            <a:xfrm>
              <a:off x="4259056" y="1163522"/>
              <a:ext cx="123646" cy="2411377"/>
            </a:xfrm>
            <a:prstGeom prst="rect">
              <a:avLst/>
            </a:prstGeom>
            <a:solidFill>
              <a:srgbClr val="80BD41">
                <a:alpha val="100000"/>
              </a:srgbClr>
            </a:solidFill>
          </p:spPr>
          <p:txBody>
            <a:bodyPr/>
            <a:lstStyle/>
            <a:p/>
          </p:txBody>
        </p:sp>
        <p:sp>
          <p:nvSpPr>
            <p:cNvPr id="159" name="rc159"/>
            <p:cNvSpPr/>
            <p:nvPr/>
          </p:nvSpPr>
          <p:spPr>
            <a:xfrm>
              <a:off x="4121671" y="1163522"/>
              <a:ext cx="123646" cy="2411377"/>
            </a:xfrm>
            <a:prstGeom prst="rect">
              <a:avLst/>
            </a:prstGeom>
            <a:solidFill>
              <a:srgbClr val="80BD41">
                <a:alpha val="100000"/>
              </a:srgbClr>
            </a:solidFill>
          </p:spPr>
          <p:txBody>
            <a:bodyPr/>
            <a:lstStyle/>
            <a:p/>
          </p:txBody>
        </p:sp>
        <p:sp>
          <p:nvSpPr>
            <p:cNvPr id="160" name="rc160"/>
            <p:cNvSpPr/>
            <p:nvPr/>
          </p:nvSpPr>
          <p:spPr>
            <a:xfrm>
              <a:off x="4533827" y="1107444"/>
              <a:ext cx="123646" cy="2467455"/>
            </a:xfrm>
            <a:prstGeom prst="rect">
              <a:avLst/>
            </a:prstGeom>
            <a:solidFill>
              <a:srgbClr val="80BD41">
                <a:alpha val="100000"/>
              </a:srgbClr>
            </a:solidFill>
          </p:spPr>
          <p:txBody>
            <a:bodyPr/>
            <a:lstStyle/>
            <a:p/>
          </p:txBody>
        </p:sp>
        <p:sp>
          <p:nvSpPr>
            <p:cNvPr id="161" name="rc161"/>
            <p:cNvSpPr/>
            <p:nvPr/>
          </p:nvSpPr>
          <p:spPr>
            <a:xfrm>
              <a:off x="4671212" y="1079405"/>
              <a:ext cx="123646" cy="2495495"/>
            </a:xfrm>
            <a:prstGeom prst="rect">
              <a:avLst/>
            </a:prstGeom>
            <a:solidFill>
              <a:srgbClr val="80BD41">
                <a:alpha val="100000"/>
              </a:srgbClr>
            </a:solidFill>
          </p:spPr>
          <p:txBody>
            <a:bodyPr/>
            <a:lstStyle/>
            <a:p/>
          </p:txBody>
        </p:sp>
        <p:sp>
          <p:nvSpPr>
            <p:cNvPr id="162" name="rc162"/>
            <p:cNvSpPr/>
            <p:nvPr/>
          </p:nvSpPr>
          <p:spPr>
            <a:xfrm>
              <a:off x="4808597" y="1051365"/>
              <a:ext cx="123646" cy="2523534"/>
            </a:xfrm>
            <a:prstGeom prst="rect">
              <a:avLst/>
            </a:prstGeom>
            <a:solidFill>
              <a:srgbClr val="80BD41">
                <a:alpha val="100000"/>
              </a:srgbClr>
            </a:solidFill>
          </p:spPr>
          <p:txBody>
            <a:bodyPr/>
            <a:lstStyle/>
            <a:p/>
          </p:txBody>
        </p:sp>
        <p:sp>
          <p:nvSpPr>
            <p:cNvPr id="163" name="rc163"/>
            <p:cNvSpPr/>
            <p:nvPr/>
          </p:nvSpPr>
          <p:spPr>
            <a:xfrm>
              <a:off x="4945983" y="1051365"/>
              <a:ext cx="123646" cy="2523534"/>
            </a:xfrm>
            <a:prstGeom prst="rect">
              <a:avLst/>
            </a:prstGeom>
            <a:solidFill>
              <a:srgbClr val="80BD41">
                <a:alpha val="100000"/>
              </a:srgbClr>
            </a:solidFill>
          </p:spPr>
          <p:txBody>
            <a:bodyPr/>
            <a:lstStyle/>
            <a:p/>
          </p:txBody>
        </p:sp>
        <p:sp>
          <p:nvSpPr>
            <p:cNvPr id="164" name="rc164"/>
            <p:cNvSpPr/>
            <p:nvPr/>
          </p:nvSpPr>
          <p:spPr>
            <a:xfrm>
              <a:off x="5083368" y="1051365"/>
              <a:ext cx="123646" cy="2523534"/>
            </a:xfrm>
            <a:prstGeom prst="rect">
              <a:avLst/>
            </a:prstGeom>
            <a:solidFill>
              <a:srgbClr val="80BD41">
                <a:alpha val="100000"/>
              </a:srgbClr>
            </a:solidFill>
          </p:spPr>
          <p:txBody>
            <a:bodyPr/>
            <a:lstStyle/>
            <a:p/>
          </p:txBody>
        </p:sp>
        <p:sp>
          <p:nvSpPr>
            <p:cNvPr id="165" name="rc165"/>
            <p:cNvSpPr/>
            <p:nvPr/>
          </p:nvSpPr>
          <p:spPr>
            <a:xfrm>
              <a:off x="5220753" y="1023326"/>
              <a:ext cx="123646" cy="2551573"/>
            </a:xfrm>
            <a:prstGeom prst="rect">
              <a:avLst/>
            </a:prstGeom>
            <a:solidFill>
              <a:srgbClr val="80BD41">
                <a:alpha val="100000"/>
              </a:srgbClr>
            </a:solidFill>
          </p:spPr>
          <p:txBody>
            <a:bodyPr/>
            <a:lstStyle/>
            <a:p/>
          </p:txBody>
        </p:sp>
        <p:sp>
          <p:nvSpPr>
            <p:cNvPr id="166" name="rc166"/>
            <p:cNvSpPr/>
            <p:nvPr/>
          </p:nvSpPr>
          <p:spPr>
            <a:xfrm>
              <a:off x="5358139" y="995287"/>
              <a:ext cx="123646" cy="2579612"/>
            </a:xfrm>
            <a:prstGeom prst="rect">
              <a:avLst/>
            </a:prstGeom>
            <a:solidFill>
              <a:srgbClr val="80BD41">
                <a:alpha val="100000"/>
              </a:srgbClr>
            </a:solidFill>
          </p:spPr>
          <p:txBody>
            <a:bodyPr/>
            <a:lstStyle/>
            <a:p/>
          </p:txBody>
        </p:sp>
        <p:sp>
          <p:nvSpPr>
            <p:cNvPr id="167" name="rc167"/>
            <p:cNvSpPr/>
            <p:nvPr/>
          </p:nvSpPr>
          <p:spPr>
            <a:xfrm>
              <a:off x="5495524" y="995287"/>
              <a:ext cx="123646" cy="2579612"/>
            </a:xfrm>
            <a:prstGeom prst="rect">
              <a:avLst/>
            </a:prstGeom>
            <a:solidFill>
              <a:srgbClr val="80BD41">
                <a:alpha val="100000"/>
              </a:srgbClr>
            </a:solidFill>
          </p:spPr>
          <p:txBody>
            <a:bodyPr/>
            <a:lstStyle/>
            <a:p/>
          </p:txBody>
        </p:sp>
        <p:sp>
          <p:nvSpPr>
            <p:cNvPr id="168" name="rc168"/>
            <p:cNvSpPr/>
            <p:nvPr/>
          </p:nvSpPr>
          <p:spPr>
            <a:xfrm>
              <a:off x="5770294" y="967247"/>
              <a:ext cx="123646" cy="2607652"/>
            </a:xfrm>
            <a:prstGeom prst="rect">
              <a:avLst/>
            </a:prstGeom>
            <a:solidFill>
              <a:srgbClr val="80BD41">
                <a:alpha val="100000"/>
              </a:srgbClr>
            </a:solidFill>
          </p:spPr>
          <p:txBody>
            <a:bodyPr/>
            <a:lstStyle/>
            <a:p/>
          </p:txBody>
        </p:sp>
        <p:sp>
          <p:nvSpPr>
            <p:cNvPr id="169" name="rc169"/>
            <p:cNvSpPr/>
            <p:nvPr/>
          </p:nvSpPr>
          <p:spPr>
            <a:xfrm>
              <a:off x="5632909" y="967247"/>
              <a:ext cx="123646" cy="2607652"/>
            </a:xfrm>
            <a:prstGeom prst="rect">
              <a:avLst/>
            </a:prstGeom>
            <a:solidFill>
              <a:srgbClr val="80BD41">
                <a:alpha val="100000"/>
              </a:srgbClr>
            </a:solidFill>
          </p:spPr>
          <p:txBody>
            <a:bodyPr/>
            <a:lstStyle/>
            <a:p/>
          </p:txBody>
        </p:sp>
        <p:sp>
          <p:nvSpPr>
            <p:cNvPr id="170" name="rc170"/>
            <p:cNvSpPr/>
            <p:nvPr/>
          </p:nvSpPr>
          <p:spPr>
            <a:xfrm>
              <a:off x="5907680" y="939208"/>
              <a:ext cx="123646" cy="2635691"/>
            </a:xfrm>
            <a:prstGeom prst="rect">
              <a:avLst/>
            </a:prstGeom>
            <a:solidFill>
              <a:srgbClr val="80BD41">
                <a:alpha val="100000"/>
              </a:srgbClr>
            </a:solidFill>
          </p:spPr>
          <p:txBody>
            <a:bodyPr/>
            <a:lstStyle/>
            <a:p/>
          </p:txBody>
        </p:sp>
        <p:sp>
          <p:nvSpPr>
            <p:cNvPr id="171" name="rc171"/>
            <p:cNvSpPr/>
            <p:nvPr/>
          </p:nvSpPr>
          <p:spPr>
            <a:xfrm>
              <a:off x="6045065" y="939208"/>
              <a:ext cx="123646" cy="2635691"/>
            </a:xfrm>
            <a:prstGeom prst="rect">
              <a:avLst/>
            </a:prstGeom>
            <a:solidFill>
              <a:srgbClr val="80BD41">
                <a:alpha val="100000"/>
              </a:srgbClr>
            </a:solidFill>
          </p:spPr>
          <p:txBody>
            <a:bodyPr/>
            <a:lstStyle/>
            <a:p/>
          </p:txBody>
        </p:sp>
        <p:sp>
          <p:nvSpPr>
            <p:cNvPr id="172" name="rc172"/>
            <p:cNvSpPr/>
            <p:nvPr/>
          </p:nvSpPr>
          <p:spPr>
            <a:xfrm>
              <a:off x="6182450" y="911169"/>
              <a:ext cx="123646" cy="2663730"/>
            </a:xfrm>
            <a:prstGeom prst="rect">
              <a:avLst/>
            </a:prstGeom>
            <a:solidFill>
              <a:srgbClr val="80BD41">
                <a:alpha val="100000"/>
              </a:srgbClr>
            </a:solidFill>
          </p:spPr>
          <p:txBody>
            <a:bodyPr/>
            <a:lstStyle/>
            <a:p/>
          </p:txBody>
        </p:sp>
        <p:sp>
          <p:nvSpPr>
            <p:cNvPr id="173" name="rc173"/>
            <p:cNvSpPr/>
            <p:nvPr/>
          </p:nvSpPr>
          <p:spPr>
            <a:xfrm>
              <a:off x="6319836" y="883130"/>
              <a:ext cx="123646" cy="2691769"/>
            </a:xfrm>
            <a:prstGeom prst="rect">
              <a:avLst/>
            </a:prstGeom>
            <a:solidFill>
              <a:srgbClr val="80BD41">
                <a:alpha val="100000"/>
              </a:srgbClr>
            </a:solidFill>
          </p:spPr>
          <p:txBody>
            <a:bodyPr/>
            <a:lstStyle/>
            <a:p/>
          </p:txBody>
        </p:sp>
        <p:sp>
          <p:nvSpPr>
            <p:cNvPr id="174" name="rc174"/>
            <p:cNvSpPr/>
            <p:nvPr/>
          </p:nvSpPr>
          <p:spPr>
            <a:xfrm>
              <a:off x="6594606" y="883130"/>
              <a:ext cx="123646" cy="2691769"/>
            </a:xfrm>
            <a:prstGeom prst="rect">
              <a:avLst/>
            </a:prstGeom>
            <a:solidFill>
              <a:srgbClr val="80BD41">
                <a:alpha val="100000"/>
              </a:srgbClr>
            </a:solidFill>
          </p:spPr>
          <p:txBody>
            <a:bodyPr/>
            <a:lstStyle/>
            <a:p/>
          </p:txBody>
        </p:sp>
        <p:sp>
          <p:nvSpPr>
            <p:cNvPr id="175" name="rc175"/>
            <p:cNvSpPr/>
            <p:nvPr/>
          </p:nvSpPr>
          <p:spPr>
            <a:xfrm>
              <a:off x="6457221" y="883130"/>
              <a:ext cx="123646" cy="2691769"/>
            </a:xfrm>
            <a:prstGeom prst="rect">
              <a:avLst/>
            </a:prstGeom>
            <a:solidFill>
              <a:srgbClr val="80BD41">
                <a:alpha val="100000"/>
              </a:srgbClr>
            </a:solidFill>
          </p:spPr>
          <p:txBody>
            <a:bodyPr/>
            <a:lstStyle/>
            <a:p/>
          </p:txBody>
        </p:sp>
        <p:sp>
          <p:nvSpPr>
            <p:cNvPr id="176" name="rc176"/>
            <p:cNvSpPr/>
            <p:nvPr/>
          </p:nvSpPr>
          <p:spPr>
            <a:xfrm>
              <a:off x="6731991" y="883130"/>
              <a:ext cx="123646" cy="2691769"/>
            </a:xfrm>
            <a:prstGeom prst="rect">
              <a:avLst/>
            </a:prstGeom>
            <a:solidFill>
              <a:srgbClr val="80BD41">
                <a:alpha val="100000"/>
              </a:srgbClr>
            </a:solidFill>
          </p:spPr>
          <p:txBody>
            <a:bodyPr/>
            <a:lstStyle/>
            <a:p/>
          </p:txBody>
        </p:sp>
        <p:sp>
          <p:nvSpPr>
            <p:cNvPr id="177" name="rc177"/>
            <p:cNvSpPr/>
            <p:nvPr/>
          </p:nvSpPr>
          <p:spPr>
            <a:xfrm>
              <a:off x="7006762" y="855090"/>
              <a:ext cx="123646" cy="2719809"/>
            </a:xfrm>
            <a:prstGeom prst="rect">
              <a:avLst/>
            </a:prstGeom>
            <a:solidFill>
              <a:srgbClr val="80BD41">
                <a:alpha val="100000"/>
              </a:srgbClr>
            </a:solidFill>
          </p:spPr>
          <p:txBody>
            <a:bodyPr/>
            <a:lstStyle/>
            <a:p/>
          </p:txBody>
        </p:sp>
        <p:sp>
          <p:nvSpPr>
            <p:cNvPr id="178" name="rc178"/>
            <p:cNvSpPr/>
            <p:nvPr/>
          </p:nvSpPr>
          <p:spPr>
            <a:xfrm>
              <a:off x="7144147" y="855090"/>
              <a:ext cx="123646" cy="2719809"/>
            </a:xfrm>
            <a:prstGeom prst="rect">
              <a:avLst/>
            </a:prstGeom>
            <a:solidFill>
              <a:srgbClr val="80BD41">
                <a:alpha val="100000"/>
              </a:srgbClr>
            </a:solidFill>
          </p:spPr>
          <p:txBody>
            <a:bodyPr/>
            <a:lstStyle/>
            <a:p/>
          </p:txBody>
        </p:sp>
        <p:sp>
          <p:nvSpPr>
            <p:cNvPr id="179" name="rc179"/>
            <p:cNvSpPr/>
            <p:nvPr/>
          </p:nvSpPr>
          <p:spPr>
            <a:xfrm>
              <a:off x="7281533" y="855090"/>
              <a:ext cx="123646" cy="2719809"/>
            </a:xfrm>
            <a:prstGeom prst="rect">
              <a:avLst/>
            </a:prstGeom>
            <a:solidFill>
              <a:srgbClr val="80BD41">
                <a:alpha val="100000"/>
              </a:srgbClr>
            </a:solidFill>
          </p:spPr>
          <p:txBody>
            <a:bodyPr/>
            <a:lstStyle/>
            <a:p/>
          </p:txBody>
        </p:sp>
        <p:sp>
          <p:nvSpPr>
            <p:cNvPr id="180" name="rc180"/>
            <p:cNvSpPr/>
            <p:nvPr/>
          </p:nvSpPr>
          <p:spPr>
            <a:xfrm>
              <a:off x="6869377" y="855090"/>
              <a:ext cx="123646" cy="2719809"/>
            </a:xfrm>
            <a:prstGeom prst="rect">
              <a:avLst/>
            </a:prstGeom>
            <a:solidFill>
              <a:srgbClr val="80BD41">
                <a:alpha val="100000"/>
              </a:srgbClr>
            </a:solidFill>
          </p:spPr>
          <p:txBody>
            <a:bodyPr/>
            <a:lstStyle/>
            <a:p/>
          </p:txBody>
        </p:sp>
        <p:sp>
          <p:nvSpPr>
            <p:cNvPr id="181" name="rc181"/>
            <p:cNvSpPr/>
            <p:nvPr/>
          </p:nvSpPr>
          <p:spPr>
            <a:xfrm>
              <a:off x="7693688" y="827051"/>
              <a:ext cx="123646" cy="2747848"/>
            </a:xfrm>
            <a:prstGeom prst="rect">
              <a:avLst/>
            </a:prstGeom>
            <a:solidFill>
              <a:srgbClr val="80BD41">
                <a:alpha val="100000"/>
              </a:srgbClr>
            </a:solidFill>
          </p:spPr>
          <p:txBody>
            <a:bodyPr/>
            <a:lstStyle/>
            <a:p/>
          </p:txBody>
        </p:sp>
        <p:sp>
          <p:nvSpPr>
            <p:cNvPr id="182" name="rc182"/>
            <p:cNvSpPr/>
            <p:nvPr/>
          </p:nvSpPr>
          <p:spPr>
            <a:xfrm>
              <a:off x="7418918" y="827051"/>
              <a:ext cx="123646" cy="2747848"/>
            </a:xfrm>
            <a:prstGeom prst="rect">
              <a:avLst/>
            </a:prstGeom>
            <a:solidFill>
              <a:srgbClr val="80BD41">
                <a:alpha val="100000"/>
              </a:srgbClr>
            </a:solidFill>
          </p:spPr>
          <p:txBody>
            <a:bodyPr/>
            <a:lstStyle/>
            <a:p/>
          </p:txBody>
        </p:sp>
        <p:sp>
          <p:nvSpPr>
            <p:cNvPr id="183" name="rc183"/>
            <p:cNvSpPr/>
            <p:nvPr/>
          </p:nvSpPr>
          <p:spPr>
            <a:xfrm>
              <a:off x="7556303" y="827051"/>
              <a:ext cx="123646" cy="2747848"/>
            </a:xfrm>
            <a:prstGeom prst="rect">
              <a:avLst/>
            </a:prstGeom>
            <a:solidFill>
              <a:srgbClr val="80BD41">
                <a:alpha val="100000"/>
              </a:srgbClr>
            </a:solidFill>
          </p:spPr>
          <p:txBody>
            <a:bodyPr/>
            <a:lstStyle/>
            <a:p/>
          </p:txBody>
        </p:sp>
        <p:sp>
          <p:nvSpPr>
            <p:cNvPr id="184" name="rc184"/>
            <p:cNvSpPr/>
            <p:nvPr/>
          </p:nvSpPr>
          <p:spPr>
            <a:xfrm>
              <a:off x="8105844" y="799012"/>
              <a:ext cx="123646" cy="2775887"/>
            </a:xfrm>
            <a:prstGeom prst="rect">
              <a:avLst/>
            </a:prstGeom>
            <a:solidFill>
              <a:srgbClr val="80BD41">
                <a:alpha val="100000"/>
              </a:srgbClr>
            </a:solidFill>
          </p:spPr>
          <p:txBody>
            <a:bodyPr/>
            <a:lstStyle/>
            <a:p/>
          </p:txBody>
        </p:sp>
        <p:sp>
          <p:nvSpPr>
            <p:cNvPr id="185" name="rc185"/>
            <p:cNvSpPr/>
            <p:nvPr/>
          </p:nvSpPr>
          <p:spPr>
            <a:xfrm>
              <a:off x="8930156" y="799012"/>
              <a:ext cx="123646" cy="2775887"/>
            </a:xfrm>
            <a:prstGeom prst="rect">
              <a:avLst/>
            </a:prstGeom>
            <a:solidFill>
              <a:srgbClr val="80BD41">
                <a:alpha val="100000"/>
              </a:srgbClr>
            </a:solidFill>
          </p:spPr>
          <p:txBody>
            <a:bodyPr/>
            <a:lstStyle/>
            <a:p/>
          </p:txBody>
        </p:sp>
        <p:sp>
          <p:nvSpPr>
            <p:cNvPr id="186" name="rc186"/>
            <p:cNvSpPr/>
            <p:nvPr/>
          </p:nvSpPr>
          <p:spPr>
            <a:xfrm>
              <a:off x="8518000" y="799012"/>
              <a:ext cx="123646" cy="2775887"/>
            </a:xfrm>
            <a:prstGeom prst="rect">
              <a:avLst/>
            </a:prstGeom>
            <a:solidFill>
              <a:srgbClr val="80BD41">
                <a:alpha val="100000"/>
              </a:srgbClr>
            </a:solidFill>
          </p:spPr>
          <p:txBody>
            <a:bodyPr/>
            <a:lstStyle/>
            <a:p/>
          </p:txBody>
        </p:sp>
        <p:sp>
          <p:nvSpPr>
            <p:cNvPr id="187" name="rc187"/>
            <p:cNvSpPr/>
            <p:nvPr/>
          </p:nvSpPr>
          <p:spPr>
            <a:xfrm>
              <a:off x="8243230" y="799012"/>
              <a:ext cx="123646" cy="2775887"/>
            </a:xfrm>
            <a:prstGeom prst="rect">
              <a:avLst/>
            </a:prstGeom>
            <a:solidFill>
              <a:srgbClr val="80BD41">
                <a:alpha val="100000"/>
              </a:srgbClr>
            </a:solidFill>
          </p:spPr>
          <p:txBody>
            <a:bodyPr/>
            <a:lstStyle/>
            <a:p/>
          </p:txBody>
        </p:sp>
        <p:sp>
          <p:nvSpPr>
            <p:cNvPr id="188" name="rc188"/>
            <p:cNvSpPr/>
            <p:nvPr/>
          </p:nvSpPr>
          <p:spPr>
            <a:xfrm>
              <a:off x="7831074" y="799012"/>
              <a:ext cx="123646" cy="2775887"/>
            </a:xfrm>
            <a:prstGeom prst="rect">
              <a:avLst/>
            </a:prstGeom>
            <a:solidFill>
              <a:srgbClr val="80BD41">
                <a:alpha val="100000"/>
              </a:srgbClr>
            </a:solidFill>
          </p:spPr>
          <p:txBody>
            <a:bodyPr/>
            <a:lstStyle/>
            <a:p/>
          </p:txBody>
        </p:sp>
        <p:sp>
          <p:nvSpPr>
            <p:cNvPr id="189" name="rc189"/>
            <p:cNvSpPr/>
            <p:nvPr/>
          </p:nvSpPr>
          <p:spPr>
            <a:xfrm>
              <a:off x="7968459" y="799012"/>
              <a:ext cx="123646" cy="2775887"/>
            </a:xfrm>
            <a:prstGeom prst="rect">
              <a:avLst/>
            </a:prstGeom>
            <a:solidFill>
              <a:srgbClr val="80BD41">
                <a:alpha val="100000"/>
              </a:srgbClr>
            </a:solidFill>
          </p:spPr>
          <p:txBody>
            <a:bodyPr/>
            <a:lstStyle/>
            <a:p/>
          </p:txBody>
        </p:sp>
        <p:sp>
          <p:nvSpPr>
            <p:cNvPr id="190" name="rc190"/>
            <p:cNvSpPr/>
            <p:nvPr/>
          </p:nvSpPr>
          <p:spPr>
            <a:xfrm>
              <a:off x="8380615" y="799012"/>
              <a:ext cx="123646" cy="2775887"/>
            </a:xfrm>
            <a:prstGeom prst="rect">
              <a:avLst/>
            </a:prstGeom>
            <a:solidFill>
              <a:srgbClr val="80BD41">
                <a:alpha val="100000"/>
              </a:srgbClr>
            </a:solidFill>
          </p:spPr>
          <p:txBody>
            <a:bodyPr/>
            <a:lstStyle/>
            <a:p/>
          </p:txBody>
        </p:sp>
        <p:sp>
          <p:nvSpPr>
            <p:cNvPr id="191" name="rc191"/>
            <p:cNvSpPr/>
            <p:nvPr/>
          </p:nvSpPr>
          <p:spPr>
            <a:xfrm>
              <a:off x="8792771" y="799012"/>
              <a:ext cx="123646" cy="2775887"/>
            </a:xfrm>
            <a:prstGeom prst="rect">
              <a:avLst/>
            </a:prstGeom>
            <a:solidFill>
              <a:srgbClr val="80BD41">
                <a:alpha val="100000"/>
              </a:srgbClr>
            </a:solidFill>
          </p:spPr>
          <p:txBody>
            <a:bodyPr/>
            <a:lstStyle/>
            <a:p/>
          </p:txBody>
        </p:sp>
        <p:sp>
          <p:nvSpPr>
            <p:cNvPr id="192" name="rc192"/>
            <p:cNvSpPr/>
            <p:nvPr/>
          </p:nvSpPr>
          <p:spPr>
            <a:xfrm>
              <a:off x="8655385" y="799012"/>
              <a:ext cx="123646" cy="2775887"/>
            </a:xfrm>
            <a:prstGeom prst="rect">
              <a:avLst/>
            </a:prstGeom>
            <a:solidFill>
              <a:srgbClr val="80BD41">
                <a:alpha val="100000"/>
              </a:srgbClr>
            </a:solidFill>
          </p:spPr>
          <p:txBody>
            <a:bodyPr/>
            <a:lstStyle/>
            <a:p/>
          </p:txBody>
        </p:sp>
        <p:sp>
          <p:nvSpPr>
            <p:cNvPr id="193" name="pg193"/>
            <p:cNvSpPr/>
            <p:nvPr/>
          </p:nvSpPr>
          <p:spPr>
            <a:xfrm>
              <a:off x="869525" y="3496354"/>
              <a:ext cx="78545" cy="78545"/>
            </a:xfrm>
            <a:custGeom>
              <a:avLst/>
              <a:pathLst>
                <a:path w="78545" h="78545">
                  <a:moveTo>
                    <a:pt x="78545" y="0"/>
                  </a:moveTo>
                  <a:lnTo>
                    <a:pt x="78545" y="8636"/>
                  </a:lnTo>
                  <a:lnTo>
                    <a:pt x="8636" y="78545"/>
                  </a:lnTo>
                  <a:lnTo>
                    <a:pt x="0" y="785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824424" y="340998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824424" y="332362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824424" y="323725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824424" y="315089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824424" y="306452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824424" y="297816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824424" y="289179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824424" y="280543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824424" y="271906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824424" y="263270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824424" y="254633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824424" y="245996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824424" y="237360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824424" y="228723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824424" y="220087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824424" y="211450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824424" y="2060779"/>
              <a:ext cx="99646" cy="99646"/>
            </a:xfrm>
            <a:custGeom>
              <a:avLst/>
              <a:pathLst>
                <a:path w="99646" h="99646">
                  <a:moveTo>
                    <a:pt x="91010" y="0"/>
                  </a:moveTo>
                  <a:lnTo>
                    <a:pt x="99646" y="0"/>
                  </a:lnTo>
                  <a:lnTo>
                    <a:pt x="0" y="99646"/>
                  </a:lnTo>
                  <a:lnTo>
                    <a:pt x="0" y="910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824424" y="2060779"/>
              <a:ext cx="13281" cy="13281"/>
            </a:xfrm>
            <a:custGeom>
              <a:avLst/>
              <a:pathLst>
                <a:path w="13281" h="13281">
                  <a:moveTo>
                    <a:pt x="4645" y="0"/>
                  </a:moveTo>
                  <a:lnTo>
                    <a:pt x="13281" y="0"/>
                  </a:lnTo>
                  <a:lnTo>
                    <a:pt x="0" y="13281"/>
                  </a:lnTo>
                  <a:lnTo>
                    <a:pt x="0" y="46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301352" y="3516025"/>
              <a:ext cx="58874" cy="58874"/>
            </a:xfrm>
            <a:custGeom>
              <a:avLst/>
              <a:pathLst>
                <a:path w="58874" h="58874">
                  <a:moveTo>
                    <a:pt x="58874" y="0"/>
                  </a:moveTo>
                  <a:lnTo>
                    <a:pt x="58874" y="8636"/>
                  </a:lnTo>
                  <a:lnTo>
                    <a:pt x="8636" y="58874"/>
                  </a:lnTo>
                  <a:lnTo>
                    <a:pt x="0" y="588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236580" y="342965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236580" y="334329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236580" y="32569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236580" y="317056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236580" y="308419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236580" y="29978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236580" y="291146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236580" y="282510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236580" y="273873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236580" y="26523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236580" y="25660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236580" y="247964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1236580" y="23932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236580" y="230691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236580" y="22205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236580" y="213417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236580" y="204781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236580" y="196144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236580" y="18750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236580" y="17887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236580" y="1724308"/>
              <a:ext cx="110327" cy="110327"/>
            </a:xfrm>
            <a:custGeom>
              <a:avLst/>
              <a:pathLst>
                <a:path w="110327" h="110327">
                  <a:moveTo>
                    <a:pt x="101691" y="0"/>
                  </a:moveTo>
                  <a:lnTo>
                    <a:pt x="110327" y="0"/>
                  </a:lnTo>
                  <a:lnTo>
                    <a:pt x="0" y="110327"/>
                  </a:lnTo>
                  <a:lnTo>
                    <a:pt x="0" y="10169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236580" y="1724308"/>
              <a:ext cx="23962" cy="23962"/>
            </a:xfrm>
            <a:custGeom>
              <a:avLst/>
              <a:pathLst>
                <a:path w="23962" h="23962">
                  <a:moveTo>
                    <a:pt x="15325" y="0"/>
                  </a:moveTo>
                  <a:lnTo>
                    <a:pt x="23962" y="0"/>
                  </a:lnTo>
                  <a:lnTo>
                    <a:pt x="0" y="23962"/>
                  </a:lnTo>
                  <a:lnTo>
                    <a:pt x="0" y="1532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2855928" y="3559363"/>
              <a:ext cx="15536" cy="15536"/>
            </a:xfrm>
            <a:custGeom>
              <a:avLst/>
              <a:pathLst>
                <a:path w="15536" h="15536">
                  <a:moveTo>
                    <a:pt x="15536" y="0"/>
                  </a:moveTo>
                  <a:lnTo>
                    <a:pt x="15536" y="8636"/>
                  </a:lnTo>
                  <a:lnTo>
                    <a:pt x="8636" y="15536"/>
                  </a:lnTo>
                  <a:lnTo>
                    <a:pt x="0" y="1553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2769563" y="3472998"/>
              <a:ext cx="101901" cy="101901"/>
            </a:xfrm>
            <a:custGeom>
              <a:avLst/>
              <a:pathLst>
                <a:path w="101901" h="101901">
                  <a:moveTo>
                    <a:pt x="101901" y="0"/>
                  </a:moveTo>
                  <a:lnTo>
                    <a:pt x="101901" y="8636"/>
                  </a:lnTo>
                  <a:lnTo>
                    <a:pt x="8636" y="101901"/>
                  </a:lnTo>
                  <a:lnTo>
                    <a:pt x="0" y="10190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2747818" y="338663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2747818" y="330026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2747818" y="321390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2747818" y="312753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2747818" y="30411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2747818" y="29548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2747818" y="286844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2747818" y="27820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2747818" y="269570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747818" y="26093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747818" y="252297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747818" y="243661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747818" y="235024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747818" y="22638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747818" y="21775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747818" y="209115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747818" y="20047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747818" y="191842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747818" y="18320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747818" y="174569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747818" y="165932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747818" y="15729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747818" y="148659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747818" y="14002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747818" y="1359797"/>
              <a:ext cx="86349" cy="86349"/>
            </a:xfrm>
            <a:custGeom>
              <a:avLst/>
              <a:pathLst>
                <a:path w="86349" h="86349">
                  <a:moveTo>
                    <a:pt x="77713" y="0"/>
                  </a:moveTo>
                  <a:lnTo>
                    <a:pt x="86349" y="0"/>
                  </a:lnTo>
                  <a:lnTo>
                    <a:pt x="0" y="86349"/>
                  </a:lnTo>
                  <a:lnTo>
                    <a:pt x="0" y="7771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3546851" y="3563359"/>
              <a:ext cx="11540" cy="11540"/>
            </a:xfrm>
            <a:custGeom>
              <a:avLst/>
              <a:pathLst>
                <a:path w="11540" h="11540">
                  <a:moveTo>
                    <a:pt x="11540" y="0"/>
                  </a:moveTo>
                  <a:lnTo>
                    <a:pt x="11540" y="8636"/>
                  </a:lnTo>
                  <a:lnTo>
                    <a:pt x="8636" y="11540"/>
                  </a:lnTo>
                  <a:lnTo>
                    <a:pt x="0" y="1154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3460486" y="3476994"/>
              <a:ext cx="97905" cy="97905"/>
            </a:xfrm>
            <a:custGeom>
              <a:avLst/>
              <a:pathLst>
                <a:path w="97905" h="97905">
                  <a:moveTo>
                    <a:pt x="97905" y="0"/>
                  </a:moveTo>
                  <a:lnTo>
                    <a:pt x="97905" y="8636"/>
                  </a:lnTo>
                  <a:lnTo>
                    <a:pt x="8636" y="97905"/>
                  </a:lnTo>
                  <a:lnTo>
                    <a:pt x="0" y="9790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3434745" y="33906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3434745" y="330426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3434745" y="321789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3434745" y="31315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3434745" y="304516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3434745" y="295880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3434745" y="287243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3434745" y="27860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3434745" y="26997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3434745" y="261334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3434745" y="25269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3434745" y="244061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3434745" y="23542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3434745" y="226787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3434745" y="218151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3434745" y="209514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3434745" y="20087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3434745" y="192241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3434745" y="183605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3434745" y="17496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3434745" y="16633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434745" y="15769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434745" y="149059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3434745" y="14042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3434745" y="13178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434745" y="12314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434745" y="1219601"/>
              <a:ext cx="57811" cy="57811"/>
            </a:xfrm>
            <a:custGeom>
              <a:avLst/>
              <a:pathLst>
                <a:path w="57811" h="57811">
                  <a:moveTo>
                    <a:pt x="49175" y="0"/>
                  </a:moveTo>
                  <a:lnTo>
                    <a:pt x="57811" y="0"/>
                  </a:lnTo>
                  <a:lnTo>
                    <a:pt x="0" y="57811"/>
                  </a:lnTo>
                  <a:lnTo>
                    <a:pt x="0" y="4917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4065043" y="3532011"/>
              <a:ext cx="42889" cy="42889"/>
            </a:xfrm>
            <a:custGeom>
              <a:avLst/>
              <a:pathLst>
                <a:path w="42889" h="42889">
                  <a:moveTo>
                    <a:pt x="42889" y="0"/>
                  </a:moveTo>
                  <a:lnTo>
                    <a:pt x="42889" y="8636"/>
                  </a:lnTo>
                  <a:lnTo>
                    <a:pt x="8636" y="42889"/>
                  </a:lnTo>
                  <a:lnTo>
                    <a:pt x="0" y="4288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984286" y="3445645"/>
              <a:ext cx="123646" cy="129254"/>
            </a:xfrm>
            <a:custGeom>
              <a:avLst/>
              <a:pathLst>
                <a:path w="123646" h="129254">
                  <a:moveTo>
                    <a:pt x="123646" y="0"/>
                  </a:moveTo>
                  <a:lnTo>
                    <a:pt x="123646" y="8636"/>
                  </a:lnTo>
                  <a:lnTo>
                    <a:pt x="3028" y="129254"/>
                  </a:lnTo>
                  <a:lnTo>
                    <a:pt x="0" y="129254"/>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3984286" y="335928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984286" y="327291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984286" y="31865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3984286" y="310018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3984286" y="301381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3984286" y="292745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3984286" y="284108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3984286" y="27547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3984286" y="266835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3984286" y="258199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3984286" y="24956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3984286" y="240926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3984286" y="23228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3984286" y="223653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3984286" y="215016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984286" y="206379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3984286" y="197743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3984286" y="189106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3984286" y="180470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3984286" y="171833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984286" y="163197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984286" y="154560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984286" y="145924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984286" y="137287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984286" y="128651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984286" y="120014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984286" y="1191562"/>
              <a:ext cx="54502" cy="54502"/>
            </a:xfrm>
            <a:custGeom>
              <a:avLst/>
              <a:pathLst>
                <a:path w="54502" h="54502">
                  <a:moveTo>
                    <a:pt x="45865" y="0"/>
                  </a:moveTo>
                  <a:lnTo>
                    <a:pt x="54502" y="0"/>
                  </a:lnTo>
                  <a:lnTo>
                    <a:pt x="0" y="54502"/>
                  </a:lnTo>
                  <a:lnTo>
                    <a:pt x="0" y="4586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4755966" y="3536007"/>
              <a:ext cx="38892" cy="38892"/>
            </a:xfrm>
            <a:custGeom>
              <a:avLst/>
              <a:pathLst>
                <a:path w="38892" h="38892">
                  <a:moveTo>
                    <a:pt x="38892" y="0"/>
                  </a:moveTo>
                  <a:lnTo>
                    <a:pt x="38892" y="8636"/>
                  </a:lnTo>
                  <a:lnTo>
                    <a:pt x="8636" y="38892"/>
                  </a:lnTo>
                  <a:lnTo>
                    <a:pt x="0" y="388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4671212" y="3449642"/>
              <a:ext cx="123646" cy="125257"/>
            </a:xfrm>
            <a:custGeom>
              <a:avLst/>
              <a:pathLst>
                <a:path w="123646" h="125257">
                  <a:moveTo>
                    <a:pt x="123646" y="0"/>
                  </a:moveTo>
                  <a:lnTo>
                    <a:pt x="123646" y="8636"/>
                  </a:lnTo>
                  <a:lnTo>
                    <a:pt x="7025" y="125257"/>
                  </a:lnTo>
                  <a:lnTo>
                    <a:pt x="0" y="125257"/>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4671212" y="336327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4671212" y="327691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4671212" y="319054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4671212" y="310418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4671212" y="301781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4671212" y="29314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4671212" y="284508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4671212" y="275871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4671212" y="267235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4671212" y="258598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4671212" y="249962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4671212" y="241325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4671212" y="232689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4671212" y="224052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4671212" y="215416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4671212" y="206779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4671212" y="198143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4671212" y="189506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4671212" y="180870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4671212" y="172233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4671212" y="163596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4671212" y="154960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4671212" y="146323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4671212" y="137687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4671212" y="129050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4671212" y="120414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4671212" y="111777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4671212" y="1079405"/>
              <a:ext cx="84290" cy="84290"/>
            </a:xfrm>
            <a:custGeom>
              <a:avLst/>
              <a:pathLst>
                <a:path w="84290" h="84290">
                  <a:moveTo>
                    <a:pt x="75653" y="0"/>
                  </a:moveTo>
                  <a:lnTo>
                    <a:pt x="84290" y="0"/>
                  </a:lnTo>
                  <a:lnTo>
                    <a:pt x="0" y="84290"/>
                  </a:lnTo>
                  <a:lnTo>
                    <a:pt x="0" y="756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4928697" y="3571352"/>
              <a:ext cx="3547" cy="3547"/>
            </a:xfrm>
            <a:custGeom>
              <a:avLst/>
              <a:pathLst>
                <a:path w="3547" h="3547">
                  <a:moveTo>
                    <a:pt x="3547" y="0"/>
                  </a:moveTo>
                  <a:lnTo>
                    <a:pt x="3547" y="3547"/>
                  </a:lnTo>
                  <a:lnTo>
                    <a:pt x="0" y="354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4842332" y="3484987"/>
              <a:ext cx="89912" cy="89912"/>
            </a:xfrm>
            <a:custGeom>
              <a:avLst/>
              <a:pathLst>
                <a:path w="89912" h="89912">
                  <a:moveTo>
                    <a:pt x="89912" y="0"/>
                  </a:moveTo>
                  <a:lnTo>
                    <a:pt x="89912" y="8636"/>
                  </a:lnTo>
                  <a:lnTo>
                    <a:pt x="8636" y="89912"/>
                  </a:lnTo>
                  <a:lnTo>
                    <a:pt x="0" y="8991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4808597" y="33986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4808597" y="33122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4808597" y="322589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4808597" y="31395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4808597" y="30531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4808597" y="29667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4808597" y="288043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4808597" y="279406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4808597" y="270769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4808597" y="26213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4808597" y="253496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4808597" y="244860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4808597" y="236223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4808597" y="227587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4808597" y="218950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4808597" y="210314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4808597" y="201677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4808597" y="193041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4808597" y="184404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4808597" y="175768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4808597" y="167131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4808597" y="15849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4808597" y="149858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4808597" y="141221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808597" y="132585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808597" y="123948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808597" y="11531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808597" y="106675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808597" y="1051365"/>
              <a:ext cx="61309" cy="61309"/>
            </a:xfrm>
            <a:custGeom>
              <a:avLst/>
              <a:pathLst>
                <a:path w="61309" h="61309">
                  <a:moveTo>
                    <a:pt x="52673" y="0"/>
                  </a:moveTo>
                  <a:lnTo>
                    <a:pt x="61309" y="0"/>
                  </a:lnTo>
                  <a:lnTo>
                    <a:pt x="0" y="61309"/>
                  </a:lnTo>
                  <a:lnTo>
                    <a:pt x="0" y="5267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5274159" y="3504658"/>
              <a:ext cx="70241" cy="70241"/>
            </a:xfrm>
            <a:custGeom>
              <a:avLst/>
              <a:pathLst>
                <a:path w="70241" h="70241">
                  <a:moveTo>
                    <a:pt x="70241" y="0"/>
                  </a:moveTo>
                  <a:lnTo>
                    <a:pt x="70241" y="8636"/>
                  </a:lnTo>
                  <a:lnTo>
                    <a:pt x="8636" y="70241"/>
                  </a:lnTo>
                  <a:lnTo>
                    <a:pt x="0" y="7024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5220753" y="341829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5220753" y="333192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5220753" y="324556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5220753" y="315919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5220753" y="307283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5220753" y="298646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5220753" y="290010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5220753" y="281373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5220753" y="272737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5220753" y="264100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5220753" y="255463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5220753" y="246827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5220753" y="238190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5220753" y="229554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5220753" y="220917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5220753" y="212281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5220753" y="203644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5220753" y="195008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5220753" y="186371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5220753" y="177735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5220753" y="169098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5220753" y="160462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5220753" y="151825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5220753" y="143188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5220753" y="134552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5220753" y="125915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5220753" y="117279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5220753" y="108642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5220753" y="1023326"/>
              <a:ext cx="109019" cy="109019"/>
            </a:xfrm>
            <a:custGeom>
              <a:avLst/>
              <a:pathLst>
                <a:path w="109019" h="109019">
                  <a:moveTo>
                    <a:pt x="100383" y="0"/>
                  </a:moveTo>
                  <a:lnTo>
                    <a:pt x="109019" y="0"/>
                  </a:lnTo>
                  <a:lnTo>
                    <a:pt x="0" y="109019"/>
                  </a:lnTo>
                  <a:lnTo>
                    <a:pt x="0" y="10038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5220753" y="1023326"/>
              <a:ext cx="22654" cy="22654"/>
            </a:xfrm>
            <a:custGeom>
              <a:avLst/>
              <a:pathLst>
                <a:path w="22654" h="22654">
                  <a:moveTo>
                    <a:pt x="14018" y="0"/>
                  </a:moveTo>
                  <a:lnTo>
                    <a:pt x="22654" y="0"/>
                  </a:lnTo>
                  <a:lnTo>
                    <a:pt x="0" y="22654"/>
                  </a:lnTo>
                  <a:lnTo>
                    <a:pt x="0" y="140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6396908" y="3528325"/>
              <a:ext cx="46574" cy="46574"/>
            </a:xfrm>
            <a:custGeom>
              <a:avLst/>
              <a:pathLst>
                <a:path w="46574" h="46574">
                  <a:moveTo>
                    <a:pt x="46574" y="0"/>
                  </a:moveTo>
                  <a:lnTo>
                    <a:pt x="46574" y="8636"/>
                  </a:lnTo>
                  <a:lnTo>
                    <a:pt x="8636" y="46574"/>
                  </a:lnTo>
                  <a:lnTo>
                    <a:pt x="0" y="465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6319836" y="34419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6319836" y="33555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6319836" y="32692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6319836" y="318286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6319836" y="309649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6319836" y="30101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6319836" y="292376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6319836" y="283740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6319836" y="275103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6319836" y="266467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6319836" y="25783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6319836" y="249194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6319836" y="240557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6319836" y="231921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6319836" y="223284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6319836" y="214648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6319836" y="206011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6319836" y="19737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6319836" y="188738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6319836" y="180101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6319836" y="171465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6319836" y="162828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6319836" y="15419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6319836" y="145555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6319836" y="136919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6319836" y="12828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6319836" y="119646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6319836" y="11100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6319836" y="102373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6319836" y="93736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6319836" y="883130"/>
              <a:ext cx="100152" cy="100152"/>
            </a:xfrm>
            <a:custGeom>
              <a:avLst/>
              <a:pathLst>
                <a:path w="100152" h="100152">
                  <a:moveTo>
                    <a:pt x="91516" y="0"/>
                  </a:moveTo>
                  <a:lnTo>
                    <a:pt x="100152" y="0"/>
                  </a:lnTo>
                  <a:lnTo>
                    <a:pt x="0" y="100152"/>
                  </a:lnTo>
                  <a:lnTo>
                    <a:pt x="0" y="915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6319836" y="883130"/>
              <a:ext cx="13787" cy="13787"/>
            </a:xfrm>
            <a:custGeom>
              <a:avLst/>
              <a:pathLst>
                <a:path w="13787" h="13787">
                  <a:moveTo>
                    <a:pt x="5151" y="0"/>
                  </a:moveTo>
                  <a:lnTo>
                    <a:pt x="13787" y="0"/>
                  </a:lnTo>
                  <a:lnTo>
                    <a:pt x="0" y="13787"/>
                  </a:lnTo>
                  <a:lnTo>
                    <a:pt x="0" y="515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7087831" y="3532322"/>
              <a:ext cx="42577" cy="42577"/>
            </a:xfrm>
            <a:custGeom>
              <a:avLst/>
              <a:pathLst>
                <a:path w="42577" h="42577">
                  <a:moveTo>
                    <a:pt x="42577" y="0"/>
                  </a:moveTo>
                  <a:lnTo>
                    <a:pt x="42577" y="8636"/>
                  </a:lnTo>
                  <a:lnTo>
                    <a:pt x="8636" y="42577"/>
                  </a:lnTo>
                  <a:lnTo>
                    <a:pt x="0" y="425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7006762" y="3445957"/>
              <a:ext cx="123646" cy="128943"/>
            </a:xfrm>
            <a:custGeom>
              <a:avLst/>
              <a:pathLst>
                <a:path w="123646" h="128943">
                  <a:moveTo>
                    <a:pt x="123646" y="0"/>
                  </a:moveTo>
                  <a:lnTo>
                    <a:pt x="123646" y="8636"/>
                  </a:lnTo>
                  <a:lnTo>
                    <a:pt x="3340" y="128943"/>
                  </a:lnTo>
                  <a:lnTo>
                    <a:pt x="0" y="12894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7006762" y="335959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7006762" y="32732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7006762" y="31868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7006762" y="31004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7006762" y="301413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7006762" y="292776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7006762" y="284139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7006762" y="275503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7006762" y="266866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7006762" y="258230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7006762" y="249593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7006762" y="240957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7006762" y="232320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7006762" y="223684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7006762" y="215047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7006762" y="206411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7006762" y="197774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7006762" y="189138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7006762" y="180501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7006762" y="17186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7006762" y="163228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7006762" y="154591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7006762" y="145955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7006762" y="137318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7006762" y="128682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7006762" y="120045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7006762" y="111409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7006762" y="10277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7006762" y="94136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7006762" y="855090"/>
              <a:ext cx="123646" cy="132188"/>
            </a:xfrm>
            <a:custGeom>
              <a:avLst/>
              <a:pathLst>
                <a:path w="123646" h="132188">
                  <a:moveTo>
                    <a:pt x="123646" y="0"/>
                  </a:moveTo>
                  <a:lnTo>
                    <a:pt x="123646" y="8541"/>
                  </a:lnTo>
                  <a:lnTo>
                    <a:pt x="0" y="132188"/>
                  </a:lnTo>
                  <a:lnTo>
                    <a:pt x="0" y="12355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7006762" y="855090"/>
              <a:ext cx="45823" cy="45823"/>
            </a:xfrm>
            <a:custGeom>
              <a:avLst/>
              <a:pathLst>
                <a:path w="45823" h="45823">
                  <a:moveTo>
                    <a:pt x="37186" y="0"/>
                  </a:moveTo>
                  <a:lnTo>
                    <a:pt x="45823" y="0"/>
                  </a:lnTo>
                  <a:lnTo>
                    <a:pt x="0" y="45823"/>
                  </a:lnTo>
                  <a:lnTo>
                    <a:pt x="0" y="3718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rc478"/>
            <p:cNvSpPr/>
            <p:nvPr/>
          </p:nvSpPr>
          <p:spPr>
            <a:xfrm>
              <a:off x="824424" y="2060779"/>
              <a:ext cx="123646" cy="1514120"/>
            </a:xfrm>
            <a:prstGeom prst="rect">
              <a:avLst/>
            </a:prstGeom>
            <a:ln w="1355" cap="sq">
              <a:solidFill>
                <a:srgbClr val="000000">
                  <a:alpha val="100000"/>
                </a:srgbClr>
              </a:solidFill>
              <a:prstDash val="solid"/>
              <a:miter/>
            </a:ln>
          </p:spPr>
          <p:txBody>
            <a:bodyPr/>
            <a:lstStyle/>
            <a:p/>
          </p:txBody>
        </p:sp>
        <p:sp>
          <p:nvSpPr>
            <p:cNvPr id="479" name="rc479"/>
            <p:cNvSpPr/>
            <p:nvPr/>
          </p:nvSpPr>
          <p:spPr>
            <a:xfrm>
              <a:off x="961810" y="2032740"/>
              <a:ext cx="123646" cy="1542159"/>
            </a:xfrm>
            <a:prstGeom prst="rect">
              <a:avLst/>
            </a:prstGeom>
            <a:ln w="1355" cap="sq">
              <a:solidFill>
                <a:srgbClr val="000000">
                  <a:alpha val="100000"/>
                </a:srgbClr>
              </a:solidFill>
              <a:prstDash val="solid"/>
              <a:miter/>
            </a:ln>
          </p:spPr>
          <p:txBody>
            <a:bodyPr/>
            <a:lstStyle/>
            <a:p/>
          </p:txBody>
        </p:sp>
        <p:sp>
          <p:nvSpPr>
            <p:cNvPr id="480" name="rc480"/>
            <p:cNvSpPr/>
            <p:nvPr/>
          </p:nvSpPr>
          <p:spPr>
            <a:xfrm>
              <a:off x="1099195" y="2004700"/>
              <a:ext cx="123646" cy="1570199"/>
            </a:xfrm>
            <a:prstGeom prst="rect">
              <a:avLst/>
            </a:prstGeom>
            <a:ln w="1355" cap="sq">
              <a:solidFill>
                <a:srgbClr val="000000">
                  <a:alpha val="100000"/>
                </a:srgbClr>
              </a:solidFill>
              <a:prstDash val="solid"/>
              <a:miter/>
            </a:ln>
          </p:spPr>
          <p:txBody>
            <a:bodyPr/>
            <a:lstStyle/>
            <a:p/>
          </p:txBody>
        </p:sp>
        <p:sp>
          <p:nvSpPr>
            <p:cNvPr id="481" name="rc481"/>
            <p:cNvSpPr/>
            <p:nvPr/>
          </p:nvSpPr>
          <p:spPr>
            <a:xfrm>
              <a:off x="1236580" y="1724308"/>
              <a:ext cx="123646" cy="1850591"/>
            </a:xfrm>
            <a:prstGeom prst="rect">
              <a:avLst/>
            </a:prstGeom>
            <a:ln w="1355" cap="sq">
              <a:solidFill>
                <a:srgbClr val="000000">
                  <a:alpha val="100000"/>
                </a:srgbClr>
              </a:solidFill>
              <a:prstDash val="solid"/>
              <a:miter/>
            </a:ln>
          </p:spPr>
          <p:txBody>
            <a:bodyPr/>
            <a:lstStyle/>
            <a:p/>
          </p:txBody>
        </p:sp>
        <p:sp>
          <p:nvSpPr>
            <p:cNvPr id="482" name="rc482"/>
            <p:cNvSpPr/>
            <p:nvPr/>
          </p:nvSpPr>
          <p:spPr>
            <a:xfrm>
              <a:off x="1373965" y="1612151"/>
              <a:ext cx="123646" cy="1962748"/>
            </a:xfrm>
            <a:prstGeom prst="rect">
              <a:avLst/>
            </a:prstGeom>
            <a:ln w="1355" cap="sq">
              <a:solidFill>
                <a:srgbClr val="000000">
                  <a:alpha val="100000"/>
                </a:srgbClr>
              </a:solidFill>
              <a:prstDash val="solid"/>
              <a:miter/>
            </a:ln>
          </p:spPr>
          <p:txBody>
            <a:bodyPr/>
            <a:lstStyle/>
            <a:p/>
          </p:txBody>
        </p:sp>
        <p:sp>
          <p:nvSpPr>
            <p:cNvPr id="483" name="rc483"/>
            <p:cNvSpPr/>
            <p:nvPr/>
          </p:nvSpPr>
          <p:spPr>
            <a:xfrm>
              <a:off x="1511351" y="1612151"/>
              <a:ext cx="123646" cy="1962748"/>
            </a:xfrm>
            <a:prstGeom prst="rect">
              <a:avLst/>
            </a:prstGeom>
            <a:ln w="1355" cap="sq">
              <a:solidFill>
                <a:srgbClr val="000000">
                  <a:alpha val="100000"/>
                </a:srgbClr>
              </a:solidFill>
              <a:prstDash val="solid"/>
              <a:miter/>
            </a:ln>
          </p:spPr>
          <p:txBody>
            <a:bodyPr/>
            <a:lstStyle/>
            <a:p/>
          </p:txBody>
        </p:sp>
        <p:sp>
          <p:nvSpPr>
            <p:cNvPr id="484" name="rc484"/>
            <p:cNvSpPr/>
            <p:nvPr/>
          </p:nvSpPr>
          <p:spPr>
            <a:xfrm>
              <a:off x="1648736" y="1584111"/>
              <a:ext cx="123646" cy="1990788"/>
            </a:xfrm>
            <a:prstGeom prst="rect">
              <a:avLst/>
            </a:prstGeom>
            <a:ln w="1355" cap="sq">
              <a:solidFill>
                <a:srgbClr val="000000">
                  <a:alpha val="100000"/>
                </a:srgbClr>
              </a:solidFill>
              <a:prstDash val="solid"/>
              <a:miter/>
            </a:ln>
          </p:spPr>
          <p:txBody>
            <a:bodyPr/>
            <a:lstStyle/>
            <a:p/>
          </p:txBody>
        </p:sp>
        <p:sp>
          <p:nvSpPr>
            <p:cNvPr id="485" name="rc485"/>
            <p:cNvSpPr/>
            <p:nvPr/>
          </p:nvSpPr>
          <p:spPr>
            <a:xfrm>
              <a:off x="1786121" y="1556072"/>
              <a:ext cx="123646" cy="2018827"/>
            </a:xfrm>
            <a:prstGeom prst="rect">
              <a:avLst/>
            </a:prstGeom>
            <a:ln w="1355" cap="sq">
              <a:solidFill>
                <a:srgbClr val="000000">
                  <a:alpha val="100000"/>
                </a:srgbClr>
              </a:solidFill>
              <a:prstDash val="solid"/>
              <a:miter/>
            </a:ln>
          </p:spPr>
          <p:txBody>
            <a:bodyPr/>
            <a:lstStyle/>
            <a:p/>
          </p:txBody>
        </p:sp>
        <p:sp>
          <p:nvSpPr>
            <p:cNvPr id="486" name="rc486"/>
            <p:cNvSpPr/>
            <p:nvPr/>
          </p:nvSpPr>
          <p:spPr>
            <a:xfrm>
              <a:off x="1923507" y="1556072"/>
              <a:ext cx="123646" cy="2018827"/>
            </a:xfrm>
            <a:prstGeom prst="rect">
              <a:avLst/>
            </a:prstGeom>
            <a:ln w="1355" cap="sq">
              <a:solidFill>
                <a:srgbClr val="000000">
                  <a:alpha val="100000"/>
                </a:srgbClr>
              </a:solidFill>
              <a:prstDash val="solid"/>
              <a:miter/>
            </a:ln>
          </p:spPr>
          <p:txBody>
            <a:bodyPr/>
            <a:lstStyle/>
            <a:p/>
          </p:txBody>
        </p:sp>
        <p:sp>
          <p:nvSpPr>
            <p:cNvPr id="487" name="rc487"/>
            <p:cNvSpPr/>
            <p:nvPr/>
          </p:nvSpPr>
          <p:spPr>
            <a:xfrm>
              <a:off x="2198277" y="1528033"/>
              <a:ext cx="123646" cy="2046866"/>
            </a:xfrm>
            <a:prstGeom prst="rect">
              <a:avLst/>
            </a:prstGeom>
            <a:ln w="1355" cap="sq">
              <a:solidFill>
                <a:srgbClr val="000000">
                  <a:alpha val="100000"/>
                </a:srgbClr>
              </a:solidFill>
              <a:prstDash val="solid"/>
              <a:miter/>
            </a:ln>
          </p:spPr>
          <p:txBody>
            <a:bodyPr/>
            <a:lstStyle/>
            <a:p/>
          </p:txBody>
        </p:sp>
        <p:sp>
          <p:nvSpPr>
            <p:cNvPr id="488" name="rc488"/>
            <p:cNvSpPr/>
            <p:nvPr/>
          </p:nvSpPr>
          <p:spPr>
            <a:xfrm>
              <a:off x="2060892" y="1528033"/>
              <a:ext cx="123646" cy="2046866"/>
            </a:xfrm>
            <a:prstGeom prst="rect">
              <a:avLst/>
            </a:prstGeom>
            <a:ln w="1355" cap="sq">
              <a:solidFill>
                <a:srgbClr val="000000">
                  <a:alpha val="100000"/>
                </a:srgbClr>
              </a:solidFill>
              <a:prstDash val="solid"/>
              <a:miter/>
            </a:ln>
          </p:spPr>
          <p:txBody>
            <a:bodyPr/>
            <a:lstStyle/>
            <a:p/>
          </p:txBody>
        </p:sp>
        <p:sp>
          <p:nvSpPr>
            <p:cNvPr id="489" name="rc489"/>
            <p:cNvSpPr/>
            <p:nvPr/>
          </p:nvSpPr>
          <p:spPr>
            <a:xfrm>
              <a:off x="2335662" y="1499994"/>
              <a:ext cx="123646" cy="2074906"/>
            </a:xfrm>
            <a:prstGeom prst="rect">
              <a:avLst/>
            </a:prstGeom>
            <a:ln w="1355" cap="sq">
              <a:solidFill>
                <a:srgbClr val="000000">
                  <a:alpha val="100000"/>
                </a:srgbClr>
              </a:solidFill>
              <a:prstDash val="solid"/>
              <a:miter/>
            </a:ln>
          </p:spPr>
          <p:txBody>
            <a:bodyPr/>
            <a:lstStyle/>
            <a:p/>
          </p:txBody>
        </p:sp>
        <p:sp>
          <p:nvSpPr>
            <p:cNvPr id="490" name="rc490"/>
            <p:cNvSpPr/>
            <p:nvPr/>
          </p:nvSpPr>
          <p:spPr>
            <a:xfrm>
              <a:off x="2473048" y="1499994"/>
              <a:ext cx="123646" cy="2074906"/>
            </a:xfrm>
            <a:prstGeom prst="rect">
              <a:avLst/>
            </a:prstGeom>
            <a:ln w="1355" cap="sq">
              <a:solidFill>
                <a:srgbClr val="000000">
                  <a:alpha val="100000"/>
                </a:srgbClr>
              </a:solidFill>
              <a:prstDash val="solid"/>
              <a:miter/>
            </a:ln>
          </p:spPr>
          <p:txBody>
            <a:bodyPr/>
            <a:lstStyle/>
            <a:p/>
          </p:txBody>
        </p:sp>
        <p:sp>
          <p:nvSpPr>
            <p:cNvPr id="491" name="rc491"/>
            <p:cNvSpPr/>
            <p:nvPr/>
          </p:nvSpPr>
          <p:spPr>
            <a:xfrm>
              <a:off x="2747818" y="1359797"/>
              <a:ext cx="123646" cy="2215102"/>
            </a:xfrm>
            <a:prstGeom prst="rect">
              <a:avLst/>
            </a:prstGeom>
            <a:ln w="1355" cap="sq">
              <a:solidFill>
                <a:srgbClr val="000000">
                  <a:alpha val="100000"/>
                </a:srgbClr>
              </a:solidFill>
              <a:prstDash val="solid"/>
              <a:miter/>
            </a:ln>
          </p:spPr>
          <p:txBody>
            <a:bodyPr/>
            <a:lstStyle/>
            <a:p/>
          </p:txBody>
        </p:sp>
        <p:sp>
          <p:nvSpPr>
            <p:cNvPr id="492" name="rc492"/>
            <p:cNvSpPr/>
            <p:nvPr/>
          </p:nvSpPr>
          <p:spPr>
            <a:xfrm>
              <a:off x="2610433" y="1359797"/>
              <a:ext cx="123646" cy="2215102"/>
            </a:xfrm>
            <a:prstGeom prst="rect">
              <a:avLst/>
            </a:prstGeom>
            <a:ln w="1355" cap="sq">
              <a:solidFill>
                <a:srgbClr val="000000">
                  <a:alpha val="100000"/>
                </a:srgbClr>
              </a:solidFill>
              <a:prstDash val="solid"/>
              <a:miter/>
            </a:ln>
          </p:spPr>
          <p:txBody>
            <a:bodyPr/>
            <a:lstStyle/>
            <a:p/>
          </p:txBody>
        </p:sp>
        <p:sp>
          <p:nvSpPr>
            <p:cNvPr id="493" name="rc493"/>
            <p:cNvSpPr/>
            <p:nvPr/>
          </p:nvSpPr>
          <p:spPr>
            <a:xfrm>
              <a:off x="2885204" y="1303719"/>
              <a:ext cx="123646" cy="2271180"/>
            </a:xfrm>
            <a:prstGeom prst="rect">
              <a:avLst/>
            </a:prstGeom>
            <a:ln w="1355" cap="sq">
              <a:solidFill>
                <a:srgbClr val="000000">
                  <a:alpha val="100000"/>
                </a:srgbClr>
              </a:solidFill>
              <a:prstDash val="solid"/>
              <a:miter/>
            </a:ln>
          </p:spPr>
          <p:txBody>
            <a:bodyPr/>
            <a:lstStyle/>
            <a:p/>
          </p:txBody>
        </p:sp>
        <p:sp>
          <p:nvSpPr>
            <p:cNvPr id="494" name="rc494"/>
            <p:cNvSpPr/>
            <p:nvPr/>
          </p:nvSpPr>
          <p:spPr>
            <a:xfrm>
              <a:off x="3022589" y="1247640"/>
              <a:ext cx="123646" cy="2327259"/>
            </a:xfrm>
            <a:prstGeom prst="rect">
              <a:avLst/>
            </a:prstGeom>
            <a:ln w="1355" cap="sq">
              <a:solidFill>
                <a:srgbClr val="000000">
                  <a:alpha val="100000"/>
                </a:srgbClr>
              </a:solidFill>
              <a:prstDash val="solid"/>
              <a:miter/>
            </a:ln>
          </p:spPr>
          <p:txBody>
            <a:bodyPr/>
            <a:lstStyle/>
            <a:p/>
          </p:txBody>
        </p:sp>
        <p:sp>
          <p:nvSpPr>
            <p:cNvPr id="495" name="rc495"/>
            <p:cNvSpPr/>
            <p:nvPr/>
          </p:nvSpPr>
          <p:spPr>
            <a:xfrm>
              <a:off x="3159974" y="1247640"/>
              <a:ext cx="123646" cy="2327259"/>
            </a:xfrm>
            <a:prstGeom prst="rect">
              <a:avLst/>
            </a:prstGeom>
            <a:ln w="1355" cap="sq">
              <a:solidFill>
                <a:srgbClr val="000000">
                  <a:alpha val="100000"/>
                </a:srgbClr>
              </a:solidFill>
              <a:prstDash val="solid"/>
              <a:miter/>
            </a:ln>
          </p:spPr>
          <p:txBody>
            <a:bodyPr/>
            <a:lstStyle/>
            <a:p/>
          </p:txBody>
        </p:sp>
        <p:sp>
          <p:nvSpPr>
            <p:cNvPr id="496" name="rc496"/>
            <p:cNvSpPr/>
            <p:nvPr/>
          </p:nvSpPr>
          <p:spPr>
            <a:xfrm>
              <a:off x="3297359" y="1247640"/>
              <a:ext cx="123646" cy="2327259"/>
            </a:xfrm>
            <a:prstGeom prst="rect">
              <a:avLst/>
            </a:prstGeom>
            <a:ln w="1355" cap="sq">
              <a:solidFill>
                <a:srgbClr val="000000">
                  <a:alpha val="100000"/>
                </a:srgbClr>
              </a:solidFill>
              <a:prstDash val="solid"/>
              <a:miter/>
            </a:ln>
          </p:spPr>
          <p:txBody>
            <a:bodyPr/>
            <a:lstStyle/>
            <a:p/>
          </p:txBody>
        </p:sp>
        <p:sp>
          <p:nvSpPr>
            <p:cNvPr id="497" name="rc497"/>
            <p:cNvSpPr/>
            <p:nvPr/>
          </p:nvSpPr>
          <p:spPr>
            <a:xfrm>
              <a:off x="3434745" y="1219601"/>
              <a:ext cx="123646" cy="2355298"/>
            </a:xfrm>
            <a:prstGeom prst="rect">
              <a:avLst/>
            </a:prstGeom>
            <a:ln w="1355" cap="sq">
              <a:solidFill>
                <a:srgbClr val="000000">
                  <a:alpha val="100000"/>
                </a:srgbClr>
              </a:solidFill>
              <a:prstDash val="solid"/>
              <a:miter/>
            </a:ln>
          </p:spPr>
          <p:txBody>
            <a:bodyPr/>
            <a:lstStyle/>
            <a:p/>
          </p:txBody>
        </p:sp>
        <p:sp>
          <p:nvSpPr>
            <p:cNvPr id="498" name="rc498"/>
            <p:cNvSpPr/>
            <p:nvPr/>
          </p:nvSpPr>
          <p:spPr>
            <a:xfrm>
              <a:off x="3984286" y="1191562"/>
              <a:ext cx="123646" cy="2383337"/>
            </a:xfrm>
            <a:prstGeom prst="rect">
              <a:avLst/>
            </a:prstGeom>
            <a:ln w="1355" cap="sq">
              <a:solidFill>
                <a:srgbClr val="000000">
                  <a:alpha val="100000"/>
                </a:srgbClr>
              </a:solidFill>
              <a:prstDash val="solid"/>
              <a:miter/>
            </a:ln>
          </p:spPr>
          <p:txBody>
            <a:bodyPr/>
            <a:lstStyle/>
            <a:p/>
          </p:txBody>
        </p:sp>
        <p:sp>
          <p:nvSpPr>
            <p:cNvPr id="499" name="rc499"/>
            <p:cNvSpPr/>
            <p:nvPr/>
          </p:nvSpPr>
          <p:spPr>
            <a:xfrm>
              <a:off x="3709515" y="1191562"/>
              <a:ext cx="123646" cy="2383337"/>
            </a:xfrm>
            <a:prstGeom prst="rect">
              <a:avLst/>
            </a:prstGeom>
            <a:ln w="1355" cap="sq">
              <a:solidFill>
                <a:srgbClr val="000000">
                  <a:alpha val="100000"/>
                </a:srgbClr>
              </a:solidFill>
              <a:prstDash val="solid"/>
              <a:miter/>
            </a:ln>
          </p:spPr>
          <p:txBody>
            <a:bodyPr/>
            <a:lstStyle/>
            <a:p/>
          </p:txBody>
        </p:sp>
        <p:sp>
          <p:nvSpPr>
            <p:cNvPr id="500" name="rc500"/>
            <p:cNvSpPr/>
            <p:nvPr/>
          </p:nvSpPr>
          <p:spPr>
            <a:xfrm>
              <a:off x="3572130" y="1191562"/>
              <a:ext cx="123646" cy="2383337"/>
            </a:xfrm>
            <a:prstGeom prst="rect">
              <a:avLst/>
            </a:prstGeom>
            <a:ln w="1355" cap="sq">
              <a:solidFill>
                <a:srgbClr val="000000">
                  <a:alpha val="100000"/>
                </a:srgbClr>
              </a:solidFill>
              <a:prstDash val="solid"/>
              <a:miter/>
            </a:ln>
          </p:spPr>
          <p:txBody>
            <a:bodyPr/>
            <a:lstStyle/>
            <a:p/>
          </p:txBody>
        </p:sp>
        <p:sp>
          <p:nvSpPr>
            <p:cNvPr id="501" name="rc501"/>
            <p:cNvSpPr/>
            <p:nvPr/>
          </p:nvSpPr>
          <p:spPr>
            <a:xfrm>
              <a:off x="3846900" y="1191562"/>
              <a:ext cx="123646" cy="2383337"/>
            </a:xfrm>
            <a:prstGeom prst="rect">
              <a:avLst/>
            </a:prstGeom>
            <a:ln w="1355" cap="sq">
              <a:solidFill>
                <a:srgbClr val="000000">
                  <a:alpha val="100000"/>
                </a:srgbClr>
              </a:solidFill>
              <a:prstDash val="solid"/>
              <a:miter/>
            </a:ln>
          </p:spPr>
          <p:txBody>
            <a:bodyPr/>
            <a:lstStyle/>
            <a:p/>
          </p:txBody>
        </p:sp>
        <p:sp>
          <p:nvSpPr>
            <p:cNvPr id="502" name="rc502"/>
            <p:cNvSpPr/>
            <p:nvPr/>
          </p:nvSpPr>
          <p:spPr>
            <a:xfrm>
              <a:off x="4396442" y="1163522"/>
              <a:ext cx="123646" cy="2411377"/>
            </a:xfrm>
            <a:prstGeom prst="rect">
              <a:avLst/>
            </a:prstGeom>
            <a:ln w="1355" cap="sq">
              <a:solidFill>
                <a:srgbClr val="000000">
                  <a:alpha val="100000"/>
                </a:srgbClr>
              </a:solidFill>
              <a:prstDash val="solid"/>
              <a:miter/>
            </a:ln>
          </p:spPr>
          <p:txBody>
            <a:bodyPr/>
            <a:lstStyle/>
            <a:p/>
          </p:txBody>
        </p:sp>
        <p:sp>
          <p:nvSpPr>
            <p:cNvPr id="503" name="rc503"/>
            <p:cNvSpPr/>
            <p:nvPr/>
          </p:nvSpPr>
          <p:spPr>
            <a:xfrm>
              <a:off x="4259056" y="1163522"/>
              <a:ext cx="123646" cy="2411377"/>
            </a:xfrm>
            <a:prstGeom prst="rect">
              <a:avLst/>
            </a:prstGeom>
            <a:ln w="1355" cap="sq">
              <a:solidFill>
                <a:srgbClr val="000000">
                  <a:alpha val="100000"/>
                </a:srgbClr>
              </a:solidFill>
              <a:prstDash val="solid"/>
              <a:miter/>
            </a:ln>
          </p:spPr>
          <p:txBody>
            <a:bodyPr/>
            <a:lstStyle/>
            <a:p/>
          </p:txBody>
        </p:sp>
        <p:sp>
          <p:nvSpPr>
            <p:cNvPr id="504" name="rc504"/>
            <p:cNvSpPr/>
            <p:nvPr/>
          </p:nvSpPr>
          <p:spPr>
            <a:xfrm>
              <a:off x="4121671" y="1163522"/>
              <a:ext cx="123646" cy="2411377"/>
            </a:xfrm>
            <a:prstGeom prst="rect">
              <a:avLst/>
            </a:prstGeom>
            <a:ln w="1355" cap="sq">
              <a:solidFill>
                <a:srgbClr val="000000">
                  <a:alpha val="100000"/>
                </a:srgbClr>
              </a:solidFill>
              <a:prstDash val="solid"/>
              <a:miter/>
            </a:ln>
          </p:spPr>
          <p:txBody>
            <a:bodyPr/>
            <a:lstStyle/>
            <a:p/>
          </p:txBody>
        </p:sp>
        <p:sp>
          <p:nvSpPr>
            <p:cNvPr id="505" name="rc505"/>
            <p:cNvSpPr/>
            <p:nvPr/>
          </p:nvSpPr>
          <p:spPr>
            <a:xfrm>
              <a:off x="4533827" y="1107444"/>
              <a:ext cx="123646" cy="2467455"/>
            </a:xfrm>
            <a:prstGeom prst="rect">
              <a:avLst/>
            </a:prstGeom>
            <a:ln w="1355" cap="sq">
              <a:solidFill>
                <a:srgbClr val="000000">
                  <a:alpha val="100000"/>
                </a:srgbClr>
              </a:solidFill>
              <a:prstDash val="solid"/>
              <a:miter/>
            </a:ln>
          </p:spPr>
          <p:txBody>
            <a:bodyPr/>
            <a:lstStyle/>
            <a:p/>
          </p:txBody>
        </p:sp>
        <p:sp>
          <p:nvSpPr>
            <p:cNvPr id="506" name="rc506"/>
            <p:cNvSpPr/>
            <p:nvPr/>
          </p:nvSpPr>
          <p:spPr>
            <a:xfrm>
              <a:off x="4671212" y="1079405"/>
              <a:ext cx="123646" cy="2495495"/>
            </a:xfrm>
            <a:prstGeom prst="rect">
              <a:avLst/>
            </a:prstGeom>
            <a:ln w="1355" cap="sq">
              <a:solidFill>
                <a:srgbClr val="000000">
                  <a:alpha val="100000"/>
                </a:srgbClr>
              </a:solidFill>
              <a:prstDash val="solid"/>
              <a:miter/>
            </a:ln>
          </p:spPr>
          <p:txBody>
            <a:bodyPr/>
            <a:lstStyle/>
            <a:p/>
          </p:txBody>
        </p:sp>
        <p:sp>
          <p:nvSpPr>
            <p:cNvPr id="507" name="rc507"/>
            <p:cNvSpPr/>
            <p:nvPr/>
          </p:nvSpPr>
          <p:spPr>
            <a:xfrm>
              <a:off x="4808597" y="1051365"/>
              <a:ext cx="123646" cy="2523534"/>
            </a:xfrm>
            <a:prstGeom prst="rect">
              <a:avLst/>
            </a:prstGeom>
            <a:ln w="1355" cap="sq">
              <a:solidFill>
                <a:srgbClr val="000000">
                  <a:alpha val="100000"/>
                </a:srgbClr>
              </a:solidFill>
              <a:prstDash val="solid"/>
              <a:miter/>
            </a:ln>
          </p:spPr>
          <p:txBody>
            <a:bodyPr/>
            <a:lstStyle/>
            <a:p/>
          </p:txBody>
        </p:sp>
        <p:sp>
          <p:nvSpPr>
            <p:cNvPr id="508" name="rc508"/>
            <p:cNvSpPr/>
            <p:nvPr/>
          </p:nvSpPr>
          <p:spPr>
            <a:xfrm>
              <a:off x="4945983" y="1051365"/>
              <a:ext cx="123646" cy="2523534"/>
            </a:xfrm>
            <a:prstGeom prst="rect">
              <a:avLst/>
            </a:prstGeom>
            <a:ln w="1355" cap="sq">
              <a:solidFill>
                <a:srgbClr val="000000">
                  <a:alpha val="100000"/>
                </a:srgbClr>
              </a:solidFill>
              <a:prstDash val="solid"/>
              <a:miter/>
            </a:ln>
          </p:spPr>
          <p:txBody>
            <a:bodyPr/>
            <a:lstStyle/>
            <a:p/>
          </p:txBody>
        </p:sp>
        <p:sp>
          <p:nvSpPr>
            <p:cNvPr id="509" name="rc509"/>
            <p:cNvSpPr/>
            <p:nvPr/>
          </p:nvSpPr>
          <p:spPr>
            <a:xfrm>
              <a:off x="5083368" y="1051365"/>
              <a:ext cx="123646" cy="2523534"/>
            </a:xfrm>
            <a:prstGeom prst="rect">
              <a:avLst/>
            </a:prstGeom>
            <a:ln w="1355" cap="sq">
              <a:solidFill>
                <a:srgbClr val="000000">
                  <a:alpha val="100000"/>
                </a:srgbClr>
              </a:solidFill>
              <a:prstDash val="solid"/>
              <a:miter/>
            </a:ln>
          </p:spPr>
          <p:txBody>
            <a:bodyPr/>
            <a:lstStyle/>
            <a:p/>
          </p:txBody>
        </p:sp>
        <p:sp>
          <p:nvSpPr>
            <p:cNvPr id="510" name="rc510"/>
            <p:cNvSpPr/>
            <p:nvPr/>
          </p:nvSpPr>
          <p:spPr>
            <a:xfrm>
              <a:off x="5220753" y="1023326"/>
              <a:ext cx="123646" cy="2551573"/>
            </a:xfrm>
            <a:prstGeom prst="rect">
              <a:avLst/>
            </a:prstGeom>
            <a:ln w="1355" cap="sq">
              <a:solidFill>
                <a:srgbClr val="000000">
                  <a:alpha val="100000"/>
                </a:srgbClr>
              </a:solidFill>
              <a:prstDash val="solid"/>
              <a:miter/>
            </a:ln>
          </p:spPr>
          <p:txBody>
            <a:bodyPr/>
            <a:lstStyle/>
            <a:p/>
          </p:txBody>
        </p:sp>
        <p:sp>
          <p:nvSpPr>
            <p:cNvPr id="511" name="rc511"/>
            <p:cNvSpPr/>
            <p:nvPr/>
          </p:nvSpPr>
          <p:spPr>
            <a:xfrm>
              <a:off x="5358139" y="995287"/>
              <a:ext cx="123646" cy="2579612"/>
            </a:xfrm>
            <a:prstGeom prst="rect">
              <a:avLst/>
            </a:prstGeom>
            <a:ln w="1355" cap="sq">
              <a:solidFill>
                <a:srgbClr val="000000">
                  <a:alpha val="100000"/>
                </a:srgbClr>
              </a:solidFill>
              <a:prstDash val="solid"/>
              <a:miter/>
            </a:ln>
          </p:spPr>
          <p:txBody>
            <a:bodyPr/>
            <a:lstStyle/>
            <a:p/>
          </p:txBody>
        </p:sp>
        <p:sp>
          <p:nvSpPr>
            <p:cNvPr id="512" name="rc512"/>
            <p:cNvSpPr/>
            <p:nvPr/>
          </p:nvSpPr>
          <p:spPr>
            <a:xfrm>
              <a:off x="5495524" y="995287"/>
              <a:ext cx="123646" cy="2579612"/>
            </a:xfrm>
            <a:prstGeom prst="rect">
              <a:avLst/>
            </a:prstGeom>
            <a:ln w="1355" cap="sq">
              <a:solidFill>
                <a:srgbClr val="000000">
                  <a:alpha val="100000"/>
                </a:srgbClr>
              </a:solidFill>
              <a:prstDash val="solid"/>
              <a:miter/>
            </a:ln>
          </p:spPr>
          <p:txBody>
            <a:bodyPr/>
            <a:lstStyle/>
            <a:p/>
          </p:txBody>
        </p:sp>
        <p:sp>
          <p:nvSpPr>
            <p:cNvPr id="513" name="rc513"/>
            <p:cNvSpPr/>
            <p:nvPr/>
          </p:nvSpPr>
          <p:spPr>
            <a:xfrm>
              <a:off x="5770294" y="967247"/>
              <a:ext cx="123646" cy="2607652"/>
            </a:xfrm>
            <a:prstGeom prst="rect">
              <a:avLst/>
            </a:prstGeom>
            <a:ln w="1355" cap="sq">
              <a:solidFill>
                <a:srgbClr val="000000">
                  <a:alpha val="100000"/>
                </a:srgbClr>
              </a:solidFill>
              <a:prstDash val="solid"/>
              <a:miter/>
            </a:ln>
          </p:spPr>
          <p:txBody>
            <a:bodyPr/>
            <a:lstStyle/>
            <a:p/>
          </p:txBody>
        </p:sp>
        <p:sp>
          <p:nvSpPr>
            <p:cNvPr id="514" name="rc514"/>
            <p:cNvSpPr/>
            <p:nvPr/>
          </p:nvSpPr>
          <p:spPr>
            <a:xfrm>
              <a:off x="5632909" y="967247"/>
              <a:ext cx="123646" cy="2607652"/>
            </a:xfrm>
            <a:prstGeom prst="rect">
              <a:avLst/>
            </a:prstGeom>
            <a:ln w="1355" cap="sq">
              <a:solidFill>
                <a:srgbClr val="000000">
                  <a:alpha val="100000"/>
                </a:srgbClr>
              </a:solidFill>
              <a:prstDash val="solid"/>
              <a:miter/>
            </a:ln>
          </p:spPr>
          <p:txBody>
            <a:bodyPr/>
            <a:lstStyle/>
            <a:p/>
          </p:txBody>
        </p:sp>
        <p:sp>
          <p:nvSpPr>
            <p:cNvPr id="515" name="rc515"/>
            <p:cNvSpPr/>
            <p:nvPr/>
          </p:nvSpPr>
          <p:spPr>
            <a:xfrm>
              <a:off x="5907680" y="939208"/>
              <a:ext cx="123646" cy="2635691"/>
            </a:xfrm>
            <a:prstGeom prst="rect">
              <a:avLst/>
            </a:prstGeom>
            <a:ln w="1355" cap="sq">
              <a:solidFill>
                <a:srgbClr val="000000">
                  <a:alpha val="100000"/>
                </a:srgbClr>
              </a:solidFill>
              <a:prstDash val="solid"/>
              <a:miter/>
            </a:ln>
          </p:spPr>
          <p:txBody>
            <a:bodyPr/>
            <a:lstStyle/>
            <a:p/>
          </p:txBody>
        </p:sp>
        <p:sp>
          <p:nvSpPr>
            <p:cNvPr id="516" name="rc516"/>
            <p:cNvSpPr/>
            <p:nvPr/>
          </p:nvSpPr>
          <p:spPr>
            <a:xfrm>
              <a:off x="6045065" y="939208"/>
              <a:ext cx="123646" cy="2635691"/>
            </a:xfrm>
            <a:prstGeom prst="rect">
              <a:avLst/>
            </a:prstGeom>
            <a:ln w="1355" cap="sq">
              <a:solidFill>
                <a:srgbClr val="000000">
                  <a:alpha val="100000"/>
                </a:srgbClr>
              </a:solidFill>
              <a:prstDash val="solid"/>
              <a:miter/>
            </a:ln>
          </p:spPr>
          <p:txBody>
            <a:bodyPr/>
            <a:lstStyle/>
            <a:p/>
          </p:txBody>
        </p:sp>
        <p:sp>
          <p:nvSpPr>
            <p:cNvPr id="517" name="rc517"/>
            <p:cNvSpPr/>
            <p:nvPr/>
          </p:nvSpPr>
          <p:spPr>
            <a:xfrm>
              <a:off x="6182450" y="911169"/>
              <a:ext cx="123646" cy="2663730"/>
            </a:xfrm>
            <a:prstGeom prst="rect">
              <a:avLst/>
            </a:prstGeom>
            <a:ln w="1355" cap="sq">
              <a:solidFill>
                <a:srgbClr val="000000">
                  <a:alpha val="100000"/>
                </a:srgbClr>
              </a:solidFill>
              <a:prstDash val="solid"/>
              <a:miter/>
            </a:ln>
          </p:spPr>
          <p:txBody>
            <a:bodyPr/>
            <a:lstStyle/>
            <a:p/>
          </p:txBody>
        </p:sp>
        <p:sp>
          <p:nvSpPr>
            <p:cNvPr id="518" name="rc518"/>
            <p:cNvSpPr/>
            <p:nvPr/>
          </p:nvSpPr>
          <p:spPr>
            <a:xfrm>
              <a:off x="6319836" y="883130"/>
              <a:ext cx="123646" cy="2691769"/>
            </a:xfrm>
            <a:prstGeom prst="rect">
              <a:avLst/>
            </a:prstGeom>
            <a:ln w="1355" cap="sq">
              <a:solidFill>
                <a:srgbClr val="000000">
                  <a:alpha val="100000"/>
                </a:srgbClr>
              </a:solidFill>
              <a:prstDash val="solid"/>
              <a:miter/>
            </a:ln>
          </p:spPr>
          <p:txBody>
            <a:bodyPr/>
            <a:lstStyle/>
            <a:p/>
          </p:txBody>
        </p:sp>
        <p:sp>
          <p:nvSpPr>
            <p:cNvPr id="519" name="rc519"/>
            <p:cNvSpPr/>
            <p:nvPr/>
          </p:nvSpPr>
          <p:spPr>
            <a:xfrm>
              <a:off x="6594606" y="883130"/>
              <a:ext cx="123646" cy="2691769"/>
            </a:xfrm>
            <a:prstGeom prst="rect">
              <a:avLst/>
            </a:prstGeom>
            <a:ln w="1355" cap="sq">
              <a:solidFill>
                <a:srgbClr val="000000">
                  <a:alpha val="100000"/>
                </a:srgbClr>
              </a:solidFill>
              <a:prstDash val="solid"/>
              <a:miter/>
            </a:ln>
          </p:spPr>
          <p:txBody>
            <a:bodyPr/>
            <a:lstStyle/>
            <a:p/>
          </p:txBody>
        </p:sp>
        <p:sp>
          <p:nvSpPr>
            <p:cNvPr id="520" name="rc520"/>
            <p:cNvSpPr/>
            <p:nvPr/>
          </p:nvSpPr>
          <p:spPr>
            <a:xfrm>
              <a:off x="6457221" y="883130"/>
              <a:ext cx="123646" cy="2691769"/>
            </a:xfrm>
            <a:prstGeom prst="rect">
              <a:avLst/>
            </a:prstGeom>
            <a:ln w="1355" cap="sq">
              <a:solidFill>
                <a:srgbClr val="000000">
                  <a:alpha val="100000"/>
                </a:srgbClr>
              </a:solidFill>
              <a:prstDash val="solid"/>
              <a:miter/>
            </a:ln>
          </p:spPr>
          <p:txBody>
            <a:bodyPr/>
            <a:lstStyle/>
            <a:p/>
          </p:txBody>
        </p:sp>
        <p:sp>
          <p:nvSpPr>
            <p:cNvPr id="521" name="rc521"/>
            <p:cNvSpPr/>
            <p:nvPr/>
          </p:nvSpPr>
          <p:spPr>
            <a:xfrm>
              <a:off x="6731991" y="883130"/>
              <a:ext cx="123646" cy="2691769"/>
            </a:xfrm>
            <a:prstGeom prst="rect">
              <a:avLst/>
            </a:prstGeom>
            <a:ln w="1355" cap="sq">
              <a:solidFill>
                <a:srgbClr val="000000">
                  <a:alpha val="100000"/>
                </a:srgbClr>
              </a:solidFill>
              <a:prstDash val="solid"/>
              <a:miter/>
            </a:ln>
          </p:spPr>
          <p:txBody>
            <a:bodyPr/>
            <a:lstStyle/>
            <a:p/>
          </p:txBody>
        </p:sp>
        <p:sp>
          <p:nvSpPr>
            <p:cNvPr id="522" name="rc522"/>
            <p:cNvSpPr/>
            <p:nvPr/>
          </p:nvSpPr>
          <p:spPr>
            <a:xfrm>
              <a:off x="7006762" y="855090"/>
              <a:ext cx="123646" cy="2719809"/>
            </a:xfrm>
            <a:prstGeom prst="rect">
              <a:avLst/>
            </a:prstGeom>
            <a:ln w="1355" cap="sq">
              <a:solidFill>
                <a:srgbClr val="000000">
                  <a:alpha val="100000"/>
                </a:srgbClr>
              </a:solidFill>
              <a:prstDash val="solid"/>
              <a:miter/>
            </a:ln>
          </p:spPr>
          <p:txBody>
            <a:bodyPr/>
            <a:lstStyle/>
            <a:p/>
          </p:txBody>
        </p:sp>
        <p:sp>
          <p:nvSpPr>
            <p:cNvPr id="523" name="rc523"/>
            <p:cNvSpPr/>
            <p:nvPr/>
          </p:nvSpPr>
          <p:spPr>
            <a:xfrm>
              <a:off x="7144147" y="855090"/>
              <a:ext cx="123646" cy="2719809"/>
            </a:xfrm>
            <a:prstGeom prst="rect">
              <a:avLst/>
            </a:prstGeom>
            <a:ln w="1355" cap="sq">
              <a:solidFill>
                <a:srgbClr val="000000">
                  <a:alpha val="100000"/>
                </a:srgbClr>
              </a:solidFill>
              <a:prstDash val="solid"/>
              <a:miter/>
            </a:ln>
          </p:spPr>
          <p:txBody>
            <a:bodyPr/>
            <a:lstStyle/>
            <a:p/>
          </p:txBody>
        </p:sp>
        <p:sp>
          <p:nvSpPr>
            <p:cNvPr id="524" name="rc524"/>
            <p:cNvSpPr/>
            <p:nvPr/>
          </p:nvSpPr>
          <p:spPr>
            <a:xfrm>
              <a:off x="7281533" y="855090"/>
              <a:ext cx="123646" cy="2719809"/>
            </a:xfrm>
            <a:prstGeom prst="rect">
              <a:avLst/>
            </a:prstGeom>
            <a:ln w="1355" cap="sq">
              <a:solidFill>
                <a:srgbClr val="000000">
                  <a:alpha val="100000"/>
                </a:srgbClr>
              </a:solidFill>
              <a:prstDash val="solid"/>
              <a:miter/>
            </a:ln>
          </p:spPr>
          <p:txBody>
            <a:bodyPr/>
            <a:lstStyle/>
            <a:p/>
          </p:txBody>
        </p:sp>
        <p:sp>
          <p:nvSpPr>
            <p:cNvPr id="525" name="rc525"/>
            <p:cNvSpPr/>
            <p:nvPr/>
          </p:nvSpPr>
          <p:spPr>
            <a:xfrm>
              <a:off x="6869377" y="855090"/>
              <a:ext cx="123646" cy="2719809"/>
            </a:xfrm>
            <a:prstGeom prst="rect">
              <a:avLst/>
            </a:prstGeom>
            <a:ln w="1355" cap="sq">
              <a:solidFill>
                <a:srgbClr val="000000">
                  <a:alpha val="100000"/>
                </a:srgbClr>
              </a:solidFill>
              <a:prstDash val="solid"/>
              <a:miter/>
            </a:ln>
          </p:spPr>
          <p:txBody>
            <a:bodyPr/>
            <a:lstStyle/>
            <a:p/>
          </p:txBody>
        </p:sp>
        <p:sp>
          <p:nvSpPr>
            <p:cNvPr id="526" name="rc526"/>
            <p:cNvSpPr/>
            <p:nvPr/>
          </p:nvSpPr>
          <p:spPr>
            <a:xfrm>
              <a:off x="7693688" y="827051"/>
              <a:ext cx="123646" cy="2747848"/>
            </a:xfrm>
            <a:prstGeom prst="rect">
              <a:avLst/>
            </a:prstGeom>
            <a:ln w="1355" cap="sq">
              <a:solidFill>
                <a:srgbClr val="000000">
                  <a:alpha val="100000"/>
                </a:srgbClr>
              </a:solidFill>
              <a:prstDash val="solid"/>
              <a:miter/>
            </a:ln>
          </p:spPr>
          <p:txBody>
            <a:bodyPr/>
            <a:lstStyle/>
            <a:p/>
          </p:txBody>
        </p:sp>
        <p:sp>
          <p:nvSpPr>
            <p:cNvPr id="527" name="rc527"/>
            <p:cNvSpPr/>
            <p:nvPr/>
          </p:nvSpPr>
          <p:spPr>
            <a:xfrm>
              <a:off x="7418918" y="827051"/>
              <a:ext cx="123646" cy="2747848"/>
            </a:xfrm>
            <a:prstGeom prst="rect">
              <a:avLst/>
            </a:prstGeom>
            <a:ln w="1355" cap="sq">
              <a:solidFill>
                <a:srgbClr val="000000">
                  <a:alpha val="100000"/>
                </a:srgbClr>
              </a:solidFill>
              <a:prstDash val="solid"/>
              <a:miter/>
            </a:ln>
          </p:spPr>
          <p:txBody>
            <a:bodyPr/>
            <a:lstStyle/>
            <a:p/>
          </p:txBody>
        </p:sp>
        <p:sp>
          <p:nvSpPr>
            <p:cNvPr id="528" name="rc528"/>
            <p:cNvSpPr/>
            <p:nvPr/>
          </p:nvSpPr>
          <p:spPr>
            <a:xfrm>
              <a:off x="7556303" y="827051"/>
              <a:ext cx="123646" cy="2747848"/>
            </a:xfrm>
            <a:prstGeom prst="rect">
              <a:avLst/>
            </a:prstGeom>
            <a:ln w="1355" cap="sq">
              <a:solidFill>
                <a:srgbClr val="000000">
                  <a:alpha val="100000"/>
                </a:srgbClr>
              </a:solidFill>
              <a:prstDash val="solid"/>
              <a:miter/>
            </a:ln>
          </p:spPr>
          <p:txBody>
            <a:bodyPr/>
            <a:lstStyle/>
            <a:p/>
          </p:txBody>
        </p:sp>
        <p:sp>
          <p:nvSpPr>
            <p:cNvPr id="529" name="rc529"/>
            <p:cNvSpPr/>
            <p:nvPr/>
          </p:nvSpPr>
          <p:spPr>
            <a:xfrm>
              <a:off x="8105844" y="799012"/>
              <a:ext cx="123646" cy="2775887"/>
            </a:xfrm>
            <a:prstGeom prst="rect">
              <a:avLst/>
            </a:prstGeom>
            <a:ln w="1355" cap="sq">
              <a:solidFill>
                <a:srgbClr val="000000">
                  <a:alpha val="100000"/>
                </a:srgbClr>
              </a:solidFill>
              <a:prstDash val="solid"/>
              <a:miter/>
            </a:ln>
          </p:spPr>
          <p:txBody>
            <a:bodyPr/>
            <a:lstStyle/>
            <a:p/>
          </p:txBody>
        </p:sp>
        <p:sp>
          <p:nvSpPr>
            <p:cNvPr id="530" name="rc530"/>
            <p:cNvSpPr/>
            <p:nvPr/>
          </p:nvSpPr>
          <p:spPr>
            <a:xfrm>
              <a:off x="8930156" y="799012"/>
              <a:ext cx="123646" cy="2775887"/>
            </a:xfrm>
            <a:prstGeom prst="rect">
              <a:avLst/>
            </a:prstGeom>
            <a:ln w="1355" cap="sq">
              <a:solidFill>
                <a:srgbClr val="000000">
                  <a:alpha val="100000"/>
                </a:srgbClr>
              </a:solidFill>
              <a:prstDash val="solid"/>
              <a:miter/>
            </a:ln>
          </p:spPr>
          <p:txBody>
            <a:bodyPr/>
            <a:lstStyle/>
            <a:p/>
          </p:txBody>
        </p:sp>
        <p:sp>
          <p:nvSpPr>
            <p:cNvPr id="531" name="rc531"/>
            <p:cNvSpPr/>
            <p:nvPr/>
          </p:nvSpPr>
          <p:spPr>
            <a:xfrm>
              <a:off x="8518000" y="799012"/>
              <a:ext cx="123646" cy="2775887"/>
            </a:xfrm>
            <a:prstGeom prst="rect">
              <a:avLst/>
            </a:prstGeom>
            <a:ln w="1355" cap="sq">
              <a:solidFill>
                <a:srgbClr val="000000">
                  <a:alpha val="100000"/>
                </a:srgbClr>
              </a:solidFill>
              <a:prstDash val="solid"/>
              <a:miter/>
            </a:ln>
          </p:spPr>
          <p:txBody>
            <a:bodyPr/>
            <a:lstStyle/>
            <a:p/>
          </p:txBody>
        </p:sp>
        <p:sp>
          <p:nvSpPr>
            <p:cNvPr id="532" name="rc532"/>
            <p:cNvSpPr/>
            <p:nvPr/>
          </p:nvSpPr>
          <p:spPr>
            <a:xfrm>
              <a:off x="8243230" y="799012"/>
              <a:ext cx="123646" cy="2775887"/>
            </a:xfrm>
            <a:prstGeom prst="rect">
              <a:avLst/>
            </a:prstGeom>
            <a:ln w="1355" cap="sq">
              <a:solidFill>
                <a:srgbClr val="000000">
                  <a:alpha val="100000"/>
                </a:srgbClr>
              </a:solidFill>
              <a:prstDash val="solid"/>
              <a:miter/>
            </a:ln>
          </p:spPr>
          <p:txBody>
            <a:bodyPr/>
            <a:lstStyle/>
            <a:p/>
          </p:txBody>
        </p:sp>
        <p:sp>
          <p:nvSpPr>
            <p:cNvPr id="533" name="rc533"/>
            <p:cNvSpPr/>
            <p:nvPr/>
          </p:nvSpPr>
          <p:spPr>
            <a:xfrm>
              <a:off x="7831074" y="799012"/>
              <a:ext cx="123646" cy="2775887"/>
            </a:xfrm>
            <a:prstGeom prst="rect">
              <a:avLst/>
            </a:prstGeom>
            <a:ln w="1355" cap="sq">
              <a:solidFill>
                <a:srgbClr val="000000">
                  <a:alpha val="100000"/>
                </a:srgbClr>
              </a:solidFill>
              <a:prstDash val="solid"/>
              <a:miter/>
            </a:ln>
          </p:spPr>
          <p:txBody>
            <a:bodyPr/>
            <a:lstStyle/>
            <a:p/>
          </p:txBody>
        </p:sp>
        <p:sp>
          <p:nvSpPr>
            <p:cNvPr id="534" name="rc534"/>
            <p:cNvSpPr/>
            <p:nvPr/>
          </p:nvSpPr>
          <p:spPr>
            <a:xfrm>
              <a:off x="7968459" y="799012"/>
              <a:ext cx="123646" cy="2775887"/>
            </a:xfrm>
            <a:prstGeom prst="rect">
              <a:avLst/>
            </a:prstGeom>
            <a:ln w="1355" cap="sq">
              <a:solidFill>
                <a:srgbClr val="000000">
                  <a:alpha val="100000"/>
                </a:srgbClr>
              </a:solidFill>
              <a:prstDash val="solid"/>
              <a:miter/>
            </a:ln>
          </p:spPr>
          <p:txBody>
            <a:bodyPr/>
            <a:lstStyle/>
            <a:p/>
          </p:txBody>
        </p:sp>
        <p:sp>
          <p:nvSpPr>
            <p:cNvPr id="535" name="rc535"/>
            <p:cNvSpPr/>
            <p:nvPr/>
          </p:nvSpPr>
          <p:spPr>
            <a:xfrm>
              <a:off x="8380615" y="799012"/>
              <a:ext cx="123646" cy="2775887"/>
            </a:xfrm>
            <a:prstGeom prst="rect">
              <a:avLst/>
            </a:prstGeom>
            <a:ln w="1355" cap="sq">
              <a:solidFill>
                <a:srgbClr val="000000">
                  <a:alpha val="100000"/>
                </a:srgbClr>
              </a:solidFill>
              <a:prstDash val="solid"/>
              <a:miter/>
            </a:ln>
          </p:spPr>
          <p:txBody>
            <a:bodyPr/>
            <a:lstStyle/>
            <a:p/>
          </p:txBody>
        </p:sp>
        <p:sp>
          <p:nvSpPr>
            <p:cNvPr id="536" name="rc536"/>
            <p:cNvSpPr/>
            <p:nvPr/>
          </p:nvSpPr>
          <p:spPr>
            <a:xfrm>
              <a:off x="8792771" y="799012"/>
              <a:ext cx="123646" cy="2775887"/>
            </a:xfrm>
            <a:prstGeom prst="rect">
              <a:avLst/>
            </a:prstGeom>
            <a:ln w="1355" cap="sq">
              <a:solidFill>
                <a:srgbClr val="000000">
                  <a:alpha val="100000"/>
                </a:srgbClr>
              </a:solidFill>
              <a:prstDash val="solid"/>
              <a:miter/>
            </a:ln>
          </p:spPr>
          <p:txBody>
            <a:bodyPr/>
            <a:lstStyle/>
            <a:p/>
          </p:txBody>
        </p:sp>
        <p:sp>
          <p:nvSpPr>
            <p:cNvPr id="537" name="rc537"/>
            <p:cNvSpPr/>
            <p:nvPr/>
          </p:nvSpPr>
          <p:spPr>
            <a:xfrm>
              <a:off x="8655385" y="799012"/>
              <a:ext cx="123646" cy="2775887"/>
            </a:xfrm>
            <a:prstGeom prst="rect">
              <a:avLst/>
            </a:prstGeom>
            <a:ln w="1355" cap="sq">
              <a:solidFill>
                <a:srgbClr val="000000">
                  <a:alpha val="100000"/>
                </a:srgbClr>
              </a:solidFill>
              <a:prstDash val="solid"/>
              <a:miter/>
            </a:ln>
          </p:spPr>
          <p:txBody>
            <a:bodyPr/>
            <a:lstStyle/>
            <a:p/>
          </p:txBody>
        </p:sp>
        <p:sp>
          <p:nvSpPr>
            <p:cNvPr id="538" name="tx538"/>
            <p:cNvSpPr/>
            <p:nvPr/>
          </p:nvSpPr>
          <p:spPr>
            <a:xfrm>
              <a:off x="827968" y="1946982"/>
              <a:ext cx="116560" cy="7629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54</a:t>
              </a:r>
            </a:p>
          </p:txBody>
        </p:sp>
        <p:sp>
          <p:nvSpPr>
            <p:cNvPr id="539" name="tx539"/>
            <p:cNvSpPr/>
            <p:nvPr/>
          </p:nvSpPr>
          <p:spPr>
            <a:xfrm>
              <a:off x="965353" y="1919966"/>
              <a:ext cx="116560" cy="75267"/>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55</a:t>
              </a:r>
            </a:p>
          </p:txBody>
        </p:sp>
        <p:sp>
          <p:nvSpPr>
            <p:cNvPr id="540" name="tx540"/>
            <p:cNvSpPr/>
            <p:nvPr/>
          </p:nvSpPr>
          <p:spPr>
            <a:xfrm>
              <a:off x="1102738" y="189059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56</a:t>
              </a:r>
            </a:p>
          </p:txBody>
        </p:sp>
        <p:sp>
          <p:nvSpPr>
            <p:cNvPr id="541" name="tx541"/>
            <p:cNvSpPr/>
            <p:nvPr/>
          </p:nvSpPr>
          <p:spPr>
            <a:xfrm>
              <a:off x="1240123" y="16102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66</a:t>
              </a:r>
            </a:p>
          </p:txBody>
        </p:sp>
        <p:sp>
          <p:nvSpPr>
            <p:cNvPr id="542" name="tx542"/>
            <p:cNvSpPr/>
            <p:nvPr/>
          </p:nvSpPr>
          <p:spPr>
            <a:xfrm>
              <a:off x="1377509" y="14980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543" name="tx543"/>
            <p:cNvSpPr/>
            <p:nvPr/>
          </p:nvSpPr>
          <p:spPr>
            <a:xfrm>
              <a:off x="1514894" y="14980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544" name="tx544"/>
            <p:cNvSpPr/>
            <p:nvPr/>
          </p:nvSpPr>
          <p:spPr>
            <a:xfrm>
              <a:off x="1652279" y="1471287"/>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71</a:t>
              </a:r>
            </a:p>
          </p:txBody>
        </p:sp>
        <p:sp>
          <p:nvSpPr>
            <p:cNvPr id="545" name="tx545"/>
            <p:cNvSpPr/>
            <p:nvPr/>
          </p:nvSpPr>
          <p:spPr>
            <a:xfrm>
              <a:off x="1789665" y="1443247"/>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546" name="tx546"/>
            <p:cNvSpPr/>
            <p:nvPr/>
          </p:nvSpPr>
          <p:spPr>
            <a:xfrm>
              <a:off x="1927050" y="1443247"/>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547" name="tx547"/>
            <p:cNvSpPr/>
            <p:nvPr/>
          </p:nvSpPr>
          <p:spPr>
            <a:xfrm>
              <a:off x="2201820"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48" name="tx548"/>
            <p:cNvSpPr/>
            <p:nvPr/>
          </p:nvSpPr>
          <p:spPr>
            <a:xfrm>
              <a:off x="2064435"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49" name="tx549"/>
            <p:cNvSpPr/>
            <p:nvPr/>
          </p:nvSpPr>
          <p:spPr>
            <a:xfrm>
              <a:off x="2339206"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50" name="tx550"/>
            <p:cNvSpPr/>
            <p:nvPr/>
          </p:nvSpPr>
          <p:spPr>
            <a:xfrm>
              <a:off x="2476591"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51" name="tx551"/>
            <p:cNvSpPr/>
            <p:nvPr/>
          </p:nvSpPr>
          <p:spPr>
            <a:xfrm>
              <a:off x="2751362" y="124569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552" name="tx552"/>
            <p:cNvSpPr/>
            <p:nvPr/>
          </p:nvSpPr>
          <p:spPr>
            <a:xfrm>
              <a:off x="2613976" y="124569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553" name="tx553"/>
            <p:cNvSpPr/>
            <p:nvPr/>
          </p:nvSpPr>
          <p:spPr>
            <a:xfrm>
              <a:off x="2888747" y="118961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554" name="tx554"/>
            <p:cNvSpPr/>
            <p:nvPr/>
          </p:nvSpPr>
          <p:spPr>
            <a:xfrm>
              <a:off x="3026132"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55" name="tx555"/>
            <p:cNvSpPr/>
            <p:nvPr/>
          </p:nvSpPr>
          <p:spPr>
            <a:xfrm>
              <a:off x="3163517"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56" name="tx556"/>
            <p:cNvSpPr/>
            <p:nvPr/>
          </p:nvSpPr>
          <p:spPr>
            <a:xfrm>
              <a:off x="3300903"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57" name="tx557"/>
            <p:cNvSpPr/>
            <p:nvPr/>
          </p:nvSpPr>
          <p:spPr>
            <a:xfrm>
              <a:off x="3438288" y="110549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58" name="tx558"/>
            <p:cNvSpPr/>
            <p:nvPr/>
          </p:nvSpPr>
          <p:spPr>
            <a:xfrm>
              <a:off x="3987829"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59" name="tx559"/>
            <p:cNvSpPr/>
            <p:nvPr/>
          </p:nvSpPr>
          <p:spPr>
            <a:xfrm>
              <a:off x="3713059"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60" name="tx560"/>
            <p:cNvSpPr/>
            <p:nvPr/>
          </p:nvSpPr>
          <p:spPr>
            <a:xfrm>
              <a:off x="3575673"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61" name="tx561"/>
            <p:cNvSpPr/>
            <p:nvPr/>
          </p:nvSpPr>
          <p:spPr>
            <a:xfrm>
              <a:off x="3850444"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62" name="tx562"/>
            <p:cNvSpPr/>
            <p:nvPr/>
          </p:nvSpPr>
          <p:spPr>
            <a:xfrm>
              <a:off x="4399985" y="104941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63" name="tx563"/>
            <p:cNvSpPr/>
            <p:nvPr/>
          </p:nvSpPr>
          <p:spPr>
            <a:xfrm>
              <a:off x="4262600" y="104941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64" name="tx564"/>
            <p:cNvSpPr/>
            <p:nvPr/>
          </p:nvSpPr>
          <p:spPr>
            <a:xfrm>
              <a:off x="4125214" y="104941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65" name="tx565"/>
            <p:cNvSpPr/>
            <p:nvPr/>
          </p:nvSpPr>
          <p:spPr>
            <a:xfrm>
              <a:off x="4537370" y="9933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66" name="tx566"/>
            <p:cNvSpPr/>
            <p:nvPr/>
          </p:nvSpPr>
          <p:spPr>
            <a:xfrm>
              <a:off x="4674756" y="96530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67" name="tx567"/>
            <p:cNvSpPr/>
            <p:nvPr/>
          </p:nvSpPr>
          <p:spPr>
            <a:xfrm>
              <a:off x="4812141"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68" name="tx568"/>
            <p:cNvSpPr/>
            <p:nvPr/>
          </p:nvSpPr>
          <p:spPr>
            <a:xfrm>
              <a:off x="4949526"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69" name="tx569"/>
            <p:cNvSpPr/>
            <p:nvPr/>
          </p:nvSpPr>
          <p:spPr>
            <a:xfrm>
              <a:off x="5086911"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70" name="tx570"/>
            <p:cNvSpPr/>
            <p:nvPr/>
          </p:nvSpPr>
          <p:spPr>
            <a:xfrm>
              <a:off x="5224297" y="9092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71" name="tx571"/>
            <p:cNvSpPr/>
            <p:nvPr/>
          </p:nvSpPr>
          <p:spPr>
            <a:xfrm>
              <a:off x="5361682"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72" name="tx572"/>
            <p:cNvSpPr/>
            <p:nvPr/>
          </p:nvSpPr>
          <p:spPr>
            <a:xfrm>
              <a:off x="5499067"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73" name="tx573"/>
            <p:cNvSpPr/>
            <p:nvPr/>
          </p:nvSpPr>
          <p:spPr>
            <a:xfrm>
              <a:off x="5773838"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74" name="tx574"/>
            <p:cNvSpPr/>
            <p:nvPr/>
          </p:nvSpPr>
          <p:spPr>
            <a:xfrm>
              <a:off x="5636452"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75" name="tx575"/>
            <p:cNvSpPr/>
            <p:nvPr/>
          </p:nvSpPr>
          <p:spPr>
            <a:xfrm>
              <a:off x="5911223" y="825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76" name="tx576"/>
            <p:cNvSpPr/>
            <p:nvPr/>
          </p:nvSpPr>
          <p:spPr>
            <a:xfrm>
              <a:off x="6048608" y="825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77" name="tx577"/>
            <p:cNvSpPr/>
            <p:nvPr/>
          </p:nvSpPr>
          <p:spPr>
            <a:xfrm>
              <a:off x="6185994" y="79706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8" name="tx578"/>
            <p:cNvSpPr/>
            <p:nvPr/>
          </p:nvSpPr>
          <p:spPr>
            <a:xfrm>
              <a:off x="6323379"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9" name="tx579"/>
            <p:cNvSpPr/>
            <p:nvPr/>
          </p:nvSpPr>
          <p:spPr>
            <a:xfrm>
              <a:off x="6598149"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80" name="tx580"/>
            <p:cNvSpPr/>
            <p:nvPr/>
          </p:nvSpPr>
          <p:spPr>
            <a:xfrm>
              <a:off x="6460764"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81" name="tx581"/>
            <p:cNvSpPr/>
            <p:nvPr/>
          </p:nvSpPr>
          <p:spPr>
            <a:xfrm>
              <a:off x="6735535"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82" name="tx582"/>
            <p:cNvSpPr/>
            <p:nvPr/>
          </p:nvSpPr>
          <p:spPr>
            <a:xfrm>
              <a:off x="7010305"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3" name="tx583"/>
            <p:cNvSpPr/>
            <p:nvPr/>
          </p:nvSpPr>
          <p:spPr>
            <a:xfrm>
              <a:off x="7147691"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4" name="tx584"/>
            <p:cNvSpPr/>
            <p:nvPr/>
          </p:nvSpPr>
          <p:spPr>
            <a:xfrm>
              <a:off x="7285076"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5" name="tx585"/>
            <p:cNvSpPr/>
            <p:nvPr/>
          </p:nvSpPr>
          <p:spPr>
            <a:xfrm>
              <a:off x="6872920"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6" name="tx586"/>
            <p:cNvSpPr/>
            <p:nvPr/>
          </p:nvSpPr>
          <p:spPr>
            <a:xfrm>
              <a:off x="7697232"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7" name="tx587"/>
            <p:cNvSpPr/>
            <p:nvPr/>
          </p:nvSpPr>
          <p:spPr>
            <a:xfrm>
              <a:off x="7422461"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8" name="tx588"/>
            <p:cNvSpPr/>
            <p:nvPr/>
          </p:nvSpPr>
          <p:spPr>
            <a:xfrm>
              <a:off x="7559846"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9" name="tx589"/>
            <p:cNvSpPr/>
            <p:nvPr/>
          </p:nvSpPr>
          <p:spPr>
            <a:xfrm>
              <a:off x="810938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0" name="tx590"/>
            <p:cNvSpPr/>
            <p:nvPr/>
          </p:nvSpPr>
          <p:spPr>
            <a:xfrm>
              <a:off x="8933699"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1" name="tx591"/>
            <p:cNvSpPr/>
            <p:nvPr/>
          </p:nvSpPr>
          <p:spPr>
            <a:xfrm>
              <a:off x="8521543"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2" name="tx592"/>
            <p:cNvSpPr/>
            <p:nvPr/>
          </p:nvSpPr>
          <p:spPr>
            <a:xfrm>
              <a:off x="8246773"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3" name="tx593"/>
            <p:cNvSpPr/>
            <p:nvPr/>
          </p:nvSpPr>
          <p:spPr>
            <a:xfrm>
              <a:off x="7834617"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4" name="tx594"/>
            <p:cNvSpPr/>
            <p:nvPr/>
          </p:nvSpPr>
          <p:spPr>
            <a:xfrm>
              <a:off x="7972002"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5" name="tx595"/>
            <p:cNvSpPr/>
            <p:nvPr/>
          </p:nvSpPr>
          <p:spPr>
            <a:xfrm>
              <a:off x="838415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6" name="tx596"/>
            <p:cNvSpPr/>
            <p:nvPr/>
          </p:nvSpPr>
          <p:spPr>
            <a:xfrm>
              <a:off x="8796314"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7" name="tx597"/>
            <p:cNvSpPr/>
            <p:nvPr/>
          </p:nvSpPr>
          <p:spPr>
            <a:xfrm>
              <a:off x="8658929"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8" name="pg598"/>
            <p:cNvSpPr/>
            <p:nvPr/>
          </p:nvSpPr>
          <p:spPr>
            <a:xfrm>
              <a:off x="823581" y="271847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9" name="tx599"/>
            <p:cNvSpPr/>
            <p:nvPr/>
          </p:nvSpPr>
          <p:spPr>
            <a:xfrm>
              <a:off x="856103" y="274936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00" name="pg600"/>
            <p:cNvSpPr/>
            <p:nvPr/>
          </p:nvSpPr>
          <p:spPr>
            <a:xfrm>
              <a:off x="1235737" y="255024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1" name="tx601"/>
            <p:cNvSpPr/>
            <p:nvPr/>
          </p:nvSpPr>
          <p:spPr>
            <a:xfrm>
              <a:off x="1268259" y="258377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02" name="pg602"/>
            <p:cNvSpPr/>
            <p:nvPr/>
          </p:nvSpPr>
          <p:spPr>
            <a:xfrm>
              <a:off x="2746975" y="236798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3" name="tx603"/>
            <p:cNvSpPr/>
            <p:nvPr/>
          </p:nvSpPr>
          <p:spPr>
            <a:xfrm>
              <a:off x="2779497" y="240051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04" name="pg604"/>
            <p:cNvSpPr/>
            <p:nvPr/>
          </p:nvSpPr>
          <p:spPr>
            <a:xfrm>
              <a:off x="3403757" y="2297890"/>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5" name="tx605"/>
            <p:cNvSpPr/>
            <p:nvPr/>
          </p:nvSpPr>
          <p:spPr>
            <a:xfrm>
              <a:off x="3436278" y="23287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06" name="pg606"/>
            <p:cNvSpPr/>
            <p:nvPr/>
          </p:nvSpPr>
          <p:spPr>
            <a:xfrm>
              <a:off x="3983443" y="228387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7" name="tx607"/>
            <p:cNvSpPr/>
            <p:nvPr/>
          </p:nvSpPr>
          <p:spPr>
            <a:xfrm>
              <a:off x="4015964" y="23160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08" name="pg608"/>
            <p:cNvSpPr/>
            <p:nvPr/>
          </p:nvSpPr>
          <p:spPr>
            <a:xfrm>
              <a:off x="4670369" y="222779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9" name="tx609"/>
            <p:cNvSpPr/>
            <p:nvPr/>
          </p:nvSpPr>
          <p:spPr>
            <a:xfrm>
              <a:off x="4702891" y="226004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10" name="pg610"/>
            <p:cNvSpPr/>
            <p:nvPr/>
          </p:nvSpPr>
          <p:spPr>
            <a:xfrm>
              <a:off x="4807754" y="221377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1" name="tx611"/>
            <p:cNvSpPr/>
            <p:nvPr/>
          </p:nvSpPr>
          <p:spPr>
            <a:xfrm>
              <a:off x="4840276" y="224460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12" name="pg612"/>
            <p:cNvSpPr/>
            <p:nvPr/>
          </p:nvSpPr>
          <p:spPr>
            <a:xfrm>
              <a:off x="5219910" y="21997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3" name="tx613"/>
            <p:cNvSpPr/>
            <p:nvPr/>
          </p:nvSpPr>
          <p:spPr>
            <a:xfrm>
              <a:off x="5252432" y="223063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14" name="pg614"/>
            <p:cNvSpPr/>
            <p:nvPr/>
          </p:nvSpPr>
          <p:spPr>
            <a:xfrm>
              <a:off x="6318993" y="212965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5" name="tx615"/>
            <p:cNvSpPr/>
            <p:nvPr/>
          </p:nvSpPr>
          <p:spPr>
            <a:xfrm>
              <a:off x="6351514" y="216053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16" name="pg616"/>
            <p:cNvSpPr/>
            <p:nvPr/>
          </p:nvSpPr>
          <p:spPr>
            <a:xfrm>
              <a:off x="7005919" y="211563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7" name="tx617"/>
            <p:cNvSpPr/>
            <p:nvPr/>
          </p:nvSpPr>
          <p:spPr>
            <a:xfrm>
              <a:off x="7038440" y="214783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18" name="tx618"/>
            <p:cNvSpPr/>
            <p:nvPr/>
          </p:nvSpPr>
          <p:spPr>
            <a:xfrm>
              <a:off x="663492" y="352278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19" name="tx619"/>
            <p:cNvSpPr/>
            <p:nvPr/>
          </p:nvSpPr>
          <p:spPr>
            <a:xfrm>
              <a:off x="585797" y="28218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20" name="tx620"/>
            <p:cNvSpPr/>
            <p:nvPr/>
          </p:nvSpPr>
          <p:spPr>
            <a:xfrm>
              <a:off x="585797" y="212082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21" name="tx621"/>
            <p:cNvSpPr/>
            <p:nvPr/>
          </p:nvSpPr>
          <p:spPr>
            <a:xfrm>
              <a:off x="585797" y="142154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22" name="tx622"/>
            <p:cNvSpPr/>
            <p:nvPr/>
          </p:nvSpPr>
          <p:spPr>
            <a:xfrm>
              <a:off x="508103" y="718858"/>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23" name="tx623"/>
            <p:cNvSpPr/>
            <p:nvPr/>
          </p:nvSpPr>
          <p:spPr>
            <a:xfrm rot="-5400000">
              <a:off x="634877" y="4442603"/>
              <a:ext cx="48016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Venezuela</a:t>
              </a:r>
            </a:p>
          </p:txBody>
        </p:sp>
        <p:sp>
          <p:nvSpPr>
            <p:cNvPr id="624" name="tx624"/>
            <p:cNvSpPr/>
            <p:nvPr/>
          </p:nvSpPr>
          <p:spPr>
            <a:xfrm rot="-5400000">
              <a:off x="646783"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(194,000)</a:t>
              </a:r>
            </a:p>
          </p:txBody>
        </p:sp>
        <p:sp>
          <p:nvSpPr>
            <p:cNvPr id="625" name="tx625"/>
            <p:cNvSpPr/>
            <p:nvPr/>
          </p:nvSpPr>
          <p:spPr>
            <a:xfrm rot="-5400000">
              <a:off x="814579" y="4343781"/>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Lebanon</a:t>
              </a:r>
            </a:p>
          </p:txBody>
        </p:sp>
        <p:sp>
          <p:nvSpPr>
            <p:cNvPr id="626" name="tx626"/>
            <p:cNvSpPr/>
            <p:nvPr/>
          </p:nvSpPr>
          <p:spPr>
            <a:xfrm rot="-5400000">
              <a:off x="81242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(41,000)</a:t>
              </a:r>
            </a:p>
          </p:txBody>
        </p:sp>
        <p:sp>
          <p:nvSpPr>
            <p:cNvPr id="627" name="tx627"/>
            <p:cNvSpPr/>
            <p:nvPr/>
          </p:nvSpPr>
          <p:spPr>
            <a:xfrm rot="-5400000">
              <a:off x="937999" y="4275841"/>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a:t>
              </a:r>
            </a:p>
          </p:txBody>
        </p:sp>
        <p:sp>
          <p:nvSpPr>
            <p:cNvPr id="628" name="tx628"/>
            <p:cNvSpPr/>
            <p:nvPr/>
          </p:nvSpPr>
          <p:spPr>
            <a:xfrm rot="-5400000">
              <a:off x="99075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29" name="tx629"/>
            <p:cNvSpPr/>
            <p:nvPr/>
          </p:nvSpPr>
          <p:spPr>
            <a:xfrm rot="-5400000">
              <a:off x="1059559" y="4409885"/>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Argentina</a:t>
              </a:r>
            </a:p>
          </p:txBody>
        </p:sp>
        <p:sp>
          <p:nvSpPr>
            <p:cNvPr id="630" name="tx630"/>
            <p:cNvSpPr/>
            <p:nvPr/>
          </p:nvSpPr>
          <p:spPr>
            <a:xfrm rot="-5400000">
              <a:off x="1058939"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(170,000)</a:t>
              </a:r>
            </a:p>
          </p:txBody>
        </p:sp>
        <p:sp>
          <p:nvSpPr>
            <p:cNvPr id="631" name="tx631"/>
            <p:cNvSpPr/>
            <p:nvPr/>
          </p:nvSpPr>
          <p:spPr>
            <a:xfrm rot="-5400000">
              <a:off x="1235293" y="4335223"/>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Ecuador</a:t>
              </a:r>
            </a:p>
          </p:txBody>
        </p:sp>
        <p:sp>
          <p:nvSpPr>
            <p:cNvPr id="632" name="tx632"/>
            <p:cNvSpPr/>
            <p:nvPr/>
          </p:nvSpPr>
          <p:spPr>
            <a:xfrm rot="-5400000">
              <a:off x="122457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(80,000)</a:t>
              </a:r>
            </a:p>
          </p:txBody>
        </p:sp>
        <p:sp>
          <p:nvSpPr>
            <p:cNvPr id="633" name="tx633"/>
            <p:cNvSpPr/>
            <p:nvPr/>
          </p:nvSpPr>
          <p:spPr>
            <a:xfrm rot="-5400000">
              <a:off x="1408719" y="429789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Gabon</a:t>
              </a:r>
            </a:p>
          </p:txBody>
        </p:sp>
        <p:sp>
          <p:nvSpPr>
            <p:cNvPr id="634" name="tx634"/>
            <p:cNvSpPr/>
            <p:nvPr/>
          </p:nvSpPr>
          <p:spPr>
            <a:xfrm rot="-5400000">
              <a:off x="136196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635" name="tx635"/>
            <p:cNvSpPr/>
            <p:nvPr/>
          </p:nvSpPr>
          <p:spPr>
            <a:xfrm rot="-5400000">
              <a:off x="1471715" y="4353380"/>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Paraguay</a:t>
              </a:r>
            </a:p>
          </p:txBody>
        </p:sp>
        <p:sp>
          <p:nvSpPr>
            <p:cNvPr id="636" name="tx636"/>
            <p:cNvSpPr/>
            <p:nvPr/>
          </p:nvSpPr>
          <p:spPr>
            <a:xfrm rot="-5400000">
              <a:off x="149934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637" name="tx637"/>
            <p:cNvSpPr/>
            <p:nvPr/>
          </p:nvSpPr>
          <p:spPr>
            <a:xfrm rot="-5400000">
              <a:off x="1618600" y="4306276"/>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Suriname</a:t>
              </a:r>
            </a:p>
          </p:txBody>
        </p:sp>
        <p:sp>
          <p:nvSpPr>
            <p:cNvPr id="638" name="tx638"/>
            <p:cNvSpPr/>
            <p:nvPr/>
          </p:nvSpPr>
          <p:spPr>
            <a:xfrm rot="-5400000">
              <a:off x="166498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39" name="tx639"/>
            <p:cNvSpPr/>
            <p:nvPr/>
          </p:nvSpPr>
          <p:spPr>
            <a:xfrm rot="-5400000">
              <a:off x="1784784" y="4278768"/>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Vanuatu</a:t>
              </a:r>
            </a:p>
          </p:txBody>
        </p:sp>
        <p:sp>
          <p:nvSpPr>
            <p:cNvPr id="640" name="tx640"/>
            <p:cNvSpPr/>
            <p:nvPr/>
          </p:nvSpPr>
          <p:spPr>
            <a:xfrm rot="-5400000">
              <a:off x="180237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41" name="tx641"/>
            <p:cNvSpPr/>
            <p:nvPr/>
          </p:nvSpPr>
          <p:spPr>
            <a:xfrm rot="-5400000">
              <a:off x="1956102" y="5041214"/>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Bosnia</a:t>
              </a:r>
            </a:p>
          </p:txBody>
        </p:sp>
        <p:sp>
          <p:nvSpPr>
            <p:cNvPr id="642" name="tx642"/>
            <p:cNvSpPr/>
            <p:nvPr/>
          </p:nvSpPr>
          <p:spPr>
            <a:xfrm rot="-5400000">
              <a:off x="2026671" y="4772902"/>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43" name="tx643"/>
            <p:cNvSpPr/>
            <p:nvPr/>
          </p:nvSpPr>
          <p:spPr>
            <a:xfrm rot="-5400000">
              <a:off x="1816129" y="4364617"/>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Herzegovina</a:t>
              </a:r>
            </a:p>
          </p:txBody>
        </p:sp>
        <p:sp>
          <p:nvSpPr>
            <p:cNvPr id="644" name="tx644"/>
            <p:cNvSpPr/>
            <p:nvPr/>
          </p:nvSpPr>
          <p:spPr>
            <a:xfrm rot="-5400000">
              <a:off x="193975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45" name="tx645"/>
            <p:cNvSpPr/>
            <p:nvPr/>
          </p:nvSpPr>
          <p:spPr>
            <a:xfrm rot="-5400000">
              <a:off x="2117275" y="4257361"/>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Libya</a:t>
              </a:r>
            </a:p>
          </p:txBody>
        </p:sp>
        <p:sp>
          <p:nvSpPr>
            <p:cNvPr id="646" name="tx646"/>
            <p:cNvSpPr/>
            <p:nvPr/>
          </p:nvSpPr>
          <p:spPr>
            <a:xfrm rot="-5400000">
              <a:off x="204888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(33,000)</a:t>
              </a:r>
            </a:p>
          </p:txBody>
        </p:sp>
        <p:sp>
          <p:nvSpPr>
            <p:cNvPr id="647" name="tx647"/>
            <p:cNvSpPr/>
            <p:nvPr/>
          </p:nvSpPr>
          <p:spPr>
            <a:xfrm rot="-5400000">
              <a:off x="2147951" y="4721110"/>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Equatorial</a:t>
              </a:r>
            </a:p>
          </p:txBody>
        </p:sp>
        <p:sp>
          <p:nvSpPr>
            <p:cNvPr id="648" name="tx648"/>
            <p:cNvSpPr/>
            <p:nvPr/>
          </p:nvSpPr>
          <p:spPr>
            <a:xfrm rot="-5400000">
              <a:off x="2221745" y="4309178"/>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649" name="tx649"/>
            <p:cNvSpPr/>
            <p:nvPr/>
          </p:nvSpPr>
          <p:spPr>
            <a:xfrm rot="-5400000">
              <a:off x="218627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(14,000)</a:t>
              </a:r>
            </a:p>
          </p:txBody>
        </p:sp>
        <p:sp>
          <p:nvSpPr>
            <p:cNvPr id="650" name="tx650"/>
            <p:cNvSpPr/>
            <p:nvPr/>
          </p:nvSpPr>
          <p:spPr>
            <a:xfrm rot="-5400000">
              <a:off x="2407152" y="4535099"/>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51" name="tx651"/>
            <p:cNvSpPr/>
            <p:nvPr/>
          </p:nvSpPr>
          <p:spPr>
            <a:xfrm rot="-5400000">
              <a:off x="2402141" y="4270285"/>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Lucia</a:t>
              </a:r>
            </a:p>
          </p:txBody>
        </p:sp>
        <p:sp>
          <p:nvSpPr>
            <p:cNvPr id="652" name="tx652"/>
            <p:cNvSpPr/>
            <p:nvPr/>
          </p:nvSpPr>
          <p:spPr>
            <a:xfrm rot="-5400000">
              <a:off x="2322245"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53" name="tx653"/>
            <p:cNvSpPr/>
            <p:nvPr/>
          </p:nvSpPr>
          <p:spPr>
            <a:xfrm rot="-5400000">
              <a:off x="2415354" y="4394457"/>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Micronesia</a:t>
              </a:r>
            </a:p>
          </p:txBody>
        </p:sp>
        <p:sp>
          <p:nvSpPr>
            <p:cNvPr id="654" name="tx654"/>
            <p:cNvSpPr/>
            <p:nvPr/>
          </p:nvSpPr>
          <p:spPr>
            <a:xfrm rot="-5400000">
              <a:off x="2459631"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55" name="tx655"/>
            <p:cNvSpPr/>
            <p:nvPr/>
          </p:nvSpPr>
          <p:spPr>
            <a:xfrm rot="-5400000">
              <a:off x="2664956" y="462256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656" name="tx656"/>
            <p:cNvSpPr/>
            <p:nvPr/>
          </p:nvSpPr>
          <p:spPr>
            <a:xfrm rot="-5400000">
              <a:off x="2667883" y="4331751"/>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Africa</a:t>
              </a:r>
            </a:p>
          </p:txBody>
        </p:sp>
        <p:sp>
          <p:nvSpPr>
            <p:cNvPr id="657" name="tx657"/>
            <p:cNvSpPr/>
            <p:nvPr/>
          </p:nvSpPr>
          <p:spPr>
            <a:xfrm rot="-5400000">
              <a:off x="2570177"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(243,000)</a:t>
              </a:r>
            </a:p>
          </p:txBody>
        </p:sp>
        <p:sp>
          <p:nvSpPr>
            <p:cNvPr id="658" name="tx658"/>
            <p:cNvSpPr/>
            <p:nvPr/>
          </p:nvSpPr>
          <p:spPr>
            <a:xfrm rot="-5400000">
              <a:off x="2654530" y="4350528"/>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Montenegro</a:t>
              </a:r>
            </a:p>
          </p:txBody>
        </p:sp>
        <p:sp>
          <p:nvSpPr>
            <p:cNvPr id="659" name="tx659"/>
            <p:cNvSpPr/>
            <p:nvPr/>
          </p:nvSpPr>
          <p:spPr>
            <a:xfrm rot="-5400000">
              <a:off x="2764068"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60" name="tx660"/>
            <p:cNvSpPr/>
            <p:nvPr/>
          </p:nvSpPr>
          <p:spPr>
            <a:xfrm rot="-5400000">
              <a:off x="2823988" y="4393862"/>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Guatemala</a:t>
              </a:r>
            </a:p>
          </p:txBody>
        </p:sp>
        <p:sp>
          <p:nvSpPr>
            <p:cNvPr id="661" name="tx661"/>
            <p:cNvSpPr/>
            <p:nvPr/>
          </p:nvSpPr>
          <p:spPr>
            <a:xfrm rot="-5400000">
              <a:off x="2873200"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(63,000)</a:t>
              </a:r>
            </a:p>
          </p:txBody>
        </p:sp>
        <p:sp>
          <p:nvSpPr>
            <p:cNvPr id="662" name="tx662"/>
            <p:cNvSpPr/>
            <p:nvPr/>
          </p:nvSpPr>
          <p:spPr>
            <a:xfrm rot="-5400000">
              <a:off x="3024179" y="4332346"/>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Namibia</a:t>
              </a:r>
            </a:p>
          </p:txBody>
        </p:sp>
        <p:sp>
          <p:nvSpPr>
            <p:cNvPr id="663" name="tx663"/>
            <p:cNvSpPr/>
            <p:nvPr/>
          </p:nvSpPr>
          <p:spPr>
            <a:xfrm rot="-5400000">
              <a:off x="301058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664" name="tx664"/>
            <p:cNvSpPr/>
            <p:nvPr/>
          </p:nvSpPr>
          <p:spPr>
            <a:xfrm rot="-5400000">
              <a:off x="3186294" y="4309154"/>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Samoa</a:t>
              </a:r>
            </a:p>
          </p:txBody>
        </p:sp>
        <p:sp>
          <p:nvSpPr>
            <p:cNvPr id="665" name="tx665"/>
            <p:cNvSpPr/>
            <p:nvPr/>
          </p:nvSpPr>
          <p:spPr>
            <a:xfrm rot="-5400000">
              <a:off x="3146557"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66" name="tx666"/>
            <p:cNvSpPr/>
            <p:nvPr/>
          </p:nvSpPr>
          <p:spPr>
            <a:xfrm rot="-5400000">
              <a:off x="3377977" y="4253318"/>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Peru</a:t>
              </a:r>
            </a:p>
          </p:txBody>
        </p:sp>
        <p:sp>
          <p:nvSpPr>
            <p:cNvPr id="667" name="tx667"/>
            <p:cNvSpPr/>
            <p:nvPr/>
          </p:nvSpPr>
          <p:spPr>
            <a:xfrm rot="-5400000">
              <a:off x="328535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(85,000)</a:t>
              </a:r>
            </a:p>
          </p:txBody>
        </p:sp>
        <p:sp>
          <p:nvSpPr>
            <p:cNvPr id="668" name="tx668"/>
            <p:cNvSpPr/>
            <p:nvPr/>
          </p:nvSpPr>
          <p:spPr>
            <a:xfrm rot="-5400000">
              <a:off x="3484307" y="4227869"/>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Belize</a:t>
              </a:r>
            </a:p>
          </p:txBody>
        </p:sp>
        <p:sp>
          <p:nvSpPr>
            <p:cNvPr id="669" name="tx669"/>
            <p:cNvSpPr/>
            <p:nvPr/>
          </p:nvSpPr>
          <p:spPr>
            <a:xfrm rot="-5400000">
              <a:off x="345099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70" name="tx670"/>
            <p:cNvSpPr/>
            <p:nvPr/>
          </p:nvSpPr>
          <p:spPr>
            <a:xfrm rot="-5400000">
              <a:off x="3570892" y="4278669"/>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Eswatini</a:t>
              </a:r>
            </a:p>
          </p:txBody>
        </p:sp>
        <p:sp>
          <p:nvSpPr>
            <p:cNvPr id="671" name="tx671"/>
            <p:cNvSpPr/>
            <p:nvPr/>
          </p:nvSpPr>
          <p:spPr>
            <a:xfrm rot="-5400000">
              <a:off x="3588379"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72" name="tx672"/>
            <p:cNvSpPr/>
            <p:nvPr/>
          </p:nvSpPr>
          <p:spPr>
            <a:xfrm rot="-5400000">
              <a:off x="3705474" y="4606215"/>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Marshall</a:t>
              </a:r>
            </a:p>
          </p:txBody>
        </p:sp>
        <p:sp>
          <p:nvSpPr>
            <p:cNvPr id="673" name="tx673"/>
            <p:cNvSpPr/>
            <p:nvPr/>
          </p:nvSpPr>
          <p:spPr>
            <a:xfrm rot="-5400000">
              <a:off x="3736480" y="4225066"/>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674" name="tx674"/>
            <p:cNvSpPr/>
            <p:nvPr/>
          </p:nvSpPr>
          <p:spPr>
            <a:xfrm rot="-5400000">
              <a:off x="3738464"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675" name="tx675"/>
            <p:cNvSpPr/>
            <p:nvPr/>
          </p:nvSpPr>
          <p:spPr>
            <a:xfrm rot="-5400000">
              <a:off x="3873915" y="4363426"/>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Mexico</a:t>
              </a:r>
            </a:p>
          </p:txBody>
        </p:sp>
        <p:sp>
          <p:nvSpPr>
            <p:cNvPr id="676" name="tx676"/>
            <p:cNvSpPr/>
            <p:nvPr/>
          </p:nvSpPr>
          <p:spPr>
            <a:xfrm rot="-5400000">
              <a:off x="3806645"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(303,000)</a:t>
              </a:r>
            </a:p>
          </p:txBody>
        </p:sp>
        <p:sp>
          <p:nvSpPr>
            <p:cNvPr id="677" name="tx677"/>
            <p:cNvSpPr/>
            <p:nvPr/>
          </p:nvSpPr>
          <p:spPr>
            <a:xfrm rot="-5400000">
              <a:off x="4052972" y="4532197"/>
              <a:ext cx="23718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Cook</a:t>
              </a:r>
            </a:p>
          </p:txBody>
        </p:sp>
        <p:sp>
          <p:nvSpPr>
            <p:cNvPr id="678" name="tx678"/>
            <p:cNvSpPr/>
            <p:nvPr/>
          </p:nvSpPr>
          <p:spPr>
            <a:xfrm rot="-5400000">
              <a:off x="4011251" y="4225066"/>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679" name="tx679"/>
            <p:cNvSpPr/>
            <p:nvPr/>
          </p:nvSpPr>
          <p:spPr>
            <a:xfrm rot="-5400000">
              <a:off x="4013235"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80" name="tx680"/>
            <p:cNvSpPr/>
            <p:nvPr/>
          </p:nvSpPr>
          <p:spPr>
            <a:xfrm rot="-5400000">
              <a:off x="4111255" y="4261157"/>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Grenada</a:t>
              </a:r>
            </a:p>
          </p:txBody>
        </p:sp>
        <p:sp>
          <p:nvSpPr>
            <p:cNvPr id="681" name="tx681"/>
            <p:cNvSpPr/>
            <p:nvPr/>
          </p:nvSpPr>
          <p:spPr>
            <a:xfrm rot="-5400000">
              <a:off x="4150620"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682" name="tx682"/>
            <p:cNvSpPr/>
            <p:nvPr/>
          </p:nvSpPr>
          <p:spPr>
            <a:xfrm rot="-5400000">
              <a:off x="4322757" y="4738994"/>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North</a:t>
              </a:r>
            </a:p>
          </p:txBody>
        </p:sp>
        <p:sp>
          <p:nvSpPr>
            <p:cNvPr id="683" name="tx683"/>
            <p:cNvSpPr/>
            <p:nvPr/>
          </p:nvSpPr>
          <p:spPr>
            <a:xfrm rot="-5400000">
              <a:off x="4198461" y="4338026"/>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Macedonia</a:t>
              </a:r>
            </a:p>
          </p:txBody>
        </p:sp>
        <p:sp>
          <p:nvSpPr>
            <p:cNvPr id="684" name="tx684"/>
            <p:cNvSpPr/>
            <p:nvPr/>
          </p:nvSpPr>
          <p:spPr>
            <a:xfrm rot="-5400000">
              <a:off x="427530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85" name="tx685"/>
            <p:cNvSpPr/>
            <p:nvPr/>
          </p:nvSpPr>
          <p:spPr>
            <a:xfrm rot="-5400000">
              <a:off x="4465103" y="4823132"/>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a:t>
              </a:r>
            </a:p>
          </p:txBody>
        </p:sp>
        <p:sp>
          <p:nvSpPr>
            <p:cNvPr id="686" name="tx686"/>
            <p:cNvSpPr/>
            <p:nvPr/>
          </p:nvSpPr>
          <p:spPr>
            <a:xfrm rot="-5400000">
              <a:off x="4541378" y="4633946"/>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87" name="tx687"/>
            <p:cNvSpPr/>
            <p:nvPr/>
          </p:nvSpPr>
          <p:spPr>
            <a:xfrm rot="-5400000">
              <a:off x="4375385" y="4354993"/>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Palestine</a:t>
              </a:r>
            </a:p>
          </p:txBody>
        </p:sp>
        <p:sp>
          <p:nvSpPr>
            <p:cNvPr id="688" name="tx688"/>
            <p:cNvSpPr/>
            <p:nvPr/>
          </p:nvSpPr>
          <p:spPr>
            <a:xfrm rot="-5400000">
              <a:off x="4384438"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689" name="tx689"/>
            <p:cNvSpPr/>
            <p:nvPr/>
          </p:nvSpPr>
          <p:spPr>
            <a:xfrm rot="-5400000">
              <a:off x="4466559" y="4438708"/>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Philippines</a:t>
              </a:r>
            </a:p>
          </p:txBody>
        </p:sp>
        <p:sp>
          <p:nvSpPr>
            <p:cNvPr id="690" name="tx690"/>
            <p:cNvSpPr/>
            <p:nvPr/>
          </p:nvSpPr>
          <p:spPr>
            <a:xfrm rot="-5400000">
              <a:off x="4493571"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(199,000)</a:t>
              </a:r>
            </a:p>
          </p:txBody>
        </p:sp>
        <p:sp>
          <p:nvSpPr>
            <p:cNvPr id="691" name="tx691"/>
            <p:cNvSpPr/>
            <p:nvPr/>
          </p:nvSpPr>
          <p:spPr>
            <a:xfrm rot="-5400000">
              <a:off x="4732110" y="4329543"/>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Brazil</a:t>
              </a:r>
            </a:p>
          </p:txBody>
        </p:sp>
        <p:sp>
          <p:nvSpPr>
            <p:cNvPr id="692" name="tx692"/>
            <p:cNvSpPr/>
            <p:nvPr/>
          </p:nvSpPr>
          <p:spPr>
            <a:xfrm rot="-5400000">
              <a:off x="4630956"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(257,000)</a:t>
              </a:r>
            </a:p>
          </p:txBody>
        </p:sp>
        <p:sp>
          <p:nvSpPr>
            <p:cNvPr id="693" name="tx693"/>
            <p:cNvSpPr/>
            <p:nvPr/>
          </p:nvSpPr>
          <p:spPr>
            <a:xfrm rot="-5400000">
              <a:off x="4781290" y="4359954"/>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Colombia</a:t>
              </a:r>
            </a:p>
          </p:txBody>
        </p:sp>
        <p:sp>
          <p:nvSpPr>
            <p:cNvPr id="694" name="tx694"/>
            <p:cNvSpPr/>
            <p:nvPr/>
          </p:nvSpPr>
          <p:spPr>
            <a:xfrm rot="-5400000">
              <a:off x="479659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(70,000)</a:t>
              </a:r>
            </a:p>
          </p:txBody>
        </p:sp>
        <p:sp>
          <p:nvSpPr>
            <p:cNvPr id="695" name="tx695"/>
            <p:cNvSpPr/>
            <p:nvPr/>
          </p:nvSpPr>
          <p:spPr>
            <a:xfrm rot="-5400000">
              <a:off x="4893920" y="4809563"/>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Dominican</a:t>
              </a:r>
            </a:p>
          </p:txBody>
        </p:sp>
        <p:sp>
          <p:nvSpPr>
            <p:cNvPr id="696" name="tx696"/>
            <p:cNvSpPr/>
            <p:nvPr/>
          </p:nvSpPr>
          <p:spPr>
            <a:xfrm rot="-5400000">
              <a:off x="4926737" y="4334182"/>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697" name="tx697"/>
            <p:cNvSpPr/>
            <p:nvPr/>
          </p:nvSpPr>
          <p:spPr>
            <a:xfrm rot="-5400000">
              <a:off x="493397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698" name="tx698"/>
            <p:cNvSpPr/>
            <p:nvPr/>
          </p:nvSpPr>
          <p:spPr>
            <a:xfrm rot="-5400000">
              <a:off x="5174255" y="4280554"/>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Iraq</a:t>
              </a:r>
            </a:p>
          </p:txBody>
        </p:sp>
        <p:sp>
          <p:nvSpPr>
            <p:cNvPr id="699" name="tx699"/>
            <p:cNvSpPr/>
            <p:nvPr/>
          </p:nvSpPr>
          <p:spPr>
            <a:xfrm rot="-5400000">
              <a:off x="5043112"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(103,000)</a:t>
              </a:r>
            </a:p>
          </p:txBody>
        </p:sp>
        <p:sp>
          <p:nvSpPr>
            <p:cNvPr id="700" name="tx700"/>
            <p:cNvSpPr/>
            <p:nvPr/>
          </p:nvSpPr>
          <p:spPr>
            <a:xfrm rot="-5400000">
              <a:off x="5240450" y="4294048"/>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Algeria</a:t>
              </a:r>
            </a:p>
          </p:txBody>
        </p:sp>
        <p:sp>
          <p:nvSpPr>
            <p:cNvPr id="701" name="tx701"/>
            <p:cNvSpPr/>
            <p:nvPr/>
          </p:nvSpPr>
          <p:spPr>
            <a:xfrm rot="-5400000">
              <a:off x="5208750"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(71,000)</a:t>
              </a:r>
            </a:p>
          </p:txBody>
        </p:sp>
        <p:sp>
          <p:nvSpPr>
            <p:cNvPr id="702" name="tx702"/>
            <p:cNvSpPr/>
            <p:nvPr/>
          </p:nvSpPr>
          <p:spPr>
            <a:xfrm rot="-5400000">
              <a:off x="5351195" y="4340879"/>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Thailand</a:t>
              </a:r>
            </a:p>
          </p:txBody>
        </p:sp>
        <p:sp>
          <p:nvSpPr>
            <p:cNvPr id="703" name="tx703"/>
            <p:cNvSpPr/>
            <p:nvPr/>
          </p:nvSpPr>
          <p:spPr>
            <a:xfrm rot="-5400000">
              <a:off x="5346135"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(47,000)</a:t>
              </a:r>
            </a:p>
          </p:txBody>
        </p:sp>
        <p:sp>
          <p:nvSpPr>
            <p:cNvPr id="704" name="tx704"/>
            <p:cNvSpPr/>
            <p:nvPr/>
          </p:nvSpPr>
          <p:spPr>
            <a:xfrm rot="-5400000">
              <a:off x="5561358" y="4484250"/>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Cabo</a:t>
              </a:r>
            </a:p>
          </p:txBody>
        </p:sp>
        <p:sp>
          <p:nvSpPr>
            <p:cNvPr id="705" name="tx705"/>
            <p:cNvSpPr/>
            <p:nvPr/>
          </p:nvSpPr>
          <p:spPr>
            <a:xfrm rot="-5400000">
              <a:off x="5547889" y="4199666"/>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Verde</a:t>
              </a:r>
            </a:p>
          </p:txBody>
        </p:sp>
        <p:sp>
          <p:nvSpPr>
            <p:cNvPr id="706" name="tx706"/>
            <p:cNvSpPr/>
            <p:nvPr/>
          </p:nvSpPr>
          <p:spPr>
            <a:xfrm rot="-5400000">
              <a:off x="5524473"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07" name="tx707"/>
            <p:cNvSpPr/>
            <p:nvPr/>
          </p:nvSpPr>
          <p:spPr>
            <a:xfrm rot="-5400000">
              <a:off x="5673343" y="4235707"/>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Serbia</a:t>
              </a:r>
            </a:p>
          </p:txBody>
        </p:sp>
        <p:sp>
          <p:nvSpPr>
            <p:cNvPr id="708" name="tx708"/>
            <p:cNvSpPr/>
            <p:nvPr/>
          </p:nvSpPr>
          <p:spPr>
            <a:xfrm rot="-5400000">
              <a:off x="5649158"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09" name="tx709"/>
            <p:cNvSpPr/>
            <p:nvPr/>
          </p:nvSpPr>
          <p:spPr>
            <a:xfrm rot="-5400000">
              <a:off x="5841784" y="5467061"/>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710" name="tx710"/>
            <p:cNvSpPr/>
            <p:nvPr/>
          </p:nvSpPr>
          <p:spPr>
            <a:xfrm rot="-5400000">
              <a:off x="5788776" y="5154249"/>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Vincent</a:t>
              </a:r>
            </a:p>
          </p:txBody>
        </p:sp>
        <p:sp>
          <p:nvSpPr>
            <p:cNvPr id="711" name="tx711"/>
            <p:cNvSpPr/>
            <p:nvPr/>
          </p:nvSpPr>
          <p:spPr>
            <a:xfrm rot="-5400000">
              <a:off x="5873459" y="4871823"/>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12" name="tx712"/>
            <p:cNvSpPr/>
            <p:nvPr/>
          </p:nvSpPr>
          <p:spPr>
            <a:xfrm rot="-5400000">
              <a:off x="5887598" y="4688219"/>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713" name="tx713"/>
            <p:cNvSpPr/>
            <p:nvPr/>
          </p:nvSpPr>
          <p:spPr>
            <a:xfrm rot="-5400000">
              <a:off x="5694940" y="4326095"/>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Grenadines</a:t>
              </a:r>
            </a:p>
          </p:txBody>
        </p:sp>
        <p:sp>
          <p:nvSpPr>
            <p:cNvPr id="714" name="tx714"/>
            <p:cNvSpPr/>
            <p:nvPr/>
          </p:nvSpPr>
          <p:spPr>
            <a:xfrm rot="-5400000">
              <a:off x="5799244"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15" name="tx715"/>
            <p:cNvSpPr/>
            <p:nvPr/>
          </p:nvSpPr>
          <p:spPr>
            <a:xfrm rot="-5400000">
              <a:off x="5943128" y="4216582"/>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Tuvalu</a:t>
              </a:r>
            </a:p>
          </p:txBody>
        </p:sp>
        <p:sp>
          <p:nvSpPr>
            <p:cNvPr id="716" name="tx716"/>
            <p:cNvSpPr/>
            <p:nvPr/>
          </p:nvSpPr>
          <p:spPr>
            <a:xfrm rot="-5400000">
              <a:off x="593662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17" name="tx717"/>
            <p:cNvSpPr/>
            <p:nvPr/>
          </p:nvSpPr>
          <p:spPr>
            <a:xfrm rot="-5400000">
              <a:off x="6009894" y="4312601"/>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Botswana</a:t>
              </a:r>
            </a:p>
          </p:txBody>
        </p:sp>
        <p:sp>
          <p:nvSpPr>
            <p:cNvPr id="718" name="tx718"/>
            <p:cNvSpPr/>
            <p:nvPr/>
          </p:nvSpPr>
          <p:spPr>
            <a:xfrm rot="-5400000">
              <a:off x="606131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19" name="tx719"/>
            <p:cNvSpPr/>
            <p:nvPr/>
          </p:nvSpPr>
          <p:spPr>
            <a:xfrm rot="-5400000">
              <a:off x="6230375" y="4265820"/>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Egypt</a:t>
              </a:r>
            </a:p>
          </p:txBody>
        </p:sp>
        <p:sp>
          <p:nvSpPr>
            <p:cNvPr id="720" name="tx720"/>
            <p:cNvSpPr/>
            <p:nvPr/>
          </p:nvSpPr>
          <p:spPr>
            <a:xfrm rot="-5400000">
              <a:off x="617044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(95,000)</a:t>
              </a:r>
            </a:p>
          </p:txBody>
        </p:sp>
        <p:sp>
          <p:nvSpPr>
            <p:cNvPr id="721" name="tx721"/>
            <p:cNvSpPr/>
            <p:nvPr/>
          </p:nvSpPr>
          <p:spPr>
            <a:xfrm rot="-5400000">
              <a:off x="6463184" y="4564493"/>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El</a:t>
              </a:r>
            </a:p>
          </p:txBody>
        </p:sp>
        <p:sp>
          <p:nvSpPr>
            <p:cNvPr id="722" name="tx722"/>
            <p:cNvSpPr/>
            <p:nvPr/>
          </p:nvSpPr>
          <p:spPr>
            <a:xfrm rot="-5400000">
              <a:off x="6306617" y="4289359"/>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Salvador</a:t>
              </a:r>
            </a:p>
          </p:txBody>
        </p:sp>
        <p:sp>
          <p:nvSpPr>
            <p:cNvPr id="723" name="tx723"/>
            <p:cNvSpPr/>
            <p:nvPr/>
          </p:nvSpPr>
          <p:spPr>
            <a:xfrm rot="-5400000">
              <a:off x="633608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24" name="tx724"/>
            <p:cNvSpPr/>
            <p:nvPr/>
          </p:nvSpPr>
          <p:spPr>
            <a:xfrm rot="-5400000">
              <a:off x="6489792" y="4244810"/>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Jordan</a:t>
              </a:r>
            </a:p>
          </p:txBody>
        </p:sp>
        <p:sp>
          <p:nvSpPr>
            <p:cNvPr id="725" name="tx725"/>
            <p:cNvSpPr/>
            <p:nvPr/>
          </p:nvSpPr>
          <p:spPr>
            <a:xfrm rot="-5400000">
              <a:off x="6473470"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726" name="tx726"/>
            <p:cNvSpPr/>
            <p:nvPr/>
          </p:nvSpPr>
          <p:spPr>
            <a:xfrm rot="-5400000">
              <a:off x="6576451" y="4270185"/>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Mauritius</a:t>
              </a:r>
            </a:p>
          </p:txBody>
        </p:sp>
        <p:sp>
          <p:nvSpPr>
            <p:cNvPr id="727" name="tx727"/>
            <p:cNvSpPr/>
            <p:nvPr/>
          </p:nvSpPr>
          <p:spPr>
            <a:xfrm rot="-5400000">
              <a:off x="6623555"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28" name="tx728"/>
            <p:cNvSpPr/>
            <p:nvPr/>
          </p:nvSpPr>
          <p:spPr>
            <a:xfrm rot="-5400000">
              <a:off x="6750448" y="4318307"/>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Albania</a:t>
              </a:r>
            </a:p>
          </p:txBody>
        </p:sp>
        <p:sp>
          <p:nvSpPr>
            <p:cNvPr id="729" name="tx729"/>
            <p:cNvSpPr/>
            <p:nvPr/>
          </p:nvSpPr>
          <p:spPr>
            <a:xfrm rot="-5400000">
              <a:off x="6718574"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30" name="tx730"/>
            <p:cNvSpPr/>
            <p:nvPr/>
          </p:nvSpPr>
          <p:spPr>
            <a:xfrm rot="-5400000">
              <a:off x="6923924" y="4334603"/>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China</a:t>
              </a:r>
            </a:p>
          </p:txBody>
        </p:sp>
        <p:sp>
          <p:nvSpPr>
            <p:cNvPr id="731" name="tx731"/>
            <p:cNvSpPr/>
            <p:nvPr/>
          </p:nvSpPr>
          <p:spPr>
            <a:xfrm rot="-5400000">
              <a:off x="6829121"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(266,000)</a:t>
              </a:r>
            </a:p>
          </p:txBody>
        </p:sp>
        <p:sp>
          <p:nvSpPr>
            <p:cNvPr id="732" name="tx732"/>
            <p:cNvSpPr/>
            <p:nvPr/>
          </p:nvSpPr>
          <p:spPr>
            <a:xfrm rot="-5400000">
              <a:off x="6984142" y="4336364"/>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Malaysia</a:t>
              </a:r>
            </a:p>
          </p:txBody>
        </p:sp>
        <p:sp>
          <p:nvSpPr>
            <p:cNvPr id="733" name="tx733"/>
            <p:cNvSpPr/>
            <p:nvPr/>
          </p:nvSpPr>
          <p:spPr>
            <a:xfrm rot="-5400000">
              <a:off x="699475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734" name="tx734"/>
            <p:cNvSpPr/>
            <p:nvPr/>
          </p:nvSpPr>
          <p:spPr>
            <a:xfrm rot="-5400000">
              <a:off x="7168309" y="4253269"/>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Tunisia</a:t>
              </a:r>
            </a:p>
          </p:txBody>
        </p:sp>
        <p:sp>
          <p:nvSpPr>
            <p:cNvPr id="735" name="tx735"/>
            <p:cNvSpPr/>
            <p:nvPr/>
          </p:nvSpPr>
          <p:spPr>
            <a:xfrm rot="-5400000">
              <a:off x="7160397"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36" name="tx736"/>
            <p:cNvSpPr/>
            <p:nvPr/>
          </p:nvSpPr>
          <p:spPr>
            <a:xfrm rot="-5400000">
              <a:off x="7297211" y="4261752"/>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Belarus</a:t>
              </a:r>
            </a:p>
          </p:txBody>
        </p:sp>
        <p:sp>
          <p:nvSpPr>
            <p:cNvPr id="737" name="tx737"/>
            <p:cNvSpPr/>
            <p:nvPr/>
          </p:nvSpPr>
          <p:spPr>
            <a:xfrm rot="-5400000">
              <a:off x="729778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38" name="tx738"/>
            <p:cNvSpPr/>
            <p:nvPr/>
          </p:nvSpPr>
          <p:spPr>
            <a:xfrm rot="-5400000">
              <a:off x="7417655" y="4337977"/>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Jamaica</a:t>
              </a:r>
            </a:p>
          </p:txBody>
        </p:sp>
        <p:sp>
          <p:nvSpPr>
            <p:cNvPr id="739" name="tx739"/>
            <p:cNvSpPr/>
            <p:nvPr/>
          </p:nvSpPr>
          <p:spPr>
            <a:xfrm rot="-5400000">
              <a:off x="7405501"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40" name="tx740"/>
            <p:cNvSpPr/>
            <p:nvPr/>
          </p:nvSpPr>
          <p:spPr>
            <a:xfrm rot="-5400000">
              <a:off x="7436499" y="439723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Turkmenistan</a:t>
              </a:r>
            </a:p>
          </p:txBody>
        </p:sp>
        <p:sp>
          <p:nvSpPr>
            <p:cNvPr id="741" name="tx741"/>
            <p:cNvSpPr/>
            <p:nvPr/>
          </p:nvSpPr>
          <p:spPr>
            <a:xfrm rot="-5400000">
              <a:off x="757255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42" name="tx742"/>
            <p:cNvSpPr/>
            <p:nvPr/>
          </p:nvSpPr>
          <p:spPr>
            <a:xfrm rot="-5400000">
              <a:off x="7748261" y="4512378"/>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Costa</a:t>
              </a:r>
            </a:p>
          </p:txBody>
        </p:sp>
        <p:sp>
          <p:nvSpPr>
            <p:cNvPr id="743" name="tx743"/>
            <p:cNvSpPr/>
            <p:nvPr/>
          </p:nvSpPr>
          <p:spPr>
            <a:xfrm rot="-5400000">
              <a:off x="7779986" y="4250466"/>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Rica</a:t>
              </a:r>
            </a:p>
          </p:txBody>
        </p:sp>
        <p:sp>
          <p:nvSpPr>
            <p:cNvPr id="744" name="tx744"/>
            <p:cNvSpPr/>
            <p:nvPr/>
          </p:nvSpPr>
          <p:spPr>
            <a:xfrm rot="-5400000">
              <a:off x="7680271"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45" name="tx745"/>
            <p:cNvSpPr/>
            <p:nvPr/>
          </p:nvSpPr>
          <p:spPr>
            <a:xfrm rot="-5400000">
              <a:off x="7944012" y="4118902"/>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Fiji</a:t>
              </a:r>
            </a:p>
          </p:txBody>
        </p:sp>
        <p:sp>
          <p:nvSpPr>
            <p:cNvPr id="746" name="tx746"/>
            <p:cNvSpPr/>
            <p:nvPr/>
          </p:nvSpPr>
          <p:spPr>
            <a:xfrm rot="-5400000">
              <a:off x="7860023"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47" name="tx747"/>
            <p:cNvSpPr/>
            <p:nvPr/>
          </p:nvSpPr>
          <p:spPr>
            <a:xfrm rot="-5400000">
              <a:off x="8068846" y="4233549"/>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Iran</a:t>
              </a:r>
            </a:p>
          </p:txBody>
        </p:sp>
        <p:sp>
          <p:nvSpPr>
            <p:cNvPr id="748" name="tx748"/>
            <p:cNvSpPr/>
            <p:nvPr/>
          </p:nvSpPr>
          <p:spPr>
            <a:xfrm rot="-5400000">
              <a:off x="795645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749" name="tx749"/>
            <p:cNvSpPr/>
            <p:nvPr/>
          </p:nvSpPr>
          <p:spPr>
            <a:xfrm rot="-5400000">
              <a:off x="8028307" y="4354968"/>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Kazakhstan</a:t>
              </a:r>
            </a:p>
          </p:txBody>
        </p:sp>
        <p:sp>
          <p:nvSpPr>
            <p:cNvPr id="750" name="tx750"/>
            <p:cNvSpPr/>
            <p:nvPr/>
          </p:nvSpPr>
          <p:spPr>
            <a:xfrm rot="-5400000">
              <a:off x="812209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51" name="tx751"/>
            <p:cNvSpPr/>
            <p:nvPr/>
          </p:nvSpPr>
          <p:spPr>
            <a:xfrm rot="-5400000">
              <a:off x="8230705" y="4264555"/>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Maldives</a:t>
              </a:r>
            </a:p>
          </p:txBody>
        </p:sp>
        <p:sp>
          <p:nvSpPr>
            <p:cNvPr id="752" name="tx752"/>
            <p:cNvSpPr/>
            <p:nvPr/>
          </p:nvSpPr>
          <p:spPr>
            <a:xfrm rot="-5400000">
              <a:off x="827217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3" name="tx753"/>
            <p:cNvSpPr/>
            <p:nvPr/>
          </p:nvSpPr>
          <p:spPr>
            <a:xfrm rot="-5400000">
              <a:off x="8373746" y="4284299"/>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Morocco</a:t>
              </a:r>
            </a:p>
          </p:txBody>
        </p:sp>
        <p:sp>
          <p:nvSpPr>
            <p:cNvPr id="754" name="tx754"/>
            <p:cNvSpPr/>
            <p:nvPr/>
          </p:nvSpPr>
          <p:spPr>
            <a:xfrm rot="-5400000">
              <a:off x="839686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55" name="tx755"/>
            <p:cNvSpPr/>
            <p:nvPr/>
          </p:nvSpPr>
          <p:spPr>
            <a:xfrm rot="-5400000">
              <a:off x="8601445" y="4168585"/>
              <a:ext cx="2089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Niue</a:t>
              </a:r>
            </a:p>
          </p:txBody>
        </p:sp>
        <p:sp>
          <p:nvSpPr>
            <p:cNvPr id="756" name="tx756"/>
            <p:cNvSpPr/>
            <p:nvPr/>
          </p:nvSpPr>
          <p:spPr>
            <a:xfrm rot="-5400000">
              <a:off x="854694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7" name="tx757"/>
            <p:cNvSpPr/>
            <p:nvPr/>
          </p:nvSpPr>
          <p:spPr>
            <a:xfrm rot="-5400000">
              <a:off x="8689172" y="4198053"/>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Tonga</a:t>
              </a:r>
            </a:p>
          </p:txBody>
        </p:sp>
        <p:sp>
          <p:nvSpPr>
            <p:cNvPr id="758" name="tx758"/>
            <p:cNvSpPr/>
            <p:nvPr/>
          </p:nvSpPr>
          <p:spPr>
            <a:xfrm rot="-5400000">
              <a:off x="8684335"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9" name="tx759"/>
            <p:cNvSpPr/>
            <p:nvPr/>
          </p:nvSpPr>
          <p:spPr>
            <a:xfrm rot="-5400000">
              <a:off x="8804059" y="4302456"/>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Turkiye</a:t>
              </a:r>
            </a:p>
          </p:txBody>
        </p:sp>
        <p:sp>
          <p:nvSpPr>
            <p:cNvPr id="760" name="tx760"/>
            <p:cNvSpPr/>
            <p:nvPr/>
          </p:nvSpPr>
          <p:spPr>
            <a:xfrm rot="-5400000">
              <a:off x="878076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761" name="tx761"/>
            <p:cNvSpPr/>
            <p:nvPr/>
          </p:nvSpPr>
          <p:spPr>
            <a:xfrm rot="-5400000">
              <a:off x="-52544" y="2121403"/>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62" name="rc762"/>
            <p:cNvSpPr/>
            <p:nvPr/>
          </p:nvSpPr>
          <p:spPr>
            <a:xfrm>
              <a:off x="2130142" y="5993415"/>
              <a:ext cx="219456" cy="219455"/>
            </a:xfrm>
            <a:prstGeom prst="rect">
              <a:avLst/>
            </a:prstGeom>
            <a:solidFill>
              <a:srgbClr val="FFFFFF">
                <a:alpha val="100000"/>
              </a:srgbClr>
            </a:solidFill>
          </p:spPr>
          <p:txBody>
            <a:bodyPr/>
            <a:lstStyle/>
            <a:p/>
          </p:txBody>
        </p:sp>
        <p:sp>
          <p:nvSpPr>
            <p:cNvPr id="763" name="pg763"/>
            <p:cNvSpPr/>
            <p:nvPr/>
          </p:nvSpPr>
          <p:spPr>
            <a:xfrm>
              <a:off x="2314693"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4" name="pg764"/>
            <p:cNvSpPr/>
            <p:nvPr/>
          </p:nvSpPr>
          <p:spPr>
            <a:xfrm>
              <a:off x="2220083"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5" name="pg765"/>
            <p:cNvSpPr/>
            <p:nvPr/>
          </p:nvSpPr>
          <p:spPr>
            <a:xfrm>
              <a:off x="2130204"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6" name="pg766"/>
            <p:cNvSpPr/>
            <p:nvPr/>
          </p:nvSpPr>
          <p:spPr>
            <a:xfrm>
              <a:off x="2130204"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7" name="pg767"/>
            <p:cNvSpPr/>
            <p:nvPr/>
          </p:nvSpPr>
          <p:spPr>
            <a:xfrm>
              <a:off x="2130204"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8" name="rc768"/>
            <p:cNvSpPr/>
            <p:nvPr/>
          </p:nvSpPr>
          <p:spPr>
            <a:xfrm>
              <a:off x="2130142" y="5993415"/>
              <a:ext cx="219456" cy="219455"/>
            </a:xfrm>
            <a:prstGeom prst="rect">
              <a:avLst/>
            </a:prstGeom>
            <a:ln w="476" cap="sq">
              <a:solidFill>
                <a:srgbClr val="000000">
                  <a:alpha val="100000"/>
                </a:srgbClr>
              </a:solidFill>
              <a:prstDash val="solid"/>
              <a:miter/>
            </a:ln>
          </p:spPr>
          <p:txBody>
            <a:bodyPr/>
            <a:lstStyle/>
            <a:p/>
          </p:txBody>
        </p:sp>
        <p:sp>
          <p:nvSpPr>
            <p:cNvPr id="769" name="rc769"/>
            <p:cNvSpPr/>
            <p:nvPr/>
          </p:nvSpPr>
          <p:spPr>
            <a:xfrm>
              <a:off x="4500306" y="5993415"/>
              <a:ext cx="219455" cy="219455"/>
            </a:xfrm>
            <a:prstGeom prst="rect">
              <a:avLst/>
            </a:prstGeom>
            <a:solidFill>
              <a:srgbClr val="FFFFFF">
                <a:alpha val="100000"/>
              </a:srgbClr>
            </a:solidFill>
          </p:spPr>
          <p:txBody>
            <a:bodyPr/>
            <a:lstStyle/>
            <a:p/>
          </p:txBody>
        </p:sp>
        <p:sp>
          <p:nvSpPr>
            <p:cNvPr id="770" name="rc770"/>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771" name="tx771"/>
            <p:cNvSpPr/>
            <p:nvPr/>
          </p:nvSpPr>
          <p:spPr>
            <a:xfrm>
              <a:off x="2419187" y="6024971"/>
              <a:ext cx="2011529"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un- and undervaccinated</a:t>
              </a:r>
            </a:p>
          </p:txBody>
        </p:sp>
        <p:sp>
          <p:nvSpPr>
            <p:cNvPr id="772" name="tx772"/>
            <p:cNvSpPr/>
            <p:nvPr/>
          </p:nvSpPr>
          <p:spPr>
            <a:xfrm>
              <a:off x="4789351" y="6022038"/>
              <a:ext cx="295873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un- and undervaccinated (no stripes)</a:t>
              </a:r>
            </a:p>
          </p:txBody>
        </p:sp>
        <p:sp>
          <p:nvSpPr>
            <p:cNvPr id="773" name="tx773"/>
            <p:cNvSpPr/>
            <p:nvPr/>
          </p:nvSpPr>
          <p:spPr>
            <a:xfrm>
              <a:off x="803816" y="398022"/>
              <a:ext cx="386660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Never Gavi MICs, 2023</a:t>
              </a:r>
            </a:p>
          </p:txBody>
        </p:sp>
        <p:sp>
          <p:nvSpPr>
            <p:cNvPr id="774" name="tx774"/>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75" name="tx775"/>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776" name="tx776"/>
            <p:cNvSpPr/>
            <p:nvPr/>
          </p:nvSpPr>
          <p:spPr>
            <a:xfrm>
              <a:off x="159259" y="6568567"/>
              <a:ext cx="89151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 and undervaccinated children.Number in parentheses shows number of un- and undervaccinated children.</a:t>
              </a:r>
            </a:p>
          </p:txBody>
        </p:sp>
      </p:grpSp>
      <p:sp>
        <p:nvSpPr>
          <p:cNvPr id="77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DTP3 coverage in countries in Never Gavi MICs from lowest to highest coverage, and the rank of the top 10 countries with the most un- and undervaccinated children, based on absolute numbers.
In 2023, DTP3 coverage ranged from 54% in Venezuela to 99% in Iran, Turkiye, Morocco, Kazakhstan, Costa Rica, Fiji, Maldives, Tonga, and Niue.
31 out of 60 (52%) countries had coverage of at least 90%.
Mexico had DTP3 coverage of 85% and the highest absolute number of un- and undervaccinated children in the group, followed by China.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Never Gavi MICs, 4 out of 60 (7%) countries had DTP3 coverage below 70% in 2023. These are Argentina, Dominica, Lebanon, and Venezuela.
These countries account for approximately 1,014,000 (3%) of the total annual cohort of surviving infants in the group.
There were 31 (52%) countries that achieved DTP3 of 90% or higher, accounting for 22,011,000 (74%) of the total cohort.</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08854" y="1623360"/>
              <a:ext cx="1215167" cy="1787627"/>
            </a:xfrm>
            <a:custGeom>
              <a:avLst/>
              <a:pathLst>
                <a:path w="1215167" h="1787627">
                  <a:moveTo>
                    <a:pt x="0" y="1787627"/>
                  </a:moveTo>
                  <a:lnTo>
                    <a:pt x="41902" y="1742417"/>
                  </a:lnTo>
                  <a:lnTo>
                    <a:pt x="83804" y="1697207"/>
                  </a:lnTo>
                  <a:lnTo>
                    <a:pt x="125707" y="1651996"/>
                  </a:lnTo>
                  <a:lnTo>
                    <a:pt x="167609" y="1606786"/>
                  </a:lnTo>
                  <a:lnTo>
                    <a:pt x="209511" y="1561576"/>
                  </a:lnTo>
                  <a:lnTo>
                    <a:pt x="251414" y="1516365"/>
                  </a:lnTo>
                  <a:lnTo>
                    <a:pt x="293316" y="1471155"/>
                  </a:lnTo>
                  <a:lnTo>
                    <a:pt x="335218" y="1425945"/>
                  </a:lnTo>
                  <a:lnTo>
                    <a:pt x="377121" y="1380735"/>
                  </a:lnTo>
                  <a:lnTo>
                    <a:pt x="419023" y="1335524"/>
                  </a:lnTo>
                  <a:lnTo>
                    <a:pt x="460925" y="1290314"/>
                  </a:lnTo>
                  <a:lnTo>
                    <a:pt x="502828" y="1245104"/>
                  </a:lnTo>
                  <a:lnTo>
                    <a:pt x="544730" y="1199893"/>
                  </a:lnTo>
                  <a:lnTo>
                    <a:pt x="586632" y="1154683"/>
                  </a:lnTo>
                  <a:lnTo>
                    <a:pt x="628535" y="1109473"/>
                  </a:lnTo>
                  <a:lnTo>
                    <a:pt x="670437" y="1064262"/>
                  </a:lnTo>
                  <a:lnTo>
                    <a:pt x="712339" y="1019052"/>
                  </a:lnTo>
                  <a:lnTo>
                    <a:pt x="754242" y="973842"/>
                  </a:lnTo>
                  <a:lnTo>
                    <a:pt x="796144" y="928632"/>
                  </a:lnTo>
                  <a:lnTo>
                    <a:pt x="838046" y="883421"/>
                  </a:lnTo>
                  <a:lnTo>
                    <a:pt x="879949" y="838211"/>
                  </a:lnTo>
                  <a:lnTo>
                    <a:pt x="921851" y="793001"/>
                  </a:lnTo>
                  <a:lnTo>
                    <a:pt x="963753" y="747790"/>
                  </a:lnTo>
                  <a:lnTo>
                    <a:pt x="1005656" y="702580"/>
                  </a:lnTo>
                  <a:lnTo>
                    <a:pt x="1047558" y="657370"/>
                  </a:lnTo>
                  <a:lnTo>
                    <a:pt x="1089460" y="612159"/>
                  </a:lnTo>
                  <a:lnTo>
                    <a:pt x="1131363" y="566949"/>
                  </a:lnTo>
                  <a:lnTo>
                    <a:pt x="1173265" y="521739"/>
                  </a:lnTo>
                  <a:lnTo>
                    <a:pt x="1215167" y="476528"/>
                  </a:lnTo>
                  <a:lnTo>
                    <a:pt x="1169931" y="436008"/>
                  </a:lnTo>
                  <a:lnTo>
                    <a:pt x="1123343" y="397048"/>
                  </a:lnTo>
                  <a:lnTo>
                    <a:pt x="1075460" y="359692"/>
                  </a:lnTo>
                  <a:lnTo>
                    <a:pt x="1026335" y="323985"/>
                  </a:lnTo>
                  <a:lnTo>
                    <a:pt x="976025" y="289967"/>
                  </a:lnTo>
                  <a:lnTo>
                    <a:pt x="924589" y="257677"/>
                  </a:lnTo>
                  <a:lnTo>
                    <a:pt x="872086" y="227154"/>
                  </a:lnTo>
                  <a:lnTo>
                    <a:pt x="818576" y="198431"/>
                  </a:lnTo>
                  <a:lnTo>
                    <a:pt x="764122" y="171543"/>
                  </a:lnTo>
                  <a:lnTo>
                    <a:pt x="708786" y="146519"/>
                  </a:lnTo>
                  <a:lnTo>
                    <a:pt x="652631" y="123390"/>
                  </a:lnTo>
                  <a:lnTo>
                    <a:pt x="595724" y="102182"/>
                  </a:lnTo>
                  <a:lnTo>
                    <a:pt x="538128" y="82919"/>
                  </a:lnTo>
                  <a:lnTo>
                    <a:pt x="479912" y="65623"/>
                  </a:lnTo>
                  <a:lnTo>
                    <a:pt x="421142" y="50315"/>
                  </a:lnTo>
                  <a:lnTo>
                    <a:pt x="361885" y="37013"/>
                  </a:lnTo>
                  <a:lnTo>
                    <a:pt x="302212" y="25730"/>
                  </a:lnTo>
                  <a:lnTo>
                    <a:pt x="242189" y="16481"/>
                  </a:lnTo>
                  <a:lnTo>
                    <a:pt x="181886" y="9277"/>
                  </a:lnTo>
                  <a:lnTo>
                    <a:pt x="121374" y="4125"/>
                  </a:lnTo>
                  <a:lnTo>
                    <a:pt x="60722" y="1031"/>
                  </a:lnTo>
                  <a:lnTo>
                    <a:pt x="0" y="0"/>
                  </a:lnTo>
                  <a:lnTo>
                    <a:pt x="0" y="61642"/>
                  </a:lnTo>
                  <a:lnTo>
                    <a:pt x="0" y="123284"/>
                  </a:lnTo>
                  <a:lnTo>
                    <a:pt x="0" y="184927"/>
                  </a:lnTo>
                  <a:lnTo>
                    <a:pt x="0" y="246569"/>
                  </a:lnTo>
                  <a:lnTo>
                    <a:pt x="0" y="308211"/>
                  </a:lnTo>
                  <a:lnTo>
                    <a:pt x="0" y="369854"/>
                  </a:lnTo>
                  <a:lnTo>
                    <a:pt x="0" y="431496"/>
                  </a:lnTo>
                  <a:lnTo>
                    <a:pt x="0" y="493138"/>
                  </a:lnTo>
                  <a:lnTo>
                    <a:pt x="0" y="554781"/>
                  </a:lnTo>
                  <a:lnTo>
                    <a:pt x="0" y="616423"/>
                  </a:lnTo>
                  <a:lnTo>
                    <a:pt x="0" y="678065"/>
                  </a:lnTo>
                  <a:lnTo>
                    <a:pt x="0" y="739708"/>
                  </a:lnTo>
                  <a:lnTo>
                    <a:pt x="0" y="801350"/>
                  </a:lnTo>
                  <a:lnTo>
                    <a:pt x="0" y="862992"/>
                  </a:lnTo>
                  <a:lnTo>
                    <a:pt x="0" y="924635"/>
                  </a:lnTo>
                  <a:lnTo>
                    <a:pt x="0" y="986277"/>
                  </a:lnTo>
                  <a:lnTo>
                    <a:pt x="0" y="1047919"/>
                  </a:lnTo>
                  <a:lnTo>
                    <a:pt x="0" y="1109562"/>
                  </a:lnTo>
                  <a:lnTo>
                    <a:pt x="0" y="1171204"/>
                  </a:lnTo>
                  <a:lnTo>
                    <a:pt x="0" y="1232846"/>
                  </a:lnTo>
                  <a:lnTo>
                    <a:pt x="0" y="1294489"/>
                  </a:lnTo>
                  <a:lnTo>
                    <a:pt x="0" y="1356131"/>
                  </a:lnTo>
                  <a:lnTo>
                    <a:pt x="0" y="1417773"/>
                  </a:lnTo>
                  <a:lnTo>
                    <a:pt x="0" y="1479416"/>
                  </a:lnTo>
                  <a:lnTo>
                    <a:pt x="0" y="1541058"/>
                  </a:lnTo>
                  <a:lnTo>
                    <a:pt x="0" y="1602700"/>
                  </a:lnTo>
                  <a:lnTo>
                    <a:pt x="0" y="1664343"/>
                  </a:lnTo>
                  <a:lnTo>
                    <a:pt x="0" y="1725985"/>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08854" y="2099889"/>
              <a:ext cx="1762641" cy="1311098"/>
            </a:xfrm>
            <a:custGeom>
              <a:avLst/>
              <a:pathLst>
                <a:path w="1762641" h="1311098">
                  <a:moveTo>
                    <a:pt x="0" y="1311098"/>
                  </a:moveTo>
                  <a:lnTo>
                    <a:pt x="60780" y="1300828"/>
                  </a:lnTo>
                  <a:lnTo>
                    <a:pt x="121561" y="1290558"/>
                  </a:lnTo>
                  <a:lnTo>
                    <a:pt x="182342" y="1280287"/>
                  </a:lnTo>
                  <a:lnTo>
                    <a:pt x="243122" y="1270017"/>
                  </a:lnTo>
                  <a:lnTo>
                    <a:pt x="303903" y="1259746"/>
                  </a:lnTo>
                  <a:lnTo>
                    <a:pt x="364684" y="1249476"/>
                  </a:lnTo>
                  <a:lnTo>
                    <a:pt x="425465" y="1239206"/>
                  </a:lnTo>
                  <a:lnTo>
                    <a:pt x="486245" y="1228935"/>
                  </a:lnTo>
                  <a:lnTo>
                    <a:pt x="547026" y="1218665"/>
                  </a:lnTo>
                  <a:lnTo>
                    <a:pt x="607807" y="1208394"/>
                  </a:lnTo>
                  <a:lnTo>
                    <a:pt x="668587" y="1198124"/>
                  </a:lnTo>
                  <a:lnTo>
                    <a:pt x="729368" y="1187854"/>
                  </a:lnTo>
                  <a:lnTo>
                    <a:pt x="790149" y="1177583"/>
                  </a:lnTo>
                  <a:lnTo>
                    <a:pt x="850930" y="1167313"/>
                  </a:lnTo>
                  <a:lnTo>
                    <a:pt x="911710" y="1157042"/>
                  </a:lnTo>
                  <a:lnTo>
                    <a:pt x="972491" y="1146772"/>
                  </a:lnTo>
                  <a:lnTo>
                    <a:pt x="1033272" y="1136502"/>
                  </a:lnTo>
                  <a:lnTo>
                    <a:pt x="1094053" y="1126231"/>
                  </a:lnTo>
                  <a:lnTo>
                    <a:pt x="1154833" y="1115961"/>
                  </a:lnTo>
                  <a:lnTo>
                    <a:pt x="1215614" y="1105690"/>
                  </a:lnTo>
                  <a:lnTo>
                    <a:pt x="1276395" y="1095420"/>
                  </a:lnTo>
                  <a:lnTo>
                    <a:pt x="1337175" y="1085149"/>
                  </a:lnTo>
                  <a:lnTo>
                    <a:pt x="1397956" y="1074879"/>
                  </a:lnTo>
                  <a:lnTo>
                    <a:pt x="1458737" y="1064609"/>
                  </a:lnTo>
                  <a:lnTo>
                    <a:pt x="1519518" y="1054338"/>
                  </a:lnTo>
                  <a:lnTo>
                    <a:pt x="1580298" y="1044068"/>
                  </a:lnTo>
                  <a:lnTo>
                    <a:pt x="1641079" y="1033797"/>
                  </a:lnTo>
                  <a:lnTo>
                    <a:pt x="1701860" y="1023527"/>
                  </a:lnTo>
                  <a:lnTo>
                    <a:pt x="1762641" y="1013257"/>
                  </a:lnTo>
                  <a:lnTo>
                    <a:pt x="1751310" y="952592"/>
                  </a:lnTo>
                  <a:lnTo>
                    <a:pt x="1737891" y="892356"/>
                  </a:lnTo>
                  <a:lnTo>
                    <a:pt x="1722402" y="832618"/>
                  </a:lnTo>
                  <a:lnTo>
                    <a:pt x="1704859" y="773450"/>
                  </a:lnTo>
                  <a:lnTo>
                    <a:pt x="1685285" y="714923"/>
                  </a:lnTo>
                  <a:lnTo>
                    <a:pt x="1663703" y="657107"/>
                  </a:lnTo>
                  <a:lnTo>
                    <a:pt x="1640137" y="600070"/>
                  </a:lnTo>
                  <a:lnTo>
                    <a:pt x="1614617" y="543880"/>
                  </a:lnTo>
                  <a:lnTo>
                    <a:pt x="1587173" y="488605"/>
                  </a:lnTo>
                  <a:lnTo>
                    <a:pt x="1557836" y="434310"/>
                  </a:lnTo>
                  <a:lnTo>
                    <a:pt x="1526644" y="381060"/>
                  </a:lnTo>
                  <a:lnTo>
                    <a:pt x="1493632" y="328919"/>
                  </a:lnTo>
                  <a:lnTo>
                    <a:pt x="1458839" y="277948"/>
                  </a:lnTo>
                  <a:lnTo>
                    <a:pt x="1422308" y="228208"/>
                  </a:lnTo>
                  <a:lnTo>
                    <a:pt x="1384082" y="179759"/>
                  </a:lnTo>
                  <a:lnTo>
                    <a:pt x="1344207" y="132659"/>
                  </a:lnTo>
                  <a:lnTo>
                    <a:pt x="1302729" y="86962"/>
                  </a:lnTo>
                  <a:lnTo>
                    <a:pt x="1259699" y="42725"/>
                  </a:lnTo>
                  <a:lnTo>
                    <a:pt x="1215167" y="0"/>
                  </a:lnTo>
                  <a:lnTo>
                    <a:pt x="1173265" y="45210"/>
                  </a:lnTo>
                  <a:lnTo>
                    <a:pt x="1131363" y="90420"/>
                  </a:lnTo>
                  <a:lnTo>
                    <a:pt x="1089460" y="135630"/>
                  </a:lnTo>
                  <a:lnTo>
                    <a:pt x="1047558" y="180841"/>
                  </a:lnTo>
                  <a:lnTo>
                    <a:pt x="1005656" y="226051"/>
                  </a:lnTo>
                  <a:lnTo>
                    <a:pt x="963753" y="271261"/>
                  </a:lnTo>
                  <a:lnTo>
                    <a:pt x="921851" y="316472"/>
                  </a:lnTo>
                  <a:lnTo>
                    <a:pt x="879949" y="361682"/>
                  </a:lnTo>
                  <a:lnTo>
                    <a:pt x="838046" y="406892"/>
                  </a:lnTo>
                  <a:lnTo>
                    <a:pt x="796144" y="452103"/>
                  </a:lnTo>
                  <a:lnTo>
                    <a:pt x="754242" y="497313"/>
                  </a:lnTo>
                  <a:lnTo>
                    <a:pt x="712339" y="542523"/>
                  </a:lnTo>
                  <a:lnTo>
                    <a:pt x="670437" y="587733"/>
                  </a:lnTo>
                  <a:lnTo>
                    <a:pt x="628535" y="632944"/>
                  </a:lnTo>
                  <a:lnTo>
                    <a:pt x="586632" y="678154"/>
                  </a:lnTo>
                  <a:lnTo>
                    <a:pt x="544730" y="723364"/>
                  </a:lnTo>
                  <a:lnTo>
                    <a:pt x="502828" y="768575"/>
                  </a:lnTo>
                  <a:lnTo>
                    <a:pt x="460925" y="813785"/>
                  </a:lnTo>
                  <a:lnTo>
                    <a:pt x="419023" y="858995"/>
                  </a:lnTo>
                  <a:lnTo>
                    <a:pt x="377121" y="904206"/>
                  </a:lnTo>
                  <a:lnTo>
                    <a:pt x="335218" y="949416"/>
                  </a:lnTo>
                  <a:lnTo>
                    <a:pt x="293316" y="994626"/>
                  </a:lnTo>
                  <a:lnTo>
                    <a:pt x="251414" y="1039837"/>
                  </a:lnTo>
                  <a:lnTo>
                    <a:pt x="209511" y="1085047"/>
                  </a:lnTo>
                  <a:lnTo>
                    <a:pt x="167609" y="1130257"/>
                  </a:lnTo>
                  <a:lnTo>
                    <a:pt x="125707" y="1175467"/>
                  </a:lnTo>
                  <a:lnTo>
                    <a:pt x="83804" y="1220678"/>
                  </a:lnTo>
                  <a:lnTo>
                    <a:pt x="41902" y="126588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508854" y="3113147"/>
              <a:ext cx="1787554" cy="1103982"/>
            </a:xfrm>
            <a:custGeom>
              <a:avLst/>
              <a:pathLst>
                <a:path w="1787554" h="1103982">
                  <a:moveTo>
                    <a:pt x="0" y="297841"/>
                  </a:moveTo>
                  <a:lnTo>
                    <a:pt x="55018" y="325639"/>
                  </a:lnTo>
                  <a:lnTo>
                    <a:pt x="110037" y="353437"/>
                  </a:lnTo>
                  <a:lnTo>
                    <a:pt x="165055" y="381235"/>
                  </a:lnTo>
                  <a:lnTo>
                    <a:pt x="220074" y="409033"/>
                  </a:lnTo>
                  <a:lnTo>
                    <a:pt x="275093" y="436831"/>
                  </a:lnTo>
                  <a:lnTo>
                    <a:pt x="330111" y="464629"/>
                  </a:lnTo>
                  <a:lnTo>
                    <a:pt x="385130" y="492427"/>
                  </a:lnTo>
                  <a:lnTo>
                    <a:pt x="440149" y="520225"/>
                  </a:lnTo>
                  <a:lnTo>
                    <a:pt x="495167" y="548023"/>
                  </a:lnTo>
                  <a:lnTo>
                    <a:pt x="550186" y="575821"/>
                  </a:lnTo>
                  <a:lnTo>
                    <a:pt x="605205" y="603619"/>
                  </a:lnTo>
                  <a:lnTo>
                    <a:pt x="660223" y="631417"/>
                  </a:lnTo>
                  <a:lnTo>
                    <a:pt x="715242" y="659215"/>
                  </a:lnTo>
                  <a:lnTo>
                    <a:pt x="770261" y="687013"/>
                  </a:lnTo>
                  <a:lnTo>
                    <a:pt x="825279" y="714811"/>
                  </a:lnTo>
                  <a:lnTo>
                    <a:pt x="880298" y="742609"/>
                  </a:lnTo>
                  <a:lnTo>
                    <a:pt x="935316" y="770407"/>
                  </a:lnTo>
                  <a:lnTo>
                    <a:pt x="990335" y="798204"/>
                  </a:lnTo>
                  <a:lnTo>
                    <a:pt x="1045354" y="826002"/>
                  </a:lnTo>
                  <a:lnTo>
                    <a:pt x="1100372" y="853800"/>
                  </a:lnTo>
                  <a:lnTo>
                    <a:pt x="1155391" y="881598"/>
                  </a:lnTo>
                  <a:lnTo>
                    <a:pt x="1210410" y="909396"/>
                  </a:lnTo>
                  <a:lnTo>
                    <a:pt x="1265428" y="937194"/>
                  </a:lnTo>
                  <a:lnTo>
                    <a:pt x="1320447" y="964992"/>
                  </a:lnTo>
                  <a:lnTo>
                    <a:pt x="1375466" y="992790"/>
                  </a:lnTo>
                  <a:lnTo>
                    <a:pt x="1430484" y="1020588"/>
                  </a:lnTo>
                  <a:lnTo>
                    <a:pt x="1485503" y="1048386"/>
                  </a:lnTo>
                  <a:lnTo>
                    <a:pt x="1540522" y="1076184"/>
                  </a:lnTo>
                  <a:lnTo>
                    <a:pt x="1595540" y="1103982"/>
                  </a:lnTo>
                  <a:lnTo>
                    <a:pt x="1622990" y="1047184"/>
                  </a:lnTo>
                  <a:lnTo>
                    <a:pt x="1648419" y="989453"/>
                  </a:lnTo>
                  <a:lnTo>
                    <a:pt x="1671795" y="930861"/>
                  </a:lnTo>
                  <a:lnTo>
                    <a:pt x="1693089" y="871481"/>
                  </a:lnTo>
                  <a:lnTo>
                    <a:pt x="1712274" y="811386"/>
                  </a:lnTo>
                  <a:lnTo>
                    <a:pt x="1729328" y="750652"/>
                  </a:lnTo>
                  <a:lnTo>
                    <a:pt x="1744227" y="689354"/>
                  </a:lnTo>
                  <a:lnTo>
                    <a:pt x="1756955" y="627568"/>
                  </a:lnTo>
                  <a:lnTo>
                    <a:pt x="1767495" y="565372"/>
                  </a:lnTo>
                  <a:lnTo>
                    <a:pt x="1775834" y="502842"/>
                  </a:lnTo>
                  <a:lnTo>
                    <a:pt x="1781961" y="440058"/>
                  </a:lnTo>
                  <a:lnTo>
                    <a:pt x="1785870" y="377096"/>
                  </a:lnTo>
                  <a:lnTo>
                    <a:pt x="1787554" y="314035"/>
                  </a:lnTo>
                  <a:lnTo>
                    <a:pt x="1787012" y="250955"/>
                  </a:lnTo>
                  <a:lnTo>
                    <a:pt x="1784245" y="187932"/>
                  </a:lnTo>
                  <a:lnTo>
                    <a:pt x="1779256" y="125047"/>
                  </a:lnTo>
                  <a:lnTo>
                    <a:pt x="1772052" y="62377"/>
                  </a:lnTo>
                  <a:lnTo>
                    <a:pt x="1762641" y="0"/>
                  </a:lnTo>
                  <a:lnTo>
                    <a:pt x="1701860" y="10270"/>
                  </a:lnTo>
                  <a:lnTo>
                    <a:pt x="1641079" y="20540"/>
                  </a:lnTo>
                  <a:lnTo>
                    <a:pt x="1580298" y="30811"/>
                  </a:lnTo>
                  <a:lnTo>
                    <a:pt x="1519518" y="41081"/>
                  </a:lnTo>
                  <a:lnTo>
                    <a:pt x="1458737" y="51352"/>
                  </a:lnTo>
                  <a:lnTo>
                    <a:pt x="1397956" y="61622"/>
                  </a:lnTo>
                  <a:lnTo>
                    <a:pt x="1337175" y="71892"/>
                  </a:lnTo>
                  <a:lnTo>
                    <a:pt x="1276395" y="82163"/>
                  </a:lnTo>
                  <a:lnTo>
                    <a:pt x="1215614" y="92433"/>
                  </a:lnTo>
                  <a:lnTo>
                    <a:pt x="1154833" y="102704"/>
                  </a:lnTo>
                  <a:lnTo>
                    <a:pt x="1094053" y="112974"/>
                  </a:lnTo>
                  <a:lnTo>
                    <a:pt x="1033272" y="123244"/>
                  </a:lnTo>
                  <a:lnTo>
                    <a:pt x="972491" y="133515"/>
                  </a:lnTo>
                  <a:lnTo>
                    <a:pt x="911710" y="143785"/>
                  </a:lnTo>
                  <a:lnTo>
                    <a:pt x="850930" y="154056"/>
                  </a:lnTo>
                  <a:lnTo>
                    <a:pt x="790149" y="164326"/>
                  </a:lnTo>
                  <a:lnTo>
                    <a:pt x="729368" y="174596"/>
                  </a:lnTo>
                  <a:lnTo>
                    <a:pt x="668587" y="184867"/>
                  </a:lnTo>
                  <a:lnTo>
                    <a:pt x="607807" y="195137"/>
                  </a:lnTo>
                  <a:lnTo>
                    <a:pt x="547026" y="205408"/>
                  </a:lnTo>
                  <a:lnTo>
                    <a:pt x="486245" y="215678"/>
                  </a:lnTo>
                  <a:lnTo>
                    <a:pt x="425465" y="225948"/>
                  </a:lnTo>
                  <a:lnTo>
                    <a:pt x="364684" y="236219"/>
                  </a:lnTo>
                  <a:lnTo>
                    <a:pt x="303903" y="246489"/>
                  </a:lnTo>
                  <a:lnTo>
                    <a:pt x="243122" y="256760"/>
                  </a:lnTo>
                  <a:lnTo>
                    <a:pt x="182342" y="267030"/>
                  </a:lnTo>
                  <a:lnTo>
                    <a:pt x="121561" y="277300"/>
                  </a:lnTo>
                  <a:lnTo>
                    <a:pt x="60780" y="287571"/>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508854" y="3410988"/>
              <a:ext cx="1595540" cy="1566209"/>
            </a:xfrm>
            <a:custGeom>
              <a:avLst/>
              <a:pathLst>
                <a:path w="1595540" h="1566209">
                  <a:moveTo>
                    <a:pt x="0" y="0"/>
                  </a:moveTo>
                  <a:lnTo>
                    <a:pt x="29715" y="54007"/>
                  </a:lnTo>
                  <a:lnTo>
                    <a:pt x="59430" y="108014"/>
                  </a:lnTo>
                  <a:lnTo>
                    <a:pt x="89145" y="162021"/>
                  </a:lnTo>
                  <a:lnTo>
                    <a:pt x="118861" y="216028"/>
                  </a:lnTo>
                  <a:lnTo>
                    <a:pt x="148576" y="270036"/>
                  </a:lnTo>
                  <a:lnTo>
                    <a:pt x="178291" y="324043"/>
                  </a:lnTo>
                  <a:lnTo>
                    <a:pt x="208006" y="378050"/>
                  </a:lnTo>
                  <a:lnTo>
                    <a:pt x="237722" y="432057"/>
                  </a:lnTo>
                  <a:lnTo>
                    <a:pt x="267437" y="486064"/>
                  </a:lnTo>
                  <a:lnTo>
                    <a:pt x="297152" y="540072"/>
                  </a:lnTo>
                  <a:lnTo>
                    <a:pt x="326868" y="594079"/>
                  </a:lnTo>
                  <a:lnTo>
                    <a:pt x="356583" y="648086"/>
                  </a:lnTo>
                  <a:lnTo>
                    <a:pt x="386298" y="702093"/>
                  </a:lnTo>
                  <a:lnTo>
                    <a:pt x="416013" y="756101"/>
                  </a:lnTo>
                  <a:lnTo>
                    <a:pt x="445729" y="810108"/>
                  </a:lnTo>
                  <a:lnTo>
                    <a:pt x="475444" y="864115"/>
                  </a:lnTo>
                  <a:lnTo>
                    <a:pt x="505159" y="918122"/>
                  </a:lnTo>
                  <a:lnTo>
                    <a:pt x="534875" y="972129"/>
                  </a:lnTo>
                  <a:lnTo>
                    <a:pt x="564590" y="1026137"/>
                  </a:lnTo>
                  <a:lnTo>
                    <a:pt x="594305" y="1080144"/>
                  </a:lnTo>
                  <a:lnTo>
                    <a:pt x="624020" y="1134151"/>
                  </a:lnTo>
                  <a:lnTo>
                    <a:pt x="653736" y="1188158"/>
                  </a:lnTo>
                  <a:lnTo>
                    <a:pt x="683451" y="1242166"/>
                  </a:lnTo>
                  <a:lnTo>
                    <a:pt x="713166" y="1296173"/>
                  </a:lnTo>
                  <a:lnTo>
                    <a:pt x="742882" y="1350180"/>
                  </a:lnTo>
                  <a:lnTo>
                    <a:pt x="772597" y="1404187"/>
                  </a:lnTo>
                  <a:lnTo>
                    <a:pt x="802312" y="1458194"/>
                  </a:lnTo>
                  <a:lnTo>
                    <a:pt x="832027" y="1512202"/>
                  </a:lnTo>
                  <a:lnTo>
                    <a:pt x="861743" y="1566209"/>
                  </a:lnTo>
                  <a:lnTo>
                    <a:pt x="916469" y="1534828"/>
                  </a:lnTo>
                  <a:lnTo>
                    <a:pt x="970053" y="1501535"/>
                  </a:lnTo>
                  <a:lnTo>
                    <a:pt x="1022430" y="1466372"/>
                  </a:lnTo>
                  <a:lnTo>
                    <a:pt x="1073533" y="1429384"/>
                  </a:lnTo>
                  <a:lnTo>
                    <a:pt x="1123299" y="1390615"/>
                  </a:lnTo>
                  <a:lnTo>
                    <a:pt x="1171667" y="1350114"/>
                  </a:lnTo>
                  <a:lnTo>
                    <a:pt x="1218575" y="1307932"/>
                  </a:lnTo>
                  <a:lnTo>
                    <a:pt x="1263965" y="1264121"/>
                  </a:lnTo>
                  <a:lnTo>
                    <a:pt x="1307782" y="1218736"/>
                  </a:lnTo>
                  <a:lnTo>
                    <a:pt x="1349970" y="1171833"/>
                  </a:lnTo>
                  <a:lnTo>
                    <a:pt x="1390476" y="1123471"/>
                  </a:lnTo>
                  <a:lnTo>
                    <a:pt x="1429251" y="1073709"/>
                  </a:lnTo>
                  <a:lnTo>
                    <a:pt x="1466246" y="1022610"/>
                  </a:lnTo>
                  <a:lnTo>
                    <a:pt x="1501415" y="970238"/>
                  </a:lnTo>
                  <a:lnTo>
                    <a:pt x="1534715" y="916658"/>
                  </a:lnTo>
                  <a:lnTo>
                    <a:pt x="1566103" y="861936"/>
                  </a:lnTo>
                  <a:lnTo>
                    <a:pt x="1595540" y="806140"/>
                  </a:lnTo>
                  <a:lnTo>
                    <a:pt x="1540522" y="778342"/>
                  </a:lnTo>
                  <a:lnTo>
                    <a:pt x="1485503" y="750544"/>
                  </a:lnTo>
                  <a:lnTo>
                    <a:pt x="1430484" y="722746"/>
                  </a:lnTo>
                  <a:lnTo>
                    <a:pt x="1375466" y="694948"/>
                  </a:lnTo>
                  <a:lnTo>
                    <a:pt x="1320447" y="667151"/>
                  </a:lnTo>
                  <a:lnTo>
                    <a:pt x="1265428" y="639353"/>
                  </a:lnTo>
                  <a:lnTo>
                    <a:pt x="1210410" y="611555"/>
                  </a:lnTo>
                  <a:lnTo>
                    <a:pt x="1155391" y="583757"/>
                  </a:lnTo>
                  <a:lnTo>
                    <a:pt x="1100372" y="555959"/>
                  </a:lnTo>
                  <a:lnTo>
                    <a:pt x="1045354" y="528161"/>
                  </a:lnTo>
                  <a:lnTo>
                    <a:pt x="990335" y="500363"/>
                  </a:lnTo>
                  <a:lnTo>
                    <a:pt x="935316" y="472565"/>
                  </a:lnTo>
                  <a:lnTo>
                    <a:pt x="880298" y="444767"/>
                  </a:lnTo>
                  <a:lnTo>
                    <a:pt x="825279" y="416969"/>
                  </a:lnTo>
                  <a:lnTo>
                    <a:pt x="770261" y="389171"/>
                  </a:lnTo>
                  <a:lnTo>
                    <a:pt x="715242" y="361373"/>
                  </a:lnTo>
                  <a:lnTo>
                    <a:pt x="660223" y="333575"/>
                  </a:lnTo>
                  <a:lnTo>
                    <a:pt x="605205" y="305777"/>
                  </a:lnTo>
                  <a:lnTo>
                    <a:pt x="550186" y="277979"/>
                  </a:lnTo>
                  <a:lnTo>
                    <a:pt x="495167" y="250181"/>
                  </a:lnTo>
                  <a:lnTo>
                    <a:pt x="440149" y="222383"/>
                  </a:lnTo>
                  <a:lnTo>
                    <a:pt x="385130" y="194585"/>
                  </a:lnTo>
                  <a:lnTo>
                    <a:pt x="330111" y="166787"/>
                  </a:lnTo>
                  <a:lnTo>
                    <a:pt x="275093" y="138989"/>
                  </a:lnTo>
                  <a:lnTo>
                    <a:pt x="220074" y="111191"/>
                  </a:lnTo>
                  <a:lnTo>
                    <a:pt x="165055" y="83393"/>
                  </a:lnTo>
                  <a:lnTo>
                    <a:pt x="110037" y="55595"/>
                  </a:lnTo>
                  <a:lnTo>
                    <a:pt x="55018" y="2779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2508854" y="3410988"/>
              <a:ext cx="861743" cy="1787484"/>
            </a:xfrm>
            <a:custGeom>
              <a:avLst/>
              <a:pathLst>
                <a:path w="861743" h="1787484">
                  <a:moveTo>
                    <a:pt x="0" y="0"/>
                  </a:moveTo>
                  <a:lnTo>
                    <a:pt x="780" y="61637"/>
                  </a:lnTo>
                  <a:lnTo>
                    <a:pt x="1560" y="123274"/>
                  </a:lnTo>
                  <a:lnTo>
                    <a:pt x="2341" y="184912"/>
                  </a:lnTo>
                  <a:lnTo>
                    <a:pt x="3121" y="246549"/>
                  </a:lnTo>
                  <a:lnTo>
                    <a:pt x="3901" y="308186"/>
                  </a:lnTo>
                  <a:lnTo>
                    <a:pt x="4682" y="369824"/>
                  </a:lnTo>
                  <a:lnTo>
                    <a:pt x="5462" y="431461"/>
                  </a:lnTo>
                  <a:lnTo>
                    <a:pt x="6243" y="493099"/>
                  </a:lnTo>
                  <a:lnTo>
                    <a:pt x="7023" y="554736"/>
                  </a:lnTo>
                  <a:lnTo>
                    <a:pt x="7803" y="616373"/>
                  </a:lnTo>
                  <a:lnTo>
                    <a:pt x="8584" y="678011"/>
                  </a:lnTo>
                  <a:lnTo>
                    <a:pt x="9364" y="739648"/>
                  </a:lnTo>
                  <a:lnTo>
                    <a:pt x="10145" y="801286"/>
                  </a:lnTo>
                  <a:lnTo>
                    <a:pt x="10925" y="862923"/>
                  </a:lnTo>
                  <a:lnTo>
                    <a:pt x="11705" y="924560"/>
                  </a:lnTo>
                  <a:lnTo>
                    <a:pt x="12486" y="986198"/>
                  </a:lnTo>
                  <a:lnTo>
                    <a:pt x="13266" y="1047835"/>
                  </a:lnTo>
                  <a:lnTo>
                    <a:pt x="14046" y="1109473"/>
                  </a:lnTo>
                  <a:lnTo>
                    <a:pt x="14827" y="1171110"/>
                  </a:lnTo>
                  <a:lnTo>
                    <a:pt x="15607" y="1232747"/>
                  </a:lnTo>
                  <a:lnTo>
                    <a:pt x="16388" y="1294385"/>
                  </a:lnTo>
                  <a:lnTo>
                    <a:pt x="17168" y="1356022"/>
                  </a:lnTo>
                  <a:lnTo>
                    <a:pt x="17948" y="1417660"/>
                  </a:lnTo>
                  <a:lnTo>
                    <a:pt x="18729" y="1479297"/>
                  </a:lnTo>
                  <a:lnTo>
                    <a:pt x="19509" y="1540934"/>
                  </a:lnTo>
                  <a:lnTo>
                    <a:pt x="20290" y="1602572"/>
                  </a:lnTo>
                  <a:lnTo>
                    <a:pt x="21070" y="1664209"/>
                  </a:lnTo>
                  <a:lnTo>
                    <a:pt x="21850" y="1725847"/>
                  </a:lnTo>
                  <a:lnTo>
                    <a:pt x="22631" y="1787484"/>
                  </a:lnTo>
                  <a:lnTo>
                    <a:pt x="85210" y="1785595"/>
                  </a:lnTo>
                  <a:lnTo>
                    <a:pt x="147685" y="1781516"/>
                  </a:lnTo>
                  <a:lnTo>
                    <a:pt x="209978" y="1775252"/>
                  </a:lnTo>
                  <a:lnTo>
                    <a:pt x="272014" y="1766811"/>
                  </a:lnTo>
                  <a:lnTo>
                    <a:pt x="333716" y="1756202"/>
                  </a:lnTo>
                  <a:lnTo>
                    <a:pt x="395009" y="1743439"/>
                  </a:lnTo>
                  <a:lnTo>
                    <a:pt x="455818" y="1728537"/>
                  </a:lnTo>
                  <a:lnTo>
                    <a:pt x="516067" y="1711516"/>
                  </a:lnTo>
                  <a:lnTo>
                    <a:pt x="575683" y="1692395"/>
                  </a:lnTo>
                  <a:lnTo>
                    <a:pt x="634594" y="1671198"/>
                  </a:lnTo>
                  <a:lnTo>
                    <a:pt x="692725" y="1647951"/>
                  </a:lnTo>
                  <a:lnTo>
                    <a:pt x="750007" y="1622683"/>
                  </a:lnTo>
                  <a:lnTo>
                    <a:pt x="806370" y="1595424"/>
                  </a:lnTo>
                  <a:lnTo>
                    <a:pt x="861743" y="1566209"/>
                  </a:lnTo>
                  <a:lnTo>
                    <a:pt x="832027" y="1512202"/>
                  </a:lnTo>
                  <a:lnTo>
                    <a:pt x="802312" y="1458194"/>
                  </a:lnTo>
                  <a:lnTo>
                    <a:pt x="772597" y="1404187"/>
                  </a:lnTo>
                  <a:lnTo>
                    <a:pt x="742882" y="1350180"/>
                  </a:lnTo>
                  <a:lnTo>
                    <a:pt x="713166" y="1296173"/>
                  </a:lnTo>
                  <a:lnTo>
                    <a:pt x="683451" y="1242166"/>
                  </a:lnTo>
                  <a:lnTo>
                    <a:pt x="653736" y="1188158"/>
                  </a:lnTo>
                  <a:lnTo>
                    <a:pt x="624020" y="1134151"/>
                  </a:lnTo>
                  <a:lnTo>
                    <a:pt x="594305" y="1080144"/>
                  </a:lnTo>
                  <a:lnTo>
                    <a:pt x="564590" y="1026137"/>
                  </a:lnTo>
                  <a:lnTo>
                    <a:pt x="534875" y="972129"/>
                  </a:lnTo>
                  <a:lnTo>
                    <a:pt x="505159" y="918122"/>
                  </a:lnTo>
                  <a:lnTo>
                    <a:pt x="475444" y="864115"/>
                  </a:lnTo>
                  <a:lnTo>
                    <a:pt x="445729" y="810108"/>
                  </a:lnTo>
                  <a:lnTo>
                    <a:pt x="416013" y="756101"/>
                  </a:lnTo>
                  <a:lnTo>
                    <a:pt x="386298" y="702093"/>
                  </a:lnTo>
                  <a:lnTo>
                    <a:pt x="356583" y="648086"/>
                  </a:lnTo>
                  <a:lnTo>
                    <a:pt x="326868" y="594079"/>
                  </a:lnTo>
                  <a:lnTo>
                    <a:pt x="297152" y="540072"/>
                  </a:lnTo>
                  <a:lnTo>
                    <a:pt x="267437" y="486064"/>
                  </a:lnTo>
                  <a:lnTo>
                    <a:pt x="237722" y="432057"/>
                  </a:lnTo>
                  <a:lnTo>
                    <a:pt x="208006" y="378050"/>
                  </a:lnTo>
                  <a:lnTo>
                    <a:pt x="178291" y="324043"/>
                  </a:lnTo>
                  <a:lnTo>
                    <a:pt x="148576" y="270036"/>
                  </a:lnTo>
                  <a:lnTo>
                    <a:pt x="118861" y="216028"/>
                  </a:lnTo>
                  <a:lnTo>
                    <a:pt x="89145" y="162021"/>
                  </a:lnTo>
                  <a:lnTo>
                    <a:pt x="59430" y="108014"/>
                  </a:lnTo>
                  <a:lnTo>
                    <a:pt x="29715" y="54007"/>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706768" y="3410988"/>
              <a:ext cx="824717" cy="1787484"/>
            </a:xfrm>
            <a:custGeom>
              <a:avLst/>
              <a:pathLst>
                <a:path w="824717" h="1787484">
                  <a:moveTo>
                    <a:pt x="802085" y="0"/>
                  </a:moveTo>
                  <a:lnTo>
                    <a:pt x="774427" y="55089"/>
                  </a:lnTo>
                  <a:lnTo>
                    <a:pt x="746769" y="110178"/>
                  </a:lnTo>
                  <a:lnTo>
                    <a:pt x="719111" y="165267"/>
                  </a:lnTo>
                  <a:lnTo>
                    <a:pt x="691453" y="220356"/>
                  </a:lnTo>
                  <a:lnTo>
                    <a:pt x="663795" y="275445"/>
                  </a:lnTo>
                  <a:lnTo>
                    <a:pt x="636137" y="330534"/>
                  </a:lnTo>
                  <a:lnTo>
                    <a:pt x="608478" y="385623"/>
                  </a:lnTo>
                  <a:lnTo>
                    <a:pt x="580820" y="440712"/>
                  </a:lnTo>
                  <a:lnTo>
                    <a:pt x="553162" y="495801"/>
                  </a:lnTo>
                  <a:lnTo>
                    <a:pt x="525504" y="550890"/>
                  </a:lnTo>
                  <a:lnTo>
                    <a:pt x="497846" y="605979"/>
                  </a:lnTo>
                  <a:lnTo>
                    <a:pt x="470188" y="661068"/>
                  </a:lnTo>
                  <a:lnTo>
                    <a:pt x="442530" y="716157"/>
                  </a:lnTo>
                  <a:lnTo>
                    <a:pt x="414871" y="771246"/>
                  </a:lnTo>
                  <a:lnTo>
                    <a:pt x="387213" y="826336"/>
                  </a:lnTo>
                  <a:lnTo>
                    <a:pt x="359555" y="881425"/>
                  </a:lnTo>
                  <a:lnTo>
                    <a:pt x="331897" y="936514"/>
                  </a:lnTo>
                  <a:lnTo>
                    <a:pt x="304239" y="991603"/>
                  </a:lnTo>
                  <a:lnTo>
                    <a:pt x="276581" y="1046692"/>
                  </a:lnTo>
                  <a:lnTo>
                    <a:pt x="248923" y="1101781"/>
                  </a:lnTo>
                  <a:lnTo>
                    <a:pt x="221265" y="1156870"/>
                  </a:lnTo>
                  <a:lnTo>
                    <a:pt x="193606" y="1211959"/>
                  </a:lnTo>
                  <a:lnTo>
                    <a:pt x="165948" y="1267048"/>
                  </a:lnTo>
                  <a:lnTo>
                    <a:pt x="138290" y="1322137"/>
                  </a:lnTo>
                  <a:lnTo>
                    <a:pt x="110632" y="1377226"/>
                  </a:lnTo>
                  <a:lnTo>
                    <a:pt x="82974" y="1432315"/>
                  </a:lnTo>
                  <a:lnTo>
                    <a:pt x="55316" y="1487404"/>
                  </a:lnTo>
                  <a:lnTo>
                    <a:pt x="27658" y="1542493"/>
                  </a:lnTo>
                  <a:lnTo>
                    <a:pt x="0" y="1597583"/>
                  </a:lnTo>
                  <a:lnTo>
                    <a:pt x="54997" y="1624029"/>
                  </a:lnTo>
                  <a:lnTo>
                    <a:pt x="110866" y="1648583"/>
                  </a:lnTo>
                  <a:lnTo>
                    <a:pt x="167540" y="1671216"/>
                  </a:lnTo>
                  <a:lnTo>
                    <a:pt x="224953" y="1691901"/>
                  </a:lnTo>
                  <a:lnTo>
                    <a:pt x="283040" y="1710615"/>
                  </a:lnTo>
                  <a:lnTo>
                    <a:pt x="341731" y="1727335"/>
                  </a:lnTo>
                  <a:lnTo>
                    <a:pt x="400958" y="1742041"/>
                  </a:lnTo>
                  <a:lnTo>
                    <a:pt x="460653" y="1754718"/>
                  </a:lnTo>
                  <a:lnTo>
                    <a:pt x="520746" y="1765350"/>
                  </a:lnTo>
                  <a:lnTo>
                    <a:pt x="581167" y="1773924"/>
                  </a:lnTo>
                  <a:lnTo>
                    <a:pt x="641845" y="1780431"/>
                  </a:lnTo>
                  <a:lnTo>
                    <a:pt x="702710" y="1784863"/>
                  </a:lnTo>
                  <a:lnTo>
                    <a:pt x="763691" y="1787215"/>
                  </a:lnTo>
                  <a:lnTo>
                    <a:pt x="824717" y="1787484"/>
                  </a:lnTo>
                  <a:lnTo>
                    <a:pt x="823936" y="1725847"/>
                  </a:lnTo>
                  <a:lnTo>
                    <a:pt x="823156" y="1664209"/>
                  </a:lnTo>
                  <a:lnTo>
                    <a:pt x="822375" y="1602572"/>
                  </a:lnTo>
                  <a:lnTo>
                    <a:pt x="821595" y="1540934"/>
                  </a:lnTo>
                  <a:lnTo>
                    <a:pt x="820815" y="1479297"/>
                  </a:lnTo>
                  <a:lnTo>
                    <a:pt x="820034" y="1417660"/>
                  </a:lnTo>
                  <a:lnTo>
                    <a:pt x="819254" y="1356022"/>
                  </a:lnTo>
                  <a:lnTo>
                    <a:pt x="818473" y="1294385"/>
                  </a:lnTo>
                  <a:lnTo>
                    <a:pt x="817693" y="1232747"/>
                  </a:lnTo>
                  <a:lnTo>
                    <a:pt x="816913" y="1171110"/>
                  </a:lnTo>
                  <a:lnTo>
                    <a:pt x="816132" y="1109473"/>
                  </a:lnTo>
                  <a:lnTo>
                    <a:pt x="815352" y="1047835"/>
                  </a:lnTo>
                  <a:lnTo>
                    <a:pt x="814572" y="986198"/>
                  </a:lnTo>
                  <a:lnTo>
                    <a:pt x="813791" y="924560"/>
                  </a:lnTo>
                  <a:lnTo>
                    <a:pt x="813011" y="862923"/>
                  </a:lnTo>
                  <a:lnTo>
                    <a:pt x="812230" y="801286"/>
                  </a:lnTo>
                  <a:lnTo>
                    <a:pt x="811450" y="739648"/>
                  </a:lnTo>
                  <a:lnTo>
                    <a:pt x="810670" y="678011"/>
                  </a:lnTo>
                  <a:lnTo>
                    <a:pt x="809889" y="616373"/>
                  </a:lnTo>
                  <a:lnTo>
                    <a:pt x="809109" y="554736"/>
                  </a:lnTo>
                  <a:lnTo>
                    <a:pt x="808328" y="493099"/>
                  </a:lnTo>
                  <a:lnTo>
                    <a:pt x="807548" y="431461"/>
                  </a:lnTo>
                  <a:lnTo>
                    <a:pt x="806768" y="369824"/>
                  </a:lnTo>
                  <a:lnTo>
                    <a:pt x="805987" y="308186"/>
                  </a:lnTo>
                  <a:lnTo>
                    <a:pt x="805207" y="246549"/>
                  </a:lnTo>
                  <a:lnTo>
                    <a:pt x="804426" y="184912"/>
                  </a:lnTo>
                  <a:lnTo>
                    <a:pt x="803646" y="123274"/>
                  </a:lnTo>
                  <a:lnTo>
                    <a:pt x="802866" y="61637"/>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1125717" y="3410988"/>
              <a:ext cx="1383137" cy="1597583"/>
            </a:xfrm>
            <a:custGeom>
              <a:avLst/>
              <a:pathLst>
                <a:path w="1383137" h="1597583">
                  <a:moveTo>
                    <a:pt x="1383137" y="0"/>
                  </a:moveTo>
                  <a:lnTo>
                    <a:pt x="1335443" y="39051"/>
                  </a:lnTo>
                  <a:lnTo>
                    <a:pt x="1287748" y="78103"/>
                  </a:lnTo>
                  <a:lnTo>
                    <a:pt x="1240054" y="117154"/>
                  </a:lnTo>
                  <a:lnTo>
                    <a:pt x="1192359" y="156206"/>
                  </a:lnTo>
                  <a:lnTo>
                    <a:pt x="1144665" y="195257"/>
                  </a:lnTo>
                  <a:lnTo>
                    <a:pt x="1096971" y="234309"/>
                  </a:lnTo>
                  <a:lnTo>
                    <a:pt x="1049276" y="273360"/>
                  </a:lnTo>
                  <a:lnTo>
                    <a:pt x="1001582" y="312412"/>
                  </a:lnTo>
                  <a:lnTo>
                    <a:pt x="953887" y="351463"/>
                  </a:lnTo>
                  <a:lnTo>
                    <a:pt x="906193" y="390515"/>
                  </a:lnTo>
                  <a:lnTo>
                    <a:pt x="858499" y="429566"/>
                  </a:lnTo>
                  <a:lnTo>
                    <a:pt x="810804" y="468618"/>
                  </a:lnTo>
                  <a:lnTo>
                    <a:pt x="763110" y="507669"/>
                  </a:lnTo>
                  <a:lnTo>
                    <a:pt x="715415" y="546721"/>
                  </a:lnTo>
                  <a:lnTo>
                    <a:pt x="667721" y="585773"/>
                  </a:lnTo>
                  <a:lnTo>
                    <a:pt x="620027" y="624824"/>
                  </a:lnTo>
                  <a:lnTo>
                    <a:pt x="572332" y="663876"/>
                  </a:lnTo>
                  <a:lnTo>
                    <a:pt x="524638" y="702927"/>
                  </a:lnTo>
                  <a:lnTo>
                    <a:pt x="476943" y="741979"/>
                  </a:lnTo>
                  <a:lnTo>
                    <a:pt x="429249" y="781030"/>
                  </a:lnTo>
                  <a:lnTo>
                    <a:pt x="381555" y="820082"/>
                  </a:lnTo>
                  <a:lnTo>
                    <a:pt x="333860" y="859133"/>
                  </a:lnTo>
                  <a:lnTo>
                    <a:pt x="286166" y="898185"/>
                  </a:lnTo>
                  <a:lnTo>
                    <a:pt x="238471" y="937236"/>
                  </a:lnTo>
                  <a:lnTo>
                    <a:pt x="190777" y="976288"/>
                  </a:lnTo>
                  <a:lnTo>
                    <a:pt x="143083" y="1015339"/>
                  </a:lnTo>
                  <a:lnTo>
                    <a:pt x="95388" y="1054391"/>
                  </a:lnTo>
                  <a:lnTo>
                    <a:pt x="47694" y="1093443"/>
                  </a:lnTo>
                  <a:lnTo>
                    <a:pt x="0" y="1132494"/>
                  </a:lnTo>
                  <a:lnTo>
                    <a:pt x="40418" y="1180134"/>
                  </a:lnTo>
                  <a:lnTo>
                    <a:pt x="82476" y="1226333"/>
                  </a:lnTo>
                  <a:lnTo>
                    <a:pt x="126123" y="1271034"/>
                  </a:lnTo>
                  <a:lnTo>
                    <a:pt x="171305" y="1314182"/>
                  </a:lnTo>
                  <a:lnTo>
                    <a:pt x="217967" y="1355725"/>
                  </a:lnTo>
                  <a:lnTo>
                    <a:pt x="266053" y="1395613"/>
                  </a:lnTo>
                  <a:lnTo>
                    <a:pt x="315503" y="1433795"/>
                  </a:lnTo>
                  <a:lnTo>
                    <a:pt x="366257" y="1470227"/>
                  </a:lnTo>
                  <a:lnTo>
                    <a:pt x="418253" y="1504862"/>
                  </a:lnTo>
                  <a:lnTo>
                    <a:pt x="471428" y="1537660"/>
                  </a:lnTo>
                  <a:lnTo>
                    <a:pt x="525716" y="1568579"/>
                  </a:lnTo>
                  <a:lnTo>
                    <a:pt x="581051" y="1597583"/>
                  </a:lnTo>
                  <a:lnTo>
                    <a:pt x="608709" y="1542493"/>
                  </a:lnTo>
                  <a:lnTo>
                    <a:pt x="636367" y="1487404"/>
                  </a:lnTo>
                  <a:lnTo>
                    <a:pt x="664026" y="1432315"/>
                  </a:lnTo>
                  <a:lnTo>
                    <a:pt x="691684" y="1377226"/>
                  </a:lnTo>
                  <a:lnTo>
                    <a:pt x="719342" y="1322137"/>
                  </a:lnTo>
                  <a:lnTo>
                    <a:pt x="747000" y="1267048"/>
                  </a:lnTo>
                  <a:lnTo>
                    <a:pt x="774658" y="1211959"/>
                  </a:lnTo>
                  <a:lnTo>
                    <a:pt x="802316" y="1156870"/>
                  </a:lnTo>
                  <a:lnTo>
                    <a:pt x="829974" y="1101781"/>
                  </a:lnTo>
                  <a:lnTo>
                    <a:pt x="857633" y="1046692"/>
                  </a:lnTo>
                  <a:lnTo>
                    <a:pt x="885291" y="991603"/>
                  </a:lnTo>
                  <a:lnTo>
                    <a:pt x="912949" y="936514"/>
                  </a:lnTo>
                  <a:lnTo>
                    <a:pt x="940607" y="881425"/>
                  </a:lnTo>
                  <a:lnTo>
                    <a:pt x="968265" y="826336"/>
                  </a:lnTo>
                  <a:lnTo>
                    <a:pt x="995923" y="771246"/>
                  </a:lnTo>
                  <a:lnTo>
                    <a:pt x="1023581" y="716157"/>
                  </a:lnTo>
                  <a:lnTo>
                    <a:pt x="1051239" y="661068"/>
                  </a:lnTo>
                  <a:lnTo>
                    <a:pt x="1078898" y="605979"/>
                  </a:lnTo>
                  <a:lnTo>
                    <a:pt x="1106556" y="550890"/>
                  </a:lnTo>
                  <a:lnTo>
                    <a:pt x="1134214" y="495801"/>
                  </a:lnTo>
                  <a:lnTo>
                    <a:pt x="1161872" y="440712"/>
                  </a:lnTo>
                  <a:lnTo>
                    <a:pt x="1189530" y="385623"/>
                  </a:lnTo>
                  <a:lnTo>
                    <a:pt x="1217188" y="330534"/>
                  </a:lnTo>
                  <a:lnTo>
                    <a:pt x="1244846" y="275445"/>
                  </a:lnTo>
                  <a:lnTo>
                    <a:pt x="1272504" y="220356"/>
                  </a:lnTo>
                  <a:lnTo>
                    <a:pt x="1300163" y="165267"/>
                  </a:lnTo>
                  <a:lnTo>
                    <a:pt x="1327821" y="110178"/>
                  </a:lnTo>
                  <a:lnTo>
                    <a:pt x="1355479" y="55089"/>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886177" y="3410988"/>
              <a:ext cx="1622677" cy="1132494"/>
            </a:xfrm>
            <a:custGeom>
              <a:avLst/>
              <a:pathLst>
                <a:path w="1622677" h="1132494">
                  <a:moveTo>
                    <a:pt x="1622677" y="0"/>
                  </a:moveTo>
                  <a:lnTo>
                    <a:pt x="1566722" y="25862"/>
                  </a:lnTo>
                  <a:lnTo>
                    <a:pt x="1510768" y="51725"/>
                  </a:lnTo>
                  <a:lnTo>
                    <a:pt x="1454814" y="77588"/>
                  </a:lnTo>
                  <a:lnTo>
                    <a:pt x="1398859" y="103451"/>
                  </a:lnTo>
                  <a:lnTo>
                    <a:pt x="1342905" y="129313"/>
                  </a:lnTo>
                  <a:lnTo>
                    <a:pt x="1286951" y="155176"/>
                  </a:lnTo>
                  <a:lnTo>
                    <a:pt x="1230996" y="181039"/>
                  </a:lnTo>
                  <a:lnTo>
                    <a:pt x="1175042" y="206902"/>
                  </a:lnTo>
                  <a:lnTo>
                    <a:pt x="1119087" y="232765"/>
                  </a:lnTo>
                  <a:lnTo>
                    <a:pt x="1063133" y="258627"/>
                  </a:lnTo>
                  <a:lnTo>
                    <a:pt x="1007179" y="284490"/>
                  </a:lnTo>
                  <a:lnTo>
                    <a:pt x="951224" y="310353"/>
                  </a:lnTo>
                  <a:lnTo>
                    <a:pt x="895270" y="336216"/>
                  </a:lnTo>
                  <a:lnTo>
                    <a:pt x="839315" y="362079"/>
                  </a:lnTo>
                  <a:lnTo>
                    <a:pt x="783361" y="387941"/>
                  </a:lnTo>
                  <a:lnTo>
                    <a:pt x="727407" y="413804"/>
                  </a:lnTo>
                  <a:lnTo>
                    <a:pt x="671452" y="439667"/>
                  </a:lnTo>
                  <a:lnTo>
                    <a:pt x="615498" y="465530"/>
                  </a:lnTo>
                  <a:lnTo>
                    <a:pt x="559543" y="491393"/>
                  </a:lnTo>
                  <a:lnTo>
                    <a:pt x="503589" y="517255"/>
                  </a:lnTo>
                  <a:lnTo>
                    <a:pt x="447635" y="543118"/>
                  </a:lnTo>
                  <a:lnTo>
                    <a:pt x="391680" y="568981"/>
                  </a:lnTo>
                  <a:lnTo>
                    <a:pt x="335726" y="594844"/>
                  </a:lnTo>
                  <a:lnTo>
                    <a:pt x="279771" y="620707"/>
                  </a:lnTo>
                  <a:lnTo>
                    <a:pt x="223817" y="646569"/>
                  </a:lnTo>
                  <a:lnTo>
                    <a:pt x="167863" y="672432"/>
                  </a:lnTo>
                  <a:lnTo>
                    <a:pt x="111908" y="698295"/>
                  </a:lnTo>
                  <a:lnTo>
                    <a:pt x="55954" y="724158"/>
                  </a:lnTo>
                  <a:lnTo>
                    <a:pt x="0" y="750020"/>
                  </a:lnTo>
                  <a:lnTo>
                    <a:pt x="28176" y="808195"/>
                  </a:lnTo>
                  <a:lnTo>
                    <a:pt x="58438" y="865314"/>
                  </a:lnTo>
                  <a:lnTo>
                    <a:pt x="90744" y="921300"/>
                  </a:lnTo>
                  <a:lnTo>
                    <a:pt x="125054" y="976083"/>
                  </a:lnTo>
                  <a:lnTo>
                    <a:pt x="161322" y="1029589"/>
                  </a:lnTo>
                  <a:lnTo>
                    <a:pt x="199500" y="1081749"/>
                  </a:lnTo>
                  <a:lnTo>
                    <a:pt x="239539" y="1132494"/>
                  </a:lnTo>
                  <a:lnTo>
                    <a:pt x="287234" y="1093443"/>
                  </a:lnTo>
                  <a:lnTo>
                    <a:pt x="334928" y="1054391"/>
                  </a:lnTo>
                  <a:lnTo>
                    <a:pt x="382623" y="1015339"/>
                  </a:lnTo>
                  <a:lnTo>
                    <a:pt x="430317" y="976288"/>
                  </a:lnTo>
                  <a:lnTo>
                    <a:pt x="478011" y="937236"/>
                  </a:lnTo>
                  <a:lnTo>
                    <a:pt x="525706" y="898185"/>
                  </a:lnTo>
                  <a:lnTo>
                    <a:pt x="573400" y="859133"/>
                  </a:lnTo>
                  <a:lnTo>
                    <a:pt x="621095" y="820082"/>
                  </a:lnTo>
                  <a:lnTo>
                    <a:pt x="668789" y="781030"/>
                  </a:lnTo>
                  <a:lnTo>
                    <a:pt x="716483" y="741979"/>
                  </a:lnTo>
                  <a:lnTo>
                    <a:pt x="764178" y="702927"/>
                  </a:lnTo>
                  <a:lnTo>
                    <a:pt x="811872" y="663876"/>
                  </a:lnTo>
                  <a:lnTo>
                    <a:pt x="859567" y="624824"/>
                  </a:lnTo>
                  <a:lnTo>
                    <a:pt x="907261" y="585773"/>
                  </a:lnTo>
                  <a:lnTo>
                    <a:pt x="954955" y="546721"/>
                  </a:lnTo>
                  <a:lnTo>
                    <a:pt x="1002650" y="507669"/>
                  </a:lnTo>
                  <a:lnTo>
                    <a:pt x="1050344" y="468618"/>
                  </a:lnTo>
                  <a:lnTo>
                    <a:pt x="1098038" y="429566"/>
                  </a:lnTo>
                  <a:lnTo>
                    <a:pt x="1145733" y="390515"/>
                  </a:lnTo>
                  <a:lnTo>
                    <a:pt x="1193427" y="351463"/>
                  </a:lnTo>
                  <a:lnTo>
                    <a:pt x="1241122" y="312412"/>
                  </a:lnTo>
                  <a:lnTo>
                    <a:pt x="1288816" y="273360"/>
                  </a:lnTo>
                  <a:lnTo>
                    <a:pt x="1336510" y="234309"/>
                  </a:lnTo>
                  <a:lnTo>
                    <a:pt x="1384205" y="195257"/>
                  </a:lnTo>
                  <a:lnTo>
                    <a:pt x="1431899" y="156206"/>
                  </a:lnTo>
                  <a:lnTo>
                    <a:pt x="1479594" y="117154"/>
                  </a:lnTo>
                  <a:lnTo>
                    <a:pt x="1527288" y="78103"/>
                  </a:lnTo>
                  <a:lnTo>
                    <a:pt x="1574982" y="39051"/>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56346" y="3410988"/>
              <a:ext cx="1752508" cy="750020"/>
            </a:xfrm>
            <a:custGeom>
              <a:avLst/>
              <a:pathLst>
                <a:path w="1752508" h="750020">
                  <a:moveTo>
                    <a:pt x="1752508" y="0"/>
                  </a:moveTo>
                  <a:lnTo>
                    <a:pt x="1692077" y="12158"/>
                  </a:lnTo>
                  <a:lnTo>
                    <a:pt x="1631646" y="24317"/>
                  </a:lnTo>
                  <a:lnTo>
                    <a:pt x="1571214" y="36475"/>
                  </a:lnTo>
                  <a:lnTo>
                    <a:pt x="1510783" y="48634"/>
                  </a:lnTo>
                  <a:lnTo>
                    <a:pt x="1450352" y="60793"/>
                  </a:lnTo>
                  <a:lnTo>
                    <a:pt x="1389920" y="72951"/>
                  </a:lnTo>
                  <a:lnTo>
                    <a:pt x="1329489" y="85110"/>
                  </a:lnTo>
                  <a:lnTo>
                    <a:pt x="1269058" y="97268"/>
                  </a:lnTo>
                  <a:lnTo>
                    <a:pt x="1208626" y="109427"/>
                  </a:lnTo>
                  <a:lnTo>
                    <a:pt x="1148195" y="121586"/>
                  </a:lnTo>
                  <a:lnTo>
                    <a:pt x="1087764" y="133744"/>
                  </a:lnTo>
                  <a:lnTo>
                    <a:pt x="1027332" y="145903"/>
                  </a:lnTo>
                  <a:lnTo>
                    <a:pt x="966901" y="158061"/>
                  </a:lnTo>
                  <a:lnTo>
                    <a:pt x="906470" y="170220"/>
                  </a:lnTo>
                  <a:lnTo>
                    <a:pt x="846038" y="182379"/>
                  </a:lnTo>
                  <a:lnTo>
                    <a:pt x="785607" y="194537"/>
                  </a:lnTo>
                  <a:lnTo>
                    <a:pt x="725176" y="206696"/>
                  </a:lnTo>
                  <a:lnTo>
                    <a:pt x="664744" y="218854"/>
                  </a:lnTo>
                  <a:lnTo>
                    <a:pt x="604313" y="231013"/>
                  </a:lnTo>
                  <a:lnTo>
                    <a:pt x="543882" y="243172"/>
                  </a:lnTo>
                  <a:lnTo>
                    <a:pt x="483450" y="255330"/>
                  </a:lnTo>
                  <a:lnTo>
                    <a:pt x="423019" y="267489"/>
                  </a:lnTo>
                  <a:lnTo>
                    <a:pt x="362588" y="279647"/>
                  </a:lnTo>
                  <a:lnTo>
                    <a:pt x="302156" y="291806"/>
                  </a:lnTo>
                  <a:lnTo>
                    <a:pt x="241725" y="303965"/>
                  </a:lnTo>
                  <a:lnTo>
                    <a:pt x="181294" y="316123"/>
                  </a:lnTo>
                  <a:lnTo>
                    <a:pt x="120862" y="328282"/>
                  </a:lnTo>
                  <a:lnTo>
                    <a:pt x="60431" y="340440"/>
                  </a:lnTo>
                  <a:lnTo>
                    <a:pt x="0" y="352599"/>
                  </a:lnTo>
                  <a:lnTo>
                    <a:pt x="15109" y="420782"/>
                  </a:lnTo>
                  <a:lnTo>
                    <a:pt x="32871" y="488323"/>
                  </a:lnTo>
                  <a:lnTo>
                    <a:pt x="53257" y="555118"/>
                  </a:lnTo>
                  <a:lnTo>
                    <a:pt x="76236" y="621067"/>
                  </a:lnTo>
                  <a:lnTo>
                    <a:pt x="101774" y="686067"/>
                  </a:lnTo>
                  <a:lnTo>
                    <a:pt x="129831" y="750020"/>
                  </a:lnTo>
                  <a:lnTo>
                    <a:pt x="185785" y="724158"/>
                  </a:lnTo>
                  <a:lnTo>
                    <a:pt x="241740" y="698295"/>
                  </a:lnTo>
                  <a:lnTo>
                    <a:pt x="297694" y="672432"/>
                  </a:lnTo>
                  <a:lnTo>
                    <a:pt x="353648" y="646569"/>
                  </a:lnTo>
                  <a:lnTo>
                    <a:pt x="409603" y="620707"/>
                  </a:lnTo>
                  <a:lnTo>
                    <a:pt x="465557" y="594844"/>
                  </a:lnTo>
                  <a:lnTo>
                    <a:pt x="521512" y="568981"/>
                  </a:lnTo>
                  <a:lnTo>
                    <a:pt x="577466" y="543118"/>
                  </a:lnTo>
                  <a:lnTo>
                    <a:pt x="633420" y="517255"/>
                  </a:lnTo>
                  <a:lnTo>
                    <a:pt x="689375" y="491393"/>
                  </a:lnTo>
                  <a:lnTo>
                    <a:pt x="745329" y="465530"/>
                  </a:lnTo>
                  <a:lnTo>
                    <a:pt x="801284" y="439667"/>
                  </a:lnTo>
                  <a:lnTo>
                    <a:pt x="857238" y="413804"/>
                  </a:lnTo>
                  <a:lnTo>
                    <a:pt x="913192" y="387941"/>
                  </a:lnTo>
                  <a:lnTo>
                    <a:pt x="969147" y="362079"/>
                  </a:lnTo>
                  <a:lnTo>
                    <a:pt x="1025101" y="336216"/>
                  </a:lnTo>
                  <a:lnTo>
                    <a:pt x="1081056" y="310353"/>
                  </a:lnTo>
                  <a:lnTo>
                    <a:pt x="1137010" y="284490"/>
                  </a:lnTo>
                  <a:lnTo>
                    <a:pt x="1192964" y="258627"/>
                  </a:lnTo>
                  <a:lnTo>
                    <a:pt x="1248919" y="232765"/>
                  </a:lnTo>
                  <a:lnTo>
                    <a:pt x="1304873" y="206902"/>
                  </a:lnTo>
                  <a:lnTo>
                    <a:pt x="1360827" y="181039"/>
                  </a:lnTo>
                  <a:lnTo>
                    <a:pt x="1416782" y="155176"/>
                  </a:lnTo>
                  <a:lnTo>
                    <a:pt x="1472736" y="129313"/>
                  </a:lnTo>
                  <a:lnTo>
                    <a:pt x="1528691" y="103451"/>
                  </a:lnTo>
                  <a:lnTo>
                    <a:pt x="1584645" y="77588"/>
                  </a:lnTo>
                  <a:lnTo>
                    <a:pt x="1640599" y="51725"/>
                  </a:lnTo>
                  <a:lnTo>
                    <a:pt x="1696554" y="25862"/>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21362" y="3388945"/>
              <a:ext cx="1787491" cy="374643"/>
            </a:xfrm>
            <a:custGeom>
              <a:avLst/>
              <a:pathLst>
                <a:path w="1787491" h="374643">
                  <a:moveTo>
                    <a:pt x="1787491" y="22043"/>
                  </a:moveTo>
                  <a:lnTo>
                    <a:pt x="1725854" y="21283"/>
                  </a:lnTo>
                  <a:lnTo>
                    <a:pt x="1664216" y="20523"/>
                  </a:lnTo>
                  <a:lnTo>
                    <a:pt x="1602578" y="19763"/>
                  </a:lnTo>
                  <a:lnTo>
                    <a:pt x="1540941" y="19003"/>
                  </a:lnTo>
                  <a:lnTo>
                    <a:pt x="1479303" y="18242"/>
                  </a:lnTo>
                  <a:lnTo>
                    <a:pt x="1417666" y="17482"/>
                  </a:lnTo>
                  <a:lnTo>
                    <a:pt x="1356028" y="16722"/>
                  </a:lnTo>
                  <a:lnTo>
                    <a:pt x="1294390" y="15962"/>
                  </a:lnTo>
                  <a:lnTo>
                    <a:pt x="1232753" y="15202"/>
                  </a:lnTo>
                  <a:lnTo>
                    <a:pt x="1171115" y="14442"/>
                  </a:lnTo>
                  <a:lnTo>
                    <a:pt x="1109477" y="13682"/>
                  </a:lnTo>
                  <a:lnTo>
                    <a:pt x="1047840" y="12922"/>
                  </a:lnTo>
                  <a:lnTo>
                    <a:pt x="986202" y="12161"/>
                  </a:lnTo>
                  <a:lnTo>
                    <a:pt x="924564" y="11401"/>
                  </a:lnTo>
                  <a:lnTo>
                    <a:pt x="862927" y="10641"/>
                  </a:lnTo>
                  <a:lnTo>
                    <a:pt x="801289" y="9881"/>
                  </a:lnTo>
                  <a:lnTo>
                    <a:pt x="739651" y="9121"/>
                  </a:lnTo>
                  <a:lnTo>
                    <a:pt x="678014" y="8361"/>
                  </a:lnTo>
                  <a:lnTo>
                    <a:pt x="616376" y="7601"/>
                  </a:lnTo>
                  <a:lnTo>
                    <a:pt x="554738" y="6841"/>
                  </a:lnTo>
                  <a:lnTo>
                    <a:pt x="493101" y="6080"/>
                  </a:lnTo>
                  <a:lnTo>
                    <a:pt x="431463" y="5320"/>
                  </a:lnTo>
                  <a:lnTo>
                    <a:pt x="369825" y="4560"/>
                  </a:lnTo>
                  <a:lnTo>
                    <a:pt x="308188" y="3800"/>
                  </a:lnTo>
                  <a:lnTo>
                    <a:pt x="246550" y="3040"/>
                  </a:lnTo>
                  <a:lnTo>
                    <a:pt x="184912" y="2280"/>
                  </a:lnTo>
                  <a:lnTo>
                    <a:pt x="123275" y="1520"/>
                  </a:lnTo>
                  <a:lnTo>
                    <a:pt x="61637" y="760"/>
                  </a:lnTo>
                  <a:lnTo>
                    <a:pt x="0" y="0"/>
                  </a:lnTo>
                  <a:lnTo>
                    <a:pt x="329" y="62824"/>
                  </a:lnTo>
                  <a:lnTo>
                    <a:pt x="2866" y="125598"/>
                  </a:lnTo>
                  <a:lnTo>
                    <a:pt x="7606" y="188244"/>
                  </a:lnTo>
                  <a:lnTo>
                    <a:pt x="14546" y="250685"/>
                  </a:lnTo>
                  <a:lnTo>
                    <a:pt x="23675" y="312843"/>
                  </a:lnTo>
                  <a:lnTo>
                    <a:pt x="34983" y="374643"/>
                  </a:lnTo>
                  <a:lnTo>
                    <a:pt x="95414" y="362484"/>
                  </a:lnTo>
                  <a:lnTo>
                    <a:pt x="155845" y="350325"/>
                  </a:lnTo>
                  <a:lnTo>
                    <a:pt x="216277" y="338167"/>
                  </a:lnTo>
                  <a:lnTo>
                    <a:pt x="276708" y="326008"/>
                  </a:lnTo>
                  <a:lnTo>
                    <a:pt x="337139" y="313850"/>
                  </a:lnTo>
                  <a:lnTo>
                    <a:pt x="397571" y="301691"/>
                  </a:lnTo>
                  <a:lnTo>
                    <a:pt x="458002" y="289532"/>
                  </a:lnTo>
                  <a:lnTo>
                    <a:pt x="518433" y="277374"/>
                  </a:lnTo>
                  <a:lnTo>
                    <a:pt x="578865" y="265215"/>
                  </a:lnTo>
                  <a:lnTo>
                    <a:pt x="639296" y="253056"/>
                  </a:lnTo>
                  <a:lnTo>
                    <a:pt x="699727" y="240898"/>
                  </a:lnTo>
                  <a:lnTo>
                    <a:pt x="760159" y="228739"/>
                  </a:lnTo>
                  <a:lnTo>
                    <a:pt x="820590" y="216581"/>
                  </a:lnTo>
                  <a:lnTo>
                    <a:pt x="881021" y="204422"/>
                  </a:lnTo>
                  <a:lnTo>
                    <a:pt x="941453" y="192263"/>
                  </a:lnTo>
                  <a:lnTo>
                    <a:pt x="1001884" y="180105"/>
                  </a:lnTo>
                  <a:lnTo>
                    <a:pt x="1062315" y="167946"/>
                  </a:lnTo>
                  <a:lnTo>
                    <a:pt x="1122747" y="155788"/>
                  </a:lnTo>
                  <a:lnTo>
                    <a:pt x="1183178" y="143629"/>
                  </a:lnTo>
                  <a:lnTo>
                    <a:pt x="1243609" y="131470"/>
                  </a:lnTo>
                  <a:lnTo>
                    <a:pt x="1304041" y="119312"/>
                  </a:lnTo>
                  <a:lnTo>
                    <a:pt x="1364472" y="107153"/>
                  </a:lnTo>
                  <a:lnTo>
                    <a:pt x="1424903" y="94995"/>
                  </a:lnTo>
                  <a:lnTo>
                    <a:pt x="1485335" y="82836"/>
                  </a:lnTo>
                  <a:lnTo>
                    <a:pt x="1545766" y="70677"/>
                  </a:lnTo>
                  <a:lnTo>
                    <a:pt x="1606197" y="58519"/>
                  </a:lnTo>
                  <a:lnTo>
                    <a:pt x="1666629" y="46360"/>
                  </a:lnTo>
                  <a:lnTo>
                    <a:pt x="1727060" y="34202"/>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21362" y="3037024"/>
              <a:ext cx="1787491" cy="373964"/>
            </a:xfrm>
            <a:custGeom>
              <a:avLst/>
              <a:pathLst>
                <a:path w="1787491" h="373964">
                  <a:moveTo>
                    <a:pt x="1787491" y="373964"/>
                  </a:moveTo>
                  <a:lnTo>
                    <a:pt x="1727213" y="361068"/>
                  </a:lnTo>
                  <a:lnTo>
                    <a:pt x="1666935" y="348173"/>
                  </a:lnTo>
                  <a:lnTo>
                    <a:pt x="1606656" y="335278"/>
                  </a:lnTo>
                  <a:lnTo>
                    <a:pt x="1546378" y="322382"/>
                  </a:lnTo>
                  <a:lnTo>
                    <a:pt x="1486099" y="309487"/>
                  </a:lnTo>
                  <a:lnTo>
                    <a:pt x="1425821" y="296592"/>
                  </a:lnTo>
                  <a:lnTo>
                    <a:pt x="1365542" y="283697"/>
                  </a:lnTo>
                  <a:lnTo>
                    <a:pt x="1305264" y="270801"/>
                  </a:lnTo>
                  <a:lnTo>
                    <a:pt x="1244986" y="257906"/>
                  </a:lnTo>
                  <a:lnTo>
                    <a:pt x="1184707" y="245011"/>
                  </a:lnTo>
                  <a:lnTo>
                    <a:pt x="1124429" y="232115"/>
                  </a:lnTo>
                  <a:lnTo>
                    <a:pt x="1064150" y="219220"/>
                  </a:lnTo>
                  <a:lnTo>
                    <a:pt x="1003872" y="206325"/>
                  </a:lnTo>
                  <a:lnTo>
                    <a:pt x="943593" y="193429"/>
                  </a:lnTo>
                  <a:lnTo>
                    <a:pt x="883315" y="180534"/>
                  </a:lnTo>
                  <a:lnTo>
                    <a:pt x="823037" y="167639"/>
                  </a:lnTo>
                  <a:lnTo>
                    <a:pt x="762758" y="154743"/>
                  </a:lnTo>
                  <a:lnTo>
                    <a:pt x="702480" y="141848"/>
                  </a:lnTo>
                  <a:lnTo>
                    <a:pt x="642201" y="128953"/>
                  </a:lnTo>
                  <a:lnTo>
                    <a:pt x="581923" y="116057"/>
                  </a:lnTo>
                  <a:lnTo>
                    <a:pt x="521644" y="103162"/>
                  </a:lnTo>
                  <a:lnTo>
                    <a:pt x="461366" y="90267"/>
                  </a:lnTo>
                  <a:lnTo>
                    <a:pt x="401088" y="77371"/>
                  </a:lnTo>
                  <a:lnTo>
                    <a:pt x="340809" y="64476"/>
                  </a:lnTo>
                  <a:lnTo>
                    <a:pt x="280531" y="51581"/>
                  </a:lnTo>
                  <a:lnTo>
                    <a:pt x="220252" y="38685"/>
                  </a:lnTo>
                  <a:lnTo>
                    <a:pt x="159974" y="25790"/>
                  </a:lnTo>
                  <a:lnTo>
                    <a:pt x="99695" y="12895"/>
                  </a:lnTo>
                  <a:lnTo>
                    <a:pt x="39417" y="0"/>
                  </a:lnTo>
                  <a:lnTo>
                    <a:pt x="25957" y="69647"/>
                  </a:lnTo>
                  <a:lnTo>
                    <a:pt x="15270" y="139773"/>
                  </a:lnTo>
                  <a:lnTo>
                    <a:pt x="7374" y="210268"/>
                  </a:lnTo>
                  <a:lnTo>
                    <a:pt x="2281" y="281021"/>
                  </a:lnTo>
                  <a:lnTo>
                    <a:pt x="0" y="351920"/>
                  </a:lnTo>
                  <a:lnTo>
                    <a:pt x="61637" y="352680"/>
                  </a:lnTo>
                  <a:lnTo>
                    <a:pt x="123275" y="353441"/>
                  </a:lnTo>
                  <a:lnTo>
                    <a:pt x="184912" y="354201"/>
                  </a:lnTo>
                  <a:lnTo>
                    <a:pt x="246550" y="354961"/>
                  </a:lnTo>
                  <a:lnTo>
                    <a:pt x="308188" y="355721"/>
                  </a:lnTo>
                  <a:lnTo>
                    <a:pt x="369825" y="356481"/>
                  </a:lnTo>
                  <a:lnTo>
                    <a:pt x="431463" y="357241"/>
                  </a:lnTo>
                  <a:lnTo>
                    <a:pt x="493101" y="358001"/>
                  </a:lnTo>
                  <a:lnTo>
                    <a:pt x="554738" y="358761"/>
                  </a:lnTo>
                  <a:lnTo>
                    <a:pt x="616376" y="359521"/>
                  </a:lnTo>
                  <a:lnTo>
                    <a:pt x="678014" y="360282"/>
                  </a:lnTo>
                  <a:lnTo>
                    <a:pt x="739651" y="361042"/>
                  </a:lnTo>
                  <a:lnTo>
                    <a:pt x="801289" y="361802"/>
                  </a:lnTo>
                  <a:lnTo>
                    <a:pt x="862927" y="362562"/>
                  </a:lnTo>
                  <a:lnTo>
                    <a:pt x="924564" y="363322"/>
                  </a:lnTo>
                  <a:lnTo>
                    <a:pt x="986202" y="364082"/>
                  </a:lnTo>
                  <a:lnTo>
                    <a:pt x="1047840" y="364842"/>
                  </a:lnTo>
                  <a:lnTo>
                    <a:pt x="1109477" y="365602"/>
                  </a:lnTo>
                  <a:lnTo>
                    <a:pt x="1171115" y="366363"/>
                  </a:lnTo>
                  <a:lnTo>
                    <a:pt x="1232753" y="367123"/>
                  </a:lnTo>
                  <a:lnTo>
                    <a:pt x="1294390" y="367883"/>
                  </a:lnTo>
                  <a:lnTo>
                    <a:pt x="1356028" y="368643"/>
                  </a:lnTo>
                  <a:lnTo>
                    <a:pt x="1417666" y="369403"/>
                  </a:lnTo>
                  <a:lnTo>
                    <a:pt x="1479303" y="370163"/>
                  </a:lnTo>
                  <a:lnTo>
                    <a:pt x="1540941" y="370923"/>
                  </a:lnTo>
                  <a:lnTo>
                    <a:pt x="1602578" y="371683"/>
                  </a:lnTo>
                  <a:lnTo>
                    <a:pt x="1664216" y="372444"/>
                  </a:lnTo>
                  <a:lnTo>
                    <a:pt x="1725854" y="37320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760780" y="2736677"/>
              <a:ext cx="1748074" cy="674311"/>
            </a:xfrm>
            <a:custGeom>
              <a:avLst/>
              <a:pathLst>
                <a:path w="1748074" h="674311">
                  <a:moveTo>
                    <a:pt x="1748074" y="674311"/>
                  </a:moveTo>
                  <a:lnTo>
                    <a:pt x="1690985" y="651059"/>
                  </a:lnTo>
                  <a:lnTo>
                    <a:pt x="1633897" y="627807"/>
                  </a:lnTo>
                  <a:lnTo>
                    <a:pt x="1576808" y="604555"/>
                  </a:lnTo>
                  <a:lnTo>
                    <a:pt x="1519719" y="581302"/>
                  </a:lnTo>
                  <a:lnTo>
                    <a:pt x="1462630" y="558050"/>
                  </a:lnTo>
                  <a:lnTo>
                    <a:pt x="1405542" y="534798"/>
                  </a:lnTo>
                  <a:lnTo>
                    <a:pt x="1348453" y="511546"/>
                  </a:lnTo>
                  <a:lnTo>
                    <a:pt x="1291364" y="488294"/>
                  </a:lnTo>
                  <a:lnTo>
                    <a:pt x="1234276" y="465042"/>
                  </a:lnTo>
                  <a:lnTo>
                    <a:pt x="1177187" y="441790"/>
                  </a:lnTo>
                  <a:lnTo>
                    <a:pt x="1120098" y="418538"/>
                  </a:lnTo>
                  <a:lnTo>
                    <a:pt x="1063010" y="395286"/>
                  </a:lnTo>
                  <a:lnTo>
                    <a:pt x="1005921" y="372033"/>
                  </a:lnTo>
                  <a:lnTo>
                    <a:pt x="948832" y="348781"/>
                  </a:lnTo>
                  <a:lnTo>
                    <a:pt x="891744" y="325529"/>
                  </a:lnTo>
                  <a:lnTo>
                    <a:pt x="834655" y="302277"/>
                  </a:lnTo>
                  <a:lnTo>
                    <a:pt x="777566" y="279025"/>
                  </a:lnTo>
                  <a:lnTo>
                    <a:pt x="720478" y="255773"/>
                  </a:lnTo>
                  <a:lnTo>
                    <a:pt x="663389" y="232521"/>
                  </a:lnTo>
                  <a:lnTo>
                    <a:pt x="606300" y="209269"/>
                  </a:lnTo>
                  <a:lnTo>
                    <a:pt x="549212" y="186016"/>
                  </a:lnTo>
                  <a:lnTo>
                    <a:pt x="492123" y="162764"/>
                  </a:lnTo>
                  <a:lnTo>
                    <a:pt x="435034" y="139512"/>
                  </a:lnTo>
                  <a:lnTo>
                    <a:pt x="377946" y="116260"/>
                  </a:lnTo>
                  <a:lnTo>
                    <a:pt x="320857" y="93008"/>
                  </a:lnTo>
                  <a:lnTo>
                    <a:pt x="263768" y="69756"/>
                  </a:lnTo>
                  <a:lnTo>
                    <a:pt x="206680" y="46504"/>
                  </a:lnTo>
                  <a:lnTo>
                    <a:pt x="149591" y="23252"/>
                  </a:lnTo>
                  <a:lnTo>
                    <a:pt x="92502" y="0"/>
                  </a:lnTo>
                  <a:lnTo>
                    <a:pt x="69793" y="58691"/>
                  </a:lnTo>
                  <a:lnTo>
                    <a:pt x="49164" y="118146"/>
                  </a:lnTo>
                  <a:lnTo>
                    <a:pt x="30641" y="178290"/>
                  </a:lnTo>
                  <a:lnTo>
                    <a:pt x="14246" y="239049"/>
                  </a:lnTo>
                  <a:lnTo>
                    <a:pt x="0" y="300347"/>
                  </a:lnTo>
                  <a:lnTo>
                    <a:pt x="60278" y="313242"/>
                  </a:lnTo>
                  <a:lnTo>
                    <a:pt x="120556" y="326137"/>
                  </a:lnTo>
                  <a:lnTo>
                    <a:pt x="180835" y="339033"/>
                  </a:lnTo>
                  <a:lnTo>
                    <a:pt x="241113" y="351928"/>
                  </a:lnTo>
                  <a:lnTo>
                    <a:pt x="301392" y="364823"/>
                  </a:lnTo>
                  <a:lnTo>
                    <a:pt x="361670" y="377719"/>
                  </a:lnTo>
                  <a:lnTo>
                    <a:pt x="421948" y="390614"/>
                  </a:lnTo>
                  <a:lnTo>
                    <a:pt x="482227" y="403509"/>
                  </a:lnTo>
                  <a:lnTo>
                    <a:pt x="542505" y="416405"/>
                  </a:lnTo>
                  <a:lnTo>
                    <a:pt x="602784" y="429300"/>
                  </a:lnTo>
                  <a:lnTo>
                    <a:pt x="663062" y="442195"/>
                  </a:lnTo>
                  <a:lnTo>
                    <a:pt x="723341" y="455091"/>
                  </a:lnTo>
                  <a:lnTo>
                    <a:pt x="783619" y="467986"/>
                  </a:lnTo>
                  <a:lnTo>
                    <a:pt x="843897" y="480881"/>
                  </a:lnTo>
                  <a:lnTo>
                    <a:pt x="904176" y="493777"/>
                  </a:lnTo>
                  <a:lnTo>
                    <a:pt x="964454" y="506672"/>
                  </a:lnTo>
                  <a:lnTo>
                    <a:pt x="1024733" y="519567"/>
                  </a:lnTo>
                  <a:lnTo>
                    <a:pt x="1085011" y="532462"/>
                  </a:lnTo>
                  <a:lnTo>
                    <a:pt x="1145290" y="545358"/>
                  </a:lnTo>
                  <a:lnTo>
                    <a:pt x="1205568" y="558253"/>
                  </a:lnTo>
                  <a:lnTo>
                    <a:pt x="1265846" y="571148"/>
                  </a:lnTo>
                  <a:lnTo>
                    <a:pt x="1326125" y="584044"/>
                  </a:lnTo>
                  <a:lnTo>
                    <a:pt x="1386403" y="596939"/>
                  </a:lnTo>
                  <a:lnTo>
                    <a:pt x="1446682" y="609834"/>
                  </a:lnTo>
                  <a:lnTo>
                    <a:pt x="1506960" y="622730"/>
                  </a:lnTo>
                  <a:lnTo>
                    <a:pt x="1567239" y="635625"/>
                  </a:lnTo>
                  <a:lnTo>
                    <a:pt x="1627517" y="648520"/>
                  </a:lnTo>
                  <a:lnTo>
                    <a:pt x="1687795" y="661416"/>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853283" y="2462541"/>
              <a:ext cx="1655571" cy="948447"/>
            </a:xfrm>
            <a:custGeom>
              <a:avLst/>
              <a:pathLst>
                <a:path w="1655571" h="948447">
                  <a:moveTo>
                    <a:pt x="1655571" y="948447"/>
                  </a:moveTo>
                  <a:lnTo>
                    <a:pt x="1603320" y="915742"/>
                  </a:lnTo>
                  <a:lnTo>
                    <a:pt x="1551069" y="883036"/>
                  </a:lnTo>
                  <a:lnTo>
                    <a:pt x="1498818" y="850331"/>
                  </a:lnTo>
                  <a:lnTo>
                    <a:pt x="1446568" y="817626"/>
                  </a:lnTo>
                  <a:lnTo>
                    <a:pt x="1394317" y="784921"/>
                  </a:lnTo>
                  <a:lnTo>
                    <a:pt x="1342066" y="752216"/>
                  </a:lnTo>
                  <a:lnTo>
                    <a:pt x="1289815" y="719511"/>
                  </a:lnTo>
                  <a:lnTo>
                    <a:pt x="1237564" y="686806"/>
                  </a:lnTo>
                  <a:lnTo>
                    <a:pt x="1185313" y="654101"/>
                  </a:lnTo>
                  <a:lnTo>
                    <a:pt x="1133062" y="621396"/>
                  </a:lnTo>
                  <a:lnTo>
                    <a:pt x="1080811" y="588691"/>
                  </a:lnTo>
                  <a:lnTo>
                    <a:pt x="1028560" y="555986"/>
                  </a:lnTo>
                  <a:lnTo>
                    <a:pt x="976309" y="523281"/>
                  </a:lnTo>
                  <a:lnTo>
                    <a:pt x="924059" y="490576"/>
                  </a:lnTo>
                  <a:lnTo>
                    <a:pt x="871808" y="457871"/>
                  </a:lnTo>
                  <a:lnTo>
                    <a:pt x="819557" y="425165"/>
                  </a:lnTo>
                  <a:lnTo>
                    <a:pt x="767306" y="392460"/>
                  </a:lnTo>
                  <a:lnTo>
                    <a:pt x="715055" y="359755"/>
                  </a:lnTo>
                  <a:lnTo>
                    <a:pt x="662804" y="327050"/>
                  </a:lnTo>
                  <a:lnTo>
                    <a:pt x="610553" y="294345"/>
                  </a:lnTo>
                  <a:lnTo>
                    <a:pt x="558302" y="261640"/>
                  </a:lnTo>
                  <a:lnTo>
                    <a:pt x="506051" y="228935"/>
                  </a:lnTo>
                  <a:lnTo>
                    <a:pt x="453800" y="196230"/>
                  </a:lnTo>
                  <a:lnTo>
                    <a:pt x="401550" y="163525"/>
                  </a:lnTo>
                  <a:lnTo>
                    <a:pt x="349299" y="130820"/>
                  </a:lnTo>
                  <a:lnTo>
                    <a:pt x="297048" y="98115"/>
                  </a:lnTo>
                  <a:lnTo>
                    <a:pt x="244797" y="65410"/>
                  </a:lnTo>
                  <a:lnTo>
                    <a:pt x="192546" y="32705"/>
                  </a:lnTo>
                  <a:lnTo>
                    <a:pt x="140295" y="0"/>
                  </a:lnTo>
                  <a:lnTo>
                    <a:pt x="108485" y="52825"/>
                  </a:lnTo>
                  <a:lnTo>
                    <a:pt x="78516" y="106716"/>
                  </a:lnTo>
                  <a:lnTo>
                    <a:pt x="50424" y="161608"/>
                  </a:lnTo>
                  <a:lnTo>
                    <a:pt x="24241" y="217437"/>
                  </a:lnTo>
                  <a:lnTo>
                    <a:pt x="0" y="274135"/>
                  </a:lnTo>
                  <a:lnTo>
                    <a:pt x="57088" y="297387"/>
                  </a:lnTo>
                  <a:lnTo>
                    <a:pt x="114177" y="320639"/>
                  </a:lnTo>
                  <a:lnTo>
                    <a:pt x="171266" y="343892"/>
                  </a:lnTo>
                  <a:lnTo>
                    <a:pt x="228354" y="367144"/>
                  </a:lnTo>
                  <a:lnTo>
                    <a:pt x="285443" y="390396"/>
                  </a:lnTo>
                  <a:lnTo>
                    <a:pt x="342532" y="413648"/>
                  </a:lnTo>
                  <a:lnTo>
                    <a:pt x="399620" y="436900"/>
                  </a:lnTo>
                  <a:lnTo>
                    <a:pt x="456709" y="460152"/>
                  </a:lnTo>
                  <a:lnTo>
                    <a:pt x="513798" y="483404"/>
                  </a:lnTo>
                  <a:lnTo>
                    <a:pt x="570886" y="506656"/>
                  </a:lnTo>
                  <a:lnTo>
                    <a:pt x="627975" y="529908"/>
                  </a:lnTo>
                  <a:lnTo>
                    <a:pt x="685064" y="553161"/>
                  </a:lnTo>
                  <a:lnTo>
                    <a:pt x="742152" y="576413"/>
                  </a:lnTo>
                  <a:lnTo>
                    <a:pt x="799241" y="599665"/>
                  </a:lnTo>
                  <a:lnTo>
                    <a:pt x="856330" y="622917"/>
                  </a:lnTo>
                  <a:lnTo>
                    <a:pt x="913418" y="646169"/>
                  </a:lnTo>
                  <a:lnTo>
                    <a:pt x="970507" y="669421"/>
                  </a:lnTo>
                  <a:lnTo>
                    <a:pt x="1027596" y="692673"/>
                  </a:lnTo>
                  <a:lnTo>
                    <a:pt x="1084684" y="715925"/>
                  </a:lnTo>
                  <a:lnTo>
                    <a:pt x="1141773" y="739178"/>
                  </a:lnTo>
                  <a:lnTo>
                    <a:pt x="1198862" y="762430"/>
                  </a:lnTo>
                  <a:lnTo>
                    <a:pt x="1255950" y="785682"/>
                  </a:lnTo>
                  <a:lnTo>
                    <a:pt x="1313039" y="808934"/>
                  </a:lnTo>
                  <a:lnTo>
                    <a:pt x="1370128" y="832186"/>
                  </a:lnTo>
                  <a:lnTo>
                    <a:pt x="1427216" y="855438"/>
                  </a:lnTo>
                  <a:lnTo>
                    <a:pt x="1484305" y="878690"/>
                  </a:lnTo>
                  <a:lnTo>
                    <a:pt x="1541394" y="901942"/>
                  </a:lnTo>
                  <a:lnTo>
                    <a:pt x="1598482" y="925195"/>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993578" y="2238973"/>
              <a:ext cx="1515275" cy="1172015"/>
            </a:xfrm>
            <a:custGeom>
              <a:avLst/>
              <a:pathLst>
                <a:path w="1515275" h="1172015">
                  <a:moveTo>
                    <a:pt x="1515275" y="1172015"/>
                  </a:moveTo>
                  <a:lnTo>
                    <a:pt x="1468730" y="1131600"/>
                  </a:lnTo>
                  <a:lnTo>
                    <a:pt x="1422185" y="1091186"/>
                  </a:lnTo>
                  <a:lnTo>
                    <a:pt x="1375640" y="1050772"/>
                  </a:lnTo>
                  <a:lnTo>
                    <a:pt x="1329094" y="1010357"/>
                  </a:lnTo>
                  <a:lnTo>
                    <a:pt x="1282549" y="969943"/>
                  </a:lnTo>
                  <a:lnTo>
                    <a:pt x="1236004" y="929529"/>
                  </a:lnTo>
                  <a:lnTo>
                    <a:pt x="1189459" y="889114"/>
                  </a:lnTo>
                  <a:lnTo>
                    <a:pt x="1142913" y="848700"/>
                  </a:lnTo>
                  <a:lnTo>
                    <a:pt x="1096368" y="808286"/>
                  </a:lnTo>
                  <a:lnTo>
                    <a:pt x="1049823" y="767872"/>
                  </a:lnTo>
                  <a:lnTo>
                    <a:pt x="1003278" y="727457"/>
                  </a:lnTo>
                  <a:lnTo>
                    <a:pt x="956732" y="687043"/>
                  </a:lnTo>
                  <a:lnTo>
                    <a:pt x="910187" y="646629"/>
                  </a:lnTo>
                  <a:lnTo>
                    <a:pt x="863642" y="606214"/>
                  </a:lnTo>
                  <a:lnTo>
                    <a:pt x="817097" y="565800"/>
                  </a:lnTo>
                  <a:lnTo>
                    <a:pt x="770551" y="525386"/>
                  </a:lnTo>
                  <a:lnTo>
                    <a:pt x="724006" y="484971"/>
                  </a:lnTo>
                  <a:lnTo>
                    <a:pt x="677461" y="444557"/>
                  </a:lnTo>
                  <a:lnTo>
                    <a:pt x="630916" y="404143"/>
                  </a:lnTo>
                  <a:lnTo>
                    <a:pt x="584370" y="363728"/>
                  </a:lnTo>
                  <a:lnTo>
                    <a:pt x="537825" y="323314"/>
                  </a:lnTo>
                  <a:lnTo>
                    <a:pt x="491280" y="282900"/>
                  </a:lnTo>
                  <a:lnTo>
                    <a:pt x="444735" y="242485"/>
                  </a:lnTo>
                  <a:lnTo>
                    <a:pt x="398189" y="202071"/>
                  </a:lnTo>
                  <a:lnTo>
                    <a:pt x="351644" y="161657"/>
                  </a:lnTo>
                  <a:lnTo>
                    <a:pt x="305099" y="121242"/>
                  </a:lnTo>
                  <a:lnTo>
                    <a:pt x="258554" y="80828"/>
                  </a:lnTo>
                  <a:lnTo>
                    <a:pt x="212008" y="40414"/>
                  </a:lnTo>
                  <a:lnTo>
                    <a:pt x="165463" y="0"/>
                  </a:lnTo>
                  <a:lnTo>
                    <a:pt x="120863" y="53432"/>
                  </a:lnTo>
                  <a:lnTo>
                    <a:pt x="78377" y="108561"/>
                  </a:lnTo>
                  <a:lnTo>
                    <a:pt x="38068" y="165301"/>
                  </a:lnTo>
                  <a:lnTo>
                    <a:pt x="0" y="223568"/>
                  </a:lnTo>
                  <a:lnTo>
                    <a:pt x="52250" y="256273"/>
                  </a:lnTo>
                  <a:lnTo>
                    <a:pt x="104501" y="288978"/>
                  </a:lnTo>
                  <a:lnTo>
                    <a:pt x="156752" y="321683"/>
                  </a:lnTo>
                  <a:lnTo>
                    <a:pt x="209003" y="354388"/>
                  </a:lnTo>
                  <a:lnTo>
                    <a:pt x="261254" y="387093"/>
                  </a:lnTo>
                  <a:lnTo>
                    <a:pt x="313505" y="419798"/>
                  </a:lnTo>
                  <a:lnTo>
                    <a:pt x="365756" y="452503"/>
                  </a:lnTo>
                  <a:lnTo>
                    <a:pt x="418007" y="485208"/>
                  </a:lnTo>
                  <a:lnTo>
                    <a:pt x="470258" y="517913"/>
                  </a:lnTo>
                  <a:lnTo>
                    <a:pt x="522508" y="550618"/>
                  </a:lnTo>
                  <a:lnTo>
                    <a:pt x="574759" y="583323"/>
                  </a:lnTo>
                  <a:lnTo>
                    <a:pt x="627010" y="616028"/>
                  </a:lnTo>
                  <a:lnTo>
                    <a:pt x="679261" y="648734"/>
                  </a:lnTo>
                  <a:lnTo>
                    <a:pt x="731512" y="681439"/>
                  </a:lnTo>
                  <a:lnTo>
                    <a:pt x="783763" y="714144"/>
                  </a:lnTo>
                  <a:lnTo>
                    <a:pt x="836014" y="746849"/>
                  </a:lnTo>
                  <a:lnTo>
                    <a:pt x="888265" y="779554"/>
                  </a:lnTo>
                  <a:lnTo>
                    <a:pt x="940516" y="812259"/>
                  </a:lnTo>
                  <a:lnTo>
                    <a:pt x="992767" y="844964"/>
                  </a:lnTo>
                  <a:lnTo>
                    <a:pt x="1045017" y="877669"/>
                  </a:lnTo>
                  <a:lnTo>
                    <a:pt x="1097268" y="910374"/>
                  </a:lnTo>
                  <a:lnTo>
                    <a:pt x="1149519" y="943079"/>
                  </a:lnTo>
                  <a:lnTo>
                    <a:pt x="1201770" y="975784"/>
                  </a:lnTo>
                  <a:lnTo>
                    <a:pt x="1254021" y="1008489"/>
                  </a:lnTo>
                  <a:lnTo>
                    <a:pt x="1306272" y="1041194"/>
                  </a:lnTo>
                  <a:lnTo>
                    <a:pt x="1358523" y="1073899"/>
                  </a:lnTo>
                  <a:lnTo>
                    <a:pt x="1410774" y="1106605"/>
                  </a:lnTo>
                  <a:lnTo>
                    <a:pt x="1463025" y="1139310"/>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159042" y="2090519"/>
              <a:ext cx="1349812" cy="1320469"/>
            </a:xfrm>
            <a:custGeom>
              <a:avLst/>
              <a:pathLst>
                <a:path w="1349812" h="1320469">
                  <a:moveTo>
                    <a:pt x="1349812" y="1320469"/>
                  </a:moveTo>
                  <a:lnTo>
                    <a:pt x="1308261" y="1274935"/>
                  </a:lnTo>
                  <a:lnTo>
                    <a:pt x="1266710" y="1229402"/>
                  </a:lnTo>
                  <a:lnTo>
                    <a:pt x="1225159" y="1183868"/>
                  </a:lnTo>
                  <a:lnTo>
                    <a:pt x="1183608" y="1138335"/>
                  </a:lnTo>
                  <a:lnTo>
                    <a:pt x="1142057" y="1092802"/>
                  </a:lnTo>
                  <a:lnTo>
                    <a:pt x="1100506" y="1047268"/>
                  </a:lnTo>
                  <a:lnTo>
                    <a:pt x="1058955" y="1001735"/>
                  </a:lnTo>
                  <a:lnTo>
                    <a:pt x="1017404" y="956201"/>
                  </a:lnTo>
                  <a:lnTo>
                    <a:pt x="975853" y="910668"/>
                  </a:lnTo>
                  <a:lnTo>
                    <a:pt x="934302" y="865134"/>
                  </a:lnTo>
                  <a:lnTo>
                    <a:pt x="892751" y="819601"/>
                  </a:lnTo>
                  <a:lnTo>
                    <a:pt x="851200" y="774068"/>
                  </a:lnTo>
                  <a:lnTo>
                    <a:pt x="809649" y="728534"/>
                  </a:lnTo>
                  <a:lnTo>
                    <a:pt x="768098" y="683001"/>
                  </a:lnTo>
                  <a:lnTo>
                    <a:pt x="726547" y="637467"/>
                  </a:lnTo>
                  <a:lnTo>
                    <a:pt x="684996" y="591934"/>
                  </a:lnTo>
                  <a:lnTo>
                    <a:pt x="643445" y="546401"/>
                  </a:lnTo>
                  <a:lnTo>
                    <a:pt x="601894" y="500867"/>
                  </a:lnTo>
                  <a:lnTo>
                    <a:pt x="560343" y="455334"/>
                  </a:lnTo>
                  <a:lnTo>
                    <a:pt x="518792" y="409800"/>
                  </a:lnTo>
                  <a:lnTo>
                    <a:pt x="477241" y="364267"/>
                  </a:lnTo>
                  <a:lnTo>
                    <a:pt x="435690" y="318733"/>
                  </a:lnTo>
                  <a:lnTo>
                    <a:pt x="394139" y="273200"/>
                  </a:lnTo>
                  <a:lnTo>
                    <a:pt x="352588" y="227667"/>
                  </a:lnTo>
                  <a:lnTo>
                    <a:pt x="311037" y="182133"/>
                  </a:lnTo>
                  <a:lnTo>
                    <a:pt x="269486" y="136600"/>
                  </a:lnTo>
                  <a:lnTo>
                    <a:pt x="227935" y="91066"/>
                  </a:lnTo>
                  <a:lnTo>
                    <a:pt x="186384" y="45533"/>
                  </a:lnTo>
                  <a:lnTo>
                    <a:pt x="144833" y="0"/>
                  </a:lnTo>
                  <a:lnTo>
                    <a:pt x="94652" y="47603"/>
                  </a:lnTo>
                  <a:lnTo>
                    <a:pt x="46350" y="97113"/>
                  </a:lnTo>
                  <a:lnTo>
                    <a:pt x="0" y="148453"/>
                  </a:lnTo>
                  <a:lnTo>
                    <a:pt x="46545" y="188868"/>
                  </a:lnTo>
                  <a:lnTo>
                    <a:pt x="93090" y="229282"/>
                  </a:lnTo>
                  <a:lnTo>
                    <a:pt x="139635" y="269696"/>
                  </a:lnTo>
                  <a:lnTo>
                    <a:pt x="186181" y="310111"/>
                  </a:lnTo>
                  <a:lnTo>
                    <a:pt x="232726" y="350525"/>
                  </a:lnTo>
                  <a:lnTo>
                    <a:pt x="279271" y="390939"/>
                  </a:lnTo>
                  <a:lnTo>
                    <a:pt x="325816" y="431354"/>
                  </a:lnTo>
                  <a:lnTo>
                    <a:pt x="372362" y="471768"/>
                  </a:lnTo>
                  <a:lnTo>
                    <a:pt x="418907" y="512182"/>
                  </a:lnTo>
                  <a:lnTo>
                    <a:pt x="465452" y="552597"/>
                  </a:lnTo>
                  <a:lnTo>
                    <a:pt x="511997" y="593011"/>
                  </a:lnTo>
                  <a:lnTo>
                    <a:pt x="558543" y="633425"/>
                  </a:lnTo>
                  <a:lnTo>
                    <a:pt x="605088" y="673840"/>
                  </a:lnTo>
                  <a:lnTo>
                    <a:pt x="651633" y="714254"/>
                  </a:lnTo>
                  <a:lnTo>
                    <a:pt x="698178" y="754668"/>
                  </a:lnTo>
                  <a:lnTo>
                    <a:pt x="744724" y="795082"/>
                  </a:lnTo>
                  <a:lnTo>
                    <a:pt x="791269" y="835497"/>
                  </a:lnTo>
                  <a:lnTo>
                    <a:pt x="837814" y="875911"/>
                  </a:lnTo>
                  <a:lnTo>
                    <a:pt x="884359" y="916325"/>
                  </a:lnTo>
                  <a:lnTo>
                    <a:pt x="930905" y="956740"/>
                  </a:lnTo>
                  <a:lnTo>
                    <a:pt x="977450" y="997154"/>
                  </a:lnTo>
                  <a:lnTo>
                    <a:pt x="1023995" y="1037568"/>
                  </a:lnTo>
                  <a:lnTo>
                    <a:pt x="1070540" y="1077983"/>
                  </a:lnTo>
                  <a:lnTo>
                    <a:pt x="1117086" y="1118397"/>
                  </a:lnTo>
                  <a:lnTo>
                    <a:pt x="1163631" y="1158811"/>
                  </a:lnTo>
                  <a:lnTo>
                    <a:pt x="1210176" y="1199226"/>
                  </a:lnTo>
                  <a:lnTo>
                    <a:pt x="1256721" y="1239640"/>
                  </a:lnTo>
                  <a:lnTo>
                    <a:pt x="1303267" y="1280054"/>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303875" y="1974671"/>
              <a:ext cx="1204979" cy="1436316"/>
            </a:xfrm>
            <a:custGeom>
              <a:avLst/>
              <a:pathLst>
                <a:path w="1204979" h="1436316">
                  <a:moveTo>
                    <a:pt x="1204979" y="1436316"/>
                  </a:moveTo>
                  <a:lnTo>
                    <a:pt x="1168281" y="1386788"/>
                  </a:lnTo>
                  <a:lnTo>
                    <a:pt x="1131583" y="1337260"/>
                  </a:lnTo>
                  <a:lnTo>
                    <a:pt x="1094885" y="1287732"/>
                  </a:lnTo>
                  <a:lnTo>
                    <a:pt x="1058187" y="1238204"/>
                  </a:lnTo>
                  <a:lnTo>
                    <a:pt x="1021489" y="1188675"/>
                  </a:lnTo>
                  <a:lnTo>
                    <a:pt x="984791" y="1139147"/>
                  </a:lnTo>
                  <a:lnTo>
                    <a:pt x="948093" y="1089619"/>
                  </a:lnTo>
                  <a:lnTo>
                    <a:pt x="911395" y="1040091"/>
                  </a:lnTo>
                  <a:lnTo>
                    <a:pt x="874697" y="990563"/>
                  </a:lnTo>
                  <a:lnTo>
                    <a:pt x="837999" y="941035"/>
                  </a:lnTo>
                  <a:lnTo>
                    <a:pt x="801301" y="891506"/>
                  </a:lnTo>
                  <a:lnTo>
                    <a:pt x="764603" y="841978"/>
                  </a:lnTo>
                  <a:lnTo>
                    <a:pt x="727905" y="792450"/>
                  </a:lnTo>
                  <a:lnTo>
                    <a:pt x="691207" y="742922"/>
                  </a:lnTo>
                  <a:lnTo>
                    <a:pt x="654509" y="693394"/>
                  </a:lnTo>
                  <a:lnTo>
                    <a:pt x="617812" y="643866"/>
                  </a:lnTo>
                  <a:lnTo>
                    <a:pt x="581114" y="594337"/>
                  </a:lnTo>
                  <a:lnTo>
                    <a:pt x="544416" y="544809"/>
                  </a:lnTo>
                  <a:lnTo>
                    <a:pt x="507718" y="495281"/>
                  </a:lnTo>
                  <a:lnTo>
                    <a:pt x="471020" y="445753"/>
                  </a:lnTo>
                  <a:lnTo>
                    <a:pt x="434322" y="396225"/>
                  </a:lnTo>
                  <a:lnTo>
                    <a:pt x="397624" y="346697"/>
                  </a:lnTo>
                  <a:lnTo>
                    <a:pt x="360926" y="297168"/>
                  </a:lnTo>
                  <a:lnTo>
                    <a:pt x="324228" y="247640"/>
                  </a:lnTo>
                  <a:lnTo>
                    <a:pt x="287530" y="198112"/>
                  </a:lnTo>
                  <a:lnTo>
                    <a:pt x="250832" y="148584"/>
                  </a:lnTo>
                  <a:lnTo>
                    <a:pt x="214134" y="99056"/>
                  </a:lnTo>
                  <a:lnTo>
                    <a:pt x="177436" y="49528"/>
                  </a:lnTo>
                  <a:lnTo>
                    <a:pt x="140738" y="0"/>
                  </a:lnTo>
                  <a:lnTo>
                    <a:pt x="92521" y="37012"/>
                  </a:lnTo>
                  <a:lnTo>
                    <a:pt x="45590" y="75643"/>
                  </a:lnTo>
                  <a:lnTo>
                    <a:pt x="0" y="115847"/>
                  </a:lnTo>
                  <a:lnTo>
                    <a:pt x="41551" y="161381"/>
                  </a:lnTo>
                  <a:lnTo>
                    <a:pt x="83102" y="206914"/>
                  </a:lnTo>
                  <a:lnTo>
                    <a:pt x="124653" y="252447"/>
                  </a:lnTo>
                  <a:lnTo>
                    <a:pt x="166204" y="297981"/>
                  </a:lnTo>
                  <a:lnTo>
                    <a:pt x="207755" y="343514"/>
                  </a:lnTo>
                  <a:lnTo>
                    <a:pt x="249306" y="389048"/>
                  </a:lnTo>
                  <a:lnTo>
                    <a:pt x="290857" y="434581"/>
                  </a:lnTo>
                  <a:lnTo>
                    <a:pt x="332408" y="480115"/>
                  </a:lnTo>
                  <a:lnTo>
                    <a:pt x="373959" y="525648"/>
                  </a:lnTo>
                  <a:lnTo>
                    <a:pt x="415510" y="571181"/>
                  </a:lnTo>
                  <a:lnTo>
                    <a:pt x="457061" y="616715"/>
                  </a:lnTo>
                  <a:lnTo>
                    <a:pt x="498612" y="662248"/>
                  </a:lnTo>
                  <a:lnTo>
                    <a:pt x="540163" y="707782"/>
                  </a:lnTo>
                  <a:lnTo>
                    <a:pt x="581714" y="753315"/>
                  </a:lnTo>
                  <a:lnTo>
                    <a:pt x="623265" y="798848"/>
                  </a:lnTo>
                  <a:lnTo>
                    <a:pt x="664816" y="844382"/>
                  </a:lnTo>
                  <a:lnTo>
                    <a:pt x="706367" y="889915"/>
                  </a:lnTo>
                  <a:lnTo>
                    <a:pt x="747918" y="935449"/>
                  </a:lnTo>
                  <a:lnTo>
                    <a:pt x="789469" y="980982"/>
                  </a:lnTo>
                  <a:lnTo>
                    <a:pt x="831020" y="1026516"/>
                  </a:lnTo>
                  <a:lnTo>
                    <a:pt x="872571" y="1072049"/>
                  </a:lnTo>
                  <a:lnTo>
                    <a:pt x="914122" y="1117582"/>
                  </a:lnTo>
                  <a:lnTo>
                    <a:pt x="955673" y="1163116"/>
                  </a:lnTo>
                  <a:lnTo>
                    <a:pt x="997224" y="1208649"/>
                  </a:lnTo>
                  <a:lnTo>
                    <a:pt x="1038775" y="1254183"/>
                  </a:lnTo>
                  <a:lnTo>
                    <a:pt x="1080326" y="1299716"/>
                  </a:lnTo>
                  <a:lnTo>
                    <a:pt x="1121877" y="1345249"/>
                  </a:lnTo>
                  <a:lnTo>
                    <a:pt x="1163428" y="1390783"/>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444614" y="1878651"/>
              <a:ext cx="1064240" cy="1532337"/>
            </a:xfrm>
            <a:custGeom>
              <a:avLst/>
              <a:pathLst>
                <a:path w="1064240" h="1532337">
                  <a:moveTo>
                    <a:pt x="1064240" y="1532337"/>
                  </a:moveTo>
                  <a:lnTo>
                    <a:pt x="1032494" y="1479498"/>
                  </a:lnTo>
                  <a:lnTo>
                    <a:pt x="1000748" y="1426659"/>
                  </a:lnTo>
                  <a:lnTo>
                    <a:pt x="969002" y="1373819"/>
                  </a:lnTo>
                  <a:lnTo>
                    <a:pt x="937257" y="1320980"/>
                  </a:lnTo>
                  <a:lnTo>
                    <a:pt x="905511" y="1268141"/>
                  </a:lnTo>
                  <a:lnTo>
                    <a:pt x="873765" y="1215302"/>
                  </a:lnTo>
                  <a:lnTo>
                    <a:pt x="842019" y="1162463"/>
                  </a:lnTo>
                  <a:lnTo>
                    <a:pt x="810274" y="1109623"/>
                  </a:lnTo>
                  <a:lnTo>
                    <a:pt x="778528" y="1056784"/>
                  </a:lnTo>
                  <a:lnTo>
                    <a:pt x="746782" y="1003945"/>
                  </a:lnTo>
                  <a:lnTo>
                    <a:pt x="715036" y="951106"/>
                  </a:lnTo>
                  <a:lnTo>
                    <a:pt x="683290" y="898266"/>
                  </a:lnTo>
                  <a:lnTo>
                    <a:pt x="651545" y="845427"/>
                  </a:lnTo>
                  <a:lnTo>
                    <a:pt x="619799" y="792588"/>
                  </a:lnTo>
                  <a:lnTo>
                    <a:pt x="588053" y="739749"/>
                  </a:lnTo>
                  <a:lnTo>
                    <a:pt x="556307" y="686909"/>
                  </a:lnTo>
                  <a:lnTo>
                    <a:pt x="524562" y="634070"/>
                  </a:lnTo>
                  <a:lnTo>
                    <a:pt x="492816" y="581231"/>
                  </a:lnTo>
                  <a:lnTo>
                    <a:pt x="461070" y="528392"/>
                  </a:lnTo>
                  <a:lnTo>
                    <a:pt x="429324" y="475553"/>
                  </a:lnTo>
                  <a:lnTo>
                    <a:pt x="397579" y="422713"/>
                  </a:lnTo>
                  <a:lnTo>
                    <a:pt x="365833" y="369874"/>
                  </a:lnTo>
                  <a:lnTo>
                    <a:pt x="334087" y="317035"/>
                  </a:lnTo>
                  <a:lnTo>
                    <a:pt x="302341" y="264196"/>
                  </a:lnTo>
                  <a:lnTo>
                    <a:pt x="270595" y="211356"/>
                  </a:lnTo>
                  <a:lnTo>
                    <a:pt x="238850" y="158517"/>
                  </a:lnTo>
                  <a:lnTo>
                    <a:pt x="207104" y="105678"/>
                  </a:lnTo>
                  <a:lnTo>
                    <a:pt x="175358" y="52839"/>
                  </a:lnTo>
                  <a:lnTo>
                    <a:pt x="143612" y="0"/>
                  </a:lnTo>
                  <a:lnTo>
                    <a:pt x="70645" y="46274"/>
                  </a:lnTo>
                  <a:lnTo>
                    <a:pt x="0" y="96020"/>
                  </a:lnTo>
                  <a:lnTo>
                    <a:pt x="36697" y="145548"/>
                  </a:lnTo>
                  <a:lnTo>
                    <a:pt x="73395" y="195077"/>
                  </a:lnTo>
                  <a:lnTo>
                    <a:pt x="110093" y="244605"/>
                  </a:lnTo>
                  <a:lnTo>
                    <a:pt x="146791" y="294133"/>
                  </a:lnTo>
                  <a:lnTo>
                    <a:pt x="183489" y="343661"/>
                  </a:lnTo>
                  <a:lnTo>
                    <a:pt x="220187" y="393189"/>
                  </a:lnTo>
                  <a:lnTo>
                    <a:pt x="256885" y="442717"/>
                  </a:lnTo>
                  <a:lnTo>
                    <a:pt x="293583" y="492246"/>
                  </a:lnTo>
                  <a:lnTo>
                    <a:pt x="330281" y="541774"/>
                  </a:lnTo>
                  <a:lnTo>
                    <a:pt x="366979" y="591302"/>
                  </a:lnTo>
                  <a:lnTo>
                    <a:pt x="403677" y="640830"/>
                  </a:lnTo>
                  <a:lnTo>
                    <a:pt x="440375" y="690358"/>
                  </a:lnTo>
                  <a:lnTo>
                    <a:pt x="477073" y="739886"/>
                  </a:lnTo>
                  <a:lnTo>
                    <a:pt x="513771" y="789415"/>
                  </a:lnTo>
                  <a:lnTo>
                    <a:pt x="550469" y="838943"/>
                  </a:lnTo>
                  <a:lnTo>
                    <a:pt x="587167" y="888471"/>
                  </a:lnTo>
                  <a:lnTo>
                    <a:pt x="623864" y="937999"/>
                  </a:lnTo>
                  <a:lnTo>
                    <a:pt x="660562" y="987527"/>
                  </a:lnTo>
                  <a:lnTo>
                    <a:pt x="697260" y="1037055"/>
                  </a:lnTo>
                  <a:lnTo>
                    <a:pt x="733958" y="1086584"/>
                  </a:lnTo>
                  <a:lnTo>
                    <a:pt x="770656" y="1136112"/>
                  </a:lnTo>
                  <a:lnTo>
                    <a:pt x="807354" y="1185640"/>
                  </a:lnTo>
                  <a:lnTo>
                    <a:pt x="844052" y="1235168"/>
                  </a:lnTo>
                  <a:lnTo>
                    <a:pt x="880750" y="1284696"/>
                  </a:lnTo>
                  <a:lnTo>
                    <a:pt x="917448" y="1334224"/>
                  </a:lnTo>
                  <a:lnTo>
                    <a:pt x="954146" y="1383753"/>
                  </a:lnTo>
                  <a:lnTo>
                    <a:pt x="990844" y="1433281"/>
                  </a:lnTo>
                  <a:lnTo>
                    <a:pt x="1027542" y="1482809"/>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88227" y="1808637"/>
              <a:ext cx="920627" cy="1602351"/>
            </a:xfrm>
            <a:custGeom>
              <a:avLst/>
              <a:pathLst>
                <a:path w="920627" h="1602351">
                  <a:moveTo>
                    <a:pt x="920627" y="1602351"/>
                  </a:moveTo>
                  <a:lnTo>
                    <a:pt x="893299" y="1547097"/>
                  </a:lnTo>
                  <a:lnTo>
                    <a:pt x="865970" y="1491844"/>
                  </a:lnTo>
                  <a:lnTo>
                    <a:pt x="838642" y="1436590"/>
                  </a:lnTo>
                  <a:lnTo>
                    <a:pt x="811314" y="1381337"/>
                  </a:lnTo>
                  <a:lnTo>
                    <a:pt x="783986" y="1326083"/>
                  </a:lnTo>
                  <a:lnTo>
                    <a:pt x="756658" y="1270830"/>
                  </a:lnTo>
                  <a:lnTo>
                    <a:pt x="729330" y="1215576"/>
                  </a:lnTo>
                  <a:lnTo>
                    <a:pt x="702001" y="1160323"/>
                  </a:lnTo>
                  <a:lnTo>
                    <a:pt x="674673" y="1105069"/>
                  </a:lnTo>
                  <a:lnTo>
                    <a:pt x="647345" y="1049816"/>
                  </a:lnTo>
                  <a:lnTo>
                    <a:pt x="620017" y="994562"/>
                  </a:lnTo>
                  <a:lnTo>
                    <a:pt x="592689" y="939309"/>
                  </a:lnTo>
                  <a:lnTo>
                    <a:pt x="565360" y="884055"/>
                  </a:lnTo>
                  <a:lnTo>
                    <a:pt x="538032" y="828802"/>
                  </a:lnTo>
                  <a:lnTo>
                    <a:pt x="510704" y="773548"/>
                  </a:lnTo>
                  <a:lnTo>
                    <a:pt x="483376" y="718295"/>
                  </a:lnTo>
                  <a:lnTo>
                    <a:pt x="456048" y="663041"/>
                  </a:lnTo>
                  <a:lnTo>
                    <a:pt x="428719" y="607788"/>
                  </a:lnTo>
                  <a:lnTo>
                    <a:pt x="401391" y="552534"/>
                  </a:lnTo>
                  <a:lnTo>
                    <a:pt x="374063" y="497281"/>
                  </a:lnTo>
                  <a:lnTo>
                    <a:pt x="346735" y="442027"/>
                  </a:lnTo>
                  <a:lnTo>
                    <a:pt x="319407" y="386774"/>
                  </a:lnTo>
                  <a:lnTo>
                    <a:pt x="292079" y="331520"/>
                  </a:lnTo>
                  <a:lnTo>
                    <a:pt x="264750" y="276267"/>
                  </a:lnTo>
                  <a:lnTo>
                    <a:pt x="237422" y="221013"/>
                  </a:lnTo>
                  <a:lnTo>
                    <a:pt x="210094" y="165760"/>
                  </a:lnTo>
                  <a:lnTo>
                    <a:pt x="182766" y="110506"/>
                  </a:lnTo>
                  <a:lnTo>
                    <a:pt x="155438" y="55253"/>
                  </a:lnTo>
                  <a:lnTo>
                    <a:pt x="128109" y="0"/>
                  </a:lnTo>
                  <a:lnTo>
                    <a:pt x="63339" y="33698"/>
                  </a:lnTo>
                  <a:lnTo>
                    <a:pt x="0" y="70013"/>
                  </a:lnTo>
                  <a:lnTo>
                    <a:pt x="31745" y="122852"/>
                  </a:lnTo>
                  <a:lnTo>
                    <a:pt x="63491" y="175692"/>
                  </a:lnTo>
                  <a:lnTo>
                    <a:pt x="95237" y="228531"/>
                  </a:lnTo>
                  <a:lnTo>
                    <a:pt x="126983" y="281370"/>
                  </a:lnTo>
                  <a:lnTo>
                    <a:pt x="158728" y="334209"/>
                  </a:lnTo>
                  <a:lnTo>
                    <a:pt x="190474" y="387048"/>
                  </a:lnTo>
                  <a:lnTo>
                    <a:pt x="222220" y="439888"/>
                  </a:lnTo>
                  <a:lnTo>
                    <a:pt x="253966" y="492727"/>
                  </a:lnTo>
                  <a:lnTo>
                    <a:pt x="285711" y="545566"/>
                  </a:lnTo>
                  <a:lnTo>
                    <a:pt x="317457" y="598405"/>
                  </a:lnTo>
                  <a:lnTo>
                    <a:pt x="349203" y="651245"/>
                  </a:lnTo>
                  <a:lnTo>
                    <a:pt x="380949" y="704084"/>
                  </a:lnTo>
                  <a:lnTo>
                    <a:pt x="412695" y="756923"/>
                  </a:lnTo>
                  <a:lnTo>
                    <a:pt x="444440" y="809762"/>
                  </a:lnTo>
                  <a:lnTo>
                    <a:pt x="476186" y="862602"/>
                  </a:lnTo>
                  <a:lnTo>
                    <a:pt x="507932" y="915441"/>
                  </a:lnTo>
                  <a:lnTo>
                    <a:pt x="539678" y="968280"/>
                  </a:lnTo>
                  <a:lnTo>
                    <a:pt x="571423" y="1021119"/>
                  </a:lnTo>
                  <a:lnTo>
                    <a:pt x="603169" y="1073958"/>
                  </a:lnTo>
                  <a:lnTo>
                    <a:pt x="634915" y="1126798"/>
                  </a:lnTo>
                  <a:lnTo>
                    <a:pt x="666661" y="1179637"/>
                  </a:lnTo>
                  <a:lnTo>
                    <a:pt x="698406" y="1232476"/>
                  </a:lnTo>
                  <a:lnTo>
                    <a:pt x="730152" y="1285315"/>
                  </a:lnTo>
                  <a:lnTo>
                    <a:pt x="761898" y="1338155"/>
                  </a:lnTo>
                  <a:lnTo>
                    <a:pt x="793644" y="1390994"/>
                  </a:lnTo>
                  <a:lnTo>
                    <a:pt x="825390" y="1443833"/>
                  </a:lnTo>
                  <a:lnTo>
                    <a:pt x="857135" y="1496672"/>
                  </a:lnTo>
                  <a:lnTo>
                    <a:pt x="888881" y="1549511"/>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716337" y="1771271"/>
              <a:ext cx="792517" cy="1639717"/>
            </a:xfrm>
            <a:custGeom>
              <a:avLst/>
              <a:pathLst>
                <a:path w="792517" h="1639717">
                  <a:moveTo>
                    <a:pt x="792517" y="1639717"/>
                  </a:moveTo>
                  <a:lnTo>
                    <a:pt x="767965" y="1583175"/>
                  </a:lnTo>
                  <a:lnTo>
                    <a:pt x="743414" y="1526633"/>
                  </a:lnTo>
                  <a:lnTo>
                    <a:pt x="718862" y="1470091"/>
                  </a:lnTo>
                  <a:lnTo>
                    <a:pt x="694310" y="1413549"/>
                  </a:lnTo>
                  <a:lnTo>
                    <a:pt x="669759" y="1357007"/>
                  </a:lnTo>
                  <a:lnTo>
                    <a:pt x="645207" y="1300465"/>
                  </a:lnTo>
                  <a:lnTo>
                    <a:pt x="620655" y="1243923"/>
                  </a:lnTo>
                  <a:lnTo>
                    <a:pt x="596104" y="1187381"/>
                  </a:lnTo>
                  <a:lnTo>
                    <a:pt x="571552" y="1130839"/>
                  </a:lnTo>
                  <a:lnTo>
                    <a:pt x="547000" y="1074297"/>
                  </a:lnTo>
                  <a:lnTo>
                    <a:pt x="522449" y="1017755"/>
                  </a:lnTo>
                  <a:lnTo>
                    <a:pt x="497897" y="961213"/>
                  </a:lnTo>
                  <a:lnTo>
                    <a:pt x="473345" y="904671"/>
                  </a:lnTo>
                  <a:lnTo>
                    <a:pt x="448794" y="848129"/>
                  </a:lnTo>
                  <a:lnTo>
                    <a:pt x="424242" y="791587"/>
                  </a:lnTo>
                  <a:lnTo>
                    <a:pt x="399690" y="735045"/>
                  </a:lnTo>
                  <a:lnTo>
                    <a:pt x="375139" y="678503"/>
                  </a:lnTo>
                  <a:lnTo>
                    <a:pt x="350587" y="621961"/>
                  </a:lnTo>
                  <a:lnTo>
                    <a:pt x="326035" y="565419"/>
                  </a:lnTo>
                  <a:lnTo>
                    <a:pt x="301484" y="508877"/>
                  </a:lnTo>
                  <a:lnTo>
                    <a:pt x="276932" y="452335"/>
                  </a:lnTo>
                  <a:lnTo>
                    <a:pt x="252380" y="395793"/>
                  </a:lnTo>
                  <a:lnTo>
                    <a:pt x="227829" y="339251"/>
                  </a:lnTo>
                  <a:lnTo>
                    <a:pt x="203277" y="282709"/>
                  </a:lnTo>
                  <a:lnTo>
                    <a:pt x="178726" y="226167"/>
                  </a:lnTo>
                  <a:lnTo>
                    <a:pt x="154174" y="169625"/>
                  </a:lnTo>
                  <a:lnTo>
                    <a:pt x="129622" y="113083"/>
                  </a:lnTo>
                  <a:lnTo>
                    <a:pt x="105071" y="56541"/>
                  </a:lnTo>
                  <a:lnTo>
                    <a:pt x="80519" y="0"/>
                  </a:lnTo>
                  <a:lnTo>
                    <a:pt x="0" y="37365"/>
                  </a:lnTo>
                  <a:lnTo>
                    <a:pt x="27328" y="92619"/>
                  </a:lnTo>
                  <a:lnTo>
                    <a:pt x="54656" y="147872"/>
                  </a:lnTo>
                  <a:lnTo>
                    <a:pt x="81984" y="203126"/>
                  </a:lnTo>
                  <a:lnTo>
                    <a:pt x="109312" y="258379"/>
                  </a:lnTo>
                  <a:lnTo>
                    <a:pt x="136640" y="313633"/>
                  </a:lnTo>
                  <a:lnTo>
                    <a:pt x="163969" y="368886"/>
                  </a:lnTo>
                  <a:lnTo>
                    <a:pt x="191297" y="424140"/>
                  </a:lnTo>
                  <a:lnTo>
                    <a:pt x="218625" y="479393"/>
                  </a:lnTo>
                  <a:lnTo>
                    <a:pt x="245953" y="534647"/>
                  </a:lnTo>
                  <a:lnTo>
                    <a:pt x="273281" y="589900"/>
                  </a:lnTo>
                  <a:lnTo>
                    <a:pt x="300610" y="645154"/>
                  </a:lnTo>
                  <a:lnTo>
                    <a:pt x="327938" y="700407"/>
                  </a:lnTo>
                  <a:lnTo>
                    <a:pt x="355266" y="755661"/>
                  </a:lnTo>
                  <a:lnTo>
                    <a:pt x="382594" y="810914"/>
                  </a:lnTo>
                  <a:lnTo>
                    <a:pt x="409922" y="866168"/>
                  </a:lnTo>
                  <a:lnTo>
                    <a:pt x="437250" y="921421"/>
                  </a:lnTo>
                  <a:lnTo>
                    <a:pt x="464579" y="976675"/>
                  </a:lnTo>
                  <a:lnTo>
                    <a:pt x="491907" y="1031928"/>
                  </a:lnTo>
                  <a:lnTo>
                    <a:pt x="519235" y="1087182"/>
                  </a:lnTo>
                  <a:lnTo>
                    <a:pt x="546563" y="1142435"/>
                  </a:lnTo>
                  <a:lnTo>
                    <a:pt x="573891" y="1197689"/>
                  </a:lnTo>
                  <a:lnTo>
                    <a:pt x="601220" y="1252942"/>
                  </a:lnTo>
                  <a:lnTo>
                    <a:pt x="628548" y="1308196"/>
                  </a:lnTo>
                  <a:lnTo>
                    <a:pt x="655876" y="1363449"/>
                  </a:lnTo>
                  <a:lnTo>
                    <a:pt x="683204" y="1418703"/>
                  </a:lnTo>
                  <a:lnTo>
                    <a:pt x="710532" y="1473956"/>
                  </a:lnTo>
                  <a:lnTo>
                    <a:pt x="737861" y="1529210"/>
                  </a:lnTo>
                  <a:lnTo>
                    <a:pt x="765189" y="1584463"/>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96856" y="1738365"/>
              <a:ext cx="711998" cy="1672622"/>
            </a:xfrm>
            <a:custGeom>
              <a:avLst/>
              <a:pathLst>
                <a:path w="711998" h="1672622">
                  <a:moveTo>
                    <a:pt x="711998" y="1672622"/>
                  </a:moveTo>
                  <a:lnTo>
                    <a:pt x="690245" y="1614946"/>
                  </a:lnTo>
                  <a:lnTo>
                    <a:pt x="668492" y="1557269"/>
                  </a:lnTo>
                  <a:lnTo>
                    <a:pt x="646739" y="1499593"/>
                  </a:lnTo>
                  <a:lnTo>
                    <a:pt x="624987" y="1441916"/>
                  </a:lnTo>
                  <a:lnTo>
                    <a:pt x="603234" y="1384239"/>
                  </a:lnTo>
                  <a:lnTo>
                    <a:pt x="581481" y="1326563"/>
                  </a:lnTo>
                  <a:lnTo>
                    <a:pt x="559728" y="1268886"/>
                  </a:lnTo>
                  <a:lnTo>
                    <a:pt x="537976" y="1211209"/>
                  </a:lnTo>
                  <a:lnTo>
                    <a:pt x="516223" y="1153533"/>
                  </a:lnTo>
                  <a:lnTo>
                    <a:pt x="494470" y="1095856"/>
                  </a:lnTo>
                  <a:lnTo>
                    <a:pt x="472717" y="1038179"/>
                  </a:lnTo>
                  <a:lnTo>
                    <a:pt x="450965" y="980503"/>
                  </a:lnTo>
                  <a:lnTo>
                    <a:pt x="429212" y="922826"/>
                  </a:lnTo>
                  <a:lnTo>
                    <a:pt x="407459" y="865149"/>
                  </a:lnTo>
                  <a:lnTo>
                    <a:pt x="385707" y="807473"/>
                  </a:lnTo>
                  <a:lnTo>
                    <a:pt x="363954" y="749796"/>
                  </a:lnTo>
                  <a:lnTo>
                    <a:pt x="342201" y="692119"/>
                  </a:lnTo>
                  <a:lnTo>
                    <a:pt x="320448" y="634443"/>
                  </a:lnTo>
                  <a:lnTo>
                    <a:pt x="298696" y="576766"/>
                  </a:lnTo>
                  <a:lnTo>
                    <a:pt x="276943" y="519089"/>
                  </a:lnTo>
                  <a:lnTo>
                    <a:pt x="255190" y="461413"/>
                  </a:lnTo>
                  <a:lnTo>
                    <a:pt x="233437" y="403736"/>
                  </a:lnTo>
                  <a:lnTo>
                    <a:pt x="211685" y="346059"/>
                  </a:lnTo>
                  <a:lnTo>
                    <a:pt x="189932" y="288383"/>
                  </a:lnTo>
                  <a:lnTo>
                    <a:pt x="168179" y="230706"/>
                  </a:lnTo>
                  <a:lnTo>
                    <a:pt x="146426" y="173029"/>
                  </a:lnTo>
                  <a:lnTo>
                    <a:pt x="124674" y="115353"/>
                  </a:lnTo>
                  <a:lnTo>
                    <a:pt x="102921" y="57676"/>
                  </a:lnTo>
                  <a:lnTo>
                    <a:pt x="81168" y="0"/>
                  </a:lnTo>
                  <a:lnTo>
                    <a:pt x="0" y="32905"/>
                  </a:lnTo>
                  <a:lnTo>
                    <a:pt x="24551" y="89447"/>
                  </a:lnTo>
                  <a:lnTo>
                    <a:pt x="49103" y="145989"/>
                  </a:lnTo>
                  <a:lnTo>
                    <a:pt x="73654" y="202531"/>
                  </a:lnTo>
                  <a:lnTo>
                    <a:pt x="98206" y="259073"/>
                  </a:lnTo>
                  <a:lnTo>
                    <a:pt x="122758" y="315615"/>
                  </a:lnTo>
                  <a:lnTo>
                    <a:pt x="147309" y="372157"/>
                  </a:lnTo>
                  <a:lnTo>
                    <a:pt x="171861" y="428699"/>
                  </a:lnTo>
                  <a:lnTo>
                    <a:pt x="196413" y="485241"/>
                  </a:lnTo>
                  <a:lnTo>
                    <a:pt x="220964" y="541783"/>
                  </a:lnTo>
                  <a:lnTo>
                    <a:pt x="245516" y="598325"/>
                  </a:lnTo>
                  <a:lnTo>
                    <a:pt x="270068" y="654867"/>
                  </a:lnTo>
                  <a:lnTo>
                    <a:pt x="294619" y="711409"/>
                  </a:lnTo>
                  <a:lnTo>
                    <a:pt x="319171" y="767951"/>
                  </a:lnTo>
                  <a:lnTo>
                    <a:pt x="343723" y="824493"/>
                  </a:lnTo>
                  <a:lnTo>
                    <a:pt x="368274" y="881035"/>
                  </a:lnTo>
                  <a:lnTo>
                    <a:pt x="392826" y="937577"/>
                  </a:lnTo>
                  <a:lnTo>
                    <a:pt x="417378" y="994119"/>
                  </a:lnTo>
                  <a:lnTo>
                    <a:pt x="441929" y="1050661"/>
                  </a:lnTo>
                  <a:lnTo>
                    <a:pt x="466481" y="1107203"/>
                  </a:lnTo>
                  <a:lnTo>
                    <a:pt x="491033" y="1163745"/>
                  </a:lnTo>
                  <a:lnTo>
                    <a:pt x="515584" y="1220287"/>
                  </a:lnTo>
                  <a:lnTo>
                    <a:pt x="540136" y="1276829"/>
                  </a:lnTo>
                  <a:lnTo>
                    <a:pt x="564688" y="1333371"/>
                  </a:lnTo>
                  <a:lnTo>
                    <a:pt x="589239" y="1389913"/>
                  </a:lnTo>
                  <a:lnTo>
                    <a:pt x="613791" y="1446455"/>
                  </a:lnTo>
                  <a:lnTo>
                    <a:pt x="638343" y="1502997"/>
                  </a:lnTo>
                  <a:lnTo>
                    <a:pt x="662894" y="1559539"/>
                  </a:lnTo>
                  <a:lnTo>
                    <a:pt x="687446" y="1616081"/>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878025" y="1712915"/>
              <a:ext cx="630829" cy="1698073"/>
            </a:xfrm>
            <a:custGeom>
              <a:avLst/>
              <a:pathLst>
                <a:path w="630829" h="1698073">
                  <a:moveTo>
                    <a:pt x="630829" y="1698073"/>
                  </a:moveTo>
                  <a:lnTo>
                    <a:pt x="611563" y="1639519"/>
                  </a:lnTo>
                  <a:lnTo>
                    <a:pt x="592297" y="1580965"/>
                  </a:lnTo>
                  <a:lnTo>
                    <a:pt x="573031" y="1522410"/>
                  </a:lnTo>
                  <a:lnTo>
                    <a:pt x="553765" y="1463856"/>
                  </a:lnTo>
                  <a:lnTo>
                    <a:pt x="534499" y="1405302"/>
                  </a:lnTo>
                  <a:lnTo>
                    <a:pt x="515233" y="1346748"/>
                  </a:lnTo>
                  <a:lnTo>
                    <a:pt x="495967" y="1288193"/>
                  </a:lnTo>
                  <a:lnTo>
                    <a:pt x="476701" y="1229639"/>
                  </a:lnTo>
                  <a:lnTo>
                    <a:pt x="457435" y="1171085"/>
                  </a:lnTo>
                  <a:lnTo>
                    <a:pt x="438169" y="1112530"/>
                  </a:lnTo>
                  <a:lnTo>
                    <a:pt x="418904" y="1053976"/>
                  </a:lnTo>
                  <a:lnTo>
                    <a:pt x="399638" y="995422"/>
                  </a:lnTo>
                  <a:lnTo>
                    <a:pt x="380372" y="936868"/>
                  </a:lnTo>
                  <a:lnTo>
                    <a:pt x="361106" y="878313"/>
                  </a:lnTo>
                  <a:lnTo>
                    <a:pt x="341840" y="819759"/>
                  </a:lnTo>
                  <a:lnTo>
                    <a:pt x="322574" y="761205"/>
                  </a:lnTo>
                  <a:lnTo>
                    <a:pt x="303308" y="702651"/>
                  </a:lnTo>
                  <a:lnTo>
                    <a:pt x="284042" y="644096"/>
                  </a:lnTo>
                  <a:lnTo>
                    <a:pt x="264776" y="585542"/>
                  </a:lnTo>
                  <a:lnTo>
                    <a:pt x="245510" y="526988"/>
                  </a:lnTo>
                  <a:lnTo>
                    <a:pt x="226244" y="468434"/>
                  </a:lnTo>
                  <a:lnTo>
                    <a:pt x="206978" y="409879"/>
                  </a:lnTo>
                  <a:lnTo>
                    <a:pt x="187712" y="351325"/>
                  </a:lnTo>
                  <a:lnTo>
                    <a:pt x="168446" y="292771"/>
                  </a:lnTo>
                  <a:lnTo>
                    <a:pt x="149180" y="234217"/>
                  </a:lnTo>
                  <a:lnTo>
                    <a:pt x="129914" y="175662"/>
                  </a:lnTo>
                  <a:lnTo>
                    <a:pt x="110648" y="117108"/>
                  </a:lnTo>
                  <a:lnTo>
                    <a:pt x="91382" y="58554"/>
                  </a:lnTo>
                  <a:lnTo>
                    <a:pt x="72117" y="0"/>
                  </a:lnTo>
                  <a:lnTo>
                    <a:pt x="0" y="25450"/>
                  </a:lnTo>
                  <a:lnTo>
                    <a:pt x="21752" y="83127"/>
                  </a:lnTo>
                  <a:lnTo>
                    <a:pt x="43505" y="140803"/>
                  </a:lnTo>
                  <a:lnTo>
                    <a:pt x="65258" y="198480"/>
                  </a:lnTo>
                  <a:lnTo>
                    <a:pt x="87010" y="256157"/>
                  </a:lnTo>
                  <a:lnTo>
                    <a:pt x="108763" y="313833"/>
                  </a:lnTo>
                  <a:lnTo>
                    <a:pt x="130516" y="371510"/>
                  </a:lnTo>
                  <a:lnTo>
                    <a:pt x="152269" y="429187"/>
                  </a:lnTo>
                  <a:lnTo>
                    <a:pt x="174021" y="486863"/>
                  </a:lnTo>
                  <a:lnTo>
                    <a:pt x="195774" y="544540"/>
                  </a:lnTo>
                  <a:lnTo>
                    <a:pt x="217527" y="602217"/>
                  </a:lnTo>
                  <a:lnTo>
                    <a:pt x="239280" y="659893"/>
                  </a:lnTo>
                  <a:lnTo>
                    <a:pt x="261032" y="717570"/>
                  </a:lnTo>
                  <a:lnTo>
                    <a:pt x="282785" y="775247"/>
                  </a:lnTo>
                  <a:lnTo>
                    <a:pt x="304538" y="832923"/>
                  </a:lnTo>
                  <a:lnTo>
                    <a:pt x="326291" y="890600"/>
                  </a:lnTo>
                  <a:lnTo>
                    <a:pt x="348043" y="948277"/>
                  </a:lnTo>
                  <a:lnTo>
                    <a:pt x="369796" y="1005953"/>
                  </a:lnTo>
                  <a:lnTo>
                    <a:pt x="391549" y="1063630"/>
                  </a:lnTo>
                  <a:lnTo>
                    <a:pt x="413301" y="1121307"/>
                  </a:lnTo>
                  <a:lnTo>
                    <a:pt x="435054" y="1178983"/>
                  </a:lnTo>
                  <a:lnTo>
                    <a:pt x="456807" y="1236660"/>
                  </a:lnTo>
                  <a:lnTo>
                    <a:pt x="478560" y="1294336"/>
                  </a:lnTo>
                  <a:lnTo>
                    <a:pt x="500312" y="1352013"/>
                  </a:lnTo>
                  <a:lnTo>
                    <a:pt x="522065" y="1409690"/>
                  </a:lnTo>
                  <a:lnTo>
                    <a:pt x="543818" y="1467366"/>
                  </a:lnTo>
                  <a:lnTo>
                    <a:pt x="565571" y="1525043"/>
                  </a:lnTo>
                  <a:lnTo>
                    <a:pt x="587323" y="1582720"/>
                  </a:lnTo>
                  <a:lnTo>
                    <a:pt x="609076" y="1640396"/>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950142" y="1695093"/>
              <a:ext cx="558712" cy="1715895"/>
            </a:xfrm>
            <a:custGeom>
              <a:avLst/>
              <a:pathLst>
                <a:path w="558712" h="1715895">
                  <a:moveTo>
                    <a:pt x="558712" y="1715895"/>
                  </a:moveTo>
                  <a:lnTo>
                    <a:pt x="541425" y="1656726"/>
                  </a:lnTo>
                  <a:lnTo>
                    <a:pt x="524138" y="1597557"/>
                  </a:lnTo>
                  <a:lnTo>
                    <a:pt x="506852" y="1538388"/>
                  </a:lnTo>
                  <a:lnTo>
                    <a:pt x="489565" y="1479220"/>
                  </a:lnTo>
                  <a:lnTo>
                    <a:pt x="472278" y="1420051"/>
                  </a:lnTo>
                  <a:lnTo>
                    <a:pt x="454991" y="1360882"/>
                  </a:lnTo>
                  <a:lnTo>
                    <a:pt x="437705" y="1301713"/>
                  </a:lnTo>
                  <a:lnTo>
                    <a:pt x="420418" y="1242544"/>
                  </a:lnTo>
                  <a:lnTo>
                    <a:pt x="403131" y="1183376"/>
                  </a:lnTo>
                  <a:lnTo>
                    <a:pt x="385844" y="1124207"/>
                  </a:lnTo>
                  <a:lnTo>
                    <a:pt x="368558" y="1065038"/>
                  </a:lnTo>
                  <a:lnTo>
                    <a:pt x="351271" y="1005869"/>
                  </a:lnTo>
                  <a:lnTo>
                    <a:pt x="333984" y="946700"/>
                  </a:lnTo>
                  <a:lnTo>
                    <a:pt x="316698" y="887532"/>
                  </a:lnTo>
                  <a:lnTo>
                    <a:pt x="299411" y="828363"/>
                  </a:lnTo>
                  <a:lnTo>
                    <a:pt x="282124" y="769194"/>
                  </a:lnTo>
                  <a:lnTo>
                    <a:pt x="264837" y="710025"/>
                  </a:lnTo>
                  <a:lnTo>
                    <a:pt x="247551" y="650856"/>
                  </a:lnTo>
                  <a:lnTo>
                    <a:pt x="230264" y="591688"/>
                  </a:lnTo>
                  <a:lnTo>
                    <a:pt x="212977" y="532519"/>
                  </a:lnTo>
                  <a:lnTo>
                    <a:pt x="195690" y="473350"/>
                  </a:lnTo>
                  <a:lnTo>
                    <a:pt x="178404" y="414181"/>
                  </a:lnTo>
                  <a:lnTo>
                    <a:pt x="161117" y="355012"/>
                  </a:lnTo>
                  <a:lnTo>
                    <a:pt x="143830" y="295844"/>
                  </a:lnTo>
                  <a:lnTo>
                    <a:pt x="126544" y="236675"/>
                  </a:lnTo>
                  <a:lnTo>
                    <a:pt x="109257" y="177506"/>
                  </a:lnTo>
                  <a:lnTo>
                    <a:pt x="91970" y="118337"/>
                  </a:lnTo>
                  <a:lnTo>
                    <a:pt x="74683" y="59168"/>
                  </a:lnTo>
                  <a:lnTo>
                    <a:pt x="57397" y="0"/>
                  </a:lnTo>
                  <a:lnTo>
                    <a:pt x="0" y="17821"/>
                  </a:lnTo>
                  <a:lnTo>
                    <a:pt x="19265" y="76375"/>
                  </a:lnTo>
                  <a:lnTo>
                    <a:pt x="38531" y="134930"/>
                  </a:lnTo>
                  <a:lnTo>
                    <a:pt x="57797" y="193484"/>
                  </a:lnTo>
                  <a:lnTo>
                    <a:pt x="77063" y="252038"/>
                  </a:lnTo>
                  <a:lnTo>
                    <a:pt x="96329" y="310592"/>
                  </a:lnTo>
                  <a:lnTo>
                    <a:pt x="115595" y="369147"/>
                  </a:lnTo>
                  <a:lnTo>
                    <a:pt x="134861" y="427701"/>
                  </a:lnTo>
                  <a:lnTo>
                    <a:pt x="154127" y="486255"/>
                  </a:lnTo>
                  <a:lnTo>
                    <a:pt x="173393" y="544809"/>
                  </a:lnTo>
                  <a:lnTo>
                    <a:pt x="192659" y="603364"/>
                  </a:lnTo>
                  <a:lnTo>
                    <a:pt x="211925" y="661918"/>
                  </a:lnTo>
                  <a:lnTo>
                    <a:pt x="231191" y="720472"/>
                  </a:lnTo>
                  <a:lnTo>
                    <a:pt x="250457" y="779027"/>
                  </a:lnTo>
                  <a:lnTo>
                    <a:pt x="269723" y="837581"/>
                  </a:lnTo>
                  <a:lnTo>
                    <a:pt x="288989" y="896135"/>
                  </a:lnTo>
                  <a:lnTo>
                    <a:pt x="308255" y="954689"/>
                  </a:lnTo>
                  <a:lnTo>
                    <a:pt x="327521" y="1013244"/>
                  </a:lnTo>
                  <a:lnTo>
                    <a:pt x="346786" y="1071798"/>
                  </a:lnTo>
                  <a:lnTo>
                    <a:pt x="366052" y="1130352"/>
                  </a:lnTo>
                  <a:lnTo>
                    <a:pt x="385318" y="1188906"/>
                  </a:lnTo>
                  <a:lnTo>
                    <a:pt x="404584" y="1247461"/>
                  </a:lnTo>
                  <a:lnTo>
                    <a:pt x="423850" y="1306015"/>
                  </a:lnTo>
                  <a:lnTo>
                    <a:pt x="443116" y="1364569"/>
                  </a:lnTo>
                  <a:lnTo>
                    <a:pt x="462382" y="1423123"/>
                  </a:lnTo>
                  <a:lnTo>
                    <a:pt x="481648" y="1481678"/>
                  </a:lnTo>
                  <a:lnTo>
                    <a:pt x="500914" y="1540232"/>
                  </a:lnTo>
                  <a:lnTo>
                    <a:pt x="520180" y="1598786"/>
                  </a:lnTo>
                  <a:lnTo>
                    <a:pt x="539446" y="1657340"/>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007539" y="1679889"/>
              <a:ext cx="501315" cy="1731099"/>
            </a:xfrm>
            <a:custGeom>
              <a:avLst/>
              <a:pathLst>
                <a:path w="501315" h="1731099">
                  <a:moveTo>
                    <a:pt x="501315" y="1731099"/>
                  </a:moveTo>
                  <a:lnTo>
                    <a:pt x="485936" y="1671406"/>
                  </a:lnTo>
                  <a:lnTo>
                    <a:pt x="470557" y="1611713"/>
                  </a:lnTo>
                  <a:lnTo>
                    <a:pt x="455178" y="1552019"/>
                  </a:lnTo>
                  <a:lnTo>
                    <a:pt x="439799" y="1492326"/>
                  </a:lnTo>
                  <a:lnTo>
                    <a:pt x="424420" y="1432633"/>
                  </a:lnTo>
                  <a:lnTo>
                    <a:pt x="409040" y="1372940"/>
                  </a:lnTo>
                  <a:lnTo>
                    <a:pt x="393661" y="1313247"/>
                  </a:lnTo>
                  <a:lnTo>
                    <a:pt x="378282" y="1253554"/>
                  </a:lnTo>
                  <a:lnTo>
                    <a:pt x="362903" y="1193861"/>
                  </a:lnTo>
                  <a:lnTo>
                    <a:pt x="347524" y="1134168"/>
                  </a:lnTo>
                  <a:lnTo>
                    <a:pt x="332145" y="1074475"/>
                  </a:lnTo>
                  <a:lnTo>
                    <a:pt x="316766" y="1014782"/>
                  </a:lnTo>
                  <a:lnTo>
                    <a:pt x="301387" y="955089"/>
                  </a:lnTo>
                  <a:lnTo>
                    <a:pt x="286008" y="895396"/>
                  </a:lnTo>
                  <a:lnTo>
                    <a:pt x="270629" y="835703"/>
                  </a:lnTo>
                  <a:lnTo>
                    <a:pt x="255250" y="776009"/>
                  </a:lnTo>
                  <a:lnTo>
                    <a:pt x="239871" y="716316"/>
                  </a:lnTo>
                  <a:lnTo>
                    <a:pt x="224492" y="656623"/>
                  </a:lnTo>
                  <a:lnTo>
                    <a:pt x="209113" y="596930"/>
                  </a:lnTo>
                  <a:lnTo>
                    <a:pt x="193734" y="537237"/>
                  </a:lnTo>
                  <a:lnTo>
                    <a:pt x="178355" y="477544"/>
                  </a:lnTo>
                  <a:lnTo>
                    <a:pt x="162976" y="417851"/>
                  </a:lnTo>
                  <a:lnTo>
                    <a:pt x="147597" y="358158"/>
                  </a:lnTo>
                  <a:lnTo>
                    <a:pt x="132218" y="298465"/>
                  </a:lnTo>
                  <a:lnTo>
                    <a:pt x="116839" y="238772"/>
                  </a:lnTo>
                  <a:lnTo>
                    <a:pt x="101460" y="179079"/>
                  </a:lnTo>
                  <a:lnTo>
                    <a:pt x="86081" y="119386"/>
                  </a:lnTo>
                  <a:lnTo>
                    <a:pt x="70702" y="59693"/>
                  </a:lnTo>
                  <a:lnTo>
                    <a:pt x="55323" y="0"/>
                  </a:lnTo>
                  <a:lnTo>
                    <a:pt x="0" y="15204"/>
                  </a:lnTo>
                  <a:lnTo>
                    <a:pt x="17286" y="74372"/>
                  </a:lnTo>
                  <a:lnTo>
                    <a:pt x="34573" y="133541"/>
                  </a:lnTo>
                  <a:lnTo>
                    <a:pt x="51860" y="192710"/>
                  </a:lnTo>
                  <a:lnTo>
                    <a:pt x="69146" y="251879"/>
                  </a:lnTo>
                  <a:lnTo>
                    <a:pt x="86433" y="311048"/>
                  </a:lnTo>
                  <a:lnTo>
                    <a:pt x="103720" y="370216"/>
                  </a:lnTo>
                  <a:lnTo>
                    <a:pt x="121007" y="429385"/>
                  </a:lnTo>
                  <a:lnTo>
                    <a:pt x="138293" y="488554"/>
                  </a:lnTo>
                  <a:lnTo>
                    <a:pt x="155580" y="547723"/>
                  </a:lnTo>
                  <a:lnTo>
                    <a:pt x="172867" y="606892"/>
                  </a:lnTo>
                  <a:lnTo>
                    <a:pt x="190154" y="666060"/>
                  </a:lnTo>
                  <a:lnTo>
                    <a:pt x="207440" y="725229"/>
                  </a:lnTo>
                  <a:lnTo>
                    <a:pt x="224727" y="784398"/>
                  </a:lnTo>
                  <a:lnTo>
                    <a:pt x="242014" y="843567"/>
                  </a:lnTo>
                  <a:lnTo>
                    <a:pt x="259300" y="902736"/>
                  </a:lnTo>
                  <a:lnTo>
                    <a:pt x="276587" y="961904"/>
                  </a:lnTo>
                  <a:lnTo>
                    <a:pt x="293874" y="1021073"/>
                  </a:lnTo>
                  <a:lnTo>
                    <a:pt x="311161" y="1080242"/>
                  </a:lnTo>
                  <a:lnTo>
                    <a:pt x="328447" y="1139411"/>
                  </a:lnTo>
                  <a:lnTo>
                    <a:pt x="345734" y="1198580"/>
                  </a:lnTo>
                  <a:lnTo>
                    <a:pt x="363021" y="1257748"/>
                  </a:lnTo>
                  <a:lnTo>
                    <a:pt x="380308" y="1316917"/>
                  </a:lnTo>
                  <a:lnTo>
                    <a:pt x="397594" y="1376086"/>
                  </a:lnTo>
                  <a:lnTo>
                    <a:pt x="414881" y="1435255"/>
                  </a:lnTo>
                  <a:lnTo>
                    <a:pt x="432168" y="1494424"/>
                  </a:lnTo>
                  <a:lnTo>
                    <a:pt x="449454" y="1553592"/>
                  </a:lnTo>
                  <a:lnTo>
                    <a:pt x="466741" y="1612761"/>
                  </a:lnTo>
                  <a:lnTo>
                    <a:pt x="484028" y="1671930"/>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062862" y="1666736"/>
              <a:ext cx="445991" cy="1744251"/>
            </a:xfrm>
            <a:custGeom>
              <a:avLst/>
              <a:pathLst>
                <a:path w="445991" h="1744251">
                  <a:moveTo>
                    <a:pt x="445991" y="1744251"/>
                  </a:moveTo>
                  <a:lnTo>
                    <a:pt x="432495" y="1684105"/>
                  </a:lnTo>
                  <a:lnTo>
                    <a:pt x="418998" y="1623958"/>
                  </a:lnTo>
                  <a:lnTo>
                    <a:pt x="405501" y="1563812"/>
                  </a:lnTo>
                  <a:lnTo>
                    <a:pt x="392004" y="1503665"/>
                  </a:lnTo>
                  <a:lnTo>
                    <a:pt x="378508" y="1443518"/>
                  </a:lnTo>
                  <a:lnTo>
                    <a:pt x="365011" y="1383372"/>
                  </a:lnTo>
                  <a:lnTo>
                    <a:pt x="351514" y="1323225"/>
                  </a:lnTo>
                  <a:lnTo>
                    <a:pt x="338017" y="1263078"/>
                  </a:lnTo>
                  <a:lnTo>
                    <a:pt x="324521" y="1202932"/>
                  </a:lnTo>
                  <a:lnTo>
                    <a:pt x="311024" y="1142785"/>
                  </a:lnTo>
                  <a:lnTo>
                    <a:pt x="297527" y="1082639"/>
                  </a:lnTo>
                  <a:lnTo>
                    <a:pt x="284030" y="1022492"/>
                  </a:lnTo>
                  <a:lnTo>
                    <a:pt x="270534" y="962345"/>
                  </a:lnTo>
                  <a:lnTo>
                    <a:pt x="257037" y="902199"/>
                  </a:lnTo>
                  <a:lnTo>
                    <a:pt x="243540" y="842052"/>
                  </a:lnTo>
                  <a:lnTo>
                    <a:pt x="230043" y="781906"/>
                  </a:lnTo>
                  <a:lnTo>
                    <a:pt x="216547" y="721759"/>
                  </a:lnTo>
                  <a:lnTo>
                    <a:pt x="203050" y="661612"/>
                  </a:lnTo>
                  <a:lnTo>
                    <a:pt x="189553" y="601466"/>
                  </a:lnTo>
                  <a:lnTo>
                    <a:pt x="176056" y="541319"/>
                  </a:lnTo>
                  <a:lnTo>
                    <a:pt x="162560" y="481172"/>
                  </a:lnTo>
                  <a:lnTo>
                    <a:pt x="149063" y="421026"/>
                  </a:lnTo>
                  <a:lnTo>
                    <a:pt x="135566" y="360879"/>
                  </a:lnTo>
                  <a:lnTo>
                    <a:pt x="122069" y="300733"/>
                  </a:lnTo>
                  <a:lnTo>
                    <a:pt x="108573" y="240586"/>
                  </a:lnTo>
                  <a:lnTo>
                    <a:pt x="95076" y="180439"/>
                  </a:lnTo>
                  <a:lnTo>
                    <a:pt x="81579" y="120293"/>
                  </a:lnTo>
                  <a:lnTo>
                    <a:pt x="68082" y="60146"/>
                  </a:lnTo>
                  <a:lnTo>
                    <a:pt x="54586" y="0"/>
                  </a:lnTo>
                  <a:lnTo>
                    <a:pt x="0" y="13152"/>
                  </a:lnTo>
                  <a:lnTo>
                    <a:pt x="15379" y="72845"/>
                  </a:lnTo>
                  <a:lnTo>
                    <a:pt x="30758" y="132538"/>
                  </a:lnTo>
                  <a:lnTo>
                    <a:pt x="46137" y="192231"/>
                  </a:lnTo>
                  <a:lnTo>
                    <a:pt x="61516" y="251925"/>
                  </a:lnTo>
                  <a:lnTo>
                    <a:pt x="76895" y="311618"/>
                  </a:lnTo>
                  <a:lnTo>
                    <a:pt x="92274" y="371311"/>
                  </a:lnTo>
                  <a:lnTo>
                    <a:pt x="107653" y="431004"/>
                  </a:lnTo>
                  <a:lnTo>
                    <a:pt x="123032" y="490697"/>
                  </a:lnTo>
                  <a:lnTo>
                    <a:pt x="138411" y="550390"/>
                  </a:lnTo>
                  <a:lnTo>
                    <a:pt x="153790" y="610083"/>
                  </a:lnTo>
                  <a:lnTo>
                    <a:pt x="169169" y="669776"/>
                  </a:lnTo>
                  <a:lnTo>
                    <a:pt x="184548" y="729469"/>
                  </a:lnTo>
                  <a:lnTo>
                    <a:pt x="199927" y="789162"/>
                  </a:lnTo>
                  <a:lnTo>
                    <a:pt x="215306" y="848855"/>
                  </a:lnTo>
                  <a:lnTo>
                    <a:pt x="230685" y="908548"/>
                  </a:lnTo>
                  <a:lnTo>
                    <a:pt x="246064" y="968241"/>
                  </a:lnTo>
                  <a:lnTo>
                    <a:pt x="261443" y="1027935"/>
                  </a:lnTo>
                  <a:lnTo>
                    <a:pt x="276822" y="1087628"/>
                  </a:lnTo>
                  <a:lnTo>
                    <a:pt x="292201" y="1147321"/>
                  </a:lnTo>
                  <a:lnTo>
                    <a:pt x="307580" y="1207014"/>
                  </a:lnTo>
                  <a:lnTo>
                    <a:pt x="322959" y="1266707"/>
                  </a:lnTo>
                  <a:lnTo>
                    <a:pt x="338338" y="1326400"/>
                  </a:lnTo>
                  <a:lnTo>
                    <a:pt x="353717" y="1386093"/>
                  </a:lnTo>
                  <a:lnTo>
                    <a:pt x="369096" y="1445786"/>
                  </a:lnTo>
                  <a:lnTo>
                    <a:pt x="384475" y="1505479"/>
                  </a:lnTo>
                  <a:lnTo>
                    <a:pt x="399854" y="1565172"/>
                  </a:lnTo>
                  <a:lnTo>
                    <a:pt x="415233" y="1624865"/>
                  </a:lnTo>
                  <a:lnTo>
                    <a:pt x="430612" y="1684558"/>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117448" y="1656220"/>
              <a:ext cx="391405" cy="1754768"/>
            </a:xfrm>
            <a:custGeom>
              <a:avLst/>
              <a:pathLst>
                <a:path w="391405" h="1754768">
                  <a:moveTo>
                    <a:pt x="391405" y="1754768"/>
                  </a:moveTo>
                  <a:lnTo>
                    <a:pt x="379641" y="1694259"/>
                  </a:lnTo>
                  <a:lnTo>
                    <a:pt x="367876" y="1633749"/>
                  </a:lnTo>
                  <a:lnTo>
                    <a:pt x="356111" y="1573240"/>
                  </a:lnTo>
                  <a:lnTo>
                    <a:pt x="344347" y="1512731"/>
                  </a:lnTo>
                  <a:lnTo>
                    <a:pt x="332582" y="1452222"/>
                  </a:lnTo>
                  <a:lnTo>
                    <a:pt x="320817" y="1391712"/>
                  </a:lnTo>
                  <a:lnTo>
                    <a:pt x="309052" y="1331203"/>
                  </a:lnTo>
                  <a:lnTo>
                    <a:pt x="297288" y="1270694"/>
                  </a:lnTo>
                  <a:lnTo>
                    <a:pt x="285523" y="1210185"/>
                  </a:lnTo>
                  <a:lnTo>
                    <a:pt x="273758" y="1149675"/>
                  </a:lnTo>
                  <a:lnTo>
                    <a:pt x="261994" y="1089166"/>
                  </a:lnTo>
                  <a:lnTo>
                    <a:pt x="250229" y="1028657"/>
                  </a:lnTo>
                  <a:lnTo>
                    <a:pt x="238464" y="968148"/>
                  </a:lnTo>
                  <a:lnTo>
                    <a:pt x="226699" y="907638"/>
                  </a:lnTo>
                  <a:lnTo>
                    <a:pt x="214935" y="847129"/>
                  </a:lnTo>
                  <a:lnTo>
                    <a:pt x="203170" y="786620"/>
                  </a:lnTo>
                  <a:lnTo>
                    <a:pt x="191405" y="726111"/>
                  </a:lnTo>
                  <a:lnTo>
                    <a:pt x="179641" y="665601"/>
                  </a:lnTo>
                  <a:lnTo>
                    <a:pt x="167876" y="605092"/>
                  </a:lnTo>
                  <a:lnTo>
                    <a:pt x="156111" y="544583"/>
                  </a:lnTo>
                  <a:lnTo>
                    <a:pt x="144347" y="484074"/>
                  </a:lnTo>
                  <a:lnTo>
                    <a:pt x="132582" y="423564"/>
                  </a:lnTo>
                  <a:lnTo>
                    <a:pt x="120817" y="363055"/>
                  </a:lnTo>
                  <a:lnTo>
                    <a:pt x="109052" y="302546"/>
                  </a:lnTo>
                  <a:lnTo>
                    <a:pt x="97288" y="242037"/>
                  </a:lnTo>
                  <a:lnTo>
                    <a:pt x="85523" y="181527"/>
                  </a:lnTo>
                  <a:lnTo>
                    <a:pt x="73758" y="121018"/>
                  </a:lnTo>
                  <a:lnTo>
                    <a:pt x="61994" y="60509"/>
                  </a:lnTo>
                  <a:lnTo>
                    <a:pt x="50229" y="0"/>
                  </a:lnTo>
                  <a:lnTo>
                    <a:pt x="0" y="10516"/>
                  </a:lnTo>
                  <a:lnTo>
                    <a:pt x="13496" y="70663"/>
                  </a:lnTo>
                  <a:lnTo>
                    <a:pt x="26993" y="130809"/>
                  </a:lnTo>
                  <a:lnTo>
                    <a:pt x="40490" y="190956"/>
                  </a:lnTo>
                  <a:lnTo>
                    <a:pt x="53987" y="251102"/>
                  </a:lnTo>
                  <a:lnTo>
                    <a:pt x="67483" y="311249"/>
                  </a:lnTo>
                  <a:lnTo>
                    <a:pt x="80980" y="371396"/>
                  </a:lnTo>
                  <a:lnTo>
                    <a:pt x="94477" y="431542"/>
                  </a:lnTo>
                  <a:lnTo>
                    <a:pt x="107974" y="491689"/>
                  </a:lnTo>
                  <a:lnTo>
                    <a:pt x="121470" y="551835"/>
                  </a:lnTo>
                  <a:lnTo>
                    <a:pt x="134967" y="611982"/>
                  </a:lnTo>
                  <a:lnTo>
                    <a:pt x="148464" y="672129"/>
                  </a:lnTo>
                  <a:lnTo>
                    <a:pt x="161961" y="732275"/>
                  </a:lnTo>
                  <a:lnTo>
                    <a:pt x="175457" y="792422"/>
                  </a:lnTo>
                  <a:lnTo>
                    <a:pt x="188954" y="852569"/>
                  </a:lnTo>
                  <a:lnTo>
                    <a:pt x="202451" y="912715"/>
                  </a:lnTo>
                  <a:lnTo>
                    <a:pt x="215948" y="972862"/>
                  </a:lnTo>
                  <a:lnTo>
                    <a:pt x="229444" y="1033008"/>
                  </a:lnTo>
                  <a:lnTo>
                    <a:pt x="242941" y="1093155"/>
                  </a:lnTo>
                  <a:lnTo>
                    <a:pt x="256438" y="1153302"/>
                  </a:lnTo>
                  <a:lnTo>
                    <a:pt x="269935" y="1213448"/>
                  </a:lnTo>
                  <a:lnTo>
                    <a:pt x="283431" y="1273595"/>
                  </a:lnTo>
                  <a:lnTo>
                    <a:pt x="296928" y="1333742"/>
                  </a:lnTo>
                  <a:lnTo>
                    <a:pt x="310425" y="1393888"/>
                  </a:lnTo>
                  <a:lnTo>
                    <a:pt x="323922" y="1454035"/>
                  </a:lnTo>
                  <a:lnTo>
                    <a:pt x="337418" y="1514181"/>
                  </a:lnTo>
                  <a:lnTo>
                    <a:pt x="350915" y="1574328"/>
                  </a:lnTo>
                  <a:lnTo>
                    <a:pt x="364412" y="1634475"/>
                  </a:lnTo>
                  <a:lnTo>
                    <a:pt x="377909" y="169462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167678" y="1647872"/>
              <a:ext cx="341176" cy="1763116"/>
            </a:xfrm>
            <a:custGeom>
              <a:avLst/>
              <a:pathLst>
                <a:path w="341176" h="1763116">
                  <a:moveTo>
                    <a:pt x="341176" y="1763116"/>
                  </a:moveTo>
                  <a:lnTo>
                    <a:pt x="331003" y="1702319"/>
                  </a:lnTo>
                  <a:lnTo>
                    <a:pt x="320830" y="1641522"/>
                  </a:lnTo>
                  <a:lnTo>
                    <a:pt x="310657" y="1580725"/>
                  </a:lnTo>
                  <a:lnTo>
                    <a:pt x="300484" y="1519928"/>
                  </a:lnTo>
                  <a:lnTo>
                    <a:pt x="290312" y="1459131"/>
                  </a:lnTo>
                  <a:lnTo>
                    <a:pt x="280139" y="1398333"/>
                  </a:lnTo>
                  <a:lnTo>
                    <a:pt x="269966" y="1337536"/>
                  </a:lnTo>
                  <a:lnTo>
                    <a:pt x="259793" y="1276739"/>
                  </a:lnTo>
                  <a:lnTo>
                    <a:pt x="249620" y="1215942"/>
                  </a:lnTo>
                  <a:lnTo>
                    <a:pt x="239447" y="1155145"/>
                  </a:lnTo>
                  <a:lnTo>
                    <a:pt x="229274" y="1094348"/>
                  </a:lnTo>
                  <a:lnTo>
                    <a:pt x="219102" y="1033551"/>
                  </a:lnTo>
                  <a:lnTo>
                    <a:pt x="208929" y="972754"/>
                  </a:lnTo>
                  <a:lnTo>
                    <a:pt x="198756" y="911956"/>
                  </a:lnTo>
                  <a:lnTo>
                    <a:pt x="188583" y="851159"/>
                  </a:lnTo>
                  <a:lnTo>
                    <a:pt x="178410" y="790362"/>
                  </a:lnTo>
                  <a:lnTo>
                    <a:pt x="168237" y="729565"/>
                  </a:lnTo>
                  <a:lnTo>
                    <a:pt x="158064" y="668768"/>
                  </a:lnTo>
                  <a:lnTo>
                    <a:pt x="147891" y="607971"/>
                  </a:lnTo>
                  <a:lnTo>
                    <a:pt x="137719" y="547174"/>
                  </a:lnTo>
                  <a:lnTo>
                    <a:pt x="127546" y="486377"/>
                  </a:lnTo>
                  <a:lnTo>
                    <a:pt x="117373" y="425579"/>
                  </a:lnTo>
                  <a:lnTo>
                    <a:pt x="107200" y="364782"/>
                  </a:lnTo>
                  <a:lnTo>
                    <a:pt x="97027" y="303985"/>
                  </a:lnTo>
                  <a:lnTo>
                    <a:pt x="86854" y="243188"/>
                  </a:lnTo>
                  <a:lnTo>
                    <a:pt x="76681" y="182391"/>
                  </a:lnTo>
                  <a:lnTo>
                    <a:pt x="66509" y="121594"/>
                  </a:lnTo>
                  <a:lnTo>
                    <a:pt x="56336" y="60797"/>
                  </a:lnTo>
                  <a:lnTo>
                    <a:pt x="46163" y="0"/>
                  </a:lnTo>
                  <a:lnTo>
                    <a:pt x="0" y="8348"/>
                  </a:lnTo>
                  <a:lnTo>
                    <a:pt x="11764" y="68857"/>
                  </a:lnTo>
                  <a:lnTo>
                    <a:pt x="23529" y="129366"/>
                  </a:lnTo>
                  <a:lnTo>
                    <a:pt x="35294" y="189876"/>
                  </a:lnTo>
                  <a:lnTo>
                    <a:pt x="47058" y="250385"/>
                  </a:lnTo>
                  <a:lnTo>
                    <a:pt x="58823" y="310894"/>
                  </a:lnTo>
                  <a:lnTo>
                    <a:pt x="70588" y="371403"/>
                  </a:lnTo>
                  <a:lnTo>
                    <a:pt x="82352" y="431913"/>
                  </a:lnTo>
                  <a:lnTo>
                    <a:pt x="94117" y="492422"/>
                  </a:lnTo>
                  <a:lnTo>
                    <a:pt x="105882" y="552931"/>
                  </a:lnTo>
                  <a:lnTo>
                    <a:pt x="117647" y="613440"/>
                  </a:lnTo>
                  <a:lnTo>
                    <a:pt x="129411" y="673950"/>
                  </a:lnTo>
                  <a:lnTo>
                    <a:pt x="141176" y="734459"/>
                  </a:lnTo>
                  <a:lnTo>
                    <a:pt x="152941" y="794968"/>
                  </a:lnTo>
                  <a:lnTo>
                    <a:pt x="164705" y="855477"/>
                  </a:lnTo>
                  <a:lnTo>
                    <a:pt x="176470" y="915987"/>
                  </a:lnTo>
                  <a:lnTo>
                    <a:pt x="188235" y="976496"/>
                  </a:lnTo>
                  <a:lnTo>
                    <a:pt x="199999" y="1037005"/>
                  </a:lnTo>
                  <a:lnTo>
                    <a:pt x="211764" y="1097514"/>
                  </a:lnTo>
                  <a:lnTo>
                    <a:pt x="223529" y="1158024"/>
                  </a:lnTo>
                  <a:lnTo>
                    <a:pt x="235294" y="1218533"/>
                  </a:lnTo>
                  <a:lnTo>
                    <a:pt x="247058" y="1279042"/>
                  </a:lnTo>
                  <a:lnTo>
                    <a:pt x="258823" y="1339551"/>
                  </a:lnTo>
                  <a:lnTo>
                    <a:pt x="270588" y="1400061"/>
                  </a:lnTo>
                  <a:lnTo>
                    <a:pt x="282352" y="1460570"/>
                  </a:lnTo>
                  <a:lnTo>
                    <a:pt x="294117" y="1521079"/>
                  </a:lnTo>
                  <a:lnTo>
                    <a:pt x="305882" y="1581588"/>
                  </a:lnTo>
                  <a:lnTo>
                    <a:pt x="317646" y="1642098"/>
                  </a:lnTo>
                  <a:lnTo>
                    <a:pt x="329411" y="1702607"/>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13841" y="1641548"/>
              <a:ext cx="295013" cy="1769440"/>
            </a:xfrm>
            <a:custGeom>
              <a:avLst/>
              <a:pathLst>
                <a:path w="295013" h="1769440">
                  <a:moveTo>
                    <a:pt x="295013" y="1769440"/>
                  </a:moveTo>
                  <a:lnTo>
                    <a:pt x="286242" y="1708425"/>
                  </a:lnTo>
                  <a:lnTo>
                    <a:pt x="277471" y="1647409"/>
                  </a:lnTo>
                  <a:lnTo>
                    <a:pt x="268700" y="1586394"/>
                  </a:lnTo>
                  <a:lnTo>
                    <a:pt x="259930" y="1525379"/>
                  </a:lnTo>
                  <a:lnTo>
                    <a:pt x="251159" y="1464364"/>
                  </a:lnTo>
                  <a:lnTo>
                    <a:pt x="242388" y="1403349"/>
                  </a:lnTo>
                  <a:lnTo>
                    <a:pt x="233618" y="1342334"/>
                  </a:lnTo>
                  <a:lnTo>
                    <a:pt x="224847" y="1281318"/>
                  </a:lnTo>
                  <a:lnTo>
                    <a:pt x="216076" y="1220303"/>
                  </a:lnTo>
                  <a:lnTo>
                    <a:pt x="207306" y="1159288"/>
                  </a:lnTo>
                  <a:lnTo>
                    <a:pt x="198535" y="1098273"/>
                  </a:lnTo>
                  <a:lnTo>
                    <a:pt x="189764" y="1037258"/>
                  </a:lnTo>
                  <a:lnTo>
                    <a:pt x="180993" y="976242"/>
                  </a:lnTo>
                  <a:lnTo>
                    <a:pt x="172223" y="915227"/>
                  </a:lnTo>
                  <a:lnTo>
                    <a:pt x="163452" y="854212"/>
                  </a:lnTo>
                  <a:lnTo>
                    <a:pt x="154681" y="793197"/>
                  </a:lnTo>
                  <a:lnTo>
                    <a:pt x="145911" y="732182"/>
                  </a:lnTo>
                  <a:lnTo>
                    <a:pt x="137140" y="671167"/>
                  </a:lnTo>
                  <a:lnTo>
                    <a:pt x="128369" y="610151"/>
                  </a:lnTo>
                  <a:lnTo>
                    <a:pt x="119599" y="549136"/>
                  </a:lnTo>
                  <a:lnTo>
                    <a:pt x="110828" y="488121"/>
                  </a:lnTo>
                  <a:lnTo>
                    <a:pt x="102057" y="427106"/>
                  </a:lnTo>
                  <a:lnTo>
                    <a:pt x="93286" y="366091"/>
                  </a:lnTo>
                  <a:lnTo>
                    <a:pt x="84516" y="305075"/>
                  </a:lnTo>
                  <a:lnTo>
                    <a:pt x="75745" y="244060"/>
                  </a:lnTo>
                  <a:lnTo>
                    <a:pt x="66974" y="183045"/>
                  </a:lnTo>
                  <a:lnTo>
                    <a:pt x="58204" y="122030"/>
                  </a:lnTo>
                  <a:lnTo>
                    <a:pt x="49433" y="61015"/>
                  </a:lnTo>
                  <a:lnTo>
                    <a:pt x="40662" y="0"/>
                  </a:lnTo>
                  <a:lnTo>
                    <a:pt x="0" y="6323"/>
                  </a:lnTo>
                  <a:lnTo>
                    <a:pt x="10172" y="67120"/>
                  </a:lnTo>
                  <a:lnTo>
                    <a:pt x="20345" y="127917"/>
                  </a:lnTo>
                  <a:lnTo>
                    <a:pt x="30518" y="188715"/>
                  </a:lnTo>
                  <a:lnTo>
                    <a:pt x="40691" y="249512"/>
                  </a:lnTo>
                  <a:lnTo>
                    <a:pt x="50864" y="310309"/>
                  </a:lnTo>
                  <a:lnTo>
                    <a:pt x="61037" y="371106"/>
                  </a:lnTo>
                  <a:lnTo>
                    <a:pt x="71210" y="431903"/>
                  </a:lnTo>
                  <a:lnTo>
                    <a:pt x="81382" y="492700"/>
                  </a:lnTo>
                  <a:lnTo>
                    <a:pt x="91555" y="553497"/>
                  </a:lnTo>
                  <a:lnTo>
                    <a:pt x="101728" y="614294"/>
                  </a:lnTo>
                  <a:lnTo>
                    <a:pt x="111901" y="675092"/>
                  </a:lnTo>
                  <a:lnTo>
                    <a:pt x="122074" y="735889"/>
                  </a:lnTo>
                  <a:lnTo>
                    <a:pt x="132247" y="796686"/>
                  </a:lnTo>
                  <a:lnTo>
                    <a:pt x="142420" y="857483"/>
                  </a:lnTo>
                  <a:lnTo>
                    <a:pt x="152592" y="918280"/>
                  </a:lnTo>
                  <a:lnTo>
                    <a:pt x="162765" y="979077"/>
                  </a:lnTo>
                  <a:lnTo>
                    <a:pt x="172938" y="1039874"/>
                  </a:lnTo>
                  <a:lnTo>
                    <a:pt x="183111" y="1100671"/>
                  </a:lnTo>
                  <a:lnTo>
                    <a:pt x="193284" y="1161469"/>
                  </a:lnTo>
                  <a:lnTo>
                    <a:pt x="203457" y="1222266"/>
                  </a:lnTo>
                  <a:lnTo>
                    <a:pt x="213630" y="1283063"/>
                  </a:lnTo>
                  <a:lnTo>
                    <a:pt x="223802" y="1343860"/>
                  </a:lnTo>
                  <a:lnTo>
                    <a:pt x="233975" y="1404657"/>
                  </a:lnTo>
                  <a:lnTo>
                    <a:pt x="244148" y="1465454"/>
                  </a:lnTo>
                  <a:lnTo>
                    <a:pt x="254321" y="1526251"/>
                  </a:lnTo>
                  <a:lnTo>
                    <a:pt x="264494" y="1587048"/>
                  </a:lnTo>
                  <a:lnTo>
                    <a:pt x="274667" y="1647846"/>
                  </a:lnTo>
                  <a:lnTo>
                    <a:pt x="284840" y="1708643"/>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254504" y="1637639"/>
              <a:ext cx="254350" cy="1773349"/>
            </a:xfrm>
            <a:custGeom>
              <a:avLst/>
              <a:pathLst>
                <a:path w="254350" h="1773349">
                  <a:moveTo>
                    <a:pt x="254350" y="1773349"/>
                  </a:moveTo>
                  <a:lnTo>
                    <a:pt x="246574" y="1712199"/>
                  </a:lnTo>
                  <a:lnTo>
                    <a:pt x="238799" y="1651049"/>
                  </a:lnTo>
                  <a:lnTo>
                    <a:pt x="231024" y="1589899"/>
                  </a:lnTo>
                  <a:lnTo>
                    <a:pt x="223248" y="1528749"/>
                  </a:lnTo>
                  <a:lnTo>
                    <a:pt x="215473" y="1467599"/>
                  </a:lnTo>
                  <a:lnTo>
                    <a:pt x="207697" y="1406449"/>
                  </a:lnTo>
                  <a:lnTo>
                    <a:pt x="199922" y="1345299"/>
                  </a:lnTo>
                  <a:lnTo>
                    <a:pt x="192147" y="1284149"/>
                  </a:lnTo>
                  <a:lnTo>
                    <a:pt x="184371" y="1222999"/>
                  </a:lnTo>
                  <a:lnTo>
                    <a:pt x="176596" y="1161849"/>
                  </a:lnTo>
                  <a:lnTo>
                    <a:pt x="168820" y="1100699"/>
                  </a:lnTo>
                  <a:lnTo>
                    <a:pt x="161045" y="1039549"/>
                  </a:lnTo>
                  <a:lnTo>
                    <a:pt x="153270" y="978399"/>
                  </a:lnTo>
                  <a:lnTo>
                    <a:pt x="145494" y="917249"/>
                  </a:lnTo>
                  <a:lnTo>
                    <a:pt x="137719" y="856099"/>
                  </a:lnTo>
                  <a:lnTo>
                    <a:pt x="129943" y="794949"/>
                  </a:lnTo>
                  <a:lnTo>
                    <a:pt x="122168" y="733799"/>
                  </a:lnTo>
                  <a:lnTo>
                    <a:pt x="114392" y="672649"/>
                  </a:lnTo>
                  <a:lnTo>
                    <a:pt x="106617" y="611499"/>
                  </a:lnTo>
                  <a:lnTo>
                    <a:pt x="98842" y="550349"/>
                  </a:lnTo>
                  <a:lnTo>
                    <a:pt x="91066" y="489199"/>
                  </a:lnTo>
                  <a:lnTo>
                    <a:pt x="83291" y="428049"/>
                  </a:lnTo>
                  <a:lnTo>
                    <a:pt x="75515" y="366899"/>
                  </a:lnTo>
                  <a:lnTo>
                    <a:pt x="67740" y="305749"/>
                  </a:lnTo>
                  <a:lnTo>
                    <a:pt x="59965" y="244599"/>
                  </a:lnTo>
                  <a:lnTo>
                    <a:pt x="52189" y="183449"/>
                  </a:lnTo>
                  <a:lnTo>
                    <a:pt x="44414" y="122299"/>
                  </a:lnTo>
                  <a:lnTo>
                    <a:pt x="36638" y="61149"/>
                  </a:lnTo>
                  <a:lnTo>
                    <a:pt x="28863" y="0"/>
                  </a:lnTo>
                  <a:lnTo>
                    <a:pt x="0" y="3909"/>
                  </a:lnTo>
                  <a:lnTo>
                    <a:pt x="8770" y="64924"/>
                  </a:lnTo>
                  <a:lnTo>
                    <a:pt x="17541" y="125939"/>
                  </a:lnTo>
                  <a:lnTo>
                    <a:pt x="26312" y="186954"/>
                  </a:lnTo>
                  <a:lnTo>
                    <a:pt x="35082" y="247970"/>
                  </a:lnTo>
                  <a:lnTo>
                    <a:pt x="43853" y="308985"/>
                  </a:lnTo>
                  <a:lnTo>
                    <a:pt x="52624" y="370000"/>
                  </a:lnTo>
                  <a:lnTo>
                    <a:pt x="61394" y="431015"/>
                  </a:lnTo>
                  <a:lnTo>
                    <a:pt x="70165" y="492030"/>
                  </a:lnTo>
                  <a:lnTo>
                    <a:pt x="78936" y="553045"/>
                  </a:lnTo>
                  <a:lnTo>
                    <a:pt x="87706" y="614061"/>
                  </a:lnTo>
                  <a:lnTo>
                    <a:pt x="96477" y="675076"/>
                  </a:lnTo>
                  <a:lnTo>
                    <a:pt x="105248" y="736091"/>
                  </a:lnTo>
                  <a:lnTo>
                    <a:pt x="114019" y="797106"/>
                  </a:lnTo>
                  <a:lnTo>
                    <a:pt x="122789" y="858121"/>
                  </a:lnTo>
                  <a:lnTo>
                    <a:pt x="131560" y="919137"/>
                  </a:lnTo>
                  <a:lnTo>
                    <a:pt x="140331" y="980152"/>
                  </a:lnTo>
                  <a:lnTo>
                    <a:pt x="149101" y="1041167"/>
                  </a:lnTo>
                  <a:lnTo>
                    <a:pt x="157872" y="1102182"/>
                  </a:lnTo>
                  <a:lnTo>
                    <a:pt x="166643" y="1163197"/>
                  </a:lnTo>
                  <a:lnTo>
                    <a:pt x="175413" y="1224212"/>
                  </a:lnTo>
                  <a:lnTo>
                    <a:pt x="184184" y="1285228"/>
                  </a:lnTo>
                  <a:lnTo>
                    <a:pt x="192955" y="1346243"/>
                  </a:lnTo>
                  <a:lnTo>
                    <a:pt x="201726" y="1407258"/>
                  </a:lnTo>
                  <a:lnTo>
                    <a:pt x="210496" y="1468273"/>
                  </a:lnTo>
                  <a:lnTo>
                    <a:pt x="219267" y="1529288"/>
                  </a:lnTo>
                  <a:lnTo>
                    <a:pt x="228038" y="1590304"/>
                  </a:lnTo>
                  <a:lnTo>
                    <a:pt x="236808" y="1651319"/>
                  </a:lnTo>
                  <a:lnTo>
                    <a:pt x="245579" y="1712334"/>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283368" y="1634389"/>
              <a:ext cx="225486" cy="1776599"/>
            </a:xfrm>
            <a:custGeom>
              <a:avLst/>
              <a:pathLst>
                <a:path w="225486" h="1776599">
                  <a:moveTo>
                    <a:pt x="225486" y="1776599"/>
                  </a:moveTo>
                  <a:lnTo>
                    <a:pt x="218650" y="1715337"/>
                  </a:lnTo>
                  <a:lnTo>
                    <a:pt x="211813" y="1654075"/>
                  </a:lnTo>
                  <a:lnTo>
                    <a:pt x="204977" y="1592813"/>
                  </a:lnTo>
                  <a:lnTo>
                    <a:pt x="198140" y="1531551"/>
                  </a:lnTo>
                  <a:lnTo>
                    <a:pt x="191303" y="1470289"/>
                  </a:lnTo>
                  <a:lnTo>
                    <a:pt x="184467" y="1409027"/>
                  </a:lnTo>
                  <a:lnTo>
                    <a:pt x="177630" y="1347765"/>
                  </a:lnTo>
                  <a:lnTo>
                    <a:pt x="170794" y="1286503"/>
                  </a:lnTo>
                  <a:lnTo>
                    <a:pt x="163957" y="1225241"/>
                  </a:lnTo>
                  <a:lnTo>
                    <a:pt x="157121" y="1163979"/>
                  </a:lnTo>
                  <a:lnTo>
                    <a:pt x="150284" y="1102717"/>
                  </a:lnTo>
                  <a:lnTo>
                    <a:pt x="143448" y="1041454"/>
                  </a:lnTo>
                  <a:lnTo>
                    <a:pt x="136611" y="980192"/>
                  </a:lnTo>
                  <a:lnTo>
                    <a:pt x="129775" y="918930"/>
                  </a:lnTo>
                  <a:lnTo>
                    <a:pt x="122938" y="857668"/>
                  </a:lnTo>
                  <a:lnTo>
                    <a:pt x="116101" y="796406"/>
                  </a:lnTo>
                  <a:lnTo>
                    <a:pt x="109265" y="735144"/>
                  </a:lnTo>
                  <a:lnTo>
                    <a:pt x="102428" y="673882"/>
                  </a:lnTo>
                  <a:lnTo>
                    <a:pt x="95592" y="612620"/>
                  </a:lnTo>
                  <a:lnTo>
                    <a:pt x="88755" y="551358"/>
                  </a:lnTo>
                  <a:lnTo>
                    <a:pt x="81919" y="490096"/>
                  </a:lnTo>
                  <a:lnTo>
                    <a:pt x="75082" y="428834"/>
                  </a:lnTo>
                  <a:lnTo>
                    <a:pt x="68246" y="367572"/>
                  </a:lnTo>
                  <a:lnTo>
                    <a:pt x="61409" y="306310"/>
                  </a:lnTo>
                  <a:lnTo>
                    <a:pt x="54572" y="245048"/>
                  </a:lnTo>
                  <a:lnTo>
                    <a:pt x="47736" y="183786"/>
                  </a:lnTo>
                  <a:lnTo>
                    <a:pt x="40899" y="122524"/>
                  </a:lnTo>
                  <a:lnTo>
                    <a:pt x="34063" y="61262"/>
                  </a:lnTo>
                  <a:lnTo>
                    <a:pt x="27226" y="0"/>
                  </a:lnTo>
                  <a:lnTo>
                    <a:pt x="0" y="3249"/>
                  </a:lnTo>
                  <a:lnTo>
                    <a:pt x="7775" y="64399"/>
                  </a:lnTo>
                  <a:lnTo>
                    <a:pt x="15550" y="125549"/>
                  </a:lnTo>
                  <a:lnTo>
                    <a:pt x="23326" y="186699"/>
                  </a:lnTo>
                  <a:lnTo>
                    <a:pt x="31101" y="247849"/>
                  </a:lnTo>
                  <a:lnTo>
                    <a:pt x="38877" y="308999"/>
                  </a:lnTo>
                  <a:lnTo>
                    <a:pt x="46652" y="370149"/>
                  </a:lnTo>
                  <a:lnTo>
                    <a:pt x="54427" y="431299"/>
                  </a:lnTo>
                  <a:lnTo>
                    <a:pt x="62203" y="492449"/>
                  </a:lnTo>
                  <a:lnTo>
                    <a:pt x="69978" y="553599"/>
                  </a:lnTo>
                  <a:lnTo>
                    <a:pt x="77754" y="614749"/>
                  </a:lnTo>
                  <a:lnTo>
                    <a:pt x="85529" y="675899"/>
                  </a:lnTo>
                  <a:lnTo>
                    <a:pt x="93304" y="737049"/>
                  </a:lnTo>
                  <a:lnTo>
                    <a:pt x="101080" y="798199"/>
                  </a:lnTo>
                  <a:lnTo>
                    <a:pt x="108855" y="859349"/>
                  </a:lnTo>
                  <a:lnTo>
                    <a:pt x="116631" y="920499"/>
                  </a:lnTo>
                  <a:lnTo>
                    <a:pt x="124406" y="981649"/>
                  </a:lnTo>
                  <a:lnTo>
                    <a:pt x="132181" y="1042799"/>
                  </a:lnTo>
                  <a:lnTo>
                    <a:pt x="139957" y="1103949"/>
                  </a:lnTo>
                  <a:lnTo>
                    <a:pt x="147732" y="1165099"/>
                  </a:lnTo>
                  <a:lnTo>
                    <a:pt x="155508" y="1226249"/>
                  </a:lnTo>
                  <a:lnTo>
                    <a:pt x="163283" y="1287399"/>
                  </a:lnTo>
                  <a:lnTo>
                    <a:pt x="171058" y="1348549"/>
                  </a:lnTo>
                  <a:lnTo>
                    <a:pt x="178834" y="1409699"/>
                  </a:lnTo>
                  <a:lnTo>
                    <a:pt x="186609" y="1470849"/>
                  </a:lnTo>
                  <a:lnTo>
                    <a:pt x="194385" y="1531999"/>
                  </a:lnTo>
                  <a:lnTo>
                    <a:pt x="202160" y="1593149"/>
                  </a:lnTo>
                  <a:lnTo>
                    <a:pt x="209935" y="1654299"/>
                  </a:lnTo>
                  <a:lnTo>
                    <a:pt x="217711" y="1715449"/>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10594" y="1632081"/>
              <a:ext cx="198260" cy="1778907"/>
            </a:xfrm>
            <a:custGeom>
              <a:avLst/>
              <a:pathLst>
                <a:path w="198260" h="1778907">
                  <a:moveTo>
                    <a:pt x="198260" y="1778907"/>
                  </a:moveTo>
                  <a:lnTo>
                    <a:pt x="192178" y="1717565"/>
                  </a:lnTo>
                  <a:lnTo>
                    <a:pt x="186097" y="1656224"/>
                  </a:lnTo>
                  <a:lnTo>
                    <a:pt x="180016" y="1594882"/>
                  </a:lnTo>
                  <a:lnTo>
                    <a:pt x="173935" y="1533540"/>
                  </a:lnTo>
                  <a:lnTo>
                    <a:pt x="167853" y="1472199"/>
                  </a:lnTo>
                  <a:lnTo>
                    <a:pt x="161772" y="1410857"/>
                  </a:lnTo>
                  <a:lnTo>
                    <a:pt x="155691" y="1349516"/>
                  </a:lnTo>
                  <a:lnTo>
                    <a:pt x="149610" y="1288174"/>
                  </a:lnTo>
                  <a:lnTo>
                    <a:pt x="143528" y="1226832"/>
                  </a:lnTo>
                  <a:lnTo>
                    <a:pt x="137447" y="1165491"/>
                  </a:lnTo>
                  <a:lnTo>
                    <a:pt x="131366" y="1104149"/>
                  </a:lnTo>
                  <a:lnTo>
                    <a:pt x="125285" y="1042807"/>
                  </a:lnTo>
                  <a:lnTo>
                    <a:pt x="119203" y="981466"/>
                  </a:lnTo>
                  <a:lnTo>
                    <a:pt x="113122" y="920124"/>
                  </a:lnTo>
                  <a:lnTo>
                    <a:pt x="107041" y="858782"/>
                  </a:lnTo>
                  <a:lnTo>
                    <a:pt x="100960" y="797441"/>
                  </a:lnTo>
                  <a:lnTo>
                    <a:pt x="94878" y="736099"/>
                  </a:lnTo>
                  <a:lnTo>
                    <a:pt x="88797" y="674758"/>
                  </a:lnTo>
                  <a:lnTo>
                    <a:pt x="82716" y="613416"/>
                  </a:lnTo>
                  <a:lnTo>
                    <a:pt x="76635" y="552074"/>
                  </a:lnTo>
                  <a:lnTo>
                    <a:pt x="70553" y="490733"/>
                  </a:lnTo>
                  <a:lnTo>
                    <a:pt x="64472" y="429391"/>
                  </a:lnTo>
                  <a:lnTo>
                    <a:pt x="58391" y="368049"/>
                  </a:lnTo>
                  <a:lnTo>
                    <a:pt x="52310" y="306708"/>
                  </a:lnTo>
                  <a:lnTo>
                    <a:pt x="46228" y="245366"/>
                  </a:lnTo>
                  <a:lnTo>
                    <a:pt x="40147" y="184024"/>
                  </a:lnTo>
                  <a:lnTo>
                    <a:pt x="34066" y="122683"/>
                  </a:lnTo>
                  <a:lnTo>
                    <a:pt x="27985" y="61341"/>
                  </a:lnTo>
                  <a:lnTo>
                    <a:pt x="21903" y="0"/>
                  </a:lnTo>
                  <a:lnTo>
                    <a:pt x="0" y="2307"/>
                  </a:lnTo>
                  <a:lnTo>
                    <a:pt x="6836" y="63569"/>
                  </a:lnTo>
                  <a:lnTo>
                    <a:pt x="13673" y="124831"/>
                  </a:lnTo>
                  <a:lnTo>
                    <a:pt x="20509" y="186094"/>
                  </a:lnTo>
                  <a:lnTo>
                    <a:pt x="27346" y="247356"/>
                  </a:lnTo>
                  <a:lnTo>
                    <a:pt x="34182" y="308618"/>
                  </a:lnTo>
                  <a:lnTo>
                    <a:pt x="41019" y="369880"/>
                  </a:lnTo>
                  <a:lnTo>
                    <a:pt x="47855" y="431142"/>
                  </a:lnTo>
                  <a:lnTo>
                    <a:pt x="54692" y="492404"/>
                  </a:lnTo>
                  <a:lnTo>
                    <a:pt x="61528" y="553666"/>
                  </a:lnTo>
                  <a:lnTo>
                    <a:pt x="68365" y="614928"/>
                  </a:lnTo>
                  <a:lnTo>
                    <a:pt x="75202" y="676190"/>
                  </a:lnTo>
                  <a:lnTo>
                    <a:pt x="82038" y="737452"/>
                  </a:lnTo>
                  <a:lnTo>
                    <a:pt x="88875" y="798714"/>
                  </a:lnTo>
                  <a:lnTo>
                    <a:pt x="95711" y="859976"/>
                  </a:lnTo>
                  <a:lnTo>
                    <a:pt x="102548" y="921238"/>
                  </a:lnTo>
                  <a:lnTo>
                    <a:pt x="109384" y="982500"/>
                  </a:lnTo>
                  <a:lnTo>
                    <a:pt x="116221" y="1043762"/>
                  </a:lnTo>
                  <a:lnTo>
                    <a:pt x="123057" y="1105024"/>
                  </a:lnTo>
                  <a:lnTo>
                    <a:pt x="129894" y="1166286"/>
                  </a:lnTo>
                  <a:lnTo>
                    <a:pt x="136731" y="1227548"/>
                  </a:lnTo>
                  <a:lnTo>
                    <a:pt x="143567" y="1288811"/>
                  </a:lnTo>
                  <a:lnTo>
                    <a:pt x="150404" y="1350073"/>
                  </a:lnTo>
                  <a:lnTo>
                    <a:pt x="157240" y="1411335"/>
                  </a:lnTo>
                  <a:lnTo>
                    <a:pt x="164077" y="1472597"/>
                  </a:lnTo>
                  <a:lnTo>
                    <a:pt x="170913" y="1533859"/>
                  </a:lnTo>
                  <a:lnTo>
                    <a:pt x="177750" y="1595121"/>
                  </a:lnTo>
                  <a:lnTo>
                    <a:pt x="184586" y="1656383"/>
                  </a:lnTo>
                  <a:lnTo>
                    <a:pt x="191423" y="1717645"/>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32498" y="1623360"/>
              <a:ext cx="176356" cy="1787627"/>
            </a:xfrm>
            <a:custGeom>
              <a:avLst/>
              <a:pathLst>
                <a:path w="176356" h="1787627">
                  <a:moveTo>
                    <a:pt x="176356" y="1787627"/>
                  </a:moveTo>
                  <a:lnTo>
                    <a:pt x="176356" y="1725985"/>
                  </a:lnTo>
                  <a:lnTo>
                    <a:pt x="176356" y="1664343"/>
                  </a:lnTo>
                  <a:lnTo>
                    <a:pt x="176356" y="1602700"/>
                  </a:lnTo>
                  <a:lnTo>
                    <a:pt x="176356" y="1541058"/>
                  </a:lnTo>
                  <a:lnTo>
                    <a:pt x="176356" y="1479416"/>
                  </a:lnTo>
                  <a:lnTo>
                    <a:pt x="176356" y="1417773"/>
                  </a:lnTo>
                  <a:lnTo>
                    <a:pt x="176356" y="1356131"/>
                  </a:lnTo>
                  <a:lnTo>
                    <a:pt x="176356" y="1294489"/>
                  </a:lnTo>
                  <a:lnTo>
                    <a:pt x="176356" y="1232846"/>
                  </a:lnTo>
                  <a:lnTo>
                    <a:pt x="176356" y="1171204"/>
                  </a:lnTo>
                  <a:lnTo>
                    <a:pt x="176356" y="1109562"/>
                  </a:lnTo>
                  <a:lnTo>
                    <a:pt x="176356" y="1047919"/>
                  </a:lnTo>
                  <a:lnTo>
                    <a:pt x="176356" y="986277"/>
                  </a:lnTo>
                  <a:lnTo>
                    <a:pt x="176356" y="924635"/>
                  </a:lnTo>
                  <a:lnTo>
                    <a:pt x="176356" y="862992"/>
                  </a:lnTo>
                  <a:lnTo>
                    <a:pt x="176356" y="801350"/>
                  </a:lnTo>
                  <a:lnTo>
                    <a:pt x="176356" y="739708"/>
                  </a:lnTo>
                  <a:lnTo>
                    <a:pt x="176356" y="678065"/>
                  </a:lnTo>
                  <a:lnTo>
                    <a:pt x="176356" y="616423"/>
                  </a:lnTo>
                  <a:lnTo>
                    <a:pt x="176356" y="554781"/>
                  </a:lnTo>
                  <a:lnTo>
                    <a:pt x="176356" y="493138"/>
                  </a:lnTo>
                  <a:lnTo>
                    <a:pt x="176356" y="431496"/>
                  </a:lnTo>
                  <a:lnTo>
                    <a:pt x="176356" y="369854"/>
                  </a:lnTo>
                  <a:lnTo>
                    <a:pt x="176356" y="308211"/>
                  </a:lnTo>
                  <a:lnTo>
                    <a:pt x="176356" y="246569"/>
                  </a:lnTo>
                  <a:lnTo>
                    <a:pt x="176356" y="184927"/>
                  </a:lnTo>
                  <a:lnTo>
                    <a:pt x="176356" y="123284"/>
                  </a:lnTo>
                  <a:lnTo>
                    <a:pt x="176356" y="61642"/>
                  </a:lnTo>
                  <a:lnTo>
                    <a:pt x="176356" y="0"/>
                  </a:lnTo>
                  <a:lnTo>
                    <a:pt x="88070" y="2181"/>
                  </a:lnTo>
                  <a:lnTo>
                    <a:pt x="0" y="8720"/>
                  </a:lnTo>
                  <a:lnTo>
                    <a:pt x="6081" y="70062"/>
                  </a:lnTo>
                  <a:lnTo>
                    <a:pt x="12162" y="131403"/>
                  </a:lnTo>
                  <a:lnTo>
                    <a:pt x="18243" y="192745"/>
                  </a:lnTo>
                  <a:lnTo>
                    <a:pt x="24324" y="254086"/>
                  </a:lnTo>
                  <a:lnTo>
                    <a:pt x="30406" y="315428"/>
                  </a:lnTo>
                  <a:lnTo>
                    <a:pt x="36487" y="376770"/>
                  </a:lnTo>
                  <a:lnTo>
                    <a:pt x="42568" y="438111"/>
                  </a:lnTo>
                  <a:lnTo>
                    <a:pt x="48649" y="499453"/>
                  </a:lnTo>
                  <a:lnTo>
                    <a:pt x="54731" y="560795"/>
                  </a:lnTo>
                  <a:lnTo>
                    <a:pt x="60812" y="622136"/>
                  </a:lnTo>
                  <a:lnTo>
                    <a:pt x="66893" y="683478"/>
                  </a:lnTo>
                  <a:lnTo>
                    <a:pt x="72974" y="744820"/>
                  </a:lnTo>
                  <a:lnTo>
                    <a:pt x="79056" y="806161"/>
                  </a:lnTo>
                  <a:lnTo>
                    <a:pt x="85137" y="867503"/>
                  </a:lnTo>
                  <a:lnTo>
                    <a:pt x="91218" y="928844"/>
                  </a:lnTo>
                  <a:lnTo>
                    <a:pt x="97299" y="990186"/>
                  </a:lnTo>
                  <a:lnTo>
                    <a:pt x="103381" y="1051528"/>
                  </a:lnTo>
                  <a:lnTo>
                    <a:pt x="109462" y="1112869"/>
                  </a:lnTo>
                  <a:lnTo>
                    <a:pt x="115543" y="1174211"/>
                  </a:lnTo>
                  <a:lnTo>
                    <a:pt x="121624" y="1235553"/>
                  </a:lnTo>
                  <a:lnTo>
                    <a:pt x="127706" y="1296894"/>
                  </a:lnTo>
                  <a:lnTo>
                    <a:pt x="133787" y="1358236"/>
                  </a:lnTo>
                  <a:lnTo>
                    <a:pt x="139868" y="1419578"/>
                  </a:lnTo>
                  <a:lnTo>
                    <a:pt x="145949" y="1480919"/>
                  </a:lnTo>
                  <a:lnTo>
                    <a:pt x="152031" y="1542261"/>
                  </a:lnTo>
                  <a:lnTo>
                    <a:pt x="158112" y="1603602"/>
                  </a:lnTo>
                  <a:lnTo>
                    <a:pt x="164193" y="1664944"/>
                  </a:lnTo>
                  <a:lnTo>
                    <a:pt x="170274" y="1726286"/>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15389"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DTP3 unvaccinated (% of total unvaccinated)</a:t>
              </a:r>
            </a:p>
          </p:txBody>
        </p:sp>
        <p:sp>
          <p:nvSpPr>
            <p:cNvPr id="36" name="rc36"/>
            <p:cNvSpPr/>
            <p:nvPr/>
          </p:nvSpPr>
          <p:spPr>
            <a:xfrm>
              <a:off x="4824389"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24389"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24389"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24389"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24389"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24389"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24389"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24389"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24389"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24389"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24389"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24389"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24389"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24389"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24389"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24389"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48536"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48536"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48536"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48536"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48536"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48536"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48536"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48536"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48536"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48536"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48536"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48536"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48536"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48536"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48536"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04434" y="1799679"/>
              <a:ext cx="13107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Mexico: 303,000 (12%) </a:t>
              </a:r>
            </a:p>
          </p:txBody>
        </p:sp>
        <p:sp>
          <p:nvSpPr>
            <p:cNvPr id="68" name="tx68"/>
            <p:cNvSpPr/>
            <p:nvPr/>
          </p:nvSpPr>
          <p:spPr>
            <a:xfrm>
              <a:off x="5104434" y="2019135"/>
              <a:ext cx="124873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China: 266,000 (10%) </a:t>
              </a:r>
            </a:p>
          </p:txBody>
        </p:sp>
        <p:sp>
          <p:nvSpPr>
            <p:cNvPr id="69" name="tx69"/>
            <p:cNvSpPr/>
            <p:nvPr/>
          </p:nvSpPr>
          <p:spPr>
            <a:xfrm>
              <a:off x="5104434" y="2238591"/>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Brazil: 257,000 (10%) </a:t>
              </a:r>
            </a:p>
          </p:txBody>
        </p:sp>
        <p:sp>
          <p:nvSpPr>
            <p:cNvPr id="70" name="tx70"/>
            <p:cNvSpPr/>
            <p:nvPr/>
          </p:nvSpPr>
          <p:spPr>
            <a:xfrm>
              <a:off x="5104434" y="2458047"/>
              <a:ext cx="15655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South Africa: 243,000 (10%) </a:t>
              </a:r>
            </a:p>
          </p:txBody>
        </p:sp>
        <p:sp>
          <p:nvSpPr>
            <p:cNvPr id="71" name="tx71"/>
            <p:cNvSpPr/>
            <p:nvPr/>
          </p:nvSpPr>
          <p:spPr>
            <a:xfrm>
              <a:off x="5104434" y="2677503"/>
              <a:ext cx="14350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Philippines: 199,000 (8%) </a:t>
              </a:r>
            </a:p>
          </p:txBody>
        </p:sp>
        <p:sp>
          <p:nvSpPr>
            <p:cNvPr id="72" name="tx72"/>
            <p:cNvSpPr/>
            <p:nvPr/>
          </p:nvSpPr>
          <p:spPr>
            <a:xfrm>
              <a:off x="5104434" y="2896959"/>
              <a:ext cx="142275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Venezuela: 194,000 (8%) </a:t>
              </a:r>
            </a:p>
          </p:txBody>
        </p:sp>
        <p:sp>
          <p:nvSpPr>
            <p:cNvPr id="73" name="tx73"/>
            <p:cNvSpPr/>
            <p:nvPr/>
          </p:nvSpPr>
          <p:spPr>
            <a:xfrm>
              <a:off x="5104434" y="3116415"/>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Argentina: 170,000 (7%) </a:t>
              </a:r>
            </a:p>
          </p:txBody>
        </p:sp>
        <p:sp>
          <p:nvSpPr>
            <p:cNvPr id="74" name="tx74"/>
            <p:cNvSpPr/>
            <p:nvPr/>
          </p:nvSpPr>
          <p:spPr>
            <a:xfrm>
              <a:off x="5104434" y="3335871"/>
              <a:ext cx="108714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Iraq: 103,000 (4%) </a:t>
              </a:r>
            </a:p>
          </p:txBody>
        </p:sp>
        <p:sp>
          <p:nvSpPr>
            <p:cNvPr id="75" name="tx75"/>
            <p:cNvSpPr/>
            <p:nvPr/>
          </p:nvSpPr>
          <p:spPr>
            <a:xfrm>
              <a:off x="5104434" y="3555327"/>
              <a:ext cx="111820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Egypt: 95,000 (4%) </a:t>
              </a:r>
            </a:p>
          </p:txBody>
        </p:sp>
        <p:sp>
          <p:nvSpPr>
            <p:cNvPr id="76" name="tx76"/>
            <p:cNvSpPr/>
            <p:nvPr/>
          </p:nvSpPr>
          <p:spPr>
            <a:xfrm>
              <a:off x="5104434" y="3774783"/>
              <a:ext cx="113064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Peru: 85,000 (3%) </a:t>
              </a:r>
            </a:p>
          </p:txBody>
        </p:sp>
        <p:sp>
          <p:nvSpPr>
            <p:cNvPr id="77" name="tx77"/>
            <p:cNvSpPr/>
            <p:nvPr/>
          </p:nvSpPr>
          <p:spPr>
            <a:xfrm>
              <a:off x="5104434" y="3994239"/>
              <a:ext cx="13108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Ecuador: 80,000 (3%) </a:t>
              </a:r>
            </a:p>
          </p:txBody>
        </p:sp>
        <p:sp>
          <p:nvSpPr>
            <p:cNvPr id="78" name="tx78"/>
            <p:cNvSpPr/>
            <p:nvPr/>
          </p:nvSpPr>
          <p:spPr>
            <a:xfrm>
              <a:off x="5104434" y="4213695"/>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Algeria: 71,000 (3%) </a:t>
              </a:r>
            </a:p>
          </p:txBody>
        </p:sp>
        <p:sp>
          <p:nvSpPr>
            <p:cNvPr id="79" name="tx79"/>
            <p:cNvSpPr/>
            <p:nvPr/>
          </p:nvSpPr>
          <p:spPr>
            <a:xfrm>
              <a:off x="5104434" y="4433151"/>
              <a:ext cx="136665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Colombia: 70,000 (3%) </a:t>
              </a:r>
            </a:p>
          </p:txBody>
        </p:sp>
        <p:sp>
          <p:nvSpPr>
            <p:cNvPr id="80" name="tx80"/>
            <p:cNvSpPr/>
            <p:nvPr/>
          </p:nvSpPr>
          <p:spPr>
            <a:xfrm>
              <a:off x="5104434" y="4652607"/>
              <a:ext cx="14412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Guatemala: 63,000 (2%) </a:t>
              </a:r>
            </a:p>
          </p:txBody>
        </p:sp>
        <p:sp>
          <p:nvSpPr>
            <p:cNvPr id="81" name="tx81"/>
            <p:cNvSpPr/>
            <p:nvPr/>
          </p:nvSpPr>
          <p:spPr>
            <a:xfrm>
              <a:off x="5104434" y="4872063"/>
              <a:ext cx="132327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Thailand: 47,000 (2%) </a:t>
              </a:r>
            </a:p>
          </p:txBody>
        </p:sp>
        <p:sp>
          <p:nvSpPr>
            <p:cNvPr id="82" name="tx82"/>
            <p:cNvSpPr/>
            <p:nvPr/>
          </p:nvSpPr>
          <p:spPr>
            <a:xfrm>
              <a:off x="5104434" y="5091519"/>
              <a:ext cx="13296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Lebanon: 41,000 (2%) </a:t>
              </a:r>
            </a:p>
          </p:txBody>
        </p:sp>
        <p:sp>
          <p:nvSpPr>
            <p:cNvPr id="83" name="tx83"/>
            <p:cNvSpPr/>
            <p:nvPr/>
          </p:nvSpPr>
          <p:spPr>
            <a:xfrm>
              <a:off x="7028581" y="1799679"/>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Paraguay: 39,000 (2%) </a:t>
              </a:r>
            </a:p>
          </p:txBody>
        </p:sp>
        <p:sp>
          <p:nvSpPr>
            <p:cNvPr id="84" name="tx84"/>
            <p:cNvSpPr/>
            <p:nvPr/>
          </p:nvSpPr>
          <p:spPr>
            <a:xfrm>
              <a:off x="7028581" y="2019135"/>
              <a:ext cx="11617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Libya: 33,000 (1%) </a:t>
              </a:r>
            </a:p>
          </p:txBody>
        </p:sp>
        <p:sp>
          <p:nvSpPr>
            <p:cNvPr id="85" name="tx85"/>
            <p:cNvSpPr/>
            <p:nvPr/>
          </p:nvSpPr>
          <p:spPr>
            <a:xfrm>
              <a:off x="7028581" y="2238591"/>
              <a:ext cx="12301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Gabon: 20,000 (1%) </a:t>
              </a:r>
            </a:p>
          </p:txBody>
        </p:sp>
        <p:sp>
          <p:nvSpPr>
            <p:cNvPr id="86" name="tx86"/>
            <p:cNvSpPr/>
            <p:nvPr/>
          </p:nvSpPr>
          <p:spPr>
            <a:xfrm>
              <a:off x="7028581" y="2458047"/>
              <a:ext cx="18884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Dominican Republic: 20,000 (1%) </a:t>
              </a:r>
            </a:p>
          </p:txBody>
        </p:sp>
        <p:sp>
          <p:nvSpPr>
            <p:cNvPr id="87" name="tx87"/>
            <p:cNvSpPr/>
            <p:nvPr/>
          </p:nvSpPr>
          <p:spPr>
            <a:xfrm>
              <a:off x="7028581" y="2677503"/>
              <a:ext cx="177058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State of Palestine: 17,000 (1%) </a:t>
              </a:r>
            </a:p>
          </p:txBody>
        </p:sp>
        <p:sp>
          <p:nvSpPr>
            <p:cNvPr id="88" name="tx88"/>
            <p:cNvSpPr/>
            <p:nvPr/>
          </p:nvSpPr>
          <p:spPr>
            <a:xfrm>
              <a:off x="7028581" y="2896959"/>
              <a:ext cx="17892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Equatorial Guinea: 14,000 (1%) </a:t>
              </a:r>
            </a:p>
          </p:txBody>
        </p:sp>
        <p:sp>
          <p:nvSpPr>
            <p:cNvPr id="89" name="tx89"/>
            <p:cNvSpPr/>
            <p:nvPr/>
          </p:nvSpPr>
          <p:spPr>
            <a:xfrm>
              <a:off x="7028581" y="3116415"/>
              <a:ext cx="133555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Malaysia: 13,000 (1%) </a:t>
              </a:r>
            </a:p>
          </p:txBody>
        </p:sp>
        <p:sp>
          <p:nvSpPr>
            <p:cNvPr id="90" name="tx90"/>
            <p:cNvSpPr/>
            <p:nvPr/>
          </p:nvSpPr>
          <p:spPr>
            <a:xfrm>
              <a:off x="7028581" y="3335871"/>
              <a:ext cx="13697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Namibia: 13,000 (&lt;1%) </a:t>
              </a:r>
            </a:p>
          </p:txBody>
        </p:sp>
        <p:sp>
          <p:nvSpPr>
            <p:cNvPr id="91" name="tx91"/>
            <p:cNvSpPr/>
            <p:nvPr/>
          </p:nvSpPr>
          <p:spPr>
            <a:xfrm>
              <a:off x="7028581" y="3555327"/>
              <a:ext cx="11524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Iran: 12,000 (&lt;1%) </a:t>
              </a:r>
            </a:p>
          </p:txBody>
        </p:sp>
        <p:sp>
          <p:nvSpPr>
            <p:cNvPr id="92" name="tx92"/>
            <p:cNvSpPr/>
            <p:nvPr/>
          </p:nvSpPr>
          <p:spPr>
            <a:xfrm>
              <a:off x="7028581" y="3774783"/>
              <a:ext cx="13262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Turkiye: 11,000 (&lt;1%) </a:t>
              </a:r>
            </a:p>
          </p:txBody>
        </p:sp>
        <p:sp>
          <p:nvSpPr>
            <p:cNvPr id="93" name="tx93"/>
            <p:cNvSpPr/>
            <p:nvPr/>
          </p:nvSpPr>
          <p:spPr>
            <a:xfrm>
              <a:off x="7028581" y="3994239"/>
              <a:ext cx="123940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Jordan: 9,000 (&lt;1%) </a:t>
              </a:r>
            </a:p>
          </p:txBody>
        </p:sp>
        <p:sp>
          <p:nvSpPr>
            <p:cNvPr id="94" name="tx94"/>
            <p:cNvSpPr/>
            <p:nvPr/>
          </p:nvSpPr>
          <p:spPr>
            <a:xfrm>
              <a:off x="7028581" y="4213695"/>
              <a:ext cx="211541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Bosnia and Herzegovina: 7,000 (&lt;1%) </a:t>
              </a:r>
            </a:p>
          </p:txBody>
        </p:sp>
        <p:sp>
          <p:nvSpPr>
            <p:cNvPr id="95" name="tx95"/>
            <p:cNvSpPr/>
            <p:nvPr/>
          </p:nvSpPr>
          <p:spPr>
            <a:xfrm>
              <a:off x="7028581" y="4433151"/>
              <a:ext cx="13262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Morocco: 6,000 (&lt;1%) </a:t>
              </a:r>
            </a:p>
          </p:txBody>
        </p:sp>
        <p:sp>
          <p:nvSpPr>
            <p:cNvPr id="96" name="tx96"/>
            <p:cNvSpPr/>
            <p:nvPr/>
          </p:nvSpPr>
          <p:spPr>
            <a:xfrm>
              <a:off x="7028581" y="4652607"/>
              <a:ext cx="12579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Tunisia: 5,000 (&lt;1%) </a:t>
              </a:r>
            </a:p>
          </p:txBody>
        </p:sp>
        <p:sp>
          <p:nvSpPr>
            <p:cNvPr id="97" name="tx97"/>
            <p:cNvSpPr/>
            <p:nvPr/>
          </p:nvSpPr>
          <p:spPr>
            <a:xfrm>
              <a:off x="7028581"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30 countries: 40,000 (2%) </a:t>
              </a:r>
            </a:p>
          </p:txBody>
        </p:sp>
        <p:sp>
          <p:nvSpPr>
            <p:cNvPr id="98" name="tx98"/>
            <p:cNvSpPr/>
            <p:nvPr/>
          </p:nvSpPr>
          <p:spPr>
            <a:xfrm>
              <a:off x="274320" y="983848"/>
              <a:ext cx="773427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un- and under-vaccinated children, by country, Never Gavi MICs, 2023</a:t>
              </a:r>
            </a:p>
          </p:txBody>
        </p:sp>
        <p:sp>
          <p:nvSpPr>
            <p:cNvPr id="99" name="tx99"/>
            <p:cNvSpPr/>
            <p:nvPr/>
          </p:nvSpPr>
          <p:spPr>
            <a:xfrm>
              <a:off x="581802" y="569017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43140" y="5812293"/>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27778" y="5932939"/>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49035" y="6060025"/>
              <a:ext cx="2494354"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DTP3 = 2,546,000.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6 (19%) countries accounted for over half (58%) of all un- and under-vaccinated children in Never Gavi MICs.
Mexico had the highest number of children who did not receive DTP3 (n = 303,000), which is approximately 12% of all un- and under-vaccinated children in Never Gavi MICs (n = 2,546,000).</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3412117"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 name="rc5"/>
            <p:cNvSpPr/>
            <p:nvPr/>
          </p:nvSpPr>
          <p:spPr>
            <a:xfrm>
              <a:off x="3708572" y="115596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4005028"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 name="rc7"/>
            <p:cNvSpPr/>
            <p:nvPr/>
          </p:nvSpPr>
          <p:spPr>
            <a:xfrm>
              <a:off x="4301483"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 name="rc8"/>
            <p:cNvSpPr/>
            <p:nvPr/>
          </p:nvSpPr>
          <p:spPr>
            <a:xfrm>
              <a:off x="4597938"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 name="rc9"/>
            <p:cNvSpPr/>
            <p:nvPr/>
          </p:nvSpPr>
          <p:spPr>
            <a:xfrm>
              <a:off x="4894393"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 name="rc10"/>
            <p:cNvSpPr/>
            <p:nvPr/>
          </p:nvSpPr>
          <p:spPr>
            <a:xfrm>
              <a:off x="5190848"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 name="rc11"/>
            <p:cNvSpPr/>
            <p:nvPr/>
          </p:nvSpPr>
          <p:spPr>
            <a:xfrm>
              <a:off x="5487303"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 name="rc12"/>
            <p:cNvSpPr/>
            <p:nvPr/>
          </p:nvSpPr>
          <p:spPr>
            <a:xfrm>
              <a:off x="5783758"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6080214"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 name="rc14"/>
            <p:cNvSpPr/>
            <p:nvPr/>
          </p:nvSpPr>
          <p:spPr>
            <a:xfrm>
              <a:off x="6376669"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6673124"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 name="rc16"/>
            <p:cNvSpPr/>
            <p:nvPr/>
          </p:nvSpPr>
          <p:spPr>
            <a:xfrm>
              <a:off x="6969579"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 name="rc17"/>
            <p:cNvSpPr/>
            <p:nvPr/>
          </p:nvSpPr>
          <p:spPr>
            <a:xfrm>
              <a:off x="7266034"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 name="rc18"/>
            <p:cNvSpPr/>
            <p:nvPr/>
          </p:nvSpPr>
          <p:spPr>
            <a:xfrm>
              <a:off x="7562489"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 name="rc19"/>
            <p:cNvSpPr/>
            <p:nvPr/>
          </p:nvSpPr>
          <p:spPr>
            <a:xfrm>
              <a:off x="7858944"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 name="rc20"/>
            <p:cNvSpPr/>
            <p:nvPr/>
          </p:nvSpPr>
          <p:spPr>
            <a:xfrm>
              <a:off x="8155400"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 name="rc21"/>
            <p:cNvSpPr/>
            <p:nvPr/>
          </p:nvSpPr>
          <p:spPr>
            <a:xfrm>
              <a:off x="8451855" y="115596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8748310" y="115596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 name="rc23"/>
            <p:cNvSpPr/>
            <p:nvPr/>
          </p:nvSpPr>
          <p:spPr>
            <a:xfrm>
              <a:off x="1929842"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 name="rc24"/>
            <p:cNvSpPr/>
            <p:nvPr/>
          </p:nvSpPr>
          <p:spPr>
            <a:xfrm>
              <a:off x="2226297"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 name="rc25"/>
            <p:cNvSpPr/>
            <p:nvPr/>
          </p:nvSpPr>
          <p:spPr>
            <a:xfrm>
              <a:off x="2522752"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2819207" y="2101154"/>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7" name="rc27"/>
            <p:cNvSpPr/>
            <p:nvPr/>
          </p:nvSpPr>
          <p:spPr>
            <a:xfrm>
              <a:off x="3115662"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 name="rc28"/>
            <p:cNvSpPr/>
            <p:nvPr/>
          </p:nvSpPr>
          <p:spPr>
            <a:xfrm>
              <a:off x="3412117"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 name="rc29"/>
            <p:cNvSpPr/>
            <p:nvPr/>
          </p:nvSpPr>
          <p:spPr>
            <a:xfrm>
              <a:off x="3708572"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 name="rc30"/>
            <p:cNvSpPr/>
            <p:nvPr/>
          </p:nvSpPr>
          <p:spPr>
            <a:xfrm>
              <a:off x="4005028" y="210115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 name="rc31"/>
            <p:cNvSpPr/>
            <p:nvPr/>
          </p:nvSpPr>
          <p:spPr>
            <a:xfrm>
              <a:off x="1929842" y="115596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 name="rc32"/>
            <p:cNvSpPr/>
            <p:nvPr/>
          </p:nvSpPr>
          <p:spPr>
            <a:xfrm>
              <a:off x="2226297" y="115596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 name="rc33"/>
            <p:cNvSpPr/>
            <p:nvPr/>
          </p:nvSpPr>
          <p:spPr>
            <a:xfrm>
              <a:off x="2522752"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 name="rc34"/>
            <p:cNvSpPr/>
            <p:nvPr/>
          </p:nvSpPr>
          <p:spPr>
            <a:xfrm>
              <a:off x="2819207" y="115596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 name="rc35"/>
            <p:cNvSpPr/>
            <p:nvPr/>
          </p:nvSpPr>
          <p:spPr>
            <a:xfrm>
              <a:off x="3115662" y="115596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 name="rc36"/>
            <p:cNvSpPr/>
            <p:nvPr/>
          </p:nvSpPr>
          <p:spPr>
            <a:xfrm>
              <a:off x="6376669" y="414905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 name="rc37"/>
            <p:cNvSpPr/>
            <p:nvPr/>
          </p:nvSpPr>
          <p:spPr>
            <a:xfrm>
              <a:off x="6673124" y="4149055"/>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8" name="rc38"/>
            <p:cNvSpPr/>
            <p:nvPr/>
          </p:nvSpPr>
          <p:spPr>
            <a:xfrm>
              <a:off x="6969579" y="4149055"/>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9" name="rc39"/>
            <p:cNvSpPr/>
            <p:nvPr/>
          </p:nvSpPr>
          <p:spPr>
            <a:xfrm>
              <a:off x="7266034" y="4149055"/>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0" name="rc40"/>
            <p:cNvSpPr/>
            <p:nvPr/>
          </p:nvSpPr>
          <p:spPr>
            <a:xfrm>
              <a:off x="7562489" y="4149055"/>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 name="rc41"/>
            <p:cNvSpPr/>
            <p:nvPr/>
          </p:nvSpPr>
          <p:spPr>
            <a:xfrm>
              <a:off x="7858944" y="4149055"/>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2" name="rc42"/>
            <p:cNvSpPr/>
            <p:nvPr/>
          </p:nvSpPr>
          <p:spPr>
            <a:xfrm>
              <a:off x="8155400" y="4149055"/>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3" name="rc43"/>
            <p:cNvSpPr/>
            <p:nvPr/>
          </p:nvSpPr>
          <p:spPr>
            <a:xfrm>
              <a:off x="8451855" y="4149055"/>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4" name="rc44"/>
            <p:cNvSpPr/>
            <p:nvPr/>
          </p:nvSpPr>
          <p:spPr>
            <a:xfrm>
              <a:off x="8748310" y="4149055"/>
              <a:ext cx="296455" cy="7876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5" name="rc45"/>
            <p:cNvSpPr/>
            <p:nvPr/>
          </p:nvSpPr>
          <p:spPr>
            <a:xfrm>
              <a:off x="1929842" y="4149055"/>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6" name="rc46"/>
            <p:cNvSpPr/>
            <p:nvPr/>
          </p:nvSpPr>
          <p:spPr>
            <a:xfrm>
              <a:off x="2226297" y="4149055"/>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7" name="rc47"/>
            <p:cNvSpPr/>
            <p:nvPr/>
          </p:nvSpPr>
          <p:spPr>
            <a:xfrm>
              <a:off x="2522752" y="414905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 name="rc48"/>
            <p:cNvSpPr/>
            <p:nvPr/>
          </p:nvSpPr>
          <p:spPr>
            <a:xfrm>
              <a:off x="2819207" y="414905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 name="rc49"/>
            <p:cNvSpPr/>
            <p:nvPr/>
          </p:nvSpPr>
          <p:spPr>
            <a:xfrm>
              <a:off x="3115662" y="414905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 name="rc50"/>
            <p:cNvSpPr/>
            <p:nvPr/>
          </p:nvSpPr>
          <p:spPr>
            <a:xfrm>
              <a:off x="3412117" y="414905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 name="rc51"/>
            <p:cNvSpPr/>
            <p:nvPr/>
          </p:nvSpPr>
          <p:spPr>
            <a:xfrm>
              <a:off x="3708572" y="4149055"/>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 name="rc52"/>
            <p:cNvSpPr/>
            <p:nvPr/>
          </p:nvSpPr>
          <p:spPr>
            <a:xfrm>
              <a:off x="4005028" y="4149055"/>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 name="rc53"/>
            <p:cNvSpPr/>
            <p:nvPr/>
          </p:nvSpPr>
          <p:spPr>
            <a:xfrm>
              <a:off x="4301483" y="414905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 name="rc54"/>
            <p:cNvSpPr/>
            <p:nvPr/>
          </p:nvSpPr>
          <p:spPr>
            <a:xfrm>
              <a:off x="4597938" y="414905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 name="rc55"/>
            <p:cNvSpPr/>
            <p:nvPr/>
          </p:nvSpPr>
          <p:spPr>
            <a:xfrm>
              <a:off x="4894393" y="414905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 name="rc56"/>
            <p:cNvSpPr/>
            <p:nvPr/>
          </p:nvSpPr>
          <p:spPr>
            <a:xfrm>
              <a:off x="5190848" y="4149055"/>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7" name="rc57"/>
            <p:cNvSpPr/>
            <p:nvPr/>
          </p:nvSpPr>
          <p:spPr>
            <a:xfrm>
              <a:off x="5487303" y="4149055"/>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 name="rc58"/>
            <p:cNvSpPr/>
            <p:nvPr/>
          </p:nvSpPr>
          <p:spPr>
            <a:xfrm>
              <a:off x="5783758" y="414905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 name="rc59"/>
            <p:cNvSpPr/>
            <p:nvPr/>
          </p:nvSpPr>
          <p:spPr>
            <a:xfrm>
              <a:off x="6080214" y="414905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 name="rc60"/>
            <p:cNvSpPr/>
            <p:nvPr/>
          </p:nvSpPr>
          <p:spPr>
            <a:xfrm>
              <a:off x="1929842" y="320387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1" name="rc61"/>
            <p:cNvSpPr/>
            <p:nvPr/>
          </p:nvSpPr>
          <p:spPr>
            <a:xfrm>
              <a:off x="2226297" y="320387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 name="rc62"/>
            <p:cNvSpPr/>
            <p:nvPr/>
          </p:nvSpPr>
          <p:spPr>
            <a:xfrm>
              <a:off x="2522752" y="3203870"/>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 name="rc63"/>
            <p:cNvSpPr/>
            <p:nvPr/>
          </p:nvSpPr>
          <p:spPr>
            <a:xfrm>
              <a:off x="2819207" y="320387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 name="rc64"/>
            <p:cNvSpPr/>
            <p:nvPr/>
          </p:nvSpPr>
          <p:spPr>
            <a:xfrm>
              <a:off x="3115662" y="320387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 name="rc65"/>
            <p:cNvSpPr/>
            <p:nvPr/>
          </p:nvSpPr>
          <p:spPr>
            <a:xfrm>
              <a:off x="3412117" y="320387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 name="rc66"/>
            <p:cNvSpPr/>
            <p:nvPr/>
          </p:nvSpPr>
          <p:spPr>
            <a:xfrm>
              <a:off x="3708572"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 name="rc67"/>
            <p:cNvSpPr/>
            <p:nvPr/>
          </p:nvSpPr>
          <p:spPr>
            <a:xfrm>
              <a:off x="4005028" y="320387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 name="rc68"/>
            <p:cNvSpPr/>
            <p:nvPr/>
          </p:nvSpPr>
          <p:spPr>
            <a:xfrm>
              <a:off x="4301483" y="320387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 name="rc69"/>
            <p:cNvSpPr/>
            <p:nvPr/>
          </p:nvSpPr>
          <p:spPr>
            <a:xfrm>
              <a:off x="4597938" y="320387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 name="rc70"/>
            <p:cNvSpPr/>
            <p:nvPr/>
          </p:nvSpPr>
          <p:spPr>
            <a:xfrm>
              <a:off x="4894393" y="320387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 name="rc71"/>
            <p:cNvSpPr/>
            <p:nvPr/>
          </p:nvSpPr>
          <p:spPr>
            <a:xfrm>
              <a:off x="5190848" y="320387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 name="rc72"/>
            <p:cNvSpPr/>
            <p:nvPr/>
          </p:nvSpPr>
          <p:spPr>
            <a:xfrm>
              <a:off x="5487303"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 name="rc73"/>
            <p:cNvSpPr/>
            <p:nvPr/>
          </p:nvSpPr>
          <p:spPr>
            <a:xfrm>
              <a:off x="5783758" y="320387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 name="rc74"/>
            <p:cNvSpPr/>
            <p:nvPr/>
          </p:nvSpPr>
          <p:spPr>
            <a:xfrm>
              <a:off x="6080214" y="320387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 name="rc75"/>
            <p:cNvSpPr/>
            <p:nvPr/>
          </p:nvSpPr>
          <p:spPr>
            <a:xfrm>
              <a:off x="3708572"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 name="rc76"/>
            <p:cNvSpPr/>
            <p:nvPr/>
          </p:nvSpPr>
          <p:spPr>
            <a:xfrm>
              <a:off x="4005028"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 name="rc77"/>
            <p:cNvSpPr/>
            <p:nvPr/>
          </p:nvSpPr>
          <p:spPr>
            <a:xfrm>
              <a:off x="4301483"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 name="rc78"/>
            <p:cNvSpPr/>
            <p:nvPr/>
          </p:nvSpPr>
          <p:spPr>
            <a:xfrm>
              <a:off x="4597938"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 name="rc79"/>
            <p:cNvSpPr/>
            <p:nvPr/>
          </p:nvSpPr>
          <p:spPr>
            <a:xfrm>
              <a:off x="4894393"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 name="rc80"/>
            <p:cNvSpPr/>
            <p:nvPr/>
          </p:nvSpPr>
          <p:spPr>
            <a:xfrm>
              <a:off x="5190848"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 name="rc81"/>
            <p:cNvSpPr/>
            <p:nvPr/>
          </p:nvSpPr>
          <p:spPr>
            <a:xfrm>
              <a:off x="5487303" y="344016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 name="rc82"/>
            <p:cNvSpPr/>
            <p:nvPr/>
          </p:nvSpPr>
          <p:spPr>
            <a:xfrm>
              <a:off x="5783758"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 name="rc83"/>
            <p:cNvSpPr/>
            <p:nvPr/>
          </p:nvSpPr>
          <p:spPr>
            <a:xfrm>
              <a:off x="6080214" y="344016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4" name="rc84"/>
            <p:cNvSpPr/>
            <p:nvPr/>
          </p:nvSpPr>
          <p:spPr>
            <a:xfrm>
              <a:off x="6376669" y="344016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 name="rc85"/>
            <p:cNvSpPr/>
            <p:nvPr/>
          </p:nvSpPr>
          <p:spPr>
            <a:xfrm>
              <a:off x="6673124" y="3440166"/>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 name="rc86"/>
            <p:cNvSpPr/>
            <p:nvPr/>
          </p:nvSpPr>
          <p:spPr>
            <a:xfrm>
              <a:off x="6969579" y="3440166"/>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7" name="rc87"/>
            <p:cNvSpPr/>
            <p:nvPr/>
          </p:nvSpPr>
          <p:spPr>
            <a:xfrm>
              <a:off x="7266034" y="3440166"/>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8" name="rc88"/>
            <p:cNvSpPr/>
            <p:nvPr/>
          </p:nvSpPr>
          <p:spPr>
            <a:xfrm>
              <a:off x="7562489" y="3440166"/>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9" name="rc89"/>
            <p:cNvSpPr/>
            <p:nvPr/>
          </p:nvSpPr>
          <p:spPr>
            <a:xfrm>
              <a:off x="7858944" y="3440166"/>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0" name="rc90"/>
            <p:cNvSpPr/>
            <p:nvPr/>
          </p:nvSpPr>
          <p:spPr>
            <a:xfrm>
              <a:off x="8155400" y="3440166"/>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1" name="rc91"/>
            <p:cNvSpPr/>
            <p:nvPr/>
          </p:nvSpPr>
          <p:spPr>
            <a:xfrm>
              <a:off x="8451855" y="3440166"/>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2" name="rc92"/>
            <p:cNvSpPr/>
            <p:nvPr/>
          </p:nvSpPr>
          <p:spPr>
            <a:xfrm>
              <a:off x="8748310" y="3440166"/>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 name="rc93"/>
            <p:cNvSpPr/>
            <p:nvPr/>
          </p:nvSpPr>
          <p:spPr>
            <a:xfrm>
              <a:off x="1929842" y="4779178"/>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4" name="rc94"/>
            <p:cNvSpPr/>
            <p:nvPr/>
          </p:nvSpPr>
          <p:spPr>
            <a:xfrm>
              <a:off x="2226297" y="477917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5" name="rc95"/>
            <p:cNvSpPr/>
            <p:nvPr/>
          </p:nvSpPr>
          <p:spPr>
            <a:xfrm>
              <a:off x="2522752" y="4779178"/>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6" name="rc96"/>
            <p:cNvSpPr/>
            <p:nvPr/>
          </p:nvSpPr>
          <p:spPr>
            <a:xfrm>
              <a:off x="2819207" y="4779178"/>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7" name="rc97"/>
            <p:cNvSpPr/>
            <p:nvPr/>
          </p:nvSpPr>
          <p:spPr>
            <a:xfrm>
              <a:off x="3115662" y="4779178"/>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8" name="rc98"/>
            <p:cNvSpPr/>
            <p:nvPr/>
          </p:nvSpPr>
          <p:spPr>
            <a:xfrm>
              <a:off x="3412117" y="477917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 name="rc99"/>
            <p:cNvSpPr/>
            <p:nvPr/>
          </p:nvSpPr>
          <p:spPr>
            <a:xfrm>
              <a:off x="3708572" y="4779178"/>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0" name="rc100"/>
            <p:cNvSpPr/>
            <p:nvPr/>
          </p:nvSpPr>
          <p:spPr>
            <a:xfrm>
              <a:off x="4005028" y="477917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 name="rc101"/>
            <p:cNvSpPr/>
            <p:nvPr/>
          </p:nvSpPr>
          <p:spPr>
            <a:xfrm>
              <a:off x="4301483" y="477917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2" name="rc102"/>
            <p:cNvSpPr/>
            <p:nvPr/>
          </p:nvSpPr>
          <p:spPr>
            <a:xfrm>
              <a:off x="4597938" y="477917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3" name="rc103"/>
            <p:cNvSpPr/>
            <p:nvPr/>
          </p:nvSpPr>
          <p:spPr>
            <a:xfrm>
              <a:off x="4894393" y="477917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 name="rc104"/>
            <p:cNvSpPr/>
            <p:nvPr/>
          </p:nvSpPr>
          <p:spPr>
            <a:xfrm>
              <a:off x="5190848" y="477917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5" name="rc105"/>
            <p:cNvSpPr/>
            <p:nvPr/>
          </p:nvSpPr>
          <p:spPr>
            <a:xfrm>
              <a:off x="5487303" y="477917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6" name="rc106"/>
            <p:cNvSpPr/>
            <p:nvPr/>
          </p:nvSpPr>
          <p:spPr>
            <a:xfrm>
              <a:off x="5783758" y="477917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 name="rc107"/>
            <p:cNvSpPr/>
            <p:nvPr/>
          </p:nvSpPr>
          <p:spPr>
            <a:xfrm>
              <a:off x="6080214" y="4779178"/>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 name="rc108"/>
            <p:cNvSpPr/>
            <p:nvPr/>
          </p:nvSpPr>
          <p:spPr>
            <a:xfrm>
              <a:off x="6376669" y="4779178"/>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9" name="rc109"/>
            <p:cNvSpPr/>
            <p:nvPr/>
          </p:nvSpPr>
          <p:spPr>
            <a:xfrm>
              <a:off x="6673124" y="4779178"/>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0" name="rc110"/>
            <p:cNvSpPr/>
            <p:nvPr/>
          </p:nvSpPr>
          <p:spPr>
            <a:xfrm>
              <a:off x="6969579" y="4779178"/>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1" name="rc111"/>
            <p:cNvSpPr/>
            <p:nvPr/>
          </p:nvSpPr>
          <p:spPr>
            <a:xfrm>
              <a:off x="7266034" y="4779178"/>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2" name="rc112"/>
            <p:cNvSpPr/>
            <p:nvPr/>
          </p:nvSpPr>
          <p:spPr>
            <a:xfrm>
              <a:off x="7562489" y="4779178"/>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3" name="rc113"/>
            <p:cNvSpPr/>
            <p:nvPr/>
          </p:nvSpPr>
          <p:spPr>
            <a:xfrm>
              <a:off x="7858944" y="4779178"/>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4" name="rc114"/>
            <p:cNvSpPr/>
            <p:nvPr/>
          </p:nvSpPr>
          <p:spPr>
            <a:xfrm>
              <a:off x="8155400" y="4779178"/>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5" name="rc115"/>
            <p:cNvSpPr/>
            <p:nvPr/>
          </p:nvSpPr>
          <p:spPr>
            <a:xfrm>
              <a:off x="8451855" y="4779178"/>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6" name="rc116"/>
            <p:cNvSpPr/>
            <p:nvPr/>
          </p:nvSpPr>
          <p:spPr>
            <a:xfrm>
              <a:off x="8748310" y="4779178"/>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7" name="rc117"/>
            <p:cNvSpPr/>
            <p:nvPr/>
          </p:nvSpPr>
          <p:spPr>
            <a:xfrm>
              <a:off x="4301483" y="210115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 name="rc118"/>
            <p:cNvSpPr/>
            <p:nvPr/>
          </p:nvSpPr>
          <p:spPr>
            <a:xfrm>
              <a:off x="4597938" y="210115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 name="rc119"/>
            <p:cNvSpPr/>
            <p:nvPr/>
          </p:nvSpPr>
          <p:spPr>
            <a:xfrm>
              <a:off x="4894393"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 name="rc120"/>
            <p:cNvSpPr/>
            <p:nvPr/>
          </p:nvSpPr>
          <p:spPr>
            <a:xfrm>
              <a:off x="5190848"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 name="rc121"/>
            <p:cNvSpPr/>
            <p:nvPr/>
          </p:nvSpPr>
          <p:spPr>
            <a:xfrm>
              <a:off x="5487303"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 name="rc122"/>
            <p:cNvSpPr/>
            <p:nvPr/>
          </p:nvSpPr>
          <p:spPr>
            <a:xfrm>
              <a:off x="5783758"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 name="rc123"/>
            <p:cNvSpPr/>
            <p:nvPr/>
          </p:nvSpPr>
          <p:spPr>
            <a:xfrm>
              <a:off x="6080214" y="210115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 name="rc124"/>
            <p:cNvSpPr/>
            <p:nvPr/>
          </p:nvSpPr>
          <p:spPr>
            <a:xfrm>
              <a:off x="6376669"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 name="rc125"/>
            <p:cNvSpPr/>
            <p:nvPr/>
          </p:nvSpPr>
          <p:spPr>
            <a:xfrm>
              <a:off x="6673124"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 name="rc126"/>
            <p:cNvSpPr/>
            <p:nvPr/>
          </p:nvSpPr>
          <p:spPr>
            <a:xfrm>
              <a:off x="6969579" y="210115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 name="rc127"/>
            <p:cNvSpPr/>
            <p:nvPr/>
          </p:nvSpPr>
          <p:spPr>
            <a:xfrm>
              <a:off x="7266034" y="210115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 name="rc128"/>
            <p:cNvSpPr/>
            <p:nvPr/>
          </p:nvSpPr>
          <p:spPr>
            <a:xfrm>
              <a:off x="7562489"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 name="rc129"/>
            <p:cNvSpPr/>
            <p:nvPr/>
          </p:nvSpPr>
          <p:spPr>
            <a:xfrm>
              <a:off x="7858944" y="210115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 name="rc130"/>
            <p:cNvSpPr/>
            <p:nvPr/>
          </p:nvSpPr>
          <p:spPr>
            <a:xfrm>
              <a:off x="8155400"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 name="rc131"/>
            <p:cNvSpPr/>
            <p:nvPr/>
          </p:nvSpPr>
          <p:spPr>
            <a:xfrm>
              <a:off x="8451855"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2" name="rc132"/>
            <p:cNvSpPr/>
            <p:nvPr/>
          </p:nvSpPr>
          <p:spPr>
            <a:xfrm>
              <a:off x="8748310"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3" name="rc133"/>
            <p:cNvSpPr/>
            <p:nvPr/>
          </p:nvSpPr>
          <p:spPr>
            <a:xfrm>
              <a:off x="6376669" y="320387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 name="rc134"/>
            <p:cNvSpPr/>
            <p:nvPr/>
          </p:nvSpPr>
          <p:spPr>
            <a:xfrm>
              <a:off x="6673124" y="320387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5" name="rc135"/>
            <p:cNvSpPr/>
            <p:nvPr/>
          </p:nvSpPr>
          <p:spPr>
            <a:xfrm>
              <a:off x="6969579" y="320387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6" name="rc136"/>
            <p:cNvSpPr/>
            <p:nvPr/>
          </p:nvSpPr>
          <p:spPr>
            <a:xfrm>
              <a:off x="7266034" y="320387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 name="rc137"/>
            <p:cNvSpPr/>
            <p:nvPr/>
          </p:nvSpPr>
          <p:spPr>
            <a:xfrm>
              <a:off x="7562489" y="320387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 name="rc138"/>
            <p:cNvSpPr/>
            <p:nvPr/>
          </p:nvSpPr>
          <p:spPr>
            <a:xfrm>
              <a:off x="7858944" y="3203870"/>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9" name="rc139"/>
            <p:cNvSpPr/>
            <p:nvPr/>
          </p:nvSpPr>
          <p:spPr>
            <a:xfrm>
              <a:off x="8155400" y="3203870"/>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0" name="rc140"/>
            <p:cNvSpPr/>
            <p:nvPr/>
          </p:nvSpPr>
          <p:spPr>
            <a:xfrm>
              <a:off x="8451855" y="3203870"/>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1" name="rc141"/>
            <p:cNvSpPr/>
            <p:nvPr/>
          </p:nvSpPr>
          <p:spPr>
            <a:xfrm>
              <a:off x="8748310" y="320387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2" name="rc142"/>
            <p:cNvSpPr/>
            <p:nvPr/>
          </p:nvSpPr>
          <p:spPr>
            <a:xfrm>
              <a:off x="1929842" y="344016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 name="rc143"/>
            <p:cNvSpPr/>
            <p:nvPr/>
          </p:nvSpPr>
          <p:spPr>
            <a:xfrm>
              <a:off x="2226297" y="344016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 name="rc144"/>
            <p:cNvSpPr/>
            <p:nvPr/>
          </p:nvSpPr>
          <p:spPr>
            <a:xfrm>
              <a:off x="2522752"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 name="rc145"/>
            <p:cNvSpPr/>
            <p:nvPr/>
          </p:nvSpPr>
          <p:spPr>
            <a:xfrm>
              <a:off x="2819207"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6" name="rc146"/>
            <p:cNvSpPr/>
            <p:nvPr/>
          </p:nvSpPr>
          <p:spPr>
            <a:xfrm>
              <a:off x="3115662"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7" name="rc147"/>
            <p:cNvSpPr/>
            <p:nvPr/>
          </p:nvSpPr>
          <p:spPr>
            <a:xfrm>
              <a:off x="3412117"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8" name="rc148"/>
            <p:cNvSpPr/>
            <p:nvPr/>
          </p:nvSpPr>
          <p:spPr>
            <a:xfrm>
              <a:off x="1929842"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 name="rc149"/>
            <p:cNvSpPr/>
            <p:nvPr/>
          </p:nvSpPr>
          <p:spPr>
            <a:xfrm>
              <a:off x="2226297"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0" name="rc150"/>
            <p:cNvSpPr/>
            <p:nvPr/>
          </p:nvSpPr>
          <p:spPr>
            <a:xfrm>
              <a:off x="2522752"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 name="rc151"/>
            <p:cNvSpPr/>
            <p:nvPr/>
          </p:nvSpPr>
          <p:spPr>
            <a:xfrm>
              <a:off x="2819207"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2" name="rc152"/>
            <p:cNvSpPr/>
            <p:nvPr/>
          </p:nvSpPr>
          <p:spPr>
            <a:xfrm>
              <a:off x="3115662"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3" name="rc153"/>
            <p:cNvSpPr/>
            <p:nvPr/>
          </p:nvSpPr>
          <p:spPr>
            <a:xfrm>
              <a:off x="3412117"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4" name="rc154"/>
            <p:cNvSpPr/>
            <p:nvPr/>
          </p:nvSpPr>
          <p:spPr>
            <a:xfrm>
              <a:off x="3708572"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5" name="rc155"/>
            <p:cNvSpPr/>
            <p:nvPr/>
          </p:nvSpPr>
          <p:spPr>
            <a:xfrm>
              <a:off x="4005028"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6" name="rc156"/>
            <p:cNvSpPr/>
            <p:nvPr/>
          </p:nvSpPr>
          <p:spPr>
            <a:xfrm>
              <a:off x="4301483"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7" name="rc157"/>
            <p:cNvSpPr/>
            <p:nvPr/>
          </p:nvSpPr>
          <p:spPr>
            <a:xfrm>
              <a:off x="4597938"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8" name="rc158"/>
            <p:cNvSpPr/>
            <p:nvPr/>
          </p:nvSpPr>
          <p:spPr>
            <a:xfrm>
              <a:off x="4894393"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9" name="rc159"/>
            <p:cNvSpPr/>
            <p:nvPr/>
          </p:nvSpPr>
          <p:spPr>
            <a:xfrm>
              <a:off x="5190848"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0" name="rc160"/>
            <p:cNvSpPr/>
            <p:nvPr/>
          </p:nvSpPr>
          <p:spPr>
            <a:xfrm>
              <a:off x="5487303"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1" name="rc161"/>
            <p:cNvSpPr/>
            <p:nvPr/>
          </p:nvSpPr>
          <p:spPr>
            <a:xfrm>
              <a:off x="5783758"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2" name="rc162"/>
            <p:cNvSpPr/>
            <p:nvPr/>
          </p:nvSpPr>
          <p:spPr>
            <a:xfrm>
              <a:off x="6080214"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3" name="rc163"/>
            <p:cNvSpPr/>
            <p:nvPr/>
          </p:nvSpPr>
          <p:spPr>
            <a:xfrm>
              <a:off x="6376669"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4" name="rc164"/>
            <p:cNvSpPr/>
            <p:nvPr/>
          </p:nvSpPr>
          <p:spPr>
            <a:xfrm>
              <a:off x="6673124"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5" name="rc165"/>
            <p:cNvSpPr/>
            <p:nvPr/>
          </p:nvSpPr>
          <p:spPr>
            <a:xfrm>
              <a:off x="6969579"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6" name="rc166"/>
            <p:cNvSpPr/>
            <p:nvPr/>
          </p:nvSpPr>
          <p:spPr>
            <a:xfrm>
              <a:off x="7266034"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7" name="rc167"/>
            <p:cNvSpPr/>
            <p:nvPr/>
          </p:nvSpPr>
          <p:spPr>
            <a:xfrm>
              <a:off x="7562489"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8" name="rc168"/>
            <p:cNvSpPr/>
            <p:nvPr/>
          </p:nvSpPr>
          <p:spPr>
            <a:xfrm>
              <a:off x="7858944"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9" name="rc169"/>
            <p:cNvSpPr/>
            <p:nvPr/>
          </p:nvSpPr>
          <p:spPr>
            <a:xfrm>
              <a:off x="8155400"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0" name="rc170"/>
            <p:cNvSpPr/>
            <p:nvPr/>
          </p:nvSpPr>
          <p:spPr>
            <a:xfrm>
              <a:off x="8451855" y="233745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71" name="rc171"/>
            <p:cNvSpPr/>
            <p:nvPr/>
          </p:nvSpPr>
          <p:spPr>
            <a:xfrm>
              <a:off x="8748310"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2" name="rc172"/>
            <p:cNvSpPr/>
            <p:nvPr/>
          </p:nvSpPr>
          <p:spPr>
            <a:xfrm>
              <a:off x="4005028" y="391275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3" name="rc173"/>
            <p:cNvSpPr/>
            <p:nvPr/>
          </p:nvSpPr>
          <p:spPr>
            <a:xfrm>
              <a:off x="4301483" y="391275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74" name="rc174"/>
            <p:cNvSpPr/>
            <p:nvPr/>
          </p:nvSpPr>
          <p:spPr>
            <a:xfrm>
              <a:off x="4597938" y="391275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75" name="rc175"/>
            <p:cNvSpPr/>
            <p:nvPr/>
          </p:nvSpPr>
          <p:spPr>
            <a:xfrm>
              <a:off x="4894393" y="391275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76" name="rc176"/>
            <p:cNvSpPr/>
            <p:nvPr/>
          </p:nvSpPr>
          <p:spPr>
            <a:xfrm>
              <a:off x="5190848" y="391275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77" name="rc177"/>
            <p:cNvSpPr/>
            <p:nvPr/>
          </p:nvSpPr>
          <p:spPr>
            <a:xfrm>
              <a:off x="5487303" y="391275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78" name="rc178"/>
            <p:cNvSpPr/>
            <p:nvPr/>
          </p:nvSpPr>
          <p:spPr>
            <a:xfrm>
              <a:off x="5783758" y="391275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79" name="rc179"/>
            <p:cNvSpPr/>
            <p:nvPr/>
          </p:nvSpPr>
          <p:spPr>
            <a:xfrm>
              <a:off x="6080214" y="391275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80" name="rc180"/>
            <p:cNvSpPr/>
            <p:nvPr/>
          </p:nvSpPr>
          <p:spPr>
            <a:xfrm>
              <a:off x="6376669" y="391275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1" name="rc181"/>
            <p:cNvSpPr/>
            <p:nvPr/>
          </p:nvSpPr>
          <p:spPr>
            <a:xfrm>
              <a:off x="6673124" y="391275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2" name="rc182"/>
            <p:cNvSpPr/>
            <p:nvPr/>
          </p:nvSpPr>
          <p:spPr>
            <a:xfrm>
              <a:off x="6969579" y="391275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3" name="rc183"/>
            <p:cNvSpPr/>
            <p:nvPr/>
          </p:nvSpPr>
          <p:spPr>
            <a:xfrm>
              <a:off x="7266034" y="391275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4" name="rc184"/>
            <p:cNvSpPr/>
            <p:nvPr/>
          </p:nvSpPr>
          <p:spPr>
            <a:xfrm>
              <a:off x="7562489" y="391275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7858944" y="391275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86" name="rc186"/>
            <p:cNvSpPr/>
            <p:nvPr/>
          </p:nvSpPr>
          <p:spPr>
            <a:xfrm>
              <a:off x="8155400" y="391275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87" name="rc187"/>
            <p:cNvSpPr/>
            <p:nvPr/>
          </p:nvSpPr>
          <p:spPr>
            <a:xfrm>
              <a:off x="8451855" y="3912759"/>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88" name="rc188"/>
            <p:cNvSpPr/>
            <p:nvPr/>
          </p:nvSpPr>
          <p:spPr>
            <a:xfrm>
              <a:off x="8748310" y="391275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89" name="rc189"/>
            <p:cNvSpPr/>
            <p:nvPr/>
          </p:nvSpPr>
          <p:spPr>
            <a:xfrm>
              <a:off x="1929842" y="249498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90" name="rc190"/>
            <p:cNvSpPr/>
            <p:nvPr/>
          </p:nvSpPr>
          <p:spPr>
            <a:xfrm>
              <a:off x="2226297" y="249498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91" name="rc191"/>
            <p:cNvSpPr/>
            <p:nvPr/>
          </p:nvSpPr>
          <p:spPr>
            <a:xfrm>
              <a:off x="2522752" y="249498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92" name="rc192"/>
            <p:cNvSpPr/>
            <p:nvPr/>
          </p:nvSpPr>
          <p:spPr>
            <a:xfrm>
              <a:off x="2819207" y="249498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93" name="rc193"/>
            <p:cNvSpPr/>
            <p:nvPr/>
          </p:nvSpPr>
          <p:spPr>
            <a:xfrm>
              <a:off x="3115662" y="249498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94" name="rc194"/>
            <p:cNvSpPr/>
            <p:nvPr/>
          </p:nvSpPr>
          <p:spPr>
            <a:xfrm>
              <a:off x="3412117" y="249498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95" name="rc195"/>
            <p:cNvSpPr/>
            <p:nvPr/>
          </p:nvSpPr>
          <p:spPr>
            <a:xfrm>
              <a:off x="3708572" y="2494981"/>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6" name="rc196"/>
            <p:cNvSpPr/>
            <p:nvPr/>
          </p:nvSpPr>
          <p:spPr>
            <a:xfrm>
              <a:off x="4005028" y="2494981"/>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7" name="rc197"/>
            <p:cNvSpPr/>
            <p:nvPr/>
          </p:nvSpPr>
          <p:spPr>
            <a:xfrm>
              <a:off x="4301483" y="249498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8" name="rc198"/>
            <p:cNvSpPr/>
            <p:nvPr/>
          </p:nvSpPr>
          <p:spPr>
            <a:xfrm>
              <a:off x="4597938"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9" name="rc199"/>
            <p:cNvSpPr/>
            <p:nvPr/>
          </p:nvSpPr>
          <p:spPr>
            <a:xfrm>
              <a:off x="4894393"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0" name="rc200"/>
            <p:cNvSpPr/>
            <p:nvPr/>
          </p:nvSpPr>
          <p:spPr>
            <a:xfrm>
              <a:off x="5190848"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1" name="rc201"/>
            <p:cNvSpPr/>
            <p:nvPr/>
          </p:nvSpPr>
          <p:spPr>
            <a:xfrm>
              <a:off x="5487303"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2" name="rc202"/>
            <p:cNvSpPr/>
            <p:nvPr/>
          </p:nvSpPr>
          <p:spPr>
            <a:xfrm>
              <a:off x="5783758"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3" name="rc203"/>
            <p:cNvSpPr/>
            <p:nvPr/>
          </p:nvSpPr>
          <p:spPr>
            <a:xfrm>
              <a:off x="6080214"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4" name="rc204"/>
            <p:cNvSpPr/>
            <p:nvPr/>
          </p:nvSpPr>
          <p:spPr>
            <a:xfrm>
              <a:off x="6376669"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5" name="rc205"/>
            <p:cNvSpPr/>
            <p:nvPr/>
          </p:nvSpPr>
          <p:spPr>
            <a:xfrm>
              <a:off x="6673124"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6" name="rc206"/>
            <p:cNvSpPr/>
            <p:nvPr/>
          </p:nvSpPr>
          <p:spPr>
            <a:xfrm>
              <a:off x="6969579"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7" name="rc207"/>
            <p:cNvSpPr/>
            <p:nvPr/>
          </p:nvSpPr>
          <p:spPr>
            <a:xfrm>
              <a:off x="7266034"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8" name="rc208"/>
            <p:cNvSpPr/>
            <p:nvPr/>
          </p:nvSpPr>
          <p:spPr>
            <a:xfrm>
              <a:off x="7562489"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9" name="rc209"/>
            <p:cNvSpPr/>
            <p:nvPr/>
          </p:nvSpPr>
          <p:spPr>
            <a:xfrm>
              <a:off x="7858944"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0" name="rc210"/>
            <p:cNvSpPr/>
            <p:nvPr/>
          </p:nvSpPr>
          <p:spPr>
            <a:xfrm>
              <a:off x="8155400"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1" name="rc211"/>
            <p:cNvSpPr/>
            <p:nvPr/>
          </p:nvSpPr>
          <p:spPr>
            <a:xfrm>
              <a:off x="8451855"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2" name="rc212"/>
            <p:cNvSpPr/>
            <p:nvPr/>
          </p:nvSpPr>
          <p:spPr>
            <a:xfrm>
              <a:off x="8748310" y="249498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3" name="rc213"/>
            <p:cNvSpPr/>
            <p:nvPr/>
          </p:nvSpPr>
          <p:spPr>
            <a:xfrm>
              <a:off x="1929842" y="281004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14" name="rc214"/>
            <p:cNvSpPr/>
            <p:nvPr/>
          </p:nvSpPr>
          <p:spPr>
            <a:xfrm>
              <a:off x="2226297" y="2810043"/>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15" name="rc215"/>
            <p:cNvSpPr/>
            <p:nvPr/>
          </p:nvSpPr>
          <p:spPr>
            <a:xfrm>
              <a:off x="2522752" y="281004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6" name="rc216"/>
            <p:cNvSpPr/>
            <p:nvPr/>
          </p:nvSpPr>
          <p:spPr>
            <a:xfrm>
              <a:off x="2819207" y="281004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7" name="rc217"/>
            <p:cNvSpPr/>
            <p:nvPr/>
          </p:nvSpPr>
          <p:spPr>
            <a:xfrm>
              <a:off x="3115662"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8" name="rc218"/>
            <p:cNvSpPr/>
            <p:nvPr/>
          </p:nvSpPr>
          <p:spPr>
            <a:xfrm>
              <a:off x="3412117"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9" name="rc219"/>
            <p:cNvSpPr/>
            <p:nvPr/>
          </p:nvSpPr>
          <p:spPr>
            <a:xfrm>
              <a:off x="3708572"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0" name="rc220"/>
            <p:cNvSpPr/>
            <p:nvPr/>
          </p:nvSpPr>
          <p:spPr>
            <a:xfrm>
              <a:off x="4005028"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1" name="rc221"/>
            <p:cNvSpPr/>
            <p:nvPr/>
          </p:nvSpPr>
          <p:spPr>
            <a:xfrm>
              <a:off x="4301483"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2" name="rc222"/>
            <p:cNvSpPr/>
            <p:nvPr/>
          </p:nvSpPr>
          <p:spPr>
            <a:xfrm>
              <a:off x="4597938" y="2810043"/>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23" name="rc223"/>
            <p:cNvSpPr/>
            <p:nvPr/>
          </p:nvSpPr>
          <p:spPr>
            <a:xfrm>
              <a:off x="4894393"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4" name="rc224"/>
            <p:cNvSpPr/>
            <p:nvPr/>
          </p:nvSpPr>
          <p:spPr>
            <a:xfrm>
              <a:off x="5190848" y="281004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5" name="rc225"/>
            <p:cNvSpPr/>
            <p:nvPr/>
          </p:nvSpPr>
          <p:spPr>
            <a:xfrm>
              <a:off x="5487303" y="281004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6" name="rc226"/>
            <p:cNvSpPr/>
            <p:nvPr/>
          </p:nvSpPr>
          <p:spPr>
            <a:xfrm>
              <a:off x="5783758" y="281004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7" name="rc227"/>
            <p:cNvSpPr/>
            <p:nvPr/>
          </p:nvSpPr>
          <p:spPr>
            <a:xfrm>
              <a:off x="6080214"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8" name="rc228"/>
            <p:cNvSpPr/>
            <p:nvPr/>
          </p:nvSpPr>
          <p:spPr>
            <a:xfrm>
              <a:off x="6376669"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9" name="rc229"/>
            <p:cNvSpPr/>
            <p:nvPr/>
          </p:nvSpPr>
          <p:spPr>
            <a:xfrm>
              <a:off x="6673124"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0" name="rc230"/>
            <p:cNvSpPr/>
            <p:nvPr/>
          </p:nvSpPr>
          <p:spPr>
            <a:xfrm>
              <a:off x="6969579"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7266034"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2" name="rc232"/>
            <p:cNvSpPr/>
            <p:nvPr/>
          </p:nvSpPr>
          <p:spPr>
            <a:xfrm>
              <a:off x="7562489" y="281004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3" name="rc233"/>
            <p:cNvSpPr/>
            <p:nvPr/>
          </p:nvSpPr>
          <p:spPr>
            <a:xfrm>
              <a:off x="7858944" y="281004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4" name="rc234"/>
            <p:cNvSpPr/>
            <p:nvPr/>
          </p:nvSpPr>
          <p:spPr>
            <a:xfrm>
              <a:off x="8155400" y="2810043"/>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35" name="rc235"/>
            <p:cNvSpPr/>
            <p:nvPr/>
          </p:nvSpPr>
          <p:spPr>
            <a:xfrm>
              <a:off x="8451855" y="2810043"/>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36" name="rc236"/>
            <p:cNvSpPr/>
            <p:nvPr/>
          </p:nvSpPr>
          <p:spPr>
            <a:xfrm>
              <a:off x="8748310" y="2810043"/>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37" name="rc237"/>
            <p:cNvSpPr/>
            <p:nvPr/>
          </p:nvSpPr>
          <p:spPr>
            <a:xfrm>
              <a:off x="1929842" y="3912759"/>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8" name="rc238"/>
            <p:cNvSpPr/>
            <p:nvPr/>
          </p:nvSpPr>
          <p:spPr>
            <a:xfrm>
              <a:off x="2226297" y="3912759"/>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39" name="rc239"/>
            <p:cNvSpPr/>
            <p:nvPr/>
          </p:nvSpPr>
          <p:spPr>
            <a:xfrm>
              <a:off x="2522752" y="3912759"/>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40" name="rc240"/>
            <p:cNvSpPr/>
            <p:nvPr/>
          </p:nvSpPr>
          <p:spPr>
            <a:xfrm>
              <a:off x="2819207" y="391275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1" name="rc241"/>
            <p:cNvSpPr/>
            <p:nvPr/>
          </p:nvSpPr>
          <p:spPr>
            <a:xfrm>
              <a:off x="3115662" y="391275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2" name="rc242"/>
            <p:cNvSpPr/>
            <p:nvPr/>
          </p:nvSpPr>
          <p:spPr>
            <a:xfrm>
              <a:off x="3412117" y="391275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3" name="rc243"/>
            <p:cNvSpPr/>
            <p:nvPr/>
          </p:nvSpPr>
          <p:spPr>
            <a:xfrm>
              <a:off x="3708572" y="391275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4" name="rc244"/>
            <p:cNvSpPr/>
            <p:nvPr/>
          </p:nvSpPr>
          <p:spPr>
            <a:xfrm>
              <a:off x="1929842" y="351893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5" name="rc245"/>
            <p:cNvSpPr/>
            <p:nvPr/>
          </p:nvSpPr>
          <p:spPr>
            <a:xfrm>
              <a:off x="2226297" y="351893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46" name="rc246"/>
            <p:cNvSpPr/>
            <p:nvPr/>
          </p:nvSpPr>
          <p:spPr>
            <a:xfrm>
              <a:off x="2522752"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7" name="rc247"/>
            <p:cNvSpPr/>
            <p:nvPr/>
          </p:nvSpPr>
          <p:spPr>
            <a:xfrm>
              <a:off x="2819207" y="351893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8" name="rc248"/>
            <p:cNvSpPr/>
            <p:nvPr/>
          </p:nvSpPr>
          <p:spPr>
            <a:xfrm>
              <a:off x="3115662" y="3518932"/>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9" name="rc249"/>
            <p:cNvSpPr/>
            <p:nvPr/>
          </p:nvSpPr>
          <p:spPr>
            <a:xfrm>
              <a:off x="3412117" y="351893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0" name="rc250"/>
            <p:cNvSpPr/>
            <p:nvPr/>
          </p:nvSpPr>
          <p:spPr>
            <a:xfrm>
              <a:off x="3708572" y="3518932"/>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1" name="rc251"/>
            <p:cNvSpPr/>
            <p:nvPr/>
          </p:nvSpPr>
          <p:spPr>
            <a:xfrm>
              <a:off x="4005028" y="3518932"/>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2" name="rc252"/>
            <p:cNvSpPr/>
            <p:nvPr/>
          </p:nvSpPr>
          <p:spPr>
            <a:xfrm>
              <a:off x="1929842" y="273127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3" name="rc253"/>
            <p:cNvSpPr/>
            <p:nvPr/>
          </p:nvSpPr>
          <p:spPr>
            <a:xfrm>
              <a:off x="2226297" y="273127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4" name="rc254"/>
            <p:cNvSpPr/>
            <p:nvPr/>
          </p:nvSpPr>
          <p:spPr>
            <a:xfrm>
              <a:off x="2522752" y="273127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5" name="rc255"/>
            <p:cNvSpPr/>
            <p:nvPr/>
          </p:nvSpPr>
          <p:spPr>
            <a:xfrm>
              <a:off x="2819207" y="273127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6" name="rc256"/>
            <p:cNvSpPr/>
            <p:nvPr/>
          </p:nvSpPr>
          <p:spPr>
            <a:xfrm>
              <a:off x="3115662" y="273127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7" name="rc257"/>
            <p:cNvSpPr/>
            <p:nvPr/>
          </p:nvSpPr>
          <p:spPr>
            <a:xfrm>
              <a:off x="3412117" y="273127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8" name="rc258"/>
            <p:cNvSpPr/>
            <p:nvPr/>
          </p:nvSpPr>
          <p:spPr>
            <a:xfrm>
              <a:off x="3708572"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9" name="rc259"/>
            <p:cNvSpPr/>
            <p:nvPr/>
          </p:nvSpPr>
          <p:spPr>
            <a:xfrm>
              <a:off x="4005028"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0" name="rc260"/>
            <p:cNvSpPr/>
            <p:nvPr/>
          </p:nvSpPr>
          <p:spPr>
            <a:xfrm>
              <a:off x="4301483" y="273127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1" name="rc261"/>
            <p:cNvSpPr/>
            <p:nvPr/>
          </p:nvSpPr>
          <p:spPr>
            <a:xfrm>
              <a:off x="4597938" y="273127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2" name="rc262"/>
            <p:cNvSpPr/>
            <p:nvPr/>
          </p:nvSpPr>
          <p:spPr>
            <a:xfrm>
              <a:off x="4894393" y="273127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3" name="rc263"/>
            <p:cNvSpPr/>
            <p:nvPr/>
          </p:nvSpPr>
          <p:spPr>
            <a:xfrm>
              <a:off x="5190848" y="273127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4" name="rc264"/>
            <p:cNvSpPr/>
            <p:nvPr/>
          </p:nvSpPr>
          <p:spPr>
            <a:xfrm>
              <a:off x="5487303" y="273127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5" name="rc265"/>
            <p:cNvSpPr/>
            <p:nvPr/>
          </p:nvSpPr>
          <p:spPr>
            <a:xfrm>
              <a:off x="5783758" y="273127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6" name="rc266"/>
            <p:cNvSpPr/>
            <p:nvPr/>
          </p:nvSpPr>
          <p:spPr>
            <a:xfrm>
              <a:off x="6080214" y="273127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7" name="rc267"/>
            <p:cNvSpPr/>
            <p:nvPr/>
          </p:nvSpPr>
          <p:spPr>
            <a:xfrm>
              <a:off x="6376669" y="273127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8" name="rc268"/>
            <p:cNvSpPr/>
            <p:nvPr/>
          </p:nvSpPr>
          <p:spPr>
            <a:xfrm>
              <a:off x="6673124"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9" name="rc269"/>
            <p:cNvSpPr/>
            <p:nvPr/>
          </p:nvSpPr>
          <p:spPr>
            <a:xfrm>
              <a:off x="6969579"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0" name="rc270"/>
            <p:cNvSpPr/>
            <p:nvPr/>
          </p:nvSpPr>
          <p:spPr>
            <a:xfrm>
              <a:off x="7266034"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1" name="rc271"/>
            <p:cNvSpPr/>
            <p:nvPr/>
          </p:nvSpPr>
          <p:spPr>
            <a:xfrm>
              <a:off x="7562489"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2" name="rc272"/>
            <p:cNvSpPr/>
            <p:nvPr/>
          </p:nvSpPr>
          <p:spPr>
            <a:xfrm>
              <a:off x="7858944" y="273127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3" name="rc273"/>
            <p:cNvSpPr/>
            <p:nvPr/>
          </p:nvSpPr>
          <p:spPr>
            <a:xfrm>
              <a:off x="8155400" y="273127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4" name="rc274"/>
            <p:cNvSpPr/>
            <p:nvPr/>
          </p:nvSpPr>
          <p:spPr>
            <a:xfrm>
              <a:off x="8451855" y="273127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5" name="rc275"/>
            <p:cNvSpPr/>
            <p:nvPr/>
          </p:nvSpPr>
          <p:spPr>
            <a:xfrm>
              <a:off x="8748310" y="273127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6" name="rc276"/>
            <p:cNvSpPr/>
            <p:nvPr/>
          </p:nvSpPr>
          <p:spPr>
            <a:xfrm>
              <a:off x="4301483" y="3518932"/>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7" name="rc277"/>
            <p:cNvSpPr/>
            <p:nvPr/>
          </p:nvSpPr>
          <p:spPr>
            <a:xfrm>
              <a:off x="4597938" y="3518932"/>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8" name="rc278"/>
            <p:cNvSpPr/>
            <p:nvPr/>
          </p:nvSpPr>
          <p:spPr>
            <a:xfrm>
              <a:off x="4894393" y="351893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9" name="rc279"/>
            <p:cNvSpPr/>
            <p:nvPr/>
          </p:nvSpPr>
          <p:spPr>
            <a:xfrm>
              <a:off x="5190848" y="3518932"/>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80" name="rc280"/>
            <p:cNvSpPr/>
            <p:nvPr/>
          </p:nvSpPr>
          <p:spPr>
            <a:xfrm>
              <a:off x="5487303" y="351893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1" name="rc281"/>
            <p:cNvSpPr/>
            <p:nvPr/>
          </p:nvSpPr>
          <p:spPr>
            <a:xfrm>
              <a:off x="5783758" y="351893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2" name="rc282"/>
            <p:cNvSpPr/>
            <p:nvPr/>
          </p:nvSpPr>
          <p:spPr>
            <a:xfrm>
              <a:off x="6080214" y="351893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3" name="rc283"/>
            <p:cNvSpPr/>
            <p:nvPr/>
          </p:nvSpPr>
          <p:spPr>
            <a:xfrm>
              <a:off x="6376669" y="3518932"/>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84" name="rc284"/>
            <p:cNvSpPr/>
            <p:nvPr/>
          </p:nvSpPr>
          <p:spPr>
            <a:xfrm>
              <a:off x="6673124" y="351893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6969579" y="351893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6" name="rc286"/>
            <p:cNvSpPr/>
            <p:nvPr/>
          </p:nvSpPr>
          <p:spPr>
            <a:xfrm>
              <a:off x="7266034"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7" name="rc287"/>
            <p:cNvSpPr/>
            <p:nvPr/>
          </p:nvSpPr>
          <p:spPr>
            <a:xfrm>
              <a:off x="7562489" y="351893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8" name="rc288"/>
            <p:cNvSpPr/>
            <p:nvPr/>
          </p:nvSpPr>
          <p:spPr>
            <a:xfrm>
              <a:off x="7858944" y="351893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9" name="rc289"/>
            <p:cNvSpPr/>
            <p:nvPr/>
          </p:nvSpPr>
          <p:spPr>
            <a:xfrm>
              <a:off x="8155400" y="351893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0" name="rc290"/>
            <p:cNvSpPr/>
            <p:nvPr/>
          </p:nvSpPr>
          <p:spPr>
            <a:xfrm>
              <a:off x="8451855" y="351893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1" name="rc291"/>
            <p:cNvSpPr/>
            <p:nvPr/>
          </p:nvSpPr>
          <p:spPr>
            <a:xfrm>
              <a:off x="8748310"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2" name="rc292"/>
            <p:cNvSpPr/>
            <p:nvPr/>
          </p:nvSpPr>
          <p:spPr>
            <a:xfrm>
              <a:off x="1929842" y="3833993"/>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3" name="rc293"/>
            <p:cNvSpPr/>
            <p:nvPr/>
          </p:nvSpPr>
          <p:spPr>
            <a:xfrm>
              <a:off x="2226297" y="383399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4" name="rc294"/>
            <p:cNvSpPr/>
            <p:nvPr/>
          </p:nvSpPr>
          <p:spPr>
            <a:xfrm>
              <a:off x="2522752" y="3833993"/>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5" name="rc295"/>
            <p:cNvSpPr/>
            <p:nvPr/>
          </p:nvSpPr>
          <p:spPr>
            <a:xfrm>
              <a:off x="2819207" y="3833993"/>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96" name="rc296"/>
            <p:cNvSpPr/>
            <p:nvPr/>
          </p:nvSpPr>
          <p:spPr>
            <a:xfrm>
              <a:off x="3115662" y="3833993"/>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7" name="rc297"/>
            <p:cNvSpPr/>
            <p:nvPr/>
          </p:nvSpPr>
          <p:spPr>
            <a:xfrm>
              <a:off x="3412117" y="383399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98" name="rc298"/>
            <p:cNvSpPr/>
            <p:nvPr/>
          </p:nvSpPr>
          <p:spPr>
            <a:xfrm>
              <a:off x="3708572"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9" name="rc299"/>
            <p:cNvSpPr/>
            <p:nvPr/>
          </p:nvSpPr>
          <p:spPr>
            <a:xfrm>
              <a:off x="4005028"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0" name="rc300"/>
            <p:cNvSpPr/>
            <p:nvPr/>
          </p:nvSpPr>
          <p:spPr>
            <a:xfrm>
              <a:off x="4301483" y="383399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1" name="rc301"/>
            <p:cNvSpPr/>
            <p:nvPr/>
          </p:nvSpPr>
          <p:spPr>
            <a:xfrm>
              <a:off x="4597938"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2" name="rc302"/>
            <p:cNvSpPr/>
            <p:nvPr/>
          </p:nvSpPr>
          <p:spPr>
            <a:xfrm>
              <a:off x="4894393"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3" name="rc303"/>
            <p:cNvSpPr/>
            <p:nvPr/>
          </p:nvSpPr>
          <p:spPr>
            <a:xfrm>
              <a:off x="5190848"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4" name="rc304"/>
            <p:cNvSpPr/>
            <p:nvPr/>
          </p:nvSpPr>
          <p:spPr>
            <a:xfrm>
              <a:off x="5487303"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5" name="rc305"/>
            <p:cNvSpPr/>
            <p:nvPr/>
          </p:nvSpPr>
          <p:spPr>
            <a:xfrm>
              <a:off x="1929842" y="1943623"/>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6" name="rc306"/>
            <p:cNvSpPr/>
            <p:nvPr/>
          </p:nvSpPr>
          <p:spPr>
            <a:xfrm>
              <a:off x="2226297" y="1943623"/>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7" name="rc307"/>
            <p:cNvSpPr/>
            <p:nvPr/>
          </p:nvSpPr>
          <p:spPr>
            <a:xfrm>
              <a:off x="2522752" y="194362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8" name="rc308"/>
            <p:cNvSpPr/>
            <p:nvPr/>
          </p:nvSpPr>
          <p:spPr>
            <a:xfrm>
              <a:off x="2819207" y="194362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9" name="rc309"/>
            <p:cNvSpPr/>
            <p:nvPr/>
          </p:nvSpPr>
          <p:spPr>
            <a:xfrm>
              <a:off x="3115662" y="194362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0" name="rc310"/>
            <p:cNvSpPr/>
            <p:nvPr/>
          </p:nvSpPr>
          <p:spPr>
            <a:xfrm>
              <a:off x="3412117" y="194362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1" name="rc311"/>
            <p:cNvSpPr/>
            <p:nvPr/>
          </p:nvSpPr>
          <p:spPr>
            <a:xfrm>
              <a:off x="3708572"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2" name="rc312"/>
            <p:cNvSpPr/>
            <p:nvPr/>
          </p:nvSpPr>
          <p:spPr>
            <a:xfrm>
              <a:off x="4005028"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3" name="rc313"/>
            <p:cNvSpPr/>
            <p:nvPr/>
          </p:nvSpPr>
          <p:spPr>
            <a:xfrm>
              <a:off x="4301483"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4" name="rc314"/>
            <p:cNvSpPr/>
            <p:nvPr/>
          </p:nvSpPr>
          <p:spPr>
            <a:xfrm>
              <a:off x="4597938"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5" name="rc315"/>
            <p:cNvSpPr/>
            <p:nvPr/>
          </p:nvSpPr>
          <p:spPr>
            <a:xfrm>
              <a:off x="4894393"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6" name="rc316"/>
            <p:cNvSpPr/>
            <p:nvPr/>
          </p:nvSpPr>
          <p:spPr>
            <a:xfrm>
              <a:off x="5190848"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7" name="rc317"/>
            <p:cNvSpPr/>
            <p:nvPr/>
          </p:nvSpPr>
          <p:spPr>
            <a:xfrm>
              <a:off x="5487303"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8" name="rc318"/>
            <p:cNvSpPr/>
            <p:nvPr/>
          </p:nvSpPr>
          <p:spPr>
            <a:xfrm>
              <a:off x="5783758"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9" name="rc319"/>
            <p:cNvSpPr/>
            <p:nvPr/>
          </p:nvSpPr>
          <p:spPr>
            <a:xfrm>
              <a:off x="1929842"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0" name="rc320"/>
            <p:cNvSpPr/>
            <p:nvPr/>
          </p:nvSpPr>
          <p:spPr>
            <a:xfrm>
              <a:off x="2226297"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1" name="rc321"/>
            <p:cNvSpPr/>
            <p:nvPr/>
          </p:nvSpPr>
          <p:spPr>
            <a:xfrm>
              <a:off x="2522752"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2" name="rc322"/>
            <p:cNvSpPr/>
            <p:nvPr/>
          </p:nvSpPr>
          <p:spPr>
            <a:xfrm>
              <a:off x="2819207"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3" name="rc323"/>
            <p:cNvSpPr/>
            <p:nvPr/>
          </p:nvSpPr>
          <p:spPr>
            <a:xfrm>
              <a:off x="3115662"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4" name="rc324"/>
            <p:cNvSpPr/>
            <p:nvPr/>
          </p:nvSpPr>
          <p:spPr>
            <a:xfrm>
              <a:off x="3412117"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5" name="rc325"/>
            <p:cNvSpPr/>
            <p:nvPr/>
          </p:nvSpPr>
          <p:spPr>
            <a:xfrm>
              <a:off x="3708572" y="265251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6" name="rc326"/>
            <p:cNvSpPr/>
            <p:nvPr/>
          </p:nvSpPr>
          <p:spPr>
            <a:xfrm>
              <a:off x="4005028"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7" name="rc327"/>
            <p:cNvSpPr/>
            <p:nvPr/>
          </p:nvSpPr>
          <p:spPr>
            <a:xfrm>
              <a:off x="4301483"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8" name="rc328"/>
            <p:cNvSpPr/>
            <p:nvPr/>
          </p:nvSpPr>
          <p:spPr>
            <a:xfrm>
              <a:off x="4597938"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9" name="rc329"/>
            <p:cNvSpPr/>
            <p:nvPr/>
          </p:nvSpPr>
          <p:spPr>
            <a:xfrm>
              <a:off x="4894393"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0" name="rc330"/>
            <p:cNvSpPr/>
            <p:nvPr/>
          </p:nvSpPr>
          <p:spPr>
            <a:xfrm>
              <a:off x="5190848"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1" name="rc331"/>
            <p:cNvSpPr/>
            <p:nvPr/>
          </p:nvSpPr>
          <p:spPr>
            <a:xfrm>
              <a:off x="5487303"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2" name="rc332"/>
            <p:cNvSpPr/>
            <p:nvPr/>
          </p:nvSpPr>
          <p:spPr>
            <a:xfrm>
              <a:off x="5783758"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3" name="rc333"/>
            <p:cNvSpPr/>
            <p:nvPr/>
          </p:nvSpPr>
          <p:spPr>
            <a:xfrm>
              <a:off x="6080214"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4" name="rc334"/>
            <p:cNvSpPr/>
            <p:nvPr/>
          </p:nvSpPr>
          <p:spPr>
            <a:xfrm>
              <a:off x="6376669"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5" name="rc335"/>
            <p:cNvSpPr/>
            <p:nvPr/>
          </p:nvSpPr>
          <p:spPr>
            <a:xfrm>
              <a:off x="6673124"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6" name="rc336"/>
            <p:cNvSpPr/>
            <p:nvPr/>
          </p:nvSpPr>
          <p:spPr>
            <a:xfrm>
              <a:off x="6969579" y="2652512"/>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7" name="rc337"/>
            <p:cNvSpPr/>
            <p:nvPr/>
          </p:nvSpPr>
          <p:spPr>
            <a:xfrm>
              <a:off x="7266034" y="265251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8" name="rc338"/>
            <p:cNvSpPr/>
            <p:nvPr/>
          </p:nvSpPr>
          <p:spPr>
            <a:xfrm>
              <a:off x="7562489"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9" name="rc339"/>
            <p:cNvSpPr/>
            <p:nvPr/>
          </p:nvSpPr>
          <p:spPr>
            <a:xfrm>
              <a:off x="7858944"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0" name="rc340"/>
            <p:cNvSpPr/>
            <p:nvPr/>
          </p:nvSpPr>
          <p:spPr>
            <a:xfrm>
              <a:off x="8155400" y="2652512"/>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1" name="rc341"/>
            <p:cNvSpPr/>
            <p:nvPr/>
          </p:nvSpPr>
          <p:spPr>
            <a:xfrm>
              <a:off x="8451855" y="2652512"/>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42" name="rc342"/>
            <p:cNvSpPr/>
            <p:nvPr/>
          </p:nvSpPr>
          <p:spPr>
            <a:xfrm>
              <a:off x="8748310" y="2652512"/>
              <a:ext cx="296455" cy="7876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43" name="rc343"/>
            <p:cNvSpPr/>
            <p:nvPr/>
          </p:nvSpPr>
          <p:spPr>
            <a:xfrm>
              <a:off x="1929842" y="4621647"/>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44" name="rc344"/>
            <p:cNvSpPr/>
            <p:nvPr/>
          </p:nvSpPr>
          <p:spPr>
            <a:xfrm>
              <a:off x="2226297" y="4621647"/>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45" name="rc345"/>
            <p:cNvSpPr/>
            <p:nvPr/>
          </p:nvSpPr>
          <p:spPr>
            <a:xfrm>
              <a:off x="2522752" y="462164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46" name="rc346"/>
            <p:cNvSpPr/>
            <p:nvPr/>
          </p:nvSpPr>
          <p:spPr>
            <a:xfrm>
              <a:off x="2819207" y="4621647"/>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7" name="rc347"/>
            <p:cNvSpPr/>
            <p:nvPr/>
          </p:nvSpPr>
          <p:spPr>
            <a:xfrm>
              <a:off x="3115662" y="4621647"/>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48" name="rc348"/>
            <p:cNvSpPr/>
            <p:nvPr/>
          </p:nvSpPr>
          <p:spPr>
            <a:xfrm>
              <a:off x="3412117" y="462164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49" name="rc349"/>
            <p:cNvSpPr/>
            <p:nvPr/>
          </p:nvSpPr>
          <p:spPr>
            <a:xfrm>
              <a:off x="3708572" y="4621647"/>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0" name="rc350"/>
            <p:cNvSpPr/>
            <p:nvPr/>
          </p:nvSpPr>
          <p:spPr>
            <a:xfrm>
              <a:off x="4005028" y="462164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51" name="rc351"/>
            <p:cNvSpPr/>
            <p:nvPr/>
          </p:nvSpPr>
          <p:spPr>
            <a:xfrm>
              <a:off x="4301483" y="462164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52" name="rc352"/>
            <p:cNvSpPr/>
            <p:nvPr/>
          </p:nvSpPr>
          <p:spPr>
            <a:xfrm>
              <a:off x="4597938" y="462164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53" name="rc353"/>
            <p:cNvSpPr/>
            <p:nvPr/>
          </p:nvSpPr>
          <p:spPr>
            <a:xfrm>
              <a:off x="4894393" y="462164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54" name="rc354"/>
            <p:cNvSpPr/>
            <p:nvPr/>
          </p:nvSpPr>
          <p:spPr>
            <a:xfrm>
              <a:off x="5190848" y="4621647"/>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55" name="rc355"/>
            <p:cNvSpPr/>
            <p:nvPr/>
          </p:nvSpPr>
          <p:spPr>
            <a:xfrm>
              <a:off x="5487303" y="462164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56" name="rc356"/>
            <p:cNvSpPr/>
            <p:nvPr/>
          </p:nvSpPr>
          <p:spPr>
            <a:xfrm>
              <a:off x="5783758" y="462164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57" name="rc357"/>
            <p:cNvSpPr/>
            <p:nvPr/>
          </p:nvSpPr>
          <p:spPr>
            <a:xfrm>
              <a:off x="6080214" y="462164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58" name="rc358"/>
            <p:cNvSpPr/>
            <p:nvPr/>
          </p:nvSpPr>
          <p:spPr>
            <a:xfrm>
              <a:off x="6376669" y="462164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59" name="rc359"/>
            <p:cNvSpPr/>
            <p:nvPr/>
          </p:nvSpPr>
          <p:spPr>
            <a:xfrm>
              <a:off x="6673124" y="462164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0" name="rc360"/>
            <p:cNvSpPr/>
            <p:nvPr/>
          </p:nvSpPr>
          <p:spPr>
            <a:xfrm>
              <a:off x="6969579" y="4621647"/>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61" name="rc361"/>
            <p:cNvSpPr/>
            <p:nvPr/>
          </p:nvSpPr>
          <p:spPr>
            <a:xfrm>
              <a:off x="7266034" y="462164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2" name="rc362"/>
            <p:cNvSpPr/>
            <p:nvPr/>
          </p:nvSpPr>
          <p:spPr>
            <a:xfrm>
              <a:off x="7562489" y="4621647"/>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3" name="rc363"/>
            <p:cNvSpPr/>
            <p:nvPr/>
          </p:nvSpPr>
          <p:spPr>
            <a:xfrm>
              <a:off x="7858944" y="462164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4" name="rc364"/>
            <p:cNvSpPr/>
            <p:nvPr/>
          </p:nvSpPr>
          <p:spPr>
            <a:xfrm>
              <a:off x="8155400" y="4621647"/>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65" name="rc365"/>
            <p:cNvSpPr/>
            <p:nvPr/>
          </p:nvSpPr>
          <p:spPr>
            <a:xfrm>
              <a:off x="8451855" y="462164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66" name="rc366"/>
            <p:cNvSpPr/>
            <p:nvPr/>
          </p:nvSpPr>
          <p:spPr>
            <a:xfrm>
              <a:off x="8748310" y="462164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67" name="rc367"/>
            <p:cNvSpPr/>
            <p:nvPr/>
          </p:nvSpPr>
          <p:spPr>
            <a:xfrm>
              <a:off x="5783758"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8" name="rc368"/>
            <p:cNvSpPr/>
            <p:nvPr/>
          </p:nvSpPr>
          <p:spPr>
            <a:xfrm>
              <a:off x="6080214"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9" name="rc369"/>
            <p:cNvSpPr/>
            <p:nvPr/>
          </p:nvSpPr>
          <p:spPr>
            <a:xfrm>
              <a:off x="6376669" y="383399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0" name="rc370"/>
            <p:cNvSpPr/>
            <p:nvPr/>
          </p:nvSpPr>
          <p:spPr>
            <a:xfrm>
              <a:off x="6673124" y="3833993"/>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71" name="rc371"/>
            <p:cNvSpPr/>
            <p:nvPr/>
          </p:nvSpPr>
          <p:spPr>
            <a:xfrm>
              <a:off x="6969579" y="3833993"/>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72" name="rc372"/>
            <p:cNvSpPr/>
            <p:nvPr/>
          </p:nvSpPr>
          <p:spPr>
            <a:xfrm>
              <a:off x="7266034" y="3833993"/>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73" name="rc373"/>
            <p:cNvSpPr/>
            <p:nvPr/>
          </p:nvSpPr>
          <p:spPr>
            <a:xfrm>
              <a:off x="7562489" y="383399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74" name="rc374"/>
            <p:cNvSpPr/>
            <p:nvPr/>
          </p:nvSpPr>
          <p:spPr>
            <a:xfrm>
              <a:off x="7858944" y="383399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75" name="rc375"/>
            <p:cNvSpPr/>
            <p:nvPr/>
          </p:nvSpPr>
          <p:spPr>
            <a:xfrm>
              <a:off x="8155400" y="3833993"/>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76" name="rc376"/>
            <p:cNvSpPr/>
            <p:nvPr/>
          </p:nvSpPr>
          <p:spPr>
            <a:xfrm>
              <a:off x="8451855" y="3833993"/>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77" name="rc377"/>
            <p:cNvSpPr/>
            <p:nvPr/>
          </p:nvSpPr>
          <p:spPr>
            <a:xfrm>
              <a:off x="8748310" y="383399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78" name="rc378"/>
            <p:cNvSpPr/>
            <p:nvPr/>
          </p:nvSpPr>
          <p:spPr>
            <a:xfrm>
              <a:off x="1929842" y="446411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79" name="rc379"/>
            <p:cNvSpPr/>
            <p:nvPr/>
          </p:nvSpPr>
          <p:spPr>
            <a:xfrm>
              <a:off x="2226297" y="4464117"/>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0" name="rc380"/>
            <p:cNvSpPr/>
            <p:nvPr/>
          </p:nvSpPr>
          <p:spPr>
            <a:xfrm>
              <a:off x="2522752" y="446411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81" name="rc381"/>
            <p:cNvSpPr/>
            <p:nvPr/>
          </p:nvSpPr>
          <p:spPr>
            <a:xfrm>
              <a:off x="2819207" y="446411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2" name="rc382"/>
            <p:cNvSpPr/>
            <p:nvPr/>
          </p:nvSpPr>
          <p:spPr>
            <a:xfrm>
              <a:off x="3115662" y="446411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83" name="rc383"/>
            <p:cNvSpPr/>
            <p:nvPr/>
          </p:nvSpPr>
          <p:spPr>
            <a:xfrm>
              <a:off x="3412117" y="446411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84" name="rc384"/>
            <p:cNvSpPr/>
            <p:nvPr/>
          </p:nvSpPr>
          <p:spPr>
            <a:xfrm>
              <a:off x="3708572" y="446411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5" name="rc385"/>
            <p:cNvSpPr/>
            <p:nvPr/>
          </p:nvSpPr>
          <p:spPr>
            <a:xfrm>
              <a:off x="4005028" y="446411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6" name="rc386"/>
            <p:cNvSpPr/>
            <p:nvPr/>
          </p:nvSpPr>
          <p:spPr>
            <a:xfrm>
              <a:off x="4301483" y="446411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7" name="rc387"/>
            <p:cNvSpPr/>
            <p:nvPr/>
          </p:nvSpPr>
          <p:spPr>
            <a:xfrm>
              <a:off x="4597938" y="446411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8" name="rc388"/>
            <p:cNvSpPr/>
            <p:nvPr/>
          </p:nvSpPr>
          <p:spPr>
            <a:xfrm>
              <a:off x="4894393" y="446411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89" name="rc389"/>
            <p:cNvSpPr/>
            <p:nvPr/>
          </p:nvSpPr>
          <p:spPr>
            <a:xfrm>
              <a:off x="5190848" y="446411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0" name="rc390"/>
            <p:cNvSpPr/>
            <p:nvPr/>
          </p:nvSpPr>
          <p:spPr>
            <a:xfrm>
              <a:off x="5487303" y="446411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1" name="rc391"/>
            <p:cNvSpPr/>
            <p:nvPr/>
          </p:nvSpPr>
          <p:spPr>
            <a:xfrm>
              <a:off x="5783758" y="446411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2" name="rc392"/>
            <p:cNvSpPr/>
            <p:nvPr/>
          </p:nvSpPr>
          <p:spPr>
            <a:xfrm>
              <a:off x="6080214" y="446411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93" name="rc393"/>
            <p:cNvSpPr/>
            <p:nvPr/>
          </p:nvSpPr>
          <p:spPr>
            <a:xfrm>
              <a:off x="6376669" y="4464117"/>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94" name="rc394"/>
            <p:cNvSpPr/>
            <p:nvPr/>
          </p:nvSpPr>
          <p:spPr>
            <a:xfrm>
              <a:off x="6673124" y="446411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95" name="rc395"/>
            <p:cNvSpPr/>
            <p:nvPr/>
          </p:nvSpPr>
          <p:spPr>
            <a:xfrm>
              <a:off x="6969579" y="446411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6" name="rc396"/>
            <p:cNvSpPr/>
            <p:nvPr/>
          </p:nvSpPr>
          <p:spPr>
            <a:xfrm>
              <a:off x="7266034" y="446411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7" name="rc397"/>
            <p:cNvSpPr/>
            <p:nvPr/>
          </p:nvSpPr>
          <p:spPr>
            <a:xfrm>
              <a:off x="7562489" y="446411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8" name="rc398"/>
            <p:cNvSpPr/>
            <p:nvPr/>
          </p:nvSpPr>
          <p:spPr>
            <a:xfrm>
              <a:off x="7858944" y="4464117"/>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99" name="rc399"/>
            <p:cNvSpPr/>
            <p:nvPr/>
          </p:nvSpPr>
          <p:spPr>
            <a:xfrm>
              <a:off x="8155400" y="4464117"/>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00" name="rc400"/>
            <p:cNvSpPr/>
            <p:nvPr/>
          </p:nvSpPr>
          <p:spPr>
            <a:xfrm>
              <a:off x="8451855" y="4464117"/>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01" name="rc401"/>
            <p:cNvSpPr/>
            <p:nvPr/>
          </p:nvSpPr>
          <p:spPr>
            <a:xfrm>
              <a:off x="8748310" y="4464117"/>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02" name="rc402"/>
            <p:cNvSpPr/>
            <p:nvPr/>
          </p:nvSpPr>
          <p:spPr>
            <a:xfrm>
              <a:off x="1929842" y="20223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3" name="rc403"/>
            <p:cNvSpPr/>
            <p:nvPr/>
          </p:nvSpPr>
          <p:spPr>
            <a:xfrm>
              <a:off x="2226297" y="202238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4" name="rc404"/>
            <p:cNvSpPr/>
            <p:nvPr/>
          </p:nvSpPr>
          <p:spPr>
            <a:xfrm>
              <a:off x="2522752" y="20223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2819207" y="20223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6" name="rc406"/>
            <p:cNvSpPr/>
            <p:nvPr/>
          </p:nvSpPr>
          <p:spPr>
            <a:xfrm>
              <a:off x="3115662" y="20223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7" name="rc407"/>
            <p:cNvSpPr/>
            <p:nvPr/>
          </p:nvSpPr>
          <p:spPr>
            <a:xfrm>
              <a:off x="3412117" y="20223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8" name="rc408"/>
            <p:cNvSpPr/>
            <p:nvPr/>
          </p:nvSpPr>
          <p:spPr>
            <a:xfrm>
              <a:off x="3708572" y="20223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9" name="rc409"/>
            <p:cNvSpPr/>
            <p:nvPr/>
          </p:nvSpPr>
          <p:spPr>
            <a:xfrm>
              <a:off x="4005028" y="20223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0" name="rc410"/>
            <p:cNvSpPr/>
            <p:nvPr/>
          </p:nvSpPr>
          <p:spPr>
            <a:xfrm>
              <a:off x="4301483" y="20223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4597938" y="20223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2" name="rc412"/>
            <p:cNvSpPr/>
            <p:nvPr/>
          </p:nvSpPr>
          <p:spPr>
            <a:xfrm>
              <a:off x="4894393" y="20223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3" name="rc413"/>
            <p:cNvSpPr/>
            <p:nvPr/>
          </p:nvSpPr>
          <p:spPr>
            <a:xfrm>
              <a:off x="5190848" y="20223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4" name="rc414"/>
            <p:cNvSpPr/>
            <p:nvPr/>
          </p:nvSpPr>
          <p:spPr>
            <a:xfrm>
              <a:off x="5487303" y="20223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5" name="rc415"/>
            <p:cNvSpPr/>
            <p:nvPr/>
          </p:nvSpPr>
          <p:spPr>
            <a:xfrm>
              <a:off x="5783758" y="20223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6" name="rc416"/>
            <p:cNvSpPr/>
            <p:nvPr/>
          </p:nvSpPr>
          <p:spPr>
            <a:xfrm>
              <a:off x="6080214" y="202238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7" name="rc417"/>
            <p:cNvSpPr/>
            <p:nvPr/>
          </p:nvSpPr>
          <p:spPr>
            <a:xfrm>
              <a:off x="6376669" y="20223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8" name="rc418"/>
            <p:cNvSpPr/>
            <p:nvPr/>
          </p:nvSpPr>
          <p:spPr>
            <a:xfrm>
              <a:off x="6673124"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9" name="rc419"/>
            <p:cNvSpPr/>
            <p:nvPr/>
          </p:nvSpPr>
          <p:spPr>
            <a:xfrm>
              <a:off x="6969579" y="202238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0" name="rc420"/>
            <p:cNvSpPr/>
            <p:nvPr/>
          </p:nvSpPr>
          <p:spPr>
            <a:xfrm>
              <a:off x="7266034"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1" name="rc421"/>
            <p:cNvSpPr/>
            <p:nvPr/>
          </p:nvSpPr>
          <p:spPr>
            <a:xfrm>
              <a:off x="7562489"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2" name="rc422"/>
            <p:cNvSpPr/>
            <p:nvPr/>
          </p:nvSpPr>
          <p:spPr>
            <a:xfrm>
              <a:off x="7858944" y="202238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3" name="rc423"/>
            <p:cNvSpPr/>
            <p:nvPr/>
          </p:nvSpPr>
          <p:spPr>
            <a:xfrm>
              <a:off x="8155400" y="20223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4" name="rc424"/>
            <p:cNvSpPr/>
            <p:nvPr/>
          </p:nvSpPr>
          <p:spPr>
            <a:xfrm>
              <a:off x="8451855" y="20223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5" name="rc425"/>
            <p:cNvSpPr/>
            <p:nvPr/>
          </p:nvSpPr>
          <p:spPr>
            <a:xfrm>
              <a:off x="8748310" y="20223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6" name="rc426"/>
            <p:cNvSpPr/>
            <p:nvPr/>
          </p:nvSpPr>
          <p:spPr>
            <a:xfrm>
              <a:off x="6080214"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7" name="rc427"/>
            <p:cNvSpPr/>
            <p:nvPr/>
          </p:nvSpPr>
          <p:spPr>
            <a:xfrm>
              <a:off x="6376669"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8" name="rc428"/>
            <p:cNvSpPr/>
            <p:nvPr/>
          </p:nvSpPr>
          <p:spPr>
            <a:xfrm>
              <a:off x="6673124" y="194362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9" name="rc429"/>
            <p:cNvSpPr/>
            <p:nvPr/>
          </p:nvSpPr>
          <p:spPr>
            <a:xfrm>
              <a:off x="6969579" y="1943623"/>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0" name="rc430"/>
            <p:cNvSpPr/>
            <p:nvPr/>
          </p:nvSpPr>
          <p:spPr>
            <a:xfrm>
              <a:off x="7266034" y="194362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1" name="rc431"/>
            <p:cNvSpPr/>
            <p:nvPr/>
          </p:nvSpPr>
          <p:spPr>
            <a:xfrm>
              <a:off x="7562489" y="194362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2" name="rc432"/>
            <p:cNvSpPr/>
            <p:nvPr/>
          </p:nvSpPr>
          <p:spPr>
            <a:xfrm>
              <a:off x="7858944"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3" name="rc433"/>
            <p:cNvSpPr/>
            <p:nvPr/>
          </p:nvSpPr>
          <p:spPr>
            <a:xfrm>
              <a:off x="8155400"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4" name="rc434"/>
            <p:cNvSpPr/>
            <p:nvPr/>
          </p:nvSpPr>
          <p:spPr>
            <a:xfrm>
              <a:off x="8451855"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5" name="rc435"/>
            <p:cNvSpPr/>
            <p:nvPr/>
          </p:nvSpPr>
          <p:spPr>
            <a:xfrm>
              <a:off x="8748310" y="194362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6" name="rc436"/>
            <p:cNvSpPr/>
            <p:nvPr/>
          </p:nvSpPr>
          <p:spPr>
            <a:xfrm>
              <a:off x="2819207"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7" name="rc437"/>
            <p:cNvSpPr/>
            <p:nvPr/>
          </p:nvSpPr>
          <p:spPr>
            <a:xfrm>
              <a:off x="3115662" y="3282635"/>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38" name="rc438"/>
            <p:cNvSpPr/>
            <p:nvPr/>
          </p:nvSpPr>
          <p:spPr>
            <a:xfrm>
              <a:off x="3412117" y="32826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9" name="rc439"/>
            <p:cNvSpPr/>
            <p:nvPr/>
          </p:nvSpPr>
          <p:spPr>
            <a:xfrm>
              <a:off x="3708572" y="3282635"/>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40" name="rc440"/>
            <p:cNvSpPr/>
            <p:nvPr/>
          </p:nvSpPr>
          <p:spPr>
            <a:xfrm>
              <a:off x="4005028" y="32826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1" name="rc441"/>
            <p:cNvSpPr/>
            <p:nvPr/>
          </p:nvSpPr>
          <p:spPr>
            <a:xfrm>
              <a:off x="4301483" y="32826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2" name="rc442"/>
            <p:cNvSpPr/>
            <p:nvPr/>
          </p:nvSpPr>
          <p:spPr>
            <a:xfrm>
              <a:off x="4597938" y="32826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3" name="rc443"/>
            <p:cNvSpPr/>
            <p:nvPr/>
          </p:nvSpPr>
          <p:spPr>
            <a:xfrm>
              <a:off x="4894393"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5190848" y="328263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5" name="rc445"/>
            <p:cNvSpPr/>
            <p:nvPr/>
          </p:nvSpPr>
          <p:spPr>
            <a:xfrm>
              <a:off x="5487303"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6" name="rc446"/>
            <p:cNvSpPr/>
            <p:nvPr/>
          </p:nvSpPr>
          <p:spPr>
            <a:xfrm>
              <a:off x="5783758"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7" name="rc447"/>
            <p:cNvSpPr/>
            <p:nvPr/>
          </p:nvSpPr>
          <p:spPr>
            <a:xfrm>
              <a:off x="6080214"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8" name="rc448"/>
            <p:cNvSpPr/>
            <p:nvPr/>
          </p:nvSpPr>
          <p:spPr>
            <a:xfrm>
              <a:off x="6376669" y="3282635"/>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49" name="rc449"/>
            <p:cNvSpPr/>
            <p:nvPr/>
          </p:nvSpPr>
          <p:spPr>
            <a:xfrm>
              <a:off x="6673124" y="32826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0" name="rc450"/>
            <p:cNvSpPr/>
            <p:nvPr/>
          </p:nvSpPr>
          <p:spPr>
            <a:xfrm>
              <a:off x="6969579" y="32826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1" name="rc451"/>
            <p:cNvSpPr/>
            <p:nvPr/>
          </p:nvSpPr>
          <p:spPr>
            <a:xfrm>
              <a:off x="7266034" y="328263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2" name="rc452"/>
            <p:cNvSpPr/>
            <p:nvPr/>
          </p:nvSpPr>
          <p:spPr>
            <a:xfrm>
              <a:off x="7562489" y="328263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3" name="rc453"/>
            <p:cNvSpPr/>
            <p:nvPr/>
          </p:nvSpPr>
          <p:spPr>
            <a:xfrm>
              <a:off x="7858944" y="3282635"/>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54" name="rc454"/>
            <p:cNvSpPr/>
            <p:nvPr/>
          </p:nvSpPr>
          <p:spPr>
            <a:xfrm>
              <a:off x="8155400" y="3282635"/>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55" name="rc455"/>
            <p:cNvSpPr/>
            <p:nvPr/>
          </p:nvSpPr>
          <p:spPr>
            <a:xfrm>
              <a:off x="8451855" y="3282635"/>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56" name="rc456"/>
            <p:cNvSpPr/>
            <p:nvPr/>
          </p:nvSpPr>
          <p:spPr>
            <a:xfrm>
              <a:off x="1929842" y="493670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57" name="rc457"/>
            <p:cNvSpPr/>
            <p:nvPr/>
          </p:nvSpPr>
          <p:spPr>
            <a:xfrm>
              <a:off x="2226297" y="4936709"/>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58" name="rc458"/>
            <p:cNvSpPr/>
            <p:nvPr/>
          </p:nvSpPr>
          <p:spPr>
            <a:xfrm>
              <a:off x="2522752" y="4936709"/>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59" name="rc459"/>
            <p:cNvSpPr/>
            <p:nvPr/>
          </p:nvSpPr>
          <p:spPr>
            <a:xfrm>
              <a:off x="2819207" y="493670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0" name="rc460"/>
            <p:cNvSpPr/>
            <p:nvPr/>
          </p:nvSpPr>
          <p:spPr>
            <a:xfrm>
              <a:off x="3115662" y="4936709"/>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61" name="rc461"/>
            <p:cNvSpPr/>
            <p:nvPr/>
          </p:nvSpPr>
          <p:spPr>
            <a:xfrm>
              <a:off x="3412117" y="493670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2" name="rc462"/>
            <p:cNvSpPr/>
            <p:nvPr/>
          </p:nvSpPr>
          <p:spPr>
            <a:xfrm>
              <a:off x="3708572" y="4936709"/>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63" name="rc463"/>
            <p:cNvSpPr/>
            <p:nvPr/>
          </p:nvSpPr>
          <p:spPr>
            <a:xfrm>
              <a:off x="4005028" y="4936709"/>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64" name="rc464"/>
            <p:cNvSpPr/>
            <p:nvPr/>
          </p:nvSpPr>
          <p:spPr>
            <a:xfrm>
              <a:off x="4301483" y="493670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65" name="rc465"/>
            <p:cNvSpPr/>
            <p:nvPr/>
          </p:nvSpPr>
          <p:spPr>
            <a:xfrm>
              <a:off x="4597938" y="493670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66" name="rc466"/>
            <p:cNvSpPr/>
            <p:nvPr/>
          </p:nvSpPr>
          <p:spPr>
            <a:xfrm>
              <a:off x="4894393" y="493670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67" name="rc467"/>
            <p:cNvSpPr/>
            <p:nvPr/>
          </p:nvSpPr>
          <p:spPr>
            <a:xfrm>
              <a:off x="5190848" y="4936709"/>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68" name="rc468"/>
            <p:cNvSpPr/>
            <p:nvPr/>
          </p:nvSpPr>
          <p:spPr>
            <a:xfrm>
              <a:off x="5487303" y="4936709"/>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69" name="rc469"/>
            <p:cNvSpPr/>
            <p:nvPr/>
          </p:nvSpPr>
          <p:spPr>
            <a:xfrm>
              <a:off x="5783758" y="4936709"/>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70" name="rc470"/>
            <p:cNvSpPr/>
            <p:nvPr/>
          </p:nvSpPr>
          <p:spPr>
            <a:xfrm>
              <a:off x="6080214" y="4936709"/>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71" name="rc471"/>
            <p:cNvSpPr/>
            <p:nvPr/>
          </p:nvSpPr>
          <p:spPr>
            <a:xfrm>
              <a:off x="6376669" y="4936709"/>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72" name="rc472"/>
            <p:cNvSpPr/>
            <p:nvPr/>
          </p:nvSpPr>
          <p:spPr>
            <a:xfrm>
              <a:off x="6673124" y="4936709"/>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3" name="rc473"/>
            <p:cNvSpPr/>
            <p:nvPr/>
          </p:nvSpPr>
          <p:spPr>
            <a:xfrm>
              <a:off x="6969579" y="4936709"/>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74" name="rc474"/>
            <p:cNvSpPr/>
            <p:nvPr/>
          </p:nvSpPr>
          <p:spPr>
            <a:xfrm>
              <a:off x="7266034" y="4936709"/>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5" name="rc475"/>
            <p:cNvSpPr/>
            <p:nvPr/>
          </p:nvSpPr>
          <p:spPr>
            <a:xfrm>
              <a:off x="7562489" y="4936709"/>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6" name="rc476"/>
            <p:cNvSpPr/>
            <p:nvPr/>
          </p:nvSpPr>
          <p:spPr>
            <a:xfrm>
              <a:off x="7858944" y="4936709"/>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77" name="rc477"/>
            <p:cNvSpPr/>
            <p:nvPr/>
          </p:nvSpPr>
          <p:spPr>
            <a:xfrm>
              <a:off x="8155400" y="4936709"/>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78" name="rc478"/>
            <p:cNvSpPr/>
            <p:nvPr/>
          </p:nvSpPr>
          <p:spPr>
            <a:xfrm>
              <a:off x="8451855" y="4936709"/>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79" name="rc479"/>
            <p:cNvSpPr/>
            <p:nvPr/>
          </p:nvSpPr>
          <p:spPr>
            <a:xfrm>
              <a:off x="8748310" y="4936709"/>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0" name="rc480"/>
            <p:cNvSpPr/>
            <p:nvPr/>
          </p:nvSpPr>
          <p:spPr>
            <a:xfrm>
              <a:off x="1929842" y="5566832"/>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1" name="rc481"/>
            <p:cNvSpPr/>
            <p:nvPr/>
          </p:nvSpPr>
          <p:spPr>
            <a:xfrm>
              <a:off x="2226297" y="5566832"/>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2" name="rc482"/>
            <p:cNvSpPr/>
            <p:nvPr/>
          </p:nvSpPr>
          <p:spPr>
            <a:xfrm>
              <a:off x="2522752" y="5566832"/>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3" name="rc483"/>
            <p:cNvSpPr/>
            <p:nvPr/>
          </p:nvSpPr>
          <p:spPr>
            <a:xfrm>
              <a:off x="2819207" y="5566832"/>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4" name="rc484"/>
            <p:cNvSpPr/>
            <p:nvPr/>
          </p:nvSpPr>
          <p:spPr>
            <a:xfrm>
              <a:off x="3115662" y="5566832"/>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5" name="rc485"/>
            <p:cNvSpPr/>
            <p:nvPr/>
          </p:nvSpPr>
          <p:spPr>
            <a:xfrm>
              <a:off x="3412117" y="5566832"/>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6" name="rc486"/>
            <p:cNvSpPr/>
            <p:nvPr/>
          </p:nvSpPr>
          <p:spPr>
            <a:xfrm>
              <a:off x="3708572" y="5566832"/>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7" name="rc487"/>
            <p:cNvSpPr/>
            <p:nvPr/>
          </p:nvSpPr>
          <p:spPr>
            <a:xfrm>
              <a:off x="4005028" y="5566832"/>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88" name="rc488"/>
            <p:cNvSpPr/>
            <p:nvPr/>
          </p:nvSpPr>
          <p:spPr>
            <a:xfrm>
              <a:off x="4301483" y="5566832"/>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89" name="rc489"/>
            <p:cNvSpPr/>
            <p:nvPr/>
          </p:nvSpPr>
          <p:spPr>
            <a:xfrm>
              <a:off x="4597938" y="5566832"/>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90" name="rc490"/>
            <p:cNvSpPr/>
            <p:nvPr/>
          </p:nvSpPr>
          <p:spPr>
            <a:xfrm>
              <a:off x="4894393" y="5566832"/>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91" name="rc491"/>
            <p:cNvSpPr/>
            <p:nvPr/>
          </p:nvSpPr>
          <p:spPr>
            <a:xfrm>
              <a:off x="5190848" y="5566832"/>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92" name="rc492"/>
            <p:cNvSpPr/>
            <p:nvPr/>
          </p:nvSpPr>
          <p:spPr>
            <a:xfrm>
              <a:off x="5487303" y="5566832"/>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93" name="rc493"/>
            <p:cNvSpPr/>
            <p:nvPr/>
          </p:nvSpPr>
          <p:spPr>
            <a:xfrm>
              <a:off x="5783758" y="5566832"/>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94" name="rc494"/>
            <p:cNvSpPr/>
            <p:nvPr/>
          </p:nvSpPr>
          <p:spPr>
            <a:xfrm>
              <a:off x="6080214" y="5566832"/>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5" name="rc495"/>
            <p:cNvSpPr/>
            <p:nvPr/>
          </p:nvSpPr>
          <p:spPr>
            <a:xfrm>
              <a:off x="6376669" y="5566832"/>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96" name="rc496"/>
            <p:cNvSpPr/>
            <p:nvPr/>
          </p:nvSpPr>
          <p:spPr>
            <a:xfrm>
              <a:off x="6673124" y="5566832"/>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97" name="rc497"/>
            <p:cNvSpPr/>
            <p:nvPr/>
          </p:nvSpPr>
          <p:spPr>
            <a:xfrm>
              <a:off x="6969579" y="5566832"/>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98" name="rc498"/>
            <p:cNvSpPr/>
            <p:nvPr/>
          </p:nvSpPr>
          <p:spPr>
            <a:xfrm>
              <a:off x="7266034" y="5566832"/>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99" name="rc499"/>
            <p:cNvSpPr/>
            <p:nvPr/>
          </p:nvSpPr>
          <p:spPr>
            <a:xfrm>
              <a:off x="7562489" y="5566832"/>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00" name="rc500"/>
            <p:cNvSpPr/>
            <p:nvPr/>
          </p:nvSpPr>
          <p:spPr>
            <a:xfrm>
              <a:off x="7858944" y="5566832"/>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01" name="rc501"/>
            <p:cNvSpPr/>
            <p:nvPr/>
          </p:nvSpPr>
          <p:spPr>
            <a:xfrm>
              <a:off x="8155400" y="5566832"/>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02" name="rc502"/>
            <p:cNvSpPr/>
            <p:nvPr/>
          </p:nvSpPr>
          <p:spPr>
            <a:xfrm>
              <a:off x="8451855" y="5566832"/>
              <a:ext cx="296455" cy="7876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03" name="rc503"/>
            <p:cNvSpPr/>
            <p:nvPr/>
          </p:nvSpPr>
          <p:spPr>
            <a:xfrm>
              <a:off x="8748310" y="5566832"/>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04" name="rc504"/>
            <p:cNvSpPr/>
            <p:nvPr/>
          </p:nvSpPr>
          <p:spPr>
            <a:xfrm>
              <a:off x="1929842" y="5645598"/>
              <a:ext cx="296455" cy="78765"/>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505" name="rc505"/>
            <p:cNvSpPr/>
            <p:nvPr/>
          </p:nvSpPr>
          <p:spPr>
            <a:xfrm>
              <a:off x="2226297" y="5645598"/>
              <a:ext cx="296455" cy="78765"/>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506" name="rc506"/>
            <p:cNvSpPr/>
            <p:nvPr/>
          </p:nvSpPr>
          <p:spPr>
            <a:xfrm>
              <a:off x="2522752" y="5645598"/>
              <a:ext cx="296455" cy="7876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507" name="rc507"/>
            <p:cNvSpPr/>
            <p:nvPr/>
          </p:nvSpPr>
          <p:spPr>
            <a:xfrm>
              <a:off x="2819207" y="5645598"/>
              <a:ext cx="296455" cy="7876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08" name="rc508"/>
            <p:cNvSpPr/>
            <p:nvPr/>
          </p:nvSpPr>
          <p:spPr>
            <a:xfrm>
              <a:off x="3115662" y="5645598"/>
              <a:ext cx="296455" cy="7876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509" name="rc509"/>
            <p:cNvSpPr/>
            <p:nvPr/>
          </p:nvSpPr>
          <p:spPr>
            <a:xfrm>
              <a:off x="3412117" y="5645598"/>
              <a:ext cx="296455" cy="7876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10" name="rc510"/>
            <p:cNvSpPr/>
            <p:nvPr/>
          </p:nvSpPr>
          <p:spPr>
            <a:xfrm>
              <a:off x="3708572" y="5645598"/>
              <a:ext cx="296455" cy="7876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11" name="rc511"/>
            <p:cNvSpPr/>
            <p:nvPr/>
          </p:nvSpPr>
          <p:spPr>
            <a:xfrm>
              <a:off x="4005028" y="5645598"/>
              <a:ext cx="296455" cy="7876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12" name="rc512"/>
            <p:cNvSpPr/>
            <p:nvPr/>
          </p:nvSpPr>
          <p:spPr>
            <a:xfrm>
              <a:off x="4301483" y="5645598"/>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13" name="rc513"/>
            <p:cNvSpPr/>
            <p:nvPr/>
          </p:nvSpPr>
          <p:spPr>
            <a:xfrm>
              <a:off x="4597938" y="5645598"/>
              <a:ext cx="296455" cy="7876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14" name="rc514"/>
            <p:cNvSpPr/>
            <p:nvPr/>
          </p:nvSpPr>
          <p:spPr>
            <a:xfrm>
              <a:off x="4894393" y="5645598"/>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5" name="rc515"/>
            <p:cNvSpPr/>
            <p:nvPr/>
          </p:nvSpPr>
          <p:spPr>
            <a:xfrm>
              <a:off x="5190848" y="5645598"/>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6" name="rc516"/>
            <p:cNvSpPr/>
            <p:nvPr/>
          </p:nvSpPr>
          <p:spPr>
            <a:xfrm>
              <a:off x="5487303" y="5645598"/>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7" name="rc517"/>
            <p:cNvSpPr/>
            <p:nvPr/>
          </p:nvSpPr>
          <p:spPr>
            <a:xfrm>
              <a:off x="5783758" y="5645598"/>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8" name="rc518"/>
            <p:cNvSpPr/>
            <p:nvPr/>
          </p:nvSpPr>
          <p:spPr>
            <a:xfrm>
              <a:off x="6080214" y="5645598"/>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9" name="rc519"/>
            <p:cNvSpPr/>
            <p:nvPr/>
          </p:nvSpPr>
          <p:spPr>
            <a:xfrm>
              <a:off x="6376669" y="5645598"/>
              <a:ext cx="296455" cy="7876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520" name="rc520"/>
            <p:cNvSpPr/>
            <p:nvPr/>
          </p:nvSpPr>
          <p:spPr>
            <a:xfrm>
              <a:off x="6673124" y="5645598"/>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21" name="rc521"/>
            <p:cNvSpPr/>
            <p:nvPr/>
          </p:nvSpPr>
          <p:spPr>
            <a:xfrm>
              <a:off x="6969579" y="5645598"/>
              <a:ext cx="296455" cy="7876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22" name="rc522"/>
            <p:cNvSpPr/>
            <p:nvPr/>
          </p:nvSpPr>
          <p:spPr>
            <a:xfrm>
              <a:off x="7266034" y="5645598"/>
              <a:ext cx="296455" cy="7876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23" name="rc523"/>
            <p:cNvSpPr/>
            <p:nvPr/>
          </p:nvSpPr>
          <p:spPr>
            <a:xfrm>
              <a:off x="7562489" y="5645598"/>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24" name="rc524"/>
            <p:cNvSpPr/>
            <p:nvPr/>
          </p:nvSpPr>
          <p:spPr>
            <a:xfrm>
              <a:off x="7858944" y="5645598"/>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25" name="rc525"/>
            <p:cNvSpPr/>
            <p:nvPr/>
          </p:nvSpPr>
          <p:spPr>
            <a:xfrm>
              <a:off x="8155400" y="5645598"/>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26" name="rc526"/>
            <p:cNvSpPr/>
            <p:nvPr/>
          </p:nvSpPr>
          <p:spPr>
            <a:xfrm>
              <a:off x="8451855" y="5645598"/>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27" name="rc527"/>
            <p:cNvSpPr/>
            <p:nvPr/>
          </p:nvSpPr>
          <p:spPr>
            <a:xfrm>
              <a:off x="8748310" y="5645598"/>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8" name="rc528"/>
            <p:cNvSpPr/>
            <p:nvPr/>
          </p:nvSpPr>
          <p:spPr>
            <a:xfrm>
              <a:off x="1929842"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9" name="rc529"/>
            <p:cNvSpPr/>
            <p:nvPr/>
          </p:nvSpPr>
          <p:spPr>
            <a:xfrm>
              <a:off x="2226297" y="32826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0" name="rc530"/>
            <p:cNvSpPr/>
            <p:nvPr/>
          </p:nvSpPr>
          <p:spPr>
            <a:xfrm>
              <a:off x="2522752" y="32826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1" name="rc531"/>
            <p:cNvSpPr/>
            <p:nvPr/>
          </p:nvSpPr>
          <p:spPr>
            <a:xfrm>
              <a:off x="8748310" y="3282635"/>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32" name="rc532"/>
            <p:cNvSpPr/>
            <p:nvPr/>
          </p:nvSpPr>
          <p:spPr>
            <a:xfrm>
              <a:off x="1929842" y="438535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33" name="rc533"/>
            <p:cNvSpPr/>
            <p:nvPr/>
          </p:nvSpPr>
          <p:spPr>
            <a:xfrm>
              <a:off x="2226297" y="4385351"/>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34" name="rc534"/>
            <p:cNvSpPr/>
            <p:nvPr/>
          </p:nvSpPr>
          <p:spPr>
            <a:xfrm>
              <a:off x="2522752" y="438535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35" name="rc535"/>
            <p:cNvSpPr/>
            <p:nvPr/>
          </p:nvSpPr>
          <p:spPr>
            <a:xfrm>
              <a:off x="2819207" y="438535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36" name="rc536"/>
            <p:cNvSpPr/>
            <p:nvPr/>
          </p:nvSpPr>
          <p:spPr>
            <a:xfrm>
              <a:off x="3115662" y="438535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7" name="rc537"/>
            <p:cNvSpPr/>
            <p:nvPr/>
          </p:nvSpPr>
          <p:spPr>
            <a:xfrm>
              <a:off x="3412117" y="438535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8" name="rc538"/>
            <p:cNvSpPr/>
            <p:nvPr/>
          </p:nvSpPr>
          <p:spPr>
            <a:xfrm>
              <a:off x="3708572" y="4385351"/>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9" name="rc539"/>
            <p:cNvSpPr/>
            <p:nvPr/>
          </p:nvSpPr>
          <p:spPr>
            <a:xfrm>
              <a:off x="4005028" y="438535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40" name="rc540"/>
            <p:cNvSpPr/>
            <p:nvPr/>
          </p:nvSpPr>
          <p:spPr>
            <a:xfrm>
              <a:off x="4301483" y="438535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1" name="rc541"/>
            <p:cNvSpPr/>
            <p:nvPr/>
          </p:nvSpPr>
          <p:spPr>
            <a:xfrm>
              <a:off x="4597938" y="438535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2" name="rc542"/>
            <p:cNvSpPr/>
            <p:nvPr/>
          </p:nvSpPr>
          <p:spPr>
            <a:xfrm>
              <a:off x="4894393" y="438535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3" name="rc543"/>
            <p:cNvSpPr/>
            <p:nvPr/>
          </p:nvSpPr>
          <p:spPr>
            <a:xfrm>
              <a:off x="5190848" y="4385351"/>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44" name="rc544"/>
            <p:cNvSpPr/>
            <p:nvPr/>
          </p:nvSpPr>
          <p:spPr>
            <a:xfrm>
              <a:off x="5487303" y="438535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5" name="rc545"/>
            <p:cNvSpPr/>
            <p:nvPr/>
          </p:nvSpPr>
          <p:spPr>
            <a:xfrm>
              <a:off x="5783758" y="438535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6" name="rc546"/>
            <p:cNvSpPr/>
            <p:nvPr/>
          </p:nvSpPr>
          <p:spPr>
            <a:xfrm>
              <a:off x="6080214" y="4385351"/>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47" name="rc547"/>
            <p:cNvSpPr/>
            <p:nvPr/>
          </p:nvSpPr>
          <p:spPr>
            <a:xfrm>
              <a:off x="6376669" y="4385351"/>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8" name="rc548"/>
            <p:cNvSpPr/>
            <p:nvPr/>
          </p:nvSpPr>
          <p:spPr>
            <a:xfrm>
              <a:off x="6673124" y="4385351"/>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49" name="rc549"/>
            <p:cNvSpPr/>
            <p:nvPr/>
          </p:nvSpPr>
          <p:spPr>
            <a:xfrm>
              <a:off x="6969579"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0" name="rc550"/>
            <p:cNvSpPr/>
            <p:nvPr/>
          </p:nvSpPr>
          <p:spPr>
            <a:xfrm>
              <a:off x="7266034" y="438535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1" name="rc551"/>
            <p:cNvSpPr/>
            <p:nvPr/>
          </p:nvSpPr>
          <p:spPr>
            <a:xfrm>
              <a:off x="7562489" y="4385351"/>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2" name="rc552"/>
            <p:cNvSpPr/>
            <p:nvPr/>
          </p:nvSpPr>
          <p:spPr>
            <a:xfrm>
              <a:off x="7858944" y="438535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3" name="rc553"/>
            <p:cNvSpPr/>
            <p:nvPr/>
          </p:nvSpPr>
          <p:spPr>
            <a:xfrm>
              <a:off x="8155400" y="438535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4" name="rc554"/>
            <p:cNvSpPr/>
            <p:nvPr/>
          </p:nvSpPr>
          <p:spPr>
            <a:xfrm>
              <a:off x="8451855" y="438535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55" name="rc555"/>
            <p:cNvSpPr/>
            <p:nvPr/>
          </p:nvSpPr>
          <p:spPr>
            <a:xfrm>
              <a:off x="8748310" y="4385351"/>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56" name="rc556"/>
            <p:cNvSpPr/>
            <p:nvPr/>
          </p:nvSpPr>
          <p:spPr>
            <a:xfrm>
              <a:off x="1929842" y="5330536"/>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7" name="rc557"/>
            <p:cNvSpPr/>
            <p:nvPr/>
          </p:nvSpPr>
          <p:spPr>
            <a:xfrm>
              <a:off x="2226297" y="5330536"/>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8" name="rc558"/>
            <p:cNvSpPr/>
            <p:nvPr/>
          </p:nvSpPr>
          <p:spPr>
            <a:xfrm>
              <a:off x="2522752" y="5330536"/>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59" name="rc559"/>
            <p:cNvSpPr/>
            <p:nvPr/>
          </p:nvSpPr>
          <p:spPr>
            <a:xfrm>
              <a:off x="2819207" y="5330536"/>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60" name="rc560"/>
            <p:cNvSpPr/>
            <p:nvPr/>
          </p:nvSpPr>
          <p:spPr>
            <a:xfrm>
              <a:off x="3115662" y="5330536"/>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61" name="rc561"/>
            <p:cNvSpPr/>
            <p:nvPr/>
          </p:nvSpPr>
          <p:spPr>
            <a:xfrm>
              <a:off x="3412117" y="5330536"/>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2" name="rc562"/>
            <p:cNvSpPr/>
            <p:nvPr/>
          </p:nvSpPr>
          <p:spPr>
            <a:xfrm>
              <a:off x="3708572" y="5330536"/>
              <a:ext cx="296455" cy="7876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63" name="rc563"/>
            <p:cNvSpPr/>
            <p:nvPr/>
          </p:nvSpPr>
          <p:spPr>
            <a:xfrm>
              <a:off x="4005028" y="5330536"/>
              <a:ext cx="296455" cy="7876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64" name="rc564"/>
            <p:cNvSpPr/>
            <p:nvPr/>
          </p:nvSpPr>
          <p:spPr>
            <a:xfrm>
              <a:off x="192984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5" name="rc565"/>
            <p:cNvSpPr/>
            <p:nvPr/>
          </p:nvSpPr>
          <p:spPr>
            <a:xfrm>
              <a:off x="2226297" y="99843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6" name="rc566"/>
            <p:cNvSpPr/>
            <p:nvPr/>
          </p:nvSpPr>
          <p:spPr>
            <a:xfrm>
              <a:off x="252275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7" name="rc567"/>
            <p:cNvSpPr/>
            <p:nvPr/>
          </p:nvSpPr>
          <p:spPr>
            <a:xfrm>
              <a:off x="2819207"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8" name="rc568"/>
            <p:cNvSpPr/>
            <p:nvPr/>
          </p:nvSpPr>
          <p:spPr>
            <a:xfrm>
              <a:off x="311566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9" name="rc569"/>
            <p:cNvSpPr/>
            <p:nvPr/>
          </p:nvSpPr>
          <p:spPr>
            <a:xfrm>
              <a:off x="3412117" y="99843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0" name="rc570"/>
            <p:cNvSpPr/>
            <p:nvPr/>
          </p:nvSpPr>
          <p:spPr>
            <a:xfrm>
              <a:off x="3708572" y="99843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1" name="rc571"/>
            <p:cNvSpPr/>
            <p:nvPr/>
          </p:nvSpPr>
          <p:spPr>
            <a:xfrm>
              <a:off x="400502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2" name="rc572"/>
            <p:cNvSpPr/>
            <p:nvPr/>
          </p:nvSpPr>
          <p:spPr>
            <a:xfrm>
              <a:off x="4301483"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3" name="rc573"/>
            <p:cNvSpPr/>
            <p:nvPr/>
          </p:nvSpPr>
          <p:spPr>
            <a:xfrm>
              <a:off x="459793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4" name="rc574"/>
            <p:cNvSpPr/>
            <p:nvPr/>
          </p:nvSpPr>
          <p:spPr>
            <a:xfrm>
              <a:off x="4894393"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5" name="rc575"/>
            <p:cNvSpPr/>
            <p:nvPr/>
          </p:nvSpPr>
          <p:spPr>
            <a:xfrm>
              <a:off x="519084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6" name="rc576"/>
            <p:cNvSpPr/>
            <p:nvPr/>
          </p:nvSpPr>
          <p:spPr>
            <a:xfrm>
              <a:off x="5487303"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7" name="rc577"/>
            <p:cNvSpPr/>
            <p:nvPr/>
          </p:nvSpPr>
          <p:spPr>
            <a:xfrm>
              <a:off x="5783758" y="99843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8" name="rc578"/>
            <p:cNvSpPr/>
            <p:nvPr/>
          </p:nvSpPr>
          <p:spPr>
            <a:xfrm>
              <a:off x="608021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9" name="rc579"/>
            <p:cNvSpPr/>
            <p:nvPr/>
          </p:nvSpPr>
          <p:spPr>
            <a:xfrm>
              <a:off x="6376669" y="99843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0" name="rc580"/>
            <p:cNvSpPr/>
            <p:nvPr/>
          </p:nvSpPr>
          <p:spPr>
            <a:xfrm>
              <a:off x="667312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1" name="rc581"/>
            <p:cNvSpPr/>
            <p:nvPr/>
          </p:nvSpPr>
          <p:spPr>
            <a:xfrm>
              <a:off x="6969579"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2" name="rc582"/>
            <p:cNvSpPr/>
            <p:nvPr/>
          </p:nvSpPr>
          <p:spPr>
            <a:xfrm>
              <a:off x="726603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3" name="rc583"/>
            <p:cNvSpPr/>
            <p:nvPr/>
          </p:nvSpPr>
          <p:spPr>
            <a:xfrm>
              <a:off x="7562489"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4" name="rc584"/>
            <p:cNvSpPr/>
            <p:nvPr/>
          </p:nvSpPr>
          <p:spPr>
            <a:xfrm>
              <a:off x="785894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5" name="rc585"/>
            <p:cNvSpPr/>
            <p:nvPr/>
          </p:nvSpPr>
          <p:spPr>
            <a:xfrm>
              <a:off x="8155400" y="99843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6" name="rc586"/>
            <p:cNvSpPr/>
            <p:nvPr/>
          </p:nvSpPr>
          <p:spPr>
            <a:xfrm>
              <a:off x="8451855"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7" name="rc587"/>
            <p:cNvSpPr/>
            <p:nvPr/>
          </p:nvSpPr>
          <p:spPr>
            <a:xfrm>
              <a:off x="8748310"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8" name="rc588"/>
            <p:cNvSpPr/>
            <p:nvPr/>
          </p:nvSpPr>
          <p:spPr>
            <a:xfrm>
              <a:off x="4301483" y="5330536"/>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89" name="rc589"/>
            <p:cNvSpPr/>
            <p:nvPr/>
          </p:nvSpPr>
          <p:spPr>
            <a:xfrm>
              <a:off x="4597938" y="5330536"/>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90" name="rc590"/>
            <p:cNvSpPr/>
            <p:nvPr/>
          </p:nvSpPr>
          <p:spPr>
            <a:xfrm>
              <a:off x="4894393" y="5330536"/>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91" name="rc591"/>
            <p:cNvSpPr/>
            <p:nvPr/>
          </p:nvSpPr>
          <p:spPr>
            <a:xfrm>
              <a:off x="5190848" y="5330536"/>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92" name="rc592"/>
            <p:cNvSpPr/>
            <p:nvPr/>
          </p:nvSpPr>
          <p:spPr>
            <a:xfrm>
              <a:off x="5487303" y="5330536"/>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93" name="rc593"/>
            <p:cNvSpPr/>
            <p:nvPr/>
          </p:nvSpPr>
          <p:spPr>
            <a:xfrm>
              <a:off x="5783758" y="5330536"/>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94" name="rc594"/>
            <p:cNvSpPr/>
            <p:nvPr/>
          </p:nvSpPr>
          <p:spPr>
            <a:xfrm>
              <a:off x="6080214" y="5330536"/>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95" name="rc595"/>
            <p:cNvSpPr/>
            <p:nvPr/>
          </p:nvSpPr>
          <p:spPr>
            <a:xfrm>
              <a:off x="6376669" y="5330536"/>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96" name="rc596"/>
            <p:cNvSpPr/>
            <p:nvPr/>
          </p:nvSpPr>
          <p:spPr>
            <a:xfrm>
              <a:off x="6673124" y="5330536"/>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97" name="rc597"/>
            <p:cNvSpPr/>
            <p:nvPr/>
          </p:nvSpPr>
          <p:spPr>
            <a:xfrm>
              <a:off x="6969579" y="5330536"/>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98" name="rc598"/>
            <p:cNvSpPr/>
            <p:nvPr/>
          </p:nvSpPr>
          <p:spPr>
            <a:xfrm>
              <a:off x="7266034" y="5330536"/>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99" name="rc599"/>
            <p:cNvSpPr/>
            <p:nvPr/>
          </p:nvSpPr>
          <p:spPr>
            <a:xfrm>
              <a:off x="7562489" y="5330536"/>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00" name="rc600"/>
            <p:cNvSpPr/>
            <p:nvPr/>
          </p:nvSpPr>
          <p:spPr>
            <a:xfrm>
              <a:off x="7858944" y="5330536"/>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1" name="rc601"/>
            <p:cNvSpPr/>
            <p:nvPr/>
          </p:nvSpPr>
          <p:spPr>
            <a:xfrm>
              <a:off x="8155400" y="5330536"/>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2" name="rc602"/>
            <p:cNvSpPr/>
            <p:nvPr/>
          </p:nvSpPr>
          <p:spPr>
            <a:xfrm>
              <a:off x="8451855" y="533053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3" name="rc603"/>
            <p:cNvSpPr/>
            <p:nvPr/>
          </p:nvSpPr>
          <p:spPr>
            <a:xfrm>
              <a:off x="8748310" y="533053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4" name="rc604"/>
            <p:cNvSpPr/>
            <p:nvPr/>
          </p:nvSpPr>
          <p:spPr>
            <a:xfrm>
              <a:off x="7562489" y="257374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5" name="rc605"/>
            <p:cNvSpPr/>
            <p:nvPr/>
          </p:nvSpPr>
          <p:spPr>
            <a:xfrm>
              <a:off x="7858944" y="257374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6" name="rc606"/>
            <p:cNvSpPr/>
            <p:nvPr/>
          </p:nvSpPr>
          <p:spPr>
            <a:xfrm>
              <a:off x="8155400" y="257374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7" name="rc607"/>
            <p:cNvSpPr/>
            <p:nvPr/>
          </p:nvSpPr>
          <p:spPr>
            <a:xfrm>
              <a:off x="8451855"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8" name="rc608"/>
            <p:cNvSpPr/>
            <p:nvPr/>
          </p:nvSpPr>
          <p:spPr>
            <a:xfrm>
              <a:off x="8748310"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9" name="rc609"/>
            <p:cNvSpPr/>
            <p:nvPr/>
          </p:nvSpPr>
          <p:spPr>
            <a:xfrm>
              <a:off x="4005028" y="217992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0" name="rc610"/>
            <p:cNvSpPr/>
            <p:nvPr/>
          </p:nvSpPr>
          <p:spPr>
            <a:xfrm>
              <a:off x="4301483"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1" name="rc611"/>
            <p:cNvSpPr/>
            <p:nvPr/>
          </p:nvSpPr>
          <p:spPr>
            <a:xfrm>
              <a:off x="4597938"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2" name="rc612"/>
            <p:cNvSpPr/>
            <p:nvPr/>
          </p:nvSpPr>
          <p:spPr>
            <a:xfrm>
              <a:off x="4894393"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3" name="rc613"/>
            <p:cNvSpPr/>
            <p:nvPr/>
          </p:nvSpPr>
          <p:spPr>
            <a:xfrm>
              <a:off x="5190848"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4" name="rc614"/>
            <p:cNvSpPr/>
            <p:nvPr/>
          </p:nvSpPr>
          <p:spPr>
            <a:xfrm>
              <a:off x="5487303"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5" name="rc615"/>
            <p:cNvSpPr/>
            <p:nvPr/>
          </p:nvSpPr>
          <p:spPr>
            <a:xfrm>
              <a:off x="5783758"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6" name="rc616"/>
            <p:cNvSpPr/>
            <p:nvPr/>
          </p:nvSpPr>
          <p:spPr>
            <a:xfrm>
              <a:off x="6080214" y="217992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7" name="rc617"/>
            <p:cNvSpPr/>
            <p:nvPr/>
          </p:nvSpPr>
          <p:spPr>
            <a:xfrm>
              <a:off x="6376669"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8" name="rc618"/>
            <p:cNvSpPr/>
            <p:nvPr/>
          </p:nvSpPr>
          <p:spPr>
            <a:xfrm>
              <a:off x="6673124" y="2179920"/>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19" name="rc619"/>
            <p:cNvSpPr/>
            <p:nvPr/>
          </p:nvSpPr>
          <p:spPr>
            <a:xfrm>
              <a:off x="6969579"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0" name="rc620"/>
            <p:cNvSpPr/>
            <p:nvPr/>
          </p:nvSpPr>
          <p:spPr>
            <a:xfrm>
              <a:off x="7266034"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1" name="rc621"/>
            <p:cNvSpPr/>
            <p:nvPr/>
          </p:nvSpPr>
          <p:spPr>
            <a:xfrm>
              <a:off x="7562489" y="21799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2" name="rc622"/>
            <p:cNvSpPr/>
            <p:nvPr/>
          </p:nvSpPr>
          <p:spPr>
            <a:xfrm>
              <a:off x="7858944" y="217992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23" name="rc623"/>
            <p:cNvSpPr/>
            <p:nvPr/>
          </p:nvSpPr>
          <p:spPr>
            <a:xfrm>
              <a:off x="3412117"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4" name="rc624"/>
            <p:cNvSpPr/>
            <p:nvPr/>
          </p:nvSpPr>
          <p:spPr>
            <a:xfrm>
              <a:off x="3708572"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5" name="rc625"/>
            <p:cNvSpPr/>
            <p:nvPr/>
          </p:nvSpPr>
          <p:spPr>
            <a:xfrm>
              <a:off x="4005028"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6" name="rc626"/>
            <p:cNvSpPr/>
            <p:nvPr/>
          </p:nvSpPr>
          <p:spPr>
            <a:xfrm>
              <a:off x="4301483"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7" name="rc627"/>
            <p:cNvSpPr/>
            <p:nvPr/>
          </p:nvSpPr>
          <p:spPr>
            <a:xfrm>
              <a:off x="4597938"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8" name="rc628"/>
            <p:cNvSpPr/>
            <p:nvPr/>
          </p:nvSpPr>
          <p:spPr>
            <a:xfrm>
              <a:off x="4894393"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9" name="rc629"/>
            <p:cNvSpPr/>
            <p:nvPr/>
          </p:nvSpPr>
          <p:spPr>
            <a:xfrm>
              <a:off x="5190848"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0" name="rc630"/>
            <p:cNvSpPr/>
            <p:nvPr/>
          </p:nvSpPr>
          <p:spPr>
            <a:xfrm>
              <a:off x="5487303"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1" name="rc631"/>
            <p:cNvSpPr/>
            <p:nvPr/>
          </p:nvSpPr>
          <p:spPr>
            <a:xfrm>
              <a:off x="5783758" y="36764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2" name="rc632"/>
            <p:cNvSpPr/>
            <p:nvPr/>
          </p:nvSpPr>
          <p:spPr>
            <a:xfrm>
              <a:off x="6080214" y="367646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3" name="rc633"/>
            <p:cNvSpPr/>
            <p:nvPr/>
          </p:nvSpPr>
          <p:spPr>
            <a:xfrm>
              <a:off x="6376669"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4" name="rc634"/>
            <p:cNvSpPr/>
            <p:nvPr/>
          </p:nvSpPr>
          <p:spPr>
            <a:xfrm>
              <a:off x="1929842" y="257374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5" name="rc635"/>
            <p:cNvSpPr/>
            <p:nvPr/>
          </p:nvSpPr>
          <p:spPr>
            <a:xfrm>
              <a:off x="2226297"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6" name="rc636"/>
            <p:cNvSpPr/>
            <p:nvPr/>
          </p:nvSpPr>
          <p:spPr>
            <a:xfrm>
              <a:off x="2522752"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7" name="rc637"/>
            <p:cNvSpPr/>
            <p:nvPr/>
          </p:nvSpPr>
          <p:spPr>
            <a:xfrm>
              <a:off x="2819207" y="257374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8" name="rc638"/>
            <p:cNvSpPr/>
            <p:nvPr/>
          </p:nvSpPr>
          <p:spPr>
            <a:xfrm>
              <a:off x="3115662"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9" name="rc639"/>
            <p:cNvSpPr/>
            <p:nvPr/>
          </p:nvSpPr>
          <p:spPr>
            <a:xfrm>
              <a:off x="3412117"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0" name="rc640"/>
            <p:cNvSpPr/>
            <p:nvPr/>
          </p:nvSpPr>
          <p:spPr>
            <a:xfrm>
              <a:off x="3708572" y="257374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1" name="rc641"/>
            <p:cNvSpPr/>
            <p:nvPr/>
          </p:nvSpPr>
          <p:spPr>
            <a:xfrm>
              <a:off x="4005028" y="257374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42" name="rc642"/>
            <p:cNvSpPr/>
            <p:nvPr/>
          </p:nvSpPr>
          <p:spPr>
            <a:xfrm>
              <a:off x="4301483" y="257374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43" name="rc643"/>
            <p:cNvSpPr/>
            <p:nvPr/>
          </p:nvSpPr>
          <p:spPr>
            <a:xfrm>
              <a:off x="4597938" y="257374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44" name="rc644"/>
            <p:cNvSpPr/>
            <p:nvPr/>
          </p:nvSpPr>
          <p:spPr>
            <a:xfrm>
              <a:off x="4894393" y="257374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5" name="rc645"/>
            <p:cNvSpPr/>
            <p:nvPr/>
          </p:nvSpPr>
          <p:spPr>
            <a:xfrm>
              <a:off x="5190848" y="257374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46" name="rc646"/>
            <p:cNvSpPr/>
            <p:nvPr/>
          </p:nvSpPr>
          <p:spPr>
            <a:xfrm>
              <a:off x="5487303" y="257374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7" name="rc647"/>
            <p:cNvSpPr/>
            <p:nvPr/>
          </p:nvSpPr>
          <p:spPr>
            <a:xfrm>
              <a:off x="5783758" y="257374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48" name="rc648"/>
            <p:cNvSpPr/>
            <p:nvPr/>
          </p:nvSpPr>
          <p:spPr>
            <a:xfrm>
              <a:off x="6080214" y="257374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49" name="rc649"/>
            <p:cNvSpPr/>
            <p:nvPr/>
          </p:nvSpPr>
          <p:spPr>
            <a:xfrm>
              <a:off x="6376669" y="257374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50" name="rc650"/>
            <p:cNvSpPr/>
            <p:nvPr/>
          </p:nvSpPr>
          <p:spPr>
            <a:xfrm>
              <a:off x="6673124"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1" name="rc651"/>
            <p:cNvSpPr/>
            <p:nvPr/>
          </p:nvSpPr>
          <p:spPr>
            <a:xfrm>
              <a:off x="6969579" y="257374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2" name="rc652"/>
            <p:cNvSpPr/>
            <p:nvPr/>
          </p:nvSpPr>
          <p:spPr>
            <a:xfrm>
              <a:off x="7266034"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3" name="rc653"/>
            <p:cNvSpPr/>
            <p:nvPr/>
          </p:nvSpPr>
          <p:spPr>
            <a:xfrm>
              <a:off x="8155400" y="217992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4" name="rc654"/>
            <p:cNvSpPr/>
            <p:nvPr/>
          </p:nvSpPr>
          <p:spPr>
            <a:xfrm>
              <a:off x="8451855"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5" name="rc655"/>
            <p:cNvSpPr/>
            <p:nvPr/>
          </p:nvSpPr>
          <p:spPr>
            <a:xfrm>
              <a:off x="8748310"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6" name="rc656"/>
            <p:cNvSpPr/>
            <p:nvPr/>
          </p:nvSpPr>
          <p:spPr>
            <a:xfrm>
              <a:off x="1929842" y="367646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7" name="rc657"/>
            <p:cNvSpPr/>
            <p:nvPr/>
          </p:nvSpPr>
          <p:spPr>
            <a:xfrm>
              <a:off x="1929842" y="241621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58" name="rc658"/>
            <p:cNvSpPr/>
            <p:nvPr/>
          </p:nvSpPr>
          <p:spPr>
            <a:xfrm>
              <a:off x="2226297"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9" name="rc659"/>
            <p:cNvSpPr/>
            <p:nvPr/>
          </p:nvSpPr>
          <p:spPr>
            <a:xfrm>
              <a:off x="2522752" y="241621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0" name="rc660"/>
            <p:cNvSpPr/>
            <p:nvPr/>
          </p:nvSpPr>
          <p:spPr>
            <a:xfrm>
              <a:off x="2819207" y="241621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1" name="rc661"/>
            <p:cNvSpPr/>
            <p:nvPr/>
          </p:nvSpPr>
          <p:spPr>
            <a:xfrm>
              <a:off x="3115662" y="241621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2" name="rc662"/>
            <p:cNvSpPr/>
            <p:nvPr/>
          </p:nvSpPr>
          <p:spPr>
            <a:xfrm>
              <a:off x="3412117" y="241621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3" name="rc663"/>
            <p:cNvSpPr/>
            <p:nvPr/>
          </p:nvSpPr>
          <p:spPr>
            <a:xfrm>
              <a:off x="3708572"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4" name="rc664"/>
            <p:cNvSpPr/>
            <p:nvPr/>
          </p:nvSpPr>
          <p:spPr>
            <a:xfrm>
              <a:off x="4005028"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5" name="rc665"/>
            <p:cNvSpPr/>
            <p:nvPr/>
          </p:nvSpPr>
          <p:spPr>
            <a:xfrm>
              <a:off x="4301483" y="241621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6" name="rc666"/>
            <p:cNvSpPr/>
            <p:nvPr/>
          </p:nvSpPr>
          <p:spPr>
            <a:xfrm>
              <a:off x="4597938"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7" name="rc667"/>
            <p:cNvSpPr/>
            <p:nvPr/>
          </p:nvSpPr>
          <p:spPr>
            <a:xfrm>
              <a:off x="4894393"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8" name="rc668"/>
            <p:cNvSpPr/>
            <p:nvPr/>
          </p:nvSpPr>
          <p:spPr>
            <a:xfrm>
              <a:off x="5190848"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9" name="rc669"/>
            <p:cNvSpPr/>
            <p:nvPr/>
          </p:nvSpPr>
          <p:spPr>
            <a:xfrm>
              <a:off x="5487303"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0" name="rc670"/>
            <p:cNvSpPr/>
            <p:nvPr/>
          </p:nvSpPr>
          <p:spPr>
            <a:xfrm>
              <a:off x="5783758"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1" name="rc671"/>
            <p:cNvSpPr/>
            <p:nvPr/>
          </p:nvSpPr>
          <p:spPr>
            <a:xfrm>
              <a:off x="6080214"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2" name="rc672"/>
            <p:cNvSpPr/>
            <p:nvPr/>
          </p:nvSpPr>
          <p:spPr>
            <a:xfrm>
              <a:off x="6376669"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3" name="rc673"/>
            <p:cNvSpPr/>
            <p:nvPr/>
          </p:nvSpPr>
          <p:spPr>
            <a:xfrm>
              <a:off x="6673124"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4" name="rc674"/>
            <p:cNvSpPr/>
            <p:nvPr/>
          </p:nvSpPr>
          <p:spPr>
            <a:xfrm>
              <a:off x="6969579"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5" name="rc675"/>
            <p:cNvSpPr/>
            <p:nvPr/>
          </p:nvSpPr>
          <p:spPr>
            <a:xfrm>
              <a:off x="7266034" y="241621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6" name="rc676"/>
            <p:cNvSpPr/>
            <p:nvPr/>
          </p:nvSpPr>
          <p:spPr>
            <a:xfrm>
              <a:off x="7562489" y="2416216"/>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7" name="rc677"/>
            <p:cNvSpPr/>
            <p:nvPr/>
          </p:nvSpPr>
          <p:spPr>
            <a:xfrm>
              <a:off x="7858944" y="2416216"/>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78" name="rc678"/>
            <p:cNvSpPr/>
            <p:nvPr/>
          </p:nvSpPr>
          <p:spPr>
            <a:xfrm>
              <a:off x="8155400" y="2416216"/>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79" name="rc679"/>
            <p:cNvSpPr/>
            <p:nvPr/>
          </p:nvSpPr>
          <p:spPr>
            <a:xfrm>
              <a:off x="8451855" y="241621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80" name="rc680"/>
            <p:cNvSpPr/>
            <p:nvPr/>
          </p:nvSpPr>
          <p:spPr>
            <a:xfrm>
              <a:off x="8748310" y="241621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1" name="rc681"/>
            <p:cNvSpPr/>
            <p:nvPr/>
          </p:nvSpPr>
          <p:spPr>
            <a:xfrm>
              <a:off x="1929842" y="21799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2" name="rc682"/>
            <p:cNvSpPr/>
            <p:nvPr/>
          </p:nvSpPr>
          <p:spPr>
            <a:xfrm>
              <a:off x="2226297" y="217992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3" name="rc683"/>
            <p:cNvSpPr/>
            <p:nvPr/>
          </p:nvSpPr>
          <p:spPr>
            <a:xfrm>
              <a:off x="2522752" y="217992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4" name="rc684"/>
            <p:cNvSpPr/>
            <p:nvPr/>
          </p:nvSpPr>
          <p:spPr>
            <a:xfrm>
              <a:off x="2819207"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5" name="rc685"/>
            <p:cNvSpPr/>
            <p:nvPr/>
          </p:nvSpPr>
          <p:spPr>
            <a:xfrm>
              <a:off x="3115662" y="2179920"/>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86" name="rc686"/>
            <p:cNvSpPr/>
            <p:nvPr/>
          </p:nvSpPr>
          <p:spPr>
            <a:xfrm>
              <a:off x="3412117" y="21799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7" name="rc687"/>
            <p:cNvSpPr/>
            <p:nvPr/>
          </p:nvSpPr>
          <p:spPr>
            <a:xfrm>
              <a:off x="3708572"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8" name="rc688"/>
            <p:cNvSpPr/>
            <p:nvPr/>
          </p:nvSpPr>
          <p:spPr>
            <a:xfrm>
              <a:off x="2226297" y="367646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9" name="rc689"/>
            <p:cNvSpPr/>
            <p:nvPr/>
          </p:nvSpPr>
          <p:spPr>
            <a:xfrm>
              <a:off x="2522752" y="367646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0" name="rc690"/>
            <p:cNvSpPr/>
            <p:nvPr/>
          </p:nvSpPr>
          <p:spPr>
            <a:xfrm>
              <a:off x="2819207" y="367646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1" name="rc691"/>
            <p:cNvSpPr/>
            <p:nvPr/>
          </p:nvSpPr>
          <p:spPr>
            <a:xfrm>
              <a:off x="3115662"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2" name="rc692"/>
            <p:cNvSpPr/>
            <p:nvPr/>
          </p:nvSpPr>
          <p:spPr>
            <a:xfrm>
              <a:off x="1929842" y="5094240"/>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93" name="rc693"/>
            <p:cNvSpPr/>
            <p:nvPr/>
          </p:nvSpPr>
          <p:spPr>
            <a:xfrm>
              <a:off x="2226297" y="5094240"/>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94" name="rc694"/>
            <p:cNvSpPr/>
            <p:nvPr/>
          </p:nvSpPr>
          <p:spPr>
            <a:xfrm>
              <a:off x="2522752" y="5094240"/>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95" name="rc695"/>
            <p:cNvSpPr/>
            <p:nvPr/>
          </p:nvSpPr>
          <p:spPr>
            <a:xfrm>
              <a:off x="2819207" y="5094240"/>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6" name="rc696"/>
            <p:cNvSpPr/>
            <p:nvPr/>
          </p:nvSpPr>
          <p:spPr>
            <a:xfrm>
              <a:off x="3115662" y="5094240"/>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97" name="rc697"/>
            <p:cNvSpPr/>
            <p:nvPr/>
          </p:nvSpPr>
          <p:spPr>
            <a:xfrm>
              <a:off x="3412117" y="5094240"/>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98" name="rc698"/>
            <p:cNvSpPr/>
            <p:nvPr/>
          </p:nvSpPr>
          <p:spPr>
            <a:xfrm>
              <a:off x="3708572" y="5094240"/>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99" name="rc699"/>
            <p:cNvSpPr/>
            <p:nvPr/>
          </p:nvSpPr>
          <p:spPr>
            <a:xfrm>
              <a:off x="4005028" y="5094240"/>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00" name="rc700"/>
            <p:cNvSpPr/>
            <p:nvPr/>
          </p:nvSpPr>
          <p:spPr>
            <a:xfrm>
              <a:off x="4301483" y="509424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01" name="rc701"/>
            <p:cNvSpPr/>
            <p:nvPr/>
          </p:nvSpPr>
          <p:spPr>
            <a:xfrm>
              <a:off x="4597938" y="509424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02" name="rc702"/>
            <p:cNvSpPr/>
            <p:nvPr/>
          </p:nvSpPr>
          <p:spPr>
            <a:xfrm>
              <a:off x="4894393" y="5094240"/>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03" name="rc703"/>
            <p:cNvSpPr/>
            <p:nvPr/>
          </p:nvSpPr>
          <p:spPr>
            <a:xfrm>
              <a:off x="5190848" y="5094240"/>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04" name="rc704"/>
            <p:cNvSpPr/>
            <p:nvPr/>
          </p:nvSpPr>
          <p:spPr>
            <a:xfrm>
              <a:off x="5487303" y="5094240"/>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05" name="rc705"/>
            <p:cNvSpPr/>
            <p:nvPr/>
          </p:nvSpPr>
          <p:spPr>
            <a:xfrm>
              <a:off x="5783758" y="5094240"/>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06" name="rc706"/>
            <p:cNvSpPr/>
            <p:nvPr/>
          </p:nvSpPr>
          <p:spPr>
            <a:xfrm>
              <a:off x="6080214" y="5094240"/>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07" name="rc707"/>
            <p:cNvSpPr/>
            <p:nvPr/>
          </p:nvSpPr>
          <p:spPr>
            <a:xfrm>
              <a:off x="6376669" y="5094240"/>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08" name="rc708"/>
            <p:cNvSpPr/>
            <p:nvPr/>
          </p:nvSpPr>
          <p:spPr>
            <a:xfrm>
              <a:off x="6673124" y="5094240"/>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09" name="rc709"/>
            <p:cNvSpPr/>
            <p:nvPr/>
          </p:nvSpPr>
          <p:spPr>
            <a:xfrm>
              <a:off x="6969579" y="5094240"/>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10" name="rc710"/>
            <p:cNvSpPr/>
            <p:nvPr/>
          </p:nvSpPr>
          <p:spPr>
            <a:xfrm>
              <a:off x="7266034" y="5094240"/>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11" name="rc711"/>
            <p:cNvSpPr/>
            <p:nvPr/>
          </p:nvSpPr>
          <p:spPr>
            <a:xfrm>
              <a:off x="7562489" y="5094240"/>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12" name="rc712"/>
            <p:cNvSpPr/>
            <p:nvPr/>
          </p:nvSpPr>
          <p:spPr>
            <a:xfrm>
              <a:off x="7858944" y="5094240"/>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13" name="rc713"/>
            <p:cNvSpPr/>
            <p:nvPr/>
          </p:nvSpPr>
          <p:spPr>
            <a:xfrm>
              <a:off x="8155400" y="5094240"/>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14" name="rc714"/>
            <p:cNvSpPr/>
            <p:nvPr/>
          </p:nvSpPr>
          <p:spPr>
            <a:xfrm>
              <a:off x="8451855" y="5094240"/>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15" name="rc715"/>
            <p:cNvSpPr/>
            <p:nvPr/>
          </p:nvSpPr>
          <p:spPr>
            <a:xfrm>
              <a:off x="8748310" y="5094240"/>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16" name="rc716"/>
            <p:cNvSpPr/>
            <p:nvPr/>
          </p:nvSpPr>
          <p:spPr>
            <a:xfrm>
              <a:off x="6673124"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7" name="rc717"/>
            <p:cNvSpPr/>
            <p:nvPr/>
          </p:nvSpPr>
          <p:spPr>
            <a:xfrm>
              <a:off x="6969579" y="36764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8" name="rc718"/>
            <p:cNvSpPr/>
            <p:nvPr/>
          </p:nvSpPr>
          <p:spPr>
            <a:xfrm>
              <a:off x="7266034" y="3676462"/>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19" name="rc719"/>
            <p:cNvSpPr/>
            <p:nvPr/>
          </p:nvSpPr>
          <p:spPr>
            <a:xfrm>
              <a:off x="7562489" y="3676462"/>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0" name="rc720"/>
            <p:cNvSpPr/>
            <p:nvPr/>
          </p:nvSpPr>
          <p:spPr>
            <a:xfrm>
              <a:off x="7858944" y="3676462"/>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1" name="rc721"/>
            <p:cNvSpPr/>
            <p:nvPr/>
          </p:nvSpPr>
          <p:spPr>
            <a:xfrm>
              <a:off x="8155400" y="3676462"/>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2" name="rc722"/>
            <p:cNvSpPr/>
            <p:nvPr/>
          </p:nvSpPr>
          <p:spPr>
            <a:xfrm>
              <a:off x="8451855" y="3676462"/>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3" name="rc723"/>
            <p:cNvSpPr/>
            <p:nvPr/>
          </p:nvSpPr>
          <p:spPr>
            <a:xfrm>
              <a:off x="8748310" y="3676462"/>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4" name="rc724"/>
            <p:cNvSpPr/>
            <p:nvPr/>
          </p:nvSpPr>
          <p:spPr>
            <a:xfrm>
              <a:off x="1929842" y="3755228"/>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25" name="rc725"/>
            <p:cNvSpPr/>
            <p:nvPr/>
          </p:nvSpPr>
          <p:spPr>
            <a:xfrm>
              <a:off x="2226297"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6" name="rc726"/>
            <p:cNvSpPr/>
            <p:nvPr/>
          </p:nvSpPr>
          <p:spPr>
            <a:xfrm>
              <a:off x="2522752" y="3755228"/>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7" name="rc727"/>
            <p:cNvSpPr/>
            <p:nvPr/>
          </p:nvSpPr>
          <p:spPr>
            <a:xfrm>
              <a:off x="2819207" y="375522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8" name="rc728"/>
            <p:cNvSpPr/>
            <p:nvPr/>
          </p:nvSpPr>
          <p:spPr>
            <a:xfrm>
              <a:off x="3115662" y="375522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29" name="rc729"/>
            <p:cNvSpPr/>
            <p:nvPr/>
          </p:nvSpPr>
          <p:spPr>
            <a:xfrm>
              <a:off x="3412117" y="375522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0" name="rc730"/>
            <p:cNvSpPr/>
            <p:nvPr/>
          </p:nvSpPr>
          <p:spPr>
            <a:xfrm>
              <a:off x="3708572" y="3755228"/>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31" name="rc731"/>
            <p:cNvSpPr/>
            <p:nvPr/>
          </p:nvSpPr>
          <p:spPr>
            <a:xfrm>
              <a:off x="4005028"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2" name="rc732"/>
            <p:cNvSpPr/>
            <p:nvPr/>
          </p:nvSpPr>
          <p:spPr>
            <a:xfrm>
              <a:off x="4301483" y="375522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3" name="rc733"/>
            <p:cNvSpPr/>
            <p:nvPr/>
          </p:nvSpPr>
          <p:spPr>
            <a:xfrm>
              <a:off x="4597938" y="375522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4" name="rc734"/>
            <p:cNvSpPr/>
            <p:nvPr/>
          </p:nvSpPr>
          <p:spPr>
            <a:xfrm>
              <a:off x="4894393" y="375522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5" name="rc735"/>
            <p:cNvSpPr/>
            <p:nvPr/>
          </p:nvSpPr>
          <p:spPr>
            <a:xfrm>
              <a:off x="5190848"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6" name="rc736"/>
            <p:cNvSpPr/>
            <p:nvPr/>
          </p:nvSpPr>
          <p:spPr>
            <a:xfrm>
              <a:off x="5487303" y="375522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7" name="rc737"/>
            <p:cNvSpPr/>
            <p:nvPr/>
          </p:nvSpPr>
          <p:spPr>
            <a:xfrm>
              <a:off x="5783758"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8" name="rc738"/>
            <p:cNvSpPr/>
            <p:nvPr/>
          </p:nvSpPr>
          <p:spPr>
            <a:xfrm>
              <a:off x="6080214"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9" name="rc739"/>
            <p:cNvSpPr/>
            <p:nvPr/>
          </p:nvSpPr>
          <p:spPr>
            <a:xfrm>
              <a:off x="6376669" y="375522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0" name="rc740"/>
            <p:cNvSpPr/>
            <p:nvPr/>
          </p:nvSpPr>
          <p:spPr>
            <a:xfrm>
              <a:off x="6673124" y="375522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1" name="rc741"/>
            <p:cNvSpPr/>
            <p:nvPr/>
          </p:nvSpPr>
          <p:spPr>
            <a:xfrm>
              <a:off x="1929842" y="359769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2" name="rc742"/>
            <p:cNvSpPr/>
            <p:nvPr/>
          </p:nvSpPr>
          <p:spPr>
            <a:xfrm>
              <a:off x="2226297" y="359769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3" name="rc743"/>
            <p:cNvSpPr/>
            <p:nvPr/>
          </p:nvSpPr>
          <p:spPr>
            <a:xfrm>
              <a:off x="2522752" y="359769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4" name="rc744"/>
            <p:cNvSpPr/>
            <p:nvPr/>
          </p:nvSpPr>
          <p:spPr>
            <a:xfrm>
              <a:off x="2819207"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5" name="rc745"/>
            <p:cNvSpPr/>
            <p:nvPr/>
          </p:nvSpPr>
          <p:spPr>
            <a:xfrm>
              <a:off x="3115662"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6" name="rc746"/>
            <p:cNvSpPr/>
            <p:nvPr/>
          </p:nvSpPr>
          <p:spPr>
            <a:xfrm>
              <a:off x="3412117"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7" name="rc747"/>
            <p:cNvSpPr/>
            <p:nvPr/>
          </p:nvSpPr>
          <p:spPr>
            <a:xfrm>
              <a:off x="3708572"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8" name="rc748"/>
            <p:cNvSpPr/>
            <p:nvPr/>
          </p:nvSpPr>
          <p:spPr>
            <a:xfrm>
              <a:off x="6969579" y="3755228"/>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49" name="rc749"/>
            <p:cNvSpPr/>
            <p:nvPr/>
          </p:nvSpPr>
          <p:spPr>
            <a:xfrm>
              <a:off x="7266034" y="375522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0" name="rc750"/>
            <p:cNvSpPr/>
            <p:nvPr/>
          </p:nvSpPr>
          <p:spPr>
            <a:xfrm>
              <a:off x="7562489" y="375522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51" name="rc751"/>
            <p:cNvSpPr/>
            <p:nvPr/>
          </p:nvSpPr>
          <p:spPr>
            <a:xfrm>
              <a:off x="7858944" y="3755228"/>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52" name="rc752"/>
            <p:cNvSpPr/>
            <p:nvPr/>
          </p:nvSpPr>
          <p:spPr>
            <a:xfrm>
              <a:off x="8155400" y="3755228"/>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53" name="rc753"/>
            <p:cNvSpPr/>
            <p:nvPr/>
          </p:nvSpPr>
          <p:spPr>
            <a:xfrm>
              <a:off x="8451855" y="3755228"/>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54" name="rc754"/>
            <p:cNvSpPr/>
            <p:nvPr/>
          </p:nvSpPr>
          <p:spPr>
            <a:xfrm>
              <a:off x="8748310" y="3755228"/>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5" name="rc755"/>
            <p:cNvSpPr/>
            <p:nvPr/>
          </p:nvSpPr>
          <p:spPr>
            <a:xfrm>
              <a:off x="1929842" y="139226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6" name="rc756"/>
            <p:cNvSpPr/>
            <p:nvPr/>
          </p:nvSpPr>
          <p:spPr>
            <a:xfrm>
              <a:off x="2226297" y="139226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7" name="rc757"/>
            <p:cNvSpPr/>
            <p:nvPr/>
          </p:nvSpPr>
          <p:spPr>
            <a:xfrm>
              <a:off x="2522752" y="139226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8" name="rc758"/>
            <p:cNvSpPr/>
            <p:nvPr/>
          </p:nvSpPr>
          <p:spPr>
            <a:xfrm>
              <a:off x="2819207" y="1392265"/>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59" name="rc759"/>
            <p:cNvSpPr/>
            <p:nvPr/>
          </p:nvSpPr>
          <p:spPr>
            <a:xfrm>
              <a:off x="3115662" y="139226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0" name="rc760"/>
            <p:cNvSpPr/>
            <p:nvPr/>
          </p:nvSpPr>
          <p:spPr>
            <a:xfrm>
              <a:off x="3412117" y="139226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1" name="rc761"/>
            <p:cNvSpPr/>
            <p:nvPr/>
          </p:nvSpPr>
          <p:spPr>
            <a:xfrm>
              <a:off x="3708572" y="139226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2" name="rc762"/>
            <p:cNvSpPr/>
            <p:nvPr/>
          </p:nvSpPr>
          <p:spPr>
            <a:xfrm>
              <a:off x="4005028" y="139226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63" name="rc763"/>
            <p:cNvSpPr/>
            <p:nvPr/>
          </p:nvSpPr>
          <p:spPr>
            <a:xfrm>
              <a:off x="4301483"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4" name="rc764"/>
            <p:cNvSpPr/>
            <p:nvPr/>
          </p:nvSpPr>
          <p:spPr>
            <a:xfrm>
              <a:off x="459793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5" name="rc765"/>
            <p:cNvSpPr/>
            <p:nvPr/>
          </p:nvSpPr>
          <p:spPr>
            <a:xfrm>
              <a:off x="4894393"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519084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7" name="rc767"/>
            <p:cNvSpPr/>
            <p:nvPr/>
          </p:nvSpPr>
          <p:spPr>
            <a:xfrm>
              <a:off x="5487303"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8" name="rc768"/>
            <p:cNvSpPr/>
            <p:nvPr/>
          </p:nvSpPr>
          <p:spPr>
            <a:xfrm>
              <a:off x="578375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9" name="rc769"/>
            <p:cNvSpPr/>
            <p:nvPr/>
          </p:nvSpPr>
          <p:spPr>
            <a:xfrm>
              <a:off x="608021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6376669"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667312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6969579"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726603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7562489"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785894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8155400"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7" name="rc777"/>
            <p:cNvSpPr/>
            <p:nvPr/>
          </p:nvSpPr>
          <p:spPr>
            <a:xfrm>
              <a:off x="8451855"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8748310"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9" name="rc779"/>
            <p:cNvSpPr/>
            <p:nvPr/>
          </p:nvSpPr>
          <p:spPr>
            <a:xfrm>
              <a:off x="1929842"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0" name="rc780"/>
            <p:cNvSpPr/>
            <p:nvPr/>
          </p:nvSpPr>
          <p:spPr>
            <a:xfrm>
              <a:off x="2226297"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1" name="rc781"/>
            <p:cNvSpPr/>
            <p:nvPr/>
          </p:nvSpPr>
          <p:spPr>
            <a:xfrm>
              <a:off x="2522752"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2" name="rc782"/>
            <p:cNvSpPr/>
            <p:nvPr/>
          </p:nvSpPr>
          <p:spPr>
            <a:xfrm>
              <a:off x="2819207"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3" name="rc783"/>
            <p:cNvSpPr/>
            <p:nvPr/>
          </p:nvSpPr>
          <p:spPr>
            <a:xfrm>
              <a:off x="3115662" y="12347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4" name="rc784"/>
            <p:cNvSpPr/>
            <p:nvPr/>
          </p:nvSpPr>
          <p:spPr>
            <a:xfrm>
              <a:off x="3412117"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5" name="rc785"/>
            <p:cNvSpPr/>
            <p:nvPr/>
          </p:nvSpPr>
          <p:spPr>
            <a:xfrm>
              <a:off x="3708572"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6" name="rc786"/>
            <p:cNvSpPr/>
            <p:nvPr/>
          </p:nvSpPr>
          <p:spPr>
            <a:xfrm>
              <a:off x="4005028"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7" name="rc787"/>
            <p:cNvSpPr/>
            <p:nvPr/>
          </p:nvSpPr>
          <p:spPr>
            <a:xfrm>
              <a:off x="4301483"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8" name="rc788"/>
            <p:cNvSpPr/>
            <p:nvPr/>
          </p:nvSpPr>
          <p:spPr>
            <a:xfrm>
              <a:off x="4597938"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9" name="rc789"/>
            <p:cNvSpPr/>
            <p:nvPr/>
          </p:nvSpPr>
          <p:spPr>
            <a:xfrm>
              <a:off x="4894393" y="12347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0" name="rc790"/>
            <p:cNvSpPr/>
            <p:nvPr/>
          </p:nvSpPr>
          <p:spPr>
            <a:xfrm>
              <a:off x="5190848" y="12347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1" name="rc791"/>
            <p:cNvSpPr/>
            <p:nvPr/>
          </p:nvSpPr>
          <p:spPr>
            <a:xfrm>
              <a:off x="5487303"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2" name="rc792"/>
            <p:cNvSpPr/>
            <p:nvPr/>
          </p:nvSpPr>
          <p:spPr>
            <a:xfrm>
              <a:off x="5783758"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3" name="rc793"/>
            <p:cNvSpPr/>
            <p:nvPr/>
          </p:nvSpPr>
          <p:spPr>
            <a:xfrm>
              <a:off x="608021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4" name="rc794"/>
            <p:cNvSpPr/>
            <p:nvPr/>
          </p:nvSpPr>
          <p:spPr>
            <a:xfrm>
              <a:off x="6376669"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5" name="rc795"/>
            <p:cNvSpPr/>
            <p:nvPr/>
          </p:nvSpPr>
          <p:spPr>
            <a:xfrm>
              <a:off x="667312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6" name="rc796"/>
            <p:cNvSpPr/>
            <p:nvPr/>
          </p:nvSpPr>
          <p:spPr>
            <a:xfrm>
              <a:off x="6969579"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7" name="rc797"/>
            <p:cNvSpPr/>
            <p:nvPr/>
          </p:nvSpPr>
          <p:spPr>
            <a:xfrm>
              <a:off x="726603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8" name="rc798"/>
            <p:cNvSpPr/>
            <p:nvPr/>
          </p:nvSpPr>
          <p:spPr>
            <a:xfrm>
              <a:off x="7562489" y="12347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9" name="rc799"/>
            <p:cNvSpPr/>
            <p:nvPr/>
          </p:nvSpPr>
          <p:spPr>
            <a:xfrm>
              <a:off x="785894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0" name="rc800"/>
            <p:cNvSpPr/>
            <p:nvPr/>
          </p:nvSpPr>
          <p:spPr>
            <a:xfrm>
              <a:off x="8155400" y="12347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1" name="rc801"/>
            <p:cNvSpPr/>
            <p:nvPr/>
          </p:nvSpPr>
          <p:spPr>
            <a:xfrm>
              <a:off x="8451855"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2" name="rc802"/>
            <p:cNvSpPr/>
            <p:nvPr/>
          </p:nvSpPr>
          <p:spPr>
            <a:xfrm>
              <a:off x="8748310"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3" name="rc803"/>
            <p:cNvSpPr/>
            <p:nvPr/>
          </p:nvSpPr>
          <p:spPr>
            <a:xfrm>
              <a:off x="4005028"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4" name="rc804"/>
            <p:cNvSpPr/>
            <p:nvPr/>
          </p:nvSpPr>
          <p:spPr>
            <a:xfrm>
              <a:off x="4301483" y="359769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5" name="rc805"/>
            <p:cNvSpPr/>
            <p:nvPr/>
          </p:nvSpPr>
          <p:spPr>
            <a:xfrm>
              <a:off x="4597938" y="359769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6" name="rc806"/>
            <p:cNvSpPr/>
            <p:nvPr/>
          </p:nvSpPr>
          <p:spPr>
            <a:xfrm>
              <a:off x="4894393" y="359769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7" name="rc807"/>
            <p:cNvSpPr/>
            <p:nvPr/>
          </p:nvSpPr>
          <p:spPr>
            <a:xfrm>
              <a:off x="5190848" y="359769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8" name="rc808"/>
            <p:cNvSpPr/>
            <p:nvPr/>
          </p:nvSpPr>
          <p:spPr>
            <a:xfrm>
              <a:off x="5487303"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9" name="rc809"/>
            <p:cNvSpPr/>
            <p:nvPr/>
          </p:nvSpPr>
          <p:spPr>
            <a:xfrm>
              <a:off x="5783758" y="359769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10" name="rc810"/>
            <p:cNvSpPr/>
            <p:nvPr/>
          </p:nvSpPr>
          <p:spPr>
            <a:xfrm>
              <a:off x="6080214" y="359769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1" name="rc811"/>
            <p:cNvSpPr/>
            <p:nvPr/>
          </p:nvSpPr>
          <p:spPr>
            <a:xfrm>
              <a:off x="6376669" y="359769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2" name="rc812"/>
            <p:cNvSpPr/>
            <p:nvPr/>
          </p:nvSpPr>
          <p:spPr>
            <a:xfrm>
              <a:off x="6673124" y="359769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13" name="rc813"/>
            <p:cNvSpPr/>
            <p:nvPr/>
          </p:nvSpPr>
          <p:spPr>
            <a:xfrm>
              <a:off x="6969579" y="359769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14" name="rc814"/>
            <p:cNvSpPr/>
            <p:nvPr/>
          </p:nvSpPr>
          <p:spPr>
            <a:xfrm>
              <a:off x="7266034" y="359769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15" name="rc815"/>
            <p:cNvSpPr/>
            <p:nvPr/>
          </p:nvSpPr>
          <p:spPr>
            <a:xfrm>
              <a:off x="7562489" y="359769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16" name="rc816"/>
            <p:cNvSpPr/>
            <p:nvPr/>
          </p:nvSpPr>
          <p:spPr>
            <a:xfrm>
              <a:off x="7858944" y="3597697"/>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17" name="rc817"/>
            <p:cNvSpPr/>
            <p:nvPr/>
          </p:nvSpPr>
          <p:spPr>
            <a:xfrm>
              <a:off x="8155400" y="3597697"/>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18" name="rc818"/>
            <p:cNvSpPr/>
            <p:nvPr/>
          </p:nvSpPr>
          <p:spPr>
            <a:xfrm>
              <a:off x="8451855" y="359769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19" name="rc819"/>
            <p:cNvSpPr/>
            <p:nvPr/>
          </p:nvSpPr>
          <p:spPr>
            <a:xfrm>
              <a:off x="8748310" y="359769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20" name="rc820"/>
            <p:cNvSpPr/>
            <p:nvPr/>
          </p:nvSpPr>
          <p:spPr>
            <a:xfrm>
              <a:off x="1929842" y="5015474"/>
              <a:ext cx="296455" cy="7876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821" name="rc821"/>
            <p:cNvSpPr/>
            <p:nvPr/>
          </p:nvSpPr>
          <p:spPr>
            <a:xfrm>
              <a:off x="2226297" y="5015474"/>
              <a:ext cx="296455" cy="7876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22" name="rc822"/>
            <p:cNvSpPr/>
            <p:nvPr/>
          </p:nvSpPr>
          <p:spPr>
            <a:xfrm>
              <a:off x="2522752" y="501547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23" name="rc823"/>
            <p:cNvSpPr/>
            <p:nvPr/>
          </p:nvSpPr>
          <p:spPr>
            <a:xfrm>
              <a:off x="2819207" y="5015474"/>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24" name="rc824"/>
            <p:cNvSpPr/>
            <p:nvPr/>
          </p:nvSpPr>
          <p:spPr>
            <a:xfrm>
              <a:off x="3115662" y="5015474"/>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25" name="rc825"/>
            <p:cNvSpPr/>
            <p:nvPr/>
          </p:nvSpPr>
          <p:spPr>
            <a:xfrm>
              <a:off x="3412117" y="5015474"/>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26" name="rc826"/>
            <p:cNvSpPr/>
            <p:nvPr/>
          </p:nvSpPr>
          <p:spPr>
            <a:xfrm>
              <a:off x="3708572" y="5015474"/>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27" name="rc827"/>
            <p:cNvSpPr/>
            <p:nvPr/>
          </p:nvSpPr>
          <p:spPr>
            <a:xfrm>
              <a:off x="4005028" y="501547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8" name="rc828"/>
            <p:cNvSpPr/>
            <p:nvPr/>
          </p:nvSpPr>
          <p:spPr>
            <a:xfrm>
              <a:off x="4301483" y="50154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9" name="rc829"/>
            <p:cNvSpPr/>
            <p:nvPr/>
          </p:nvSpPr>
          <p:spPr>
            <a:xfrm>
              <a:off x="4597938" y="50154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0" name="rc830"/>
            <p:cNvSpPr/>
            <p:nvPr/>
          </p:nvSpPr>
          <p:spPr>
            <a:xfrm>
              <a:off x="4894393" y="501547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1" name="rc831"/>
            <p:cNvSpPr/>
            <p:nvPr/>
          </p:nvSpPr>
          <p:spPr>
            <a:xfrm>
              <a:off x="5190848" y="5015474"/>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32" name="rc832"/>
            <p:cNvSpPr/>
            <p:nvPr/>
          </p:nvSpPr>
          <p:spPr>
            <a:xfrm>
              <a:off x="5487303" y="501547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33" name="rc833"/>
            <p:cNvSpPr/>
            <p:nvPr/>
          </p:nvSpPr>
          <p:spPr>
            <a:xfrm>
              <a:off x="5783758" y="5015474"/>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34" name="rc834"/>
            <p:cNvSpPr/>
            <p:nvPr/>
          </p:nvSpPr>
          <p:spPr>
            <a:xfrm>
              <a:off x="6080214" y="5015474"/>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35" name="rc835"/>
            <p:cNvSpPr/>
            <p:nvPr/>
          </p:nvSpPr>
          <p:spPr>
            <a:xfrm>
              <a:off x="6376669" y="501547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36" name="rc836"/>
            <p:cNvSpPr/>
            <p:nvPr/>
          </p:nvSpPr>
          <p:spPr>
            <a:xfrm>
              <a:off x="6673124" y="5015474"/>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37" name="rc837"/>
            <p:cNvSpPr/>
            <p:nvPr/>
          </p:nvSpPr>
          <p:spPr>
            <a:xfrm>
              <a:off x="6969579" y="501547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38" name="rc838"/>
            <p:cNvSpPr/>
            <p:nvPr/>
          </p:nvSpPr>
          <p:spPr>
            <a:xfrm>
              <a:off x="7266034" y="5015474"/>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39" name="rc839"/>
            <p:cNvSpPr/>
            <p:nvPr/>
          </p:nvSpPr>
          <p:spPr>
            <a:xfrm>
              <a:off x="7562489" y="5015474"/>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0" name="rc840"/>
            <p:cNvSpPr/>
            <p:nvPr/>
          </p:nvSpPr>
          <p:spPr>
            <a:xfrm>
              <a:off x="7858944" y="5015474"/>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41" name="rc841"/>
            <p:cNvSpPr/>
            <p:nvPr/>
          </p:nvSpPr>
          <p:spPr>
            <a:xfrm>
              <a:off x="8155400" y="501547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2" name="rc842"/>
            <p:cNvSpPr/>
            <p:nvPr/>
          </p:nvSpPr>
          <p:spPr>
            <a:xfrm>
              <a:off x="8451855" y="501547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3" name="rc843"/>
            <p:cNvSpPr/>
            <p:nvPr/>
          </p:nvSpPr>
          <p:spPr>
            <a:xfrm>
              <a:off x="8748310" y="501547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44" name="rc844"/>
            <p:cNvSpPr/>
            <p:nvPr/>
          </p:nvSpPr>
          <p:spPr>
            <a:xfrm>
              <a:off x="1929842"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5" name="rc845"/>
            <p:cNvSpPr/>
            <p:nvPr/>
          </p:nvSpPr>
          <p:spPr>
            <a:xfrm>
              <a:off x="2226297" y="336140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46" name="rc846"/>
            <p:cNvSpPr/>
            <p:nvPr/>
          </p:nvSpPr>
          <p:spPr>
            <a:xfrm>
              <a:off x="2522752" y="336140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7" name="rc847"/>
            <p:cNvSpPr/>
            <p:nvPr/>
          </p:nvSpPr>
          <p:spPr>
            <a:xfrm>
              <a:off x="2819207" y="336140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8" name="rc848"/>
            <p:cNvSpPr/>
            <p:nvPr/>
          </p:nvSpPr>
          <p:spPr>
            <a:xfrm>
              <a:off x="3115662" y="336140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9" name="rc849"/>
            <p:cNvSpPr/>
            <p:nvPr/>
          </p:nvSpPr>
          <p:spPr>
            <a:xfrm>
              <a:off x="3412117" y="336140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0" name="rc850"/>
            <p:cNvSpPr/>
            <p:nvPr/>
          </p:nvSpPr>
          <p:spPr>
            <a:xfrm>
              <a:off x="3708572" y="3361401"/>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1" name="rc851"/>
            <p:cNvSpPr/>
            <p:nvPr/>
          </p:nvSpPr>
          <p:spPr>
            <a:xfrm>
              <a:off x="4005028"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2" name="rc852"/>
            <p:cNvSpPr/>
            <p:nvPr/>
          </p:nvSpPr>
          <p:spPr>
            <a:xfrm>
              <a:off x="4301483"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3" name="rc853"/>
            <p:cNvSpPr/>
            <p:nvPr/>
          </p:nvSpPr>
          <p:spPr>
            <a:xfrm>
              <a:off x="4597938" y="336140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4" name="rc854"/>
            <p:cNvSpPr/>
            <p:nvPr/>
          </p:nvSpPr>
          <p:spPr>
            <a:xfrm>
              <a:off x="4894393"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5" name="rc855"/>
            <p:cNvSpPr/>
            <p:nvPr/>
          </p:nvSpPr>
          <p:spPr>
            <a:xfrm>
              <a:off x="5190848" y="336140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6" name="rc856"/>
            <p:cNvSpPr/>
            <p:nvPr/>
          </p:nvSpPr>
          <p:spPr>
            <a:xfrm>
              <a:off x="5487303"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7" name="rc857"/>
            <p:cNvSpPr/>
            <p:nvPr/>
          </p:nvSpPr>
          <p:spPr>
            <a:xfrm>
              <a:off x="5783758" y="336140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8" name="rc858"/>
            <p:cNvSpPr/>
            <p:nvPr/>
          </p:nvSpPr>
          <p:spPr>
            <a:xfrm>
              <a:off x="6080214"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9" name="rc859"/>
            <p:cNvSpPr/>
            <p:nvPr/>
          </p:nvSpPr>
          <p:spPr>
            <a:xfrm>
              <a:off x="6376669" y="336140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60" name="rc860"/>
            <p:cNvSpPr/>
            <p:nvPr/>
          </p:nvSpPr>
          <p:spPr>
            <a:xfrm>
              <a:off x="6673124"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1" name="rc861"/>
            <p:cNvSpPr/>
            <p:nvPr/>
          </p:nvSpPr>
          <p:spPr>
            <a:xfrm>
              <a:off x="6969579" y="336140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62" name="rc862"/>
            <p:cNvSpPr/>
            <p:nvPr/>
          </p:nvSpPr>
          <p:spPr>
            <a:xfrm>
              <a:off x="7266034" y="336140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63" name="rc863"/>
            <p:cNvSpPr/>
            <p:nvPr/>
          </p:nvSpPr>
          <p:spPr>
            <a:xfrm>
              <a:off x="7562489" y="336140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64" name="rc864"/>
            <p:cNvSpPr/>
            <p:nvPr/>
          </p:nvSpPr>
          <p:spPr>
            <a:xfrm>
              <a:off x="7858944" y="336140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65" name="rc865"/>
            <p:cNvSpPr/>
            <p:nvPr/>
          </p:nvSpPr>
          <p:spPr>
            <a:xfrm>
              <a:off x="8155400" y="336140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66" name="rc866"/>
            <p:cNvSpPr/>
            <p:nvPr/>
          </p:nvSpPr>
          <p:spPr>
            <a:xfrm>
              <a:off x="8451855" y="336140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67" name="rc867"/>
            <p:cNvSpPr/>
            <p:nvPr/>
          </p:nvSpPr>
          <p:spPr>
            <a:xfrm>
              <a:off x="8748310" y="336140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68" name="rc868"/>
            <p:cNvSpPr/>
            <p:nvPr/>
          </p:nvSpPr>
          <p:spPr>
            <a:xfrm>
              <a:off x="3708572" y="399152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9" name="rc869"/>
            <p:cNvSpPr/>
            <p:nvPr/>
          </p:nvSpPr>
          <p:spPr>
            <a:xfrm>
              <a:off x="4005028" y="399152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70" name="rc870"/>
            <p:cNvSpPr/>
            <p:nvPr/>
          </p:nvSpPr>
          <p:spPr>
            <a:xfrm>
              <a:off x="4301483" y="399152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1" name="rc871"/>
            <p:cNvSpPr/>
            <p:nvPr/>
          </p:nvSpPr>
          <p:spPr>
            <a:xfrm>
              <a:off x="4597938" y="399152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72" name="rc872"/>
            <p:cNvSpPr/>
            <p:nvPr/>
          </p:nvSpPr>
          <p:spPr>
            <a:xfrm>
              <a:off x="4894393" y="399152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3" name="rc873"/>
            <p:cNvSpPr/>
            <p:nvPr/>
          </p:nvSpPr>
          <p:spPr>
            <a:xfrm>
              <a:off x="5190848" y="399152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4" name="rc874"/>
            <p:cNvSpPr/>
            <p:nvPr/>
          </p:nvSpPr>
          <p:spPr>
            <a:xfrm>
              <a:off x="5487303" y="399152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5" name="rc875"/>
            <p:cNvSpPr/>
            <p:nvPr/>
          </p:nvSpPr>
          <p:spPr>
            <a:xfrm>
              <a:off x="5783758" y="399152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6" name="rc876"/>
            <p:cNvSpPr/>
            <p:nvPr/>
          </p:nvSpPr>
          <p:spPr>
            <a:xfrm>
              <a:off x="6080214" y="399152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77" name="rc877"/>
            <p:cNvSpPr/>
            <p:nvPr/>
          </p:nvSpPr>
          <p:spPr>
            <a:xfrm>
              <a:off x="6376669" y="399152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8" name="rc878"/>
            <p:cNvSpPr/>
            <p:nvPr/>
          </p:nvSpPr>
          <p:spPr>
            <a:xfrm>
              <a:off x="6673124" y="399152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9" name="rc879"/>
            <p:cNvSpPr/>
            <p:nvPr/>
          </p:nvSpPr>
          <p:spPr>
            <a:xfrm>
              <a:off x="6969579" y="3991524"/>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80" name="rc880"/>
            <p:cNvSpPr/>
            <p:nvPr/>
          </p:nvSpPr>
          <p:spPr>
            <a:xfrm>
              <a:off x="7266034" y="399152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81" name="rc881"/>
            <p:cNvSpPr/>
            <p:nvPr/>
          </p:nvSpPr>
          <p:spPr>
            <a:xfrm>
              <a:off x="7562489" y="399152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82" name="rc882"/>
            <p:cNvSpPr/>
            <p:nvPr/>
          </p:nvSpPr>
          <p:spPr>
            <a:xfrm>
              <a:off x="7858944" y="399152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83" name="rc883"/>
            <p:cNvSpPr/>
            <p:nvPr/>
          </p:nvSpPr>
          <p:spPr>
            <a:xfrm>
              <a:off x="8155400" y="3991524"/>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84" name="rc884"/>
            <p:cNvSpPr/>
            <p:nvPr/>
          </p:nvSpPr>
          <p:spPr>
            <a:xfrm>
              <a:off x="8451855" y="399152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85" name="rc885"/>
            <p:cNvSpPr/>
            <p:nvPr/>
          </p:nvSpPr>
          <p:spPr>
            <a:xfrm>
              <a:off x="8748310" y="3991524"/>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86" name="rc886"/>
            <p:cNvSpPr/>
            <p:nvPr/>
          </p:nvSpPr>
          <p:spPr>
            <a:xfrm>
              <a:off x="1929842" y="2258685"/>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87" name="rc887"/>
            <p:cNvSpPr/>
            <p:nvPr/>
          </p:nvSpPr>
          <p:spPr>
            <a:xfrm>
              <a:off x="2226297" y="2258685"/>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8" name="rc888"/>
            <p:cNvSpPr/>
            <p:nvPr/>
          </p:nvSpPr>
          <p:spPr>
            <a:xfrm>
              <a:off x="2522752" y="2258685"/>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89" name="rc889"/>
            <p:cNvSpPr/>
            <p:nvPr/>
          </p:nvSpPr>
          <p:spPr>
            <a:xfrm>
              <a:off x="2819207"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0" name="rc890"/>
            <p:cNvSpPr/>
            <p:nvPr/>
          </p:nvSpPr>
          <p:spPr>
            <a:xfrm>
              <a:off x="3115662" y="225868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1" name="rc891"/>
            <p:cNvSpPr/>
            <p:nvPr/>
          </p:nvSpPr>
          <p:spPr>
            <a:xfrm>
              <a:off x="3412117"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2" name="rc892"/>
            <p:cNvSpPr/>
            <p:nvPr/>
          </p:nvSpPr>
          <p:spPr>
            <a:xfrm>
              <a:off x="3708572"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3" name="rc893"/>
            <p:cNvSpPr/>
            <p:nvPr/>
          </p:nvSpPr>
          <p:spPr>
            <a:xfrm>
              <a:off x="4005028"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4" name="rc894"/>
            <p:cNvSpPr/>
            <p:nvPr/>
          </p:nvSpPr>
          <p:spPr>
            <a:xfrm>
              <a:off x="4301483"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4597938"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4894393"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5190848" y="225868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8" name="rc898"/>
            <p:cNvSpPr/>
            <p:nvPr/>
          </p:nvSpPr>
          <p:spPr>
            <a:xfrm>
              <a:off x="5487303" y="225868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9" name="rc899"/>
            <p:cNvSpPr/>
            <p:nvPr/>
          </p:nvSpPr>
          <p:spPr>
            <a:xfrm>
              <a:off x="5783758" y="225868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0" name="rc900"/>
            <p:cNvSpPr/>
            <p:nvPr/>
          </p:nvSpPr>
          <p:spPr>
            <a:xfrm>
              <a:off x="6080214"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1" name="rc901"/>
            <p:cNvSpPr/>
            <p:nvPr/>
          </p:nvSpPr>
          <p:spPr>
            <a:xfrm>
              <a:off x="6376669"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2" name="rc902"/>
            <p:cNvSpPr/>
            <p:nvPr/>
          </p:nvSpPr>
          <p:spPr>
            <a:xfrm>
              <a:off x="6673124" y="225868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3" name="rc903"/>
            <p:cNvSpPr/>
            <p:nvPr/>
          </p:nvSpPr>
          <p:spPr>
            <a:xfrm>
              <a:off x="6969579" y="225868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4" name="rc904"/>
            <p:cNvSpPr/>
            <p:nvPr/>
          </p:nvSpPr>
          <p:spPr>
            <a:xfrm>
              <a:off x="7266034"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5" name="rc905"/>
            <p:cNvSpPr/>
            <p:nvPr/>
          </p:nvSpPr>
          <p:spPr>
            <a:xfrm>
              <a:off x="7562489" y="225868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6" name="rc906"/>
            <p:cNvSpPr/>
            <p:nvPr/>
          </p:nvSpPr>
          <p:spPr>
            <a:xfrm>
              <a:off x="7858944" y="225868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7" name="rc907"/>
            <p:cNvSpPr/>
            <p:nvPr/>
          </p:nvSpPr>
          <p:spPr>
            <a:xfrm>
              <a:off x="8155400" y="2258685"/>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8" name="rc908"/>
            <p:cNvSpPr/>
            <p:nvPr/>
          </p:nvSpPr>
          <p:spPr>
            <a:xfrm>
              <a:off x="8451855"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9" name="rc909"/>
            <p:cNvSpPr/>
            <p:nvPr/>
          </p:nvSpPr>
          <p:spPr>
            <a:xfrm>
              <a:off x="8748310" y="225868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0" name="rc910"/>
            <p:cNvSpPr/>
            <p:nvPr/>
          </p:nvSpPr>
          <p:spPr>
            <a:xfrm>
              <a:off x="2226297" y="4700413"/>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11" name="rc911"/>
            <p:cNvSpPr/>
            <p:nvPr/>
          </p:nvSpPr>
          <p:spPr>
            <a:xfrm>
              <a:off x="2522752" y="4700413"/>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12" name="rc912"/>
            <p:cNvSpPr/>
            <p:nvPr/>
          </p:nvSpPr>
          <p:spPr>
            <a:xfrm>
              <a:off x="2819207" y="470041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13" name="rc913"/>
            <p:cNvSpPr/>
            <p:nvPr/>
          </p:nvSpPr>
          <p:spPr>
            <a:xfrm>
              <a:off x="3115662" y="470041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14" name="rc914"/>
            <p:cNvSpPr/>
            <p:nvPr/>
          </p:nvSpPr>
          <p:spPr>
            <a:xfrm>
              <a:off x="3412117" y="470041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5" name="rc915"/>
            <p:cNvSpPr/>
            <p:nvPr/>
          </p:nvSpPr>
          <p:spPr>
            <a:xfrm>
              <a:off x="3708572" y="470041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16" name="rc916"/>
            <p:cNvSpPr/>
            <p:nvPr/>
          </p:nvSpPr>
          <p:spPr>
            <a:xfrm>
              <a:off x="4005028" y="4700413"/>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17" name="rc917"/>
            <p:cNvSpPr/>
            <p:nvPr/>
          </p:nvSpPr>
          <p:spPr>
            <a:xfrm>
              <a:off x="4301483" y="4700413"/>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18" name="rc918"/>
            <p:cNvSpPr/>
            <p:nvPr/>
          </p:nvSpPr>
          <p:spPr>
            <a:xfrm>
              <a:off x="4597938" y="470041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19" name="rc919"/>
            <p:cNvSpPr/>
            <p:nvPr/>
          </p:nvSpPr>
          <p:spPr>
            <a:xfrm>
              <a:off x="4894393" y="470041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20" name="rc920"/>
            <p:cNvSpPr/>
            <p:nvPr/>
          </p:nvSpPr>
          <p:spPr>
            <a:xfrm>
              <a:off x="5190848" y="470041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1" name="rc921"/>
            <p:cNvSpPr/>
            <p:nvPr/>
          </p:nvSpPr>
          <p:spPr>
            <a:xfrm>
              <a:off x="5487303" y="470041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2" name="rc922"/>
            <p:cNvSpPr/>
            <p:nvPr/>
          </p:nvSpPr>
          <p:spPr>
            <a:xfrm>
              <a:off x="5783758" y="470041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23" name="rc923"/>
            <p:cNvSpPr/>
            <p:nvPr/>
          </p:nvSpPr>
          <p:spPr>
            <a:xfrm>
              <a:off x="6080214" y="4700413"/>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24" name="rc924"/>
            <p:cNvSpPr/>
            <p:nvPr/>
          </p:nvSpPr>
          <p:spPr>
            <a:xfrm>
              <a:off x="6376669" y="4700413"/>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25" name="rc925"/>
            <p:cNvSpPr/>
            <p:nvPr/>
          </p:nvSpPr>
          <p:spPr>
            <a:xfrm>
              <a:off x="6673124" y="470041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26" name="rc926"/>
            <p:cNvSpPr/>
            <p:nvPr/>
          </p:nvSpPr>
          <p:spPr>
            <a:xfrm>
              <a:off x="6969579" y="470041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27" name="rc927"/>
            <p:cNvSpPr/>
            <p:nvPr/>
          </p:nvSpPr>
          <p:spPr>
            <a:xfrm>
              <a:off x="7266034" y="470041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28" name="rc928"/>
            <p:cNvSpPr/>
            <p:nvPr/>
          </p:nvSpPr>
          <p:spPr>
            <a:xfrm>
              <a:off x="1929842"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9" name="rc929"/>
            <p:cNvSpPr/>
            <p:nvPr/>
          </p:nvSpPr>
          <p:spPr>
            <a:xfrm>
              <a:off x="2226297"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0" name="rc930"/>
            <p:cNvSpPr/>
            <p:nvPr/>
          </p:nvSpPr>
          <p:spPr>
            <a:xfrm>
              <a:off x="2522752" y="186485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1" name="rc931"/>
            <p:cNvSpPr/>
            <p:nvPr/>
          </p:nvSpPr>
          <p:spPr>
            <a:xfrm>
              <a:off x="2819207"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2" name="rc932"/>
            <p:cNvSpPr/>
            <p:nvPr/>
          </p:nvSpPr>
          <p:spPr>
            <a:xfrm>
              <a:off x="3115662" y="186485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3" name="rc933"/>
            <p:cNvSpPr/>
            <p:nvPr/>
          </p:nvSpPr>
          <p:spPr>
            <a:xfrm>
              <a:off x="3412117"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4" name="rc934"/>
            <p:cNvSpPr/>
            <p:nvPr/>
          </p:nvSpPr>
          <p:spPr>
            <a:xfrm>
              <a:off x="3708572" y="186485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5" name="rc935"/>
            <p:cNvSpPr/>
            <p:nvPr/>
          </p:nvSpPr>
          <p:spPr>
            <a:xfrm>
              <a:off x="4005028" y="186485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6" name="rc936"/>
            <p:cNvSpPr/>
            <p:nvPr/>
          </p:nvSpPr>
          <p:spPr>
            <a:xfrm>
              <a:off x="4301483" y="186485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7" name="rc937"/>
            <p:cNvSpPr/>
            <p:nvPr/>
          </p:nvSpPr>
          <p:spPr>
            <a:xfrm>
              <a:off x="4597938" y="186485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8" name="rc938"/>
            <p:cNvSpPr/>
            <p:nvPr/>
          </p:nvSpPr>
          <p:spPr>
            <a:xfrm>
              <a:off x="4894393"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9" name="rc939"/>
            <p:cNvSpPr/>
            <p:nvPr/>
          </p:nvSpPr>
          <p:spPr>
            <a:xfrm>
              <a:off x="5190848"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0" name="rc940"/>
            <p:cNvSpPr/>
            <p:nvPr/>
          </p:nvSpPr>
          <p:spPr>
            <a:xfrm>
              <a:off x="5487303" y="186485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1" name="rc941"/>
            <p:cNvSpPr/>
            <p:nvPr/>
          </p:nvSpPr>
          <p:spPr>
            <a:xfrm>
              <a:off x="5783758" y="186485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2" name="rc942"/>
            <p:cNvSpPr/>
            <p:nvPr/>
          </p:nvSpPr>
          <p:spPr>
            <a:xfrm>
              <a:off x="6080214" y="186485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3" name="rc943"/>
            <p:cNvSpPr/>
            <p:nvPr/>
          </p:nvSpPr>
          <p:spPr>
            <a:xfrm>
              <a:off x="6376669"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4" name="rc944"/>
            <p:cNvSpPr/>
            <p:nvPr/>
          </p:nvSpPr>
          <p:spPr>
            <a:xfrm>
              <a:off x="6673124"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5" name="rc945"/>
            <p:cNvSpPr/>
            <p:nvPr/>
          </p:nvSpPr>
          <p:spPr>
            <a:xfrm>
              <a:off x="6969579"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6" name="rc946"/>
            <p:cNvSpPr/>
            <p:nvPr/>
          </p:nvSpPr>
          <p:spPr>
            <a:xfrm>
              <a:off x="7266034" y="186485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7" name="rc947"/>
            <p:cNvSpPr/>
            <p:nvPr/>
          </p:nvSpPr>
          <p:spPr>
            <a:xfrm>
              <a:off x="7562489"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8" name="rc948"/>
            <p:cNvSpPr/>
            <p:nvPr/>
          </p:nvSpPr>
          <p:spPr>
            <a:xfrm>
              <a:off x="7858944"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9" name="rc949"/>
            <p:cNvSpPr/>
            <p:nvPr/>
          </p:nvSpPr>
          <p:spPr>
            <a:xfrm>
              <a:off x="8155400" y="186485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50" name="rc950"/>
            <p:cNvSpPr/>
            <p:nvPr/>
          </p:nvSpPr>
          <p:spPr>
            <a:xfrm>
              <a:off x="8451855" y="186485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1" name="rc951"/>
            <p:cNvSpPr/>
            <p:nvPr/>
          </p:nvSpPr>
          <p:spPr>
            <a:xfrm>
              <a:off x="8748310" y="186485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2" name="rc952"/>
            <p:cNvSpPr/>
            <p:nvPr/>
          </p:nvSpPr>
          <p:spPr>
            <a:xfrm>
              <a:off x="1929842" y="4542882"/>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53" name="rc953"/>
            <p:cNvSpPr/>
            <p:nvPr/>
          </p:nvSpPr>
          <p:spPr>
            <a:xfrm>
              <a:off x="2226297" y="4542882"/>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54" name="rc954"/>
            <p:cNvSpPr/>
            <p:nvPr/>
          </p:nvSpPr>
          <p:spPr>
            <a:xfrm>
              <a:off x="2522752" y="4542882"/>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55" name="rc955"/>
            <p:cNvSpPr/>
            <p:nvPr/>
          </p:nvSpPr>
          <p:spPr>
            <a:xfrm>
              <a:off x="2819207" y="4542882"/>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56" name="rc956"/>
            <p:cNvSpPr/>
            <p:nvPr/>
          </p:nvSpPr>
          <p:spPr>
            <a:xfrm>
              <a:off x="3115662" y="4542882"/>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57" name="rc957"/>
            <p:cNvSpPr/>
            <p:nvPr/>
          </p:nvSpPr>
          <p:spPr>
            <a:xfrm>
              <a:off x="3412117" y="4542882"/>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58" name="rc958"/>
            <p:cNvSpPr/>
            <p:nvPr/>
          </p:nvSpPr>
          <p:spPr>
            <a:xfrm>
              <a:off x="3708572" y="4542882"/>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59" name="rc959"/>
            <p:cNvSpPr/>
            <p:nvPr/>
          </p:nvSpPr>
          <p:spPr>
            <a:xfrm>
              <a:off x="4005028" y="4542882"/>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0" name="rc960"/>
            <p:cNvSpPr/>
            <p:nvPr/>
          </p:nvSpPr>
          <p:spPr>
            <a:xfrm>
              <a:off x="4301483" y="454288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61" name="rc961"/>
            <p:cNvSpPr/>
            <p:nvPr/>
          </p:nvSpPr>
          <p:spPr>
            <a:xfrm>
              <a:off x="4597938" y="454288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62" name="rc962"/>
            <p:cNvSpPr/>
            <p:nvPr/>
          </p:nvSpPr>
          <p:spPr>
            <a:xfrm>
              <a:off x="4894393" y="454288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63" name="rc963"/>
            <p:cNvSpPr/>
            <p:nvPr/>
          </p:nvSpPr>
          <p:spPr>
            <a:xfrm>
              <a:off x="5190848" y="4542882"/>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64" name="rc964"/>
            <p:cNvSpPr/>
            <p:nvPr/>
          </p:nvSpPr>
          <p:spPr>
            <a:xfrm>
              <a:off x="5487303" y="4542882"/>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65" name="rc965"/>
            <p:cNvSpPr/>
            <p:nvPr/>
          </p:nvSpPr>
          <p:spPr>
            <a:xfrm>
              <a:off x="5783758" y="4542882"/>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6" name="rc966"/>
            <p:cNvSpPr/>
            <p:nvPr/>
          </p:nvSpPr>
          <p:spPr>
            <a:xfrm>
              <a:off x="6080214" y="454288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67" name="rc967"/>
            <p:cNvSpPr/>
            <p:nvPr/>
          </p:nvSpPr>
          <p:spPr>
            <a:xfrm>
              <a:off x="6376669" y="4542882"/>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8" name="rc968"/>
            <p:cNvSpPr/>
            <p:nvPr/>
          </p:nvSpPr>
          <p:spPr>
            <a:xfrm>
              <a:off x="6673124" y="4542882"/>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69" name="rc969"/>
            <p:cNvSpPr/>
            <p:nvPr/>
          </p:nvSpPr>
          <p:spPr>
            <a:xfrm>
              <a:off x="6969579" y="454288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70" name="rc970"/>
            <p:cNvSpPr/>
            <p:nvPr/>
          </p:nvSpPr>
          <p:spPr>
            <a:xfrm>
              <a:off x="7266034" y="4542882"/>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1" name="rc971"/>
            <p:cNvSpPr/>
            <p:nvPr/>
          </p:nvSpPr>
          <p:spPr>
            <a:xfrm>
              <a:off x="7562489" y="4542882"/>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72" name="rc972"/>
            <p:cNvSpPr/>
            <p:nvPr/>
          </p:nvSpPr>
          <p:spPr>
            <a:xfrm>
              <a:off x="7858944" y="454288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3" name="rc973"/>
            <p:cNvSpPr/>
            <p:nvPr/>
          </p:nvSpPr>
          <p:spPr>
            <a:xfrm>
              <a:off x="8155400" y="454288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4" name="rc974"/>
            <p:cNvSpPr/>
            <p:nvPr/>
          </p:nvSpPr>
          <p:spPr>
            <a:xfrm>
              <a:off x="8451855" y="4542882"/>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75" name="rc975"/>
            <p:cNvSpPr/>
            <p:nvPr/>
          </p:nvSpPr>
          <p:spPr>
            <a:xfrm>
              <a:off x="8748310" y="454288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76" name="rc976"/>
            <p:cNvSpPr/>
            <p:nvPr/>
          </p:nvSpPr>
          <p:spPr>
            <a:xfrm>
              <a:off x="192984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7" name="rc977"/>
            <p:cNvSpPr/>
            <p:nvPr/>
          </p:nvSpPr>
          <p:spPr>
            <a:xfrm>
              <a:off x="2226297"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8" name="rc978"/>
            <p:cNvSpPr/>
            <p:nvPr/>
          </p:nvSpPr>
          <p:spPr>
            <a:xfrm>
              <a:off x="252275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9" name="rc979"/>
            <p:cNvSpPr/>
            <p:nvPr/>
          </p:nvSpPr>
          <p:spPr>
            <a:xfrm>
              <a:off x="2819207" y="107720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0" name="rc980"/>
            <p:cNvSpPr/>
            <p:nvPr/>
          </p:nvSpPr>
          <p:spPr>
            <a:xfrm>
              <a:off x="311566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1" name="rc981"/>
            <p:cNvSpPr/>
            <p:nvPr/>
          </p:nvSpPr>
          <p:spPr>
            <a:xfrm>
              <a:off x="3412117" y="107720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82" name="rc982"/>
            <p:cNvSpPr/>
            <p:nvPr/>
          </p:nvSpPr>
          <p:spPr>
            <a:xfrm>
              <a:off x="370857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3" name="rc983"/>
            <p:cNvSpPr/>
            <p:nvPr/>
          </p:nvSpPr>
          <p:spPr>
            <a:xfrm>
              <a:off x="400502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4" name="rc984"/>
            <p:cNvSpPr/>
            <p:nvPr/>
          </p:nvSpPr>
          <p:spPr>
            <a:xfrm>
              <a:off x="4301483"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5" name="rc985"/>
            <p:cNvSpPr/>
            <p:nvPr/>
          </p:nvSpPr>
          <p:spPr>
            <a:xfrm>
              <a:off x="459793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6" name="rc986"/>
            <p:cNvSpPr/>
            <p:nvPr/>
          </p:nvSpPr>
          <p:spPr>
            <a:xfrm>
              <a:off x="4894393"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7" name="rc987"/>
            <p:cNvSpPr/>
            <p:nvPr/>
          </p:nvSpPr>
          <p:spPr>
            <a:xfrm>
              <a:off x="519084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8" name="rc988"/>
            <p:cNvSpPr/>
            <p:nvPr/>
          </p:nvSpPr>
          <p:spPr>
            <a:xfrm>
              <a:off x="5487303"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9" name="rc989"/>
            <p:cNvSpPr/>
            <p:nvPr/>
          </p:nvSpPr>
          <p:spPr>
            <a:xfrm>
              <a:off x="578375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0" name="rc990"/>
            <p:cNvSpPr/>
            <p:nvPr/>
          </p:nvSpPr>
          <p:spPr>
            <a:xfrm>
              <a:off x="6080214"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1" name="rc991"/>
            <p:cNvSpPr/>
            <p:nvPr/>
          </p:nvSpPr>
          <p:spPr>
            <a:xfrm>
              <a:off x="6376669"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2" name="rc992"/>
            <p:cNvSpPr/>
            <p:nvPr/>
          </p:nvSpPr>
          <p:spPr>
            <a:xfrm>
              <a:off x="6673124"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3" name="rc993"/>
            <p:cNvSpPr/>
            <p:nvPr/>
          </p:nvSpPr>
          <p:spPr>
            <a:xfrm>
              <a:off x="6969579"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4" name="rc994"/>
            <p:cNvSpPr/>
            <p:nvPr/>
          </p:nvSpPr>
          <p:spPr>
            <a:xfrm>
              <a:off x="7266034"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5" name="rc995"/>
            <p:cNvSpPr/>
            <p:nvPr/>
          </p:nvSpPr>
          <p:spPr>
            <a:xfrm>
              <a:off x="7562489"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6" name="rc996"/>
            <p:cNvSpPr/>
            <p:nvPr/>
          </p:nvSpPr>
          <p:spPr>
            <a:xfrm>
              <a:off x="7858944"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7" name="rc997"/>
            <p:cNvSpPr/>
            <p:nvPr/>
          </p:nvSpPr>
          <p:spPr>
            <a:xfrm>
              <a:off x="8155400"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8" name="rc998"/>
            <p:cNvSpPr/>
            <p:nvPr/>
          </p:nvSpPr>
          <p:spPr>
            <a:xfrm>
              <a:off x="8451855"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9" name="rc999"/>
            <p:cNvSpPr/>
            <p:nvPr/>
          </p:nvSpPr>
          <p:spPr>
            <a:xfrm>
              <a:off x="8748310"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0" name="rc1000"/>
            <p:cNvSpPr/>
            <p:nvPr/>
          </p:nvSpPr>
          <p:spPr>
            <a:xfrm>
              <a:off x="1929842" y="40702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1" name="rc1001"/>
            <p:cNvSpPr/>
            <p:nvPr/>
          </p:nvSpPr>
          <p:spPr>
            <a:xfrm>
              <a:off x="2226297" y="407028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02" name="rc1002"/>
            <p:cNvSpPr/>
            <p:nvPr/>
          </p:nvSpPr>
          <p:spPr>
            <a:xfrm>
              <a:off x="2522752" y="40702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3" name="rc1003"/>
            <p:cNvSpPr/>
            <p:nvPr/>
          </p:nvSpPr>
          <p:spPr>
            <a:xfrm>
              <a:off x="2819207" y="407028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4" name="rc1004"/>
            <p:cNvSpPr/>
            <p:nvPr/>
          </p:nvSpPr>
          <p:spPr>
            <a:xfrm>
              <a:off x="3115662" y="407028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05" name="rc1005"/>
            <p:cNvSpPr/>
            <p:nvPr/>
          </p:nvSpPr>
          <p:spPr>
            <a:xfrm>
              <a:off x="3412117" y="4070289"/>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6" name="rc1006"/>
            <p:cNvSpPr/>
            <p:nvPr/>
          </p:nvSpPr>
          <p:spPr>
            <a:xfrm>
              <a:off x="3708572" y="407028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7" name="rc1007"/>
            <p:cNvSpPr/>
            <p:nvPr/>
          </p:nvSpPr>
          <p:spPr>
            <a:xfrm>
              <a:off x="4005028" y="40702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8" name="rc1008"/>
            <p:cNvSpPr/>
            <p:nvPr/>
          </p:nvSpPr>
          <p:spPr>
            <a:xfrm>
              <a:off x="4301483" y="40702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9" name="rc1009"/>
            <p:cNvSpPr/>
            <p:nvPr/>
          </p:nvSpPr>
          <p:spPr>
            <a:xfrm>
              <a:off x="4597938" y="40702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10" name="rc1010"/>
            <p:cNvSpPr/>
            <p:nvPr/>
          </p:nvSpPr>
          <p:spPr>
            <a:xfrm>
              <a:off x="4894393" y="40702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11" name="rc1011"/>
            <p:cNvSpPr/>
            <p:nvPr/>
          </p:nvSpPr>
          <p:spPr>
            <a:xfrm>
              <a:off x="5190848" y="407028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12" name="rc1012"/>
            <p:cNvSpPr/>
            <p:nvPr/>
          </p:nvSpPr>
          <p:spPr>
            <a:xfrm>
              <a:off x="5487303" y="40702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3" name="rc1013"/>
            <p:cNvSpPr/>
            <p:nvPr/>
          </p:nvSpPr>
          <p:spPr>
            <a:xfrm>
              <a:off x="5783758" y="407028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14" name="rc1014"/>
            <p:cNvSpPr/>
            <p:nvPr/>
          </p:nvSpPr>
          <p:spPr>
            <a:xfrm>
              <a:off x="6080214" y="407028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15" name="rc1015"/>
            <p:cNvSpPr/>
            <p:nvPr/>
          </p:nvSpPr>
          <p:spPr>
            <a:xfrm>
              <a:off x="6376669" y="407028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6" name="rc1016"/>
            <p:cNvSpPr/>
            <p:nvPr/>
          </p:nvSpPr>
          <p:spPr>
            <a:xfrm>
              <a:off x="6673124" y="407028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7" name="rc1017"/>
            <p:cNvSpPr/>
            <p:nvPr/>
          </p:nvSpPr>
          <p:spPr>
            <a:xfrm>
              <a:off x="6969579" y="407028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8" name="rc1018"/>
            <p:cNvSpPr/>
            <p:nvPr/>
          </p:nvSpPr>
          <p:spPr>
            <a:xfrm>
              <a:off x="7266034" y="407028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9" name="rc1019"/>
            <p:cNvSpPr/>
            <p:nvPr/>
          </p:nvSpPr>
          <p:spPr>
            <a:xfrm>
              <a:off x="7562489" y="407028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20" name="rc1020"/>
            <p:cNvSpPr/>
            <p:nvPr/>
          </p:nvSpPr>
          <p:spPr>
            <a:xfrm>
              <a:off x="7858944" y="4070289"/>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1" name="rc1021"/>
            <p:cNvSpPr/>
            <p:nvPr/>
          </p:nvSpPr>
          <p:spPr>
            <a:xfrm>
              <a:off x="8155400" y="4070289"/>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22" name="rc1022"/>
            <p:cNvSpPr/>
            <p:nvPr/>
          </p:nvSpPr>
          <p:spPr>
            <a:xfrm>
              <a:off x="8451855" y="4070289"/>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23" name="rc1023"/>
            <p:cNvSpPr/>
            <p:nvPr/>
          </p:nvSpPr>
          <p:spPr>
            <a:xfrm>
              <a:off x="8748310" y="4070289"/>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24" name="rc1024"/>
            <p:cNvSpPr/>
            <p:nvPr/>
          </p:nvSpPr>
          <p:spPr>
            <a:xfrm>
              <a:off x="1929842" y="4700413"/>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25" name="rc1025"/>
            <p:cNvSpPr/>
            <p:nvPr/>
          </p:nvSpPr>
          <p:spPr>
            <a:xfrm>
              <a:off x="7562489" y="470041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26" name="rc1026"/>
            <p:cNvSpPr/>
            <p:nvPr/>
          </p:nvSpPr>
          <p:spPr>
            <a:xfrm>
              <a:off x="7858944" y="4700413"/>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27" name="rc1027"/>
            <p:cNvSpPr/>
            <p:nvPr/>
          </p:nvSpPr>
          <p:spPr>
            <a:xfrm>
              <a:off x="8155400" y="4700413"/>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28" name="rc1028"/>
            <p:cNvSpPr/>
            <p:nvPr/>
          </p:nvSpPr>
          <p:spPr>
            <a:xfrm>
              <a:off x="8451855" y="470041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29" name="rc1029"/>
            <p:cNvSpPr/>
            <p:nvPr/>
          </p:nvSpPr>
          <p:spPr>
            <a:xfrm>
              <a:off x="8748310" y="470041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0" name="rc1030"/>
            <p:cNvSpPr/>
            <p:nvPr/>
          </p:nvSpPr>
          <p:spPr>
            <a:xfrm>
              <a:off x="1929842" y="4306586"/>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31" name="rc1031"/>
            <p:cNvSpPr/>
            <p:nvPr/>
          </p:nvSpPr>
          <p:spPr>
            <a:xfrm>
              <a:off x="2226297" y="4306586"/>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2" name="rc1032"/>
            <p:cNvSpPr/>
            <p:nvPr/>
          </p:nvSpPr>
          <p:spPr>
            <a:xfrm>
              <a:off x="2522752" y="4306586"/>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33" name="rc1033"/>
            <p:cNvSpPr/>
            <p:nvPr/>
          </p:nvSpPr>
          <p:spPr>
            <a:xfrm>
              <a:off x="2819207" y="4306586"/>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34" name="rc1034"/>
            <p:cNvSpPr/>
            <p:nvPr/>
          </p:nvSpPr>
          <p:spPr>
            <a:xfrm>
              <a:off x="3115662" y="430658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5" name="rc1035"/>
            <p:cNvSpPr/>
            <p:nvPr/>
          </p:nvSpPr>
          <p:spPr>
            <a:xfrm>
              <a:off x="3412117" y="430658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6" name="rc1036"/>
            <p:cNvSpPr/>
            <p:nvPr/>
          </p:nvSpPr>
          <p:spPr>
            <a:xfrm>
              <a:off x="3708572" y="430658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7" name="rc1037"/>
            <p:cNvSpPr/>
            <p:nvPr/>
          </p:nvSpPr>
          <p:spPr>
            <a:xfrm>
              <a:off x="4005028" y="430658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8" name="rc1038"/>
            <p:cNvSpPr/>
            <p:nvPr/>
          </p:nvSpPr>
          <p:spPr>
            <a:xfrm>
              <a:off x="4301483" y="4306586"/>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9" name="rc1039"/>
            <p:cNvSpPr/>
            <p:nvPr/>
          </p:nvSpPr>
          <p:spPr>
            <a:xfrm>
              <a:off x="4597938" y="4306586"/>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40" name="rc1040"/>
            <p:cNvSpPr/>
            <p:nvPr/>
          </p:nvSpPr>
          <p:spPr>
            <a:xfrm>
              <a:off x="4894393" y="430658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1" name="rc1041"/>
            <p:cNvSpPr/>
            <p:nvPr/>
          </p:nvSpPr>
          <p:spPr>
            <a:xfrm>
              <a:off x="5190848" y="430658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42" name="rc1042"/>
            <p:cNvSpPr/>
            <p:nvPr/>
          </p:nvSpPr>
          <p:spPr>
            <a:xfrm>
              <a:off x="5487303" y="430658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3" name="rc1043"/>
            <p:cNvSpPr/>
            <p:nvPr/>
          </p:nvSpPr>
          <p:spPr>
            <a:xfrm>
              <a:off x="5783758" y="430658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4" name="rc1044"/>
            <p:cNvSpPr/>
            <p:nvPr/>
          </p:nvSpPr>
          <p:spPr>
            <a:xfrm>
              <a:off x="6080214" y="430658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5" name="rc1045"/>
            <p:cNvSpPr/>
            <p:nvPr/>
          </p:nvSpPr>
          <p:spPr>
            <a:xfrm>
              <a:off x="6376669" y="430658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46" name="rc1046"/>
            <p:cNvSpPr/>
            <p:nvPr/>
          </p:nvSpPr>
          <p:spPr>
            <a:xfrm>
              <a:off x="6673124" y="430658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47" name="rc1047"/>
            <p:cNvSpPr/>
            <p:nvPr/>
          </p:nvSpPr>
          <p:spPr>
            <a:xfrm>
              <a:off x="6969579" y="430658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8" name="rc1048"/>
            <p:cNvSpPr/>
            <p:nvPr/>
          </p:nvSpPr>
          <p:spPr>
            <a:xfrm>
              <a:off x="7266034" y="4306586"/>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49" name="rc1049"/>
            <p:cNvSpPr/>
            <p:nvPr/>
          </p:nvSpPr>
          <p:spPr>
            <a:xfrm>
              <a:off x="7562489" y="4306586"/>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50" name="rc1050"/>
            <p:cNvSpPr/>
            <p:nvPr/>
          </p:nvSpPr>
          <p:spPr>
            <a:xfrm>
              <a:off x="7858944" y="4306586"/>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51" name="rc1051"/>
            <p:cNvSpPr/>
            <p:nvPr/>
          </p:nvSpPr>
          <p:spPr>
            <a:xfrm>
              <a:off x="8155400" y="4306586"/>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52" name="rc1052"/>
            <p:cNvSpPr/>
            <p:nvPr/>
          </p:nvSpPr>
          <p:spPr>
            <a:xfrm>
              <a:off x="8451855" y="4306586"/>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53" name="rc1053"/>
            <p:cNvSpPr/>
            <p:nvPr/>
          </p:nvSpPr>
          <p:spPr>
            <a:xfrm>
              <a:off x="8748310" y="4306586"/>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54" name="rc1054"/>
            <p:cNvSpPr/>
            <p:nvPr/>
          </p:nvSpPr>
          <p:spPr>
            <a:xfrm>
              <a:off x="1929842" y="170732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5" name="rc1055"/>
            <p:cNvSpPr/>
            <p:nvPr/>
          </p:nvSpPr>
          <p:spPr>
            <a:xfrm>
              <a:off x="2226297" y="170732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6" name="rc1056"/>
            <p:cNvSpPr/>
            <p:nvPr/>
          </p:nvSpPr>
          <p:spPr>
            <a:xfrm>
              <a:off x="2522752" y="170732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7" name="rc1057"/>
            <p:cNvSpPr/>
            <p:nvPr/>
          </p:nvSpPr>
          <p:spPr>
            <a:xfrm>
              <a:off x="2819207" y="170732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8" name="rc1058"/>
            <p:cNvSpPr/>
            <p:nvPr/>
          </p:nvSpPr>
          <p:spPr>
            <a:xfrm>
              <a:off x="3115662" y="170732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9" name="rc1059"/>
            <p:cNvSpPr/>
            <p:nvPr/>
          </p:nvSpPr>
          <p:spPr>
            <a:xfrm>
              <a:off x="3412117" y="170732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0" name="rc1060"/>
            <p:cNvSpPr/>
            <p:nvPr/>
          </p:nvSpPr>
          <p:spPr>
            <a:xfrm>
              <a:off x="3708572" y="170732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1" name="rc1061"/>
            <p:cNvSpPr/>
            <p:nvPr/>
          </p:nvSpPr>
          <p:spPr>
            <a:xfrm>
              <a:off x="4005028"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4301483" y="170732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3" name="rc1063"/>
            <p:cNvSpPr/>
            <p:nvPr/>
          </p:nvSpPr>
          <p:spPr>
            <a:xfrm>
              <a:off x="4597938" y="170732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4" name="rc1064"/>
            <p:cNvSpPr/>
            <p:nvPr/>
          </p:nvSpPr>
          <p:spPr>
            <a:xfrm>
              <a:off x="4894393"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5190848"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5487303" y="170732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5783758"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608021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6376669"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667312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6969579"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726603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7562489"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7858944" y="170732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5" name="rc1075"/>
            <p:cNvSpPr/>
            <p:nvPr/>
          </p:nvSpPr>
          <p:spPr>
            <a:xfrm>
              <a:off x="8155400" y="170732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8451855" y="170732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8748310" y="170732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78" name="rc1078"/>
            <p:cNvSpPr/>
            <p:nvPr/>
          </p:nvSpPr>
          <p:spPr>
            <a:xfrm>
              <a:off x="2226297" y="312510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79" name="rc1079"/>
            <p:cNvSpPr/>
            <p:nvPr/>
          </p:nvSpPr>
          <p:spPr>
            <a:xfrm>
              <a:off x="2522752" y="3125104"/>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80" name="rc1080"/>
            <p:cNvSpPr/>
            <p:nvPr/>
          </p:nvSpPr>
          <p:spPr>
            <a:xfrm>
              <a:off x="2819207" y="312510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1" name="rc1081"/>
            <p:cNvSpPr/>
            <p:nvPr/>
          </p:nvSpPr>
          <p:spPr>
            <a:xfrm>
              <a:off x="3115662" y="312510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2" name="rc1082"/>
            <p:cNvSpPr/>
            <p:nvPr/>
          </p:nvSpPr>
          <p:spPr>
            <a:xfrm>
              <a:off x="3412117" y="312510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3" name="rc1083"/>
            <p:cNvSpPr/>
            <p:nvPr/>
          </p:nvSpPr>
          <p:spPr>
            <a:xfrm>
              <a:off x="3708572" y="312510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4" name="rc1084"/>
            <p:cNvSpPr/>
            <p:nvPr/>
          </p:nvSpPr>
          <p:spPr>
            <a:xfrm>
              <a:off x="4005028"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5" name="rc1085"/>
            <p:cNvSpPr/>
            <p:nvPr/>
          </p:nvSpPr>
          <p:spPr>
            <a:xfrm>
              <a:off x="4301483" y="31251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6" name="rc1086"/>
            <p:cNvSpPr/>
            <p:nvPr/>
          </p:nvSpPr>
          <p:spPr>
            <a:xfrm>
              <a:off x="4597938" y="312510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87" name="rc1087"/>
            <p:cNvSpPr/>
            <p:nvPr/>
          </p:nvSpPr>
          <p:spPr>
            <a:xfrm>
              <a:off x="4894393" y="312510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8" name="rc1088"/>
            <p:cNvSpPr/>
            <p:nvPr/>
          </p:nvSpPr>
          <p:spPr>
            <a:xfrm>
              <a:off x="5190848" y="312510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9" name="rc1089"/>
            <p:cNvSpPr/>
            <p:nvPr/>
          </p:nvSpPr>
          <p:spPr>
            <a:xfrm>
              <a:off x="5487303" y="312510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0" name="rc1090"/>
            <p:cNvSpPr/>
            <p:nvPr/>
          </p:nvSpPr>
          <p:spPr>
            <a:xfrm>
              <a:off x="5783758" y="312510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1" name="rc1091"/>
            <p:cNvSpPr/>
            <p:nvPr/>
          </p:nvSpPr>
          <p:spPr>
            <a:xfrm>
              <a:off x="6080214" y="312510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2" name="rc1092"/>
            <p:cNvSpPr/>
            <p:nvPr/>
          </p:nvSpPr>
          <p:spPr>
            <a:xfrm>
              <a:off x="6376669" y="312510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3" name="rc1093"/>
            <p:cNvSpPr/>
            <p:nvPr/>
          </p:nvSpPr>
          <p:spPr>
            <a:xfrm>
              <a:off x="6673124" y="31251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4" name="rc1094"/>
            <p:cNvSpPr/>
            <p:nvPr/>
          </p:nvSpPr>
          <p:spPr>
            <a:xfrm>
              <a:off x="6969579" y="312510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5" name="rc1095"/>
            <p:cNvSpPr/>
            <p:nvPr/>
          </p:nvSpPr>
          <p:spPr>
            <a:xfrm>
              <a:off x="7266034" y="312510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6" name="rc1096"/>
            <p:cNvSpPr/>
            <p:nvPr/>
          </p:nvSpPr>
          <p:spPr>
            <a:xfrm>
              <a:off x="1929842"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7562489" y="312510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8" name="rc1098"/>
            <p:cNvSpPr/>
            <p:nvPr/>
          </p:nvSpPr>
          <p:spPr>
            <a:xfrm>
              <a:off x="7858944" y="312510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9" name="rc1099"/>
            <p:cNvSpPr/>
            <p:nvPr/>
          </p:nvSpPr>
          <p:spPr>
            <a:xfrm>
              <a:off x="8155400" y="312510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0" name="rc1100"/>
            <p:cNvSpPr/>
            <p:nvPr/>
          </p:nvSpPr>
          <p:spPr>
            <a:xfrm>
              <a:off x="8451855" y="312510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1" name="rc1101"/>
            <p:cNvSpPr/>
            <p:nvPr/>
          </p:nvSpPr>
          <p:spPr>
            <a:xfrm>
              <a:off x="8748310" y="312510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2" name="rc1102"/>
            <p:cNvSpPr/>
            <p:nvPr/>
          </p:nvSpPr>
          <p:spPr>
            <a:xfrm>
              <a:off x="1929842" y="29675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3" name="rc1103"/>
            <p:cNvSpPr/>
            <p:nvPr/>
          </p:nvSpPr>
          <p:spPr>
            <a:xfrm>
              <a:off x="2226297" y="296757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4" name="rc1104"/>
            <p:cNvSpPr/>
            <p:nvPr/>
          </p:nvSpPr>
          <p:spPr>
            <a:xfrm>
              <a:off x="2522752" y="29675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5" name="rc1105"/>
            <p:cNvSpPr/>
            <p:nvPr/>
          </p:nvSpPr>
          <p:spPr>
            <a:xfrm>
              <a:off x="2819207" y="296757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6" name="rc1106"/>
            <p:cNvSpPr/>
            <p:nvPr/>
          </p:nvSpPr>
          <p:spPr>
            <a:xfrm>
              <a:off x="3115662" y="296757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07" name="rc1107"/>
            <p:cNvSpPr/>
            <p:nvPr/>
          </p:nvSpPr>
          <p:spPr>
            <a:xfrm>
              <a:off x="3412117" y="296757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8" name="rc1108"/>
            <p:cNvSpPr/>
            <p:nvPr/>
          </p:nvSpPr>
          <p:spPr>
            <a:xfrm>
              <a:off x="3708572" y="296757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09" name="rc1109"/>
            <p:cNvSpPr/>
            <p:nvPr/>
          </p:nvSpPr>
          <p:spPr>
            <a:xfrm>
              <a:off x="4005028" y="296757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0" name="rc1110"/>
            <p:cNvSpPr/>
            <p:nvPr/>
          </p:nvSpPr>
          <p:spPr>
            <a:xfrm>
              <a:off x="4301483" y="29675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1" name="rc1111"/>
            <p:cNvSpPr/>
            <p:nvPr/>
          </p:nvSpPr>
          <p:spPr>
            <a:xfrm>
              <a:off x="4597938" y="29675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2" name="rc1112"/>
            <p:cNvSpPr/>
            <p:nvPr/>
          </p:nvSpPr>
          <p:spPr>
            <a:xfrm>
              <a:off x="4894393" y="296757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13" name="rc1113"/>
            <p:cNvSpPr/>
            <p:nvPr/>
          </p:nvSpPr>
          <p:spPr>
            <a:xfrm>
              <a:off x="5190848" y="296757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4" name="rc1114"/>
            <p:cNvSpPr/>
            <p:nvPr/>
          </p:nvSpPr>
          <p:spPr>
            <a:xfrm>
              <a:off x="5487303" y="296757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15" name="rc1115"/>
            <p:cNvSpPr/>
            <p:nvPr/>
          </p:nvSpPr>
          <p:spPr>
            <a:xfrm>
              <a:off x="5783758" y="29675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6" name="rc1116"/>
            <p:cNvSpPr/>
            <p:nvPr/>
          </p:nvSpPr>
          <p:spPr>
            <a:xfrm>
              <a:off x="6080214" y="296757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17" name="rc1117"/>
            <p:cNvSpPr/>
            <p:nvPr/>
          </p:nvSpPr>
          <p:spPr>
            <a:xfrm>
              <a:off x="6376669" y="29675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6673124" y="296757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19" name="rc1119"/>
            <p:cNvSpPr/>
            <p:nvPr/>
          </p:nvSpPr>
          <p:spPr>
            <a:xfrm>
              <a:off x="6969579" y="29675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0" name="rc1120"/>
            <p:cNvSpPr/>
            <p:nvPr/>
          </p:nvSpPr>
          <p:spPr>
            <a:xfrm>
              <a:off x="7266034" y="29675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7562489"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2" name="rc1122"/>
            <p:cNvSpPr/>
            <p:nvPr/>
          </p:nvSpPr>
          <p:spPr>
            <a:xfrm>
              <a:off x="7858944" y="296757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23" name="rc1123"/>
            <p:cNvSpPr/>
            <p:nvPr/>
          </p:nvSpPr>
          <p:spPr>
            <a:xfrm>
              <a:off x="8155400" y="296757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24" name="rc1124"/>
            <p:cNvSpPr/>
            <p:nvPr/>
          </p:nvSpPr>
          <p:spPr>
            <a:xfrm>
              <a:off x="8451855" y="296757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25" name="rc1125"/>
            <p:cNvSpPr/>
            <p:nvPr/>
          </p:nvSpPr>
          <p:spPr>
            <a:xfrm>
              <a:off x="8748310" y="296757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6" name="rc1126"/>
            <p:cNvSpPr/>
            <p:nvPr/>
          </p:nvSpPr>
          <p:spPr>
            <a:xfrm>
              <a:off x="1929842" y="5173005"/>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27" name="rc1127"/>
            <p:cNvSpPr/>
            <p:nvPr/>
          </p:nvSpPr>
          <p:spPr>
            <a:xfrm>
              <a:off x="2226297" y="5173005"/>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28" name="rc1128"/>
            <p:cNvSpPr/>
            <p:nvPr/>
          </p:nvSpPr>
          <p:spPr>
            <a:xfrm>
              <a:off x="2522752" y="5173005"/>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29" name="rc1129"/>
            <p:cNvSpPr/>
            <p:nvPr/>
          </p:nvSpPr>
          <p:spPr>
            <a:xfrm>
              <a:off x="2819207" y="5173005"/>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30" name="rc1130"/>
            <p:cNvSpPr/>
            <p:nvPr/>
          </p:nvSpPr>
          <p:spPr>
            <a:xfrm>
              <a:off x="3115662" y="5173005"/>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31" name="rc1131"/>
            <p:cNvSpPr/>
            <p:nvPr/>
          </p:nvSpPr>
          <p:spPr>
            <a:xfrm>
              <a:off x="3412117" y="5173005"/>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32" name="rc1132"/>
            <p:cNvSpPr/>
            <p:nvPr/>
          </p:nvSpPr>
          <p:spPr>
            <a:xfrm>
              <a:off x="3708572" y="5173005"/>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33" name="rc1133"/>
            <p:cNvSpPr/>
            <p:nvPr/>
          </p:nvSpPr>
          <p:spPr>
            <a:xfrm>
              <a:off x="4005028" y="5173005"/>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34" name="rc1134"/>
            <p:cNvSpPr/>
            <p:nvPr/>
          </p:nvSpPr>
          <p:spPr>
            <a:xfrm>
              <a:off x="4301483" y="5173005"/>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35" name="rc1135"/>
            <p:cNvSpPr/>
            <p:nvPr/>
          </p:nvSpPr>
          <p:spPr>
            <a:xfrm>
              <a:off x="4597938" y="5173005"/>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36" name="rc1136"/>
            <p:cNvSpPr/>
            <p:nvPr/>
          </p:nvSpPr>
          <p:spPr>
            <a:xfrm>
              <a:off x="4894393" y="517300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7" name="rc1137"/>
            <p:cNvSpPr/>
            <p:nvPr/>
          </p:nvSpPr>
          <p:spPr>
            <a:xfrm>
              <a:off x="5190848" y="5173005"/>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38" name="rc1138"/>
            <p:cNvSpPr/>
            <p:nvPr/>
          </p:nvSpPr>
          <p:spPr>
            <a:xfrm>
              <a:off x="5487303" y="5173005"/>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39" name="rc1139"/>
            <p:cNvSpPr/>
            <p:nvPr/>
          </p:nvSpPr>
          <p:spPr>
            <a:xfrm>
              <a:off x="5783758" y="5173005"/>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40" name="rc1140"/>
            <p:cNvSpPr/>
            <p:nvPr/>
          </p:nvSpPr>
          <p:spPr>
            <a:xfrm>
              <a:off x="6080214" y="5173005"/>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41" name="rc1141"/>
            <p:cNvSpPr/>
            <p:nvPr/>
          </p:nvSpPr>
          <p:spPr>
            <a:xfrm>
              <a:off x="6376669" y="5173005"/>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42" name="rc1142"/>
            <p:cNvSpPr/>
            <p:nvPr/>
          </p:nvSpPr>
          <p:spPr>
            <a:xfrm>
              <a:off x="6673124" y="5173005"/>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43" name="rc1143"/>
            <p:cNvSpPr/>
            <p:nvPr/>
          </p:nvSpPr>
          <p:spPr>
            <a:xfrm>
              <a:off x="6969579" y="5173005"/>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44" name="rc1144"/>
            <p:cNvSpPr/>
            <p:nvPr/>
          </p:nvSpPr>
          <p:spPr>
            <a:xfrm>
              <a:off x="7266034" y="5173005"/>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45" name="rc1145"/>
            <p:cNvSpPr/>
            <p:nvPr/>
          </p:nvSpPr>
          <p:spPr>
            <a:xfrm>
              <a:off x="7562489" y="5173005"/>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46" name="rc1146"/>
            <p:cNvSpPr/>
            <p:nvPr/>
          </p:nvSpPr>
          <p:spPr>
            <a:xfrm>
              <a:off x="7858944" y="5173005"/>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47" name="rc1147"/>
            <p:cNvSpPr/>
            <p:nvPr/>
          </p:nvSpPr>
          <p:spPr>
            <a:xfrm>
              <a:off x="8155400" y="5173005"/>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48" name="rc1148"/>
            <p:cNvSpPr/>
            <p:nvPr/>
          </p:nvSpPr>
          <p:spPr>
            <a:xfrm>
              <a:off x="8451855" y="5173005"/>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49" name="rc1149"/>
            <p:cNvSpPr/>
            <p:nvPr/>
          </p:nvSpPr>
          <p:spPr>
            <a:xfrm>
              <a:off x="8748310" y="5173005"/>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150" name="rc1150"/>
            <p:cNvSpPr/>
            <p:nvPr/>
          </p:nvSpPr>
          <p:spPr>
            <a:xfrm>
              <a:off x="1929842" y="4227820"/>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51" name="rc1151"/>
            <p:cNvSpPr/>
            <p:nvPr/>
          </p:nvSpPr>
          <p:spPr>
            <a:xfrm>
              <a:off x="2226297" y="4227820"/>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52" name="rc1152"/>
            <p:cNvSpPr/>
            <p:nvPr/>
          </p:nvSpPr>
          <p:spPr>
            <a:xfrm>
              <a:off x="2522752" y="422782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3" name="rc1153"/>
            <p:cNvSpPr/>
            <p:nvPr/>
          </p:nvSpPr>
          <p:spPr>
            <a:xfrm>
              <a:off x="2819207" y="422782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4" name="rc1154"/>
            <p:cNvSpPr/>
            <p:nvPr/>
          </p:nvSpPr>
          <p:spPr>
            <a:xfrm>
              <a:off x="3115662" y="422782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55" name="rc1155"/>
            <p:cNvSpPr/>
            <p:nvPr/>
          </p:nvSpPr>
          <p:spPr>
            <a:xfrm>
              <a:off x="3412117" y="422782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56" name="rc1156"/>
            <p:cNvSpPr/>
            <p:nvPr/>
          </p:nvSpPr>
          <p:spPr>
            <a:xfrm>
              <a:off x="3708572" y="422782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57" name="rc1157"/>
            <p:cNvSpPr/>
            <p:nvPr/>
          </p:nvSpPr>
          <p:spPr>
            <a:xfrm>
              <a:off x="4005028" y="422782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58" name="rc1158"/>
            <p:cNvSpPr/>
            <p:nvPr/>
          </p:nvSpPr>
          <p:spPr>
            <a:xfrm>
              <a:off x="4301483" y="422782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59" name="rc1159"/>
            <p:cNvSpPr/>
            <p:nvPr/>
          </p:nvSpPr>
          <p:spPr>
            <a:xfrm>
              <a:off x="4597938" y="422782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60" name="rc1160"/>
            <p:cNvSpPr/>
            <p:nvPr/>
          </p:nvSpPr>
          <p:spPr>
            <a:xfrm>
              <a:off x="4894393" y="4227820"/>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61" name="rc1161"/>
            <p:cNvSpPr/>
            <p:nvPr/>
          </p:nvSpPr>
          <p:spPr>
            <a:xfrm>
              <a:off x="5190848" y="422782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62" name="rc1162"/>
            <p:cNvSpPr/>
            <p:nvPr/>
          </p:nvSpPr>
          <p:spPr>
            <a:xfrm>
              <a:off x="5487303" y="422782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63" name="rc1163"/>
            <p:cNvSpPr/>
            <p:nvPr/>
          </p:nvSpPr>
          <p:spPr>
            <a:xfrm>
              <a:off x="5783758" y="42278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80214" y="422782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76669" y="422782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66" name="rc1166"/>
            <p:cNvSpPr/>
            <p:nvPr/>
          </p:nvSpPr>
          <p:spPr>
            <a:xfrm>
              <a:off x="6673124" y="422782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67" name="rc1167"/>
            <p:cNvSpPr/>
            <p:nvPr/>
          </p:nvSpPr>
          <p:spPr>
            <a:xfrm>
              <a:off x="6969579" y="422782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68" name="rc1168"/>
            <p:cNvSpPr/>
            <p:nvPr/>
          </p:nvSpPr>
          <p:spPr>
            <a:xfrm>
              <a:off x="7266034" y="422782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69" name="rc1169"/>
            <p:cNvSpPr/>
            <p:nvPr/>
          </p:nvSpPr>
          <p:spPr>
            <a:xfrm>
              <a:off x="7562489" y="422782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70" name="rc1170"/>
            <p:cNvSpPr/>
            <p:nvPr/>
          </p:nvSpPr>
          <p:spPr>
            <a:xfrm>
              <a:off x="7858944" y="4227820"/>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71" name="rc1171"/>
            <p:cNvSpPr/>
            <p:nvPr/>
          </p:nvSpPr>
          <p:spPr>
            <a:xfrm>
              <a:off x="8155400" y="4227820"/>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72" name="rc1172"/>
            <p:cNvSpPr/>
            <p:nvPr/>
          </p:nvSpPr>
          <p:spPr>
            <a:xfrm>
              <a:off x="8451855" y="42278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3" name="rc1173"/>
            <p:cNvSpPr/>
            <p:nvPr/>
          </p:nvSpPr>
          <p:spPr>
            <a:xfrm>
              <a:off x="8748310" y="422782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74" name="rc1174"/>
            <p:cNvSpPr/>
            <p:nvPr/>
          </p:nvSpPr>
          <p:spPr>
            <a:xfrm>
              <a:off x="1929842" y="16285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5" name="rc1175"/>
            <p:cNvSpPr/>
            <p:nvPr/>
          </p:nvSpPr>
          <p:spPr>
            <a:xfrm>
              <a:off x="2226297" y="16285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6" name="rc1176"/>
            <p:cNvSpPr/>
            <p:nvPr/>
          </p:nvSpPr>
          <p:spPr>
            <a:xfrm>
              <a:off x="2522752" y="16285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7" name="rc1177"/>
            <p:cNvSpPr/>
            <p:nvPr/>
          </p:nvSpPr>
          <p:spPr>
            <a:xfrm>
              <a:off x="2819207"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8" name="rc1178"/>
            <p:cNvSpPr/>
            <p:nvPr/>
          </p:nvSpPr>
          <p:spPr>
            <a:xfrm>
              <a:off x="3115662"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9" name="rc1179"/>
            <p:cNvSpPr/>
            <p:nvPr/>
          </p:nvSpPr>
          <p:spPr>
            <a:xfrm>
              <a:off x="3412117"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3708572"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4005028"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2" name="rc1182"/>
            <p:cNvSpPr/>
            <p:nvPr/>
          </p:nvSpPr>
          <p:spPr>
            <a:xfrm>
              <a:off x="4301483"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4597938"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4894393"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5190848"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5487303"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5783758"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608021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6376669"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667312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6969579"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2" name="rc1192"/>
            <p:cNvSpPr/>
            <p:nvPr/>
          </p:nvSpPr>
          <p:spPr>
            <a:xfrm>
              <a:off x="7266034" y="16285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3" name="rc1193"/>
            <p:cNvSpPr/>
            <p:nvPr/>
          </p:nvSpPr>
          <p:spPr>
            <a:xfrm>
              <a:off x="7562489" y="16285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4" name="rc1194"/>
            <p:cNvSpPr/>
            <p:nvPr/>
          </p:nvSpPr>
          <p:spPr>
            <a:xfrm>
              <a:off x="7858944" y="16285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5" name="rc1195"/>
            <p:cNvSpPr/>
            <p:nvPr/>
          </p:nvSpPr>
          <p:spPr>
            <a:xfrm>
              <a:off x="8155400" y="1628562"/>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96" name="rc1196"/>
            <p:cNvSpPr/>
            <p:nvPr/>
          </p:nvSpPr>
          <p:spPr>
            <a:xfrm>
              <a:off x="8451855" y="1628562"/>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97" name="rc1197"/>
            <p:cNvSpPr/>
            <p:nvPr/>
          </p:nvSpPr>
          <p:spPr>
            <a:xfrm>
              <a:off x="8748310" y="1628562"/>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98" name="rc1198"/>
            <p:cNvSpPr/>
            <p:nvPr/>
          </p:nvSpPr>
          <p:spPr>
            <a:xfrm>
              <a:off x="1929842" y="178609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9" name="rc1199"/>
            <p:cNvSpPr/>
            <p:nvPr/>
          </p:nvSpPr>
          <p:spPr>
            <a:xfrm>
              <a:off x="2226297" y="178609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00" name="rc1200"/>
            <p:cNvSpPr/>
            <p:nvPr/>
          </p:nvSpPr>
          <p:spPr>
            <a:xfrm>
              <a:off x="2522752"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1" name="rc1201"/>
            <p:cNvSpPr/>
            <p:nvPr/>
          </p:nvSpPr>
          <p:spPr>
            <a:xfrm>
              <a:off x="2819207" y="178609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02" name="rc1202"/>
            <p:cNvSpPr/>
            <p:nvPr/>
          </p:nvSpPr>
          <p:spPr>
            <a:xfrm>
              <a:off x="3115662" y="178609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3" name="rc1203"/>
            <p:cNvSpPr/>
            <p:nvPr/>
          </p:nvSpPr>
          <p:spPr>
            <a:xfrm>
              <a:off x="3412117"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3708572"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5" name="rc1205"/>
            <p:cNvSpPr/>
            <p:nvPr/>
          </p:nvSpPr>
          <p:spPr>
            <a:xfrm>
              <a:off x="4005028"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6" name="rc1206"/>
            <p:cNvSpPr/>
            <p:nvPr/>
          </p:nvSpPr>
          <p:spPr>
            <a:xfrm>
              <a:off x="4301483"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7" name="rc1207"/>
            <p:cNvSpPr/>
            <p:nvPr/>
          </p:nvSpPr>
          <p:spPr>
            <a:xfrm>
              <a:off x="4597938"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8" name="rc1208"/>
            <p:cNvSpPr/>
            <p:nvPr/>
          </p:nvSpPr>
          <p:spPr>
            <a:xfrm>
              <a:off x="4894393"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9" name="rc1209"/>
            <p:cNvSpPr/>
            <p:nvPr/>
          </p:nvSpPr>
          <p:spPr>
            <a:xfrm>
              <a:off x="5190848" y="178609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5487303" y="178609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1" name="rc1211"/>
            <p:cNvSpPr/>
            <p:nvPr/>
          </p:nvSpPr>
          <p:spPr>
            <a:xfrm>
              <a:off x="5783758"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2" name="rc1212"/>
            <p:cNvSpPr/>
            <p:nvPr/>
          </p:nvSpPr>
          <p:spPr>
            <a:xfrm>
              <a:off x="6080214"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3" name="rc1213"/>
            <p:cNvSpPr/>
            <p:nvPr/>
          </p:nvSpPr>
          <p:spPr>
            <a:xfrm>
              <a:off x="6376669"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4" name="rc1214"/>
            <p:cNvSpPr/>
            <p:nvPr/>
          </p:nvSpPr>
          <p:spPr>
            <a:xfrm>
              <a:off x="6673124"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5" name="rc1215"/>
            <p:cNvSpPr/>
            <p:nvPr/>
          </p:nvSpPr>
          <p:spPr>
            <a:xfrm>
              <a:off x="6969579"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6" name="rc1216"/>
            <p:cNvSpPr/>
            <p:nvPr/>
          </p:nvSpPr>
          <p:spPr>
            <a:xfrm>
              <a:off x="7266034"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7" name="rc1217"/>
            <p:cNvSpPr/>
            <p:nvPr/>
          </p:nvSpPr>
          <p:spPr>
            <a:xfrm>
              <a:off x="7562489"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7858944"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9" name="rc1219"/>
            <p:cNvSpPr/>
            <p:nvPr/>
          </p:nvSpPr>
          <p:spPr>
            <a:xfrm>
              <a:off x="8155400" y="178609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0" name="rc1220"/>
            <p:cNvSpPr/>
            <p:nvPr/>
          </p:nvSpPr>
          <p:spPr>
            <a:xfrm>
              <a:off x="8451855"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1" name="rc1221"/>
            <p:cNvSpPr/>
            <p:nvPr/>
          </p:nvSpPr>
          <p:spPr>
            <a:xfrm>
              <a:off x="8748310"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2" name="rc1222"/>
            <p:cNvSpPr/>
            <p:nvPr/>
          </p:nvSpPr>
          <p:spPr>
            <a:xfrm>
              <a:off x="1929842" y="147103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3" name="rc1223"/>
            <p:cNvSpPr/>
            <p:nvPr/>
          </p:nvSpPr>
          <p:spPr>
            <a:xfrm>
              <a:off x="2226297" y="147103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4" name="rc1224"/>
            <p:cNvSpPr/>
            <p:nvPr/>
          </p:nvSpPr>
          <p:spPr>
            <a:xfrm>
              <a:off x="2522752" y="147103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25" name="rc1225"/>
            <p:cNvSpPr/>
            <p:nvPr/>
          </p:nvSpPr>
          <p:spPr>
            <a:xfrm>
              <a:off x="2819207"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6" name="rc1226"/>
            <p:cNvSpPr/>
            <p:nvPr/>
          </p:nvSpPr>
          <p:spPr>
            <a:xfrm>
              <a:off x="3115662"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3412117"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8" name="rc1228"/>
            <p:cNvSpPr/>
            <p:nvPr/>
          </p:nvSpPr>
          <p:spPr>
            <a:xfrm>
              <a:off x="3708572"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4005028"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4301483"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1" name="rc1231"/>
            <p:cNvSpPr/>
            <p:nvPr/>
          </p:nvSpPr>
          <p:spPr>
            <a:xfrm>
              <a:off x="4597938"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4894393"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3" name="rc1233"/>
            <p:cNvSpPr/>
            <p:nvPr/>
          </p:nvSpPr>
          <p:spPr>
            <a:xfrm>
              <a:off x="5190848"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4" name="rc1234"/>
            <p:cNvSpPr/>
            <p:nvPr/>
          </p:nvSpPr>
          <p:spPr>
            <a:xfrm>
              <a:off x="5487303" y="147103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35" name="rc1235"/>
            <p:cNvSpPr/>
            <p:nvPr/>
          </p:nvSpPr>
          <p:spPr>
            <a:xfrm>
              <a:off x="5783758"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80214"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76669" y="147103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73124" y="147103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9" name="rc1239"/>
            <p:cNvSpPr/>
            <p:nvPr/>
          </p:nvSpPr>
          <p:spPr>
            <a:xfrm>
              <a:off x="6969579"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7266034"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1" name="rc1241"/>
            <p:cNvSpPr/>
            <p:nvPr/>
          </p:nvSpPr>
          <p:spPr>
            <a:xfrm>
              <a:off x="7562489"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7858944"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8155400"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4" name="rc1244"/>
            <p:cNvSpPr/>
            <p:nvPr/>
          </p:nvSpPr>
          <p:spPr>
            <a:xfrm>
              <a:off x="8451855"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5" name="rc1245"/>
            <p:cNvSpPr/>
            <p:nvPr/>
          </p:nvSpPr>
          <p:spPr>
            <a:xfrm>
              <a:off x="8748310"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6" name="rc1246"/>
            <p:cNvSpPr/>
            <p:nvPr/>
          </p:nvSpPr>
          <p:spPr>
            <a:xfrm>
              <a:off x="3412117" y="5251771"/>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47" name="rc1247"/>
            <p:cNvSpPr/>
            <p:nvPr/>
          </p:nvSpPr>
          <p:spPr>
            <a:xfrm>
              <a:off x="3708572" y="5251771"/>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48" name="rc1248"/>
            <p:cNvSpPr/>
            <p:nvPr/>
          </p:nvSpPr>
          <p:spPr>
            <a:xfrm>
              <a:off x="4005028" y="5251771"/>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49" name="rc1249"/>
            <p:cNvSpPr/>
            <p:nvPr/>
          </p:nvSpPr>
          <p:spPr>
            <a:xfrm>
              <a:off x="4301483" y="5251771"/>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50" name="rc1250"/>
            <p:cNvSpPr/>
            <p:nvPr/>
          </p:nvSpPr>
          <p:spPr>
            <a:xfrm>
              <a:off x="4597938" y="5251771"/>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51" name="rc1251"/>
            <p:cNvSpPr/>
            <p:nvPr/>
          </p:nvSpPr>
          <p:spPr>
            <a:xfrm>
              <a:off x="4894393" y="5251771"/>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2" name="rc1252"/>
            <p:cNvSpPr/>
            <p:nvPr/>
          </p:nvSpPr>
          <p:spPr>
            <a:xfrm>
              <a:off x="5190848" y="5251771"/>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53" name="rc1253"/>
            <p:cNvSpPr/>
            <p:nvPr/>
          </p:nvSpPr>
          <p:spPr>
            <a:xfrm>
              <a:off x="5487303" y="525177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54" name="rc1254"/>
            <p:cNvSpPr/>
            <p:nvPr/>
          </p:nvSpPr>
          <p:spPr>
            <a:xfrm>
              <a:off x="5783758" y="525177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55" name="rc1255"/>
            <p:cNvSpPr/>
            <p:nvPr/>
          </p:nvSpPr>
          <p:spPr>
            <a:xfrm>
              <a:off x="6080214" y="525177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56" name="rc1256"/>
            <p:cNvSpPr/>
            <p:nvPr/>
          </p:nvSpPr>
          <p:spPr>
            <a:xfrm>
              <a:off x="6376669" y="525177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57" name="rc1257"/>
            <p:cNvSpPr/>
            <p:nvPr/>
          </p:nvSpPr>
          <p:spPr>
            <a:xfrm>
              <a:off x="6673124" y="525177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58" name="rc1258"/>
            <p:cNvSpPr/>
            <p:nvPr/>
          </p:nvSpPr>
          <p:spPr>
            <a:xfrm>
              <a:off x="6969579" y="525177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59" name="rc1259"/>
            <p:cNvSpPr/>
            <p:nvPr/>
          </p:nvSpPr>
          <p:spPr>
            <a:xfrm>
              <a:off x="7266034" y="525177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60" name="rc1260"/>
            <p:cNvSpPr/>
            <p:nvPr/>
          </p:nvSpPr>
          <p:spPr>
            <a:xfrm>
              <a:off x="7562489" y="525177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61" name="rc1261"/>
            <p:cNvSpPr/>
            <p:nvPr/>
          </p:nvSpPr>
          <p:spPr>
            <a:xfrm>
              <a:off x="7858944" y="5251771"/>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62" name="rc1262"/>
            <p:cNvSpPr/>
            <p:nvPr/>
          </p:nvSpPr>
          <p:spPr>
            <a:xfrm>
              <a:off x="8155400" y="5251771"/>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63" name="rc1263"/>
            <p:cNvSpPr/>
            <p:nvPr/>
          </p:nvSpPr>
          <p:spPr>
            <a:xfrm>
              <a:off x="8451855" y="5251771"/>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64" name="rc1264"/>
            <p:cNvSpPr/>
            <p:nvPr/>
          </p:nvSpPr>
          <p:spPr>
            <a:xfrm>
              <a:off x="8748310" y="5251771"/>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65" name="rc1265"/>
            <p:cNvSpPr/>
            <p:nvPr/>
          </p:nvSpPr>
          <p:spPr>
            <a:xfrm>
              <a:off x="8451855" y="5409301"/>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66" name="rc1266"/>
            <p:cNvSpPr/>
            <p:nvPr/>
          </p:nvSpPr>
          <p:spPr>
            <a:xfrm>
              <a:off x="8748310" y="5409301"/>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67" name="rc1267"/>
            <p:cNvSpPr/>
            <p:nvPr/>
          </p:nvSpPr>
          <p:spPr>
            <a:xfrm>
              <a:off x="1929842"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8" name="rc1268"/>
            <p:cNvSpPr/>
            <p:nvPr/>
          </p:nvSpPr>
          <p:spPr>
            <a:xfrm>
              <a:off x="2226297"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9" name="rc1269"/>
            <p:cNvSpPr/>
            <p:nvPr/>
          </p:nvSpPr>
          <p:spPr>
            <a:xfrm>
              <a:off x="2522752" y="154979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0" name="rc1270"/>
            <p:cNvSpPr/>
            <p:nvPr/>
          </p:nvSpPr>
          <p:spPr>
            <a:xfrm>
              <a:off x="2819207" y="154979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1" name="rc1271"/>
            <p:cNvSpPr/>
            <p:nvPr/>
          </p:nvSpPr>
          <p:spPr>
            <a:xfrm>
              <a:off x="3115662"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2" name="rc1272"/>
            <p:cNvSpPr/>
            <p:nvPr/>
          </p:nvSpPr>
          <p:spPr>
            <a:xfrm>
              <a:off x="3412117"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3" name="rc1273"/>
            <p:cNvSpPr/>
            <p:nvPr/>
          </p:nvSpPr>
          <p:spPr>
            <a:xfrm>
              <a:off x="3708572"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4005028"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5" name="rc1275"/>
            <p:cNvSpPr/>
            <p:nvPr/>
          </p:nvSpPr>
          <p:spPr>
            <a:xfrm>
              <a:off x="4301483"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4597938"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7" name="rc1277"/>
            <p:cNvSpPr/>
            <p:nvPr/>
          </p:nvSpPr>
          <p:spPr>
            <a:xfrm>
              <a:off x="4894393"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8" name="rc1278"/>
            <p:cNvSpPr/>
            <p:nvPr/>
          </p:nvSpPr>
          <p:spPr>
            <a:xfrm>
              <a:off x="5190848"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9" name="rc1279"/>
            <p:cNvSpPr/>
            <p:nvPr/>
          </p:nvSpPr>
          <p:spPr>
            <a:xfrm>
              <a:off x="5487303"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0" name="rc1280"/>
            <p:cNvSpPr/>
            <p:nvPr/>
          </p:nvSpPr>
          <p:spPr>
            <a:xfrm>
              <a:off x="5783758"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6080214"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2" name="rc1282"/>
            <p:cNvSpPr/>
            <p:nvPr/>
          </p:nvSpPr>
          <p:spPr>
            <a:xfrm>
              <a:off x="6376669"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3" name="rc1283"/>
            <p:cNvSpPr/>
            <p:nvPr/>
          </p:nvSpPr>
          <p:spPr>
            <a:xfrm>
              <a:off x="6673124"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4" name="rc1284"/>
            <p:cNvSpPr/>
            <p:nvPr/>
          </p:nvSpPr>
          <p:spPr>
            <a:xfrm>
              <a:off x="6969579"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5" name="rc1285"/>
            <p:cNvSpPr/>
            <p:nvPr/>
          </p:nvSpPr>
          <p:spPr>
            <a:xfrm>
              <a:off x="7266034"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6" name="rc1286"/>
            <p:cNvSpPr/>
            <p:nvPr/>
          </p:nvSpPr>
          <p:spPr>
            <a:xfrm>
              <a:off x="7562489"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7" name="rc1287"/>
            <p:cNvSpPr/>
            <p:nvPr/>
          </p:nvSpPr>
          <p:spPr>
            <a:xfrm>
              <a:off x="7858944"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8" name="rc1288"/>
            <p:cNvSpPr/>
            <p:nvPr/>
          </p:nvSpPr>
          <p:spPr>
            <a:xfrm>
              <a:off x="8155400"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9" name="rc1289"/>
            <p:cNvSpPr/>
            <p:nvPr/>
          </p:nvSpPr>
          <p:spPr>
            <a:xfrm>
              <a:off x="8451855"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0" name="rc1290"/>
            <p:cNvSpPr/>
            <p:nvPr/>
          </p:nvSpPr>
          <p:spPr>
            <a:xfrm>
              <a:off x="8748310"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1" name="rc1291"/>
            <p:cNvSpPr/>
            <p:nvPr/>
          </p:nvSpPr>
          <p:spPr>
            <a:xfrm>
              <a:off x="1929842" y="304633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92" name="rc1292"/>
            <p:cNvSpPr/>
            <p:nvPr/>
          </p:nvSpPr>
          <p:spPr>
            <a:xfrm>
              <a:off x="2226297" y="304633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93" name="rc1293"/>
            <p:cNvSpPr/>
            <p:nvPr/>
          </p:nvSpPr>
          <p:spPr>
            <a:xfrm>
              <a:off x="2522752" y="3046339"/>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94" name="rc1294"/>
            <p:cNvSpPr/>
            <p:nvPr/>
          </p:nvSpPr>
          <p:spPr>
            <a:xfrm>
              <a:off x="2819207" y="3046339"/>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95" name="rc1295"/>
            <p:cNvSpPr/>
            <p:nvPr/>
          </p:nvSpPr>
          <p:spPr>
            <a:xfrm>
              <a:off x="3115662" y="304633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96" name="rc1296"/>
            <p:cNvSpPr/>
            <p:nvPr/>
          </p:nvSpPr>
          <p:spPr>
            <a:xfrm>
              <a:off x="3412117" y="304633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97" name="rc1297"/>
            <p:cNvSpPr/>
            <p:nvPr/>
          </p:nvSpPr>
          <p:spPr>
            <a:xfrm>
              <a:off x="3708572" y="304633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98" name="rc1298"/>
            <p:cNvSpPr/>
            <p:nvPr/>
          </p:nvSpPr>
          <p:spPr>
            <a:xfrm>
              <a:off x="4005028"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9" name="rc1299"/>
            <p:cNvSpPr/>
            <p:nvPr/>
          </p:nvSpPr>
          <p:spPr>
            <a:xfrm>
              <a:off x="4301483"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0" name="rc1300"/>
            <p:cNvSpPr/>
            <p:nvPr/>
          </p:nvSpPr>
          <p:spPr>
            <a:xfrm>
              <a:off x="4597938"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1" name="rc1301"/>
            <p:cNvSpPr/>
            <p:nvPr/>
          </p:nvSpPr>
          <p:spPr>
            <a:xfrm>
              <a:off x="4894393"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2" name="rc1302"/>
            <p:cNvSpPr/>
            <p:nvPr/>
          </p:nvSpPr>
          <p:spPr>
            <a:xfrm>
              <a:off x="5190848"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3" name="rc1303"/>
            <p:cNvSpPr/>
            <p:nvPr/>
          </p:nvSpPr>
          <p:spPr>
            <a:xfrm>
              <a:off x="5487303"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4" name="rc1304"/>
            <p:cNvSpPr/>
            <p:nvPr/>
          </p:nvSpPr>
          <p:spPr>
            <a:xfrm>
              <a:off x="5783758"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5" name="rc1305"/>
            <p:cNvSpPr/>
            <p:nvPr/>
          </p:nvSpPr>
          <p:spPr>
            <a:xfrm>
              <a:off x="6080214"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6" name="rc1306"/>
            <p:cNvSpPr/>
            <p:nvPr/>
          </p:nvSpPr>
          <p:spPr>
            <a:xfrm>
              <a:off x="6376669"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7" name="rc1307"/>
            <p:cNvSpPr/>
            <p:nvPr/>
          </p:nvSpPr>
          <p:spPr>
            <a:xfrm>
              <a:off x="6673124"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8" name="rc1308"/>
            <p:cNvSpPr/>
            <p:nvPr/>
          </p:nvSpPr>
          <p:spPr>
            <a:xfrm>
              <a:off x="6969579"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9" name="rc1309"/>
            <p:cNvSpPr/>
            <p:nvPr/>
          </p:nvSpPr>
          <p:spPr>
            <a:xfrm>
              <a:off x="7266034"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0" name="rc1310"/>
            <p:cNvSpPr/>
            <p:nvPr/>
          </p:nvSpPr>
          <p:spPr>
            <a:xfrm>
              <a:off x="7562489" y="304633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1" name="rc1311"/>
            <p:cNvSpPr/>
            <p:nvPr/>
          </p:nvSpPr>
          <p:spPr>
            <a:xfrm>
              <a:off x="7858944"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2" name="rc1312"/>
            <p:cNvSpPr/>
            <p:nvPr/>
          </p:nvSpPr>
          <p:spPr>
            <a:xfrm>
              <a:off x="8155400" y="304633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13" name="rc1313"/>
            <p:cNvSpPr/>
            <p:nvPr/>
          </p:nvSpPr>
          <p:spPr>
            <a:xfrm>
              <a:off x="8451855" y="304633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4" name="rc1314"/>
            <p:cNvSpPr/>
            <p:nvPr/>
          </p:nvSpPr>
          <p:spPr>
            <a:xfrm>
              <a:off x="8748310" y="304633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5" name="rc1315"/>
            <p:cNvSpPr/>
            <p:nvPr/>
          </p:nvSpPr>
          <p:spPr>
            <a:xfrm>
              <a:off x="1929842" y="2888808"/>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16" name="rc1316"/>
            <p:cNvSpPr/>
            <p:nvPr/>
          </p:nvSpPr>
          <p:spPr>
            <a:xfrm>
              <a:off x="2226297"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7" name="rc1317"/>
            <p:cNvSpPr/>
            <p:nvPr/>
          </p:nvSpPr>
          <p:spPr>
            <a:xfrm>
              <a:off x="2522752" y="288880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8" name="rc1318"/>
            <p:cNvSpPr/>
            <p:nvPr/>
          </p:nvSpPr>
          <p:spPr>
            <a:xfrm>
              <a:off x="2819207" y="288880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19" name="rc1319"/>
            <p:cNvSpPr/>
            <p:nvPr/>
          </p:nvSpPr>
          <p:spPr>
            <a:xfrm>
              <a:off x="3115662" y="288880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20" name="rc1320"/>
            <p:cNvSpPr/>
            <p:nvPr/>
          </p:nvSpPr>
          <p:spPr>
            <a:xfrm>
              <a:off x="3412117" y="288880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21" name="rc1321"/>
            <p:cNvSpPr/>
            <p:nvPr/>
          </p:nvSpPr>
          <p:spPr>
            <a:xfrm>
              <a:off x="3708572"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2" name="rc1322"/>
            <p:cNvSpPr/>
            <p:nvPr/>
          </p:nvSpPr>
          <p:spPr>
            <a:xfrm>
              <a:off x="4005028"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3" name="rc1323"/>
            <p:cNvSpPr/>
            <p:nvPr/>
          </p:nvSpPr>
          <p:spPr>
            <a:xfrm>
              <a:off x="4301483" y="288880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4" name="rc1324"/>
            <p:cNvSpPr/>
            <p:nvPr/>
          </p:nvSpPr>
          <p:spPr>
            <a:xfrm>
              <a:off x="4597938" y="288880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25" name="rc1325"/>
            <p:cNvSpPr/>
            <p:nvPr/>
          </p:nvSpPr>
          <p:spPr>
            <a:xfrm>
              <a:off x="4894393" y="288880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26" name="rc1326"/>
            <p:cNvSpPr/>
            <p:nvPr/>
          </p:nvSpPr>
          <p:spPr>
            <a:xfrm>
              <a:off x="5190848"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27" name="rc1327"/>
            <p:cNvSpPr/>
            <p:nvPr/>
          </p:nvSpPr>
          <p:spPr>
            <a:xfrm>
              <a:off x="5487303"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8" name="rc1328"/>
            <p:cNvSpPr/>
            <p:nvPr/>
          </p:nvSpPr>
          <p:spPr>
            <a:xfrm>
              <a:off x="5783758" y="288880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29" name="rc1329"/>
            <p:cNvSpPr/>
            <p:nvPr/>
          </p:nvSpPr>
          <p:spPr>
            <a:xfrm>
              <a:off x="6080214" y="288880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0" name="rc1330"/>
            <p:cNvSpPr/>
            <p:nvPr/>
          </p:nvSpPr>
          <p:spPr>
            <a:xfrm>
              <a:off x="6376669"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1" name="rc1331"/>
            <p:cNvSpPr/>
            <p:nvPr/>
          </p:nvSpPr>
          <p:spPr>
            <a:xfrm>
              <a:off x="6673124" y="288880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2" name="rc1332"/>
            <p:cNvSpPr/>
            <p:nvPr/>
          </p:nvSpPr>
          <p:spPr>
            <a:xfrm>
              <a:off x="6969579"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3" name="rc1333"/>
            <p:cNvSpPr/>
            <p:nvPr/>
          </p:nvSpPr>
          <p:spPr>
            <a:xfrm>
              <a:off x="7266034" y="288880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4" name="rc1334"/>
            <p:cNvSpPr/>
            <p:nvPr/>
          </p:nvSpPr>
          <p:spPr>
            <a:xfrm>
              <a:off x="7562489" y="288880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35" name="rc1335"/>
            <p:cNvSpPr/>
            <p:nvPr/>
          </p:nvSpPr>
          <p:spPr>
            <a:xfrm>
              <a:off x="7858944" y="288880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36" name="rc1336"/>
            <p:cNvSpPr/>
            <p:nvPr/>
          </p:nvSpPr>
          <p:spPr>
            <a:xfrm>
              <a:off x="8155400" y="288880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7" name="rc1337"/>
            <p:cNvSpPr/>
            <p:nvPr/>
          </p:nvSpPr>
          <p:spPr>
            <a:xfrm>
              <a:off x="8451855" y="288880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38" name="rc1338"/>
            <p:cNvSpPr/>
            <p:nvPr/>
          </p:nvSpPr>
          <p:spPr>
            <a:xfrm>
              <a:off x="8748310" y="288880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9" name="rc1339"/>
            <p:cNvSpPr/>
            <p:nvPr/>
          </p:nvSpPr>
          <p:spPr>
            <a:xfrm>
              <a:off x="1929842" y="5251771"/>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40" name="rc1340"/>
            <p:cNvSpPr/>
            <p:nvPr/>
          </p:nvSpPr>
          <p:spPr>
            <a:xfrm>
              <a:off x="2226297" y="5251771"/>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41" name="rc1341"/>
            <p:cNvSpPr/>
            <p:nvPr/>
          </p:nvSpPr>
          <p:spPr>
            <a:xfrm>
              <a:off x="2522752" y="5251771"/>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42" name="rc1342"/>
            <p:cNvSpPr/>
            <p:nvPr/>
          </p:nvSpPr>
          <p:spPr>
            <a:xfrm>
              <a:off x="2819207" y="5251771"/>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43" name="rc1343"/>
            <p:cNvSpPr/>
            <p:nvPr/>
          </p:nvSpPr>
          <p:spPr>
            <a:xfrm>
              <a:off x="3115662" y="5251771"/>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44" name="rc1344"/>
            <p:cNvSpPr/>
            <p:nvPr/>
          </p:nvSpPr>
          <p:spPr>
            <a:xfrm>
              <a:off x="5783758" y="4857944"/>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345" name="rc1345"/>
            <p:cNvSpPr/>
            <p:nvPr/>
          </p:nvSpPr>
          <p:spPr>
            <a:xfrm>
              <a:off x="6080214" y="485794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46" name="rc1346"/>
            <p:cNvSpPr/>
            <p:nvPr/>
          </p:nvSpPr>
          <p:spPr>
            <a:xfrm>
              <a:off x="6376669" y="485794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47" name="rc1347"/>
            <p:cNvSpPr/>
            <p:nvPr/>
          </p:nvSpPr>
          <p:spPr>
            <a:xfrm>
              <a:off x="6673124" y="485794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48" name="rc1348"/>
            <p:cNvSpPr/>
            <p:nvPr/>
          </p:nvSpPr>
          <p:spPr>
            <a:xfrm>
              <a:off x="6969579" y="485794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49" name="rc1349"/>
            <p:cNvSpPr/>
            <p:nvPr/>
          </p:nvSpPr>
          <p:spPr>
            <a:xfrm>
              <a:off x="7266034" y="4857944"/>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50" name="rc1350"/>
            <p:cNvSpPr/>
            <p:nvPr/>
          </p:nvSpPr>
          <p:spPr>
            <a:xfrm>
              <a:off x="7562489" y="485794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51" name="rc1351"/>
            <p:cNvSpPr/>
            <p:nvPr/>
          </p:nvSpPr>
          <p:spPr>
            <a:xfrm>
              <a:off x="7858944" y="485794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52" name="rc1352"/>
            <p:cNvSpPr/>
            <p:nvPr/>
          </p:nvSpPr>
          <p:spPr>
            <a:xfrm>
              <a:off x="8155400" y="485794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53" name="rc1353"/>
            <p:cNvSpPr/>
            <p:nvPr/>
          </p:nvSpPr>
          <p:spPr>
            <a:xfrm>
              <a:off x="8451855" y="485794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54" name="rc1354"/>
            <p:cNvSpPr/>
            <p:nvPr/>
          </p:nvSpPr>
          <p:spPr>
            <a:xfrm>
              <a:off x="8748310" y="4857944"/>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55" name="rc1355"/>
            <p:cNvSpPr/>
            <p:nvPr/>
          </p:nvSpPr>
          <p:spPr>
            <a:xfrm>
              <a:off x="1929842"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6" name="rc1356"/>
            <p:cNvSpPr/>
            <p:nvPr/>
          </p:nvSpPr>
          <p:spPr>
            <a:xfrm>
              <a:off x="2226297"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2522752"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2819207"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3115662"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3412117"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3708572"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4005028"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3" name="rc1363"/>
            <p:cNvSpPr/>
            <p:nvPr/>
          </p:nvSpPr>
          <p:spPr>
            <a:xfrm>
              <a:off x="4301483"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4597938"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4894393"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5190848" y="131350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7" name="rc1367"/>
            <p:cNvSpPr/>
            <p:nvPr/>
          </p:nvSpPr>
          <p:spPr>
            <a:xfrm>
              <a:off x="5487303" y="131350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8" name="rc1368"/>
            <p:cNvSpPr/>
            <p:nvPr/>
          </p:nvSpPr>
          <p:spPr>
            <a:xfrm>
              <a:off x="5783758" y="131350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9" name="rc1369"/>
            <p:cNvSpPr/>
            <p:nvPr/>
          </p:nvSpPr>
          <p:spPr>
            <a:xfrm>
              <a:off x="6080214"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0" name="rc1370"/>
            <p:cNvSpPr/>
            <p:nvPr/>
          </p:nvSpPr>
          <p:spPr>
            <a:xfrm>
              <a:off x="6376669"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6673124"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6969579"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266034" y="131350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4" name="rc1374"/>
            <p:cNvSpPr/>
            <p:nvPr/>
          </p:nvSpPr>
          <p:spPr>
            <a:xfrm>
              <a:off x="7562489" y="131350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5" name="rc1375"/>
            <p:cNvSpPr/>
            <p:nvPr/>
          </p:nvSpPr>
          <p:spPr>
            <a:xfrm>
              <a:off x="7858944" y="131350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6" name="rc1376"/>
            <p:cNvSpPr/>
            <p:nvPr/>
          </p:nvSpPr>
          <p:spPr>
            <a:xfrm>
              <a:off x="8155400" y="131350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77" name="rc1377"/>
            <p:cNvSpPr/>
            <p:nvPr/>
          </p:nvSpPr>
          <p:spPr>
            <a:xfrm>
              <a:off x="8451855"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8" name="rc1378"/>
            <p:cNvSpPr/>
            <p:nvPr/>
          </p:nvSpPr>
          <p:spPr>
            <a:xfrm>
              <a:off x="8748310" y="131350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9" name="rc1379"/>
            <p:cNvSpPr/>
            <p:nvPr/>
          </p:nvSpPr>
          <p:spPr>
            <a:xfrm>
              <a:off x="1929842" y="5488067"/>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80" name="rc1380"/>
            <p:cNvSpPr/>
            <p:nvPr/>
          </p:nvSpPr>
          <p:spPr>
            <a:xfrm>
              <a:off x="2226297" y="5488067"/>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81" name="rc1381"/>
            <p:cNvSpPr/>
            <p:nvPr/>
          </p:nvSpPr>
          <p:spPr>
            <a:xfrm>
              <a:off x="2522752" y="5488067"/>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82" name="rc1382"/>
            <p:cNvSpPr/>
            <p:nvPr/>
          </p:nvSpPr>
          <p:spPr>
            <a:xfrm>
              <a:off x="2819207" y="5488067"/>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83" name="rc1383"/>
            <p:cNvSpPr/>
            <p:nvPr/>
          </p:nvSpPr>
          <p:spPr>
            <a:xfrm>
              <a:off x="3115662" y="5488067"/>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84" name="rc1384"/>
            <p:cNvSpPr/>
            <p:nvPr/>
          </p:nvSpPr>
          <p:spPr>
            <a:xfrm>
              <a:off x="3412117" y="548806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85" name="rc1385"/>
            <p:cNvSpPr/>
            <p:nvPr/>
          </p:nvSpPr>
          <p:spPr>
            <a:xfrm>
              <a:off x="3708572" y="5488067"/>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86" name="rc1386"/>
            <p:cNvSpPr/>
            <p:nvPr/>
          </p:nvSpPr>
          <p:spPr>
            <a:xfrm>
              <a:off x="4005028" y="5488067"/>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387" name="rc1387"/>
            <p:cNvSpPr/>
            <p:nvPr/>
          </p:nvSpPr>
          <p:spPr>
            <a:xfrm>
              <a:off x="4301483" y="5488067"/>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88" name="rc1388"/>
            <p:cNvSpPr/>
            <p:nvPr/>
          </p:nvSpPr>
          <p:spPr>
            <a:xfrm>
              <a:off x="4597938" y="5488067"/>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89" name="rc1389"/>
            <p:cNvSpPr/>
            <p:nvPr/>
          </p:nvSpPr>
          <p:spPr>
            <a:xfrm>
              <a:off x="4894393" y="5488067"/>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90" name="rc1390"/>
            <p:cNvSpPr/>
            <p:nvPr/>
          </p:nvSpPr>
          <p:spPr>
            <a:xfrm>
              <a:off x="5190848" y="5488067"/>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91" name="rc1391"/>
            <p:cNvSpPr/>
            <p:nvPr/>
          </p:nvSpPr>
          <p:spPr>
            <a:xfrm>
              <a:off x="5487303" y="5488067"/>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392" name="rc1392"/>
            <p:cNvSpPr/>
            <p:nvPr/>
          </p:nvSpPr>
          <p:spPr>
            <a:xfrm>
              <a:off x="5783758" y="548806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93" name="rc1393"/>
            <p:cNvSpPr/>
            <p:nvPr/>
          </p:nvSpPr>
          <p:spPr>
            <a:xfrm>
              <a:off x="6080214" y="5488067"/>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94" name="rc1394"/>
            <p:cNvSpPr/>
            <p:nvPr/>
          </p:nvSpPr>
          <p:spPr>
            <a:xfrm>
              <a:off x="6376669" y="548806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95" name="rc1395"/>
            <p:cNvSpPr/>
            <p:nvPr/>
          </p:nvSpPr>
          <p:spPr>
            <a:xfrm>
              <a:off x="6673124" y="5488067"/>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96" name="rc1396"/>
            <p:cNvSpPr/>
            <p:nvPr/>
          </p:nvSpPr>
          <p:spPr>
            <a:xfrm>
              <a:off x="6969579" y="5488067"/>
              <a:ext cx="296455" cy="7876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97" name="rc1397"/>
            <p:cNvSpPr/>
            <p:nvPr/>
          </p:nvSpPr>
          <p:spPr>
            <a:xfrm>
              <a:off x="7266034" y="5488067"/>
              <a:ext cx="296455" cy="7876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98" name="rc1398"/>
            <p:cNvSpPr/>
            <p:nvPr/>
          </p:nvSpPr>
          <p:spPr>
            <a:xfrm>
              <a:off x="7562489" y="5488067"/>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399" name="rc1399"/>
            <p:cNvSpPr/>
            <p:nvPr/>
          </p:nvSpPr>
          <p:spPr>
            <a:xfrm>
              <a:off x="7858944" y="5488067"/>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00" name="rc1400"/>
            <p:cNvSpPr/>
            <p:nvPr/>
          </p:nvSpPr>
          <p:spPr>
            <a:xfrm>
              <a:off x="8155400" y="5488067"/>
              <a:ext cx="296455" cy="7876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51855" y="5488067"/>
              <a:ext cx="296455" cy="7876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402" name="rc1402"/>
            <p:cNvSpPr/>
            <p:nvPr/>
          </p:nvSpPr>
          <p:spPr>
            <a:xfrm>
              <a:off x="8748310" y="5488067"/>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03" name="rc1403"/>
            <p:cNvSpPr/>
            <p:nvPr/>
          </p:nvSpPr>
          <p:spPr>
            <a:xfrm>
              <a:off x="1929842" y="540930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04" name="rc1404"/>
            <p:cNvSpPr/>
            <p:nvPr/>
          </p:nvSpPr>
          <p:spPr>
            <a:xfrm>
              <a:off x="2226297" y="540930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05" name="rc1405"/>
            <p:cNvSpPr/>
            <p:nvPr/>
          </p:nvSpPr>
          <p:spPr>
            <a:xfrm>
              <a:off x="2522752" y="540930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06" name="rc1406"/>
            <p:cNvSpPr/>
            <p:nvPr/>
          </p:nvSpPr>
          <p:spPr>
            <a:xfrm>
              <a:off x="2819207" y="540930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07" name="rc1407"/>
            <p:cNvSpPr/>
            <p:nvPr/>
          </p:nvSpPr>
          <p:spPr>
            <a:xfrm>
              <a:off x="3115662" y="5409301"/>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08" name="rc1408"/>
            <p:cNvSpPr/>
            <p:nvPr/>
          </p:nvSpPr>
          <p:spPr>
            <a:xfrm>
              <a:off x="3412117" y="5409301"/>
              <a:ext cx="296455" cy="7876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409" name="rc1409"/>
            <p:cNvSpPr/>
            <p:nvPr/>
          </p:nvSpPr>
          <p:spPr>
            <a:xfrm>
              <a:off x="3708572" y="5409301"/>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10" name="rc1410"/>
            <p:cNvSpPr/>
            <p:nvPr/>
          </p:nvSpPr>
          <p:spPr>
            <a:xfrm>
              <a:off x="4005028" y="5409301"/>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11" name="rc1411"/>
            <p:cNvSpPr/>
            <p:nvPr/>
          </p:nvSpPr>
          <p:spPr>
            <a:xfrm>
              <a:off x="4301483" y="5409301"/>
              <a:ext cx="296455" cy="7876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412" name="rc1412"/>
            <p:cNvSpPr/>
            <p:nvPr/>
          </p:nvSpPr>
          <p:spPr>
            <a:xfrm>
              <a:off x="4597938" y="5409301"/>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413" name="rc1413"/>
            <p:cNvSpPr/>
            <p:nvPr/>
          </p:nvSpPr>
          <p:spPr>
            <a:xfrm>
              <a:off x="4894393" y="5409301"/>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14" name="rc1414"/>
            <p:cNvSpPr/>
            <p:nvPr/>
          </p:nvSpPr>
          <p:spPr>
            <a:xfrm>
              <a:off x="5190848" y="540930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415" name="rc1415"/>
            <p:cNvSpPr/>
            <p:nvPr/>
          </p:nvSpPr>
          <p:spPr>
            <a:xfrm>
              <a:off x="5487303" y="540930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416" name="rc1416"/>
            <p:cNvSpPr/>
            <p:nvPr/>
          </p:nvSpPr>
          <p:spPr>
            <a:xfrm>
              <a:off x="5783758" y="540930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17" name="rc1417"/>
            <p:cNvSpPr/>
            <p:nvPr/>
          </p:nvSpPr>
          <p:spPr>
            <a:xfrm>
              <a:off x="6080214" y="5409301"/>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18" name="rc1418"/>
            <p:cNvSpPr/>
            <p:nvPr/>
          </p:nvSpPr>
          <p:spPr>
            <a:xfrm>
              <a:off x="6376669" y="540930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19" name="rc1419"/>
            <p:cNvSpPr/>
            <p:nvPr/>
          </p:nvSpPr>
          <p:spPr>
            <a:xfrm>
              <a:off x="6673124" y="5409301"/>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20" name="rc1420"/>
            <p:cNvSpPr/>
            <p:nvPr/>
          </p:nvSpPr>
          <p:spPr>
            <a:xfrm>
              <a:off x="6969579" y="5409301"/>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21" name="rc1421"/>
            <p:cNvSpPr/>
            <p:nvPr/>
          </p:nvSpPr>
          <p:spPr>
            <a:xfrm>
              <a:off x="7266034" y="5409301"/>
              <a:ext cx="296455" cy="7876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422" name="rc1422"/>
            <p:cNvSpPr/>
            <p:nvPr/>
          </p:nvSpPr>
          <p:spPr>
            <a:xfrm>
              <a:off x="7562489" y="5409301"/>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23" name="rc1423"/>
            <p:cNvSpPr/>
            <p:nvPr/>
          </p:nvSpPr>
          <p:spPr>
            <a:xfrm>
              <a:off x="7858944" y="5409301"/>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24" name="rc1424"/>
            <p:cNvSpPr/>
            <p:nvPr/>
          </p:nvSpPr>
          <p:spPr>
            <a:xfrm>
              <a:off x="8155400" y="540930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25" name="rc1425"/>
            <p:cNvSpPr/>
            <p:nvPr/>
          </p:nvSpPr>
          <p:spPr>
            <a:xfrm>
              <a:off x="1929842" y="4857944"/>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26" name="rc1426"/>
            <p:cNvSpPr/>
            <p:nvPr/>
          </p:nvSpPr>
          <p:spPr>
            <a:xfrm>
              <a:off x="2226297" y="4857944"/>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27" name="rc1427"/>
            <p:cNvSpPr/>
            <p:nvPr/>
          </p:nvSpPr>
          <p:spPr>
            <a:xfrm>
              <a:off x="2522752" y="4857944"/>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28" name="rc1428"/>
            <p:cNvSpPr/>
            <p:nvPr/>
          </p:nvSpPr>
          <p:spPr>
            <a:xfrm>
              <a:off x="2819207" y="4857944"/>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29" name="rc1429"/>
            <p:cNvSpPr/>
            <p:nvPr/>
          </p:nvSpPr>
          <p:spPr>
            <a:xfrm>
              <a:off x="3115662" y="4857944"/>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30" name="rc1430"/>
            <p:cNvSpPr/>
            <p:nvPr/>
          </p:nvSpPr>
          <p:spPr>
            <a:xfrm>
              <a:off x="3412117" y="4857944"/>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431" name="rc1431"/>
            <p:cNvSpPr/>
            <p:nvPr/>
          </p:nvSpPr>
          <p:spPr>
            <a:xfrm>
              <a:off x="3708572" y="485794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32" name="rc1432"/>
            <p:cNvSpPr/>
            <p:nvPr/>
          </p:nvSpPr>
          <p:spPr>
            <a:xfrm>
              <a:off x="4005028" y="485794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33" name="rc1433"/>
            <p:cNvSpPr/>
            <p:nvPr/>
          </p:nvSpPr>
          <p:spPr>
            <a:xfrm>
              <a:off x="4301483" y="4857944"/>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434" name="rc1434"/>
            <p:cNvSpPr/>
            <p:nvPr/>
          </p:nvSpPr>
          <p:spPr>
            <a:xfrm>
              <a:off x="4597938" y="4857944"/>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435" name="rc1435"/>
            <p:cNvSpPr/>
            <p:nvPr/>
          </p:nvSpPr>
          <p:spPr>
            <a:xfrm>
              <a:off x="4894393" y="4857944"/>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36" name="rc1436"/>
            <p:cNvSpPr/>
            <p:nvPr/>
          </p:nvSpPr>
          <p:spPr>
            <a:xfrm>
              <a:off x="5190848" y="4857944"/>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37" name="rc1437"/>
            <p:cNvSpPr/>
            <p:nvPr/>
          </p:nvSpPr>
          <p:spPr>
            <a:xfrm>
              <a:off x="5487303" y="4857944"/>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38" name="tx1438"/>
            <p:cNvSpPr/>
            <p:nvPr/>
          </p:nvSpPr>
          <p:spPr>
            <a:xfrm>
              <a:off x="3520152"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9" name="tx1439"/>
            <p:cNvSpPr/>
            <p:nvPr/>
          </p:nvSpPr>
          <p:spPr>
            <a:xfrm>
              <a:off x="381660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40" name="tx1440"/>
            <p:cNvSpPr/>
            <p:nvPr/>
          </p:nvSpPr>
          <p:spPr>
            <a:xfrm>
              <a:off x="4113062"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1" name="tx1441"/>
            <p:cNvSpPr/>
            <p:nvPr/>
          </p:nvSpPr>
          <p:spPr>
            <a:xfrm>
              <a:off x="440951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2" name="tx1442"/>
            <p:cNvSpPr/>
            <p:nvPr/>
          </p:nvSpPr>
          <p:spPr>
            <a:xfrm>
              <a:off x="4705972"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3" name="tx1443"/>
            <p:cNvSpPr/>
            <p:nvPr/>
          </p:nvSpPr>
          <p:spPr>
            <a:xfrm>
              <a:off x="500242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4" name="tx1444"/>
            <p:cNvSpPr/>
            <p:nvPr/>
          </p:nvSpPr>
          <p:spPr>
            <a:xfrm>
              <a:off x="529888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5" name="tx1445"/>
            <p:cNvSpPr/>
            <p:nvPr/>
          </p:nvSpPr>
          <p:spPr>
            <a:xfrm>
              <a:off x="5595338"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6" name="tx1446"/>
            <p:cNvSpPr/>
            <p:nvPr/>
          </p:nvSpPr>
          <p:spPr>
            <a:xfrm>
              <a:off x="589179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7" name="tx1447"/>
            <p:cNvSpPr/>
            <p:nvPr/>
          </p:nvSpPr>
          <p:spPr>
            <a:xfrm>
              <a:off x="6188248"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8" name="tx1448"/>
            <p:cNvSpPr/>
            <p:nvPr/>
          </p:nvSpPr>
          <p:spPr>
            <a:xfrm>
              <a:off x="648470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9" name="tx1449"/>
            <p:cNvSpPr/>
            <p:nvPr/>
          </p:nvSpPr>
          <p:spPr>
            <a:xfrm>
              <a:off x="6781158"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0" name="tx1450"/>
            <p:cNvSpPr/>
            <p:nvPr/>
          </p:nvSpPr>
          <p:spPr>
            <a:xfrm>
              <a:off x="707761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1" name="tx1451"/>
            <p:cNvSpPr/>
            <p:nvPr/>
          </p:nvSpPr>
          <p:spPr>
            <a:xfrm>
              <a:off x="7374069"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2" name="tx1452"/>
            <p:cNvSpPr/>
            <p:nvPr/>
          </p:nvSpPr>
          <p:spPr>
            <a:xfrm>
              <a:off x="7670524"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3" name="tx1453"/>
            <p:cNvSpPr/>
            <p:nvPr/>
          </p:nvSpPr>
          <p:spPr>
            <a:xfrm>
              <a:off x="7966979"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4" name="tx1454"/>
            <p:cNvSpPr/>
            <p:nvPr/>
          </p:nvSpPr>
          <p:spPr>
            <a:xfrm>
              <a:off x="8263434"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5" name="tx1455"/>
            <p:cNvSpPr/>
            <p:nvPr/>
          </p:nvSpPr>
          <p:spPr>
            <a:xfrm>
              <a:off x="8559889"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56" name="tx1456"/>
            <p:cNvSpPr/>
            <p:nvPr/>
          </p:nvSpPr>
          <p:spPr>
            <a:xfrm>
              <a:off x="8856344"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57" name="tx1457"/>
            <p:cNvSpPr/>
            <p:nvPr/>
          </p:nvSpPr>
          <p:spPr>
            <a:xfrm>
              <a:off x="2037876"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8" name="tx1458"/>
            <p:cNvSpPr/>
            <p:nvPr/>
          </p:nvSpPr>
          <p:spPr>
            <a:xfrm>
              <a:off x="2334331"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9" name="tx1459"/>
            <p:cNvSpPr/>
            <p:nvPr/>
          </p:nvSpPr>
          <p:spPr>
            <a:xfrm>
              <a:off x="2630786"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0" name="tx1460"/>
            <p:cNvSpPr/>
            <p:nvPr/>
          </p:nvSpPr>
          <p:spPr>
            <a:xfrm>
              <a:off x="322369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1" name="tx1461"/>
            <p:cNvSpPr/>
            <p:nvPr/>
          </p:nvSpPr>
          <p:spPr>
            <a:xfrm>
              <a:off x="3520152"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2" name="tx1462"/>
            <p:cNvSpPr/>
            <p:nvPr/>
          </p:nvSpPr>
          <p:spPr>
            <a:xfrm>
              <a:off x="381660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3" name="tx1463"/>
            <p:cNvSpPr/>
            <p:nvPr/>
          </p:nvSpPr>
          <p:spPr>
            <a:xfrm>
              <a:off x="4113062"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64" name="tx1464"/>
            <p:cNvSpPr/>
            <p:nvPr/>
          </p:nvSpPr>
          <p:spPr>
            <a:xfrm>
              <a:off x="2037876"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5" name="tx1465"/>
            <p:cNvSpPr/>
            <p:nvPr/>
          </p:nvSpPr>
          <p:spPr>
            <a:xfrm>
              <a:off x="2334331"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6" name="tx1466"/>
            <p:cNvSpPr/>
            <p:nvPr/>
          </p:nvSpPr>
          <p:spPr>
            <a:xfrm>
              <a:off x="2630786"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7" name="tx1467"/>
            <p:cNvSpPr/>
            <p:nvPr/>
          </p:nvSpPr>
          <p:spPr>
            <a:xfrm>
              <a:off x="2927241"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8" name="tx1468"/>
            <p:cNvSpPr/>
            <p:nvPr/>
          </p:nvSpPr>
          <p:spPr>
            <a:xfrm>
              <a:off x="322369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9" name="tx1469"/>
            <p:cNvSpPr/>
            <p:nvPr/>
          </p:nvSpPr>
          <p:spPr>
            <a:xfrm>
              <a:off x="648470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70" name="tx1470"/>
            <p:cNvSpPr/>
            <p:nvPr/>
          </p:nvSpPr>
          <p:spPr>
            <a:xfrm>
              <a:off x="6781158"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71" name="tx1471"/>
            <p:cNvSpPr/>
            <p:nvPr/>
          </p:nvSpPr>
          <p:spPr>
            <a:xfrm>
              <a:off x="707761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72" name="tx1472"/>
            <p:cNvSpPr/>
            <p:nvPr/>
          </p:nvSpPr>
          <p:spPr>
            <a:xfrm>
              <a:off x="7374069"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73" name="tx1473"/>
            <p:cNvSpPr/>
            <p:nvPr/>
          </p:nvSpPr>
          <p:spPr>
            <a:xfrm>
              <a:off x="7670524"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74" name="tx1474"/>
            <p:cNvSpPr/>
            <p:nvPr/>
          </p:nvSpPr>
          <p:spPr>
            <a:xfrm>
              <a:off x="7966979" y="416257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75" name="tx1475"/>
            <p:cNvSpPr/>
            <p:nvPr/>
          </p:nvSpPr>
          <p:spPr>
            <a:xfrm>
              <a:off x="8263434"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76" name="tx1476"/>
            <p:cNvSpPr/>
            <p:nvPr/>
          </p:nvSpPr>
          <p:spPr>
            <a:xfrm>
              <a:off x="8559889"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77" name="tx1477"/>
            <p:cNvSpPr/>
            <p:nvPr/>
          </p:nvSpPr>
          <p:spPr>
            <a:xfrm>
              <a:off x="8856344"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478" name="tx1478"/>
            <p:cNvSpPr/>
            <p:nvPr/>
          </p:nvSpPr>
          <p:spPr>
            <a:xfrm>
              <a:off x="2037876"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79" name="tx1479"/>
            <p:cNvSpPr/>
            <p:nvPr/>
          </p:nvSpPr>
          <p:spPr>
            <a:xfrm>
              <a:off x="2334331"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80" name="tx1480"/>
            <p:cNvSpPr/>
            <p:nvPr/>
          </p:nvSpPr>
          <p:spPr>
            <a:xfrm>
              <a:off x="2630786"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81" name="tx1481"/>
            <p:cNvSpPr/>
            <p:nvPr/>
          </p:nvSpPr>
          <p:spPr>
            <a:xfrm>
              <a:off x="2927241"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2" name="tx1482"/>
            <p:cNvSpPr/>
            <p:nvPr/>
          </p:nvSpPr>
          <p:spPr>
            <a:xfrm>
              <a:off x="322369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3" name="tx1483"/>
            <p:cNvSpPr/>
            <p:nvPr/>
          </p:nvSpPr>
          <p:spPr>
            <a:xfrm>
              <a:off x="3520152"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4" name="tx1484"/>
            <p:cNvSpPr/>
            <p:nvPr/>
          </p:nvSpPr>
          <p:spPr>
            <a:xfrm>
              <a:off x="381660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85" name="tx1485"/>
            <p:cNvSpPr/>
            <p:nvPr/>
          </p:nvSpPr>
          <p:spPr>
            <a:xfrm>
              <a:off x="4113062"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86" name="tx1486"/>
            <p:cNvSpPr/>
            <p:nvPr/>
          </p:nvSpPr>
          <p:spPr>
            <a:xfrm>
              <a:off x="4409517"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87" name="tx1487"/>
            <p:cNvSpPr/>
            <p:nvPr/>
          </p:nvSpPr>
          <p:spPr>
            <a:xfrm>
              <a:off x="4705972"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8" name="tx1488"/>
            <p:cNvSpPr/>
            <p:nvPr/>
          </p:nvSpPr>
          <p:spPr>
            <a:xfrm>
              <a:off x="500242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9" name="tx1489"/>
            <p:cNvSpPr/>
            <p:nvPr/>
          </p:nvSpPr>
          <p:spPr>
            <a:xfrm>
              <a:off x="529888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90" name="tx1490"/>
            <p:cNvSpPr/>
            <p:nvPr/>
          </p:nvSpPr>
          <p:spPr>
            <a:xfrm>
              <a:off x="5595338"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91" name="tx1491"/>
            <p:cNvSpPr/>
            <p:nvPr/>
          </p:nvSpPr>
          <p:spPr>
            <a:xfrm>
              <a:off x="589179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2" name="tx1492"/>
            <p:cNvSpPr/>
            <p:nvPr/>
          </p:nvSpPr>
          <p:spPr>
            <a:xfrm>
              <a:off x="6188248"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3" name="tx1493"/>
            <p:cNvSpPr/>
            <p:nvPr/>
          </p:nvSpPr>
          <p:spPr>
            <a:xfrm>
              <a:off x="2037876"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94" name="tx1494"/>
            <p:cNvSpPr/>
            <p:nvPr/>
          </p:nvSpPr>
          <p:spPr>
            <a:xfrm>
              <a:off x="2334331"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5" name="tx1495"/>
            <p:cNvSpPr/>
            <p:nvPr/>
          </p:nvSpPr>
          <p:spPr>
            <a:xfrm>
              <a:off x="2630786"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96" name="tx1496"/>
            <p:cNvSpPr/>
            <p:nvPr/>
          </p:nvSpPr>
          <p:spPr>
            <a:xfrm>
              <a:off x="2927241"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7" name="tx1497"/>
            <p:cNvSpPr/>
            <p:nvPr/>
          </p:nvSpPr>
          <p:spPr>
            <a:xfrm>
              <a:off x="322369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8" name="tx1498"/>
            <p:cNvSpPr/>
            <p:nvPr/>
          </p:nvSpPr>
          <p:spPr>
            <a:xfrm>
              <a:off x="3520152"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9" name="tx1499"/>
            <p:cNvSpPr/>
            <p:nvPr/>
          </p:nvSpPr>
          <p:spPr>
            <a:xfrm>
              <a:off x="381660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0" name="tx1500"/>
            <p:cNvSpPr/>
            <p:nvPr/>
          </p:nvSpPr>
          <p:spPr>
            <a:xfrm>
              <a:off x="4113062"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1" name="tx1501"/>
            <p:cNvSpPr/>
            <p:nvPr/>
          </p:nvSpPr>
          <p:spPr>
            <a:xfrm>
              <a:off x="440951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2" name="tx1502"/>
            <p:cNvSpPr/>
            <p:nvPr/>
          </p:nvSpPr>
          <p:spPr>
            <a:xfrm>
              <a:off x="4705972"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3" name="tx1503"/>
            <p:cNvSpPr/>
            <p:nvPr/>
          </p:nvSpPr>
          <p:spPr>
            <a:xfrm>
              <a:off x="500242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4" name="tx1504"/>
            <p:cNvSpPr/>
            <p:nvPr/>
          </p:nvSpPr>
          <p:spPr>
            <a:xfrm>
              <a:off x="529888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5" name="tx1505"/>
            <p:cNvSpPr/>
            <p:nvPr/>
          </p:nvSpPr>
          <p:spPr>
            <a:xfrm>
              <a:off x="5595338"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6" name="tx1506"/>
            <p:cNvSpPr/>
            <p:nvPr/>
          </p:nvSpPr>
          <p:spPr>
            <a:xfrm>
              <a:off x="589179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7" name="tx1507"/>
            <p:cNvSpPr/>
            <p:nvPr/>
          </p:nvSpPr>
          <p:spPr>
            <a:xfrm>
              <a:off x="6188248"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8" name="tx1508"/>
            <p:cNvSpPr/>
            <p:nvPr/>
          </p:nvSpPr>
          <p:spPr>
            <a:xfrm>
              <a:off x="381660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9" name="tx1509"/>
            <p:cNvSpPr/>
            <p:nvPr/>
          </p:nvSpPr>
          <p:spPr>
            <a:xfrm>
              <a:off x="4113062"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0" name="tx1510"/>
            <p:cNvSpPr/>
            <p:nvPr/>
          </p:nvSpPr>
          <p:spPr>
            <a:xfrm>
              <a:off x="440951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1" name="tx1511"/>
            <p:cNvSpPr/>
            <p:nvPr/>
          </p:nvSpPr>
          <p:spPr>
            <a:xfrm>
              <a:off x="4705972"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2" name="tx1512"/>
            <p:cNvSpPr/>
            <p:nvPr/>
          </p:nvSpPr>
          <p:spPr>
            <a:xfrm>
              <a:off x="500242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3" name="tx1513"/>
            <p:cNvSpPr/>
            <p:nvPr/>
          </p:nvSpPr>
          <p:spPr>
            <a:xfrm>
              <a:off x="529888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4" name="tx1514"/>
            <p:cNvSpPr/>
            <p:nvPr/>
          </p:nvSpPr>
          <p:spPr>
            <a:xfrm>
              <a:off x="5595338"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5" name="tx1515"/>
            <p:cNvSpPr/>
            <p:nvPr/>
          </p:nvSpPr>
          <p:spPr>
            <a:xfrm>
              <a:off x="589179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6" name="tx1516"/>
            <p:cNvSpPr/>
            <p:nvPr/>
          </p:nvSpPr>
          <p:spPr>
            <a:xfrm>
              <a:off x="6188248" y="34525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7" name="tx1517"/>
            <p:cNvSpPr/>
            <p:nvPr/>
          </p:nvSpPr>
          <p:spPr>
            <a:xfrm>
              <a:off x="648470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8" name="tx1518"/>
            <p:cNvSpPr/>
            <p:nvPr/>
          </p:nvSpPr>
          <p:spPr>
            <a:xfrm>
              <a:off x="6781158"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19" name="tx1519"/>
            <p:cNvSpPr/>
            <p:nvPr/>
          </p:nvSpPr>
          <p:spPr>
            <a:xfrm>
              <a:off x="7077613" y="34525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20" name="tx1520"/>
            <p:cNvSpPr/>
            <p:nvPr/>
          </p:nvSpPr>
          <p:spPr>
            <a:xfrm>
              <a:off x="7374069"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21" name="tx1521"/>
            <p:cNvSpPr/>
            <p:nvPr/>
          </p:nvSpPr>
          <p:spPr>
            <a:xfrm>
              <a:off x="7670524"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22" name="tx1522"/>
            <p:cNvSpPr/>
            <p:nvPr/>
          </p:nvSpPr>
          <p:spPr>
            <a:xfrm>
              <a:off x="7966979" y="345435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23" name="tx1523"/>
            <p:cNvSpPr/>
            <p:nvPr/>
          </p:nvSpPr>
          <p:spPr>
            <a:xfrm>
              <a:off x="8263434"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24" name="tx1524"/>
            <p:cNvSpPr/>
            <p:nvPr/>
          </p:nvSpPr>
          <p:spPr>
            <a:xfrm>
              <a:off x="8559889" y="345435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25" name="tx1525"/>
            <p:cNvSpPr/>
            <p:nvPr/>
          </p:nvSpPr>
          <p:spPr>
            <a:xfrm>
              <a:off x="8856344"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26" name="tx1526"/>
            <p:cNvSpPr/>
            <p:nvPr/>
          </p:nvSpPr>
          <p:spPr>
            <a:xfrm>
              <a:off x="2037876"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27" name="tx1527"/>
            <p:cNvSpPr/>
            <p:nvPr/>
          </p:nvSpPr>
          <p:spPr>
            <a:xfrm>
              <a:off x="2334331"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28" name="tx1528"/>
            <p:cNvSpPr/>
            <p:nvPr/>
          </p:nvSpPr>
          <p:spPr>
            <a:xfrm>
              <a:off x="2630786"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29" name="tx1529"/>
            <p:cNvSpPr/>
            <p:nvPr/>
          </p:nvSpPr>
          <p:spPr>
            <a:xfrm>
              <a:off x="2927241"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0" name="tx1530"/>
            <p:cNvSpPr/>
            <p:nvPr/>
          </p:nvSpPr>
          <p:spPr>
            <a:xfrm>
              <a:off x="322369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31" name="tx1531"/>
            <p:cNvSpPr/>
            <p:nvPr/>
          </p:nvSpPr>
          <p:spPr>
            <a:xfrm>
              <a:off x="3520152" y="4791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2" name="tx1532"/>
            <p:cNvSpPr/>
            <p:nvPr/>
          </p:nvSpPr>
          <p:spPr>
            <a:xfrm>
              <a:off x="381660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3" name="tx1533"/>
            <p:cNvSpPr/>
            <p:nvPr/>
          </p:nvSpPr>
          <p:spPr>
            <a:xfrm>
              <a:off x="4113062"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4" name="tx1534"/>
            <p:cNvSpPr/>
            <p:nvPr/>
          </p:nvSpPr>
          <p:spPr>
            <a:xfrm>
              <a:off x="440951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35" name="tx1535"/>
            <p:cNvSpPr/>
            <p:nvPr/>
          </p:nvSpPr>
          <p:spPr>
            <a:xfrm>
              <a:off x="4705972"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6" name="tx1536"/>
            <p:cNvSpPr/>
            <p:nvPr/>
          </p:nvSpPr>
          <p:spPr>
            <a:xfrm>
              <a:off x="500242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37" name="tx1537"/>
            <p:cNvSpPr/>
            <p:nvPr/>
          </p:nvSpPr>
          <p:spPr>
            <a:xfrm>
              <a:off x="529888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8" name="tx1538"/>
            <p:cNvSpPr/>
            <p:nvPr/>
          </p:nvSpPr>
          <p:spPr>
            <a:xfrm>
              <a:off x="5595338"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9" name="tx1539"/>
            <p:cNvSpPr/>
            <p:nvPr/>
          </p:nvSpPr>
          <p:spPr>
            <a:xfrm>
              <a:off x="589179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40" name="tx1540"/>
            <p:cNvSpPr/>
            <p:nvPr/>
          </p:nvSpPr>
          <p:spPr>
            <a:xfrm>
              <a:off x="6188248"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41" name="tx1541"/>
            <p:cNvSpPr/>
            <p:nvPr/>
          </p:nvSpPr>
          <p:spPr>
            <a:xfrm>
              <a:off x="648470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42" name="tx1542"/>
            <p:cNvSpPr/>
            <p:nvPr/>
          </p:nvSpPr>
          <p:spPr>
            <a:xfrm>
              <a:off x="6781158"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43" name="tx1543"/>
            <p:cNvSpPr/>
            <p:nvPr/>
          </p:nvSpPr>
          <p:spPr>
            <a:xfrm>
              <a:off x="7077613" y="479248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44" name="tx1544"/>
            <p:cNvSpPr/>
            <p:nvPr/>
          </p:nvSpPr>
          <p:spPr>
            <a:xfrm>
              <a:off x="7374069" y="4791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45" name="tx1545"/>
            <p:cNvSpPr/>
            <p:nvPr/>
          </p:nvSpPr>
          <p:spPr>
            <a:xfrm>
              <a:off x="7670524" y="4791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46" name="tx1546"/>
            <p:cNvSpPr/>
            <p:nvPr/>
          </p:nvSpPr>
          <p:spPr>
            <a:xfrm>
              <a:off x="7966979" y="479248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547" name="tx1547"/>
            <p:cNvSpPr/>
            <p:nvPr/>
          </p:nvSpPr>
          <p:spPr>
            <a:xfrm>
              <a:off x="8263434"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48" name="tx1548"/>
            <p:cNvSpPr/>
            <p:nvPr/>
          </p:nvSpPr>
          <p:spPr>
            <a:xfrm>
              <a:off x="8559889" y="479248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49" name="tx1549"/>
            <p:cNvSpPr/>
            <p:nvPr/>
          </p:nvSpPr>
          <p:spPr>
            <a:xfrm>
              <a:off x="8856344" y="4791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50" name="tx1550"/>
            <p:cNvSpPr/>
            <p:nvPr/>
          </p:nvSpPr>
          <p:spPr>
            <a:xfrm>
              <a:off x="440951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1" name="tx1551"/>
            <p:cNvSpPr/>
            <p:nvPr/>
          </p:nvSpPr>
          <p:spPr>
            <a:xfrm>
              <a:off x="4705972"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2" name="tx1552"/>
            <p:cNvSpPr/>
            <p:nvPr/>
          </p:nvSpPr>
          <p:spPr>
            <a:xfrm>
              <a:off x="500242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3" name="tx1553"/>
            <p:cNvSpPr/>
            <p:nvPr/>
          </p:nvSpPr>
          <p:spPr>
            <a:xfrm>
              <a:off x="529888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4" name="tx1554"/>
            <p:cNvSpPr/>
            <p:nvPr/>
          </p:nvSpPr>
          <p:spPr>
            <a:xfrm>
              <a:off x="5595338"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5" name="tx1555"/>
            <p:cNvSpPr/>
            <p:nvPr/>
          </p:nvSpPr>
          <p:spPr>
            <a:xfrm>
              <a:off x="589179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6" name="tx1556"/>
            <p:cNvSpPr/>
            <p:nvPr/>
          </p:nvSpPr>
          <p:spPr>
            <a:xfrm>
              <a:off x="6188248"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7" name="tx1557"/>
            <p:cNvSpPr/>
            <p:nvPr/>
          </p:nvSpPr>
          <p:spPr>
            <a:xfrm>
              <a:off x="648470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8" name="tx1558"/>
            <p:cNvSpPr/>
            <p:nvPr/>
          </p:nvSpPr>
          <p:spPr>
            <a:xfrm>
              <a:off x="6781158"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9" name="tx1559"/>
            <p:cNvSpPr/>
            <p:nvPr/>
          </p:nvSpPr>
          <p:spPr>
            <a:xfrm>
              <a:off x="707761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0" name="tx1560"/>
            <p:cNvSpPr/>
            <p:nvPr/>
          </p:nvSpPr>
          <p:spPr>
            <a:xfrm>
              <a:off x="7374069"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1" name="tx1561"/>
            <p:cNvSpPr/>
            <p:nvPr/>
          </p:nvSpPr>
          <p:spPr>
            <a:xfrm>
              <a:off x="7670524"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2" name="tx1562"/>
            <p:cNvSpPr/>
            <p:nvPr/>
          </p:nvSpPr>
          <p:spPr>
            <a:xfrm>
              <a:off x="7966979"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3" name="tx1563"/>
            <p:cNvSpPr/>
            <p:nvPr/>
          </p:nvSpPr>
          <p:spPr>
            <a:xfrm>
              <a:off x="8263434"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4" name="tx1564"/>
            <p:cNvSpPr/>
            <p:nvPr/>
          </p:nvSpPr>
          <p:spPr>
            <a:xfrm>
              <a:off x="8559889"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5" name="tx1565"/>
            <p:cNvSpPr/>
            <p:nvPr/>
          </p:nvSpPr>
          <p:spPr>
            <a:xfrm>
              <a:off x="8856344"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6" name="tx1566"/>
            <p:cNvSpPr/>
            <p:nvPr/>
          </p:nvSpPr>
          <p:spPr>
            <a:xfrm>
              <a:off x="648470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7" name="tx1567"/>
            <p:cNvSpPr/>
            <p:nvPr/>
          </p:nvSpPr>
          <p:spPr>
            <a:xfrm>
              <a:off x="6781158"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8" name="tx1568"/>
            <p:cNvSpPr/>
            <p:nvPr/>
          </p:nvSpPr>
          <p:spPr>
            <a:xfrm>
              <a:off x="707761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69" name="tx1569"/>
            <p:cNvSpPr/>
            <p:nvPr/>
          </p:nvSpPr>
          <p:spPr>
            <a:xfrm>
              <a:off x="7374069"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0" name="tx1570"/>
            <p:cNvSpPr/>
            <p:nvPr/>
          </p:nvSpPr>
          <p:spPr>
            <a:xfrm>
              <a:off x="7670524"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1" name="tx1571"/>
            <p:cNvSpPr/>
            <p:nvPr/>
          </p:nvSpPr>
          <p:spPr>
            <a:xfrm>
              <a:off x="7966979"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72" name="tx1572"/>
            <p:cNvSpPr/>
            <p:nvPr/>
          </p:nvSpPr>
          <p:spPr>
            <a:xfrm>
              <a:off x="8263434" y="32162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73" name="tx1573"/>
            <p:cNvSpPr/>
            <p:nvPr/>
          </p:nvSpPr>
          <p:spPr>
            <a:xfrm>
              <a:off x="8559889"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74" name="tx1574"/>
            <p:cNvSpPr/>
            <p:nvPr/>
          </p:nvSpPr>
          <p:spPr>
            <a:xfrm>
              <a:off x="8856344"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75" name="tx1575"/>
            <p:cNvSpPr/>
            <p:nvPr/>
          </p:nvSpPr>
          <p:spPr>
            <a:xfrm>
              <a:off x="2037876"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6" name="tx1576"/>
            <p:cNvSpPr/>
            <p:nvPr/>
          </p:nvSpPr>
          <p:spPr>
            <a:xfrm>
              <a:off x="2334331"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7" name="tx1577"/>
            <p:cNvSpPr/>
            <p:nvPr/>
          </p:nvSpPr>
          <p:spPr>
            <a:xfrm>
              <a:off x="2630786"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8" name="tx1578"/>
            <p:cNvSpPr/>
            <p:nvPr/>
          </p:nvSpPr>
          <p:spPr>
            <a:xfrm>
              <a:off x="2927241"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9" name="tx1579"/>
            <p:cNvSpPr/>
            <p:nvPr/>
          </p:nvSpPr>
          <p:spPr>
            <a:xfrm>
              <a:off x="322369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0" name="tx1580"/>
            <p:cNvSpPr/>
            <p:nvPr/>
          </p:nvSpPr>
          <p:spPr>
            <a:xfrm>
              <a:off x="3520152"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1" name="tx1581"/>
            <p:cNvSpPr/>
            <p:nvPr/>
          </p:nvSpPr>
          <p:spPr>
            <a:xfrm>
              <a:off x="2037876"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2" name="tx1582"/>
            <p:cNvSpPr/>
            <p:nvPr/>
          </p:nvSpPr>
          <p:spPr>
            <a:xfrm>
              <a:off x="2334331"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3" name="tx1583"/>
            <p:cNvSpPr/>
            <p:nvPr/>
          </p:nvSpPr>
          <p:spPr>
            <a:xfrm>
              <a:off x="2630786"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4" name="tx1584"/>
            <p:cNvSpPr/>
            <p:nvPr/>
          </p:nvSpPr>
          <p:spPr>
            <a:xfrm>
              <a:off x="2927241"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5" name="tx1585"/>
            <p:cNvSpPr/>
            <p:nvPr/>
          </p:nvSpPr>
          <p:spPr>
            <a:xfrm>
              <a:off x="322369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6" name="tx1586"/>
            <p:cNvSpPr/>
            <p:nvPr/>
          </p:nvSpPr>
          <p:spPr>
            <a:xfrm>
              <a:off x="3520152"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7" name="tx1587"/>
            <p:cNvSpPr/>
            <p:nvPr/>
          </p:nvSpPr>
          <p:spPr>
            <a:xfrm>
              <a:off x="381660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8" name="tx1588"/>
            <p:cNvSpPr/>
            <p:nvPr/>
          </p:nvSpPr>
          <p:spPr>
            <a:xfrm>
              <a:off x="4113062"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9" name="tx1589"/>
            <p:cNvSpPr/>
            <p:nvPr/>
          </p:nvSpPr>
          <p:spPr>
            <a:xfrm>
              <a:off x="440951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0" name="tx1590"/>
            <p:cNvSpPr/>
            <p:nvPr/>
          </p:nvSpPr>
          <p:spPr>
            <a:xfrm>
              <a:off x="4705972"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1" name="tx1591"/>
            <p:cNvSpPr/>
            <p:nvPr/>
          </p:nvSpPr>
          <p:spPr>
            <a:xfrm>
              <a:off x="500242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2" name="tx1592"/>
            <p:cNvSpPr/>
            <p:nvPr/>
          </p:nvSpPr>
          <p:spPr>
            <a:xfrm>
              <a:off x="529888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3" name="tx1593"/>
            <p:cNvSpPr/>
            <p:nvPr/>
          </p:nvSpPr>
          <p:spPr>
            <a:xfrm>
              <a:off x="5595338"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4" name="tx1594"/>
            <p:cNvSpPr/>
            <p:nvPr/>
          </p:nvSpPr>
          <p:spPr>
            <a:xfrm>
              <a:off x="589179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5" name="tx1595"/>
            <p:cNvSpPr/>
            <p:nvPr/>
          </p:nvSpPr>
          <p:spPr>
            <a:xfrm>
              <a:off x="6188248"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6" name="tx1596"/>
            <p:cNvSpPr/>
            <p:nvPr/>
          </p:nvSpPr>
          <p:spPr>
            <a:xfrm>
              <a:off x="648470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7" name="tx1597"/>
            <p:cNvSpPr/>
            <p:nvPr/>
          </p:nvSpPr>
          <p:spPr>
            <a:xfrm>
              <a:off x="6781158"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8" name="tx1598"/>
            <p:cNvSpPr/>
            <p:nvPr/>
          </p:nvSpPr>
          <p:spPr>
            <a:xfrm>
              <a:off x="707761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9" name="tx1599"/>
            <p:cNvSpPr/>
            <p:nvPr/>
          </p:nvSpPr>
          <p:spPr>
            <a:xfrm>
              <a:off x="7374069"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0" name="tx1600"/>
            <p:cNvSpPr/>
            <p:nvPr/>
          </p:nvSpPr>
          <p:spPr>
            <a:xfrm>
              <a:off x="7670524"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1" name="tx1601"/>
            <p:cNvSpPr/>
            <p:nvPr/>
          </p:nvSpPr>
          <p:spPr>
            <a:xfrm>
              <a:off x="7966979"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2" name="tx1602"/>
            <p:cNvSpPr/>
            <p:nvPr/>
          </p:nvSpPr>
          <p:spPr>
            <a:xfrm>
              <a:off x="8263434"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3" name="tx1603"/>
            <p:cNvSpPr/>
            <p:nvPr/>
          </p:nvSpPr>
          <p:spPr>
            <a:xfrm>
              <a:off x="8559889"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04" name="tx1604"/>
            <p:cNvSpPr/>
            <p:nvPr/>
          </p:nvSpPr>
          <p:spPr>
            <a:xfrm>
              <a:off x="8856344"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5" name="tx1605"/>
            <p:cNvSpPr/>
            <p:nvPr/>
          </p:nvSpPr>
          <p:spPr>
            <a:xfrm>
              <a:off x="4113062"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6" name="tx1606"/>
            <p:cNvSpPr/>
            <p:nvPr/>
          </p:nvSpPr>
          <p:spPr>
            <a:xfrm>
              <a:off x="440951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07" name="tx1607"/>
            <p:cNvSpPr/>
            <p:nvPr/>
          </p:nvSpPr>
          <p:spPr>
            <a:xfrm>
              <a:off x="4705972"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08" name="tx1608"/>
            <p:cNvSpPr/>
            <p:nvPr/>
          </p:nvSpPr>
          <p:spPr>
            <a:xfrm>
              <a:off x="500242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09" name="tx1609"/>
            <p:cNvSpPr/>
            <p:nvPr/>
          </p:nvSpPr>
          <p:spPr>
            <a:xfrm>
              <a:off x="529888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10" name="tx1610"/>
            <p:cNvSpPr/>
            <p:nvPr/>
          </p:nvSpPr>
          <p:spPr>
            <a:xfrm>
              <a:off x="5595338"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1" name="tx1611"/>
            <p:cNvSpPr/>
            <p:nvPr/>
          </p:nvSpPr>
          <p:spPr>
            <a:xfrm>
              <a:off x="589179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2" name="tx1612"/>
            <p:cNvSpPr/>
            <p:nvPr/>
          </p:nvSpPr>
          <p:spPr>
            <a:xfrm>
              <a:off x="6188248"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13" name="tx1613"/>
            <p:cNvSpPr/>
            <p:nvPr/>
          </p:nvSpPr>
          <p:spPr>
            <a:xfrm>
              <a:off x="648470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4" name="tx1614"/>
            <p:cNvSpPr/>
            <p:nvPr/>
          </p:nvSpPr>
          <p:spPr>
            <a:xfrm>
              <a:off x="6781158"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5" name="tx1615"/>
            <p:cNvSpPr/>
            <p:nvPr/>
          </p:nvSpPr>
          <p:spPr>
            <a:xfrm>
              <a:off x="707761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16" name="tx1616"/>
            <p:cNvSpPr/>
            <p:nvPr/>
          </p:nvSpPr>
          <p:spPr>
            <a:xfrm>
              <a:off x="7374069"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17" name="tx1617"/>
            <p:cNvSpPr/>
            <p:nvPr/>
          </p:nvSpPr>
          <p:spPr>
            <a:xfrm>
              <a:off x="7670524"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8" name="tx1618"/>
            <p:cNvSpPr/>
            <p:nvPr/>
          </p:nvSpPr>
          <p:spPr>
            <a:xfrm>
              <a:off x="7966979"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19" name="tx1619"/>
            <p:cNvSpPr/>
            <p:nvPr/>
          </p:nvSpPr>
          <p:spPr>
            <a:xfrm>
              <a:off x="8263434"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20" name="tx1620"/>
            <p:cNvSpPr/>
            <p:nvPr/>
          </p:nvSpPr>
          <p:spPr>
            <a:xfrm>
              <a:off x="8559889"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21" name="tx1621"/>
            <p:cNvSpPr/>
            <p:nvPr/>
          </p:nvSpPr>
          <p:spPr>
            <a:xfrm>
              <a:off x="8856344"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22" name="tx1622"/>
            <p:cNvSpPr/>
            <p:nvPr/>
          </p:nvSpPr>
          <p:spPr>
            <a:xfrm>
              <a:off x="2037876"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23" name="tx1623"/>
            <p:cNvSpPr/>
            <p:nvPr/>
          </p:nvSpPr>
          <p:spPr>
            <a:xfrm>
              <a:off x="2334331"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24" name="tx1624"/>
            <p:cNvSpPr/>
            <p:nvPr/>
          </p:nvSpPr>
          <p:spPr>
            <a:xfrm>
              <a:off x="2630786"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25" name="tx1625"/>
            <p:cNvSpPr/>
            <p:nvPr/>
          </p:nvSpPr>
          <p:spPr>
            <a:xfrm>
              <a:off x="2927241"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26" name="tx1626"/>
            <p:cNvSpPr/>
            <p:nvPr/>
          </p:nvSpPr>
          <p:spPr>
            <a:xfrm>
              <a:off x="322369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27" name="tx1627"/>
            <p:cNvSpPr/>
            <p:nvPr/>
          </p:nvSpPr>
          <p:spPr>
            <a:xfrm>
              <a:off x="3520152"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28" name="tx1628"/>
            <p:cNvSpPr/>
            <p:nvPr/>
          </p:nvSpPr>
          <p:spPr>
            <a:xfrm>
              <a:off x="3816607" y="25073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29" name="tx1629"/>
            <p:cNvSpPr/>
            <p:nvPr/>
          </p:nvSpPr>
          <p:spPr>
            <a:xfrm>
              <a:off x="4113062" y="25073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0" name="tx1630"/>
            <p:cNvSpPr/>
            <p:nvPr/>
          </p:nvSpPr>
          <p:spPr>
            <a:xfrm>
              <a:off x="440951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1" name="tx1631"/>
            <p:cNvSpPr/>
            <p:nvPr/>
          </p:nvSpPr>
          <p:spPr>
            <a:xfrm>
              <a:off x="4705972"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2" name="tx1632"/>
            <p:cNvSpPr/>
            <p:nvPr/>
          </p:nvSpPr>
          <p:spPr>
            <a:xfrm>
              <a:off x="500242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3" name="tx1633"/>
            <p:cNvSpPr/>
            <p:nvPr/>
          </p:nvSpPr>
          <p:spPr>
            <a:xfrm>
              <a:off x="529888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4" name="tx1634"/>
            <p:cNvSpPr/>
            <p:nvPr/>
          </p:nvSpPr>
          <p:spPr>
            <a:xfrm>
              <a:off x="5595338"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5" name="tx1635"/>
            <p:cNvSpPr/>
            <p:nvPr/>
          </p:nvSpPr>
          <p:spPr>
            <a:xfrm>
              <a:off x="589179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6" name="tx1636"/>
            <p:cNvSpPr/>
            <p:nvPr/>
          </p:nvSpPr>
          <p:spPr>
            <a:xfrm>
              <a:off x="6188248"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7" name="tx1637"/>
            <p:cNvSpPr/>
            <p:nvPr/>
          </p:nvSpPr>
          <p:spPr>
            <a:xfrm>
              <a:off x="648470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8" name="tx1638"/>
            <p:cNvSpPr/>
            <p:nvPr/>
          </p:nvSpPr>
          <p:spPr>
            <a:xfrm>
              <a:off x="6781158"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9" name="tx1639"/>
            <p:cNvSpPr/>
            <p:nvPr/>
          </p:nvSpPr>
          <p:spPr>
            <a:xfrm>
              <a:off x="707761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0" name="tx1640"/>
            <p:cNvSpPr/>
            <p:nvPr/>
          </p:nvSpPr>
          <p:spPr>
            <a:xfrm>
              <a:off x="7374069"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1" name="tx1641"/>
            <p:cNvSpPr/>
            <p:nvPr/>
          </p:nvSpPr>
          <p:spPr>
            <a:xfrm>
              <a:off x="7670524"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2" name="tx1642"/>
            <p:cNvSpPr/>
            <p:nvPr/>
          </p:nvSpPr>
          <p:spPr>
            <a:xfrm>
              <a:off x="7966979"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3" name="tx1643"/>
            <p:cNvSpPr/>
            <p:nvPr/>
          </p:nvSpPr>
          <p:spPr>
            <a:xfrm>
              <a:off x="8263434"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4" name="tx1644"/>
            <p:cNvSpPr/>
            <p:nvPr/>
          </p:nvSpPr>
          <p:spPr>
            <a:xfrm>
              <a:off x="8559889"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5" name="tx1645"/>
            <p:cNvSpPr/>
            <p:nvPr/>
          </p:nvSpPr>
          <p:spPr>
            <a:xfrm>
              <a:off x="8856344"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6" name="tx1646"/>
            <p:cNvSpPr/>
            <p:nvPr/>
          </p:nvSpPr>
          <p:spPr>
            <a:xfrm>
              <a:off x="2037876"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47" name="tx1647"/>
            <p:cNvSpPr/>
            <p:nvPr/>
          </p:nvSpPr>
          <p:spPr>
            <a:xfrm>
              <a:off x="2334331"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48" name="tx1648"/>
            <p:cNvSpPr/>
            <p:nvPr/>
          </p:nvSpPr>
          <p:spPr>
            <a:xfrm>
              <a:off x="2630786"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9" name="tx1649"/>
            <p:cNvSpPr/>
            <p:nvPr/>
          </p:nvSpPr>
          <p:spPr>
            <a:xfrm>
              <a:off x="2927241"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50" name="tx1650"/>
            <p:cNvSpPr/>
            <p:nvPr/>
          </p:nvSpPr>
          <p:spPr>
            <a:xfrm>
              <a:off x="322369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1" name="tx1651"/>
            <p:cNvSpPr/>
            <p:nvPr/>
          </p:nvSpPr>
          <p:spPr>
            <a:xfrm>
              <a:off x="3520152"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2" name="tx1652"/>
            <p:cNvSpPr/>
            <p:nvPr/>
          </p:nvSpPr>
          <p:spPr>
            <a:xfrm>
              <a:off x="381660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3" name="tx1653"/>
            <p:cNvSpPr/>
            <p:nvPr/>
          </p:nvSpPr>
          <p:spPr>
            <a:xfrm>
              <a:off x="4113062"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4" name="tx1654"/>
            <p:cNvSpPr/>
            <p:nvPr/>
          </p:nvSpPr>
          <p:spPr>
            <a:xfrm>
              <a:off x="440951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5" name="tx1655"/>
            <p:cNvSpPr/>
            <p:nvPr/>
          </p:nvSpPr>
          <p:spPr>
            <a:xfrm>
              <a:off x="4705972"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56" name="tx1656"/>
            <p:cNvSpPr/>
            <p:nvPr/>
          </p:nvSpPr>
          <p:spPr>
            <a:xfrm>
              <a:off x="500242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7" name="tx1657"/>
            <p:cNvSpPr/>
            <p:nvPr/>
          </p:nvSpPr>
          <p:spPr>
            <a:xfrm>
              <a:off x="5298883" y="28224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8" name="tx1658"/>
            <p:cNvSpPr/>
            <p:nvPr/>
          </p:nvSpPr>
          <p:spPr>
            <a:xfrm>
              <a:off x="5595338"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9" name="tx1659"/>
            <p:cNvSpPr/>
            <p:nvPr/>
          </p:nvSpPr>
          <p:spPr>
            <a:xfrm>
              <a:off x="589179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0" name="tx1660"/>
            <p:cNvSpPr/>
            <p:nvPr/>
          </p:nvSpPr>
          <p:spPr>
            <a:xfrm>
              <a:off x="6188248"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1" name="tx1661"/>
            <p:cNvSpPr/>
            <p:nvPr/>
          </p:nvSpPr>
          <p:spPr>
            <a:xfrm>
              <a:off x="648470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2" name="tx1662"/>
            <p:cNvSpPr/>
            <p:nvPr/>
          </p:nvSpPr>
          <p:spPr>
            <a:xfrm>
              <a:off x="6781158"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3" name="tx1663"/>
            <p:cNvSpPr/>
            <p:nvPr/>
          </p:nvSpPr>
          <p:spPr>
            <a:xfrm>
              <a:off x="707761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4" name="tx1664"/>
            <p:cNvSpPr/>
            <p:nvPr/>
          </p:nvSpPr>
          <p:spPr>
            <a:xfrm>
              <a:off x="7374069"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5" name="tx1665"/>
            <p:cNvSpPr/>
            <p:nvPr/>
          </p:nvSpPr>
          <p:spPr>
            <a:xfrm>
              <a:off x="7670524"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6" name="tx1666"/>
            <p:cNvSpPr/>
            <p:nvPr/>
          </p:nvSpPr>
          <p:spPr>
            <a:xfrm>
              <a:off x="7966979"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67" name="tx1667"/>
            <p:cNvSpPr/>
            <p:nvPr/>
          </p:nvSpPr>
          <p:spPr>
            <a:xfrm>
              <a:off x="8263434"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68" name="tx1668"/>
            <p:cNvSpPr/>
            <p:nvPr/>
          </p:nvSpPr>
          <p:spPr>
            <a:xfrm>
              <a:off x="8559889" y="282334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669" name="tx1669"/>
            <p:cNvSpPr/>
            <p:nvPr/>
          </p:nvSpPr>
          <p:spPr>
            <a:xfrm>
              <a:off x="8856344"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70" name="tx1670"/>
            <p:cNvSpPr/>
            <p:nvPr/>
          </p:nvSpPr>
          <p:spPr>
            <a:xfrm>
              <a:off x="2037876"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71" name="tx1671"/>
            <p:cNvSpPr/>
            <p:nvPr/>
          </p:nvSpPr>
          <p:spPr>
            <a:xfrm>
              <a:off x="2334331"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72" name="tx1672"/>
            <p:cNvSpPr/>
            <p:nvPr/>
          </p:nvSpPr>
          <p:spPr>
            <a:xfrm>
              <a:off x="2630786"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73" name="tx1673"/>
            <p:cNvSpPr/>
            <p:nvPr/>
          </p:nvSpPr>
          <p:spPr>
            <a:xfrm>
              <a:off x="2927241"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4" name="tx1674"/>
            <p:cNvSpPr/>
            <p:nvPr/>
          </p:nvSpPr>
          <p:spPr>
            <a:xfrm>
              <a:off x="322369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75" name="tx1675"/>
            <p:cNvSpPr/>
            <p:nvPr/>
          </p:nvSpPr>
          <p:spPr>
            <a:xfrm>
              <a:off x="3520152" y="3925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76" name="tx1676"/>
            <p:cNvSpPr/>
            <p:nvPr/>
          </p:nvSpPr>
          <p:spPr>
            <a:xfrm>
              <a:off x="3816607" y="3925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77" name="tx1677"/>
            <p:cNvSpPr/>
            <p:nvPr/>
          </p:nvSpPr>
          <p:spPr>
            <a:xfrm>
              <a:off x="2037876"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78" name="tx1678"/>
            <p:cNvSpPr/>
            <p:nvPr/>
          </p:nvSpPr>
          <p:spPr>
            <a:xfrm>
              <a:off x="2334331"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79" name="tx1679"/>
            <p:cNvSpPr/>
            <p:nvPr/>
          </p:nvSpPr>
          <p:spPr>
            <a:xfrm>
              <a:off x="2630786"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0" name="tx1680"/>
            <p:cNvSpPr/>
            <p:nvPr/>
          </p:nvSpPr>
          <p:spPr>
            <a:xfrm>
              <a:off x="2927241"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81" name="tx1681"/>
            <p:cNvSpPr/>
            <p:nvPr/>
          </p:nvSpPr>
          <p:spPr>
            <a:xfrm>
              <a:off x="322369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2" name="tx1682"/>
            <p:cNvSpPr/>
            <p:nvPr/>
          </p:nvSpPr>
          <p:spPr>
            <a:xfrm>
              <a:off x="3520152"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3" name="tx1683"/>
            <p:cNvSpPr/>
            <p:nvPr/>
          </p:nvSpPr>
          <p:spPr>
            <a:xfrm>
              <a:off x="381660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84" name="tx1684"/>
            <p:cNvSpPr/>
            <p:nvPr/>
          </p:nvSpPr>
          <p:spPr>
            <a:xfrm>
              <a:off x="4113062"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85" name="tx1685"/>
            <p:cNvSpPr/>
            <p:nvPr/>
          </p:nvSpPr>
          <p:spPr>
            <a:xfrm>
              <a:off x="2037876"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6" name="tx1686"/>
            <p:cNvSpPr/>
            <p:nvPr/>
          </p:nvSpPr>
          <p:spPr>
            <a:xfrm>
              <a:off x="2334331"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7" name="tx1687"/>
            <p:cNvSpPr/>
            <p:nvPr/>
          </p:nvSpPr>
          <p:spPr>
            <a:xfrm>
              <a:off x="2630786"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8" name="tx1688"/>
            <p:cNvSpPr/>
            <p:nvPr/>
          </p:nvSpPr>
          <p:spPr>
            <a:xfrm>
              <a:off x="2927241"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9" name="tx1689"/>
            <p:cNvSpPr/>
            <p:nvPr/>
          </p:nvSpPr>
          <p:spPr>
            <a:xfrm>
              <a:off x="3223697" y="27436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90" name="tx1690"/>
            <p:cNvSpPr/>
            <p:nvPr/>
          </p:nvSpPr>
          <p:spPr>
            <a:xfrm>
              <a:off x="3520152"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1" name="tx1691"/>
            <p:cNvSpPr/>
            <p:nvPr/>
          </p:nvSpPr>
          <p:spPr>
            <a:xfrm>
              <a:off x="381660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92" name="tx1692"/>
            <p:cNvSpPr/>
            <p:nvPr/>
          </p:nvSpPr>
          <p:spPr>
            <a:xfrm>
              <a:off x="4113062"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3" name="tx1693"/>
            <p:cNvSpPr/>
            <p:nvPr/>
          </p:nvSpPr>
          <p:spPr>
            <a:xfrm>
              <a:off x="440951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4" name="tx1694"/>
            <p:cNvSpPr/>
            <p:nvPr/>
          </p:nvSpPr>
          <p:spPr>
            <a:xfrm>
              <a:off x="4705972"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5" name="tx1695"/>
            <p:cNvSpPr/>
            <p:nvPr/>
          </p:nvSpPr>
          <p:spPr>
            <a:xfrm>
              <a:off x="500242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6" name="tx1696"/>
            <p:cNvSpPr/>
            <p:nvPr/>
          </p:nvSpPr>
          <p:spPr>
            <a:xfrm>
              <a:off x="529888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7" name="tx1697"/>
            <p:cNvSpPr/>
            <p:nvPr/>
          </p:nvSpPr>
          <p:spPr>
            <a:xfrm>
              <a:off x="5595338"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98" name="tx1698"/>
            <p:cNvSpPr/>
            <p:nvPr/>
          </p:nvSpPr>
          <p:spPr>
            <a:xfrm>
              <a:off x="5891793" y="27436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99" name="tx1699"/>
            <p:cNvSpPr/>
            <p:nvPr/>
          </p:nvSpPr>
          <p:spPr>
            <a:xfrm>
              <a:off x="6188248"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0" name="tx1700"/>
            <p:cNvSpPr/>
            <p:nvPr/>
          </p:nvSpPr>
          <p:spPr>
            <a:xfrm>
              <a:off x="6484703" y="27436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1" name="tx1701"/>
            <p:cNvSpPr/>
            <p:nvPr/>
          </p:nvSpPr>
          <p:spPr>
            <a:xfrm>
              <a:off x="6781158"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2" name="tx1702"/>
            <p:cNvSpPr/>
            <p:nvPr/>
          </p:nvSpPr>
          <p:spPr>
            <a:xfrm>
              <a:off x="707761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3" name="tx1703"/>
            <p:cNvSpPr/>
            <p:nvPr/>
          </p:nvSpPr>
          <p:spPr>
            <a:xfrm>
              <a:off x="7374069"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4" name="tx1704"/>
            <p:cNvSpPr/>
            <p:nvPr/>
          </p:nvSpPr>
          <p:spPr>
            <a:xfrm>
              <a:off x="7670524"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5" name="tx1705"/>
            <p:cNvSpPr/>
            <p:nvPr/>
          </p:nvSpPr>
          <p:spPr>
            <a:xfrm>
              <a:off x="7966979" y="27436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6" name="tx1706"/>
            <p:cNvSpPr/>
            <p:nvPr/>
          </p:nvSpPr>
          <p:spPr>
            <a:xfrm>
              <a:off x="8263434" y="27436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7" name="tx1707"/>
            <p:cNvSpPr/>
            <p:nvPr/>
          </p:nvSpPr>
          <p:spPr>
            <a:xfrm>
              <a:off x="8559889" y="27436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8" name="tx1708"/>
            <p:cNvSpPr/>
            <p:nvPr/>
          </p:nvSpPr>
          <p:spPr>
            <a:xfrm>
              <a:off x="8856344" y="27436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9" name="tx1709"/>
            <p:cNvSpPr/>
            <p:nvPr/>
          </p:nvSpPr>
          <p:spPr>
            <a:xfrm>
              <a:off x="440951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10" name="tx1710"/>
            <p:cNvSpPr/>
            <p:nvPr/>
          </p:nvSpPr>
          <p:spPr>
            <a:xfrm>
              <a:off x="4705972"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11" name="tx1711"/>
            <p:cNvSpPr/>
            <p:nvPr/>
          </p:nvSpPr>
          <p:spPr>
            <a:xfrm>
              <a:off x="500242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12" name="tx1712"/>
            <p:cNvSpPr/>
            <p:nvPr/>
          </p:nvSpPr>
          <p:spPr>
            <a:xfrm>
              <a:off x="529888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13" name="tx1713"/>
            <p:cNvSpPr/>
            <p:nvPr/>
          </p:nvSpPr>
          <p:spPr>
            <a:xfrm>
              <a:off x="5595338"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4" name="tx1714"/>
            <p:cNvSpPr/>
            <p:nvPr/>
          </p:nvSpPr>
          <p:spPr>
            <a:xfrm>
              <a:off x="589179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15" name="tx1715"/>
            <p:cNvSpPr/>
            <p:nvPr/>
          </p:nvSpPr>
          <p:spPr>
            <a:xfrm>
              <a:off x="6188248"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6" name="tx1716"/>
            <p:cNvSpPr/>
            <p:nvPr/>
          </p:nvSpPr>
          <p:spPr>
            <a:xfrm>
              <a:off x="648470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7" name="tx1717"/>
            <p:cNvSpPr/>
            <p:nvPr/>
          </p:nvSpPr>
          <p:spPr>
            <a:xfrm>
              <a:off x="6781158"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8" name="tx1718"/>
            <p:cNvSpPr/>
            <p:nvPr/>
          </p:nvSpPr>
          <p:spPr>
            <a:xfrm>
              <a:off x="707761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19" name="tx1719"/>
            <p:cNvSpPr/>
            <p:nvPr/>
          </p:nvSpPr>
          <p:spPr>
            <a:xfrm>
              <a:off x="7374069"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20" name="tx1720"/>
            <p:cNvSpPr/>
            <p:nvPr/>
          </p:nvSpPr>
          <p:spPr>
            <a:xfrm>
              <a:off x="7670524"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1" name="tx1721"/>
            <p:cNvSpPr/>
            <p:nvPr/>
          </p:nvSpPr>
          <p:spPr>
            <a:xfrm>
              <a:off x="7966979"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2" name="tx1722"/>
            <p:cNvSpPr/>
            <p:nvPr/>
          </p:nvSpPr>
          <p:spPr>
            <a:xfrm>
              <a:off x="8263434" y="3531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3" name="tx1723"/>
            <p:cNvSpPr/>
            <p:nvPr/>
          </p:nvSpPr>
          <p:spPr>
            <a:xfrm>
              <a:off x="8559889"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4" name="tx1724"/>
            <p:cNvSpPr/>
            <p:nvPr/>
          </p:nvSpPr>
          <p:spPr>
            <a:xfrm>
              <a:off x="8856344"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5" name="tx1725"/>
            <p:cNvSpPr/>
            <p:nvPr/>
          </p:nvSpPr>
          <p:spPr>
            <a:xfrm>
              <a:off x="2037876"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26" name="tx1726"/>
            <p:cNvSpPr/>
            <p:nvPr/>
          </p:nvSpPr>
          <p:spPr>
            <a:xfrm>
              <a:off x="2334331"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27" name="tx1727"/>
            <p:cNvSpPr/>
            <p:nvPr/>
          </p:nvSpPr>
          <p:spPr>
            <a:xfrm>
              <a:off x="2630786"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28" name="tx1728"/>
            <p:cNvSpPr/>
            <p:nvPr/>
          </p:nvSpPr>
          <p:spPr>
            <a:xfrm>
              <a:off x="2927241"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29" name="tx1729"/>
            <p:cNvSpPr/>
            <p:nvPr/>
          </p:nvSpPr>
          <p:spPr>
            <a:xfrm>
              <a:off x="3223697"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30" name="tx1730"/>
            <p:cNvSpPr/>
            <p:nvPr/>
          </p:nvSpPr>
          <p:spPr>
            <a:xfrm>
              <a:off x="3520152"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31" name="tx1731"/>
            <p:cNvSpPr/>
            <p:nvPr/>
          </p:nvSpPr>
          <p:spPr>
            <a:xfrm>
              <a:off x="3816607"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2" name="tx1732"/>
            <p:cNvSpPr/>
            <p:nvPr/>
          </p:nvSpPr>
          <p:spPr>
            <a:xfrm>
              <a:off x="4113062"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3" name="tx1733"/>
            <p:cNvSpPr/>
            <p:nvPr/>
          </p:nvSpPr>
          <p:spPr>
            <a:xfrm>
              <a:off x="4409517" y="38463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4" name="tx1734"/>
            <p:cNvSpPr/>
            <p:nvPr/>
          </p:nvSpPr>
          <p:spPr>
            <a:xfrm>
              <a:off x="4705972"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5" name="tx1735"/>
            <p:cNvSpPr/>
            <p:nvPr/>
          </p:nvSpPr>
          <p:spPr>
            <a:xfrm>
              <a:off x="5002427"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6" name="tx1736"/>
            <p:cNvSpPr/>
            <p:nvPr/>
          </p:nvSpPr>
          <p:spPr>
            <a:xfrm>
              <a:off x="529888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7" name="tx1737"/>
            <p:cNvSpPr/>
            <p:nvPr/>
          </p:nvSpPr>
          <p:spPr>
            <a:xfrm>
              <a:off x="5595338"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8" name="tx1738"/>
            <p:cNvSpPr/>
            <p:nvPr/>
          </p:nvSpPr>
          <p:spPr>
            <a:xfrm>
              <a:off x="2037876"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9" name="tx1739"/>
            <p:cNvSpPr/>
            <p:nvPr/>
          </p:nvSpPr>
          <p:spPr>
            <a:xfrm>
              <a:off x="2334331"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0" name="tx1740"/>
            <p:cNvSpPr/>
            <p:nvPr/>
          </p:nvSpPr>
          <p:spPr>
            <a:xfrm>
              <a:off x="2630786" y="19560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41" name="tx1741"/>
            <p:cNvSpPr/>
            <p:nvPr/>
          </p:nvSpPr>
          <p:spPr>
            <a:xfrm>
              <a:off x="2927241"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42" name="tx1742"/>
            <p:cNvSpPr/>
            <p:nvPr/>
          </p:nvSpPr>
          <p:spPr>
            <a:xfrm>
              <a:off x="322369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3" name="tx1743"/>
            <p:cNvSpPr/>
            <p:nvPr/>
          </p:nvSpPr>
          <p:spPr>
            <a:xfrm>
              <a:off x="3520152"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4" name="tx1744"/>
            <p:cNvSpPr/>
            <p:nvPr/>
          </p:nvSpPr>
          <p:spPr>
            <a:xfrm>
              <a:off x="381660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5" name="tx1745"/>
            <p:cNvSpPr/>
            <p:nvPr/>
          </p:nvSpPr>
          <p:spPr>
            <a:xfrm>
              <a:off x="4113062"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6" name="tx1746"/>
            <p:cNvSpPr/>
            <p:nvPr/>
          </p:nvSpPr>
          <p:spPr>
            <a:xfrm>
              <a:off x="440951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7" name="tx1747"/>
            <p:cNvSpPr/>
            <p:nvPr/>
          </p:nvSpPr>
          <p:spPr>
            <a:xfrm>
              <a:off x="4705972"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8" name="tx1748"/>
            <p:cNvSpPr/>
            <p:nvPr/>
          </p:nvSpPr>
          <p:spPr>
            <a:xfrm>
              <a:off x="500242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9" name="tx1749"/>
            <p:cNvSpPr/>
            <p:nvPr/>
          </p:nvSpPr>
          <p:spPr>
            <a:xfrm>
              <a:off x="529888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0" name="tx1750"/>
            <p:cNvSpPr/>
            <p:nvPr/>
          </p:nvSpPr>
          <p:spPr>
            <a:xfrm>
              <a:off x="5595338"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1" name="tx1751"/>
            <p:cNvSpPr/>
            <p:nvPr/>
          </p:nvSpPr>
          <p:spPr>
            <a:xfrm>
              <a:off x="589179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2" name="tx1752"/>
            <p:cNvSpPr/>
            <p:nvPr/>
          </p:nvSpPr>
          <p:spPr>
            <a:xfrm>
              <a:off x="2037876"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3" name="tx1753"/>
            <p:cNvSpPr/>
            <p:nvPr/>
          </p:nvSpPr>
          <p:spPr>
            <a:xfrm>
              <a:off x="2334331"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4" name="tx1754"/>
            <p:cNvSpPr/>
            <p:nvPr/>
          </p:nvSpPr>
          <p:spPr>
            <a:xfrm>
              <a:off x="2630786"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5" name="tx1755"/>
            <p:cNvSpPr/>
            <p:nvPr/>
          </p:nvSpPr>
          <p:spPr>
            <a:xfrm>
              <a:off x="2927241"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6" name="tx1756"/>
            <p:cNvSpPr/>
            <p:nvPr/>
          </p:nvSpPr>
          <p:spPr>
            <a:xfrm>
              <a:off x="322369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7" name="tx1757"/>
            <p:cNvSpPr/>
            <p:nvPr/>
          </p:nvSpPr>
          <p:spPr>
            <a:xfrm>
              <a:off x="3520152"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8" name="tx1758"/>
            <p:cNvSpPr/>
            <p:nvPr/>
          </p:nvSpPr>
          <p:spPr>
            <a:xfrm>
              <a:off x="381660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9" name="tx1759"/>
            <p:cNvSpPr/>
            <p:nvPr/>
          </p:nvSpPr>
          <p:spPr>
            <a:xfrm>
              <a:off x="4113062"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0" name="tx1760"/>
            <p:cNvSpPr/>
            <p:nvPr/>
          </p:nvSpPr>
          <p:spPr>
            <a:xfrm>
              <a:off x="440951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1" name="tx1761"/>
            <p:cNvSpPr/>
            <p:nvPr/>
          </p:nvSpPr>
          <p:spPr>
            <a:xfrm>
              <a:off x="4705972"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2" name="tx1762"/>
            <p:cNvSpPr/>
            <p:nvPr/>
          </p:nvSpPr>
          <p:spPr>
            <a:xfrm>
              <a:off x="500242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3" name="tx1763"/>
            <p:cNvSpPr/>
            <p:nvPr/>
          </p:nvSpPr>
          <p:spPr>
            <a:xfrm>
              <a:off x="529888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4" name="tx1764"/>
            <p:cNvSpPr/>
            <p:nvPr/>
          </p:nvSpPr>
          <p:spPr>
            <a:xfrm>
              <a:off x="5595338"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5" name="tx1765"/>
            <p:cNvSpPr/>
            <p:nvPr/>
          </p:nvSpPr>
          <p:spPr>
            <a:xfrm>
              <a:off x="589179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6" name="tx1766"/>
            <p:cNvSpPr/>
            <p:nvPr/>
          </p:nvSpPr>
          <p:spPr>
            <a:xfrm>
              <a:off x="6188248"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7" name="tx1767"/>
            <p:cNvSpPr/>
            <p:nvPr/>
          </p:nvSpPr>
          <p:spPr>
            <a:xfrm>
              <a:off x="648470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8" name="tx1768"/>
            <p:cNvSpPr/>
            <p:nvPr/>
          </p:nvSpPr>
          <p:spPr>
            <a:xfrm>
              <a:off x="6781158"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9" name="tx1769"/>
            <p:cNvSpPr/>
            <p:nvPr/>
          </p:nvSpPr>
          <p:spPr>
            <a:xfrm>
              <a:off x="707761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0" name="tx1770"/>
            <p:cNvSpPr/>
            <p:nvPr/>
          </p:nvSpPr>
          <p:spPr>
            <a:xfrm>
              <a:off x="7374069"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1" name="tx1771"/>
            <p:cNvSpPr/>
            <p:nvPr/>
          </p:nvSpPr>
          <p:spPr>
            <a:xfrm>
              <a:off x="7670524"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2" name="tx1772"/>
            <p:cNvSpPr/>
            <p:nvPr/>
          </p:nvSpPr>
          <p:spPr>
            <a:xfrm>
              <a:off x="7966979"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3" name="tx1773"/>
            <p:cNvSpPr/>
            <p:nvPr/>
          </p:nvSpPr>
          <p:spPr>
            <a:xfrm>
              <a:off x="8263434"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74" name="tx1774"/>
            <p:cNvSpPr/>
            <p:nvPr/>
          </p:nvSpPr>
          <p:spPr>
            <a:xfrm>
              <a:off x="8559889"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75" name="tx1775"/>
            <p:cNvSpPr/>
            <p:nvPr/>
          </p:nvSpPr>
          <p:spPr>
            <a:xfrm>
              <a:off x="2037876"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76" name="tx1776"/>
            <p:cNvSpPr/>
            <p:nvPr/>
          </p:nvSpPr>
          <p:spPr>
            <a:xfrm>
              <a:off x="2334331" y="463495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777" name="tx1777"/>
            <p:cNvSpPr/>
            <p:nvPr/>
          </p:nvSpPr>
          <p:spPr>
            <a:xfrm>
              <a:off x="2630786"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78" name="tx1778"/>
            <p:cNvSpPr/>
            <p:nvPr/>
          </p:nvSpPr>
          <p:spPr>
            <a:xfrm>
              <a:off x="2927241"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79" name="tx1779"/>
            <p:cNvSpPr/>
            <p:nvPr/>
          </p:nvSpPr>
          <p:spPr>
            <a:xfrm>
              <a:off x="322369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80" name="tx1780"/>
            <p:cNvSpPr/>
            <p:nvPr/>
          </p:nvSpPr>
          <p:spPr>
            <a:xfrm>
              <a:off x="3520152"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81" name="tx1781"/>
            <p:cNvSpPr/>
            <p:nvPr/>
          </p:nvSpPr>
          <p:spPr>
            <a:xfrm>
              <a:off x="381660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82" name="tx1782"/>
            <p:cNvSpPr/>
            <p:nvPr/>
          </p:nvSpPr>
          <p:spPr>
            <a:xfrm>
              <a:off x="4113062"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83" name="tx1783"/>
            <p:cNvSpPr/>
            <p:nvPr/>
          </p:nvSpPr>
          <p:spPr>
            <a:xfrm>
              <a:off x="440951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84" name="tx1784"/>
            <p:cNvSpPr/>
            <p:nvPr/>
          </p:nvSpPr>
          <p:spPr>
            <a:xfrm>
              <a:off x="4705972"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85" name="tx1785"/>
            <p:cNvSpPr/>
            <p:nvPr/>
          </p:nvSpPr>
          <p:spPr>
            <a:xfrm>
              <a:off x="500242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6" name="tx1786"/>
            <p:cNvSpPr/>
            <p:nvPr/>
          </p:nvSpPr>
          <p:spPr>
            <a:xfrm>
              <a:off x="529888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87" name="tx1787"/>
            <p:cNvSpPr/>
            <p:nvPr/>
          </p:nvSpPr>
          <p:spPr>
            <a:xfrm>
              <a:off x="5595338"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88" name="tx1788"/>
            <p:cNvSpPr/>
            <p:nvPr/>
          </p:nvSpPr>
          <p:spPr>
            <a:xfrm>
              <a:off x="5891793" y="46340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89" name="tx1789"/>
            <p:cNvSpPr/>
            <p:nvPr/>
          </p:nvSpPr>
          <p:spPr>
            <a:xfrm>
              <a:off x="6188248"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90" name="tx1790"/>
            <p:cNvSpPr/>
            <p:nvPr/>
          </p:nvSpPr>
          <p:spPr>
            <a:xfrm>
              <a:off x="648470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91" name="tx1791"/>
            <p:cNvSpPr/>
            <p:nvPr/>
          </p:nvSpPr>
          <p:spPr>
            <a:xfrm>
              <a:off x="6781158"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2" name="tx1792"/>
            <p:cNvSpPr/>
            <p:nvPr/>
          </p:nvSpPr>
          <p:spPr>
            <a:xfrm>
              <a:off x="707761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93" name="tx1793"/>
            <p:cNvSpPr/>
            <p:nvPr/>
          </p:nvSpPr>
          <p:spPr>
            <a:xfrm>
              <a:off x="7374069"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4" name="tx1794"/>
            <p:cNvSpPr/>
            <p:nvPr/>
          </p:nvSpPr>
          <p:spPr>
            <a:xfrm>
              <a:off x="7670524"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95" name="tx1795"/>
            <p:cNvSpPr/>
            <p:nvPr/>
          </p:nvSpPr>
          <p:spPr>
            <a:xfrm>
              <a:off x="7966979"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96" name="tx1796"/>
            <p:cNvSpPr/>
            <p:nvPr/>
          </p:nvSpPr>
          <p:spPr>
            <a:xfrm>
              <a:off x="8263434"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97" name="tx1797"/>
            <p:cNvSpPr/>
            <p:nvPr/>
          </p:nvSpPr>
          <p:spPr>
            <a:xfrm>
              <a:off x="8559889"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98" name="tx1798"/>
            <p:cNvSpPr/>
            <p:nvPr/>
          </p:nvSpPr>
          <p:spPr>
            <a:xfrm>
              <a:off x="8856344"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99" name="tx1799"/>
            <p:cNvSpPr/>
            <p:nvPr/>
          </p:nvSpPr>
          <p:spPr>
            <a:xfrm>
              <a:off x="589179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0" name="tx1800"/>
            <p:cNvSpPr/>
            <p:nvPr/>
          </p:nvSpPr>
          <p:spPr>
            <a:xfrm>
              <a:off x="6188248"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1" name="tx1801"/>
            <p:cNvSpPr/>
            <p:nvPr/>
          </p:nvSpPr>
          <p:spPr>
            <a:xfrm>
              <a:off x="648470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2" name="tx1802"/>
            <p:cNvSpPr/>
            <p:nvPr/>
          </p:nvSpPr>
          <p:spPr>
            <a:xfrm>
              <a:off x="6781158"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03" name="tx1803"/>
            <p:cNvSpPr/>
            <p:nvPr/>
          </p:nvSpPr>
          <p:spPr>
            <a:xfrm>
              <a:off x="707761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04" name="tx1804"/>
            <p:cNvSpPr/>
            <p:nvPr/>
          </p:nvSpPr>
          <p:spPr>
            <a:xfrm>
              <a:off x="7374069"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05" name="tx1805"/>
            <p:cNvSpPr/>
            <p:nvPr/>
          </p:nvSpPr>
          <p:spPr>
            <a:xfrm>
              <a:off x="7670524"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06" name="tx1806"/>
            <p:cNvSpPr/>
            <p:nvPr/>
          </p:nvSpPr>
          <p:spPr>
            <a:xfrm>
              <a:off x="7966979"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07" name="tx1807"/>
            <p:cNvSpPr/>
            <p:nvPr/>
          </p:nvSpPr>
          <p:spPr>
            <a:xfrm>
              <a:off x="8263434"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08" name="tx1808"/>
            <p:cNvSpPr/>
            <p:nvPr/>
          </p:nvSpPr>
          <p:spPr>
            <a:xfrm>
              <a:off x="8559889" y="384818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09" name="tx1809"/>
            <p:cNvSpPr/>
            <p:nvPr/>
          </p:nvSpPr>
          <p:spPr>
            <a:xfrm>
              <a:off x="8856344"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0" name="tx1810"/>
            <p:cNvSpPr/>
            <p:nvPr/>
          </p:nvSpPr>
          <p:spPr>
            <a:xfrm>
              <a:off x="2037876"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11" name="tx1811"/>
            <p:cNvSpPr/>
            <p:nvPr/>
          </p:nvSpPr>
          <p:spPr>
            <a:xfrm>
              <a:off x="2334331"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12" name="tx1812"/>
            <p:cNvSpPr/>
            <p:nvPr/>
          </p:nvSpPr>
          <p:spPr>
            <a:xfrm>
              <a:off x="2630786"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13" name="tx1813"/>
            <p:cNvSpPr/>
            <p:nvPr/>
          </p:nvSpPr>
          <p:spPr>
            <a:xfrm>
              <a:off x="2927241"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14" name="tx1814"/>
            <p:cNvSpPr/>
            <p:nvPr/>
          </p:nvSpPr>
          <p:spPr>
            <a:xfrm>
              <a:off x="322369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15" name="tx1815"/>
            <p:cNvSpPr/>
            <p:nvPr/>
          </p:nvSpPr>
          <p:spPr>
            <a:xfrm>
              <a:off x="3520152"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6" name="tx1816"/>
            <p:cNvSpPr/>
            <p:nvPr/>
          </p:nvSpPr>
          <p:spPr>
            <a:xfrm>
              <a:off x="381660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7" name="tx1817"/>
            <p:cNvSpPr/>
            <p:nvPr/>
          </p:nvSpPr>
          <p:spPr>
            <a:xfrm>
              <a:off x="4113062"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8" name="tx1818"/>
            <p:cNvSpPr/>
            <p:nvPr/>
          </p:nvSpPr>
          <p:spPr>
            <a:xfrm>
              <a:off x="440951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9" name="tx1819"/>
            <p:cNvSpPr/>
            <p:nvPr/>
          </p:nvSpPr>
          <p:spPr>
            <a:xfrm>
              <a:off x="4705972"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0" name="tx1820"/>
            <p:cNvSpPr/>
            <p:nvPr/>
          </p:nvSpPr>
          <p:spPr>
            <a:xfrm>
              <a:off x="500242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21" name="tx1821"/>
            <p:cNvSpPr/>
            <p:nvPr/>
          </p:nvSpPr>
          <p:spPr>
            <a:xfrm>
              <a:off x="529888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2" name="tx1822"/>
            <p:cNvSpPr/>
            <p:nvPr/>
          </p:nvSpPr>
          <p:spPr>
            <a:xfrm>
              <a:off x="5595338"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23" name="tx1823"/>
            <p:cNvSpPr/>
            <p:nvPr/>
          </p:nvSpPr>
          <p:spPr>
            <a:xfrm>
              <a:off x="589179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24" name="tx1824"/>
            <p:cNvSpPr/>
            <p:nvPr/>
          </p:nvSpPr>
          <p:spPr>
            <a:xfrm>
              <a:off x="6188248" y="44765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25" name="tx1825"/>
            <p:cNvSpPr/>
            <p:nvPr/>
          </p:nvSpPr>
          <p:spPr>
            <a:xfrm>
              <a:off x="648470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26" name="tx1826"/>
            <p:cNvSpPr/>
            <p:nvPr/>
          </p:nvSpPr>
          <p:spPr>
            <a:xfrm>
              <a:off x="6781158" y="44765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27" name="tx1827"/>
            <p:cNvSpPr/>
            <p:nvPr/>
          </p:nvSpPr>
          <p:spPr>
            <a:xfrm>
              <a:off x="707761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28" name="tx1828"/>
            <p:cNvSpPr/>
            <p:nvPr/>
          </p:nvSpPr>
          <p:spPr>
            <a:xfrm>
              <a:off x="7374069"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29" name="tx1829"/>
            <p:cNvSpPr/>
            <p:nvPr/>
          </p:nvSpPr>
          <p:spPr>
            <a:xfrm>
              <a:off x="7670524"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30" name="tx1830"/>
            <p:cNvSpPr/>
            <p:nvPr/>
          </p:nvSpPr>
          <p:spPr>
            <a:xfrm>
              <a:off x="7966979"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31" name="tx1831"/>
            <p:cNvSpPr/>
            <p:nvPr/>
          </p:nvSpPr>
          <p:spPr>
            <a:xfrm>
              <a:off x="8263434" y="44774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32" name="tx1832"/>
            <p:cNvSpPr/>
            <p:nvPr/>
          </p:nvSpPr>
          <p:spPr>
            <a:xfrm>
              <a:off x="8559889"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33" name="tx1833"/>
            <p:cNvSpPr/>
            <p:nvPr/>
          </p:nvSpPr>
          <p:spPr>
            <a:xfrm>
              <a:off x="8856344"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34" name="tx1834"/>
            <p:cNvSpPr/>
            <p:nvPr/>
          </p:nvSpPr>
          <p:spPr>
            <a:xfrm>
              <a:off x="2037876"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5" name="tx1835"/>
            <p:cNvSpPr/>
            <p:nvPr/>
          </p:nvSpPr>
          <p:spPr>
            <a:xfrm>
              <a:off x="2334331"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6" name="tx1836"/>
            <p:cNvSpPr/>
            <p:nvPr/>
          </p:nvSpPr>
          <p:spPr>
            <a:xfrm>
              <a:off x="2630786"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7" name="tx1837"/>
            <p:cNvSpPr/>
            <p:nvPr/>
          </p:nvSpPr>
          <p:spPr>
            <a:xfrm>
              <a:off x="2927241"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8" name="tx1838"/>
            <p:cNvSpPr/>
            <p:nvPr/>
          </p:nvSpPr>
          <p:spPr>
            <a:xfrm>
              <a:off x="322369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9" name="tx1839"/>
            <p:cNvSpPr/>
            <p:nvPr/>
          </p:nvSpPr>
          <p:spPr>
            <a:xfrm>
              <a:off x="3520152"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0" name="tx1840"/>
            <p:cNvSpPr/>
            <p:nvPr/>
          </p:nvSpPr>
          <p:spPr>
            <a:xfrm>
              <a:off x="381660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1" name="tx1841"/>
            <p:cNvSpPr/>
            <p:nvPr/>
          </p:nvSpPr>
          <p:spPr>
            <a:xfrm>
              <a:off x="4113062"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2" name="tx1842"/>
            <p:cNvSpPr/>
            <p:nvPr/>
          </p:nvSpPr>
          <p:spPr>
            <a:xfrm>
              <a:off x="440951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3" name="tx1843"/>
            <p:cNvSpPr/>
            <p:nvPr/>
          </p:nvSpPr>
          <p:spPr>
            <a:xfrm>
              <a:off x="4705972"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4" name="tx1844"/>
            <p:cNvSpPr/>
            <p:nvPr/>
          </p:nvSpPr>
          <p:spPr>
            <a:xfrm>
              <a:off x="500242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5" name="tx1845"/>
            <p:cNvSpPr/>
            <p:nvPr/>
          </p:nvSpPr>
          <p:spPr>
            <a:xfrm>
              <a:off x="529888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6" name="tx1846"/>
            <p:cNvSpPr/>
            <p:nvPr/>
          </p:nvSpPr>
          <p:spPr>
            <a:xfrm>
              <a:off x="5595338" y="20347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47" name="tx1847"/>
            <p:cNvSpPr/>
            <p:nvPr/>
          </p:nvSpPr>
          <p:spPr>
            <a:xfrm>
              <a:off x="589179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8" name="tx1848"/>
            <p:cNvSpPr/>
            <p:nvPr/>
          </p:nvSpPr>
          <p:spPr>
            <a:xfrm>
              <a:off x="6188248"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49" name="tx1849"/>
            <p:cNvSpPr/>
            <p:nvPr/>
          </p:nvSpPr>
          <p:spPr>
            <a:xfrm>
              <a:off x="6484703" y="20347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50" name="tx1850"/>
            <p:cNvSpPr/>
            <p:nvPr/>
          </p:nvSpPr>
          <p:spPr>
            <a:xfrm>
              <a:off x="6781158"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1" name="tx1851"/>
            <p:cNvSpPr/>
            <p:nvPr/>
          </p:nvSpPr>
          <p:spPr>
            <a:xfrm>
              <a:off x="707761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2" name="tx1852"/>
            <p:cNvSpPr/>
            <p:nvPr/>
          </p:nvSpPr>
          <p:spPr>
            <a:xfrm>
              <a:off x="7374069"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3" name="tx1853"/>
            <p:cNvSpPr/>
            <p:nvPr/>
          </p:nvSpPr>
          <p:spPr>
            <a:xfrm>
              <a:off x="7670524"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4" name="tx1854"/>
            <p:cNvSpPr/>
            <p:nvPr/>
          </p:nvSpPr>
          <p:spPr>
            <a:xfrm>
              <a:off x="7966979"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5" name="tx1855"/>
            <p:cNvSpPr/>
            <p:nvPr/>
          </p:nvSpPr>
          <p:spPr>
            <a:xfrm>
              <a:off x="8263434"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6" name="tx1856"/>
            <p:cNvSpPr/>
            <p:nvPr/>
          </p:nvSpPr>
          <p:spPr>
            <a:xfrm>
              <a:off x="8559889"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7" name="tx1857"/>
            <p:cNvSpPr/>
            <p:nvPr/>
          </p:nvSpPr>
          <p:spPr>
            <a:xfrm>
              <a:off x="8856344"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8" name="tx1858"/>
            <p:cNvSpPr/>
            <p:nvPr/>
          </p:nvSpPr>
          <p:spPr>
            <a:xfrm>
              <a:off x="6188248"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9" name="tx1859"/>
            <p:cNvSpPr/>
            <p:nvPr/>
          </p:nvSpPr>
          <p:spPr>
            <a:xfrm>
              <a:off x="648470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0" name="tx1860"/>
            <p:cNvSpPr/>
            <p:nvPr/>
          </p:nvSpPr>
          <p:spPr>
            <a:xfrm>
              <a:off x="6781158"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1" name="tx1861"/>
            <p:cNvSpPr/>
            <p:nvPr/>
          </p:nvSpPr>
          <p:spPr>
            <a:xfrm>
              <a:off x="707761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62" name="tx1862"/>
            <p:cNvSpPr/>
            <p:nvPr/>
          </p:nvSpPr>
          <p:spPr>
            <a:xfrm>
              <a:off x="7374069"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63" name="tx1863"/>
            <p:cNvSpPr/>
            <p:nvPr/>
          </p:nvSpPr>
          <p:spPr>
            <a:xfrm>
              <a:off x="7670524"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4" name="tx1864"/>
            <p:cNvSpPr/>
            <p:nvPr/>
          </p:nvSpPr>
          <p:spPr>
            <a:xfrm>
              <a:off x="7966979"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5" name="tx1865"/>
            <p:cNvSpPr/>
            <p:nvPr/>
          </p:nvSpPr>
          <p:spPr>
            <a:xfrm>
              <a:off x="8263434"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6" name="tx1866"/>
            <p:cNvSpPr/>
            <p:nvPr/>
          </p:nvSpPr>
          <p:spPr>
            <a:xfrm>
              <a:off x="8559889"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7" name="tx1867"/>
            <p:cNvSpPr/>
            <p:nvPr/>
          </p:nvSpPr>
          <p:spPr>
            <a:xfrm>
              <a:off x="8856344"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8" name="tx1868"/>
            <p:cNvSpPr/>
            <p:nvPr/>
          </p:nvSpPr>
          <p:spPr>
            <a:xfrm>
              <a:off x="2927241"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9" name="tx1869"/>
            <p:cNvSpPr/>
            <p:nvPr/>
          </p:nvSpPr>
          <p:spPr>
            <a:xfrm>
              <a:off x="3223697" y="32950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70" name="tx1870"/>
            <p:cNvSpPr/>
            <p:nvPr/>
          </p:nvSpPr>
          <p:spPr>
            <a:xfrm>
              <a:off x="3520152"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1" name="tx1871"/>
            <p:cNvSpPr/>
            <p:nvPr/>
          </p:nvSpPr>
          <p:spPr>
            <a:xfrm>
              <a:off x="3816607"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72" name="tx1872"/>
            <p:cNvSpPr/>
            <p:nvPr/>
          </p:nvSpPr>
          <p:spPr>
            <a:xfrm>
              <a:off x="4113062"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3" name="tx1873"/>
            <p:cNvSpPr/>
            <p:nvPr/>
          </p:nvSpPr>
          <p:spPr>
            <a:xfrm>
              <a:off x="4409517"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4" name="tx1874"/>
            <p:cNvSpPr/>
            <p:nvPr/>
          </p:nvSpPr>
          <p:spPr>
            <a:xfrm>
              <a:off x="4705972"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5002427"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6" name="tx1876"/>
            <p:cNvSpPr/>
            <p:nvPr/>
          </p:nvSpPr>
          <p:spPr>
            <a:xfrm>
              <a:off x="529888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7" name="tx1877"/>
            <p:cNvSpPr/>
            <p:nvPr/>
          </p:nvSpPr>
          <p:spPr>
            <a:xfrm>
              <a:off x="5595338"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8" name="tx1878"/>
            <p:cNvSpPr/>
            <p:nvPr/>
          </p:nvSpPr>
          <p:spPr>
            <a:xfrm>
              <a:off x="589179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9" name="tx1879"/>
            <p:cNvSpPr/>
            <p:nvPr/>
          </p:nvSpPr>
          <p:spPr>
            <a:xfrm>
              <a:off x="6188248"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0" name="tx1880"/>
            <p:cNvSpPr/>
            <p:nvPr/>
          </p:nvSpPr>
          <p:spPr>
            <a:xfrm>
              <a:off x="648470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81" name="tx1881"/>
            <p:cNvSpPr/>
            <p:nvPr/>
          </p:nvSpPr>
          <p:spPr>
            <a:xfrm>
              <a:off x="6781158"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2" name="tx1882"/>
            <p:cNvSpPr/>
            <p:nvPr/>
          </p:nvSpPr>
          <p:spPr>
            <a:xfrm>
              <a:off x="707761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3" name="tx1883"/>
            <p:cNvSpPr/>
            <p:nvPr/>
          </p:nvSpPr>
          <p:spPr>
            <a:xfrm>
              <a:off x="7374069"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4" name="tx1884"/>
            <p:cNvSpPr/>
            <p:nvPr/>
          </p:nvSpPr>
          <p:spPr>
            <a:xfrm>
              <a:off x="7670524"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85" name="tx1885"/>
            <p:cNvSpPr/>
            <p:nvPr/>
          </p:nvSpPr>
          <p:spPr>
            <a:xfrm>
              <a:off x="7966979" y="329594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86" name="tx1886"/>
            <p:cNvSpPr/>
            <p:nvPr/>
          </p:nvSpPr>
          <p:spPr>
            <a:xfrm>
              <a:off x="8263434" y="329682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87" name="tx1887"/>
            <p:cNvSpPr/>
            <p:nvPr/>
          </p:nvSpPr>
          <p:spPr>
            <a:xfrm>
              <a:off x="8559889" y="329682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88" name="tx1888"/>
            <p:cNvSpPr/>
            <p:nvPr/>
          </p:nvSpPr>
          <p:spPr>
            <a:xfrm>
              <a:off x="2037876"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89" name="tx1889"/>
            <p:cNvSpPr/>
            <p:nvPr/>
          </p:nvSpPr>
          <p:spPr>
            <a:xfrm>
              <a:off x="2334331" y="495001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90" name="tx1890"/>
            <p:cNvSpPr/>
            <p:nvPr/>
          </p:nvSpPr>
          <p:spPr>
            <a:xfrm>
              <a:off x="2630786"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91" name="tx1891"/>
            <p:cNvSpPr/>
            <p:nvPr/>
          </p:nvSpPr>
          <p:spPr>
            <a:xfrm>
              <a:off x="2927241"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92" name="tx1892"/>
            <p:cNvSpPr/>
            <p:nvPr/>
          </p:nvSpPr>
          <p:spPr>
            <a:xfrm>
              <a:off x="3223697"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93" name="tx1893"/>
            <p:cNvSpPr/>
            <p:nvPr/>
          </p:nvSpPr>
          <p:spPr>
            <a:xfrm>
              <a:off x="3520152"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4" name="tx1894"/>
            <p:cNvSpPr/>
            <p:nvPr/>
          </p:nvSpPr>
          <p:spPr>
            <a:xfrm>
              <a:off x="3816607"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895" name="tx1895"/>
            <p:cNvSpPr/>
            <p:nvPr/>
          </p:nvSpPr>
          <p:spPr>
            <a:xfrm>
              <a:off x="4113062"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96" name="tx1896"/>
            <p:cNvSpPr/>
            <p:nvPr/>
          </p:nvSpPr>
          <p:spPr>
            <a:xfrm>
              <a:off x="4409517"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97" name="tx1897"/>
            <p:cNvSpPr/>
            <p:nvPr/>
          </p:nvSpPr>
          <p:spPr>
            <a:xfrm>
              <a:off x="4705972"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8" name="tx1898"/>
            <p:cNvSpPr/>
            <p:nvPr/>
          </p:nvSpPr>
          <p:spPr>
            <a:xfrm>
              <a:off x="5002427"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99" name="tx1899"/>
            <p:cNvSpPr/>
            <p:nvPr/>
          </p:nvSpPr>
          <p:spPr>
            <a:xfrm>
              <a:off x="5298883"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00" name="tx1900"/>
            <p:cNvSpPr/>
            <p:nvPr/>
          </p:nvSpPr>
          <p:spPr>
            <a:xfrm>
              <a:off x="5595338"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01" name="tx1901"/>
            <p:cNvSpPr/>
            <p:nvPr/>
          </p:nvSpPr>
          <p:spPr>
            <a:xfrm>
              <a:off x="5891793"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02" name="tx1902"/>
            <p:cNvSpPr/>
            <p:nvPr/>
          </p:nvSpPr>
          <p:spPr>
            <a:xfrm>
              <a:off x="6188248" y="495089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03" name="tx1903"/>
            <p:cNvSpPr/>
            <p:nvPr/>
          </p:nvSpPr>
          <p:spPr>
            <a:xfrm>
              <a:off x="6484703" y="495001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04" name="tx1904"/>
            <p:cNvSpPr/>
            <p:nvPr/>
          </p:nvSpPr>
          <p:spPr>
            <a:xfrm>
              <a:off x="6781158"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05" name="tx1905"/>
            <p:cNvSpPr/>
            <p:nvPr/>
          </p:nvSpPr>
          <p:spPr>
            <a:xfrm>
              <a:off x="7077613"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06" name="tx1906"/>
            <p:cNvSpPr/>
            <p:nvPr/>
          </p:nvSpPr>
          <p:spPr>
            <a:xfrm>
              <a:off x="7374069" y="495001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07" name="tx1907"/>
            <p:cNvSpPr/>
            <p:nvPr/>
          </p:nvSpPr>
          <p:spPr>
            <a:xfrm>
              <a:off x="7670524"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08" name="tx1908"/>
            <p:cNvSpPr/>
            <p:nvPr/>
          </p:nvSpPr>
          <p:spPr>
            <a:xfrm>
              <a:off x="7966979"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09" name="tx1909"/>
            <p:cNvSpPr/>
            <p:nvPr/>
          </p:nvSpPr>
          <p:spPr>
            <a:xfrm>
              <a:off x="8263434" y="495001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10" name="tx1910"/>
            <p:cNvSpPr/>
            <p:nvPr/>
          </p:nvSpPr>
          <p:spPr>
            <a:xfrm>
              <a:off x="8559889"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11" name="tx1911"/>
            <p:cNvSpPr/>
            <p:nvPr/>
          </p:nvSpPr>
          <p:spPr>
            <a:xfrm>
              <a:off x="8856344"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12" name="tx1912"/>
            <p:cNvSpPr/>
            <p:nvPr/>
          </p:nvSpPr>
          <p:spPr>
            <a:xfrm>
              <a:off x="4113062"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13" name="tx1913"/>
            <p:cNvSpPr/>
            <p:nvPr/>
          </p:nvSpPr>
          <p:spPr>
            <a:xfrm>
              <a:off x="4409517"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14" name="tx1914"/>
            <p:cNvSpPr/>
            <p:nvPr/>
          </p:nvSpPr>
          <p:spPr>
            <a:xfrm>
              <a:off x="4705972"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15" name="tx1915"/>
            <p:cNvSpPr/>
            <p:nvPr/>
          </p:nvSpPr>
          <p:spPr>
            <a:xfrm>
              <a:off x="5002427"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916" name="tx1916"/>
            <p:cNvSpPr/>
            <p:nvPr/>
          </p:nvSpPr>
          <p:spPr>
            <a:xfrm>
              <a:off x="5298883" y="558013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17" name="tx1917"/>
            <p:cNvSpPr/>
            <p:nvPr/>
          </p:nvSpPr>
          <p:spPr>
            <a:xfrm>
              <a:off x="5595338"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18" name="tx1918"/>
            <p:cNvSpPr/>
            <p:nvPr/>
          </p:nvSpPr>
          <p:spPr>
            <a:xfrm>
              <a:off x="5891793"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19" name="tx1919"/>
            <p:cNvSpPr/>
            <p:nvPr/>
          </p:nvSpPr>
          <p:spPr>
            <a:xfrm>
              <a:off x="6188248"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20" name="tx1920"/>
            <p:cNvSpPr/>
            <p:nvPr/>
          </p:nvSpPr>
          <p:spPr>
            <a:xfrm>
              <a:off x="6484703"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21" name="tx1921"/>
            <p:cNvSpPr/>
            <p:nvPr/>
          </p:nvSpPr>
          <p:spPr>
            <a:xfrm>
              <a:off x="6781158" y="558013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22" name="tx1922"/>
            <p:cNvSpPr/>
            <p:nvPr/>
          </p:nvSpPr>
          <p:spPr>
            <a:xfrm>
              <a:off x="7077613" y="558013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23" name="tx1923"/>
            <p:cNvSpPr/>
            <p:nvPr/>
          </p:nvSpPr>
          <p:spPr>
            <a:xfrm>
              <a:off x="7374069"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24" name="tx1924"/>
            <p:cNvSpPr/>
            <p:nvPr/>
          </p:nvSpPr>
          <p:spPr>
            <a:xfrm>
              <a:off x="7670524"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25" name="tx1925"/>
            <p:cNvSpPr/>
            <p:nvPr/>
          </p:nvSpPr>
          <p:spPr>
            <a:xfrm>
              <a:off x="7966979" y="5579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26" name="tx1926"/>
            <p:cNvSpPr/>
            <p:nvPr/>
          </p:nvSpPr>
          <p:spPr>
            <a:xfrm>
              <a:off x="8263434" y="558013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27" name="tx1927"/>
            <p:cNvSpPr/>
            <p:nvPr/>
          </p:nvSpPr>
          <p:spPr>
            <a:xfrm>
              <a:off x="8559889"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928" name="tx1928"/>
            <p:cNvSpPr/>
            <p:nvPr/>
          </p:nvSpPr>
          <p:spPr>
            <a:xfrm>
              <a:off x="8856344"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29" name="tx1929"/>
            <p:cNvSpPr/>
            <p:nvPr/>
          </p:nvSpPr>
          <p:spPr>
            <a:xfrm>
              <a:off x="7670524"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30" name="tx1930"/>
            <p:cNvSpPr/>
            <p:nvPr/>
          </p:nvSpPr>
          <p:spPr>
            <a:xfrm>
              <a:off x="7966979"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31" name="tx1931"/>
            <p:cNvSpPr/>
            <p:nvPr/>
          </p:nvSpPr>
          <p:spPr>
            <a:xfrm>
              <a:off x="8263434"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932" name="tx1932"/>
            <p:cNvSpPr/>
            <p:nvPr/>
          </p:nvSpPr>
          <p:spPr>
            <a:xfrm>
              <a:off x="8559889"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33" name="tx1933"/>
            <p:cNvSpPr/>
            <p:nvPr/>
          </p:nvSpPr>
          <p:spPr>
            <a:xfrm>
              <a:off x="8856344" y="565911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34" name="tx1934"/>
            <p:cNvSpPr/>
            <p:nvPr/>
          </p:nvSpPr>
          <p:spPr>
            <a:xfrm>
              <a:off x="2037876"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5" name="tx1935"/>
            <p:cNvSpPr/>
            <p:nvPr/>
          </p:nvSpPr>
          <p:spPr>
            <a:xfrm>
              <a:off x="2334331"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6" name="tx1936"/>
            <p:cNvSpPr/>
            <p:nvPr/>
          </p:nvSpPr>
          <p:spPr>
            <a:xfrm>
              <a:off x="2630786"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7" name="tx1937"/>
            <p:cNvSpPr/>
            <p:nvPr/>
          </p:nvSpPr>
          <p:spPr>
            <a:xfrm>
              <a:off x="8856344"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38" name="tx1938"/>
            <p:cNvSpPr/>
            <p:nvPr/>
          </p:nvSpPr>
          <p:spPr>
            <a:xfrm>
              <a:off x="2037876"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39" name="tx1939"/>
            <p:cNvSpPr/>
            <p:nvPr/>
          </p:nvSpPr>
          <p:spPr>
            <a:xfrm>
              <a:off x="2334331" y="439953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40" name="tx1940"/>
            <p:cNvSpPr/>
            <p:nvPr/>
          </p:nvSpPr>
          <p:spPr>
            <a:xfrm>
              <a:off x="2630786"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41" name="tx1941"/>
            <p:cNvSpPr/>
            <p:nvPr/>
          </p:nvSpPr>
          <p:spPr>
            <a:xfrm>
              <a:off x="2927241"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42" name="tx1942"/>
            <p:cNvSpPr/>
            <p:nvPr/>
          </p:nvSpPr>
          <p:spPr>
            <a:xfrm>
              <a:off x="322369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43" name="tx1943"/>
            <p:cNvSpPr/>
            <p:nvPr/>
          </p:nvSpPr>
          <p:spPr>
            <a:xfrm>
              <a:off x="3520152"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44" name="tx1944"/>
            <p:cNvSpPr/>
            <p:nvPr/>
          </p:nvSpPr>
          <p:spPr>
            <a:xfrm>
              <a:off x="381660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5" name="tx1945"/>
            <p:cNvSpPr/>
            <p:nvPr/>
          </p:nvSpPr>
          <p:spPr>
            <a:xfrm>
              <a:off x="4113062"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46" name="tx1946"/>
            <p:cNvSpPr/>
            <p:nvPr/>
          </p:nvSpPr>
          <p:spPr>
            <a:xfrm>
              <a:off x="440951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47" name="tx1947"/>
            <p:cNvSpPr/>
            <p:nvPr/>
          </p:nvSpPr>
          <p:spPr>
            <a:xfrm>
              <a:off x="4705972"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8" name="tx1948"/>
            <p:cNvSpPr/>
            <p:nvPr/>
          </p:nvSpPr>
          <p:spPr>
            <a:xfrm>
              <a:off x="500242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49" name="tx1949"/>
            <p:cNvSpPr/>
            <p:nvPr/>
          </p:nvSpPr>
          <p:spPr>
            <a:xfrm>
              <a:off x="529888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50" name="tx1950"/>
            <p:cNvSpPr/>
            <p:nvPr/>
          </p:nvSpPr>
          <p:spPr>
            <a:xfrm>
              <a:off x="5595338"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1" name="tx1951"/>
            <p:cNvSpPr/>
            <p:nvPr/>
          </p:nvSpPr>
          <p:spPr>
            <a:xfrm>
              <a:off x="589179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2" name="tx1952"/>
            <p:cNvSpPr/>
            <p:nvPr/>
          </p:nvSpPr>
          <p:spPr>
            <a:xfrm>
              <a:off x="6188248" y="439886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53" name="tx1953"/>
            <p:cNvSpPr/>
            <p:nvPr/>
          </p:nvSpPr>
          <p:spPr>
            <a:xfrm>
              <a:off x="648470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54" name="tx1954"/>
            <p:cNvSpPr/>
            <p:nvPr/>
          </p:nvSpPr>
          <p:spPr>
            <a:xfrm>
              <a:off x="6781158" y="43977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55" name="tx1955"/>
            <p:cNvSpPr/>
            <p:nvPr/>
          </p:nvSpPr>
          <p:spPr>
            <a:xfrm>
              <a:off x="707761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56" name="tx1956"/>
            <p:cNvSpPr/>
            <p:nvPr/>
          </p:nvSpPr>
          <p:spPr>
            <a:xfrm>
              <a:off x="7374069"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57" name="tx1957"/>
            <p:cNvSpPr/>
            <p:nvPr/>
          </p:nvSpPr>
          <p:spPr>
            <a:xfrm>
              <a:off x="7670524"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58" name="tx1958"/>
            <p:cNvSpPr/>
            <p:nvPr/>
          </p:nvSpPr>
          <p:spPr>
            <a:xfrm>
              <a:off x="7966979"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59" name="tx1959"/>
            <p:cNvSpPr/>
            <p:nvPr/>
          </p:nvSpPr>
          <p:spPr>
            <a:xfrm>
              <a:off x="8263434"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60" name="tx1960"/>
            <p:cNvSpPr/>
            <p:nvPr/>
          </p:nvSpPr>
          <p:spPr>
            <a:xfrm>
              <a:off x="8559889"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61" name="tx1961"/>
            <p:cNvSpPr/>
            <p:nvPr/>
          </p:nvSpPr>
          <p:spPr>
            <a:xfrm>
              <a:off x="8856344" y="43977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62" name="tx1962"/>
            <p:cNvSpPr/>
            <p:nvPr/>
          </p:nvSpPr>
          <p:spPr>
            <a:xfrm>
              <a:off x="2037876"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63" name="tx1963"/>
            <p:cNvSpPr/>
            <p:nvPr/>
          </p:nvSpPr>
          <p:spPr>
            <a:xfrm>
              <a:off x="2334331"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64" name="tx1964"/>
            <p:cNvSpPr/>
            <p:nvPr/>
          </p:nvSpPr>
          <p:spPr>
            <a:xfrm>
              <a:off x="2630786" y="534472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65" name="tx1965"/>
            <p:cNvSpPr/>
            <p:nvPr/>
          </p:nvSpPr>
          <p:spPr>
            <a:xfrm>
              <a:off x="2927241" y="53438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66" name="tx1966"/>
            <p:cNvSpPr/>
            <p:nvPr/>
          </p:nvSpPr>
          <p:spPr>
            <a:xfrm>
              <a:off x="3223697" y="534405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67" name="tx1967"/>
            <p:cNvSpPr/>
            <p:nvPr/>
          </p:nvSpPr>
          <p:spPr>
            <a:xfrm>
              <a:off x="3520152"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968" name="tx1968"/>
            <p:cNvSpPr/>
            <p:nvPr/>
          </p:nvSpPr>
          <p:spPr>
            <a:xfrm>
              <a:off x="2037876"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9" name="tx1969"/>
            <p:cNvSpPr/>
            <p:nvPr/>
          </p:nvSpPr>
          <p:spPr>
            <a:xfrm>
              <a:off x="2334331"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0" name="tx1970"/>
            <p:cNvSpPr/>
            <p:nvPr/>
          </p:nvSpPr>
          <p:spPr>
            <a:xfrm>
              <a:off x="2630786"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1" name="tx1971"/>
            <p:cNvSpPr/>
            <p:nvPr/>
          </p:nvSpPr>
          <p:spPr>
            <a:xfrm>
              <a:off x="2927241"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2" name="tx1972"/>
            <p:cNvSpPr/>
            <p:nvPr/>
          </p:nvSpPr>
          <p:spPr>
            <a:xfrm>
              <a:off x="322369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3" name="tx1973"/>
            <p:cNvSpPr/>
            <p:nvPr/>
          </p:nvSpPr>
          <p:spPr>
            <a:xfrm>
              <a:off x="3520152"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4" name="tx1974"/>
            <p:cNvSpPr/>
            <p:nvPr/>
          </p:nvSpPr>
          <p:spPr>
            <a:xfrm>
              <a:off x="381660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5" name="tx1975"/>
            <p:cNvSpPr/>
            <p:nvPr/>
          </p:nvSpPr>
          <p:spPr>
            <a:xfrm>
              <a:off x="4113062"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6" name="tx1976"/>
            <p:cNvSpPr/>
            <p:nvPr/>
          </p:nvSpPr>
          <p:spPr>
            <a:xfrm>
              <a:off x="440951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7" name="tx1977"/>
            <p:cNvSpPr/>
            <p:nvPr/>
          </p:nvSpPr>
          <p:spPr>
            <a:xfrm>
              <a:off x="4705972"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8" name="tx1978"/>
            <p:cNvSpPr/>
            <p:nvPr/>
          </p:nvSpPr>
          <p:spPr>
            <a:xfrm>
              <a:off x="500242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9" name="tx1979"/>
            <p:cNvSpPr/>
            <p:nvPr/>
          </p:nvSpPr>
          <p:spPr>
            <a:xfrm>
              <a:off x="529888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0" name="tx1980"/>
            <p:cNvSpPr/>
            <p:nvPr/>
          </p:nvSpPr>
          <p:spPr>
            <a:xfrm>
              <a:off x="5595338"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1" name="tx1981"/>
            <p:cNvSpPr/>
            <p:nvPr/>
          </p:nvSpPr>
          <p:spPr>
            <a:xfrm>
              <a:off x="589179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2" name="tx1982"/>
            <p:cNvSpPr/>
            <p:nvPr/>
          </p:nvSpPr>
          <p:spPr>
            <a:xfrm>
              <a:off x="6188248"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3" name="tx1983"/>
            <p:cNvSpPr/>
            <p:nvPr/>
          </p:nvSpPr>
          <p:spPr>
            <a:xfrm>
              <a:off x="648470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4" name="tx1984"/>
            <p:cNvSpPr/>
            <p:nvPr/>
          </p:nvSpPr>
          <p:spPr>
            <a:xfrm>
              <a:off x="6781158"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5" name="tx1985"/>
            <p:cNvSpPr/>
            <p:nvPr/>
          </p:nvSpPr>
          <p:spPr>
            <a:xfrm>
              <a:off x="707761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6" name="tx1986"/>
            <p:cNvSpPr/>
            <p:nvPr/>
          </p:nvSpPr>
          <p:spPr>
            <a:xfrm>
              <a:off x="7374069"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7" name="tx1987"/>
            <p:cNvSpPr/>
            <p:nvPr/>
          </p:nvSpPr>
          <p:spPr>
            <a:xfrm>
              <a:off x="7670524"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8" name="tx1988"/>
            <p:cNvSpPr/>
            <p:nvPr/>
          </p:nvSpPr>
          <p:spPr>
            <a:xfrm>
              <a:off x="7966979"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9" name="tx1989"/>
            <p:cNvSpPr/>
            <p:nvPr/>
          </p:nvSpPr>
          <p:spPr>
            <a:xfrm>
              <a:off x="8263434"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0" name="tx1990"/>
            <p:cNvSpPr/>
            <p:nvPr/>
          </p:nvSpPr>
          <p:spPr>
            <a:xfrm>
              <a:off x="8559889"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1" name="tx1991"/>
            <p:cNvSpPr/>
            <p:nvPr/>
          </p:nvSpPr>
          <p:spPr>
            <a:xfrm>
              <a:off x="8856344"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2" name="tx1992"/>
            <p:cNvSpPr/>
            <p:nvPr/>
          </p:nvSpPr>
          <p:spPr>
            <a:xfrm>
              <a:off x="4409517"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93" name="tx1993"/>
            <p:cNvSpPr/>
            <p:nvPr/>
          </p:nvSpPr>
          <p:spPr>
            <a:xfrm>
              <a:off x="4705972"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94" name="tx1994"/>
            <p:cNvSpPr/>
            <p:nvPr/>
          </p:nvSpPr>
          <p:spPr>
            <a:xfrm>
              <a:off x="5002427" y="534405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95" name="tx1995"/>
            <p:cNvSpPr/>
            <p:nvPr/>
          </p:nvSpPr>
          <p:spPr>
            <a:xfrm>
              <a:off x="5298883"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96" name="tx1996"/>
            <p:cNvSpPr/>
            <p:nvPr/>
          </p:nvSpPr>
          <p:spPr>
            <a:xfrm>
              <a:off x="5595338" y="53438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97" name="tx1997"/>
            <p:cNvSpPr/>
            <p:nvPr/>
          </p:nvSpPr>
          <p:spPr>
            <a:xfrm>
              <a:off x="5891793" y="53429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98" name="tx1998"/>
            <p:cNvSpPr/>
            <p:nvPr/>
          </p:nvSpPr>
          <p:spPr>
            <a:xfrm>
              <a:off x="6188248" y="53429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99" name="tx1999"/>
            <p:cNvSpPr/>
            <p:nvPr/>
          </p:nvSpPr>
          <p:spPr>
            <a:xfrm>
              <a:off x="6484703"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000" name="tx2000"/>
            <p:cNvSpPr/>
            <p:nvPr/>
          </p:nvSpPr>
          <p:spPr>
            <a:xfrm>
              <a:off x="6781158" y="53438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01" name="tx2001"/>
            <p:cNvSpPr/>
            <p:nvPr/>
          </p:nvSpPr>
          <p:spPr>
            <a:xfrm>
              <a:off x="7077613"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02" name="tx2002"/>
            <p:cNvSpPr/>
            <p:nvPr/>
          </p:nvSpPr>
          <p:spPr>
            <a:xfrm>
              <a:off x="7374069"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03" name="tx2003"/>
            <p:cNvSpPr/>
            <p:nvPr/>
          </p:nvSpPr>
          <p:spPr>
            <a:xfrm>
              <a:off x="7670524"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04" name="tx2004"/>
            <p:cNvSpPr/>
            <p:nvPr/>
          </p:nvSpPr>
          <p:spPr>
            <a:xfrm>
              <a:off x="7966979" y="534405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05" name="tx2005"/>
            <p:cNvSpPr/>
            <p:nvPr/>
          </p:nvSpPr>
          <p:spPr>
            <a:xfrm>
              <a:off x="8263434"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06" name="tx2006"/>
            <p:cNvSpPr/>
            <p:nvPr/>
          </p:nvSpPr>
          <p:spPr>
            <a:xfrm>
              <a:off x="8559889" y="53429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07" name="tx2007"/>
            <p:cNvSpPr/>
            <p:nvPr/>
          </p:nvSpPr>
          <p:spPr>
            <a:xfrm>
              <a:off x="8856344"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08" name="tx2008"/>
            <p:cNvSpPr/>
            <p:nvPr/>
          </p:nvSpPr>
          <p:spPr>
            <a:xfrm>
              <a:off x="7670524"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9" name="tx2009"/>
            <p:cNvSpPr/>
            <p:nvPr/>
          </p:nvSpPr>
          <p:spPr>
            <a:xfrm>
              <a:off x="7966979"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0" name="tx2010"/>
            <p:cNvSpPr/>
            <p:nvPr/>
          </p:nvSpPr>
          <p:spPr>
            <a:xfrm>
              <a:off x="8263434"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1" name="tx2011"/>
            <p:cNvSpPr/>
            <p:nvPr/>
          </p:nvSpPr>
          <p:spPr>
            <a:xfrm>
              <a:off x="8559889"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2" name="tx2012"/>
            <p:cNvSpPr/>
            <p:nvPr/>
          </p:nvSpPr>
          <p:spPr>
            <a:xfrm>
              <a:off x="8856344"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3" name="tx2013"/>
            <p:cNvSpPr/>
            <p:nvPr/>
          </p:nvSpPr>
          <p:spPr>
            <a:xfrm>
              <a:off x="4113062" y="21923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4" name="tx2014"/>
            <p:cNvSpPr/>
            <p:nvPr/>
          </p:nvSpPr>
          <p:spPr>
            <a:xfrm>
              <a:off x="440951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5" name="tx2015"/>
            <p:cNvSpPr/>
            <p:nvPr/>
          </p:nvSpPr>
          <p:spPr>
            <a:xfrm>
              <a:off x="4705972"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6" name="tx2016"/>
            <p:cNvSpPr/>
            <p:nvPr/>
          </p:nvSpPr>
          <p:spPr>
            <a:xfrm>
              <a:off x="500242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7" name="tx2017"/>
            <p:cNvSpPr/>
            <p:nvPr/>
          </p:nvSpPr>
          <p:spPr>
            <a:xfrm>
              <a:off x="529888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8" name="tx2018"/>
            <p:cNvSpPr/>
            <p:nvPr/>
          </p:nvSpPr>
          <p:spPr>
            <a:xfrm>
              <a:off x="5595338"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9" name="tx2019"/>
            <p:cNvSpPr/>
            <p:nvPr/>
          </p:nvSpPr>
          <p:spPr>
            <a:xfrm>
              <a:off x="589179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0" name="tx2020"/>
            <p:cNvSpPr/>
            <p:nvPr/>
          </p:nvSpPr>
          <p:spPr>
            <a:xfrm>
              <a:off x="6188248"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1" name="tx2021"/>
            <p:cNvSpPr/>
            <p:nvPr/>
          </p:nvSpPr>
          <p:spPr>
            <a:xfrm>
              <a:off x="648470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2" name="tx2022"/>
            <p:cNvSpPr/>
            <p:nvPr/>
          </p:nvSpPr>
          <p:spPr>
            <a:xfrm>
              <a:off x="6781158"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23" name="tx2023"/>
            <p:cNvSpPr/>
            <p:nvPr/>
          </p:nvSpPr>
          <p:spPr>
            <a:xfrm>
              <a:off x="707761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4" name="tx2024"/>
            <p:cNvSpPr/>
            <p:nvPr/>
          </p:nvSpPr>
          <p:spPr>
            <a:xfrm>
              <a:off x="7374069"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5" name="tx2025"/>
            <p:cNvSpPr/>
            <p:nvPr/>
          </p:nvSpPr>
          <p:spPr>
            <a:xfrm>
              <a:off x="7670524"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26" name="tx2026"/>
            <p:cNvSpPr/>
            <p:nvPr/>
          </p:nvSpPr>
          <p:spPr>
            <a:xfrm>
              <a:off x="7966979"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27" name="tx2027"/>
            <p:cNvSpPr/>
            <p:nvPr/>
          </p:nvSpPr>
          <p:spPr>
            <a:xfrm>
              <a:off x="3520152"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8" name="tx2028"/>
            <p:cNvSpPr/>
            <p:nvPr/>
          </p:nvSpPr>
          <p:spPr>
            <a:xfrm>
              <a:off x="381660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9" name="tx2029"/>
            <p:cNvSpPr/>
            <p:nvPr/>
          </p:nvSpPr>
          <p:spPr>
            <a:xfrm>
              <a:off x="4113062"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0" name="tx2030"/>
            <p:cNvSpPr/>
            <p:nvPr/>
          </p:nvSpPr>
          <p:spPr>
            <a:xfrm>
              <a:off x="440951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1" name="tx2031"/>
            <p:cNvSpPr/>
            <p:nvPr/>
          </p:nvSpPr>
          <p:spPr>
            <a:xfrm>
              <a:off x="4705972"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2" name="tx2032"/>
            <p:cNvSpPr/>
            <p:nvPr/>
          </p:nvSpPr>
          <p:spPr>
            <a:xfrm>
              <a:off x="500242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3" name="tx2033"/>
            <p:cNvSpPr/>
            <p:nvPr/>
          </p:nvSpPr>
          <p:spPr>
            <a:xfrm>
              <a:off x="529888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4" name="tx2034"/>
            <p:cNvSpPr/>
            <p:nvPr/>
          </p:nvSpPr>
          <p:spPr>
            <a:xfrm>
              <a:off x="5595338"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5" name="tx2035"/>
            <p:cNvSpPr/>
            <p:nvPr/>
          </p:nvSpPr>
          <p:spPr>
            <a:xfrm>
              <a:off x="589179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6" name="tx2036"/>
            <p:cNvSpPr/>
            <p:nvPr/>
          </p:nvSpPr>
          <p:spPr>
            <a:xfrm>
              <a:off x="6188248"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37" name="tx2037"/>
            <p:cNvSpPr/>
            <p:nvPr/>
          </p:nvSpPr>
          <p:spPr>
            <a:xfrm>
              <a:off x="648470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8" name="tx2038"/>
            <p:cNvSpPr/>
            <p:nvPr/>
          </p:nvSpPr>
          <p:spPr>
            <a:xfrm>
              <a:off x="2037876" y="25861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9" name="tx2039"/>
            <p:cNvSpPr/>
            <p:nvPr/>
          </p:nvSpPr>
          <p:spPr>
            <a:xfrm>
              <a:off x="2334331"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0" name="tx2040"/>
            <p:cNvSpPr/>
            <p:nvPr/>
          </p:nvSpPr>
          <p:spPr>
            <a:xfrm>
              <a:off x="2630786"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1" name="tx2041"/>
            <p:cNvSpPr/>
            <p:nvPr/>
          </p:nvSpPr>
          <p:spPr>
            <a:xfrm>
              <a:off x="2927241"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2" name="tx2042"/>
            <p:cNvSpPr/>
            <p:nvPr/>
          </p:nvSpPr>
          <p:spPr>
            <a:xfrm>
              <a:off x="322369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3" name="tx2043"/>
            <p:cNvSpPr/>
            <p:nvPr/>
          </p:nvSpPr>
          <p:spPr>
            <a:xfrm>
              <a:off x="3520152"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4" name="tx2044"/>
            <p:cNvSpPr/>
            <p:nvPr/>
          </p:nvSpPr>
          <p:spPr>
            <a:xfrm>
              <a:off x="381660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5" name="tx2045"/>
            <p:cNvSpPr/>
            <p:nvPr/>
          </p:nvSpPr>
          <p:spPr>
            <a:xfrm>
              <a:off x="4113062"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6" name="tx2046"/>
            <p:cNvSpPr/>
            <p:nvPr/>
          </p:nvSpPr>
          <p:spPr>
            <a:xfrm>
              <a:off x="440951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7" name="tx2047"/>
            <p:cNvSpPr/>
            <p:nvPr/>
          </p:nvSpPr>
          <p:spPr>
            <a:xfrm>
              <a:off x="4705972"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8" name="tx2048"/>
            <p:cNvSpPr/>
            <p:nvPr/>
          </p:nvSpPr>
          <p:spPr>
            <a:xfrm>
              <a:off x="500242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9" name="tx2049"/>
            <p:cNvSpPr/>
            <p:nvPr/>
          </p:nvSpPr>
          <p:spPr>
            <a:xfrm>
              <a:off x="5298883"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0" name="tx2050"/>
            <p:cNvSpPr/>
            <p:nvPr/>
          </p:nvSpPr>
          <p:spPr>
            <a:xfrm>
              <a:off x="5595338"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1" name="tx2051"/>
            <p:cNvSpPr/>
            <p:nvPr/>
          </p:nvSpPr>
          <p:spPr>
            <a:xfrm>
              <a:off x="5891793" y="25861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2" name="tx2052"/>
            <p:cNvSpPr/>
            <p:nvPr/>
          </p:nvSpPr>
          <p:spPr>
            <a:xfrm>
              <a:off x="6188248"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3" name="tx2053"/>
            <p:cNvSpPr/>
            <p:nvPr/>
          </p:nvSpPr>
          <p:spPr>
            <a:xfrm>
              <a:off x="6484703"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54" name="tx2054"/>
            <p:cNvSpPr/>
            <p:nvPr/>
          </p:nvSpPr>
          <p:spPr>
            <a:xfrm>
              <a:off x="6781158"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5" name="tx2055"/>
            <p:cNvSpPr/>
            <p:nvPr/>
          </p:nvSpPr>
          <p:spPr>
            <a:xfrm>
              <a:off x="7077613" y="25861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6" name="tx2056"/>
            <p:cNvSpPr/>
            <p:nvPr/>
          </p:nvSpPr>
          <p:spPr>
            <a:xfrm>
              <a:off x="7374069"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7" name="tx2057"/>
            <p:cNvSpPr/>
            <p:nvPr/>
          </p:nvSpPr>
          <p:spPr>
            <a:xfrm>
              <a:off x="8263434"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8" name="tx2058"/>
            <p:cNvSpPr/>
            <p:nvPr/>
          </p:nvSpPr>
          <p:spPr>
            <a:xfrm>
              <a:off x="8559889"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9" name="tx2059"/>
            <p:cNvSpPr/>
            <p:nvPr/>
          </p:nvSpPr>
          <p:spPr>
            <a:xfrm>
              <a:off x="8856344"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0" name="tx2060"/>
            <p:cNvSpPr/>
            <p:nvPr/>
          </p:nvSpPr>
          <p:spPr>
            <a:xfrm>
              <a:off x="2037876"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1" name="tx2061"/>
            <p:cNvSpPr/>
            <p:nvPr/>
          </p:nvSpPr>
          <p:spPr>
            <a:xfrm>
              <a:off x="2037876"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62" name="tx2062"/>
            <p:cNvSpPr/>
            <p:nvPr/>
          </p:nvSpPr>
          <p:spPr>
            <a:xfrm>
              <a:off x="2334331"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3" name="tx2063"/>
            <p:cNvSpPr/>
            <p:nvPr/>
          </p:nvSpPr>
          <p:spPr>
            <a:xfrm>
              <a:off x="2630786"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4" name="tx2064"/>
            <p:cNvSpPr/>
            <p:nvPr/>
          </p:nvSpPr>
          <p:spPr>
            <a:xfrm>
              <a:off x="2927241"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5" name="tx2065"/>
            <p:cNvSpPr/>
            <p:nvPr/>
          </p:nvSpPr>
          <p:spPr>
            <a:xfrm>
              <a:off x="322369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6" name="tx2066"/>
            <p:cNvSpPr/>
            <p:nvPr/>
          </p:nvSpPr>
          <p:spPr>
            <a:xfrm>
              <a:off x="3520152"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7" name="tx2067"/>
            <p:cNvSpPr/>
            <p:nvPr/>
          </p:nvSpPr>
          <p:spPr>
            <a:xfrm>
              <a:off x="381660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8" name="tx2068"/>
            <p:cNvSpPr/>
            <p:nvPr/>
          </p:nvSpPr>
          <p:spPr>
            <a:xfrm>
              <a:off x="4113062"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9" name="tx2069"/>
            <p:cNvSpPr/>
            <p:nvPr/>
          </p:nvSpPr>
          <p:spPr>
            <a:xfrm>
              <a:off x="440951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0" name="tx2070"/>
            <p:cNvSpPr/>
            <p:nvPr/>
          </p:nvSpPr>
          <p:spPr>
            <a:xfrm>
              <a:off x="4705972"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1" name="tx2071"/>
            <p:cNvSpPr/>
            <p:nvPr/>
          </p:nvSpPr>
          <p:spPr>
            <a:xfrm>
              <a:off x="500242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2" name="tx2072"/>
            <p:cNvSpPr/>
            <p:nvPr/>
          </p:nvSpPr>
          <p:spPr>
            <a:xfrm>
              <a:off x="529888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3" name="tx2073"/>
            <p:cNvSpPr/>
            <p:nvPr/>
          </p:nvSpPr>
          <p:spPr>
            <a:xfrm>
              <a:off x="5595338"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4" name="tx2074"/>
            <p:cNvSpPr/>
            <p:nvPr/>
          </p:nvSpPr>
          <p:spPr>
            <a:xfrm>
              <a:off x="589179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5" name="tx2075"/>
            <p:cNvSpPr/>
            <p:nvPr/>
          </p:nvSpPr>
          <p:spPr>
            <a:xfrm>
              <a:off x="6188248"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6" name="tx2076"/>
            <p:cNvSpPr/>
            <p:nvPr/>
          </p:nvSpPr>
          <p:spPr>
            <a:xfrm>
              <a:off x="648470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7" name="tx2077"/>
            <p:cNvSpPr/>
            <p:nvPr/>
          </p:nvSpPr>
          <p:spPr>
            <a:xfrm>
              <a:off x="6781158"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8" name="tx2078"/>
            <p:cNvSpPr/>
            <p:nvPr/>
          </p:nvSpPr>
          <p:spPr>
            <a:xfrm>
              <a:off x="707761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9" name="tx2079"/>
            <p:cNvSpPr/>
            <p:nvPr/>
          </p:nvSpPr>
          <p:spPr>
            <a:xfrm>
              <a:off x="7374069"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0" name="tx2080"/>
            <p:cNvSpPr/>
            <p:nvPr/>
          </p:nvSpPr>
          <p:spPr>
            <a:xfrm>
              <a:off x="7670524"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81" name="tx2081"/>
            <p:cNvSpPr/>
            <p:nvPr/>
          </p:nvSpPr>
          <p:spPr>
            <a:xfrm>
              <a:off x="7966979" y="243040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82" name="tx2082"/>
            <p:cNvSpPr/>
            <p:nvPr/>
          </p:nvSpPr>
          <p:spPr>
            <a:xfrm>
              <a:off x="8263434"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83" name="tx2083"/>
            <p:cNvSpPr/>
            <p:nvPr/>
          </p:nvSpPr>
          <p:spPr>
            <a:xfrm>
              <a:off x="8559889"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84" name="tx2084"/>
            <p:cNvSpPr/>
            <p:nvPr/>
          </p:nvSpPr>
          <p:spPr>
            <a:xfrm>
              <a:off x="8856344"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5" name="tx2085"/>
            <p:cNvSpPr/>
            <p:nvPr/>
          </p:nvSpPr>
          <p:spPr>
            <a:xfrm>
              <a:off x="2037876"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6" name="tx2086"/>
            <p:cNvSpPr/>
            <p:nvPr/>
          </p:nvSpPr>
          <p:spPr>
            <a:xfrm>
              <a:off x="2334331"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87" name="tx2087"/>
            <p:cNvSpPr/>
            <p:nvPr/>
          </p:nvSpPr>
          <p:spPr>
            <a:xfrm>
              <a:off x="2630786"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88" name="tx2088"/>
            <p:cNvSpPr/>
            <p:nvPr/>
          </p:nvSpPr>
          <p:spPr>
            <a:xfrm>
              <a:off x="2927241"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9" name="tx2089"/>
            <p:cNvSpPr/>
            <p:nvPr/>
          </p:nvSpPr>
          <p:spPr>
            <a:xfrm>
              <a:off x="322369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90" name="tx2090"/>
            <p:cNvSpPr/>
            <p:nvPr/>
          </p:nvSpPr>
          <p:spPr>
            <a:xfrm>
              <a:off x="3520152"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1" name="tx2091"/>
            <p:cNvSpPr/>
            <p:nvPr/>
          </p:nvSpPr>
          <p:spPr>
            <a:xfrm>
              <a:off x="381660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2" name="tx2092"/>
            <p:cNvSpPr/>
            <p:nvPr/>
          </p:nvSpPr>
          <p:spPr>
            <a:xfrm>
              <a:off x="2334331"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93" name="tx2093"/>
            <p:cNvSpPr/>
            <p:nvPr/>
          </p:nvSpPr>
          <p:spPr>
            <a:xfrm>
              <a:off x="2630786"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94" name="tx2094"/>
            <p:cNvSpPr/>
            <p:nvPr/>
          </p:nvSpPr>
          <p:spPr>
            <a:xfrm>
              <a:off x="2927241"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5" name="tx2095"/>
            <p:cNvSpPr/>
            <p:nvPr/>
          </p:nvSpPr>
          <p:spPr>
            <a:xfrm>
              <a:off x="322369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6" name="tx2096"/>
            <p:cNvSpPr/>
            <p:nvPr/>
          </p:nvSpPr>
          <p:spPr>
            <a:xfrm>
              <a:off x="2037876" y="5106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97" name="tx2097"/>
            <p:cNvSpPr/>
            <p:nvPr/>
          </p:nvSpPr>
          <p:spPr>
            <a:xfrm>
              <a:off x="2334331"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98" name="tx2098"/>
            <p:cNvSpPr/>
            <p:nvPr/>
          </p:nvSpPr>
          <p:spPr>
            <a:xfrm>
              <a:off x="2630786" y="510842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99" name="tx2099"/>
            <p:cNvSpPr/>
            <p:nvPr/>
          </p:nvSpPr>
          <p:spPr>
            <a:xfrm>
              <a:off x="2927241" y="510775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00" name="tx2100"/>
            <p:cNvSpPr/>
            <p:nvPr/>
          </p:nvSpPr>
          <p:spPr>
            <a:xfrm>
              <a:off x="322369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101" name="tx2101"/>
            <p:cNvSpPr/>
            <p:nvPr/>
          </p:nvSpPr>
          <p:spPr>
            <a:xfrm>
              <a:off x="3520152"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102" name="tx2102"/>
            <p:cNvSpPr/>
            <p:nvPr/>
          </p:nvSpPr>
          <p:spPr>
            <a:xfrm>
              <a:off x="381660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03" name="tx2103"/>
            <p:cNvSpPr/>
            <p:nvPr/>
          </p:nvSpPr>
          <p:spPr>
            <a:xfrm>
              <a:off x="4113062" y="5106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04" name="tx2104"/>
            <p:cNvSpPr/>
            <p:nvPr/>
          </p:nvSpPr>
          <p:spPr>
            <a:xfrm>
              <a:off x="440951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05" name="tx2105"/>
            <p:cNvSpPr/>
            <p:nvPr/>
          </p:nvSpPr>
          <p:spPr>
            <a:xfrm>
              <a:off x="4705972"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06" name="tx2106"/>
            <p:cNvSpPr/>
            <p:nvPr/>
          </p:nvSpPr>
          <p:spPr>
            <a:xfrm>
              <a:off x="500242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07" name="tx2107"/>
            <p:cNvSpPr/>
            <p:nvPr/>
          </p:nvSpPr>
          <p:spPr>
            <a:xfrm>
              <a:off x="529888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08" name="tx2108"/>
            <p:cNvSpPr/>
            <p:nvPr/>
          </p:nvSpPr>
          <p:spPr>
            <a:xfrm>
              <a:off x="5595338" y="5106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09" name="tx2109"/>
            <p:cNvSpPr/>
            <p:nvPr/>
          </p:nvSpPr>
          <p:spPr>
            <a:xfrm>
              <a:off x="5891793" y="5106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10" name="tx2110"/>
            <p:cNvSpPr/>
            <p:nvPr/>
          </p:nvSpPr>
          <p:spPr>
            <a:xfrm>
              <a:off x="6188248" y="5106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11" name="tx2111"/>
            <p:cNvSpPr/>
            <p:nvPr/>
          </p:nvSpPr>
          <p:spPr>
            <a:xfrm>
              <a:off x="648470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12" name="tx2112"/>
            <p:cNvSpPr/>
            <p:nvPr/>
          </p:nvSpPr>
          <p:spPr>
            <a:xfrm>
              <a:off x="6781158"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13" name="tx2113"/>
            <p:cNvSpPr/>
            <p:nvPr/>
          </p:nvSpPr>
          <p:spPr>
            <a:xfrm>
              <a:off x="707761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14" name="tx2114"/>
            <p:cNvSpPr/>
            <p:nvPr/>
          </p:nvSpPr>
          <p:spPr>
            <a:xfrm>
              <a:off x="7374069" y="510842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15" name="tx2115"/>
            <p:cNvSpPr/>
            <p:nvPr/>
          </p:nvSpPr>
          <p:spPr>
            <a:xfrm>
              <a:off x="7670524"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116" name="tx2116"/>
            <p:cNvSpPr/>
            <p:nvPr/>
          </p:nvSpPr>
          <p:spPr>
            <a:xfrm>
              <a:off x="7966979" y="51075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117" name="tx2117"/>
            <p:cNvSpPr/>
            <p:nvPr/>
          </p:nvSpPr>
          <p:spPr>
            <a:xfrm>
              <a:off x="8263434"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118" name="tx2118"/>
            <p:cNvSpPr/>
            <p:nvPr/>
          </p:nvSpPr>
          <p:spPr>
            <a:xfrm>
              <a:off x="8559889"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119" name="tx2119"/>
            <p:cNvSpPr/>
            <p:nvPr/>
          </p:nvSpPr>
          <p:spPr>
            <a:xfrm>
              <a:off x="6781158"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0" name="tx2120"/>
            <p:cNvSpPr/>
            <p:nvPr/>
          </p:nvSpPr>
          <p:spPr>
            <a:xfrm>
              <a:off x="707761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21" name="tx2121"/>
            <p:cNvSpPr/>
            <p:nvPr/>
          </p:nvSpPr>
          <p:spPr>
            <a:xfrm>
              <a:off x="7374069"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22" name="tx2122"/>
            <p:cNvSpPr/>
            <p:nvPr/>
          </p:nvSpPr>
          <p:spPr>
            <a:xfrm>
              <a:off x="7670524"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23" name="tx2123"/>
            <p:cNvSpPr/>
            <p:nvPr/>
          </p:nvSpPr>
          <p:spPr>
            <a:xfrm>
              <a:off x="7966979"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24" name="tx2124"/>
            <p:cNvSpPr/>
            <p:nvPr/>
          </p:nvSpPr>
          <p:spPr>
            <a:xfrm>
              <a:off x="8263434"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25" name="tx2125"/>
            <p:cNvSpPr/>
            <p:nvPr/>
          </p:nvSpPr>
          <p:spPr>
            <a:xfrm>
              <a:off x="8559889"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26" name="tx2126"/>
            <p:cNvSpPr/>
            <p:nvPr/>
          </p:nvSpPr>
          <p:spPr>
            <a:xfrm>
              <a:off x="8856344"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27" name="tx2127"/>
            <p:cNvSpPr/>
            <p:nvPr/>
          </p:nvSpPr>
          <p:spPr>
            <a:xfrm>
              <a:off x="2037876"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128" name="tx2128"/>
            <p:cNvSpPr/>
            <p:nvPr/>
          </p:nvSpPr>
          <p:spPr>
            <a:xfrm>
              <a:off x="2334331"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9" name="tx2129"/>
            <p:cNvSpPr/>
            <p:nvPr/>
          </p:nvSpPr>
          <p:spPr>
            <a:xfrm>
              <a:off x="2630786" y="376874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30" name="tx2130"/>
            <p:cNvSpPr/>
            <p:nvPr/>
          </p:nvSpPr>
          <p:spPr>
            <a:xfrm>
              <a:off x="2927241"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1" name="tx2131"/>
            <p:cNvSpPr/>
            <p:nvPr/>
          </p:nvSpPr>
          <p:spPr>
            <a:xfrm>
              <a:off x="322369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32" name="tx2132"/>
            <p:cNvSpPr/>
            <p:nvPr/>
          </p:nvSpPr>
          <p:spPr>
            <a:xfrm>
              <a:off x="3520152"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3" name="tx2133"/>
            <p:cNvSpPr/>
            <p:nvPr/>
          </p:nvSpPr>
          <p:spPr>
            <a:xfrm>
              <a:off x="381660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34" name="tx2134"/>
            <p:cNvSpPr/>
            <p:nvPr/>
          </p:nvSpPr>
          <p:spPr>
            <a:xfrm>
              <a:off x="4113062"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5" name="tx2135"/>
            <p:cNvSpPr/>
            <p:nvPr/>
          </p:nvSpPr>
          <p:spPr>
            <a:xfrm>
              <a:off x="440951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6" name="tx2136"/>
            <p:cNvSpPr/>
            <p:nvPr/>
          </p:nvSpPr>
          <p:spPr>
            <a:xfrm>
              <a:off x="4705972"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7" name="tx2137"/>
            <p:cNvSpPr/>
            <p:nvPr/>
          </p:nvSpPr>
          <p:spPr>
            <a:xfrm>
              <a:off x="500242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8" name="tx2138"/>
            <p:cNvSpPr/>
            <p:nvPr/>
          </p:nvSpPr>
          <p:spPr>
            <a:xfrm>
              <a:off x="529888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9" name="tx2139"/>
            <p:cNvSpPr/>
            <p:nvPr/>
          </p:nvSpPr>
          <p:spPr>
            <a:xfrm>
              <a:off x="5595338"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0" name="tx2140"/>
            <p:cNvSpPr/>
            <p:nvPr/>
          </p:nvSpPr>
          <p:spPr>
            <a:xfrm>
              <a:off x="589179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1" name="tx2141"/>
            <p:cNvSpPr/>
            <p:nvPr/>
          </p:nvSpPr>
          <p:spPr>
            <a:xfrm>
              <a:off x="6188248"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2" name="tx2142"/>
            <p:cNvSpPr/>
            <p:nvPr/>
          </p:nvSpPr>
          <p:spPr>
            <a:xfrm>
              <a:off x="648470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3" name="tx2143"/>
            <p:cNvSpPr/>
            <p:nvPr/>
          </p:nvSpPr>
          <p:spPr>
            <a:xfrm>
              <a:off x="6781158"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4" name="tx2144"/>
            <p:cNvSpPr/>
            <p:nvPr/>
          </p:nvSpPr>
          <p:spPr>
            <a:xfrm>
              <a:off x="2037876"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5" name="tx2145"/>
            <p:cNvSpPr/>
            <p:nvPr/>
          </p:nvSpPr>
          <p:spPr>
            <a:xfrm>
              <a:off x="2334331"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6" name="tx2146"/>
            <p:cNvSpPr/>
            <p:nvPr/>
          </p:nvSpPr>
          <p:spPr>
            <a:xfrm>
              <a:off x="2630786"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7" name="tx2147"/>
            <p:cNvSpPr/>
            <p:nvPr/>
          </p:nvSpPr>
          <p:spPr>
            <a:xfrm>
              <a:off x="2927241"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8" name="tx2148"/>
            <p:cNvSpPr/>
            <p:nvPr/>
          </p:nvSpPr>
          <p:spPr>
            <a:xfrm>
              <a:off x="322369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9" name="tx2149"/>
            <p:cNvSpPr/>
            <p:nvPr/>
          </p:nvSpPr>
          <p:spPr>
            <a:xfrm>
              <a:off x="3520152"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0" name="tx2150"/>
            <p:cNvSpPr/>
            <p:nvPr/>
          </p:nvSpPr>
          <p:spPr>
            <a:xfrm>
              <a:off x="381660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1" name="tx2151"/>
            <p:cNvSpPr/>
            <p:nvPr/>
          </p:nvSpPr>
          <p:spPr>
            <a:xfrm>
              <a:off x="707761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52" name="tx2152"/>
            <p:cNvSpPr/>
            <p:nvPr/>
          </p:nvSpPr>
          <p:spPr>
            <a:xfrm>
              <a:off x="7374069"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3" name="tx2153"/>
            <p:cNvSpPr/>
            <p:nvPr/>
          </p:nvSpPr>
          <p:spPr>
            <a:xfrm>
              <a:off x="7670524"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54" name="tx2154"/>
            <p:cNvSpPr/>
            <p:nvPr/>
          </p:nvSpPr>
          <p:spPr>
            <a:xfrm>
              <a:off x="7966979"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55" name="tx2155"/>
            <p:cNvSpPr/>
            <p:nvPr/>
          </p:nvSpPr>
          <p:spPr>
            <a:xfrm>
              <a:off x="8263434"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56" name="tx2156"/>
            <p:cNvSpPr/>
            <p:nvPr/>
          </p:nvSpPr>
          <p:spPr>
            <a:xfrm>
              <a:off x="8559889"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57" name="tx2157"/>
            <p:cNvSpPr/>
            <p:nvPr/>
          </p:nvSpPr>
          <p:spPr>
            <a:xfrm>
              <a:off x="8856344" y="376874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58" name="tx2158"/>
            <p:cNvSpPr/>
            <p:nvPr/>
          </p:nvSpPr>
          <p:spPr>
            <a:xfrm>
              <a:off x="2037876"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9" name="tx2159"/>
            <p:cNvSpPr/>
            <p:nvPr/>
          </p:nvSpPr>
          <p:spPr>
            <a:xfrm>
              <a:off x="2334331"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0" name="tx2160"/>
            <p:cNvSpPr/>
            <p:nvPr/>
          </p:nvSpPr>
          <p:spPr>
            <a:xfrm>
              <a:off x="2630786"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1" name="tx2161"/>
            <p:cNvSpPr/>
            <p:nvPr/>
          </p:nvSpPr>
          <p:spPr>
            <a:xfrm>
              <a:off x="2927241"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62" name="tx2162"/>
            <p:cNvSpPr/>
            <p:nvPr/>
          </p:nvSpPr>
          <p:spPr>
            <a:xfrm>
              <a:off x="322369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3" name="tx2163"/>
            <p:cNvSpPr/>
            <p:nvPr/>
          </p:nvSpPr>
          <p:spPr>
            <a:xfrm>
              <a:off x="3520152"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4" name="tx2164"/>
            <p:cNvSpPr/>
            <p:nvPr/>
          </p:nvSpPr>
          <p:spPr>
            <a:xfrm>
              <a:off x="381660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5" name="tx2165"/>
            <p:cNvSpPr/>
            <p:nvPr/>
          </p:nvSpPr>
          <p:spPr>
            <a:xfrm>
              <a:off x="4113062"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6" name="tx2166"/>
            <p:cNvSpPr/>
            <p:nvPr/>
          </p:nvSpPr>
          <p:spPr>
            <a:xfrm>
              <a:off x="440951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7" name="tx2167"/>
            <p:cNvSpPr/>
            <p:nvPr/>
          </p:nvSpPr>
          <p:spPr>
            <a:xfrm>
              <a:off x="4705972"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8" name="tx2168"/>
            <p:cNvSpPr/>
            <p:nvPr/>
          </p:nvSpPr>
          <p:spPr>
            <a:xfrm>
              <a:off x="500242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9" name="tx2169"/>
            <p:cNvSpPr/>
            <p:nvPr/>
          </p:nvSpPr>
          <p:spPr>
            <a:xfrm>
              <a:off x="529888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0" name="tx2170"/>
            <p:cNvSpPr/>
            <p:nvPr/>
          </p:nvSpPr>
          <p:spPr>
            <a:xfrm>
              <a:off x="5595338"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1" name="tx2171"/>
            <p:cNvSpPr/>
            <p:nvPr/>
          </p:nvSpPr>
          <p:spPr>
            <a:xfrm>
              <a:off x="589179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2" name="tx2172"/>
            <p:cNvSpPr/>
            <p:nvPr/>
          </p:nvSpPr>
          <p:spPr>
            <a:xfrm>
              <a:off x="6188248"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3" name="tx2173"/>
            <p:cNvSpPr/>
            <p:nvPr/>
          </p:nvSpPr>
          <p:spPr>
            <a:xfrm>
              <a:off x="648470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4" name="tx2174"/>
            <p:cNvSpPr/>
            <p:nvPr/>
          </p:nvSpPr>
          <p:spPr>
            <a:xfrm>
              <a:off x="6781158"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5" name="tx2175"/>
            <p:cNvSpPr/>
            <p:nvPr/>
          </p:nvSpPr>
          <p:spPr>
            <a:xfrm>
              <a:off x="707761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6" name="tx2176"/>
            <p:cNvSpPr/>
            <p:nvPr/>
          </p:nvSpPr>
          <p:spPr>
            <a:xfrm>
              <a:off x="7374069"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7" name="tx2177"/>
            <p:cNvSpPr/>
            <p:nvPr/>
          </p:nvSpPr>
          <p:spPr>
            <a:xfrm>
              <a:off x="7670524"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8" name="tx2178"/>
            <p:cNvSpPr/>
            <p:nvPr/>
          </p:nvSpPr>
          <p:spPr>
            <a:xfrm>
              <a:off x="7966979"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9" name="tx2179"/>
            <p:cNvSpPr/>
            <p:nvPr/>
          </p:nvSpPr>
          <p:spPr>
            <a:xfrm>
              <a:off x="8263434"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0" name="tx2180"/>
            <p:cNvSpPr/>
            <p:nvPr/>
          </p:nvSpPr>
          <p:spPr>
            <a:xfrm>
              <a:off x="8559889"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1" name="tx2181"/>
            <p:cNvSpPr/>
            <p:nvPr/>
          </p:nvSpPr>
          <p:spPr>
            <a:xfrm>
              <a:off x="8856344"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2" name="tx2182"/>
            <p:cNvSpPr/>
            <p:nvPr/>
          </p:nvSpPr>
          <p:spPr>
            <a:xfrm>
              <a:off x="2037876"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3" name="tx2183"/>
            <p:cNvSpPr/>
            <p:nvPr/>
          </p:nvSpPr>
          <p:spPr>
            <a:xfrm>
              <a:off x="2334331"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4" name="tx2184"/>
            <p:cNvSpPr/>
            <p:nvPr/>
          </p:nvSpPr>
          <p:spPr>
            <a:xfrm>
              <a:off x="2630786"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5" name="tx2185"/>
            <p:cNvSpPr/>
            <p:nvPr/>
          </p:nvSpPr>
          <p:spPr>
            <a:xfrm>
              <a:off x="2927241"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6" name="tx2186"/>
            <p:cNvSpPr/>
            <p:nvPr/>
          </p:nvSpPr>
          <p:spPr>
            <a:xfrm>
              <a:off x="322369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7" name="tx2187"/>
            <p:cNvSpPr/>
            <p:nvPr/>
          </p:nvSpPr>
          <p:spPr>
            <a:xfrm>
              <a:off x="3520152"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8" name="tx2188"/>
            <p:cNvSpPr/>
            <p:nvPr/>
          </p:nvSpPr>
          <p:spPr>
            <a:xfrm>
              <a:off x="381660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9" name="tx2189"/>
            <p:cNvSpPr/>
            <p:nvPr/>
          </p:nvSpPr>
          <p:spPr>
            <a:xfrm>
              <a:off x="4113062"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0" name="tx2190"/>
            <p:cNvSpPr/>
            <p:nvPr/>
          </p:nvSpPr>
          <p:spPr>
            <a:xfrm>
              <a:off x="440951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1" name="tx2191"/>
            <p:cNvSpPr/>
            <p:nvPr/>
          </p:nvSpPr>
          <p:spPr>
            <a:xfrm>
              <a:off x="4705972"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2" name="tx2192"/>
            <p:cNvSpPr/>
            <p:nvPr/>
          </p:nvSpPr>
          <p:spPr>
            <a:xfrm>
              <a:off x="500242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3" name="tx2193"/>
            <p:cNvSpPr/>
            <p:nvPr/>
          </p:nvSpPr>
          <p:spPr>
            <a:xfrm>
              <a:off x="529888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4" name="tx2194"/>
            <p:cNvSpPr/>
            <p:nvPr/>
          </p:nvSpPr>
          <p:spPr>
            <a:xfrm>
              <a:off x="5595338"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5" name="tx2195"/>
            <p:cNvSpPr/>
            <p:nvPr/>
          </p:nvSpPr>
          <p:spPr>
            <a:xfrm>
              <a:off x="589179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6" name="tx2196"/>
            <p:cNvSpPr/>
            <p:nvPr/>
          </p:nvSpPr>
          <p:spPr>
            <a:xfrm>
              <a:off x="6188248"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7" name="tx2197"/>
            <p:cNvSpPr/>
            <p:nvPr/>
          </p:nvSpPr>
          <p:spPr>
            <a:xfrm>
              <a:off x="648470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8" name="tx2198"/>
            <p:cNvSpPr/>
            <p:nvPr/>
          </p:nvSpPr>
          <p:spPr>
            <a:xfrm>
              <a:off x="6781158"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9" name="tx2199"/>
            <p:cNvSpPr/>
            <p:nvPr/>
          </p:nvSpPr>
          <p:spPr>
            <a:xfrm>
              <a:off x="707761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0" name="tx2200"/>
            <p:cNvSpPr/>
            <p:nvPr/>
          </p:nvSpPr>
          <p:spPr>
            <a:xfrm>
              <a:off x="7374069"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1" name="tx2201"/>
            <p:cNvSpPr/>
            <p:nvPr/>
          </p:nvSpPr>
          <p:spPr>
            <a:xfrm>
              <a:off x="7670524"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2" name="tx2202"/>
            <p:cNvSpPr/>
            <p:nvPr/>
          </p:nvSpPr>
          <p:spPr>
            <a:xfrm>
              <a:off x="7966979"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3" name="tx2203"/>
            <p:cNvSpPr/>
            <p:nvPr/>
          </p:nvSpPr>
          <p:spPr>
            <a:xfrm>
              <a:off x="8263434"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4" name="tx2204"/>
            <p:cNvSpPr/>
            <p:nvPr/>
          </p:nvSpPr>
          <p:spPr>
            <a:xfrm>
              <a:off x="8559889"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5" name="tx2205"/>
            <p:cNvSpPr/>
            <p:nvPr/>
          </p:nvSpPr>
          <p:spPr>
            <a:xfrm>
              <a:off x="8856344"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6" name="tx2206"/>
            <p:cNvSpPr/>
            <p:nvPr/>
          </p:nvSpPr>
          <p:spPr>
            <a:xfrm>
              <a:off x="4113062"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7" name="tx2207"/>
            <p:cNvSpPr/>
            <p:nvPr/>
          </p:nvSpPr>
          <p:spPr>
            <a:xfrm>
              <a:off x="440951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8" name="tx2208"/>
            <p:cNvSpPr/>
            <p:nvPr/>
          </p:nvSpPr>
          <p:spPr>
            <a:xfrm>
              <a:off x="4705972"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09" name="tx2209"/>
            <p:cNvSpPr/>
            <p:nvPr/>
          </p:nvSpPr>
          <p:spPr>
            <a:xfrm>
              <a:off x="500242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10" name="tx2210"/>
            <p:cNvSpPr/>
            <p:nvPr/>
          </p:nvSpPr>
          <p:spPr>
            <a:xfrm>
              <a:off x="529888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1" name="tx2211"/>
            <p:cNvSpPr/>
            <p:nvPr/>
          </p:nvSpPr>
          <p:spPr>
            <a:xfrm>
              <a:off x="5595338"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2" name="tx2212"/>
            <p:cNvSpPr/>
            <p:nvPr/>
          </p:nvSpPr>
          <p:spPr>
            <a:xfrm>
              <a:off x="5891793"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13" name="tx2213"/>
            <p:cNvSpPr/>
            <p:nvPr/>
          </p:nvSpPr>
          <p:spPr>
            <a:xfrm>
              <a:off x="6188248"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14" name="tx2214"/>
            <p:cNvSpPr/>
            <p:nvPr/>
          </p:nvSpPr>
          <p:spPr>
            <a:xfrm>
              <a:off x="648470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15" name="tx2215"/>
            <p:cNvSpPr/>
            <p:nvPr/>
          </p:nvSpPr>
          <p:spPr>
            <a:xfrm>
              <a:off x="6781158"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16" name="tx2216"/>
            <p:cNvSpPr/>
            <p:nvPr/>
          </p:nvSpPr>
          <p:spPr>
            <a:xfrm>
              <a:off x="707761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17" name="tx2217"/>
            <p:cNvSpPr/>
            <p:nvPr/>
          </p:nvSpPr>
          <p:spPr>
            <a:xfrm>
              <a:off x="7374069"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18" name="tx2218"/>
            <p:cNvSpPr/>
            <p:nvPr/>
          </p:nvSpPr>
          <p:spPr>
            <a:xfrm>
              <a:off x="7670524"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19" name="tx2219"/>
            <p:cNvSpPr/>
            <p:nvPr/>
          </p:nvSpPr>
          <p:spPr>
            <a:xfrm>
              <a:off x="7966979" y="361100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220" name="tx2220"/>
            <p:cNvSpPr/>
            <p:nvPr/>
          </p:nvSpPr>
          <p:spPr>
            <a:xfrm>
              <a:off x="8263434"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21" name="tx2221"/>
            <p:cNvSpPr/>
            <p:nvPr/>
          </p:nvSpPr>
          <p:spPr>
            <a:xfrm>
              <a:off x="8559889"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22" name="tx2222"/>
            <p:cNvSpPr/>
            <p:nvPr/>
          </p:nvSpPr>
          <p:spPr>
            <a:xfrm>
              <a:off x="8856344"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23" name="tx2223"/>
            <p:cNvSpPr/>
            <p:nvPr/>
          </p:nvSpPr>
          <p:spPr>
            <a:xfrm>
              <a:off x="263078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24" name="tx2224"/>
            <p:cNvSpPr/>
            <p:nvPr/>
          </p:nvSpPr>
          <p:spPr>
            <a:xfrm>
              <a:off x="292724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225" name="tx2225"/>
            <p:cNvSpPr/>
            <p:nvPr/>
          </p:nvSpPr>
          <p:spPr>
            <a:xfrm>
              <a:off x="322369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226" name="tx2226"/>
            <p:cNvSpPr/>
            <p:nvPr/>
          </p:nvSpPr>
          <p:spPr>
            <a:xfrm>
              <a:off x="3520152" y="502966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227" name="tx2227"/>
            <p:cNvSpPr/>
            <p:nvPr/>
          </p:nvSpPr>
          <p:spPr>
            <a:xfrm>
              <a:off x="3816607" y="502899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228" name="tx2228"/>
            <p:cNvSpPr/>
            <p:nvPr/>
          </p:nvSpPr>
          <p:spPr>
            <a:xfrm>
              <a:off x="4113062"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29" name="tx2229"/>
            <p:cNvSpPr/>
            <p:nvPr/>
          </p:nvSpPr>
          <p:spPr>
            <a:xfrm>
              <a:off x="440951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0" name="tx2230"/>
            <p:cNvSpPr/>
            <p:nvPr/>
          </p:nvSpPr>
          <p:spPr>
            <a:xfrm>
              <a:off x="470597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1" name="tx2231"/>
            <p:cNvSpPr/>
            <p:nvPr/>
          </p:nvSpPr>
          <p:spPr>
            <a:xfrm>
              <a:off x="500242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2" name="tx2232"/>
            <p:cNvSpPr/>
            <p:nvPr/>
          </p:nvSpPr>
          <p:spPr>
            <a:xfrm>
              <a:off x="529888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33" name="tx2233"/>
            <p:cNvSpPr/>
            <p:nvPr/>
          </p:nvSpPr>
          <p:spPr>
            <a:xfrm>
              <a:off x="559533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34" name="tx2234"/>
            <p:cNvSpPr/>
            <p:nvPr/>
          </p:nvSpPr>
          <p:spPr>
            <a:xfrm>
              <a:off x="589179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35" name="tx2235"/>
            <p:cNvSpPr/>
            <p:nvPr/>
          </p:nvSpPr>
          <p:spPr>
            <a:xfrm>
              <a:off x="618824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36" name="tx2236"/>
            <p:cNvSpPr/>
            <p:nvPr/>
          </p:nvSpPr>
          <p:spPr>
            <a:xfrm>
              <a:off x="648470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37" name="tx2237"/>
            <p:cNvSpPr/>
            <p:nvPr/>
          </p:nvSpPr>
          <p:spPr>
            <a:xfrm>
              <a:off x="6781158" y="502877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238" name="tx2238"/>
            <p:cNvSpPr/>
            <p:nvPr/>
          </p:nvSpPr>
          <p:spPr>
            <a:xfrm>
              <a:off x="707761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39" name="tx2239"/>
            <p:cNvSpPr/>
            <p:nvPr/>
          </p:nvSpPr>
          <p:spPr>
            <a:xfrm>
              <a:off x="737406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40" name="tx2240"/>
            <p:cNvSpPr/>
            <p:nvPr/>
          </p:nvSpPr>
          <p:spPr>
            <a:xfrm>
              <a:off x="767052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41" name="tx2241"/>
            <p:cNvSpPr/>
            <p:nvPr/>
          </p:nvSpPr>
          <p:spPr>
            <a:xfrm>
              <a:off x="796697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42" name="tx2242"/>
            <p:cNvSpPr/>
            <p:nvPr/>
          </p:nvSpPr>
          <p:spPr>
            <a:xfrm>
              <a:off x="826343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43" name="tx2243"/>
            <p:cNvSpPr/>
            <p:nvPr/>
          </p:nvSpPr>
          <p:spPr>
            <a:xfrm>
              <a:off x="855988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44" name="tx2244"/>
            <p:cNvSpPr/>
            <p:nvPr/>
          </p:nvSpPr>
          <p:spPr>
            <a:xfrm>
              <a:off x="885634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45" name="tx2245"/>
            <p:cNvSpPr/>
            <p:nvPr/>
          </p:nvSpPr>
          <p:spPr>
            <a:xfrm>
              <a:off x="2037876"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6" name="tx2246"/>
            <p:cNvSpPr/>
            <p:nvPr/>
          </p:nvSpPr>
          <p:spPr>
            <a:xfrm>
              <a:off x="2334331"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47" name="tx2247"/>
            <p:cNvSpPr/>
            <p:nvPr/>
          </p:nvSpPr>
          <p:spPr>
            <a:xfrm>
              <a:off x="2630786"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8" name="tx2248"/>
            <p:cNvSpPr/>
            <p:nvPr/>
          </p:nvSpPr>
          <p:spPr>
            <a:xfrm>
              <a:off x="2927241"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9" name="tx2249"/>
            <p:cNvSpPr/>
            <p:nvPr/>
          </p:nvSpPr>
          <p:spPr>
            <a:xfrm>
              <a:off x="322369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0" name="tx2250"/>
            <p:cNvSpPr/>
            <p:nvPr/>
          </p:nvSpPr>
          <p:spPr>
            <a:xfrm>
              <a:off x="3520152"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1" name="tx2251"/>
            <p:cNvSpPr/>
            <p:nvPr/>
          </p:nvSpPr>
          <p:spPr>
            <a:xfrm>
              <a:off x="3816607" y="33737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52" name="tx2252"/>
            <p:cNvSpPr/>
            <p:nvPr/>
          </p:nvSpPr>
          <p:spPr>
            <a:xfrm>
              <a:off x="4113062"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3" name="tx2253"/>
            <p:cNvSpPr/>
            <p:nvPr/>
          </p:nvSpPr>
          <p:spPr>
            <a:xfrm>
              <a:off x="440951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4" name="tx2254"/>
            <p:cNvSpPr/>
            <p:nvPr/>
          </p:nvSpPr>
          <p:spPr>
            <a:xfrm>
              <a:off x="4705972"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5" name="tx2255"/>
            <p:cNvSpPr/>
            <p:nvPr/>
          </p:nvSpPr>
          <p:spPr>
            <a:xfrm>
              <a:off x="500242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6" name="tx2256"/>
            <p:cNvSpPr/>
            <p:nvPr/>
          </p:nvSpPr>
          <p:spPr>
            <a:xfrm>
              <a:off x="529888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7" name="tx2257"/>
            <p:cNvSpPr/>
            <p:nvPr/>
          </p:nvSpPr>
          <p:spPr>
            <a:xfrm>
              <a:off x="5595338"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8" name="tx2258"/>
            <p:cNvSpPr/>
            <p:nvPr/>
          </p:nvSpPr>
          <p:spPr>
            <a:xfrm>
              <a:off x="589179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9" name="tx2259"/>
            <p:cNvSpPr/>
            <p:nvPr/>
          </p:nvSpPr>
          <p:spPr>
            <a:xfrm>
              <a:off x="6188248"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0" name="tx2260"/>
            <p:cNvSpPr/>
            <p:nvPr/>
          </p:nvSpPr>
          <p:spPr>
            <a:xfrm>
              <a:off x="648470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61" name="tx2261"/>
            <p:cNvSpPr/>
            <p:nvPr/>
          </p:nvSpPr>
          <p:spPr>
            <a:xfrm>
              <a:off x="6781158"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2" name="tx2262"/>
            <p:cNvSpPr/>
            <p:nvPr/>
          </p:nvSpPr>
          <p:spPr>
            <a:xfrm>
              <a:off x="707761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63" name="tx2263"/>
            <p:cNvSpPr/>
            <p:nvPr/>
          </p:nvSpPr>
          <p:spPr>
            <a:xfrm>
              <a:off x="7374069"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64" name="tx2264"/>
            <p:cNvSpPr/>
            <p:nvPr/>
          </p:nvSpPr>
          <p:spPr>
            <a:xfrm>
              <a:off x="7670524"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65" name="tx2265"/>
            <p:cNvSpPr/>
            <p:nvPr/>
          </p:nvSpPr>
          <p:spPr>
            <a:xfrm>
              <a:off x="7966979"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66" name="tx2266"/>
            <p:cNvSpPr/>
            <p:nvPr/>
          </p:nvSpPr>
          <p:spPr>
            <a:xfrm>
              <a:off x="8263434"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67" name="tx2267"/>
            <p:cNvSpPr/>
            <p:nvPr/>
          </p:nvSpPr>
          <p:spPr>
            <a:xfrm>
              <a:off x="8559889"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68" name="tx2268"/>
            <p:cNvSpPr/>
            <p:nvPr/>
          </p:nvSpPr>
          <p:spPr>
            <a:xfrm>
              <a:off x="8856344"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69" name="tx2269"/>
            <p:cNvSpPr/>
            <p:nvPr/>
          </p:nvSpPr>
          <p:spPr>
            <a:xfrm>
              <a:off x="381660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70" name="tx2270"/>
            <p:cNvSpPr/>
            <p:nvPr/>
          </p:nvSpPr>
          <p:spPr>
            <a:xfrm>
              <a:off x="4113062"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71" name="tx2271"/>
            <p:cNvSpPr/>
            <p:nvPr/>
          </p:nvSpPr>
          <p:spPr>
            <a:xfrm>
              <a:off x="440951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72" name="tx2272"/>
            <p:cNvSpPr/>
            <p:nvPr/>
          </p:nvSpPr>
          <p:spPr>
            <a:xfrm>
              <a:off x="4705972"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73" name="tx2273"/>
            <p:cNvSpPr/>
            <p:nvPr/>
          </p:nvSpPr>
          <p:spPr>
            <a:xfrm>
              <a:off x="500242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74" name="tx2274"/>
            <p:cNvSpPr/>
            <p:nvPr/>
          </p:nvSpPr>
          <p:spPr>
            <a:xfrm>
              <a:off x="529888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75" name="tx2275"/>
            <p:cNvSpPr/>
            <p:nvPr/>
          </p:nvSpPr>
          <p:spPr>
            <a:xfrm>
              <a:off x="5595338"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76" name="tx2276"/>
            <p:cNvSpPr/>
            <p:nvPr/>
          </p:nvSpPr>
          <p:spPr>
            <a:xfrm>
              <a:off x="589179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77" name="tx2277"/>
            <p:cNvSpPr/>
            <p:nvPr/>
          </p:nvSpPr>
          <p:spPr>
            <a:xfrm>
              <a:off x="6188248"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78" name="tx2278"/>
            <p:cNvSpPr/>
            <p:nvPr/>
          </p:nvSpPr>
          <p:spPr>
            <a:xfrm>
              <a:off x="648470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79" name="tx2279"/>
            <p:cNvSpPr/>
            <p:nvPr/>
          </p:nvSpPr>
          <p:spPr>
            <a:xfrm>
              <a:off x="6781158"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80" name="tx2280"/>
            <p:cNvSpPr/>
            <p:nvPr/>
          </p:nvSpPr>
          <p:spPr>
            <a:xfrm>
              <a:off x="707761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81" name="tx2281"/>
            <p:cNvSpPr/>
            <p:nvPr/>
          </p:nvSpPr>
          <p:spPr>
            <a:xfrm>
              <a:off x="7374069"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82" name="tx2282"/>
            <p:cNvSpPr/>
            <p:nvPr/>
          </p:nvSpPr>
          <p:spPr>
            <a:xfrm>
              <a:off x="7670524"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83" name="tx2283"/>
            <p:cNvSpPr/>
            <p:nvPr/>
          </p:nvSpPr>
          <p:spPr>
            <a:xfrm>
              <a:off x="7966979"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84" name="tx2284"/>
            <p:cNvSpPr/>
            <p:nvPr/>
          </p:nvSpPr>
          <p:spPr>
            <a:xfrm>
              <a:off x="8263434" y="40039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85" name="tx2285"/>
            <p:cNvSpPr/>
            <p:nvPr/>
          </p:nvSpPr>
          <p:spPr>
            <a:xfrm>
              <a:off x="8559889"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86" name="tx2286"/>
            <p:cNvSpPr/>
            <p:nvPr/>
          </p:nvSpPr>
          <p:spPr>
            <a:xfrm>
              <a:off x="8856344"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87" name="tx2287"/>
            <p:cNvSpPr/>
            <p:nvPr/>
          </p:nvSpPr>
          <p:spPr>
            <a:xfrm>
              <a:off x="2037876"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88" name="tx2288"/>
            <p:cNvSpPr/>
            <p:nvPr/>
          </p:nvSpPr>
          <p:spPr>
            <a:xfrm>
              <a:off x="2334331"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89" name="tx2289"/>
            <p:cNvSpPr/>
            <p:nvPr/>
          </p:nvSpPr>
          <p:spPr>
            <a:xfrm>
              <a:off x="2630786"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90" name="tx2290"/>
            <p:cNvSpPr/>
            <p:nvPr/>
          </p:nvSpPr>
          <p:spPr>
            <a:xfrm>
              <a:off x="2927241"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1" name="tx2291"/>
            <p:cNvSpPr/>
            <p:nvPr/>
          </p:nvSpPr>
          <p:spPr>
            <a:xfrm>
              <a:off x="322369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2" name="tx2292"/>
            <p:cNvSpPr/>
            <p:nvPr/>
          </p:nvSpPr>
          <p:spPr>
            <a:xfrm>
              <a:off x="3520152"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3" name="tx2293"/>
            <p:cNvSpPr/>
            <p:nvPr/>
          </p:nvSpPr>
          <p:spPr>
            <a:xfrm>
              <a:off x="381660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4" name="tx2294"/>
            <p:cNvSpPr/>
            <p:nvPr/>
          </p:nvSpPr>
          <p:spPr>
            <a:xfrm>
              <a:off x="4113062"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5" name="tx2295"/>
            <p:cNvSpPr/>
            <p:nvPr/>
          </p:nvSpPr>
          <p:spPr>
            <a:xfrm>
              <a:off x="440951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6" name="tx2296"/>
            <p:cNvSpPr/>
            <p:nvPr/>
          </p:nvSpPr>
          <p:spPr>
            <a:xfrm>
              <a:off x="4705972"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7" name="tx2297"/>
            <p:cNvSpPr/>
            <p:nvPr/>
          </p:nvSpPr>
          <p:spPr>
            <a:xfrm>
              <a:off x="500242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8" name="tx2298"/>
            <p:cNvSpPr/>
            <p:nvPr/>
          </p:nvSpPr>
          <p:spPr>
            <a:xfrm>
              <a:off x="529888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9" name="tx2299"/>
            <p:cNvSpPr/>
            <p:nvPr/>
          </p:nvSpPr>
          <p:spPr>
            <a:xfrm>
              <a:off x="5595338"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0" name="tx2300"/>
            <p:cNvSpPr/>
            <p:nvPr/>
          </p:nvSpPr>
          <p:spPr>
            <a:xfrm>
              <a:off x="589179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1" name="tx2301"/>
            <p:cNvSpPr/>
            <p:nvPr/>
          </p:nvSpPr>
          <p:spPr>
            <a:xfrm>
              <a:off x="6188248"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2" name="tx2302"/>
            <p:cNvSpPr/>
            <p:nvPr/>
          </p:nvSpPr>
          <p:spPr>
            <a:xfrm>
              <a:off x="648470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3" name="tx2303"/>
            <p:cNvSpPr/>
            <p:nvPr/>
          </p:nvSpPr>
          <p:spPr>
            <a:xfrm>
              <a:off x="6781158"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4" name="tx2304"/>
            <p:cNvSpPr/>
            <p:nvPr/>
          </p:nvSpPr>
          <p:spPr>
            <a:xfrm>
              <a:off x="707761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5" name="tx2305"/>
            <p:cNvSpPr/>
            <p:nvPr/>
          </p:nvSpPr>
          <p:spPr>
            <a:xfrm>
              <a:off x="7374069"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6" name="tx2306"/>
            <p:cNvSpPr/>
            <p:nvPr/>
          </p:nvSpPr>
          <p:spPr>
            <a:xfrm>
              <a:off x="7670524"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7" name="tx2307"/>
            <p:cNvSpPr/>
            <p:nvPr/>
          </p:nvSpPr>
          <p:spPr>
            <a:xfrm>
              <a:off x="7966979" y="22710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08" name="tx2308"/>
            <p:cNvSpPr/>
            <p:nvPr/>
          </p:nvSpPr>
          <p:spPr>
            <a:xfrm>
              <a:off x="8263434"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9" name="tx2309"/>
            <p:cNvSpPr/>
            <p:nvPr/>
          </p:nvSpPr>
          <p:spPr>
            <a:xfrm>
              <a:off x="8559889"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0" name="tx2310"/>
            <p:cNvSpPr/>
            <p:nvPr/>
          </p:nvSpPr>
          <p:spPr>
            <a:xfrm>
              <a:off x="8856344"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1" name="tx2311"/>
            <p:cNvSpPr/>
            <p:nvPr/>
          </p:nvSpPr>
          <p:spPr>
            <a:xfrm>
              <a:off x="2334331"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312" name="tx2312"/>
            <p:cNvSpPr/>
            <p:nvPr/>
          </p:nvSpPr>
          <p:spPr>
            <a:xfrm>
              <a:off x="2630786"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313" name="tx2313"/>
            <p:cNvSpPr/>
            <p:nvPr/>
          </p:nvSpPr>
          <p:spPr>
            <a:xfrm>
              <a:off x="2927241"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14" name="tx2314"/>
            <p:cNvSpPr/>
            <p:nvPr/>
          </p:nvSpPr>
          <p:spPr>
            <a:xfrm>
              <a:off x="322369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15" name="tx2315"/>
            <p:cNvSpPr/>
            <p:nvPr/>
          </p:nvSpPr>
          <p:spPr>
            <a:xfrm>
              <a:off x="3520152"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16" name="tx2316"/>
            <p:cNvSpPr/>
            <p:nvPr/>
          </p:nvSpPr>
          <p:spPr>
            <a:xfrm>
              <a:off x="381660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17" name="tx2317"/>
            <p:cNvSpPr/>
            <p:nvPr/>
          </p:nvSpPr>
          <p:spPr>
            <a:xfrm>
              <a:off x="4113062"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18" name="tx2318"/>
            <p:cNvSpPr/>
            <p:nvPr/>
          </p:nvSpPr>
          <p:spPr>
            <a:xfrm>
              <a:off x="440951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19" name="tx2319"/>
            <p:cNvSpPr/>
            <p:nvPr/>
          </p:nvSpPr>
          <p:spPr>
            <a:xfrm>
              <a:off x="4705972"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20" name="tx2320"/>
            <p:cNvSpPr/>
            <p:nvPr/>
          </p:nvSpPr>
          <p:spPr>
            <a:xfrm>
              <a:off x="500242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21" name="tx2321"/>
            <p:cNvSpPr/>
            <p:nvPr/>
          </p:nvSpPr>
          <p:spPr>
            <a:xfrm>
              <a:off x="529888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22" name="tx2322"/>
            <p:cNvSpPr/>
            <p:nvPr/>
          </p:nvSpPr>
          <p:spPr>
            <a:xfrm>
              <a:off x="5595338"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23" name="tx2323"/>
            <p:cNvSpPr/>
            <p:nvPr/>
          </p:nvSpPr>
          <p:spPr>
            <a:xfrm>
              <a:off x="589179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24" name="tx2324"/>
            <p:cNvSpPr/>
            <p:nvPr/>
          </p:nvSpPr>
          <p:spPr>
            <a:xfrm>
              <a:off x="6188248"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325" name="tx2325"/>
            <p:cNvSpPr/>
            <p:nvPr/>
          </p:nvSpPr>
          <p:spPr>
            <a:xfrm>
              <a:off x="6484703" y="471392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326" name="tx2326"/>
            <p:cNvSpPr/>
            <p:nvPr/>
          </p:nvSpPr>
          <p:spPr>
            <a:xfrm>
              <a:off x="6781158"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27" name="tx2327"/>
            <p:cNvSpPr/>
            <p:nvPr/>
          </p:nvSpPr>
          <p:spPr>
            <a:xfrm>
              <a:off x="707761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28" name="tx2328"/>
            <p:cNvSpPr/>
            <p:nvPr/>
          </p:nvSpPr>
          <p:spPr>
            <a:xfrm>
              <a:off x="7374069"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29" name="tx2329"/>
            <p:cNvSpPr/>
            <p:nvPr/>
          </p:nvSpPr>
          <p:spPr>
            <a:xfrm>
              <a:off x="2037876"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0" name="tx2330"/>
            <p:cNvSpPr/>
            <p:nvPr/>
          </p:nvSpPr>
          <p:spPr>
            <a:xfrm>
              <a:off x="2334331"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1" name="tx2331"/>
            <p:cNvSpPr/>
            <p:nvPr/>
          </p:nvSpPr>
          <p:spPr>
            <a:xfrm>
              <a:off x="2630786"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32" name="tx2332"/>
            <p:cNvSpPr/>
            <p:nvPr/>
          </p:nvSpPr>
          <p:spPr>
            <a:xfrm>
              <a:off x="2927241"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3" name="tx2333"/>
            <p:cNvSpPr/>
            <p:nvPr/>
          </p:nvSpPr>
          <p:spPr>
            <a:xfrm>
              <a:off x="322369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34" name="tx2334"/>
            <p:cNvSpPr/>
            <p:nvPr/>
          </p:nvSpPr>
          <p:spPr>
            <a:xfrm>
              <a:off x="3520152"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5" name="tx2335"/>
            <p:cNvSpPr/>
            <p:nvPr/>
          </p:nvSpPr>
          <p:spPr>
            <a:xfrm>
              <a:off x="381660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36" name="tx2336"/>
            <p:cNvSpPr/>
            <p:nvPr/>
          </p:nvSpPr>
          <p:spPr>
            <a:xfrm>
              <a:off x="4113062"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7" name="tx2337"/>
            <p:cNvSpPr/>
            <p:nvPr/>
          </p:nvSpPr>
          <p:spPr>
            <a:xfrm>
              <a:off x="440951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8" name="tx2338"/>
            <p:cNvSpPr/>
            <p:nvPr/>
          </p:nvSpPr>
          <p:spPr>
            <a:xfrm>
              <a:off x="4705972"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9" name="tx2339"/>
            <p:cNvSpPr/>
            <p:nvPr/>
          </p:nvSpPr>
          <p:spPr>
            <a:xfrm>
              <a:off x="500242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0" name="tx2340"/>
            <p:cNvSpPr/>
            <p:nvPr/>
          </p:nvSpPr>
          <p:spPr>
            <a:xfrm>
              <a:off x="529888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1" name="tx2341"/>
            <p:cNvSpPr/>
            <p:nvPr/>
          </p:nvSpPr>
          <p:spPr>
            <a:xfrm>
              <a:off x="5595338"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2" name="tx2342"/>
            <p:cNvSpPr/>
            <p:nvPr/>
          </p:nvSpPr>
          <p:spPr>
            <a:xfrm>
              <a:off x="589179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3" name="tx2343"/>
            <p:cNvSpPr/>
            <p:nvPr/>
          </p:nvSpPr>
          <p:spPr>
            <a:xfrm>
              <a:off x="6188248"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4" name="tx2344"/>
            <p:cNvSpPr/>
            <p:nvPr/>
          </p:nvSpPr>
          <p:spPr>
            <a:xfrm>
              <a:off x="648470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5" name="tx2345"/>
            <p:cNvSpPr/>
            <p:nvPr/>
          </p:nvSpPr>
          <p:spPr>
            <a:xfrm>
              <a:off x="6781158"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6" name="tx2346"/>
            <p:cNvSpPr/>
            <p:nvPr/>
          </p:nvSpPr>
          <p:spPr>
            <a:xfrm>
              <a:off x="707761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7" name="tx2347"/>
            <p:cNvSpPr/>
            <p:nvPr/>
          </p:nvSpPr>
          <p:spPr>
            <a:xfrm>
              <a:off x="7374069"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7670524"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9" name="tx2349"/>
            <p:cNvSpPr/>
            <p:nvPr/>
          </p:nvSpPr>
          <p:spPr>
            <a:xfrm>
              <a:off x="7966979"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0" name="tx2350"/>
            <p:cNvSpPr/>
            <p:nvPr/>
          </p:nvSpPr>
          <p:spPr>
            <a:xfrm>
              <a:off x="8263434"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1" name="tx2351"/>
            <p:cNvSpPr/>
            <p:nvPr/>
          </p:nvSpPr>
          <p:spPr>
            <a:xfrm>
              <a:off x="8559889"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2" name="tx2352"/>
            <p:cNvSpPr/>
            <p:nvPr/>
          </p:nvSpPr>
          <p:spPr>
            <a:xfrm>
              <a:off x="8856344"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3" name="tx2353"/>
            <p:cNvSpPr/>
            <p:nvPr/>
          </p:nvSpPr>
          <p:spPr>
            <a:xfrm>
              <a:off x="2037876"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354" name="tx2354"/>
            <p:cNvSpPr/>
            <p:nvPr/>
          </p:nvSpPr>
          <p:spPr>
            <a:xfrm>
              <a:off x="2334331"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55" name="tx2355"/>
            <p:cNvSpPr/>
            <p:nvPr/>
          </p:nvSpPr>
          <p:spPr>
            <a:xfrm>
              <a:off x="2630786" y="45570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356" name="tx2356"/>
            <p:cNvSpPr/>
            <p:nvPr/>
          </p:nvSpPr>
          <p:spPr>
            <a:xfrm>
              <a:off x="2927241"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357" name="tx2357"/>
            <p:cNvSpPr/>
            <p:nvPr/>
          </p:nvSpPr>
          <p:spPr>
            <a:xfrm>
              <a:off x="322369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58" name="tx2358"/>
            <p:cNvSpPr/>
            <p:nvPr/>
          </p:nvSpPr>
          <p:spPr>
            <a:xfrm>
              <a:off x="3520152"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59" name="tx2359"/>
            <p:cNvSpPr/>
            <p:nvPr/>
          </p:nvSpPr>
          <p:spPr>
            <a:xfrm>
              <a:off x="381660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60" name="tx2360"/>
            <p:cNvSpPr/>
            <p:nvPr/>
          </p:nvSpPr>
          <p:spPr>
            <a:xfrm>
              <a:off x="4113062"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61" name="tx2361"/>
            <p:cNvSpPr/>
            <p:nvPr/>
          </p:nvSpPr>
          <p:spPr>
            <a:xfrm>
              <a:off x="4409517" y="45552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62" name="tx2362"/>
            <p:cNvSpPr/>
            <p:nvPr/>
          </p:nvSpPr>
          <p:spPr>
            <a:xfrm>
              <a:off x="4705972" y="45552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63" name="tx2363"/>
            <p:cNvSpPr/>
            <p:nvPr/>
          </p:nvSpPr>
          <p:spPr>
            <a:xfrm>
              <a:off x="5002427" y="45552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64" name="tx2364"/>
            <p:cNvSpPr/>
            <p:nvPr/>
          </p:nvSpPr>
          <p:spPr>
            <a:xfrm>
              <a:off x="529888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65" name="tx2365"/>
            <p:cNvSpPr/>
            <p:nvPr/>
          </p:nvSpPr>
          <p:spPr>
            <a:xfrm>
              <a:off x="5595338"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66" name="tx2366"/>
            <p:cNvSpPr/>
            <p:nvPr/>
          </p:nvSpPr>
          <p:spPr>
            <a:xfrm>
              <a:off x="589179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67" name="tx2367"/>
            <p:cNvSpPr/>
            <p:nvPr/>
          </p:nvSpPr>
          <p:spPr>
            <a:xfrm>
              <a:off x="6188248"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68" name="tx2368"/>
            <p:cNvSpPr/>
            <p:nvPr/>
          </p:nvSpPr>
          <p:spPr>
            <a:xfrm>
              <a:off x="648470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69" name="tx2369"/>
            <p:cNvSpPr/>
            <p:nvPr/>
          </p:nvSpPr>
          <p:spPr>
            <a:xfrm>
              <a:off x="6781158"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70" name="tx2370"/>
            <p:cNvSpPr/>
            <p:nvPr/>
          </p:nvSpPr>
          <p:spPr>
            <a:xfrm>
              <a:off x="707761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71" name="tx2371"/>
            <p:cNvSpPr/>
            <p:nvPr/>
          </p:nvSpPr>
          <p:spPr>
            <a:xfrm>
              <a:off x="7374069"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72" name="tx2372"/>
            <p:cNvSpPr/>
            <p:nvPr/>
          </p:nvSpPr>
          <p:spPr>
            <a:xfrm>
              <a:off x="7670524"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73" name="tx2373"/>
            <p:cNvSpPr/>
            <p:nvPr/>
          </p:nvSpPr>
          <p:spPr>
            <a:xfrm>
              <a:off x="7966979" y="45552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74" name="tx2374"/>
            <p:cNvSpPr/>
            <p:nvPr/>
          </p:nvSpPr>
          <p:spPr>
            <a:xfrm>
              <a:off x="8263434"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5" name="tx2375"/>
            <p:cNvSpPr/>
            <p:nvPr/>
          </p:nvSpPr>
          <p:spPr>
            <a:xfrm>
              <a:off x="8559889"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76" name="tx2376"/>
            <p:cNvSpPr/>
            <p:nvPr/>
          </p:nvSpPr>
          <p:spPr>
            <a:xfrm>
              <a:off x="8856344" y="45552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77" name="tx2377"/>
            <p:cNvSpPr/>
            <p:nvPr/>
          </p:nvSpPr>
          <p:spPr>
            <a:xfrm>
              <a:off x="2037876"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2334331"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2630786"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2927241"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1" name="tx2381"/>
            <p:cNvSpPr/>
            <p:nvPr/>
          </p:nvSpPr>
          <p:spPr>
            <a:xfrm>
              <a:off x="322369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2" name="tx2382"/>
            <p:cNvSpPr/>
            <p:nvPr/>
          </p:nvSpPr>
          <p:spPr>
            <a:xfrm>
              <a:off x="3520152"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83" name="tx2383"/>
            <p:cNvSpPr/>
            <p:nvPr/>
          </p:nvSpPr>
          <p:spPr>
            <a:xfrm>
              <a:off x="381660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4" name="tx2384"/>
            <p:cNvSpPr/>
            <p:nvPr/>
          </p:nvSpPr>
          <p:spPr>
            <a:xfrm>
              <a:off x="4113062"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5" name="tx2385"/>
            <p:cNvSpPr/>
            <p:nvPr/>
          </p:nvSpPr>
          <p:spPr>
            <a:xfrm>
              <a:off x="440951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6" name="tx2386"/>
            <p:cNvSpPr/>
            <p:nvPr/>
          </p:nvSpPr>
          <p:spPr>
            <a:xfrm>
              <a:off x="4705972"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7" name="tx2387"/>
            <p:cNvSpPr/>
            <p:nvPr/>
          </p:nvSpPr>
          <p:spPr>
            <a:xfrm>
              <a:off x="500242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8" name="tx2388"/>
            <p:cNvSpPr/>
            <p:nvPr/>
          </p:nvSpPr>
          <p:spPr>
            <a:xfrm>
              <a:off x="529888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9" name="tx2389"/>
            <p:cNvSpPr/>
            <p:nvPr/>
          </p:nvSpPr>
          <p:spPr>
            <a:xfrm>
              <a:off x="5595338"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0" name="tx2390"/>
            <p:cNvSpPr/>
            <p:nvPr/>
          </p:nvSpPr>
          <p:spPr>
            <a:xfrm>
              <a:off x="589179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1" name="tx2391"/>
            <p:cNvSpPr/>
            <p:nvPr/>
          </p:nvSpPr>
          <p:spPr>
            <a:xfrm>
              <a:off x="6188248"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2" name="tx2392"/>
            <p:cNvSpPr/>
            <p:nvPr/>
          </p:nvSpPr>
          <p:spPr>
            <a:xfrm>
              <a:off x="648470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3" name="tx2393"/>
            <p:cNvSpPr/>
            <p:nvPr/>
          </p:nvSpPr>
          <p:spPr>
            <a:xfrm>
              <a:off x="6781158"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4" name="tx2394"/>
            <p:cNvSpPr/>
            <p:nvPr/>
          </p:nvSpPr>
          <p:spPr>
            <a:xfrm>
              <a:off x="707761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5" name="tx2395"/>
            <p:cNvSpPr/>
            <p:nvPr/>
          </p:nvSpPr>
          <p:spPr>
            <a:xfrm>
              <a:off x="7374069"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6" name="tx2396"/>
            <p:cNvSpPr/>
            <p:nvPr/>
          </p:nvSpPr>
          <p:spPr>
            <a:xfrm>
              <a:off x="7670524"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7" name="tx2397"/>
            <p:cNvSpPr/>
            <p:nvPr/>
          </p:nvSpPr>
          <p:spPr>
            <a:xfrm>
              <a:off x="7966979"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8" name="tx2398"/>
            <p:cNvSpPr/>
            <p:nvPr/>
          </p:nvSpPr>
          <p:spPr>
            <a:xfrm>
              <a:off x="8263434"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9" name="tx2399"/>
            <p:cNvSpPr/>
            <p:nvPr/>
          </p:nvSpPr>
          <p:spPr>
            <a:xfrm>
              <a:off x="8559889"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0" name="tx2400"/>
            <p:cNvSpPr/>
            <p:nvPr/>
          </p:nvSpPr>
          <p:spPr>
            <a:xfrm>
              <a:off x="8856344"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1" name="tx2401"/>
            <p:cNvSpPr/>
            <p:nvPr/>
          </p:nvSpPr>
          <p:spPr>
            <a:xfrm>
              <a:off x="2037876"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2" name="tx2402"/>
            <p:cNvSpPr/>
            <p:nvPr/>
          </p:nvSpPr>
          <p:spPr>
            <a:xfrm>
              <a:off x="2334331"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03" name="tx2403"/>
            <p:cNvSpPr/>
            <p:nvPr/>
          </p:nvSpPr>
          <p:spPr>
            <a:xfrm>
              <a:off x="2630786"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4" name="tx2404"/>
            <p:cNvSpPr/>
            <p:nvPr/>
          </p:nvSpPr>
          <p:spPr>
            <a:xfrm>
              <a:off x="2927241"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05" name="tx2405"/>
            <p:cNvSpPr/>
            <p:nvPr/>
          </p:nvSpPr>
          <p:spPr>
            <a:xfrm>
              <a:off x="3223697"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06" name="tx2406"/>
            <p:cNvSpPr/>
            <p:nvPr/>
          </p:nvSpPr>
          <p:spPr>
            <a:xfrm>
              <a:off x="3520152" y="408447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407" name="tx2407"/>
            <p:cNvSpPr/>
            <p:nvPr/>
          </p:nvSpPr>
          <p:spPr>
            <a:xfrm>
              <a:off x="3816607"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08" name="tx2408"/>
            <p:cNvSpPr/>
            <p:nvPr/>
          </p:nvSpPr>
          <p:spPr>
            <a:xfrm>
              <a:off x="4113062" y="40826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09" name="tx2409"/>
            <p:cNvSpPr/>
            <p:nvPr/>
          </p:nvSpPr>
          <p:spPr>
            <a:xfrm>
              <a:off x="4409517" y="40826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0" name="tx2410"/>
            <p:cNvSpPr/>
            <p:nvPr/>
          </p:nvSpPr>
          <p:spPr>
            <a:xfrm>
              <a:off x="4705972" y="40826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1" name="tx2411"/>
            <p:cNvSpPr/>
            <p:nvPr/>
          </p:nvSpPr>
          <p:spPr>
            <a:xfrm>
              <a:off x="5002427" y="40826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2" name="tx2412"/>
            <p:cNvSpPr/>
            <p:nvPr/>
          </p:nvSpPr>
          <p:spPr>
            <a:xfrm>
              <a:off x="529888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13" name="tx2413"/>
            <p:cNvSpPr/>
            <p:nvPr/>
          </p:nvSpPr>
          <p:spPr>
            <a:xfrm>
              <a:off x="5595338"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14" name="tx2414"/>
            <p:cNvSpPr/>
            <p:nvPr/>
          </p:nvSpPr>
          <p:spPr>
            <a:xfrm>
              <a:off x="589179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15" name="tx2415"/>
            <p:cNvSpPr/>
            <p:nvPr/>
          </p:nvSpPr>
          <p:spPr>
            <a:xfrm>
              <a:off x="6188248"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16" name="tx2416"/>
            <p:cNvSpPr/>
            <p:nvPr/>
          </p:nvSpPr>
          <p:spPr>
            <a:xfrm>
              <a:off x="648470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17" name="tx2417"/>
            <p:cNvSpPr/>
            <p:nvPr/>
          </p:nvSpPr>
          <p:spPr>
            <a:xfrm>
              <a:off x="6781158"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18" name="tx2418"/>
            <p:cNvSpPr/>
            <p:nvPr/>
          </p:nvSpPr>
          <p:spPr>
            <a:xfrm>
              <a:off x="707761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19" name="tx2419"/>
            <p:cNvSpPr/>
            <p:nvPr/>
          </p:nvSpPr>
          <p:spPr>
            <a:xfrm>
              <a:off x="7374069"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20" name="tx2420"/>
            <p:cNvSpPr/>
            <p:nvPr/>
          </p:nvSpPr>
          <p:spPr>
            <a:xfrm>
              <a:off x="7670524"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21" name="tx2421"/>
            <p:cNvSpPr/>
            <p:nvPr/>
          </p:nvSpPr>
          <p:spPr>
            <a:xfrm>
              <a:off x="7966979" y="408359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422" name="tx2422"/>
            <p:cNvSpPr/>
            <p:nvPr/>
          </p:nvSpPr>
          <p:spPr>
            <a:xfrm>
              <a:off x="8263434"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23" name="tx2423"/>
            <p:cNvSpPr/>
            <p:nvPr/>
          </p:nvSpPr>
          <p:spPr>
            <a:xfrm>
              <a:off x="8559889"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24" name="tx2424"/>
            <p:cNvSpPr/>
            <p:nvPr/>
          </p:nvSpPr>
          <p:spPr>
            <a:xfrm>
              <a:off x="8856344"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25" name="tx2425"/>
            <p:cNvSpPr/>
            <p:nvPr/>
          </p:nvSpPr>
          <p:spPr>
            <a:xfrm>
              <a:off x="2037876"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426" name="tx2426"/>
            <p:cNvSpPr/>
            <p:nvPr/>
          </p:nvSpPr>
          <p:spPr>
            <a:xfrm>
              <a:off x="7670524"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27" name="tx2427"/>
            <p:cNvSpPr/>
            <p:nvPr/>
          </p:nvSpPr>
          <p:spPr>
            <a:xfrm>
              <a:off x="7966979" y="4712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28" name="tx2428"/>
            <p:cNvSpPr/>
            <p:nvPr/>
          </p:nvSpPr>
          <p:spPr>
            <a:xfrm>
              <a:off x="8263434"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429" name="tx2429"/>
            <p:cNvSpPr/>
            <p:nvPr/>
          </p:nvSpPr>
          <p:spPr>
            <a:xfrm>
              <a:off x="8559889"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30" name="tx2430"/>
            <p:cNvSpPr/>
            <p:nvPr/>
          </p:nvSpPr>
          <p:spPr>
            <a:xfrm>
              <a:off x="8856344"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31" name="tx2431"/>
            <p:cNvSpPr/>
            <p:nvPr/>
          </p:nvSpPr>
          <p:spPr>
            <a:xfrm>
              <a:off x="2037876"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32" name="tx2432"/>
            <p:cNvSpPr/>
            <p:nvPr/>
          </p:nvSpPr>
          <p:spPr>
            <a:xfrm>
              <a:off x="2334331"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33" name="tx2433"/>
            <p:cNvSpPr/>
            <p:nvPr/>
          </p:nvSpPr>
          <p:spPr>
            <a:xfrm>
              <a:off x="2630786"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34" name="tx2434"/>
            <p:cNvSpPr/>
            <p:nvPr/>
          </p:nvSpPr>
          <p:spPr>
            <a:xfrm>
              <a:off x="2927241"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35" name="tx2435"/>
            <p:cNvSpPr/>
            <p:nvPr/>
          </p:nvSpPr>
          <p:spPr>
            <a:xfrm>
              <a:off x="322369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6" name="tx2436"/>
            <p:cNvSpPr/>
            <p:nvPr/>
          </p:nvSpPr>
          <p:spPr>
            <a:xfrm>
              <a:off x="3520152"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7" name="tx2437"/>
            <p:cNvSpPr/>
            <p:nvPr/>
          </p:nvSpPr>
          <p:spPr>
            <a:xfrm>
              <a:off x="381660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8" name="tx2438"/>
            <p:cNvSpPr/>
            <p:nvPr/>
          </p:nvSpPr>
          <p:spPr>
            <a:xfrm>
              <a:off x="4113062"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39" name="tx2439"/>
            <p:cNvSpPr/>
            <p:nvPr/>
          </p:nvSpPr>
          <p:spPr>
            <a:xfrm>
              <a:off x="440951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40" name="tx2440"/>
            <p:cNvSpPr/>
            <p:nvPr/>
          </p:nvSpPr>
          <p:spPr>
            <a:xfrm>
              <a:off x="4705972"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41" name="tx2441"/>
            <p:cNvSpPr/>
            <p:nvPr/>
          </p:nvSpPr>
          <p:spPr>
            <a:xfrm>
              <a:off x="500242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42" name="tx2442"/>
            <p:cNvSpPr/>
            <p:nvPr/>
          </p:nvSpPr>
          <p:spPr>
            <a:xfrm>
              <a:off x="529888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3" name="tx2443"/>
            <p:cNvSpPr/>
            <p:nvPr/>
          </p:nvSpPr>
          <p:spPr>
            <a:xfrm>
              <a:off x="5595338"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44" name="tx2444"/>
            <p:cNvSpPr/>
            <p:nvPr/>
          </p:nvSpPr>
          <p:spPr>
            <a:xfrm>
              <a:off x="589179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45" name="tx2445"/>
            <p:cNvSpPr/>
            <p:nvPr/>
          </p:nvSpPr>
          <p:spPr>
            <a:xfrm>
              <a:off x="6188248" y="43189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46" name="tx2446"/>
            <p:cNvSpPr/>
            <p:nvPr/>
          </p:nvSpPr>
          <p:spPr>
            <a:xfrm>
              <a:off x="648470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7" name="tx2447"/>
            <p:cNvSpPr/>
            <p:nvPr/>
          </p:nvSpPr>
          <p:spPr>
            <a:xfrm>
              <a:off x="6781158"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8" name="tx2448"/>
            <p:cNvSpPr/>
            <p:nvPr/>
          </p:nvSpPr>
          <p:spPr>
            <a:xfrm>
              <a:off x="707761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49" name="tx2449"/>
            <p:cNvSpPr/>
            <p:nvPr/>
          </p:nvSpPr>
          <p:spPr>
            <a:xfrm>
              <a:off x="7374069"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50" name="tx2450"/>
            <p:cNvSpPr/>
            <p:nvPr/>
          </p:nvSpPr>
          <p:spPr>
            <a:xfrm>
              <a:off x="7670524"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51" name="tx2451"/>
            <p:cNvSpPr/>
            <p:nvPr/>
          </p:nvSpPr>
          <p:spPr>
            <a:xfrm>
              <a:off x="7966979"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52" name="tx2452"/>
            <p:cNvSpPr/>
            <p:nvPr/>
          </p:nvSpPr>
          <p:spPr>
            <a:xfrm>
              <a:off x="8263434"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453" name="tx2453"/>
            <p:cNvSpPr/>
            <p:nvPr/>
          </p:nvSpPr>
          <p:spPr>
            <a:xfrm>
              <a:off x="8559889"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454" name="tx2454"/>
            <p:cNvSpPr/>
            <p:nvPr/>
          </p:nvSpPr>
          <p:spPr>
            <a:xfrm>
              <a:off x="8856344" y="43198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455" name="tx2455"/>
            <p:cNvSpPr/>
            <p:nvPr/>
          </p:nvSpPr>
          <p:spPr>
            <a:xfrm>
              <a:off x="2037876" y="171971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56" name="tx2456"/>
            <p:cNvSpPr/>
            <p:nvPr/>
          </p:nvSpPr>
          <p:spPr>
            <a:xfrm>
              <a:off x="2334331"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7" name="tx2457"/>
            <p:cNvSpPr/>
            <p:nvPr/>
          </p:nvSpPr>
          <p:spPr>
            <a:xfrm>
              <a:off x="2630786"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8" name="tx2458"/>
            <p:cNvSpPr/>
            <p:nvPr/>
          </p:nvSpPr>
          <p:spPr>
            <a:xfrm>
              <a:off x="2927241"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9" name="tx2459"/>
            <p:cNvSpPr/>
            <p:nvPr/>
          </p:nvSpPr>
          <p:spPr>
            <a:xfrm>
              <a:off x="322369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0" name="tx2460"/>
            <p:cNvSpPr/>
            <p:nvPr/>
          </p:nvSpPr>
          <p:spPr>
            <a:xfrm>
              <a:off x="3520152"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1" name="tx2461"/>
            <p:cNvSpPr/>
            <p:nvPr/>
          </p:nvSpPr>
          <p:spPr>
            <a:xfrm>
              <a:off x="381660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2" name="tx2462"/>
            <p:cNvSpPr/>
            <p:nvPr/>
          </p:nvSpPr>
          <p:spPr>
            <a:xfrm>
              <a:off x="4113062"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3" name="tx2463"/>
            <p:cNvSpPr/>
            <p:nvPr/>
          </p:nvSpPr>
          <p:spPr>
            <a:xfrm>
              <a:off x="440951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4" name="tx2464"/>
            <p:cNvSpPr/>
            <p:nvPr/>
          </p:nvSpPr>
          <p:spPr>
            <a:xfrm>
              <a:off x="4705972"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5" name="tx2465"/>
            <p:cNvSpPr/>
            <p:nvPr/>
          </p:nvSpPr>
          <p:spPr>
            <a:xfrm>
              <a:off x="500242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6" name="tx2466"/>
            <p:cNvSpPr/>
            <p:nvPr/>
          </p:nvSpPr>
          <p:spPr>
            <a:xfrm>
              <a:off x="529888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7" name="tx2467"/>
            <p:cNvSpPr/>
            <p:nvPr/>
          </p:nvSpPr>
          <p:spPr>
            <a:xfrm>
              <a:off x="5595338"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8" name="tx2468"/>
            <p:cNvSpPr/>
            <p:nvPr/>
          </p:nvSpPr>
          <p:spPr>
            <a:xfrm>
              <a:off x="589179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9" name="tx2469"/>
            <p:cNvSpPr/>
            <p:nvPr/>
          </p:nvSpPr>
          <p:spPr>
            <a:xfrm>
              <a:off x="6188248"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0" name="tx2470"/>
            <p:cNvSpPr/>
            <p:nvPr/>
          </p:nvSpPr>
          <p:spPr>
            <a:xfrm>
              <a:off x="648470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1" name="tx2471"/>
            <p:cNvSpPr/>
            <p:nvPr/>
          </p:nvSpPr>
          <p:spPr>
            <a:xfrm>
              <a:off x="6781158"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2" name="tx2472"/>
            <p:cNvSpPr/>
            <p:nvPr/>
          </p:nvSpPr>
          <p:spPr>
            <a:xfrm>
              <a:off x="707761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3" name="tx2473"/>
            <p:cNvSpPr/>
            <p:nvPr/>
          </p:nvSpPr>
          <p:spPr>
            <a:xfrm>
              <a:off x="7374069"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4" name="tx2474"/>
            <p:cNvSpPr/>
            <p:nvPr/>
          </p:nvSpPr>
          <p:spPr>
            <a:xfrm>
              <a:off x="7670524"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5" name="tx2475"/>
            <p:cNvSpPr/>
            <p:nvPr/>
          </p:nvSpPr>
          <p:spPr>
            <a:xfrm>
              <a:off x="7966979"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6" name="tx2476"/>
            <p:cNvSpPr/>
            <p:nvPr/>
          </p:nvSpPr>
          <p:spPr>
            <a:xfrm>
              <a:off x="8263434"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7" name="tx2477"/>
            <p:cNvSpPr/>
            <p:nvPr/>
          </p:nvSpPr>
          <p:spPr>
            <a:xfrm>
              <a:off x="8559889"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8" name="tx2478"/>
            <p:cNvSpPr/>
            <p:nvPr/>
          </p:nvSpPr>
          <p:spPr>
            <a:xfrm>
              <a:off x="8856344"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79" name="tx2479"/>
            <p:cNvSpPr/>
            <p:nvPr/>
          </p:nvSpPr>
          <p:spPr>
            <a:xfrm>
              <a:off x="2334331"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80" name="tx2480"/>
            <p:cNvSpPr/>
            <p:nvPr/>
          </p:nvSpPr>
          <p:spPr>
            <a:xfrm>
              <a:off x="2630786"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81" name="tx2481"/>
            <p:cNvSpPr/>
            <p:nvPr/>
          </p:nvSpPr>
          <p:spPr>
            <a:xfrm>
              <a:off x="2927241"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82" name="tx2482"/>
            <p:cNvSpPr/>
            <p:nvPr/>
          </p:nvSpPr>
          <p:spPr>
            <a:xfrm>
              <a:off x="322369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83" name="tx2483"/>
            <p:cNvSpPr/>
            <p:nvPr/>
          </p:nvSpPr>
          <p:spPr>
            <a:xfrm>
              <a:off x="3520152"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84" name="tx2484"/>
            <p:cNvSpPr/>
            <p:nvPr/>
          </p:nvSpPr>
          <p:spPr>
            <a:xfrm>
              <a:off x="381660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85" name="tx2485"/>
            <p:cNvSpPr/>
            <p:nvPr/>
          </p:nvSpPr>
          <p:spPr>
            <a:xfrm>
              <a:off x="4113062"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6" name="tx2486"/>
            <p:cNvSpPr/>
            <p:nvPr/>
          </p:nvSpPr>
          <p:spPr>
            <a:xfrm>
              <a:off x="440951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87" name="tx2487"/>
            <p:cNvSpPr/>
            <p:nvPr/>
          </p:nvSpPr>
          <p:spPr>
            <a:xfrm>
              <a:off x="4705972"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88" name="tx2488"/>
            <p:cNvSpPr/>
            <p:nvPr/>
          </p:nvSpPr>
          <p:spPr>
            <a:xfrm>
              <a:off x="500242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89" name="tx2489"/>
            <p:cNvSpPr/>
            <p:nvPr/>
          </p:nvSpPr>
          <p:spPr>
            <a:xfrm>
              <a:off x="529888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90" name="tx2490"/>
            <p:cNvSpPr/>
            <p:nvPr/>
          </p:nvSpPr>
          <p:spPr>
            <a:xfrm>
              <a:off x="5595338" y="3137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1" name="tx2491"/>
            <p:cNvSpPr/>
            <p:nvPr/>
          </p:nvSpPr>
          <p:spPr>
            <a:xfrm>
              <a:off x="589179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2" name="tx2492"/>
            <p:cNvSpPr/>
            <p:nvPr/>
          </p:nvSpPr>
          <p:spPr>
            <a:xfrm>
              <a:off x="6188248"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3" name="tx2493"/>
            <p:cNvSpPr/>
            <p:nvPr/>
          </p:nvSpPr>
          <p:spPr>
            <a:xfrm>
              <a:off x="648470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4" name="tx2494"/>
            <p:cNvSpPr/>
            <p:nvPr/>
          </p:nvSpPr>
          <p:spPr>
            <a:xfrm>
              <a:off x="6781158"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5" name="tx2495"/>
            <p:cNvSpPr/>
            <p:nvPr/>
          </p:nvSpPr>
          <p:spPr>
            <a:xfrm>
              <a:off x="707761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6" name="tx2496"/>
            <p:cNvSpPr/>
            <p:nvPr/>
          </p:nvSpPr>
          <p:spPr>
            <a:xfrm>
              <a:off x="7374069"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97" name="tx2497"/>
            <p:cNvSpPr/>
            <p:nvPr/>
          </p:nvSpPr>
          <p:spPr>
            <a:xfrm>
              <a:off x="2037876"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8" name="tx2498"/>
            <p:cNvSpPr/>
            <p:nvPr/>
          </p:nvSpPr>
          <p:spPr>
            <a:xfrm>
              <a:off x="7670524"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9" name="tx2499"/>
            <p:cNvSpPr/>
            <p:nvPr/>
          </p:nvSpPr>
          <p:spPr>
            <a:xfrm>
              <a:off x="7966979"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00" name="tx2500"/>
            <p:cNvSpPr/>
            <p:nvPr/>
          </p:nvSpPr>
          <p:spPr>
            <a:xfrm>
              <a:off x="8263434"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1" name="tx2501"/>
            <p:cNvSpPr/>
            <p:nvPr/>
          </p:nvSpPr>
          <p:spPr>
            <a:xfrm>
              <a:off x="8559889"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02" name="tx2502"/>
            <p:cNvSpPr/>
            <p:nvPr/>
          </p:nvSpPr>
          <p:spPr>
            <a:xfrm>
              <a:off x="8856344"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03" name="tx2503"/>
            <p:cNvSpPr/>
            <p:nvPr/>
          </p:nvSpPr>
          <p:spPr>
            <a:xfrm>
              <a:off x="2037876"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04" name="tx2504"/>
            <p:cNvSpPr/>
            <p:nvPr/>
          </p:nvSpPr>
          <p:spPr>
            <a:xfrm>
              <a:off x="2334331" y="29799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05" name="tx2505"/>
            <p:cNvSpPr/>
            <p:nvPr/>
          </p:nvSpPr>
          <p:spPr>
            <a:xfrm>
              <a:off x="2630786"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06" name="tx2506"/>
            <p:cNvSpPr/>
            <p:nvPr/>
          </p:nvSpPr>
          <p:spPr>
            <a:xfrm>
              <a:off x="2927241"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07" name="tx2507"/>
            <p:cNvSpPr/>
            <p:nvPr/>
          </p:nvSpPr>
          <p:spPr>
            <a:xfrm>
              <a:off x="322369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08" name="tx2508"/>
            <p:cNvSpPr/>
            <p:nvPr/>
          </p:nvSpPr>
          <p:spPr>
            <a:xfrm>
              <a:off x="3520152"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9" name="tx2509"/>
            <p:cNvSpPr/>
            <p:nvPr/>
          </p:nvSpPr>
          <p:spPr>
            <a:xfrm>
              <a:off x="381660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10" name="tx2510"/>
            <p:cNvSpPr/>
            <p:nvPr/>
          </p:nvSpPr>
          <p:spPr>
            <a:xfrm>
              <a:off x="4113062"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11" name="tx2511"/>
            <p:cNvSpPr/>
            <p:nvPr/>
          </p:nvSpPr>
          <p:spPr>
            <a:xfrm>
              <a:off x="440951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2" name="tx2512"/>
            <p:cNvSpPr/>
            <p:nvPr/>
          </p:nvSpPr>
          <p:spPr>
            <a:xfrm>
              <a:off x="4705972"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3" name="tx2513"/>
            <p:cNvSpPr/>
            <p:nvPr/>
          </p:nvSpPr>
          <p:spPr>
            <a:xfrm>
              <a:off x="500242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14" name="tx2514"/>
            <p:cNvSpPr/>
            <p:nvPr/>
          </p:nvSpPr>
          <p:spPr>
            <a:xfrm>
              <a:off x="529888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15" name="tx2515"/>
            <p:cNvSpPr/>
            <p:nvPr/>
          </p:nvSpPr>
          <p:spPr>
            <a:xfrm>
              <a:off x="5595338"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16" name="tx2516"/>
            <p:cNvSpPr/>
            <p:nvPr/>
          </p:nvSpPr>
          <p:spPr>
            <a:xfrm>
              <a:off x="589179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7" name="tx2517"/>
            <p:cNvSpPr/>
            <p:nvPr/>
          </p:nvSpPr>
          <p:spPr>
            <a:xfrm>
              <a:off x="6188248" y="29799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18" name="tx2518"/>
            <p:cNvSpPr/>
            <p:nvPr/>
          </p:nvSpPr>
          <p:spPr>
            <a:xfrm>
              <a:off x="648470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9" name="tx2519"/>
            <p:cNvSpPr/>
            <p:nvPr/>
          </p:nvSpPr>
          <p:spPr>
            <a:xfrm>
              <a:off x="6781158"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20" name="tx2520"/>
            <p:cNvSpPr/>
            <p:nvPr/>
          </p:nvSpPr>
          <p:spPr>
            <a:xfrm>
              <a:off x="707761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21" name="tx2521"/>
            <p:cNvSpPr/>
            <p:nvPr/>
          </p:nvSpPr>
          <p:spPr>
            <a:xfrm>
              <a:off x="7374069"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22" name="tx2522"/>
            <p:cNvSpPr/>
            <p:nvPr/>
          </p:nvSpPr>
          <p:spPr>
            <a:xfrm>
              <a:off x="7670524"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3" name="tx2523"/>
            <p:cNvSpPr/>
            <p:nvPr/>
          </p:nvSpPr>
          <p:spPr>
            <a:xfrm>
              <a:off x="7966979"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24" name="tx2524"/>
            <p:cNvSpPr/>
            <p:nvPr/>
          </p:nvSpPr>
          <p:spPr>
            <a:xfrm>
              <a:off x="8263434"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25" name="tx2525"/>
            <p:cNvSpPr/>
            <p:nvPr/>
          </p:nvSpPr>
          <p:spPr>
            <a:xfrm>
              <a:off x="8559889"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26" name="tx2526"/>
            <p:cNvSpPr/>
            <p:nvPr/>
          </p:nvSpPr>
          <p:spPr>
            <a:xfrm>
              <a:off x="8856344" y="29799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27" name="tx2527"/>
            <p:cNvSpPr/>
            <p:nvPr/>
          </p:nvSpPr>
          <p:spPr>
            <a:xfrm>
              <a:off x="2037876" y="51863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528" name="tx2528"/>
            <p:cNvSpPr/>
            <p:nvPr/>
          </p:nvSpPr>
          <p:spPr>
            <a:xfrm>
              <a:off x="2334331"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529" name="tx2529"/>
            <p:cNvSpPr/>
            <p:nvPr/>
          </p:nvSpPr>
          <p:spPr>
            <a:xfrm>
              <a:off x="2630786" y="51853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530" name="tx2530"/>
            <p:cNvSpPr/>
            <p:nvPr/>
          </p:nvSpPr>
          <p:spPr>
            <a:xfrm>
              <a:off x="2927241" y="51863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531" name="tx2531"/>
            <p:cNvSpPr/>
            <p:nvPr/>
          </p:nvSpPr>
          <p:spPr>
            <a:xfrm>
              <a:off x="3223697"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32" name="tx2532"/>
            <p:cNvSpPr/>
            <p:nvPr/>
          </p:nvSpPr>
          <p:spPr>
            <a:xfrm>
              <a:off x="3520152" y="51853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33" name="tx2533"/>
            <p:cNvSpPr/>
            <p:nvPr/>
          </p:nvSpPr>
          <p:spPr>
            <a:xfrm>
              <a:off x="3816607"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34" name="tx2534"/>
            <p:cNvSpPr/>
            <p:nvPr/>
          </p:nvSpPr>
          <p:spPr>
            <a:xfrm>
              <a:off x="4113062"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35" name="tx2535"/>
            <p:cNvSpPr/>
            <p:nvPr/>
          </p:nvSpPr>
          <p:spPr>
            <a:xfrm>
              <a:off x="4409517"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36" name="tx2536"/>
            <p:cNvSpPr/>
            <p:nvPr/>
          </p:nvSpPr>
          <p:spPr>
            <a:xfrm>
              <a:off x="4705972"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37" name="tx2537"/>
            <p:cNvSpPr/>
            <p:nvPr/>
          </p:nvSpPr>
          <p:spPr>
            <a:xfrm>
              <a:off x="5002427"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38" name="tx2538"/>
            <p:cNvSpPr/>
            <p:nvPr/>
          </p:nvSpPr>
          <p:spPr>
            <a:xfrm>
              <a:off x="529888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39" name="tx2539"/>
            <p:cNvSpPr/>
            <p:nvPr/>
          </p:nvSpPr>
          <p:spPr>
            <a:xfrm>
              <a:off x="5595338"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540" name="tx2540"/>
            <p:cNvSpPr/>
            <p:nvPr/>
          </p:nvSpPr>
          <p:spPr>
            <a:xfrm>
              <a:off x="589179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541" name="tx2541"/>
            <p:cNvSpPr/>
            <p:nvPr/>
          </p:nvSpPr>
          <p:spPr>
            <a:xfrm>
              <a:off x="6188248" y="51863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542" name="tx2542"/>
            <p:cNvSpPr/>
            <p:nvPr/>
          </p:nvSpPr>
          <p:spPr>
            <a:xfrm>
              <a:off x="6484703" y="51853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543" name="tx2543"/>
            <p:cNvSpPr/>
            <p:nvPr/>
          </p:nvSpPr>
          <p:spPr>
            <a:xfrm>
              <a:off x="6781158" y="51871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544" name="tx2544"/>
            <p:cNvSpPr/>
            <p:nvPr/>
          </p:nvSpPr>
          <p:spPr>
            <a:xfrm>
              <a:off x="707761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545" name="tx2545"/>
            <p:cNvSpPr/>
            <p:nvPr/>
          </p:nvSpPr>
          <p:spPr>
            <a:xfrm>
              <a:off x="7374069"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46" name="tx2546"/>
            <p:cNvSpPr/>
            <p:nvPr/>
          </p:nvSpPr>
          <p:spPr>
            <a:xfrm>
              <a:off x="7670524" y="51871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547" name="tx2547"/>
            <p:cNvSpPr/>
            <p:nvPr/>
          </p:nvSpPr>
          <p:spPr>
            <a:xfrm>
              <a:off x="8263434" y="51863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548" name="tx2548"/>
            <p:cNvSpPr/>
            <p:nvPr/>
          </p:nvSpPr>
          <p:spPr>
            <a:xfrm>
              <a:off x="8559889" y="51871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549" name="tx2549"/>
            <p:cNvSpPr/>
            <p:nvPr/>
          </p:nvSpPr>
          <p:spPr>
            <a:xfrm>
              <a:off x="8856344" y="51863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550" name="tx2550"/>
            <p:cNvSpPr/>
            <p:nvPr/>
          </p:nvSpPr>
          <p:spPr>
            <a:xfrm>
              <a:off x="2037876"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51" name="tx2551"/>
            <p:cNvSpPr/>
            <p:nvPr/>
          </p:nvSpPr>
          <p:spPr>
            <a:xfrm>
              <a:off x="2334331"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52" name="tx2552"/>
            <p:cNvSpPr/>
            <p:nvPr/>
          </p:nvSpPr>
          <p:spPr>
            <a:xfrm>
              <a:off x="2630786"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53" name="tx2553"/>
            <p:cNvSpPr/>
            <p:nvPr/>
          </p:nvSpPr>
          <p:spPr>
            <a:xfrm>
              <a:off x="2927241"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54" name="tx2554"/>
            <p:cNvSpPr/>
            <p:nvPr/>
          </p:nvSpPr>
          <p:spPr>
            <a:xfrm>
              <a:off x="322369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55" name="tx2555"/>
            <p:cNvSpPr/>
            <p:nvPr/>
          </p:nvSpPr>
          <p:spPr>
            <a:xfrm>
              <a:off x="3520152"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56" name="tx2556"/>
            <p:cNvSpPr/>
            <p:nvPr/>
          </p:nvSpPr>
          <p:spPr>
            <a:xfrm>
              <a:off x="381660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57" name="tx2557"/>
            <p:cNvSpPr/>
            <p:nvPr/>
          </p:nvSpPr>
          <p:spPr>
            <a:xfrm>
              <a:off x="4113062"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58" name="tx2558"/>
            <p:cNvSpPr/>
            <p:nvPr/>
          </p:nvSpPr>
          <p:spPr>
            <a:xfrm>
              <a:off x="440951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59" name="tx2559"/>
            <p:cNvSpPr/>
            <p:nvPr/>
          </p:nvSpPr>
          <p:spPr>
            <a:xfrm>
              <a:off x="4705972"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60" name="tx2560"/>
            <p:cNvSpPr/>
            <p:nvPr/>
          </p:nvSpPr>
          <p:spPr>
            <a:xfrm>
              <a:off x="500242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61" name="tx2561"/>
            <p:cNvSpPr/>
            <p:nvPr/>
          </p:nvSpPr>
          <p:spPr>
            <a:xfrm>
              <a:off x="529888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62" name="tx2562"/>
            <p:cNvSpPr/>
            <p:nvPr/>
          </p:nvSpPr>
          <p:spPr>
            <a:xfrm>
              <a:off x="5595338"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63" name="tx2563"/>
            <p:cNvSpPr/>
            <p:nvPr/>
          </p:nvSpPr>
          <p:spPr>
            <a:xfrm>
              <a:off x="589179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64" name="tx2564"/>
            <p:cNvSpPr/>
            <p:nvPr/>
          </p:nvSpPr>
          <p:spPr>
            <a:xfrm>
              <a:off x="6188248"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65" name="tx2565"/>
            <p:cNvSpPr/>
            <p:nvPr/>
          </p:nvSpPr>
          <p:spPr>
            <a:xfrm>
              <a:off x="648470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66" name="tx2566"/>
            <p:cNvSpPr/>
            <p:nvPr/>
          </p:nvSpPr>
          <p:spPr>
            <a:xfrm>
              <a:off x="6781158"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67" name="tx2567"/>
            <p:cNvSpPr/>
            <p:nvPr/>
          </p:nvSpPr>
          <p:spPr>
            <a:xfrm>
              <a:off x="707761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68" name="tx2568"/>
            <p:cNvSpPr/>
            <p:nvPr/>
          </p:nvSpPr>
          <p:spPr>
            <a:xfrm>
              <a:off x="7374069"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69" name="tx2569"/>
            <p:cNvSpPr/>
            <p:nvPr/>
          </p:nvSpPr>
          <p:spPr>
            <a:xfrm>
              <a:off x="7670524"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70" name="tx2570"/>
            <p:cNvSpPr/>
            <p:nvPr/>
          </p:nvSpPr>
          <p:spPr>
            <a:xfrm>
              <a:off x="7966979" y="42402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71" name="tx2571"/>
            <p:cNvSpPr/>
            <p:nvPr/>
          </p:nvSpPr>
          <p:spPr>
            <a:xfrm>
              <a:off x="8263434" y="424200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572" name="tx2572"/>
            <p:cNvSpPr/>
            <p:nvPr/>
          </p:nvSpPr>
          <p:spPr>
            <a:xfrm>
              <a:off x="8559889"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73" name="tx2573"/>
            <p:cNvSpPr/>
            <p:nvPr/>
          </p:nvSpPr>
          <p:spPr>
            <a:xfrm>
              <a:off x="8856344"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74" name="tx2574"/>
            <p:cNvSpPr/>
            <p:nvPr/>
          </p:nvSpPr>
          <p:spPr>
            <a:xfrm>
              <a:off x="203787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75" name="tx2575"/>
            <p:cNvSpPr/>
            <p:nvPr/>
          </p:nvSpPr>
          <p:spPr>
            <a:xfrm>
              <a:off x="233433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76" name="tx2576"/>
            <p:cNvSpPr/>
            <p:nvPr/>
          </p:nvSpPr>
          <p:spPr>
            <a:xfrm>
              <a:off x="263078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77" name="tx2577"/>
            <p:cNvSpPr/>
            <p:nvPr/>
          </p:nvSpPr>
          <p:spPr>
            <a:xfrm>
              <a:off x="292724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8" name="tx2578"/>
            <p:cNvSpPr/>
            <p:nvPr/>
          </p:nvSpPr>
          <p:spPr>
            <a:xfrm>
              <a:off x="322369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9" name="tx2579"/>
            <p:cNvSpPr/>
            <p:nvPr/>
          </p:nvSpPr>
          <p:spPr>
            <a:xfrm>
              <a:off x="352015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0" name="tx2580"/>
            <p:cNvSpPr/>
            <p:nvPr/>
          </p:nvSpPr>
          <p:spPr>
            <a:xfrm>
              <a:off x="381660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1" name="tx2581"/>
            <p:cNvSpPr/>
            <p:nvPr/>
          </p:nvSpPr>
          <p:spPr>
            <a:xfrm>
              <a:off x="411306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2" name="tx2582"/>
            <p:cNvSpPr/>
            <p:nvPr/>
          </p:nvSpPr>
          <p:spPr>
            <a:xfrm>
              <a:off x="440951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3" name="tx2583"/>
            <p:cNvSpPr/>
            <p:nvPr/>
          </p:nvSpPr>
          <p:spPr>
            <a:xfrm>
              <a:off x="470597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4" name="tx2584"/>
            <p:cNvSpPr/>
            <p:nvPr/>
          </p:nvSpPr>
          <p:spPr>
            <a:xfrm>
              <a:off x="500242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5" name="tx2585"/>
            <p:cNvSpPr/>
            <p:nvPr/>
          </p:nvSpPr>
          <p:spPr>
            <a:xfrm>
              <a:off x="529888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6" name="tx2586"/>
            <p:cNvSpPr/>
            <p:nvPr/>
          </p:nvSpPr>
          <p:spPr>
            <a:xfrm>
              <a:off x="559533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7" name="tx2587"/>
            <p:cNvSpPr/>
            <p:nvPr/>
          </p:nvSpPr>
          <p:spPr>
            <a:xfrm>
              <a:off x="589179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8" name="tx2588"/>
            <p:cNvSpPr/>
            <p:nvPr/>
          </p:nvSpPr>
          <p:spPr>
            <a:xfrm>
              <a:off x="618824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9" name="tx2589"/>
            <p:cNvSpPr/>
            <p:nvPr/>
          </p:nvSpPr>
          <p:spPr>
            <a:xfrm>
              <a:off x="648470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0" name="tx2590"/>
            <p:cNvSpPr/>
            <p:nvPr/>
          </p:nvSpPr>
          <p:spPr>
            <a:xfrm>
              <a:off x="678115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1" name="tx2591"/>
            <p:cNvSpPr/>
            <p:nvPr/>
          </p:nvSpPr>
          <p:spPr>
            <a:xfrm>
              <a:off x="707761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2" name="tx2592"/>
            <p:cNvSpPr/>
            <p:nvPr/>
          </p:nvSpPr>
          <p:spPr>
            <a:xfrm>
              <a:off x="737406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3" name="tx2593"/>
            <p:cNvSpPr/>
            <p:nvPr/>
          </p:nvSpPr>
          <p:spPr>
            <a:xfrm>
              <a:off x="767052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4" name="tx2594"/>
            <p:cNvSpPr/>
            <p:nvPr/>
          </p:nvSpPr>
          <p:spPr>
            <a:xfrm>
              <a:off x="796697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5" name="tx2595"/>
            <p:cNvSpPr/>
            <p:nvPr/>
          </p:nvSpPr>
          <p:spPr>
            <a:xfrm>
              <a:off x="826343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96" name="tx2596"/>
            <p:cNvSpPr/>
            <p:nvPr/>
          </p:nvSpPr>
          <p:spPr>
            <a:xfrm>
              <a:off x="855988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97" name="tx2597"/>
            <p:cNvSpPr/>
            <p:nvPr/>
          </p:nvSpPr>
          <p:spPr>
            <a:xfrm>
              <a:off x="885634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98" name="tx2598"/>
            <p:cNvSpPr/>
            <p:nvPr/>
          </p:nvSpPr>
          <p:spPr>
            <a:xfrm>
              <a:off x="2037876"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9" name="tx2599"/>
            <p:cNvSpPr/>
            <p:nvPr/>
          </p:nvSpPr>
          <p:spPr>
            <a:xfrm>
              <a:off x="2334331"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00" name="tx2600"/>
            <p:cNvSpPr/>
            <p:nvPr/>
          </p:nvSpPr>
          <p:spPr>
            <a:xfrm>
              <a:off x="2630786"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1" name="tx2601"/>
            <p:cNvSpPr/>
            <p:nvPr/>
          </p:nvSpPr>
          <p:spPr>
            <a:xfrm>
              <a:off x="2927241" y="17984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602" name="tx2602"/>
            <p:cNvSpPr/>
            <p:nvPr/>
          </p:nvSpPr>
          <p:spPr>
            <a:xfrm>
              <a:off x="322369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03" name="tx2603"/>
            <p:cNvSpPr/>
            <p:nvPr/>
          </p:nvSpPr>
          <p:spPr>
            <a:xfrm>
              <a:off x="3520152"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4" name="tx2604"/>
            <p:cNvSpPr/>
            <p:nvPr/>
          </p:nvSpPr>
          <p:spPr>
            <a:xfrm>
              <a:off x="381660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5" name="tx2605"/>
            <p:cNvSpPr/>
            <p:nvPr/>
          </p:nvSpPr>
          <p:spPr>
            <a:xfrm>
              <a:off x="4113062"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6" name="tx2606"/>
            <p:cNvSpPr/>
            <p:nvPr/>
          </p:nvSpPr>
          <p:spPr>
            <a:xfrm>
              <a:off x="440951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07" name="tx2607"/>
            <p:cNvSpPr/>
            <p:nvPr/>
          </p:nvSpPr>
          <p:spPr>
            <a:xfrm>
              <a:off x="4705972"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08" name="tx2608"/>
            <p:cNvSpPr/>
            <p:nvPr/>
          </p:nvSpPr>
          <p:spPr>
            <a:xfrm>
              <a:off x="500242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09" name="tx2609"/>
            <p:cNvSpPr/>
            <p:nvPr/>
          </p:nvSpPr>
          <p:spPr>
            <a:xfrm>
              <a:off x="529888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10" name="tx2610"/>
            <p:cNvSpPr/>
            <p:nvPr/>
          </p:nvSpPr>
          <p:spPr>
            <a:xfrm>
              <a:off x="5595338"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11" name="tx2611"/>
            <p:cNvSpPr/>
            <p:nvPr/>
          </p:nvSpPr>
          <p:spPr>
            <a:xfrm>
              <a:off x="589179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2" name="tx2612"/>
            <p:cNvSpPr/>
            <p:nvPr/>
          </p:nvSpPr>
          <p:spPr>
            <a:xfrm>
              <a:off x="6188248"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3" name="tx2613"/>
            <p:cNvSpPr/>
            <p:nvPr/>
          </p:nvSpPr>
          <p:spPr>
            <a:xfrm>
              <a:off x="648470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4" name="tx2614"/>
            <p:cNvSpPr/>
            <p:nvPr/>
          </p:nvSpPr>
          <p:spPr>
            <a:xfrm>
              <a:off x="6781158"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5" name="tx2615"/>
            <p:cNvSpPr/>
            <p:nvPr/>
          </p:nvSpPr>
          <p:spPr>
            <a:xfrm>
              <a:off x="707761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6" name="tx2616"/>
            <p:cNvSpPr/>
            <p:nvPr/>
          </p:nvSpPr>
          <p:spPr>
            <a:xfrm>
              <a:off x="7374069"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7" name="tx2617"/>
            <p:cNvSpPr/>
            <p:nvPr/>
          </p:nvSpPr>
          <p:spPr>
            <a:xfrm>
              <a:off x="7670524"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8" name="tx2618"/>
            <p:cNvSpPr/>
            <p:nvPr/>
          </p:nvSpPr>
          <p:spPr>
            <a:xfrm>
              <a:off x="7966979"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9" name="tx2619"/>
            <p:cNvSpPr/>
            <p:nvPr/>
          </p:nvSpPr>
          <p:spPr>
            <a:xfrm>
              <a:off x="8263434"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0" name="tx2620"/>
            <p:cNvSpPr/>
            <p:nvPr/>
          </p:nvSpPr>
          <p:spPr>
            <a:xfrm>
              <a:off x="8559889"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1" name="tx2621"/>
            <p:cNvSpPr/>
            <p:nvPr/>
          </p:nvSpPr>
          <p:spPr>
            <a:xfrm>
              <a:off x="8856344"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2" name="tx2622"/>
            <p:cNvSpPr/>
            <p:nvPr/>
          </p:nvSpPr>
          <p:spPr>
            <a:xfrm>
              <a:off x="2037876"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23" name="tx2623"/>
            <p:cNvSpPr/>
            <p:nvPr/>
          </p:nvSpPr>
          <p:spPr>
            <a:xfrm>
              <a:off x="2334331"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24" name="tx2624"/>
            <p:cNvSpPr/>
            <p:nvPr/>
          </p:nvSpPr>
          <p:spPr>
            <a:xfrm>
              <a:off x="2630786"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25" name="tx2625"/>
            <p:cNvSpPr/>
            <p:nvPr/>
          </p:nvSpPr>
          <p:spPr>
            <a:xfrm>
              <a:off x="2927241"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6" name="tx2626"/>
            <p:cNvSpPr/>
            <p:nvPr/>
          </p:nvSpPr>
          <p:spPr>
            <a:xfrm>
              <a:off x="322369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7" name="tx2627"/>
            <p:cNvSpPr/>
            <p:nvPr/>
          </p:nvSpPr>
          <p:spPr>
            <a:xfrm>
              <a:off x="3520152"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8" name="tx2628"/>
            <p:cNvSpPr/>
            <p:nvPr/>
          </p:nvSpPr>
          <p:spPr>
            <a:xfrm>
              <a:off x="381660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9" name="tx2629"/>
            <p:cNvSpPr/>
            <p:nvPr/>
          </p:nvSpPr>
          <p:spPr>
            <a:xfrm>
              <a:off x="4113062"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0" name="tx2630"/>
            <p:cNvSpPr/>
            <p:nvPr/>
          </p:nvSpPr>
          <p:spPr>
            <a:xfrm>
              <a:off x="440951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1" name="tx2631"/>
            <p:cNvSpPr/>
            <p:nvPr/>
          </p:nvSpPr>
          <p:spPr>
            <a:xfrm>
              <a:off x="4705972"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2" name="tx2632"/>
            <p:cNvSpPr/>
            <p:nvPr/>
          </p:nvSpPr>
          <p:spPr>
            <a:xfrm>
              <a:off x="500242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3" name="tx2633"/>
            <p:cNvSpPr/>
            <p:nvPr/>
          </p:nvSpPr>
          <p:spPr>
            <a:xfrm>
              <a:off x="529888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4" name="tx2634"/>
            <p:cNvSpPr/>
            <p:nvPr/>
          </p:nvSpPr>
          <p:spPr>
            <a:xfrm>
              <a:off x="5595338"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35" name="tx2635"/>
            <p:cNvSpPr/>
            <p:nvPr/>
          </p:nvSpPr>
          <p:spPr>
            <a:xfrm>
              <a:off x="589179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6" name="tx2636"/>
            <p:cNvSpPr/>
            <p:nvPr/>
          </p:nvSpPr>
          <p:spPr>
            <a:xfrm>
              <a:off x="6188248"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37" name="tx2637"/>
            <p:cNvSpPr/>
            <p:nvPr/>
          </p:nvSpPr>
          <p:spPr>
            <a:xfrm>
              <a:off x="648470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38" name="tx2638"/>
            <p:cNvSpPr/>
            <p:nvPr/>
          </p:nvSpPr>
          <p:spPr>
            <a:xfrm>
              <a:off x="6781158"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39" name="tx2639"/>
            <p:cNvSpPr/>
            <p:nvPr/>
          </p:nvSpPr>
          <p:spPr>
            <a:xfrm>
              <a:off x="707761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0" name="tx2640"/>
            <p:cNvSpPr/>
            <p:nvPr/>
          </p:nvSpPr>
          <p:spPr>
            <a:xfrm>
              <a:off x="7374069"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1" name="tx2641"/>
            <p:cNvSpPr/>
            <p:nvPr/>
          </p:nvSpPr>
          <p:spPr>
            <a:xfrm>
              <a:off x="7670524"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2" name="tx2642"/>
            <p:cNvSpPr/>
            <p:nvPr/>
          </p:nvSpPr>
          <p:spPr>
            <a:xfrm>
              <a:off x="7966979"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3" name="tx2643"/>
            <p:cNvSpPr/>
            <p:nvPr/>
          </p:nvSpPr>
          <p:spPr>
            <a:xfrm>
              <a:off x="8263434"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4" name="tx2644"/>
            <p:cNvSpPr/>
            <p:nvPr/>
          </p:nvSpPr>
          <p:spPr>
            <a:xfrm>
              <a:off x="8559889"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5" name="tx2645"/>
            <p:cNvSpPr/>
            <p:nvPr/>
          </p:nvSpPr>
          <p:spPr>
            <a:xfrm>
              <a:off x="8856344"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6" name="tx2646"/>
            <p:cNvSpPr/>
            <p:nvPr/>
          </p:nvSpPr>
          <p:spPr>
            <a:xfrm>
              <a:off x="3520152"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647" name="tx2647"/>
            <p:cNvSpPr/>
            <p:nvPr/>
          </p:nvSpPr>
          <p:spPr>
            <a:xfrm>
              <a:off x="381660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648" name="tx2648"/>
            <p:cNvSpPr/>
            <p:nvPr/>
          </p:nvSpPr>
          <p:spPr>
            <a:xfrm>
              <a:off x="4113062"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649" name="tx2649"/>
            <p:cNvSpPr/>
            <p:nvPr/>
          </p:nvSpPr>
          <p:spPr>
            <a:xfrm>
              <a:off x="4409517" y="52641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650" name="tx2650"/>
            <p:cNvSpPr/>
            <p:nvPr/>
          </p:nvSpPr>
          <p:spPr>
            <a:xfrm>
              <a:off x="4705972" y="52650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651" name="tx2651"/>
            <p:cNvSpPr/>
            <p:nvPr/>
          </p:nvSpPr>
          <p:spPr>
            <a:xfrm>
              <a:off x="5002427" y="526595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652" name="tx2652"/>
            <p:cNvSpPr/>
            <p:nvPr/>
          </p:nvSpPr>
          <p:spPr>
            <a:xfrm>
              <a:off x="529888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653" name="tx2653"/>
            <p:cNvSpPr/>
            <p:nvPr/>
          </p:nvSpPr>
          <p:spPr>
            <a:xfrm>
              <a:off x="5595338"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654" name="tx2654"/>
            <p:cNvSpPr/>
            <p:nvPr/>
          </p:nvSpPr>
          <p:spPr>
            <a:xfrm>
              <a:off x="589179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655" name="tx2655"/>
            <p:cNvSpPr/>
            <p:nvPr/>
          </p:nvSpPr>
          <p:spPr>
            <a:xfrm>
              <a:off x="6188248"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56" name="tx2656"/>
            <p:cNvSpPr/>
            <p:nvPr/>
          </p:nvSpPr>
          <p:spPr>
            <a:xfrm>
              <a:off x="648470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657" name="tx2657"/>
            <p:cNvSpPr/>
            <p:nvPr/>
          </p:nvSpPr>
          <p:spPr>
            <a:xfrm>
              <a:off x="6781158"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658" name="tx2658"/>
            <p:cNvSpPr/>
            <p:nvPr/>
          </p:nvSpPr>
          <p:spPr>
            <a:xfrm>
              <a:off x="707761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59" name="tx2659"/>
            <p:cNvSpPr/>
            <p:nvPr/>
          </p:nvSpPr>
          <p:spPr>
            <a:xfrm>
              <a:off x="7374069"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60" name="tx2660"/>
            <p:cNvSpPr/>
            <p:nvPr/>
          </p:nvSpPr>
          <p:spPr>
            <a:xfrm>
              <a:off x="7670524"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61" name="tx2661"/>
            <p:cNvSpPr/>
            <p:nvPr/>
          </p:nvSpPr>
          <p:spPr>
            <a:xfrm>
              <a:off x="7966979"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662" name="tx2662"/>
            <p:cNvSpPr/>
            <p:nvPr/>
          </p:nvSpPr>
          <p:spPr>
            <a:xfrm>
              <a:off x="8263434"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663" name="tx2663"/>
            <p:cNvSpPr/>
            <p:nvPr/>
          </p:nvSpPr>
          <p:spPr>
            <a:xfrm>
              <a:off x="8559889"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664" name="tx2664"/>
            <p:cNvSpPr/>
            <p:nvPr/>
          </p:nvSpPr>
          <p:spPr>
            <a:xfrm>
              <a:off x="8856344" y="52650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665" name="tx2665"/>
            <p:cNvSpPr/>
            <p:nvPr/>
          </p:nvSpPr>
          <p:spPr>
            <a:xfrm>
              <a:off x="8559889"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666" name="tx2666"/>
            <p:cNvSpPr/>
            <p:nvPr/>
          </p:nvSpPr>
          <p:spPr>
            <a:xfrm>
              <a:off x="8856344" y="54216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667" name="tx2667"/>
            <p:cNvSpPr/>
            <p:nvPr/>
          </p:nvSpPr>
          <p:spPr>
            <a:xfrm>
              <a:off x="2037876"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8" name="tx2668"/>
            <p:cNvSpPr/>
            <p:nvPr/>
          </p:nvSpPr>
          <p:spPr>
            <a:xfrm>
              <a:off x="2334331"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9" name="tx2669"/>
            <p:cNvSpPr/>
            <p:nvPr/>
          </p:nvSpPr>
          <p:spPr>
            <a:xfrm>
              <a:off x="2630786"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0" name="tx2670"/>
            <p:cNvSpPr/>
            <p:nvPr/>
          </p:nvSpPr>
          <p:spPr>
            <a:xfrm>
              <a:off x="2927241"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71" name="tx2671"/>
            <p:cNvSpPr/>
            <p:nvPr/>
          </p:nvSpPr>
          <p:spPr>
            <a:xfrm>
              <a:off x="322369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2" name="tx2672"/>
            <p:cNvSpPr/>
            <p:nvPr/>
          </p:nvSpPr>
          <p:spPr>
            <a:xfrm>
              <a:off x="3520152"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3" name="tx2673"/>
            <p:cNvSpPr/>
            <p:nvPr/>
          </p:nvSpPr>
          <p:spPr>
            <a:xfrm>
              <a:off x="381660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4" name="tx2674"/>
            <p:cNvSpPr/>
            <p:nvPr/>
          </p:nvSpPr>
          <p:spPr>
            <a:xfrm>
              <a:off x="4113062"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5" name="tx2675"/>
            <p:cNvSpPr/>
            <p:nvPr/>
          </p:nvSpPr>
          <p:spPr>
            <a:xfrm>
              <a:off x="440951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6" name="tx2676"/>
            <p:cNvSpPr/>
            <p:nvPr/>
          </p:nvSpPr>
          <p:spPr>
            <a:xfrm>
              <a:off x="4705972"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7" name="tx2677"/>
            <p:cNvSpPr/>
            <p:nvPr/>
          </p:nvSpPr>
          <p:spPr>
            <a:xfrm>
              <a:off x="500242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8" name="tx2678"/>
            <p:cNvSpPr/>
            <p:nvPr/>
          </p:nvSpPr>
          <p:spPr>
            <a:xfrm>
              <a:off x="529888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9" name="tx2679"/>
            <p:cNvSpPr/>
            <p:nvPr/>
          </p:nvSpPr>
          <p:spPr>
            <a:xfrm>
              <a:off x="5595338"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0" name="tx2680"/>
            <p:cNvSpPr/>
            <p:nvPr/>
          </p:nvSpPr>
          <p:spPr>
            <a:xfrm>
              <a:off x="589179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1" name="tx2681"/>
            <p:cNvSpPr/>
            <p:nvPr/>
          </p:nvSpPr>
          <p:spPr>
            <a:xfrm>
              <a:off x="6188248"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2" name="tx2682"/>
            <p:cNvSpPr/>
            <p:nvPr/>
          </p:nvSpPr>
          <p:spPr>
            <a:xfrm>
              <a:off x="648470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3" name="tx2683"/>
            <p:cNvSpPr/>
            <p:nvPr/>
          </p:nvSpPr>
          <p:spPr>
            <a:xfrm>
              <a:off x="6781158"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4" name="tx2684"/>
            <p:cNvSpPr/>
            <p:nvPr/>
          </p:nvSpPr>
          <p:spPr>
            <a:xfrm>
              <a:off x="707761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5" name="tx2685"/>
            <p:cNvSpPr/>
            <p:nvPr/>
          </p:nvSpPr>
          <p:spPr>
            <a:xfrm>
              <a:off x="7374069"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6" name="tx2686"/>
            <p:cNvSpPr/>
            <p:nvPr/>
          </p:nvSpPr>
          <p:spPr>
            <a:xfrm>
              <a:off x="7670524"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7" name="tx2687"/>
            <p:cNvSpPr/>
            <p:nvPr/>
          </p:nvSpPr>
          <p:spPr>
            <a:xfrm>
              <a:off x="7966979"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8" name="tx2688"/>
            <p:cNvSpPr/>
            <p:nvPr/>
          </p:nvSpPr>
          <p:spPr>
            <a:xfrm>
              <a:off x="8263434"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9" name="tx2689"/>
            <p:cNvSpPr/>
            <p:nvPr/>
          </p:nvSpPr>
          <p:spPr>
            <a:xfrm>
              <a:off x="8559889"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0" name="tx2690"/>
            <p:cNvSpPr/>
            <p:nvPr/>
          </p:nvSpPr>
          <p:spPr>
            <a:xfrm>
              <a:off x="8856344"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1" name="tx2691"/>
            <p:cNvSpPr/>
            <p:nvPr/>
          </p:nvSpPr>
          <p:spPr>
            <a:xfrm>
              <a:off x="2037876"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92" name="tx2692"/>
            <p:cNvSpPr/>
            <p:nvPr/>
          </p:nvSpPr>
          <p:spPr>
            <a:xfrm>
              <a:off x="2334331"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693" name="tx2693"/>
            <p:cNvSpPr/>
            <p:nvPr/>
          </p:nvSpPr>
          <p:spPr>
            <a:xfrm>
              <a:off x="2630786"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694" name="tx2694"/>
            <p:cNvSpPr/>
            <p:nvPr/>
          </p:nvSpPr>
          <p:spPr>
            <a:xfrm>
              <a:off x="2927241"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695" name="tx2695"/>
            <p:cNvSpPr/>
            <p:nvPr/>
          </p:nvSpPr>
          <p:spPr>
            <a:xfrm>
              <a:off x="322369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96" name="tx2696"/>
            <p:cNvSpPr/>
            <p:nvPr/>
          </p:nvSpPr>
          <p:spPr>
            <a:xfrm>
              <a:off x="3520152"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97" name="tx2697"/>
            <p:cNvSpPr/>
            <p:nvPr/>
          </p:nvSpPr>
          <p:spPr>
            <a:xfrm>
              <a:off x="381660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98" name="tx2698"/>
            <p:cNvSpPr/>
            <p:nvPr/>
          </p:nvSpPr>
          <p:spPr>
            <a:xfrm>
              <a:off x="4113062"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99" name="tx2699"/>
            <p:cNvSpPr/>
            <p:nvPr/>
          </p:nvSpPr>
          <p:spPr>
            <a:xfrm>
              <a:off x="440951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0" name="tx2700"/>
            <p:cNvSpPr/>
            <p:nvPr/>
          </p:nvSpPr>
          <p:spPr>
            <a:xfrm>
              <a:off x="4705972"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1" name="tx2701"/>
            <p:cNvSpPr/>
            <p:nvPr/>
          </p:nvSpPr>
          <p:spPr>
            <a:xfrm>
              <a:off x="500242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2" name="tx2702"/>
            <p:cNvSpPr/>
            <p:nvPr/>
          </p:nvSpPr>
          <p:spPr>
            <a:xfrm>
              <a:off x="529888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3" name="tx2703"/>
            <p:cNvSpPr/>
            <p:nvPr/>
          </p:nvSpPr>
          <p:spPr>
            <a:xfrm>
              <a:off x="5595338"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4" name="tx2704"/>
            <p:cNvSpPr/>
            <p:nvPr/>
          </p:nvSpPr>
          <p:spPr>
            <a:xfrm>
              <a:off x="589179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5" name="tx2705"/>
            <p:cNvSpPr/>
            <p:nvPr/>
          </p:nvSpPr>
          <p:spPr>
            <a:xfrm>
              <a:off x="6188248"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6" name="tx2706"/>
            <p:cNvSpPr/>
            <p:nvPr/>
          </p:nvSpPr>
          <p:spPr>
            <a:xfrm>
              <a:off x="648470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7" name="tx2707"/>
            <p:cNvSpPr/>
            <p:nvPr/>
          </p:nvSpPr>
          <p:spPr>
            <a:xfrm>
              <a:off x="6781158"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8" name="tx2708"/>
            <p:cNvSpPr/>
            <p:nvPr/>
          </p:nvSpPr>
          <p:spPr>
            <a:xfrm>
              <a:off x="707761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9" name="tx2709"/>
            <p:cNvSpPr/>
            <p:nvPr/>
          </p:nvSpPr>
          <p:spPr>
            <a:xfrm>
              <a:off x="7374069"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0" name="tx2710"/>
            <p:cNvSpPr/>
            <p:nvPr/>
          </p:nvSpPr>
          <p:spPr>
            <a:xfrm>
              <a:off x="7670524"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1" name="tx2711"/>
            <p:cNvSpPr/>
            <p:nvPr/>
          </p:nvSpPr>
          <p:spPr>
            <a:xfrm>
              <a:off x="7966979"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2" name="tx2712"/>
            <p:cNvSpPr/>
            <p:nvPr/>
          </p:nvSpPr>
          <p:spPr>
            <a:xfrm>
              <a:off x="8263434"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13" name="tx2713"/>
            <p:cNvSpPr/>
            <p:nvPr/>
          </p:nvSpPr>
          <p:spPr>
            <a:xfrm>
              <a:off x="8559889"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4" name="tx2714"/>
            <p:cNvSpPr/>
            <p:nvPr/>
          </p:nvSpPr>
          <p:spPr>
            <a:xfrm>
              <a:off x="8856344"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5" name="tx2715"/>
            <p:cNvSpPr/>
            <p:nvPr/>
          </p:nvSpPr>
          <p:spPr>
            <a:xfrm>
              <a:off x="2037876"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16" name="tx2716"/>
            <p:cNvSpPr/>
            <p:nvPr/>
          </p:nvSpPr>
          <p:spPr>
            <a:xfrm>
              <a:off x="2334331"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7" name="tx2717"/>
            <p:cNvSpPr/>
            <p:nvPr/>
          </p:nvSpPr>
          <p:spPr>
            <a:xfrm>
              <a:off x="2630786"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8" name="tx2718"/>
            <p:cNvSpPr/>
            <p:nvPr/>
          </p:nvSpPr>
          <p:spPr>
            <a:xfrm>
              <a:off x="2927241" y="29011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19" name="tx2719"/>
            <p:cNvSpPr/>
            <p:nvPr/>
          </p:nvSpPr>
          <p:spPr>
            <a:xfrm>
              <a:off x="322369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0" name="tx2720"/>
            <p:cNvSpPr/>
            <p:nvPr/>
          </p:nvSpPr>
          <p:spPr>
            <a:xfrm>
              <a:off x="3520152" y="29011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21" name="tx2721"/>
            <p:cNvSpPr/>
            <p:nvPr/>
          </p:nvSpPr>
          <p:spPr>
            <a:xfrm>
              <a:off x="381660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2" name="tx2722"/>
            <p:cNvSpPr/>
            <p:nvPr/>
          </p:nvSpPr>
          <p:spPr>
            <a:xfrm>
              <a:off x="4113062"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3" name="tx2723"/>
            <p:cNvSpPr/>
            <p:nvPr/>
          </p:nvSpPr>
          <p:spPr>
            <a:xfrm>
              <a:off x="440951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4" name="tx2724"/>
            <p:cNvSpPr/>
            <p:nvPr/>
          </p:nvSpPr>
          <p:spPr>
            <a:xfrm>
              <a:off x="4705972"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25" name="tx2725"/>
            <p:cNvSpPr/>
            <p:nvPr/>
          </p:nvSpPr>
          <p:spPr>
            <a:xfrm>
              <a:off x="500242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26" name="tx2726"/>
            <p:cNvSpPr/>
            <p:nvPr/>
          </p:nvSpPr>
          <p:spPr>
            <a:xfrm>
              <a:off x="529888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7" name="tx2727"/>
            <p:cNvSpPr/>
            <p:nvPr/>
          </p:nvSpPr>
          <p:spPr>
            <a:xfrm>
              <a:off x="5595338"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8" name="tx2728"/>
            <p:cNvSpPr/>
            <p:nvPr/>
          </p:nvSpPr>
          <p:spPr>
            <a:xfrm>
              <a:off x="589179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29" name="tx2729"/>
            <p:cNvSpPr/>
            <p:nvPr/>
          </p:nvSpPr>
          <p:spPr>
            <a:xfrm>
              <a:off x="6188248"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30" name="tx2730"/>
            <p:cNvSpPr/>
            <p:nvPr/>
          </p:nvSpPr>
          <p:spPr>
            <a:xfrm>
              <a:off x="648470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1" name="tx2731"/>
            <p:cNvSpPr/>
            <p:nvPr/>
          </p:nvSpPr>
          <p:spPr>
            <a:xfrm>
              <a:off x="6781158"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32" name="tx2732"/>
            <p:cNvSpPr/>
            <p:nvPr/>
          </p:nvSpPr>
          <p:spPr>
            <a:xfrm>
              <a:off x="707761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3" name="tx2733"/>
            <p:cNvSpPr/>
            <p:nvPr/>
          </p:nvSpPr>
          <p:spPr>
            <a:xfrm>
              <a:off x="7374069"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34" name="tx2734"/>
            <p:cNvSpPr/>
            <p:nvPr/>
          </p:nvSpPr>
          <p:spPr>
            <a:xfrm>
              <a:off x="7670524"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35" name="tx2735"/>
            <p:cNvSpPr/>
            <p:nvPr/>
          </p:nvSpPr>
          <p:spPr>
            <a:xfrm>
              <a:off x="7966979"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6" name="tx2736"/>
            <p:cNvSpPr/>
            <p:nvPr/>
          </p:nvSpPr>
          <p:spPr>
            <a:xfrm>
              <a:off x="8263434"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37" name="tx2737"/>
            <p:cNvSpPr/>
            <p:nvPr/>
          </p:nvSpPr>
          <p:spPr>
            <a:xfrm>
              <a:off x="8559889"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38" name="tx2738"/>
            <p:cNvSpPr/>
            <p:nvPr/>
          </p:nvSpPr>
          <p:spPr>
            <a:xfrm>
              <a:off x="8856344"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39" name="tx2739"/>
            <p:cNvSpPr/>
            <p:nvPr/>
          </p:nvSpPr>
          <p:spPr>
            <a:xfrm>
              <a:off x="2037876" y="52650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740" name="tx2740"/>
            <p:cNvSpPr/>
            <p:nvPr/>
          </p:nvSpPr>
          <p:spPr>
            <a:xfrm>
              <a:off x="2334331"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741" name="tx2741"/>
            <p:cNvSpPr/>
            <p:nvPr/>
          </p:nvSpPr>
          <p:spPr>
            <a:xfrm>
              <a:off x="2630786"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742" name="tx2742"/>
            <p:cNvSpPr/>
            <p:nvPr/>
          </p:nvSpPr>
          <p:spPr>
            <a:xfrm>
              <a:off x="2927241"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743" name="tx2743"/>
            <p:cNvSpPr/>
            <p:nvPr/>
          </p:nvSpPr>
          <p:spPr>
            <a:xfrm>
              <a:off x="322369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744" name="tx2744"/>
            <p:cNvSpPr/>
            <p:nvPr/>
          </p:nvSpPr>
          <p:spPr>
            <a:xfrm>
              <a:off x="589179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745" name="tx2745"/>
            <p:cNvSpPr/>
            <p:nvPr/>
          </p:nvSpPr>
          <p:spPr>
            <a:xfrm>
              <a:off x="6188248"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46" name="tx2746"/>
            <p:cNvSpPr/>
            <p:nvPr/>
          </p:nvSpPr>
          <p:spPr>
            <a:xfrm>
              <a:off x="648470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47" name="tx2747"/>
            <p:cNvSpPr/>
            <p:nvPr/>
          </p:nvSpPr>
          <p:spPr>
            <a:xfrm>
              <a:off x="6781158"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48" name="tx2748"/>
            <p:cNvSpPr/>
            <p:nvPr/>
          </p:nvSpPr>
          <p:spPr>
            <a:xfrm>
              <a:off x="707761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49" name="tx2749"/>
            <p:cNvSpPr/>
            <p:nvPr/>
          </p:nvSpPr>
          <p:spPr>
            <a:xfrm>
              <a:off x="7374069"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50" name="tx2750"/>
            <p:cNvSpPr/>
            <p:nvPr/>
          </p:nvSpPr>
          <p:spPr>
            <a:xfrm>
              <a:off x="7670524"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51" name="tx2751"/>
            <p:cNvSpPr/>
            <p:nvPr/>
          </p:nvSpPr>
          <p:spPr>
            <a:xfrm>
              <a:off x="7966979"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52" name="tx2752"/>
            <p:cNvSpPr/>
            <p:nvPr/>
          </p:nvSpPr>
          <p:spPr>
            <a:xfrm>
              <a:off x="8263434"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53" name="tx2753"/>
            <p:cNvSpPr/>
            <p:nvPr/>
          </p:nvSpPr>
          <p:spPr>
            <a:xfrm>
              <a:off x="8559889"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54" name="tx2754"/>
            <p:cNvSpPr/>
            <p:nvPr/>
          </p:nvSpPr>
          <p:spPr>
            <a:xfrm>
              <a:off x="8856344"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755" name="tx2755"/>
            <p:cNvSpPr/>
            <p:nvPr/>
          </p:nvSpPr>
          <p:spPr>
            <a:xfrm>
              <a:off x="2037876"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6" name="tx2756"/>
            <p:cNvSpPr/>
            <p:nvPr/>
          </p:nvSpPr>
          <p:spPr>
            <a:xfrm>
              <a:off x="2334331"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7" name="tx2757"/>
            <p:cNvSpPr/>
            <p:nvPr/>
          </p:nvSpPr>
          <p:spPr>
            <a:xfrm>
              <a:off x="2630786"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8" name="tx2758"/>
            <p:cNvSpPr/>
            <p:nvPr/>
          </p:nvSpPr>
          <p:spPr>
            <a:xfrm>
              <a:off x="2927241"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9" name="tx2759"/>
            <p:cNvSpPr/>
            <p:nvPr/>
          </p:nvSpPr>
          <p:spPr>
            <a:xfrm>
              <a:off x="322369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0" name="tx2760"/>
            <p:cNvSpPr/>
            <p:nvPr/>
          </p:nvSpPr>
          <p:spPr>
            <a:xfrm>
              <a:off x="3520152"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1" name="tx2761"/>
            <p:cNvSpPr/>
            <p:nvPr/>
          </p:nvSpPr>
          <p:spPr>
            <a:xfrm>
              <a:off x="381660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2" name="tx2762"/>
            <p:cNvSpPr/>
            <p:nvPr/>
          </p:nvSpPr>
          <p:spPr>
            <a:xfrm>
              <a:off x="4113062"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3" name="tx2763"/>
            <p:cNvSpPr/>
            <p:nvPr/>
          </p:nvSpPr>
          <p:spPr>
            <a:xfrm>
              <a:off x="440951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4" name="tx2764"/>
            <p:cNvSpPr/>
            <p:nvPr/>
          </p:nvSpPr>
          <p:spPr>
            <a:xfrm>
              <a:off x="4705972"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5" name="tx2765"/>
            <p:cNvSpPr/>
            <p:nvPr/>
          </p:nvSpPr>
          <p:spPr>
            <a:xfrm>
              <a:off x="500242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6" name="tx2766"/>
            <p:cNvSpPr/>
            <p:nvPr/>
          </p:nvSpPr>
          <p:spPr>
            <a:xfrm>
              <a:off x="529888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7" name="tx2767"/>
            <p:cNvSpPr/>
            <p:nvPr/>
          </p:nvSpPr>
          <p:spPr>
            <a:xfrm>
              <a:off x="5595338"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8" name="tx2768"/>
            <p:cNvSpPr/>
            <p:nvPr/>
          </p:nvSpPr>
          <p:spPr>
            <a:xfrm>
              <a:off x="589179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69" name="tx2769"/>
            <p:cNvSpPr/>
            <p:nvPr/>
          </p:nvSpPr>
          <p:spPr>
            <a:xfrm>
              <a:off x="6188248"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0" name="tx2770"/>
            <p:cNvSpPr/>
            <p:nvPr/>
          </p:nvSpPr>
          <p:spPr>
            <a:xfrm>
              <a:off x="648470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1" name="tx2771"/>
            <p:cNvSpPr/>
            <p:nvPr/>
          </p:nvSpPr>
          <p:spPr>
            <a:xfrm>
              <a:off x="6781158"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2" name="tx2772"/>
            <p:cNvSpPr/>
            <p:nvPr/>
          </p:nvSpPr>
          <p:spPr>
            <a:xfrm>
              <a:off x="707761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3" name="tx2773"/>
            <p:cNvSpPr/>
            <p:nvPr/>
          </p:nvSpPr>
          <p:spPr>
            <a:xfrm>
              <a:off x="7374069"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4" name="tx2774"/>
            <p:cNvSpPr/>
            <p:nvPr/>
          </p:nvSpPr>
          <p:spPr>
            <a:xfrm>
              <a:off x="7670524"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5" name="tx2775"/>
            <p:cNvSpPr/>
            <p:nvPr/>
          </p:nvSpPr>
          <p:spPr>
            <a:xfrm>
              <a:off x="7966979"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6" name="tx2776"/>
            <p:cNvSpPr/>
            <p:nvPr/>
          </p:nvSpPr>
          <p:spPr>
            <a:xfrm>
              <a:off x="8263434"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77" name="tx2777"/>
            <p:cNvSpPr/>
            <p:nvPr/>
          </p:nvSpPr>
          <p:spPr>
            <a:xfrm>
              <a:off x="8559889"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8" name="tx2778"/>
            <p:cNvSpPr/>
            <p:nvPr/>
          </p:nvSpPr>
          <p:spPr>
            <a:xfrm>
              <a:off x="8856344"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79" name="tx2779"/>
            <p:cNvSpPr/>
            <p:nvPr/>
          </p:nvSpPr>
          <p:spPr>
            <a:xfrm>
              <a:off x="2037876" y="550225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780" name="tx2780"/>
            <p:cNvSpPr/>
            <p:nvPr/>
          </p:nvSpPr>
          <p:spPr>
            <a:xfrm>
              <a:off x="2334331"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781" name="tx2781"/>
            <p:cNvSpPr/>
            <p:nvPr/>
          </p:nvSpPr>
          <p:spPr>
            <a:xfrm>
              <a:off x="2630786"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782" name="tx2782"/>
            <p:cNvSpPr/>
            <p:nvPr/>
          </p:nvSpPr>
          <p:spPr>
            <a:xfrm>
              <a:off x="2927241"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783" name="tx2783"/>
            <p:cNvSpPr/>
            <p:nvPr/>
          </p:nvSpPr>
          <p:spPr>
            <a:xfrm>
              <a:off x="3223697"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84" name="tx2784"/>
            <p:cNvSpPr/>
            <p:nvPr/>
          </p:nvSpPr>
          <p:spPr>
            <a:xfrm>
              <a:off x="3520152"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85" name="tx2785"/>
            <p:cNvSpPr/>
            <p:nvPr/>
          </p:nvSpPr>
          <p:spPr>
            <a:xfrm>
              <a:off x="3816607" y="55013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786" name="tx2786"/>
            <p:cNvSpPr/>
            <p:nvPr/>
          </p:nvSpPr>
          <p:spPr>
            <a:xfrm>
              <a:off x="4113062"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787" name="tx2787"/>
            <p:cNvSpPr/>
            <p:nvPr/>
          </p:nvSpPr>
          <p:spPr>
            <a:xfrm>
              <a:off x="4705972"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88" name="tx2788"/>
            <p:cNvSpPr/>
            <p:nvPr/>
          </p:nvSpPr>
          <p:spPr>
            <a:xfrm>
              <a:off x="5002427"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789" name="tx2789"/>
            <p:cNvSpPr/>
            <p:nvPr/>
          </p:nvSpPr>
          <p:spPr>
            <a:xfrm>
              <a:off x="529888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790" name="tx2790"/>
            <p:cNvSpPr/>
            <p:nvPr/>
          </p:nvSpPr>
          <p:spPr>
            <a:xfrm>
              <a:off x="5595338"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791" name="tx2791"/>
            <p:cNvSpPr/>
            <p:nvPr/>
          </p:nvSpPr>
          <p:spPr>
            <a:xfrm>
              <a:off x="589179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92" name="tx2792"/>
            <p:cNvSpPr/>
            <p:nvPr/>
          </p:nvSpPr>
          <p:spPr>
            <a:xfrm>
              <a:off x="6188248"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793" name="tx2793"/>
            <p:cNvSpPr/>
            <p:nvPr/>
          </p:nvSpPr>
          <p:spPr>
            <a:xfrm>
              <a:off x="648470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94" name="tx2794"/>
            <p:cNvSpPr/>
            <p:nvPr/>
          </p:nvSpPr>
          <p:spPr>
            <a:xfrm>
              <a:off x="6781158"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95" name="tx2795"/>
            <p:cNvSpPr/>
            <p:nvPr/>
          </p:nvSpPr>
          <p:spPr>
            <a:xfrm>
              <a:off x="707761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2796" name="tx2796"/>
            <p:cNvSpPr/>
            <p:nvPr/>
          </p:nvSpPr>
          <p:spPr>
            <a:xfrm>
              <a:off x="7374069"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2797" name="tx2797"/>
            <p:cNvSpPr/>
            <p:nvPr/>
          </p:nvSpPr>
          <p:spPr>
            <a:xfrm>
              <a:off x="7670524"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798" name="tx2798"/>
            <p:cNvSpPr/>
            <p:nvPr/>
          </p:nvSpPr>
          <p:spPr>
            <a:xfrm>
              <a:off x="2037876"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99" name="tx2799"/>
            <p:cNvSpPr/>
            <p:nvPr/>
          </p:nvSpPr>
          <p:spPr>
            <a:xfrm>
              <a:off x="2334331"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00" name="tx2800"/>
            <p:cNvSpPr/>
            <p:nvPr/>
          </p:nvSpPr>
          <p:spPr>
            <a:xfrm>
              <a:off x="2630786"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01" name="tx2801"/>
            <p:cNvSpPr/>
            <p:nvPr/>
          </p:nvSpPr>
          <p:spPr>
            <a:xfrm>
              <a:off x="2927241"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02" name="tx2802"/>
            <p:cNvSpPr/>
            <p:nvPr/>
          </p:nvSpPr>
          <p:spPr>
            <a:xfrm>
              <a:off x="3223697" y="54216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803" name="tx2803"/>
            <p:cNvSpPr/>
            <p:nvPr/>
          </p:nvSpPr>
          <p:spPr>
            <a:xfrm>
              <a:off x="4113062"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804" name="tx2804"/>
            <p:cNvSpPr/>
            <p:nvPr/>
          </p:nvSpPr>
          <p:spPr>
            <a:xfrm>
              <a:off x="4705972"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805" name="tx2805"/>
            <p:cNvSpPr/>
            <p:nvPr/>
          </p:nvSpPr>
          <p:spPr>
            <a:xfrm>
              <a:off x="5002427"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806" name="tx2806"/>
            <p:cNvSpPr/>
            <p:nvPr/>
          </p:nvSpPr>
          <p:spPr>
            <a:xfrm>
              <a:off x="529888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807" name="tx2807"/>
            <p:cNvSpPr/>
            <p:nvPr/>
          </p:nvSpPr>
          <p:spPr>
            <a:xfrm>
              <a:off x="5595338"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808" name="tx2808"/>
            <p:cNvSpPr/>
            <p:nvPr/>
          </p:nvSpPr>
          <p:spPr>
            <a:xfrm>
              <a:off x="589179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09" name="tx2809"/>
            <p:cNvSpPr/>
            <p:nvPr/>
          </p:nvSpPr>
          <p:spPr>
            <a:xfrm>
              <a:off x="6188248"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810" name="tx2810"/>
            <p:cNvSpPr/>
            <p:nvPr/>
          </p:nvSpPr>
          <p:spPr>
            <a:xfrm>
              <a:off x="648470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811" name="tx2811"/>
            <p:cNvSpPr/>
            <p:nvPr/>
          </p:nvSpPr>
          <p:spPr>
            <a:xfrm>
              <a:off x="6781158" y="542281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812" name="tx2812"/>
            <p:cNvSpPr/>
            <p:nvPr/>
          </p:nvSpPr>
          <p:spPr>
            <a:xfrm>
              <a:off x="707761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813" name="tx2813"/>
            <p:cNvSpPr/>
            <p:nvPr/>
          </p:nvSpPr>
          <p:spPr>
            <a:xfrm>
              <a:off x="7670524"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814" name="tx2814"/>
            <p:cNvSpPr/>
            <p:nvPr/>
          </p:nvSpPr>
          <p:spPr>
            <a:xfrm>
              <a:off x="7966979"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815" name="tx2815"/>
            <p:cNvSpPr/>
            <p:nvPr/>
          </p:nvSpPr>
          <p:spPr>
            <a:xfrm>
              <a:off x="8263434"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816" name="tx2816"/>
            <p:cNvSpPr/>
            <p:nvPr/>
          </p:nvSpPr>
          <p:spPr>
            <a:xfrm>
              <a:off x="2037876" y="48703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817" name="tx2817"/>
            <p:cNvSpPr/>
            <p:nvPr/>
          </p:nvSpPr>
          <p:spPr>
            <a:xfrm>
              <a:off x="2334331" y="487124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818" name="tx2818"/>
            <p:cNvSpPr/>
            <p:nvPr/>
          </p:nvSpPr>
          <p:spPr>
            <a:xfrm>
              <a:off x="2630786"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819" name="tx2819"/>
            <p:cNvSpPr/>
            <p:nvPr/>
          </p:nvSpPr>
          <p:spPr>
            <a:xfrm>
              <a:off x="2927241"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820" name="tx2820"/>
            <p:cNvSpPr/>
            <p:nvPr/>
          </p:nvSpPr>
          <p:spPr>
            <a:xfrm>
              <a:off x="3223697" y="487146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821" name="tx2821"/>
            <p:cNvSpPr/>
            <p:nvPr/>
          </p:nvSpPr>
          <p:spPr>
            <a:xfrm>
              <a:off x="3520152"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822" name="tx2822"/>
            <p:cNvSpPr/>
            <p:nvPr/>
          </p:nvSpPr>
          <p:spPr>
            <a:xfrm>
              <a:off x="381660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23" name="tx2823"/>
            <p:cNvSpPr/>
            <p:nvPr/>
          </p:nvSpPr>
          <p:spPr>
            <a:xfrm>
              <a:off x="4113062"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824" name="tx2824"/>
            <p:cNvSpPr/>
            <p:nvPr/>
          </p:nvSpPr>
          <p:spPr>
            <a:xfrm>
              <a:off x="440951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825" name="tx2825"/>
            <p:cNvSpPr/>
            <p:nvPr/>
          </p:nvSpPr>
          <p:spPr>
            <a:xfrm>
              <a:off x="4705972"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826" name="tx2826"/>
            <p:cNvSpPr/>
            <p:nvPr/>
          </p:nvSpPr>
          <p:spPr>
            <a:xfrm>
              <a:off x="5002427" y="487213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827" name="tx2827"/>
            <p:cNvSpPr/>
            <p:nvPr/>
          </p:nvSpPr>
          <p:spPr>
            <a:xfrm>
              <a:off x="5298883" y="487124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828" name="tx2828"/>
            <p:cNvSpPr/>
            <p:nvPr/>
          </p:nvSpPr>
          <p:spPr>
            <a:xfrm>
              <a:off x="5595338" y="487124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829" name="tx2829"/>
            <p:cNvSpPr/>
            <p:nvPr/>
          </p:nvSpPr>
          <p:spPr>
            <a:xfrm>
              <a:off x="2927241"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30" name="tx2830"/>
            <p:cNvSpPr/>
            <p:nvPr/>
          </p:nvSpPr>
          <p:spPr>
            <a:xfrm>
              <a:off x="8856344"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831" name="tx2831"/>
            <p:cNvSpPr/>
            <p:nvPr/>
          </p:nvSpPr>
          <p:spPr>
            <a:xfrm>
              <a:off x="2037876" y="557946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32" name="tx2832"/>
            <p:cNvSpPr/>
            <p:nvPr/>
          </p:nvSpPr>
          <p:spPr>
            <a:xfrm>
              <a:off x="2334331" y="557946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33" name="tx2833"/>
            <p:cNvSpPr/>
            <p:nvPr/>
          </p:nvSpPr>
          <p:spPr>
            <a:xfrm>
              <a:off x="2630786" y="557946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34" name="tx2834"/>
            <p:cNvSpPr/>
            <p:nvPr/>
          </p:nvSpPr>
          <p:spPr>
            <a:xfrm>
              <a:off x="2927241" y="557946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35" name="tx2835"/>
            <p:cNvSpPr/>
            <p:nvPr/>
          </p:nvSpPr>
          <p:spPr>
            <a:xfrm>
              <a:off x="3223697" y="557946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36" name="tx2836"/>
            <p:cNvSpPr/>
            <p:nvPr/>
          </p:nvSpPr>
          <p:spPr>
            <a:xfrm>
              <a:off x="3520152" y="557946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37" name="tx2837"/>
            <p:cNvSpPr/>
            <p:nvPr/>
          </p:nvSpPr>
          <p:spPr>
            <a:xfrm>
              <a:off x="3816607" y="557946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38" name="tx2838"/>
            <p:cNvSpPr/>
            <p:nvPr/>
          </p:nvSpPr>
          <p:spPr>
            <a:xfrm>
              <a:off x="2037876"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839" name="tx2839"/>
            <p:cNvSpPr/>
            <p:nvPr/>
          </p:nvSpPr>
          <p:spPr>
            <a:xfrm>
              <a:off x="2334331"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840" name="tx2840"/>
            <p:cNvSpPr/>
            <p:nvPr/>
          </p:nvSpPr>
          <p:spPr>
            <a:xfrm>
              <a:off x="2630786"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841" name="tx2841"/>
            <p:cNvSpPr/>
            <p:nvPr/>
          </p:nvSpPr>
          <p:spPr>
            <a:xfrm>
              <a:off x="2927241" y="565890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842" name="tx2842"/>
            <p:cNvSpPr/>
            <p:nvPr/>
          </p:nvSpPr>
          <p:spPr>
            <a:xfrm>
              <a:off x="3223697"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843" name="tx2843"/>
            <p:cNvSpPr/>
            <p:nvPr/>
          </p:nvSpPr>
          <p:spPr>
            <a:xfrm>
              <a:off x="3520152" y="565911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844" name="tx2844"/>
            <p:cNvSpPr/>
            <p:nvPr/>
          </p:nvSpPr>
          <p:spPr>
            <a:xfrm>
              <a:off x="3816607"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845" name="tx2845"/>
            <p:cNvSpPr/>
            <p:nvPr/>
          </p:nvSpPr>
          <p:spPr>
            <a:xfrm>
              <a:off x="4113062"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846" name="tx2846"/>
            <p:cNvSpPr/>
            <p:nvPr/>
          </p:nvSpPr>
          <p:spPr>
            <a:xfrm>
              <a:off x="4409517"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47" name="tx2847"/>
            <p:cNvSpPr/>
            <p:nvPr/>
          </p:nvSpPr>
          <p:spPr>
            <a:xfrm>
              <a:off x="4705972"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848" name="tx2848"/>
            <p:cNvSpPr/>
            <p:nvPr/>
          </p:nvSpPr>
          <p:spPr>
            <a:xfrm>
              <a:off x="5002427" y="5658232"/>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849" name="tx2849"/>
            <p:cNvSpPr/>
            <p:nvPr/>
          </p:nvSpPr>
          <p:spPr>
            <a:xfrm>
              <a:off x="5298883" y="5658232"/>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850" name="tx2850"/>
            <p:cNvSpPr/>
            <p:nvPr/>
          </p:nvSpPr>
          <p:spPr>
            <a:xfrm>
              <a:off x="5595338" y="5658232"/>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851" name="tx2851"/>
            <p:cNvSpPr/>
            <p:nvPr/>
          </p:nvSpPr>
          <p:spPr>
            <a:xfrm>
              <a:off x="5891793"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852" name="tx2852"/>
            <p:cNvSpPr/>
            <p:nvPr/>
          </p:nvSpPr>
          <p:spPr>
            <a:xfrm>
              <a:off x="6188248"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853" name="tx2853"/>
            <p:cNvSpPr/>
            <p:nvPr/>
          </p:nvSpPr>
          <p:spPr>
            <a:xfrm>
              <a:off x="6484703"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854" name="tx2854"/>
            <p:cNvSpPr/>
            <p:nvPr/>
          </p:nvSpPr>
          <p:spPr>
            <a:xfrm>
              <a:off x="6781158"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855" name="tx2855"/>
            <p:cNvSpPr/>
            <p:nvPr/>
          </p:nvSpPr>
          <p:spPr>
            <a:xfrm>
              <a:off x="7077613"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856" name="tx2856"/>
            <p:cNvSpPr/>
            <p:nvPr/>
          </p:nvSpPr>
          <p:spPr>
            <a:xfrm>
              <a:off x="7374069"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857" name="tx2857"/>
            <p:cNvSpPr/>
            <p:nvPr/>
          </p:nvSpPr>
          <p:spPr>
            <a:xfrm>
              <a:off x="3816607"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858" name="tx2858"/>
            <p:cNvSpPr/>
            <p:nvPr/>
          </p:nvSpPr>
          <p:spPr>
            <a:xfrm>
              <a:off x="4113062" y="53438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859" name="tx2859"/>
            <p:cNvSpPr/>
            <p:nvPr/>
          </p:nvSpPr>
          <p:spPr>
            <a:xfrm>
              <a:off x="8856344" y="510758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60" name="tx2860"/>
            <p:cNvSpPr/>
            <p:nvPr/>
          </p:nvSpPr>
          <p:spPr>
            <a:xfrm>
              <a:off x="2037876"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861" name="tx2861"/>
            <p:cNvSpPr/>
            <p:nvPr/>
          </p:nvSpPr>
          <p:spPr>
            <a:xfrm>
              <a:off x="233433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862" name="tx2862"/>
            <p:cNvSpPr/>
            <p:nvPr/>
          </p:nvSpPr>
          <p:spPr>
            <a:xfrm>
              <a:off x="7966979"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863" name="tx2863"/>
            <p:cNvSpPr/>
            <p:nvPr/>
          </p:nvSpPr>
          <p:spPr>
            <a:xfrm>
              <a:off x="4409517"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64" name="tx2864"/>
            <p:cNvSpPr/>
            <p:nvPr/>
          </p:nvSpPr>
          <p:spPr>
            <a:xfrm>
              <a:off x="7966979" y="5500701"/>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865" name="tx2865"/>
            <p:cNvSpPr/>
            <p:nvPr/>
          </p:nvSpPr>
          <p:spPr>
            <a:xfrm>
              <a:off x="8263434"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866" name="tx2866"/>
            <p:cNvSpPr/>
            <p:nvPr/>
          </p:nvSpPr>
          <p:spPr>
            <a:xfrm>
              <a:off x="8559889" y="55004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867" name="tx2867"/>
            <p:cNvSpPr/>
            <p:nvPr/>
          </p:nvSpPr>
          <p:spPr>
            <a:xfrm>
              <a:off x="8856344" y="5500701"/>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868" name="tx2868"/>
            <p:cNvSpPr/>
            <p:nvPr/>
          </p:nvSpPr>
          <p:spPr>
            <a:xfrm>
              <a:off x="3520152"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869" name="tx2869"/>
            <p:cNvSpPr/>
            <p:nvPr/>
          </p:nvSpPr>
          <p:spPr>
            <a:xfrm>
              <a:off x="3816607"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70" name="tx2870"/>
            <p:cNvSpPr/>
            <p:nvPr/>
          </p:nvSpPr>
          <p:spPr>
            <a:xfrm>
              <a:off x="4409517" y="54216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871" name="tx2871"/>
            <p:cNvSpPr/>
            <p:nvPr/>
          </p:nvSpPr>
          <p:spPr>
            <a:xfrm>
              <a:off x="7374069" y="542281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872" name="tx2872"/>
            <p:cNvSpPr/>
            <p:nvPr/>
          </p:nvSpPr>
          <p:spPr>
            <a:xfrm>
              <a:off x="195375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873" name="tx2873"/>
            <p:cNvSpPr/>
            <p:nvPr/>
          </p:nvSpPr>
          <p:spPr>
            <a:xfrm>
              <a:off x="225021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874" name="tx2874"/>
            <p:cNvSpPr/>
            <p:nvPr/>
          </p:nvSpPr>
          <p:spPr>
            <a:xfrm>
              <a:off x="25466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875" name="tx2875"/>
            <p:cNvSpPr/>
            <p:nvPr/>
          </p:nvSpPr>
          <p:spPr>
            <a:xfrm>
              <a:off x="284312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876" name="tx2876"/>
            <p:cNvSpPr/>
            <p:nvPr/>
          </p:nvSpPr>
          <p:spPr>
            <a:xfrm>
              <a:off x="313957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877" name="tx2877"/>
            <p:cNvSpPr/>
            <p:nvPr/>
          </p:nvSpPr>
          <p:spPr>
            <a:xfrm>
              <a:off x="34360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878" name="tx2878"/>
            <p:cNvSpPr/>
            <p:nvPr/>
          </p:nvSpPr>
          <p:spPr>
            <a:xfrm>
              <a:off x="3732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879" name="tx2879"/>
            <p:cNvSpPr/>
            <p:nvPr/>
          </p:nvSpPr>
          <p:spPr>
            <a:xfrm>
              <a:off x="40289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880" name="tx2880"/>
            <p:cNvSpPr/>
            <p:nvPr/>
          </p:nvSpPr>
          <p:spPr>
            <a:xfrm>
              <a:off x="432539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881" name="tx2881"/>
            <p:cNvSpPr/>
            <p:nvPr/>
          </p:nvSpPr>
          <p:spPr>
            <a:xfrm>
              <a:off x="462185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882" name="tx2882"/>
            <p:cNvSpPr/>
            <p:nvPr/>
          </p:nvSpPr>
          <p:spPr>
            <a:xfrm>
              <a:off x="49183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883" name="tx2883"/>
            <p:cNvSpPr/>
            <p:nvPr/>
          </p:nvSpPr>
          <p:spPr>
            <a:xfrm>
              <a:off x="521476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884" name="tx2884"/>
            <p:cNvSpPr/>
            <p:nvPr/>
          </p:nvSpPr>
          <p:spPr>
            <a:xfrm>
              <a:off x="551122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885" name="tx2885"/>
            <p:cNvSpPr/>
            <p:nvPr/>
          </p:nvSpPr>
          <p:spPr>
            <a:xfrm>
              <a:off x="58076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886" name="tx2886"/>
            <p:cNvSpPr/>
            <p:nvPr/>
          </p:nvSpPr>
          <p:spPr>
            <a:xfrm>
              <a:off x="61041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887" name="tx2887"/>
            <p:cNvSpPr/>
            <p:nvPr/>
          </p:nvSpPr>
          <p:spPr>
            <a:xfrm>
              <a:off x="64005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888" name="tx2888"/>
            <p:cNvSpPr/>
            <p:nvPr/>
          </p:nvSpPr>
          <p:spPr>
            <a:xfrm>
              <a:off x="669704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889" name="tx2889"/>
            <p:cNvSpPr/>
            <p:nvPr/>
          </p:nvSpPr>
          <p:spPr>
            <a:xfrm>
              <a:off x="699349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890" name="tx2890"/>
            <p:cNvSpPr/>
            <p:nvPr/>
          </p:nvSpPr>
          <p:spPr>
            <a:xfrm>
              <a:off x="72899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891" name="tx2891"/>
            <p:cNvSpPr/>
            <p:nvPr/>
          </p:nvSpPr>
          <p:spPr>
            <a:xfrm>
              <a:off x="758640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892" name="tx2892"/>
            <p:cNvSpPr/>
            <p:nvPr/>
          </p:nvSpPr>
          <p:spPr>
            <a:xfrm>
              <a:off x="788286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893" name="tx2893"/>
            <p:cNvSpPr/>
            <p:nvPr/>
          </p:nvSpPr>
          <p:spPr>
            <a:xfrm>
              <a:off x="81793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894" name="tx2894"/>
            <p:cNvSpPr/>
            <p:nvPr/>
          </p:nvSpPr>
          <p:spPr>
            <a:xfrm>
              <a:off x="84757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895" name="tx2895"/>
            <p:cNvSpPr/>
            <p:nvPr/>
          </p:nvSpPr>
          <p:spPr>
            <a:xfrm>
              <a:off x="877222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896" name="tx2896"/>
            <p:cNvSpPr/>
            <p:nvPr/>
          </p:nvSpPr>
          <p:spPr>
            <a:xfrm>
              <a:off x="1125888" y="5634410"/>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2897" name="tx2897"/>
            <p:cNvSpPr/>
            <p:nvPr/>
          </p:nvSpPr>
          <p:spPr>
            <a:xfrm>
              <a:off x="1570649" y="5572226"/>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2898" name="tx2898"/>
            <p:cNvSpPr/>
            <p:nvPr/>
          </p:nvSpPr>
          <p:spPr>
            <a:xfrm>
              <a:off x="1417418" y="5494590"/>
              <a:ext cx="42014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Venezuela</a:t>
              </a:r>
            </a:p>
          </p:txBody>
        </p:sp>
        <p:sp>
          <p:nvSpPr>
            <p:cNvPr id="2899" name="tx2899"/>
            <p:cNvSpPr/>
            <p:nvPr/>
          </p:nvSpPr>
          <p:spPr>
            <a:xfrm>
              <a:off x="1555890" y="5414696"/>
              <a:ext cx="28167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Samoa</a:t>
              </a:r>
            </a:p>
          </p:txBody>
        </p:sp>
        <p:sp>
          <p:nvSpPr>
            <p:cNvPr id="2900" name="tx2900"/>
            <p:cNvSpPr/>
            <p:nvPr/>
          </p:nvSpPr>
          <p:spPr>
            <a:xfrm>
              <a:off x="1684378" y="5320433"/>
              <a:ext cx="15318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Iraq</a:t>
              </a:r>
            </a:p>
          </p:txBody>
        </p:sp>
        <p:sp>
          <p:nvSpPr>
            <p:cNvPr id="2901" name="tx2901"/>
            <p:cNvSpPr/>
            <p:nvPr/>
          </p:nvSpPr>
          <p:spPr>
            <a:xfrm>
              <a:off x="1506361" y="5258293"/>
              <a:ext cx="33120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Vanuatu</a:t>
              </a:r>
            </a:p>
          </p:txBody>
        </p:sp>
        <p:sp>
          <p:nvSpPr>
            <p:cNvPr id="2902" name="tx2902"/>
            <p:cNvSpPr/>
            <p:nvPr/>
          </p:nvSpPr>
          <p:spPr>
            <a:xfrm>
              <a:off x="1457093" y="5178399"/>
              <a:ext cx="38047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Suriname</a:t>
              </a:r>
            </a:p>
          </p:txBody>
        </p:sp>
        <p:sp>
          <p:nvSpPr>
            <p:cNvPr id="2903" name="tx2903"/>
            <p:cNvSpPr/>
            <p:nvPr/>
          </p:nvSpPr>
          <p:spPr>
            <a:xfrm>
              <a:off x="1491472" y="5100763"/>
              <a:ext cx="3460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Lebanon</a:t>
              </a:r>
            </a:p>
          </p:txBody>
        </p:sp>
        <p:sp>
          <p:nvSpPr>
            <p:cNvPr id="2904" name="tx2904"/>
            <p:cNvSpPr/>
            <p:nvPr/>
          </p:nvSpPr>
          <p:spPr>
            <a:xfrm>
              <a:off x="1195255" y="5021997"/>
              <a:ext cx="64231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Marshall Islands</a:t>
              </a:r>
            </a:p>
          </p:txBody>
        </p:sp>
        <p:sp>
          <p:nvSpPr>
            <p:cNvPr id="2905" name="tx2905"/>
            <p:cNvSpPr/>
            <p:nvPr/>
          </p:nvSpPr>
          <p:spPr>
            <a:xfrm>
              <a:off x="1407738" y="4943232"/>
              <a:ext cx="42982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Micronesia</a:t>
              </a:r>
            </a:p>
          </p:txBody>
        </p:sp>
        <p:sp>
          <p:nvSpPr>
            <p:cNvPr id="2906" name="tx2906"/>
            <p:cNvSpPr/>
            <p:nvPr/>
          </p:nvSpPr>
          <p:spPr>
            <a:xfrm>
              <a:off x="1353304" y="4863338"/>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2907" name="tx2907"/>
            <p:cNvSpPr/>
            <p:nvPr/>
          </p:nvSpPr>
          <p:spPr>
            <a:xfrm>
              <a:off x="868912" y="4768034"/>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2908" name="tx2908"/>
            <p:cNvSpPr/>
            <p:nvPr/>
          </p:nvSpPr>
          <p:spPr>
            <a:xfrm>
              <a:off x="1407608" y="4690310"/>
              <a:ext cx="429958"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Philippines</a:t>
              </a:r>
            </a:p>
          </p:txBody>
        </p:sp>
        <p:sp>
          <p:nvSpPr>
            <p:cNvPr id="2909" name="tx2909"/>
            <p:cNvSpPr/>
            <p:nvPr/>
          </p:nvSpPr>
          <p:spPr>
            <a:xfrm>
              <a:off x="1046972" y="4611545"/>
              <a:ext cx="790593"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Dominican Republic</a:t>
              </a:r>
            </a:p>
          </p:txBody>
        </p:sp>
        <p:sp>
          <p:nvSpPr>
            <p:cNvPr id="2910" name="tx2910"/>
            <p:cNvSpPr/>
            <p:nvPr/>
          </p:nvSpPr>
          <p:spPr>
            <a:xfrm>
              <a:off x="1511484" y="4549405"/>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2911" name="tx2911"/>
            <p:cNvSpPr/>
            <p:nvPr/>
          </p:nvSpPr>
          <p:spPr>
            <a:xfrm>
              <a:off x="1506448" y="4470639"/>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Ecuador</a:t>
              </a:r>
            </a:p>
          </p:txBody>
        </p:sp>
        <p:sp>
          <p:nvSpPr>
            <p:cNvPr id="2912" name="tx2912"/>
            <p:cNvSpPr/>
            <p:nvPr/>
          </p:nvSpPr>
          <p:spPr>
            <a:xfrm>
              <a:off x="1402703" y="4390745"/>
              <a:ext cx="4348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Guatemala</a:t>
              </a:r>
            </a:p>
          </p:txBody>
        </p:sp>
        <p:sp>
          <p:nvSpPr>
            <p:cNvPr id="2913" name="tx2913"/>
            <p:cNvSpPr/>
            <p:nvPr/>
          </p:nvSpPr>
          <p:spPr>
            <a:xfrm>
              <a:off x="1457006" y="4295441"/>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Paraguay</a:t>
              </a:r>
            </a:p>
          </p:txBody>
        </p:sp>
        <p:sp>
          <p:nvSpPr>
            <p:cNvPr id="2914" name="tx2914"/>
            <p:cNvSpPr/>
            <p:nvPr/>
          </p:nvSpPr>
          <p:spPr>
            <a:xfrm>
              <a:off x="1506535" y="4234343"/>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2915" name="tx2915"/>
            <p:cNvSpPr/>
            <p:nvPr/>
          </p:nvSpPr>
          <p:spPr>
            <a:xfrm>
              <a:off x="1457006" y="4137910"/>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Argentina</a:t>
              </a:r>
            </a:p>
          </p:txBody>
        </p:sp>
        <p:sp>
          <p:nvSpPr>
            <p:cNvPr id="2916" name="tx2916"/>
            <p:cNvSpPr/>
            <p:nvPr/>
          </p:nvSpPr>
          <p:spPr>
            <a:xfrm>
              <a:off x="1649782" y="4076812"/>
              <a:ext cx="1877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Peru</a:t>
              </a:r>
            </a:p>
          </p:txBody>
        </p:sp>
        <p:sp>
          <p:nvSpPr>
            <p:cNvPr id="2917" name="tx2917"/>
            <p:cNvSpPr/>
            <p:nvPr/>
          </p:nvSpPr>
          <p:spPr>
            <a:xfrm>
              <a:off x="1363114" y="3980380"/>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2918" name="tx2918"/>
            <p:cNvSpPr/>
            <p:nvPr/>
          </p:nvSpPr>
          <p:spPr>
            <a:xfrm>
              <a:off x="1462042" y="3918153"/>
              <a:ext cx="37552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Colombia</a:t>
              </a:r>
            </a:p>
          </p:txBody>
        </p:sp>
        <p:sp>
          <p:nvSpPr>
            <p:cNvPr id="2919" name="tx2919"/>
            <p:cNvSpPr/>
            <p:nvPr/>
          </p:nvSpPr>
          <p:spPr>
            <a:xfrm>
              <a:off x="1560839" y="3822849"/>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2920" name="tx2920"/>
            <p:cNvSpPr/>
            <p:nvPr/>
          </p:nvSpPr>
          <p:spPr>
            <a:xfrm>
              <a:off x="1397711" y="3760622"/>
              <a:ext cx="43985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Lucia</a:t>
              </a:r>
            </a:p>
          </p:txBody>
        </p:sp>
        <p:sp>
          <p:nvSpPr>
            <p:cNvPr id="2921" name="tx2921"/>
            <p:cNvSpPr/>
            <p:nvPr/>
          </p:nvSpPr>
          <p:spPr>
            <a:xfrm>
              <a:off x="1625039" y="3665318"/>
              <a:ext cx="212526"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Libya</a:t>
              </a:r>
            </a:p>
          </p:txBody>
        </p:sp>
        <p:sp>
          <p:nvSpPr>
            <p:cNvPr id="2922" name="tx2922"/>
            <p:cNvSpPr/>
            <p:nvPr/>
          </p:nvSpPr>
          <p:spPr>
            <a:xfrm>
              <a:off x="1555977" y="3604220"/>
              <a:ext cx="28158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Mexico</a:t>
              </a:r>
            </a:p>
          </p:txBody>
        </p:sp>
        <p:sp>
          <p:nvSpPr>
            <p:cNvPr id="2923" name="tx2923"/>
            <p:cNvSpPr/>
            <p:nvPr/>
          </p:nvSpPr>
          <p:spPr>
            <a:xfrm>
              <a:off x="1402789" y="3524326"/>
              <a:ext cx="4347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Costa Rica</a:t>
              </a:r>
            </a:p>
          </p:txBody>
        </p:sp>
        <p:sp>
          <p:nvSpPr>
            <p:cNvPr id="2924" name="tx2924"/>
            <p:cNvSpPr/>
            <p:nvPr/>
          </p:nvSpPr>
          <p:spPr>
            <a:xfrm>
              <a:off x="1615273" y="3446689"/>
              <a:ext cx="2222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Brazil</a:t>
              </a:r>
            </a:p>
          </p:txBody>
        </p:sp>
        <p:sp>
          <p:nvSpPr>
            <p:cNvPr id="2925" name="tx2925"/>
            <p:cNvSpPr/>
            <p:nvPr/>
          </p:nvSpPr>
          <p:spPr>
            <a:xfrm>
              <a:off x="1160572" y="3367923"/>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2926" name="tx2926"/>
            <p:cNvSpPr/>
            <p:nvPr/>
          </p:nvSpPr>
          <p:spPr>
            <a:xfrm>
              <a:off x="1491603" y="3288029"/>
              <a:ext cx="3459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Grenada</a:t>
              </a:r>
            </a:p>
          </p:txBody>
        </p:sp>
        <p:sp>
          <p:nvSpPr>
            <p:cNvPr id="2927" name="tx2927"/>
            <p:cNvSpPr/>
            <p:nvPr/>
          </p:nvSpPr>
          <p:spPr>
            <a:xfrm>
              <a:off x="1595435" y="3210393"/>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Belize</a:t>
              </a:r>
            </a:p>
          </p:txBody>
        </p:sp>
        <p:sp>
          <p:nvSpPr>
            <p:cNvPr id="2928" name="tx2928"/>
            <p:cNvSpPr/>
            <p:nvPr/>
          </p:nvSpPr>
          <p:spPr>
            <a:xfrm>
              <a:off x="1382952" y="3130499"/>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El Salvador</a:t>
              </a:r>
            </a:p>
          </p:txBody>
        </p:sp>
        <p:sp>
          <p:nvSpPr>
            <p:cNvPr id="2929" name="tx2929"/>
            <p:cNvSpPr/>
            <p:nvPr/>
          </p:nvSpPr>
          <p:spPr>
            <a:xfrm>
              <a:off x="1546123" y="3035195"/>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2930" name="tx2930"/>
            <p:cNvSpPr/>
            <p:nvPr/>
          </p:nvSpPr>
          <p:spPr>
            <a:xfrm>
              <a:off x="1580589" y="2972968"/>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2931" name="tx2931"/>
            <p:cNvSpPr/>
            <p:nvPr/>
          </p:nvSpPr>
          <p:spPr>
            <a:xfrm>
              <a:off x="1570736" y="2895331"/>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Tuvalu</a:t>
              </a:r>
            </a:p>
          </p:txBody>
        </p:sp>
        <p:sp>
          <p:nvSpPr>
            <p:cNvPr id="2932" name="tx2932"/>
            <p:cNvSpPr/>
            <p:nvPr/>
          </p:nvSpPr>
          <p:spPr>
            <a:xfrm>
              <a:off x="1323656" y="2815437"/>
              <a:ext cx="51390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Cook Islands</a:t>
              </a:r>
            </a:p>
          </p:txBody>
        </p:sp>
        <p:sp>
          <p:nvSpPr>
            <p:cNvPr id="2933" name="tx2933"/>
            <p:cNvSpPr/>
            <p:nvPr/>
          </p:nvSpPr>
          <p:spPr>
            <a:xfrm>
              <a:off x="1363114" y="2736672"/>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2934" name="tx2934"/>
            <p:cNvSpPr/>
            <p:nvPr/>
          </p:nvSpPr>
          <p:spPr>
            <a:xfrm>
              <a:off x="1467034" y="2659035"/>
              <a:ext cx="37053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a:t>
              </a:r>
            </a:p>
          </p:txBody>
        </p:sp>
        <p:sp>
          <p:nvSpPr>
            <p:cNvPr id="2935" name="tx2935"/>
            <p:cNvSpPr/>
            <p:nvPr/>
          </p:nvSpPr>
          <p:spPr>
            <a:xfrm>
              <a:off x="1506535" y="2580226"/>
              <a:ext cx="331030"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Jamaica</a:t>
              </a:r>
            </a:p>
          </p:txBody>
        </p:sp>
        <p:sp>
          <p:nvSpPr>
            <p:cNvPr id="2936" name="tx2936"/>
            <p:cNvSpPr/>
            <p:nvPr/>
          </p:nvSpPr>
          <p:spPr>
            <a:xfrm>
              <a:off x="1605289" y="2500375"/>
              <a:ext cx="2322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China</a:t>
              </a:r>
            </a:p>
          </p:txBody>
        </p:sp>
        <p:sp>
          <p:nvSpPr>
            <p:cNvPr id="2937" name="tx2937"/>
            <p:cNvSpPr/>
            <p:nvPr/>
          </p:nvSpPr>
          <p:spPr>
            <a:xfrm>
              <a:off x="1565744" y="2422695"/>
              <a:ext cx="271822"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Jordan</a:t>
              </a:r>
            </a:p>
          </p:txBody>
        </p:sp>
        <p:sp>
          <p:nvSpPr>
            <p:cNvPr id="2938" name="tx2938"/>
            <p:cNvSpPr/>
            <p:nvPr/>
          </p:nvSpPr>
          <p:spPr>
            <a:xfrm>
              <a:off x="1447153" y="2343973"/>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2939" name="tx2939"/>
            <p:cNvSpPr/>
            <p:nvPr/>
          </p:nvSpPr>
          <p:spPr>
            <a:xfrm>
              <a:off x="1476931" y="2265208"/>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2940" name="tx2940"/>
            <p:cNvSpPr/>
            <p:nvPr/>
          </p:nvSpPr>
          <p:spPr>
            <a:xfrm>
              <a:off x="1373011" y="2186442"/>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2941" name="tx2941"/>
            <p:cNvSpPr/>
            <p:nvPr/>
          </p:nvSpPr>
          <p:spPr>
            <a:xfrm>
              <a:off x="1536139" y="2107677"/>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2942" name="tx2942"/>
            <p:cNvSpPr/>
            <p:nvPr/>
          </p:nvSpPr>
          <p:spPr>
            <a:xfrm>
              <a:off x="1610237" y="2011244"/>
              <a:ext cx="22732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Egypt</a:t>
              </a:r>
            </a:p>
          </p:txBody>
        </p:sp>
        <p:sp>
          <p:nvSpPr>
            <p:cNvPr id="2943" name="tx2943"/>
            <p:cNvSpPr/>
            <p:nvPr/>
          </p:nvSpPr>
          <p:spPr>
            <a:xfrm>
              <a:off x="1724010" y="1932479"/>
              <a:ext cx="11355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Fiji</a:t>
              </a:r>
            </a:p>
          </p:txBody>
        </p:sp>
        <p:sp>
          <p:nvSpPr>
            <p:cNvPr id="2944" name="tx2944"/>
            <p:cNvSpPr/>
            <p:nvPr/>
          </p:nvSpPr>
          <p:spPr>
            <a:xfrm>
              <a:off x="1486784" y="1853713"/>
              <a:ext cx="35078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Malaysia</a:t>
              </a:r>
            </a:p>
          </p:txBody>
        </p:sp>
        <p:sp>
          <p:nvSpPr>
            <p:cNvPr id="2945" name="tx2945"/>
            <p:cNvSpPr/>
            <p:nvPr/>
          </p:nvSpPr>
          <p:spPr>
            <a:xfrm>
              <a:off x="1299044" y="1792615"/>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2946" name="tx2946"/>
            <p:cNvSpPr/>
            <p:nvPr/>
          </p:nvSpPr>
          <p:spPr>
            <a:xfrm>
              <a:off x="1140734" y="1712721"/>
              <a:ext cx="69683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State of Palestine</a:t>
              </a:r>
            </a:p>
          </p:txBody>
        </p:sp>
        <p:sp>
          <p:nvSpPr>
            <p:cNvPr id="2947" name="tx2947"/>
            <p:cNvSpPr/>
            <p:nvPr/>
          </p:nvSpPr>
          <p:spPr>
            <a:xfrm>
              <a:off x="1496551" y="1635084"/>
              <a:ext cx="3410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Thailand</a:t>
              </a:r>
            </a:p>
          </p:txBody>
        </p:sp>
        <p:sp>
          <p:nvSpPr>
            <p:cNvPr id="2948" name="tx2948"/>
            <p:cNvSpPr/>
            <p:nvPr/>
          </p:nvSpPr>
          <p:spPr>
            <a:xfrm>
              <a:off x="1550985" y="1556319"/>
              <a:ext cx="28658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Tunisia</a:t>
              </a:r>
            </a:p>
          </p:txBody>
        </p:sp>
        <p:sp>
          <p:nvSpPr>
            <p:cNvPr id="2949" name="tx2949"/>
            <p:cNvSpPr/>
            <p:nvPr/>
          </p:nvSpPr>
          <p:spPr>
            <a:xfrm>
              <a:off x="1585495" y="1459886"/>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Tonga</a:t>
              </a:r>
            </a:p>
          </p:txBody>
        </p:sp>
        <p:sp>
          <p:nvSpPr>
            <p:cNvPr id="2950" name="tx2950"/>
            <p:cNvSpPr/>
            <p:nvPr/>
          </p:nvSpPr>
          <p:spPr>
            <a:xfrm>
              <a:off x="1496681" y="1398788"/>
              <a:ext cx="34088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Morocco</a:t>
              </a:r>
            </a:p>
          </p:txBody>
        </p:sp>
        <p:sp>
          <p:nvSpPr>
            <p:cNvPr id="2951" name="tx2951"/>
            <p:cNvSpPr/>
            <p:nvPr/>
          </p:nvSpPr>
          <p:spPr>
            <a:xfrm>
              <a:off x="508103" y="1318894"/>
              <a:ext cx="13294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Vincent and the Grenadines</a:t>
              </a:r>
            </a:p>
          </p:txBody>
        </p:sp>
        <p:sp>
          <p:nvSpPr>
            <p:cNvPr id="2952" name="tx2952"/>
            <p:cNvSpPr/>
            <p:nvPr/>
          </p:nvSpPr>
          <p:spPr>
            <a:xfrm>
              <a:off x="1486784" y="1241257"/>
              <a:ext cx="3507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Maldives</a:t>
              </a:r>
            </a:p>
          </p:txBody>
        </p:sp>
        <p:sp>
          <p:nvSpPr>
            <p:cNvPr id="2953" name="tx2953"/>
            <p:cNvSpPr/>
            <p:nvPr/>
          </p:nvSpPr>
          <p:spPr>
            <a:xfrm>
              <a:off x="1541001" y="1162492"/>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2954" name="tx2954"/>
            <p:cNvSpPr/>
            <p:nvPr/>
          </p:nvSpPr>
          <p:spPr>
            <a:xfrm>
              <a:off x="1654731" y="1083726"/>
              <a:ext cx="1828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Niue</a:t>
              </a:r>
            </a:p>
          </p:txBody>
        </p:sp>
        <p:sp>
          <p:nvSpPr>
            <p:cNvPr id="2955" name="tx2955"/>
            <p:cNvSpPr/>
            <p:nvPr/>
          </p:nvSpPr>
          <p:spPr>
            <a:xfrm>
              <a:off x="1684378" y="1004961"/>
              <a:ext cx="15318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Iran</a:t>
              </a:r>
            </a:p>
          </p:txBody>
        </p:sp>
        <p:sp>
          <p:nvSpPr>
            <p:cNvPr id="2956" name="tx2956"/>
            <p:cNvSpPr/>
            <p:nvPr/>
          </p:nvSpPr>
          <p:spPr>
            <a:xfrm>
              <a:off x="365040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957" name="pic2957"/>
            <p:cNvPicPr/>
            <p:nvPr/>
          </p:nvPicPr>
          <p:blipFill>
            <a:blip r:embed="rId2" cstate="print"/>
            <a:stretch>
              <a:fillRect/>
            </a:stretch>
          </p:blipFill>
          <p:spPr>
            <a:xfrm>
              <a:off x="5164199" y="5941007"/>
              <a:ext cx="2160000" cy="219455"/>
            </a:xfrm>
            <a:prstGeom prst="rect">
              <a:avLst/>
            </a:prstGeom>
          </p:spPr>
        </p:pic>
        <p:sp>
          <p:nvSpPr>
            <p:cNvPr id="2958" name="pl2958"/>
            <p:cNvSpPr/>
            <p:nvPr/>
          </p:nvSpPr>
          <p:spPr>
            <a:xfrm>
              <a:off x="51677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59" name="pl2959"/>
            <p:cNvSpPr/>
            <p:nvPr/>
          </p:nvSpPr>
          <p:spPr>
            <a:xfrm>
              <a:off x="643795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0" name="pl2960"/>
            <p:cNvSpPr/>
            <p:nvPr/>
          </p:nvSpPr>
          <p:spPr>
            <a:xfrm>
              <a:off x="66532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1" name="pl2961"/>
            <p:cNvSpPr/>
            <p:nvPr/>
          </p:nvSpPr>
          <p:spPr>
            <a:xfrm>
              <a:off x="68685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2" name="pl2962"/>
            <p:cNvSpPr/>
            <p:nvPr/>
          </p:nvSpPr>
          <p:spPr>
            <a:xfrm>
              <a:off x="70837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3" name="pl2963"/>
            <p:cNvSpPr/>
            <p:nvPr/>
          </p:nvSpPr>
          <p:spPr>
            <a:xfrm>
              <a:off x="73205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4" name="pl2964"/>
            <p:cNvSpPr/>
            <p:nvPr/>
          </p:nvSpPr>
          <p:spPr>
            <a:xfrm>
              <a:off x="51677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5" name="pl2965"/>
            <p:cNvSpPr/>
            <p:nvPr/>
          </p:nvSpPr>
          <p:spPr>
            <a:xfrm>
              <a:off x="643795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6" name="pl2966"/>
            <p:cNvSpPr/>
            <p:nvPr/>
          </p:nvSpPr>
          <p:spPr>
            <a:xfrm>
              <a:off x="66532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7" name="pl2967"/>
            <p:cNvSpPr/>
            <p:nvPr/>
          </p:nvSpPr>
          <p:spPr>
            <a:xfrm>
              <a:off x="68685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8" name="pl2968"/>
            <p:cNvSpPr/>
            <p:nvPr/>
          </p:nvSpPr>
          <p:spPr>
            <a:xfrm>
              <a:off x="70837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9" name="pl2969"/>
            <p:cNvSpPr/>
            <p:nvPr/>
          </p:nvSpPr>
          <p:spPr>
            <a:xfrm>
              <a:off x="73205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70" name="tx2970"/>
            <p:cNvSpPr/>
            <p:nvPr/>
          </p:nvSpPr>
          <p:spPr>
            <a:xfrm>
              <a:off x="5136722"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971" name="tx2971"/>
            <p:cNvSpPr/>
            <p:nvPr/>
          </p:nvSpPr>
          <p:spPr>
            <a:xfrm>
              <a:off x="637579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972" name="tx2972"/>
            <p:cNvSpPr/>
            <p:nvPr/>
          </p:nvSpPr>
          <p:spPr>
            <a:xfrm>
              <a:off x="65910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973" name="tx2973"/>
            <p:cNvSpPr/>
            <p:nvPr/>
          </p:nvSpPr>
          <p:spPr>
            <a:xfrm>
              <a:off x="68063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974" name="tx2974"/>
            <p:cNvSpPr/>
            <p:nvPr/>
          </p:nvSpPr>
          <p:spPr>
            <a:xfrm>
              <a:off x="70216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975" name="tx2975"/>
            <p:cNvSpPr/>
            <p:nvPr/>
          </p:nvSpPr>
          <p:spPr>
            <a:xfrm>
              <a:off x="722736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976" name="tx2976"/>
            <p:cNvSpPr/>
            <p:nvPr/>
          </p:nvSpPr>
          <p:spPr>
            <a:xfrm>
              <a:off x="1900196" y="398022"/>
              <a:ext cx="429536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Never Gavi MICs, 2000-2023</a:t>
              </a:r>
            </a:p>
          </p:txBody>
        </p:sp>
        <p:sp>
          <p:nvSpPr>
            <p:cNvPr id="2977" name="tx2977"/>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978" name="tx2978"/>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DTP3 coverage across all years.</a:t>
              </a:r>
            </a:p>
          </p:txBody>
        </p:sp>
      </p:grpSp>
      <p:sp>
        <p:nvSpPr>
          <p:cNvPr id="297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DTP3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Iran had the highest crude average DTP3 coverage (99%) and Equatorial Guinea had the lowest (52%).
Over the last 5 years (2019-2023), 22 countries maintained coverage of at least 90%.
There were no countries with coverage consistently below 60% over the last 5 years.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07143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473314"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75193"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77072"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2090119" y="577987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9" name="pl9"/>
            <p:cNvSpPr/>
            <p:nvPr/>
          </p:nvSpPr>
          <p:spPr>
            <a:xfrm>
              <a:off x="2090119" y="569397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0" name="pl10"/>
            <p:cNvSpPr/>
            <p:nvPr/>
          </p:nvSpPr>
          <p:spPr>
            <a:xfrm>
              <a:off x="2090119" y="560807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1" name="pl11"/>
            <p:cNvSpPr/>
            <p:nvPr/>
          </p:nvSpPr>
          <p:spPr>
            <a:xfrm>
              <a:off x="2090119" y="552217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2" name="pl12"/>
            <p:cNvSpPr/>
            <p:nvPr/>
          </p:nvSpPr>
          <p:spPr>
            <a:xfrm>
              <a:off x="2090119" y="54362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3" name="pl13"/>
            <p:cNvSpPr/>
            <p:nvPr/>
          </p:nvSpPr>
          <p:spPr>
            <a:xfrm>
              <a:off x="2090119" y="53503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4" name="pl14"/>
            <p:cNvSpPr/>
            <p:nvPr/>
          </p:nvSpPr>
          <p:spPr>
            <a:xfrm>
              <a:off x="2090119" y="52644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5" name="pl15"/>
            <p:cNvSpPr/>
            <p:nvPr/>
          </p:nvSpPr>
          <p:spPr>
            <a:xfrm>
              <a:off x="2090119" y="51785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6" name="pl16"/>
            <p:cNvSpPr/>
            <p:nvPr/>
          </p:nvSpPr>
          <p:spPr>
            <a:xfrm>
              <a:off x="2090119" y="50926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7" name="pl17"/>
            <p:cNvSpPr/>
            <p:nvPr/>
          </p:nvSpPr>
          <p:spPr>
            <a:xfrm>
              <a:off x="2090119" y="50067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8" name="pl18"/>
            <p:cNvSpPr/>
            <p:nvPr/>
          </p:nvSpPr>
          <p:spPr>
            <a:xfrm>
              <a:off x="2090119" y="49208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9" name="pl19"/>
            <p:cNvSpPr/>
            <p:nvPr/>
          </p:nvSpPr>
          <p:spPr>
            <a:xfrm>
              <a:off x="2090119" y="48349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0" name="pl20"/>
            <p:cNvSpPr/>
            <p:nvPr/>
          </p:nvSpPr>
          <p:spPr>
            <a:xfrm>
              <a:off x="2090119" y="47490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1" name="pl21"/>
            <p:cNvSpPr/>
            <p:nvPr/>
          </p:nvSpPr>
          <p:spPr>
            <a:xfrm>
              <a:off x="2090119" y="46631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2" name="pl22"/>
            <p:cNvSpPr/>
            <p:nvPr/>
          </p:nvSpPr>
          <p:spPr>
            <a:xfrm>
              <a:off x="2090119" y="45772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3" name="pl23"/>
            <p:cNvSpPr/>
            <p:nvPr/>
          </p:nvSpPr>
          <p:spPr>
            <a:xfrm>
              <a:off x="2090119" y="449137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4" name="pl24"/>
            <p:cNvSpPr/>
            <p:nvPr/>
          </p:nvSpPr>
          <p:spPr>
            <a:xfrm>
              <a:off x="2090119" y="440547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5" name="pl25"/>
            <p:cNvSpPr/>
            <p:nvPr/>
          </p:nvSpPr>
          <p:spPr>
            <a:xfrm>
              <a:off x="2090119" y="431957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6" name="pl26"/>
            <p:cNvSpPr/>
            <p:nvPr/>
          </p:nvSpPr>
          <p:spPr>
            <a:xfrm>
              <a:off x="2090119" y="42336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7" name="pl27"/>
            <p:cNvSpPr/>
            <p:nvPr/>
          </p:nvSpPr>
          <p:spPr>
            <a:xfrm>
              <a:off x="2090119" y="41477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8" name="pl28"/>
            <p:cNvSpPr/>
            <p:nvPr/>
          </p:nvSpPr>
          <p:spPr>
            <a:xfrm>
              <a:off x="2090119" y="40618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9" name="pl29"/>
            <p:cNvSpPr/>
            <p:nvPr/>
          </p:nvSpPr>
          <p:spPr>
            <a:xfrm>
              <a:off x="2090119" y="39759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0" name="pl30"/>
            <p:cNvSpPr/>
            <p:nvPr/>
          </p:nvSpPr>
          <p:spPr>
            <a:xfrm>
              <a:off x="2090119" y="389006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1" name="pl31"/>
            <p:cNvSpPr/>
            <p:nvPr/>
          </p:nvSpPr>
          <p:spPr>
            <a:xfrm>
              <a:off x="2090119" y="380416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2" name="pl32"/>
            <p:cNvSpPr/>
            <p:nvPr/>
          </p:nvSpPr>
          <p:spPr>
            <a:xfrm>
              <a:off x="2090119" y="371826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3" name="pl33"/>
            <p:cNvSpPr/>
            <p:nvPr/>
          </p:nvSpPr>
          <p:spPr>
            <a:xfrm>
              <a:off x="2090119" y="36323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4" name="pl34"/>
            <p:cNvSpPr/>
            <p:nvPr/>
          </p:nvSpPr>
          <p:spPr>
            <a:xfrm>
              <a:off x="2090119" y="35464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5" name="pl35"/>
            <p:cNvSpPr/>
            <p:nvPr/>
          </p:nvSpPr>
          <p:spPr>
            <a:xfrm>
              <a:off x="2090119" y="34605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6" name="pl36"/>
            <p:cNvSpPr/>
            <p:nvPr/>
          </p:nvSpPr>
          <p:spPr>
            <a:xfrm>
              <a:off x="2090119" y="33746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7" name="pl37"/>
            <p:cNvSpPr/>
            <p:nvPr/>
          </p:nvSpPr>
          <p:spPr>
            <a:xfrm>
              <a:off x="2090119" y="32887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8" name="pl38"/>
            <p:cNvSpPr/>
            <p:nvPr/>
          </p:nvSpPr>
          <p:spPr>
            <a:xfrm>
              <a:off x="2090119" y="32028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9" name="pl39"/>
            <p:cNvSpPr/>
            <p:nvPr/>
          </p:nvSpPr>
          <p:spPr>
            <a:xfrm>
              <a:off x="2090119" y="31169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0" name="pl40"/>
            <p:cNvSpPr/>
            <p:nvPr/>
          </p:nvSpPr>
          <p:spPr>
            <a:xfrm>
              <a:off x="2090119" y="303106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1" name="pl41"/>
            <p:cNvSpPr/>
            <p:nvPr/>
          </p:nvSpPr>
          <p:spPr>
            <a:xfrm>
              <a:off x="2090119" y="294516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2" name="pl42"/>
            <p:cNvSpPr/>
            <p:nvPr/>
          </p:nvSpPr>
          <p:spPr>
            <a:xfrm>
              <a:off x="2090119" y="285926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3" name="pl43"/>
            <p:cNvSpPr/>
            <p:nvPr/>
          </p:nvSpPr>
          <p:spPr>
            <a:xfrm>
              <a:off x="2090119" y="27733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4" name="pl44"/>
            <p:cNvSpPr/>
            <p:nvPr/>
          </p:nvSpPr>
          <p:spPr>
            <a:xfrm>
              <a:off x="2090119" y="26874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5" name="pl45"/>
            <p:cNvSpPr/>
            <p:nvPr/>
          </p:nvSpPr>
          <p:spPr>
            <a:xfrm>
              <a:off x="2090119" y="26015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6" name="pl46"/>
            <p:cNvSpPr/>
            <p:nvPr/>
          </p:nvSpPr>
          <p:spPr>
            <a:xfrm>
              <a:off x="2090119" y="25156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7" name="pl47"/>
            <p:cNvSpPr/>
            <p:nvPr/>
          </p:nvSpPr>
          <p:spPr>
            <a:xfrm>
              <a:off x="2090119" y="24297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8" name="pl48"/>
            <p:cNvSpPr/>
            <p:nvPr/>
          </p:nvSpPr>
          <p:spPr>
            <a:xfrm>
              <a:off x="2090119" y="23438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9" name="pl49"/>
            <p:cNvSpPr/>
            <p:nvPr/>
          </p:nvSpPr>
          <p:spPr>
            <a:xfrm>
              <a:off x="2090119" y="22579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0" name="pl50"/>
            <p:cNvSpPr/>
            <p:nvPr/>
          </p:nvSpPr>
          <p:spPr>
            <a:xfrm>
              <a:off x="2090119" y="21720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1" name="pl51"/>
            <p:cNvSpPr/>
            <p:nvPr/>
          </p:nvSpPr>
          <p:spPr>
            <a:xfrm>
              <a:off x="2090119" y="20861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2" name="pl52"/>
            <p:cNvSpPr/>
            <p:nvPr/>
          </p:nvSpPr>
          <p:spPr>
            <a:xfrm>
              <a:off x="2090119" y="20002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3" name="pl53"/>
            <p:cNvSpPr/>
            <p:nvPr/>
          </p:nvSpPr>
          <p:spPr>
            <a:xfrm>
              <a:off x="2090119" y="19143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4" name="pl54"/>
            <p:cNvSpPr/>
            <p:nvPr/>
          </p:nvSpPr>
          <p:spPr>
            <a:xfrm>
              <a:off x="2090119" y="182846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5" name="pl55"/>
            <p:cNvSpPr/>
            <p:nvPr/>
          </p:nvSpPr>
          <p:spPr>
            <a:xfrm>
              <a:off x="2090119" y="174256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6" name="pl56"/>
            <p:cNvSpPr/>
            <p:nvPr/>
          </p:nvSpPr>
          <p:spPr>
            <a:xfrm>
              <a:off x="2090119" y="165666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7" name="pl57"/>
            <p:cNvSpPr/>
            <p:nvPr/>
          </p:nvSpPr>
          <p:spPr>
            <a:xfrm>
              <a:off x="2090119" y="15707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8" name="pl58"/>
            <p:cNvSpPr/>
            <p:nvPr/>
          </p:nvSpPr>
          <p:spPr>
            <a:xfrm>
              <a:off x="2090119" y="14848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9" name="pl59"/>
            <p:cNvSpPr/>
            <p:nvPr/>
          </p:nvSpPr>
          <p:spPr>
            <a:xfrm>
              <a:off x="2090119" y="13989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0" name="pl60"/>
            <p:cNvSpPr/>
            <p:nvPr/>
          </p:nvSpPr>
          <p:spPr>
            <a:xfrm>
              <a:off x="2090119" y="13130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1" name="pl61"/>
            <p:cNvSpPr/>
            <p:nvPr/>
          </p:nvSpPr>
          <p:spPr>
            <a:xfrm>
              <a:off x="2090119" y="122715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2" name="pl62"/>
            <p:cNvSpPr/>
            <p:nvPr/>
          </p:nvSpPr>
          <p:spPr>
            <a:xfrm>
              <a:off x="2090119" y="114125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3" name="pl63"/>
            <p:cNvSpPr/>
            <p:nvPr/>
          </p:nvSpPr>
          <p:spPr>
            <a:xfrm>
              <a:off x="2090119" y="105535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4" name="pl64"/>
            <p:cNvSpPr/>
            <p:nvPr/>
          </p:nvSpPr>
          <p:spPr>
            <a:xfrm>
              <a:off x="2090119" y="9694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5" name="pl65"/>
            <p:cNvSpPr/>
            <p:nvPr/>
          </p:nvSpPr>
          <p:spPr>
            <a:xfrm>
              <a:off x="2090119" y="8835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6" name="pl66"/>
            <p:cNvSpPr/>
            <p:nvPr/>
          </p:nvSpPr>
          <p:spPr>
            <a:xfrm>
              <a:off x="2090119" y="7976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7" name="pl67"/>
            <p:cNvSpPr/>
            <p:nvPr/>
          </p:nvSpPr>
          <p:spPr>
            <a:xfrm>
              <a:off x="2090119" y="7117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8" name="pl68"/>
            <p:cNvSpPr/>
            <p:nvPr/>
          </p:nvSpPr>
          <p:spPr>
            <a:xfrm>
              <a:off x="237049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377237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17425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657613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7978011"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7585485" y="711758"/>
              <a:ext cx="336450" cy="0"/>
            </a:xfrm>
            <a:custGeom>
              <a:avLst/>
              <a:pathLst>
                <a:path w="336450" h="0">
                  <a:moveTo>
                    <a:pt x="0" y="0"/>
                  </a:moveTo>
                  <a:lnTo>
                    <a:pt x="112150" y="0"/>
                  </a:lnTo>
                  <a:lnTo>
                    <a:pt x="112150" y="0"/>
                  </a:lnTo>
                  <a:lnTo>
                    <a:pt x="224300" y="0"/>
                  </a:lnTo>
                  <a:lnTo>
                    <a:pt x="336450" y="0"/>
                  </a:lnTo>
                </a:path>
              </a:pathLst>
            </a:custGeom>
            <a:ln w="67753" cap="flat">
              <a:solidFill>
                <a:srgbClr val="E8E8E8">
                  <a:alpha val="100000"/>
                </a:srgbClr>
              </a:solidFill>
              <a:prstDash val="solid"/>
              <a:round/>
            </a:ln>
          </p:spPr>
          <p:txBody>
            <a:bodyPr/>
            <a:lstStyle/>
            <a:p/>
          </p:txBody>
        </p:sp>
        <p:sp>
          <p:nvSpPr>
            <p:cNvPr id="74" name="pl74"/>
            <p:cNvSpPr/>
            <p:nvPr/>
          </p:nvSpPr>
          <p:spPr>
            <a:xfrm>
              <a:off x="7809786" y="797658"/>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75" name="pl75"/>
            <p:cNvSpPr/>
            <p:nvPr/>
          </p:nvSpPr>
          <p:spPr>
            <a:xfrm>
              <a:off x="7865861" y="883558"/>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76" name="pl76"/>
            <p:cNvSpPr/>
            <p:nvPr/>
          </p:nvSpPr>
          <p:spPr>
            <a:xfrm>
              <a:off x="7305109" y="969458"/>
              <a:ext cx="616826" cy="0"/>
            </a:xfrm>
            <a:custGeom>
              <a:avLst/>
              <a:pathLst>
                <a:path w="616826" h="0">
                  <a:moveTo>
                    <a:pt x="0" y="0"/>
                  </a:moveTo>
                  <a:lnTo>
                    <a:pt x="392526" y="0"/>
                  </a:lnTo>
                  <a:lnTo>
                    <a:pt x="504676" y="0"/>
                  </a:lnTo>
                  <a:lnTo>
                    <a:pt x="616826" y="0"/>
                  </a:lnTo>
                  <a:lnTo>
                    <a:pt x="616826" y="0"/>
                  </a:lnTo>
                </a:path>
              </a:pathLst>
            </a:custGeom>
            <a:ln w="67753" cap="flat">
              <a:solidFill>
                <a:srgbClr val="E8E8E8">
                  <a:alpha val="100000"/>
                </a:srgbClr>
              </a:solidFill>
              <a:prstDash val="solid"/>
              <a:round/>
            </a:ln>
          </p:spPr>
          <p:txBody>
            <a:bodyPr/>
            <a:lstStyle/>
            <a:p/>
          </p:txBody>
        </p:sp>
        <p:sp>
          <p:nvSpPr>
            <p:cNvPr id="77" name="pl77"/>
            <p:cNvSpPr/>
            <p:nvPr/>
          </p:nvSpPr>
          <p:spPr>
            <a:xfrm>
              <a:off x="7921936" y="105535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753710" y="1141259"/>
              <a:ext cx="168225" cy="0"/>
            </a:xfrm>
            <a:custGeom>
              <a:avLst/>
              <a:pathLst>
                <a:path w="168225" h="0">
                  <a:moveTo>
                    <a:pt x="0" y="0"/>
                  </a:moveTo>
                  <a:lnTo>
                    <a:pt x="112150" y="0"/>
                  </a:lnTo>
                  <a:lnTo>
                    <a:pt x="168225" y="0"/>
                  </a:lnTo>
                  <a:lnTo>
                    <a:pt x="168225" y="0"/>
                  </a:lnTo>
                  <a:lnTo>
                    <a:pt x="168225" y="0"/>
                  </a:lnTo>
                </a:path>
              </a:pathLst>
            </a:custGeom>
            <a:ln w="67753" cap="flat">
              <a:solidFill>
                <a:srgbClr val="E8E8E8">
                  <a:alpha val="100000"/>
                </a:srgbClr>
              </a:solidFill>
              <a:prstDash val="solid"/>
              <a:round/>
            </a:ln>
          </p:spPr>
          <p:txBody>
            <a:bodyPr/>
            <a:lstStyle/>
            <a:p/>
          </p:txBody>
        </p:sp>
        <p:sp>
          <p:nvSpPr>
            <p:cNvPr id="79" name="pl79"/>
            <p:cNvSpPr/>
            <p:nvPr/>
          </p:nvSpPr>
          <p:spPr>
            <a:xfrm>
              <a:off x="7921936" y="122715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0" name="pl80"/>
            <p:cNvSpPr/>
            <p:nvPr/>
          </p:nvSpPr>
          <p:spPr>
            <a:xfrm>
              <a:off x="7921936" y="131306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7697635" y="1398960"/>
              <a:ext cx="224300" cy="0"/>
            </a:xfrm>
            <a:custGeom>
              <a:avLst/>
              <a:pathLst>
                <a:path w="224300" h="0">
                  <a:moveTo>
                    <a:pt x="0" y="0"/>
                  </a:moveTo>
                  <a:lnTo>
                    <a:pt x="168225" y="0"/>
                  </a:lnTo>
                  <a:lnTo>
                    <a:pt x="224300" y="0"/>
                  </a:lnTo>
                  <a:lnTo>
                    <a:pt x="224300" y="0"/>
                  </a:lnTo>
                  <a:lnTo>
                    <a:pt x="224300" y="0"/>
                  </a:lnTo>
                </a:path>
              </a:pathLst>
            </a:custGeom>
            <a:ln w="67753" cap="flat">
              <a:solidFill>
                <a:srgbClr val="E8E8E8">
                  <a:alpha val="100000"/>
                </a:srgbClr>
              </a:solidFill>
              <a:prstDash val="solid"/>
              <a:round/>
            </a:ln>
          </p:spPr>
          <p:txBody>
            <a:bodyPr/>
            <a:lstStyle/>
            <a:p/>
          </p:txBody>
        </p:sp>
        <p:sp>
          <p:nvSpPr>
            <p:cNvPr id="82" name="pl82"/>
            <p:cNvSpPr/>
            <p:nvPr/>
          </p:nvSpPr>
          <p:spPr>
            <a:xfrm>
              <a:off x="7809786" y="1484860"/>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83" name="pl83"/>
            <p:cNvSpPr/>
            <p:nvPr/>
          </p:nvSpPr>
          <p:spPr>
            <a:xfrm>
              <a:off x="7417260" y="1570760"/>
              <a:ext cx="448601" cy="0"/>
            </a:xfrm>
            <a:custGeom>
              <a:avLst/>
              <a:pathLst>
                <a:path w="448601" h="0">
                  <a:moveTo>
                    <a:pt x="0" y="0"/>
                  </a:moveTo>
                  <a:lnTo>
                    <a:pt x="336450" y="0"/>
                  </a:lnTo>
                  <a:lnTo>
                    <a:pt x="336450" y="0"/>
                  </a:lnTo>
                  <a:lnTo>
                    <a:pt x="448601" y="0"/>
                  </a:lnTo>
                  <a:lnTo>
                    <a:pt x="448601" y="0"/>
                  </a:lnTo>
                </a:path>
              </a:pathLst>
            </a:custGeom>
            <a:ln w="67753" cap="flat">
              <a:solidFill>
                <a:srgbClr val="E8E8E8">
                  <a:alpha val="100000"/>
                </a:srgbClr>
              </a:solidFill>
              <a:prstDash val="solid"/>
              <a:round/>
            </a:ln>
          </p:spPr>
          <p:txBody>
            <a:bodyPr/>
            <a:lstStyle/>
            <a:p/>
          </p:txBody>
        </p:sp>
        <p:sp>
          <p:nvSpPr>
            <p:cNvPr id="84" name="pl84"/>
            <p:cNvSpPr/>
            <p:nvPr/>
          </p:nvSpPr>
          <p:spPr>
            <a:xfrm>
              <a:off x="7809786" y="1656661"/>
              <a:ext cx="112150" cy="0"/>
            </a:xfrm>
            <a:custGeom>
              <a:avLst/>
              <a:pathLst>
                <a:path w="112150" h="0">
                  <a:moveTo>
                    <a:pt x="0" y="0"/>
                  </a:moveTo>
                  <a:lnTo>
                    <a:pt x="56075"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85" name="pl85"/>
            <p:cNvSpPr/>
            <p:nvPr/>
          </p:nvSpPr>
          <p:spPr>
            <a:xfrm>
              <a:off x="7809786" y="1742561"/>
              <a:ext cx="112150" cy="0"/>
            </a:xfrm>
            <a:custGeom>
              <a:avLst/>
              <a:pathLst>
                <a:path w="112150" h="0">
                  <a:moveTo>
                    <a:pt x="0" y="0"/>
                  </a:moveTo>
                  <a:lnTo>
                    <a:pt x="0"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86" name="pl86"/>
            <p:cNvSpPr/>
            <p:nvPr/>
          </p:nvSpPr>
          <p:spPr>
            <a:xfrm>
              <a:off x="7809786" y="1828461"/>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87" name="pl87"/>
            <p:cNvSpPr/>
            <p:nvPr/>
          </p:nvSpPr>
          <p:spPr>
            <a:xfrm>
              <a:off x="7697635" y="1914362"/>
              <a:ext cx="168225" cy="0"/>
            </a:xfrm>
            <a:custGeom>
              <a:avLst/>
              <a:pathLst>
                <a:path w="168225" h="0">
                  <a:moveTo>
                    <a:pt x="0" y="0"/>
                  </a:moveTo>
                  <a:lnTo>
                    <a:pt x="112150" y="0"/>
                  </a:lnTo>
                  <a:lnTo>
                    <a:pt x="112150" y="0"/>
                  </a:lnTo>
                  <a:lnTo>
                    <a:pt x="168225" y="0"/>
                  </a:lnTo>
                  <a:lnTo>
                    <a:pt x="168225" y="0"/>
                  </a:lnTo>
                </a:path>
              </a:pathLst>
            </a:custGeom>
            <a:ln w="67753" cap="flat">
              <a:solidFill>
                <a:srgbClr val="E8E8E8">
                  <a:alpha val="100000"/>
                </a:srgbClr>
              </a:solidFill>
              <a:prstDash val="solid"/>
              <a:round/>
            </a:ln>
          </p:spPr>
          <p:txBody>
            <a:bodyPr/>
            <a:lstStyle/>
            <a:p/>
          </p:txBody>
        </p:sp>
        <p:sp>
          <p:nvSpPr>
            <p:cNvPr id="88" name="pl88"/>
            <p:cNvSpPr/>
            <p:nvPr/>
          </p:nvSpPr>
          <p:spPr>
            <a:xfrm>
              <a:off x="7809786" y="2000262"/>
              <a:ext cx="56075" cy="0"/>
            </a:xfrm>
            <a:custGeom>
              <a:avLst/>
              <a:pathLst>
                <a:path w="56075" h="0">
                  <a:moveTo>
                    <a:pt x="0" y="0"/>
                  </a:moveTo>
                  <a:lnTo>
                    <a:pt x="0" y="0"/>
                  </a:lnTo>
                  <a:lnTo>
                    <a:pt x="0" y="0"/>
                  </a:lnTo>
                  <a:lnTo>
                    <a:pt x="0" y="0"/>
                  </a:lnTo>
                  <a:lnTo>
                    <a:pt x="56075" y="0"/>
                  </a:lnTo>
                </a:path>
              </a:pathLst>
            </a:custGeom>
            <a:ln w="67753" cap="flat">
              <a:solidFill>
                <a:srgbClr val="E8E8E8">
                  <a:alpha val="100000"/>
                </a:srgbClr>
              </a:solidFill>
              <a:prstDash val="solid"/>
              <a:round/>
            </a:ln>
          </p:spPr>
          <p:txBody>
            <a:bodyPr/>
            <a:lstStyle/>
            <a:p/>
          </p:txBody>
        </p:sp>
        <p:sp>
          <p:nvSpPr>
            <p:cNvPr id="89" name="pl89"/>
            <p:cNvSpPr/>
            <p:nvPr/>
          </p:nvSpPr>
          <p:spPr>
            <a:xfrm>
              <a:off x="7641560" y="2086162"/>
              <a:ext cx="168225" cy="0"/>
            </a:xfrm>
            <a:custGeom>
              <a:avLst/>
              <a:pathLst>
                <a:path w="168225" h="0">
                  <a:moveTo>
                    <a:pt x="0" y="0"/>
                  </a:moveTo>
                  <a:lnTo>
                    <a:pt x="56075" y="0"/>
                  </a:lnTo>
                  <a:lnTo>
                    <a:pt x="112150" y="0"/>
                  </a:lnTo>
                  <a:lnTo>
                    <a:pt x="112150" y="0"/>
                  </a:lnTo>
                  <a:lnTo>
                    <a:pt x="168225" y="0"/>
                  </a:lnTo>
                </a:path>
              </a:pathLst>
            </a:custGeom>
            <a:ln w="67753" cap="flat">
              <a:solidFill>
                <a:srgbClr val="E8E8E8">
                  <a:alpha val="100000"/>
                </a:srgbClr>
              </a:solidFill>
              <a:prstDash val="solid"/>
              <a:round/>
            </a:ln>
          </p:spPr>
          <p:txBody>
            <a:bodyPr/>
            <a:lstStyle/>
            <a:p/>
          </p:txBody>
        </p:sp>
        <p:sp>
          <p:nvSpPr>
            <p:cNvPr id="90" name="pl90"/>
            <p:cNvSpPr/>
            <p:nvPr/>
          </p:nvSpPr>
          <p:spPr>
            <a:xfrm>
              <a:off x="6688282" y="2172062"/>
              <a:ext cx="1065428" cy="0"/>
            </a:xfrm>
            <a:custGeom>
              <a:avLst/>
              <a:pathLst>
                <a:path w="1065428" h="0">
                  <a:moveTo>
                    <a:pt x="0" y="0"/>
                  </a:moveTo>
                  <a:lnTo>
                    <a:pt x="448601" y="0"/>
                  </a:lnTo>
                  <a:lnTo>
                    <a:pt x="672901" y="0"/>
                  </a:lnTo>
                  <a:lnTo>
                    <a:pt x="841127" y="0"/>
                  </a:lnTo>
                  <a:lnTo>
                    <a:pt x="1065428" y="0"/>
                  </a:lnTo>
                </a:path>
              </a:pathLst>
            </a:custGeom>
            <a:ln w="67753" cap="flat">
              <a:solidFill>
                <a:srgbClr val="E8E8E8">
                  <a:alpha val="100000"/>
                </a:srgbClr>
              </a:solidFill>
              <a:prstDash val="solid"/>
              <a:round/>
            </a:ln>
          </p:spPr>
          <p:txBody>
            <a:bodyPr/>
            <a:lstStyle/>
            <a:p/>
          </p:txBody>
        </p:sp>
        <p:sp>
          <p:nvSpPr>
            <p:cNvPr id="91" name="pl91"/>
            <p:cNvSpPr/>
            <p:nvPr/>
          </p:nvSpPr>
          <p:spPr>
            <a:xfrm>
              <a:off x="7529410" y="2257963"/>
              <a:ext cx="224300" cy="0"/>
            </a:xfrm>
            <a:custGeom>
              <a:avLst/>
              <a:pathLst>
                <a:path w="224300" h="0">
                  <a:moveTo>
                    <a:pt x="0" y="0"/>
                  </a:moveTo>
                  <a:lnTo>
                    <a:pt x="56075" y="0"/>
                  </a:lnTo>
                  <a:lnTo>
                    <a:pt x="168225" y="0"/>
                  </a:lnTo>
                  <a:lnTo>
                    <a:pt x="224300" y="0"/>
                  </a:lnTo>
                  <a:lnTo>
                    <a:pt x="224300" y="0"/>
                  </a:lnTo>
                </a:path>
              </a:pathLst>
            </a:custGeom>
            <a:ln w="67753" cap="flat">
              <a:solidFill>
                <a:srgbClr val="E8E8E8">
                  <a:alpha val="100000"/>
                </a:srgbClr>
              </a:solidFill>
              <a:prstDash val="solid"/>
              <a:round/>
            </a:ln>
          </p:spPr>
          <p:txBody>
            <a:bodyPr/>
            <a:lstStyle/>
            <a:p/>
          </p:txBody>
        </p:sp>
        <p:sp>
          <p:nvSpPr>
            <p:cNvPr id="92" name="pl92"/>
            <p:cNvSpPr/>
            <p:nvPr/>
          </p:nvSpPr>
          <p:spPr>
            <a:xfrm>
              <a:off x="7361184" y="2343863"/>
              <a:ext cx="448601" cy="0"/>
            </a:xfrm>
            <a:custGeom>
              <a:avLst/>
              <a:pathLst>
                <a:path w="448601" h="0">
                  <a:moveTo>
                    <a:pt x="0" y="0"/>
                  </a:moveTo>
                  <a:lnTo>
                    <a:pt x="336450" y="0"/>
                  </a:lnTo>
                  <a:lnTo>
                    <a:pt x="392526" y="0"/>
                  </a:lnTo>
                  <a:lnTo>
                    <a:pt x="392526" y="0"/>
                  </a:lnTo>
                  <a:lnTo>
                    <a:pt x="448601" y="0"/>
                  </a:lnTo>
                </a:path>
              </a:pathLst>
            </a:custGeom>
            <a:ln w="67753" cap="flat">
              <a:solidFill>
                <a:srgbClr val="E8E8E8">
                  <a:alpha val="100000"/>
                </a:srgbClr>
              </a:solidFill>
              <a:prstDash val="solid"/>
              <a:round/>
            </a:ln>
          </p:spPr>
          <p:txBody>
            <a:bodyPr/>
            <a:lstStyle/>
            <a:p/>
          </p:txBody>
        </p:sp>
        <p:sp>
          <p:nvSpPr>
            <p:cNvPr id="93" name="pl93"/>
            <p:cNvSpPr/>
            <p:nvPr/>
          </p:nvSpPr>
          <p:spPr>
            <a:xfrm>
              <a:off x="7192959" y="2429763"/>
              <a:ext cx="504676" cy="0"/>
            </a:xfrm>
            <a:custGeom>
              <a:avLst/>
              <a:pathLst>
                <a:path w="504676" h="0">
                  <a:moveTo>
                    <a:pt x="0" y="0"/>
                  </a:moveTo>
                  <a:lnTo>
                    <a:pt x="504676" y="0"/>
                  </a:lnTo>
                  <a:lnTo>
                    <a:pt x="504676" y="0"/>
                  </a:lnTo>
                  <a:lnTo>
                    <a:pt x="504676" y="0"/>
                  </a:lnTo>
                  <a:lnTo>
                    <a:pt x="504676" y="0"/>
                  </a:lnTo>
                </a:path>
              </a:pathLst>
            </a:custGeom>
            <a:ln w="67753" cap="flat">
              <a:solidFill>
                <a:srgbClr val="E8E8E8">
                  <a:alpha val="100000"/>
                </a:srgbClr>
              </a:solidFill>
              <a:prstDash val="solid"/>
              <a:round/>
            </a:ln>
          </p:spPr>
          <p:txBody>
            <a:bodyPr/>
            <a:lstStyle/>
            <a:p/>
          </p:txBody>
        </p:sp>
        <p:sp>
          <p:nvSpPr>
            <p:cNvPr id="94" name="pl94"/>
            <p:cNvSpPr/>
            <p:nvPr/>
          </p:nvSpPr>
          <p:spPr>
            <a:xfrm>
              <a:off x="7473335" y="2515664"/>
              <a:ext cx="224300" cy="0"/>
            </a:xfrm>
            <a:custGeom>
              <a:avLst/>
              <a:pathLst>
                <a:path w="224300" h="0">
                  <a:moveTo>
                    <a:pt x="0" y="0"/>
                  </a:moveTo>
                  <a:lnTo>
                    <a:pt x="56075" y="0"/>
                  </a:lnTo>
                  <a:lnTo>
                    <a:pt x="168225" y="0"/>
                  </a:lnTo>
                  <a:lnTo>
                    <a:pt x="168225" y="0"/>
                  </a:lnTo>
                  <a:lnTo>
                    <a:pt x="224300" y="0"/>
                  </a:lnTo>
                </a:path>
              </a:pathLst>
            </a:custGeom>
            <a:ln w="67753" cap="flat">
              <a:solidFill>
                <a:srgbClr val="E8E8E8">
                  <a:alpha val="100000"/>
                </a:srgbClr>
              </a:solidFill>
              <a:prstDash val="solid"/>
              <a:round/>
            </a:ln>
          </p:spPr>
          <p:txBody>
            <a:bodyPr/>
            <a:lstStyle/>
            <a:p/>
          </p:txBody>
        </p:sp>
        <p:sp>
          <p:nvSpPr>
            <p:cNvPr id="95" name="pl95"/>
            <p:cNvSpPr/>
            <p:nvPr/>
          </p:nvSpPr>
          <p:spPr>
            <a:xfrm>
              <a:off x="7529410" y="2601564"/>
              <a:ext cx="392526" cy="0"/>
            </a:xfrm>
            <a:custGeom>
              <a:avLst/>
              <a:pathLst>
                <a:path w="392526" h="0">
                  <a:moveTo>
                    <a:pt x="0" y="0"/>
                  </a:moveTo>
                  <a:lnTo>
                    <a:pt x="112150" y="0"/>
                  </a:lnTo>
                  <a:lnTo>
                    <a:pt x="280375" y="0"/>
                  </a:lnTo>
                  <a:lnTo>
                    <a:pt x="280375" y="0"/>
                  </a:lnTo>
                  <a:lnTo>
                    <a:pt x="392526" y="0"/>
                  </a:lnTo>
                </a:path>
              </a:pathLst>
            </a:custGeom>
            <a:ln w="67753" cap="flat">
              <a:solidFill>
                <a:srgbClr val="E8E8E8">
                  <a:alpha val="100000"/>
                </a:srgbClr>
              </a:solidFill>
              <a:prstDash val="solid"/>
              <a:round/>
            </a:ln>
          </p:spPr>
          <p:txBody>
            <a:bodyPr/>
            <a:lstStyle/>
            <a:p/>
          </p:txBody>
        </p:sp>
        <p:sp>
          <p:nvSpPr>
            <p:cNvPr id="96" name="pl96"/>
            <p:cNvSpPr/>
            <p:nvPr/>
          </p:nvSpPr>
          <p:spPr>
            <a:xfrm>
              <a:off x="7585485" y="2687464"/>
              <a:ext cx="168225" cy="0"/>
            </a:xfrm>
            <a:custGeom>
              <a:avLst/>
              <a:pathLst>
                <a:path w="168225" h="0">
                  <a:moveTo>
                    <a:pt x="0" y="0"/>
                  </a:moveTo>
                  <a:lnTo>
                    <a:pt x="0" y="0"/>
                  </a:lnTo>
                  <a:lnTo>
                    <a:pt x="0" y="0"/>
                  </a:lnTo>
                  <a:lnTo>
                    <a:pt x="0" y="0"/>
                  </a:lnTo>
                  <a:lnTo>
                    <a:pt x="168225" y="0"/>
                  </a:lnTo>
                </a:path>
              </a:pathLst>
            </a:custGeom>
            <a:ln w="67753" cap="flat">
              <a:solidFill>
                <a:srgbClr val="E8E8E8">
                  <a:alpha val="100000"/>
                </a:srgbClr>
              </a:solidFill>
              <a:prstDash val="solid"/>
              <a:round/>
            </a:ln>
          </p:spPr>
          <p:txBody>
            <a:bodyPr/>
            <a:lstStyle/>
            <a:p/>
          </p:txBody>
        </p:sp>
        <p:sp>
          <p:nvSpPr>
            <p:cNvPr id="97" name="pl97"/>
            <p:cNvSpPr/>
            <p:nvPr/>
          </p:nvSpPr>
          <p:spPr>
            <a:xfrm>
              <a:off x="7473335" y="2773364"/>
              <a:ext cx="336450" cy="0"/>
            </a:xfrm>
            <a:custGeom>
              <a:avLst/>
              <a:pathLst>
                <a:path w="336450" h="0">
                  <a:moveTo>
                    <a:pt x="0" y="0"/>
                  </a:moveTo>
                  <a:lnTo>
                    <a:pt x="56075" y="0"/>
                  </a:lnTo>
                  <a:lnTo>
                    <a:pt x="56075" y="0"/>
                  </a:lnTo>
                  <a:lnTo>
                    <a:pt x="112150" y="0"/>
                  </a:lnTo>
                  <a:lnTo>
                    <a:pt x="336450" y="0"/>
                  </a:lnTo>
                </a:path>
              </a:pathLst>
            </a:custGeom>
            <a:ln w="67753" cap="flat">
              <a:solidFill>
                <a:srgbClr val="E8E8E8">
                  <a:alpha val="100000"/>
                </a:srgbClr>
              </a:solidFill>
              <a:prstDash val="solid"/>
              <a:round/>
            </a:ln>
          </p:spPr>
          <p:txBody>
            <a:bodyPr/>
            <a:lstStyle/>
            <a:p/>
          </p:txBody>
        </p:sp>
        <p:sp>
          <p:nvSpPr>
            <p:cNvPr id="98" name="pl98"/>
            <p:cNvSpPr/>
            <p:nvPr/>
          </p:nvSpPr>
          <p:spPr>
            <a:xfrm>
              <a:off x="6688282" y="2859265"/>
              <a:ext cx="841127" cy="0"/>
            </a:xfrm>
            <a:custGeom>
              <a:avLst/>
              <a:pathLst>
                <a:path w="841127" h="0">
                  <a:moveTo>
                    <a:pt x="0" y="0"/>
                  </a:moveTo>
                  <a:lnTo>
                    <a:pt x="224300" y="0"/>
                  </a:lnTo>
                  <a:lnTo>
                    <a:pt x="392526" y="0"/>
                  </a:lnTo>
                  <a:lnTo>
                    <a:pt x="616826" y="0"/>
                  </a:lnTo>
                  <a:lnTo>
                    <a:pt x="841127" y="0"/>
                  </a:lnTo>
                </a:path>
              </a:pathLst>
            </a:custGeom>
            <a:ln w="67753" cap="flat">
              <a:solidFill>
                <a:srgbClr val="E8E8E8">
                  <a:alpha val="100000"/>
                </a:srgbClr>
              </a:solidFill>
              <a:prstDash val="solid"/>
              <a:round/>
            </a:ln>
          </p:spPr>
          <p:txBody>
            <a:bodyPr/>
            <a:lstStyle/>
            <a:p/>
          </p:txBody>
        </p:sp>
        <p:sp>
          <p:nvSpPr>
            <p:cNvPr id="99" name="pl99"/>
            <p:cNvSpPr/>
            <p:nvPr/>
          </p:nvSpPr>
          <p:spPr>
            <a:xfrm>
              <a:off x="7529410" y="2945165"/>
              <a:ext cx="280375" cy="0"/>
            </a:xfrm>
            <a:custGeom>
              <a:avLst/>
              <a:pathLst>
                <a:path w="280375" h="0">
                  <a:moveTo>
                    <a:pt x="0" y="0"/>
                  </a:moveTo>
                  <a:lnTo>
                    <a:pt x="0" y="0"/>
                  </a:lnTo>
                  <a:lnTo>
                    <a:pt x="0" y="0"/>
                  </a:lnTo>
                  <a:lnTo>
                    <a:pt x="280375" y="0"/>
                  </a:lnTo>
                  <a:lnTo>
                    <a:pt x="280375" y="0"/>
                  </a:lnTo>
                </a:path>
              </a:pathLst>
            </a:custGeom>
            <a:ln w="67753" cap="flat">
              <a:solidFill>
                <a:srgbClr val="E8E8E8">
                  <a:alpha val="100000"/>
                </a:srgbClr>
              </a:solidFill>
              <a:prstDash val="solid"/>
              <a:round/>
            </a:ln>
          </p:spPr>
          <p:txBody>
            <a:bodyPr/>
            <a:lstStyle/>
            <a:p/>
          </p:txBody>
        </p:sp>
        <p:sp>
          <p:nvSpPr>
            <p:cNvPr id="100" name="pl100"/>
            <p:cNvSpPr/>
            <p:nvPr/>
          </p:nvSpPr>
          <p:spPr>
            <a:xfrm>
              <a:off x="6520057" y="3031065"/>
              <a:ext cx="1065428" cy="0"/>
            </a:xfrm>
            <a:custGeom>
              <a:avLst/>
              <a:pathLst>
                <a:path w="1065428" h="0">
                  <a:moveTo>
                    <a:pt x="0" y="0"/>
                  </a:moveTo>
                  <a:lnTo>
                    <a:pt x="224300" y="0"/>
                  </a:lnTo>
                  <a:lnTo>
                    <a:pt x="560751" y="0"/>
                  </a:lnTo>
                  <a:lnTo>
                    <a:pt x="953277" y="0"/>
                  </a:lnTo>
                  <a:lnTo>
                    <a:pt x="1065428" y="0"/>
                  </a:lnTo>
                </a:path>
              </a:pathLst>
            </a:custGeom>
            <a:ln w="67753" cap="flat">
              <a:solidFill>
                <a:srgbClr val="E8E8E8">
                  <a:alpha val="100000"/>
                </a:srgbClr>
              </a:solidFill>
              <a:prstDash val="solid"/>
              <a:round/>
            </a:ln>
          </p:spPr>
          <p:txBody>
            <a:bodyPr/>
            <a:lstStyle/>
            <a:p/>
          </p:txBody>
        </p:sp>
        <p:sp>
          <p:nvSpPr>
            <p:cNvPr id="101" name="pl101"/>
            <p:cNvSpPr/>
            <p:nvPr/>
          </p:nvSpPr>
          <p:spPr>
            <a:xfrm>
              <a:off x="6183606" y="3116966"/>
              <a:ext cx="1233653" cy="0"/>
            </a:xfrm>
            <a:custGeom>
              <a:avLst/>
              <a:pathLst>
                <a:path w="1233653" h="0">
                  <a:moveTo>
                    <a:pt x="0" y="0"/>
                  </a:moveTo>
                  <a:lnTo>
                    <a:pt x="112150" y="0"/>
                  </a:lnTo>
                  <a:lnTo>
                    <a:pt x="504676" y="0"/>
                  </a:lnTo>
                  <a:lnTo>
                    <a:pt x="504676" y="0"/>
                  </a:lnTo>
                  <a:lnTo>
                    <a:pt x="1233653" y="0"/>
                  </a:lnTo>
                </a:path>
              </a:pathLst>
            </a:custGeom>
            <a:ln w="67753" cap="flat">
              <a:solidFill>
                <a:srgbClr val="E8E8E8">
                  <a:alpha val="100000"/>
                </a:srgbClr>
              </a:solidFill>
              <a:prstDash val="solid"/>
              <a:round/>
            </a:ln>
          </p:spPr>
          <p:txBody>
            <a:bodyPr/>
            <a:lstStyle/>
            <a:p/>
          </p:txBody>
        </p:sp>
        <p:sp>
          <p:nvSpPr>
            <p:cNvPr id="102" name="pl102"/>
            <p:cNvSpPr/>
            <p:nvPr/>
          </p:nvSpPr>
          <p:spPr>
            <a:xfrm>
              <a:off x="7192959" y="3202866"/>
              <a:ext cx="448601" cy="0"/>
            </a:xfrm>
            <a:custGeom>
              <a:avLst/>
              <a:pathLst>
                <a:path w="448601" h="0">
                  <a:moveTo>
                    <a:pt x="0" y="0"/>
                  </a:moveTo>
                  <a:lnTo>
                    <a:pt x="56075" y="0"/>
                  </a:lnTo>
                  <a:lnTo>
                    <a:pt x="112150" y="0"/>
                  </a:lnTo>
                  <a:lnTo>
                    <a:pt x="224300" y="0"/>
                  </a:lnTo>
                  <a:lnTo>
                    <a:pt x="448601" y="0"/>
                  </a:lnTo>
                </a:path>
              </a:pathLst>
            </a:custGeom>
            <a:ln w="67753" cap="flat">
              <a:solidFill>
                <a:srgbClr val="E8E8E8">
                  <a:alpha val="100000"/>
                </a:srgbClr>
              </a:solidFill>
              <a:prstDash val="solid"/>
              <a:round/>
            </a:ln>
          </p:spPr>
          <p:txBody>
            <a:bodyPr/>
            <a:lstStyle/>
            <a:p/>
          </p:txBody>
        </p:sp>
        <p:sp>
          <p:nvSpPr>
            <p:cNvPr id="103" name="pl103"/>
            <p:cNvSpPr/>
            <p:nvPr/>
          </p:nvSpPr>
          <p:spPr>
            <a:xfrm>
              <a:off x="6968658" y="3288766"/>
              <a:ext cx="448601" cy="0"/>
            </a:xfrm>
            <a:custGeom>
              <a:avLst/>
              <a:pathLst>
                <a:path w="448601" h="0">
                  <a:moveTo>
                    <a:pt x="0" y="0"/>
                  </a:moveTo>
                  <a:lnTo>
                    <a:pt x="112150" y="0"/>
                  </a:lnTo>
                  <a:lnTo>
                    <a:pt x="336450" y="0"/>
                  </a:lnTo>
                  <a:lnTo>
                    <a:pt x="392526" y="0"/>
                  </a:lnTo>
                  <a:lnTo>
                    <a:pt x="448601" y="0"/>
                  </a:lnTo>
                </a:path>
              </a:pathLst>
            </a:custGeom>
            <a:ln w="67753" cap="flat">
              <a:solidFill>
                <a:srgbClr val="E8E8E8">
                  <a:alpha val="100000"/>
                </a:srgbClr>
              </a:solidFill>
              <a:prstDash val="solid"/>
              <a:round/>
            </a:ln>
          </p:spPr>
          <p:txBody>
            <a:bodyPr/>
            <a:lstStyle/>
            <a:p/>
          </p:txBody>
        </p:sp>
        <p:sp>
          <p:nvSpPr>
            <p:cNvPr id="104" name="pl104"/>
            <p:cNvSpPr/>
            <p:nvPr/>
          </p:nvSpPr>
          <p:spPr>
            <a:xfrm>
              <a:off x="6239681" y="3374667"/>
              <a:ext cx="1121503" cy="0"/>
            </a:xfrm>
            <a:custGeom>
              <a:avLst/>
              <a:pathLst>
                <a:path w="1121503" h="0">
                  <a:moveTo>
                    <a:pt x="0" y="0"/>
                  </a:moveTo>
                  <a:lnTo>
                    <a:pt x="785052" y="0"/>
                  </a:lnTo>
                  <a:lnTo>
                    <a:pt x="841127" y="0"/>
                  </a:lnTo>
                  <a:lnTo>
                    <a:pt x="841127" y="0"/>
                  </a:lnTo>
                  <a:lnTo>
                    <a:pt x="1121503" y="0"/>
                  </a:lnTo>
                </a:path>
              </a:pathLst>
            </a:custGeom>
            <a:ln w="67753" cap="flat">
              <a:solidFill>
                <a:srgbClr val="E8E8E8">
                  <a:alpha val="100000"/>
                </a:srgbClr>
              </a:solidFill>
              <a:prstDash val="solid"/>
              <a:round/>
            </a:ln>
          </p:spPr>
          <p:txBody>
            <a:bodyPr/>
            <a:lstStyle/>
            <a:p/>
          </p:txBody>
        </p:sp>
        <p:sp>
          <p:nvSpPr>
            <p:cNvPr id="105" name="pl105"/>
            <p:cNvSpPr/>
            <p:nvPr/>
          </p:nvSpPr>
          <p:spPr>
            <a:xfrm>
              <a:off x="7305109" y="3460567"/>
              <a:ext cx="616826" cy="0"/>
            </a:xfrm>
            <a:custGeom>
              <a:avLst/>
              <a:pathLst>
                <a:path w="616826" h="0">
                  <a:moveTo>
                    <a:pt x="0" y="0"/>
                  </a:moveTo>
                  <a:lnTo>
                    <a:pt x="392526" y="0"/>
                  </a:lnTo>
                  <a:lnTo>
                    <a:pt x="560751" y="0"/>
                  </a:lnTo>
                  <a:lnTo>
                    <a:pt x="560751" y="0"/>
                  </a:lnTo>
                  <a:lnTo>
                    <a:pt x="616826" y="0"/>
                  </a:lnTo>
                </a:path>
              </a:pathLst>
            </a:custGeom>
            <a:ln w="67753" cap="flat">
              <a:solidFill>
                <a:srgbClr val="E8E8E8">
                  <a:alpha val="100000"/>
                </a:srgbClr>
              </a:solidFill>
              <a:prstDash val="solid"/>
              <a:round/>
            </a:ln>
          </p:spPr>
          <p:txBody>
            <a:bodyPr/>
            <a:lstStyle/>
            <a:p/>
          </p:txBody>
        </p:sp>
        <p:sp>
          <p:nvSpPr>
            <p:cNvPr id="106" name="pl106"/>
            <p:cNvSpPr/>
            <p:nvPr/>
          </p:nvSpPr>
          <p:spPr>
            <a:xfrm>
              <a:off x="6407907" y="3546467"/>
              <a:ext cx="1457954" cy="0"/>
            </a:xfrm>
            <a:custGeom>
              <a:avLst/>
              <a:pathLst>
                <a:path w="1457954" h="0">
                  <a:moveTo>
                    <a:pt x="0" y="0"/>
                  </a:moveTo>
                  <a:lnTo>
                    <a:pt x="504676" y="0"/>
                  </a:lnTo>
                  <a:lnTo>
                    <a:pt x="785052" y="0"/>
                  </a:lnTo>
                  <a:lnTo>
                    <a:pt x="953277" y="0"/>
                  </a:lnTo>
                  <a:lnTo>
                    <a:pt x="1457954" y="0"/>
                  </a:lnTo>
                </a:path>
              </a:pathLst>
            </a:custGeom>
            <a:ln w="67753" cap="flat">
              <a:solidFill>
                <a:srgbClr val="E8E8E8">
                  <a:alpha val="100000"/>
                </a:srgbClr>
              </a:solidFill>
              <a:prstDash val="solid"/>
              <a:round/>
            </a:ln>
          </p:spPr>
          <p:txBody>
            <a:bodyPr/>
            <a:lstStyle/>
            <a:p/>
          </p:txBody>
        </p:sp>
        <p:sp>
          <p:nvSpPr>
            <p:cNvPr id="107" name="pl107"/>
            <p:cNvSpPr/>
            <p:nvPr/>
          </p:nvSpPr>
          <p:spPr>
            <a:xfrm>
              <a:off x="6407907" y="3632367"/>
              <a:ext cx="1233653" cy="0"/>
            </a:xfrm>
            <a:custGeom>
              <a:avLst/>
              <a:pathLst>
                <a:path w="1233653" h="0">
                  <a:moveTo>
                    <a:pt x="0" y="0"/>
                  </a:moveTo>
                  <a:lnTo>
                    <a:pt x="280375" y="0"/>
                  </a:lnTo>
                  <a:lnTo>
                    <a:pt x="280375" y="0"/>
                  </a:lnTo>
                  <a:lnTo>
                    <a:pt x="785052" y="0"/>
                  </a:lnTo>
                  <a:lnTo>
                    <a:pt x="1233653" y="0"/>
                  </a:lnTo>
                </a:path>
              </a:pathLst>
            </a:custGeom>
            <a:ln w="67753" cap="flat">
              <a:solidFill>
                <a:srgbClr val="E8E8E8">
                  <a:alpha val="100000"/>
                </a:srgbClr>
              </a:solidFill>
              <a:prstDash val="solid"/>
              <a:round/>
            </a:ln>
          </p:spPr>
          <p:txBody>
            <a:bodyPr/>
            <a:lstStyle/>
            <a:p/>
          </p:txBody>
        </p:sp>
        <p:sp>
          <p:nvSpPr>
            <p:cNvPr id="108" name="pl108"/>
            <p:cNvSpPr/>
            <p:nvPr/>
          </p:nvSpPr>
          <p:spPr>
            <a:xfrm>
              <a:off x="6912583" y="3718268"/>
              <a:ext cx="616826" cy="0"/>
            </a:xfrm>
            <a:custGeom>
              <a:avLst/>
              <a:pathLst>
                <a:path w="616826" h="0">
                  <a:moveTo>
                    <a:pt x="0" y="0"/>
                  </a:moveTo>
                  <a:lnTo>
                    <a:pt x="168225" y="0"/>
                  </a:lnTo>
                  <a:lnTo>
                    <a:pt x="168225" y="0"/>
                  </a:lnTo>
                  <a:lnTo>
                    <a:pt x="280375" y="0"/>
                  </a:lnTo>
                  <a:lnTo>
                    <a:pt x="616826" y="0"/>
                  </a:lnTo>
                </a:path>
              </a:pathLst>
            </a:custGeom>
            <a:ln w="67753" cap="flat">
              <a:solidFill>
                <a:srgbClr val="E8E8E8">
                  <a:alpha val="100000"/>
                </a:srgbClr>
              </a:solidFill>
              <a:prstDash val="solid"/>
              <a:round/>
            </a:ln>
          </p:spPr>
          <p:txBody>
            <a:bodyPr/>
            <a:lstStyle/>
            <a:p/>
          </p:txBody>
        </p:sp>
        <p:sp>
          <p:nvSpPr>
            <p:cNvPr id="109" name="pl109"/>
            <p:cNvSpPr/>
            <p:nvPr/>
          </p:nvSpPr>
          <p:spPr>
            <a:xfrm>
              <a:off x="6800433" y="3804168"/>
              <a:ext cx="1065428" cy="0"/>
            </a:xfrm>
            <a:custGeom>
              <a:avLst/>
              <a:pathLst>
                <a:path w="1065428" h="0">
                  <a:moveTo>
                    <a:pt x="0" y="0"/>
                  </a:moveTo>
                  <a:lnTo>
                    <a:pt x="224300" y="0"/>
                  </a:lnTo>
                  <a:lnTo>
                    <a:pt x="280375" y="0"/>
                  </a:lnTo>
                  <a:lnTo>
                    <a:pt x="336450" y="0"/>
                  </a:lnTo>
                  <a:lnTo>
                    <a:pt x="1065428" y="0"/>
                  </a:lnTo>
                </a:path>
              </a:pathLst>
            </a:custGeom>
            <a:ln w="67753" cap="flat">
              <a:solidFill>
                <a:srgbClr val="E8E8E8">
                  <a:alpha val="100000"/>
                </a:srgbClr>
              </a:solidFill>
              <a:prstDash val="solid"/>
              <a:round/>
            </a:ln>
          </p:spPr>
          <p:txBody>
            <a:bodyPr/>
            <a:lstStyle/>
            <a:p/>
          </p:txBody>
        </p:sp>
        <p:sp>
          <p:nvSpPr>
            <p:cNvPr id="110" name="pl110"/>
            <p:cNvSpPr/>
            <p:nvPr/>
          </p:nvSpPr>
          <p:spPr>
            <a:xfrm>
              <a:off x="6407907" y="3890068"/>
              <a:ext cx="728977" cy="0"/>
            </a:xfrm>
            <a:custGeom>
              <a:avLst/>
              <a:pathLst>
                <a:path w="728977" h="0">
                  <a:moveTo>
                    <a:pt x="0" y="0"/>
                  </a:moveTo>
                  <a:lnTo>
                    <a:pt x="336450" y="0"/>
                  </a:lnTo>
                  <a:lnTo>
                    <a:pt x="560751" y="0"/>
                  </a:lnTo>
                  <a:lnTo>
                    <a:pt x="616826" y="0"/>
                  </a:lnTo>
                  <a:lnTo>
                    <a:pt x="728977" y="0"/>
                  </a:lnTo>
                </a:path>
              </a:pathLst>
            </a:custGeom>
            <a:ln w="67753" cap="flat">
              <a:solidFill>
                <a:srgbClr val="E8E8E8">
                  <a:alpha val="100000"/>
                </a:srgbClr>
              </a:solidFill>
              <a:prstDash val="solid"/>
              <a:round/>
            </a:ln>
          </p:spPr>
          <p:txBody>
            <a:bodyPr/>
            <a:lstStyle/>
            <a:p/>
          </p:txBody>
        </p:sp>
        <p:sp>
          <p:nvSpPr>
            <p:cNvPr id="111" name="pl111"/>
            <p:cNvSpPr/>
            <p:nvPr/>
          </p:nvSpPr>
          <p:spPr>
            <a:xfrm>
              <a:off x="6800433" y="3975969"/>
              <a:ext cx="392526" cy="0"/>
            </a:xfrm>
            <a:custGeom>
              <a:avLst/>
              <a:pathLst>
                <a:path w="392526" h="0">
                  <a:moveTo>
                    <a:pt x="0" y="0"/>
                  </a:moveTo>
                  <a:lnTo>
                    <a:pt x="168225" y="0"/>
                  </a:lnTo>
                  <a:lnTo>
                    <a:pt x="336450" y="0"/>
                  </a:lnTo>
                  <a:lnTo>
                    <a:pt x="392526" y="0"/>
                  </a:lnTo>
                  <a:lnTo>
                    <a:pt x="392526" y="0"/>
                  </a:lnTo>
                </a:path>
              </a:pathLst>
            </a:custGeom>
            <a:ln w="67753" cap="flat">
              <a:solidFill>
                <a:srgbClr val="E8E8E8">
                  <a:alpha val="100000"/>
                </a:srgbClr>
              </a:solidFill>
              <a:prstDash val="solid"/>
              <a:round/>
            </a:ln>
          </p:spPr>
          <p:txBody>
            <a:bodyPr/>
            <a:lstStyle/>
            <a:p/>
          </p:txBody>
        </p:sp>
        <p:sp>
          <p:nvSpPr>
            <p:cNvPr id="112" name="pl112"/>
            <p:cNvSpPr/>
            <p:nvPr/>
          </p:nvSpPr>
          <p:spPr>
            <a:xfrm>
              <a:off x="6688282" y="4061869"/>
              <a:ext cx="1121503" cy="0"/>
            </a:xfrm>
            <a:custGeom>
              <a:avLst/>
              <a:pathLst>
                <a:path w="1121503" h="0">
                  <a:moveTo>
                    <a:pt x="0" y="0"/>
                  </a:moveTo>
                  <a:lnTo>
                    <a:pt x="336450" y="0"/>
                  </a:lnTo>
                  <a:lnTo>
                    <a:pt x="448601" y="0"/>
                  </a:lnTo>
                  <a:lnTo>
                    <a:pt x="728977" y="0"/>
                  </a:lnTo>
                  <a:lnTo>
                    <a:pt x="1121503" y="0"/>
                  </a:lnTo>
                </a:path>
              </a:pathLst>
            </a:custGeom>
            <a:ln w="67753" cap="flat">
              <a:solidFill>
                <a:srgbClr val="E8E8E8">
                  <a:alpha val="100000"/>
                </a:srgbClr>
              </a:solidFill>
              <a:prstDash val="solid"/>
              <a:round/>
            </a:ln>
          </p:spPr>
          <p:txBody>
            <a:bodyPr/>
            <a:lstStyle/>
            <a:p/>
          </p:txBody>
        </p:sp>
        <p:sp>
          <p:nvSpPr>
            <p:cNvPr id="113" name="pl113"/>
            <p:cNvSpPr/>
            <p:nvPr/>
          </p:nvSpPr>
          <p:spPr>
            <a:xfrm>
              <a:off x="6407907" y="4147769"/>
              <a:ext cx="897202" cy="0"/>
            </a:xfrm>
            <a:custGeom>
              <a:avLst/>
              <a:pathLst>
                <a:path w="897202" h="0">
                  <a:moveTo>
                    <a:pt x="0" y="0"/>
                  </a:moveTo>
                  <a:lnTo>
                    <a:pt x="560751" y="0"/>
                  </a:lnTo>
                  <a:lnTo>
                    <a:pt x="560751" y="0"/>
                  </a:lnTo>
                  <a:lnTo>
                    <a:pt x="672901" y="0"/>
                  </a:lnTo>
                  <a:lnTo>
                    <a:pt x="897202" y="0"/>
                  </a:lnTo>
                </a:path>
              </a:pathLst>
            </a:custGeom>
            <a:ln w="67753" cap="flat">
              <a:solidFill>
                <a:srgbClr val="E8E8E8">
                  <a:alpha val="100000"/>
                </a:srgbClr>
              </a:solidFill>
              <a:prstDash val="solid"/>
              <a:round/>
            </a:ln>
          </p:spPr>
          <p:txBody>
            <a:bodyPr/>
            <a:lstStyle/>
            <a:p/>
          </p:txBody>
        </p:sp>
        <p:sp>
          <p:nvSpPr>
            <p:cNvPr id="114" name="pl114"/>
            <p:cNvSpPr/>
            <p:nvPr/>
          </p:nvSpPr>
          <p:spPr>
            <a:xfrm>
              <a:off x="6856508" y="4233669"/>
              <a:ext cx="560751" cy="0"/>
            </a:xfrm>
            <a:custGeom>
              <a:avLst/>
              <a:pathLst>
                <a:path w="560751" h="0">
                  <a:moveTo>
                    <a:pt x="0" y="0"/>
                  </a:moveTo>
                  <a:lnTo>
                    <a:pt x="56075" y="0"/>
                  </a:lnTo>
                  <a:lnTo>
                    <a:pt x="168225" y="0"/>
                  </a:lnTo>
                  <a:lnTo>
                    <a:pt x="448601" y="0"/>
                  </a:lnTo>
                  <a:lnTo>
                    <a:pt x="560751" y="0"/>
                  </a:lnTo>
                </a:path>
              </a:pathLst>
            </a:custGeom>
            <a:ln w="67753" cap="flat">
              <a:solidFill>
                <a:srgbClr val="E8E8E8">
                  <a:alpha val="100000"/>
                </a:srgbClr>
              </a:solidFill>
              <a:prstDash val="solid"/>
              <a:round/>
            </a:ln>
          </p:spPr>
          <p:txBody>
            <a:bodyPr/>
            <a:lstStyle/>
            <a:p/>
          </p:txBody>
        </p:sp>
        <p:sp>
          <p:nvSpPr>
            <p:cNvPr id="115" name="pl115"/>
            <p:cNvSpPr/>
            <p:nvPr/>
          </p:nvSpPr>
          <p:spPr>
            <a:xfrm>
              <a:off x="7024733" y="4319570"/>
              <a:ext cx="616826" cy="0"/>
            </a:xfrm>
            <a:custGeom>
              <a:avLst/>
              <a:pathLst>
                <a:path w="616826" h="0">
                  <a:moveTo>
                    <a:pt x="0" y="0"/>
                  </a:moveTo>
                  <a:lnTo>
                    <a:pt x="56075" y="0"/>
                  </a:lnTo>
                  <a:lnTo>
                    <a:pt x="224300" y="0"/>
                  </a:lnTo>
                  <a:lnTo>
                    <a:pt x="560751" y="0"/>
                  </a:lnTo>
                  <a:lnTo>
                    <a:pt x="616826" y="0"/>
                  </a:lnTo>
                </a:path>
              </a:pathLst>
            </a:custGeom>
            <a:ln w="67753" cap="flat">
              <a:solidFill>
                <a:srgbClr val="E8E8E8">
                  <a:alpha val="100000"/>
                </a:srgbClr>
              </a:solidFill>
              <a:prstDash val="solid"/>
              <a:round/>
            </a:ln>
          </p:spPr>
          <p:txBody>
            <a:bodyPr/>
            <a:lstStyle/>
            <a:p/>
          </p:txBody>
        </p:sp>
        <p:sp>
          <p:nvSpPr>
            <p:cNvPr id="116" name="pl116"/>
            <p:cNvSpPr/>
            <p:nvPr/>
          </p:nvSpPr>
          <p:spPr>
            <a:xfrm>
              <a:off x="6183606" y="4405470"/>
              <a:ext cx="1177578" cy="0"/>
            </a:xfrm>
            <a:custGeom>
              <a:avLst/>
              <a:pathLst>
                <a:path w="1177578" h="0">
                  <a:moveTo>
                    <a:pt x="0" y="0"/>
                  </a:moveTo>
                  <a:lnTo>
                    <a:pt x="448601" y="0"/>
                  </a:lnTo>
                  <a:lnTo>
                    <a:pt x="841127" y="0"/>
                  </a:lnTo>
                  <a:lnTo>
                    <a:pt x="953277" y="0"/>
                  </a:lnTo>
                  <a:lnTo>
                    <a:pt x="1177578" y="0"/>
                  </a:lnTo>
                </a:path>
              </a:pathLst>
            </a:custGeom>
            <a:ln w="67753" cap="flat">
              <a:solidFill>
                <a:srgbClr val="E8E8E8">
                  <a:alpha val="100000"/>
                </a:srgbClr>
              </a:solidFill>
              <a:prstDash val="solid"/>
              <a:round/>
            </a:ln>
          </p:spPr>
          <p:txBody>
            <a:bodyPr/>
            <a:lstStyle/>
            <a:p/>
          </p:txBody>
        </p:sp>
        <p:sp>
          <p:nvSpPr>
            <p:cNvPr id="117" name="pl117"/>
            <p:cNvSpPr/>
            <p:nvPr/>
          </p:nvSpPr>
          <p:spPr>
            <a:xfrm>
              <a:off x="6856508" y="4491370"/>
              <a:ext cx="280375" cy="0"/>
            </a:xfrm>
            <a:custGeom>
              <a:avLst/>
              <a:pathLst>
                <a:path w="280375" h="0">
                  <a:moveTo>
                    <a:pt x="0" y="0"/>
                  </a:moveTo>
                  <a:lnTo>
                    <a:pt x="56075" y="0"/>
                  </a:lnTo>
                  <a:lnTo>
                    <a:pt x="168225" y="0"/>
                  </a:lnTo>
                  <a:lnTo>
                    <a:pt x="224300" y="0"/>
                  </a:lnTo>
                  <a:lnTo>
                    <a:pt x="280375" y="0"/>
                  </a:lnTo>
                </a:path>
              </a:pathLst>
            </a:custGeom>
            <a:ln w="67753" cap="flat">
              <a:solidFill>
                <a:srgbClr val="E8E8E8">
                  <a:alpha val="100000"/>
                </a:srgbClr>
              </a:solidFill>
              <a:prstDash val="solid"/>
              <a:round/>
            </a:ln>
          </p:spPr>
          <p:txBody>
            <a:bodyPr/>
            <a:lstStyle/>
            <a:p/>
          </p:txBody>
        </p:sp>
        <p:sp>
          <p:nvSpPr>
            <p:cNvPr id="118" name="pl118"/>
            <p:cNvSpPr/>
            <p:nvPr/>
          </p:nvSpPr>
          <p:spPr>
            <a:xfrm>
              <a:off x="6239681" y="4577271"/>
              <a:ext cx="785052" cy="0"/>
            </a:xfrm>
            <a:custGeom>
              <a:avLst/>
              <a:pathLst>
                <a:path w="785052" h="0">
                  <a:moveTo>
                    <a:pt x="0" y="0"/>
                  </a:moveTo>
                  <a:lnTo>
                    <a:pt x="168225" y="0"/>
                  </a:lnTo>
                  <a:lnTo>
                    <a:pt x="504676" y="0"/>
                  </a:lnTo>
                  <a:lnTo>
                    <a:pt x="560751" y="0"/>
                  </a:lnTo>
                  <a:lnTo>
                    <a:pt x="785052" y="0"/>
                  </a:lnTo>
                </a:path>
              </a:pathLst>
            </a:custGeom>
            <a:ln w="67753" cap="flat">
              <a:solidFill>
                <a:srgbClr val="E8E8E8">
                  <a:alpha val="100000"/>
                </a:srgbClr>
              </a:solidFill>
              <a:prstDash val="solid"/>
              <a:round/>
            </a:ln>
          </p:spPr>
          <p:txBody>
            <a:bodyPr/>
            <a:lstStyle/>
            <a:p/>
          </p:txBody>
        </p:sp>
        <p:sp>
          <p:nvSpPr>
            <p:cNvPr id="119" name="pl119"/>
            <p:cNvSpPr/>
            <p:nvPr/>
          </p:nvSpPr>
          <p:spPr>
            <a:xfrm>
              <a:off x="6800433" y="4663171"/>
              <a:ext cx="392526" cy="0"/>
            </a:xfrm>
            <a:custGeom>
              <a:avLst/>
              <a:pathLst>
                <a:path w="392526" h="0">
                  <a:moveTo>
                    <a:pt x="0" y="0"/>
                  </a:moveTo>
                  <a:lnTo>
                    <a:pt x="280375" y="0"/>
                  </a:lnTo>
                  <a:lnTo>
                    <a:pt x="336450" y="0"/>
                  </a:lnTo>
                  <a:lnTo>
                    <a:pt x="336450" y="0"/>
                  </a:lnTo>
                  <a:lnTo>
                    <a:pt x="392526" y="0"/>
                  </a:lnTo>
                </a:path>
              </a:pathLst>
            </a:custGeom>
            <a:ln w="67753" cap="flat">
              <a:solidFill>
                <a:srgbClr val="E8E8E8">
                  <a:alpha val="100000"/>
                </a:srgbClr>
              </a:solidFill>
              <a:prstDash val="solid"/>
              <a:round/>
            </a:ln>
          </p:spPr>
          <p:txBody>
            <a:bodyPr/>
            <a:lstStyle/>
            <a:p/>
          </p:txBody>
        </p:sp>
        <p:sp>
          <p:nvSpPr>
            <p:cNvPr id="120" name="pl120"/>
            <p:cNvSpPr/>
            <p:nvPr/>
          </p:nvSpPr>
          <p:spPr>
            <a:xfrm>
              <a:off x="5847155" y="4749071"/>
              <a:ext cx="672901" cy="0"/>
            </a:xfrm>
            <a:custGeom>
              <a:avLst/>
              <a:pathLst>
                <a:path w="672901" h="0">
                  <a:moveTo>
                    <a:pt x="0" y="0"/>
                  </a:moveTo>
                  <a:lnTo>
                    <a:pt x="112150" y="0"/>
                  </a:lnTo>
                  <a:lnTo>
                    <a:pt x="280375" y="0"/>
                  </a:lnTo>
                  <a:lnTo>
                    <a:pt x="448601" y="0"/>
                  </a:lnTo>
                  <a:lnTo>
                    <a:pt x="672901" y="0"/>
                  </a:lnTo>
                </a:path>
              </a:pathLst>
            </a:custGeom>
            <a:ln w="67753" cap="flat">
              <a:solidFill>
                <a:srgbClr val="E8E8E8">
                  <a:alpha val="100000"/>
                </a:srgbClr>
              </a:solidFill>
              <a:prstDash val="solid"/>
              <a:round/>
            </a:ln>
          </p:spPr>
          <p:txBody>
            <a:bodyPr/>
            <a:lstStyle/>
            <a:p/>
          </p:txBody>
        </p:sp>
        <p:sp>
          <p:nvSpPr>
            <p:cNvPr id="121" name="pl121"/>
            <p:cNvSpPr/>
            <p:nvPr/>
          </p:nvSpPr>
          <p:spPr>
            <a:xfrm>
              <a:off x="6520057" y="4834971"/>
              <a:ext cx="1009352" cy="0"/>
            </a:xfrm>
            <a:custGeom>
              <a:avLst/>
              <a:pathLst>
                <a:path w="1009352" h="0">
                  <a:moveTo>
                    <a:pt x="0" y="0"/>
                  </a:moveTo>
                  <a:lnTo>
                    <a:pt x="336450" y="0"/>
                  </a:lnTo>
                  <a:lnTo>
                    <a:pt x="392526" y="0"/>
                  </a:lnTo>
                  <a:lnTo>
                    <a:pt x="672901" y="0"/>
                  </a:lnTo>
                  <a:lnTo>
                    <a:pt x="1009352" y="0"/>
                  </a:lnTo>
                </a:path>
              </a:pathLst>
            </a:custGeom>
            <a:ln w="67753" cap="flat">
              <a:solidFill>
                <a:srgbClr val="E8E8E8">
                  <a:alpha val="100000"/>
                </a:srgbClr>
              </a:solidFill>
              <a:prstDash val="solid"/>
              <a:round/>
            </a:ln>
          </p:spPr>
          <p:txBody>
            <a:bodyPr/>
            <a:lstStyle/>
            <a:p/>
          </p:txBody>
        </p:sp>
        <p:sp>
          <p:nvSpPr>
            <p:cNvPr id="122" name="pl122"/>
            <p:cNvSpPr/>
            <p:nvPr/>
          </p:nvSpPr>
          <p:spPr>
            <a:xfrm>
              <a:off x="6407907" y="4920872"/>
              <a:ext cx="224300" cy="0"/>
            </a:xfrm>
            <a:custGeom>
              <a:avLst/>
              <a:pathLst>
                <a:path w="224300" h="0">
                  <a:moveTo>
                    <a:pt x="0" y="0"/>
                  </a:moveTo>
                  <a:lnTo>
                    <a:pt x="56075" y="0"/>
                  </a:lnTo>
                  <a:lnTo>
                    <a:pt x="56075" y="0"/>
                  </a:lnTo>
                  <a:lnTo>
                    <a:pt x="168225" y="0"/>
                  </a:lnTo>
                  <a:lnTo>
                    <a:pt x="224300" y="0"/>
                  </a:lnTo>
                </a:path>
              </a:pathLst>
            </a:custGeom>
            <a:ln w="67753" cap="flat">
              <a:solidFill>
                <a:srgbClr val="E8E8E8">
                  <a:alpha val="100000"/>
                </a:srgbClr>
              </a:solidFill>
              <a:prstDash val="solid"/>
              <a:round/>
            </a:ln>
          </p:spPr>
          <p:txBody>
            <a:bodyPr/>
            <a:lstStyle/>
            <a:p/>
          </p:txBody>
        </p:sp>
        <p:sp>
          <p:nvSpPr>
            <p:cNvPr id="123" name="pl123"/>
            <p:cNvSpPr/>
            <p:nvPr/>
          </p:nvSpPr>
          <p:spPr>
            <a:xfrm>
              <a:off x="6463982" y="500677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24" name="pl124"/>
            <p:cNvSpPr/>
            <p:nvPr/>
          </p:nvSpPr>
          <p:spPr>
            <a:xfrm>
              <a:off x="5230328" y="5092672"/>
              <a:ext cx="1457954" cy="0"/>
            </a:xfrm>
            <a:custGeom>
              <a:avLst/>
              <a:pathLst>
                <a:path w="1457954" h="0">
                  <a:moveTo>
                    <a:pt x="0" y="0"/>
                  </a:moveTo>
                  <a:lnTo>
                    <a:pt x="1177578" y="0"/>
                  </a:lnTo>
                  <a:lnTo>
                    <a:pt x="1177578" y="0"/>
                  </a:lnTo>
                  <a:lnTo>
                    <a:pt x="1457954" y="0"/>
                  </a:lnTo>
                  <a:lnTo>
                    <a:pt x="1457954" y="0"/>
                  </a:lnTo>
                </a:path>
              </a:pathLst>
            </a:custGeom>
            <a:ln w="67753" cap="flat">
              <a:solidFill>
                <a:srgbClr val="E8E8E8">
                  <a:alpha val="100000"/>
                </a:srgbClr>
              </a:solidFill>
              <a:prstDash val="solid"/>
              <a:round/>
            </a:ln>
          </p:spPr>
          <p:txBody>
            <a:bodyPr/>
            <a:lstStyle/>
            <a:p/>
          </p:txBody>
        </p:sp>
        <p:sp>
          <p:nvSpPr>
            <p:cNvPr id="125" name="pl125"/>
            <p:cNvSpPr/>
            <p:nvPr/>
          </p:nvSpPr>
          <p:spPr>
            <a:xfrm>
              <a:off x="5847155" y="5178573"/>
              <a:ext cx="1570104" cy="0"/>
            </a:xfrm>
            <a:custGeom>
              <a:avLst/>
              <a:pathLst>
                <a:path w="1570104" h="0">
                  <a:moveTo>
                    <a:pt x="0" y="0"/>
                  </a:moveTo>
                  <a:lnTo>
                    <a:pt x="336450" y="0"/>
                  </a:lnTo>
                  <a:lnTo>
                    <a:pt x="560751" y="0"/>
                  </a:lnTo>
                  <a:lnTo>
                    <a:pt x="897202" y="0"/>
                  </a:lnTo>
                  <a:lnTo>
                    <a:pt x="1570104" y="0"/>
                  </a:lnTo>
                </a:path>
              </a:pathLst>
            </a:custGeom>
            <a:ln w="67753" cap="flat">
              <a:solidFill>
                <a:srgbClr val="E8E8E8">
                  <a:alpha val="100000"/>
                </a:srgbClr>
              </a:solidFill>
              <a:prstDash val="solid"/>
              <a:round/>
            </a:ln>
          </p:spPr>
          <p:txBody>
            <a:bodyPr/>
            <a:lstStyle/>
            <a:p/>
          </p:txBody>
        </p:sp>
        <p:sp>
          <p:nvSpPr>
            <p:cNvPr id="126" name="pl126"/>
            <p:cNvSpPr/>
            <p:nvPr/>
          </p:nvSpPr>
          <p:spPr>
            <a:xfrm>
              <a:off x="6239681" y="5264473"/>
              <a:ext cx="953277" cy="0"/>
            </a:xfrm>
            <a:custGeom>
              <a:avLst/>
              <a:pathLst>
                <a:path w="953277" h="0">
                  <a:moveTo>
                    <a:pt x="0" y="0"/>
                  </a:moveTo>
                  <a:lnTo>
                    <a:pt x="56075" y="0"/>
                  </a:lnTo>
                  <a:lnTo>
                    <a:pt x="112150" y="0"/>
                  </a:lnTo>
                  <a:lnTo>
                    <a:pt x="560751" y="0"/>
                  </a:lnTo>
                  <a:lnTo>
                    <a:pt x="953277" y="0"/>
                  </a:lnTo>
                </a:path>
              </a:pathLst>
            </a:custGeom>
            <a:ln w="67753" cap="flat">
              <a:solidFill>
                <a:srgbClr val="E8E8E8">
                  <a:alpha val="100000"/>
                </a:srgbClr>
              </a:solidFill>
              <a:prstDash val="solid"/>
              <a:round/>
            </a:ln>
          </p:spPr>
          <p:txBody>
            <a:bodyPr/>
            <a:lstStyle/>
            <a:p/>
          </p:txBody>
        </p:sp>
        <p:sp>
          <p:nvSpPr>
            <p:cNvPr id="127" name="pl127"/>
            <p:cNvSpPr/>
            <p:nvPr/>
          </p:nvSpPr>
          <p:spPr>
            <a:xfrm>
              <a:off x="6295756" y="5350373"/>
              <a:ext cx="841127" cy="0"/>
            </a:xfrm>
            <a:custGeom>
              <a:avLst/>
              <a:pathLst>
                <a:path w="841127" h="0">
                  <a:moveTo>
                    <a:pt x="0" y="0"/>
                  </a:moveTo>
                  <a:lnTo>
                    <a:pt x="0" y="0"/>
                  </a:lnTo>
                  <a:lnTo>
                    <a:pt x="0" y="0"/>
                  </a:lnTo>
                  <a:lnTo>
                    <a:pt x="112150" y="0"/>
                  </a:lnTo>
                  <a:lnTo>
                    <a:pt x="841127" y="0"/>
                  </a:lnTo>
                </a:path>
              </a:pathLst>
            </a:custGeom>
            <a:ln w="67753" cap="flat">
              <a:solidFill>
                <a:srgbClr val="E8E8E8">
                  <a:alpha val="100000"/>
                </a:srgbClr>
              </a:solidFill>
              <a:prstDash val="solid"/>
              <a:round/>
            </a:ln>
          </p:spPr>
          <p:txBody>
            <a:bodyPr/>
            <a:lstStyle/>
            <a:p/>
          </p:txBody>
        </p:sp>
        <p:sp>
          <p:nvSpPr>
            <p:cNvPr id="128" name="pl128"/>
            <p:cNvSpPr/>
            <p:nvPr/>
          </p:nvSpPr>
          <p:spPr>
            <a:xfrm>
              <a:off x="5735005" y="5436273"/>
              <a:ext cx="841127" cy="0"/>
            </a:xfrm>
            <a:custGeom>
              <a:avLst/>
              <a:pathLst>
                <a:path w="841127" h="0">
                  <a:moveTo>
                    <a:pt x="0" y="0"/>
                  </a:moveTo>
                  <a:lnTo>
                    <a:pt x="168225" y="0"/>
                  </a:lnTo>
                  <a:lnTo>
                    <a:pt x="560751" y="0"/>
                  </a:lnTo>
                  <a:lnTo>
                    <a:pt x="560751" y="0"/>
                  </a:lnTo>
                  <a:lnTo>
                    <a:pt x="841127" y="0"/>
                  </a:lnTo>
                </a:path>
              </a:pathLst>
            </a:custGeom>
            <a:ln w="67753" cap="flat">
              <a:solidFill>
                <a:srgbClr val="E8E8E8">
                  <a:alpha val="100000"/>
                </a:srgbClr>
              </a:solidFill>
              <a:prstDash val="solid"/>
              <a:round/>
            </a:ln>
          </p:spPr>
          <p:txBody>
            <a:bodyPr/>
            <a:lstStyle/>
            <a:p/>
          </p:txBody>
        </p:sp>
        <p:sp>
          <p:nvSpPr>
            <p:cNvPr id="129" name="pl129"/>
            <p:cNvSpPr/>
            <p:nvPr/>
          </p:nvSpPr>
          <p:spPr>
            <a:xfrm>
              <a:off x="6071456" y="5522174"/>
              <a:ext cx="1009352" cy="0"/>
            </a:xfrm>
            <a:custGeom>
              <a:avLst/>
              <a:pathLst>
                <a:path w="1009352" h="0">
                  <a:moveTo>
                    <a:pt x="0" y="0"/>
                  </a:moveTo>
                  <a:lnTo>
                    <a:pt x="448601" y="0"/>
                  </a:lnTo>
                  <a:lnTo>
                    <a:pt x="841127" y="0"/>
                  </a:lnTo>
                  <a:lnTo>
                    <a:pt x="953277" y="0"/>
                  </a:lnTo>
                  <a:lnTo>
                    <a:pt x="1009352" y="0"/>
                  </a:lnTo>
                </a:path>
              </a:pathLst>
            </a:custGeom>
            <a:ln w="67753" cap="flat">
              <a:solidFill>
                <a:srgbClr val="E8E8E8">
                  <a:alpha val="100000"/>
                </a:srgbClr>
              </a:solidFill>
              <a:prstDash val="solid"/>
              <a:round/>
            </a:ln>
          </p:spPr>
          <p:txBody>
            <a:bodyPr/>
            <a:lstStyle/>
            <a:p/>
          </p:txBody>
        </p:sp>
        <p:sp>
          <p:nvSpPr>
            <p:cNvPr id="130" name="pl130"/>
            <p:cNvSpPr/>
            <p:nvPr/>
          </p:nvSpPr>
          <p:spPr>
            <a:xfrm>
              <a:off x="5510704" y="5608074"/>
              <a:ext cx="2411231" cy="0"/>
            </a:xfrm>
            <a:custGeom>
              <a:avLst/>
              <a:pathLst>
                <a:path w="2411231" h="0">
                  <a:moveTo>
                    <a:pt x="0" y="0"/>
                  </a:moveTo>
                  <a:lnTo>
                    <a:pt x="1457954" y="0"/>
                  </a:lnTo>
                  <a:lnTo>
                    <a:pt x="2018705" y="0"/>
                  </a:lnTo>
                  <a:lnTo>
                    <a:pt x="2243006" y="0"/>
                  </a:lnTo>
                  <a:lnTo>
                    <a:pt x="2411231" y="0"/>
                  </a:lnTo>
                </a:path>
              </a:pathLst>
            </a:custGeom>
            <a:ln w="67753" cap="flat">
              <a:solidFill>
                <a:srgbClr val="E8E8E8">
                  <a:alpha val="100000"/>
                </a:srgbClr>
              </a:solidFill>
              <a:prstDash val="solid"/>
              <a:round/>
            </a:ln>
          </p:spPr>
          <p:txBody>
            <a:bodyPr/>
            <a:lstStyle/>
            <a:p/>
          </p:txBody>
        </p:sp>
        <p:sp>
          <p:nvSpPr>
            <p:cNvPr id="131" name="pl131"/>
            <p:cNvSpPr/>
            <p:nvPr/>
          </p:nvSpPr>
          <p:spPr>
            <a:xfrm>
              <a:off x="5454629" y="5693974"/>
              <a:ext cx="1177578" cy="0"/>
            </a:xfrm>
            <a:custGeom>
              <a:avLst/>
              <a:pathLst>
                <a:path w="1177578" h="0">
                  <a:moveTo>
                    <a:pt x="0" y="0"/>
                  </a:moveTo>
                  <a:lnTo>
                    <a:pt x="672901" y="0"/>
                  </a:lnTo>
                  <a:lnTo>
                    <a:pt x="672901" y="0"/>
                  </a:lnTo>
                  <a:lnTo>
                    <a:pt x="897202" y="0"/>
                  </a:lnTo>
                  <a:lnTo>
                    <a:pt x="1177578" y="0"/>
                  </a:lnTo>
                </a:path>
              </a:pathLst>
            </a:custGeom>
            <a:ln w="67753" cap="flat">
              <a:solidFill>
                <a:srgbClr val="E8E8E8">
                  <a:alpha val="100000"/>
                </a:srgbClr>
              </a:solidFill>
              <a:prstDash val="solid"/>
              <a:round/>
            </a:ln>
          </p:spPr>
          <p:txBody>
            <a:bodyPr/>
            <a:lstStyle/>
            <a:p/>
          </p:txBody>
        </p:sp>
        <p:sp>
          <p:nvSpPr>
            <p:cNvPr id="132" name="pl132"/>
            <p:cNvSpPr/>
            <p:nvPr/>
          </p:nvSpPr>
          <p:spPr>
            <a:xfrm>
              <a:off x="4781727" y="5779875"/>
              <a:ext cx="1177578" cy="0"/>
            </a:xfrm>
            <a:custGeom>
              <a:avLst/>
              <a:pathLst>
                <a:path w="1177578" h="0">
                  <a:moveTo>
                    <a:pt x="0" y="0"/>
                  </a:moveTo>
                  <a:lnTo>
                    <a:pt x="616826" y="0"/>
                  </a:lnTo>
                  <a:lnTo>
                    <a:pt x="616826" y="0"/>
                  </a:lnTo>
                  <a:lnTo>
                    <a:pt x="728977" y="0"/>
                  </a:lnTo>
                  <a:lnTo>
                    <a:pt x="1177578" y="0"/>
                  </a:lnTo>
                </a:path>
              </a:pathLst>
            </a:custGeom>
            <a:ln w="67753" cap="flat">
              <a:solidFill>
                <a:srgbClr val="E8E8E8">
                  <a:alpha val="100000"/>
                </a:srgbClr>
              </a:solidFill>
              <a:prstDash val="solid"/>
              <a:round/>
            </a:ln>
          </p:spPr>
          <p:txBody>
            <a:bodyPr/>
            <a:lstStyle/>
            <a:p/>
          </p:txBody>
        </p:sp>
        <p:sp>
          <p:nvSpPr>
            <p:cNvPr id="133" name="pt133"/>
            <p:cNvSpPr/>
            <p:nvPr/>
          </p:nvSpPr>
          <p:spPr>
            <a:xfrm>
              <a:off x="791743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861361"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861361"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80528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80528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020233"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515557"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6908083"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076309"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6066956"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291256"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683782"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6179106"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683782"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412760"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459482"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403407"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627707"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571632"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459482"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61361"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0528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61361"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61361"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861361"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861361"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795933"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020233"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076309"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132384"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693135"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693135"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693135"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188459"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693135"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637060"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300609"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188459"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244534"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412760"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80528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61361"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356684"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908083"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6403407"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188459"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749210"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80985"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580985"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580985"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580985"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693135"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05286"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580985"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693135"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917436"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917436"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749210"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524910"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964158"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506204"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356684"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964158"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076309"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300609"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412760"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300609"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076309"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908083"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683782"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524910"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132384"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291256"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403407"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291256"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6291256"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693135"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637060"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749210"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805286"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749210"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80528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637060"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6403407"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6683782"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683782"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739858"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020233"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6403407"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6235181"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795933"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291256"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5898730"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6571632"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5730505"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291256"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5842655"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5954805"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6123031"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6291256"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515557"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188459"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300609"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412760"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852008"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908083"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020233"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861361"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076309"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6515557"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739858"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580985"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468835"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749210"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749210"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412760"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861361"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861361"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80528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300609"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693135"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91743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91743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356684"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6683782"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132384"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524910"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49210"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627707"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6347331"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123031"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6123031"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5450129"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6459482"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459482"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459482"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459482"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459482"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524910"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188459"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852008"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908083"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515557"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61361"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917436"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749210"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917436"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917436"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964158"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6403407"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6739858"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020233"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132384"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6795933"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964158"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188459"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188459"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132384"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524910"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076309"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6908083"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076309"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188459"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132384"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076309"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020233"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6852008"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908083"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749210"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580985"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524910"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693135"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749210"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61361"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861361"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693135"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805286"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805286"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244534"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580985"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637060"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076309"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020233"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300609"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403407"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964158"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964158"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076309"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076309"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020233"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6235181"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076309"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356684"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188459"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6795933"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6291256"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6235181"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6347331"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917436"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861361"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693135"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861361"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300609"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749210"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356684"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805286"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693135"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49210"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805286"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524910"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468835"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524910"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580985"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668378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5225828"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6403407"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668378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6403407"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412760"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020233"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6683782"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05286"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132384"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805286"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805286"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524910"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524910"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524910"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917436"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61361"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805286"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861361"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861361"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412760"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6739858"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5842655"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6179106"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6403407"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6627707"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020233"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861361"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805286"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805286"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805286"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805286"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861361"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693135"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524910"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693135"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637060"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468835"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637060"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132384"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076309"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188459"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132384"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6795933"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805286"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805286"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524910"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917436"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637060"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5954805"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5394054"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5506204"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4777227"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5394054"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6179106"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356684"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132384"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883559" y="17041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4" name="pt434"/>
            <p:cNvSpPr/>
            <p:nvPr/>
          </p:nvSpPr>
          <p:spPr>
            <a:xfrm>
              <a:off x="7771409" y="17041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5" name="pt435"/>
            <p:cNvSpPr/>
            <p:nvPr/>
          </p:nvSpPr>
          <p:spPr>
            <a:xfrm>
              <a:off x="7771409" y="17041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6" name="pt436"/>
            <p:cNvSpPr/>
            <p:nvPr/>
          </p:nvSpPr>
          <p:spPr>
            <a:xfrm>
              <a:off x="6986357" y="54837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7042432" y="54837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6033079" y="54837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6257380" y="30785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6649906" y="30785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7378883" y="30785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6425605" y="48824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6537756" y="48824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6425605" y="48824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827484" y="1446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827484" y="1446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827484" y="1446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7827484" y="37657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7042432" y="37657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098507" y="37657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659259" y="23913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154582" y="23913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659259" y="23913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7603184" y="31644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7210657" y="31644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7378883" y="31644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7883559" y="17900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7883559" y="17900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7771409" y="17900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7827484" y="35080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6369530" y="35080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7154582" y="35080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7715334" y="26490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7547108" y="26490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7547108" y="26490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7659259" y="6733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7659259" y="6733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7883559" y="6733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7883559" y="55696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6930282" y="55696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5472328" y="55696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7322808" y="32503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7266733" y="32503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7378883" y="32503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7266733" y="28208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6" name="pt476"/>
            <p:cNvSpPr/>
            <p:nvPr/>
          </p:nvSpPr>
          <p:spPr>
            <a:xfrm>
              <a:off x="6649906" y="28208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7" name="pt477"/>
            <p:cNvSpPr/>
            <p:nvPr/>
          </p:nvSpPr>
          <p:spPr>
            <a:xfrm>
              <a:off x="7491033" y="28208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8" name="pt478"/>
            <p:cNvSpPr/>
            <p:nvPr/>
          </p:nvSpPr>
          <p:spPr>
            <a:xfrm>
              <a:off x="7098507" y="53119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6257380" y="53119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6257380" y="53119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7659259" y="20477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7771409" y="20477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7715334" y="20477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7771409" y="7592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883559" y="7592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7883559" y="7592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7603184" y="35939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6649906" y="35939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6705981" y="45388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0" name="pt490"/>
            <p:cNvSpPr/>
            <p:nvPr/>
          </p:nvSpPr>
          <p:spPr>
            <a:xfrm>
              <a:off x="6201305" y="45388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1" name="pt491"/>
            <p:cNvSpPr/>
            <p:nvPr/>
          </p:nvSpPr>
          <p:spPr>
            <a:xfrm>
              <a:off x="6762056" y="45388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2" name="pt492"/>
            <p:cNvSpPr/>
            <p:nvPr/>
          </p:nvSpPr>
          <p:spPr>
            <a:xfrm>
              <a:off x="6257380" y="53978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5696628" y="53978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6257380" y="53978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5808778" y="47106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6257380" y="47106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6481680" y="47106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154582" y="35939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7266733" y="41952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6874207" y="41952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6986357" y="41952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7883559" y="8451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7883559" y="8451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7883559" y="8451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042432" y="29926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547108" y="29926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434958" y="29926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715334" y="15323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827484" y="15323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827484" y="15323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7771409" y="9310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7883559" y="9310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7883559" y="9310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7322808" y="21336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7491033" y="21336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7715334" y="21336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6593831" y="56555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6089154" y="56555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5416252" y="56555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6425605" y="4968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6425605" y="4968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6425605" y="4968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491033" y="47965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6874207" y="47965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6481680" y="47965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883559" y="10169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883559" y="10169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883559" y="10169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827484" y="11028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883559" y="11028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883559" y="11028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6930282" y="38516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6986357" y="38516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7098507" y="38516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6762056" y="39375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154582" y="39375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098507" y="39375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491033" y="36798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042432" y="36798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154582" y="36798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098507" y="44529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6818131" y="44529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6874207" y="44529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715334" y="22195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659259" y="22195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715334" y="22195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827484" y="18759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771409" y="18759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771409" y="18759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210657" y="42811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042432" y="42811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6986357" y="42811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883559" y="11887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883559" y="11887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883559" y="11887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266733" y="41093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930282" y="41093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042432" y="41093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042432" y="33362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042432" y="33362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322808" y="33362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154582" y="52260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6201305" y="52260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6313455" y="52260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883559" y="34221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827484" y="34221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266733" y="34221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715334" y="23054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659259" y="23054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715334" y="23054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771409" y="27349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491033" y="27349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547108" y="27349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6649906" y="50542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6649906" y="50542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6369530" y="50542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378883" y="40234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7771409" y="40234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098507" y="40234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771409" y="29067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491033" y="29067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491033" y="29067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883559" y="16182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827484" y="16182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7827484" y="16182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883559" y="12746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883559" y="12746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883559" y="12746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7378883" y="51401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6145229" y="51401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6369530" y="51401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6593831" y="43670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3" name="pt593"/>
            <p:cNvSpPr/>
            <p:nvPr/>
          </p:nvSpPr>
          <p:spPr>
            <a:xfrm>
              <a:off x="6986357" y="43670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4" name="pt594"/>
            <p:cNvSpPr/>
            <p:nvPr/>
          </p:nvSpPr>
          <p:spPr>
            <a:xfrm>
              <a:off x="7827484" y="19618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5" name="pt595"/>
            <p:cNvSpPr/>
            <p:nvPr/>
          </p:nvSpPr>
          <p:spPr>
            <a:xfrm>
              <a:off x="7771409" y="19618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6" name="pt596"/>
            <p:cNvSpPr/>
            <p:nvPr/>
          </p:nvSpPr>
          <p:spPr>
            <a:xfrm>
              <a:off x="7771409" y="19618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7" name="pt597"/>
            <p:cNvSpPr/>
            <p:nvPr/>
          </p:nvSpPr>
          <p:spPr>
            <a:xfrm>
              <a:off x="7883559" y="13605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8" name="pt598"/>
            <p:cNvSpPr/>
            <p:nvPr/>
          </p:nvSpPr>
          <p:spPr>
            <a:xfrm>
              <a:off x="7883559" y="13605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9" name="pt599"/>
            <p:cNvSpPr/>
            <p:nvPr/>
          </p:nvSpPr>
          <p:spPr>
            <a:xfrm>
              <a:off x="7883559" y="13605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0" name="pt600"/>
            <p:cNvSpPr/>
            <p:nvPr/>
          </p:nvSpPr>
          <p:spPr>
            <a:xfrm>
              <a:off x="7491033" y="24772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1" name="pt601"/>
            <p:cNvSpPr/>
            <p:nvPr/>
          </p:nvSpPr>
          <p:spPr>
            <a:xfrm>
              <a:off x="7434958" y="24772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2" name="pt602"/>
            <p:cNvSpPr/>
            <p:nvPr/>
          </p:nvSpPr>
          <p:spPr>
            <a:xfrm>
              <a:off x="7603184" y="24772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3" name="pt603"/>
            <p:cNvSpPr/>
            <p:nvPr/>
          </p:nvSpPr>
          <p:spPr>
            <a:xfrm>
              <a:off x="7098507" y="46247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4" name="pt604"/>
            <p:cNvSpPr/>
            <p:nvPr/>
          </p:nvSpPr>
          <p:spPr>
            <a:xfrm>
              <a:off x="7098507" y="46247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5" name="pt605"/>
            <p:cNvSpPr/>
            <p:nvPr/>
          </p:nvSpPr>
          <p:spPr>
            <a:xfrm>
              <a:off x="6762056" y="46247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6" name="pt606"/>
            <p:cNvSpPr/>
            <p:nvPr/>
          </p:nvSpPr>
          <p:spPr>
            <a:xfrm>
              <a:off x="7771409" y="25631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7" name="pt607"/>
            <p:cNvSpPr/>
            <p:nvPr/>
          </p:nvSpPr>
          <p:spPr>
            <a:xfrm>
              <a:off x="7883559" y="25631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8" name="pt608"/>
            <p:cNvSpPr/>
            <p:nvPr/>
          </p:nvSpPr>
          <p:spPr>
            <a:xfrm>
              <a:off x="7603184" y="25631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9" name="pt609"/>
            <p:cNvSpPr/>
            <p:nvPr/>
          </p:nvSpPr>
          <p:spPr>
            <a:xfrm>
              <a:off x="5920929" y="57414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0" name="pt610"/>
            <p:cNvSpPr/>
            <p:nvPr/>
          </p:nvSpPr>
          <p:spPr>
            <a:xfrm>
              <a:off x="4743350" y="57414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1" name="pt611"/>
            <p:cNvSpPr/>
            <p:nvPr/>
          </p:nvSpPr>
          <p:spPr>
            <a:xfrm>
              <a:off x="5360177" y="57414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2" name="pt612"/>
            <p:cNvSpPr/>
            <p:nvPr/>
          </p:nvSpPr>
          <p:spPr>
            <a:xfrm>
              <a:off x="6145229" y="43670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3" name="tx613"/>
            <p:cNvSpPr/>
            <p:nvPr/>
          </p:nvSpPr>
          <p:spPr>
            <a:xfrm>
              <a:off x="1547320" y="5731629"/>
              <a:ext cx="48016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Venezuela</a:t>
              </a:r>
            </a:p>
          </p:txBody>
        </p:sp>
        <p:sp>
          <p:nvSpPr>
            <p:cNvPr id="614" name="tx614"/>
            <p:cNvSpPr/>
            <p:nvPr/>
          </p:nvSpPr>
          <p:spPr>
            <a:xfrm>
              <a:off x="1631954" y="5645729"/>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Lebanon</a:t>
              </a:r>
            </a:p>
          </p:txBody>
        </p:sp>
        <p:sp>
          <p:nvSpPr>
            <p:cNvPr id="615" name="tx615"/>
            <p:cNvSpPr/>
            <p:nvPr/>
          </p:nvSpPr>
          <p:spPr>
            <a:xfrm>
              <a:off x="1604024" y="5559829"/>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Dominica</a:t>
              </a:r>
            </a:p>
          </p:txBody>
        </p:sp>
        <p:sp>
          <p:nvSpPr>
            <p:cNvPr id="616" name="tx616"/>
            <p:cNvSpPr/>
            <p:nvPr/>
          </p:nvSpPr>
          <p:spPr>
            <a:xfrm>
              <a:off x="1592564" y="5453738"/>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Argentina</a:t>
              </a:r>
            </a:p>
          </p:txBody>
        </p:sp>
        <p:sp>
          <p:nvSpPr>
            <p:cNvPr id="617" name="tx617"/>
            <p:cNvSpPr/>
            <p:nvPr/>
          </p:nvSpPr>
          <p:spPr>
            <a:xfrm>
              <a:off x="1722441" y="5386738"/>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Gabon</a:t>
              </a:r>
            </a:p>
          </p:txBody>
        </p:sp>
        <p:sp>
          <p:nvSpPr>
            <p:cNvPr id="618" name="tx618"/>
            <p:cNvSpPr/>
            <p:nvPr/>
          </p:nvSpPr>
          <p:spPr>
            <a:xfrm>
              <a:off x="1649069" y="5302128"/>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Ecuador</a:t>
              </a:r>
            </a:p>
          </p:txBody>
        </p:sp>
        <p:sp>
          <p:nvSpPr>
            <p:cNvPr id="619" name="tx619"/>
            <p:cNvSpPr/>
            <p:nvPr/>
          </p:nvSpPr>
          <p:spPr>
            <a:xfrm>
              <a:off x="1592564" y="5196037"/>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Paraguay</a:t>
              </a:r>
            </a:p>
          </p:txBody>
        </p:sp>
        <p:sp>
          <p:nvSpPr>
            <p:cNvPr id="620" name="tx620"/>
            <p:cNvSpPr/>
            <p:nvPr/>
          </p:nvSpPr>
          <p:spPr>
            <a:xfrm>
              <a:off x="1648970" y="5130327"/>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Vanuatu</a:t>
              </a:r>
            </a:p>
          </p:txBody>
        </p:sp>
        <p:sp>
          <p:nvSpPr>
            <p:cNvPr id="621" name="tx621"/>
            <p:cNvSpPr/>
            <p:nvPr/>
          </p:nvSpPr>
          <p:spPr>
            <a:xfrm>
              <a:off x="1592663" y="5043137"/>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Suriname</a:t>
              </a:r>
            </a:p>
          </p:txBody>
        </p:sp>
        <p:sp>
          <p:nvSpPr>
            <p:cNvPr id="622" name="tx622"/>
            <p:cNvSpPr/>
            <p:nvPr/>
          </p:nvSpPr>
          <p:spPr>
            <a:xfrm>
              <a:off x="1784602" y="4938336"/>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Libya</a:t>
              </a:r>
            </a:p>
          </p:txBody>
        </p:sp>
        <p:sp>
          <p:nvSpPr>
            <p:cNvPr id="623" name="tx623"/>
            <p:cNvSpPr/>
            <p:nvPr/>
          </p:nvSpPr>
          <p:spPr>
            <a:xfrm>
              <a:off x="920456" y="4872627"/>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Bosnia</a:t>
              </a:r>
            </a:p>
          </p:txBody>
        </p:sp>
        <p:sp>
          <p:nvSpPr>
            <p:cNvPr id="624" name="tx624"/>
            <p:cNvSpPr/>
            <p:nvPr/>
          </p:nvSpPr>
          <p:spPr>
            <a:xfrm>
              <a:off x="1259338" y="4872627"/>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a:t>
              </a:r>
            </a:p>
          </p:txBody>
        </p:sp>
        <p:sp>
          <p:nvSpPr>
            <p:cNvPr id="625" name="tx625"/>
            <p:cNvSpPr/>
            <p:nvPr/>
          </p:nvSpPr>
          <p:spPr>
            <a:xfrm>
              <a:off x="1457081" y="4852436"/>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Herzegovina</a:t>
              </a:r>
            </a:p>
          </p:txBody>
        </p:sp>
        <p:sp>
          <p:nvSpPr>
            <p:cNvPr id="626" name="tx626"/>
            <p:cNvSpPr/>
            <p:nvPr/>
          </p:nvSpPr>
          <p:spPr>
            <a:xfrm>
              <a:off x="1524797" y="4785436"/>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27" name="tx627"/>
            <p:cNvSpPr/>
            <p:nvPr/>
          </p:nvSpPr>
          <p:spPr>
            <a:xfrm>
              <a:off x="1784602" y="4786726"/>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Lucia</a:t>
              </a:r>
            </a:p>
          </p:txBody>
        </p:sp>
        <p:sp>
          <p:nvSpPr>
            <p:cNvPr id="628" name="tx628"/>
            <p:cNvSpPr/>
            <p:nvPr/>
          </p:nvSpPr>
          <p:spPr>
            <a:xfrm>
              <a:off x="1214144" y="4681826"/>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Equatorial</a:t>
              </a:r>
            </a:p>
          </p:txBody>
        </p:sp>
        <p:sp>
          <p:nvSpPr>
            <p:cNvPr id="629" name="tx629"/>
            <p:cNvSpPr/>
            <p:nvPr/>
          </p:nvSpPr>
          <p:spPr>
            <a:xfrm>
              <a:off x="1699869" y="4699536"/>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Guinea</a:t>
              </a:r>
            </a:p>
          </p:txBody>
        </p:sp>
        <p:sp>
          <p:nvSpPr>
            <p:cNvPr id="630" name="tx630"/>
            <p:cNvSpPr/>
            <p:nvPr/>
          </p:nvSpPr>
          <p:spPr>
            <a:xfrm>
              <a:off x="1474047" y="4613636"/>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South</a:t>
              </a:r>
            </a:p>
          </p:txBody>
        </p:sp>
        <p:sp>
          <p:nvSpPr>
            <p:cNvPr id="631" name="tx631"/>
            <p:cNvSpPr/>
            <p:nvPr/>
          </p:nvSpPr>
          <p:spPr>
            <a:xfrm>
              <a:off x="1767784" y="4613685"/>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Africa</a:t>
              </a:r>
            </a:p>
          </p:txBody>
        </p:sp>
        <p:sp>
          <p:nvSpPr>
            <p:cNvPr id="632" name="tx632"/>
            <p:cNvSpPr/>
            <p:nvPr/>
          </p:nvSpPr>
          <p:spPr>
            <a:xfrm>
              <a:off x="1536257" y="4529025"/>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Micronesia</a:t>
              </a:r>
            </a:p>
          </p:txBody>
        </p:sp>
        <p:sp>
          <p:nvSpPr>
            <p:cNvPr id="633" name="tx633"/>
            <p:cNvSpPr/>
            <p:nvPr/>
          </p:nvSpPr>
          <p:spPr>
            <a:xfrm>
              <a:off x="1485259" y="4422934"/>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Montenegro</a:t>
              </a:r>
            </a:p>
          </p:txBody>
        </p:sp>
        <p:sp>
          <p:nvSpPr>
            <p:cNvPr id="634" name="tx634"/>
            <p:cNvSpPr/>
            <p:nvPr/>
          </p:nvSpPr>
          <p:spPr>
            <a:xfrm>
              <a:off x="1705574" y="4355935"/>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Samoa</a:t>
              </a:r>
            </a:p>
          </p:txBody>
        </p:sp>
        <p:sp>
          <p:nvSpPr>
            <p:cNvPr id="635" name="tx635"/>
            <p:cNvSpPr/>
            <p:nvPr/>
          </p:nvSpPr>
          <p:spPr>
            <a:xfrm>
              <a:off x="1654824" y="4271325"/>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Namibia</a:t>
              </a:r>
            </a:p>
          </p:txBody>
        </p:sp>
        <p:sp>
          <p:nvSpPr>
            <p:cNvPr id="636" name="tx636"/>
            <p:cNvSpPr/>
            <p:nvPr/>
          </p:nvSpPr>
          <p:spPr>
            <a:xfrm>
              <a:off x="1530503" y="4184134"/>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Guatemala</a:t>
              </a:r>
            </a:p>
          </p:txBody>
        </p:sp>
        <p:sp>
          <p:nvSpPr>
            <p:cNvPr id="637" name="tx637"/>
            <p:cNvSpPr/>
            <p:nvPr/>
          </p:nvSpPr>
          <p:spPr>
            <a:xfrm>
              <a:off x="1812879" y="4099524"/>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Peru</a:t>
              </a:r>
            </a:p>
          </p:txBody>
        </p:sp>
        <p:sp>
          <p:nvSpPr>
            <p:cNvPr id="638" name="tx638"/>
            <p:cNvSpPr/>
            <p:nvPr/>
          </p:nvSpPr>
          <p:spPr>
            <a:xfrm>
              <a:off x="1649168" y="4013624"/>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Eswatini</a:t>
              </a:r>
            </a:p>
          </p:txBody>
        </p:sp>
        <p:sp>
          <p:nvSpPr>
            <p:cNvPr id="639" name="tx639"/>
            <p:cNvSpPr/>
            <p:nvPr/>
          </p:nvSpPr>
          <p:spPr>
            <a:xfrm>
              <a:off x="1293419" y="3927723"/>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Marshall</a:t>
              </a:r>
            </a:p>
          </p:txBody>
        </p:sp>
        <p:sp>
          <p:nvSpPr>
            <p:cNvPr id="640" name="tx640"/>
            <p:cNvSpPr/>
            <p:nvPr/>
          </p:nvSpPr>
          <p:spPr>
            <a:xfrm>
              <a:off x="1705574" y="3927723"/>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Islands</a:t>
              </a:r>
            </a:p>
          </p:txBody>
        </p:sp>
        <p:sp>
          <p:nvSpPr>
            <p:cNvPr id="641" name="tx641"/>
            <p:cNvSpPr/>
            <p:nvPr/>
          </p:nvSpPr>
          <p:spPr>
            <a:xfrm>
              <a:off x="1705673" y="3841823"/>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Mexico</a:t>
              </a:r>
            </a:p>
          </p:txBody>
        </p:sp>
        <p:sp>
          <p:nvSpPr>
            <p:cNvPr id="642" name="tx642"/>
            <p:cNvSpPr/>
            <p:nvPr/>
          </p:nvSpPr>
          <p:spPr>
            <a:xfrm>
              <a:off x="1750768" y="3755923"/>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Belize</a:t>
              </a:r>
            </a:p>
          </p:txBody>
        </p:sp>
        <p:sp>
          <p:nvSpPr>
            <p:cNvPr id="643" name="tx643"/>
            <p:cNvSpPr/>
            <p:nvPr/>
          </p:nvSpPr>
          <p:spPr>
            <a:xfrm>
              <a:off x="1253781" y="3670023"/>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North</a:t>
              </a:r>
            </a:p>
          </p:txBody>
        </p:sp>
        <p:sp>
          <p:nvSpPr>
            <p:cNvPr id="644" name="tx644"/>
            <p:cNvSpPr/>
            <p:nvPr/>
          </p:nvSpPr>
          <p:spPr>
            <a:xfrm>
              <a:off x="1530453" y="3670023"/>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Macedonia</a:t>
              </a:r>
            </a:p>
          </p:txBody>
        </p:sp>
        <p:sp>
          <p:nvSpPr>
            <p:cNvPr id="645" name="tx645"/>
            <p:cNvSpPr/>
            <p:nvPr/>
          </p:nvSpPr>
          <p:spPr>
            <a:xfrm>
              <a:off x="1632103" y="3582832"/>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Grenada</a:t>
              </a:r>
            </a:p>
          </p:txBody>
        </p:sp>
        <p:sp>
          <p:nvSpPr>
            <p:cNvPr id="646" name="tx646"/>
            <p:cNvSpPr/>
            <p:nvPr/>
          </p:nvSpPr>
          <p:spPr>
            <a:xfrm>
              <a:off x="1440164" y="3496932"/>
              <a:ext cx="23718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Cook</a:t>
              </a:r>
            </a:p>
          </p:txBody>
        </p:sp>
        <p:sp>
          <p:nvSpPr>
            <p:cNvPr id="647" name="tx647"/>
            <p:cNvSpPr/>
            <p:nvPr/>
          </p:nvSpPr>
          <p:spPr>
            <a:xfrm>
              <a:off x="1705574" y="3498222"/>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Islands</a:t>
              </a:r>
            </a:p>
          </p:txBody>
        </p:sp>
        <p:sp>
          <p:nvSpPr>
            <p:cNvPr id="648" name="tx648"/>
            <p:cNvSpPr/>
            <p:nvPr/>
          </p:nvSpPr>
          <p:spPr>
            <a:xfrm>
              <a:off x="1231110" y="3411032"/>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State</a:t>
              </a:r>
            </a:p>
          </p:txBody>
        </p:sp>
        <p:sp>
          <p:nvSpPr>
            <p:cNvPr id="649" name="tx649"/>
            <p:cNvSpPr/>
            <p:nvPr/>
          </p:nvSpPr>
          <p:spPr>
            <a:xfrm>
              <a:off x="1496570" y="3411081"/>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50" name="tx650"/>
            <p:cNvSpPr/>
            <p:nvPr/>
          </p:nvSpPr>
          <p:spPr>
            <a:xfrm>
              <a:off x="1609530" y="3412322"/>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Palestine</a:t>
              </a:r>
            </a:p>
          </p:txBody>
        </p:sp>
        <p:sp>
          <p:nvSpPr>
            <p:cNvPr id="651" name="tx651"/>
            <p:cNvSpPr/>
            <p:nvPr/>
          </p:nvSpPr>
          <p:spPr>
            <a:xfrm>
              <a:off x="1536108" y="3307421"/>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Philippines</a:t>
              </a:r>
            </a:p>
          </p:txBody>
        </p:sp>
        <p:sp>
          <p:nvSpPr>
            <p:cNvPr id="652" name="tx652"/>
            <p:cNvSpPr/>
            <p:nvPr/>
          </p:nvSpPr>
          <p:spPr>
            <a:xfrm>
              <a:off x="1123954" y="3240521"/>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Dominican</a:t>
              </a:r>
            </a:p>
          </p:txBody>
        </p:sp>
        <p:sp>
          <p:nvSpPr>
            <p:cNvPr id="653" name="tx653"/>
            <p:cNvSpPr/>
            <p:nvPr/>
          </p:nvSpPr>
          <p:spPr>
            <a:xfrm>
              <a:off x="1632152" y="3221521"/>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Republic</a:t>
              </a:r>
            </a:p>
          </p:txBody>
        </p:sp>
        <p:sp>
          <p:nvSpPr>
            <p:cNvPr id="654" name="tx654"/>
            <p:cNvSpPr/>
            <p:nvPr/>
          </p:nvSpPr>
          <p:spPr>
            <a:xfrm>
              <a:off x="1598319" y="3153331"/>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Colombia</a:t>
              </a:r>
            </a:p>
          </p:txBody>
        </p:sp>
        <p:sp>
          <p:nvSpPr>
            <p:cNvPr id="655" name="tx655"/>
            <p:cNvSpPr/>
            <p:nvPr/>
          </p:nvSpPr>
          <p:spPr>
            <a:xfrm>
              <a:off x="1773440" y="3068721"/>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Brazil</a:t>
              </a:r>
            </a:p>
          </p:txBody>
        </p:sp>
        <p:sp>
          <p:nvSpPr>
            <p:cNvPr id="656" name="tx656"/>
            <p:cNvSpPr/>
            <p:nvPr/>
          </p:nvSpPr>
          <p:spPr>
            <a:xfrm>
              <a:off x="1852418" y="2963820"/>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Iraq</a:t>
              </a:r>
            </a:p>
          </p:txBody>
        </p:sp>
        <p:sp>
          <p:nvSpPr>
            <p:cNvPr id="657" name="tx657"/>
            <p:cNvSpPr/>
            <p:nvPr/>
          </p:nvSpPr>
          <p:spPr>
            <a:xfrm>
              <a:off x="1637758" y="2896920"/>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Thailand</a:t>
              </a:r>
            </a:p>
          </p:txBody>
        </p:sp>
        <p:sp>
          <p:nvSpPr>
            <p:cNvPr id="658" name="tx658"/>
            <p:cNvSpPr/>
            <p:nvPr/>
          </p:nvSpPr>
          <p:spPr>
            <a:xfrm>
              <a:off x="1711229" y="2790829"/>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Algeria</a:t>
              </a:r>
            </a:p>
          </p:txBody>
        </p:sp>
        <p:sp>
          <p:nvSpPr>
            <p:cNvPr id="659" name="tx659"/>
            <p:cNvSpPr/>
            <p:nvPr/>
          </p:nvSpPr>
          <p:spPr>
            <a:xfrm>
              <a:off x="1733802" y="2723830"/>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Serbia</a:t>
              </a:r>
            </a:p>
          </p:txBody>
        </p:sp>
        <p:sp>
          <p:nvSpPr>
            <p:cNvPr id="660" name="tx660"/>
            <p:cNvSpPr/>
            <p:nvPr/>
          </p:nvSpPr>
          <p:spPr>
            <a:xfrm>
              <a:off x="1485259" y="2637929"/>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Cabo</a:t>
              </a:r>
            </a:p>
          </p:txBody>
        </p:sp>
        <p:sp>
          <p:nvSpPr>
            <p:cNvPr id="661" name="tx661"/>
            <p:cNvSpPr/>
            <p:nvPr/>
          </p:nvSpPr>
          <p:spPr>
            <a:xfrm>
              <a:off x="1756374" y="2639219"/>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Verde</a:t>
              </a:r>
            </a:p>
          </p:txBody>
        </p:sp>
        <p:sp>
          <p:nvSpPr>
            <p:cNvPr id="662" name="tx662"/>
            <p:cNvSpPr/>
            <p:nvPr/>
          </p:nvSpPr>
          <p:spPr>
            <a:xfrm>
              <a:off x="508103" y="2552029"/>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63" name="tx663"/>
            <p:cNvSpPr/>
            <p:nvPr/>
          </p:nvSpPr>
          <p:spPr>
            <a:xfrm>
              <a:off x="767907" y="2553319"/>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Vincent</a:t>
              </a:r>
            </a:p>
          </p:txBody>
        </p:sp>
        <p:sp>
          <p:nvSpPr>
            <p:cNvPr id="664" name="tx664"/>
            <p:cNvSpPr/>
            <p:nvPr/>
          </p:nvSpPr>
          <p:spPr>
            <a:xfrm>
              <a:off x="1135017" y="2553319"/>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65" name="tx665"/>
            <p:cNvSpPr/>
            <p:nvPr/>
          </p:nvSpPr>
          <p:spPr>
            <a:xfrm>
              <a:off x="1332760" y="2553319"/>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666" name="tx666"/>
            <p:cNvSpPr/>
            <p:nvPr/>
          </p:nvSpPr>
          <p:spPr>
            <a:xfrm>
              <a:off x="1502225" y="2552029"/>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Grenadines</a:t>
              </a:r>
            </a:p>
          </p:txBody>
        </p:sp>
        <p:sp>
          <p:nvSpPr>
            <p:cNvPr id="667" name="tx667"/>
            <p:cNvSpPr/>
            <p:nvPr/>
          </p:nvSpPr>
          <p:spPr>
            <a:xfrm>
              <a:off x="1722540" y="2467419"/>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Tuvalu</a:t>
              </a:r>
            </a:p>
          </p:txBody>
        </p:sp>
        <p:sp>
          <p:nvSpPr>
            <p:cNvPr id="668" name="tx668"/>
            <p:cNvSpPr/>
            <p:nvPr/>
          </p:nvSpPr>
          <p:spPr>
            <a:xfrm>
              <a:off x="1581303" y="2381518"/>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Botswana</a:t>
              </a:r>
            </a:p>
          </p:txBody>
        </p:sp>
        <p:sp>
          <p:nvSpPr>
            <p:cNvPr id="669" name="tx669"/>
            <p:cNvSpPr/>
            <p:nvPr/>
          </p:nvSpPr>
          <p:spPr>
            <a:xfrm>
              <a:off x="1507930" y="2296809"/>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El</a:t>
              </a:r>
            </a:p>
          </p:txBody>
        </p:sp>
        <p:sp>
          <p:nvSpPr>
            <p:cNvPr id="670" name="tx670"/>
            <p:cNvSpPr/>
            <p:nvPr/>
          </p:nvSpPr>
          <p:spPr>
            <a:xfrm>
              <a:off x="1626497" y="2294328"/>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Salvador</a:t>
              </a:r>
            </a:p>
          </p:txBody>
        </p:sp>
        <p:sp>
          <p:nvSpPr>
            <p:cNvPr id="671" name="tx671"/>
            <p:cNvSpPr/>
            <p:nvPr/>
          </p:nvSpPr>
          <p:spPr>
            <a:xfrm>
              <a:off x="1615335" y="2209718"/>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Mauritius</a:t>
              </a:r>
            </a:p>
          </p:txBody>
        </p:sp>
        <p:sp>
          <p:nvSpPr>
            <p:cNvPr id="672" name="tx672"/>
            <p:cNvSpPr/>
            <p:nvPr/>
          </p:nvSpPr>
          <p:spPr>
            <a:xfrm>
              <a:off x="1716835" y="2123768"/>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Jordan</a:t>
              </a:r>
            </a:p>
          </p:txBody>
        </p:sp>
        <p:sp>
          <p:nvSpPr>
            <p:cNvPr id="673" name="tx673"/>
            <p:cNvSpPr/>
            <p:nvPr/>
          </p:nvSpPr>
          <p:spPr>
            <a:xfrm>
              <a:off x="1767685" y="2017726"/>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Egypt</a:t>
              </a:r>
            </a:p>
          </p:txBody>
        </p:sp>
        <p:sp>
          <p:nvSpPr>
            <p:cNvPr id="674" name="tx674"/>
            <p:cNvSpPr/>
            <p:nvPr/>
          </p:nvSpPr>
          <p:spPr>
            <a:xfrm>
              <a:off x="1699968" y="1952017"/>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Tunisia</a:t>
              </a:r>
            </a:p>
          </p:txBody>
        </p:sp>
        <p:sp>
          <p:nvSpPr>
            <p:cNvPr id="675" name="tx675"/>
            <p:cNvSpPr/>
            <p:nvPr/>
          </p:nvSpPr>
          <p:spPr>
            <a:xfrm>
              <a:off x="1626596" y="1845925"/>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Malaysia</a:t>
              </a:r>
            </a:p>
          </p:txBody>
        </p:sp>
        <p:sp>
          <p:nvSpPr>
            <p:cNvPr id="676" name="tx676"/>
            <p:cNvSpPr/>
            <p:nvPr/>
          </p:nvSpPr>
          <p:spPr>
            <a:xfrm>
              <a:off x="1762029" y="1778926"/>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China</a:t>
              </a:r>
            </a:p>
          </p:txBody>
        </p:sp>
        <p:sp>
          <p:nvSpPr>
            <p:cNvPr id="677" name="tx677"/>
            <p:cNvSpPr/>
            <p:nvPr/>
          </p:nvSpPr>
          <p:spPr>
            <a:xfrm>
              <a:off x="1688558" y="1694316"/>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Albania</a:t>
              </a:r>
            </a:p>
          </p:txBody>
        </p:sp>
        <p:sp>
          <p:nvSpPr>
            <p:cNvPr id="678" name="tx678"/>
            <p:cNvSpPr/>
            <p:nvPr/>
          </p:nvSpPr>
          <p:spPr>
            <a:xfrm>
              <a:off x="1412035" y="1608416"/>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Turkmenistan</a:t>
              </a:r>
            </a:p>
          </p:txBody>
        </p:sp>
        <p:sp>
          <p:nvSpPr>
            <p:cNvPr id="679" name="tx679"/>
            <p:cNvSpPr/>
            <p:nvPr/>
          </p:nvSpPr>
          <p:spPr>
            <a:xfrm>
              <a:off x="1649168" y="1522466"/>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Jamaica</a:t>
              </a:r>
            </a:p>
          </p:txBody>
        </p:sp>
        <p:sp>
          <p:nvSpPr>
            <p:cNvPr id="680" name="tx680"/>
            <p:cNvSpPr/>
            <p:nvPr/>
          </p:nvSpPr>
          <p:spPr>
            <a:xfrm>
              <a:off x="1683002" y="1436615"/>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Belarus</a:t>
              </a:r>
            </a:p>
          </p:txBody>
        </p:sp>
        <p:sp>
          <p:nvSpPr>
            <p:cNvPr id="681" name="tx681"/>
            <p:cNvSpPr/>
            <p:nvPr/>
          </p:nvSpPr>
          <p:spPr>
            <a:xfrm>
              <a:off x="1694412" y="1330524"/>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Turkiye</a:t>
              </a:r>
            </a:p>
          </p:txBody>
        </p:sp>
        <p:sp>
          <p:nvSpPr>
            <p:cNvPr id="682" name="tx682"/>
            <p:cNvSpPr/>
            <p:nvPr/>
          </p:nvSpPr>
          <p:spPr>
            <a:xfrm>
              <a:off x="1739408" y="1244623"/>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Tonga</a:t>
              </a:r>
            </a:p>
          </p:txBody>
        </p:sp>
        <p:sp>
          <p:nvSpPr>
            <p:cNvPr id="683" name="tx683"/>
            <p:cNvSpPr/>
            <p:nvPr/>
          </p:nvSpPr>
          <p:spPr>
            <a:xfrm>
              <a:off x="1818535" y="1178914"/>
              <a:ext cx="2089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Niue</a:t>
              </a:r>
            </a:p>
          </p:txBody>
        </p:sp>
        <p:sp>
          <p:nvSpPr>
            <p:cNvPr id="684" name="tx684"/>
            <p:cNvSpPr/>
            <p:nvPr/>
          </p:nvSpPr>
          <p:spPr>
            <a:xfrm>
              <a:off x="1626596" y="1093014"/>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Maldives</a:t>
              </a:r>
            </a:p>
          </p:txBody>
        </p:sp>
        <p:sp>
          <p:nvSpPr>
            <p:cNvPr id="685" name="tx685"/>
            <p:cNvSpPr/>
            <p:nvPr/>
          </p:nvSpPr>
          <p:spPr>
            <a:xfrm>
              <a:off x="1637907" y="1007114"/>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Morocco</a:t>
              </a:r>
            </a:p>
          </p:txBody>
        </p:sp>
        <p:sp>
          <p:nvSpPr>
            <p:cNvPr id="686" name="tx686"/>
            <p:cNvSpPr/>
            <p:nvPr/>
          </p:nvSpPr>
          <p:spPr>
            <a:xfrm>
              <a:off x="1496570" y="921213"/>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Kazakhstan</a:t>
              </a:r>
            </a:p>
          </p:txBody>
        </p:sp>
        <p:sp>
          <p:nvSpPr>
            <p:cNvPr id="687" name="tx687"/>
            <p:cNvSpPr/>
            <p:nvPr/>
          </p:nvSpPr>
          <p:spPr>
            <a:xfrm>
              <a:off x="1852418" y="835313"/>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Iran</a:t>
              </a:r>
            </a:p>
          </p:txBody>
        </p:sp>
        <p:sp>
          <p:nvSpPr>
            <p:cNvPr id="688" name="tx688"/>
            <p:cNvSpPr/>
            <p:nvPr/>
          </p:nvSpPr>
          <p:spPr>
            <a:xfrm>
              <a:off x="1897711" y="729222"/>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Fiji</a:t>
              </a:r>
            </a:p>
          </p:txBody>
        </p:sp>
        <p:sp>
          <p:nvSpPr>
            <p:cNvPr id="689" name="tx689"/>
            <p:cNvSpPr/>
            <p:nvPr/>
          </p:nvSpPr>
          <p:spPr>
            <a:xfrm>
              <a:off x="1530602" y="662223"/>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Costa</a:t>
              </a:r>
            </a:p>
          </p:txBody>
        </p:sp>
        <p:sp>
          <p:nvSpPr>
            <p:cNvPr id="690" name="tx690"/>
            <p:cNvSpPr/>
            <p:nvPr/>
          </p:nvSpPr>
          <p:spPr>
            <a:xfrm>
              <a:off x="1824240" y="663512"/>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Rica</a:t>
              </a:r>
            </a:p>
          </p:txBody>
        </p:sp>
        <p:sp>
          <p:nvSpPr>
            <p:cNvPr id="691" name="tx691"/>
            <p:cNvSpPr/>
            <p:nvPr/>
          </p:nvSpPr>
          <p:spPr>
            <a:xfrm>
              <a:off x="2339417"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92" name="tx692"/>
            <p:cNvSpPr/>
            <p:nvPr/>
          </p:nvSpPr>
          <p:spPr>
            <a:xfrm>
              <a:off x="371021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93" name="tx693"/>
            <p:cNvSpPr/>
            <p:nvPr/>
          </p:nvSpPr>
          <p:spPr>
            <a:xfrm>
              <a:off x="5112098"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94" name="tx694"/>
            <p:cNvSpPr/>
            <p:nvPr/>
          </p:nvSpPr>
          <p:spPr>
            <a:xfrm>
              <a:off x="6513977"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95" name="tx695"/>
            <p:cNvSpPr/>
            <p:nvPr/>
          </p:nvSpPr>
          <p:spPr>
            <a:xfrm>
              <a:off x="7884778"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96" name="tx696"/>
            <p:cNvSpPr/>
            <p:nvPr/>
          </p:nvSpPr>
          <p:spPr>
            <a:xfrm>
              <a:off x="4743352"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97" name="pt697"/>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98" name="pt698"/>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99" name="pt699"/>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00" name="tx700"/>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701" name="tx701"/>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702" name="tx702"/>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703" name="tx703"/>
            <p:cNvSpPr/>
            <p:nvPr/>
          </p:nvSpPr>
          <p:spPr>
            <a:xfrm>
              <a:off x="2090119" y="398022"/>
              <a:ext cx="429536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Never Gavi MICs, 2019-2023</a:t>
              </a:r>
            </a:p>
          </p:txBody>
        </p:sp>
        <p:sp>
          <p:nvSpPr>
            <p:cNvPr id="704" name="tx704"/>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05" name="tx705"/>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706" name="tx706"/>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707" name="tx707"/>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0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DTP3 coverage across years 2019 to 2023 (grey bars), and coverage in specific years (dots), by country. The chart can be used for assessing recovery to pre-pandemic levels and progress beyond 2019.
In 2022, 32 (out of 60) countries had lower coverage than in 2019.
In 2023, 15 countries had lower DTP3 coverage than in 2022.
In 2023, 30 countries had lower coverage than in 2019.</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MCV1</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91116" y="3578277"/>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6" name="pl6"/>
            <p:cNvSpPr/>
            <p:nvPr/>
          </p:nvSpPr>
          <p:spPr>
            <a:xfrm>
              <a:off x="991116" y="270459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7" name="pl7"/>
            <p:cNvSpPr/>
            <p:nvPr/>
          </p:nvSpPr>
          <p:spPr>
            <a:xfrm>
              <a:off x="991116" y="1830912"/>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8" name="pl8"/>
            <p:cNvSpPr/>
            <p:nvPr/>
          </p:nvSpPr>
          <p:spPr>
            <a:xfrm>
              <a:off x="991116" y="957230"/>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9" name="pl9"/>
            <p:cNvSpPr/>
            <p:nvPr/>
          </p:nvSpPr>
          <p:spPr>
            <a:xfrm>
              <a:off x="2176886"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607249"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7611"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24937"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40118"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26190"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12263"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898335"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91116" y="4015118"/>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8" name="pl18"/>
            <p:cNvSpPr/>
            <p:nvPr/>
          </p:nvSpPr>
          <p:spPr>
            <a:xfrm>
              <a:off x="991116" y="3141436"/>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9" name="pl19"/>
            <p:cNvSpPr/>
            <p:nvPr/>
          </p:nvSpPr>
          <p:spPr>
            <a:xfrm>
              <a:off x="991116" y="2267753"/>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0" name="pl20"/>
            <p:cNvSpPr/>
            <p:nvPr/>
          </p:nvSpPr>
          <p:spPr>
            <a:xfrm>
              <a:off x="991116" y="139407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1" name="pl21"/>
            <p:cNvSpPr/>
            <p:nvPr/>
          </p:nvSpPr>
          <p:spPr>
            <a:xfrm>
              <a:off x="1461705"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92067"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22430"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279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89708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183154"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69226"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55299"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41371"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332973" y="3178843"/>
              <a:ext cx="257465" cy="836274"/>
            </a:xfrm>
            <a:prstGeom prst="rect">
              <a:avLst/>
            </a:prstGeom>
            <a:solidFill>
              <a:srgbClr val="E2231A">
                <a:alpha val="100000"/>
              </a:srgbClr>
            </a:solidFill>
          </p:spPr>
          <p:txBody>
            <a:bodyPr/>
            <a:lstStyle/>
            <a:p/>
          </p:txBody>
        </p:sp>
        <p:sp>
          <p:nvSpPr>
            <p:cNvPr id="31" name="rc31"/>
            <p:cNvSpPr/>
            <p:nvPr/>
          </p:nvSpPr>
          <p:spPr>
            <a:xfrm>
              <a:off x="1619045" y="3256659"/>
              <a:ext cx="257465" cy="758458"/>
            </a:xfrm>
            <a:prstGeom prst="rect">
              <a:avLst/>
            </a:prstGeom>
            <a:solidFill>
              <a:srgbClr val="E2231A">
                <a:alpha val="100000"/>
              </a:srgbClr>
            </a:solidFill>
          </p:spPr>
          <p:txBody>
            <a:bodyPr/>
            <a:lstStyle/>
            <a:p/>
          </p:txBody>
        </p:sp>
        <p:sp>
          <p:nvSpPr>
            <p:cNvPr id="32" name="rc32"/>
            <p:cNvSpPr/>
            <p:nvPr/>
          </p:nvSpPr>
          <p:spPr>
            <a:xfrm>
              <a:off x="1905118" y="3208812"/>
              <a:ext cx="257465" cy="806305"/>
            </a:xfrm>
            <a:prstGeom prst="rect">
              <a:avLst/>
            </a:prstGeom>
            <a:solidFill>
              <a:srgbClr val="E2231A">
                <a:alpha val="100000"/>
              </a:srgbClr>
            </a:solidFill>
          </p:spPr>
          <p:txBody>
            <a:bodyPr/>
            <a:lstStyle/>
            <a:p/>
          </p:txBody>
        </p:sp>
        <p:sp>
          <p:nvSpPr>
            <p:cNvPr id="33" name="rc33"/>
            <p:cNvSpPr/>
            <p:nvPr/>
          </p:nvSpPr>
          <p:spPr>
            <a:xfrm>
              <a:off x="2191190" y="3215375"/>
              <a:ext cx="257465" cy="799742"/>
            </a:xfrm>
            <a:prstGeom prst="rect">
              <a:avLst/>
            </a:prstGeom>
            <a:solidFill>
              <a:srgbClr val="E2231A">
                <a:alpha val="100000"/>
              </a:srgbClr>
            </a:solidFill>
          </p:spPr>
          <p:txBody>
            <a:bodyPr/>
            <a:lstStyle/>
            <a:p/>
          </p:txBody>
        </p:sp>
        <p:sp>
          <p:nvSpPr>
            <p:cNvPr id="34" name="rc34"/>
            <p:cNvSpPr/>
            <p:nvPr/>
          </p:nvSpPr>
          <p:spPr>
            <a:xfrm>
              <a:off x="2477262" y="3247329"/>
              <a:ext cx="257465" cy="767789"/>
            </a:xfrm>
            <a:prstGeom prst="rect">
              <a:avLst/>
            </a:prstGeom>
            <a:solidFill>
              <a:srgbClr val="E2231A">
                <a:alpha val="100000"/>
              </a:srgbClr>
            </a:solidFill>
          </p:spPr>
          <p:txBody>
            <a:bodyPr/>
            <a:lstStyle/>
            <a:p/>
          </p:txBody>
        </p:sp>
        <p:sp>
          <p:nvSpPr>
            <p:cNvPr id="35" name="rc35"/>
            <p:cNvSpPr/>
            <p:nvPr/>
          </p:nvSpPr>
          <p:spPr>
            <a:xfrm>
              <a:off x="2763335" y="3259781"/>
              <a:ext cx="257465" cy="755337"/>
            </a:xfrm>
            <a:prstGeom prst="rect">
              <a:avLst/>
            </a:prstGeom>
            <a:solidFill>
              <a:srgbClr val="E2231A">
                <a:alpha val="100000"/>
              </a:srgbClr>
            </a:solidFill>
          </p:spPr>
          <p:txBody>
            <a:bodyPr/>
            <a:lstStyle/>
            <a:p/>
          </p:txBody>
        </p:sp>
        <p:sp>
          <p:nvSpPr>
            <p:cNvPr id="36" name="rc36"/>
            <p:cNvSpPr/>
            <p:nvPr/>
          </p:nvSpPr>
          <p:spPr>
            <a:xfrm>
              <a:off x="3049407" y="3513680"/>
              <a:ext cx="257465" cy="501437"/>
            </a:xfrm>
            <a:prstGeom prst="rect">
              <a:avLst/>
            </a:prstGeom>
            <a:solidFill>
              <a:srgbClr val="E2231A">
                <a:alpha val="100000"/>
              </a:srgbClr>
            </a:solidFill>
          </p:spPr>
          <p:txBody>
            <a:bodyPr/>
            <a:lstStyle/>
            <a:p/>
          </p:txBody>
        </p:sp>
        <p:sp>
          <p:nvSpPr>
            <p:cNvPr id="37" name="rc37"/>
            <p:cNvSpPr/>
            <p:nvPr/>
          </p:nvSpPr>
          <p:spPr>
            <a:xfrm>
              <a:off x="3335480" y="3525919"/>
              <a:ext cx="257465" cy="489198"/>
            </a:xfrm>
            <a:prstGeom prst="rect">
              <a:avLst/>
            </a:prstGeom>
            <a:solidFill>
              <a:srgbClr val="E2231A">
                <a:alpha val="100000"/>
              </a:srgbClr>
            </a:solidFill>
          </p:spPr>
          <p:txBody>
            <a:bodyPr/>
            <a:lstStyle/>
            <a:p/>
          </p:txBody>
        </p:sp>
        <p:sp>
          <p:nvSpPr>
            <p:cNvPr id="38" name="rc38"/>
            <p:cNvSpPr/>
            <p:nvPr/>
          </p:nvSpPr>
          <p:spPr>
            <a:xfrm>
              <a:off x="3621552" y="3620567"/>
              <a:ext cx="257465" cy="394551"/>
            </a:xfrm>
            <a:prstGeom prst="rect">
              <a:avLst/>
            </a:prstGeom>
            <a:solidFill>
              <a:srgbClr val="E2231A">
                <a:alpha val="100000"/>
              </a:srgbClr>
            </a:solidFill>
          </p:spPr>
          <p:txBody>
            <a:bodyPr/>
            <a:lstStyle/>
            <a:p/>
          </p:txBody>
        </p:sp>
        <p:sp>
          <p:nvSpPr>
            <p:cNvPr id="39" name="rc39"/>
            <p:cNvSpPr/>
            <p:nvPr/>
          </p:nvSpPr>
          <p:spPr>
            <a:xfrm>
              <a:off x="3907625" y="3709493"/>
              <a:ext cx="257465" cy="305624"/>
            </a:xfrm>
            <a:prstGeom prst="rect">
              <a:avLst/>
            </a:prstGeom>
            <a:solidFill>
              <a:srgbClr val="E2231A">
                <a:alpha val="100000"/>
              </a:srgbClr>
            </a:solidFill>
          </p:spPr>
          <p:txBody>
            <a:bodyPr/>
            <a:lstStyle/>
            <a:p/>
          </p:txBody>
        </p:sp>
        <p:sp>
          <p:nvSpPr>
            <p:cNvPr id="40" name="rc40"/>
            <p:cNvSpPr/>
            <p:nvPr/>
          </p:nvSpPr>
          <p:spPr>
            <a:xfrm>
              <a:off x="4193697" y="3668657"/>
              <a:ext cx="257465" cy="346460"/>
            </a:xfrm>
            <a:prstGeom prst="rect">
              <a:avLst/>
            </a:prstGeom>
            <a:solidFill>
              <a:srgbClr val="E2231A">
                <a:alpha val="100000"/>
              </a:srgbClr>
            </a:solidFill>
          </p:spPr>
          <p:txBody>
            <a:bodyPr/>
            <a:lstStyle/>
            <a:p/>
          </p:txBody>
        </p:sp>
        <p:sp>
          <p:nvSpPr>
            <p:cNvPr id="41" name="rc41"/>
            <p:cNvSpPr/>
            <p:nvPr/>
          </p:nvSpPr>
          <p:spPr>
            <a:xfrm>
              <a:off x="4479769" y="3700330"/>
              <a:ext cx="257465" cy="314788"/>
            </a:xfrm>
            <a:prstGeom prst="rect">
              <a:avLst/>
            </a:prstGeom>
            <a:solidFill>
              <a:srgbClr val="E2231A">
                <a:alpha val="100000"/>
              </a:srgbClr>
            </a:solidFill>
          </p:spPr>
          <p:txBody>
            <a:bodyPr/>
            <a:lstStyle/>
            <a:p/>
          </p:txBody>
        </p:sp>
        <p:sp>
          <p:nvSpPr>
            <p:cNvPr id="42" name="rc42"/>
            <p:cNvSpPr/>
            <p:nvPr/>
          </p:nvSpPr>
          <p:spPr>
            <a:xfrm>
              <a:off x="4765842" y="3670484"/>
              <a:ext cx="257465" cy="344633"/>
            </a:xfrm>
            <a:prstGeom prst="rect">
              <a:avLst/>
            </a:prstGeom>
            <a:solidFill>
              <a:srgbClr val="E2231A">
                <a:alpha val="100000"/>
              </a:srgbClr>
            </a:solidFill>
          </p:spPr>
          <p:txBody>
            <a:bodyPr/>
            <a:lstStyle/>
            <a:p/>
          </p:txBody>
        </p:sp>
        <p:sp>
          <p:nvSpPr>
            <p:cNvPr id="43" name="rc43"/>
            <p:cNvSpPr/>
            <p:nvPr/>
          </p:nvSpPr>
          <p:spPr>
            <a:xfrm>
              <a:off x="5051914" y="3623658"/>
              <a:ext cx="257465" cy="391459"/>
            </a:xfrm>
            <a:prstGeom prst="rect">
              <a:avLst/>
            </a:prstGeom>
            <a:solidFill>
              <a:srgbClr val="E2231A">
                <a:alpha val="100000"/>
              </a:srgbClr>
            </a:solidFill>
          </p:spPr>
          <p:txBody>
            <a:bodyPr/>
            <a:lstStyle/>
            <a:p/>
          </p:txBody>
        </p:sp>
        <p:sp>
          <p:nvSpPr>
            <p:cNvPr id="44" name="rc44"/>
            <p:cNvSpPr/>
            <p:nvPr/>
          </p:nvSpPr>
          <p:spPr>
            <a:xfrm>
              <a:off x="5337987" y="3609385"/>
              <a:ext cx="257465" cy="405732"/>
            </a:xfrm>
            <a:prstGeom prst="rect">
              <a:avLst/>
            </a:prstGeom>
            <a:solidFill>
              <a:srgbClr val="E2231A">
                <a:alpha val="100000"/>
              </a:srgbClr>
            </a:solidFill>
          </p:spPr>
          <p:txBody>
            <a:bodyPr/>
            <a:lstStyle/>
            <a:p/>
          </p:txBody>
        </p:sp>
        <p:sp>
          <p:nvSpPr>
            <p:cNvPr id="45" name="rc45"/>
            <p:cNvSpPr/>
            <p:nvPr/>
          </p:nvSpPr>
          <p:spPr>
            <a:xfrm>
              <a:off x="5624059" y="3620791"/>
              <a:ext cx="257465" cy="394326"/>
            </a:xfrm>
            <a:prstGeom prst="rect">
              <a:avLst/>
            </a:prstGeom>
            <a:solidFill>
              <a:srgbClr val="E2231A">
                <a:alpha val="100000"/>
              </a:srgbClr>
            </a:solidFill>
          </p:spPr>
          <p:txBody>
            <a:bodyPr/>
            <a:lstStyle/>
            <a:p/>
          </p:txBody>
        </p:sp>
        <p:sp>
          <p:nvSpPr>
            <p:cNvPr id="46" name="rc46"/>
            <p:cNvSpPr/>
            <p:nvPr/>
          </p:nvSpPr>
          <p:spPr>
            <a:xfrm>
              <a:off x="5910132" y="3644756"/>
              <a:ext cx="257465" cy="370362"/>
            </a:xfrm>
            <a:prstGeom prst="rect">
              <a:avLst/>
            </a:prstGeom>
            <a:solidFill>
              <a:srgbClr val="E2231A">
                <a:alpha val="100000"/>
              </a:srgbClr>
            </a:solidFill>
          </p:spPr>
          <p:txBody>
            <a:bodyPr/>
            <a:lstStyle/>
            <a:p/>
          </p:txBody>
        </p:sp>
        <p:sp>
          <p:nvSpPr>
            <p:cNvPr id="47" name="rc47"/>
            <p:cNvSpPr/>
            <p:nvPr/>
          </p:nvSpPr>
          <p:spPr>
            <a:xfrm>
              <a:off x="6196204" y="3527229"/>
              <a:ext cx="257465" cy="487889"/>
            </a:xfrm>
            <a:prstGeom prst="rect">
              <a:avLst/>
            </a:prstGeom>
            <a:solidFill>
              <a:srgbClr val="E2231A">
                <a:alpha val="100000"/>
              </a:srgbClr>
            </a:solidFill>
          </p:spPr>
          <p:txBody>
            <a:bodyPr/>
            <a:lstStyle/>
            <a:p/>
          </p:txBody>
        </p:sp>
        <p:sp>
          <p:nvSpPr>
            <p:cNvPr id="48" name="rc48"/>
            <p:cNvSpPr/>
            <p:nvPr/>
          </p:nvSpPr>
          <p:spPr>
            <a:xfrm>
              <a:off x="6482277" y="3615777"/>
              <a:ext cx="257465" cy="399340"/>
            </a:xfrm>
            <a:prstGeom prst="rect">
              <a:avLst/>
            </a:prstGeom>
            <a:solidFill>
              <a:srgbClr val="E2231A">
                <a:alpha val="100000"/>
              </a:srgbClr>
            </a:solidFill>
          </p:spPr>
          <p:txBody>
            <a:bodyPr/>
            <a:lstStyle/>
            <a:p/>
          </p:txBody>
        </p:sp>
        <p:sp>
          <p:nvSpPr>
            <p:cNvPr id="49" name="rc49"/>
            <p:cNvSpPr/>
            <p:nvPr/>
          </p:nvSpPr>
          <p:spPr>
            <a:xfrm>
              <a:off x="6768349" y="3555881"/>
              <a:ext cx="257465" cy="459237"/>
            </a:xfrm>
            <a:prstGeom prst="rect">
              <a:avLst/>
            </a:prstGeom>
            <a:solidFill>
              <a:srgbClr val="E2231A">
                <a:alpha val="100000"/>
              </a:srgbClr>
            </a:solidFill>
          </p:spPr>
          <p:txBody>
            <a:bodyPr/>
            <a:lstStyle/>
            <a:p/>
          </p:txBody>
        </p:sp>
        <p:sp>
          <p:nvSpPr>
            <p:cNvPr id="50" name="rc50"/>
            <p:cNvSpPr/>
            <p:nvPr/>
          </p:nvSpPr>
          <p:spPr>
            <a:xfrm>
              <a:off x="7054421" y="3515606"/>
              <a:ext cx="257465" cy="499511"/>
            </a:xfrm>
            <a:prstGeom prst="rect">
              <a:avLst/>
            </a:prstGeom>
            <a:solidFill>
              <a:srgbClr val="E2231A">
                <a:alpha val="100000"/>
              </a:srgbClr>
            </a:solidFill>
          </p:spPr>
          <p:txBody>
            <a:bodyPr/>
            <a:lstStyle/>
            <a:p/>
          </p:txBody>
        </p:sp>
        <p:sp>
          <p:nvSpPr>
            <p:cNvPr id="51" name="rc51"/>
            <p:cNvSpPr/>
            <p:nvPr/>
          </p:nvSpPr>
          <p:spPr>
            <a:xfrm>
              <a:off x="7340494" y="3466766"/>
              <a:ext cx="257465" cy="548351"/>
            </a:xfrm>
            <a:prstGeom prst="rect">
              <a:avLst/>
            </a:prstGeom>
            <a:solidFill>
              <a:srgbClr val="E2231A">
                <a:alpha val="100000"/>
              </a:srgbClr>
            </a:solidFill>
          </p:spPr>
          <p:txBody>
            <a:bodyPr/>
            <a:lstStyle/>
            <a:p/>
          </p:txBody>
        </p:sp>
        <p:sp>
          <p:nvSpPr>
            <p:cNvPr id="52" name="rc52"/>
            <p:cNvSpPr/>
            <p:nvPr/>
          </p:nvSpPr>
          <p:spPr>
            <a:xfrm>
              <a:off x="7626566" y="3509589"/>
              <a:ext cx="257465" cy="505528"/>
            </a:xfrm>
            <a:prstGeom prst="rect">
              <a:avLst/>
            </a:prstGeom>
            <a:solidFill>
              <a:srgbClr val="E2231A">
                <a:alpha val="100000"/>
              </a:srgbClr>
            </a:solidFill>
          </p:spPr>
          <p:txBody>
            <a:bodyPr/>
            <a:lstStyle/>
            <a:p/>
          </p:txBody>
        </p:sp>
        <p:sp>
          <p:nvSpPr>
            <p:cNvPr id="53" name="rc53"/>
            <p:cNvSpPr/>
            <p:nvPr/>
          </p:nvSpPr>
          <p:spPr>
            <a:xfrm>
              <a:off x="7912639" y="3550904"/>
              <a:ext cx="257465" cy="464213"/>
            </a:xfrm>
            <a:prstGeom prst="rect">
              <a:avLst/>
            </a:prstGeom>
            <a:solidFill>
              <a:srgbClr val="E2231A">
                <a:alpha val="100000"/>
              </a:srgbClr>
            </a:solidFill>
          </p:spPr>
          <p:txBody>
            <a:bodyPr/>
            <a:lstStyle/>
            <a:p/>
          </p:txBody>
        </p:sp>
        <p:sp>
          <p:nvSpPr>
            <p:cNvPr id="54" name="rc54"/>
            <p:cNvSpPr/>
            <p:nvPr/>
          </p:nvSpPr>
          <p:spPr>
            <a:xfrm>
              <a:off x="2763335" y="2212225"/>
              <a:ext cx="257465" cy="1047556"/>
            </a:xfrm>
            <a:prstGeom prst="rect">
              <a:avLst/>
            </a:prstGeom>
            <a:solidFill>
              <a:srgbClr val="B3B3B3">
                <a:alpha val="100000"/>
              </a:srgbClr>
            </a:solidFill>
          </p:spPr>
          <p:txBody>
            <a:bodyPr/>
            <a:lstStyle/>
            <a:p/>
          </p:txBody>
        </p:sp>
        <p:sp>
          <p:nvSpPr>
            <p:cNvPr id="55" name="rc55"/>
            <p:cNvSpPr/>
            <p:nvPr/>
          </p:nvSpPr>
          <p:spPr>
            <a:xfrm>
              <a:off x="3049407" y="2438965"/>
              <a:ext cx="257465" cy="1074714"/>
            </a:xfrm>
            <a:prstGeom prst="rect">
              <a:avLst/>
            </a:prstGeom>
            <a:solidFill>
              <a:srgbClr val="B3B3B3">
                <a:alpha val="100000"/>
              </a:srgbClr>
            </a:solidFill>
          </p:spPr>
          <p:txBody>
            <a:bodyPr/>
            <a:lstStyle/>
            <a:p/>
          </p:txBody>
        </p:sp>
        <p:sp>
          <p:nvSpPr>
            <p:cNvPr id="56" name="rc56"/>
            <p:cNvSpPr/>
            <p:nvPr/>
          </p:nvSpPr>
          <p:spPr>
            <a:xfrm>
              <a:off x="3335480" y="2378466"/>
              <a:ext cx="257465" cy="1147453"/>
            </a:xfrm>
            <a:prstGeom prst="rect">
              <a:avLst/>
            </a:prstGeom>
            <a:solidFill>
              <a:srgbClr val="B3B3B3">
                <a:alpha val="100000"/>
              </a:srgbClr>
            </a:solidFill>
          </p:spPr>
          <p:txBody>
            <a:bodyPr/>
            <a:lstStyle/>
            <a:p/>
          </p:txBody>
        </p:sp>
        <p:sp>
          <p:nvSpPr>
            <p:cNvPr id="57" name="rc57"/>
            <p:cNvSpPr/>
            <p:nvPr/>
          </p:nvSpPr>
          <p:spPr>
            <a:xfrm>
              <a:off x="3621552" y="2432458"/>
              <a:ext cx="257465" cy="1188108"/>
            </a:xfrm>
            <a:prstGeom prst="rect">
              <a:avLst/>
            </a:prstGeom>
            <a:solidFill>
              <a:srgbClr val="B3B3B3">
                <a:alpha val="100000"/>
              </a:srgbClr>
            </a:solidFill>
          </p:spPr>
          <p:txBody>
            <a:bodyPr/>
            <a:lstStyle/>
            <a:p/>
          </p:txBody>
        </p:sp>
        <p:sp>
          <p:nvSpPr>
            <p:cNvPr id="58" name="rc58"/>
            <p:cNvSpPr/>
            <p:nvPr/>
          </p:nvSpPr>
          <p:spPr>
            <a:xfrm>
              <a:off x="3907625" y="2704745"/>
              <a:ext cx="257465" cy="1004748"/>
            </a:xfrm>
            <a:prstGeom prst="rect">
              <a:avLst/>
            </a:prstGeom>
            <a:solidFill>
              <a:srgbClr val="B3B3B3">
                <a:alpha val="100000"/>
              </a:srgbClr>
            </a:solidFill>
          </p:spPr>
          <p:txBody>
            <a:bodyPr/>
            <a:lstStyle/>
            <a:p/>
          </p:txBody>
        </p:sp>
        <p:sp>
          <p:nvSpPr>
            <p:cNvPr id="59" name="rc59"/>
            <p:cNvSpPr/>
            <p:nvPr/>
          </p:nvSpPr>
          <p:spPr>
            <a:xfrm>
              <a:off x="4193697" y="2683670"/>
              <a:ext cx="257465" cy="984986"/>
            </a:xfrm>
            <a:prstGeom prst="rect">
              <a:avLst/>
            </a:prstGeom>
            <a:solidFill>
              <a:srgbClr val="B3B3B3">
                <a:alpha val="100000"/>
              </a:srgbClr>
            </a:solidFill>
          </p:spPr>
          <p:txBody>
            <a:bodyPr/>
            <a:lstStyle/>
            <a:p/>
          </p:txBody>
        </p:sp>
        <p:sp>
          <p:nvSpPr>
            <p:cNvPr id="60" name="rc60"/>
            <p:cNvSpPr/>
            <p:nvPr/>
          </p:nvSpPr>
          <p:spPr>
            <a:xfrm>
              <a:off x="4479769" y="2903069"/>
              <a:ext cx="257465" cy="797260"/>
            </a:xfrm>
            <a:prstGeom prst="rect">
              <a:avLst/>
            </a:prstGeom>
            <a:solidFill>
              <a:srgbClr val="B3B3B3">
                <a:alpha val="100000"/>
              </a:srgbClr>
            </a:solidFill>
          </p:spPr>
          <p:txBody>
            <a:bodyPr/>
            <a:lstStyle/>
            <a:p/>
          </p:txBody>
        </p:sp>
        <p:sp>
          <p:nvSpPr>
            <p:cNvPr id="61" name="rc61"/>
            <p:cNvSpPr/>
            <p:nvPr/>
          </p:nvSpPr>
          <p:spPr>
            <a:xfrm>
              <a:off x="4765842" y="2856887"/>
              <a:ext cx="257465" cy="813596"/>
            </a:xfrm>
            <a:prstGeom prst="rect">
              <a:avLst/>
            </a:prstGeom>
            <a:solidFill>
              <a:srgbClr val="B3B3B3">
                <a:alpha val="100000"/>
              </a:srgbClr>
            </a:solidFill>
          </p:spPr>
          <p:txBody>
            <a:bodyPr/>
            <a:lstStyle/>
            <a:p/>
          </p:txBody>
        </p:sp>
        <p:sp>
          <p:nvSpPr>
            <p:cNvPr id="62" name="rc62"/>
            <p:cNvSpPr/>
            <p:nvPr/>
          </p:nvSpPr>
          <p:spPr>
            <a:xfrm>
              <a:off x="5051914" y="2834948"/>
              <a:ext cx="257465" cy="788710"/>
            </a:xfrm>
            <a:prstGeom prst="rect">
              <a:avLst/>
            </a:prstGeom>
            <a:solidFill>
              <a:srgbClr val="B3B3B3">
                <a:alpha val="100000"/>
              </a:srgbClr>
            </a:solidFill>
          </p:spPr>
          <p:txBody>
            <a:bodyPr/>
            <a:lstStyle/>
            <a:p/>
          </p:txBody>
        </p:sp>
        <p:sp>
          <p:nvSpPr>
            <p:cNvPr id="63" name="rc63"/>
            <p:cNvSpPr/>
            <p:nvPr/>
          </p:nvSpPr>
          <p:spPr>
            <a:xfrm>
              <a:off x="5337987" y="3109227"/>
              <a:ext cx="257465" cy="500157"/>
            </a:xfrm>
            <a:prstGeom prst="rect">
              <a:avLst/>
            </a:prstGeom>
            <a:solidFill>
              <a:srgbClr val="B3B3B3">
                <a:alpha val="100000"/>
              </a:srgbClr>
            </a:solidFill>
          </p:spPr>
          <p:txBody>
            <a:bodyPr/>
            <a:lstStyle/>
            <a:p/>
          </p:txBody>
        </p:sp>
        <p:sp>
          <p:nvSpPr>
            <p:cNvPr id="64" name="rc64"/>
            <p:cNvSpPr/>
            <p:nvPr/>
          </p:nvSpPr>
          <p:spPr>
            <a:xfrm>
              <a:off x="5624059" y="3163015"/>
              <a:ext cx="257465" cy="457775"/>
            </a:xfrm>
            <a:prstGeom prst="rect">
              <a:avLst/>
            </a:prstGeom>
            <a:solidFill>
              <a:srgbClr val="B3B3B3">
                <a:alpha val="100000"/>
              </a:srgbClr>
            </a:solidFill>
          </p:spPr>
          <p:txBody>
            <a:bodyPr/>
            <a:lstStyle/>
            <a:p/>
          </p:txBody>
        </p:sp>
        <p:sp>
          <p:nvSpPr>
            <p:cNvPr id="65" name="rc65"/>
            <p:cNvSpPr/>
            <p:nvPr/>
          </p:nvSpPr>
          <p:spPr>
            <a:xfrm>
              <a:off x="5910132" y="3265133"/>
              <a:ext cx="257465" cy="379622"/>
            </a:xfrm>
            <a:prstGeom prst="rect">
              <a:avLst/>
            </a:prstGeom>
            <a:solidFill>
              <a:srgbClr val="B3B3B3">
                <a:alpha val="100000"/>
              </a:srgbClr>
            </a:solidFill>
          </p:spPr>
          <p:txBody>
            <a:bodyPr/>
            <a:lstStyle/>
            <a:p/>
          </p:txBody>
        </p:sp>
        <p:sp>
          <p:nvSpPr>
            <p:cNvPr id="66" name="rc66"/>
            <p:cNvSpPr/>
            <p:nvPr/>
          </p:nvSpPr>
          <p:spPr>
            <a:xfrm>
              <a:off x="6196204" y="3138431"/>
              <a:ext cx="257465" cy="388797"/>
            </a:xfrm>
            <a:prstGeom prst="rect">
              <a:avLst/>
            </a:prstGeom>
            <a:solidFill>
              <a:srgbClr val="B3B3B3">
                <a:alpha val="100000"/>
              </a:srgbClr>
            </a:solidFill>
          </p:spPr>
          <p:txBody>
            <a:bodyPr/>
            <a:lstStyle/>
            <a:p/>
          </p:txBody>
        </p:sp>
        <p:sp>
          <p:nvSpPr>
            <p:cNvPr id="67" name="rc67"/>
            <p:cNvSpPr/>
            <p:nvPr/>
          </p:nvSpPr>
          <p:spPr>
            <a:xfrm>
              <a:off x="6482277" y="3280695"/>
              <a:ext cx="257465" cy="335082"/>
            </a:xfrm>
            <a:prstGeom prst="rect">
              <a:avLst/>
            </a:prstGeom>
            <a:solidFill>
              <a:srgbClr val="B3B3B3">
                <a:alpha val="100000"/>
              </a:srgbClr>
            </a:solidFill>
          </p:spPr>
          <p:txBody>
            <a:bodyPr/>
            <a:lstStyle/>
            <a:p/>
          </p:txBody>
        </p:sp>
        <p:sp>
          <p:nvSpPr>
            <p:cNvPr id="68" name="rc68"/>
            <p:cNvSpPr/>
            <p:nvPr/>
          </p:nvSpPr>
          <p:spPr>
            <a:xfrm>
              <a:off x="6768349" y="2972162"/>
              <a:ext cx="257465" cy="583718"/>
            </a:xfrm>
            <a:prstGeom prst="rect">
              <a:avLst/>
            </a:prstGeom>
            <a:solidFill>
              <a:srgbClr val="B3B3B3">
                <a:alpha val="100000"/>
              </a:srgbClr>
            </a:solidFill>
          </p:spPr>
          <p:txBody>
            <a:bodyPr/>
            <a:lstStyle/>
            <a:p/>
          </p:txBody>
        </p:sp>
        <p:sp>
          <p:nvSpPr>
            <p:cNvPr id="69" name="rc69"/>
            <p:cNvSpPr/>
            <p:nvPr/>
          </p:nvSpPr>
          <p:spPr>
            <a:xfrm>
              <a:off x="7054421" y="3025550"/>
              <a:ext cx="257465" cy="490055"/>
            </a:xfrm>
            <a:prstGeom prst="rect">
              <a:avLst/>
            </a:prstGeom>
            <a:solidFill>
              <a:srgbClr val="B3B3B3">
                <a:alpha val="100000"/>
              </a:srgbClr>
            </a:solidFill>
          </p:spPr>
          <p:txBody>
            <a:bodyPr/>
            <a:lstStyle/>
            <a:p/>
          </p:txBody>
        </p:sp>
        <p:sp>
          <p:nvSpPr>
            <p:cNvPr id="70" name="rc70"/>
            <p:cNvSpPr/>
            <p:nvPr/>
          </p:nvSpPr>
          <p:spPr>
            <a:xfrm>
              <a:off x="7340494" y="3108496"/>
              <a:ext cx="257465" cy="358270"/>
            </a:xfrm>
            <a:prstGeom prst="rect">
              <a:avLst/>
            </a:prstGeom>
            <a:solidFill>
              <a:srgbClr val="B3B3B3">
                <a:alpha val="100000"/>
              </a:srgbClr>
            </a:solidFill>
          </p:spPr>
          <p:txBody>
            <a:bodyPr/>
            <a:lstStyle/>
            <a:p/>
          </p:txBody>
        </p:sp>
        <p:sp>
          <p:nvSpPr>
            <p:cNvPr id="71" name="rc71"/>
            <p:cNvSpPr/>
            <p:nvPr/>
          </p:nvSpPr>
          <p:spPr>
            <a:xfrm>
              <a:off x="7626566" y="3208594"/>
              <a:ext cx="257465" cy="300994"/>
            </a:xfrm>
            <a:prstGeom prst="rect">
              <a:avLst/>
            </a:prstGeom>
            <a:solidFill>
              <a:srgbClr val="B3B3B3">
                <a:alpha val="100000"/>
              </a:srgbClr>
            </a:solidFill>
          </p:spPr>
          <p:txBody>
            <a:bodyPr/>
            <a:lstStyle/>
            <a:p/>
          </p:txBody>
        </p:sp>
        <p:sp>
          <p:nvSpPr>
            <p:cNvPr id="72" name="rc72"/>
            <p:cNvSpPr/>
            <p:nvPr/>
          </p:nvSpPr>
          <p:spPr>
            <a:xfrm>
              <a:off x="7912639" y="3153545"/>
              <a:ext cx="257465" cy="397359"/>
            </a:xfrm>
            <a:prstGeom prst="rect">
              <a:avLst/>
            </a:prstGeom>
            <a:solidFill>
              <a:srgbClr val="B3B3B3">
                <a:alpha val="100000"/>
              </a:srgbClr>
            </a:solidFill>
          </p:spPr>
          <p:txBody>
            <a:bodyPr/>
            <a:lstStyle/>
            <a:p/>
          </p:txBody>
        </p:sp>
        <p:sp>
          <p:nvSpPr>
            <p:cNvPr id="73" name="pl73"/>
            <p:cNvSpPr/>
            <p:nvPr/>
          </p:nvSpPr>
          <p:spPr>
            <a:xfrm>
              <a:off x="1461705" y="981064"/>
              <a:ext cx="6579665" cy="252837"/>
            </a:xfrm>
            <a:custGeom>
              <a:avLst/>
              <a:pathLst>
                <a:path w="6579665" h="252837">
                  <a:moveTo>
                    <a:pt x="0" y="252837"/>
                  </a:moveTo>
                  <a:lnTo>
                    <a:pt x="286072" y="221233"/>
                  </a:lnTo>
                  <a:lnTo>
                    <a:pt x="572144" y="252837"/>
                  </a:lnTo>
                  <a:lnTo>
                    <a:pt x="858217" y="252837"/>
                  </a:lnTo>
                  <a:lnTo>
                    <a:pt x="1144289" y="221233"/>
                  </a:lnTo>
                  <a:lnTo>
                    <a:pt x="1430362" y="221233"/>
                  </a:lnTo>
                  <a:lnTo>
                    <a:pt x="1716434" y="94814"/>
                  </a:lnTo>
                  <a:lnTo>
                    <a:pt x="2002507" y="94814"/>
                  </a:lnTo>
                  <a:lnTo>
                    <a:pt x="2288579" y="63209"/>
                  </a:lnTo>
                  <a:lnTo>
                    <a:pt x="2574651" y="0"/>
                  </a:lnTo>
                  <a:lnTo>
                    <a:pt x="2860724" y="31604"/>
                  </a:lnTo>
                  <a:lnTo>
                    <a:pt x="3146796" y="0"/>
                  </a:lnTo>
                  <a:lnTo>
                    <a:pt x="3432869" y="31604"/>
                  </a:lnTo>
                  <a:lnTo>
                    <a:pt x="3718941" y="31604"/>
                  </a:lnTo>
                  <a:lnTo>
                    <a:pt x="4005014" y="31604"/>
                  </a:lnTo>
                  <a:lnTo>
                    <a:pt x="4291086" y="31604"/>
                  </a:lnTo>
                  <a:lnTo>
                    <a:pt x="4577158" y="31604"/>
                  </a:lnTo>
                  <a:lnTo>
                    <a:pt x="4863231" y="94814"/>
                  </a:lnTo>
                  <a:lnTo>
                    <a:pt x="5149303" y="63209"/>
                  </a:lnTo>
                  <a:lnTo>
                    <a:pt x="5435376" y="94814"/>
                  </a:lnTo>
                  <a:lnTo>
                    <a:pt x="5721448" y="158023"/>
                  </a:lnTo>
                  <a:lnTo>
                    <a:pt x="6007521" y="189628"/>
                  </a:lnTo>
                  <a:lnTo>
                    <a:pt x="6293593" y="158023"/>
                  </a:lnTo>
                  <a:lnTo>
                    <a:pt x="6579665" y="158023"/>
                  </a:lnTo>
                </a:path>
              </a:pathLst>
            </a:custGeom>
            <a:ln w="27101" cap="flat">
              <a:solidFill>
                <a:srgbClr val="0058AB">
                  <a:alpha val="80000"/>
                </a:srgbClr>
              </a:solidFill>
              <a:prstDash val="solid"/>
              <a:round/>
            </a:ln>
          </p:spPr>
          <p:txBody>
            <a:bodyPr/>
            <a:lstStyle/>
            <a:p/>
          </p:txBody>
        </p:sp>
        <p:sp>
          <p:nvSpPr>
            <p:cNvPr id="74" name="pl74"/>
            <p:cNvSpPr/>
            <p:nvPr/>
          </p:nvSpPr>
          <p:spPr>
            <a:xfrm>
              <a:off x="1461705" y="1170692"/>
              <a:ext cx="6579665" cy="1833074"/>
            </a:xfrm>
            <a:custGeom>
              <a:avLst/>
              <a:pathLst>
                <a:path w="6579665" h="1833074">
                  <a:moveTo>
                    <a:pt x="0" y="1833074"/>
                  </a:moveTo>
                  <a:lnTo>
                    <a:pt x="286072" y="1675050"/>
                  </a:lnTo>
                  <a:lnTo>
                    <a:pt x="572144" y="1738259"/>
                  </a:lnTo>
                  <a:lnTo>
                    <a:pt x="858217" y="1738259"/>
                  </a:lnTo>
                  <a:lnTo>
                    <a:pt x="1144289" y="1675050"/>
                  </a:lnTo>
                  <a:lnTo>
                    <a:pt x="1430362" y="537280"/>
                  </a:lnTo>
                  <a:lnTo>
                    <a:pt x="1716434" y="442466"/>
                  </a:lnTo>
                  <a:lnTo>
                    <a:pt x="2002507" y="442466"/>
                  </a:lnTo>
                  <a:lnTo>
                    <a:pt x="2288579" y="410861"/>
                  </a:lnTo>
                  <a:lnTo>
                    <a:pt x="2574651" y="284442"/>
                  </a:lnTo>
                  <a:lnTo>
                    <a:pt x="2860724" y="284442"/>
                  </a:lnTo>
                  <a:lnTo>
                    <a:pt x="3146796" y="189628"/>
                  </a:lnTo>
                  <a:lnTo>
                    <a:pt x="3432869" y="189628"/>
                  </a:lnTo>
                  <a:lnTo>
                    <a:pt x="3718941" y="189628"/>
                  </a:lnTo>
                  <a:lnTo>
                    <a:pt x="4005014" y="63209"/>
                  </a:lnTo>
                  <a:lnTo>
                    <a:pt x="4291086" y="31604"/>
                  </a:lnTo>
                  <a:lnTo>
                    <a:pt x="4577158" y="0"/>
                  </a:lnTo>
                  <a:lnTo>
                    <a:pt x="4863231" y="63209"/>
                  </a:lnTo>
                  <a:lnTo>
                    <a:pt x="5149303" y="0"/>
                  </a:lnTo>
                  <a:lnTo>
                    <a:pt x="5435376" y="126418"/>
                  </a:lnTo>
                  <a:lnTo>
                    <a:pt x="5721448" y="126418"/>
                  </a:lnTo>
                  <a:lnTo>
                    <a:pt x="6007521" y="126418"/>
                  </a:lnTo>
                  <a:lnTo>
                    <a:pt x="6293593" y="94814"/>
                  </a:lnTo>
                  <a:lnTo>
                    <a:pt x="6579665" y="158023"/>
                  </a:lnTo>
                </a:path>
              </a:pathLst>
            </a:custGeom>
            <a:ln w="27101" cap="flat">
              <a:solidFill>
                <a:srgbClr val="333333">
                  <a:alpha val="80000"/>
                </a:srgbClr>
              </a:solidFill>
              <a:prstDash val="solid"/>
              <a:round/>
            </a:ln>
          </p:spPr>
          <p:txBody>
            <a:bodyPr/>
            <a:lstStyle/>
            <a:p/>
          </p:txBody>
        </p:sp>
        <p:sp>
          <p:nvSpPr>
            <p:cNvPr id="75" name="tx75"/>
            <p:cNvSpPr/>
            <p:nvPr/>
          </p:nvSpPr>
          <p:spPr>
            <a:xfrm>
              <a:off x="6826744" y="892839"/>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76" name="tx76"/>
            <p:cNvSpPr/>
            <p:nvPr/>
          </p:nvSpPr>
          <p:spPr>
            <a:xfrm>
              <a:off x="7112816" y="9561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77" name="tx77"/>
            <p:cNvSpPr/>
            <p:nvPr/>
          </p:nvSpPr>
          <p:spPr>
            <a:xfrm>
              <a:off x="7398888" y="98771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78" name="tx78"/>
            <p:cNvSpPr/>
            <p:nvPr/>
          </p:nvSpPr>
          <p:spPr>
            <a:xfrm>
              <a:off x="7684961" y="9561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79" name="tx79"/>
            <p:cNvSpPr/>
            <p:nvPr/>
          </p:nvSpPr>
          <p:spPr>
            <a:xfrm>
              <a:off x="7971033" y="9561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0" name="tx80"/>
            <p:cNvSpPr/>
            <p:nvPr/>
          </p:nvSpPr>
          <p:spPr>
            <a:xfrm>
              <a:off x="6826744" y="135856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1" name="tx81"/>
            <p:cNvSpPr/>
            <p:nvPr/>
          </p:nvSpPr>
          <p:spPr>
            <a:xfrm>
              <a:off x="7112816" y="135856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2" name="tx82"/>
            <p:cNvSpPr/>
            <p:nvPr/>
          </p:nvSpPr>
          <p:spPr>
            <a:xfrm>
              <a:off x="7398888" y="135856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3" name="tx83"/>
            <p:cNvSpPr/>
            <p:nvPr/>
          </p:nvSpPr>
          <p:spPr>
            <a:xfrm>
              <a:off x="7684961" y="132696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87</a:t>
              </a:r>
            </a:p>
          </p:txBody>
        </p:sp>
        <p:sp>
          <p:nvSpPr>
            <p:cNvPr id="84" name="tx84"/>
            <p:cNvSpPr/>
            <p:nvPr/>
          </p:nvSpPr>
          <p:spPr>
            <a:xfrm>
              <a:off x="7971033" y="139017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85</a:t>
              </a:r>
            </a:p>
          </p:txBody>
        </p:sp>
        <p:sp>
          <p:nvSpPr>
            <p:cNvPr id="85" name="tx85"/>
            <p:cNvSpPr/>
            <p:nvPr/>
          </p:nvSpPr>
          <p:spPr>
            <a:xfrm>
              <a:off x="1386356" y="355654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4.8</a:t>
              </a:r>
            </a:p>
          </p:txBody>
        </p:sp>
        <p:sp>
          <p:nvSpPr>
            <p:cNvPr id="86" name="tx86"/>
            <p:cNvSpPr/>
            <p:nvPr/>
          </p:nvSpPr>
          <p:spPr>
            <a:xfrm>
              <a:off x="2816719" y="3596956"/>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4.3</a:t>
              </a:r>
            </a:p>
          </p:txBody>
        </p:sp>
        <p:sp>
          <p:nvSpPr>
            <p:cNvPr id="87" name="tx87"/>
            <p:cNvSpPr/>
            <p:nvPr/>
          </p:nvSpPr>
          <p:spPr>
            <a:xfrm>
              <a:off x="4292285" y="38027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a:t>
              </a:r>
            </a:p>
          </p:txBody>
        </p:sp>
        <p:sp>
          <p:nvSpPr>
            <p:cNvPr id="88" name="tx88"/>
            <p:cNvSpPr/>
            <p:nvPr/>
          </p:nvSpPr>
          <p:spPr>
            <a:xfrm>
              <a:off x="5677443" y="3777461"/>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a:t>
              </a:r>
            </a:p>
          </p:txBody>
        </p:sp>
        <p:sp>
          <p:nvSpPr>
            <p:cNvPr id="89" name="tx89"/>
            <p:cNvSpPr/>
            <p:nvPr/>
          </p:nvSpPr>
          <p:spPr>
            <a:xfrm>
              <a:off x="6821733" y="374505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2.6</a:t>
              </a:r>
            </a:p>
          </p:txBody>
        </p:sp>
        <p:sp>
          <p:nvSpPr>
            <p:cNvPr id="90" name="tx90"/>
            <p:cNvSpPr/>
            <p:nvPr/>
          </p:nvSpPr>
          <p:spPr>
            <a:xfrm>
              <a:off x="7107805" y="372492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2.9</a:t>
              </a:r>
            </a:p>
          </p:txBody>
        </p:sp>
        <p:sp>
          <p:nvSpPr>
            <p:cNvPr id="91" name="tx91"/>
            <p:cNvSpPr/>
            <p:nvPr/>
          </p:nvSpPr>
          <p:spPr>
            <a:xfrm>
              <a:off x="7393878" y="3700449"/>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3.1</a:t>
              </a:r>
            </a:p>
          </p:txBody>
        </p:sp>
        <p:sp>
          <p:nvSpPr>
            <p:cNvPr id="92" name="tx92"/>
            <p:cNvSpPr/>
            <p:nvPr/>
          </p:nvSpPr>
          <p:spPr>
            <a:xfrm>
              <a:off x="7679950" y="372191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2.9</a:t>
              </a:r>
            </a:p>
          </p:txBody>
        </p:sp>
        <p:sp>
          <p:nvSpPr>
            <p:cNvPr id="93" name="tx93"/>
            <p:cNvSpPr/>
            <p:nvPr/>
          </p:nvSpPr>
          <p:spPr>
            <a:xfrm>
              <a:off x="7966022" y="3743894"/>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a:t>
              </a:r>
            </a:p>
          </p:txBody>
        </p:sp>
        <p:sp>
          <p:nvSpPr>
            <p:cNvPr id="94" name="tx94"/>
            <p:cNvSpPr/>
            <p:nvPr/>
          </p:nvSpPr>
          <p:spPr>
            <a:xfrm>
              <a:off x="2861923" y="26955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6</a:t>
              </a:r>
            </a:p>
          </p:txBody>
        </p:sp>
        <p:sp>
          <p:nvSpPr>
            <p:cNvPr id="95" name="tx95"/>
            <p:cNvSpPr/>
            <p:nvPr/>
          </p:nvSpPr>
          <p:spPr>
            <a:xfrm>
              <a:off x="4247081" y="313572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5.6</a:t>
              </a:r>
            </a:p>
          </p:txBody>
        </p:sp>
        <p:sp>
          <p:nvSpPr>
            <p:cNvPr id="96" name="tx96"/>
            <p:cNvSpPr/>
            <p:nvPr/>
          </p:nvSpPr>
          <p:spPr>
            <a:xfrm>
              <a:off x="5677443" y="335146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2.6</a:t>
              </a:r>
            </a:p>
          </p:txBody>
        </p:sp>
        <p:sp>
          <p:nvSpPr>
            <p:cNvPr id="97" name="tx97"/>
            <p:cNvSpPr/>
            <p:nvPr/>
          </p:nvSpPr>
          <p:spPr>
            <a:xfrm>
              <a:off x="6821733" y="3223528"/>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a:t>
              </a:r>
            </a:p>
          </p:txBody>
        </p:sp>
        <p:sp>
          <p:nvSpPr>
            <p:cNvPr id="98" name="tx98"/>
            <p:cNvSpPr/>
            <p:nvPr/>
          </p:nvSpPr>
          <p:spPr>
            <a:xfrm>
              <a:off x="7107805" y="323013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a:t>
              </a:r>
            </a:p>
          </p:txBody>
        </p:sp>
        <p:sp>
          <p:nvSpPr>
            <p:cNvPr id="99" name="tx99"/>
            <p:cNvSpPr/>
            <p:nvPr/>
          </p:nvSpPr>
          <p:spPr>
            <a:xfrm>
              <a:off x="7439082" y="32485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a:t>
              </a:r>
            </a:p>
          </p:txBody>
        </p:sp>
        <p:sp>
          <p:nvSpPr>
            <p:cNvPr id="100" name="tx100"/>
            <p:cNvSpPr/>
            <p:nvPr/>
          </p:nvSpPr>
          <p:spPr>
            <a:xfrm>
              <a:off x="7679950" y="3319975"/>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1.7</a:t>
              </a:r>
            </a:p>
          </p:txBody>
        </p:sp>
        <p:sp>
          <p:nvSpPr>
            <p:cNvPr id="101" name="tx101"/>
            <p:cNvSpPr/>
            <p:nvPr/>
          </p:nvSpPr>
          <p:spPr>
            <a:xfrm>
              <a:off x="7966022" y="3311732"/>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a:t>
              </a:r>
            </a:p>
          </p:txBody>
        </p:sp>
        <p:sp>
          <p:nvSpPr>
            <p:cNvPr id="102" name="tx102"/>
            <p:cNvSpPr/>
            <p:nvPr/>
          </p:nvSpPr>
          <p:spPr>
            <a:xfrm>
              <a:off x="2786574" y="199144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10.3</a:t>
              </a:r>
            </a:p>
          </p:txBody>
        </p:sp>
        <p:sp>
          <p:nvSpPr>
            <p:cNvPr id="103" name="tx103"/>
            <p:cNvSpPr/>
            <p:nvPr/>
          </p:nvSpPr>
          <p:spPr>
            <a:xfrm>
              <a:off x="4247081" y="25100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7.6</a:t>
              </a:r>
            </a:p>
          </p:txBody>
        </p:sp>
        <p:sp>
          <p:nvSpPr>
            <p:cNvPr id="104" name="tx104"/>
            <p:cNvSpPr/>
            <p:nvPr/>
          </p:nvSpPr>
          <p:spPr>
            <a:xfrm>
              <a:off x="5677443" y="303736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4.9</a:t>
              </a:r>
            </a:p>
          </p:txBody>
        </p:sp>
        <p:sp>
          <p:nvSpPr>
            <p:cNvPr id="105" name="tx105"/>
            <p:cNvSpPr/>
            <p:nvPr/>
          </p:nvSpPr>
          <p:spPr>
            <a:xfrm>
              <a:off x="6866937" y="28274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06" name="tx106"/>
            <p:cNvSpPr/>
            <p:nvPr/>
          </p:nvSpPr>
          <p:spPr>
            <a:xfrm>
              <a:off x="7107805" y="2887477"/>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5.7</a:t>
              </a:r>
            </a:p>
          </p:txBody>
        </p:sp>
        <p:sp>
          <p:nvSpPr>
            <p:cNvPr id="107" name="tx107"/>
            <p:cNvSpPr/>
            <p:nvPr/>
          </p:nvSpPr>
          <p:spPr>
            <a:xfrm>
              <a:off x="7393878" y="297739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5.2</a:t>
              </a:r>
            </a:p>
          </p:txBody>
        </p:sp>
        <p:sp>
          <p:nvSpPr>
            <p:cNvPr id="108" name="tx108"/>
            <p:cNvSpPr/>
            <p:nvPr/>
          </p:nvSpPr>
          <p:spPr>
            <a:xfrm>
              <a:off x="7679950" y="308750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4.6</a:t>
              </a:r>
            </a:p>
          </p:txBody>
        </p:sp>
        <p:sp>
          <p:nvSpPr>
            <p:cNvPr id="109" name="tx109"/>
            <p:cNvSpPr/>
            <p:nvPr/>
          </p:nvSpPr>
          <p:spPr>
            <a:xfrm>
              <a:off x="7966022" y="302694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4.9</a:t>
              </a:r>
            </a:p>
          </p:txBody>
        </p:sp>
        <p:sp>
          <p:nvSpPr>
            <p:cNvPr id="110" name="tx110"/>
            <p:cNvSpPr/>
            <p:nvPr/>
          </p:nvSpPr>
          <p:spPr>
            <a:xfrm>
              <a:off x="716778" y="3958265"/>
              <a:ext cx="21170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0M</a:t>
              </a:r>
            </a:p>
          </p:txBody>
        </p:sp>
        <p:sp>
          <p:nvSpPr>
            <p:cNvPr id="111" name="tx111"/>
            <p:cNvSpPr/>
            <p:nvPr/>
          </p:nvSpPr>
          <p:spPr>
            <a:xfrm>
              <a:off x="716778" y="3085030"/>
              <a:ext cx="211708" cy="11095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5M</a:t>
              </a:r>
            </a:p>
          </p:txBody>
        </p:sp>
        <p:sp>
          <p:nvSpPr>
            <p:cNvPr id="112" name="tx112"/>
            <p:cNvSpPr/>
            <p:nvPr/>
          </p:nvSpPr>
          <p:spPr>
            <a:xfrm>
              <a:off x="632020" y="2210901"/>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10M</a:t>
              </a:r>
            </a:p>
          </p:txBody>
        </p:sp>
        <p:sp>
          <p:nvSpPr>
            <p:cNvPr id="113" name="tx113"/>
            <p:cNvSpPr/>
            <p:nvPr/>
          </p:nvSpPr>
          <p:spPr>
            <a:xfrm>
              <a:off x="632020" y="1337219"/>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15M</a:t>
              </a:r>
            </a:p>
          </p:txBody>
        </p:sp>
        <p:sp>
          <p:nvSpPr>
            <p:cNvPr id="114" name="tx114"/>
            <p:cNvSpPr/>
            <p:nvPr/>
          </p:nvSpPr>
          <p:spPr>
            <a:xfrm>
              <a:off x="8574591" y="3958265"/>
              <a:ext cx="8475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a:t>
              </a:r>
            </a:p>
          </p:txBody>
        </p:sp>
        <p:sp>
          <p:nvSpPr>
            <p:cNvPr id="115" name="tx115"/>
            <p:cNvSpPr/>
            <p:nvPr/>
          </p:nvSpPr>
          <p:spPr>
            <a:xfrm>
              <a:off x="8574591" y="3168147"/>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25</a:t>
              </a:r>
            </a:p>
          </p:txBody>
        </p:sp>
        <p:sp>
          <p:nvSpPr>
            <p:cNvPr id="116" name="tx116"/>
            <p:cNvSpPr/>
            <p:nvPr/>
          </p:nvSpPr>
          <p:spPr>
            <a:xfrm>
              <a:off x="8574591" y="2378029"/>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50</a:t>
              </a:r>
            </a:p>
          </p:txBody>
        </p:sp>
        <p:sp>
          <p:nvSpPr>
            <p:cNvPr id="117" name="tx117"/>
            <p:cNvSpPr/>
            <p:nvPr/>
          </p:nvSpPr>
          <p:spPr>
            <a:xfrm>
              <a:off x="8574591" y="1589771"/>
              <a:ext cx="169515"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75</a:t>
              </a:r>
            </a:p>
          </p:txBody>
        </p:sp>
        <p:sp>
          <p:nvSpPr>
            <p:cNvPr id="118" name="tx118"/>
            <p:cNvSpPr/>
            <p:nvPr/>
          </p:nvSpPr>
          <p:spPr>
            <a:xfrm>
              <a:off x="8574591" y="797793"/>
              <a:ext cx="254272"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100</a:t>
              </a:r>
            </a:p>
          </p:txBody>
        </p:sp>
        <p:sp>
          <p:nvSpPr>
            <p:cNvPr id="119" name="tx119"/>
            <p:cNvSpPr/>
            <p:nvPr/>
          </p:nvSpPr>
          <p:spPr>
            <a:xfrm rot="-5400000">
              <a:off x="1291037"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0" name="tx120"/>
            <p:cNvSpPr/>
            <p:nvPr/>
          </p:nvSpPr>
          <p:spPr>
            <a:xfrm rot="-5400000">
              <a:off x="2721399"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1" name="tx121"/>
            <p:cNvSpPr/>
            <p:nvPr/>
          </p:nvSpPr>
          <p:spPr>
            <a:xfrm rot="-5400000">
              <a:off x="4151761"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2" name="tx122"/>
            <p:cNvSpPr/>
            <p:nvPr/>
          </p:nvSpPr>
          <p:spPr>
            <a:xfrm rot="-5400000">
              <a:off x="558212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3" name="tx123"/>
            <p:cNvSpPr/>
            <p:nvPr/>
          </p:nvSpPr>
          <p:spPr>
            <a:xfrm rot="-5400000">
              <a:off x="672641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4" name="tx124"/>
            <p:cNvSpPr/>
            <p:nvPr/>
          </p:nvSpPr>
          <p:spPr>
            <a:xfrm rot="-5400000">
              <a:off x="7012485"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5" name="tx125"/>
            <p:cNvSpPr/>
            <p:nvPr/>
          </p:nvSpPr>
          <p:spPr>
            <a:xfrm rot="-5400000">
              <a:off x="7298558"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26" name="tx126"/>
            <p:cNvSpPr/>
            <p:nvPr/>
          </p:nvSpPr>
          <p:spPr>
            <a:xfrm rot="-5400000">
              <a:off x="7584630"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27" name="tx127"/>
            <p:cNvSpPr/>
            <p:nvPr/>
          </p:nvSpPr>
          <p:spPr>
            <a:xfrm rot="-5400000">
              <a:off x="7870665" y="4347970"/>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28" name="tx128"/>
            <p:cNvSpPr/>
            <p:nvPr/>
          </p:nvSpPr>
          <p:spPr>
            <a:xfrm rot="-5400000">
              <a:off x="-751714" y="2379172"/>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29" name="tx129"/>
            <p:cNvSpPr/>
            <p:nvPr/>
          </p:nvSpPr>
          <p:spPr>
            <a:xfrm rot="5400000">
              <a:off x="8306669" y="2379172"/>
              <a:ext cx="1321147"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 Coverage (%)</a:t>
              </a:r>
            </a:p>
          </p:txBody>
        </p:sp>
        <p:sp>
          <p:nvSpPr>
            <p:cNvPr id="130" name="pl130"/>
            <p:cNvSpPr/>
            <p:nvPr/>
          </p:nvSpPr>
          <p:spPr>
            <a:xfrm>
              <a:off x="2902637" y="5067675"/>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31" name="pl131"/>
            <p:cNvSpPr/>
            <p:nvPr/>
          </p:nvSpPr>
          <p:spPr>
            <a:xfrm>
              <a:off x="3684687" y="5067675"/>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32" name="tx132"/>
            <p:cNvSpPr/>
            <p:nvPr/>
          </p:nvSpPr>
          <p:spPr>
            <a:xfrm>
              <a:off x="3169736"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a:t>
              </a:r>
            </a:p>
          </p:txBody>
        </p:sp>
        <p:sp>
          <p:nvSpPr>
            <p:cNvPr id="133" name="tx133"/>
            <p:cNvSpPr/>
            <p:nvPr/>
          </p:nvSpPr>
          <p:spPr>
            <a:xfrm>
              <a:off x="3951787"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MCV2</a:t>
              </a:r>
            </a:p>
          </p:txBody>
        </p:sp>
        <p:sp>
          <p:nvSpPr>
            <p:cNvPr id="134" name="rc134"/>
            <p:cNvSpPr/>
            <p:nvPr/>
          </p:nvSpPr>
          <p:spPr>
            <a:xfrm>
              <a:off x="4662559" y="4966947"/>
              <a:ext cx="201456" cy="201456"/>
            </a:xfrm>
            <a:prstGeom prst="rect">
              <a:avLst/>
            </a:prstGeom>
            <a:solidFill>
              <a:srgbClr val="E2231A">
                <a:alpha val="100000"/>
              </a:srgbClr>
            </a:solidFill>
          </p:spPr>
          <p:txBody>
            <a:bodyPr/>
            <a:lstStyle/>
            <a:p/>
          </p:txBody>
        </p:sp>
        <p:sp>
          <p:nvSpPr>
            <p:cNvPr id="135" name="rc135"/>
            <p:cNvSpPr/>
            <p:nvPr/>
          </p:nvSpPr>
          <p:spPr>
            <a:xfrm>
              <a:off x="5681766" y="4966947"/>
              <a:ext cx="201456" cy="201456"/>
            </a:xfrm>
            <a:prstGeom prst="rect">
              <a:avLst/>
            </a:prstGeom>
            <a:solidFill>
              <a:srgbClr val="B3B3B3">
                <a:alpha val="100000"/>
              </a:srgbClr>
            </a:solidFill>
          </p:spPr>
          <p:txBody>
            <a:bodyPr/>
            <a:lstStyle/>
            <a:p/>
          </p:txBody>
        </p:sp>
        <p:sp>
          <p:nvSpPr>
            <p:cNvPr id="136" name="tx136"/>
            <p:cNvSpPr/>
            <p:nvPr/>
          </p:nvSpPr>
          <p:spPr>
            <a:xfrm>
              <a:off x="4942604"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MCV1</a:t>
              </a:r>
            </a:p>
          </p:txBody>
        </p:sp>
        <p:sp>
          <p:nvSpPr>
            <p:cNvPr id="137" name="tx137"/>
            <p:cNvSpPr/>
            <p:nvPr/>
          </p:nvSpPr>
          <p:spPr>
            <a:xfrm>
              <a:off x="5961812"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MCV2</a:t>
              </a:r>
            </a:p>
          </p:txBody>
        </p:sp>
        <p:sp>
          <p:nvSpPr>
            <p:cNvPr id="138" name="tx138"/>
            <p:cNvSpPr/>
            <p:nvPr/>
          </p:nvSpPr>
          <p:spPr>
            <a:xfrm>
              <a:off x="991116" y="467611"/>
              <a:ext cx="8116051"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coverage and number of un- and under-vaccinated children for MCV, Never Gavi MICs, 2000-2023</a:t>
              </a:r>
            </a:p>
          </p:txBody>
        </p:sp>
        <p:sp>
          <p:nvSpPr>
            <p:cNvPr id="139" name="pl139"/>
            <p:cNvSpPr/>
            <p:nvPr/>
          </p:nvSpPr>
          <p:spPr>
            <a:xfrm>
              <a:off x="991116" y="573034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140" name="pl140"/>
            <p:cNvSpPr/>
            <p:nvPr/>
          </p:nvSpPr>
          <p:spPr>
            <a:xfrm>
              <a:off x="2423916"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1" name="pl141"/>
            <p:cNvSpPr/>
            <p:nvPr/>
          </p:nvSpPr>
          <p:spPr>
            <a:xfrm>
              <a:off x="4605802"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2" name="pl142"/>
            <p:cNvSpPr/>
            <p:nvPr/>
          </p:nvSpPr>
          <p:spPr>
            <a:xfrm>
              <a:off x="6787688"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991116" y="592289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4" name="pl144"/>
            <p:cNvSpPr/>
            <p:nvPr/>
          </p:nvSpPr>
          <p:spPr>
            <a:xfrm>
              <a:off x="991116" y="553780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5" name="pl145"/>
            <p:cNvSpPr/>
            <p:nvPr/>
          </p:nvSpPr>
          <p:spPr>
            <a:xfrm>
              <a:off x="133297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3514859"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696745"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7878631"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9" name="rc149"/>
            <p:cNvSpPr/>
            <p:nvPr/>
          </p:nvSpPr>
          <p:spPr>
            <a:xfrm>
              <a:off x="1332973" y="5802550"/>
              <a:ext cx="2867183" cy="240682"/>
            </a:xfrm>
            <a:prstGeom prst="rect">
              <a:avLst/>
            </a:prstGeom>
            <a:solidFill>
              <a:srgbClr val="E2231A">
                <a:alpha val="100000"/>
              </a:srgbClr>
            </a:solidFill>
          </p:spPr>
          <p:txBody>
            <a:bodyPr/>
            <a:lstStyle/>
            <a:p/>
          </p:txBody>
        </p:sp>
        <p:sp>
          <p:nvSpPr>
            <p:cNvPr id="150" name="rc150"/>
            <p:cNvSpPr/>
            <p:nvPr/>
          </p:nvSpPr>
          <p:spPr>
            <a:xfrm>
              <a:off x="1332973" y="5417459"/>
              <a:ext cx="2898252" cy="240682"/>
            </a:xfrm>
            <a:prstGeom prst="rect">
              <a:avLst/>
            </a:prstGeom>
            <a:solidFill>
              <a:srgbClr val="E2231A">
                <a:alpha val="100000"/>
              </a:srgbClr>
            </a:solidFill>
          </p:spPr>
          <p:txBody>
            <a:bodyPr/>
            <a:lstStyle/>
            <a:p/>
          </p:txBody>
        </p:sp>
        <p:sp>
          <p:nvSpPr>
            <p:cNvPr id="151" name="rc151"/>
            <p:cNvSpPr/>
            <p:nvPr/>
          </p:nvSpPr>
          <p:spPr>
            <a:xfrm>
              <a:off x="4200157" y="5802550"/>
              <a:ext cx="3644369" cy="240682"/>
            </a:xfrm>
            <a:prstGeom prst="rect">
              <a:avLst/>
            </a:prstGeom>
            <a:solidFill>
              <a:srgbClr val="B3B3B3">
                <a:alpha val="100000"/>
              </a:srgbClr>
            </a:solidFill>
          </p:spPr>
          <p:txBody>
            <a:bodyPr/>
            <a:lstStyle/>
            <a:p/>
          </p:txBody>
        </p:sp>
        <p:sp>
          <p:nvSpPr>
            <p:cNvPr id="152" name="rc152"/>
            <p:cNvSpPr/>
            <p:nvPr/>
          </p:nvSpPr>
          <p:spPr>
            <a:xfrm>
              <a:off x="4231226" y="5417459"/>
              <a:ext cx="2480856" cy="240682"/>
            </a:xfrm>
            <a:prstGeom prst="rect">
              <a:avLst/>
            </a:prstGeom>
            <a:solidFill>
              <a:srgbClr val="B3B3B3">
                <a:alpha val="100000"/>
              </a:srgbClr>
            </a:solidFill>
          </p:spPr>
          <p:txBody>
            <a:bodyPr/>
            <a:lstStyle/>
            <a:p/>
          </p:txBody>
        </p:sp>
        <p:sp>
          <p:nvSpPr>
            <p:cNvPr id="153" name="tx153"/>
            <p:cNvSpPr/>
            <p:nvPr/>
          </p:nvSpPr>
          <p:spPr>
            <a:xfrm>
              <a:off x="2345782" y="5869288"/>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2.6</a:t>
              </a:r>
            </a:p>
          </p:txBody>
        </p:sp>
        <p:sp>
          <p:nvSpPr>
            <p:cNvPr id="154" name="tx154"/>
            <p:cNvSpPr/>
            <p:nvPr/>
          </p:nvSpPr>
          <p:spPr>
            <a:xfrm>
              <a:off x="2361317"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2.7</a:t>
              </a:r>
            </a:p>
          </p:txBody>
        </p:sp>
        <p:sp>
          <p:nvSpPr>
            <p:cNvPr id="155" name="tx155"/>
            <p:cNvSpPr/>
            <p:nvPr/>
          </p:nvSpPr>
          <p:spPr>
            <a:xfrm>
              <a:off x="5601559" y="5869219"/>
              <a:ext cx="841565" cy="10385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3.3</a:t>
              </a:r>
            </a:p>
          </p:txBody>
        </p:sp>
        <p:sp>
          <p:nvSpPr>
            <p:cNvPr id="156" name="tx156"/>
            <p:cNvSpPr/>
            <p:nvPr/>
          </p:nvSpPr>
          <p:spPr>
            <a:xfrm>
              <a:off x="5050872" y="5484128"/>
              <a:ext cx="841565" cy="10385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2.3</a:t>
              </a:r>
            </a:p>
          </p:txBody>
        </p:sp>
        <p:sp>
          <p:nvSpPr>
            <p:cNvPr id="157" name="tx157"/>
            <p:cNvSpPr/>
            <p:nvPr/>
          </p:nvSpPr>
          <p:spPr>
            <a:xfrm>
              <a:off x="8129911" y="5868971"/>
              <a:ext cx="8038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a:t>
              </a:r>
            </a:p>
          </p:txBody>
        </p:sp>
        <p:sp>
          <p:nvSpPr>
            <p:cNvPr id="158" name="tx158"/>
            <p:cNvSpPr/>
            <p:nvPr/>
          </p:nvSpPr>
          <p:spPr>
            <a:xfrm>
              <a:off x="6880573" y="5483880"/>
              <a:ext cx="200930"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4.9</a:t>
              </a:r>
            </a:p>
          </p:txBody>
        </p:sp>
        <p:sp>
          <p:nvSpPr>
            <p:cNvPr id="159" name="tx159"/>
            <p:cNvSpPr/>
            <p:nvPr/>
          </p:nvSpPr>
          <p:spPr>
            <a:xfrm>
              <a:off x="589456" y="5866039"/>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60" name="tx160"/>
            <p:cNvSpPr/>
            <p:nvPr/>
          </p:nvSpPr>
          <p:spPr>
            <a:xfrm>
              <a:off x="589456" y="5480873"/>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61" name="tx161"/>
            <p:cNvSpPr/>
            <p:nvPr/>
          </p:nvSpPr>
          <p:spPr>
            <a:xfrm>
              <a:off x="1205948" y="6134844"/>
              <a:ext cx="254049"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 M</a:t>
              </a:r>
            </a:p>
          </p:txBody>
        </p:sp>
        <p:sp>
          <p:nvSpPr>
            <p:cNvPr id="162" name="tx162"/>
            <p:cNvSpPr/>
            <p:nvPr/>
          </p:nvSpPr>
          <p:spPr>
            <a:xfrm>
              <a:off x="3387834" y="6136705"/>
              <a:ext cx="254049"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 M</a:t>
              </a:r>
            </a:p>
          </p:txBody>
        </p:sp>
        <p:sp>
          <p:nvSpPr>
            <p:cNvPr id="163" name="tx163"/>
            <p:cNvSpPr/>
            <p:nvPr/>
          </p:nvSpPr>
          <p:spPr>
            <a:xfrm>
              <a:off x="5569720" y="6137151"/>
              <a:ext cx="254049" cy="10909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4 M</a:t>
              </a:r>
            </a:p>
          </p:txBody>
        </p:sp>
        <p:sp>
          <p:nvSpPr>
            <p:cNvPr id="164" name="tx164"/>
            <p:cNvSpPr/>
            <p:nvPr/>
          </p:nvSpPr>
          <p:spPr>
            <a:xfrm>
              <a:off x="7751606" y="6134844"/>
              <a:ext cx="254049"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6 M</a:t>
              </a:r>
            </a:p>
          </p:txBody>
        </p:sp>
        <p:sp>
          <p:nvSpPr>
            <p:cNvPr id="165" name="tx165"/>
            <p:cNvSpPr/>
            <p:nvPr/>
          </p:nvSpPr>
          <p:spPr>
            <a:xfrm>
              <a:off x="3548747" y="6279176"/>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66" name="tx166"/>
            <p:cNvSpPr/>
            <p:nvPr/>
          </p:nvSpPr>
          <p:spPr>
            <a:xfrm>
              <a:off x="4350374"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constant at 91%. This is lower than in 2019, where coverage was 93%.
2,657,000 children missed their routine first dose of measles vaccine.
MCV2 is typically administered to children between 18 months and five years old. MCV2 coverage declined at 85% in 2023.</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435660"/>
              <a:ext cx="3397293" cy="719970"/>
            </a:xfrm>
            <a:custGeom>
              <a:avLst/>
              <a:pathLst>
                <a:path w="3397293" h="719970">
                  <a:moveTo>
                    <a:pt x="0" y="719970"/>
                  </a:moveTo>
                  <a:lnTo>
                    <a:pt x="147708" y="719970"/>
                  </a:lnTo>
                  <a:lnTo>
                    <a:pt x="295416" y="719970"/>
                  </a:lnTo>
                  <a:lnTo>
                    <a:pt x="443125" y="629974"/>
                  </a:lnTo>
                  <a:lnTo>
                    <a:pt x="590833" y="509978"/>
                  </a:lnTo>
                  <a:lnTo>
                    <a:pt x="738541" y="449981"/>
                  </a:lnTo>
                  <a:lnTo>
                    <a:pt x="886250" y="419982"/>
                  </a:lnTo>
                  <a:lnTo>
                    <a:pt x="1033958" y="389983"/>
                  </a:lnTo>
                  <a:lnTo>
                    <a:pt x="1181667" y="329986"/>
                  </a:lnTo>
                  <a:lnTo>
                    <a:pt x="1329375" y="209991"/>
                  </a:lnTo>
                  <a:lnTo>
                    <a:pt x="1477083" y="149993"/>
                  </a:lnTo>
                  <a:lnTo>
                    <a:pt x="1624792" y="149993"/>
                  </a:lnTo>
                  <a:lnTo>
                    <a:pt x="1772500" y="179992"/>
                  </a:lnTo>
                  <a:lnTo>
                    <a:pt x="1920209" y="179992"/>
                  </a:lnTo>
                  <a:lnTo>
                    <a:pt x="2067917" y="149993"/>
                  </a:lnTo>
                  <a:lnTo>
                    <a:pt x="2215625" y="119995"/>
                  </a:lnTo>
                  <a:lnTo>
                    <a:pt x="2363334" y="119995"/>
                  </a:lnTo>
                  <a:lnTo>
                    <a:pt x="2511042" y="59997"/>
                  </a:lnTo>
                  <a:lnTo>
                    <a:pt x="2658751" y="29998"/>
                  </a:lnTo>
                  <a:lnTo>
                    <a:pt x="2806459" y="0"/>
                  </a:lnTo>
                  <a:lnTo>
                    <a:pt x="2954167" y="89996"/>
                  </a:lnTo>
                  <a:lnTo>
                    <a:pt x="3101876" y="149993"/>
                  </a:lnTo>
                  <a:lnTo>
                    <a:pt x="3249584" y="59997"/>
                  </a:lnTo>
                  <a:lnTo>
                    <a:pt x="3397293" y="89996"/>
                  </a:lnTo>
                </a:path>
              </a:pathLst>
            </a:custGeom>
            <a:ln w="27101" cap="flat">
              <a:solidFill>
                <a:srgbClr val="0058AB">
                  <a:alpha val="69803"/>
                </a:srgbClr>
              </a:solidFill>
              <a:prstDash val="solid"/>
              <a:round/>
            </a:ln>
          </p:spPr>
          <p:txBody>
            <a:bodyPr/>
            <a:lstStyle/>
            <a:p/>
          </p:txBody>
        </p:sp>
        <p:sp>
          <p:nvSpPr>
            <p:cNvPr id="26" name="pl26"/>
            <p:cNvSpPr/>
            <p:nvPr/>
          </p:nvSpPr>
          <p:spPr>
            <a:xfrm>
              <a:off x="1120965" y="1255668"/>
              <a:ext cx="3397293" cy="449981"/>
            </a:xfrm>
            <a:custGeom>
              <a:avLst/>
              <a:pathLst>
                <a:path w="3397293" h="449981">
                  <a:moveTo>
                    <a:pt x="0" y="239990"/>
                  </a:moveTo>
                  <a:lnTo>
                    <a:pt x="147708" y="149993"/>
                  </a:lnTo>
                  <a:lnTo>
                    <a:pt x="295416" y="239990"/>
                  </a:lnTo>
                  <a:lnTo>
                    <a:pt x="443125" y="239990"/>
                  </a:lnTo>
                  <a:lnTo>
                    <a:pt x="590833" y="209991"/>
                  </a:lnTo>
                  <a:lnTo>
                    <a:pt x="738541" y="269988"/>
                  </a:lnTo>
                  <a:lnTo>
                    <a:pt x="886250" y="269988"/>
                  </a:lnTo>
                  <a:lnTo>
                    <a:pt x="1033958" y="239990"/>
                  </a:lnTo>
                  <a:lnTo>
                    <a:pt x="1181667" y="239990"/>
                  </a:lnTo>
                  <a:lnTo>
                    <a:pt x="1329375" y="269988"/>
                  </a:lnTo>
                  <a:lnTo>
                    <a:pt x="1477083" y="179992"/>
                  </a:lnTo>
                  <a:lnTo>
                    <a:pt x="1624792" y="149993"/>
                  </a:lnTo>
                  <a:lnTo>
                    <a:pt x="1772500" y="89996"/>
                  </a:lnTo>
                  <a:lnTo>
                    <a:pt x="1920209" y="0"/>
                  </a:lnTo>
                  <a:lnTo>
                    <a:pt x="2067917" y="89996"/>
                  </a:lnTo>
                  <a:lnTo>
                    <a:pt x="2215625" y="59997"/>
                  </a:lnTo>
                  <a:lnTo>
                    <a:pt x="2363334" y="89996"/>
                  </a:lnTo>
                  <a:lnTo>
                    <a:pt x="2511042" y="29998"/>
                  </a:lnTo>
                  <a:lnTo>
                    <a:pt x="2658751" y="29998"/>
                  </a:lnTo>
                  <a:lnTo>
                    <a:pt x="2806459" y="59997"/>
                  </a:lnTo>
                  <a:lnTo>
                    <a:pt x="2954167" y="299987"/>
                  </a:lnTo>
                  <a:lnTo>
                    <a:pt x="3101876" y="449981"/>
                  </a:lnTo>
                  <a:lnTo>
                    <a:pt x="3249584" y="149993"/>
                  </a:lnTo>
                  <a:lnTo>
                    <a:pt x="3397293" y="269988"/>
                  </a:lnTo>
                </a:path>
              </a:pathLst>
            </a:custGeom>
            <a:ln w="27101" cap="flat">
              <a:solidFill>
                <a:srgbClr val="1CABE2">
                  <a:alpha val="69803"/>
                </a:srgbClr>
              </a:solidFill>
              <a:prstDash val="solid"/>
              <a:round/>
            </a:ln>
          </p:spPr>
          <p:txBody>
            <a:bodyPr/>
            <a:lstStyle/>
            <a:p/>
          </p:txBody>
        </p:sp>
        <p:sp>
          <p:nvSpPr>
            <p:cNvPr id="27" name="pl27"/>
            <p:cNvSpPr/>
            <p:nvPr/>
          </p:nvSpPr>
          <p:spPr>
            <a:xfrm>
              <a:off x="1120965" y="1015678"/>
              <a:ext cx="3397293" cy="89996"/>
            </a:xfrm>
            <a:custGeom>
              <a:avLst/>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27101" cap="flat">
              <a:solidFill>
                <a:srgbClr val="00833D">
                  <a:alpha val="69803"/>
                </a:srgbClr>
              </a:solidFill>
              <a:prstDash val="solid"/>
              <a:round/>
            </a:ln>
          </p:spPr>
          <p:txBody>
            <a:bodyPr/>
            <a:lstStyle/>
            <a:p/>
          </p:txBody>
        </p:sp>
        <p:sp>
          <p:nvSpPr>
            <p:cNvPr id="28" name="pl28"/>
            <p:cNvSpPr/>
            <p:nvPr/>
          </p:nvSpPr>
          <p:spPr>
            <a:xfrm>
              <a:off x="1120965" y="985679"/>
              <a:ext cx="3397293" cy="239990"/>
            </a:xfrm>
            <a:custGeom>
              <a:avLst/>
              <a:pathLst>
                <a:path w="3397293" h="239990">
                  <a:moveTo>
                    <a:pt x="0" y="239990"/>
                  </a:moveTo>
                  <a:lnTo>
                    <a:pt x="147708" y="209991"/>
                  </a:lnTo>
                  <a:lnTo>
                    <a:pt x="295416" y="239990"/>
                  </a:lnTo>
                  <a:lnTo>
                    <a:pt x="443125" y="239990"/>
                  </a:lnTo>
                  <a:lnTo>
                    <a:pt x="590833" y="209991"/>
                  </a:lnTo>
                  <a:lnTo>
                    <a:pt x="738541" y="209991"/>
                  </a:lnTo>
                  <a:lnTo>
                    <a:pt x="886250" y="89996"/>
                  </a:lnTo>
                  <a:lnTo>
                    <a:pt x="1033958" y="89996"/>
                  </a:lnTo>
                  <a:lnTo>
                    <a:pt x="1181667" y="59997"/>
                  </a:lnTo>
                  <a:lnTo>
                    <a:pt x="1329375" y="0"/>
                  </a:lnTo>
                  <a:lnTo>
                    <a:pt x="1477083" y="29998"/>
                  </a:lnTo>
                  <a:lnTo>
                    <a:pt x="1624792" y="0"/>
                  </a:lnTo>
                  <a:lnTo>
                    <a:pt x="1772500" y="29998"/>
                  </a:lnTo>
                  <a:lnTo>
                    <a:pt x="1920209" y="29998"/>
                  </a:lnTo>
                  <a:lnTo>
                    <a:pt x="2067917" y="29998"/>
                  </a:lnTo>
                  <a:lnTo>
                    <a:pt x="2215625" y="29998"/>
                  </a:lnTo>
                  <a:lnTo>
                    <a:pt x="2363334" y="29998"/>
                  </a:lnTo>
                  <a:lnTo>
                    <a:pt x="2511042" y="89996"/>
                  </a:lnTo>
                  <a:lnTo>
                    <a:pt x="2658751" y="59997"/>
                  </a:lnTo>
                  <a:lnTo>
                    <a:pt x="2806459" y="89996"/>
                  </a:lnTo>
                  <a:lnTo>
                    <a:pt x="2954167" y="149993"/>
                  </a:lnTo>
                  <a:lnTo>
                    <a:pt x="3101876" y="179992"/>
                  </a:lnTo>
                  <a:lnTo>
                    <a:pt x="3249584" y="149993"/>
                  </a:lnTo>
                  <a:lnTo>
                    <a:pt x="3397293" y="149993"/>
                  </a:lnTo>
                </a:path>
              </a:pathLst>
            </a:custGeom>
            <a:ln w="27101" cap="flat">
              <a:solidFill>
                <a:srgbClr val="80BD41">
                  <a:alpha val="69803"/>
                </a:srgbClr>
              </a:solidFill>
              <a:prstDash val="solid"/>
              <a:round/>
            </a:ln>
          </p:spPr>
          <p:txBody>
            <a:bodyPr/>
            <a:lstStyle/>
            <a:p/>
          </p:txBody>
        </p:sp>
        <p:sp>
          <p:nvSpPr>
            <p:cNvPr id="29" name="pl29"/>
            <p:cNvSpPr/>
            <p:nvPr/>
          </p:nvSpPr>
          <p:spPr>
            <a:xfrm>
              <a:off x="1120965" y="985679"/>
              <a:ext cx="3397293" cy="239990"/>
            </a:xfrm>
            <a:custGeom>
              <a:avLst/>
              <a:pathLst>
                <a:path w="3397293" h="239990">
                  <a:moveTo>
                    <a:pt x="0" y="239990"/>
                  </a:moveTo>
                  <a:lnTo>
                    <a:pt x="147708" y="209991"/>
                  </a:lnTo>
                  <a:lnTo>
                    <a:pt x="295416" y="239990"/>
                  </a:lnTo>
                  <a:lnTo>
                    <a:pt x="443125" y="239990"/>
                  </a:lnTo>
                  <a:lnTo>
                    <a:pt x="590833" y="209991"/>
                  </a:lnTo>
                  <a:lnTo>
                    <a:pt x="738541" y="209991"/>
                  </a:lnTo>
                  <a:lnTo>
                    <a:pt x="886250" y="89996"/>
                  </a:lnTo>
                  <a:lnTo>
                    <a:pt x="1033958" y="89996"/>
                  </a:lnTo>
                  <a:lnTo>
                    <a:pt x="1181667" y="59997"/>
                  </a:lnTo>
                  <a:lnTo>
                    <a:pt x="1329375" y="0"/>
                  </a:lnTo>
                  <a:lnTo>
                    <a:pt x="1477083" y="29998"/>
                  </a:lnTo>
                  <a:lnTo>
                    <a:pt x="1624792" y="0"/>
                  </a:lnTo>
                  <a:lnTo>
                    <a:pt x="1772500" y="29998"/>
                  </a:lnTo>
                  <a:lnTo>
                    <a:pt x="1920209" y="29998"/>
                  </a:lnTo>
                  <a:lnTo>
                    <a:pt x="2067917" y="29998"/>
                  </a:lnTo>
                  <a:lnTo>
                    <a:pt x="2215625" y="29998"/>
                  </a:lnTo>
                  <a:lnTo>
                    <a:pt x="2363334" y="29998"/>
                  </a:lnTo>
                  <a:lnTo>
                    <a:pt x="2511042" y="89996"/>
                  </a:lnTo>
                  <a:lnTo>
                    <a:pt x="2658751" y="59997"/>
                  </a:lnTo>
                  <a:lnTo>
                    <a:pt x="2806459" y="89996"/>
                  </a:lnTo>
                  <a:lnTo>
                    <a:pt x="2954167" y="149993"/>
                  </a:lnTo>
                  <a:lnTo>
                    <a:pt x="3101876" y="179992"/>
                  </a:lnTo>
                  <a:lnTo>
                    <a:pt x="3249584" y="149993"/>
                  </a:lnTo>
                  <a:lnTo>
                    <a:pt x="3397293" y="149993"/>
                  </a:lnTo>
                </a:path>
              </a:pathLst>
            </a:custGeom>
            <a:ln w="65043" cap="flat">
              <a:solidFill>
                <a:srgbClr val="000000">
                  <a:alpha val="100000"/>
                </a:srgbClr>
              </a:solidFill>
              <a:prstDash val="solid"/>
              <a:round/>
            </a:ln>
          </p:spPr>
          <p:txBody>
            <a:bodyPr/>
            <a:lstStyle/>
            <a:p/>
          </p:txBody>
        </p:sp>
        <p:sp>
          <p:nvSpPr>
            <p:cNvPr id="30" name="pl30"/>
            <p:cNvSpPr/>
            <p:nvPr/>
          </p:nvSpPr>
          <p:spPr>
            <a:xfrm>
              <a:off x="1120965" y="985679"/>
              <a:ext cx="3397293" cy="239990"/>
            </a:xfrm>
            <a:custGeom>
              <a:avLst/>
              <a:pathLst>
                <a:path w="3397293" h="239990">
                  <a:moveTo>
                    <a:pt x="0" y="239990"/>
                  </a:moveTo>
                  <a:lnTo>
                    <a:pt x="147708" y="209991"/>
                  </a:lnTo>
                  <a:lnTo>
                    <a:pt x="295416" y="239990"/>
                  </a:lnTo>
                  <a:lnTo>
                    <a:pt x="443125" y="239990"/>
                  </a:lnTo>
                  <a:lnTo>
                    <a:pt x="590833" y="209991"/>
                  </a:lnTo>
                  <a:lnTo>
                    <a:pt x="738541" y="209991"/>
                  </a:lnTo>
                  <a:lnTo>
                    <a:pt x="886250" y="89996"/>
                  </a:lnTo>
                  <a:lnTo>
                    <a:pt x="1033958" y="89996"/>
                  </a:lnTo>
                  <a:lnTo>
                    <a:pt x="1181667" y="59997"/>
                  </a:lnTo>
                  <a:lnTo>
                    <a:pt x="1329375" y="0"/>
                  </a:lnTo>
                  <a:lnTo>
                    <a:pt x="1477083" y="29998"/>
                  </a:lnTo>
                  <a:lnTo>
                    <a:pt x="1624792" y="0"/>
                  </a:lnTo>
                  <a:lnTo>
                    <a:pt x="1772500" y="29998"/>
                  </a:lnTo>
                  <a:lnTo>
                    <a:pt x="1920209" y="29998"/>
                  </a:lnTo>
                  <a:lnTo>
                    <a:pt x="2067917" y="29998"/>
                  </a:lnTo>
                  <a:lnTo>
                    <a:pt x="2215625" y="29998"/>
                  </a:lnTo>
                  <a:lnTo>
                    <a:pt x="2363334" y="29998"/>
                  </a:lnTo>
                  <a:lnTo>
                    <a:pt x="2511042" y="89996"/>
                  </a:lnTo>
                  <a:lnTo>
                    <a:pt x="2658751" y="59997"/>
                  </a:lnTo>
                  <a:lnTo>
                    <a:pt x="2806459" y="89996"/>
                  </a:lnTo>
                  <a:lnTo>
                    <a:pt x="2954167" y="149993"/>
                  </a:lnTo>
                  <a:lnTo>
                    <a:pt x="3101876" y="179992"/>
                  </a:lnTo>
                  <a:lnTo>
                    <a:pt x="3249584" y="149993"/>
                  </a:lnTo>
                  <a:lnTo>
                    <a:pt x="3397293" y="149993"/>
                  </a:lnTo>
                </a:path>
              </a:pathLst>
            </a:custGeom>
            <a:ln w="40651" cap="flat">
              <a:solidFill>
                <a:srgbClr val="80BD41">
                  <a:alpha val="100000"/>
                </a:srgbClr>
              </a:solidFill>
              <a:prstDash val="solid"/>
              <a:round/>
            </a:ln>
          </p:spPr>
          <p:txBody>
            <a:bodyPr/>
            <a:lstStyle/>
            <a:p/>
          </p:txBody>
        </p:sp>
        <p:sp>
          <p:nvSpPr>
            <p:cNvPr id="31" name="tx31"/>
            <p:cNvSpPr/>
            <p:nvPr/>
          </p:nvSpPr>
          <p:spPr>
            <a:xfrm>
              <a:off x="1060675" y="1053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88</a:t>
              </a:r>
            </a:p>
          </p:txBody>
        </p:sp>
        <p:sp>
          <p:nvSpPr>
            <p:cNvPr id="32" name="tx32"/>
            <p:cNvSpPr/>
            <p:nvPr/>
          </p:nvSpPr>
          <p:spPr>
            <a:xfrm>
              <a:off x="1799217" y="102331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89</a:t>
              </a:r>
            </a:p>
          </p:txBody>
        </p:sp>
        <p:sp>
          <p:nvSpPr>
            <p:cNvPr id="33" name="tx33"/>
            <p:cNvSpPr/>
            <p:nvPr/>
          </p:nvSpPr>
          <p:spPr>
            <a:xfrm>
              <a:off x="2537759"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4" name="tx34"/>
            <p:cNvSpPr/>
            <p:nvPr/>
          </p:nvSpPr>
          <p:spPr>
            <a:xfrm>
              <a:off x="3276301"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5" name="tx35"/>
            <p:cNvSpPr/>
            <p:nvPr/>
          </p:nvSpPr>
          <p:spPr>
            <a:xfrm>
              <a:off x="3867135" y="9032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6" name="tx36"/>
            <p:cNvSpPr/>
            <p:nvPr/>
          </p:nvSpPr>
          <p:spPr>
            <a:xfrm>
              <a:off x="4457968" y="96331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244117" y="471005"/>
              <a:ext cx="3150989"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Never Gavi MICs, 2000-2023</a:t>
              </a:r>
            </a:p>
          </p:txBody>
        </p:sp>
        <p:sp>
          <p:nvSpPr>
            <p:cNvPr id="59" name="pl59"/>
            <p:cNvSpPr/>
            <p:nvPr/>
          </p:nvSpPr>
          <p:spPr>
            <a:xfrm>
              <a:off x="5267799" y="369890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31433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2587835"/>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203230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267799" y="147677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4" name="pl64"/>
            <p:cNvSpPr/>
            <p:nvPr/>
          </p:nvSpPr>
          <p:spPr>
            <a:xfrm>
              <a:off x="5267799" y="92123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5" name="pl65"/>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5267799" y="39766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34211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267799" y="286560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3" name="pl73"/>
            <p:cNvSpPr/>
            <p:nvPr/>
          </p:nvSpPr>
          <p:spPr>
            <a:xfrm>
              <a:off x="5267799" y="2310069"/>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4" name="pl74"/>
            <p:cNvSpPr/>
            <p:nvPr/>
          </p:nvSpPr>
          <p:spPr>
            <a:xfrm>
              <a:off x="5267799" y="1754536"/>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119900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5437664" y="1199004"/>
              <a:ext cx="3397293" cy="2666556"/>
            </a:xfrm>
            <a:custGeom>
              <a:avLst/>
              <a:pathLst>
                <a:path w="3397293" h="2666556">
                  <a:moveTo>
                    <a:pt x="0" y="2666556"/>
                  </a:moveTo>
                  <a:lnTo>
                    <a:pt x="147708" y="2666556"/>
                  </a:lnTo>
                  <a:lnTo>
                    <a:pt x="295416" y="2666556"/>
                  </a:lnTo>
                  <a:lnTo>
                    <a:pt x="443125" y="2333237"/>
                  </a:lnTo>
                  <a:lnTo>
                    <a:pt x="590833" y="1888811"/>
                  </a:lnTo>
                  <a:lnTo>
                    <a:pt x="738541" y="1666597"/>
                  </a:lnTo>
                  <a:lnTo>
                    <a:pt x="886250" y="1555491"/>
                  </a:lnTo>
                  <a:lnTo>
                    <a:pt x="1033958" y="1444384"/>
                  </a:lnTo>
                  <a:lnTo>
                    <a:pt x="1181667" y="1222171"/>
                  </a:lnTo>
                  <a:lnTo>
                    <a:pt x="1329375" y="777745"/>
                  </a:lnTo>
                  <a:lnTo>
                    <a:pt x="1477083" y="555532"/>
                  </a:lnTo>
                  <a:lnTo>
                    <a:pt x="1624792" y="555532"/>
                  </a:lnTo>
                  <a:lnTo>
                    <a:pt x="1772500" y="666639"/>
                  </a:lnTo>
                  <a:lnTo>
                    <a:pt x="1920209" y="666639"/>
                  </a:lnTo>
                  <a:lnTo>
                    <a:pt x="2067917" y="555532"/>
                  </a:lnTo>
                  <a:lnTo>
                    <a:pt x="2215625" y="444426"/>
                  </a:lnTo>
                  <a:lnTo>
                    <a:pt x="2363334" y="444426"/>
                  </a:lnTo>
                  <a:lnTo>
                    <a:pt x="2511042" y="222213"/>
                  </a:lnTo>
                  <a:lnTo>
                    <a:pt x="2658751" y="111106"/>
                  </a:lnTo>
                  <a:lnTo>
                    <a:pt x="2806459" y="0"/>
                  </a:lnTo>
                  <a:lnTo>
                    <a:pt x="2954167" y="333319"/>
                  </a:lnTo>
                  <a:lnTo>
                    <a:pt x="3101876" y="555532"/>
                  </a:lnTo>
                  <a:lnTo>
                    <a:pt x="3249584" y="222213"/>
                  </a:lnTo>
                  <a:lnTo>
                    <a:pt x="3397293" y="333319"/>
                  </a:lnTo>
                </a:path>
              </a:pathLst>
            </a:custGeom>
            <a:ln w="27101" cap="flat">
              <a:solidFill>
                <a:srgbClr val="0058AB">
                  <a:alpha val="69803"/>
                </a:srgbClr>
              </a:solidFill>
              <a:prstDash val="solid"/>
              <a:round/>
            </a:ln>
          </p:spPr>
          <p:txBody>
            <a:bodyPr/>
            <a:lstStyle/>
            <a:p/>
          </p:txBody>
        </p:sp>
        <p:sp>
          <p:nvSpPr>
            <p:cNvPr id="83" name="pl83"/>
            <p:cNvSpPr/>
            <p:nvPr/>
          </p:nvSpPr>
          <p:spPr>
            <a:xfrm>
              <a:off x="5437664" y="976790"/>
              <a:ext cx="3397293" cy="1666597"/>
            </a:xfrm>
            <a:custGeom>
              <a:avLst/>
              <a:pathLst>
                <a:path w="3397293" h="1666597">
                  <a:moveTo>
                    <a:pt x="0" y="888852"/>
                  </a:moveTo>
                  <a:lnTo>
                    <a:pt x="147708" y="555532"/>
                  </a:lnTo>
                  <a:lnTo>
                    <a:pt x="295416" y="888852"/>
                  </a:lnTo>
                  <a:lnTo>
                    <a:pt x="443125" y="888852"/>
                  </a:lnTo>
                  <a:lnTo>
                    <a:pt x="590833" y="777745"/>
                  </a:lnTo>
                  <a:lnTo>
                    <a:pt x="738541" y="999958"/>
                  </a:lnTo>
                  <a:lnTo>
                    <a:pt x="886250" y="999958"/>
                  </a:lnTo>
                  <a:lnTo>
                    <a:pt x="1033958" y="888852"/>
                  </a:lnTo>
                  <a:lnTo>
                    <a:pt x="1181667" y="888852"/>
                  </a:lnTo>
                  <a:lnTo>
                    <a:pt x="1329375" y="999958"/>
                  </a:lnTo>
                  <a:lnTo>
                    <a:pt x="1477083" y="666639"/>
                  </a:lnTo>
                  <a:lnTo>
                    <a:pt x="1624792" y="555532"/>
                  </a:lnTo>
                  <a:lnTo>
                    <a:pt x="1772500" y="333319"/>
                  </a:lnTo>
                  <a:lnTo>
                    <a:pt x="1920209" y="0"/>
                  </a:lnTo>
                  <a:lnTo>
                    <a:pt x="2067917" y="333319"/>
                  </a:lnTo>
                  <a:lnTo>
                    <a:pt x="2215625" y="222213"/>
                  </a:lnTo>
                  <a:lnTo>
                    <a:pt x="2363334" y="333319"/>
                  </a:lnTo>
                  <a:lnTo>
                    <a:pt x="2511042" y="111106"/>
                  </a:lnTo>
                  <a:lnTo>
                    <a:pt x="2658751" y="111106"/>
                  </a:lnTo>
                  <a:lnTo>
                    <a:pt x="2806459" y="222213"/>
                  </a:lnTo>
                  <a:lnTo>
                    <a:pt x="2954167" y="1111065"/>
                  </a:lnTo>
                  <a:lnTo>
                    <a:pt x="3101876" y="1666597"/>
                  </a:lnTo>
                  <a:lnTo>
                    <a:pt x="3249584" y="555532"/>
                  </a:lnTo>
                  <a:lnTo>
                    <a:pt x="3397293" y="999958"/>
                  </a:lnTo>
                </a:path>
              </a:pathLst>
            </a:custGeom>
            <a:ln w="27101" cap="flat">
              <a:solidFill>
                <a:srgbClr val="1CABE2">
                  <a:alpha val="69803"/>
                </a:srgbClr>
              </a:solidFill>
              <a:prstDash val="solid"/>
              <a:round/>
            </a:ln>
          </p:spPr>
          <p:txBody>
            <a:bodyPr/>
            <a:lstStyle/>
            <a:p/>
          </p:txBody>
        </p:sp>
        <p:sp>
          <p:nvSpPr>
            <p:cNvPr id="84" name="pl84"/>
            <p:cNvSpPr/>
            <p:nvPr/>
          </p:nvSpPr>
          <p:spPr>
            <a:xfrm>
              <a:off x="5437664" y="1087897"/>
              <a:ext cx="3397293" cy="333319"/>
            </a:xfrm>
            <a:custGeom>
              <a:avLst/>
              <a:pathLst>
                <a:path w="3397293" h="333319">
                  <a:moveTo>
                    <a:pt x="0" y="333319"/>
                  </a:moveTo>
                  <a:lnTo>
                    <a:pt x="147708" y="333319"/>
                  </a:lnTo>
                  <a:lnTo>
                    <a:pt x="295416" y="222213"/>
                  </a:lnTo>
                  <a:lnTo>
                    <a:pt x="443125" y="222213"/>
                  </a:lnTo>
                  <a:lnTo>
                    <a:pt x="590833" y="111106"/>
                  </a:lnTo>
                  <a:lnTo>
                    <a:pt x="738541" y="222213"/>
                  </a:lnTo>
                  <a:lnTo>
                    <a:pt x="886250" y="111106"/>
                  </a:lnTo>
                  <a:lnTo>
                    <a:pt x="1033958" y="111106"/>
                  </a:lnTo>
                  <a:lnTo>
                    <a:pt x="1181667" y="111106"/>
                  </a:lnTo>
                  <a:lnTo>
                    <a:pt x="1329375" y="222213"/>
                  </a:lnTo>
                  <a:lnTo>
                    <a:pt x="1477083" y="111106"/>
                  </a:lnTo>
                  <a:lnTo>
                    <a:pt x="1624792" y="111106"/>
                  </a:lnTo>
                  <a:lnTo>
                    <a:pt x="1772500" y="111106"/>
                  </a:lnTo>
                  <a:lnTo>
                    <a:pt x="1920209" y="111106"/>
                  </a:lnTo>
                  <a:lnTo>
                    <a:pt x="2067917" y="0"/>
                  </a:lnTo>
                  <a:lnTo>
                    <a:pt x="2215625" y="111106"/>
                  </a:lnTo>
                  <a:lnTo>
                    <a:pt x="2363334" y="111106"/>
                  </a:lnTo>
                  <a:lnTo>
                    <a:pt x="2511042" y="111106"/>
                  </a:lnTo>
                  <a:lnTo>
                    <a:pt x="2658751" y="111106"/>
                  </a:lnTo>
                  <a:lnTo>
                    <a:pt x="2806459" y="111106"/>
                  </a:lnTo>
                  <a:lnTo>
                    <a:pt x="2954167" y="111106"/>
                  </a:lnTo>
                  <a:lnTo>
                    <a:pt x="3101876" y="111106"/>
                  </a:lnTo>
                  <a:lnTo>
                    <a:pt x="3249584" y="111106"/>
                  </a:lnTo>
                  <a:lnTo>
                    <a:pt x="3397293" y="111106"/>
                  </a:lnTo>
                </a:path>
              </a:pathLst>
            </a:custGeom>
            <a:ln w="27101" cap="flat">
              <a:solidFill>
                <a:srgbClr val="00833D">
                  <a:alpha val="69803"/>
                </a:srgbClr>
              </a:solidFill>
              <a:prstDash val="solid"/>
              <a:round/>
            </a:ln>
          </p:spPr>
          <p:txBody>
            <a:bodyPr/>
            <a:lstStyle/>
            <a:p/>
          </p:txBody>
        </p:sp>
        <p:sp>
          <p:nvSpPr>
            <p:cNvPr id="85" name="pl85"/>
            <p:cNvSpPr/>
            <p:nvPr/>
          </p:nvSpPr>
          <p:spPr>
            <a:xfrm>
              <a:off x="5437664" y="865684"/>
              <a:ext cx="3397293" cy="888852"/>
            </a:xfrm>
            <a:custGeom>
              <a:avLst/>
              <a:pathLst>
                <a:path w="3397293" h="888852">
                  <a:moveTo>
                    <a:pt x="0" y="888852"/>
                  </a:moveTo>
                  <a:lnTo>
                    <a:pt x="147708" y="777745"/>
                  </a:lnTo>
                  <a:lnTo>
                    <a:pt x="295416" y="888852"/>
                  </a:lnTo>
                  <a:lnTo>
                    <a:pt x="443125" y="888852"/>
                  </a:lnTo>
                  <a:lnTo>
                    <a:pt x="590833" y="777745"/>
                  </a:lnTo>
                  <a:lnTo>
                    <a:pt x="738541" y="777745"/>
                  </a:lnTo>
                  <a:lnTo>
                    <a:pt x="886250" y="333319"/>
                  </a:lnTo>
                  <a:lnTo>
                    <a:pt x="1033958" y="333319"/>
                  </a:lnTo>
                  <a:lnTo>
                    <a:pt x="1181667" y="222213"/>
                  </a:lnTo>
                  <a:lnTo>
                    <a:pt x="1329375" y="0"/>
                  </a:lnTo>
                  <a:lnTo>
                    <a:pt x="1477083" y="111106"/>
                  </a:lnTo>
                  <a:lnTo>
                    <a:pt x="1624792" y="0"/>
                  </a:lnTo>
                  <a:lnTo>
                    <a:pt x="1772500" y="111106"/>
                  </a:lnTo>
                  <a:lnTo>
                    <a:pt x="1920209" y="111106"/>
                  </a:lnTo>
                  <a:lnTo>
                    <a:pt x="2067917" y="111106"/>
                  </a:lnTo>
                  <a:lnTo>
                    <a:pt x="2215625" y="111106"/>
                  </a:lnTo>
                  <a:lnTo>
                    <a:pt x="2363334" y="111106"/>
                  </a:lnTo>
                  <a:lnTo>
                    <a:pt x="2511042" y="333319"/>
                  </a:lnTo>
                  <a:lnTo>
                    <a:pt x="2658751" y="222213"/>
                  </a:lnTo>
                  <a:lnTo>
                    <a:pt x="2806459" y="333319"/>
                  </a:lnTo>
                  <a:lnTo>
                    <a:pt x="2954167" y="555532"/>
                  </a:lnTo>
                  <a:lnTo>
                    <a:pt x="3101876" y="666639"/>
                  </a:lnTo>
                  <a:lnTo>
                    <a:pt x="3249584" y="555532"/>
                  </a:lnTo>
                  <a:lnTo>
                    <a:pt x="3397293" y="555532"/>
                  </a:lnTo>
                </a:path>
              </a:pathLst>
            </a:custGeom>
            <a:ln w="27101" cap="flat">
              <a:solidFill>
                <a:srgbClr val="80BD41">
                  <a:alpha val="69803"/>
                </a:srgbClr>
              </a:solidFill>
              <a:prstDash val="solid"/>
              <a:round/>
            </a:ln>
          </p:spPr>
          <p:txBody>
            <a:bodyPr/>
            <a:lstStyle/>
            <a:p/>
          </p:txBody>
        </p:sp>
        <p:sp>
          <p:nvSpPr>
            <p:cNvPr id="86" name="pl86"/>
            <p:cNvSpPr/>
            <p:nvPr/>
          </p:nvSpPr>
          <p:spPr>
            <a:xfrm>
              <a:off x="5437664" y="1199004"/>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7" name="pl87"/>
            <p:cNvSpPr/>
            <p:nvPr/>
          </p:nvSpPr>
          <p:spPr>
            <a:xfrm>
              <a:off x="5437664" y="865684"/>
              <a:ext cx="3397293" cy="888852"/>
            </a:xfrm>
            <a:custGeom>
              <a:avLst/>
              <a:pathLst>
                <a:path w="3397293" h="888852">
                  <a:moveTo>
                    <a:pt x="0" y="888852"/>
                  </a:moveTo>
                  <a:lnTo>
                    <a:pt x="147708" y="777745"/>
                  </a:lnTo>
                  <a:lnTo>
                    <a:pt x="295416" y="888852"/>
                  </a:lnTo>
                  <a:lnTo>
                    <a:pt x="443125" y="888852"/>
                  </a:lnTo>
                  <a:lnTo>
                    <a:pt x="590833" y="777745"/>
                  </a:lnTo>
                  <a:lnTo>
                    <a:pt x="738541" y="777745"/>
                  </a:lnTo>
                  <a:lnTo>
                    <a:pt x="886250" y="333319"/>
                  </a:lnTo>
                  <a:lnTo>
                    <a:pt x="1033958" y="333319"/>
                  </a:lnTo>
                  <a:lnTo>
                    <a:pt x="1181667" y="222213"/>
                  </a:lnTo>
                  <a:lnTo>
                    <a:pt x="1329375" y="0"/>
                  </a:lnTo>
                  <a:lnTo>
                    <a:pt x="1477083" y="111106"/>
                  </a:lnTo>
                  <a:lnTo>
                    <a:pt x="1624792" y="0"/>
                  </a:lnTo>
                  <a:lnTo>
                    <a:pt x="1772500" y="111106"/>
                  </a:lnTo>
                  <a:lnTo>
                    <a:pt x="1920209" y="111106"/>
                  </a:lnTo>
                  <a:lnTo>
                    <a:pt x="2067917" y="111106"/>
                  </a:lnTo>
                  <a:lnTo>
                    <a:pt x="2215625" y="111106"/>
                  </a:lnTo>
                  <a:lnTo>
                    <a:pt x="2363334" y="111106"/>
                  </a:lnTo>
                  <a:lnTo>
                    <a:pt x="2511042" y="333319"/>
                  </a:lnTo>
                  <a:lnTo>
                    <a:pt x="2658751" y="222213"/>
                  </a:lnTo>
                  <a:lnTo>
                    <a:pt x="2806459" y="333319"/>
                  </a:lnTo>
                  <a:lnTo>
                    <a:pt x="2954167" y="555532"/>
                  </a:lnTo>
                  <a:lnTo>
                    <a:pt x="3101876" y="666639"/>
                  </a:lnTo>
                  <a:lnTo>
                    <a:pt x="3249584" y="555532"/>
                  </a:lnTo>
                  <a:lnTo>
                    <a:pt x="3397293" y="555532"/>
                  </a:lnTo>
                </a:path>
              </a:pathLst>
            </a:custGeom>
            <a:ln w="65043" cap="flat">
              <a:solidFill>
                <a:srgbClr val="000000">
                  <a:alpha val="100000"/>
                </a:srgbClr>
              </a:solidFill>
              <a:prstDash val="solid"/>
              <a:round/>
            </a:ln>
          </p:spPr>
          <p:txBody>
            <a:bodyPr/>
            <a:lstStyle/>
            <a:p/>
          </p:txBody>
        </p:sp>
        <p:sp>
          <p:nvSpPr>
            <p:cNvPr id="88" name="pl88"/>
            <p:cNvSpPr/>
            <p:nvPr/>
          </p:nvSpPr>
          <p:spPr>
            <a:xfrm>
              <a:off x="5437664" y="865684"/>
              <a:ext cx="3397293" cy="888852"/>
            </a:xfrm>
            <a:custGeom>
              <a:avLst/>
              <a:pathLst>
                <a:path w="3397293" h="888852">
                  <a:moveTo>
                    <a:pt x="0" y="888852"/>
                  </a:moveTo>
                  <a:lnTo>
                    <a:pt x="147708" y="777745"/>
                  </a:lnTo>
                  <a:lnTo>
                    <a:pt x="295416" y="888852"/>
                  </a:lnTo>
                  <a:lnTo>
                    <a:pt x="443125" y="888852"/>
                  </a:lnTo>
                  <a:lnTo>
                    <a:pt x="590833" y="777745"/>
                  </a:lnTo>
                  <a:lnTo>
                    <a:pt x="738541" y="777745"/>
                  </a:lnTo>
                  <a:lnTo>
                    <a:pt x="886250" y="333319"/>
                  </a:lnTo>
                  <a:lnTo>
                    <a:pt x="1033958" y="333319"/>
                  </a:lnTo>
                  <a:lnTo>
                    <a:pt x="1181667" y="222213"/>
                  </a:lnTo>
                  <a:lnTo>
                    <a:pt x="1329375" y="0"/>
                  </a:lnTo>
                  <a:lnTo>
                    <a:pt x="1477083" y="111106"/>
                  </a:lnTo>
                  <a:lnTo>
                    <a:pt x="1624792" y="0"/>
                  </a:lnTo>
                  <a:lnTo>
                    <a:pt x="1772500" y="111106"/>
                  </a:lnTo>
                  <a:lnTo>
                    <a:pt x="1920209" y="111106"/>
                  </a:lnTo>
                  <a:lnTo>
                    <a:pt x="2067917" y="111106"/>
                  </a:lnTo>
                  <a:lnTo>
                    <a:pt x="2215625" y="111106"/>
                  </a:lnTo>
                  <a:lnTo>
                    <a:pt x="2363334" y="111106"/>
                  </a:lnTo>
                  <a:lnTo>
                    <a:pt x="2511042" y="333319"/>
                  </a:lnTo>
                  <a:lnTo>
                    <a:pt x="2658751" y="222213"/>
                  </a:lnTo>
                  <a:lnTo>
                    <a:pt x="2806459" y="333319"/>
                  </a:lnTo>
                  <a:lnTo>
                    <a:pt x="2954167" y="555532"/>
                  </a:lnTo>
                  <a:lnTo>
                    <a:pt x="3101876" y="666639"/>
                  </a:lnTo>
                  <a:lnTo>
                    <a:pt x="3249584" y="555532"/>
                  </a:lnTo>
                  <a:lnTo>
                    <a:pt x="3397293" y="555532"/>
                  </a:lnTo>
                </a:path>
              </a:pathLst>
            </a:custGeom>
            <a:ln w="40651" cap="flat">
              <a:solidFill>
                <a:srgbClr val="80BD41">
                  <a:alpha val="100000"/>
                </a:srgbClr>
              </a:solidFill>
              <a:prstDash val="solid"/>
              <a:round/>
            </a:ln>
          </p:spPr>
          <p:txBody>
            <a:bodyPr/>
            <a:lstStyle/>
            <a:p/>
          </p:txBody>
        </p:sp>
        <p:sp>
          <p:nvSpPr>
            <p:cNvPr id="89" name="tx89"/>
            <p:cNvSpPr/>
            <p:nvPr/>
          </p:nvSpPr>
          <p:spPr>
            <a:xfrm>
              <a:off x="5389469" y="1575795"/>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90" name="tx90"/>
            <p:cNvSpPr/>
            <p:nvPr/>
          </p:nvSpPr>
          <p:spPr>
            <a:xfrm>
              <a:off x="6128011" y="1464953"/>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1" name="tx91"/>
            <p:cNvSpPr/>
            <p:nvPr/>
          </p:nvSpPr>
          <p:spPr>
            <a:xfrm>
              <a:off x="6884603" y="79799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2" name="tx92"/>
            <p:cNvSpPr/>
            <p:nvPr/>
          </p:nvSpPr>
          <p:spPr>
            <a:xfrm>
              <a:off x="7623145" y="79799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3" name="tx93"/>
            <p:cNvSpPr/>
            <p:nvPr/>
          </p:nvSpPr>
          <p:spPr>
            <a:xfrm>
              <a:off x="8213978" y="10188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8786762" y="1242422"/>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5" name="tx95"/>
            <p:cNvSpPr/>
            <p:nvPr/>
          </p:nvSpPr>
          <p:spPr>
            <a:xfrm>
              <a:off x="5003259" y="3924552"/>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6" name="tx96"/>
            <p:cNvSpPr/>
            <p:nvPr/>
          </p:nvSpPr>
          <p:spPr>
            <a:xfrm>
              <a:off x="5003259" y="3369020"/>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7" name="tx97"/>
            <p:cNvSpPr/>
            <p:nvPr/>
          </p:nvSpPr>
          <p:spPr>
            <a:xfrm>
              <a:off x="5003259" y="2813487"/>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8" name="tx98"/>
            <p:cNvSpPr/>
            <p:nvPr/>
          </p:nvSpPr>
          <p:spPr>
            <a:xfrm>
              <a:off x="5003259" y="2257954"/>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9" name="tx99"/>
            <p:cNvSpPr/>
            <p:nvPr/>
          </p:nvSpPr>
          <p:spPr>
            <a:xfrm>
              <a:off x="5080953" y="1704195"/>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100" name="tx100"/>
            <p:cNvSpPr/>
            <p:nvPr/>
          </p:nvSpPr>
          <p:spPr>
            <a:xfrm>
              <a:off x="5127474" y="114688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1" name="tx101"/>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2" name="tx102"/>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3" name="tx103"/>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4" name="tx104"/>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5" name="tx105"/>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6" name="tx106"/>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7" name="tx107"/>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8" name="pl108"/>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9" name="pl109"/>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10" name="pl110"/>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11" name="pl111"/>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12" name="pl112"/>
            <p:cNvSpPr/>
            <p:nvPr/>
          </p:nvSpPr>
          <p:spPr>
            <a:xfrm>
              <a:off x="7862360"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13" name="tx113"/>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14" name="tx114"/>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15" name="tx115"/>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16" name="tx116"/>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17" name="tx117"/>
            <p:cNvSpPr/>
            <p:nvPr/>
          </p:nvSpPr>
          <p:spPr>
            <a:xfrm>
              <a:off x="4976330" y="471005"/>
              <a:ext cx="4319959"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Never Gavi MICs</a:t>
              </a:r>
            </a:p>
          </p:txBody>
        </p:sp>
        <p:sp>
          <p:nvSpPr>
            <p:cNvPr id="118" name="pl118"/>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9" name="pl119"/>
            <p:cNvSpPr/>
            <p:nvPr/>
          </p:nvSpPr>
          <p:spPr>
            <a:xfrm>
              <a:off x="267302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538471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809640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3" name="pl123"/>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4" name="pl124"/>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4028869"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674056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7" name="rc127"/>
            <p:cNvSpPr/>
            <p:nvPr/>
          </p:nvSpPr>
          <p:spPr>
            <a:xfrm>
              <a:off x="1317178" y="5775585"/>
              <a:ext cx="7050395" cy="209781"/>
            </a:xfrm>
            <a:prstGeom prst="rect">
              <a:avLst/>
            </a:prstGeom>
            <a:solidFill>
              <a:srgbClr val="80BD41">
                <a:alpha val="80000"/>
              </a:srgbClr>
            </a:solidFill>
          </p:spPr>
          <p:txBody>
            <a:bodyPr/>
            <a:lstStyle/>
            <a:p/>
          </p:txBody>
        </p:sp>
        <p:sp>
          <p:nvSpPr>
            <p:cNvPr id="128" name="rc128"/>
            <p:cNvSpPr/>
            <p:nvPr/>
          </p:nvSpPr>
          <p:spPr>
            <a:xfrm>
              <a:off x="1317178" y="5439935"/>
              <a:ext cx="7321564" cy="209781"/>
            </a:xfrm>
            <a:prstGeom prst="rect">
              <a:avLst/>
            </a:prstGeom>
            <a:solidFill>
              <a:srgbClr val="80BD41">
                <a:alpha val="80000"/>
              </a:srgbClr>
            </a:solidFill>
          </p:spPr>
          <p:txBody>
            <a:bodyPr/>
            <a:lstStyle/>
            <a:p/>
          </p:txBody>
        </p:sp>
        <p:sp>
          <p:nvSpPr>
            <p:cNvPr id="129" name="tx129"/>
            <p:cNvSpPr/>
            <p:nvPr/>
          </p:nvSpPr>
          <p:spPr>
            <a:xfrm>
              <a:off x="8442923" y="584003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130" name="tx130"/>
            <p:cNvSpPr/>
            <p:nvPr/>
          </p:nvSpPr>
          <p:spPr>
            <a:xfrm>
              <a:off x="8714092" y="5505708"/>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a:t>
              </a:r>
            </a:p>
          </p:txBody>
        </p:sp>
        <p:sp>
          <p:nvSpPr>
            <p:cNvPr id="131" name="tx131"/>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2" name="tx132"/>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3" name="tx133"/>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4" name="tx134"/>
            <p:cNvSpPr/>
            <p:nvPr/>
          </p:nvSpPr>
          <p:spPr>
            <a:xfrm>
              <a:off x="3951174"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a:t>
              </a:r>
            </a:p>
          </p:txBody>
        </p:sp>
        <p:sp>
          <p:nvSpPr>
            <p:cNvPr id="135" name="tx135"/>
            <p:cNvSpPr/>
            <p:nvPr/>
          </p:nvSpPr>
          <p:spPr>
            <a:xfrm>
              <a:off x="6662865"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36" name="tx136"/>
            <p:cNvSpPr/>
            <p:nvPr/>
          </p:nvSpPr>
          <p:spPr>
            <a:xfrm>
              <a:off x="4260832" y="6216841"/>
              <a:ext cx="143425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37" name="tx137"/>
            <p:cNvSpPr/>
            <p:nvPr/>
          </p:nvSpPr>
          <p:spPr>
            <a:xfrm>
              <a:off x="951100" y="5167978"/>
              <a:ext cx="554020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Never Gavi MICs, 2019 and 2023</a:t>
              </a:r>
            </a:p>
          </p:txBody>
        </p:sp>
        <p:sp>
          <p:nvSpPr>
            <p:cNvPr id="138" name="tx138"/>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9" name="tx139"/>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Never Gavi MICs ranked number 2 out of 4 GAVI groups, with MCV1 coverage of 91%.
MCV1 coverage (91%) was 2 percentage points lower than in 2019 (93%).
This equates to 2,657,000 unvaccinated children in 2023 compared to 2,628,000 unvaccinated children in 2019.</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48640" y="1371600"/>
            <a:ext cx="11155680" cy="5486400"/>
          </a:xfrm>
          <a:solidFill>
            <a:srgbClr val="203864">
              <a:alpha val="100000"/>
            </a:srgbClr>
          </a:solidFill>
        </p:spPr>
        <p:txBody>
          <a:bodyPr/>
          <a:lstStyle/>
          <a:p>
            <a:pPr algn="l" marL="0" marR="0">
              <a:lnSpc>
                <a:spcPct val="100000"/>
              </a:lnSpc>
              <a:spcBef>
                <a:spcPts val="0"/>
              </a:spcBef>
              <a:spcAft>
                <a:spcPts val="0"/>
              </a:spcAft>
              <a:buNone/>
            </a:pPr>
            <a:r>
              <a:rPr cap="none" sz="1700" i="0" b="0" u="none">
                <a:solidFill>
                  <a:srgbClr val="FFFFFF">
                    <a:alpha val="100000"/>
                  </a:srgbClr>
                </a:solidFill>
                <a:latin typeface="Calibri"/>
                <a:cs typeface="Calibri"/>
                <a:ea typeface="Calibri"/>
                <a:sym typeface="Calibri"/>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individually reviewing each country's data without borrowing from other countries in the absence of data. These estimates are not based on ad hoc adjustments to reported data; sometimes, empirical data come from a single source, typically nationally reported coverage data. If no data are available for a specific country-vaccine-year combination, data from earlier and later years are considered and interpolated to fill in the gaps. When data sources are conflicting and show significant variations, efforts are made to determine the most likely estimate, taking into account potential biases in the available data.
This slide deck presents the latest WUENIC estimates (published 15 July 2024).</a:t>
            </a:r>
          </a:p>
        </p:txBody>
      </p:sp>
      <p:sp>
        <p:nvSpPr>
          <p:cNvPr id="3" name="body"/>
          <p:cNvSpPr>
            <a:spLocks noGrp="1"/>
          </p:cNvSpPr>
          <p:nvPr>
            <p:ph/>
          </p:nvPr>
        </p:nvSpPr>
        <p:spPr>
          <a:xfrm>
            <a:off x="548640" y="502920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FFFF">
                    <a:alpha val="100000"/>
                  </a:srgbClr>
                </a:solidFill>
                <a:latin typeface="Calibri"/>
                <a:cs typeface="Calibri"/>
                <a:ea typeface="Calibri"/>
                <a:sym typeface="Calibri"/>
              </a:rPr>
              <a:t>Methods:
</a:t>
            </a:r>
            <a:r>
              <a:rPr cap="none" sz="1400" i="0" b="0" u="none">
                <a:solidFill>
                  <a:srgbClr val="FFC000">
                    <a:alpha val="100000"/>
                  </a:srgbClr>
                </a:solidFill>
                <a:latin typeface="Calibri"/>
                <a:cs typeface="Calibri"/>
                <a:ea typeface="Calibri"/>
                <a:sym typeface="Calibri"/>
              </a:rPr>
              <a:t>. </a:t>
            </a:r>
            <a:r>
              <a:rPr cap="none" sz="1400" i="0" b="0" u="sng">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4" name="body"/>
          <p:cNvSpPr>
            <a:spLocks noGrp="1"/>
          </p:cNvSpPr>
          <p:nvPr>
            <p:ph/>
          </p:nvPr>
        </p:nvSpPr>
        <p:spPr>
          <a:xfrm>
            <a:off x="548640" y="55778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5" name="body"/>
          <p:cNvSpPr>
            <a:spLocks noGrp="1"/>
          </p:cNvSpPr>
          <p:nvPr>
            <p:ph/>
          </p:nvPr>
        </p:nvSpPr>
        <p:spPr>
          <a:xfrm>
            <a:off x="548640" y="60350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6069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40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1961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9907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7852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04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988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5934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3879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2290625"/>
              <a:ext cx="3397293" cy="374984"/>
            </a:xfrm>
            <a:custGeom>
              <a:avLst/>
              <a:pathLst>
                <a:path w="3397293" h="374984">
                  <a:moveTo>
                    <a:pt x="0" y="74996"/>
                  </a:moveTo>
                  <a:lnTo>
                    <a:pt x="679458" y="0"/>
                  </a:lnTo>
                  <a:lnTo>
                    <a:pt x="1358917" y="224990"/>
                  </a:lnTo>
                  <a:lnTo>
                    <a:pt x="2038375" y="374984"/>
                  </a:lnTo>
                  <a:lnTo>
                    <a:pt x="2717834" y="149993"/>
                  </a:lnTo>
                  <a:lnTo>
                    <a:pt x="3397293" y="224990"/>
                  </a:lnTo>
                </a:path>
              </a:pathLst>
            </a:custGeom>
            <a:ln w="27101" cap="flat">
              <a:solidFill>
                <a:srgbClr val="0058AB">
                  <a:alpha val="69803"/>
                </a:srgbClr>
              </a:solidFill>
              <a:prstDash val="solid"/>
              <a:round/>
            </a:ln>
          </p:spPr>
          <p:txBody>
            <a:bodyPr/>
            <a:lstStyle/>
            <a:p/>
          </p:txBody>
        </p:sp>
        <p:sp>
          <p:nvSpPr>
            <p:cNvPr id="26" name="pl26"/>
            <p:cNvSpPr/>
            <p:nvPr/>
          </p:nvSpPr>
          <p:spPr>
            <a:xfrm>
              <a:off x="1120965" y="1915641"/>
              <a:ext cx="3397293" cy="1049956"/>
            </a:xfrm>
            <a:custGeom>
              <a:avLst/>
              <a:pathLst>
                <a:path w="3397293" h="1049956">
                  <a:moveTo>
                    <a:pt x="0" y="0"/>
                  </a:moveTo>
                  <a:lnTo>
                    <a:pt x="679458" y="74996"/>
                  </a:lnTo>
                  <a:lnTo>
                    <a:pt x="1358917" y="674972"/>
                  </a:lnTo>
                  <a:lnTo>
                    <a:pt x="2038375" y="1049956"/>
                  </a:lnTo>
                  <a:lnTo>
                    <a:pt x="2717834" y="299987"/>
                  </a:lnTo>
                  <a:lnTo>
                    <a:pt x="3397293" y="599975"/>
                  </a:lnTo>
                </a:path>
              </a:pathLst>
            </a:custGeom>
            <a:ln w="27101" cap="flat">
              <a:solidFill>
                <a:srgbClr val="1CABE2">
                  <a:alpha val="69803"/>
                </a:srgbClr>
              </a:solidFill>
              <a:prstDash val="solid"/>
              <a:round/>
            </a:ln>
          </p:spPr>
          <p:txBody>
            <a:bodyPr/>
            <a:lstStyle/>
            <a:p/>
          </p:txBody>
        </p:sp>
        <p:sp>
          <p:nvSpPr>
            <p:cNvPr id="27" name="pl27"/>
            <p:cNvSpPr/>
            <p:nvPr/>
          </p:nvSpPr>
          <p:spPr>
            <a:xfrm>
              <a:off x="1120965" y="1315665"/>
              <a:ext cx="3397293" cy="0"/>
            </a:xfrm>
            <a:custGeom>
              <a:avLst/>
              <a:pathLst>
                <a:path w="3397293" h="0">
                  <a:moveTo>
                    <a:pt x="0" y="0"/>
                  </a:moveTo>
                  <a:lnTo>
                    <a:pt x="679458" y="0"/>
                  </a:lnTo>
                  <a:lnTo>
                    <a:pt x="1358917" y="0"/>
                  </a:lnTo>
                  <a:lnTo>
                    <a:pt x="2038375" y="0"/>
                  </a:lnTo>
                  <a:lnTo>
                    <a:pt x="2717834" y="0"/>
                  </a:lnTo>
                  <a:lnTo>
                    <a:pt x="3397293" y="0"/>
                  </a:lnTo>
                </a:path>
              </a:pathLst>
            </a:custGeom>
            <a:ln w="27101" cap="flat">
              <a:solidFill>
                <a:srgbClr val="00833D">
                  <a:alpha val="69803"/>
                </a:srgbClr>
              </a:solidFill>
              <a:prstDash val="solid"/>
              <a:round/>
            </a:ln>
          </p:spPr>
          <p:txBody>
            <a:bodyPr/>
            <a:lstStyle/>
            <a:p/>
          </p:txBody>
        </p:sp>
        <p:sp>
          <p:nvSpPr>
            <p:cNvPr id="28" name="pl28"/>
            <p:cNvSpPr/>
            <p:nvPr/>
          </p:nvSpPr>
          <p:spPr>
            <a:xfrm>
              <a:off x="1120965" y="1315665"/>
              <a:ext cx="3397293" cy="299987"/>
            </a:xfrm>
            <a:custGeom>
              <a:avLst/>
              <a:pathLst>
                <a:path w="3397293" h="299987">
                  <a:moveTo>
                    <a:pt x="0" y="0"/>
                  </a:moveTo>
                  <a:lnTo>
                    <a:pt x="679458" y="74996"/>
                  </a:lnTo>
                  <a:lnTo>
                    <a:pt x="1358917" y="224990"/>
                  </a:lnTo>
                  <a:lnTo>
                    <a:pt x="2038375" y="299987"/>
                  </a:lnTo>
                  <a:lnTo>
                    <a:pt x="2717834" y="224990"/>
                  </a:lnTo>
                  <a:lnTo>
                    <a:pt x="3397293" y="224990"/>
                  </a:lnTo>
                </a:path>
              </a:pathLst>
            </a:custGeom>
            <a:ln w="27101" cap="flat">
              <a:solidFill>
                <a:srgbClr val="80BD41">
                  <a:alpha val="69803"/>
                </a:srgbClr>
              </a:solidFill>
              <a:prstDash val="solid"/>
              <a:round/>
            </a:ln>
          </p:spPr>
          <p:txBody>
            <a:bodyPr/>
            <a:lstStyle/>
            <a:p/>
          </p:txBody>
        </p:sp>
        <p:sp>
          <p:nvSpPr>
            <p:cNvPr id="29" name="pl29"/>
            <p:cNvSpPr/>
            <p:nvPr/>
          </p:nvSpPr>
          <p:spPr>
            <a:xfrm>
              <a:off x="1120965" y="1315665"/>
              <a:ext cx="3397293" cy="299987"/>
            </a:xfrm>
            <a:custGeom>
              <a:avLst/>
              <a:pathLst>
                <a:path w="3397293" h="299987">
                  <a:moveTo>
                    <a:pt x="0" y="0"/>
                  </a:moveTo>
                  <a:lnTo>
                    <a:pt x="679458" y="74996"/>
                  </a:lnTo>
                  <a:lnTo>
                    <a:pt x="1358917" y="224990"/>
                  </a:lnTo>
                  <a:lnTo>
                    <a:pt x="2038375" y="299987"/>
                  </a:lnTo>
                  <a:lnTo>
                    <a:pt x="2717834" y="224990"/>
                  </a:lnTo>
                  <a:lnTo>
                    <a:pt x="3397293" y="224990"/>
                  </a:lnTo>
                </a:path>
              </a:pathLst>
            </a:custGeom>
            <a:ln w="65043" cap="flat">
              <a:solidFill>
                <a:srgbClr val="000000">
                  <a:alpha val="100000"/>
                </a:srgbClr>
              </a:solidFill>
              <a:prstDash val="solid"/>
              <a:round/>
            </a:ln>
          </p:spPr>
          <p:txBody>
            <a:bodyPr/>
            <a:lstStyle/>
            <a:p/>
          </p:txBody>
        </p:sp>
        <p:sp>
          <p:nvSpPr>
            <p:cNvPr id="30" name="pl30"/>
            <p:cNvSpPr/>
            <p:nvPr/>
          </p:nvSpPr>
          <p:spPr>
            <a:xfrm>
              <a:off x="1120965" y="1315665"/>
              <a:ext cx="3397293" cy="299987"/>
            </a:xfrm>
            <a:custGeom>
              <a:avLst/>
              <a:pathLst>
                <a:path w="3397293" h="299987">
                  <a:moveTo>
                    <a:pt x="0" y="0"/>
                  </a:moveTo>
                  <a:lnTo>
                    <a:pt x="679458" y="74996"/>
                  </a:lnTo>
                  <a:lnTo>
                    <a:pt x="1358917" y="224990"/>
                  </a:lnTo>
                  <a:lnTo>
                    <a:pt x="2038375" y="299987"/>
                  </a:lnTo>
                  <a:lnTo>
                    <a:pt x="2717834" y="224990"/>
                  </a:lnTo>
                  <a:lnTo>
                    <a:pt x="3397293" y="224990"/>
                  </a:lnTo>
                </a:path>
              </a:pathLst>
            </a:custGeom>
            <a:ln w="40651" cap="flat">
              <a:solidFill>
                <a:srgbClr val="80BD41">
                  <a:alpha val="100000"/>
                </a:srgbClr>
              </a:solidFill>
              <a:prstDash val="solid"/>
              <a:round/>
            </a:ln>
          </p:spPr>
          <p:txBody>
            <a:bodyPr/>
            <a:lstStyle/>
            <a:p/>
          </p:txBody>
        </p:sp>
        <p:sp>
          <p:nvSpPr>
            <p:cNvPr id="31" name="tx31"/>
            <p:cNvSpPr/>
            <p:nvPr/>
          </p:nvSpPr>
          <p:spPr>
            <a:xfrm>
              <a:off x="1060675"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2" name="tx32"/>
            <p:cNvSpPr/>
            <p:nvPr/>
          </p:nvSpPr>
          <p:spPr>
            <a:xfrm>
              <a:off x="1740134" y="121825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3" name="tx33"/>
            <p:cNvSpPr/>
            <p:nvPr/>
          </p:nvSpPr>
          <p:spPr>
            <a:xfrm>
              <a:off x="2419592" y="136829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4" name="tx34"/>
            <p:cNvSpPr/>
            <p:nvPr/>
          </p:nvSpPr>
          <p:spPr>
            <a:xfrm>
              <a:off x="3099051" y="14432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5" name="tx35"/>
            <p:cNvSpPr/>
            <p:nvPr/>
          </p:nvSpPr>
          <p:spPr>
            <a:xfrm>
              <a:off x="3778510" y="136829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6" name="tx36"/>
            <p:cNvSpPr/>
            <p:nvPr/>
          </p:nvSpPr>
          <p:spPr>
            <a:xfrm>
              <a:off x="4457968" y="136829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439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234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0289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8235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244117" y="471005"/>
              <a:ext cx="3150989"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Never Gavi MICs, 2018-2023</a:t>
              </a:r>
            </a:p>
          </p:txBody>
        </p:sp>
        <p:sp>
          <p:nvSpPr>
            <p:cNvPr id="59" name="pl59"/>
            <p:cNvSpPr/>
            <p:nvPr/>
          </p:nvSpPr>
          <p:spPr>
            <a:xfrm>
              <a:off x="5267799" y="375842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68703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61565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77739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6456852"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713631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81576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849522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322273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8" name="pl68"/>
            <p:cNvSpPr/>
            <p:nvPr/>
          </p:nvSpPr>
          <p:spPr>
            <a:xfrm>
              <a:off x="5267799" y="215134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107996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611712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79658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74760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815549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1079961"/>
              <a:ext cx="3397293" cy="1071384"/>
            </a:xfrm>
            <a:custGeom>
              <a:avLst/>
              <a:pathLst>
                <a:path w="3397293" h="1071384">
                  <a:moveTo>
                    <a:pt x="0" y="214276"/>
                  </a:moveTo>
                  <a:lnTo>
                    <a:pt x="679458" y="0"/>
                  </a:lnTo>
                  <a:lnTo>
                    <a:pt x="1358917" y="642830"/>
                  </a:lnTo>
                  <a:lnTo>
                    <a:pt x="2038375" y="1071384"/>
                  </a:lnTo>
                  <a:lnTo>
                    <a:pt x="2717834" y="428553"/>
                  </a:lnTo>
                  <a:lnTo>
                    <a:pt x="3397293" y="642830"/>
                  </a:lnTo>
                </a:path>
              </a:pathLst>
            </a:custGeom>
            <a:ln w="27101" cap="flat">
              <a:solidFill>
                <a:srgbClr val="0058AB">
                  <a:alpha val="69803"/>
                </a:srgbClr>
              </a:solidFill>
              <a:prstDash val="solid"/>
              <a:round/>
            </a:ln>
          </p:spPr>
          <p:txBody>
            <a:bodyPr/>
            <a:lstStyle/>
            <a:p/>
          </p:txBody>
        </p:sp>
        <p:sp>
          <p:nvSpPr>
            <p:cNvPr id="77" name="pl77"/>
            <p:cNvSpPr/>
            <p:nvPr/>
          </p:nvSpPr>
          <p:spPr>
            <a:xfrm>
              <a:off x="5437664" y="865684"/>
              <a:ext cx="3397293" cy="2999876"/>
            </a:xfrm>
            <a:custGeom>
              <a:avLst/>
              <a:pathLst>
                <a:path w="3397293" h="2999876">
                  <a:moveTo>
                    <a:pt x="0" y="0"/>
                  </a:moveTo>
                  <a:lnTo>
                    <a:pt x="679458" y="214276"/>
                  </a:lnTo>
                  <a:lnTo>
                    <a:pt x="1358917" y="1928491"/>
                  </a:lnTo>
                  <a:lnTo>
                    <a:pt x="2038375" y="2999876"/>
                  </a:lnTo>
                  <a:lnTo>
                    <a:pt x="2717834" y="857107"/>
                  </a:lnTo>
                  <a:lnTo>
                    <a:pt x="3397293" y="1714215"/>
                  </a:lnTo>
                </a:path>
              </a:pathLst>
            </a:custGeom>
            <a:ln w="27101" cap="flat">
              <a:solidFill>
                <a:srgbClr val="1CABE2">
                  <a:alpha val="69803"/>
                </a:srgbClr>
              </a:solidFill>
              <a:prstDash val="solid"/>
              <a:round/>
            </a:ln>
          </p:spPr>
          <p:txBody>
            <a:bodyPr/>
            <a:lstStyle/>
            <a:p/>
          </p:txBody>
        </p:sp>
        <p:sp>
          <p:nvSpPr>
            <p:cNvPr id="78" name="pl78"/>
            <p:cNvSpPr/>
            <p:nvPr/>
          </p:nvSpPr>
          <p:spPr>
            <a:xfrm>
              <a:off x="5437664" y="1079961"/>
              <a:ext cx="3397293" cy="0"/>
            </a:xfrm>
            <a:custGeom>
              <a:avLst/>
              <a:pathLst>
                <a:path w="3397293" h="0">
                  <a:moveTo>
                    <a:pt x="0" y="0"/>
                  </a:moveTo>
                  <a:lnTo>
                    <a:pt x="679458" y="0"/>
                  </a:lnTo>
                  <a:lnTo>
                    <a:pt x="1358917" y="0"/>
                  </a:lnTo>
                  <a:lnTo>
                    <a:pt x="2038375" y="0"/>
                  </a:lnTo>
                  <a:lnTo>
                    <a:pt x="2717834" y="0"/>
                  </a:lnTo>
                  <a:lnTo>
                    <a:pt x="3397293" y="0"/>
                  </a:lnTo>
                </a:path>
              </a:pathLst>
            </a:custGeom>
            <a:ln w="27101" cap="flat">
              <a:solidFill>
                <a:srgbClr val="00833D">
                  <a:alpha val="69803"/>
                </a:srgbClr>
              </a:solidFill>
              <a:prstDash val="solid"/>
              <a:round/>
            </a:ln>
          </p:spPr>
          <p:txBody>
            <a:bodyPr/>
            <a:lstStyle/>
            <a:p/>
          </p:txBody>
        </p:sp>
        <p:sp>
          <p:nvSpPr>
            <p:cNvPr id="79" name="pl79"/>
            <p:cNvSpPr/>
            <p:nvPr/>
          </p:nvSpPr>
          <p:spPr>
            <a:xfrm>
              <a:off x="5437664" y="865684"/>
              <a:ext cx="3397293" cy="857107"/>
            </a:xfrm>
            <a:custGeom>
              <a:avLst/>
              <a:pathLst>
                <a:path w="3397293" h="857107">
                  <a:moveTo>
                    <a:pt x="0" y="0"/>
                  </a:moveTo>
                  <a:lnTo>
                    <a:pt x="679458" y="214276"/>
                  </a:lnTo>
                  <a:lnTo>
                    <a:pt x="1358917" y="642830"/>
                  </a:lnTo>
                  <a:lnTo>
                    <a:pt x="2038375" y="857107"/>
                  </a:lnTo>
                  <a:lnTo>
                    <a:pt x="2717834" y="642830"/>
                  </a:lnTo>
                  <a:lnTo>
                    <a:pt x="3397293" y="642830"/>
                  </a:lnTo>
                </a:path>
              </a:pathLst>
            </a:custGeom>
            <a:ln w="27101" cap="flat">
              <a:solidFill>
                <a:srgbClr val="80BD41">
                  <a:alpha val="69803"/>
                </a:srgbClr>
              </a:solidFill>
              <a:prstDash val="solid"/>
              <a:round/>
            </a:ln>
          </p:spPr>
          <p:txBody>
            <a:bodyPr/>
            <a:lstStyle/>
            <a:p/>
          </p:txBody>
        </p:sp>
        <p:sp>
          <p:nvSpPr>
            <p:cNvPr id="80" name="pl80"/>
            <p:cNvSpPr/>
            <p:nvPr/>
          </p:nvSpPr>
          <p:spPr>
            <a:xfrm>
              <a:off x="5437664" y="1079961"/>
              <a:ext cx="3397293" cy="0"/>
            </a:xfrm>
            <a:custGeom>
              <a:avLst/>
              <a:pathLst>
                <a:path w="3397293" h="0">
                  <a:moveTo>
                    <a:pt x="0" y="0"/>
                  </a:moveTo>
                  <a:lnTo>
                    <a:pt x="0" y="0"/>
                  </a:lnTo>
                  <a:lnTo>
                    <a:pt x="0" y="0"/>
                  </a:lnTo>
                  <a:lnTo>
                    <a:pt x="0" y="0"/>
                  </a:lnTo>
                  <a:lnTo>
                    <a:pt x="679458" y="0"/>
                  </a:lnTo>
                  <a:lnTo>
                    <a:pt x="679458" y="0"/>
                  </a:lnTo>
                  <a:lnTo>
                    <a:pt x="679458" y="0"/>
                  </a:lnTo>
                  <a:lnTo>
                    <a:pt x="679458" y="0"/>
                  </a:lnTo>
                  <a:lnTo>
                    <a:pt x="1358917" y="0"/>
                  </a:lnTo>
                  <a:lnTo>
                    <a:pt x="1358917" y="0"/>
                  </a:lnTo>
                  <a:lnTo>
                    <a:pt x="1358917" y="0"/>
                  </a:lnTo>
                  <a:lnTo>
                    <a:pt x="1358917" y="0"/>
                  </a:lnTo>
                  <a:lnTo>
                    <a:pt x="2038375" y="0"/>
                  </a:lnTo>
                  <a:lnTo>
                    <a:pt x="2038375" y="0"/>
                  </a:lnTo>
                  <a:lnTo>
                    <a:pt x="2038375" y="0"/>
                  </a:lnTo>
                  <a:lnTo>
                    <a:pt x="2038375" y="0"/>
                  </a:lnTo>
                  <a:lnTo>
                    <a:pt x="2717834" y="0"/>
                  </a:lnTo>
                  <a:lnTo>
                    <a:pt x="2717834" y="0"/>
                  </a:lnTo>
                  <a:lnTo>
                    <a:pt x="2717834" y="0"/>
                  </a:lnTo>
                  <a:lnTo>
                    <a:pt x="271783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1" name="pl81"/>
            <p:cNvSpPr/>
            <p:nvPr/>
          </p:nvSpPr>
          <p:spPr>
            <a:xfrm>
              <a:off x="5437664" y="865684"/>
              <a:ext cx="3397293" cy="857107"/>
            </a:xfrm>
            <a:custGeom>
              <a:avLst/>
              <a:pathLst>
                <a:path w="3397293" h="857107">
                  <a:moveTo>
                    <a:pt x="0" y="0"/>
                  </a:moveTo>
                  <a:lnTo>
                    <a:pt x="679458" y="214276"/>
                  </a:lnTo>
                  <a:lnTo>
                    <a:pt x="1358917" y="642830"/>
                  </a:lnTo>
                  <a:lnTo>
                    <a:pt x="2038375" y="857107"/>
                  </a:lnTo>
                  <a:lnTo>
                    <a:pt x="2717834" y="642830"/>
                  </a:lnTo>
                  <a:lnTo>
                    <a:pt x="3397293" y="642830"/>
                  </a:lnTo>
                </a:path>
              </a:pathLst>
            </a:custGeom>
            <a:ln w="65043" cap="flat">
              <a:solidFill>
                <a:srgbClr val="000000">
                  <a:alpha val="100000"/>
                </a:srgbClr>
              </a:solidFill>
              <a:prstDash val="solid"/>
              <a:round/>
            </a:ln>
          </p:spPr>
          <p:txBody>
            <a:bodyPr/>
            <a:lstStyle/>
            <a:p/>
          </p:txBody>
        </p:sp>
        <p:sp>
          <p:nvSpPr>
            <p:cNvPr id="82" name="pl82"/>
            <p:cNvSpPr/>
            <p:nvPr/>
          </p:nvSpPr>
          <p:spPr>
            <a:xfrm>
              <a:off x="5437664" y="865684"/>
              <a:ext cx="3397293" cy="857107"/>
            </a:xfrm>
            <a:custGeom>
              <a:avLst/>
              <a:pathLst>
                <a:path w="3397293" h="857107">
                  <a:moveTo>
                    <a:pt x="0" y="0"/>
                  </a:moveTo>
                  <a:lnTo>
                    <a:pt x="679458" y="214276"/>
                  </a:lnTo>
                  <a:lnTo>
                    <a:pt x="1358917" y="642830"/>
                  </a:lnTo>
                  <a:lnTo>
                    <a:pt x="2038375" y="857107"/>
                  </a:lnTo>
                  <a:lnTo>
                    <a:pt x="2717834" y="642830"/>
                  </a:lnTo>
                  <a:lnTo>
                    <a:pt x="3397293" y="642830"/>
                  </a:lnTo>
                </a:path>
              </a:pathLst>
            </a:custGeom>
            <a:ln w="40651" cap="flat">
              <a:solidFill>
                <a:srgbClr val="80BD41">
                  <a:alpha val="100000"/>
                </a:srgbClr>
              </a:solidFill>
              <a:prstDash val="solid"/>
              <a:round/>
            </a:ln>
          </p:spPr>
          <p:txBody>
            <a:bodyPr/>
            <a:lstStyle/>
            <a:p/>
          </p:txBody>
        </p:sp>
        <p:sp>
          <p:nvSpPr>
            <p:cNvPr id="83" name="tx83"/>
            <p:cNvSpPr/>
            <p:nvPr/>
          </p:nvSpPr>
          <p:spPr>
            <a:xfrm>
              <a:off x="5407519" y="68689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4" name="tx84"/>
            <p:cNvSpPr/>
            <p:nvPr/>
          </p:nvSpPr>
          <p:spPr>
            <a:xfrm>
              <a:off x="6086977"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748386" y="132972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6" name="tx86"/>
            <p:cNvSpPr/>
            <p:nvPr/>
          </p:nvSpPr>
          <p:spPr>
            <a:xfrm>
              <a:off x="7427845" y="1542621"/>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7" name="tx87"/>
            <p:cNvSpPr/>
            <p:nvPr/>
          </p:nvSpPr>
          <p:spPr>
            <a:xfrm>
              <a:off x="8107303" y="132972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8" name="tx88"/>
            <p:cNvSpPr/>
            <p:nvPr/>
          </p:nvSpPr>
          <p:spPr>
            <a:xfrm>
              <a:off x="8786762" y="132972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9" name="tx89"/>
            <p:cNvSpPr/>
            <p:nvPr/>
          </p:nvSpPr>
          <p:spPr>
            <a:xfrm>
              <a:off x="5003259" y="3170615"/>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0" name="tx90"/>
            <p:cNvSpPr/>
            <p:nvPr/>
          </p:nvSpPr>
          <p:spPr>
            <a:xfrm>
              <a:off x="5080953" y="2101004"/>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1" name="tx91"/>
            <p:cNvSpPr/>
            <p:nvPr/>
          </p:nvSpPr>
          <p:spPr>
            <a:xfrm>
              <a:off x="5127474" y="10278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2" name="tx92"/>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3" name="tx93"/>
            <p:cNvSpPr/>
            <p:nvPr/>
          </p:nvSpPr>
          <p:spPr>
            <a:xfrm rot="-5400000">
              <a:off x="596067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6640135"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5" name="tx95"/>
            <p:cNvSpPr/>
            <p:nvPr/>
          </p:nvSpPr>
          <p:spPr>
            <a:xfrm rot="-5400000">
              <a:off x="731959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6" name="tx96"/>
            <p:cNvSpPr/>
            <p:nvPr/>
          </p:nvSpPr>
          <p:spPr>
            <a:xfrm rot="-5400000">
              <a:off x="799905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7" name="tx97"/>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8" name="tx98"/>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99" name="pl99"/>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0" name="pl100"/>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1" name="pl101"/>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2" name="pl102"/>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3" name="pl103"/>
            <p:cNvSpPr/>
            <p:nvPr/>
          </p:nvSpPr>
          <p:spPr>
            <a:xfrm>
              <a:off x="7862360"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4" name="tx104"/>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5" name="tx105"/>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6" name="tx106"/>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7" name="tx107"/>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8" name="tx108"/>
            <p:cNvSpPr/>
            <p:nvPr/>
          </p:nvSpPr>
          <p:spPr>
            <a:xfrm>
              <a:off x="4976330" y="471005"/>
              <a:ext cx="4319959"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Never Gavi MICs</a:t>
              </a:r>
            </a:p>
          </p:txBody>
        </p:sp>
        <p:sp>
          <p:nvSpPr>
            <p:cNvPr id="109" name="pl109"/>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0" name="pl110"/>
            <p:cNvSpPr/>
            <p:nvPr/>
          </p:nvSpPr>
          <p:spPr>
            <a:xfrm>
              <a:off x="267302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1" name="pl111"/>
            <p:cNvSpPr/>
            <p:nvPr/>
          </p:nvSpPr>
          <p:spPr>
            <a:xfrm>
              <a:off x="538471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809640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4" name="pl114"/>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5" name="pl115"/>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4028869"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674056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rc118"/>
            <p:cNvSpPr/>
            <p:nvPr/>
          </p:nvSpPr>
          <p:spPr>
            <a:xfrm>
              <a:off x="1317178" y="5775585"/>
              <a:ext cx="7050395" cy="209781"/>
            </a:xfrm>
            <a:prstGeom prst="rect">
              <a:avLst/>
            </a:prstGeom>
            <a:solidFill>
              <a:srgbClr val="80BD41">
                <a:alpha val="80000"/>
              </a:srgbClr>
            </a:solidFill>
          </p:spPr>
          <p:txBody>
            <a:bodyPr/>
            <a:lstStyle/>
            <a:p/>
          </p:txBody>
        </p:sp>
        <p:sp>
          <p:nvSpPr>
            <p:cNvPr id="119" name="rc119"/>
            <p:cNvSpPr/>
            <p:nvPr/>
          </p:nvSpPr>
          <p:spPr>
            <a:xfrm>
              <a:off x="1317178" y="5439935"/>
              <a:ext cx="7321564" cy="209781"/>
            </a:xfrm>
            <a:prstGeom prst="rect">
              <a:avLst/>
            </a:prstGeom>
            <a:solidFill>
              <a:srgbClr val="80BD41">
                <a:alpha val="80000"/>
              </a:srgbClr>
            </a:solidFill>
          </p:spPr>
          <p:txBody>
            <a:bodyPr/>
            <a:lstStyle/>
            <a:p/>
          </p:txBody>
        </p:sp>
        <p:sp>
          <p:nvSpPr>
            <p:cNvPr id="120" name="tx120"/>
            <p:cNvSpPr/>
            <p:nvPr/>
          </p:nvSpPr>
          <p:spPr>
            <a:xfrm>
              <a:off x="8442923" y="584003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121" name="tx121"/>
            <p:cNvSpPr/>
            <p:nvPr/>
          </p:nvSpPr>
          <p:spPr>
            <a:xfrm>
              <a:off x="8714092" y="5505708"/>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a:t>
              </a:r>
            </a:p>
          </p:txBody>
        </p:sp>
        <p:sp>
          <p:nvSpPr>
            <p:cNvPr id="122" name="tx122"/>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3" name="tx123"/>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4" name="tx124"/>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5" name="tx125"/>
            <p:cNvSpPr/>
            <p:nvPr/>
          </p:nvSpPr>
          <p:spPr>
            <a:xfrm>
              <a:off x="3951174"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a:t>
              </a:r>
            </a:p>
          </p:txBody>
        </p:sp>
        <p:sp>
          <p:nvSpPr>
            <p:cNvPr id="126" name="tx126"/>
            <p:cNvSpPr/>
            <p:nvPr/>
          </p:nvSpPr>
          <p:spPr>
            <a:xfrm>
              <a:off x="6662865"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27" name="tx127"/>
            <p:cNvSpPr/>
            <p:nvPr/>
          </p:nvSpPr>
          <p:spPr>
            <a:xfrm>
              <a:off x="4260832" y="6216841"/>
              <a:ext cx="143425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28" name="tx128"/>
            <p:cNvSpPr/>
            <p:nvPr/>
          </p:nvSpPr>
          <p:spPr>
            <a:xfrm>
              <a:off x="951100" y="5167978"/>
              <a:ext cx="554020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Never Gavi MICs, 2019 and 2023</a:t>
              </a:r>
            </a:p>
          </p:txBody>
        </p:sp>
        <p:sp>
          <p:nvSpPr>
            <p:cNvPr id="129" name="tx129"/>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0" name="tx130"/>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Never Gavi MICs ranked number 2 out of 4 GAVI groups, with MCV1 coverage of 91%.
MCV1 coverage (91%) was 2 percentage points lower than in 2019 (93%).
This equates to 2,657,000 unvaccinated children in 2023 compared to 2,628,000 unvaccinated children in 2019.</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60741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73587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86432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99278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317164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230010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142855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296273" y="2829512"/>
              <a:ext cx="259963" cy="1213677"/>
            </a:xfrm>
            <a:prstGeom prst="rect">
              <a:avLst/>
            </a:prstGeom>
            <a:solidFill>
              <a:srgbClr val="80BD41">
                <a:alpha val="100000"/>
              </a:srgbClr>
            </a:solidFill>
          </p:spPr>
          <p:txBody>
            <a:bodyPr/>
            <a:lstStyle/>
            <a:p/>
          </p:txBody>
        </p:sp>
        <p:sp>
          <p:nvSpPr>
            <p:cNvPr id="31" name="rc31"/>
            <p:cNvSpPr/>
            <p:nvPr/>
          </p:nvSpPr>
          <p:spPr>
            <a:xfrm>
              <a:off x="1296273" y="2662666"/>
              <a:ext cx="259963" cy="166845"/>
            </a:xfrm>
            <a:prstGeom prst="rect">
              <a:avLst/>
            </a:prstGeom>
            <a:solidFill>
              <a:srgbClr val="E2231A">
                <a:alpha val="100000"/>
              </a:srgbClr>
            </a:solidFill>
          </p:spPr>
          <p:txBody>
            <a:bodyPr/>
            <a:lstStyle/>
            <a:p/>
          </p:txBody>
        </p:sp>
        <p:sp>
          <p:nvSpPr>
            <p:cNvPr id="32" name="rc32"/>
            <p:cNvSpPr/>
            <p:nvPr/>
          </p:nvSpPr>
          <p:spPr>
            <a:xfrm>
              <a:off x="1585121" y="2848208"/>
              <a:ext cx="259963" cy="1194981"/>
            </a:xfrm>
            <a:prstGeom prst="rect">
              <a:avLst/>
            </a:prstGeom>
            <a:solidFill>
              <a:srgbClr val="80BD41">
                <a:alpha val="100000"/>
              </a:srgbClr>
            </a:solidFill>
          </p:spPr>
          <p:txBody>
            <a:bodyPr/>
            <a:lstStyle/>
            <a:p/>
          </p:txBody>
        </p:sp>
        <p:sp>
          <p:nvSpPr>
            <p:cNvPr id="33" name="rc33"/>
            <p:cNvSpPr/>
            <p:nvPr/>
          </p:nvSpPr>
          <p:spPr>
            <a:xfrm>
              <a:off x="1585121" y="2696888"/>
              <a:ext cx="259963" cy="151320"/>
            </a:xfrm>
            <a:prstGeom prst="rect">
              <a:avLst/>
            </a:prstGeom>
            <a:solidFill>
              <a:srgbClr val="E2231A">
                <a:alpha val="100000"/>
              </a:srgbClr>
            </a:solidFill>
          </p:spPr>
          <p:txBody>
            <a:bodyPr/>
            <a:lstStyle/>
            <a:p/>
          </p:txBody>
        </p:sp>
        <p:sp>
          <p:nvSpPr>
            <p:cNvPr id="34" name="rc34"/>
            <p:cNvSpPr/>
            <p:nvPr/>
          </p:nvSpPr>
          <p:spPr>
            <a:xfrm>
              <a:off x="1873969" y="2868390"/>
              <a:ext cx="259963" cy="1174800"/>
            </a:xfrm>
            <a:prstGeom prst="rect">
              <a:avLst/>
            </a:prstGeom>
            <a:solidFill>
              <a:srgbClr val="80BD41">
                <a:alpha val="100000"/>
              </a:srgbClr>
            </a:solidFill>
          </p:spPr>
          <p:txBody>
            <a:bodyPr/>
            <a:lstStyle/>
            <a:p/>
          </p:txBody>
        </p:sp>
        <p:sp>
          <p:nvSpPr>
            <p:cNvPr id="35" name="rc35"/>
            <p:cNvSpPr/>
            <p:nvPr/>
          </p:nvSpPr>
          <p:spPr>
            <a:xfrm>
              <a:off x="1873969" y="2707523"/>
              <a:ext cx="259963" cy="160866"/>
            </a:xfrm>
            <a:prstGeom prst="rect">
              <a:avLst/>
            </a:prstGeom>
            <a:solidFill>
              <a:srgbClr val="E2231A">
                <a:alpha val="100000"/>
              </a:srgbClr>
            </a:solidFill>
          </p:spPr>
          <p:txBody>
            <a:bodyPr/>
            <a:lstStyle/>
            <a:p/>
          </p:txBody>
        </p:sp>
        <p:sp>
          <p:nvSpPr>
            <p:cNvPr id="36" name="rc36"/>
            <p:cNvSpPr/>
            <p:nvPr/>
          </p:nvSpPr>
          <p:spPr>
            <a:xfrm>
              <a:off x="2162817" y="2871145"/>
              <a:ext cx="259963" cy="1172045"/>
            </a:xfrm>
            <a:prstGeom prst="rect">
              <a:avLst/>
            </a:prstGeom>
            <a:solidFill>
              <a:srgbClr val="80BD41">
                <a:alpha val="100000"/>
              </a:srgbClr>
            </a:solidFill>
          </p:spPr>
          <p:txBody>
            <a:bodyPr/>
            <a:lstStyle/>
            <a:p/>
          </p:txBody>
        </p:sp>
        <p:sp>
          <p:nvSpPr>
            <p:cNvPr id="37" name="rc37"/>
            <p:cNvSpPr/>
            <p:nvPr/>
          </p:nvSpPr>
          <p:spPr>
            <a:xfrm>
              <a:off x="2162817" y="2711588"/>
              <a:ext cx="259963" cy="159557"/>
            </a:xfrm>
            <a:prstGeom prst="rect">
              <a:avLst/>
            </a:prstGeom>
            <a:solidFill>
              <a:srgbClr val="E2231A">
                <a:alpha val="100000"/>
              </a:srgbClr>
            </a:solidFill>
          </p:spPr>
          <p:txBody>
            <a:bodyPr/>
            <a:lstStyle/>
            <a:p/>
          </p:txBody>
        </p:sp>
        <p:sp>
          <p:nvSpPr>
            <p:cNvPr id="38" name="rc38"/>
            <p:cNvSpPr/>
            <p:nvPr/>
          </p:nvSpPr>
          <p:spPr>
            <a:xfrm>
              <a:off x="2451665" y="2850035"/>
              <a:ext cx="259963" cy="1193154"/>
            </a:xfrm>
            <a:prstGeom prst="rect">
              <a:avLst/>
            </a:prstGeom>
            <a:solidFill>
              <a:srgbClr val="80BD41">
                <a:alpha val="100000"/>
              </a:srgbClr>
            </a:solidFill>
          </p:spPr>
          <p:txBody>
            <a:bodyPr/>
            <a:lstStyle/>
            <a:p/>
          </p:txBody>
        </p:sp>
        <p:sp>
          <p:nvSpPr>
            <p:cNvPr id="39" name="rc39"/>
            <p:cNvSpPr/>
            <p:nvPr/>
          </p:nvSpPr>
          <p:spPr>
            <a:xfrm>
              <a:off x="2451665" y="2696853"/>
              <a:ext cx="259963" cy="153182"/>
            </a:xfrm>
            <a:prstGeom prst="rect">
              <a:avLst/>
            </a:prstGeom>
            <a:solidFill>
              <a:srgbClr val="E2231A">
                <a:alpha val="100000"/>
              </a:srgbClr>
            </a:solidFill>
          </p:spPr>
          <p:txBody>
            <a:bodyPr/>
            <a:lstStyle/>
            <a:p/>
          </p:txBody>
        </p:sp>
        <p:sp>
          <p:nvSpPr>
            <p:cNvPr id="40" name="rc40"/>
            <p:cNvSpPr/>
            <p:nvPr/>
          </p:nvSpPr>
          <p:spPr>
            <a:xfrm>
              <a:off x="2740513" y="2836093"/>
              <a:ext cx="259963" cy="1207096"/>
            </a:xfrm>
            <a:prstGeom prst="rect">
              <a:avLst/>
            </a:prstGeom>
            <a:solidFill>
              <a:srgbClr val="80BD41">
                <a:alpha val="100000"/>
              </a:srgbClr>
            </a:solidFill>
          </p:spPr>
          <p:txBody>
            <a:bodyPr/>
            <a:lstStyle/>
            <a:p/>
          </p:txBody>
        </p:sp>
        <p:sp>
          <p:nvSpPr>
            <p:cNvPr id="41" name="rc41"/>
            <p:cNvSpPr/>
            <p:nvPr/>
          </p:nvSpPr>
          <p:spPr>
            <a:xfrm>
              <a:off x="2740513" y="2685395"/>
              <a:ext cx="259963" cy="150697"/>
            </a:xfrm>
            <a:prstGeom prst="rect">
              <a:avLst/>
            </a:prstGeom>
            <a:solidFill>
              <a:srgbClr val="E2231A">
                <a:alpha val="100000"/>
              </a:srgbClr>
            </a:solidFill>
          </p:spPr>
          <p:txBody>
            <a:bodyPr/>
            <a:lstStyle/>
            <a:p/>
          </p:txBody>
        </p:sp>
        <p:sp>
          <p:nvSpPr>
            <p:cNvPr id="42" name="rc42"/>
            <p:cNvSpPr/>
            <p:nvPr/>
          </p:nvSpPr>
          <p:spPr>
            <a:xfrm>
              <a:off x="3029361" y="2767604"/>
              <a:ext cx="259963" cy="1275586"/>
            </a:xfrm>
            <a:prstGeom prst="rect">
              <a:avLst/>
            </a:prstGeom>
            <a:solidFill>
              <a:srgbClr val="80BD41">
                <a:alpha val="100000"/>
              </a:srgbClr>
            </a:solidFill>
          </p:spPr>
          <p:txBody>
            <a:bodyPr/>
            <a:lstStyle/>
            <a:p/>
          </p:txBody>
        </p:sp>
        <p:sp>
          <p:nvSpPr>
            <p:cNvPr id="43" name="rc43"/>
            <p:cNvSpPr/>
            <p:nvPr/>
          </p:nvSpPr>
          <p:spPr>
            <a:xfrm>
              <a:off x="3029361" y="2667562"/>
              <a:ext cx="259963" cy="100042"/>
            </a:xfrm>
            <a:prstGeom prst="rect">
              <a:avLst/>
            </a:prstGeom>
            <a:solidFill>
              <a:srgbClr val="E2231A">
                <a:alpha val="100000"/>
              </a:srgbClr>
            </a:solidFill>
          </p:spPr>
          <p:txBody>
            <a:bodyPr/>
            <a:lstStyle/>
            <a:p/>
          </p:txBody>
        </p:sp>
        <p:sp>
          <p:nvSpPr>
            <p:cNvPr id="44" name="rc44"/>
            <p:cNvSpPr/>
            <p:nvPr/>
          </p:nvSpPr>
          <p:spPr>
            <a:xfrm>
              <a:off x="3318209" y="2748185"/>
              <a:ext cx="259963" cy="1295005"/>
            </a:xfrm>
            <a:prstGeom prst="rect">
              <a:avLst/>
            </a:prstGeom>
            <a:solidFill>
              <a:srgbClr val="80BD41">
                <a:alpha val="100000"/>
              </a:srgbClr>
            </a:solidFill>
          </p:spPr>
          <p:txBody>
            <a:bodyPr/>
            <a:lstStyle/>
            <a:p/>
          </p:txBody>
        </p:sp>
        <p:sp>
          <p:nvSpPr>
            <p:cNvPr id="45" name="rc45"/>
            <p:cNvSpPr/>
            <p:nvPr/>
          </p:nvSpPr>
          <p:spPr>
            <a:xfrm>
              <a:off x="3318209" y="2650584"/>
              <a:ext cx="259963" cy="97600"/>
            </a:xfrm>
            <a:prstGeom prst="rect">
              <a:avLst/>
            </a:prstGeom>
            <a:solidFill>
              <a:srgbClr val="E2231A">
                <a:alpha val="100000"/>
              </a:srgbClr>
            </a:solidFill>
          </p:spPr>
          <p:txBody>
            <a:bodyPr/>
            <a:lstStyle/>
            <a:p/>
          </p:txBody>
        </p:sp>
        <p:sp>
          <p:nvSpPr>
            <p:cNvPr id="46" name="rc46"/>
            <p:cNvSpPr/>
            <p:nvPr/>
          </p:nvSpPr>
          <p:spPr>
            <a:xfrm>
              <a:off x="3607057" y="2701714"/>
              <a:ext cx="259963" cy="1341475"/>
            </a:xfrm>
            <a:prstGeom prst="rect">
              <a:avLst/>
            </a:prstGeom>
            <a:solidFill>
              <a:srgbClr val="80BD41">
                <a:alpha val="100000"/>
              </a:srgbClr>
            </a:solidFill>
          </p:spPr>
          <p:txBody>
            <a:bodyPr/>
            <a:lstStyle/>
            <a:p/>
          </p:txBody>
        </p:sp>
        <p:sp>
          <p:nvSpPr>
            <p:cNvPr id="47" name="rc47"/>
            <p:cNvSpPr/>
            <p:nvPr/>
          </p:nvSpPr>
          <p:spPr>
            <a:xfrm>
              <a:off x="3607057" y="2622997"/>
              <a:ext cx="259963" cy="78717"/>
            </a:xfrm>
            <a:prstGeom prst="rect">
              <a:avLst/>
            </a:prstGeom>
            <a:solidFill>
              <a:srgbClr val="E2231A">
                <a:alpha val="100000"/>
              </a:srgbClr>
            </a:solidFill>
          </p:spPr>
          <p:txBody>
            <a:bodyPr/>
            <a:lstStyle/>
            <a:p/>
          </p:txBody>
        </p:sp>
        <p:sp>
          <p:nvSpPr>
            <p:cNvPr id="48" name="rc48"/>
            <p:cNvSpPr/>
            <p:nvPr/>
          </p:nvSpPr>
          <p:spPr>
            <a:xfrm>
              <a:off x="3895905" y="2667467"/>
              <a:ext cx="259963" cy="1375723"/>
            </a:xfrm>
            <a:prstGeom prst="rect">
              <a:avLst/>
            </a:prstGeom>
            <a:solidFill>
              <a:srgbClr val="80BD41">
                <a:alpha val="100000"/>
              </a:srgbClr>
            </a:solidFill>
          </p:spPr>
          <p:txBody>
            <a:bodyPr/>
            <a:lstStyle/>
            <a:p/>
          </p:txBody>
        </p:sp>
        <p:sp>
          <p:nvSpPr>
            <p:cNvPr id="49" name="rc49"/>
            <p:cNvSpPr/>
            <p:nvPr/>
          </p:nvSpPr>
          <p:spPr>
            <a:xfrm>
              <a:off x="3895905" y="2606491"/>
              <a:ext cx="259963" cy="60975"/>
            </a:xfrm>
            <a:prstGeom prst="rect">
              <a:avLst/>
            </a:prstGeom>
            <a:solidFill>
              <a:srgbClr val="E2231A">
                <a:alpha val="100000"/>
              </a:srgbClr>
            </a:solidFill>
          </p:spPr>
          <p:txBody>
            <a:bodyPr/>
            <a:lstStyle/>
            <a:p/>
          </p:txBody>
        </p:sp>
        <p:sp>
          <p:nvSpPr>
            <p:cNvPr id="50" name="rc50"/>
            <p:cNvSpPr/>
            <p:nvPr/>
          </p:nvSpPr>
          <p:spPr>
            <a:xfrm>
              <a:off x="4184753" y="2673593"/>
              <a:ext cx="259963" cy="1369597"/>
            </a:xfrm>
            <a:prstGeom prst="rect">
              <a:avLst/>
            </a:prstGeom>
            <a:solidFill>
              <a:srgbClr val="80BD41">
                <a:alpha val="100000"/>
              </a:srgbClr>
            </a:solidFill>
          </p:spPr>
          <p:txBody>
            <a:bodyPr/>
            <a:lstStyle/>
            <a:p/>
          </p:txBody>
        </p:sp>
        <p:sp>
          <p:nvSpPr>
            <p:cNvPr id="51" name="rc51"/>
            <p:cNvSpPr/>
            <p:nvPr/>
          </p:nvSpPr>
          <p:spPr>
            <a:xfrm>
              <a:off x="4184753" y="2604470"/>
              <a:ext cx="259963" cy="69122"/>
            </a:xfrm>
            <a:prstGeom prst="rect">
              <a:avLst/>
            </a:prstGeom>
            <a:solidFill>
              <a:srgbClr val="E2231A">
                <a:alpha val="100000"/>
              </a:srgbClr>
            </a:solidFill>
          </p:spPr>
          <p:txBody>
            <a:bodyPr/>
            <a:lstStyle/>
            <a:p/>
          </p:txBody>
        </p:sp>
        <p:sp>
          <p:nvSpPr>
            <p:cNvPr id="52" name="rc52"/>
            <p:cNvSpPr/>
            <p:nvPr/>
          </p:nvSpPr>
          <p:spPr>
            <a:xfrm>
              <a:off x="4473601" y="2661517"/>
              <a:ext cx="259963" cy="1381673"/>
            </a:xfrm>
            <a:prstGeom prst="rect">
              <a:avLst/>
            </a:prstGeom>
            <a:solidFill>
              <a:srgbClr val="80BD41">
                <a:alpha val="100000"/>
              </a:srgbClr>
            </a:solidFill>
          </p:spPr>
          <p:txBody>
            <a:bodyPr/>
            <a:lstStyle/>
            <a:p/>
          </p:txBody>
        </p:sp>
        <p:sp>
          <p:nvSpPr>
            <p:cNvPr id="53" name="rc53"/>
            <p:cNvSpPr/>
            <p:nvPr/>
          </p:nvSpPr>
          <p:spPr>
            <a:xfrm>
              <a:off x="4473601" y="2598713"/>
              <a:ext cx="259963" cy="62803"/>
            </a:xfrm>
            <a:prstGeom prst="rect">
              <a:avLst/>
            </a:prstGeom>
            <a:solidFill>
              <a:srgbClr val="E2231A">
                <a:alpha val="100000"/>
              </a:srgbClr>
            </a:solidFill>
          </p:spPr>
          <p:txBody>
            <a:bodyPr/>
            <a:lstStyle/>
            <a:p/>
          </p:txBody>
        </p:sp>
        <p:sp>
          <p:nvSpPr>
            <p:cNvPr id="54" name="rc54"/>
            <p:cNvSpPr/>
            <p:nvPr/>
          </p:nvSpPr>
          <p:spPr>
            <a:xfrm>
              <a:off x="4762449" y="2609280"/>
              <a:ext cx="259963" cy="1433910"/>
            </a:xfrm>
            <a:prstGeom prst="rect">
              <a:avLst/>
            </a:prstGeom>
            <a:solidFill>
              <a:srgbClr val="80BD41">
                <a:alpha val="100000"/>
              </a:srgbClr>
            </a:solidFill>
          </p:spPr>
          <p:txBody>
            <a:bodyPr/>
            <a:lstStyle/>
            <a:p/>
          </p:txBody>
        </p:sp>
        <p:sp>
          <p:nvSpPr>
            <p:cNvPr id="55" name="rc55"/>
            <p:cNvSpPr/>
            <p:nvPr/>
          </p:nvSpPr>
          <p:spPr>
            <a:xfrm>
              <a:off x="4762449" y="2540522"/>
              <a:ext cx="259963" cy="68758"/>
            </a:xfrm>
            <a:prstGeom prst="rect">
              <a:avLst/>
            </a:prstGeom>
            <a:solidFill>
              <a:srgbClr val="E2231A">
                <a:alpha val="100000"/>
              </a:srgbClr>
            </a:solidFill>
          </p:spPr>
          <p:txBody>
            <a:bodyPr/>
            <a:lstStyle/>
            <a:p/>
          </p:txBody>
        </p:sp>
        <p:sp>
          <p:nvSpPr>
            <p:cNvPr id="56" name="rc56"/>
            <p:cNvSpPr/>
            <p:nvPr/>
          </p:nvSpPr>
          <p:spPr>
            <a:xfrm>
              <a:off x="5051297" y="2645392"/>
              <a:ext cx="259963" cy="1397798"/>
            </a:xfrm>
            <a:prstGeom prst="rect">
              <a:avLst/>
            </a:prstGeom>
            <a:solidFill>
              <a:srgbClr val="80BD41">
                <a:alpha val="100000"/>
              </a:srgbClr>
            </a:solidFill>
          </p:spPr>
          <p:txBody>
            <a:bodyPr/>
            <a:lstStyle/>
            <a:p/>
          </p:txBody>
        </p:sp>
        <p:sp>
          <p:nvSpPr>
            <p:cNvPr id="57" name="rc57"/>
            <p:cNvSpPr/>
            <p:nvPr/>
          </p:nvSpPr>
          <p:spPr>
            <a:xfrm>
              <a:off x="5051297" y="2567291"/>
              <a:ext cx="259963" cy="78100"/>
            </a:xfrm>
            <a:prstGeom prst="rect">
              <a:avLst/>
            </a:prstGeom>
            <a:solidFill>
              <a:srgbClr val="E2231A">
                <a:alpha val="100000"/>
              </a:srgbClr>
            </a:solidFill>
          </p:spPr>
          <p:txBody>
            <a:bodyPr/>
            <a:lstStyle/>
            <a:p/>
          </p:txBody>
        </p:sp>
        <p:sp>
          <p:nvSpPr>
            <p:cNvPr id="58" name="rc58"/>
            <p:cNvSpPr/>
            <p:nvPr/>
          </p:nvSpPr>
          <p:spPr>
            <a:xfrm>
              <a:off x="5340145" y="2625998"/>
              <a:ext cx="259963" cy="1417192"/>
            </a:xfrm>
            <a:prstGeom prst="rect">
              <a:avLst/>
            </a:prstGeom>
            <a:solidFill>
              <a:srgbClr val="80BD41">
                <a:alpha val="100000"/>
              </a:srgbClr>
            </a:solidFill>
          </p:spPr>
          <p:txBody>
            <a:bodyPr/>
            <a:lstStyle/>
            <a:p/>
          </p:txBody>
        </p:sp>
        <p:sp>
          <p:nvSpPr>
            <p:cNvPr id="59" name="rc59"/>
            <p:cNvSpPr/>
            <p:nvPr/>
          </p:nvSpPr>
          <p:spPr>
            <a:xfrm>
              <a:off x="5340145" y="2545049"/>
              <a:ext cx="259963" cy="80948"/>
            </a:xfrm>
            <a:prstGeom prst="rect">
              <a:avLst/>
            </a:prstGeom>
            <a:solidFill>
              <a:srgbClr val="E2231A">
                <a:alpha val="100000"/>
              </a:srgbClr>
            </a:solidFill>
          </p:spPr>
          <p:txBody>
            <a:bodyPr/>
            <a:lstStyle/>
            <a:p/>
          </p:txBody>
        </p:sp>
        <p:sp>
          <p:nvSpPr>
            <p:cNvPr id="60" name="rc60"/>
            <p:cNvSpPr/>
            <p:nvPr/>
          </p:nvSpPr>
          <p:spPr>
            <a:xfrm>
              <a:off x="5628993" y="2669021"/>
              <a:ext cx="259963" cy="1374169"/>
            </a:xfrm>
            <a:prstGeom prst="rect">
              <a:avLst/>
            </a:prstGeom>
            <a:solidFill>
              <a:srgbClr val="80BD41">
                <a:alpha val="100000"/>
              </a:srgbClr>
            </a:solidFill>
          </p:spPr>
          <p:txBody>
            <a:bodyPr/>
            <a:lstStyle/>
            <a:p/>
          </p:txBody>
        </p:sp>
        <p:sp>
          <p:nvSpPr>
            <p:cNvPr id="61" name="rc61"/>
            <p:cNvSpPr/>
            <p:nvPr/>
          </p:nvSpPr>
          <p:spPr>
            <a:xfrm>
              <a:off x="5628993" y="2590348"/>
              <a:ext cx="259963" cy="78672"/>
            </a:xfrm>
            <a:prstGeom prst="rect">
              <a:avLst/>
            </a:prstGeom>
            <a:solidFill>
              <a:srgbClr val="E2231A">
                <a:alpha val="100000"/>
              </a:srgbClr>
            </a:solidFill>
          </p:spPr>
          <p:txBody>
            <a:bodyPr/>
            <a:lstStyle/>
            <a:p/>
          </p:txBody>
        </p:sp>
        <p:sp>
          <p:nvSpPr>
            <p:cNvPr id="62" name="rc62"/>
            <p:cNvSpPr/>
            <p:nvPr/>
          </p:nvSpPr>
          <p:spPr>
            <a:xfrm>
              <a:off x="5917841" y="2651369"/>
              <a:ext cx="259963" cy="1391821"/>
            </a:xfrm>
            <a:prstGeom prst="rect">
              <a:avLst/>
            </a:prstGeom>
            <a:solidFill>
              <a:srgbClr val="80BD41">
                <a:alpha val="100000"/>
              </a:srgbClr>
            </a:solidFill>
          </p:spPr>
          <p:txBody>
            <a:bodyPr/>
            <a:lstStyle/>
            <a:p/>
          </p:txBody>
        </p:sp>
        <p:sp>
          <p:nvSpPr>
            <p:cNvPr id="63" name="rc63"/>
            <p:cNvSpPr/>
            <p:nvPr/>
          </p:nvSpPr>
          <p:spPr>
            <a:xfrm>
              <a:off x="5917841" y="2577478"/>
              <a:ext cx="259963" cy="73891"/>
            </a:xfrm>
            <a:prstGeom prst="rect">
              <a:avLst/>
            </a:prstGeom>
            <a:solidFill>
              <a:srgbClr val="E2231A">
                <a:alpha val="100000"/>
              </a:srgbClr>
            </a:solidFill>
          </p:spPr>
          <p:txBody>
            <a:bodyPr/>
            <a:lstStyle/>
            <a:p/>
          </p:txBody>
        </p:sp>
        <p:sp>
          <p:nvSpPr>
            <p:cNvPr id="64" name="rc64"/>
            <p:cNvSpPr/>
            <p:nvPr/>
          </p:nvSpPr>
          <p:spPr>
            <a:xfrm>
              <a:off x="6206689" y="2687569"/>
              <a:ext cx="259963" cy="1355621"/>
            </a:xfrm>
            <a:prstGeom prst="rect">
              <a:avLst/>
            </a:prstGeom>
            <a:solidFill>
              <a:srgbClr val="80BD41">
                <a:alpha val="100000"/>
              </a:srgbClr>
            </a:solidFill>
          </p:spPr>
          <p:txBody>
            <a:bodyPr/>
            <a:lstStyle/>
            <a:p/>
          </p:txBody>
        </p:sp>
        <p:sp>
          <p:nvSpPr>
            <p:cNvPr id="65" name="rc65"/>
            <p:cNvSpPr/>
            <p:nvPr/>
          </p:nvSpPr>
          <p:spPr>
            <a:xfrm>
              <a:off x="6206689" y="2590230"/>
              <a:ext cx="259963" cy="97339"/>
            </a:xfrm>
            <a:prstGeom prst="rect">
              <a:avLst/>
            </a:prstGeom>
            <a:solidFill>
              <a:srgbClr val="E2231A">
                <a:alpha val="100000"/>
              </a:srgbClr>
            </a:solidFill>
          </p:spPr>
          <p:txBody>
            <a:bodyPr/>
            <a:lstStyle/>
            <a:p/>
          </p:txBody>
        </p:sp>
        <p:sp>
          <p:nvSpPr>
            <p:cNvPr id="66" name="rc66"/>
            <p:cNvSpPr/>
            <p:nvPr/>
          </p:nvSpPr>
          <p:spPr>
            <a:xfrm>
              <a:off x="6495537" y="2789593"/>
              <a:ext cx="259963" cy="1253597"/>
            </a:xfrm>
            <a:prstGeom prst="rect">
              <a:avLst/>
            </a:prstGeom>
            <a:solidFill>
              <a:srgbClr val="80BD41">
                <a:alpha val="100000"/>
              </a:srgbClr>
            </a:solidFill>
          </p:spPr>
          <p:txBody>
            <a:bodyPr/>
            <a:lstStyle/>
            <a:p/>
          </p:txBody>
        </p:sp>
        <p:sp>
          <p:nvSpPr>
            <p:cNvPr id="67" name="rc67"/>
            <p:cNvSpPr/>
            <p:nvPr/>
          </p:nvSpPr>
          <p:spPr>
            <a:xfrm>
              <a:off x="6495537" y="2709920"/>
              <a:ext cx="259963" cy="79672"/>
            </a:xfrm>
            <a:prstGeom prst="rect">
              <a:avLst/>
            </a:prstGeom>
            <a:solidFill>
              <a:srgbClr val="E2231A">
                <a:alpha val="100000"/>
              </a:srgbClr>
            </a:solidFill>
          </p:spPr>
          <p:txBody>
            <a:bodyPr/>
            <a:lstStyle/>
            <a:p/>
          </p:txBody>
        </p:sp>
        <p:sp>
          <p:nvSpPr>
            <p:cNvPr id="68" name="rc68"/>
            <p:cNvSpPr/>
            <p:nvPr/>
          </p:nvSpPr>
          <p:spPr>
            <a:xfrm>
              <a:off x="6784385" y="2850054"/>
              <a:ext cx="259963" cy="1193136"/>
            </a:xfrm>
            <a:prstGeom prst="rect">
              <a:avLst/>
            </a:prstGeom>
            <a:solidFill>
              <a:srgbClr val="80BD41">
                <a:alpha val="100000"/>
              </a:srgbClr>
            </a:solidFill>
          </p:spPr>
          <p:txBody>
            <a:bodyPr/>
            <a:lstStyle/>
            <a:p/>
          </p:txBody>
        </p:sp>
        <p:sp>
          <p:nvSpPr>
            <p:cNvPr id="69" name="rc69"/>
            <p:cNvSpPr/>
            <p:nvPr/>
          </p:nvSpPr>
          <p:spPr>
            <a:xfrm>
              <a:off x="6784385" y="2758431"/>
              <a:ext cx="259963" cy="91622"/>
            </a:xfrm>
            <a:prstGeom prst="rect">
              <a:avLst/>
            </a:prstGeom>
            <a:solidFill>
              <a:srgbClr val="E2231A">
                <a:alpha val="100000"/>
              </a:srgbClr>
            </a:solidFill>
          </p:spPr>
          <p:txBody>
            <a:bodyPr/>
            <a:lstStyle/>
            <a:p/>
          </p:txBody>
        </p:sp>
        <p:sp>
          <p:nvSpPr>
            <p:cNvPr id="70" name="rc70"/>
            <p:cNvSpPr/>
            <p:nvPr/>
          </p:nvSpPr>
          <p:spPr>
            <a:xfrm>
              <a:off x="7073233" y="2973591"/>
              <a:ext cx="259963" cy="1069599"/>
            </a:xfrm>
            <a:prstGeom prst="rect">
              <a:avLst/>
            </a:prstGeom>
            <a:solidFill>
              <a:srgbClr val="80BD41">
                <a:alpha val="100000"/>
              </a:srgbClr>
            </a:solidFill>
          </p:spPr>
          <p:txBody>
            <a:bodyPr/>
            <a:lstStyle/>
            <a:p/>
          </p:txBody>
        </p:sp>
        <p:sp>
          <p:nvSpPr>
            <p:cNvPr id="71" name="rc71"/>
            <p:cNvSpPr/>
            <p:nvPr/>
          </p:nvSpPr>
          <p:spPr>
            <a:xfrm>
              <a:off x="7073233" y="2873933"/>
              <a:ext cx="259963" cy="99657"/>
            </a:xfrm>
            <a:prstGeom prst="rect">
              <a:avLst/>
            </a:prstGeom>
            <a:solidFill>
              <a:srgbClr val="E2231A">
                <a:alpha val="100000"/>
              </a:srgbClr>
            </a:solidFill>
          </p:spPr>
          <p:txBody>
            <a:bodyPr/>
            <a:lstStyle/>
            <a:p/>
          </p:txBody>
        </p:sp>
        <p:sp>
          <p:nvSpPr>
            <p:cNvPr id="72" name="rc72"/>
            <p:cNvSpPr/>
            <p:nvPr/>
          </p:nvSpPr>
          <p:spPr>
            <a:xfrm>
              <a:off x="7362081" y="3044359"/>
              <a:ext cx="259963" cy="998831"/>
            </a:xfrm>
            <a:prstGeom prst="rect">
              <a:avLst/>
            </a:prstGeom>
            <a:solidFill>
              <a:srgbClr val="80BD41">
                <a:alpha val="100000"/>
              </a:srgbClr>
            </a:solidFill>
          </p:spPr>
          <p:txBody>
            <a:bodyPr/>
            <a:lstStyle/>
            <a:p/>
          </p:txBody>
        </p:sp>
        <p:sp>
          <p:nvSpPr>
            <p:cNvPr id="73" name="rc73"/>
            <p:cNvSpPr/>
            <p:nvPr/>
          </p:nvSpPr>
          <p:spPr>
            <a:xfrm>
              <a:off x="7362081" y="2934957"/>
              <a:ext cx="259963" cy="109402"/>
            </a:xfrm>
            <a:prstGeom prst="rect">
              <a:avLst/>
            </a:prstGeom>
            <a:solidFill>
              <a:srgbClr val="E2231A">
                <a:alpha val="100000"/>
              </a:srgbClr>
            </a:solidFill>
          </p:spPr>
          <p:txBody>
            <a:bodyPr/>
            <a:lstStyle/>
            <a:p/>
          </p:txBody>
        </p:sp>
        <p:sp>
          <p:nvSpPr>
            <p:cNvPr id="74" name="rc74"/>
            <p:cNvSpPr/>
            <p:nvPr/>
          </p:nvSpPr>
          <p:spPr>
            <a:xfrm>
              <a:off x="7650929" y="3079121"/>
              <a:ext cx="259963" cy="964069"/>
            </a:xfrm>
            <a:prstGeom prst="rect">
              <a:avLst/>
            </a:prstGeom>
            <a:solidFill>
              <a:srgbClr val="80BD41">
                <a:alpha val="100000"/>
              </a:srgbClr>
            </a:solidFill>
          </p:spPr>
          <p:txBody>
            <a:bodyPr/>
            <a:lstStyle/>
            <a:p/>
          </p:txBody>
        </p:sp>
        <p:sp>
          <p:nvSpPr>
            <p:cNvPr id="75" name="rc75"/>
            <p:cNvSpPr/>
            <p:nvPr/>
          </p:nvSpPr>
          <p:spPr>
            <a:xfrm>
              <a:off x="7650929" y="2978262"/>
              <a:ext cx="259963" cy="100858"/>
            </a:xfrm>
            <a:prstGeom prst="rect">
              <a:avLst/>
            </a:prstGeom>
            <a:solidFill>
              <a:srgbClr val="E2231A">
                <a:alpha val="100000"/>
              </a:srgbClr>
            </a:solidFill>
          </p:spPr>
          <p:txBody>
            <a:bodyPr/>
            <a:lstStyle/>
            <a:p/>
          </p:txBody>
        </p:sp>
        <p:sp>
          <p:nvSpPr>
            <p:cNvPr id="76" name="rc76"/>
            <p:cNvSpPr/>
            <p:nvPr/>
          </p:nvSpPr>
          <p:spPr>
            <a:xfrm>
              <a:off x="7939777" y="3093656"/>
              <a:ext cx="259963" cy="949533"/>
            </a:xfrm>
            <a:prstGeom prst="rect">
              <a:avLst/>
            </a:prstGeom>
            <a:solidFill>
              <a:srgbClr val="80BD41">
                <a:alpha val="100000"/>
              </a:srgbClr>
            </a:solidFill>
          </p:spPr>
          <p:txBody>
            <a:bodyPr/>
            <a:lstStyle/>
            <a:p/>
          </p:txBody>
        </p:sp>
        <p:sp>
          <p:nvSpPr>
            <p:cNvPr id="77" name="rc77"/>
            <p:cNvSpPr/>
            <p:nvPr/>
          </p:nvSpPr>
          <p:spPr>
            <a:xfrm>
              <a:off x="7939777" y="3001041"/>
              <a:ext cx="259963" cy="92615"/>
            </a:xfrm>
            <a:prstGeom prst="rect">
              <a:avLst/>
            </a:prstGeom>
            <a:solidFill>
              <a:srgbClr val="E2231A">
                <a:alpha val="100000"/>
              </a:srgbClr>
            </a:solidFill>
          </p:spPr>
          <p:txBody>
            <a:bodyPr/>
            <a:lstStyle/>
            <a:p/>
          </p:txBody>
        </p:sp>
        <p:sp>
          <p:nvSpPr>
            <p:cNvPr id="78" name="pl78"/>
            <p:cNvSpPr/>
            <p:nvPr/>
          </p:nvSpPr>
          <p:spPr>
            <a:xfrm>
              <a:off x="1426255" y="1158067"/>
              <a:ext cx="6643503" cy="240426"/>
            </a:xfrm>
            <a:custGeom>
              <a:avLst/>
              <a:pathLst>
                <a:path w="6643503" h="240426">
                  <a:moveTo>
                    <a:pt x="0" y="240426"/>
                  </a:moveTo>
                  <a:lnTo>
                    <a:pt x="288847" y="210373"/>
                  </a:lnTo>
                  <a:lnTo>
                    <a:pt x="577695" y="240426"/>
                  </a:lnTo>
                  <a:lnTo>
                    <a:pt x="866543" y="240426"/>
                  </a:lnTo>
                  <a:lnTo>
                    <a:pt x="1155391" y="210373"/>
                  </a:lnTo>
                  <a:lnTo>
                    <a:pt x="1444239" y="210373"/>
                  </a:lnTo>
                  <a:lnTo>
                    <a:pt x="1733087" y="90160"/>
                  </a:lnTo>
                  <a:lnTo>
                    <a:pt x="2021935" y="90160"/>
                  </a:lnTo>
                  <a:lnTo>
                    <a:pt x="2310783" y="60106"/>
                  </a:lnTo>
                  <a:lnTo>
                    <a:pt x="2599631" y="0"/>
                  </a:lnTo>
                  <a:lnTo>
                    <a:pt x="2888479" y="30053"/>
                  </a:lnTo>
                  <a:lnTo>
                    <a:pt x="3177327" y="0"/>
                  </a:lnTo>
                  <a:lnTo>
                    <a:pt x="3466175" y="30053"/>
                  </a:lnTo>
                  <a:lnTo>
                    <a:pt x="3755023" y="30053"/>
                  </a:lnTo>
                  <a:lnTo>
                    <a:pt x="4043871" y="30053"/>
                  </a:lnTo>
                  <a:lnTo>
                    <a:pt x="4332719" y="30053"/>
                  </a:lnTo>
                  <a:lnTo>
                    <a:pt x="4621567" y="30053"/>
                  </a:lnTo>
                  <a:lnTo>
                    <a:pt x="4910415" y="90160"/>
                  </a:lnTo>
                  <a:lnTo>
                    <a:pt x="5199263" y="60106"/>
                  </a:lnTo>
                  <a:lnTo>
                    <a:pt x="5488111" y="90160"/>
                  </a:lnTo>
                  <a:lnTo>
                    <a:pt x="5776959" y="150266"/>
                  </a:lnTo>
                  <a:lnTo>
                    <a:pt x="6065807" y="180320"/>
                  </a:lnTo>
                  <a:lnTo>
                    <a:pt x="6354655" y="150266"/>
                  </a:lnTo>
                  <a:lnTo>
                    <a:pt x="6643503" y="150266"/>
                  </a:lnTo>
                </a:path>
              </a:pathLst>
            </a:custGeom>
            <a:ln w="27101" cap="flat">
              <a:solidFill>
                <a:srgbClr val="0058AB">
                  <a:alpha val="100000"/>
                </a:srgbClr>
              </a:solidFill>
              <a:prstDash val="solid"/>
              <a:round/>
            </a:ln>
          </p:spPr>
          <p:txBody>
            <a:bodyPr/>
            <a:lstStyle/>
            <a:p/>
          </p:txBody>
        </p:sp>
        <p:sp>
          <p:nvSpPr>
            <p:cNvPr id="79" name="tx79"/>
            <p:cNvSpPr/>
            <p:nvPr/>
          </p:nvSpPr>
          <p:spPr>
            <a:xfrm>
              <a:off x="1355917" y="121551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88</a:t>
              </a:r>
            </a:p>
          </p:txBody>
        </p:sp>
        <p:sp>
          <p:nvSpPr>
            <p:cNvPr id="80" name="tx80"/>
            <p:cNvSpPr/>
            <p:nvPr/>
          </p:nvSpPr>
          <p:spPr>
            <a:xfrm>
              <a:off x="2800157" y="118546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89</a:t>
              </a:r>
            </a:p>
          </p:txBody>
        </p:sp>
        <p:sp>
          <p:nvSpPr>
            <p:cNvPr id="81" name="tx81"/>
            <p:cNvSpPr/>
            <p:nvPr/>
          </p:nvSpPr>
          <p:spPr>
            <a:xfrm>
              <a:off x="4244397"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2" name="tx82"/>
            <p:cNvSpPr/>
            <p:nvPr/>
          </p:nvSpPr>
          <p:spPr>
            <a:xfrm>
              <a:off x="5688637"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3" name="tx83"/>
            <p:cNvSpPr/>
            <p:nvPr/>
          </p:nvSpPr>
          <p:spPr>
            <a:xfrm>
              <a:off x="6844029"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4" name="tx84"/>
            <p:cNvSpPr/>
            <p:nvPr/>
          </p:nvSpPr>
          <p:spPr>
            <a:xfrm>
              <a:off x="7132877" y="112535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5" name="tx85"/>
            <p:cNvSpPr/>
            <p:nvPr/>
          </p:nvSpPr>
          <p:spPr>
            <a:xfrm>
              <a:off x="7421725" y="11554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86" name="tx86"/>
            <p:cNvSpPr/>
            <p:nvPr/>
          </p:nvSpPr>
          <p:spPr>
            <a:xfrm>
              <a:off x="7710573" y="112535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7" name="tx87"/>
            <p:cNvSpPr/>
            <p:nvPr/>
          </p:nvSpPr>
          <p:spPr>
            <a:xfrm>
              <a:off x="7999421" y="112535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8" name="tx88"/>
            <p:cNvSpPr/>
            <p:nvPr/>
          </p:nvSpPr>
          <p:spPr>
            <a:xfrm>
              <a:off x="1320761" y="339585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34.8</a:t>
              </a:r>
            </a:p>
          </p:txBody>
        </p:sp>
        <p:sp>
          <p:nvSpPr>
            <p:cNvPr id="89" name="tx89"/>
            <p:cNvSpPr/>
            <p:nvPr/>
          </p:nvSpPr>
          <p:spPr>
            <a:xfrm>
              <a:off x="1350906" y="270564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4.8</a:t>
              </a:r>
            </a:p>
          </p:txBody>
        </p:sp>
        <p:sp>
          <p:nvSpPr>
            <p:cNvPr id="90" name="tx90"/>
            <p:cNvSpPr/>
            <p:nvPr/>
          </p:nvSpPr>
          <p:spPr>
            <a:xfrm>
              <a:off x="2765001" y="339914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34.6</a:t>
              </a:r>
            </a:p>
          </p:txBody>
        </p:sp>
        <p:sp>
          <p:nvSpPr>
            <p:cNvPr id="91" name="tx91"/>
            <p:cNvSpPr/>
            <p:nvPr/>
          </p:nvSpPr>
          <p:spPr>
            <a:xfrm>
              <a:off x="2795146" y="2720251"/>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4.3</a:t>
              </a:r>
            </a:p>
          </p:txBody>
        </p:sp>
        <p:sp>
          <p:nvSpPr>
            <p:cNvPr id="92" name="tx92"/>
            <p:cNvSpPr/>
            <p:nvPr/>
          </p:nvSpPr>
          <p:spPr>
            <a:xfrm>
              <a:off x="4209241" y="331789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39.3</a:t>
              </a:r>
            </a:p>
          </p:txBody>
        </p:sp>
        <p:sp>
          <p:nvSpPr>
            <p:cNvPr id="93" name="tx93"/>
            <p:cNvSpPr/>
            <p:nvPr/>
          </p:nvSpPr>
          <p:spPr>
            <a:xfrm>
              <a:off x="4284590" y="25999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a:t>
              </a:r>
            </a:p>
          </p:txBody>
        </p:sp>
        <p:sp>
          <p:nvSpPr>
            <p:cNvPr id="94" name="tx94"/>
            <p:cNvSpPr/>
            <p:nvPr/>
          </p:nvSpPr>
          <p:spPr>
            <a:xfrm>
              <a:off x="5653481" y="331561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39.4</a:t>
              </a:r>
            </a:p>
          </p:txBody>
        </p:sp>
        <p:sp>
          <p:nvSpPr>
            <p:cNvPr id="95" name="tx95"/>
            <p:cNvSpPr/>
            <p:nvPr/>
          </p:nvSpPr>
          <p:spPr>
            <a:xfrm>
              <a:off x="5683626" y="2589191"/>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a:t>
              </a:r>
            </a:p>
          </p:txBody>
        </p:sp>
        <p:sp>
          <p:nvSpPr>
            <p:cNvPr id="96" name="tx96"/>
            <p:cNvSpPr/>
            <p:nvPr/>
          </p:nvSpPr>
          <p:spPr>
            <a:xfrm>
              <a:off x="6808873" y="340612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34.2</a:t>
              </a:r>
            </a:p>
          </p:txBody>
        </p:sp>
        <p:sp>
          <p:nvSpPr>
            <p:cNvPr id="97" name="tx97"/>
            <p:cNvSpPr/>
            <p:nvPr/>
          </p:nvSpPr>
          <p:spPr>
            <a:xfrm>
              <a:off x="6839018" y="276380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2.6</a:t>
              </a:r>
            </a:p>
          </p:txBody>
        </p:sp>
        <p:sp>
          <p:nvSpPr>
            <p:cNvPr id="98" name="tx98"/>
            <p:cNvSpPr/>
            <p:nvPr/>
          </p:nvSpPr>
          <p:spPr>
            <a:xfrm>
              <a:off x="7097721" y="346789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30.7</a:t>
              </a:r>
            </a:p>
          </p:txBody>
        </p:sp>
        <p:sp>
          <p:nvSpPr>
            <p:cNvPr id="99" name="tx99"/>
            <p:cNvSpPr/>
            <p:nvPr/>
          </p:nvSpPr>
          <p:spPr>
            <a:xfrm>
              <a:off x="7127866" y="288332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2.9</a:t>
              </a:r>
            </a:p>
          </p:txBody>
        </p:sp>
        <p:sp>
          <p:nvSpPr>
            <p:cNvPr id="100" name="tx100"/>
            <p:cNvSpPr/>
            <p:nvPr/>
          </p:nvSpPr>
          <p:spPr>
            <a:xfrm>
              <a:off x="7386569" y="350333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28.7</a:t>
              </a:r>
            </a:p>
          </p:txBody>
        </p:sp>
        <p:sp>
          <p:nvSpPr>
            <p:cNvPr id="101" name="tx101"/>
            <p:cNvSpPr/>
            <p:nvPr/>
          </p:nvSpPr>
          <p:spPr>
            <a:xfrm>
              <a:off x="7416714" y="2949165"/>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3.1</a:t>
              </a:r>
            </a:p>
          </p:txBody>
        </p:sp>
        <p:sp>
          <p:nvSpPr>
            <p:cNvPr id="102" name="tx102"/>
            <p:cNvSpPr/>
            <p:nvPr/>
          </p:nvSpPr>
          <p:spPr>
            <a:xfrm>
              <a:off x="7675417" y="3522039"/>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27.7</a:t>
              </a:r>
            </a:p>
          </p:txBody>
        </p:sp>
        <p:sp>
          <p:nvSpPr>
            <p:cNvPr id="103" name="tx103"/>
            <p:cNvSpPr/>
            <p:nvPr/>
          </p:nvSpPr>
          <p:spPr>
            <a:xfrm>
              <a:off x="7705562" y="298825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2.9</a:t>
              </a:r>
            </a:p>
          </p:txBody>
        </p:sp>
        <p:sp>
          <p:nvSpPr>
            <p:cNvPr id="104" name="tx104"/>
            <p:cNvSpPr/>
            <p:nvPr/>
          </p:nvSpPr>
          <p:spPr>
            <a:xfrm>
              <a:off x="7964265" y="3529306"/>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27.2</a:t>
              </a:r>
            </a:p>
          </p:txBody>
        </p:sp>
        <p:sp>
          <p:nvSpPr>
            <p:cNvPr id="105" name="tx105"/>
            <p:cNvSpPr/>
            <p:nvPr/>
          </p:nvSpPr>
          <p:spPr>
            <a:xfrm>
              <a:off x="7994410" y="3008232"/>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a:t>
              </a:r>
            </a:p>
          </p:txBody>
        </p:sp>
        <p:sp>
          <p:nvSpPr>
            <p:cNvPr id="106" name="tx106"/>
            <p:cNvSpPr/>
            <p:nvPr/>
          </p:nvSpPr>
          <p:spPr>
            <a:xfrm>
              <a:off x="1320761" y="250577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39.6</a:t>
              </a:r>
            </a:p>
          </p:txBody>
        </p:sp>
        <p:sp>
          <p:nvSpPr>
            <p:cNvPr id="107" name="tx107"/>
            <p:cNvSpPr/>
            <p:nvPr/>
          </p:nvSpPr>
          <p:spPr>
            <a:xfrm>
              <a:off x="2765001" y="252850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38.9</a:t>
              </a:r>
            </a:p>
          </p:txBody>
        </p:sp>
        <p:sp>
          <p:nvSpPr>
            <p:cNvPr id="108" name="tx108"/>
            <p:cNvSpPr/>
            <p:nvPr/>
          </p:nvSpPr>
          <p:spPr>
            <a:xfrm>
              <a:off x="4209241" y="24475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41.3</a:t>
              </a:r>
            </a:p>
          </p:txBody>
        </p:sp>
        <p:sp>
          <p:nvSpPr>
            <p:cNvPr id="109" name="tx109"/>
            <p:cNvSpPr/>
            <p:nvPr/>
          </p:nvSpPr>
          <p:spPr>
            <a:xfrm>
              <a:off x="5653481" y="2434834"/>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41.7</a:t>
              </a:r>
            </a:p>
          </p:txBody>
        </p:sp>
        <p:sp>
          <p:nvSpPr>
            <p:cNvPr id="110" name="tx110"/>
            <p:cNvSpPr/>
            <p:nvPr/>
          </p:nvSpPr>
          <p:spPr>
            <a:xfrm>
              <a:off x="6808873" y="260154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36.9</a:t>
              </a:r>
            </a:p>
          </p:txBody>
        </p:sp>
        <p:sp>
          <p:nvSpPr>
            <p:cNvPr id="111" name="tx111"/>
            <p:cNvSpPr/>
            <p:nvPr/>
          </p:nvSpPr>
          <p:spPr>
            <a:xfrm>
              <a:off x="7097721" y="271704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33.5</a:t>
              </a:r>
            </a:p>
          </p:txBody>
        </p:sp>
        <p:sp>
          <p:nvSpPr>
            <p:cNvPr id="112" name="tx112"/>
            <p:cNvSpPr/>
            <p:nvPr/>
          </p:nvSpPr>
          <p:spPr>
            <a:xfrm>
              <a:off x="7386569" y="277806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31.8</a:t>
              </a:r>
            </a:p>
          </p:txBody>
        </p:sp>
        <p:sp>
          <p:nvSpPr>
            <p:cNvPr id="113" name="tx113"/>
            <p:cNvSpPr/>
            <p:nvPr/>
          </p:nvSpPr>
          <p:spPr>
            <a:xfrm>
              <a:off x="7675417" y="282137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30.5</a:t>
              </a:r>
            </a:p>
          </p:txBody>
        </p:sp>
        <p:sp>
          <p:nvSpPr>
            <p:cNvPr id="114" name="tx114"/>
            <p:cNvSpPr/>
            <p:nvPr/>
          </p:nvSpPr>
          <p:spPr>
            <a:xfrm>
              <a:off x="7964265" y="2844203"/>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29.9</a:t>
              </a:r>
            </a:p>
          </p:txBody>
        </p:sp>
        <p:sp>
          <p:nvSpPr>
            <p:cNvPr id="115" name="tx115"/>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6" name="tx116"/>
            <p:cNvSpPr/>
            <p:nvPr/>
          </p:nvSpPr>
          <p:spPr>
            <a:xfrm>
              <a:off x="616710" y="3119530"/>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25M</a:t>
              </a:r>
            </a:p>
          </p:txBody>
        </p:sp>
        <p:sp>
          <p:nvSpPr>
            <p:cNvPr id="117" name="tx117"/>
            <p:cNvSpPr/>
            <p:nvPr/>
          </p:nvSpPr>
          <p:spPr>
            <a:xfrm>
              <a:off x="616710" y="2247985"/>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50M</a:t>
              </a:r>
            </a:p>
          </p:txBody>
        </p:sp>
        <p:sp>
          <p:nvSpPr>
            <p:cNvPr id="118" name="tx118"/>
            <p:cNvSpPr/>
            <p:nvPr/>
          </p:nvSpPr>
          <p:spPr>
            <a:xfrm>
              <a:off x="616710" y="1376849"/>
              <a:ext cx="271760"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75M</a:t>
              </a:r>
            </a:p>
          </p:txBody>
        </p:sp>
        <p:sp>
          <p:nvSpPr>
            <p:cNvPr id="119" name="tx119"/>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0" name="tx120"/>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1" name="tx121"/>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2" name="tx122"/>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3" name="tx123"/>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4" name="tx124"/>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5" name="tx125"/>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6" name="tx126"/>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7" name="tx127"/>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8" name="tx128"/>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9" name="tx129"/>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0" name="tx130"/>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1" name="tx131"/>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2" name="tx132"/>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3" name="tx133"/>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4" name="tx134"/>
            <p:cNvSpPr/>
            <p:nvPr/>
          </p:nvSpPr>
          <p:spPr>
            <a:xfrm rot="5400000">
              <a:off x="8326001" y="2399836"/>
              <a:ext cx="1288746"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135" name="pl135"/>
            <p:cNvSpPr/>
            <p:nvPr/>
          </p:nvSpPr>
          <p:spPr>
            <a:xfrm>
              <a:off x="2892766"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6" name="tx136"/>
            <p:cNvSpPr/>
            <p:nvPr/>
          </p:nvSpPr>
          <p:spPr>
            <a:xfrm>
              <a:off x="3159865" y="5004215"/>
              <a:ext cx="100163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a:t>
              </a:r>
            </a:p>
          </p:txBody>
        </p:sp>
        <p:sp>
          <p:nvSpPr>
            <p:cNvPr id="137" name="rc137"/>
            <p:cNvSpPr/>
            <p:nvPr/>
          </p:nvSpPr>
          <p:spPr>
            <a:xfrm>
              <a:off x="4448859" y="4984592"/>
              <a:ext cx="201456" cy="201456"/>
            </a:xfrm>
            <a:prstGeom prst="rect">
              <a:avLst/>
            </a:prstGeom>
            <a:solidFill>
              <a:srgbClr val="E2231A">
                <a:alpha val="100000"/>
              </a:srgbClr>
            </a:solidFill>
          </p:spPr>
          <p:txBody>
            <a:bodyPr/>
            <a:lstStyle/>
            <a:p/>
          </p:txBody>
        </p:sp>
        <p:sp>
          <p:nvSpPr>
            <p:cNvPr id="138" name="rc138"/>
            <p:cNvSpPr/>
            <p:nvPr/>
          </p:nvSpPr>
          <p:spPr>
            <a:xfrm>
              <a:off x="5653947" y="4984592"/>
              <a:ext cx="201456" cy="201456"/>
            </a:xfrm>
            <a:prstGeom prst="rect">
              <a:avLst/>
            </a:prstGeom>
            <a:solidFill>
              <a:srgbClr val="80BD41">
                <a:alpha val="100000"/>
              </a:srgbClr>
            </a:solidFill>
          </p:spPr>
          <p:txBody>
            <a:bodyPr/>
            <a:lstStyle/>
            <a:p/>
          </p:txBody>
        </p:sp>
        <p:sp>
          <p:nvSpPr>
            <p:cNvPr id="139" name="tx139"/>
            <p:cNvSpPr/>
            <p:nvPr/>
          </p:nvSpPr>
          <p:spPr>
            <a:xfrm>
              <a:off x="4728904"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40" name="tx140"/>
            <p:cNvSpPr/>
            <p:nvPr/>
          </p:nvSpPr>
          <p:spPr>
            <a:xfrm>
              <a:off x="5933992"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1" name="tx141"/>
            <p:cNvSpPr/>
            <p:nvPr/>
          </p:nvSpPr>
          <p:spPr>
            <a:xfrm>
              <a:off x="951100" y="467611"/>
              <a:ext cx="827468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MCV1 coverage, and number of vaccinated and unvaccinated children, Never Gavi MICs, 2000-2023</a:t>
              </a:r>
            </a:p>
          </p:txBody>
        </p:sp>
        <p:sp>
          <p:nvSpPr>
            <p:cNvPr id="142" name="pl142"/>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3" name="pl143"/>
            <p:cNvSpPr/>
            <p:nvPr/>
          </p:nvSpPr>
          <p:spPr>
            <a:xfrm>
              <a:off x="2188296"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397234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5756389"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7540435"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8" name="pl148"/>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9" name="pl149"/>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3080319"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86436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6648412"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8432458"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4" name="rc154"/>
            <p:cNvSpPr/>
            <p:nvPr/>
          </p:nvSpPr>
          <p:spPr>
            <a:xfrm>
              <a:off x="1296273" y="5823753"/>
              <a:ext cx="6105852" cy="242738"/>
            </a:xfrm>
            <a:prstGeom prst="rect">
              <a:avLst/>
            </a:prstGeom>
            <a:solidFill>
              <a:srgbClr val="80BD41">
                <a:alpha val="100000"/>
              </a:srgbClr>
            </a:solidFill>
          </p:spPr>
          <p:txBody>
            <a:bodyPr/>
            <a:lstStyle/>
            <a:p/>
          </p:txBody>
        </p:sp>
        <p:sp>
          <p:nvSpPr>
            <p:cNvPr id="155" name="rc155"/>
            <p:cNvSpPr/>
            <p:nvPr/>
          </p:nvSpPr>
          <p:spPr>
            <a:xfrm>
              <a:off x="7402126" y="5823753"/>
              <a:ext cx="468877" cy="242738"/>
            </a:xfrm>
            <a:prstGeom prst="rect">
              <a:avLst/>
            </a:prstGeom>
            <a:solidFill>
              <a:srgbClr val="E2231A">
                <a:alpha val="100000"/>
              </a:srgbClr>
            </a:solidFill>
          </p:spPr>
          <p:txBody>
            <a:bodyPr/>
            <a:lstStyle/>
            <a:p/>
          </p:txBody>
        </p:sp>
        <p:sp>
          <p:nvSpPr>
            <p:cNvPr id="156" name="rc156"/>
            <p:cNvSpPr/>
            <p:nvPr/>
          </p:nvSpPr>
          <p:spPr>
            <a:xfrm>
              <a:off x="1296273" y="5435371"/>
              <a:ext cx="4859219" cy="242738"/>
            </a:xfrm>
            <a:prstGeom prst="rect">
              <a:avLst/>
            </a:prstGeom>
            <a:solidFill>
              <a:srgbClr val="80BD41">
                <a:alpha val="100000"/>
              </a:srgbClr>
            </a:solidFill>
          </p:spPr>
          <p:txBody>
            <a:bodyPr/>
            <a:lstStyle/>
            <a:p/>
          </p:txBody>
        </p:sp>
        <p:sp>
          <p:nvSpPr>
            <p:cNvPr id="157" name="rc157"/>
            <p:cNvSpPr/>
            <p:nvPr/>
          </p:nvSpPr>
          <p:spPr>
            <a:xfrm>
              <a:off x="6155493" y="5435371"/>
              <a:ext cx="473958" cy="242738"/>
            </a:xfrm>
            <a:prstGeom prst="rect">
              <a:avLst/>
            </a:prstGeom>
            <a:solidFill>
              <a:srgbClr val="E2231A">
                <a:alpha val="100000"/>
              </a:srgbClr>
            </a:solidFill>
          </p:spPr>
          <p:txBody>
            <a:bodyPr/>
            <a:lstStyle/>
            <a:p/>
          </p:txBody>
        </p:sp>
        <p:sp>
          <p:nvSpPr>
            <p:cNvPr id="158" name="tx158"/>
            <p:cNvSpPr/>
            <p:nvPr/>
          </p:nvSpPr>
          <p:spPr>
            <a:xfrm>
              <a:off x="4212761"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34.2</a:t>
              </a:r>
            </a:p>
          </p:txBody>
        </p:sp>
        <p:sp>
          <p:nvSpPr>
            <p:cNvPr id="159" name="tx159"/>
            <p:cNvSpPr/>
            <p:nvPr/>
          </p:nvSpPr>
          <p:spPr>
            <a:xfrm>
              <a:off x="7539114"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2.6</a:t>
              </a:r>
            </a:p>
          </p:txBody>
        </p:sp>
        <p:sp>
          <p:nvSpPr>
            <p:cNvPr id="160" name="tx160"/>
            <p:cNvSpPr/>
            <p:nvPr/>
          </p:nvSpPr>
          <p:spPr>
            <a:xfrm>
              <a:off x="3589445" y="5506150"/>
              <a:ext cx="272877"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27.2</a:t>
              </a:r>
            </a:p>
          </p:txBody>
        </p:sp>
        <p:sp>
          <p:nvSpPr>
            <p:cNvPr id="161" name="tx161"/>
            <p:cNvSpPr/>
            <p:nvPr/>
          </p:nvSpPr>
          <p:spPr>
            <a:xfrm>
              <a:off x="6295021" y="5506150"/>
              <a:ext cx="194902"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2.7</a:t>
              </a:r>
            </a:p>
          </p:txBody>
        </p:sp>
        <p:sp>
          <p:nvSpPr>
            <p:cNvPr id="162" name="tx162"/>
            <p:cNvSpPr/>
            <p:nvPr/>
          </p:nvSpPr>
          <p:spPr>
            <a:xfrm>
              <a:off x="8059082"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36.9</a:t>
              </a:r>
            </a:p>
          </p:txBody>
        </p:sp>
        <p:sp>
          <p:nvSpPr>
            <p:cNvPr id="163" name="tx163"/>
            <p:cNvSpPr/>
            <p:nvPr/>
          </p:nvSpPr>
          <p:spPr>
            <a:xfrm>
              <a:off x="6755452"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29.9</a:t>
              </a:r>
            </a:p>
          </p:txBody>
        </p:sp>
        <p:sp>
          <p:nvSpPr>
            <p:cNvPr id="164" name="tx164"/>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5" name="tx165"/>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6" name="tx166"/>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7" name="tx167"/>
            <p:cNvSpPr/>
            <p:nvPr/>
          </p:nvSpPr>
          <p:spPr>
            <a:xfrm>
              <a:off x="2925033"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8" name="tx168"/>
            <p:cNvSpPr/>
            <p:nvPr/>
          </p:nvSpPr>
          <p:spPr>
            <a:xfrm>
              <a:off x="4709079"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69" name="tx169"/>
            <p:cNvSpPr/>
            <p:nvPr/>
          </p:nvSpPr>
          <p:spPr>
            <a:xfrm>
              <a:off x="6493125" y="6158495"/>
              <a:ext cx="310573"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 M</a:t>
              </a:r>
            </a:p>
          </p:txBody>
        </p:sp>
        <p:sp>
          <p:nvSpPr>
            <p:cNvPr id="170" name="tx170"/>
            <p:cNvSpPr/>
            <p:nvPr/>
          </p:nvSpPr>
          <p:spPr>
            <a:xfrm>
              <a:off x="8277171"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 M</a:t>
              </a:r>
            </a:p>
          </p:txBody>
        </p:sp>
        <p:sp>
          <p:nvSpPr>
            <p:cNvPr id="171" name="tx171"/>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2" name="tx172"/>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MCV1 coverage in 2023 (91%) was lower than in 2019 (93%).
The number of children vaccinated with MCV1 decreased 20% from 34.2m in 2019 to 27.2m in 2023.
The number of surviving infants decreased approximately 19% from 36.9m in 2019 to 29.9m in 2023.
In 2023, 7m fewer children were vaccinated than in 2019.
In 2023, there were 7m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22440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2342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2244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2146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7490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87391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1729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47195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097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8624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2363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6101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9840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3578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7317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1055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4794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98533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12271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6010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39748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53487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7225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0964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94702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08441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22179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35918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49656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63395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7133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90872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04610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18349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32088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45826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59565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73303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87042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00780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14519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28257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41996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55734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69473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83211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96950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10688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24427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38165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51904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65643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79381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93120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06858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20597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34335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48074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61812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75551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89289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03028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16766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30505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44243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57982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71720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85459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99197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73" name="rc73"/>
            <p:cNvSpPr/>
            <p:nvPr/>
          </p:nvSpPr>
          <p:spPr>
            <a:xfrm>
              <a:off x="824424" y="2901957"/>
              <a:ext cx="123646" cy="672942"/>
            </a:xfrm>
            <a:prstGeom prst="rect">
              <a:avLst/>
            </a:prstGeom>
            <a:solidFill>
              <a:srgbClr val="80BD41">
                <a:alpha val="100000"/>
              </a:srgbClr>
            </a:solidFill>
          </p:spPr>
          <p:txBody>
            <a:bodyPr/>
            <a:lstStyle/>
            <a:p/>
          </p:txBody>
        </p:sp>
        <p:sp>
          <p:nvSpPr>
            <p:cNvPr id="74" name="rc74"/>
            <p:cNvSpPr/>
            <p:nvPr/>
          </p:nvSpPr>
          <p:spPr>
            <a:xfrm>
              <a:off x="961810" y="2032740"/>
              <a:ext cx="123646" cy="1542159"/>
            </a:xfrm>
            <a:prstGeom prst="rect">
              <a:avLst/>
            </a:prstGeom>
            <a:solidFill>
              <a:srgbClr val="80BD41">
                <a:alpha val="100000"/>
              </a:srgbClr>
            </a:solidFill>
          </p:spPr>
          <p:txBody>
            <a:bodyPr/>
            <a:lstStyle/>
            <a:p/>
          </p:txBody>
        </p:sp>
        <p:sp>
          <p:nvSpPr>
            <p:cNvPr id="75" name="rc75"/>
            <p:cNvSpPr/>
            <p:nvPr/>
          </p:nvSpPr>
          <p:spPr>
            <a:xfrm>
              <a:off x="1099195" y="1864504"/>
              <a:ext cx="123646" cy="1710395"/>
            </a:xfrm>
            <a:prstGeom prst="rect">
              <a:avLst/>
            </a:prstGeom>
            <a:solidFill>
              <a:srgbClr val="80BD41">
                <a:alpha val="100000"/>
              </a:srgbClr>
            </a:solidFill>
          </p:spPr>
          <p:txBody>
            <a:bodyPr/>
            <a:lstStyle/>
            <a:p/>
          </p:txBody>
        </p:sp>
        <p:sp>
          <p:nvSpPr>
            <p:cNvPr id="76" name="rc76"/>
            <p:cNvSpPr/>
            <p:nvPr/>
          </p:nvSpPr>
          <p:spPr>
            <a:xfrm>
              <a:off x="1236580" y="1724308"/>
              <a:ext cx="123646" cy="1850591"/>
            </a:xfrm>
            <a:prstGeom prst="rect">
              <a:avLst/>
            </a:prstGeom>
            <a:solidFill>
              <a:srgbClr val="80BD41">
                <a:alpha val="100000"/>
              </a:srgbClr>
            </a:solidFill>
          </p:spPr>
          <p:txBody>
            <a:bodyPr/>
            <a:lstStyle/>
            <a:p/>
          </p:txBody>
        </p:sp>
        <p:sp>
          <p:nvSpPr>
            <p:cNvPr id="77" name="rc77"/>
            <p:cNvSpPr/>
            <p:nvPr/>
          </p:nvSpPr>
          <p:spPr>
            <a:xfrm>
              <a:off x="1373965" y="1668229"/>
              <a:ext cx="123646" cy="1906670"/>
            </a:xfrm>
            <a:prstGeom prst="rect">
              <a:avLst/>
            </a:prstGeom>
            <a:solidFill>
              <a:srgbClr val="80BD41">
                <a:alpha val="100000"/>
              </a:srgbClr>
            </a:solidFill>
          </p:spPr>
          <p:txBody>
            <a:bodyPr/>
            <a:lstStyle/>
            <a:p/>
          </p:txBody>
        </p:sp>
        <p:sp>
          <p:nvSpPr>
            <p:cNvPr id="78" name="rc78"/>
            <p:cNvSpPr/>
            <p:nvPr/>
          </p:nvSpPr>
          <p:spPr>
            <a:xfrm>
              <a:off x="1511351" y="1612151"/>
              <a:ext cx="123646" cy="1962748"/>
            </a:xfrm>
            <a:prstGeom prst="rect">
              <a:avLst/>
            </a:prstGeom>
            <a:solidFill>
              <a:srgbClr val="80BD41">
                <a:alpha val="100000"/>
              </a:srgbClr>
            </a:solidFill>
          </p:spPr>
          <p:txBody>
            <a:bodyPr/>
            <a:lstStyle/>
            <a:p/>
          </p:txBody>
        </p:sp>
        <p:sp>
          <p:nvSpPr>
            <p:cNvPr id="79" name="rc79"/>
            <p:cNvSpPr/>
            <p:nvPr/>
          </p:nvSpPr>
          <p:spPr>
            <a:xfrm>
              <a:off x="1648736" y="1584111"/>
              <a:ext cx="123646" cy="1990788"/>
            </a:xfrm>
            <a:prstGeom prst="rect">
              <a:avLst/>
            </a:prstGeom>
            <a:solidFill>
              <a:srgbClr val="80BD41">
                <a:alpha val="100000"/>
              </a:srgbClr>
            </a:solidFill>
          </p:spPr>
          <p:txBody>
            <a:bodyPr/>
            <a:lstStyle/>
            <a:p/>
          </p:txBody>
        </p:sp>
        <p:sp>
          <p:nvSpPr>
            <p:cNvPr id="80" name="rc80"/>
            <p:cNvSpPr/>
            <p:nvPr/>
          </p:nvSpPr>
          <p:spPr>
            <a:xfrm>
              <a:off x="1923507" y="1528033"/>
              <a:ext cx="123646" cy="2046866"/>
            </a:xfrm>
            <a:prstGeom prst="rect">
              <a:avLst/>
            </a:prstGeom>
            <a:solidFill>
              <a:srgbClr val="80BD41">
                <a:alpha val="100000"/>
              </a:srgbClr>
            </a:solidFill>
          </p:spPr>
          <p:txBody>
            <a:bodyPr/>
            <a:lstStyle/>
            <a:p/>
          </p:txBody>
        </p:sp>
        <p:sp>
          <p:nvSpPr>
            <p:cNvPr id="81" name="rc81"/>
            <p:cNvSpPr/>
            <p:nvPr/>
          </p:nvSpPr>
          <p:spPr>
            <a:xfrm>
              <a:off x="1786121" y="1528033"/>
              <a:ext cx="123646" cy="2046866"/>
            </a:xfrm>
            <a:prstGeom prst="rect">
              <a:avLst/>
            </a:prstGeom>
            <a:solidFill>
              <a:srgbClr val="80BD41">
                <a:alpha val="100000"/>
              </a:srgbClr>
            </a:solidFill>
          </p:spPr>
          <p:txBody>
            <a:bodyPr/>
            <a:lstStyle/>
            <a:p/>
          </p:txBody>
        </p:sp>
        <p:sp>
          <p:nvSpPr>
            <p:cNvPr id="82" name="rc82"/>
            <p:cNvSpPr/>
            <p:nvPr/>
          </p:nvSpPr>
          <p:spPr>
            <a:xfrm>
              <a:off x="2060892" y="1528033"/>
              <a:ext cx="123646" cy="2046866"/>
            </a:xfrm>
            <a:prstGeom prst="rect">
              <a:avLst/>
            </a:prstGeom>
            <a:solidFill>
              <a:srgbClr val="80BD41">
                <a:alpha val="100000"/>
              </a:srgbClr>
            </a:solidFill>
          </p:spPr>
          <p:txBody>
            <a:bodyPr/>
            <a:lstStyle/>
            <a:p/>
          </p:txBody>
        </p:sp>
        <p:sp>
          <p:nvSpPr>
            <p:cNvPr id="83" name="rc83"/>
            <p:cNvSpPr/>
            <p:nvPr/>
          </p:nvSpPr>
          <p:spPr>
            <a:xfrm>
              <a:off x="2198277" y="1499994"/>
              <a:ext cx="123646" cy="2074906"/>
            </a:xfrm>
            <a:prstGeom prst="rect">
              <a:avLst/>
            </a:prstGeom>
            <a:solidFill>
              <a:srgbClr val="80BD41">
                <a:alpha val="100000"/>
              </a:srgbClr>
            </a:solidFill>
          </p:spPr>
          <p:txBody>
            <a:bodyPr/>
            <a:lstStyle/>
            <a:p/>
          </p:txBody>
        </p:sp>
        <p:sp>
          <p:nvSpPr>
            <p:cNvPr id="84" name="rc84"/>
            <p:cNvSpPr/>
            <p:nvPr/>
          </p:nvSpPr>
          <p:spPr>
            <a:xfrm>
              <a:off x="2335662" y="1443915"/>
              <a:ext cx="123646" cy="2130984"/>
            </a:xfrm>
            <a:prstGeom prst="rect">
              <a:avLst/>
            </a:prstGeom>
            <a:solidFill>
              <a:srgbClr val="80BD41">
                <a:alpha val="100000"/>
              </a:srgbClr>
            </a:solidFill>
          </p:spPr>
          <p:txBody>
            <a:bodyPr/>
            <a:lstStyle/>
            <a:p/>
          </p:txBody>
        </p:sp>
        <p:sp>
          <p:nvSpPr>
            <p:cNvPr id="85" name="rc85"/>
            <p:cNvSpPr/>
            <p:nvPr/>
          </p:nvSpPr>
          <p:spPr>
            <a:xfrm>
              <a:off x="2610433" y="1331758"/>
              <a:ext cx="123646" cy="2243141"/>
            </a:xfrm>
            <a:prstGeom prst="rect">
              <a:avLst/>
            </a:prstGeom>
            <a:solidFill>
              <a:srgbClr val="80BD41">
                <a:alpha val="100000"/>
              </a:srgbClr>
            </a:solidFill>
          </p:spPr>
          <p:txBody>
            <a:bodyPr/>
            <a:lstStyle/>
            <a:p/>
          </p:txBody>
        </p:sp>
        <p:sp>
          <p:nvSpPr>
            <p:cNvPr id="86" name="rc86"/>
            <p:cNvSpPr/>
            <p:nvPr/>
          </p:nvSpPr>
          <p:spPr>
            <a:xfrm>
              <a:off x="2473048" y="1331758"/>
              <a:ext cx="123646" cy="2243141"/>
            </a:xfrm>
            <a:prstGeom prst="rect">
              <a:avLst/>
            </a:prstGeom>
            <a:solidFill>
              <a:srgbClr val="80BD41">
                <a:alpha val="100000"/>
              </a:srgbClr>
            </a:solidFill>
          </p:spPr>
          <p:txBody>
            <a:bodyPr/>
            <a:lstStyle/>
            <a:p/>
          </p:txBody>
        </p:sp>
        <p:sp>
          <p:nvSpPr>
            <p:cNvPr id="87" name="rc87"/>
            <p:cNvSpPr/>
            <p:nvPr/>
          </p:nvSpPr>
          <p:spPr>
            <a:xfrm>
              <a:off x="2747818" y="1303719"/>
              <a:ext cx="123646" cy="2271180"/>
            </a:xfrm>
            <a:prstGeom prst="rect">
              <a:avLst/>
            </a:prstGeom>
            <a:solidFill>
              <a:srgbClr val="80BD41">
                <a:alpha val="100000"/>
              </a:srgbClr>
            </a:solidFill>
          </p:spPr>
          <p:txBody>
            <a:bodyPr/>
            <a:lstStyle/>
            <a:p/>
          </p:txBody>
        </p:sp>
        <p:sp>
          <p:nvSpPr>
            <p:cNvPr id="88" name="rc88"/>
            <p:cNvSpPr/>
            <p:nvPr/>
          </p:nvSpPr>
          <p:spPr>
            <a:xfrm>
              <a:off x="2885204" y="1275679"/>
              <a:ext cx="123646" cy="2299220"/>
            </a:xfrm>
            <a:prstGeom prst="rect">
              <a:avLst/>
            </a:prstGeom>
            <a:solidFill>
              <a:srgbClr val="80BD41">
                <a:alpha val="100000"/>
              </a:srgbClr>
            </a:solidFill>
          </p:spPr>
          <p:txBody>
            <a:bodyPr/>
            <a:lstStyle/>
            <a:p/>
          </p:txBody>
        </p:sp>
        <p:sp>
          <p:nvSpPr>
            <p:cNvPr id="89" name="rc89"/>
            <p:cNvSpPr/>
            <p:nvPr/>
          </p:nvSpPr>
          <p:spPr>
            <a:xfrm>
              <a:off x="3159974" y="1247640"/>
              <a:ext cx="123646" cy="2327259"/>
            </a:xfrm>
            <a:prstGeom prst="rect">
              <a:avLst/>
            </a:prstGeom>
            <a:solidFill>
              <a:srgbClr val="80BD41">
                <a:alpha val="100000"/>
              </a:srgbClr>
            </a:solidFill>
          </p:spPr>
          <p:txBody>
            <a:bodyPr/>
            <a:lstStyle/>
            <a:p/>
          </p:txBody>
        </p:sp>
        <p:sp>
          <p:nvSpPr>
            <p:cNvPr id="90" name="rc90"/>
            <p:cNvSpPr/>
            <p:nvPr/>
          </p:nvSpPr>
          <p:spPr>
            <a:xfrm>
              <a:off x="3022589" y="1247640"/>
              <a:ext cx="123646" cy="2327259"/>
            </a:xfrm>
            <a:prstGeom prst="rect">
              <a:avLst/>
            </a:prstGeom>
            <a:solidFill>
              <a:srgbClr val="80BD41">
                <a:alpha val="100000"/>
              </a:srgbClr>
            </a:solidFill>
          </p:spPr>
          <p:txBody>
            <a:bodyPr/>
            <a:lstStyle/>
            <a:p/>
          </p:txBody>
        </p:sp>
        <p:sp>
          <p:nvSpPr>
            <p:cNvPr id="91" name="rc91"/>
            <p:cNvSpPr/>
            <p:nvPr/>
          </p:nvSpPr>
          <p:spPr>
            <a:xfrm>
              <a:off x="3434745" y="1219601"/>
              <a:ext cx="123646" cy="2355298"/>
            </a:xfrm>
            <a:prstGeom prst="rect">
              <a:avLst/>
            </a:prstGeom>
            <a:solidFill>
              <a:srgbClr val="80BD41">
                <a:alpha val="100000"/>
              </a:srgbClr>
            </a:solidFill>
          </p:spPr>
          <p:txBody>
            <a:bodyPr/>
            <a:lstStyle/>
            <a:p/>
          </p:txBody>
        </p:sp>
        <p:sp>
          <p:nvSpPr>
            <p:cNvPr id="92" name="rc92"/>
            <p:cNvSpPr/>
            <p:nvPr/>
          </p:nvSpPr>
          <p:spPr>
            <a:xfrm>
              <a:off x="3572130" y="1219601"/>
              <a:ext cx="123646" cy="2355298"/>
            </a:xfrm>
            <a:prstGeom prst="rect">
              <a:avLst/>
            </a:prstGeom>
            <a:solidFill>
              <a:srgbClr val="80BD41">
                <a:alpha val="100000"/>
              </a:srgbClr>
            </a:solidFill>
          </p:spPr>
          <p:txBody>
            <a:bodyPr/>
            <a:lstStyle/>
            <a:p/>
          </p:txBody>
        </p:sp>
        <p:sp>
          <p:nvSpPr>
            <p:cNvPr id="93" name="rc93"/>
            <p:cNvSpPr/>
            <p:nvPr/>
          </p:nvSpPr>
          <p:spPr>
            <a:xfrm>
              <a:off x="3297359" y="1219601"/>
              <a:ext cx="123646" cy="2355298"/>
            </a:xfrm>
            <a:prstGeom prst="rect">
              <a:avLst/>
            </a:prstGeom>
            <a:solidFill>
              <a:srgbClr val="80BD41">
                <a:alpha val="100000"/>
              </a:srgbClr>
            </a:solidFill>
          </p:spPr>
          <p:txBody>
            <a:bodyPr/>
            <a:lstStyle/>
            <a:p/>
          </p:txBody>
        </p:sp>
        <p:sp>
          <p:nvSpPr>
            <p:cNvPr id="94" name="rc94"/>
            <p:cNvSpPr/>
            <p:nvPr/>
          </p:nvSpPr>
          <p:spPr>
            <a:xfrm>
              <a:off x="3709515" y="1191562"/>
              <a:ext cx="123646" cy="2383337"/>
            </a:xfrm>
            <a:prstGeom prst="rect">
              <a:avLst/>
            </a:prstGeom>
            <a:solidFill>
              <a:srgbClr val="80BD41">
                <a:alpha val="100000"/>
              </a:srgbClr>
            </a:solidFill>
          </p:spPr>
          <p:txBody>
            <a:bodyPr/>
            <a:lstStyle/>
            <a:p/>
          </p:txBody>
        </p:sp>
        <p:sp>
          <p:nvSpPr>
            <p:cNvPr id="95" name="rc95"/>
            <p:cNvSpPr/>
            <p:nvPr/>
          </p:nvSpPr>
          <p:spPr>
            <a:xfrm>
              <a:off x="3846900" y="1191562"/>
              <a:ext cx="123646" cy="2383337"/>
            </a:xfrm>
            <a:prstGeom prst="rect">
              <a:avLst/>
            </a:prstGeom>
            <a:solidFill>
              <a:srgbClr val="80BD41">
                <a:alpha val="100000"/>
              </a:srgbClr>
            </a:solidFill>
          </p:spPr>
          <p:txBody>
            <a:bodyPr/>
            <a:lstStyle/>
            <a:p/>
          </p:txBody>
        </p:sp>
        <p:sp>
          <p:nvSpPr>
            <p:cNvPr id="96" name="rc96"/>
            <p:cNvSpPr/>
            <p:nvPr/>
          </p:nvSpPr>
          <p:spPr>
            <a:xfrm>
              <a:off x="4121671" y="1163522"/>
              <a:ext cx="123646" cy="2411377"/>
            </a:xfrm>
            <a:prstGeom prst="rect">
              <a:avLst/>
            </a:prstGeom>
            <a:solidFill>
              <a:srgbClr val="80BD41">
                <a:alpha val="100000"/>
              </a:srgbClr>
            </a:solidFill>
          </p:spPr>
          <p:txBody>
            <a:bodyPr/>
            <a:lstStyle/>
            <a:p/>
          </p:txBody>
        </p:sp>
        <p:sp>
          <p:nvSpPr>
            <p:cNvPr id="97" name="rc97"/>
            <p:cNvSpPr/>
            <p:nvPr/>
          </p:nvSpPr>
          <p:spPr>
            <a:xfrm>
              <a:off x="3984286" y="1163522"/>
              <a:ext cx="123646" cy="2411377"/>
            </a:xfrm>
            <a:prstGeom prst="rect">
              <a:avLst/>
            </a:prstGeom>
            <a:solidFill>
              <a:srgbClr val="80BD41">
                <a:alpha val="100000"/>
              </a:srgbClr>
            </a:solidFill>
          </p:spPr>
          <p:txBody>
            <a:bodyPr/>
            <a:lstStyle/>
            <a:p/>
          </p:txBody>
        </p:sp>
        <p:sp>
          <p:nvSpPr>
            <p:cNvPr id="98" name="rc98"/>
            <p:cNvSpPr/>
            <p:nvPr/>
          </p:nvSpPr>
          <p:spPr>
            <a:xfrm>
              <a:off x="4259056" y="1135483"/>
              <a:ext cx="123646" cy="2439416"/>
            </a:xfrm>
            <a:prstGeom prst="rect">
              <a:avLst/>
            </a:prstGeom>
            <a:solidFill>
              <a:srgbClr val="80BD41">
                <a:alpha val="100000"/>
              </a:srgbClr>
            </a:solidFill>
          </p:spPr>
          <p:txBody>
            <a:bodyPr/>
            <a:lstStyle/>
            <a:p/>
          </p:txBody>
        </p:sp>
        <p:sp>
          <p:nvSpPr>
            <p:cNvPr id="99" name="rc99"/>
            <p:cNvSpPr/>
            <p:nvPr/>
          </p:nvSpPr>
          <p:spPr>
            <a:xfrm>
              <a:off x="4533827" y="1135483"/>
              <a:ext cx="123646" cy="2439416"/>
            </a:xfrm>
            <a:prstGeom prst="rect">
              <a:avLst/>
            </a:prstGeom>
            <a:solidFill>
              <a:srgbClr val="80BD41">
                <a:alpha val="100000"/>
              </a:srgbClr>
            </a:solidFill>
          </p:spPr>
          <p:txBody>
            <a:bodyPr/>
            <a:lstStyle/>
            <a:p/>
          </p:txBody>
        </p:sp>
        <p:sp>
          <p:nvSpPr>
            <p:cNvPr id="100" name="rc100"/>
            <p:cNvSpPr/>
            <p:nvPr/>
          </p:nvSpPr>
          <p:spPr>
            <a:xfrm>
              <a:off x="4396442" y="1135483"/>
              <a:ext cx="123646" cy="2439416"/>
            </a:xfrm>
            <a:prstGeom prst="rect">
              <a:avLst/>
            </a:prstGeom>
            <a:solidFill>
              <a:srgbClr val="80BD41">
                <a:alpha val="100000"/>
              </a:srgbClr>
            </a:solidFill>
          </p:spPr>
          <p:txBody>
            <a:bodyPr/>
            <a:lstStyle/>
            <a:p/>
          </p:txBody>
        </p:sp>
        <p:sp>
          <p:nvSpPr>
            <p:cNvPr id="101" name="rc101"/>
            <p:cNvSpPr/>
            <p:nvPr/>
          </p:nvSpPr>
          <p:spPr>
            <a:xfrm>
              <a:off x="4671212" y="1107444"/>
              <a:ext cx="123646" cy="2467455"/>
            </a:xfrm>
            <a:prstGeom prst="rect">
              <a:avLst/>
            </a:prstGeom>
            <a:solidFill>
              <a:srgbClr val="80BD41">
                <a:alpha val="100000"/>
              </a:srgbClr>
            </a:solidFill>
          </p:spPr>
          <p:txBody>
            <a:bodyPr/>
            <a:lstStyle/>
            <a:p/>
          </p:txBody>
        </p:sp>
        <p:sp>
          <p:nvSpPr>
            <p:cNvPr id="102" name="rc102"/>
            <p:cNvSpPr/>
            <p:nvPr/>
          </p:nvSpPr>
          <p:spPr>
            <a:xfrm>
              <a:off x="4808597" y="1107444"/>
              <a:ext cx="123646" cy="2467455"/>
            </a:xfrm>
            <a:prstGeom prst="rect">
              <a:avLst/>
            </a:prstGeom>
            <a:solidFill>
              <a:srgbClr val="80BD41">
                <a:alpha val="100000"/>
              </a:srgbClr>
            </a:solidFill>
          </p:spPr>
          <p:txBody>
            <a:bodyPr/>
            <a:lstStyle/>
            <a:p/>
          </p:txBody>
        </p:sp>
        <p:sp>
          <p:nvSpPr>
            <p:cNvPr id="103" name="rc103"/>
            <p:cNvSpPr/>
            <p:nvPr/>
          </p:nvSpPr>
          <p:spPr>
            <a:xfrm>
              <a:off x="4945983" y="1079405"/>
              <a:ext cx="123646" cy="2495495"/>
            </a:xfrm>
            <a:prstGeom prst="rect">
              <a:avLst/>
            </a:prstGeom>
            <a:solidFill>
              <a:srgbClr val="80BD41">
                <a:alpha val="100000"/>
              </a:srgbClr>
            </a:solidFill>
          </p:spPr>
          <p:txBody>
            <a:bodyPr/>
            <a:lstStyle/>
            <a:p/>
          </p:txBody>
        </p:sp>
        <p:sp>
          <p:nvSpPr>
            <p:cNvPr id="104" name="rc104"/>
            <p:cNvSpPr/>
            <p:nvPr/>
          </p:nvSpPr>
          <p:spPr>
            <a:xfrm>
              <a:off x="5083368" y="1051365"/>
              <a:ext cx="123646" cy="2523534"/>
            </a:xfrm>
            <a:prstGeom prst="rect">
              <a:avLst/>
            </a:prstGeom>
            <a:solidFill>
              <a:srgbClr val="80BD41">
                <a:alpha val="100000"/>
              </a:srgbClr>
            </a:solidFill>
          </p:spPr>
          <p:txBody>
            <a:bodyPr/>
            <a:lstStyle/>
            <a:p/>
          </p:txBody>
        </p:sp>
        <p:sp>
          <p:nvSpPr>
            <p:cNvPr id="105" name="rc105"/>
            <p:cNvSpPr/>
            <p:nvPr/>
          </p:nvSpPr>
          <p:spPr>
            <a:xfrm>
              <a:off x="5358139" y="967247"/>
              <a:ext cx="123646" cy="2607652"/>
            </a:xfrm>
            <a:prstGeom prst="rect">
              <a:avLst/>
            </a:prstGeom>
            <a:solidFill>
              <a:srgbClr val="80BD41">
                <a:alpha val="100000"/>
              </a:srgbClr>
            </a:solidFill>
          </p:spPr>
          <p:txBody>
            <a:bodyPr/>
            <a:lstStyle/>
            <a:p/>
          </p:txBody>
        </p:sp>
        <p:sp>
          <p:nvSpPr>
            <p:cNvPr id="106" name="rc106"/>
            <p:cNvSpPr/>
            <p:nvPr/>
          </p:nvSpPr>
          <p:spPr>
            <a:xfrm>
              <a:off x="5770294" y="967247"/>
              <a:ext cx="123646" cy="2607652"/>
            </a:xfrm>
            <a:prstGeom prst="rect">
              <a:avLst/>
            </a:prstGeom>
            <a:solidFill>
              <a:srgbClr val="80BD41">
                <a:alpha val="100000"/>
              </a:srgbClr>
            </a:solidFill>
          </p:spPr>
          <p:txBody>
            <a:bodyPr/>
            <a:lstStyle/>
            <a:p/>
          </p:txBody>
        </p:sp>
        <p:sp>
          <p:nvSpPr>
            <p:cNvPr id="107" name="rc107"/>
            <p:cNvSpPr/>
            <p:nvPr/>
          </p:nvSpPr>
          <p:spPr>
            <a:xfrm>
              <a:off x="5495524" y="967247"/>
              <a:ext cx="123646" cy="2607652"/>
            </a:xfrm>
            <a:prstGeom prst="rect">
              <a:avLst/>
            </a:prstGeom>
            <a:solidFill>
              <a:srgbClr val="80BD41">
                <a:alpha val="100000"/>
              </a:srgbClr>
            </a:solidFill>
          </p:spPr>
          <p:txBody>
            <a:bodyPr/>
            <a:lstStyle/>
            <a:p/>
          </p:txBody>
        </p:sp>
        <p:sp>
          <p:nvSpPr>
            <p:cNvPr id="108" name="rc108"/>
            <p:cNvSpPr/>
            <p:nvPr/>
          </p:nvSpPr>
          <p:spPr>
            <a:xfrm>
              <a:off x="5632909" y="967247"/>
              <a:ext cx="123646" cy="2607652"/>
            </a:xfrm>
            <a:prstGeom prst="rect">
              <a:avLst/>
            </a:prstGeom>
            <a:solidFill>
              <a:srgbClr val="80BD41">
                <a:alpha val="100000"/>
              </a:srgbClr>
            </a:solidFill>
          </p:spPr>
          <p:txBody>
            <a:bodyPr/>
            <a:lstStyle/>
            <a:p/>
          </p:txBody>
        </p:sp>
        <p:sp>
          <p:nvSpPr>
            <p:cNvPr id="109" name="rc109"/>
            <p:cNvSpPr/>
            <p:nvPr/>
          </p:nvSpPr>
          <p:spPr>
            <a:xfrm>
              <a:off x="5220753" y="967247"/>
              <a:ext cx="123646" cy="2607652"/>
            </a:xfrm>
            <a:prstGeom prst="rect">
              <a:avLst/>
            </a:prstGeom>
            <a:solidFill>
              <a:srgbClr val="80BD41">
                <a:alpha val="100000"/>
              </a:srgbClr>
            </a:solidFill>
          </p:spPr>
          <p:txBody>
            <a:bodyPr/>
            <a:lstStyle/>
            <a:p/>
          </p:txBody>
        </p:sp>
        <p:sp>
          <p:nvSpPr>
            <p:cNvPr id="110" name="rc110"/>
            <p:cNvSpPr/>
            <p:nvPr/>
          </p:nvSpPr>
          <p:spPr>
            <a:xfrm>
              <a:off x="5907680" y="939208"/>
              <a:ext cx="123646" cy="2635691"/>
            </a:xfrm>
            <a:prstGeom prst="rect">
              <a:avLst/>
            </a:prstGeom>
            <a:solidFill>
              <a:srgbClr val="80BD41">
                <a:alpha val="100000"/>
              </a:srgbClr>
            </a:solidFill>
          </p:spPr>
          <p:txBody>
            <a:bodyPr/>
            <a:lstStyle/>
            <a:p/>
          </p:txBody>
        </p:sp>
        <p:sp>
          <p:nvSpPr>
            <p:cNvPr id="111" name="rc111"/>
            <p:cNvSpPr/>
            <p:nvPr/>
          </p:nvSpPr>
          <p:spPr>
            <a:xfrm>
              <a:off x="6319836" y="911169"/>
              <a:ext cx="123646" cy="2663730"/>
            </a:xfrm>
            <a:prstGeom prst="rect">
              <a:avLst/>
            </a:prstGeom>
            <a:solidFill>
              <a:srgbClr val="80BD41">
                <a:alpha val="100000"/>
              </a:srgbClr>
            </a:solidFill>
          </p:spPr>
          <p:txBody>
            <a:bodyPr/>
            <a:lstStyle/>
            <a:p/>
          </p:txBody>
        </p:sp>
        <p:sp>
          <p:nvSpPr>
            <p:cNvPr id="112" name="rc112"/>
            <p:cNvSpPr/>
            <p:nvPr/>
          </p:nvSpPr>
          <p:spPr>
            <a:xfrm>
              <a:off x="6182450" y="911169"/>
              <a:ext cx="123646" cy="2663730"/>
            </a:xfrm>
            <a:prstGeom prst="rect">
              <a:avLst/>
            </a:prstGeom>
            <a:solidFill>
              <a:srgbClr val="80BD41">
                <a:alpha val="100000"/>
              </a:srgbClr>
            </a:solidFill>
          </p:spPr>
          <p:txBody>
            <a:bodyPr/>
            <a:lstStyle/>
            <a:p/>
          </p:txBody>
        </p:sp>
        <p:sp>
          <p:nvSpPr>
            <p:cNvPr id="113" name="rc113"/>
            <p:cNvSpPr/>
            <p:nvPr/>
          </p:nvSpPr>
          <p:spPr>
            <a:xfrm>
              <a:off x="6045065" y="911169"/>
              <a:ext cx="123646" cy="2663730"/>
            </a:xfrm>
            <a:prstGeom prst="rect">
              <a:avLst/>
            </a:prstGeom>
            <a:solidFill>
              <a:srgbClr val="80BD41">
                <a:alpha val="100000"/>
              </a:srgbClr>
            </a:solidFill>
          </p:spPr>
          <p:txBody>
            <a:bodyPr/>
            <a:lstStyle/>
            <a:p/>
          </p:txBody>
        </p:sp>
        <p:sp>
          <p:nvSpPr>
            <p:cNvPr id="114" name="rc114"/>
            <p:cNvSpPr/>
            <p:nvPr/>
          </p:nvSpPr>
          <p:spPr>
            <a:xfrm>
              <a:off x="6457221" y="883130"/>
              <a:ext cx="123646" cy="2691769"/>
            </a:xfrm>
            <a:prstGeom prst="rect">
              <a:avLst/>
            </a:prstGeom>
            <a:solidFill>
              <a:srgbClr val="80BD41">
                <a:alpha val="100000"/>
              </a:srgbClr>
            </a:solidFill>
          </p:spPr>
          <p:txBody>
            <a:bodyPr/>
            <a:lstStyle/>
            <a:p/>
          </p:txBody>
        </p:sp>
        <p:sp>
          <p:nvSpPr>
            <p:cNvPr id="115" name="rc115"/>
            <p:cNvSpPr/>
            <p:nvPr/>
          </p:nvSpPr>
          <p:spPr>
            <a:xfrm>
              <a:off x="6594606" y="883130"/>
              <a:ext cx="123646" cy="2691769"/>
            </a:xfrm>
            <a:prstGeom prst="rect">
              <a:avLst/>
            </a:prstGeom>
            <a:solidFill>
              <a:srgbClr val="80BD41">
                <a:alpha val="100000"/>
              </a:srgbClr>
            </a:solidFill>
          </p:spPr>
          <p:txBody>
            <a:bodyPr/>
            <a:lstStyle/>
            <a:p/>
          </p:txBody>
        </p:sp>
        <p:sp>
          <p:nvSpPr>
            <p:cNvPr id="116" name="rc116"/>
            <p:cNvSpPr/>
            <p:nvPr/>
          </p:nvSpPr>
          <p:spPr>
            <a:xfrm>
              <a:off x="6869377" y="883130"/>
              <a:ext cx="123646" cy="2691769"/>
            </a:xfrm>
            <a:prstGeom prst="rect">
              <a:avLst/>
            </a:prstGeom>
            <a:solidFill>
              <a:srgbClr val="80BD41">
                <a:alpha val="100000"/>
              </a:srgbClr>
            </a:solidFill>
          </p:spPr>
          <p:txBody>
            <a:bodyPr/>
            <a:lstStyle/>
            <a:p/>
          </p:txBody>
        </p:sp>
        <p:sp>
          <p:nvSpPr>
            <p:cNvPr id="117" name="rc117"/>
            <p:cNvSpPr/>
            <p:nvPr/>
          </p:nvSpPr>
          <p:spPr>
            <a:xfrm>
              <a:off x="6731991" y="883130"/>
              <a:ext cx="123646" cy="2691769"/>
            </a:xfrm>
            <a:prstGeom prst="rect">
              <a:avLst/>
            </a:prstGeom>
            <a:solidFill>
              <a:srgbClr val="80BD41">
                <a:alpha val="100000"/>
              </a:srgbClr>
            </a:solidFill>
          </p:spPr>
          <p:txBody>
            <a:bodyPr/>
            <a:lstStyle/>
            <a:p/>
          </p:txBody>
        </p:sp>
        <p:sp>
          <p:nvSpPr>
            <p:cNvPr id="118" name="rc118"/>
            <p:cNvSpPr/>
            <p:nvPr/>
          </p:nvSpPr>
          <p:spPr>
            <a:xfrm>
              <a:off x="7281533" y="855090"/>
              <a:ext cx="123646" cy="2719809"/>
            </a:xfrm>
            <a:prstGeom prst="rect">
              <a:avLst/>
            </a:prstGeom>
            <a:solidFill>
              <a:srgbClr val="80BD41">
                <a:alpha val="100000"/>
              </a:srgbClr>
            </a:solidFill>
          </p:spPr>
          <p:txBody>
            <a:bodyPr/>
            <a:lstStyle/>
            <a:p/>
          </p:txBody>
        </p:sp>
        <p:sp>
          <p:nvSpPr>
            <p:cNvPr id="119" name="rc119"/>
            <p:cNvSpPr/>
            <p:nvPr/>
          </p:nvSpPr>
          <p:spPr>
            <a:xfrm>
              <a:off x="7418918" y="855090"/>
              <a:ext cx="123646" cy="2719809"/>
            </a:xfrm>
            <a:prstGeom prst="rect">
              <a:avLst/>
            </a:prstGeom>
            <a:solidFill>
              <a:srgbClr val="80BD41">
                <a:alpha val="100000"/>
              </a:srgbClr>
            </a:solidFill>
          </p:spPr>
          <p:txBody>
            <a:bodyPr/>
            <a:lstStyle/>
            <a:p/>
          </p:txBody>
        </p:sp>
        <p:sp>
          <p:nvSpPr>
            <p:cNvPr id="120" name="rc120"/>
            <p:cNvSpPr/>
            <p:nvPr/>
          </p:nvSpPr>
          <p:spPr>
            <a:xfrm>
              <a:off x="7006762" y="855090"/>
              <a:ext cx="123646" cy="2719809"/>
            </a:xfrm>
            <a:prstGeom prst="rect">
              <a:avLst/>
            </a:prstGeom>
            <a:solidFill>
              <a:srgbClr val="80BD41">
                <a:alpha val="100000"/>
              </a:srgbClr>
            </a:solidFill>
          </p:spPr>
          <p:txBody>
            <a:bodyPr/>
            <a:lstStyle/>
            <a:p/>
          </p:txBody>
        </p:sp>
        <p:sp>
          <p:nvSpPr>
            <p:cNvPr id="121" name="rc121"/>
            <p:cNvSpPr/>
            <p:nvPr/>
          </p:nvSpPr>
          <p:spPr>
            <a:xfrm>
              <a:off x="7144147" y="855090"/>
              <a:ext cx="123646" cy="2719809"/>
            </a:xfrm>
            <a:prstGeom prst="rect">
              <a:avLst/>
            </a:prstGeom>
            <a:solidFill>
              <a:srgbClr val="80BD41">
                <a:alpha val="100000"/>
              </a:srgbClr>
            </a:solidFill>
          </p:spPr>
          <p:txBody>
            <a:bodyPr/>
            <a:lstStyle/>
            <a:p/>
          </p:txBody>
        </p:sp>
        <p:sp>
          <p:nvSpPr>
            <p:cNvPr id="122" name="rc122"/>
            <p:cNvSpPr/>
            <p:nvPr/>
          </p:nvSpPr>
          <p:spPr>
            <a:xfrm>
              <a:off x="7556303" y="827051"/>
              <a:ext cx="123646" cy="2747848"/>
            </a:xfrm>
            <a:prstGeom prst="rect">
              <a:avLst/>
            </a:prstGeom>
            <a:solidFill>
              <a:srgbClr val="80BD41">
                <a:alpha val="100000"/>
              </a:srgbClr>
            </a:solidFill>
          </p:spPr>
          <p:txBody>
            <a:bodyPr/>
            <a:lstStyle/>
            <a:p/>
          </p:txBody>
        </p:sp>
        <p:sp>
          <p:nvSpPr>
            <p:cNvPr id="123" name="rc123"/>
            <p:cNvSpPr/>
            <p:nvPr/>
          </p:nvSpPr>
          <p:spPr>
            <a:xfrm>
              <a:off x="8105844" y="799012"/>
              <a:ext cx="123646" cy="2775887"/>
            </a:xfrm>
            <a:prstGeom prst="rect">
              <a:avLst/>
            </a:prstGeom>
            <a:solidFill>
              <a:srgbClr val="80BD41">
                <a:alpha val="100000"/>
              </a:srgbClr>
            </a:solidFill>
          </p:spPr>
          <p:txBody>
            <a:bodyPr/>
            <a:lstStyle/>
            <a:p/>
          </p:txBody>
        </p:sp>
        <p:sp>
          <p:nvSpPr>
            <p:cNvPr id="124" name="rc124"/>
            <p:cNvSpPr/>
            <p:nvPr/>
          </p:nvSpPr>
          <p:spPr>
            <a:xfrm>
              <a:off x="7693688" y="799012"/>
              <a:ext cx="123646" cy="2775887"/>
            </a:xfrm>
            <a:prstGeom prst="rect">
              <a:avLst/>
            </a:prstGeom>
            <a:solidFill>
              <a:srgbClr val="80BD41">
                <a:alpha val="100000"/>
              </a:srgbClr>
            </a:solidFill>
          </p:spPr>
          <p:txBody>
            <a:bodyPr/>
            <a:lstStyle/>
            <a:p/>
          </p:txBody>
        </p:sp>
        <p:sp>
          <p:nvSpPr>
            <p:cNvPr id="125" name="rc125"/>
            <p:cNvSpPr/>
            <p:nvPr/>
          </p:nvSpPr>
          <p:spPr>
            <a:xfrm>
              <a:off x="8518000" y="799012"/>
              <a:ext cx="123646" cy="2775887"/>
            </a:xfrm>
            <a:prstGeom prst="rect">
              <a:avLst/>
            </a:prstGeom>
            <a:solidFill>
              <a:srgbClr val="80BD41">
                <a:alpha val="100000"/>
              </a:srgbClr>
            </a:solidFill>
          </p:spPr>
          <p:txBody>
            <a:bodyPr/>
            <a:lstStyle/>
            <a:p/>
          </p:txBody>
        </p:sp>
        <p:sp>
          <p:nvSpPr>
            <p:cNvPr id="126" name="rc126"/>
            <p:cNvSpPr/>
            <p:nvPr/>
          </p:nvSpPr>
          <p:spPr>
            <a:xfrm>
              <a:off x="8243230" y="799012"/>
              <a:ext cx="123646" cy="2775887"/>
            </a:xfrm>
            <a:prstGeom prst="rect">
              <a:avLst/>
            </a:prstGeom>
            <a:solidFill>
              <a:srgbClr val="80BD41">
                <a:alpha val="100000"/>
              </a:srgbClr>
            </a:solidFill>
          </p:spPr>
          <p:txBody>
            <a:bodyPr/>
            <a:lstStyle/>
            <a:p/>
          </p:txBody>
        </p:sp>
        <p:sp>
          <p:nvSpPr>
            <p:cNvPr id="127" name="rc127"/>
            <p:cNvSpPr/>
            <p:nvPr/>
          </p:nvSpPr>
          <p:spPr>
            <a:xfrm>
              <a:off x="8930156" y="799012"/>
              <a:ext cx="123646" cy="2775887"/>
            </a:xfrm>
            <a:prstGeom prst="rect">
              <a:avLst/>
            </a:prstGeom>
            <a:solidFill>
              <a:srgbClr val="80BD41">
                <a:alpha val="100000"/>
              </a:srgbClr>
            </a:solidFill>
          </p:spPr>
          <p:txBody>
            <a:bodyPr/>
            <a:lstStyle/>
            <a:p/>
          </p:txBody>
        </p:sp>
        <p:sp>
          <p:nvSpPr>
            <p:cNvPr id="128" name="rc128"/>
            <p:cNvSpPr/>
            <p:nvPr/>
          </p:nvSpPr>
          <p:spPr>
            <a:xfrm>
              <a:off x="7831074" y="799012"/>
              <a:ext cx="123646" cy="2775887"/>
            </a:xfrm>
            <a:prstGeom prst="rect">
              <a:avLst/>
            </a:prstGeom>
            <a:solidFill>
              <a:srgbClr val="80BD41">
                <a:alpha val="100000"/>
              </a:srgbClr>
            </a:solidFill>
          </p:spPr>
          <p:txBody>
            <a:bodyPr/>
            <a:lstStyle/>
            <a:p/>
          </p:txBody>
        </p:sp>
        <p:sp>
          <p:nvSpPr>
            <p:cNvPr id="129" name="rc129"/>
            <p:cNvSpPr/>
            <p:nvPr/>
          </p:nvSpPr>
          <p:spPr>
            <a:xfrm>
              <a:off x="7968459" y="799012"/>
              <a:ext cx="123646" cy="2775887"/>
            </a:xfrm>
            <a:prstGeom prst="rect">
              <a:avLst/>
            </a:prstGeom>
            <a:solidFill>
              <a:srgbClr val="80BD41">
                <a:alpha val="100000"/>
              </a:srgbClr>
            </a:solidFill>
          </p:spPr>
          <p:txBody>
            <a:bodyPr/>
            <a:lstStyle/>
            <a:p/>
          </p:txBody>
        </p:sp>
        <p:sp>
          <p:nvSpPr>
            <p:cNvPr id="130" name="rc130"/>
            <p:cNvSpPr/>
            <p:nvPr/>
          </p:nvSpPr>
          <p:spPr>
            <a:xfrm>
              <a:off x="8380615" y="799012"/>
              <a:ext cx="123646" cy="2775887"/>
            </a:xfrm>
            <a:prstGeom prst="rect">
              <a:avLst/>
            </a:prstGeom>
            <a:solidFill>
              <a:srgbClr val="80BD41">
                <a:alpha val="100000"/>
              </a:srgbClr>
            </a:solidFill>
          </p:spPr>
          <p:txBody>
            <a:bodyPr/>
            <a:lstStyle/>
            <a:p/>
          </p:txBody>
        </p:sp>
        <p:sp>
          <p:nvSpPr>
            <p:cNvPr id="131" name="rc131"/>
            <p:cNvSpPr/>
            <p:nvPr/>
          </p:nvSpPr>
          <p:spPr>
            <a:xfrm>
              <a:off x="8792771" y="799012"/>
              <a:ext cx="123646" cy="2775887"/>
            </a:xfrm>
            <a:prstGeom prst="rect">
              <a:avLst/>
            </a:prstGeom>
            <a:solidFill>
              <a:srgbClr val="80BD41">
                <a:alpha val="100000"/>
              </a:srgbClr>
            </a:solidFill>
          </p:spPr>
          <p:txBody>
            <a:bodyPr/>
            <a:lstStyle/>
            <a:p/>
          </p:txBody>
        </p:sp>
        <p:sp>
          <p:nvSpPr>
            <p:cNvPr id="132" name="rc132"/>
            <p:cNvSpPr/>
            <p:nvPr/>
          </p:nvSpPr>
          <p:spPr>
            <a:xfrm>
              <a:off x="8655385" y="799012"/>
              <a:ext cx="123646" cy="2775887"/>
            </a:xfrm>
            <a:prstGeom prst="rect">
              <a:avLst/>
            </a:prstGeom>
            <a:solidFill>
              <a:srgbClr val="80BD41">
                <a:alpha val="100000"/>
              </a:srgbClr>
            </a:solidFill>
          </p:spPr>
          <p:txBody>
            <a:bodyPr/>
            <a:lstStyle/>
            <a:p/>
          </p:txBody>
        </p:sp>
        <p:sp>
          <p:nvSpPr>
            <p:cNvPr id="133" name="rc133"/>
            <p:cNvSpPr/>
            <p:nvPr/>
          </p:nvSpPr>
          <p:spPr>
            <a:xfrm>
              <a:off x="824424" y="2901957"/>
              <a:ext cx="123646" cy="672942"/>
            </a:xfrm>
            <a:prstGeom prst="rect">
              <a:avLst/>
            </a:prstGeom>
            <a:solidFill>
              <a:srgbClr val="80BD41">
                <a:alpha val="100000"/>
              </a:srgbClr>
            </a:solidFill>
          </p:spPr>
          <p:txBody>
            <a:bodyPr/>
            <a:lstStyle/>
            <a:p/>
          </p:txBody>
        </p:sp>
        <p:sp>
          <p:nvSpPr>
            <p:cNvPr id="134" name="rc134"/>
            <p:cNvSpPr/>
            <p:nvPr/>
          </p:nvSpPr>
          <p:spPr>
            <a:xfrm>
              <a:off x="961810" y="2032740"/>
              <a:ext cx="123646" cy="1542159"/>
            </a:xfrm>
            <a:prstGeom prst="rect">
              <a:avLst/>
            </a:prstGeom>
            <a:solidFill>
              <a:srgbClr val="80BD41">
                <a:alpha val="100000"/>
              </a:srgbClr>
            </a:solidFill>
          </p:spPr>
          <p:txBody>
            <a:bodyPr/>
            <a:lstStyle/>
            <a:p/>
          </p:txBody>
        </p:sp>
        <p:sp>
          <p:nvSpPr>
            <p:cNvPr id="135" name="rc135"/>
            <p:cNvSpPr/>
            <p:nvPr/>
          </p:nvSpPr>
          <p:spPr>
            <a:xfrm>
              <a:off x="1099195" y="1864504"/>
              <a:ext cx="123646" cy="1710395"/>
            </a:xfrm>
            <a:prstGeom prst="rect">
              <a:avLst/>
            </a:prstGeom>
            <a:solidFill>
              <a:srgbClr val="80BD41">
                <a:alpha val="100000"/>
              </a:srgbClr>
            </a:solidFill>
          </p:spPr>
          <p:txBody>
            <a:bodyPr/>
            <a:lstStyle/>
            <a:p/>
          </p:txBody>
        </p:sp>
        <p:sp>
          <p:nvSpPr>
            <p:cNvPr id="136" name="rc136"/>
            <p:cNvSpPr/>
            <p:nvPr/>
          </p:nvSpPr>
          <p:spPr>
            <a:xfrm>
              <a:off x="1236580" y="1724308"/>
              <a:ext cx="123646" cy="1850591"/>
            </a:xfrm>
            <a:prstGeom prst="rect">
              <a:avLst/>
            </a:prstGeom>
            <a:solidFill>
              <a:srgbClr val="80BD41">
                <a:alpha val="100000"/>
              </a:srgbClr>
            </a:solidFill>
          </p:spPr>
          <p:txBody>
            <a:bodyPr/>
            <a:lstStyle/>
            <a:p/>
          </p:txBody>
        </p:sp>
        <p:sp>
          <p:nvSpPr>
            <p:cNvPr id="137" name="rc137"/>
            <p:cNvSpPr/>
            <p:nvPr/>
          </p:nvSpPr>
          <p:spPr>
            <a:xfrm>
              <a:off x="1373965" y="1668229"/>
              <a:ext cx="123646" cy="1906670"/>
            </a:xfrm>
            <a:prstGeom prst="rect">
              <a:avLst/>
            </a:prstGeom>
            <a:solidFill>
              <a:srgbClr val="80BD41">
                <a:alpha val="100000"/>
              </a:srgbClr>
            </a:solidFill>
          </p:spPr>
          <p:txBody>
            <a:bodyPr/>
            <a:lstStyle/>
            <a:p/>
          </p:txBody>
        </p:sp>
        <p:sp>
          <p:nvSpPr>
            <p:cNvPr id="138" name="rc138"/>
            <p:cNvSpPr/>
            <p:nvPr/>
          </p:nvSpPr>
          <p:spPr>
            <a:xfrm>
              <a:off x="1511351" y="1612151"/>
              <a:ext cx="123646" cy="1962748"/>
            </a:xfrm>
            <a:prstGeom prst="rect">
              <a:avLst/>
            </a:prstGeom>
            <a:solidFill>
              <a:srgbClr val="80BD41">
                <a:alpha val="100000"/>
              </a:srgbClr>
            </a:solidFill>
          </p:spPr>
          <p:txBody>
            <a:bodyPr/>
            <a:lstStyle/>
            <a:p/>
          </p:txBody>
        </p:sp>
        <p:sp>
          <p:nvSpPr>
            <p:cNvPr id="139" name="rc139"/>
            <p:cNvSpPr/>
            <p:nvPr/>
          </p:nvSpPr>
          <p:spPr>
            <a:xfrm>
              <a:off x="1648736" y="1584111"/>
              <a:ext cx="123646" cy="1990788"/>
            </a:xfrm>
            <a:prstGeom prst="rect">
              <a:avLst/>
            </a:prstGeom>
            <a:solidFill>
              <a:srgbClr val="80BD41">
                <a:alpha val="100000"/>
              </a:srgbClr>
            </a:solidFill>
          </p:spPr>
          <p:txBody>
            <a:bodyPr/>
            <a:lstStyle/>
            <a:p/>
          </p:txBody>
        </p:sp>
        <p:sp>
          <p:nvSpPr>
            <p:cNvPr id="140" name="rc140"/>
            <p:cNvSpPr/>
            <p:nvPr/>
          </p:nvSpPr>
          <p:spPr>
            <a:xfrm>
              <a:off x="1923507" y="1528033"/>
              <a:ext cx="123646" cy="2046866"/>
            </a:xfrm>
            <a:prstGeom prst="rect">
              <a:avLst/>
            </a:prstGeom>
            <a:solidFill>
              <a:srgbClr val="80BD41">
                <a:alpha val="100000"/>
              </a:srgbClr>
            </a:solidFill>
          </p:spPr>
          <p:txBody>
            <a:bodyPr/>
            <a:lstStyle/>
            <a:p/>
          </p:txBody>
        </p:sp>
        <p:sp>
          <p:nvSpPr>
            <p:cNvPr id="141" name="rc141"/>
            <p:cNvSpPr/>
            <p:nvPr/>
          </p:nvSpPr>
          <p:spPr>
            <a:xfrm>
              <a:off x="1786121" y="1528033"/>
              <a:ext cx="123646" cy="2046866"/>
            </a:xfrm>
            <a:prstGeom prst="rect">
              <a:avLst/>
            </a:prstGeom>
            <a:solidFill>
              <a:srgbClr val="80BD41">
                <a:alpha val="100000"/>
              </a:srgbClr>
            </a:solidFill>
          </p:spPr>
          <p:txBody>
            <a:bodyPr/>
            <a:lstStyle/>
            <a:p/>
          </p:txBody>
        </p:sp>
        <p:sp>
          <p:nvSpPr>
            <p:cNvPr id="142" name="rc142"/>
            <p:cNvSpPr/>
            <p:nvPr/>
          </p:nvSpPr>
          <p:spPr>
            <a:xfrm>
              <a:off x="2060892" y="1528033"/>
              <a:ext cx="123646" cy="2046866"/>
            </a:xfrm>
            <a:prstGeom prst="rect">
              <a:avLst/>
            </a:prstGeom>
            <a:solidFill>
              <a:srgbClr val="80BD41">
                <a:alpha val="100000"/>
              </a:srgbClr>
            </a:solidFill>
          </p:spPr>
          <p:txBody>
            <a:bodyPr/>
            <a:lstStyle/>
            <a:p/>
          </p:txBody>
        </p:sp>
        <p:sp>
          <p:nvSpPr>
            <p:cNvPr id="143" name="rc143"/>
            <p:cNvSpPr/>
            <p:nvPr/>
          </p:nvSpPr>
          <p:spPr>
            <a:xfrm>
              <a:off x="2198277" y="1499994"/>
              <a:ext cx="123646" cy="2074906"/>
            </a:xfrm>
            <a:prstGeom prst="rect">
              <a:avLst/>
            </a:prstGeom>
            <a:solidFill>
              <a:srgbClr val="80BD41">
                <a:alpha val="100000"/>
              </a:srgbClr>
            </a:solidFill>
          </p:spPr>
          <p:txBody>
            <a:bodyPr/>
            <a:lstStyle/>
            <a:p/>
          </p:txBody>
        </p:sp>
        <p:sp>
          <p:nvSpPr>
            <p:cNvPr id="144" name="rc144"/>
            <p:cNvSpPr/>
            <p:nvPr/>
          </p:nvSpPr>
          <p:spPr>
            <a:xfrm>
              <a:off x="2335662" y="1443915"/>
              <a:ext cx="123646" cy="2130984"/>
            </a:xfrm>
            <a:prstGeom prst="rect">
              <a:avLst/>
            </a:prstGeom>
            <a:solidFill>
              <a:srgbClr val="80BD41">
                <a:alpha val="100000"/>
              </a:srgbClr>
            </a:solidFill>
          </p:spPr>
          <p:txBody>
            <a:bodyPr/>
            <a:lstStyle/>
            <a:p/>
          </p:txBody>
        </p:sp>
        <p:sp>
          <p:nvSpPr>
            <p:cNvPr id="145" name="rc145"/>
            <p:cNvSpPr/>
            <p:nvPr/>
          </p:nvSpPr>
          <p:spPr>
            <a:xfrm>
              <a:off x="2610433" y="1331758"/>
              <a:ext cx="123646" cy="2243141"/>
            </a:xfrm>
            <a:prstGeom prst="rect">
              <a:avLst/>
            </a:prstGeom>
            <a:solidFill>
              <a:srgbClr val="80BD41">
                <a:alpha val="100000"/>
              </a:srgbClr>
            </a:solidFill>
          </p:spPr>
          <p:txBody>
            <a:bodyPr/>
            <a:lstStyle/>
            <a:p/>
          </p:txBody>
        </p:sp>
        <p:sp>
          <p:nvSpPr>
            <p:cNvPr id="146" name="rc146"/>
            <p:cNvSpPr/>
            <p:nvPr/>
          </p:nvSpPr>
          <p:spPr>
            <a:xfrm>
              <a:off x="2473048" y="1331758"/>
              <a:ext cx="123646" cy="2243141"/>
            </a:xfrm>
            <a:prstGeom prst="rect">
              <a:avLst/>
            </a:prstGeom>
            <a:solidFill>
              <a:srgbClr val="80BD41">
                <a:alpha val="100000"/>
              </a:srgbClr>
            </a:solidFill>
          </p:spPr>
          <p:txBody>
            <a:bodyPr/>
            <a:lstStyle/>
            <a:p/>
          </p:txBody>
        </p:sp>
        <p:sp>
          <p:nvSpPr>
            <p:cNvPr id="147" name="rc147"/>
            <p:cNvSpPr/>
            <p:nvPr/>
          </p:nvSpPr>
          <p:spPr>
            <a:xfrm>
              <a:off x="2747818" y="1303719"/>
              <a:ext cx="123646" cy="2271180"/>
            </a:xfrm>
            <a:prstGeom prst="rect">
              <a:avLst/>
            </a:prstGeom>
            <a:solidFill>
              <a:srgbClr val="80BD41">
                <a:alpha val="100000"/>
              </a:srgbClr>
            </a:solidFill>
          </p:spPr>
          <p:txBody>
            <a:bodyPr/>
            <a:lstStyle/>
            <a:p/>
          </p:txBody>
        </p:sp>
        <p:sp>
          <p:nvSpPr>
            <p:cNvPr id="148" name="rc148"/>
            <p:cNvSpPr/>
            <p:nvPr/>
          </p:nvSpPr>
          <p:spPr>
            <a:xfrm>
              <a:off x="2885204" y="1275679"/>
              <a:ext cx="123646" cy="2299220"/>
            </a:xfrm>
            <a:prstGeom prst="rect">
              <a:avLst/>
            </a:prstGeom>
            <a:solidFill>
              <a:srgbClr val="80BD41">
                <a:alpha val="100000"/>
              </a:srgbClr>
            </a:solidFill>
          </p:spPr>
          <p:txBody>
            <a:bodyPr/>
            <a:lstStyle/>
            <a:p/>
          </p:txBody>
        </p:sp>
        <p:sp>
          <p:nvSpPr>
            <p:cNvPr id="149" name="rc149"/>
            <p:cNvSpPr/>
            <p:nvPr/>
          </p:nvSpPr>
          <p:spPr>
            <a:xfrm>
              <a:off x="3159974" y="1247640"/>
              <a:ext cx="123646" cy="2327259"/>
            </a:xfrm>
            <a:prstGeom prst="rect">
              <a:avLst/>
            </a:prstGeom>
            <a:solidFill>
              <a:srgbClr val="80BD41">
                <a:alpha val="100000"/>
              </a:srgbClr>
            </a:solidFill>
          </p:spPr>
          <p:txBody>
            <a:bodyPr/>
            <a:lstStyle/>
            <a:p/>
          </p:txBody>
        </p:sp>
        <p:sp>
          <p:nvSpPr>
            <p:cNvPr id="150" name="rc150"/>
            <p:cNvSpPr/>
            <p:nvPr/>
          </p:nvSpPr>
          <p:spPr>
            <a:xfrm>
              <a:off x="3022589" y="1247640"/>
              <a:ext cx="123646" cy="2327259"/>
            </a:xfrm>
            <a:prstGeom prst="rect">
              <a:avLst/>
            </a:prstGeom>
            <a:solidFill>
              <a:srgbClr val="80BD41">
                <a:alpha val="100000"/>
              </a:srgbClr>
            </a:solidFill>
          </p:spPr>
          <p:txBody>
            <a:bodyPr/>
            <a:lstStyle/>
            <a:p/>
          </p:txBody>
        </p:sp>
        <p:sp>
          <p:nvSpPr>
            <p:cNvPr id="151" name="rc151"/>
            <p:cNvSpPr/>
            <p:nvPr/>
          </p:nvSpPr>
          <p:spPr>
            <a:xfrm>
              <a:off x="3434745" y="1219601"/>
              <a:ext cx="123646" cy="2355298"/>
            </a:xfrm>
            <a:prstGeom prst="rect">
              <a:avLst/>
            </a:prstGeom>
            <a:solidFill>
              <a:srgbClr val="80BD41">
                <a:alpha val="100000"/>
              </a:srgbClr>
            </a:solidFill>
          </p:spPr>
          <p:txBody>
            <a:bodyPr/>
            <a:lstStyle/>
            <a:p/>
          </p:txBody>
        </p:sp>
        <p:sp>
          <p:nvSpPr>
            <p:cNvPr id="152" name="rc152"/>
            <p:cNvSpPr/>
            <p:nvPr/>
          </p:nvSpPr>
          <p:spPr>
            <a:xfrm>
              <a:off x="3572130" y="1219601"/>
              <a:ext cx="123646" cy="2355298"/>
            </a:xfrm>
            <a:prstGeom prst="rect">
              <a:avLst/>
            </a:prstGeom>
            <a:solidFill>
              <a:srgbClr val="80BD41">
                <a:alpha val="100000"/>
              </a:srgbClr>
            </a:solidFill>
          </p:spPr>
          <p:txBody>
            <a:bodyPr/>
            <a:lstStyle/>
            <a:p/>
          </p:txBody>
        </p:sp>
        <p:sp>
          <p:nvSpPr>
            <p:cNvPr id="153" name="rc153"/>
            <p:cNvSpPr/>
            <p:nvPr/>
          </p:nvSpPr>
          <p:spPr>
            <a:xfrm>
              <a:off x="3297359" y="1219601"/>
              <a:ext cx="123646" cy="2355298"/>
            </a:xfrm>
            <a:prstGeom prst="rect">
              <a:avLst/>
            </a:prstGeom>
            <a:solidFill>
              <a:srgbClr val="80BD41">
                <a:alpha val="100000"/>
              </a:srgbClr>
            </a:solidFill>
          </p:spPr>
          <p:txBody>
            <a:bodyPr/>
            <a:lstStyle/>
            <a:p/>
          </p:txBody>
        </p:sp>
        <p:sp>
          <p:nvSpPr>
            <p:cNvPr id="154" name="rc154"/>
            <p:cNvSpPr/>
            <p:nvPr/>
          </p:nvSpPr>
          <p:spPr>
            <a:xfrm>
              <a:off x="3709515" y="1191562"/>
              <a:ext cx="123646" cy="2383337"/>
            </a:xfrm>
            <a:prstGeom prst="rect">
              <a:avLst/>
            </a:prstGeom>
            <a:solidFill>
              <a:srgbClr val="80BD41">
                <a:alpha val="100000"/>
              </a:srgbClr>
            </a:solidFill>
          </p:spPr>
          <p:txBody>
            <a:bodyPr/>
            <a:lstStyle/>
            <a:p/>
          </p:txBody>
        </p:sp>
        <p:sp>
          <p:nvSpPr>
            <p:cNvPr id="155" name="rc155"/>
            <p:cNvSpPr/>
            <p:nvPr/>
          </p:nvSpPr>
          <p:spPr>
            <a:xfrm>
              <a:off x="3846900" y="1191562"/>
              <a:ext cx="123646" cy="2383337"/>
            </a:xfrm>
            <a:prstGeom prst="rect">
              <a:avLst/>
            </a:prstGeom>
            <a:solidFill>
              <a:srgbClr val="80BD41">
                <a:alpha val="100000"/>
              </a:srgbClr>
            </a:solidFill>
          </p:spPr>
          <p:txBody>
            <a:bodyPr/>
            <a:lstStyle/>
            <a:p/>
          </p:txBody>
        </p:sp>
        <p:sp>
          <p:nvSpPr>
            <p:cNvPr id="156" name="rc156"/>
            <p:cNvSpPr/>
            <p:nvPr/>
          </p:nvSpPr>
          <p:spPr>
            <a:xfrm>
              <a:off x="4121671" y="1163522"/>
              <a:ext cx="123646" cy="2411377"/>
            </a:xfrm>
            <a:prstGeom prst="rect">
              <a:avLst/>
            </a:prstGeom>
            <a:solidFill>
              <a:srgbClr val="80BD41">
                <a:alpha val="100000"/>
              </a:srgbClr>
            </a:solidFill>
          </p:spPr>
          <p:txBody>
            <a:bodyPr/>
            <a:lstStyle/>
            <a:p/>
          </p:txBody>
        </p:sp>
        <p:sp>
          <p:nvSpPr>
            <p:cNvPr id="157" name="rc157"/>
            <p:cNvSpPr/>
            <p:nvPr/>
          </p:nvSpPr>
          <p:spPr>
            <a:xfrm>
              <a:off x="3984286" y="1163522"/>
              <a:ext cx="123646" cy="2411377"/>
            </a:xfrm>
            <a:prstGeom prst="rect">
              <a:avLst/>
            </a:prstGeom>
            <a:solidFill>
              <a:srgbClr val="80BD41">
                <a:alpha val="100000"/>
              </a:srgbClr>
            </a:solidFill>
          </p:spPr>
          <p:txBody>
            <a:bodyPr/>
            <a:lstStyle/>
            <a:p/>
          </p:txBody>
        </p:sp>
        <p:sp>
          <p:nvSpPr>
            <p:cNvPr id="158" name="rc158"/>
            <p:cNvSpPr/>
            <p:nvPr/>
          </p:nvSpPr>
          <p:spPr>
            <a:xfrm>
              <a:off x="4259056" y="1135483"/>
              <a:ext cx="123646" cy="2439416"/>
            </a:xfrm>
            <a:prstGeom prst="rect">
              <a:avLst/>
            </a:prstGeom>
            <a:solidFill>
              <a:srgbClr val="80BD41">
                <a:alpha val="100000"/>
              </a:srgbClr>
            </a:solidFill>
          </p:spPr>
          <p:txBody>
            <a:bodyPr/>
            <a:lstStyle/>
            <a:p/>
          </p:txBody>
        </p:sp>
        <p:sp>
          <p:nvSpPr>
            <p:cNvPr id="159" name="rc159"/>
            <p:cNvSpPr/>
            <p:nvPr/>
          </p:nvSpPr>
          <p:spPr>
            <a:xfrm>
              <a:off x="4533827" y="1135483"/>
              <a:ext cx="123646" cy="2439416"/>
            </a:xfrm>
            <a:prstGeom prst="rect">
              <a:avLst/>
            </a:prstGeom>
            <a:solidFill>
              <a:srgbClr val="80BD41">
                <a:alpha val="100000"/>
              </a:srgbClr>
            </a:solidFill>
          </p:spPr>
          <p:txBody>
            <a:bodyPr/>
            <a:lstStyle/>
            <a:p/>
          </p:txBody>
        </p:sp>
        <p:sp>
          <p:nvSpPr>
            <p:cNvPr id="160" name="rc160"/>
            <p:cNvSpPr/>
            <p:nvPr/>
          </p:nvSpPr>
          <p:spPr>
            <a:xfrm>
              <a:off x="4396442" y="1135483"/>
              <a:ext cx="123646" cy="2439416"/>
            </a:xfrm>
            <a:prstGeom prst="rect">
              <a:avLst/>
            </a:prstGeom>
            <a:solidFill>
              <a:srgbClr val="80BD41">
                <a:alpha val="100000"/>
              </a:srgbClr>
            </a:solidFill>
          </p:spPr>
          <p:txBody>
            <a:bodyPr/>
            <a:lstStyle/>
            <a:p/>
          </p:txBody>
        </p:sp>
        <p:sp>
          <p:nvSpPr>
            <p:cNvPr id="161" name="rc161"/>
            <p:cNvSpPr/>
            <p:nvPr/>
          </p:nvSpPr>
          <p:spPr>
            <a:xfrm>
              <a:off x="4671212" y="1107444"/>
              <a:ext cx="123646" cy="2467455"/>
            </a:xfrm>
            <a:prstGeom prst="rect">
              <a:avLst/>
            </a:prstGeom>
            <a:solidFill>
              <a:srgbClr val="80BD41">
                <a:alpha val="100000"/>
              </a:srgbClr>
            </a:solidFill>
          </p:spPr>
          <p:txBody>
            <a:bodyPr/>
            <a:lstStyle/>
            <a:p/>
          </p:txBody>
        </p:sp>
        <p:sp>
          <p:nvSpPr>
            <p:cNvPr id="162" name="rc162"/>
            <p:cNvSpPr/>
            <p:nvPr/>
          </p:nvSpPr>
          <p:spPr>
            <a:xfrm>
              <a:off x="4808597" y="1107444"/>
              <a:ext cx="123646" cy="2467455"/>
            </a:xfrm>
            <a:prstGeom prst="rect">
              <a:avLst/>
            </a:prstGeom>
            <a:solidFill>
              <a:srgbClr val="80BD41">
                <a:alpha val="100000"/>
              </a:srgbClr>
            </a:solidFill>
          </p:spPr>
          <p:txBody>
            <a:bodyPr/>
            <a:lstStyle/>
            <a:p/>
          </p:txBody>
        </p:sp>
        <p:sp>
          <p:nvSpPr>
            <p:cNvPr id="163" name="rc163"/>
            <p:cNvSpPr/>
            <p:nvPr/>
          </p:nvSpPr>
          <p:spPr>
            <a:xfrm>
              <a:off x="4945983" y="1079405"/>
              <a:ext cx="123646" cy="2495495"/>
            </a:xfrm>
            <a:prstGeom prst="rect">
              <a:avLst/>
            </a:prstGeom>
            <a:solidFill>
              <a:srgbClr val="80BD41">
                <a:alpha val="100000"/>
              </a:srgbClr>
            </a:solidFill>
          </p:spPr>
          <p:txBody>
            <a:bodyPr/>
            <a:lstStyle/>
            <a:p/>
          </p:txBody>
        </p:sp>
        <p:sp>
          <p:nvSpPr>
            <p:cNvPr id="164" name="rc164"/>
            <p:cNvSpPr/>
            <p:nvPr/>
          </p:nvSpPr>
          <p:spPr>
            <a:xfrm>
              <a:off x="5083368" y="1051365"/>
              <a:ext cx="123646" cy="2523534"/>
            </a:xfrm>
            <a:prstGeom prst="rect">
              <a:avLst/>
            </a:prstGeom>
            <a:solidFill>
              <a:srgbClr val="80BD41">
                <a:alpha val="100000"/>
              </a:srgbClr>
            </a:solidFill>
          </p:spPr>
          <p:txBody>
            <a:bodyPr/>
            <a:lstStyle/>
            <a:p/>
          </p:txBody>
        </p:sp>
        <p:sp>
          <p:nvSpPr>
            <p:cNvPr id="165" name="rc165"/>
            <p:cNvSpPr/>
            <p:nvPr/>
          </p:nvSpPr>
          <p:spPr>
            <a:xfrm>
              <a:off x="5358139" y="967247"/>
              <a:ext cx="123646" cy="2607652"/>
            </a:xfrm>
            <a:prstGeom prst="rect">
              <a:avLst/>
            </a:prstGeom>
            <a:solidFill>
              <a:srgbClr val="80BD41">
                <a:alpha val="100000"/>
              </a:srgbClr>
            </a:solidFill>
          </p:spPr>
          <p:txBody>
            <a:bodyPr/>
            <a:lstStyle/>
            <a:p/>
          </p:txBody>
        </p:sp>
        <p:sp>
          <p:nvSpPr>
            <p:cNvPr id="166" name="rc166"/>
            <p:cNvSpPr/>
            <p:nvPr/>
          </p:nvSpPr>
          <p:spPr>
            <a:xfrm>
              <a:off x="5770294" y="967247"/>
              <a:ext cx="123646" cy="2607652"/>
            </a:xfrm>
            <a:prstGeom prst="rect">
              <a:avLst/>
            </a:prstGeom>
            <a:solidFill>
              <a:srgbClr val="80BD41">
                <a:alpha val="100000"/>
              </a:srgbClr>
            </a:solidFill>
          </p:spPr>
          <p:txBody>
            <a:bodyPr/>
            <a:lstStyle/>
            <a:p/>
          </p:txBody>
        </p:sp>
        <p:sp>
          <p:nvSpPr>
            <p:cNvPr id="167" name="rc167"/>
            <p:cNvSpPr/>
            <p:nvPr/>
          </p:nvSpPr>
          <p:spPr>
            <a:xfrm>
              <a:off x="5495524" y="967247"/>
              <a:ext cx="123646" cy="2607652"/>
            </a:xfrm>
            <a:prstGeom prst="rect">
              <a:avLst/>
            </a:prstGeom>
            <a:solidFill>
              <a:srgbClr val="80BD41">
                <a:alpha val="100000"/>
              </a:srgbClr>
            </a:solidFill>
          </p:spPr>
          <p:txBody>
            <a:bodyPr/>
            <a:lstStyle/>
            <a:p/>
          </p:txBody>
        </p:sp>
        <p:sp>
          <p:nvSpPr>
            <p:cNvPr id="168" name="rc168"/>
            <p:cNvSpPr/>
            <p:nvPr/>
          </p:nvSpPr>
          <p:spPr>
            <a:xfrm>
              <a:off x="5632909" y="967247"/>
              <a:ext cx="123646" cy="2607652"/>
            </a:xfrm>
            <a:prstGeom prst="rect">
              <a:avLst/>
            </a:prstGeom>
            <a:solidFill>
              <a:srgbClr val="80BD41">
                <a:alpha val="100000"/>
              </a:srgbClr>
            </a:solidFill>
          </p:spPr>
          <p:txBody>
            <a:bodyPr/>
            <a:lstStyle/>
            <a:p/>
          </p:txBody>
        </p:sp>
        <p:sp>
          <p:nvSpPr>
            <p:cNvPr id="169" name="rc169"/>
            <p:cNvSpPr/>
            <p:nvPr/>
          </p:nvSpPr>
          <p:spPr>
            <a:xfrm>
              <a:off x="5220753" y="967247"/>
              <a:ext cx="123646" cy="2607652"/>
            </a:xfrm>
            <a:prstGeom prst="rect">
              <a:avLst/>
            </a:prstGeom>
            <a:solidFill>
              <a:srgbClr val="80BD41">
                <a:alpha val="100000"/>
              </a:srgbClr>
            </a:solidFill>
          </p:spPr>
          <p:txBody>
            <a:bodyPr/>
            <a:lstStyle/>
            <a:p/>
          </p:txBody>
        </p:sp>
        <p:sp>
          <p:nvSpPr>
            <p:cNvPr id="170" name="rc170"/>
            <p:cNvSpPr/>
            <p:nvPr/>
          </p:nvSpPr>
          <p:spPr>
            <a:xfrm>
              <a:off x="5907680" y="939208"/>
              <a:ext cx="123646" cy="2635691"/>
            </a:xfrm>
            <a:prstGeom prst="rect">
              <a:avLst/>
            </a:prstGeom>
            <a:solidFill>
              <a:srgbClr val="80BD41">
                <a:alpha val="100000"/>
              </a:srgbClr>
            </a:solidFill>
          </p:spPr>
          <p:txBody>
            <a:bodyPr/>
            <a:lstStyle/>
            <a:p/>
          </p:txBody>
        </p:sp>
        <p:sp>
          <p:nvSpPr>
            <p:cNvPr id="171" name="rc171"/>
            <p:cNvSpPr/>
            <p:nvPr/>
          </p:nvSpPr>
          <p:spPr>
            <a:xfrm>
              <a:off x="6319836" y="911169"/>
              <a:ext cx="123646" cy="2663730"/>
            </a:xfrm>
            <a:prstGeom prst="rect">
              <a:avLst/>
            </a:prstGeom>
            <a:solidFill>
              <a:srgbClr val="80BD41">
                <a:alpha val="100000"/>
              </a:srgbClr>
            </a:solidFill>
          </p:spPr>
          <p:txBody>
            <a:bodyPr/>
            <a:lstStyle/>
            <a:p/>
          </p:txBody>
        </p:sp>
        <p:sp>
          <p:nvSpPr>
            <p:cNvPr id="172" name="rc172"/>
            <p:cNvSpPr/>
            <p:nvPr/>
          </p:nvSpPr>
          <p:spPr>
            <a:xfrm>
              <a:off x="6182450" y="911169"/>
              <a:ext cx="123646" cy="2663730"/>
            </a:xfrm>
            <a:prstGeom prst="rect">
              <a:avLst/>
            </a:prstGeom>
            <a:solidFill>
              <a:srgbClr val="80BD41">
                <a:alpha val="100000"/>
              </a:srgbClr>
            </a:solidFill>
          </p:spPr>
          <p:txBody>
            <a:bodyPr/>
            <a:lstStyle/>
            <a:p/>
          </p:txBody>
        </p:sp>
        <p:sp>
          <p:nvSpPr>
            <p:cNvPr id="173" name="rc173"/>
            <p:cNvSpPr/>
            <p:nvPr/>
          </p:nvSpPr>
          <p:spPr>
            <a:xfrm>
              <a:off x="6045065" y="911169"/>
              <a:ext cx="123646" cy="2663730"/>
            </a:xfrm>
            <a:prstGeom prst="rect">
              <a:avLst/>
            </a:prstGeom>
            <a:solidFill>
              <a:srgbClr val="80BD41">
                <a:alpha val="100000"/>
              </a:srgbClr>
            </a:solidFill>
          </p:spPr>
          <p:txBody>
            <a:bodyPr/>
            <a:lstStyle/>
            <a:p/>
          </p:txBody>
        </p:sp>
        <p:sp>
          <p:nvSpPr>
            <p:cNvPr id="174" name="rc174"/>
            <p:cNvSpPr/>
            <p:nvPr/>
          </p:nvSpPr>
          <p:spPr>
            <a:xfrm>
              <a:off x="6457221" y="883130"/>
              <a:ext cx="123646" cy="2691769"/>
            </a:xfrm>
            <a:prstGeom prst="rect">
              <a:avLst/>
            </a:prstGeom>
            <a:solidFill>
              <a:srgbClr val="80BD41">
                <a:alpha val="100000"/>
              </a:srgbClr>
            </a:solidFill>
          </p:spPr>
          <p:txBody>
            <a:bodyPr/>
            <a:lstStyle/>
            <a:p/>
          </p:txBody>
        </p:sp>
        <p:sp>
          <p:nvSpPr>
            <p:cNvPr id="175" name="rc175"/>
            <p:cNvSpPr/>
            <p:nvPr/>
          </p:nvSpPr>
          <p:spPr>
            <a:xfrm>
              <a:off x="6594606" y="883130"/>
              <a:ext cx="123646" cy="2691769"/>
            </a:xfrm>
            <a:prstGeom prst="rect">
              <a:avLst/>
            </a:prstGeom>
            <a:solidFill>
              <a:srgbClr val="80BD41">
                <a:alpha val="100000"/>
              </a:srgbClr>
            </a:solidFill>
          </p:spPr>
          <p:txBody>
            <a:bodyPr/>
            <a:lstStyle/>
            <a:p/>
          </p:txBody>
        </p:sp>
        <p:sp>
          <p:nvSpPr>
            <p:cNvPr id="176" name="rc176"/>
            <p:cNvSpPr/>
            <p:nvPr/>
          </p:nvSpPr>
          <p:spPr>
            <a:xfrm>
              <a:off x="6869377" y="883130"/>
              <a:ext cx="123646" cy="2691769"/>
            </a:xfrm>
            <a:prstGeom prst="rect">
              <a:avLst/>
            </a:prstGeom>
            <a:solidFill>
              <a:srgbClr val="80BD41">
                <a:alpha val="100000"/>
              </a:srgbClr>
            </a:solidFill>
          </p:spPr>
          <p:txBody>
            <a:bodyPr/>
            <a:lstStyle/>
            <a:p/>
          </p:txBody>
        </p:sp>
        <p:sp>
          <p:nvSpPr>
            <p:cNvPr id="177" name="rc177"/>
            <p:cNvSpPr/>
            <p:nvPr/>
          </p:nvSpPr>
          <p:spPr>
            <a:xfrm>
              <a:off x="6731991" y="883130"/>
              <a:ext cx="123646" cy="2691769"/>
            </a:xfrm>
            <a:prstGeom prst="rect">
              <a:avLst/>
            </a:prstGeom>
            <a:solidFill>
              <a:srgbClr val="80BD41">
                <a:alpha val="100000"/>
              </a:srgbClr>
            </a:solidFill>
          </p:spPr>
          <p:txBody>
            <a:bodyPr/>
            <a:lstStyle/>
            <a:p/>
          </p:txBody>
        </p:sp>
        <p:sp>
          <p:nvSpPr>
            <p:cNvPr id="178" name="rc178"/>
            <p:cNvSpPr/>
            <p:nvPr/>
          </p:nvSpPr>
          <p:spPr>
            <a:xfrm>
              <a:off x="7281533" y="855090"/>
              <a:ext cx="123646" cy="2719809"/>
            </a:xfrm>
            <a:prstGeom prst="rect">
              <a:avLst/>
            </a:prstGeom>
            <a:solidFill>
              <a:srgbClr val="80BD41">
                <a:alpha val="100000"/>
              </a:srgbClr>
            </a:solidFill>
          </p:spPr>
          <p:txBody>
            <a:bodyPr/>
            <a:lstStyle/>
            <a:p/>
          </p:txBody>
        </p:sp>
        <p:sp>
          <p:nvSpPr>
            <p:cNvPr id="179" name="rc179"/>
            <p:cNvSpPr/>
            <p:nvPr/>
          </p:nvSpPr>
          <p:spPr>
            <a:xfrm>
              <a:off x="7418918" y="855090"/>
              <a:ext cx="123646" cy="2719809"/>
            </a:xfrm>
            <a:prstGeom prst="rect">
              <a:avLst/>
            </a:prstGeom>
            <a:solidFill>
              <a:srgbClr val="80BD41">
                <a:alpha val="100000"/>
              </a:srgbClr>
            </a:solidFill>
          </p:spPr>
          <p:txBody>
            <a:bodyPr/>
            <a:lstStyle/>
            <a:p/>
          </p:txBody>
        </p:sp>
        <p:sp>
          <p:nvSpPr>
            <p:cNvPr id="180" name="rc180"/>
            <p:cNvSpPr/>
            <p:nvPr/>
          </p:nvSpPr>
          <p:spPr>
            <a:xfrm>
              <a:off x="7006762" y="855090"/>
              <a:ext cx="123646" cy="2719809"/>
            </a:xfrm>
            <a:prstGeom prst="rect">
              <a:avLst/>
            </a:prstGeom>
            <a:solidFill>
              <a:srgbClr val="80BD41">
                <a:alpha val="100000"/>
              </a:srgbClr>
            </a:solidFill>
          </p:spPr>
          <p:txBody>
            <a:bodyPr/>
            <a:lstStyle/>
            <a:p/>
          </p:txBody>
        </p:sp>
        <p:sp>
          <p:nvSpPr>
            <p:cNvPr id="181" name="rc181"/>
            <p:cNvSpPr/>
            <p:nvPr/>
          </p:nvSpPr>
          <p:spPr>
            <a:xfrm>
              <a:off x="7144147" y="855090"/>
              <a:ext cx="123646" cy="2719809"/>
            </a:xfrm>
            <a:prstGeom prst="rect">
              <a:avLst/>
            </a:prstGeom>
            <a:solidFill>
              <a:srgbClr val="80BD41">
                <a:alpha val="100000"/>
              </a:srgbClr>
            </a:solidFill>
          </p:spPr>
          <p:txBody>
            <a:bodyPr/>
            <a:lstStyle/>
            <a:p/>
          </p:txBody>
        </p:sp>
        <p:sp>
          <p:nvSpPr>
            <p:cNvPr id="182" name="rc182"/>
            <p:cNvSpPr/>
            <p:nvPr/>
          </p:nvSpPr>
          <p:spPr>
            <a:xfrm>
              <a:off x="7556303" y="827051"/>
              <a:ext cx="123646" cy="2747848"/>
            </a:xfrm>
            <a:prstGeom prst="rect">
              <a:avLst/>
            </a:prstGeom>
            <a:solidFill>
              <a:srgbClr val="80BD41">
                <a:alpha val="100000"/>
              </a:srgbClr>
            </a:solidFill>
          </p:spPr>
          <p:txBody>
            <a:bodyPr/>
            <a:lstStyle/>
            <a:p/>
          </p:txBody>
        </p:sp>
        <p:sp>
          <p:nvSpPr>
            <p:cNvPr id="183" name="rc183"/>
            <p:cNvSpPr/>
            <p:nvPr/>
          </p:nvSpPr>
          <p:spPr>
            <a:xfrm>
              <a:off x="8105844" y="799012"/>
              <a:ext cx="123646" cy="2775887"/>
            </a:xfrm>
            <a:prstGeom prst="rect">
              <a:avLst/>
            </a:prstGeom>
            <a:solidFill>
              <a:srgbClr val="80BD41">
                <a:alpha val="100000"/>
              </a:srgbClr>
            </a:solidFill>
          </p:spPr>
          <p:txBody>
            <a:bodyPr/>
            <a:lstStyle/>
            <a:p/>
          </p:txBody>
        </p:sp>
        <p:sp>
          <p:nvSpPr>
            <p:cNvPr id="184" name="rc184"/>
            <p:cNvSpPr/>
            <p:nvPr/>
          </p:nvSpPr>
          <p:spPr>
            <a:xfrm>
              <a:off x="7693688" y="799012"/>
              <a:ext cx="123646" cy="2775887"/>
            </a:xfrm>
            <a:prstGeom prst="rect">
              <a:avLst/>
            </a:prstGeom>
            <a:solidFill>
              <a:srgbClr val="80BD41">
                <a:alpha val="100000"/>
              </a:srgbClr>
            </a:solidFill>
          </p:spPr>
          <p:txBody>
            <a:bodyPr/>
            <a:lstStyle/>
            <a:p/>
          </p:txBody>
        </p:sp>
        <p:sp>
          <p:nvSpPr>
            <p:cNvPr id="185" name="rc185"/>
            <p:cNvSpPr/>
            <p:nvPr/>
          </p:nvSpPr>
          <p:spPr>
            <a:xfrm>
              <a:off x="8518000" y="799012"/>
              <a:ext cx="123646" cy="2775887"/>
            </a:xfrm>
            <a:prstGeom prst="rect">
              <a:avLst/>
            </a:prstGeom>
            <a:solidFill>
              <a:srgbClr val="80BD41">
                <a:alpha val="100000"/>
              </a:srgbClr>
            </a:solidFill>
          </p:spPr>
          <p:txBody>
            <a:bodyPr/>
            <a:lstStyle/>
            <a:p/>
          </p:txBody>
        </p:sp>
        <p:sp>
          <p:nvSpPr>
            <p:cNvPr id="186" name="rc186"/>
            <p:cNvSpPr/>
            <p:nvPr/>
          </p:nvSpPr>
          <p:spPr>
            <a:xfrm>
              <a:off x="8243230" y="799012"/>
              <a:ext cx="123646" cy="2775887"/>
            </a:xfrm>
            <a:prstGeom prst="rect">
              <a:avLst/>
            </a:prstGeom>
            <a:solidFill>
              <a:srgbClr val="80BD41">
                <a:alpha val="100000"/>
              </a:srgbClr>
            </a:solidFill>
          </p:spPr>
          <p:txBody>
            <a:bodyPr/>
            <a:lstStyle/>
            <a:p/>
          </p:txBody>
        </p:sp>
        <p:sp>
          <p:nvSpPr>
            <p:cNvPr id="187" name="rc187"/>
            <p:cNvSpPr/>
            <p:nvPr/>
          </p:nvSpPr>
          <p:spPr>
            <a:xfrm>
              <a:off x="8930156" y="799012"/>
              <a:ext cx="123646" cy="2775887"/>
            </a:xfrm>
            <a:prstGeom prst="rect">
              <a:avLst/>
            </a:prstGeom>
            <a:solidFill>
              <a:srgbClr val="80BD41">
                <a:alpha val="100000"/>
              </a:srgbClr>
            </a:solidFill>
          </p:spPr>
          <p:txBody>
            <a:bodyPr/>
            <a:lstStyle/>
            <a:p/>
          </p:txBody>
        </p:sp>
        <p:sp>
          <p:nvSpPr>
            <p:cNvPr id="188" name="rc188"/>
            <p:cNvSpPr/>
            <p:nvPr/>
          </p:nvSpPr>
          <p:spPr>
            <a:xfrm>
              <a:off x="7831074" y="799012"/>
              <a:ext cx="123646" cy="2775887"/>
            </a:xfrm>
            <a:prstGeom prst="rect">
              <a:avLst/>
            </a:prstGeom>
            <a:solidFill>
              <a:srgbClr val="80BD41">
                <a:alpha val="100000"/>
              </a:srgbClr>
            </a:solidFill>
          </p:spPr>
          <p:txBody>
            <a:bodyPr/>
            <a:lstStyle/>
            <a:p/>
          </p:txBody>
        </p:sp>
        <p:sp>
          <p:nvSpPr>
            <p:cNvPr id="189" name="rc189"/>
            <p:cNvSpPr/>
            <p:nvPr/>
          </p:nvSpPr>
          <p:spPr>
            <a:xfrm>
              <a:off x="7968459" y="799012"/>
              <a:ext cx="123646" cy="2775887"/>
            </a:xfrm>
            <a:prstGeom prst="rect">
              <a:avLst/>
            </a:prstGeom>
            <a:solidFill>
              <a:srgbClr val="80BD41">
                <a:alpha val="100000"/>
              </a:srgbClr>
            </a:solidFill>
          </p:spPr>
          <p:txBody>
            <a:bodyPr/>
            <a:lstStyle/>
            <a:p/>
          </p:txBody>
        </p:sp>
        <p:sp>
          <p:nvSpPr>
            <p:cNvPr id="190" name="rc190"/>
            <p:cNvSpPr/>
            <p:nvPr/>
          </p:nvSpPr>
          <p:spPr>
            <a:xfrm>
              <a:off x="8380615" y="799012"/>
              <a:ext cx="123646" cy="2775887"/>
            </a:xfrm>
            <a:prstGeom prst="rect">
              <a:avLst/>
            </a:prstGeom>
            <a:solidFill>
              <a:srgbClr val="80BD41">
                <a:alpha val="100000"/>
              </a:srgbClr>
            </a:solidFill>
          </p:spPr>
          <p:txBody>
            <a:bodyPr/>
            <a:lstStyle/>
            <a:p/>
          </p:txBody>
        </p:sp>
        <p:sp>
          <p:nvSpPr>
            <p:cNvPr id="191" name="rc191"/>
            <p:cNvSpPr/>
            <p:nvPr/>
          </p:nvSpPr>
          <p:spPr>
            <a:xfrm>
              <a:off x="8792771" y="799012"/>
              <a:ext cx="123646" cy="2775887"/>
            </a:xfrm>
            <a:prstGeom prst="rect">
              <a:avLst/>
            </a:prstGeom>
            <a:solidFill>
              <a:srgbClr val="80BD41">
                <a:alpha val="100000"/>
              </a:srgbClr>
            </a:solidFill>
          </p:spPr>
          <p:txBody>
            <a:bodyPr/>
            <a:lstStyle/>
            <a:p/>
          </p:txBody>
        </p:sp>
        <p:sp>
          <p:nvSpPr>
            <p:cNvPr id="192" name="rc192"/>
            <p:cNvSpPr/>
            <p:nvPr/>
          </p:nvSpPr>
          <p:spPr>
            <a:xfrm>
              <a:off x="8655385" y="799012"/>
              <a:ext cx="123646" cy="2775887"/>
            </a:xfrm>
            <a:prstGeom prst="rect">
              <a:avLst/>
            </a:prstGeom>
            <a:solidFill>
              <a:srgbClr val="80BD41">
                <a:alpha val="100000"/>
              </a:srgbClr>
            </a:solidFill>
          </p:spPr>
          <p:txBody>
            <a:bodyPr/>
            <a:lstStyle/>
            <a:p/>
          </p:txBody>
        </p:sp>
        <p:sp>
          <p:nvSpPr>
            <p:cNvPr id="193" name="pg193"/>
            <p:cNvSpPr/>
            <p:nvPr/>
          </p:nvSpPr>
          <p:spPr>
            <a:xfrm>
              <a:off x="1474083" y="3551370"/>
              <a:ext cx="23529" cy="23529"/>
            </a:xfrm>
            <a:custGeom>
              <a:avLst/>
              <a:pathLst>
                <a:path w="23529" h="23529">
                  <a:moveTo>
                    <a:pt x="23529" y="0"/>
                  </a:moveTo>
                  <a:lnTo>
                    <a:pt x="23529" y="8636"/>
                  </a:lnTo>
                  <a:lnTo>
                    <a:pt x="8636" y="23529"/>
                  </a:lnTo>
                  <a:lnTo>
                    <a:pt x="0" y="2352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1387717" y="3465005"/>
              <a:ext cx="109894" cy="109894"/>
            </a:xfrm>
            <a:custGeom>
              <a:avLst/>
              <a:pathLst>
                <a:path w="109894" h="109894">
                  <a:moveTo>
                    <a:pt x="109894" y="0"/>
                  </a:moveTo>
                  <a:lnTo>
                    <a:pt x="109894" y="8636"/>
                  </a:lnTo>
                  <a:lnTo>
                    <a:pt x="8636" y="109894"/>
                  </a:lnTo>
                  <a:lnTo>
                    <a:pt x="0" y="10989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1373965" y="337863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1373965" y="329227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373965" y="320590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1373965" y="311954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1373965" y="303317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373965" y="294681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373965" y="286044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373965" y="277408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373965" y="26877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373965" y="260135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373965" y="251498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373965" y="242862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373965" y="234225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373965" y="225589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373965" y="216952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373965" y="208315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373965" y="199679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373965" y="191042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373965" y="182406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373965" y="173769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373965" y="1668229"/>
              <a:ext cx="115386" cy="115386"/>
            </a:xfrm>
            <a:custGeom>
              <a:avLst/>
              <a:pathLst>
                <a:path w="115386" h="115386">
                  <a:moveTo>
                    <a:pt x="106749" y="0"/>
                  </a:moveTo>
                  <a:lnTo>
                    <a:pt x="115386" y="0"/>
                  </a:lnTo>
                  <a:lnTo>
                    <a:pt x="0" y="115386"/>
                  </a:lnTo>
                  <a:lnTo>
                    <a:pt x="0" y="1067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373965" y="1668229"/>
              <a:ext cx="29020" cy="29020"/>
            </a:xfrm>
            <a:custGeom>
              <a:avLst/>
              <a:pathLst>
                <a:path w="29020" h="29020">
                  <a:moveTo>
                    <a:pt x="20384" y="0"/>
                  </a:moveTo>
                  <a:lnTo>
                    <a:pt x="29020" y="0"/>
                  </a:lnTo>
                  <a:lnTo>
                    <a:pt x="0" y="29020"/>
                  </a:lnTo>
                  <a:lnTo>
                    <a:pt x="0" y="2038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2251371" y="3504347"/>
              <a:ext cx="70552" cy="70552"/>
            </a:xfrm>
            <a:custGeom>
              <a:avLst/>
              <a:pathLst>
                <a:path w="70552" h="70552">
                  <a:moveTo>
                    <a:pt x="70552" y="0"/>
                  </a:moveTo>
                  <a:lnTo>
                    <a:pt x="70552" y="8636"/>
                  </a:lnTo>
                  <a:lnTo>
                    <a:pt x="8636" y="70552"/>
                  </a:lnTo>
                  <a:lnTo>
                    <a:pt x="0" y="7055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2198277" y="341798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2198277" y="333161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2198277" y="324525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2198277" y="315888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2198277" y="307252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2198277" y="298615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2198277" y="289978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2198277" y="281342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2198277" y="272705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2198277" y="264069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2198277" y="255432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2198277" y="246796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2198277" y="238159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2198277" y="229523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2198277" y="220886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2198277" y="212250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2198277" y="203613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2198277" y="194977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2198277" y="186340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2198277" y="177703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2198277" y="169067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2198277" y="160430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2198277" y="151794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2198277" y="1499994"/>
              <a:ext cx="63867" cy="63867"/>
            </a:xfrm>
            <a:custGeom>
              <a:avLst/>
              <a:pathLst>
                <a:path w="63867" h="63867">
                  <a:moveTo>
                    <a:pt x="55231" y="0"/>
                  </a:moveTo>
                  <a:lnTo>
                    <a:pt x="63867" y="0"/>
                  </a:lnTo>
                  <a:lnTo>
                    <a:pt x="0" y="63867"/>
                  </a:lnTo>
                  <a:lnTo>
                    <a:pt x="0" y="552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2424102" y="3539692"/>
              <a:ext cx="35207" cy="35207"/>
            </a:xfrm>
            <a:custGeom>
              <a:avLst/>
              <a:pathLst>
                <a:path w="35207" h="35207">
                  <a:moveTo>
                    <a:pt x="35207" y="0"/>
                  </a:moveTo>
                  <a:lnTo>
                    <a:pt x="35207" y="8636"/>
                  </a:lnTo>
                  <a:lnTo>
                    <a:pt x="8636" y="35207"/>
                  </a:lnTo>
                  <a:lnTo>
                    <a:pt x="0" y="352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2337736" y="3453327"/>
              <a:ext cx="121572" cy="121572"/>
            </a:xfrm>
            <a:custGeom>
              <a:avLst/>
              <a:pathLst>
                <a:path w="121572" h="121572">
                  <a:moveTo>
                    <a:pt x="121572" y="0"/>
                  </a:moveTo>
                  <a:lnTo>
                    <a:pt x="121572" y="8636"/>
                  </a:lnTo>
                  <a:lnTo>
                    <a:pt x="8636" y="121572"/>
                  </a:lnTo>
                  <a:lnTo>
                    <a:pt x="0" y="12157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2335662" y="336696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2335662" y="328059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335662" y="319423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335662" y="310786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335662" y="302150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335662" y="293513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335662" y="284876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335662" y="276240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335662" y="267603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335662" y="258967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335662" y="250330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335662" y="241694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335662" y="233057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335662" y="224421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335662" y="215784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335662" y="207148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335662" y="198511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335662" y="189875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335662" y="181238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335662" y="172602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335662" y="163965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335662" y="155328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335662" y="146692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335662" y="1443915"/>
              <a:ext cx="68926" cy="68926"/>
            </a:xfrm>
            <a:custGeom>
              <a:avLst/>
              <a:pathLst>
                <a:path w="68926" h="68926">
                  <a:moveTo>
                    <a:pt x="60289" y="0"/>
                  </a:moveTo>
                  <a:lnTo>
                    <a:pt x="68926" y="0"/>
                  </a:lnTo>
                  <a:lnTo>
                    <a:pt x="0" y="68926"/>
                  </a:lnTo>
                  <a:lnTo>
                    <a:pt x="0" y="6028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683198" y="3524018"/>
              <a:ext cx="50881" cy="50881"/>
            </a:xfrm>
            <a:custGeom>
              <a:avLst/>
              <a:pathLst>
                <a:path w="50881" h="50881">
                  <a:moveTo>
                    <a:pt x="50881" y="0"/>
                  </a:moveTo>
                  <a:lnTo>
                    <a:pt x="50881" y="8636"/>
                  </a:lnTo>
                  <a:lnTo>
                    <a:pt x="8636" y="50881"/>
                  </a:lnTo>
                  <a:lnTo>
                    <a:pt x="0" y="508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610433" y="343765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610433" y="33512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610433" y="32649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610433" y="31785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610433" y="309219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610433" y="300582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610433" y="29194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610433" y="28330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610433" y="27467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610433" y="266036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2610433" y="257399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2610433" y="24876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610433" y="240126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610433" y="231490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610433" y="222853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610433" y="214217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610433" y="20558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610433" y="196944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610433" y="188307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610433" y="179671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610433" y="171034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610433" y="162398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610433" y="153761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610433" y="14512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610433" y="136488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2610433" y="1331758"/>
              <a:ext cx="79043" cy="79043"/>
            </a:xfrm>
            <a:custGeom>
              <a:avLst/>
              <a:pathLst>
                <a:path w="79043" h="79043">
                  <a:moveTo>
                    <a:pt x="70407" y="0"/>
                  </a:moveTo>
                  <a:lnTo>
                    <a:pt x="79043" y="0"/>
                  </a:lnTo>
                  <a:lnTo>
                    <a:pt x="0" y="79043"/>
                  </a:lnTo>
                  <a:lnTo>
                    <a:pt x="0" y="704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2510467" y="3488672"/>
              <a:ext cx="86227" cy="86227"/>
            </a:xfrm>
            <a:custGeom>
              <a:avLst/>
              <a:pathLst>
                <a:path w="86227" h="86227">
                  <a:moveTo>
                    <a:pt x="86227" y="0"/>
                  </a:moveTo>
                  <a:lnTo>
                    <a:pt x="86227" y="8636"/>
                  </a:lnTo>
                  <a:lnTo>
                    <a:pt x="8636" y="86227"/>
                  </a:lnTo>
                  <a:lnTo>
                    <a:pt x="0" y="8622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473048" y="340230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473048" y="331594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473048" y="322957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473048" y="314321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473048" y="305684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473048" y="297048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473048" y="288411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473048" y="279774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473048" y="271138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473048" y="262501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473048" y="253865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473048" y="245228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2473048" y="23659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473048" y="227955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473048" y="219319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473048" y="21068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473048" y="202046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2473048" y="193409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2473048" y="184773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2473048" y="176136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2473048" y="167500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2473048" y="158863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2473048" y="150226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2473048" y="141590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2473048" y="1331758"/>
              <a:ext cx="123646" cy="130063"/>
            </a:xfrm>
            <a:custGeom>
              <a:avLst/>
              <a:pathLst>
                <a:path w="123646" h="130063">
                  <a:moveTo>
                    <a:pt x="121426" y="0"/>
                  </a:moveTo>
                  <a:lnTo>
                    <a:pt x="123646" y="0"/>
                  </a:lnTo>
                  <a:lnTo>
                    <a:pt x="123646" y="6416"/>
                  </a:lnTo>
                  <a:lnTo>
                    <a:pt x="0" y="130063"/>
                  </a:lnTo>
                  <a:lnTo>
                    <a:pt x="0" y="1214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2473048" y="1331758"/>
              <a:ext cx="43698" cy="43698"/>
            </a:xfrm>
            <a:custGeom>
              <a:avLst/>
              <a:pathLst>
                <a:path w="43698" h="43698">
                  <a:moveTo>
                    <a:pt x="35061" y="0"/>
                  </a:moveTo>
                  <a:lnTo>
                    <a:pt x="43698" y="0"/>
                  </a:lnTo>
                  <a:lnTo>
                    <a:pt x="0" y="43698"/>
                  </a:lnTo>
                  <a:lnTo>
                    <a:pt x="0" y="3506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2855928" y="3559363"/>
              <a:ext cx="15536" cy="15536"/>
            </a:xfrm>
            <a:custGeom>
              <a:avLst/>
              <a:pathLst>
                <a:path w="15536" h="15536">
                  <a:moveTo>
                    <a:pt x="15536" y="0"/>
                  </a:moveTo>
                  <a:lnTo>
                    <a:pt x="15536" y="8636"/>
                  </a:lnTo>
                  <a:lnTo>
                    <a:pt x="8636" y="15536"/>
                  </a:lnTo>
                  <a:lnTo>
                    <a:pt x="0" y="1553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2769563" y="3472998"/>
              <a:ext cx="101901" cy="101901"/>
            </a:xfrm>
            <a:custGeom>
              <a:avLst/>
              <a:pathLst>
                <a:path w="101901" h="101901">
                  <a:moveTo>
                    <a:pt x="101901" y="0"/>
                  </a:moveTo>
                  <a:lnTo>
                    <a:pt x="101901" y="8636"/>
                  </a:lnTo>
                  <a:lnTo>
                    <a:pt x="8636" y="101901"/>
                  </a:lnTo>
                  <a:lnTo>
                    <a:pt x="0" y="10190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2747818" y="338663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2747818" y="330026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2747818" y="321390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2747818" y="312753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2747818" y="30411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2747818" y="29548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2747818" y="286844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2747818" y="27820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2747818" y="269570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2747818" y="26093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2747818" y="252297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2747818" y="243661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2747818" y="235024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2747818" y="22638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2747818" y="21775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2747818" y="209115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2747818" y="20047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2747818" y="191842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2747818" y="18320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2747818" y="174569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2747818" y="165932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2747818" y="15729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2747818" y="148659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2747818" y="14002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2747818" y="131386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2747818" y="1303719"/>
              <a:ext cx="56062" cy="56062"/>
            </a:xfrm>
            <a:custGeom>
              <a:avLst/>
              <a:pathLst>
                <a:path w="56062" h="56062">
                  <a:moveTo>
                    <a:pt x="47426" y="0"/>
                  </a:moveTo>
                  <a:lnTo>
                    <a:pt x="56062" y="0"/>
                  </a:lnTo>
                  <a:lnTo>
                    <a:pt x="0" y="56062"/>
                  </a:lnTo>
                  <a:lnTo>
                    <a:pt x="0" y="474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546851" y="3563359"/>
              <a:ext cx="11540" cy="11540"/>
            </a:xfrm>
            <a:custGeom>
              <a:avLst/>
              <a:pathLst>
                <a:path w="11540" h="11540">
                  <a:moveTo>
                    <a:pt x="11540" y="0"/>
                  </a:moveTo>
                  <a:lnTo>
                    <a:pt x="11540" y="8636"/>
                  </a:lnTo>
                  <a:lnTo>
                    <a:pt x="8636" y="11540"/>
                  </a:lnTo>
                  <a:lnTo>
                    <a:pt x="0" y="1154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460486" y="3476994"/>
              <a:ext cx="97905" cy="97905"/>
            </a:xfrm>
            <a:custGeom>
              <a:avLst/>
              <a:pathLst>
                <a:path w="97905" h="97905">
                  <a:moveTo>
                    <a:pt x="97905" y="0"/>
                  </a:moveTo>
                  <a:lnTo>
                    <a:pt x="97905" y="8636"/>
                  </a:lnTo>
                  <a:lnTo>
                    <a:pt x="8636" y="97905"/>
                  </a:lnTo>
                  <a:lnTo>
                    <a:pt x="0" y="9790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434745" y="33906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434745" y="330426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434745" y="321789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434745" y="31315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434745" y="304516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434745" y="295880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434745" y="287243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434745" y="27860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434745" y="26997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434745" y="261334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434745" y="25269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434745" y="244061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434745" y="23542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434745" y="226787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434745" y="218151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434745" y="209514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434745" y="20087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434745" y="192241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434745" y="183605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434745" y="17496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3434745" y="166332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3434745" y="15769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3434745" y="149059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3434745" y="140422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3434745" y="13178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3434745" y="123149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3434745" y="1219601"/>
              <a:ext cx="57811" cy="57811"/>
            </a:xfrm>
            <a:custGeom>
              <a:avLst/>
              <a:pathLst>
                <a:path w="57811" h="57811">
                  <a:moveTo>
                    <a:pt x="49175" y="0"/>
                  </a:moveTo>
                  <a:lnTo>
                    <a:pt x="57811" y="0"/>
                  </a:lnTo>
                  <a:lnTo>
                    <a:pt x="0" y="57811"/>
                  </a:lnTo>
                  <a:lnTo>
                    <a:pt x="0" y="4917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324140" y="3516336"/>
              <a:ext cx="58563" cy="58563"/>
            </a:xfrm>
            <a:custGeom>
              <a:avLst/>
              <a:pathLst>
                <a:path w="58563" h="58563">
                  <a:moveTo>
                    <a:pt x="58563" y="0"/>
                  </a:moveTo>
                  <a:lnTo>
                    <a:pt x="58563" y="8636"/>
                  </a:lnTo>
                  <a:lnTo>
                    <a:pt x="8636" y="58563"/>
                  </a:lnTo>
                  <a:lnTo>
                    <a:pt x="0" y="5856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259056" y="34299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4259056" y="334360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4259056" y="325724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4259056" y="31708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4259056" y="308450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4259056" y="29981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4259056" y="291177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4259056" y="282541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4259056" y="273904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4259056" y="265268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4259056" y="25663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4259056" y="247995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4259056" y="239358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4259056" y="230722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4259056" y="22208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4259056" y="213449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4259056" y="204812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4259056" y="19617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4259056" y="187539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4259056" y="17890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4259056" y="170266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4259056" y="161629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4259056" y="15299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4259056" y="144356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4259056" y="135720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4259056" y="127083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4259056" y="11844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4259056" y="1135483"/>
              <a:ext cx="94906" cy="94906"/>
            </a:xfrm>
            <a:custGeom>
              <a:avLst/>
              <a:pathLst>
                <a:path w="94906" h="94906">
                  <a:moveTo>
                    <a:pt x="86269" y="0"/>
                  </a:moveTo>
                  <a:lnTo>
                    <a:pt x="94906" y="0"/>
                  </a:lnTo>
                  <a:lnTo>
                    <a:pt x="0" y="94906"/>
                  </a:lnTo>
                  <a:lnTo>
                    <a:pt x="0" y="8626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4259056" y="1135483"/>
              <a:ext cx="8540" cy="8540"/>
            </a:xfrm>
            <a:custGeom>
              <a:avLst/>
              <a:pathLst>
                <a:path w="8540" h="8540">
                  <a:moveTo>
                    <a:pt x="0" y="8540"/>
                  </a:moveTo>
                  <a:lnTo>
                    <a:pt x="0" y="0"/>
                  </a:lnTo>
                  <a:lnTo>
                    <a:pt x="8540"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6569639" y="3563671"/>
              <a:ext cx="11228" cy="11228"/>
            </a:xfrm>
            <a:custGeom>
              <a:avLst/>
              <a:pathLst>
                <a:path w="11228" h="11228">
                  <a:moveTo>
                    <a:pt x="11228" y="0"/>
                  </a:moveTo>
                  <a:lnTo>
                    <a:pt x="11228" y="8636"/>
                  </a:lnTo>
                  <a:lnTo>
                    <a:pt x="8636" y="11228"/>
                  </a:lnTo>
                  <a:lnTo>
                    <a:pt x="0" y="1122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6483274" y="3477306"/>
              <a:ext cx="97594" cy="97594"/>
            </a:xfrm>
            <a:custGeom>
              <a:avLst/>
              <a:pathLst>
                <a:path w="97594" h="97594">
                  <a:moveTo>
                    <a:pt x="97594" y="0"/>
                  </a:moveTo>
                  <a:lnTo>
                    <a:pt x="97594" y="8636"/>
                  </a:lnTo>
                  <a:lnTo>
                    <a:pt x="8636" y="97594"/>
                  </a:lnTo>
                  <a:lnTo>
                    <a:pt x="0" y="9759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6457221" y="339094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6457221" y="33045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6457221" y="321820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6457221" y="31318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6457221" y="304547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6457221" y="295911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6457221" y="287274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6457221" y="27863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6457221" y="27000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6457221" y="261365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6457221" y="25272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6457221" y="244092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6457221" y="235455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6457221" y="226819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6457221" y="218182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6457221" y="209546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6457221" y="200909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6457221" y="192272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6457221" y="183636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6457221" y="174999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6457221" y="166363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6457221" y="157726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6457221" y="149090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6457221" y="140453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6457221" y="131817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6457221" y="12318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6457221" y="114544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6457221" y="10590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6457221" y="97271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6457221" y="88634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6457221" y="883130"/>
              <a:ext cx="49133" cy="49133"/>
            </a:xfrm>
            <a:custGeom>
              <a:avLst/>
              <a:pathLst>
                <a:path w="49133" h="49133">
                  <a:moveTo>
                    <a:pt x="40496" y="0"/>
                  </a:moveTo>
                  <a:lnTo>
                    <a:pt x="49133" y="0"/>
                  </a:lnTo>
                  <a:lnTo>
                    <a:pt x="0" y="49133"/>
                  </a:lnTo>
                  <a:lnTo>
                    <a:pt x="0" y="4049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7346927" y="3516647"/>
              <a:ext cx="58252" cy="58252"/>
            </a:xfrm>
            <a:custGeom>
              <a:avLst/>
              <a:pathLst>
                <a:path w="58252" h="58252">
                  <a:moveTo>
                    <a:pt x="58252" y="0"/>
                  </a:moveTo>
                  <a:lnTo>
                    <a:pt x="58252" y="8636"/>
                  </a:lnTo>
                  <a:lnTo>
                    <a:pt x="8636" y="58252"/>
                  </a:lnTo>
                  <a:lnTo>
                    <a:pt x="0" y="5825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7281533" y="343028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7281533" y="33439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7281533" y="325755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7281533" y="317118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7281533" y="308482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7281533" y="299845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7281533" y="291209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7281533" y="282572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7281533" y="273935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7281533" y="265299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7281533" y="256662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7281533" y="248026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7281533" y="239389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7281533" y="230753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7281533" y="222116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7281533" y="213480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7281533" y="204843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7281533" y="1962071"/>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7281533" y="1875706"/>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7281533" y="178934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7281533" y="1702975"/>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7281533" y="1616610"/>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7281533" y="1530244"/>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7281533" y="1443879"/>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7281533" y="135751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7281533" y="1271148"/>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7281533" y="1184783"/>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7281533" y="109841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7281533" y="1012052"/>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7281533" y="925687"/>
              <a:ext cx="123646" cy="132283"/>
            </a:xfrm>
            <a:custGeom>
              <a:avLst/>
              <a:pathLst>
                <a:path w="123646" h="132283">
                  <a:moveTo>
                    <a:pt x="123646" y="0"/>
                  </a:moveTo>
                  <a:lnTo>
                    <a:pt x="123646" y="8636"/>
                  </a:lnTo>
                  <a:lnTo>
                    <a:pt x="0" y="132283"/>
                  </a:lnTo>
                  <a:lnTo>
                    <a:pt x="0" y="1236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7281533" y="855090"/>
              <a:ext cx="116514" cy="116514"/>
            </a:xfrm>
            <a:custGeom>
              <a:avLst/>
              <a:pathLst>
                <a:path w="116514" h="116514">
                  <a:moveTo>
                    <a:pt x="107877" y="0"/>
                  </a:moveTo>
                  <a:lnTo>
                    <a:pt x="116514" y="0"/>
                  </a:lnTo>
                  <a:lnTo>
                    <a:pt x="0" y="116514"/>
                  </a:lnTo>
                  <a:lnTo>
                    <a:pt x="0" y="1078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7281533" y="855090"/>
              <a:ext cx="30148" cy="30148"/>
            </a:xfrm>
            <a:custGeom>
              <a:avLst/>
              <a:pathLst>
                <a:path w="30148" h="30148">
                  <a:moveTo>
                    <a:pt x="21512" y="0"/>
                  </a:moveTo>
                  <a:lnTo>
                    <a:pt x="30148" y="0"/>
                  </a:lnTo>
                  <a:lnTo>
                    <a:pt x="0" y="30148"/>
                  </a:lnTo>
                  <a:lnTo>
                    <a:pt x="0" y="2151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rc475"/>
            <p:cNvSpPr/>
            <p:nvPr/>
          </p:nvSpPr>
          <p:spPr>
            <a:xfrm>
              <a:off x="824424" y="2901957"/>
              <a:ext cx="123646" cy="672942"/>
            </a:xfrm>
            <a:prstGeom prst="rect">
              <a:avLst/>
            </a:prstGeom>
            <a:ln w="1355" cap="sq">
              <a:solidFill>
                <a:srgbClr val="000000">
                  <a:alpha val="100000"/>
                </a:srgbClr>
              </a:solidFill>
              <a:prstDash val="solid"/>
              <a:miter/>
            </a:ln>
          </p:spPr>
          <p:txBody>
            <a:bodyPr/>
            <a:lstStyle/>
            <a:p/>
          </p:txBody>
        </p:sp>
        <p:sp>
          <p:nvSpPr>
            <p:cNvPr id="476" name="rc476"/>
            <p:cNvSpPr/>
            <p:nvPr/>
          </p:nvSpPr>
          <p:spPr>
            <a:xfrm>
              <a:off x="961810" y="2032740"/>
              <a:ext cx="123646" cy="1542159"/>
            </a:xfrm>
            <a:prstGeom prst="rect">
              <a:avLst/>
            </a:prstGeom>
            <a:ln w="1355" cap="sq">
              <a:solidFill>
                <a:srgbClr val="000000">
                  <a:alpha val="100000"/>
                </a:srgbClr>
              </a:solidFill>
              <a:prstDash val="solid"/>
              <a:miter/>
            </a:ln>
          </p:spPr>
          <p:txBody>
            <a:bodyPr/>
            <a:lstStyle/>
            <a:p/>
          </p:txBody>
        </p:sp>
        <p:sp>
          <p:nvSpPr>
            <p:cNvPr id="477" name="rc477"/>
            <p:cNvSpPr/>
            <p:nvPr/>
          </p:nvSpPr>
          <p:spPr>
            <a:xfrm>
              <a:off x="1099195" y="1864504"/>
              <a:ext cx="123646" cy="1710395"/>
            </a:xfrm>
            <a:prstGeom prst="rect">
              <a:avLst/>
            </a:prstGeom>
            <a:ln w="1355" cap="sq">
              <a:solidFill>
                <a:srgbClr val="000000">
                  <a:alpha val="100000"/>
                </a:srgbClr>
              </a:solidFill>
              <a:prstDash val="solid"/>
              <a:miter/>
            </a:ln>
          </p:spPr>
          <p:txBody>
            <a:bodyPr/>
            <a:lstStyle/>
            <a:p/>
          </p:txBody>
        </p:sp>
        <p:sp>
          <p:nvSpPr>
            <p:cNvPr id="478" name="rc478"/>
            <p:cNvSpPr/>
            <p:nvPr/>
          </p:nvSpPr>
          <p:spPr>
            <a:xfrm>
              <a:off x="1236580" y="1724308"/>
              <a:ext cx="123646" cy="1850591"/>
            </a:xfrm>
            <a:prstGeom prst="rect">
              <a:avLst/>
            </a:prstGeom>
            <a:ln w="1355" cap="sq">
              <a:solidFill>
                <a:srgbClr val="000000">
                  <a:alpha val="100000"/>
                </a:srgbClr>
              </a:solidFill>
              <a:prstDash val="solid"/>
              <a:miter/>
            </a:ln>
          </p:spPr>
          <p:txBody>
            <a:bodyPr/>
            <a:lstStyle/>
            <a:p/>
          </p:txBody>
        </p:sp>
        <p:sp>
          <p:nvSpPr>
            <p:cNvPr id="479" name="rc479"/>
            <p:cNvSpPr/>
            <p:nvPr/>
          </p:nvSpPr>
          <p:spPr>
            <a:xfrm>
              <a:off x="1373965" y="1668229"/>
              <a:ext cx="123646" cy="1906670"/>
            </a:xfrm>
            <a:prstGeom prst="rect">
              <a:avLst/>
            </a:prstGeom>
            <a:ln w="1355" cap="sq">
              <a:solidFill>
                <a:srgbClr val="000000">
                  <a:alpha val="100000"/>
                </a:srgbClr>
              </a:solidFill>
              <a:prstDash val="solid"/>
              <a:miter/>
            </a:ln>
          </p:spPr>
          <p:txBody>
            <a:bodyPr/>
            <a:lstStyle/>
            <a:p/>
          </p:txBody>
        </p:sp>
        <p:sp>
          <p:nvSpPr>
            <p:cNvPr id="480" name="rc480"/>
            <p:cNvSpPr/>
            <p:nvPr/>
          </p:nvSpPr>
          <p:spPr>
            <a:xfrm>
              <a:off x="1511351" y="1612151"/>
              <a:ext cx="123646" cy="1962748"/>
            </a:xfrm>
            <a:prstGeom prst="rect">
              <a:avLst/>
            </a:prstGeom>
            <a:ln w="1355" cap="sq">
              <a:solidFill>
                <a:srgbClr val="000000">
                  <a:alpha val="100000"/>
                </a:srgbClr>
              </a:solidFill>
              <a:prstDash val="solid"/>
              <a:miter/>
            </a:ln>
          </p:spPr>
          <p:txBody>
            <a:bodyPr/>
            <a:lstStyle/>
            <a:p/>
          </p:txBody>
        </p:sp>
        <p:sp>
          <p:nvSpPr>
            <p:cNvPr id="481" name="rc481"/>
            <p:cNvSpPr/>
            <p:nvPr/>
          </p:nvSpPr>
          <p:spPr>
            <a:xfrm>
              <a:off x="1648736" y="1584111"/>
              <a:ext cx="123646" cy="1990788"/>
            </a:xfrm>
            <a:prstGeom prst="rect">
              <a:avLst/>
            </a:prstGeom>
            <a:ln w="1355" cap="sq">
              <a:solidFill>
                <a:srgbClr val="000000">
                  <a:alpha val="100000"/>
                </a:srgbClr>
              </a:solidFill>
              <a:prstDash val="solid"/>
              <a:miter/>
            </a:ln>
          </p:spPr>
          <p:txBody>
            <a:bodyPr/>
            <a:lstStyle/>
            <a:p/>
          </p:txBody>
        </p:sp>
        <p:sp>
          <p:nvSpPr>
            <p:cNvPr id="482" name="rc482"/>
            <p:cNvSpPr/>
            <p:nvPr/>
          </p:nvSpPr>
          <p:spPr>
            <a:xfrm>
              <a:off x="1923507" y="1528033"/>
              <a:ext cx="123646" cy="2046866"/>
            </a:xfrm>
            <a:prstGeom prst="rect">
              <a:avLst/>
            </a:prstGeom>
            <a:ln w="1355" cap="sq">
              <a:solidFill>
                <a:srgbClr val="000000">
                  <a:alpha val="100000"/>
                </a:srgbClr>
              </a:solidFill>
              <a:prstDash val="solid"/>
              <a:miter/>
            </a:ln>
          </p:spPr>
          <p:txBody>
            <a:bodyPr/>
            <a:lstStyle/>
            <a:p/>
          </p:txBody>
        </p:sp>
        <p:sp>
          <p:nvSpPr>
            <p:cNvPr id="483" name="rc483"/>
            <p:cNvSpPr/>
            <p:nvPr/>
          </p:nvSpPr>
          <p:spPr>
            <a:xfrm>
              <a:off x="1786121" y="1528033"/>
              <a:ext cx="123646" cy="2046866"/>
            </a:xfrm>
            <a:prstGeom prst="rect">
              <a:avLst/>
            </a:prstGeom>
            <a:ln w="1355" cap="sq">
              <a:solidFill>
                <a:srgbClr val="000000">
                  <a:alpha val="100000"/>
                </a:srgbClr>
              </a:solidFill>
              <a:prstDash val="solid"/>
              <a:miter/>
            </a:ln>
          </p:spPr>
          <p:txBody>
            <a:bodyPr/>
            <a:lstStyle/>
            <a:p/>
          </p:txBody>
        </p:sp>
        <p:sp>
          <p:nvSpPr>
            <p:cNvPr id="484" name="rc484"/>
            <p:cNvSpPr/>
            <p:nvPr/>
          </p:nvSpPr>
          <p:spPr>
            <a:xfrm>
              <a:off x="2060892" y="1528033"/>
              <a:ext cx="123646" cy="2046866"/>
            </a:xfrm>
            <a:prstGeom prst="rect">
              <a:avLst/>
            </a:prstGeom>
            <a:ln w="1355" cap="sq">
              <a:solidFill>
                <a:srgbClr val="000000">
                  <a:alpha val="100000"/>
                </a:srgbClr>
              </a:solidFill>
              <a:prstDash val="solid"/>
              <a:miter/>
            </a:ln>
          </p:spPr>
          <p:txBody>
            <a:bodyPr/>
            <a:lstStyle/>
            <a:p/>
          </p:txBody>
        </p:sp>
        <p:sp>
          <p:nvSpPr>
            <p:cNvPr id="485" name="rc485"/>
            <p:cNvSpPr/>
            <p:nvPr/>
          </p:nvSpPr>
          <p:spPr>
            <a:xfrm>
              <a:off x="2198277" y="1499994"/>
              <a:ext cx="123646" cy="2074906"/>
            </a:xfrm>
            <a:prstGeom prst="rect">
              <a:avLst/>
            </a:prstGeom>
            <a:ln w="1355" cap="sq">
              <a:solidFill>
                <a:srgbClr val="000000">
                  <a:alpha val="100000"/>
                </a:srgbClr>
              </a:solidFill>
              <a:prstDash val="solid"/>
              <a:miter/>
            </a:ln>
          </p:spPr>
          <p:txBody>
            <a:bodyPr/>
            <a:lstStyle/>
            <a:p/>
          </p:txBody>
        </p:sp>
        <p:sp>
          <p:nvSpPr>
            <p:cNvPr id="486" name="rc486"/>
            <p:cNvSpPr/>
            <p:nvPr/>
          </p:nvSpPr>
          <p:spPr>
            <a:xfrm>
              <a:off x="2335662" y="1443915"/>
              <a:ext cx="123646" cy="2130984"/>
            </a:xfrm>
            <a:prstGeom prst="rect">
              <a:avLst/>
            </a:prstGeom>
            <a:ln w="1355" cap="sq">
              <a:solidFill>
                <a:srgbClr val="000000">
                  <a:alpha val="100000"/>
                </a:srgbClr>
              </a:solidFill>
              <a:prstDash val="solid"/>
              <a:miter/>
            </a:ln>
          </p:spPr>
          <p:txBody>
            <a:bodyPr/>
            <a:lstStyle/>
            <a:p/>
          </p:txBody>
        </p:sp>
        <p:sp>
          <p:nvSpPr>
            <p:cNvPr id="487" name="rc487"/>
            <p:cNvSpPr/>
            <p:nvPr/>
          </p:nvSpPr>
          <p:spPr>
            <a:xfrm>
              <a:off x="2610433" y="1331758"/>
              <a:ext cx="123646" cy="2243141"/>
            </a:xfrm>
            <a:prstGeom prst="rect">
              <a:avLst/>
            </a:prstGeom>
            <a:ln w="1355" cap="sq">
              <a:solidFill>
                <a:srgbClr val="000000">
                  <a:alpha val="100000"/>
                </a:srgbClr>
              </a:solidFill>
              <a:prstDash val="solid"/>
              <a:miter/>
            </a:ln>
          </p:spPr>
          <p:txBody>
            <a:bodyPr/>
            <a:lstStyle/>
            <a:p/>
          </p:txBody>
        </p:sp>
        <p:sp>
          <p:nvSpPr>
            <p:cNvPr id="488" name="rc488"/>
            <p:cNvSpPr/>
            <p:nvPr/>
          </p:nvSpPr>
          <p:spPr>
            <a:xfrm>
              <a:off x="2473048" y="1331758"/>
              <a:ext cx="123646" cy="2243141"/>
            </a:xfrm>
            <a:prstGeom prst="rect">
              <a:avLst/>
            </a:prstGeom>
            <a:ln w="1355" cap="sq">
              <a:solidFill>
                <a:srgbClr val="000000">
                  <a:alpha val="100000"/>
                </a:srgbClr>
              </a:solidFill>
              <a:prstDash val="solid"/>
              <a:miter/>
            </a:ln>
          </p:spPr>
          <p:txBody>
            <a:bodyPr/>
            <a:lstStyle/>
            <a:p/>
          </p:txBody>
        </p:sp>
        <p:sp>
          <p:nvSpPr>
            <p:cNvPr id="489" name="rc489"/>
            <p:cNvSpPr/>
            <p:nvPr/>
          </p:nvSpPr>
          <p:spPr>
            <a:xfrm>
              <a:off x="2747818" y="1303719"/>
              <a:ext cx="123646" cy="2271180"/>
            </a:xfrm>
            <a:prstGeom prst="rect">
              <a:avLst/>
            </a:prstGeom>
            <a:ln w="1355" cap="sq">
              <a:solidFill>
                <a:srgbClr val="000000">
                  <a:alpha val="100000"/>
                </a:srgbClr>
              </a:solidFill>
              <a:prstDash val="solid"/>
              <a:miter/>
            </a:ln>
          </p:spPr>
          <p:txBody>
            <a:bodyPr/>
            <a:lstStyle/>
            <a:p/>
          </p:txBody>
        </p:sp>
        <p:sp>
          <p:nvSpPr>
            <p:cNvPr id="490" name="rc490"/>
            <p:cNvSpPr/>
            <p:nvPr/>
          </p:nvSpPr>
          <p:spPr>
            <a:xfrm>
              <a:off x="2885204" y="1275679"/>
              <a:ext cx="123646" cy="2299220"/>
            </a:xfrm>
            <a:prstGeom prst="rect">
              <a:avLst/>
            </a:prstGeom>
            <a:ln w="1355" cap="sq">
              <a:solidFill>
                <a:srgbClr val="000000">
                  <a:alpha val="100000"/>
                </a:srgbClr>
              </a:solidFill>
              <a:prstDash val="solid"/>
              <a:miter/>
            </a:ln>
          </p:spPr>
          <p:txBody>
            <a:bodyPr/>
            <a:lstStyle/>
            <a:p/>
          </p:txBody>
        </p:sp>
        <p:sp>
          <p:nvSpPr>
            <p:cNvPr id="491" name="rc491"/>
            <p:cNvSpPr/>
            <p:nvPr/>
          </p:nvSpPr>
          <p:spPr>
            <a:xfrm>
              <a:off x="3159974" y="1247640"/>
              <a:ext cx="123646" cy="2327259"/>
            </a:xfrm>
            <a:prstGeom prst="rect">
              <a:avLst/>
            </a:prstGeom>
            <a:ln w="1355" cap="sq">
              <a:solidFill>
                <a:srgbClr val="000000">
                  <a:alpha val="100000"/>
                </a:srgbClr>
              </a:solidFill>
              <a:prstDash val="solid"/>
              <a:miter/>
            </a:ln>
          </p:spPr>
          <p:txBody>
            <a:bodyPr/>
            <a:lstStyle/>
            <a:p/>
          </p:txBody>
        </p:sp>
        <p:sp>
          <p:nvSpPr>
            <p:cNvPr id="492" name="rc492"/>
            <p:cNvSpPr/>
            <p:nvPr/>
          </p:nvSpPr>
          <p:spPr>
            <a:xfrm>
              <a:off x="3022589" y="1247640"/>
              <a:ext cx="123646" cy="2327259"/>
            </a:xfrm>
            <a:prstGeom prst="rect">
              <a:avLst/>
            </a:prstGeom>
            <a:ln w="1355" cap="sq">
              <a:solidFill>
                <a:srgbClr val="000000">
                  <a:alpha val="100000"/>
                </a:srgbClr>
              </a:solidFill>
              <a:prstDash val="solid"/>
              <a:miter/>
            </a:ln>
          </p:spPr>
          <p:txBody>
            <a:bodyPr/>
            <a:lstStyle/>
            <a:p/>
          </p:txBody>
        </p:sp>
        <p:sp>
          <p:nvSpPr>
            <p:cNvPr id="493" name="rc493"/>
            <p:cNvSpPr/>
            <p:nvPr/>
          </p:nvSpPr>
          <p:spPr>
            <a:xfrm>
              <a:off x="3434745" y="1219601"/>
              <a:ext cx="123646" cy="2355298"/>
            </a:xfrm>
            <a:prstGeom prst="rect">
              <a:avLst/>
            </a:prstGeom>
            <a:ln w="1355" cap="sq">
              <a:solidFill>
                <a:srgbClr val="000000">
                  <a:alpha val="100000"/>
                </a:srgbClr>
              </a:solidFill>
              <a:prstDash val="solid"/>
              <a:miter/>
            </a:ln>
          </p:spPr>
          <p:txBody>
            <a:bodyPr/>
            <a:lstStyle/>
            <a:p/>
          </p:txBody>
        </p:sp>
        <p:sp>
          <p:nvSpPr>
            <p:cNvPr id="494" name="rc494"/>
            <p:cNvSpPr/>
            <p:nvPr/>
          </p:nvSpPr>
          <p:spPr>
            <a:xfrm>
              <a:off x="3572130" y="1219601"/>
              <a:ext cx="123646" cy="2355298"/>
            </a:xfrm>
            <a:prstGeom prst="rect">
              <a:avLst/>
            </a:prstGeom>
            <a:ln w="1355" cap="sq">
              <a:solidFill>
                <a:srgbClr val="000000">
                  <a:alpha val="100000"/>
                </a:srgbClr>
              </a:solidFill>
              <a:prstDash val="solid"/>
              <a:miter/>
            </a:ln>
          </p:spPr>
          <p:txBody>
            <a:bodyPr/>
            <a:lstStyle/>
            <a:p/>
          </p:txBody>
        </p:sp>
        <p:sp>
          <p:nvSpPr>
            <p:cNvPr id="495" name="rc495"/>
            <p:cNvSpPr/>
            <p:nvPr/>
          </p:nvSpPr>
          <p:spPr>
            <a:xfrm>
              <a:off x="3297359" y="1219601"/>
              <a:ext cx="123646" cy="2355298"/>
            </a:xfrm>
            <a:prstGeom prst="rect">
              <a:avLst/>
            </a:prstGeom>
            <a:ln w="1355" cap="sq">
              <a:solidFill>
                <a:srgbClr val="000000">
                  <a:alpha val="100000"/>
                </a:srgbClr>
              </a:solidFill>
              <a:prstDash val="solid"/>
              <a:miter/>
            </a:ln>
          </p:spPr>
          <p:txBody>
            <a:bodyPr/>
            <a:lstStyle/>
            <a:p/>
          </p:txBody>
        </p:sp>
        <p:sp>
          <p:nvSpPr>
            <p:cNvPr id="496" name="rc496"/>
            <p:cNvSpPr/>
            <p:nvPr/>
          </p:nvSpPr>
          <p:spPr>
            <a:xfrm>
              <a:off x="3709515" y="1191562"/>
              <a:ext cx="123646" cy="2383337"/>
            </a:xfrm>
            <a:prstGeom prst="rect">
              <a:avLst/>
            </a:prstGeom>
            <a:ln w="1355" cap="sq">
              <a:solidFill>
                <a:srgbClr val="000000">
                  <a:alpha val="100000"/>
                </a:srgbClr>
              </a:solidFill>
              <a:prstDash val="solid"/>
              <a:miter/>
            </a:ln>
          </p:spPr>
          <p:txBody>
            <a:bodyPr/>
            <a:lstStyle/>
            <a:p/>
          </p:txBody>
        </p:sp>
        <p:sp>
          <p:nvSpPr>
            <p:cNvPr id="497" name="rc497"/>
            <p:cNvSpPr/>
            <p:nvPr/>
          </p:nvSpPr>
          <p:spPr>
            <a:xfrm>
              <a:off x="3846900" y="1191562"/>
              <a:ext cx="123646" cy="2383337"/>
            </a:xfrm>
            <a:prstGeom prst="rect">
              <a:avLst/>
            </a:prstGeom>
            <a:ln w="1355" cap="sq">
              <a:solidFill>
                <a:srgbClr val="000000">
                  <a:alpha val="100000"/>
                </a:srgbClr>
              </a:solidFill>
              <a:prstDash val="solid"/>
              <a:miter/>
            </a:ln>
          </p:spPr>
          <p:txBody>
            <a:bodyPr/>
            <a:lstStyle/>
            <a:p/>
          </p:txBody>
        </p:sp>
        <p:sp>
          <p:nvSpPr>
            <p:cNvPr id="498" name="rc498"/>
            <p:cNvSpPr/>
            <p:nvPr/>
          </p:nvSpPr>
          <p:spPr>
            <a:xfrm>
              <a:off x="4121671" y="1163522"/>
              <a:ext cx="123646" cy="2411377"/>
            </a:xfrm>
            <a:prstGeom prst="rect">
              <a:avLst/>
            </a:prstGeom>
            <a:ln w="1355" cap="sq">
              <a:solidFill>
                <a:srgbClr val="000000">
                  <a:alpha val="100000"/>
                </a:srgbClr>
              </a:solidFill>
              <a:prstDash val="solid"/>
              <a:miter/>
            </a:ln>
          </p:spPr>
          <p:txBody>
            <a:bodyPr/>
            <a:lstStyle/>
            <a:p/>
          </p:txBody>
        </p:sp>
        <p:sp>
          <p:nvSpPr>
            <p:cNvPr id="499" name="rc499"/>
            <p:cNvSpPr/>
            <p:nvPr/>
          </p:nvSpPr>
          <p:spPr>
            <a:xfrm>
              <a:off x="3984286" y="1163522"/>
              <a:ext cx="123646" cy="2411377"/>
            </a:xfrm>
            <a:prstGeom prst="rect">
              <a:avLst/>
            </a:prstGeom>
            <a:ln w="1355" cap="sq">
              <a:solidFill>
                <a:srgbClr val="000000">
                  <a:alpha val="100000"/>
                </a:srgbClr>
              </a:solidFill>
              <a:prstDash val="solid"/>
              <a:miter/>
            </a:ln>
          </p:spPr>
          <p:txBody>
            <a:bodyPr/>
            <a:lstStyle/>
            <a:p/>
          </p:txBody>
        </p:sp>
        <p:sp>
          <p:nvSpPr>
            <p:cNvPr id="500" name="rc500"/>
            <p:cNvSpPr/>
            <p:nvPr/>
          </p:nvSpPr>
          <p:spPr>
            <a:xfrm>
              <a:off x="4259056" y="1135483"/>
              <a:ext cx="123646" cy="2439416"/>
            </a:xfrm>
            <a:prstGeom prst="rect">
              <a:avLst/>
            </a:prstGeom>
            <a:ln w="1355" cap="sq">
              <a:solidFill>
                <a:srgbClr val="000000">
                  <a:alpha val="100000"/>
                </a:srgbClr>
              </a:solidFill>
              <a:prstDash val="solid"/>
              <a:miter/>
            </a:ln>
          </p:spPr>
          <p:txBody>
            <a:bodyPr/>
            <a:lstStyle/>
            <a:p/>
          </p:txBody>
        </p:sp>
        <p:sp>
          <p:nvSpPr>
            <p:cNvPr id="501" name="rc501"/>
            <p:cNvSpPr/>
            <p:nvPr/>
          </p:nvSpPr>
          <p:spPr>
            <a:xfrm>
              <a:off x="4533827" y="1135483"/>
              <a:ext cx="123646" cy="2439416"/>
            </a:xfrm>
            <a:prstGeom prst="rect">
              <a:avLst/>
            </a:prstGeom>
            <a:ln w="1355" cap="sq">
              <a:solidFill>
                <a:srgbClr val="000000">
                  <a:alpha val="100000"/>
                </a:srgbClr>
              </a:solidFill>
              <a:prstDash val="solid"/>
              <a:miter/>
            </a:ln>
          </p:spPr>
          <p:txBody>
            <a:bodyPr/>
            <a:lstStyle/>
            <a:p/>
          </p:txBody>
        </p:sp>
        <p:sp>
          <p:nvSpPr>
            <p:cNvPr id="502" name="rc502"/>
            <p:cNvSpPr/>
            <p:nvPr/>
          </p:nvSpPr>
          <p:spPr>
            <a:xfrm>
              <a:off x="4396442" y="1135483"/>
              <a:ext cx="123646" cy="2439416"/>
            </a:xfrm>
            <a:prstGeom prst="rect">
              <a:avLst/>
            </a:prstGeom>
            <a:ln w="1355" cap="sq">
              <a:solidFill>
                <a:srgbClr val="000000">
                  <a:alpha val="100000"/>
                </a:srgbClr>
              </a:solidFill>
              <a:prstDash val="solid"/>
              <a:miter/>
            </a:ln>
          </p:spPr>
          <p:txBody>
            <a:bodyPr/>
            <a:lstStyle/>
            <a:p/>
          </p:txBody>
        </p:sp>
        <p:sp>
          <p:nvSpPr>
            <p:cNvPr id="503" name="rc503"/>
            <p:cNvSpPr/>
            <p:nvPr/>
          </p:nvSpPr>
          <p:spPr>
            <a:xfrm>
              <a:off x="4671212" y="1107444"/>
              <a:ext cx="123646" cy="2467455"/>
            </a:xfrm>
            <a:prstGeom prst="rect">
              <a:avLst/>
            </a:prstGeom>
            <a:ln w="1355" cap="sq">
              <a:solidFill>
                <a:srgbClr val="000000">
                  <a:alpha val="100000"/>
                </a:srgbClr>
              </a:solidFill>
              <a:prstDash val="solid"/>
              <a:miter/>
            </a:ln>
          </p:spPr>
          <p:txBody>
            <a:bodyPr/>
            <a:lstStyle/>
            <a:p/>
          </p:txBody>
        </p:sp>
        <p:sp>
          <p:nvSpPr>
            <p:cNvPr id="504" name="rc504"/>
            <p:cNvSpPr/>
            <p:nvPr/>
          </p:nvSpPr>
          <p:spPr>
            <a:xfrm>
              <a:off x="4808597" y="1107444"/>
              <a:ext cx="123646" cy="2467455"/>
            </a:xfrm>
            <a:prstGeom prst="rect">
              <a:avLst/>
            </a:prstGeom>
            <a:ln w="1355" cap="sq">
              <a:solidFill>
                <a:srgbClr val="000000">
                  <a:alpha val="100000"/>
                </a:srgbClr>
              </a:solidFill>
              <a:prstDash val="solid"/>
              <a:miter/>
            </a:ln>
          </p:spPr>
          <p:txBody>
            <a:bodyPr/>
            <a:lstStyle/>
            <a:p/>
          </p:txBody>
        </p:sp>
        <p:sp>
          <p:nvSpPr>
            <p:cNvPr id="505" name="rc505"/>
            <p:cNvSpPr/>
            <p:nvPr/>
          </p:nvSpPr>
          <p:spPr>
            <a:xfrm>
              <a:off x="4945983" y="1079405"/>
              <a:ext cx="123646" cy="2495495"/>
            </a:xfrm>
            <a:prstGeom prst="rect">
              <a:avLst/>
            </a:prstGeom>
            <a:ln w="1355" cap="sq">
              <a:solidFill>
                <a:srgbClr val="000000">
                  <a:alpha val="100000"/>
                </a:srgbClr>
              </a:solidFill>
              <a:prstDash val="solid"/>
              <a:miter/>
            </a:ln>
          </p:spPr>
          <p:txBody>
            <a:bodyPr/>
            <a:lstStyle/>
            <a:p/>
          </p:txBody>
        </p:sp>
        <p:sp>
          <p:nvSpPr>
            <p:cNvPr id="506" name="rc506"/>
            <p:cNvSpPr/>
            <p:nvPr/>
          </p:nvSpPr>
          <p:spPr>
            <a:xfrm>
              <a:off x="5083368" y="1051365"/>
              <a:ext cx="123646" cy="2523534"/>
            </a:xfrm>
            <a:prstGeom prst="rect">
              <a:avLst/>
            </a:prstGeom>
            <a:ln w="1355" cap="sq">
              <a:solidFill>
                <a:srgbClr val="000000">
                  <a:alpha val="100000"/>
                </a:srgbClr>
              </a:solidFill>
              <a:prstDash val="solid"/>
              <a:miter/>
            </a:ln>
          </p:spPr>
          <p:txBody>
            <a:bodyPr/>
            <a:lstStyle/>
            <a:p/>
          </p:txBody>
        </p:sp>
        <p:sp>
          <p:nvSpPr>
            <p:cNvPr id="507" name="rc507"/>
            <p:cNvSpPr/>
            <p:nvPr/>
          </p:nvSpPr>
          <p:spPr>
            <a:xfrm>
              <a:off x="5358139" y="967247"/>
              <a:ext cx="123646" cy="2607652"/>
            </a:xfrm>
            <a:prstGeom prst="rect">
              <a:avLst/>
            </a:prstGeom>
            <a:ln w="1355" cap="sq">
              <a:solidFill>
                <a:srgbClr val="000000">
                  <a:alpha val="100000"/>
                </a:srgbClr>
              </a:solidFill>
              <a:prstDash val="solid"/>
              <a:miter/>
            </a:ln>
          </p:spPr>
          <p:txBody>
            <a:bodyPr/>
            <a:lstStyle/>
            <a:p/>
          </p:txBody>
        </p:sp>
        <p:sp>
          <p:nvSpPr>
            <p:cNvPr id="508" name="rc508"/>
            <p:cNvSpPr/>
            <p:nvPr/>
          </p:nvSpPr>
          <p:spPr>
            <a:xfrm>
              <a:off x="5770294" y="967247"/>
              <a:ext cx="123646" cy="2607652"/>
            </a:xfrm>
            <a:prstGeom prst="rect">
              <a:avLst/>
            </a:prstGeom>
            <a:ln w="1355" cap="sq">
              <a:solidFill>
                <a:srgbClr val="000000">
                  <a:alpha val="100000"/>
                </a:srgbClr>
              </a:solidFill>
              <a:prstDash val="solid"/>
              <a:miter/>
            </a:ln>
          </p:spPr>
          <p:txBody>
            <a:bodyPr/>
            <a:lstStyle/>
            <a:p/>
          </p:txBody>
        </p:sp>
        <p:sp>
          <p:nvSpPr>
            <p:cNvPr id="509" name="rc509"/>
            <p:cNvSpPr/>
            <p:nvPr/>
          </p:nvSpPr>
          <p:spPr>
            <a:xfrm>
              <a:off x="5495524" y="967247"/>
              <a:ext cx="123646" cy="2607652"/>
            </a:xfrm>
            <a:prstGeom prst="rect">
              <a:avLst/>
            </a:prstGeom>
            <a:ln w="1355" cap="sq">
              <a:solidFill>
                <a:srgbClr val="000000">
                  <a:alpha val="100000"/>
                </a:srgbClr>
              </a:solidFill>
              <a:prstDash val="solid"/>
              <a:miter/>
            </a:ln>
          </p:spPr>
          <p:txBody>
            <a:bodyPr/>
            <a:lstStyle/>
            <a:p/>
          </p:txBody>
        </p:sp>
        <p:sp>
          <p:nvSpPr>
            <p:cNvPr id="510" name="rc510"/>
            <p:cNvSpPr/>
            <p:nvPr/>
          </p:nvSpPr>
          <p:spPr>
            <a:xfrm>
              <a:off x="5632909" y="967247"/>
              <a:ext cx="123646" cy="2607652"/>
            </a:xfrm>
            <a:prstGeom prst="rect">
              <a:avLst/>
            </a:prstGeom>
            <a:ln w="1355" cap="sq">
              <a:solidFill>
                <a:srgbClr val="000000">
                  <a:alpha val="100000"/>
                </a:srgbClr>
              </a:solidFill>
              <a:prstDash val="solid"/>
              <a:miter/>
            </a:ln>
          </p:spPr>
          <p:txBody>
            <a:bodyPr/>
            <a:lstStyle/>
            <a:p/>
          </p:txBody>
        </p:sp>
        <p:sp>
          <p:nvSpPr>
            <p:cNvPr id="511" name="rc511"/>
            <p:cNvSpPr/>
            <p:nvPr/>
          </p:nvSpPr>
          <p:spPr>
            <a:xfrm>
              <a:off x="5220753" y="967247"/>
              <a:ext cx="123646" cy="2607652"/>
            </a:xfrm>
            <a:prstGeom prst="rect">
              <a:avLst/>
            </a:prstGeom>
            <a:ln w="1355" cap="sq">
              <a:solidFill>
                <a:srgbClr val="000000">
                  <a:alpha val="100000"/>
                </a:srgbClr>
              </a:solidFill>
              <a:prstDash val="solid"/>
              <a:miter/>
            </a:ln>
          </p:spPr>
          <p:txBody>
            <a:bodyPr/>
            <a:lstStyle/>
            <a:p/>
          </p:txBody>
        </p:sp>
        <p:sp>
          <p:nvSpPr>
            <p:cNvPr id="512" name="rc512"/>
            <p:cNvSpPr/>
            <p:nvPr/>
          </p:nvSpPr>
          <p:spPr>
            <a:xfrm>
              <a:off x="5907680" y="939208"/>
              <a:ext cx="123646" cy="2635691"/>
            </a:xfrm>
            <a:prstGeom prst="rect">
              <a:avLst/>
            </a:prstGeom>
            <a:ln w="1355" cap="sq">
              <a:solidFill>
                <a:srgbClr val="000000">
                  <a:alpha val="100000"/>
                </a:srgbClr>
              </a:solidFill>
              <a:prstDash val="solid"/>
              <a:miter/>
            </a:ln>
          </p:spPr>
          <p:txBody>
            <a:bodyPr/>
            <a:lstStyle/>
            <a:p/>
          </p:txBody>
        </p:sp>
        <p:sp>
          <p:nvSpPr>
            <p:cNvPr id="513" name="rc513"/>
            <p:cNvSpPr/>
            <p:nvPr/>
          </p:nvSpPr>
          <p:spPr>
            <a:xfrm>
              <a:off x="6319836" y="911169"/>
              <a:ext cx="123646" cy="2663730"/>
            </a:xfrm>
            <a:prstGeom prst="rect">
              <a:avLst/>
            </a:prstGeom>
            <a:ln w="1355" cap="sq">
              <a:solidFill>
                <a:srgbClr val="000000">
                  <a:alpha val="100000"/>
                </a:srgbClr>
              </a:solidFill>
              <a:prstDash val="solid"/>
              <a:miter/>
            </a:ln>
          </p:spPr>
          <p:txBody>
            <a:bodyPr/>
            <a:lstStyle/>
            <a:p/>
          </p:txBody>
        </p:sp>
        <p:sp>
          <p:nvSpPr>
            <p:cNvPr id="514" name="rc514"/>
            <p:cNvSpPr/>
            <p:nvPr/>
          </p:nvSpPr>
          <p:spPr>
            <a:xfrm>
              <a:off x="6182450" y="911169"/>
              <a:ext cx="123646" cy="2663730"/>
            </a:xfrm>
            <a:prstGeom prst="rect">
              <a:avLst/>
            </a:prstGeom>
            <a:ln w="1355" cap="sq">
              <a:solidFill>
                <a:srgbClr val="000000">
                  <a:alpha val="100000"/>
                </a:srgbClr>
              </a:solidFill>
              <a:prstDash val="solid"/>
              <a:miter/>
            </a:ln>
          </p:spPr>
          <p:txBody>
            <a:bodyPr/>
            <a:lstStyle/>
            <a:p/>
          </p:txBody>
        </p:sp>
        <p:sp>
          <p:nvSpPr>
            <p:cNvPr id="515" name="rc515"/>
            <p:cNvSpPr/>
            <p:nvPr/>
          </p:nvSpPr>
          <p:spPr>
            <a:xfrm>
              <a:off x="6045065" y="911169"/>
              <a:ext cx="123646" cy="2663730"/>
            </a:xfrm>
            <a:prstGeom prst="rect">
              <a:avLst/>
            </a:prstGeom>
            <a:ln w="1355" cap="sq">
              <a:solidFill>
                <a:srgbClr val="000000">
                  <a:alpha val="100000"/>
                </a:srgbClr>
              </a:solidFill>
              <a:prstDash val="solid"/>
              <a:miter/>
            </a:ln>
          </p:spPr>
          <p:txBody>
            <a:bodyPr/>
            <a:lstStyle/>
            <a:p/>
          </p:txBody>
        </p:sp>
        <p:sp>
          <p:nvSpPr>
            <p:cNvPr id="516" name="rc516"/>
            <p:cNvSpPr/>
            <p:nvPr/>
          </p:nvSpPr>
          <p:spPr>
            <a:xfrm>
              <a:off x="6457221" y="883130"/>
              <a:ext cx="123646" cy="2691769"/>
            </a:xfrm>
            <a:prstGeom prst="rect">
              <a:avLst/>
            </a:prstGeom>
            <a:ln w="1355" cap="sq">
              <a:solidFill>
                <a:srgbClr val="000000">
                  <a:alpha val="100000"/>
                </a:srgbClr>
              </a:solidFill>
              <a:prstDash val="solid"/>
              <a:miter/>
            </a:ln>
          </p:spPr>
          <p:txBody>
            <a:bodyPr/>
            <a:lstStyle/>
            <a:p/>
          </p:txBody>
        </p:sp>
        <p:sp>
          <p:nvSpPr>
            <p:cNvPr id="517" name="rc517"/>
            <p:cNvSpPr/>
            <p:nvPr/>
          </p:nvSpPr>
          <p:spPr>
            <a:xfrm>
              <a:off x="6594606" y="883130"/>
              <a:ext cx="123646" cy="2691769"/>
            </a:xfrm>
            <a:prstGeom prst="rect">
              <a:avLst/>
            </a:prstGeom>
            <a:ln w="1355" cap="sq">
              <a:solidFill>
                <a:srgbClr val="000000">
                  <a:alpha val="100000"/>
                </a:srgbClr>
              </a:solidFill>
              <a:prstDash val="solid"/>
              <a:miter/>
            </a:ln>
          </p:spPr>
          <p:txBody>
            <a:bodyPr/>
            <a:lstStyle/>
            <a:p/>
          </p:txBody>
        </p:sp>
        <p:sp>
          <p:nvSpPr>
            <p:cNvPr id="518" name="rc518"/>
            <p:cNvSpPr/>
            <p:nvPr/>
          </p:nvSpPr>
          <p:spPr>
            <a:xfrm>
              <a:off x="6869377" y="883130"/>
              <a:ext cx="123646" cy="2691769"/>
            </a:xfrm>
            <a:prstGeom prst="rect">
              <a:avLst/>
            </a:prstGeom>
            <a:ln w="1355" cap="sq">
              <a:solidFill>
                <a:srgbClr val="000000">
                  <a:alpha val="100000"/>
                </a:srgbClr>
              </a:solidFill>
              <a:prstDash val="solid"/>
              <a:miter/>
            </a:ln>
          </p:spPr>
          <p:txBody>
            <a:bodyPr/>
            <a:lstStyle/>
            <a:p/>
          </p:txBody>
        </p:sp>
        <p:sp>
          <p:nvSpPr>
            <p:cNvPr id="519" name="rc519"/>
            <p:cNvSpPr/>
            <p:nvPr/>
          </p:nvSpPr>
          <p:spPr>
            <a:xfrm>
              <a:off x="6731991" y="883130"/>
              <a:ext cx="123646" cy="2691769"/>
            </a:xfrm>
            <a:prstGeom prst="rect">
              <a:avLst/>
            </a:prstGeom>
            <a:ln w="1355" cap="sq">
              <a:solidFill>
                <a:srgbClr val="000000">
                  <a:alpha val="100000"/>
                </a:srgbClr>
              </a:solidFill>
              <a:prstDash val="solid"/>
              <a:miter/>
            </a:ln>
          </p:spPr>
          <p:txBody>
            <a:bodyPr/>
            <a:lstStyle/>
            <a:p/>
          </p:txBody>
        </p:sp>
        <p:sp>
          <p:nvSpPr>
            <p:cNvPr id="520" name="rc520"/>
            <p:cNvSpPr/>
            <p:nvPr/>
          </p:nvSpPr>
          <p:spPr>
            <a:xfrm>
              <a:off x="7281533" y="855090"/>
              <a:ext cx="123646" cy="2719809"/>
            </a:xfrm>
            <a:prstGeom prst="rect">
              <a:avLst/>
            </a:prstGeom>
            <a:ln w="1355" cap="sq">
              <a:solidFill>
                <a:srgbClr val="000000">
                  <a:alpha val="100000"/>
                </a:srgbClr>
              </a:solidFill>
              <a:prstDash val="solid"/>
              <a:miter/>
            </a:ln>
          </p:spPr>
          <p:txBody>
            <a:bodyPr/>
            <a:lstStyle/>
            <a:p/>
          </p:txBody>
        </p:sp>
        <p:sp>
          <p:nvSpPr>
            <p:cNvPr id="521" name="rc521"/>
            <p:cNvSpPr/>
            <p:nvPr/>
          </p:nvSpPr>
          <p:spPr>
            <a:xfrm>
              <a:off x="7418918" y="855090"/>
              <a:ext cx="123646" cy="2719809"/>
            </a:xfrm>
            <a:prstGeom prst="rect">
              <a:avLst/>
            </a:prstGeom>
            <a:ln w="1355" cap="sq">
              <a:solidFill>
                <a:srgbClr val="000000">
                  <a:alpha val="100000"/>
                </a:srgbClr>
              </a:solidFill>
              <a:prstDash val="solid"/>
              <a:miter/>
            </a:ln>
          </p:spPr>
          <p:txBody>
            <a:bodyPr/>
            <a:lstStyle/>
            <a:p/>
          </p:txBody>
        </p:sp>
        <p:sp>
          <p:nvSpPr>
            <p:cNvPr id="522" name="rc522"/>
            <p:cNvSpPr/>
            <p:nvPr/>
          </p:nvSpPr>
          <p:spPr>
            <a:xfrm>
              <a:off x="7006762" y="855090"/>
              <a:ext cx="123646" cy="2719809"/>
            </a:xfrm>
            <a:prstGeom prst="rect">
              <a:avLst/>
            </a:prstGeom>
            <a:ln w="1355" cap="sq">
              <a:solidFill>
                <a:srgbClr val="000000">
                  <a:alpha val="100000"/>
                </a:srgbClr>
              </a:solidFill>
              <a:prstDash val="solid"/>
              <a:miter/>
            </a:ln>
          </p:spPr>
          <p:txBody>
            <a:bodyPr/>
            <a:lstStyle/>
            <a:p/>
          </p:txBody>
        </p:sp>
        <p:sp>
          <p:nvSpPr>
            <p:cNvPr id="523" name="rc523"/>
            <p:cNvSpPr/>
            <p:nvPr/>
          </p:nvSpPr>
          <p:spPr>
            <a:xfrm>
              <a:off x="7144147" y="855090"/>
              <a:ext cx="123646" cy="2719809"/>
            </a:xfrm>
            <a:prstGeom prst="rect">
              <a:avLst/>
            </a:prstGeom>
            <a:ln w="1355" cap="sq">
              <a:solidFill>
                <a:srgbClr val="000000">
                  <a:alpha val="100000"/>
                </a:srgbClr>
              </a:solidFill>
              <a:prstDash val="solid"/>
              <a:miter/>
            </a:ln>
          </p:spPr>
          <p:txBody>
            <a:bodyPr/>
            <a:lstStyle/>
            <a:p/>
          </p:txBody>
        </p:sp>
        <p:sp>
          <p:nvSpPr>
            <p:cNvPr id="524" name="rc524"/>
            <p:cNvSpPr/>
            <p:nvPr/>
          </p:nvSpPr>
          <p:spPr>
            <a:xfrm>
              <a:off x="7556303" y="827051"/>
              <a:ext cx="123646" cy="2747848"/>
            </a:xfrm>
            <a:prstGeom prst="rect">
              <a:avLst/>
            </a:prstGeom>
            <a:ln w="1355" cap="sq">
              <a:solidFill>
                <a:srgbClr val="000000">
                  <a:alpha val="100000"/>
                </a:srgbClr>
              </a:solidFill>
              <a:prstDash val="solid"/>
              <a:miter/>
            </a:ln>
          </p:spPr>
          <p:txBody>
            <a:bodyPr/>
            <a:lstStyle/>
            <a:p/>
          </p:txBody>
        </p:sp>
        <p:sp>
          <p:nvSpPr>
            <p:cNvPr id="525" name="rc525"/>
            <p:cNvSpPr/>
            <p:nvPr/>
          </p:nvSpPr>
          <p:spPr>
            <a:xfrm>
              <a:off x="8105844" y="799012"/>
              <a:ext cx="123646" cy="2775887"/>
            </a:xfrm>
            <a:prstGeom prst="rect">
              <a:avLst/>
            </a:prstGeom>
            <a:ln w="1355" cap="sq">
              <a:solidFill>
                <a:srgbClr val="000000">
                  <a:alpha val="100000"/>
                </a:srgbClr>
              </a:solidFill>
              <a:prstDash val="solid"/>
              <a:miter/>
            </a:ln>
          </p:spPr>
          <p:txBody>
            <a:bodyPr/>
            <a:lstStyle/>
            <a:p/>
          </p:txBody>
        </p:sp>
        <p:sp>
          <p:nvSpPr>
            <p:cNvPr id="526" name="rc526"/>
            <p:cNvSpPr/>
            <p:nvPr/>
          </p:nvSpPr>
          <p:spPr>
            <a:xfrm>
              <a:off x="7693688" y="799012"/>
              <a:ext cx="123646" cy="2775887"/>
            </a:xfrm>
            <a:prstGeom prst="rect">
              <a:avLst/>
            </a:prstGeom>
            <a:ln w="1355" cap="sq">
              <a:solidFill>
                <a:srgbClr val="000000">
                  <a:alpha val="100000"/>
                </a:srgbClr>
              </a:solidFill>
              <a:prstDash val="solid"/>
              <a:miter/>
            </a:ln>
          </p:spPr>
          <p:txBody>
            <a:bodyPr/>
            <a:lstStyle/>
            <a:p/>
          </p:txBody>
        </p:sp>
        <p:sp>
          <p:nvSpPr>
            <p:cNvPr id="527" name="rc527"/>
            <p:cNvSpPr/>
            <p:nvPr/>
          </p:nvSpPr>
          <p:spPr>
            <a:xfrm>
              <a:off x="8518000" y="799012"/>
              <a:ext cx="123646" cy="2775887"/>
            </a:xfrm>
            <a:prstGeom prst="rect">
              <a:avLst/>
            </a:prstGeom>
            <a:ln w="1355" cap="sq">
              <a:solidFill>
                <a:srgbClr val="000000">
                  <a:alpha val="100000"/>
                </a:srgbClr>
              </a:solidFill>
              <a:prstDash val="solid"/>
              <a:miter/>
            </a:ln>
          </p:spPr>
          <p:txBody>
            <a:bodyPr/>
            <a:lstStyle/>
            <a:p/>
          </p:txBody>
        </p:sp>
        <p:sp>
          <p:nvSpPr>
            <p:cNvPr id="528" name="rc528"/>
            <p:cNvSpPr/>
            <p:nvPr/>
          </p:nvSpPr>
          <p:spPr>
            <a:xfrm>
              <a:off x="8243230" y="799012"/>
              <a:ext cx="123646" cy="2775887"/>
            </a:xfrm>
            <a:prstGeom prst="rect">
              <a:avLst/>
            </a:prstGeom>
            <a:ln w="1355" cap="sq">
              <a:solidFill>
                <a:srgbClr val="000000">
                  <a:alpha val="100000"/>
                </a:srgbClr>
              </a:solidFill>
              <a:prstDash val="solid"/>
              <a:miter/>
            </a:ln>
          </p:spPr>
          <p:txBody>
            <a:bodyPr/>
            <a:lstStyle/>
            <a:p/>
          </p:txBody>
        </p:sp>
        <p:sp>
          <p:nvSpPr>
            <p:cNvPr id="529" name="rc529"/>
            <p:cNvSpPr/>
            <p:nvPr/>
          </p:nvSpPr>
          <p:spPr>
            <a:xfrm>
              <a:off x="8930156" y="799012"/>
              <a:ext cx="123646" cy="2775887"/>
            </a:xfrm>
            <a:prstGeom prst="rect">
              <a:avLst/>
            </a:prstGeom>
            <a:ln w="1355" cap="sq">
              <a:solidFill>
                <a:srgbClr val="000000">
                  <a:alpha val="100000"/>
                </a:srgbClr>
              </a:solidFill>
              <a:prstDash val="solid"/>
              <a:miter/>
            </a:ln>
          </p:spPr>
          <p:txBody>
            <a:bodyPr/>
            <a:lstStyle/>
            <a:p/>
          </p:txBody>
        </p:sp>
        <p:sp>
          <p:nvSpPr>
            <p:cNvPr id="530" name="rc530"/>
            <p:cNvSpPr/>
            <p:nvPr/>
          </p:nvSpPr>
          <p:spPr>
            <a:xfrm>
              <a:off x="7831074" y="799012"/>
              <a:ext cx="123646" cy="2775887"/>
            </a:xfrm>
            <a:prstGeom prst="rect">
              <a:avLst/>
            </a:prstGeom>
            <a:ln w="1355" cap="sq">
              <a:solidFill>
                <a:srgbClr val="000000">
                  <a:alpha val="100000"/>
                </a:srgbClr>
              </a:solidFill>
              <a:prstDash val="solid"/>
              <a:miter/>
            </a:ln>
          </p:spPr>
          <p:txBody>
            <a:bodyPr/>
            <a:lstStyle/>
            <a:p/>
          </p:txBody>
        </p:sp>
        <p:sp>
          <p:nvSpPr>
            <p:cNvPr id="531" name="rc531"/>
            <p:cNvSpPr/>
            <p:nvPr/>
          </p:nvSpPr>
          <p:spPr>
            <a:xfrm>
              <a:off x="7968459" y="799012"/>
              <a:ext cx="123646" cy="2775887"/>
            </a:xfrm>
            <a:prstGeom prst="rect">
              <a:avLst/>
            </a:prstGeom>
            <a:ln w="1355" cap="sq">
              <a:solidFill>
                <a:srgbClr val="000000">
                  <a:alpha val="100000"/>
                </a:srgbClr>
              </a:solidFill>
              <a:prstDash val="solid"/>
              <a:miter/>
            </a:ln>
          </p:spPr>
          <p:txBody>
            <a:bodyPr/>
            <a:lstStyle/>
            <a:p/>
          </p:txBody>
        </p:sp>
        <p:sp>
          <p:nvSpPr>
            <p:cNvPr id="532" name="rc532"/>
            <p:cNvSpPr/>
            <p:nvPr/>
          </p:nvSpPr>
          <p:spPr>
            <a:xfrm>
              <a:off x="8380615" y="799012"/>
              <a:ext cx="123646" cy="2775887"/>
            </a:xfrm>
            <a:prstGeom prst="rect">
              <a:avLst/>
            </a:prstGeom>
            <a:ln w="1355" cap="sq">
              <a:solidFill>
                <a:srgbClr val="000000">
                  <a:alpha val="100000"/>
                </a:srgbClr>
              </a:solidFill>
              <a:prstDash val="solid"/>
              <a:miter/>
            </a:ln>
          </p:spPr>
          <p:txBody>
            <a:bodyPr/>
            <a:lstStyle/>
            <a:p/>
          </p:txBody>
        </p:sp>
        <p:sp>
          <p:nvSpPr>
            <p:cNvPr id="533" name="rc533"/>
            <p:cNvSpPr/>
            <p:nvPr/>
          </p:nvSpPr>
          <p:spPr>
            <a:xfrm>
              <a:off x="8792771" y="799012"/>
              <a:ext cx="123646" cy="2775887"/>
            </a:xfrm>
            <a:prstGeom prst="rect">
              <a:avLst/>
            </a:prstGeom>
            <a:ln w="1355" cap="sq">
              <a:solidFill>
                <a:srgbClr val="000000">
                  <a:alpha val="100000"/>
                </a:srgbClr>
              </a:solidFill>
              <a:prstDash val="solid"/>
              <a:miter/>
            </a:ln>
          </p:spPr>
          <p:txBody>
            <a:bodyPr/>
            <a:lstStyle/>
            <a:p/>
          </p:txBody>
        </p:sp>
        <p:sp>
          <p:nvSpPr>
            <p:cNvPr id="534" name="rc534"/>
            <p:cNvSpPr/>
            <p:nvPr/>
          </p:nvSpPr>
          <p:spPr>
            <a:xfrm>
              <a:off x="8655385" y="799012"/>
              <a:ext cx="123646" cy="2775887"/>
            </a:xfrm>
            <a:prstGeom prst="rect">
              <a:avLst/>
            </a:prstGeom>
            <a:ln w="1355" cap="sq">
              <a:solidFill>
                <a:srgbClr val="000000">
                  <a:alpha val="100000"/>
                </a:srgbClr>
              </a:solidFill>
              <a:prstDash val="solid"/>
              <a:miter/>
            </a:ln>
          </p:spPr>
          <p:txBody>
            <a:bodyPr/>
            <a:lstStyle/>
            <a:p/>
          </p:txBody>
        </p:sp>
        <p:sp>
          <p:nvSpPr>
            <p:cNvPr id="535" name="tx535"/>
            <p:cNvSpPr/>
            <p:nvPr/>
          </p:nvSpPr>
          <p:spPr>
            <a:xfrm>
              <a:off x="827968" y="2789132"/>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24</a:t>
              </a:r>
            </a:p>
          </p:txBody>
        </p:sp>
        <p:sp>
          <p:nvSpPr>
            <p:cNvPr id="536" name="tx536"/>
            <p:cNvSpPr/>
            <p:nvPr/>
          </p:nvSpPr>
          <p:spPr>
            <a:xfrm>
              <a:off x="965353" y="1919966"/>
              <a:ext cx="116560" cy="75267"/>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55</a:t>
              </a:r>
            </a:p>
          </p:txBody>
        </p:sp>
        <p:sp>
          <p:nvSpPr>
            <p:cNvPr id="537" name="tx537"/>
            <p:cNvSpPr/>
            <p:nvPr/>
          </p:nvSpPr>
          <p:spPr>
            <a:xfrm>
              <a:off x="1102738" y="175040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61</a:t>
              </a:r>
            </a:p>
          </p:txBody>
        </p:sp>
        <p:sp>
          <p:nvSpPr>
            <p:cNvPr id="538" name="tx538"/>
            <p:cNvSpPr/>
            <p:nvPr/>
          </p:nvSpPr>
          <p:spPr>
            <a:xfrm>
              <a:off x="1240123" y="16102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66</a:t>
              </a:r>
            </a:p>
          </p:txBody>
        </p:sp>
        <p:sp>
          <p:nvSpPr>
            <p:cNvPr id="539" name="tx539"/>
            <p:cNvSpPr/>
            <p:nvPr/>
          </p:nvSpPr>
          <p:spPr>
            <a:xfrm>
              <a:off x="1377509" y="155412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68</a:t>
              </a:r>
            </a:p>
          </p:txBody>
        </p:sp>
        <p:sp>
          <p:nvSpPr>
            <p:cNvPr id="540" name="tx540"/>
            <p:cNvSpPr/>
            <p:nvPr/>
          </p:nvSpPr>
          <p:spPr>
            <a:xfrm>
              <a:off x="1514894" y="14980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541" name="tx541"/>
            <p:cNvSpPr/>
            <p:nvPr/>
          </p:nvSpPr>
          <p:spPr>
            <a:xfrm>
              <a:off x="1652279" y="1471287"/>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71</a:t>
              </a:r>
            </a:p>
          </p:txBody>
        </p:sp>
        <p:sp>
          <p:nvSpPr>
            <p:cNvPr id="542" name="tx542"/>
            <p:cNvSpPr/>
            <p:nvPr/>
          </p:nvSpPr>
          <p:spPr>
            <a:xfrm>
              <a:off x="1927050"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43" name="tx543"/>
            <p:cNvSpPr/>
            <p:nvPr/>
          </p:nvSpPr>
          <p:spPr>
            <a:xfrm>
              <a:off x="1789665"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44" name="tx544"/>
            <p:cNvSpPr/>
            <p:nvPr/>
          </p:nvSpPr>
          <p:spPr>
            <a:xfrm>
              <a:off x="2064435"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45" name="tx545"/>
            <p:cNvSpPr/>
            <p:nvPr/>
          </p:nvSpPr>
          <p:spPr>
            <a:xfrm>
              <a:off x="2201820"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46" name="tx546"/>
            <p:cNvSpPr/>
            <p:nvPr/>
          </p:nvSpPr>
          <p:spPr>
            <a:xfrm>
              <a:off x="2339206" y="132981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76</a:t>
              </a:r>
            </a:p>
          </p:txBody>
        </p:sp>
        <p:sp>
          <p:nvSpPr>
            <p:cNvPr id="547" name="tx547"/>
            <p:cNvSpPr/>
            <p:nvPr/>
          </p:nvSpPr>
          <p:spPr>
            <a:xfrm>
              <a:off x="2613976" y="121765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548" name="tx548"/>
            <p:cNvSpPr/>
            <p:nvPr/>
          </p:nvSpPr>
          <p:spPr>
            <a:xfrm>
              <a:off x="2476591" y="121765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549" name="tx549"/>
            <p:cNvSpPr/>
            <p:nvPr/>
          </p:nvSpPr>
          <p:spPr>
            <a:xfrm>
              <a:off x="2751362" y="118961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550" name="tx550"/>
            <p:cNvSpPr/>
            <p:nvPr/>
          </p:nvSpPr>
          <p:spPr>
            <a:xfrm>
              <a:off x="2888747" y="11615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51" name="tx551"/>
            <p:cNvSpPr/>
            <p:nvPr/>
          </p:nvSpPr>
          <p:spPr>
            <a:xfrm>
              <a:off x="3163517"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52" name="tx552"/>
            <p:cNvSpPr/>
            <p:nvPr/>
          </p:nvSpPr>
          <p:spPr>
            <a:xfrm>
              <a:off x="3026132"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53" name="tx553"/>
            <p:cNvSpPr/>
            <p:nvPr/>
          </p:nvSpPr>
          <p:spPr>
            <a:xfrm>
              <a:off x="3438288" y="110549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54" name="tx554"/>
            <p:cNvSpPr/>
            <p:nvPr/>
          </p:nvSpPr>
          <p:spPr>
            <a:xfrm>
              <a:off x="3575673" y="110549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55" name="tx555"/>
            <p:cNvSpPr/>
            <p:nvPr/>
          </p:nvSpPr>
          <p:spPr>
            <a:xfrm>
              <a:off x="3300903" y="110549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56" name="tx556"/>
            <p:cNvSpPr/>
            <p:nvPr/>
          </p:nvSpPr>
          <p:spPr>
            <a:xfrm>
              <a:off x="3713059"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57" name="tx557"/>
            <p:cNvSpPr/>
            <p:nvPr/>
          </p:nvSpPr>
          <p:spPr>
            <a:xfrm>
              <a:off x="3850444"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58" name="tx558"/>
            <p:cNvSpPr/>
            <p:nvPr/>
          </p:nvSpPr>
          <p:spPr>
            <a:xfrm>
              <a:off x="4125214" y="104941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59" name="tx559"/>
            <p:cNvSpPr/>
            <p:nvPr/>
          </p:nvSpPr>
          <p:spPr>
            <a:xfrm>
              <a:off x="3987829" y="104941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60" name="tx560"/>
            <p:cNvSpPr/>
            <p:nvPr/>
          </p:nvSpPr>
          <p:spPr>
            <a:xfrm>
              <a:off x="4262600" y="102137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61" name="tx561"/>
            <p:cNvSpPr/>
            <p:nvPr/>
          </p:nvSpPr>
          <p:spPr>
            <a:xfrm>
              <a:off x="4537370" y="102137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62" name="tx562"/>
            <p:cNvSpPr/>
            <p:nvPr/>
          </p:nvSpPr>
          <p:spPr>
            <a:xfrm>
              <a:off x="4399985" y="102137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63" name="tx563"/>
            <p:cNvSpPr/>
            <p:nvPr/>
          </p:nvSpPr>
          <p:spPr>
            <a:xfrm>
              <a:off x="4674756" y="9933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64" name="tx564"/>
            <p:cNvSpPr/>
            <p:nvPr/>
          </p:nvSpPr>
          <p:spPr>
            <a:xfrm>
              <a:off x="4812141" y="9933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65" name="tx565"/>
            <p:cNvSpPr/>
            <p:nvPr/>
          </p:nvSpPr>
          <p:spPr>
            <a:xfrm>
              <a:off x="4949526" y="96530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66" name="tx566"/>
            <p:cNvSpPr/>
            <p:nvPr/>
          </p:nvSpPr>
          <p:spPr>
            <a:xfrm>
              <a:off x="5086911"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67" name="tx567"/>
            <p:cNvSpPr/>
            <p:nvPr/>
          </p:nvSpPr>
          <p:spPr>
            <a:xfrm>
              <a:off x="5361682"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68" name="tx568"/>
            <p:cNvSpPr/>
            <p:nvPr/>
          </p:nvSpPr>
          <p:spPr>
            <a:xfrm>
              <a:off x="5773838"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69" name="tx569"/>
            <p:cNvSpPr/>
            <p:nvPr/>
          </p:nvSpPr>
          <p:spPr>
            <a:xfrm>
              <a:off x="5499067"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70" name="tx570"/>
            <p:cNvSpPr/>
            <p:nvPr/>
          </p:nvSpPr>
          <p:spPr>
            <a:xfrm>
              <a:off x="5636452"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71" name="tx571"/>
            <p:cNvSpPr/>
            <p:nvPr/>
          </p:nvSpPr>
          <p:spPr>
            <a:xfrm>
              <a:off x="5224297"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72" name="tx572"/>
            <p:cNvSpPr/>
            <p:nvPr/>
          </p:nvSpPr>
          <p:spPr>
            <a:xfrm>
              <a:off x="5911223" y="825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73" name="tx573"/>
            <p:cNvSpPr/>
            <p:nvPr/>
          </p:nvSpPr>
          <p:spPr>
            <a:xfrm>
              <a:off x="6323379" y="79706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4" name="tx574"/>
            <p:cNvSpPr/>
            <p:nvPr/>
          </p:nvSpPr>
          <p:spPr>
            <a:xfrm>
              <a:off x="6185994" y="79706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5" name="tx575"/>
            <p:cNvSpPr/>
            <p:nvPr/>
          </p:nvSpPr>
          <p:spPr>
            <a:xfrm>
              <a:off x="6048608" y="79706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76" name="tx576"/>
            <p:cNvSpPr/>
            <p:nvPr/>
          </p:nvSpPr>
          <p:spPr>
            <a:xfrm>
              <a:off x="6460764"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7" name="tx577"/>
            <p:cNvSpPr/>
            <p:nvPr/>
          </p:nvSpPr>
          <p:spPr>
            <a:xfrm>
              <a:off x="6598149"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8" name="tx578"/>
            <p:cNvSpPr/>
            <p:nvPr/>
          </p:nvSpPr>
          <p:spPr>
            <a:xfrm>
              <a:off x="6872920"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79" name="tx579"/>
            <p:cNvSpPr/>
            <p:nvPr/>
          </p:nvSpPr>
          <p:spPr>
            <a:xfrm>
              <a:off x="6735535"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80" name="tx580"/>
            <p:cNvSpPr/>
            <p:nvPr/>
          </p:nvSpPr>
          <p:spPr>
            <a:xfrm>
              <a:off x="7285076"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1" name="tx581"/>
            <p:cNvSpPr/>
            <p:nvPr/>
          </p:nvSpPr>
          <p:spPr>
            <a:xfrm>
              <a:off x="7422461"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2" name="tx582"/>
            <p:cNvSpPr/>
            <p:nvPr/>
          </p:nvSpPr>
          <p:spPr>
            <a:xfrm>
              <a:off x="7010305"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3" name="tx583"/>
            <p:cNvSpPr/>
            <p:nvPr/>
          </p:nvSpPr>
          <p:spPr>
            <a:xfrm>
              <a:off x="7147691"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84" name="tx584"/>
            <p:cNvSpPr/>
            <p:nvPr/>
          </p:nvSpPr>
          <p:spPr>
            <a:xfrm>
              <a:off x="7559846"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85" name="tx585"/>
            <p:cNvSpPr/>
            <p:nvPr/>
          </p:nvSpPr>
          <p:spPr>
            <a:xfrm>
              <a:off x="810938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6" name="tx586"/>
            <p:cNvSpPr/>
            <p:nvPr/>
          </p:nvSpPr>
          <p:spPr>
            <a:xfrm>
              <a:off x="7697232"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7" name="tx587"/>
            <p:cNvSpPr/>
            <p:nvPr/>
          </p:nvSpPr>
          <p:spPr>
            <a:xfrm>
              <a:off x="8521543"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8" name="tx588"/>
            <p:cNvSpPr/>
            <p:nvPr/>
          </p:nvSpPr>
          <p:spPr>
            <a:xfrm>
              <a:off x="8246773"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9" name="tx589"/>
            <p:cNvSpPr/>
            <p:nvPr/>
          </p:nvSpPr>
          <p:spPr>
            <a:xfrm>
              <a:off x="8933699"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0" name="tx590"/>
            <p:cNvSpPr/>
            <p:nvPr/>
          </p:nvSpPr>
          <p:spPr>
            <a:xfrm>
              <a:off x="7834617"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1" name="tx591"/>
            <p:cNvSpPr/>
            <p:nvPr/>
          </p:nvSpPr>
          <p:spPr>
            <a:xfrm>
              <a:off x="7972002"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2" name="tx592"/>
            <p:cNvSpPr/>
            <p:nvPr/>
          </p:nvSpPr>
          <p:spPr>
            <a:xfrm>
              <a:off x="838415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3" name="tx593"/>
            <p:cNvSpPr/>
            <p:nvPr/>
          </p:nvSpPr>
          <p:spPr>
            <a:xfrm>
              <a:off x="8796314"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4" name="tx594"/>
            <p:cNvSpPr/>
            <p:nvPr/>
          </p:nvSpPr>
          <p:spPr>
            <a:xfrm>
              <a:off x="8658929"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95" name="pg595"/>
            <p:cNvSpPr/>
            <p:nvPr/>
          </p:nvSpPr>
          <p:spPr>
            <a:xfrm>
              <a:off x="1373122" y="252220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6" name="tx596"/>
            <p:cNvSpPr/>
            <p:nvPr/>
          </p:nvSpPr>
          <p:spPr>
            <a:xfrm>
              <a:off x="1405644" y="25530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97" name="pg597"/>
            <p:cNvSpPr/>
            <p:nvPr/>
          </p:nvSpPr>
          <p:spPr>
            <a:xfrm>
              <a:off x="2167289" y="2438087"/>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8" name="tx598"/>
            <p:cNvSpPr/>
            <p:nvPr/>
          </p:nvSpPr>
          <p:spPr>
            <a:xfrm>
              <a:off x="2199811" y="246896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99" name="pg599"/>
            <p:cNvSpPr/>
            <p:nvPr/>
          </p:nvSpPr>
          <p:spPr>
            <a:xfrm>
              <a:off x="2334819" y="241004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0" name="tx600"/>
            <p:cNvSpPr/>
            <p:nvPr/>
          </p:nvSpPr>
          <p:spPr>
            <a:xfrm>
              <a:off x="2367341" y="24422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01" name="pg601"/>
            <p:cNvSpPr/>
            <p:nvPr/>
          </p:nvSpPr>
          <p:spPr>
            <a:xfrm>
              <a:off x="2609590" y="235396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2" name="tx602"/>
            <p:cNvSpPr/>
            <p:nvPr/>
          </p:nvSpPr>
          <p:spPr>
            <a:xfrm>
              <a:off x="2642111" y="238622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03" name="pg603"/>
            <p:cNvSpPr/>
            <p:nvPr/>
          </p:nvSpPr>
          <p:spPr>
            <a:xfrm>
              <a:off x="2472205" y="235396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4" name="tx604"/>
            <p:cNvSpPr/>
            <p:nvPr/>
          </p:nvSpPr>
          <p:spPr>
            <a:xfrm>
              <a:off x="2504726" y="238749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05" name="pg605"/>
            <p:cNvSpPr/>
            <p:nvPr/>
          </p:nvSpPr>
          <p:spPr>
            <a:xfrm>
              <a:off x="2746975" y="233994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6" name="tx606"/>
            <p:cNvSpPr/>
            <p:nvPr/>
          </p:nvSpPr>
          <p:spPr>
            <a:xfrm>
              <a:off x="2779497" y="2372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07" name="pg607"/>
            <p:cNvSpPr/>
            <p:nvPr/>
          </p:nvSpPr>
          <p:spPr>
            <a:xfrm>
              <a:off x="3433902" y="229789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8" name="tx608"/>
            <p:cNvSpPr/>
            <p:nvPr/>
          </p:nvSpPr>
          <p:spPr>
            <a:xfrm>
              <a:off x="3466423" y="23287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09" name="pg609"/>
            <p:cNvSpPr/>
            <p:nvPr/>
          </p:nvSpPr>
          <p:spPr>
            <a:xfrm>
              <a:off x="4258213" y="225583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0" name="tx610"/>
            <p:cNvSpPr/>
            <p:nvPr/>
          </p:nvSpPr>
          <p:spPr>
            <a:xfrm>
              <a:off x="4290735" y="22866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11" name="pg611"/>
            <p:cNvSpPr/>
            <p:nvPr/>
          </p:nvSpPr>
          <p:spPr>
            <a:xfrm>
              <a:off x="6456378" y="212965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2" name="tx612"/>
            <p:cNvSpPr/>
            <p:nvPr/>
          </p:nvSpPr>
          <p:spPr>
            <a:xfrm>
              <a:off x="6488899" y="216053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13" name="pg613"/>
            <p:cNvSpPr/>
            <p:nvPr/>
          </p:nvSpPr>
          <p:spPr>
            <a:xfrm>
              <a:off x="7280690" y="211563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14" name="tx614"/>
            <p:cNvSpPr/>
            <p:nvPr/>
          </p:nvSpPr>
          <p:spPr>
            <a:xfrm>
              <a:off x="7313211" y="214815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15" name="tx615"/>
            <p:cNvSpPr/>
            <p:nvPr/>
          </p:nvSpPr>
          <p:spPr>
            <a:xfrm>
              <a:off x="663492" y="352278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16" name="tx616"/>
            <p:cNvSpPr/>
            <p:nvPr/>
          </p:nvSpPr>
          <p:spPr>
            <a:xfrm>
              <a:off x="585797" y="28218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17" name="tx617"/>
            <p:cNvSpPr/>
            <p:nvPr/>
          </p:nvSpPr>
          <p:spPr>
            <a:xfrm>
              <a:off x="585797" y="212082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18" name="tx618"/>
            <p:cNvSpPr/>
            <p:nvPr/>
          </p:nvSpPr>
          <p:spPr>
            <a:xfrm>
              <a:off x="585797" y="142154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19" name="tx619"/>
            <p:cNvSpPr/>
            <p:nvPr/>
          </p:nvSpPr>
          <p:spPr>
            <a:xfrm>
              <a:off x="508103" y="718858"/>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20" name="tx620"/>
            <p:cNvSpPr/>
            <p:nvPr/>
          </p:nvSpPr>
          <p:spPr>
            <a:xfrm rot="-5400000">
              <a:off x="593751" y="4350528"/>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Montenegro</a:t>
              </a:r>
            </a:p>
          </p:txBody>
        </p:sp>
        <p:sp>
          <p:nvSpPr>
            <p:cNvPr id="621" name="tx621"/>
            <p:cNvSpPr/>
            <p:nvPr/>
          </p:nvSpPr>
          <p:spPr>
            <a:xfrm rot="-5400000">
              <a:off x="703288"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22" name="tx622"/>
            <p:cNvSpPr/>
            <p:nvPr/>
          </p:nvSpPr>
          <p:spPr>
            <a:xfrm rot="-5400000">
              <a:off x="857020" y="5097719"/>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Bosnia</a:t>
              </a:r>
            </a:p>
          </p:txBody>
        </p:sp>
        <p:sp>
          <p:nvSpPr>
            <p:cNvPr id="623" name="tx623"/>
            <p:cNvSpPr/>
            <p:nvPr/>
          </p:nvSpPr>
          <p:spPr>
            <a:xfrm rot="-5400000">
              <a:off x="927589" y="4829407"/>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24" name="tx624"/>
            <p:cNvSpPr/>
            <p:nvPr/>
          </p:nvSpPr>
          <p:spPr>
            <a:xfrm rot="-5400000">
              <a:off x="717047" y="4421122"/>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Herzegovina</a:t>
              </a:r>
            </a:p>
          </p:txBody>
        </p:sp>
        <p:sp>
          <p:nvSpPr>
            <p:cNvPr id="625" name="tx625"/>
            <p:cNvSpPr/>
            <p:nvPr/>
          </p:nvSpPr>
          <p:spPr>
            <a:xfrm rot="-5400000">
              <a:off x="81242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626" name="tx626"/>
            <p:cNvSpPr/>
            <p:nvPr/>
          </p:nvSpPr>
          <p:spPr>
            <a:xfrm rot="-5400000">
              <a:off x="911483" y="4721110"/>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Equatorial</a:t>
              </a:r>
            </a:p>
          </p:txBody>
        </p:sp>
        <p:sp>
          <p:nvSpPr>
            <p:cNvPr id="627" name="tx627"/>
            <p:cNvSpPr/>
            <p:nvPr/>
          </p:nvSpPr>
          <p:spPr>
            <a:xfrm rot="-5400000">
              <a:off x="985277" y="4309178"/>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628" name="tx628"/>
            <p:cNvSpPr/>
            <p:nvPr/>
          </p:nvSpPr>
          <p:spPr>
            <a:xfrm rot="-5400000">
              <a:off x="94980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629" name="tx629"/>
            <p:cNvSpPr/>
            <p:nvPr/>
          </p:nvSpPr>
          <p:spPr>
            <a:xfrm rot="-5400000">
              <a:off x="1133948" y="429789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Gabon</a:t>
              </a:r>
            </a:p>
          </p:txBody>
        </p:sp>
        <p:sp>
          <p:nvSpPr>
            <p:cNvPr id="630" name="tx630"/>
            <p:cNvSpPr/>
            <p:nvPr/>
          </p:nvSpPr>
          <p:spPr>
            <a:xfrm rot="-5400000">
              <a:off x="108719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(23,000)</a:t>
              </a:r>
            </a:p>
          </p:txBody>
        </p:sp>
        <p:sp>
          <p:nvSpPr>
            <p:cNvPr id="631" name="tx631"/>
            <p:cNvSpPr/>
            <p:nvPr/>
          </p:nvSpPr>
          <p:spPr>
            <a:xfrm rot="-5400000">
              <a:off x="1184418" y="4442603"/>
              <a:ext cx="48016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Venezuela</a:t>
              </a:r>
            </a:p>
          </p:txBody>
        </p:sp>
        <p:sp>
          <p:nvSpPr>
            <p:cNvPr id="632" name="tx632"/>
            <p:cNvSpPr/>
            <p:nvPr/>
          </p:nvSpPr>
          <p:spPr>
            <a:xfrm rot="-5400000">
              <a:off x="1196324"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(135,000)</a:t>
              </a:r>
            </a:p>
          </p:txBody>
        </p:sp>
        <p:sp>
          <p:nvSpPr>
            <p:cNvPr id="633" name="tx633"/>
            <p:cNvSpPr/>
            <p:nvPr/>
          </p:nvSpPr>
          <p:spPr>
            <a:xfrm rot="-5400000">
              <a:off x="1372628" y="4278768"/>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Vanuatu</a:t>
              </a:r>
            </a:p>
          </p:txBody>
        </p:sp>
        <p:sp>
          <p:nvSpPr>
            <p:cNvPr id="634" name="tx634"/>
            <p:cNvSpPr/>
            <p:nvPr/>
          </p:nvSpPr>
          <p:spPr>
            <a:xfrm rot="-5400000">
              <a:off x="139021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35" name="tx635"/>
            <p:cNvSpPr/>
            <p:nvPr/>
          </p:nvSpPr>
          <p:spPr>
            <a:xfrm rot="-5400000">
              <a:off x="1481215" y="4306276"/>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Suriname</a:t>
              </a:r>
            </a:p>
          </p:txBody>
        </p:sp>
        <p:sp>
          <p:nvSpPr>
            <p:cNvPr id="636" name="tx636"/>
            <p:cNvSpPr/>
            <p:nvPr/>
          </p:nvSpPr>
          <p:spPr>
            <a:xfrm rot="-5400000">
              <a:off x="1527600"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37" name="tx637"/>
            <p:cNvSpPr/>
            <p:nvPr/>
          </p:nvSpPr>
          <p:spPr>
            <a:xfrm rot="-5400000">
              <a:off x="1638891" y="4343781"/>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Lebanon</a:t>
              </a:r>
            </a:p>
          </p:txBody>
        </p:sp>
        <p:sp>
          <p:nvSpPr>
            <p:cNvPr id="638" name="tx638"/>
            <p:cNvSpPr/>
            <p:nvPr/>
          </p:nvSpPr>
          <p:spPr>
            <a:xfrm rot="-5400000">
              <a:off x="1636733"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(25,000)</a:t>
              </a:r>
            </a:p>
          </p:txBody>
        </p:sp>
        <p:sp>
          <p:nvSpPr>
            <p:cNvPr id="639" name="tx639"/>
            <p:cNvSpPr/>
            <p:nvPr/>
          </p:nvSpPr>
          <p:spPr>
            <a:xfrm rot="-5400000">
              <a:off x="1842505" y="4257361"/>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Libya</a:t>
              </a:r>
            </a:p>
          </p:txBody>
        </p:sp>
        <p:sp>
          <p:nvSpPr>
            <p:cNvPr id="640" name="tx640"/>
            <p:cNvSpPr/>
            <p:nvPr/>
          </p:nvSpPr>
          <p:spPr>
            <a:xfrm rot="-5400000">
              <a:off x="1774118"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(33,000)</a:t>
              </a:r>
            </a:p>
          </p:txBody>
        </p:sp>
        <p:sp>
          <p:nvSpPr>
            <p:cNvPr id="641" name="tx641"/>
            <p:cNvSpPr/>
            <p:nvPr/>
          </p:nvSpPr>
          <p:spPr>
            <a:xfrm rot="-5400000">
              <a:off x="1987207" y="4738994"/>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North</a:t>
              </a:r>
            </a:p>
          </p:txBody>
        </p:sp>
        <p:sp>
          <p:nvSpPr>
            <p:cNvPr id="642" name="tx642"/>
            <p:cNvSpPr/>
            <p:nvPr/>
          </p:nvSpPr>
          <p:spPr>
            <a:xfrm rot="-5400000">
              <a:off x="1862911" y="4338026"/>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Macedonia</a:t>
              </a:r>
            </a:p>
          </p:txBody>
        </p:sp>
        <p:sp>
          <p:nvSpPr>
            <p:cNvPr id="643" name="tx643"/>
            <p:cNvSpPr/>
            <p:nvPr/>
          </p:nvSpPr>
          <p:spPr>
            <a:xfrm rot="-5400000">
              <a:off x="193975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44" name="tx644"/>
            <p:cNvSpPr/>
            <p:nvPr/>
          </p:nvSpPr>
          <p:spPr>
            <a:xfrm rot="-5400000">
              <a:off x="2059604" y="4335223"/>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Ecuador</a:t>
              </a:r>
            </a:p>
          </p:txBody>
        </p:sp>
        <p:sp>
          <p:nvSpPr>
            <p:cNvPr id="645" name="tx645"/>
            <p:cNvSpPr/>
            <p:nvPr/>
          </p:nvSpPr>
          <p:spPr>
            <a:xfrm rot="-5400000">
              <a:off x="204888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(70,000)</a:t>
              </a:r>
            </a:p>
          </p:txBody>
        </p:sp>
        <p:sp>
          <p:nvSpPr>
            <p:cNvPr id="646" name="tx646"/>
            <p:cNvSpPr/>
            <p:nvPr/>
          </p:nvSpPr>
          <p:spPr>
            <a:xfrm rot="-5400000">
              <a:off x="2225292" y="4363426"/>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Mexico</a:t>
              </a:r>
            </a:p>
          </p:txBody>
        </p:sp>
        <p:sp>
          <p:nvSpPr>
            <p:cNvPr id="647" name="tx647"/>
            <p:cNvSpPr/>
            <p:nvPr/>
          </p:nvSpPr>
          <p:spPr>
            <a:xfrm rot="-5400000">
              <a:off x="2158021"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(485,000)</a:t>
              </a:r>
            </a:p>
          </p:txBody>
        </p:sp>
        <p:sp>
          <p:nvSpPr>
            <p:cNvPr id="648" name="tx648"/>
            <p:cNvSpPr/>
            <p:nvPr/>
          </p:nvSpPr>
          <p:spPr>
            <a:xfrm rot="-5400000">
              <a:off x="2296027" y="4409885"/>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Argentina</a:t>
              </a:r>
            </a:p>
          </p:txBody>
        </p:sp>
        <p:sp>
          <p:nvSpPr>
            <p:cNvPr id="649" name="tx649"/>
            <p:cNvSpPr/>
            <p:nvPr/>
          </p:nvSpPr>
          <p:spPr>
            <a:xfrm rot="-5400000">
              <a:off x="2295407"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(100,000)</a:t>
              </a:r>
            </a:p>
          </p:txBody>
        </p:sp>
        <p:sp>
          <p:nvSpPr>
            <p:cNvPr id="650" name="tx650"/>
            <p:cNvSpPr/>
            <p:nvPr/>
          </p:nvSpPr>
          <p:spPr>
            <a:xfrm rot="-5400000">
              <a:off x="2527571" y="462256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651" name="tx651"/>
            <p:cNvSpPr/>
            <p:nvPr/>
          </p:nvSpPr>
          <p:spPr>
            <a:xfrm rot="-5400000">
              <a:off x="2530498" y="4331751"/>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Africa</a:t>
              </a:r>
            </a:p>
          </p:txBody>
        </p:sp>
        <p:sp>
          <p:nvSpPr>
            <p:cNvPr id="652" name="tx652"/>
            <p:cNvSpPr/>
            <p:nvPr/>
          </p:nvSpPr>
          <p:spPr>
            <a:xfrm rot="-5400000">
              <a:off x="2432792"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(232,000)</a:t>
              </a:r>
            </a:p>
          </p:txBody>
        </p:sp>
        <p:sp>
          <p:nvSpPr>
            <p:cNvPr id="653" name="tx653"/>
            <p:cNvSpPr/>
            <p:nvPr/>
          </p:nvSpPr>
          <p:spPr>
            <a:xfrm rot="-5400000">
              <a:off x="2543165" y="4438708"/>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Philippines</a:t>
              </a:r>
            </a:p>
          </p:txBody>
        </p:sp>
        <p:sp>
          <p:nvSpPr>
            <p:cNvPr id="654" name="tx654"/>
            <p:cNvSpPr/>
            <p:nvPr/>
          </p:nvSpPr>
          <p:spPr>
            <a:xfrm rot="-5400000">
              <a:off x="2570177"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(343,000)</a:t>
              </a:r>
            </a:p>
          </p:txBody>
        </p:sp>
        <p:sp>
          <p:nvSpPr>
            <p:cNvPr id="655" name="tx655"/>
            <p:cNvSpPr/>
            <p:nvPr/>
          </p:nvSpPr>
          <p:spPr>
            <a:xfrm rot="-5400000">
              <a:off x="2737402" y="4261157"/>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Grenada</a:t>
              </a:r>
            </a:p>
          </p:txBody>
        </p:sp>
        <p:sp>
          <p:nvSpPr>
            <p:cNvPr id="656" name="tx656"/>
            <p:cNvSpPr/>
            <p:nvPr/>
          </p:nvSpPr>
          <p:spPr>
            <a:xfrm rot="-5400000">
              <a:off x="2776768"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57" name="tx657"/>
            <p:cNvSpPr/>
            <p:nvPr/>
          </p:nvSpPr>
          <p:spPr>
            <a:xfrm rot="-5400000">
              <a:off x="2903660" y="4258974"/>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Albania</a:t>
              </a:r>
            </a:p>
          </p:txBody>
        </p:sp>
        <p:sp>
          <p:nvSpPr>
            <p:cNvPr id="658" name="tx658"/>
            <p:cNvSpPr/>
            <p:nvPr/>
          </p:nvSpPr>
          <p:spPr>
            <a:xfrm rot="-5400000">
              <a:off x="2901453"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59" name="tx659"/>
            <p:cNvSpPr/>
            <p:nvPr/>
          </p:nvSpPr>
          <p:spPr>
            <a:xfrm rot="-5400000">
              <a:off x="2982953" y="4353380"/>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Paraguay</a:t>
              </a:r>
            </a:p>
          </p:txBody>
        </p:sp>
        <p:sp>
          <p:nvSpPr>
            <p:cNvPr id="660" name="tx660"/>
            <p:cNvSpPr/>
            <p:nvPr/>
          </p:nvSpPr>
          <p:spPr>
            <a:xfrm rot="-5400000">
              <a:off x="301058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(23,000)</a:t>
              </a:r>
            </a:p>
          </p:txBody>
        </p:sp>
        <p:sp>
          <p:nvSpPr>
            <p:cNvPr id="661" name="tx661"/>
            <p:cNvSpPr/>
            <p:nvPr/>
          </p:nvSpPr>
          <p:spPr>
            <a:xfrm rot="-5400000">
              <a:off x="3228660" y="4532197"/>
              <a:ext cx="23718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Cook</a:t>
              </a:r>
            </a:p>
          </p:txBody>
        </p:sp>
        <p:sp>
          <p:nvSpPr>
            <p:cNvPr id="662" name="tx662"/>
            <p:cNvSpPr/>
            <p:nvPr/>
          </p:nvSpPr>
          <p:spPr>
            <a:xfrm rot="-5400000">
              <a:off x="3186939" y="4225066"/>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663" name="tx663"/>
            <p:cNvSpPr/>
            <p:nvPr/>
          </p:nvSpPr>
          <p:spPr>
            <a:xfrm rot="-5400000">
              <a:off x="3188923"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64" name="tx664"/>
            <p:cNvSpPr/>
            <p:nvPr/>
          </p:nvSpPr>
          <p:spPr>
            <a:xfrm rot="-5400000">
              <a:off x="3377977" y="4253318"/>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Peru</a:t>
              </a:r>
            </a:p>
          </p:txBody>
        </p:sp>
        <p:sp>
          <p:nvSpPr>
            <p:cNvPr id="665" name="tx665"/>
            <p:cNvSpPr/>
            <p:nvPr/>
          </p:nvSpPr>
          <p:spPr>
            <a:xfrm rot="-5400000">
              <a:off x="328535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(85,000)</a:t>
              </a:r>
            </a:p>
          </p:txBody>
        </p:sp>
        <p:sp>
          <p:nvSpPr>
            <p:cNvPr id="666" name="tx666"/>
            <p:cNvSpPr/>
            <p:nvPr/>
          </p:nvSpPr>
          <p:spPr>
            <a:xfrm rot="-5400000">
              <a:off x="3475178" y="4292212"/>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Serbia</a:t>
              </a:r>
            </a:p>
          </p:txBody>
        </p:sp>
        <p:sp>
          <p:nvSpPr>
            <p:cNvPr id="667" name="tx667"/>
            <p:cNvSpPr/>
            <p:nvPr/>
          </p:nvSpPr>
          <p:spPr>
            <a:xfrm rot="-5400000">
              <a:off x="342274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68" name="tx668"/>
            <p:cNvSpPr/>
            <p:nvPr/>
          </p:nvSpPr>
          <p:spPr>
            <a:xfrm rot="-5400000">
              <a:off x="3570892" y="4278669"/>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Eswatini</a:t>
              </a:r>
            </a:p>
          </p:txBody>
        </p:sp>
        <p:sp>
          <p:nvSpPr>
            <p:cNvPr id="669" name="tx669"/>
            <p:cNvSpPr/>
            <p:nvPr/>
          </p:nvSpPr>
          <p:spPr>
            <a:xfrm rot="-5400000">
              <a:off x="3588379"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70" name="tx670"/>
            <p:cNvSpPr/>
            <p:nvPr/>
          </p:nvSpPr>
          <p:spPr>
            <a:xfrm rot="-5400000">
              <a:off x="3781005" y="4450367"/>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71" name="tx671"/>
            <p:cNvSpPr/>
            <p:nvPr/>
          </p:nvSpPr>
          <p:spPr>
            <a:xfrm rot="-5400000">
              <a:off x="3775994" y="4185552"/>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Lucia</a:t>
              </a:r>
            </a:p>
          </p:txBody>
        </p:sp>
        <p:sp>
          <p:nvSpPr>
            <p:cNvPr id="672" name="tx672"/>
            <p:cNvSpPr/>
            <p:nvPr/>
          </p:nvSpPr>
          <p:spPr>
            <a:xfrm rot="-5400000">
              <a:off x="3738464"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73" name="tx673"/>
            <p:cNvSpPr/>
            <p:nvPr/>
          </p:nvSpPr>
          <p:spPr>
            <a:xfrm rot="-5400000">
              <a:off x="3789207" y="4309724"/>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Micronesia</a:t>
              </a:r>
            </a:p>
          </p:txBody>
        </p:sp>
        <p:sp>
          <p:nvSpPr>
            <p:cNvPr id="674" name="tx674"/>
            <p:cNvSpPr/>
            <p:nvPr/>
          </p:nvSpPr>
          <p:spPr>
            <a:xfrm rot="-5400000">
              <a:off x="3875850"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75" name="tx675"/>
            <p:cNvSpPr/>
            <p:nvPr/>
          </p:nvSpPr>
          <p:spPr>
            <a:xfrm rot="-5400000">
              <a:off x="3985875" y="4332346"/>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Namibia</a:t>
              </a:r>
            </a:p>
          </p:txBody>
        </p:sp>
        <p:sp>
          <p:nvSpPr>
            <p:cNvPr id="676" name="tx676"/>
            <p:cNvSpPr/>
            <p:nvPr/>
          </p:nvSpPr>
          <p:spPr>
            <a:xfrm rot="-5400000">
              <a:off x="3972283"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77" name="tx677"/>
            <p:cNvSpPr/>
            <p:nvPr/>
          </p:nvSpPr>
          <p:spPr>
            <a:xfrm rot="-5400000">
              <a:off x="4182569" y="4329543"/>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Brazil</a:t>
              </a:r>
            </a:p>
          </p:txBody>
        </p:sp>
        <p:sp>
          <p:nvSpPr>
            <p:cNvPr id="678" name="tx678"/>
            <p:cNvSpPr/>
            <p:nvPr/>
          </p:nvSpPr>
          <p:spPr>
            <a:xfrm rot="-5400000">
              <a:off x="4081415"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(335,000)</a:t>
              </a:r>
            </a:p>
          </p:txBody>
        </p:sp>
        <p:sp>
          <p:nvSpPr>
            <p:cNvPr id="679" name="tx679"/>
            <p:cNvSpPr/>
            <p:nvPr/>
          </p:nvSpPr>
          <p:spPr>
            <a:xfrm rot="-5400000">
              <a:off x="4235246" y="4275841"/>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a:t>
              </a:r>
            </a:p>
          </p:txBody>
        </p:sp>
        <p:sp>
          <p:nvSpPr>
            <p:cNvPr id="680" name="tx680"/>
            <p:cNvSpPr/>
            <p:nvPr/>
          </p:nvSpPr>
          <p:spPr>
            <a:xfrm rot="-5400000">
              <a:off x="4288006"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81" name="tx681"/>
            <p:cNvSpPr/>
            <p:nvPr/>
          </p:nvSpPr>
          <p:spPr>
            <a:xfrm rot="-5400000">
              <a:off x="4422762" y="4309154"/>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Samoa</a:t>
              </a:r>
            </a:p>
          </p:txBody>
        </p:sp>
        <p:sp>
          <p:nvSpPr>
            <p:cNvPr id="682" name="tx682"/>
            <p:cNvSpPr/>
            <p:nvPr/>
          </p:nvSpPr>
          <p:spPr>
            <a:xfrm rot="-5400000">
              <a:off x="4383024"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83" name="tx683"/>
            <p:cNvSpPr/>
            <p:nvPr/>
          </p:nvSpPr>
          <p:spPr>
            <a:xfrm rot="-5400000">
              <a:off x="4472611" y="4393862"/>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Guatemala</a:t>
              </a:r>
            </a:p>
          </p:txBody>
        </p:sp>
        <p:sp>
          <p:nvSpPr>
            <p:cNvPr id="684" name="tx684"/>
            <p:cNvSpPr/>
            <p:nvPr/>
          </p:nvSpPr>
          <p:spPr>
            <a:xfrm rot="-5400000">
              <a:off x="452182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(45,000)</a:t>
              </a:r>
            </a:p>
          </p:txBody>
        </p:sp>
        <p:sp>
          <p:nvSpPr>
            <p:cNvPr id="685" name="tx685"/>
            <p:cNvSpPr/>
            <p:nvPr/>
          </p:nvSpPr>
          <p:spPr>
            <a:xfrm rot="-5400000">
              <a:off x="4667171" y="4606215"/>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Marshall</a:t>
              </a:r>
            </a:p>
          </p:txBody>
        </p:sp>
        <p:sp>
          <p:nvSpPr>
            <p:cNvPr id="686" name="tx686"/>
            <p:cNvSpPr/>
            <p:nvPr/>
          </p:nvSpPr>
          <p:spPr>
            <a:xfrm rot="-5400000">
              <a:off x="4698177" y="4225066"/>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687" name="tx687"/>
            <p:cNvSpPr/>
            <p:nvPr/>
          </p:nvSpPr>
          <p:spPr>
            <a:xfrm rot="-5400000">
              <a:off x="4700161"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88" name="tx688"/>
            <p:cNvSpPr/>
            <p:nvPr/>
          </p:nvSpPr>
          <p:spPr>
            <a:xfrm rot="-5400000">
              <a:off x="4877259" y="4823132"/>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a:t>
              </a:r>
            </a:p>
          </p:txBody>
        </p:sp>
        <p:sp>
          <p:nvSpPr>
            <p:cNvPr id="689" name="tx689"/>
            <p:cNvSpPr/>
            <p:nvPr/>
          </p:nvSpPr>
          <p:spPr>
            <a:xfrm rot="-5400000">
              <a:off x="4953533" y="4633946"/>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90" name="tx690"/>
            <p:cNvSpPr/>
            <p:nvPr/>
          </p:nvSpPr>
          <p:spPr>
            <a:xfrm rot="-5400000">
              <a:off x="4787540" y="4354993"/>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Palestine</a:t>
              </a:r>
            </a:p>
          </p:txBody>
        </p:sp>
        <p:sp>
          <p:nvSpPr>
            <p:cNvPr id="691" name="tx691"/>
            <p:cNvSpPr/>
            <p:nvPr/>
          </p:nvSpPr>
          <p:spPr>
            <a:xfrm rot="-5400000">
              <a:off x="479659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692" name="tx692"/>
            <p:cNvSpPr/>
            <p:nvPr/>
          </p:nvSpPr>
          <p:spPr>
            <a:xfrm rot="-5400000">
              <a:off x="5017472" y="5467061"/>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93" name="tx693"/>
            <p:cNvSpPr/>
            <p:nvPr/>
          </p:nvSpPr>
          <p:spPr>
            <a:xfrm rot="-5400000">
              <a:off x="4964464" y="5154249"/>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Vincent</a:t>
              </a:r>
            </a:p>
          </p:txBody>
        </p:sp>
        <p:sp>
          <p:nvSpPr>
            <p:cNvPr id="694" name="tx694"/>
            <p:cNvSpPr/>
            <p:nvPr/>
          </p:nvSpPr>
          <p:spPr>
            <a:xfrm rot="-5400000">
              <a:off x="5049148" y="4871823"/>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95" name="tx695"/>
            <p:cNvSpPr/>
            <p:nvPr/>
          </p:nvSpPr>
          <p:spPr>
            <a:xfrm rot="-5400000">
              <a:off x="5063286" y="4688219"/>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96" name="tx696"/>
            <p:cNvSpPr/>
            <p:nvPr/>
          </p:nvSpPr>
          <p:spPr>
            <a:xfrm rot="-5400000">
              <a:off x="4870628" y="4326095"/>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Grenadines</a:t>
              </a:r>
            </a:p>
          </p:txBody>
        </p:sp>
        <p:sp>
          <p:nvSpPr>
            <p:cNvPr id="697" name="tx697"/>
            <p:cNvSpPr/>
            <p:nvPr/>
          </p:nvSpPr>
          <p:spPr>
            <a:xfrm rot="-5400000">
              <a:off x="4974932"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698" name="tx698"/>
            <p:cNvSpPr/>
            <p:nvPr/>
          </p:nvSpPr>
          <p:spPr>
            <a:xfrm rot="-5400000">
              <a:off x="5132930" y="4287201"/>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Belize</a:t>
              </a:r>
            </a:p>
          </p:txBody>
        </p:sp>
        <p:sp>
          <p:nvSpPr>
            <p:cNvPr id="699" name="tx699"/>
            <p:cNvSpPr/>
            <p:nvPr/>
          </p:nvSpPr>
          <p:spPr>
            <a:xfrm rot="-5400000">
              <a:off x="5069951"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00" name="tx700"/>
            <p:cNvSpPr/>
            <p:nvPr/>
          </p:nvSpPr>
          <p:spPr>
            <a:xfrm rot="-5400000">
              <a:off x="5193446" y="4359954"/>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Colombia</a:t>
              </a:r>
            </a:p>
          </p:txBody>
        </p:sp>
        <p:sp>
          <p:nvSpPr>
            <p:cNvPr id="701" name="tx701"/>
            <p:cNvSpPr/>
            <p:nvPr/>
          </p:nvSpPr>
          <p:spPr>
            <a:xfrm rot="-5400000">
              <a:off x="5208750"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(49,000)</a:t>
              </a:r>
            </a:p>
          </p:txBody>
        </p:sp>
        <p:sp>
          <p:nvSpPr>
            <p:cNvPr id="702" name="tx702"/>
            <p:cNvSpPr/>
            <p:nvPr/>
          </p:nvSpPr>
          <p:spPr>
            <a:xfrm rot="-5400000">
              <a:off x="5412711" y="4453046"/>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Costa</a:t>
              </a:r>
            </a:p>
          </p:txBody>
        </p:sp>
        <p:sp>
          <p:nvSpPr>
            <p:cNvPr id="703" name="tx703"/>
            <p:cNvSpPr/>
            <p:nvPr/>
          </p:nvSpPr>
          <p:spPr>
            <a:xfrm rot="-5400000">
              <a:off x="5444436" y="4191133"/>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Rica</a:t>
              </a:r>
            </a:p>
          </p:txBody>
        </p:sp>
        <p:sp>
          <p:nvSpPr>
            <p:cNvPr id="704" name="tx704"/>
            <p:cNvSpPr/>
            <p:nvPr/>
          </p:nvSpPr>
          <p:spPr>
            <a:xfrm rot="-5400000">
              <a:off x="5374388"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05" name="tx705"/>
            <p:cNvSpPr/>
            <p:nvPr/>
          </p:nvSpPr>
          <p:spPr>
            <a:xfrm rot="-5400000">
              <a:off x="5494261" y="4278644"/>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Jamaica</a:t>
              </a:r>
            </a:p>
          </p:txBody>
        </p:sp>
        <p:sp>
          <p:nvSpPr>
            <p:cNvPr id="706" name="tx706"/>
            <p:cNvSpPr/>
            <p:nvPr/>
          </p:nvSpPr>
          <p:spPr>
            <a:xfrm rot="-5400000">
              <a:off x="5511773"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07" name="tx707"/>
            <p:cNvSpPr/>
            <p:nvPr/>
          </p:nvSpPr>
          <p:spPr>
            <a:xfrm rot="-5400000">
              <a:off x="5625966" y="4340879"/>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Thailand</a:t>
              </a:r>
            </a:p>
          </p:txBody>
        </p:sp>
        <p:sp>
          <p:nvSpPr>
            <p:cNvPr id="708" name="tx708"/>
            <p:cNvSpPr/>
            <p:nvPr/>
          </p:nvSpPr>
          <p:spPr>
            <a:xfrm rot="-5400000">
              <a:off x="562090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(41,000)</a:t>
              </a:r>
            </a:p>
          </p:txBody>
        </p:sp>
        <p:sp>
          <p:nvSpPr>
            <p:cNvPr id="709" name="tx709"/>
            <p:cNvSpPr/>
            <p:nvPr/>
          </p:nvSpPr>
          <p:spPr>
            <a:xfrm rot="-5400000">
              <a:off x="5718232" y="4809563"/>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Dominican</a:t>
              </a:r>
            </a:p>
          </p:txBody>
        </p:sp>
        <p:sp>
          <p:nvSpPr>
            <p:cNvPr id="710" name="tx710"/>
            <p:cNvSpPr/>
            <p:nvPr/>
          </p:nvSpPr>
          <p:spPr>
            <a:xfrm rot="-5400000">
              <a:off x="5751048" y="4334182"/>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711" name="tx711"/>
            <p:cNvSpPr/>
            <p:nvPr/>
          </p:nvSpPr>
          <p:spPr>
            <a:xfrm rot="-5400000">
              <a:off x="575829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712" name="tx712"/>
            <p:cNvSpPr/>
            <p:nvPr/>
          </p:nvSpPr>
          <p:spPr>
            <a:xfrm rot="-5400000">
              <a:off x="5973514" y="4484250"/>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Cabo</a:t>
              </a:r>
            </a:p>
          </p:txBody>
        </p:sp>
        <p:sp>
          <p:nvSpPr>
            <p:cNvPr id="713" name="tx713"/>
            <p:cNvSpPr/>
            <p:nvPr/>
          </p:nvSpPr>
          <p:spPr>
            <a:xfrm rot="-5400000">
              <a:off x="5960045" y="4199666"/>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Verde</a:t>
              </a:r>
            </a:p>
          </p:txBody>
        </p:sp>
        <p:sp>
          <p:nvSpPr>
            <p:cNvPr id="714" name="tx714"/>
            <p:cNvSpPr/>
            <p:nvPr/>
          </p:nvSpPr>
          <p:spPr>
            <a:xfrm rot="-5400000">
              <a:off x="593662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15" name="tx715"/>
            <p:cNvSpPr/>
            <p:nvPr/>
          </p:nvSpPr>
          <p:spPr>
            <a:xfrm rot="-5400000">
              <a:off x="6077636" y="4301315"/>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Jordan</a:t>
              </a:r>
            </a:p>
          </p:txBody>
        </p:sp>
        <p:sp>
          <p:nvSpPr>
            <p:cNvPr id="716" name="tx716"/>
            <p:cNvSpPr/>
            <p:nvPr/>
          </p:nvSpPr>
          <p:spPr>
            <a:xfrm rot="-5400000">
              <a:off x="603306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717" name="tx717"/>
            <p:cNvSpPr/>
            <p:nvPr/>
          </p:nvSpPr>
          <p:spPr>
            <a:xfrm rot="-5400000">
              <a:off x="6193739" y="4302456"/>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Turkiye</a:t>
              </a:r>
            </a:p>
          </p:txBody>
        </p:sp>
        <p:sp>
          <p:nvSpPr>
            <p:cNvPr id="718" name="tx718"/>
            <p:cNvSpPr/>
            <p:nvPr/>
          </p:nvSpPr>
          <p:spPr>
            <a:xfrm rot="-5400000">
              <a:off x="617044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(53,000)</a:t>
              </a:r>
            </a:p>
          </p:txBody>
        </p:sp>
        <p:sp>
          <p:nvSpPr>
            <p:cNvPr id="719" name="tx719"/>
            <p:cNvSpPr/>
            <p:nvPr/>
          </p:nvSpPr>
          <p:spPr>
            <a:xfrm rot="-5400000">
              <a:off x="6367760" y="4265820"/>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Egypt</a:t>
              </a:r>
            </a:p>
          </p:txBody>
        </p:sp>
        <p:sp>
          <p:nvSpPr>
            <p:cNvPr id="720" name="tx720"/>
            <p:cNvSpPr/>
            <p:nvPr/>
          </p:nvSpPr>
          <p:spPr>
            <a:xfrm rot="-5400000">
              <a:off x="630783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(95,000)</a:t>
              </a:r>
            </a:p>
          </p:txBody>
        </p:sp>
        <p:sp>
          <p:nvSpPr>
            <p:cNvPr id="721" name="tx721"/>
            <p:cNvSpPr/>
            <p:nvPr/>
          </p:nvSpPr>
          <p:spPr>
            <a:xfrm rot="-5400000">
              <a:off x="6434601" y="4336364"/>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Malaysia</a:t>
              </a:r>
            </a:p>
          </p:txBody>
        </p:sp>
        <p:sp>
          <p:nvSpPr>
            <p:cNvPr id="722" name="tx722"/>
            <p:cNvSpPr/>
            <p:nvPr/>
          </p:nvSpPr>
          <p:spPr>
            <a:xfrm rot="-5400000">
              <a:off x="6445218"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723" name="tx723"/>
            <p:cNvSpPr/>
            <p:nvPr/>
          </p:nvSpPr>
          <p:spPr>
            <a:xfrm rot="-5400000">
              <a:off x="6576451" y="4270185"/>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Mauritius</a:t>
              </a:r>
            </a:p>
          </p:txBody>
        </p:sp>
        <p:sp>
          <p:nvSpPr>
            <p:cNvPr id="724" name="tx724"/>
            <p:cNvSpPr/>
            <p:nvPr/>
          </p:nvSpPr>
          <p:spPr>
            <a:xfrm rot="-5400000">
              <a:off x="6623555"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25" name="tx725"/>
            <p:cNvSpPr/>
            <p:nvPr/>
          </p:nvSpPr>
          <p:spPr>
            <a:xfrm rot="-5400000">
              <a:off x="6756153" y="4253269"/>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Tunisia</a:t>
              </a:r>
            </a:p>
          </p:txBody>
        </p:sp>
        <p:sp>
          <p:nvSpPr>
            <p:cNvPr id="726" name="tx726"/>
            <p:cNvSpPr/>
            <p:nvPr/>
          </p:nvSpPr>
          <p:spPr>
            <a:xfrm rot="-5400000">
              <a:off x="674824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27" name="tx727"/>
            <p:cNvSpPr/>
            <p:nvPr/>
          </p:nvSpPr>
          <p:spPr>
            <a:xfrm rot="-5400000">
              <a:off x="6885055" y="4261752"/>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Belarus</a:t>
              </a:r>
            </a:p>
          </p:txBody>
        </p:sp>
        <p:sp>
          <p:nvSpPr>
            <p:cNvPr id="728" name="tx728"/>
            <p:cNvSpPr/>
            <p:nvPr/>
          </p:nvSpPr>
          <p:spPr>
            <a:xfrm rot="-5400000">
              <a:off x="688562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9" name="tx729"/>
            <p:cNvSpPr/>
            <p:nvPr/>
          </p:nvSpPr>
          <p:spPr>
            <a:xfrm rot="-5400000">
              <a:off x="6971591" y="4312601"/>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Botswana</a:t>
              </a:r>
            </a:p>
          </p:txBody>
        </p:sp>
        <p:sp>
          <p:nvSpPr>
            <p:cNvPr id="730" name="tx730"/>
            <p:cNvSpPr/>
            <p:nvPr/>
          </p:nvSpPr>
          <p:spPr>
            <a:xfrm rot="-5400000">
              <a:off x="702301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31" name="tx731"/>
            <p:cNvSpPr/>
            <p:nvPr/>
          </p:nvSpPr>
          <p:spPr>
            <a:xfrm rot="-5400000">
              <a:off x="7198695" y="4334603"/>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China</a:t>
              </a:r>
            </a:p>
          </p:txBody>
        </p:sp>
        <p:sp>
          <p:nvSpPr>
            <p:cNvPr id="732" name="tx732"/>
            <p:cNvSpPr/>
            <p:nvPr/>
          </p:nvSpPr>
          <p:spPr>
            <a:xfrm rot="-5400000">
              <a:off x="7103891"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(266,000)</a:t>
              </a:r>
            </a:p>
          </p:txBody>
        </p:sp>
        <p:sp>
          <p:nvSpPr>
            <p:cNvPr id="733" name="tx733"/>
            <p:cNvSpPr/>
            <p:nvPr/>
          </p:nvSpPr>
          <p:spPr>
            <a:xfrm rot="-5400000">
              <a:off x="7372419" y="4224049"/>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Iraq</a:t>
              </a:r>
            </a:p>
          </p:txBody>
        </p:sp>
        <p:sp>
          <p:nvSpPr>
            <p:cNvPr id="734" name="tx734"/>
            <p:cNvSpPr/>
            <p:nvPr/>
          </p:nvSpPr>
          <p:spPr>
            <a:xfrm rot="-5400000">
              <a:off x="726952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(34,000)</a:t>
              </a:r>
            </a:p>
          </p:txBody>
        </p:sp>
        <p:sp>
          <p:nvSpPr>
            <p:cNvPr id="735" name="tx735"/>
            <p:cNvSpPr/>
            <p:nvPr/>
          </p:nvSpPr>
          <p:spPr>
            <a:xfrm rot="-5400000">
              <a:off x="7454366" y="4216582"/>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Tuvalu</a:t>
              </a:r>
            </a:p>
          </p:txBody>
        </p:sp>
        <p:sp>
          <p:nvSpPr>
            <p:cNvPr id="736" name="tx736"/>
            <p:cNvSpPr/>
            <p:nvPr/>
          </p:nvSpPr>
          <p:spPr>
            <a:xfrm rot="-5400000">
              <a:off x="7447867"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37" name="tx737"/>
            <p:cNvSpPr/>
            <p:nvPr/>
          </p:nvSpPr>
          <p:spPr>
            <a:xfrm rot="-5400000">
              <a:off x="7576000" y="4237542"/>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Algeria</a:t>
              </a:r>
            </a:p>
          </p:txBody>
        </p:sp>
        <p:sp>
          <p:nvSpPr>
            <p:cNvPr id="738" name="tx738"/>
            <p:cNvSpPr/>
            <p:nvPr/>
          </p:nvSpPr>
          <p:spPr>
            <a:xfrm rot="-5400000">
              <a:off x="757255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739" name="tx739"/>
            <p:cNvSpPr/>
            <p:nvPr/>
          </p:nvSpPr>
          <p:spPr>
            <a:xfrm rot="-5400000">
              <a:off x="7837037" y="4623826"/>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El</a:t>
              </a:r>
            </a:p>
          </p:txBody>
        </p:sp>
        <p:sp>
          <p:nvSpPr>
            <p:cNvPr id="740" name="tx740"/>
            <p:cNvSpPr/>
            <p:nvPr/>
          </p:nvSpPr>
          <p:spPr>
            <a:xfrm rot="-5400000">
              <a:off x="7680470" y="4348692"/>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Salvador</a:t>
              </a:r>
            </a:p>
          </p:txBody>
        </p:sp>
        <p:sp>
          <p:nvSpPr>
            <p:cNvPr id="741" name="tx741"/>
            <p:cNvSpPr/>
            <p:nvPr/>
          </p:nvSpPr>
          <p:spPr>
            <a:xfrm rot="-5400000">
              <a:off x="7680271"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42" name="tx742"/>
            <p:cNvSpPr/>
            <p:nvPr/>
          </p:nvSpPr>
          <p:spPr>
            <a:xfrm rot="-5400000">
              <a:off x="7944012" y="4118902"/>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Fiji</a:t>
              </a:r>
            </a:p>
          </p:txBody>
        </p:sp>
        <p:sp>
          <p:nvSpPr>
            <p:cNvPr id="743" name="tx743"/>
            <p:cNvSpPr/>
            <p:nvPr/>
          </p:nvSpPr>
          <p:spPr>
            <a:xfrm rot="-5400000">
              <a:off x="7860023"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44" name="tx744"/>
            <p:cNvSpPr/>
            <p:nvPr/>
          </p:nvSpPr>
          <p:spPr>
            <a:xfrm rot="-5400000">
              <a:off x="8068846" y="4233549"/>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Iran</a:t>
              </a:r>
            </a:p>
          </p:txBody>
        </p:sp>
        <p:sp>
          <p:nvSpPr>
            <p:cNvPr id="745" name="tx745"/>
            <p:cNvSpPr/>
            <p:nvPr/>
          </p:nvSpPr>
          <p:spPr>
            <a:xfrm rot="-5400000">
              <a:off x="795645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746" name="tx746"/>
            <p:cNvSpPr/>
            <p:nvPr/>
          </p:nvSpPr>
          <p:spPr>
            <a:xfrm rot="-5400000">
              <a:off x="8028307" y="4354968"/>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Kazakhstan</a:t>
              </a:r>
            </a:p>
          </p:txBody>
        </p:sp>
        <p:sp>
          <p:nvSpPr>
            <p:cNvPr id="747" name="tx747"/>
            <p:cNvSpPr/>
            <p:nvPr/>
          </p:nvSpPr>
          <p:spPr>
            <a:xfrm rot="-5400000">
              <a:off x="812209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48" name="tx748"/>
            <p:cNvSpPr/>
            <p:nvPr/>
          </p:nvSpPr>
          <p:spPr>
            <a:xfrm rot="-5400000">
              <a:off x="8230705" y="4264555"/>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Maldives</a:t>
              </a:r>
            </a:p>
          </p:txBody>
        </p:sp>
        <p:sp>
          <p:nvSpPr>
            <p:cNvPr id="749" name="tx749"/>
            <p:cNvSpPr/>
            <p:nvPr/>
          </p:nvSpPr>
          <p:spPr>
            <a:xfrm rot="-5400000">
              <a:off x="827217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0" name="tx750"/>
            <p:cNvSpPr/>
            <p:nvPr/>
          </p:nvSpPr>
          <p:spPr>
            <a:xfrm rot="-5400000">
              <a:off x="8373746" y="4284299"/>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Morocco</a:t>
              </a:r>
            </a:p>
          </p:txBody>
        </p:sp>
        <p:sp>
          <p:nvSpPr>
            <p:cNvPr id="751" name="tx751"/>
            <p:cNvSpPr/>
            <p:nvPr/>
          </p:nvSpPr>
          <p:spPr>
            <a:xfrm rot="-5400000">
              <a:off x="839686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52" name="tx752"/>
            <p:cNvSpPr/>
            <p:nvPr/>
          </p:nvSpPr>
          <p:spPr>
            <a:xfrm rot="-5400000">
              <a:off x="8601445" y="4168585"/>
              <a:ext cx="2089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Niue</a:t>
              </a:r>
            </a:p>
          </p:txBody>
        </p:sp>
        <p:sp>
          <p:nvSpPr>
            <p:cNvPr id="753" name="tx753"/>
            <p:cNvSpPr/>
            <p:nvPr/>
          </p:nvSpPr>
          <p:spPr>
            <a:xfrm rot="-5400000">
              <a:off x="854694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4" name="tx754"/>
            <p:cNvSpPr/>
            <p:nvPr/>
          </p:nvSpPr>
          <p:spPr>
            <a:xfrm rot="-5400000">
              <a:off x="8689172" y="4198053"/>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Tonga</a:t>
              </a:r>
            </a:p>
          </p:txBody>
        </p:sp>
        <p:sp>
          <p:nvSpPr>
            <p:cNvPr id="755" name="tx755"/>
            <p:cNvSpPr/>
            <p:nvPr/>
          </p:nvSpPr>
          <p:spPr>
            <a:xfrm rot="-5400000">
              <a:off x="8684335"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6" name="tx756"/>
            <p:cNvSpPr/>
            <p:nvPr/>
          </p:nvSpPr>
          <p:spPr>
            <a:xfrm rot="-5400000">
              <a:off x="8672966" y="439723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Turkmenistan</a:t>
              </a:r>
            </a:p>
          </p:txBody>
        </p:sp>
        <p:sp>
          <p:nvSpPr>
            <p:cNvPr id="757" name="tx757"/>
            <p:cNvSpPr/>
            <p:nvPr/>
          </p:nvSpPr>
          <p:spPr>
            <a:xfrm rot="-5400000">
              <a:off x="8809020"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58" name="tx758"/>
            <p:cNvSpPr/>
            <p:nvPr/>
          </p:nvSpPr>
          <p:spPr>
            <a:xfrm rot="-5400000">
              <a:off x="-52544" y="2121403"/>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59" name="rc759"/>
            <p:cNvSpPr/>
            <p:nvPr/>
          </p:nvSpPr>
          <p:spPr>
            <a:xfrm>
              <a:off x="2285667" y="5993415"/>
              <a:ext cx="219456" cy="219455"/>
            </a:xfrm>
            <a:prstGeom prst="rect">
              <a:avLst/>
            </a:prstGeom>
            <a:solidFill>
              <a:srgbClr val="FFFFFF">
                <a:alpha val="100000"/>
              </a:srgbClr>
            </a:solidFill>
          </p:spPr>
          <p:txBody>
            <a:bodyPr/>
            <a:lstStyle/>
            <a:p/>
          </p:txBody>
        </p:sp>
        <p:sp>
          <p:nvSpPr>
            <p:cNvPr id="760" name="pg760"/>
            <p:cNvSpPr/>
            <p:nvPr/>
          </p:nvSpPr>
          <p:spPr>
            <a:xfrm>
              <a:off x="2470218"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1" name="pg761"/>
            <p:cNvSpPr/>
            <p:nvPr/>
          </p:nvSpPr>
          <p:spPr>
            <a:xfrm>
              <a:off x="2375608"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2" name="pg762"/>
            <p:cNvSpPr/>
            <p:nvPr/>
          </p:nvSpPr>
          <p:spPr>
            <a:xfrm>
              <a:off x="2285729"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3" name="pg763"/>
            <p:cNvSpPr/>
            <p:nvPr/>
          </p:nvSpPr>
          <p:spPr>
            <a:xfrm>
              <a:off x="2285729"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4" name="pg764"/>
            <p:cNvSpPr/>
            <p:nvPr/>
          </p:nvSpPr>
          <p:spPr>
            <a:xfrm>
              <a:off x="2285729"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65" name="rc765"/>
            <p:cNvSpPr/>
            <p:nvPr/>
          </p:nvSpPr>
          <p:spPr>
            <a:xfrm>
              <a:off x="2285667" y="5993415"/>
              <a:ext cx="219456" cy="219455"/>
            </a:xfrm>
            <a:prstGeom prst="rect">
              <a:avLst/>
            </a:prstGeom>
            <a:ln w="476" cap="sq">
              <a:solidFill>
                <a:srgbClr val="000000">
                  <a:alpha val="100000"/>
                </a:srgbClr>
              </a:solidFill>
              <a:prstDash val="solid"/>
              <a:miter/>
            </a:ln>
          </p:spPr>
          <p:txBody>
            <a:bodyPr/>
            <a:lstStyle/>
            <a:p/>
          </p:txBody>
        </p:sp>
        <p:sp>
          <p:nvSpPr>
            <p:cNvPr id="766" name="rc766"/>
            <p:cNvSpPr/>
            <p:nvPr/>
          </p:nvSpPr>
          <p:spPr>
            <a:xfrm>
              <a:off x="4500306" y="5993415"/>
              <a:ext cx="219455" cy="219455"/>
            </a:xfrm>
            <a:prstGeom prst="rect">
              <a:avLst/>
            </a:prstGeom>
            <a:solidFill>
              <a:srgbClr val="FFFFFF">
                <a:alpha val="100000"/>
              </a:srgbClr>
            </a:solidFill>
          </p:spPr>
          <p:txBody>
            <a:bodyPr/>
            <a:lstStyle/>
            <a:p/>
          </p:txBody>
        </p:sp>
        <p:sp>
          <p:nvSpPr>
            <p:cNvPr id="767" name="rc767"/>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768" name="tx768"/>
            <p:cNvSpPr/>
            <p:nvPr/>
          </p:nvSpPr>
          <p:spPr>
            <a:xfrm>
              <a:off x="2574712" y="6024971"/>
              <a:ext cx="1856004"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measles unvaccinated</a:t>
              </a:r>
            </a:p>
          </p:txBody>
        </p:sp>
        <p:sp>
          <p:nvSpPr>
            <p:cNvPr id="769" name="tx769"/>
            <p:cNvSpPr/>
            <p:nvPr/>
          </p:nvSpPr>
          <p:spPr>
            <a:xfrm>
              <a:off x="4789351" y="6022038"/>
              <a:ext cx="28032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measles unvaccinated (no stripes)</a:t>
              </a:r>
            </a:p>
          </p:txBody>
        </p:sp>
        <p:sp>
          <p:nvSpPr>
            <p:cNvPr id="770" name="tx770"/>
            <p:cNvSpPr/>
            <p:nvPr/>
          </p:nvSpPr>
          <p:spPr>
            <a:xfrm>
              <a:off x="803816" y="398022"/>
              <a:ext cx="3903851"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Never Gavi MICs, 2023</a:t>
              </a:r>
            </a:p>
          </p:txBody>
        </p:sp>
        <p:sp>
          <p:nvSpPr>
            <p:cNvPr id="771" name="tx77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72" name="tx772"/>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773" name="tx773"/>
            <p:cNvSpPr/>
            <p:nvPr/>
          </p:nvSpPr>
          <p:spPr>
            <a:xfrm>
              <a:off x="1302507" y="6568567"/>
              <a:ext cx="77719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unvaccinated children.Number in parentheses shows number of unvaccinated children.</a:t>
              </a:r>
            </a:p>
          </p:txBody>
        </p:sp>
      </p:grpSp>
      <p:sp>
        <p:nvSpPr>
          <p:cNvPr id="77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MCV1 coverage in countries in Never Gavi MICs from lowest to highest coverage, and the rank of the top 10 countries with the most unvaccinated children, based on absolute numbers.
In 2023, MCV1 coverage ranged from 24% in Montenegro to 99% in Iran, Algeria, Morocco, Kazakhstan, Turkmenistan, El Salvador, Fiji, Maldives, Tonga, and Niue.
29 out of 60 (48%) countries had coverage of at least 90%.
Mexico had MCV1 coverage of 76% and the highest absolute number of unvaccinated children in the group, followed by Philippines.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889937" y="2253353"/>
              <a:ext cx="974083" cy="974083"/>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5" name="pt5"/>
            <p:cNvSpPr/>
            <p:nvPr/>
          </p:nvSpPr>
          <p:spPr>
            <a:xfrm>
              <a:off x="1989000" y="2276652"/>
              <a:ext cx="927485" cy="927485"/>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 name="pt6"/>
            <p:cNvSpPr/>
            <p:nvPr/>
          </p:nvSpPr>
          <p:spPr>
            <a:xfrm>
              <a:off x="2986127" y="2198014"/>
              <a:ext cx="1084760" cy="1084760"/>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7" name="pt7"/>
            <p:cNvSpPr/>
            <p:nvPr/>
          </p:nvSpPr>
          <p:spPr>
            <a:xfrm>
              <a:off x="3651229" y="1787351"/>
              <a:ext cx="1906087" cy="190608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8" name="pt8"/>
            <p:cNvSpPr/>
            <p:nvPr/>
          </p:nvSpPr>
          <p:spPr>
            <a:xfrm>
              <a:off x="5297915" y="2358272"/>
              <a:ext cx="764245" cy="764245"/>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9" name="pt9"/>
            <p:cNvSpPr/>
            <p:nvPr/>
          </p:nvSpPr>
          <p:spPr>
            <a:xfrm>
              <a:off x="6507458" y="2492051"/>
              <a:ext cx="496688" cy="496688"/>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10" name="pt10"/>
            <p:cNvSpPr/>
            <p:nvPr/>
          </p:nvSpPr>
          <p:spPr>
            <a:xfrm>
              <a:off x="7564469" y="2473297"/>
              <a:ext cx="534195" cy="534195"/>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1" name="pt11"/>
            <p:cNvSpPr/>
            <p:nvPr/>
          </p:nvSpPr>
          <p:spPr>
            <a:xfrm>
              <a:off x="8384047" y="2217111"/>
              <a:ext cx="1046567" cy="104656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2" name="pt12"/>
            <p:cNvSpPr/>
            <p:nvPr/>
          </p:nvSpPr>
          <p:spPr>
            <a:xfrm>
              <a:off x="9708398" y="2465697"/>
              <a:ext cx="549395" cy="549395"/>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3" name="pt13"/>
            <p:cNvSpPr/>
            <p:nvPr/>
          </p:nvSpPr>
          <p:spPr>
            <a:xfrm>
              <a:off x="10854308" y="2535842"/>
              <a:ext cx="409105" cy="409105"/>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4" name="pt14"/>
            <p:cNvSpPr/>
            <p:nvPr/>
          </p:nvSpPr>
          <p:spPr>
            <a:xfrm>
              <a:off x="1113367" y="2476783"/>
              <a:ext cx="527222" cy="527222"/>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225123" y="2512774"/>
              <a:ext cx="455240" cy="45524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03342" y="2515229"/>
              <a:ext cx="450331" cy="45033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00458" y="2536580"/>
              <a:ext cx="407629" cy="407629"/>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488268" y="2548626"/>
              <a:ext cx="383537" cy="38353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07782" y="2592374"/>
              <a:ext cx="296040" cy="29604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07612" y="2616440"/>
              <a:ext cx="247908" cy="24790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787820" y="2620883"/>
              <a:ext cx="239023" cy="23902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73539" y="2630838"/>
              <a:ext cx="219113" cy="21911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1148065" y="1554612"/>
              <a:ext cx="457827"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a:t>
              </a:r>
            </a:p>
          </p:txBody>
        </p:sp>
        <p:sp>
          <p:nvSpPr>
            <p:cNvPr id="25" name="tx25"/>
            <p:cNvSpPr/>
            <p:nvPr/>
          </p:nvSpPr>
          <p:spPr>
            <a:xfrm>
              <a:off x="1115741"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485,000</a:t>
              </a:r>
            </a:p>
          </p:txBody>
        </p:sp>
        <p:sp>
          <p:nvSpPr>
            <p:cNvPr id="26" name="tx26"/>
            <p:cNvSpPr/>
            <p:nvPr/>
          </p:nvSpPr>
          <p:spPr>
            <a:xfrm>
              <a:off x="2103215" y="1527582"/>
              <a:ext cx="699056"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a:t>
              </a:r>
            </a:p>
          </p:txBody>
        </p:sp>
        <p:sp>
          <p:nvSpPr>
            <p:cNvPr id="27" name="tx27"/>
            <p:cNvSpPr/>
            <p:nvPr/>
          </p:nvSpPr>
          <p:spPr>
            <a:xfrm>
              <a:off x="219150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343,000</a:t>
              </a:r>
            </a:p>
          </p:txBody>
        </p:sp>
        <p:sp>
          <p:nvSpPr>
            <p:cNvPr id="28" name="tx28"/>
            <p:cNvSpPr/>
            <p:nvPr/>
          </p:nvSpPr>
          <p:spPr>
            <a:xfrm>
              <a:off x="3347797" y="1554612"/>
              <a:ext cx="361420"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a:t>
              </a:r>
            </a:p>
          </p:txBody>
        </p:sp>
        <p:sp>
          <p:nvSpPr>
            <p:cNvPr id="29" name="tx29"/>
            <p:cNvSpPr/>
            <p:nvPr/>
          </p:nvSpPr>
          <p:spPr>
            <a:xfrm>
              <a:off x="3267270"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335,000</a:t>
              </a:r>
            </a:p>
          </p:txBody>
        </p:sp>
        <p:sp>
          <p:nvSpPr>
            <p:cNvPr id="30" name="tx30"/>
            <p:cNvSpPr/>
            <p:nvPr/>
          </p:nvSpPr>
          <p:spPr>
            <a:xfrm>
              <a:off x="4415446" y="1552777"/>
              <a:ext cx="377653"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a:t>
              </a:r>
            </a:p>
          </p:txBody>
        </p:sp>
        <p:sp>
          <p:nvSpPr>
            <p:cNvPr id="31" name="tx31"/>
            <p:cNvSpPr/>
            <p:nvPr/>
          </p:nvSpPr>
          <p:spPr>
            <a:xfrm>
              <a:off x="434303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266,000</a:t>
              </a:r>
            </a:p>
          </p:txBody>
        </p:sp>
        <p:sp>
          <p:nvSpPr>
            <p:cNvPr id="32" name="tx32"/>
            <p:cNvSpPr/>
            <p:nvPr/>
          </p:nvSpPr>
          <p:spPr>
            <a:xfrm>
              <a:off x="5286363" y="1552777"/>
              <a:ext cx="787347"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a:t>
              </a:r>
            </a:p>
          </p:txBody>
        </p:sp>
        <p:sp>
          <p:nvSpPr>
            <p:cNvPr id="33" name="tx33"/>
            <p:cNvSpPr/>
            <p:nvPr/>
          </p:nvSpPr>
          <p:spPr>
            <a:xfrm>
              <a:off x="541879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232,000</a:t>
              </a:r>
            </a:p>
          </p:txBody>
        </p:sp>
        <p:sp>
          <p:nvSpPr>
            <p:cNvPr id="34" name="tx34"/>
            <p:cNvSpPr/>
            <p:nvPr/>
          </p:nvSpPr>
          <p:spPr>
            <a:xfrm>
              <a:off x="6414248" y="1554612"/>
              <a:ext cx="683106"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Venezuela</a:t>
              </a:r>
            </a:p>
          </p:txBody>
        </p:sp>
        <p:sp>
          <p:nvSpPr>
            <p:cNvPr id="35" name="tx35"/>
            <p:cNvSpPr/>
            <p:nvPr/>
          </p:nvSpPr>
          <p:spPr>
            <a:xfrm>
              <a:off x="649456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135,000</a:t>
              </a:r>
            </a:p>
          </p:txBody>
        </p:sp>
        <p:sp>
          <p:nvSpPr>
            <p:cNvPr id="36" name="tx36"/>
            <p:cNvSpPr/>
            <p:nvPr/>
          </p:nvSpPr>
          <p:spPr>
            <a:xfrm>
              <a:off x="7522196" y="1525888"/>
              <a:ext cx="618741"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Argentina</a:t>
              </a:r>
            </a:p>
          </p:txBody>
        </p:sp>
        <p:sp>
          <p:nvSpPr>
            <p:cNvPr id="37" name="tx37"/>
            <p:cNvSpPr/>
            <p:nvPr/>
          </p:nvSpPr>
          <p:spPr>
            <a:xfrm>
              <a:off x="757032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100,000</a:t>
              </a:r>
            </a:p>
          </p:txBody>
        </p:sp>
        <p:sp>
          <p:nvSpPr>
            <p:cNvPr id="38" name="tx38"/>
            <p:cNvSpPr/>
            <p:nvPr/>
          </p:nvSpPr>
          <p:spPr>
            <a:xfrm>
              <a:off x="8722528" y="1525888"/>
              <a:ext cx="369607"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Egypt</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95,000</a:t>
              </a:r>
            </a:p>
          </p:txBody>
        </p:sp>
        <p:sp>
          <p:nvSpPr>
            <p:cNvPr id="40" name="tx40"/>
            <p:cNvSpPr/>
            <p:nvPr/>
          </p:nvSpPr>
          <p:spPr>
            <a:xfrm>
              <a:off x="9830440" y="1554612"/>
              <a:ext cx="30531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Peru</a:t>
              </a:r>
            </a:p>
          </p:txBody>
        </p:sp>
        <p:sp>
          <p:nvSpPr>
            <p:cNvPr id="41" name="tx41"/>
            <p:cNvSpPr/>
            <p:nvPr/>
          </p:nvSpPr>
          <p:spPr>
            <a:xfrm>
              <a:off x="9762051"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85,000</a:t>
              </a:r>
            </a:p>
          </p:txBody>
        </p:sp>
        <p:sp>
          <p:nvSpPr>
            <p:cNvPr id="42" name="tx42"/>
            <p:cNvSpPr/>
            <p:nvPr/>
          </p:nvSpPr>
          <p:spPr>
            <a:xfrm>
              <a:off x="10789683" y="1554612"/>
              <a:ext cx="538355"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Ecuador</a:t>
              </a:r>
            </a:p>
          </p:txBody>
        </p:sp>
        <p:sp>
          <p:nvSpPr>
            <p:cNvPr id="43" name="tx43"/>
            <p:cNvSpPr/>
            <p:nvPr/>
          </p:nvSpPr>
          <p:spPr>
            <a:xfrm>
              <a:off x="10837816"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70,000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176571" y="348647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65" name="pt65"/>
            <p:cNvSpPr/>
            <p:nvPr/>
          </p:nvSpPr>
          <p:spPr>
            <a:xfrm>
              <a:off x="5527793" y="3481778"/>
              <a:ext cx="171607" cy="171607"/>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66" name="pt66"/>
            <p:cNvSpPr/>
            <p:nvPr/>
          </p:nvSpPr>
          <p:spPr>
            <a:xfrm>
              <a:off x="6243727"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7" name="pt67"/>
            <p:cNvSpPr/>
            <p:nvPr/>
          </p:nvSpPr>
          <p:spPr>
            <a:xfrm>
              <a:off x="6959660"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8" name="pt68"/>
            <p:cNvSpPr/>
            <p:nvPr/>
          </p:nvSpPr>
          <p:spPr>
            <a:xfrm>
              <a:off x="7675593"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9" name="tx69"/>
            <p:cNvSpPr/>
            <p:nvPr/>
          </p:nvSpPr>
          <p:spPr>
            <a:xfrm>
              <a:off x="5792914"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60-69</a:t>
              </a:r>
            </a:p>
          </p:txBody>
        </p:sp>
        <p:sp>
          <p:nvSpPr>
            <p:cNvPr id="70" name="tx70"/>
            <p:cNvSpPr/>
            <p:nvPr/>
          </p:nvSpPr>
          <p:spPr>
            <a:xfrm>
              <a:off x="6508847"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71" name="tx71"/>
            <p:cNvSpPr/>
            <p:nvPr/>
          </p:nvSpPr>
          <p:spPr>
            <a:xfrm>
              <a:off x="7224781"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72" name="tx72"/>
            <p:cNvSpPr/>
            <p:nvPr/>
          </p:nvSpPr>
          <p:spPr>
            <a:xfrm>
              <a:off x="7940714"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3" name="tx73"/>
            <p:cNvSpPr/>
            <p:nvPr/>
          </p:nvSpPr>
          <p:spPr>
            <a:xfrm>
              <a:off x="731520" y="817987"/>
              <a:ext cx="5227617"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children unprotected for measles, 2023</a:t>
              </a:r>
            </a:p>
          </p:txBody>
        </p:sp>
        <p:sp>
          <p:nvSpPr>
            <p:cNvPr id="74" name="tx74"/>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8" name="tx78"/>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9" name="tx79"/>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80" name="tx80"/>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81" name="tx81"/>
            <p:cNvSpPr/>
            <p:nvPr/>
          </p:nvSpPr>
          <p:spPr>
            <a:xfrm>
              <a:off x="4796209" y="3842715"/>
              <a:ext cx="6908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children that did not receive MCV1 while the outer bubble reflects size of target population    </a:t>
              </a:r>
            </a:p>
          </p:txBody>
        </p:sp>
      </p:grpSp>
      <p:sp>
        <p:nvSpPr>
          <p:cNvPr id="82"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2,657,000 children unvaccinated with MCV1 in Never Gavi MICs.
The top 10 countries accounted for 2,145,000 (81%) of unvaccinated children in Never Gavi MICs.
Mexico had the highest number of unvaccinated children (485,000), followed by Philippines (343,000). These account for approximately 18% and 13% of unvaccinated children in the group, respectively.
Absolute numbers of un- and undervaccinated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Never Gavi MICs, 5 out of 60 (8%) countries had MCV1 coverage below 70% in 2023. These are Bosnia and Herzegovina, Gabon, Equatorial Guinea, Montenegro, and Venezuela.
These countries account for approximately 572,000 (2%) of the total annual cohort of surviving infants in the group.
There were 29 (48%) countries that achieved MCV1 of 90% or higher, accounting for 19,355,000 (65%) of the total cohort.</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08854" y="1623360"/>
              <a:ext cx="1628895" cy="1787627"/>
            </a:xfrm>
            <a:custGeom>
              <a:avLst/>
              <a:pathLst>
                <a:path w="1628895" h="1787627">
                  <a:moveTo>
                    <a:pt x="0" y="1787627"/>
                  </a:moveTo>
                  <a:lnTo>
                    <a:pt x="56168" y="1762234"/>
                  </a:lnTo>
                  <a:lnTo>
                    <a:pt x="112337" y="1736840"/>
                  </a:lnTo>
                  <a:lnTo>
                    <a:pt x="168506" y="1711446"/>
                  </a:lnTo>
                  <a:lnTo>
                    <a:pt x="224675" y="1686052"/>
                  </a:lnTo>
                  <a:lnTo>
                    <a:pt x="280844" y="1660659"/>
                  </a:lnTo>
                  <a:lnTo>
                    <a:pt x="337012" y="1635265"/>
                  </a:lnTo>
                  <a:lnTo>
                    <a:pt x="393181" y="1609871"/>
                  </a:lnTo>
                  <a:lnTo>
                    <a:pt x="449350" y="1584477"/>
                  </a:lnTo>
                  <a:lnTo>
                    <a:pt x="505519" y="1559084"/>
                  </a:lnTo>
                  <a:lnTo>
                    <a:pt x="561688" y="1533690"/>
                  </a:lnTo>
                  <a:lnTo>
                    <a:pt x="617856" y="1508296"/>
                  </a:lnTo>
                  <a:lnTo>
                    <a:pt x="674025" y="1482902"/>
                  </a:lnTo>
                  <a:lnTo>
                    <a:pt x="730194" y="1457509"/>
                  </a:lnTo>
                  <a:lnTo>
                    <a:pt x="786363" y="1432115"/>
                  </a:lnTo>
                  <a:lnTo>
                    <a:pt x="842532" y="1406721"/>
                  </a:lnTo>
                  <a:lnTo>
                    <a:pt x="898701" y="1381328"/>
                  </a:lnTo>
                  <a:lnTo>
                    <a:pt x="954869" y="1355934"/>
                  </a:lnTo>
                  <a:lnTo>
                    <a:pt x="1011038" y="1330540"/>
                  </a:lnTo>
                  <a:lnTo>
                    <a:pt x="1067207" y="1305146"/>
                  </a:lnTo>
                  <a:lnTo>
                    <a:pt x="1123376" y="1279753"/>
                  </a:lnTo>
                  <a:lnTo>
                    <a:pt x="1179545" y="1254359"/>
                  </a:lnTo>
                  <a:lnTo>
                    <a:pt x="1235713" y="1228965"/>
                  </a:lnTo>
                  <a:lnTo>
                    <a:pt x="1291882" y="1203571"/>
                  </a:lnTo>
                  <a:lnTo>
                    <a:pt x="1348051" y="1178178"/>
                  </a:lnTo>
                  <a:lnTo>
                    <a:pt x="1404220" y="1152784"/>
                  </a:lnTo>
                  <a:lnTo>
                    <a:pt x="1460389" y="1127390"/>
                  </a:lnTo>
                  <a:lnTo>
                    <a:pt x="1516558" y="1101996"/>
                  </a:lnTo>
                  <a:lnTo>
                    <a:pt x="1572726" y="1076603"/>
                  </a:lnTo>
                  <a:lnTo>
                    <a:pt x="1628895" y="1051209"/>
                  </a:lnTo>
                  <a:lnTo>
                    <a:pt x="1602340" y="995088"/>
                  </a:lnTo>
                  <a:lnTo>
                    <a:pt x="1573851" y="939922"/>
                  </a:lnTo>
                  <a:lnTo>
                    <a:pt x="1543464" y="885779"/>
                  </a:lnTo>
                  <a:lnTo>
                    <a:pt x="1511215" y="832724"/>
                  </a:lnTo>
                  <a:lnTo>
                    <a:pt x="1477144" y="780821"/>
                  </a:lnTo>
                  <a:lnTo>
                    <a:pt x="1441290" y="730133"/>
                  </a:lnTo>
                  <a:lnTo>
                    <a:pt x="1403698" y="680720"/>
                  </a:lnTo>
                  <a:lnTo>
                    <a:pt x="1364412" y="632642"/>
                  </a:lnTo>
                  <a:lnTo>
                    <a:pt x="1323481" y="585958"/>
                  </a:lnTo>
                  <a:lnTo>
                    <a:pt x="1280953" y="540723"/>
                  </a:lnTo>
                  <a:lnTo>
                    <a:pt x="1236880" y="496992"/>
                  </a:lnTo>
                  <a:lnTo>
                    <a:pt x="1191315" y="454818"/>
                  </a:lnTo>
                  <a:lnTo>
                    <a:pt x="1144313" y="414252"/>
                  </a:lnTo>
                  <a:lnTo>
                    <a:pt x="1095930" y="375342"/>
                  </a:lnTo>
                  <a:lnTo>
                    <a:pt x="1046226" y="338136"/>
                  </a:lnTo>
                  <a:lnTo>
                    <a:pt x="995259" y="302679"/>
                  </a:lnTo>
                  <a:lnTo>
                    <a:pt x="943092" y="269013"/>
                  </a:lnTo>
                  <a:lnTo>
                    <a:pt x="889787" y="237179"/>
                  </a:lnTo>
                  <a:lnTo>
                    <a:pt x="835409" y="207215"/>
                  </a:lnTo>
                  <a:lnTo>
                    <a:pt x="780023" y="179157"/>
                  </a:lnTo>
                  <a:lnTo>
                    <a:pt x="723697" y="153040"/>
                  </a:lnTo>
                  <a:lnTo>
                    <a:pt x="666497" y="128895"/>
                  </a:lnTo>
                  <a:lnTo>
                    <a:pt x="608493" y="106750"/>
                  </a:lnTo>
                  <a:lnTo>
                    <a:pt x="549755" y="86633"/>
                  </a:lnTo>
                  <a:lnTo>
                    <a:pt x="490354" y="68568"/>
                  </a:lnTo>
                  <a:lnTo>
                    <a:pt x="430362" y="52576"/>
                  </a:lnTo>
                  <a:lnTo>
                    <a:pt x="369850" y="38678"/>
                  </a:lnTo>
                  <a:lnTo>
                    <a:pt x="308893" y="26889"/>
                  </a:lnTo>
                  <a:lnTo>
                    <a:pt x="247562" y="17225"/>
                  </a:lnTo>
                  <a:lnTo>
                    <a:pt x="185933" y="9695"/>
                  </a:lnTo>
                  <a:lnTo>
                    <a:pt x="124080" y="4311"/>
                  </a:lnTo>
                  <a:lnTo>
                    <a:pt x="62077" y="1078"/>
                  </a:lnTo>
                  <a:lnTo>
                    <a:pt x="0" y="0"/>
                  </a:lnTo>
                  <a:lnTo>
                    <a:pt x="0" y="61642"/>
                  </a:lnTo>
                  <a:lnTo>
                    <a:pt x="0" y="123284"/>
                  </a:lnTo>
                  <a:lnTo>
                    <a:pt x="0" y="184927"/>
                  </a:lnTo>
                  <a:lnTo>
                    <a:pt x="0" y="246569"/>
                  </a:lnTo>
                  <a:lnTo>
                    <a:pt x="0" y="308211"/>
                  </a:lnTo>
                  <a:lnTo>
                    <a:pt x="0" y="369854"/>
                  </a:lnTo>
                  <a:lnTo>
                    <a:pt x="0" y="431496"/>
                  </a:lnTo>
                  <a:lnTo>
                    <a:pt x="0" y="493138"/>
                  </a:lnTo>
                  <a:lnTo>
                    <a:pt x="0" y="554781"/>
                  </a:lnTo>
                  <a:lnTo>
                    <a:pt x="0" y="616423"/>
                  </a:lnTo>
                  <a:lnTo>
                    <a:pt x="0" y="678065"/>
                  </a:lnTo>
                  <a:lnTo>
                    <a:pt x="0" y="739708"/>
                  </a:lnTo>
                  <a:lnTo>
                    <a:pt x="0" y="801350"/>
                  </a:lnTo>
                  <a:lnTo>
                    <a:pt x="0" y="862992"/>
                  </a:lnTo>
                  <a:lnTo>
                    <a:pt x="0" y="924635"/>
                  </a:lnTo>
                  <a:lnTo>
                    <a:pt x="0" y="986277"/>
                  </a:lnTo>
                  <a:lnTo>
                    <a:pt x="0" y="1047919"/>
                  </a:lnTo>
                  <a:lnTo>
                    <a:pt x="0" y="1109562"/>
                  </a:lnTo>
                  <a:lnTo>
                    <a:pt x="0" y="1171204"/>
                  </a:lnTo>
                  <a:lnTo>
                    <a:pt x="0" y="1232846"/>
                  </a:lnTo>
                  <a:lnTo>
                    <a:pt x="0" y="1294489"/>
                  </a:lnTo>
                  <a:lnTo>
                    <a:pt x="0" y="1356131"/>
                  </a:lnTo>
                  <a:lnTo>
                    <a:pt x="0" y="1417773"/>
                  </a:lnTo>
                  <a:lnTo>
                    <a:pt x="0" y="1479416"/>
                  </a:lnTo>
                  <a:lnTo>
                    <a:pt x="0" y="1541058"/>
                  </a:lnTo>
                  <a:lnTo>
                    <a:pt x="0" y="1602700"/>
                  </a:lnTo>
                  <a:lnTo>
                    <a:pt x="0" y="1664343"/>
                  </a:lnTo>
                  <a:lnTo>
                    <a:pt x="0" y="1725985"/>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08854" y="2674570"/>
              <a:ext cx="1787626" cy="1411352"/>
            </a:xfrm>
            <a:custGeom>
              <a:avLst/>
              <a:pathLst>
                <a:path w="1787626" h="1411352">
                  <a:moveTo>
                    <a:pt x="0" y="736418"/>
                  </a:moveTo>
                  <a:lnTo>
                    <a:pt x="57079" y="759691"/>
                  </a:lnTo>
                  <a:lnTo>
                    <a:pt x="114159" y="782965"/>
                  </a:lnTo>
                  <a:lnTo>
                    <a:pt x="171239" y="806239"/>
                  </a:lnTo>
                  <a:lnTo>
                    <a:pt x="228319" y="829512"/>
                  </a:lnTo>
                  <a:lnTo>
                    <a:pt x="285399" y="852786"/>
                  </a:lnTo>
                  <a:lnTo>
                    <a:pt x="342479" y="876059"/>
                  </a:lnTo>
                  <a:lnTo>
                    <a:pt x="399559" y="899333"/>
                  </a:lnTo>
                  <a:lnTo>
                    <a:pt x="456639" y="922607"/>
                  </a:lnTo>
                  <a:lnTo>
                    <a:pt x="513719" y="945880"/>
                  </a:lnTo>
                  <a:lnTo>
                    <a:pt x="570799" y="969154"/>
                  </a:lnTo>
                  <a:lnTo>
                    <a:pt x="627879" y="992427"/>
                  </a:lnTo>
                  <a:lnTo>
                    <a:pt x="684959" y="1015701"/>
                  </a:lnTo>
                  <a:lnTo>
                    <a:pt x="742039" y="1038974"/>
                  </a:lnTo>
                  <a:lnTo>
                    <a:pt x="799118" y="1062248"/>
                  </a:lnTo>
                  <a:lnTo>
                    <a:pt x="856198" y="1085522"/>
                  </a:lnTo>
                  <a:lnTo>
                    <a:pt x="913278" y="1108795"/>
                  </a:lnTo>
                  <a:lnTo>
                    <a:pt x="970358" y="1132069"/>
                  </a:lnTo>
                  <a:lnTo>
                    <a:pt x="1027438" y="1155342"/>
                  </a:lnTo>
                  <a:lnTo>
                    <a:pt x="1084518" y="1178616"/>
                  </a:lnTo>
                  <a:lnTo>
                    <a:pt x="1141598" y="1201890"/>
                  </a:lnTo>
                  <a:lnTo>
                    <a:pt x="1198678" y="1225163"/>
                  </a:lnTo>
                  <a:lnTo>
                    <a:pt x="1255758" y="1248437"/>
                  </a:lnTo>
                  <a:lnTo>
                    <a:pt x="1312838" y="1271710"/>
                  </a:lnTo>
                  <a:lnTo>
                    <a:pt x="1369918" y="1294984"/>
                  </a:lnTo>
                  <a:lnTo>
                    <a:pt x="1426998" y="1318257"/>
                  </a:lnTo>
                  <a:lnTo>
                    <a:pt x="1484078" y="1341531"/>
                  </a:lnTo>
                  <a:lnTo>
                    <a:pt x="1541158" y="1364805"/>
                  </a:lnTo>
                  <a:lnTo>
                    <a:pt x="1598237" y="1388078"/>
                  </a:lnTo>
                  <a:lnTo>
                    <a:pt x="1655317" y="1411352"/>
                  </a:lnTo>
                  <a:lnTo>
                    <a:pt x="1678103" y="1352521"/>
                  </a:lnTo>
                  <a:lnTo>
                    <a:pt x="1698798" y="1292924"/>
                  </a:lnTo>
                  <a:lnTo>
                    <a:pt x="1717377" y="1232633"/>
                  </a:lnTo>
                  <a:lnTo>
                    <a:pt x="1733817" y="1171724"/>
                  </a:lnTo>
                  <a:lnTo>
                    <a:pt x="1748097" y="1110273"/>
                  </a:lnTo>
                  <a:lnTo>
                    <a:pt x="1760201" y="1048356"/>
                  </a:lnTo>
                  <a:lnTo>
                    <a:pt x="1770112" y="986050"/>
                  </a:lnTo>
                  <a:lnTo>
                    <a:pt x="1777818" y="923434"/>
                  </a:lnTo>
                  <a:lnTo>
                    <a:pt x="1783310" y="860585"/>
                  </a:lnTo>
                  <a:lnTo>
                    <a:pt x="1786581" y="797581"/>
                  </a:lnTo>
                  <a:lnTo>
                    <a:pt x="1787626" y="734501"/>
                  </a:lnTo>
                  <a:lnTo>
                    <a:pt x="1786445" y="671424"/>
                  </a:lnTo>
                  <a:lnTo>
                    <a:pt x="1783039" y="608427"/>
                  </a:lnTo>
                  <a:lnTo>
                    <a:pt x="1777413" y="545590"/>
                  </a:lnTo>
                  <a:lnTo>
                    <a:pt x="1769572" y="482990"/>
                  </a:lnTo>
                  <a:lnTo>
                    <a:pt x="1759528" y="420706"/>
                  </a:lnTo>
                  <a:lnTo>
                    <a:pt x="1747292" y="358816"/>
                  </a:lnTo>
                  <a:lnTo>
                    <a:pt x="1732879" y="297395"/>
                  </a:lnTo>
                  <a:lnTo>
                    <a:pt x="1716309" y="236522"/>
                  </a:lnTo>
                  <a:lnTo>
                    <a:pt x="1697600" y="176271"/>
                  </a:lnTo>
                  <a:lnTo>
                    <a:pt x="1676778" y="116717"/>
                  </a:lnTo>
                  <a:lnTo>
                    <a:pt x="1653866" y="57936"/>
                  </a:lnTo>
                  <a:lnTo>
                    <a:pt x="1628895" y="0"/>
                  </a:lnTo>
                  <a:lnTo>
                    <a:pt x="1572726" y="25393"/>
                  </a:lnTo>
                  <a:lnTo>
                    <a:pt x="1516558" y="50787"/>
                  </a:lnTo>
                  <a:lnTo>
                    <a:pt x="1460389" y="76181"/>
                  </a:lnTo>
                  <a:lnTo>
                    <a:pt x="1404220" y="101574"/>
                  </a:lnTo>
                  <a:lnTo>
                    <a:pt x="1348051" y="126968"/>
                  </a:lnTo>
                  <a:lnTo>
                    <a:pt x="1291882" y="152362"/>
                  </a:lnTo>
                  <a:lnTo>
                    <a:pt x="1235713" y="177756"/>
                  </a:lnTo>
                  <a:lnTo>
                    <a:pt x="1179545" y="203149"/>
                  </a:lnTo>
                  <a:lnTo>
                    <a:pt x="1123376" y="228543"/>
                  </a:lnTo>
                  <a:lnTo>
                    <a:pt x="1067207" y="253937"/>
                  </a:lnTo>
                  <a:lnTo>
                    <a:pt x="1011038" y="279331"/>
                  </a:lnTo>
                  <a:lnTo>
                    <a:pt x="954869" y="304724"/>
                  </a:lnTo>
                  <a:lnTo>
                    <a:pt x="898701" y="330118"/>
                  </a:lnTo>
                  <a:lnTo>
                    <a:pt x="842532" y="355512"/>
                  </a:lnTo>
                  <a:lnTo>
                    <a:pt x="786363" y="380906"/>
                  </a:lnTo>
                  <a:lnTo>
                    <a:pt x="730194" y="406299"/>
                  </a:lnTo>
                  <a:lnTo>
                    <a:pt x="674025" y="431693"/>
                  </a:lnTo>
                  <a:lnTo>
                    <a:pt x="617856" y="457087"/>
                  </a:lnTo>
                  <a:lnTo>
                    <a:pt x="561688" y="482480"/>
                  </a:lnTo>
                  <a:lnTo>
                    <a:pt x="505519" y="507874"/>
                  </a:lnTo>
                  <a:lnTo>
                    <a:pt x="449350" y="533268"/>
                  </a:lnTo>
                  <a:lnTo>
                    <a:pt x="393181" y="558662"/>
                  </a:lnTo>
                  <a:lnTo>
                    <a:pt x="337012" y="584055"/>
                  </a:lnTo>
                  <a:lnTo>
                    <a:pt x="280844" y="609449"/>
                  </a:lnTo>
                  <a:lnTo>
                    <a:pt x="224675" y="634843"/>
                  </a:lnTo>
                  <a:lnTo>
                    <a:pt x="168506" y="660237"/>
                  </a:lnTo>
                  <a:lnTo>
                    <a:pt x="112337" y="685630"/>
                  </a:lnTo>
                  <a:lnTo>
                    <a:pt x="56168" y="711024"/>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508854" y="3410988"/>
              <a:ext cx="1655317" cy="1651918"/>
            </a:xfrm>
            <a:custGeom>
              <a:avLst/>
              <a:pathLst>
                <a:path w="1655317" h="1651918">
                  <a:moveTo>
                    <a:pt x="0" y="0"/>
                  </a:moveTo>
                  <a:lnTo>
                    <a:pt x="23559" y="56962"/>
                  </a:lnTo>
                  <a:lnTo>
                    <a:pt x="47118" y="113925"/>
                  </a:lnTo>
                  <a:lnTo>
                    <a:pt x="70677" y="170888"/>
                  </a:lnTo>
                  <a:lnTo>
                    <a:pt x="94236" y="227850"/>
                  </a:lnTo>
                  <a:lnTo>
                    <a:pt x="117795" y="284813"/>
                  </a:lnTo>
                  <a:lnTo>
                    <a:pt x="141354" y="341776"/>
                  </a:lnTo>
                  <a:lnTo>
                    <a:pt x="164913" y="398738"/>
                  </a:lnTo>
                  <a:lnTo>
                    <a:pt x="188472" y="455701"/>
                  </a:lnTo>
                  <a:lnTo>
                    <a:pt x="212031" y="512664"/>
                  </a:lnTo>
                  <a:lnTo>
                    <a:pt x="235590" y="569626"/>
                  </a:lnTo>
                  <a:lnTo>
                    <a:pt x="259149" y="626589"/>
                  </a:lnTo>
                  <a:lnTo>
                    <a:pt x="282708" y="683552"/>
                  </a:lnTo>
                  <a:lnTo>
                    <a:pt x="306267" y="740515"/>
                  </a:lnTo>
                  <a:lnTo>
                    <a:pt x="329826" y="797477"/>
                  </a:lnTo>
                  <a:lnTo>
                    <a:pt x="353385" y="854440"/>
                  </a:lnTo>
                  <a:lnTo>
                    <a:pt x="376944" y="911403"/>
                  </a:lnTo>
                  <a:lnTo>
                    <a:pt x="400503" y="968365"/>
                  </a:lnTo>
                  <a:lnTo>
                    <a:pt x="424062" y="1025328"/>
                  </a:lnTo>
                  <a:lnTo>
                    <a:pt x="447621" y="1082291"/>
                  </a:lnTo>
                  <a:lnTo>
                    <a:pt x="471180" y="1139253"/>
                  </a:lnTo>
                  <a:lnTo>
                    <a:pt x="494740" y="1196216"/>
                  </a:lnTo>
                  <a:lnTo>
                    <a:pt x="518299" y="1253179"/>
                  </a:lnTo>
                  <a:lnTo>
                    <a:pt x="541858" y="1310142"/>
                  </a:lnTo>
                  <a:lnTo>
                    <a:pt x="565417" y="1367104"/>
                  </a:lnTo>
                  <a:lnTo>
                    <a:pt x="588976" y="1424067"/>
                  </a:lnTo>
                  <a:lnTo>
                    <a:pt x="612535" y="1481030"/>
                  </a:lnTo>
                  <a:lnTo>
                    <a:pt x="636094" y="1537992"/>
                  </a:lnTo>
                  <a:lnTo>
                    <a:pt x="659653" y="1594955"/>
                  </a:lnTo>
                  <a:lnTo>
                    <a:pt x="683212" y="1651918"/>
                  </a:lnTo>
                  <a:lnTo>
                    <a:pt x="739642" y="1627434"/>
                  </a:lnTo>
                  <a:lnTo>
                    <a:pt x="795196" y="1601023"/>
                  </a:lnTo>
                  <a:lnTo>
                    <a:pt x="849809" y="1572716"/>
                  </a:lnTo>
                  <a:lnTo>
                    <a:pt x="903415" y="1542547"/>
                  </a:lnTo>
                  <a:lnTo>
                    <a:pt x="955952" y="1510552"/>
                  </a:lnTo>
                  <a:lnTo>
                    <a:pt x="1007356" y="1476768"/>
                  </a:lnTo>
                  <a:lnTo>
                    <a:pt x="1057568" y="1441235"/>
                  </a:lnTo>
                  <a:lnTo>
                    <a:pt x="1106528" y="1403996"/>
                  </a:lnTo>
                  <a:lnTo>
                    <a:pt x="1154178" y="1365095"/>
                  </a:lnTo>
                  <a:lnTo>
                    <a:pt x="1200461" y="1324577"/>
                  </a:lnTo>
                  <a:lnTo>
                    <a:pt x="1245322" y="1282491"/>
                  </a:lnTo>
                  <a:lnTo>
                    <a:pt x="1288709" y="1238886"/>
                  </a:lnTo>
                  <a:lnTo>
                    <a:pt x="1330570" y="1193815"/>
                  </a:lnTo>
                  <a:lnTo>
                    <a:pt x="1370856" y="1147329"/>
                  </a:lnTo>
                  <a:lnTo>
                    <a:pt x="1409518" y="1099486"/>
                  </a:lnTo>
                  <a:lnTo>
                    <a:pt x="1446512" y="1050340"/>
                  </a:lnTo>
                  <a:lnTo>
                    <a:pt x="1481793" y="999951"/>
                  </a:lnTo>
                  <a:lnTo>
                    <a:pt x="1515319" y="948378"/>
                  </a:lnTo>
                  <a:lnTo>
                    <a:pt x="1547051" y="895681"/>
                  </a:lnTo>
                  <a:lnTo>
                    <a:pt x="1576951" y="841925"/>
                  </a:lnTo>
                  <a:lnTo>
                    <a:pt x="1604984" y="787171"/>
                  </a:lnTo>
                  <a:lnTo>
                    <a:pt x="1631116" y="731485"/>
                  </a:lnTo>
                  <a:lnTo>
                    <a:pt x="1655317" y="674933"/>
                  </a:lnTo>
                  <a:lnTo>
                    <a:pt x="1598237" y="651660"/>
                  </a:lnTo>
                  <a:lnTo>
                    <a:pt x="1541158" y="628386"/>
                  </a:lnTo>
                  <a:lnTo>
                    <a:pt x="1484078" y="605113"/>
                  </a:lnTo>
                  <a:lnTo>
                    <a:pt x="1426998" y="581839"/>
                  </a:lnTo>
                  <a:lnTo>
                    <a:pt x="1369918" y="558566"/>
                  </a:lnTo>
                  <a:lnTo>
                    <a:pt x="1312838" y="535292"/>
                  </a:lnTo>
                  <a:lnTo>
                    <a:pt x="1255758" y="512018"/>
                  </a:lnTo>
                  <a:lnTo>
                    <a:pt x="1198678" y="488745"/>
                  </a:lnTo>
                  <a:lnTo>
                    <a:pt x="1141598" y="465471"/>
                  </a:lnTo>
                  <a:lnTo>
                    <a:pt x="1084518" y="442198"/>
                  </a:lnTo>
                  <a:lnTo>
                    <a:pt x="1027438" y="418924"/>
                  </a:lnTo>
                  <a:lnTo>
                    <a:pt x="970358" y="395650"/>
                  </a:lnTo>
                  <a:lnTo>
                    <a:pt x="913278" y="372377"/>
                  </a:lnTo>
                  <a:lnTo>
                    <a:pt x="856198" y="349103"/>
                  </a:lnTo>
                  <a:lnTo>
                    <a:pt x="799118" y="325830"/>
                  </a:lnTo>
                  <a:lnTo>
                    <a:pt x="742039" y="302556"/>
                  </a:lnTo>
                  <a:lnTo>
                    <a:pt x="684959" y="279283"/>
                  </a:lnTo>
                  <a:lnTo>
                    <a:pt x="627879" y="256009"/>
                  </a:lnTo>
                  <a:lnTo>
                    <a:pt x="570799" y="232735"/>
                  </a:lnTo>
                  <a:lnTo>
                    <a:pt x="513719" y="209462"/>
                  </a:lnTo>
                  <a:lnTo>
                    <a:pt x="456639" y="186188"/>
                  </a:lnTo>
                  <a:lnTo>
                    <a:pt x="399559" y="162915"/>
                  </a:lnTo>
                  <a:lnTo>
                    <a:pt x="342479" y="139641"/>
                  </a:lnTo>
                  <a:lnTo>
                    <a:pt x="285399" y="116367"/>
                  </a:lnTo>
                  <a:lnTo>
                    <a:pt x="228319" y="93094"/>
                  </a:lnTo>
                  <a:lnTo>
                    <a:pt x="171239" y="69820"/>
                  </a:lnTo>
                  <a:lnTo>
                    <a:pt x="114159" y="46547"/>
                  </a:lnTo>
                  <a:lnTo>
                    <a:pt x="57079" y="23273"/>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089958" y="3410988"/>
              <a:ext cx="1102109" cy="1787571"/>
            </a:xfrm>
            <a:custGeom>
              <a:avLst/>
              <a:pathLst>
                <a:path w="1102109" h="1787571">
                  <a:moveTo>
                    <a:pt x="418896" y="0"/>
                  </a:moveTo>
                  <a:lnTo>
                    <a:pt x="404451" y="59926"/>
                  </a:lnTo>
                  <a:lnTo>
                    <a:pt x="390007" y="119852"/>
                  </a:lnTo>
                  <a:lnTo>
                    <a:pt x="375562" y="179778"/>
                  </a:lnTo>
                  <a:lnTo>
                    <a:pt x="361117" y="239704"/>
                  </a:lnTo>
                  <a:lnTo>
                    <a:pt x="346673" y="299630"/>
                  </a:lnTo>
                  <a:lnTo>
                    <a:pt x="332228" y="359556"/>
                  </a:lnTo>
                  <a:lnTo>
                    <a:pt x="317783" y="419482"/>
                  </a:lnTo>
                  <a:lnTo>
                    <a:pt x="303338" y="479408"/>
                  </a:lnTo>
                  <a:lnTo>
                    <a:pt x="288894" y="539334"/>
                  </a:lnTo>
                  <a:lnTo>
                    <a:pt x="274449" y="599260"/>
                  </a:lnTo>
                  <a:lnTo>
                    <a:pt x="260004" y="659186"/>
                  </a:lnTo>
                  <a:lnTo>
                    <a:pt x="245560" y="719112"/>
                  </a:lnTo>
                  <a:lnTo>
                    <a:pt x="231115" y="779038"/>
                  </a:lnTo>
                  <a:lnTo>
                    <a:pt x="216670" y="838964"/>
                  </a:lnTo>
                  <a:lnTo>
                    <a:pt x="202225" y="898890"/>
                  </a:lnTo>
                  <a:lnTo>
                    <a:pt x="187781" y="958816"/>
                  </a:lnTo>
                  <a:lnTo>
                    <a:pt x="173336" y="1018742"/>
                  </a:lnTo>
                  <a:lnTo>
                    <a:pt x="158891" y="1078668"/>
                  </a:lnTo>
                  <a:lnTo>
                    <a:pt x="144447" y="1138594"/>
                  </a:lnTo>
                  <a:lnTo>
                    <a:pt x="130002" y="1198520"/>
                  </a:lnTo>
                  <a:lnTo>
                    <a:pt x="115557" y="1258446"/>
                  </a:lnTo>
                  <a:lnTo>
                    <a:pt x="101112" y="1318372"/>
                  </a:lnTo>
                  <a:lnTo>
                    <a:pt x="86668" y="1378298"/>
                  </a:lnTo>
                  <a:lnTo>
                    <a:pt x="72223" y="1438224"/>
                  </a:lnTo>
                  <a:lnTo>
                    <a:pt x="57778" y="1498150"/>
                  </a:lnTo>
                  <a:lnTo>
                    <a:pt x="43334" y="1558076"/>
                  </a:lnTo>
                  <a:lnTo>
                    <a:pt x="28889" y="1618002"/>
                  </a:lnTo>
                  <a:lnTo>
                    <a:pt x="14444" y="1677928"/>
                  </a:lnTo>
                  <a:lnTo>
                    <a:pt x="0" y="1737854"/>
                  </a:lnTo>
                  <a:lnTo>
                    <a:pt x="60942" y="1751422"/>
                  </a:lnTo>
                  <a:lnTo>
                    <a:pt x="122320" y="1762854"/>
                  </a:lnTo>
                  <a:lnTo>
                    <a:pt x="184061" y="1772135"/>
                  </a:lnTo>
                  <a:lnTo>
                    <a:pt x="246088" y="1779255"/>
                  </a:lnTo>
                  <a:lnTo>
                    <a:pt x="308325" y="1784204"/>
                  </a:lnTo>
                  <a:lnTo>
                    <a:pt x="370698" y="1786977"/>
                  </a:lnTo>
                  <a:lnTo>
                    <a:pt x="433129" y="1787571"/>
                  </a:lnTo>
                  <a:lnTo>
                    <a:pt x="495543" y="1785983"/>
                  </a:lnTo>
                  <a:lnTo>
                    <a:pt x="557864" y="1782218"/>
                  </a:lnTo>
                  <a:lnTo>
                    <a:pt x="620015" y="1776278"/>
                  </a:lnTo>
                  <a:lnTo>
                    <a:pt x="681920" y="1768171"/>
                  </a:lnTo>
                  <a:lnTo>
                    <a:pt x="743505" y="1757908"/>
                  </a:lnTo>
                  <a:lnTo>
                    <a:pt x="804694" y="1745500"/>
                  </a:lnTo>
                  <a:lnTo>
                    <a:pt x="865412" y="1730964"/>
                  </a:lnTo>
                  <a:lnTo>
                    <a:pt x="925586" y="1714315"/>
                  </a:lnTo>
                  <a:lnTo>
                    <a:pt x="985141" y="1695576"/>
                  </a:lnTo>
                  <a:lnTo>
                    <a:pt x="1044006" y="1674768"/>
                  </a:lnTo>
                  <a:lnTo>
                    <a:pt x="1102109" y="1651918"/>
                  </a:lnTo>
                  <a:lnTo>
                    <a:pt x="1078550" y="1594955"/>
                  </a:lnTo>
                  <a:lnTo>
                    <a:pt x="1054991" y="1537992"/>
                  </a:lnTo>
                  <a:lnTo>
                    <a:pt x="1031431" y="1481030"/>
                  </a:lnTo>
                  <a:lnTo>
                    <a:pt x="1007872" y="1424067"/>
                  </a:lnTo>
                  <a:lnTo>
                    <a:pt x="984313" y="1367104"/>
                  </a:lnTo>
                  <a:lnTo>
                    <a:pt x="960754" y="1310142"/>
                  </a:lnTo>
                  <a:lnTo>
                    <a:pt x="937195" y="1253179"/>
                  </a:lnTo>
                  <a:lnTo>
                    <a:pt x="913636" y="1196216"/>
                  </a:lnTo>
                  <a:lnTo>
                    <a:pt x="890077" y="1139253"/>
                  </a:lnTo>
                  <a:lnTo>
                    <a:pt x="866518" y="1082291"/>
                  </a:lnTo>
                  <a:lnTo>
                    <a:pt x="842959" y="1025328"/>
                  </a:lnTo>
                  <a:lnTo>
                    <a:pt x="819400" y="968365"/>
                  </a:lnTo>
                  <a:lnTo>
                    <a:pt x="795841" y="911403"/>
                  </a:lnTo>
                  <a:lnTo>
                    <a:pt x="772282" y="854440"/>
                  </a:lnTo>
                  <a:lnTo>
                    <a:pt x="748723" y="797477"/>
                  </a:lnTo>
                  <a:lnTo>
                    <a:pt x="725164" y="740515"/>
                  </a:lnTo>
                  <a:lnTo>
                    <a:pt x="701605" y="683552"/>
                  </a:lnTo>
                  <a:lnTo>
                    <a:pt x="678046" y="626589"/>
                  </a:lnTo>
                  <a:lnTo>
                    <a:pt x="654487" y="569626"/>
                  </a:lnTo>
                  <a:lnTo>
                    <a:pt x="630928" y="512664"/>
                  </a:lnTo>
                  <a:lnTo>
                    <a:pt x="607369" y="455701"/>
                  </a:lnTo>
                  <a:lnTo>
                    <a:pt x="583810" y="398738"/>
                  </a:lnTo>
                  <a:lnTo>
                    <a:pt x="560250" y="341776"/>
                  </a:lnTo>
                  <a:lnTo>
                    <a:pt x="536691" y="284813"/>
                  </a:lnTo>
                  <a:lnTo>
                    <a:pt x="513132" y="227850"/>
                  </a:lnTo>
                  <a:lnTo>
                    <a:pt x="489573" y="170888"/>
                  </a:lnTo>
                  <a:lnTo>
                    <a:pt x="466014" y="113925"/>
                  </a:lnTo>
                  <a:lnTo>
                    <a:pt x="442455" y="56962"/>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246368" y="3410988"/>
              <a:ext cx="1262486" cy="1737854"/>
            </a:xfrm>
            <a:custGeom>
              <a:avLst/>
              <a:pathLst>
                <a:path w="1262486" h="1737854">
                  <a:moveTo>
                    <a:pt x="1262486" y="0"/>
                  </a:moveTo>
                  <a:lnTo>
                    <a:pt x="1218952" y="43641"/>
                  </a:lnTo>
                  <a:lnTo>
                    <a:pt x="1175418" y="87282"/>
                  </a:lnTo>
                  <a:lnTo>
                    <a:pt x="1131884" y="130924"/>
                  </a:lnTo>
                  <a:lnTo>
                    <a:pt x="1088350" y="174565"/>
                  </a:lnTo>
                  <a:lnTo>
                    <a:pt x="1044816" y="218206"/>
                  </a:lnTo>
                  <a:lnTo>
                    <a:pt x="1001282" y="261848"/>
                  </a:lnTo>
                  <a:lnTo>
                    <a:pt x="957748" y="305489"/>
                  </a:lnTo>
                  <a:lnTo>
                    <a:pt x="914214" y="349130"/>
                  </a:lnTo>
                  <a:lnTo>
                    <a:pt x="870680" y="392772"/>
                  </a:lnTo>
                  <a:lnTo>
                    <a:pt x="827146" y="436413"/>
                  </a:lnTo>
                  <a:lnTo>
                    <a:pt x="783612" y="480054"/>
                  </a:lnTo>
                  <a:lnTo>
                    <a:pt x="740078" y="523696"/>
                  </a:lnTo>
                  <a:lnTo>
                    <a:pt x="696544" y="567337"/>
                  </a:lnTo>
                  <a:lnTo>
                    <a:pt x="653010" y="610978"/>
                  </a:lnTo>
                  <a:lnTo>
                    <a:pt x="609476" y="654620"/>
                  </a:lnTo>
                  <a:lnTo>
                    <a:pt x="565942" y="698261"/>
                  </a:lnTo>
                  <a:lnTo>
                    <a:pt x="522408" y="741903"/>
                  </a:lnTo>
                  <a:lnTo>
                    <a:pt x="478874" y="785544"/>
                  </a:lnTo>
                  <a:lnTo>
                    <a:pt x="435340" y="829185"/>
                  </a:lnTo>
                  <a:lnTo>
                    <a:pt x="391806" y="872827"/>
                  </a:lnTo>
                  <a:lnTo>
                    <a:pt x="348272" y="916468"/>
                  </a:lnTo>
                  <a:lnTo>
                    <a:pt x="304738" y="960109"/>
                  </a:lnTo>
                  <a:lnTo>
                    <a:pt x="261204" y="1003751"/>
                  </a:lnTo>
                  <a:lnTo>
                    <a:pt x="217670" y="1047392"/>
                  </a:lnTo>
                  <a:lnTo>
                    <a:pt x="174136" y="1091033"/>
                  </a:lnTo>
                  <a:lnTo>
                    <a:pt x="130602" y="1134675"/>
                  </a:lnTo>
                  <a:lnTo>
                    <a:pt x="87068" y="1178316"/>
                  </a:lnTo>
                  <a:lnTo>
                    <a:pt x="43534" y="1221957"/>
                  </a:lnTo>
                  <a:lnTo>
                    <a:pt x="0" y="1265599"/>
                  </a:lnTo>
                  <a:lnTo>
                    <a:pt x="44048" y="1308061"/>
                  </a:lnTo>
                  <a:lnTo>
                    <a:pt x="89525" y="1348990"/>
                  </a:lnTo>
                  <a:lnTo>
                    <a:pt x="136375" y="1388339"/>
                  </a:lnTo>
                  <a:lnTo>
                    <a:pt x="184544" y="1426062"/>
                  </a:lnTo>
                  <a:lnTo>
                    <a:pt x="233976" y="1462115"/>
                  </a:lnTo>
                  <a:lnTo>
                    <a:pt x="284613" y="1496455"/>
                  </a:lnTo>
                  <a:lnTo>
                    <a:pt x="336396" y="1529042"/>
                  </a:lnTo>
                  <a:lnTo>
                    <a:pt x="389263" y="1559838"/>
                  </a:lnTo>
                  <a:lnTo>
                    <a:pt x="443153" y="1588806"/>
                  </a:lnTo>
                  <a:lnTo>
                    <a:pt x="498003" y="1615914"/>
                  </a:lnTo>
                  <a:lnTo>
                    <a:pt x="553748" y="1641128"/>
                  </a:lnTo>
                  <a:lnTo>
                    <a:pt x="610323" y="1664421"/>
                  </a:lnTo>
                  <a:lnTo>
                    <a:pt x="667663" y="1685763"/>
                  </a:lnTo>
                  <a:lnTo>
                    <a:pt x="725699" y="1705131"/>
                  </a:lnTo>
                  <a:lnTo>
                    <a:pt x="784364" y="1722501"/>
                  </a:lnTo>
                  <a:lnTo>
                    <a:pt x="843589" y="1737854"/>
                  </a:lnTo>
                  <a:lnTo>
                    <a:pt x="858034" y="1677928"/>
                  </a:lnTo>
                  <a:lnTo>
                    <a:pt x="872479" y="1618002"/>
                  </a:lnTo>
                  <a:lnTo>
                    <a:pt x="886923" y="1558076"/>
                  </a:lnTo>
                  <a:lnTo>
                    <a:pt x="901368" y="1498150"/>
                  </a:lnTo>
                  <a:lnTo>
                    <a:pt x="915813" y="1438224"/>
                  </a:lnTo>
                  <a:lnTo>
                    <a:pt x="930257" y="1378298"/>
                  </a:lnTo>
                  <a:lnTo>
                    <a:pt x="944702" y="1318372"/>
                  </a:lnTo>
                  <a:lnTo>
                    <a:pt x="959147" y="1258446"/>
                  </a:lnTo>
                  <a:lnTo>
                    <a:pt x="973592" y="1198520"/>
                  </a:lnTo>
                  <a:lnTo>
                    <a:pt x="988036" y="1138594"/>
                  </a:lnTo>
                  <a:lnTo>
                    <a:pt x="1002481" y="1078668"/>
                  </a:lnTo>
                  <a:lnTo>
                    <a:pt x="1016926" y="1018742"/>
                  </a:lnTo>
                  <a:lnTo>
                    <a:pt x="1031370" y="958816"/>
                  </a:lnTo>
                  <a:lnTo>
                    <a:pt x="1045815" y="898890"/>
                  </a:lnTo>
                  <a:lnTo>
                    <a:pt x="1060260" y="838964"/>
                  </a:lnTo>
                  <a:lnTo>
                    <a:pt x="1074705" y="779038"/>
                  </a:lnTo>
                  <a:lnTo>
                    <a:pt x="1089149" y="719112"/>
                  </a:lnTo>
                  <a:lnTo>
                    <a:pt x="1103594" y="659186"/>
                  </a:lnTo>
                  <a:lnTo>
                    <a:pt x="1118039" y="599260"/>
                  </a:lnTo>
                  <a:lnTo>
                    <a:pt x="1132483" y="539334"/>
                  </a:lnTo>
                  <a:lnTo>
                    <a:pt x="1146928" y="479408"/>
                  </a:lnTo>
                  <a:lnTo>
                    <a:pt x="1161373" y="419482"/>
                  </a:lnTo>
                  <a:lnTo>
                    <a:pt x="1175818" y="359556"/>
                  </a:lnTo>
                  <a:lnTo>
                    <a:pt x="1190262" y="299630"/>
                  </a:lnTo>
                  <a:lnTo>
                    <a:pt x="1204707" y="239704"/>
                  </a:lnTo>
                  <a:lnTo>
                    <a:pt x="1219152" y="179778"/>
                  </a:lnTo>
                  <a:lnTo>
                    <a:pt x="1233596" y="119852"/>
                  </a:lnTo>
                  <a:lnTo>
                    <a:pt x="1248041" y="59926"/>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913413" y="3410988"/>
              <a:ext cx="1595441" cy="1265599"/>
            </a:xfrm>
            <a:custGeom>
              <a:avLst/>
              <a:pathLst>
                <a:path w="1595441" h="1265599">
                  <a:moveTo>
                    <a:pt x="1595441" y="0"/>
                  </a:moveTo>
                  <a:lnTo>
                    <a:pt x="1540426" y="27804"/>
                  </a:lnTo>
                  <a:lnTo>
                    <a:pt x="1485411" y="55609"/>
                  </a:lnTo>
                  <a:lnTo>
                    <a:pt x="1430395" y="83414"/>
                  </a:lnTo>
                  <a:lnTo>
                    <a:pt x="1375380" y="111218"/>
                  </a:lnTo>
                  <a:lnTo>
                    <a:pt x="1320365" y="139023"/>
                  </a:lnTo>
                  <a:lnTo>
                    <a:pt x="1265350" y="166828"/>
                  </a:lnTo>
                  <a:lnTo>
                    <a:pt x="1210334" y="194633"/>
                  </a:lnTo>
                  <a:lnTo>
                    <a:pt x="1155319" y="222437"/>
                  </a:lnTo>
                  <a:lnTo>
                    <a:pt x="1100304" y="250242"/>
                  </a:lnTo>
                  <a:lnTo>
                    <a:pt x="1045289" y="278047"/>
                  </a:lnTo>
                  <a:lnTo>
                    <a:pt x="990274" y="305851"/>
                  </a:lnTo>
                  <a:lnTo>
                    <a:pt x="935258" y="333656"/>
                  </a:lnTo>
                  <a:lnTo>
                    <a:pt x="880243" y="361461"/>
                  </a:lnTo>
                  <a:lnTo>
                    <a:pt x="825228" y="389266"/>
                  </a:lnTo>
                  <a:lnTo>
                    <a:pt x="770213" y="417070"/>
                  </a:lnTo>
                  <a:lnTo>
                    <a:pt x="715197" y="444875"/>
                  </a:lnTo>
                  <a:lnTo>
                    <a:pt x="660182" y="472680"/>
                  </a:lnTo>
                  <a:lnTo>
                    <a:pt x="605167" y="500485"/>
                  </a:lnTo>
                  <a:lnTo>
                    <a:pt x="550152" y="528289"/>
                  </a:lnTo>
                  <a:lnTo>
                    <a:pt x="495137" y="556094"/>
                  </a:lnTo>
                  <a:lnTo>
                    <a:pt x="440121" y="583899"/>
                  </a:lnTo>
                  <a:lnTo>
                    <a:pt x="385106" y="611703"/>
                  </a:lnTo>
                  <a:lnTo>
                    <a:pt x="330091" y="639508"/>
                  </a:lnTo>
                  <a:lnTo>
                    <a:pt x="275076" y="667313"/>
                  </a:lnTo>
                  <a:lnTo>
                    <a:pt x="220060" y="695118"/>
                  </a:lnTo>
                  <a:lnTo>
                    <a:pt x="165045" y="722922"/>
                  </a:lnTo>
                  <a:lnTo>
                    <a:pt x="110030" y="750727"/>
                  </a:lnTo>
                  <a:lnTo>
                    <a:pt x="55015" y="778532"/>
                  </a:lnTo>
                  <a:lnTo>
                    <a:pt x="0" y="806337"/>
                  </a:lnTo>
                  <a:lnTo>
                    <a:pt x="29544" y="862311"/>
                  </a:lnTo>
                  <a:lnTo>
                    <a:pt x="61052" y="917204"/>
                  </a:lnTo>
                  <a:lnTo>
                    <a:pt x="94483" y="970947"/>
                  </a:lnTo>
                  <a:lnTo>
                    <a:pt x="129796" y="1023473"/>
                  </a:lnTo>
                  <a:lnTo>
                    <a:pt x="166946" y="1074716"/>
                  </a:lnTo>
                  <a:lnTo>
                    <a:pt x="205887" y="1124612"/>
                  </a:lnTo>
                  <a:lnTo>
                    <a:pt x="246570" y="1173097"/>
                  </a:lnTo>
                  <a:lnTo>
                    <a:pt x="288943" y="1220113"/>
                  </a:lnTo>
                  <a:lnTo>
                    <a:pt x="332955" y="1265599"/>
                  </a:lnTo>
                  <a:lnTo>
                    <a:pt x="376489" y="1221957"/>
                  </a:lnTo>
                  <a:lnTo>
                    <a:pt x="420023" y="1178316"/>
                  </a:lnTo>
                  <a:lnTo>
                    <a:pt x="463557" y="1134675"/>
                  </a:lnTo>
                  <a:lnTo>
                    <a:pt x="507091" y="1091033"/>
                  </a:lnTo>
                  <a:lnTo>
                    <a:pt x="550625" y="1047392"/>
                  </a:lnTo>
                  <a:lnTo>
                    <a:pt x="594159" y="1003751"/>
                  </a:lnTo>
                  <a:lnTo>
                    <a:pt x="637693" y="960109"/>
                  </a:lnTo>
                  <a:lnTo>
                    <a:pt x="681227" y="916468"/>
                  </a:lnTo>
                  <a:lnTo>
                    <a:pt x="724761" y="872827"/>
                  </a:lnTo>
                  <a:lnTo>
                    <a:pt x="768295" y="829185"/>
                  </a:lnTo>
                  <a:lnTo>
                    <a:pt x="811829" y="785544"/>
                  </a:lnTo>
                  <a:lnTo>
                    <a:pt x="855363" y="741903"/>
                  </a:lnTo>
                  <a:lnTo>
                    <a:pt x="898897" y="698261"/>
                  </a:lnTo>
                  <a:lnTo>
                    <a:pt x="942431" y="654620"/>
                  </a:lnTo>
                  <a:lnTo>
                    <a:pt x="985965" y="610978"/>
                  </a:lnTo>
                  <a:lnTo>
                    <a:pt x="1029499" y="567337"/>
                  </a:lnTo>
                  <a:lnTo>
                    <a:pt x="1073033" y="523696"/>
                  </a:lnTo>
                  <a:lnTo>
                    <a:pt x="1116567" y="480054"/>
                  </a:lnTo>
                  <a:lnTo>
                    <a:pt x="1160101" y="436413"/>
                  </a:lnTo>
                  <a:lnTo>
                    <a:pt x="1203635" y="392772"/>
                  </a:lnTo>
                  <a:lnTo>
                    <a:pt x="1247169" y="349130"/>
                  </a:lnTo>
                  <a:lnTo>
                    <a:pt x="1290703" y="305489"/>
                  </a:lnTo>
                  <a:lnTo>
                    <a:pt x="1334237" y="261848"/>
                  </a:lnTo>
                  <a:lnTo>
                    <a:pt x="1377771" y="218206"/>
                  </a:lnTo>
                  <a:lnTo>
                    <a:pt x="1421305" y="174565"/>
                  </a:lnTo>
                  <a:lnTo>
                    <a:pt x="1464839" y="130924"/>
                  </a:lnTo>
                  <a:lnTo>
                    <a:pt x="1508373" y="87282"/>
                  </a:lnTo>
                  <a:lnTo>
                    <a:pt x="1551907" y="43641"/>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68916" y="3410988"/>
              <a:ext cx="1739938" cy="806337"/>
            </a:xfrm>
            <a:custGeom>
              <a:avLst/>
              <a:pathLst>
                <a:path w="1739938" h="806337">
                  <a:moveTo>
                    <a:pt x="1739938" y="0"/>
                  </a:moveTo>
                  <a:lnTo>
                    <a:pt x="1679940" y="14143"/>
                  </a:lnTo>
                  <a:lnTo>
                    <a:pt x="1619942" y="28286"/>
                  </a:lnTo>
                  <a:lnTo>
                    <a:pt x="1559945" y="42429"/>
                  </a:lnTo>
                  <a:lnTo>
                    <a:pt x="1499947" y="56572"/>
                  </a:lnTo>
                  <a:lnTo>
                    <a:pt x="1439949" y="70716"/>
                  </a:lnTo>
                  <a:lnTo>
                    <a:pt x="1379951" y="84859"/>
                  </a:lnTo>
                  <a:lnTo>
                    <a:pt x="1319953" y="99002"/>
                  </a:lnTo>
                  <a:lnTo>
                    <a:pt x="1259955" y="113145"/>
                  </a:lnTo>
                  <a:lnTo>
                    <a:pt x="1199957" y="127289"/>
                  </a:lnTo>
                  <a:lnTo>
                    <a:pt x="1139959" y="141432"/>
                  </a:lnTo>
                  <a:lnTo>
                    <a:pt x="1079961" y="155575"/>
                  </a:lnTo>
                  <a:lnTo>
                    <a:pt x="1019964" y="169718"/>
                  </a:lnTo>
                  <a:lnTo>
                    <a:pt x="959966" y="183862"/>
                  </a:lnTo>
                  <a:lnTo>
                    <a:pt x="899968" y="198005"/>
                  </a:lnTo>
                  <a:lnTo>
                    <a:pt x="839970" y="212148"/>
                  </a:lnTo>
                  <a:lnTo>
                    <a:pt x="779972" y="226291"/>
                  </a:lnTo>
                  <a:lnTo>
                    <a:pt x="719974" y="240435"/>
                  </a:lnTo>
                  <a:lnTo>
                    <a:pt x="659976" y="254578"/>
                  </a:lnTo>
                  <a:lnTo>
                    <a:pt x="599978" y="268721"/>
                  </a:lnTo>
                  <a:lnTo>
                    <a:pt x="539980" y="282864"/>
                  </a:lnTo>
                  <a:lnTo>
                    <a:pt x="479983" y="297008"/>
                  </a:lnTo>
                  <a:lnTo>
                    <a:pt x="419985" y="311151"/>
                  </a:lnTo>
                  <a:lnTo>
                    <a:pt x="359987" y="325294"/>
                  </a:lnTo>
                  <a:lnTo>
                    <a:pt x="299989" y="339437"/>
                  </a:lnTo>
                  <a:lnTo>
                    <a:pt x="239991" y="353581"/>
                  </a:lnTo>
                  <a:lnTo>
                    <a:pt x="179993" y="367724"/>
                  </a:lnTo>
                  <a:lnTo>
                    <a:pt x="119995" y="381867"/>
                  </a:lnTo>
                  <a:lnTo>
                    <a:pt x="59997" y="396010"/>
                  </a:lnTo>
                  <a:lnTo>
                    <a:pt x="0" y="410154"/>
                  </a:lnTo>
                  <a:lnTo>
                    <a:pt x="17510" y="478387"/>
                  </a:lnTo>
                  <a:lnTo>
                    <a:pt x="37696" y="545878"/>
                  </a:lnTo>
                  <a:lnTo>
                    <a:pt x="60524" y="612521"/>
                  </a:lnTo>
                  <a:lnTo>
                    <a:pt x="85961" y="678213"/>
                  </a:lnTo>
                  <a:lnTo>
                    <a:pt x="113966" y="742851"/>
                  </a:lnTo>
                  <a:lnTo>
                    <a:pt x="144497" y="806337"/>
                  </a:lnTo>
                  <a:lnTo>
                    <a:pt x="199512" y="778532"/>
                  </a:lnTo>
                  <a:lnTo>
                    <a:pt x="254527" y="750727"/>
                  </a:lnTo>
                  <a:lnTo>
                    <a:pt x="309542" y="722922"/>
                  </a:lnTo>
                  <a:lnTo>
                    <a:pt x="364558" y="695118"/>
                  </a:lnTo>
                  <a:lnTo>
                    <a:pt x="419573" y="667313"/>
                  </a:lnTo>
                  <a:lnTo>
                    <a:pt x="474588" y="639508"/>
                  </a:lnTo>
                  <a:lnTo>
                    <a:pt x="529603" y="611703"/>
                  </a:lnTo>
                  <a:lnTo>
                    <a:pt x="584618" y="583899"/>
                  </a:lnTo>
                  <a:lnTo>
                    <a:pt x="639634" y="556094"/>
                  </a:lnTo>
                  <a:lnTo>
                    <a:pt x="694649" y="528289"/>
                  </a:lnTo>
                  <a:lnTo>
                    <a:pt x="749664" y="500485"/>
                  </a:lnTo>
                  <a:lnTo>
                    <a:pt x="804679" y="472680"/>
                  </a:lnTo>
                  <a:lnTo>
                    <a:pt x="859695" y="444875"/>
                  </a:lnTo>
                  <a:lnTo>
                    <a:pt x="914710" y="417070"/>
                  </a:lnTo>
                  <a:lnTo>
                    <a:pt x="969725" y="389266"/>
                  </a:lnTo>
                  <a:lnTo>
                    <a:pt x="1024740" y="361461"/>
                  </a:lnTo>
                  <a:lnTo>
                    <a:pt x="1079756" y="333656"/>
                  </a:lnTo>
                  <a:lnTo>
                    <a:pt x="1134771" y="305851"/>
                  </a:lnTo>
                  <a:lnTo>
                    <a:pt x="1189786" y="278047"/>
                  </a:lnTo>
                  <a:lnTo>
                    <a:pt x="1244801" y="250242"/>
                  </a:lnTo>
                  <a:lnTo>
                    <a:pt x="1299816" y="222437"/>
                  </a:lnTo>
                  <a:lnTo>
                    <a:pt x="1354832" y="194633"/>
                  </a:lnTo>
                  <a:lnTo>
                    <a:pt x="1409847" y="166828"/>
                  </a:lnTo>
                  <a:lnTo>
                    <a:pt x="1464862" y="139023"/>
                  </a:lnTo>
                  <a:lnTo>
                    <a:pt x="1519877" y="111218"/>
                  </a:lnTo>
                  <a:lnTo>
                    <a:pt x="1574893" y="83414"/>
                  </a:lnTo>
                  <a:lnTo>
                    <a:pt x="1629908" y="55609"/>
                  </a:lnTo>
                  <a:lnTo>
                    <a:pt x="1684923" y="27804"/>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21268" y="3410988"/>
              <a:ext cx="1787586" cy="410154"/>
            </a:xfrm>
            <a:custGeom>
              <a:avLst/>
              <a:pathLst>
                <a:path w="1787586" h="410154">
                  <a:moveTo>
                    <a:pt x="1787586" y="0"/>
                  </a:moveTo>
                  <a:lnTo>
                    <a:pt x="1725945" y="420"/>
                  </a:lnTo>
                  <a:lnTo>
                    <a:pt x="1664304" y="841"/>
                  </a:lnTo>
                  <a:lnTo>
                    <a:pt x="1602663" y="1262"/>
                  </a:lnTo>
                  <a:lnTo>
                    <a:pt x="1541022" y="1683"/>
                  </a:lnTo>
                  <a:lnTo>
                    <a:pt x="1479381" y="2104"/>
                  </a:lnTo>
                  <a:lnTo>
                    <a:pt x="1417740" y="2525"/>
                  </a:lnTo>
                  <a:lnTo>
                    <a:pt x="1356099" y="2946"/>
                  </a:lnTo>
                  <a:lnTo>
                    <a:pt x="1294458" y="3367"/>
                  </a:lnTo>
                  <a:lnTo>
                    <a:pt x="1232818" y="3788"/>
                  </a:lnTo>
                  <a:lnTo>
                    <a:pt x="1171177" y="4209"/>
                  </a:lnTo>
                  <a:lnTo>
                    <a:pt x="1109536" y="4630"/>
                  </a:lnTo>
                  <a:lnTo>
                    <a:pt x="1047895" y="5051"/>
                  </a:lnTo>
                  <a:lnTo>
                    <a:pt x="986254" y="5472"/>
                  </a:lnTo>
                  <a:lnTo>
                    <a:pt x="924613" y="5893"/>
                  </a:lnTo>
                  <a:lnTo>
                    <a:pt x="862972" y="6314"/>
                  </a:lnTo>
                  <a:lnTo>
                    <a:pt x="801331" y="6735"/>
                  </a:lnTo>
                  <a:lnTo>
                    <a:pt x="739690" y="7156"/>
                  </a:lnTo>
                  <a:lnTo>
                    <a:pt x="678049" y="7577"/>
                  </a:lnTo>
                  <a:lnTo>
                    <a:pt x="616409" y="7998"/>
                  </a:lnTo>
                  <a:lnTo>
                    <a:pt x="554768" y="8419"/>
                  </a:lnTo>
                  <a:lnTo>
                    <a:pt x="493127" y="8840"/>
                  </a:lnTo>
                  <a:lnTo>
                    <a:pt x="431486" y="9261"/>
                  </a:lnTo>
                  <a:lnTo>
                    <a:pt x="369845" y="9682"/>
                  </a:lnTo>
                  <a:lnTo>
                    <a:pt x="308204" y="10103"/>
                  </a:lnTo>
                  <a:lnTo>
                    <a:pt x="246563" y="10524"/>
                  </a:lnTo>
                  <a:lnTo>
                    <a:pt x="184922" y="10945"/>
                  </a:lnTo>
                  <a:lnTo>
                    <a:pt x="123281" y="11366"/>
                  </a:lnTo>
                  <a:lnTo>
                    <a:pt x="61640" y="11787"/>
                  </a:lnTo>
                  <a:lnTo>
                    <a:pt x="0" y="12208"/>
                  </a:lnTo>
                  <a:lnTo>
                    <a:pt x="1710" y="79121"/>
                  </a:lnTo>
                  <a:lnTo>
                    <a:pt x="5924" y="145923"/>
                  </a:lnTo>
                  <a:lnTo>
                    <a:pt x="12635" y="212521"/>
                  </a:lnTo>
                  <a:lnTo>
                    <a:pt x="21836" y="278820"/>
                  </a:lnTo>
                  <a:lnTo>
                    <a:pt x="33512" y="344729"/>
                  </a:lnTo>
                  <a:lnTo>
                    <a:pt x="47647" y="410154"/>
                  </a:lnTo>
                  <a:lnTo>
                    <a:pt x="107645" y="396010"/>
                  </a:lnTo>
                  <a:lnTo>
                    <a:pt x="167643" y="381867"/>
                  </a:lnTo>
                  <a:lnTo>
                    <a:pt x="227641" y="367724"/>
                  </a:lnTo>
                  <a:lnTo>
                    <a:pt x="287638" y="353581"/>
                  </a:lnTo>
                  <a:lnTo>
                    <a:pt x="347636" y="339437"/>
                  </a:lnTo>
                  <a:lnTo>
                    <a:pt x="407634" y="325294"/>
                  </a:lnTo>
                  <a:lnTo>
                    <a:pt x="467632" y="311151"/>
                  </a:lnTo>
                  <a:lnTo>
                    <a:pt x="527630" y="297008"/>
                  </a:lnTo>
                  <a:lnTo>
                    <a:pt x="587628" y="282864"/>
                  </a:lnTo>
                  <a:lnTo>
                    <a:pt x="647626" y="268721"/>
                  </a:lnTo>
                  <a:lnTo>
                    <a:pt x="707624" y="254578"/>
                  </a:lnTo>
                  <a:lnTo>
                    <a:pt x="767622" y="240435"/>
                  </a:lnTo>
                  <a:lnTo>
                    <a:pt x="827619" y="226291"/>
                  </a:lnTo>
                  <a:lnTo>
                    <a:pt x="887617" y="212148"/>
                  </a:lnTo>
                  <a:lnTo>
                    <a:pt x="947615" y="198005"/>
                  </a:lnTo>
                  <a:lnTo>
                    <a:pt x="1007613" y="183862"/>
                  </a:lnTo>
                  <a:lnTo>
                    <a:pt x="1067611" y="169718"/>
                  </a:lnTo>
                  <a:lnTo>
                    <a:pt x="1127609" y="155575"/>
                  </a:lnTo>
                  <a:lnTo>
                    <a:pt x="1187607" y="141432"/>
                  </a:lnTo>
                  <a:lnTo>
                    <a:pt x="1247605" y="127289"/>
                  </a:lnTo>
                  <a:lnTo>
                    <a:pt x="1307603" y="113145"/>
                  </a:lnTo>
                  <a:lnTo>
                    <a:pt x="1367600" y="99002"/>
                  </a:lnTo>
                  <a:lnTo>
                    <a:pt x="1427598" y="84859"/>
                  </a:lnTo>
                  <a:lnTo>
                    <a:pt x="1487596" y="70716"/>
                  </a:lnTo>
                  <a:lnTo>
                    <a:pt x="1547594" y="56572"/>
                  </a:lnTo>
                  <a:lnTo>
                    <a:pt x="1607592" y="42429"/>
                  </a:lnTo>
                  <a:lnTo>
                    <a:pt x="1667590" y="28286"/>
                  </a:lnTo>
                  <a:lnTo>
                    <a:pt x="1727588" y="14143"/>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21268" y="3064110"/>
              <a:ext cx="1787586" cy="359087"/>
            </a:xfrm>
            <a:custGeom>
              <a:avLst/>
              <a:pathLst>
                <a:path w="1787586" h="359087">
                  <a:moveTo>
                    <a:pt x="1787586" y="346878"/>
                  </a:moveTo>
                  <a:lnTo>
                    <a:pt x="1727115" y="334917"/>
                  </a:lnTo>
                  <a:lnTo>
                    <a:pt x="1666644" y="322955"/>
                  </a:lnTo>
                  <a:lnTo>
                    <a:pt x="1606174" y="310994"/>
                  </a:lnTo>
                  <a:lnTo>
                    <a:pt x="1545703" y="299033"/>
                  </a:lnTo>
                  <a:lnTo>
                    <a:pt x="1485232" y="287071"/>
                  </a:lnTo>
                  <a:lnTo>
                    <a:pt x="1424761" y="275110"/>
                  </a:lnTo>
                  <a:lnTo>
                    <a:pt x="1364291" y="263149"/>
                  </a:lnTo>
                  <a:lnTo>
                    <a:pt x="1303820" y="251187"/>
                  </a:lnTo>
                  <a:lnTo>
                    <a:pt x="1243349" y="239226"/>
                  </a:lnTo>
                  <a:lnTo>
                    <a:pt x="1182879" y="227265"/>
                  </a:lnTo>
                  <a:lnTo>
                    <a:pt x="1122408" y="215303"/>
                  </a:lnTo>
                  <a:lnTo>
                    <a:pt x="1061937" y="203342"/>
                  </a:lnTo>
                  <a:lnTo>
                    <a:pt x="1001467" y="191381"/>
                  </a:lnTo>
                  <a:lnTo>
                    <a:pt x="940996" y="179419"/>
                  </a:lnTo>
                  <a:lnTo>
                    <a:pt x="880525" y="167458"/>
                  </a:lnTo>
                  <a:lnTo>
                    <a:pt x="820055" y="155497"/>
                  </a:lnTo>
                  <a:lnTo>
                    <a:pt x="759584" y="143535"/>
                  </a:lnTo>
                  <a:lnTo>
                    <a:pt x="699113" y="131574"/>
                  </a:lnTo>
                  <a:lnTo>
                    <a:pt x="638642" y="119613"/>
                  </a:lnTo>
                  <a:lnTo>
                    <a:pt x="578172" y="107651"/>
                  </a:lnTo>
                  <a:lnTo>
                    <a:pt x="517701" y="95690"/>
                  </a:lnTo>
                  <a:lnTo>
                    <a:pt x="457230" y="83729"/>
                  </a:lnTo>
                  <a:lnTo>
                    <a:pt x="396760" y="71767"/>
                  </a:lnTo>
                  <a:lnTo>
                    <a:pt x="336289" y="59806"/>
                  </a:lnTo>
                  <a:lnTo>
                    <a:pt x="275818" y="47845"/>
                  </a:lnTo>
                  <a:lnTo>
                    <a:pt x="215348" y="35883"/>
                  </a:lnTo>
                  <a:lnTo>
                    <a:pt x="154877" y="23922"/>
                  </a:lnTo>
                  <a:lnTo>
                    <a:pt x="94406" y="11961"/>
                  </a:lnTo>
                  <a:lnTo>
                    <a:pt x="33936" y="0"/>
                  </a:lnTo>
                  <a:lnTo>
                    <a:pt x="21350" y="71151"/>
                  </a:lnTo>
                  <a:lnTo>
                    <a:pt x="11650" y="142752"/>
                  </a:lnTo>
                  <a:lnTo>
                    <a:pt x="4852" y="214687"/>
                  </a:lnTo>
                  <a:lnTo>
                    <a:pt x="966" y="286838"/>
                  </a:lnTo>
                  <a:lnTo>
                    <a:pt x="0" y="359087"/>
                  </a:lnTo>
                  <a:lnTo>
                    <a:pt x="61640" y="358666"/>
                  </a:lnTo>
                  <a:lnTo>
                    <a:pt x="123281" y="358245"/>
                  </a:lnTo>
                  <a:lnTo>
                    <a:pt x="184922" y="357824"/>
                  </a:lnTo>
                  <a:lnTo>
                    <a:pt x="246563" y="357403"/>
                  </a:lnTo>
                  <a:lnTo>
                    <a:pt x="308204" y="356982"/>
                  </a:lnTo>
                  <a:lnTo>
                    <a:pt x="369845" y="356561"/>
                  </a:lnTo>
                  <a:lnTo>
                    <a:pt x="431486" y="356140"/>
                  </a:lnTo>
                  <a:lnTo>
                    <a:pt x="493127" y="355719"/>
                  </a:lnTo>
                  <a:lnTo>
                    <a:pt x="554768" y="355298"/>
                  </a:lnTo>
                  <a:lnTo>
                    <a:pt x="616409" y="354877"/>
                  </a:lnTo>
                  <a:lnTo>
                    <a:pt x="678049" y="354456"/>
                  </a:lnTo>
                  <a:lnTo>
                    <a:pt x="739690" y="354035"/>
                  </a:lnTo>
                  <a:lnTo>
                    <a:pt x="801331" y="353614"/>
                  </a:lnTo>
                  <a:lnTo>
                    <a:pt x="862972" y="353193"/>
                  </a:lnTo>
                  <a:lnTo>
                    <a:pt x="924613" y="352772"/>
                  </a:lnTo>
                  <a:lnTo>
                    <a:pt x="986254" y="352351"/>
                  </a:lnTo>
                  <a:lnTo>
                    <a:pt x="1047895" y="351930"/>
                  </a:lnTo>
                  <a:lnTo>
                    <a:pt x="1109536" y="351509"/>
                  </a:lnTo>
                  <a:lnTo>
                    <a:pt x="1171177" y="351088"/>
                  </a:lnTo>
                  <a:lnTo>
                    <a:pt x="1232818" y="350667"/>
                  </a:lnTo>
                  <a:lnTo>
                    <a:pt x="1294458" y="350246"/>
                  </a:lnTo>
                  <a:lnTo>
                    <a:pt x="1356099" y="349825"/>
                  </a:lnTo>
                  <a:lnTo>
                    <a:pt x="1417740" y="349404"/>
                  </a:lnTo>
                  <a:lnTo>
                    <a:pt x="1479381" y="348983"/>
                  </a:lnTo>
                  <a:lnTo>
                    <a:pt x="1541022" y="348562"/>
                  </a:lnTo>
                  <a:lnTo>
                    <a:pt x="1602663" y="348141"/>
                  </a:lnTo>
                  <a:lnTo>
                    <a:pt x="1664304" y="347720"/>
                  </a:lnTo>
                  <a:lnTo>
                    <a:pt x="1725945" y="347299"/>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55204" y="2781085"/>
              <a:ext cx="1753650" cy="629903"/>
            </a:xfrm>
            <a:custGeom>
              <a:avLst/>
              <a:pathLst>
                <a:path w="1753650" h="629903">
                  <a:moveTo>
                    <a:pt x="1753650" y="629903"/>
                  </a:moveTo>
                  <a:lnTo>
                    <a:pt x="1695961" y="608182"/>
                  </a:lnTo>
                  <a:lnTo>
                    <a:pt x="1638272" y="586461"/>
                  </a:lnTo>
                  <a:lnTo>
                    <a:pt x="1580584" y="564740"/>
                  </a:lnTo>
                  <a:lnTo>
                    <a:pt x="1522895" y="543020"/>
                  </a:lnTo>
                  <a:lnTo>
                    <a:pt x="1465206" y="521299"/>
                  </a:lnTo>
                  <a:lnTo>
                    <a:pt x="1407517" y="499578"/>
                  </a:lnTo>
                  <a:lnTo>
                    <a:pt x="1349829" y="477857"/>
                  </a:lnTo>
                  <a:lnTo>
                    <a:pt x="1292140" y="456136"/>
                  </a:lnTo>
                  <a:lnTo>
                    <a:pt x="1234451" y="434416"/>
                  </a:lnTo>
                  <a:lnTo>
                    <a:pt x="1176763" y="412695"/>
                  </a:lnTo>
                  <a:lnTo>
                    <a:pt x="1119074" y="390974"/>
                  </a:lnTo>
                  <a:lnTo>
                    <a:pt x="1061385" y="369253"/>
                  </a:lnTo>
                  <a:lnTo>
                    <a:pt x="1003697" y="347532"/>
                  </a:lnTo>
                  <a:lnTo>
                    <a:pt x="946008" y="325812"/>
                  </a:lnTo>
                  <a:lnTo>
                    <a:pt x="888319" y="304091"/>
                  </a:lnTo>
                  <a:lnTo>
                    <a:pt x="830631" y="282370"/>
                  </a:lnTo>
                  <a:lnTo>
                    <a:pt x="772942" y="260649"/>
                  </a:lnTo>
                  <a:lnTo>
                    <a:pt x="715253" y="238928"/>
                  </a:lnTo>
                  <a:lnTo>
                    <a:pt x="657565" y="217208"/>
                  </a:lnTo>
                  <a:lnTo>
                    <a:pt x="599876" y="195487"/>
                  </a:lnTo>
                  <a:lnTo>
                    <a:pt x="542187" y="173766"/>
                  </a:lnTo>
                  <a:lnTo>
                    <a:pt x="484498" y="152045"/>
                  </a:lnTo>
                  <a:lnTo>
                    <a:pt x="426810" y="130324"/>
                  </a:lnTo>
                  <a:lnTo>
                    <a:pt x="369121" y="108604"/>
                  </a:lnTo>
                  <a:lnTo>
                    <a:pt x="311432" y="86883"/>
                  </a:lnTo>
                  <a:lnTo>
                    <a:pt x="253744" y="65162"/>
                  </a:lnTo>
                  <a:lnTo>
                    <a:pt x="196055" y="43441"/>
                  </a:lnTo>
                  <a:lnTo>
                    <a:pt x="138366" y="21720"/>
                  </a:lnTo>
                  <a:lnTo>
                    <a:pt x="80678" y="0"/>
                  </a:lnTo>
                  <a:lnTo>
                    <a:pt x="56150" y="69448"/>
                  </a:lnTo>
                  <a:lnTo>
                    <a:pt x="34504" y="139849"/>
                  </a:lnTo>
                  <a:lnTo>
                    <a:pt x="15777" y="211081"/>
                  </a:lnTo>
                  <a:lnTo>
                    <a:pt x="0" y="283024"/>
                  </a:lnTo>
                  <a:lnTo>
                    <a:pt x="60470" y="294986"/>
                  </a:lnTo>
                  <a:lnTo>
                    <a:pt x="120941" y="306947"/>
                  </a:lnTo>
                  <a:lnTo>
                    <a:pt x="181412" y="318908"/>
                  </a:lnTo>
                  <a:lnTo>
                    <a:pt x="241882" y="330870"/>
                  </a:lnTo>
                  <a:lnTo>
                    <a:pt x="302353" y="342831"/>
                  </a:lnTo>
                  <a:lnTo>
                    <a:pt x="362824" y="354792"/>
                  </a:lnTo>
                  <a:lnTo>
                    <a:pt x="423294" y="366754"/>
                  </a:lnTo>
                  <a:lnTo>
                    <a:pt x="483765" y="378715"/>
                  </a:lnTo>
                  <a:lnTo>
                    <a:pt x="544236" y="390676"/>
                  </a:lnTo>
                  <a:lnTo>
                    <a:pt x="604706" y="402638"/>
                  </a:lnTo>
                  <a:lnTo>
                    <a:pt x="665177" y="414599"/>
                  </a:lnTo>
                  <a:lnTo>
                    <a:pt x="725648" y="426560"/>
                  </a:lnTo>
                  <a:lnTo>
                    <a:pt x="786119" y="438522"/>
                  </a:lnTo>
                  <a:lnTo>
                    <a:pt x="846589" y="450483"/>
                  </a:lnTo>
                  <a:lnTo>
                    <a:pt x="907060" y="462444"/>
                  </a:lnTo>
                  <a:lnTo>
                    <a:pt x="967531" y="474406"/>
                  </a:lnTo>
                  <a:lnTo>
                    <a:pt x="1028001" y="486367"/>
                  </a:lnTo>
                  <a:lnTo>
                    <a:pt x="1088472" y="498328"/>
                  </a:lnTo>
                  <a:lnTo>
                    <a:pt x="1148943" y="510290"/>
                  </a:lnTo>
                  <a:lnTo>
                    <a:pt x="1209413" y="522251"/>
                  </a:lnTo>
                  <a:lnTo>
                    <a:pt x="1269884" y="534212"/>
                  </a:lnTo>
                  <a:lnTo>
                    <a:pt x="1330355" y="546174"/>
                  </a:lnTo>
                  <a:lnTo>
                    <a:pt x="1390825" y="558135"/>
                  </a:lnTo>
                  <a:lnTo>
                    <a:pt x="1451296" y="570096"/>
                  </a:lnTo>
                  <a:lnTo>
                    <a:pt x="1511767" y="582057"/>
                  </a:lnTo>
                  <a:lnTo>
                    <a:pt x="1572238" y="594019"/>
                  </a:lnTo>
                  <a:lnTo>
                    <a:pt x="1632708" y="605980"/>
                  </a:lnTo>
                  <a:lnTo>
                    <a:pt x="1693179" y="617941"/>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835882" y="2576220"/>
              <a:ext cx="1672971" cy="834768"/>
            </a:xfrm>
            <a:custGeom>
              <a:avLst/>
              <a:pathLst>
                <a:path w="1672971" h="834768">
                  <a:moveTo>
                    <a:pt x="1672971" y="834768"/>
                  </a:moveTo>
                  <a:lnTo>
                    <a:pt x="1618463" y="805983"/>
                  </a:lnTo>
                  <a:lnTo>
                    <a:pt x="1563954" y="777198"/>
                  </a:lnTo>
                  <a:lnTo>
                    <a:pt x="1509445" y="748413"/>
                  </a:lnTo>
                  <a:lnTo>
                    <a:pt x="1454937" y="719628"/>
                  </a:lnTo>
                  <a:lnTo>
                    <a:pt x="1400428" y="690843"/>
                  </a:lnTo>
                  <a:lnTo>
                    <a:pt x="1345919" y="662057"/>
                  </a:lnTo>
                  <a:lnTo>
                    <a:pt x="1291411" y="633272"/>
                  </a:lnTo>
                  <a:lnTo>
                    <a:pt x="1236902" y="604487"/>
                  </a:lnTo>
                  <a:lnTo>
                    <a:pt x="1182393" y="575702"/>
                  </a:lnTo>
                  <a:lnTo>
                    <a:pt x="1127885" y="546917"/>
                  </a:lnTo>
                  <a:lnTo>
                    <a:pt x="1073376" y="518132"/>
                  </a:lnTo>
                  <a:lnTo>
                    <a:pt x="1018867" y="489347"/>
                  </a:lnTo>
                  <a:lnTo>
                    <a:pt x="964359" y="460562"/>
                  </a:lnTo>
                  <a:lnTo>
                    <a:pt x="909850" y="431776"/>
                  </a:lnTo>
                  <a:lnTo>
                    <a:pt x="855341" y="402991"/>
                  </a:lnTo>
                  <a:lnTo>
                    <a:pt x="800833" y="374206"/>
                  </a:lnTo>
                  <a:lnTo>
                    <a:pt x="746324" y="345421"/>
                  </a:lnTo>
                  <a:lnTo>
                    <a:pt x="691815" y="316636"/>
                  </a:lnTo>
                  <a:lnTo>
                    <a:pt x="637307" y="287851"/>
                  </a:lnTo>
                  <a:lnTo>
                    <a:pt x="582798" y="259066"/>
                  </a:lnTo>
                  <a:lnTo>
                    <a:pt x="528289" y="230281"/>
                  </a:lnTo>
                  <a:lnTo>
                    <a:pt x="473781" y="201495"/>
                  </a:lnTo>
                  <a:lnTo>
                    <a:pt x="419272" y="172710"/>
                  </a:lnTo>
                  <a:lnTo>
                    <a:pt x="364763" y="143925"/>
                  </a:lnTo>
                  <a:lnTo>
                    <a:pt x="310255" y="115140"/>
                  </a:lnTo>
                  <a:lnTo>
                    <a:pt x="255746" y="86355"/>
                  </a:lnTo>
                  <a:lnTo>
                    <a:pt x="201238" y="57570"/>
                  </a:lnTo>
                  <a:lnTo>
                    <a:pt x="146729" y="28785"/>
                  </a:lnTo>
                  <a:lnTo>
                    <a:pt x="92220" y="0"/>
                  </a:lnTo>
                  <a:lnTo>
                    <a:pt x="58625" y="66979"/>
                  </a:lnTo>
                  <a:lnTo>
                    <a:pt x="27867" y="135307"/>
                  </a:lnTo>
                  <a:lnTo>
                    <a:pt x="0" y="204865"/>
                  </a:lnTo>
                  <a:lnTo>
                    <a:pt x="57688" y="226586"/>
                  </a:lnTo>
                  <a:lnTo>
                    <a:pt x="115377" y="248306"/>
                  </a:lnTo>
                  <a:lnTo>
                    <a:pt x="173066" y="270027"/>
                  </a:lnTo>
                  <a:lnTo>
                    <a:pt x="230754" y="291748"/>
                  </a:lnTo>
                  <a:lnTo>
                    <a:pt x="288443" y="313469"/>
                  </a:lnTo>
                  <a:lnTo>
                    <a:pt x="346132" y="335190"/>
                  </a:lnTo>
                  <a:lnTo>
                    <a:pt x="403820" y="356910"/>
                  </a:lnTo>
                  <a:lnTo>
                    <a:pt x="461509" y="378631"/>
                  </a:lnTo>
                  <a:lnTo>
                    <a:pt x="519198" y="400352"/>
                  </a:lnTo>
                  <a:lnTo>
                    <a:pt x="576886" y="422073"/>
                  </a:lnTo>
                  <a:lnTo>
                    <a:pt x="634575" y="443794"/>
                  </a:lnTo>
                  <a:lnTo>
                    <a:pt x="692264" y="465515"/>
                  </a:lnTo>
                  <a:lnTo>
                    <a:pt x="749952" y="487235"/>
                  </a:lnTo>
                  <a:lnTo>
                    <a:pt x="807641" y="508956"/>
                  </a:lnTo>
                  <a:lnTo>
                    <a:pt x="865330" y="530677"/>
                  </a:lnTo>
                  <a:lnTo>
                    <a:pt x="923019" y="552398"/>
                  </a:lnTo>
                  <a:lnTo>
                    <a:pt x="980707" y="574119"/>
                  </a:lnTo>
                  <a:lnTo>
                    <a:pt x="1038396" y="595839"/>
                  </a:lnTo>
                  <a:lnTo>
                    <a:pt x="1096085" y="617560"/>
                  </a:lnTo>
                  <a:lnTo>
                    <a:pt x="1153773" y="639281"/>
                  </a:lnTo>
                  <a:lnTo>
                    <a:pt x="1211462" y="661002"/>
                  </a:lnTo>
                  <a:lnTo>
                    <a:pt x="1269151" y="682723"/>
                  </a:lnTo>
                  <a:lnTo>
                    <a:pt x="1326839" y="704443"/>
                  </a:lnTo>
                  <a:lnTo>
                    <a:pt x="1384528" y="726164"/>
                  </a:lnTo>
                  <a:lnTo>
                    <a:pt x="1442217" y="747885"/>
                  </a:lnTo>
                  <a:lnTo>
                    <a:pt x="1499905" y="769606"/>
                  </a:lnTo>
                  <a:lnTo>
                    <a:pt x="1557594" y="791327"/>
                  </a:lnTo>
                  <a:lnTo>
                    <a:pt x="1615283" y="813047"/>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928103" y="2399288"/>
              <a:ext cx="1580751" cy="1011700"/>
            </a:xfrm>
            <a:custGeom>
              <a:avLst/>
              <a:pathLst>
                <a:path w="1580751" h="1011700">
                  <a:moveTo>
                    <a:pt x="1580751" y="1011700"/>
                  </a:moveTo>
                  <a:lnTo>
                    <a:pt x="1529930" y="976813"/>
                  </a:lnTo>
                  <a:lnTo>
                    <a:pt x="1479110" y="941927"/>
                  </a:lnTo>
                  <a:lnTo>
                    <a:pt x="1428289" y="907041"/>
                  </a:lnTo>
                  <a:lnTo>
                    <a:pt x="1377468" y="872155"/>
                  </a:lnTo>
                  <a:lnTo>
                    <a:pt x="1326648" y="837269"/>
                  </a:lnTo>
                  <a:lnTo>
                    <a:pt x="1275827" y="802382"/>
                  </a:lnTo>
                  <a:lnTo>
                    <a:pt x="1225007" y="767496"/>
                  </a:lnTo>
                  <a:lnTo>
                    <a:pt x="1174186" y="732610"/>
                  </a:lnTo>
                  <a:lnTo>
                    <a:pt x="1123366" y="697724"/>
                  </a:lnTo>
                  <a:lnTo>
                    <a:pt x="1072545" y="662838"/>
                  </a:lnTo>
                  <a:lnTo>
                    <a:pt x="1021725" y="627951"/>
                  </a:lnTo>
                  <a:lnTo>
                    <a:pt x="970904" y="593065"/>
                  </a:lnTo>
                  <a:lnTo>
                    <a:pt x="920083" y="558179"/>
                  </a:lnTo>
                  <a:lnTo>
                    <a:pt x="869263" y="523293"/>
                  </a:lnTo>
                  <a:lnTo>
                    <a:pt x="818442" y="488406"/>
                  </a:lnTo>
                  <a:lnTo>
                    <a:pt x="767622" y="453520"/>
                  </a:lnTo>
                  <a:lnTo>
                    <a:pt x="716801" y="418634"/>
                  </a:lnTo>
                  <a:lnTo>
                    <a:pt x="665981" y="383748"/>
                  </a:lnTo>
                  <a:lnTo>
                    <a:pt x="615160" y="348862"/>
                  </a:lnTo>
                  <a:lnTo>
                    <a:pt x="564339" y="313975"/>
                  </a:lnTo>
                  <a:lnTo>
                    <a:pt x="513519" y="279089"/>
                  </a:lnTo>
                  <a:lnTo>
                    <a:pt x="462698" y="244203"/>
                  </a:lnTo>
                  <a:lnTo>
                    <a:pt x="411878" y="209317"/>
                  </a:lnTo>
                  <a:lnTo>
                    <a:pt x="361057" y="174431"/>
                  </a:lnTo>
                  <a:lnTo>
                    <a:pt x="310237" y="139544"/>
                  </a:lnTo>
                  <a:lnTo>
                    <a:pt x="259416" y="104658"/>
                  </a:lnTo>
                  <a:lnTo>
                    <a:pt x="208595" y="69772"/>
                  </a:lnTo>
                  <a:lnTo>
                    <a:pt x="157775" y="34886"/>
                  </a:lnTo>
                  <a:lnTo>
                    <a:pt x="106954" y="0"/>
                  </a:lnTo>
                  <a:lnTo>
                    <a:pt x="69036" y="57587"/>
                  </a:lnTo>
                  <a:lnTo>
                    <a:pt x="33367" y="116593"/>
                  </a:lnTo>
                  <a:lnTo>
                    <a:pt x="0" y="176931"/>
                  </a:lnTo>
                  <a:lnTo>
                    <a:pt x="54508" y="205716"/>
                  </a:lnTo>
                  <a:lnTo>
                    <a:pt x="109017" y="234501"/>
                  </a:lnTo>
                  <a:lnTo>
                    <a:pt x="163525" y="263286"/>
                  </a:lnTo>
                  <a:lnTo>
                    <a:pt x="218034" y="292071"/>
                  </a:lnTo>
                  <a:lnTo>
                    <a:pt x="272543" y="320857"/>
                  </a:lnTo>
                  <a:lnTo>
                    <a:pt x="327051" y="349642"/>
                  </a:lnTo>
                  <a:lnTo>
                    <a:pt x="381560" y="378427"/>
                  </a:lnTo>
                  <a:lnTo>
                    <a:pt x="436069" y="407212"/>
                  </a:lnTo>
                  <a:lnTo>
                    <a:pt x="490577" y="435997"/>
                  </a:lnTo>
                  <a:lnTo>
                    <a:pt x="545086" y="464782"/>
                  </a:lnTo>
                  <a:lnTo>
                    <a:pt x="599595" y="493567"/>
                  </a:lnTo>
                  <a:lnTo>
                    <a:pt x="654103" y="522352"/>
                  </a:lnTo>
                  <a:lnTo>
                    <a:pt x="708612" y="551138"/>
                  </a:lnTo>
                  <a:lnTo>
                    <a:pt x="763121" y="579923"/>
                  </a:lnTo>
                  <a:lnTo>
                    <a:pt x="817629" y="608708"/>
                  </a:lnTo>
                  <a:lnTo>
                    <a:pt x="872138" y="637493"/>
                  </a:lnTo>
                  <a:lnTo>
                    <a:pt x="926647" y="666278"/>
                  </a:lnTo>
                  <a:lnTo>
                    <a:pt x="981155" y="695063"/>
                  </a:lnTo>
                  <a:lnTo>
                    <a:pt x="1035664" y="723848"/>
                  </a:lnTo>
                  <a:lnTo>
                    <a:pt x="1090173" y="752633"/>
                  </a:lnTo>
                  <a:lnTo>
                    <a:pt x="1144681" y="781419"/>
                  </a:lnTo>
                  <a:lnTo>
                    <a:pt x="1199190" y="810204"/>
                  </a:lnTo>
                  <a:lnTo>
                    <a:pt x="1253699" y="838989"/>
                  </a:lnTo>
                  <a:lnTo>
                    <a:pt x="1308207" y="867774"/>
                  </a:lnTo>
                  <a:lnTo>
                    <a:pt x="1362716" y="896559"/>
                  </a:lnTo>
                  <a:lnTo>
                    <a:pt x="1417225" y="925344"/>
                  </a:lnTo>
                  <a:lnTo>
                    <a:pt x="1471733" y="954129"/>
                  </a:lnTo>
                  <a:lnTo>
                    <a:pt x="1526242" y="982915"/>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035058" y="2249894"/>
              <a:ext cx="1473796" cy="1161094"/>
            </a:xfrm>
            <a:custGeom>
              <a:avLst/>
              <a:pathLst>
                <a:path w="1473796" h="1161094">
                  <a:moveTo>
                    <a:pt x="1473796" y="1161094"/>
                  </a:moveTo>
                  <a:lnTo>
                    <a:pt x="1426926" y="1121056"/>
                  </a:lnTo>
                  <a:lnTo>
                    <a:pt x="1380057" y="1081018"/>
                  </a:lnTo>
                  <a:lnTo>
                    <a:pt x="1333187" y="1040981"/>
                  </a:lnTo>
                  <a:lnTo>
                    <a:pt x="1286318" y="1000943"/>
                  </a:lnTo>
                  <a:lnTo>
                    <a:pt x="1239448" y="960905"/>
                  </a:lnTo>
                  <a:lnTo>
                    <a:pt x="1192579" y="920867"/>
                  </a:lnTo>
                  <a:lnTo>
                    <a:pt x="1145709" y="880830"/>
                  </a:lnTo>
                  <a:lnTo>
                    <a:pt x="1098839" y="840792"/>
                  </a:lnTo>
                  <a:lnTo>
                    <a:pt x="1051970" y="800754"/>
                  </a:lnTo>
                  <a:lnTo>
                    <a:pt x="1005100" y="760716"/>
                  </a:lnTo>
                  <a:lnTo>
                    <a:pt x="958231" y="720679"/>
                  </a:lnTo>
                  <a:lnTo>
                    <a:pt x="911361" y="680641"/>
                  </a:lnTo>
                  <a:lnTo>
                    <a:pt x="864491" y="640603"/>
                  </a:lnTo>
                  <a:lnTo>
                    <a:pt x="817622" y="600566"/>
                  </a:lnTo>
                  <a:lnTo>
                    <a:pt x="770752" y="560528"/>
                  </a:lnTo>
                  <a:lnTo>
                    <a:pt x="723883" y="520490"/>
                  </a:lnTo>
                  <a:lnTo>
                    <a:pt x="677013" y="480452"/>
                  </a:lnTo>
                  <a:lnTo>
                    <a:pt x="630144" y="440415"/>
                  </a:lnTo>
                  <a:lnTo>
                    <a:pt x="583274" y="400377"/>
                  </a:lnTo>
                  <a:lnTo>
                    <a:pt x="536404" y="360339"/>
                  </a:lnTo>
                  <a:lnTo>
                    <a:pt x="489535" y="320301"/>
                  </a:lnTo>
                  <a:lnTo>
                    <a:pt x="442665" y="280264"/>
                  </a:lnTo>
                  <a:lnTo>
                    <a:pt x="395796" y="240226"/>
                  </a:lnTo>
                  <a:lnTo>
                    <a:pt x="348926" y="200188"/>
                  </a:lnTo>
                  <a:lnTo>
                    <a:pt x="302056" y="160150"/>
                  </a:lnTo>
                  <a:lnTo>
                    <a:pt x="255187" y="120113"/>
                  </a:lnTo>
                  <a:lnTo>
                    <a:pt x="208317" y="80075"/>
                  </a:lnTo>
                  <a:lnTo>
                    <a:pt x="161448" y="40037"/>
                  </a:lnTo>
                  <a:lnTo>
                    <a:pt x="114578" y="0"/>
                  </a:lnTo>
                  <a:lnTo>
                    <a:pt x="74644" y="48446"/>
                  </a:lnTo>
                  <a:lnTo>
                    <a:pt x="36435" y="98264"/>
                  </a:lnTo>
                  <a:lnTo>
                    <a:pt x="0" y="149394"/>
                  </a:lnTo>
                  <a:lnTo>
                    <a:pt x="50820" y="184280"/>
                  </a:lnTo>
                  <a:lnTo>
                    <a:pt x="101641" y="219166"/>
                  </a:lnTo>
                  <a:lnTo>
                    <a:pt x="152461" y="254052"/>
                  </a:lnTo>
                  <a:lnTo>
                    <a:pt x="203282" y="288939"/>
                  </a:lnTo>
                  <a:lnTo>
                    <a:pt x="254102" y="323825"/>
                  </a:lnTo>
                  <a:lnTo>
                    <a:pt x="304923" y="358711"/>
                  </a:lnTo>
                  <a:lnTo>
                    <a:pt x="355743" y="393597"/>
                  </a:lnTo>
                  <a:lnTo>
                    <a:pt x="406564" y="428483"/>
                  </a:lnTo>
                  <a:lnTo>
                    <a:pt x="457385" y="463370"/>
                  </a:lnTo>
                  <a:lnTo>
                    <a:pt x="508205" y="498256"/>
                  </a:lnTo>
                  <a:lnTo>
                    <a:pt x="559026" y="533142"/>
                  </a:lnTo>
                  <a:lnTo>
                    <a:pt x="609846" y="568028"/>
                  </a:lnTo>
                  <a:lnTo>
                    <a:pt x="660667" y="602914"/>
                  </a:lnTo>
                  <a:lnTo>
                    <a:pt x="711487" y="637801"/>
                  </a:lnTo>
                  <a:lnTo>
                    <a:pt x="762308" y="672687"/>
                  </a:lnTo>
                  <a:lnTo>
                    <a:pt x="813129" y="707573"/>
                  </a:lnTo>
                  <a:lnTo>
                    <a:pt x="863949" y="742459"/>
                  </a:lnTo>
                  <a:lnTo>
                    <a:pt x="914770" y="777346"/>
                  </a:lnTo>
                  <a:lnTo>
                    <a:pt x="965590" y="812232"/>
                  </a:lnTo>
                  <a:lnTo>
                    <a:pt x="1016411" y="847118"/>
                  </a:lnTo>
                  <a:lnTo>
                    <a:pt x="1067231" y="882004"/>
                  </a:lnTo>
                  <a:lnTo>
                    <a:pt x="1118052" y="916890"/>
                  </a:lnTo>
                  <a:lnTo>
                    <a:pt x="1168873" y="951777"/>
                  </a:lnTo>
                  <a:lnTo>
                    <a:pt x="1219693" y="986663"/>
                  </a:lnTo>
                  <a:lnTo>
                    <a:pt x="1270514" y="1021549"/>
                  </a:lnTo>
                  <a:lnTo>
                    <a:pt x="1321334" y="1056435"/>
                  </a:lnTo>
                  <a:lnTo>
                    <a:pt x="1372155" y="1091321"/>
                  </a:lnTo>
                  <a:lnTo>
                    <a:pt x="1422975" y="1126208"/>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149636" y="2123279"/>
              <a:ext cx="1359217" cy="1287709"/>
            </a:xfrm>
            <a:custGeom>
              <a:avLst/>
              <a:pathLst>
                <a:path w="1359217" h="1287709">
                  <a:moveTo>
                    <a:pt x="1359217" y="1287709"/>
                  </a:moveTo>
                  <a:lnTo>
                    <a:pt x="1316461" y="1243305"/>
                  </a:lnTo>
                  <a:lnTo>
                    <a:pt x="1273705" y="1198901"/>
                  </a:lnTo>
                  <a:lnTo>
                    <a:pt x="1230949" y="1154498"/>
                  </a:lnTo>
                  <a:lnTo>
                    <a:pt x="1188193" y="1110094"/>
                  </a:lnTo>
                  <a:lnTo>
                    <a:pt x="1145437" y="1065690"/>
                  </a:lnTo>
                  <a:lnTo>
                    <a:pt x="1102681" y="1021286"/>
                  </a:lnTo>
                  <a:lnTo>
                    <a:pt x="1059925" y="976883"/>
                  </a:lnTo>
                  <a:lnTo>
                    <a:pt x="1017169" y="932479"/>
                  </a:lnTo>
                  <a:lnTo>
                    <a:pt x="974413" y="888075"/>
                  </a:lnTo>
                  <a:lnTo>
                    <a:pt x="931657" y="843671"/>
                  </a:lnTo>
                  <a:lnTo>
                    <a:pt x="888900" y="799267"/>
                  </a:lnTo>
                  <a:lnTo>
                    <a:pt x="846144" y="754864"/>
                  </a:lnTo>
                  <a:lnTo>
                    <a:pt x="803388" y="710460"/>
                  </a:lnTo>
                  <a:lnTo>
                    <a:pt x="760632" y="666056"/>
                  </a:lnTo>
                  <a:lnTo>
                    <a:pt x="717876" y="621652"/>
                  </a:lnTo>
                  <a:lnTo>
                    <a:pt x="675120" y="577249"/>
                  </a:lnTo>
                  <a:lnTo>
                    <a:pt x="632364" y="532845"/>
                  </a:lnTo>
                  <a:lnTo>
                    <a:pt x="589608" y="488441"/>
                  </a:lnTo>
                  <a:lnTo>
                    <a:pt x="546852" y="444037"/>
                  </a:lnTo>
                  <a:lnTo>
                    <a:pt x="504096" y="399633"/>
                  </a:lnTo>
                  <a:lnTo>
                    <a:pt x="461340" y="355230"/>
                  </a:lnTo>
                  <a:lnTo>
                    <a:pt x="418584" y="310826"/>
                  </a:lnTo>
                  <a:lnTo>
                    <a:pt x="375827" y="266422"/>
                  </a:lnTo>
                  <a:lnTo>
                    <a:pt x="333071" y="222018"/>
                  </a:lnTo>
                  <a:lnTo>
                    <a:pt x="290315" y="177615"/>
                  </a:lnTo>
                  <a:lnTo>
                    <a:pt x="247559" y="133211"/>
                  </a:lnTo>
                  <a:lnTo>
                    <a:pt x="204803" y="88807"/>
                  </a:lnTo>
                  <a:lnTo>
                    <a:pt x="162047" y="44403"/>
                  </a:lnTo>
                  <a:lnTo>
                    <a:pt x="119291" y="0"/>
                  </a:lnTo>
                  <a:lnTo>
                    <a:pt x="58104" y="61855"/>
                  </a:lnTo>
                  <a:lnTo>
                    <a:pt x="0" y="126615"/>
                  </a:lnTo>
                  <a:lnTo>
                    <a:pt x="46869" y="166652"/>
                  </a:lnTo>
                  <a:lnTo>
                    <a:pt x="93739" y="206690"/>
                  </a:lnTo>
                  <a:lnTo>
                    <a:pt x="140608" y="246728"/>
                  </a:lnTo>
                  <a:lnTo>
                    <a:pt x="187478" y="286766"/>
                  </a:lnTo>
                  <a:lnTo>
                    <a:pt x="234347" y="326803"/>
                  </a:lnTo>
                  <a:lnTo>
                    <a:pt x="281217" y="366841"/>
                  </a:lnTo>
                  <a:lnTo>
                    <a:pt x="328087" y="406879"/>
                  </a:lnTo>
                  <a:lnTo>
                    <a:pt x="374956" y="446917"/>
                  </a:lnTo>
                  <a:lnTo>
                    <a:pt x="421826" y="486954"/>
                  </a:lnTo>
                  <a:lnTo>
                    <a:pt x="468695" y="526992"/>
                  </a:lnTo>
                  <a:lnTo>
                    <a:pt x="515565" y="567030"/>
                  </a:lnTo>
                  <a:lnTo>
                    <a:pt x="562434" y="607067"/>
                  </a:lnTo>
                  <a:lnTo>
                    <a:pt x="609304" y="647105"/>
                  </a:lnTo>
                  <a:lnTo>
                    <a:pt x="656174" y="687143"/>
                  </a:lnTo>
                  <a:lnTo>
                    <a:pt x="703043" y="727181"/>
                  </a:lnTo>
                  <a:lnTo>
                    <a:pt x="749913" y="767218"/>
                  </a:lnTo>
                  <a:lnTo>
                    <a:pt x="796782" y="807256"/>
                  </a:lnTo>
                  <a:lnTo>
                    <a:pt x="843652" y="847294"/>
                  </a:lnTo>
                  <a:lnTo>
                    <a:pt x="890522" y="887332"/>
                  </a:lnTo>
                  <a:lnTo>
                    <a:pt x="937391" y="927369"/>
                  </a:lnTo>
                  <a:lnTo>
                    <a:pt x="984261" y="967407"/>
                  </a:lnTo>
                  <a:lnTo>
                    <a:pt x="1031130" y="1007445"/>
                  </a:lnTo>
                  <a:lnTo>
                    <a:pt x="1078000" y="1047483"/>
                  </a:lnTo>
                  <a:lnTo>
                    <a:pt x="1124869" y="1087520"/>
                  </a:lnTo>
                  <a:lnTo>
                    <a:pt x="1171739" y="1127558"/>
                  </a:lnTo>
                  <a:lnTo>
                    <a:pt x="1218609" y="1167596"/>
                  </a:lnTo>
                  <a:lnTo>
                    <a:pt x="1265478" y="1207634"/>
                  </a:lnTo>
                  <a:lnTo>
                    <a:pt x="1312348" y="1247671"/>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268928" y="2027325"/>
              <a:ext cx="1239926" cy="1383663"/>
            </a:xfrm>
            <a:custGeom>
              <a:avLst/>
              <a:pathLst>
                <a:path w="1239926" h="1383663">
                  <a:moveTo>
                    <a:pt x="1239926" y="1383663"/>
                  </a:moveTo>
                  <a:lnTo>
                    <a:pt x="1200897" y="1335951"/>
                  </a:lnTo>
                  <a:lnTo>
                    <a:pt x="1161867" y="1288238"/>
                  </a:lnTo>
                  <a:lnTo>
                    <a:pt x="1122838" y="1240526"/>
                  </a:lnTo>
                  <a:lnTo>
                    <a:pt x="1083808" y="1192813"/>
                  </a:lnTo>
                  <a:lnTo>
                    <a:pt x="1044779" y="1145100"/>
                  </a:lnTo>
                  <a:lnTo>
                    <a:pt x="1005750" y="1097388"/>
                  </a:lnTo>
                  <a:lnTo>
                    <a:pt x="966720" y="1049675"/>
                  </a:lnTo>
                  <a:lnTo>
                    <a:pt x="927691" y="1001963"/>
                  </a:lnTo>
                  <a:lnTo>
                    <a:pt x="888662" y="954250"/>
                  </a:lnTo>
                  <a:lnTo>
                    <a:pt x="849632" y="906538"/>
                  </a:lnTo>
                  <a:lnTo>
                    <a:pt x="810603" y="858825"/>
                  </a:lnTo>
                  <a:lnTo>
                    <a:pt x="771574" y="811113"/>
                  </a:lnTo>
                  <a:lnTo>
                    <a:pt x="732544" y="763400"/>
                  </a:lnTo>
                  <a:lnTo>
                    <a:pt x="693515" y="715688"/>
                  </a:lnTo>
                  <a:lnTo>
                    <a:pt x="654485" y="667975"/>
                  </a:lnTo>
                  <a:lnTo>
                    <a:pt x="615456" y="620263"/>
                  </a:lnTo>
                  <a:lnTo>
                    <a:pt x="576427" y="572550"/>
                  </a:lnTo>
                  <a:lnTo>
                    <a:pt x="537397" y="524837"/>
                  </a:lnTo>
                  <a:lnTo>
                    <a:pt x="498368" y="477125"/>
                  </a:lnTo>
                  <a:lnTo>
                    <a:pt x="459339" y="429412"/>
                  </a:lnTo>
                  <a:lnTo>
                    <a:pt x="420309" y="381700"/>
                  </a:lnTo>
                  <a:lnTo>
                    <a:pt x="381280" y="333987"/>
                  </a:lnTo>
                  <a:lnTo>
                    <a:pt x="342250" y="286275"/>
                  </a:lnTo>
                  <a:lnTo>
                    <a:pt x="303221" y="238562"/>
                  </a:lnTo>
                  <a:lnTo>
                    <a:pt x="264192" y="190850"/>
                  </a:lnTo>
                  <a:lnTo>
                    <a:pt x="225162" y="143137"/>
                  </a:lnTo>
                  <a:lnTo>
                    <a:pt x="186133" y="95425"/>
                  </a:lnTo>
                  <a:lnTo>
                    <a:pt x="147104" y="47712"/>
                  </a:lnTo>
                  <a:lnTo>
                    <a:pt x="108074" y="0"/>
                  </a:lnTo>
                  <a:lnTo>
                    <a:pt x="53067" y="46884"/>
                  </a:lnTo>
                  <a:lnTo>
                    <a:pt x="0" y="95954"/>
                  </a:lnTo>
                  <a:lnTo>
                    <a:pt x="42756" y="140357"/>
                  </a:lnTo>
                  <a:lnTo>
                    <a:pt x="85512" y="184761"/>
                  </a:lnTo>
                  <a:lnTo>
                    <a:pt x="128268" y="229165"/>
                  </a:lnTo>
                  <a:lnTo>
                    <a:pt x="171024" y="273569"/>
                  </a:lnTo>
                  <a:lnTo>
                    <a:pt x="213780" y="317973"/>
                  </a:lnTo>
                  <a:lnTo>
                    <a:pt x="256536" y="362376"/>
                  </a:lnTo>
                  <a:lnTo>
                    <a:pt x="299292" y="406780"/>
                  </a:lnTo>
                  <a:lnTo>
                    <a:pt x="342048" y="451184"/>
                  </a:lnTo>
                  <a:lnTo>
                    <a:pt x="384804" y="495588"/>
                  </a:lnTo>
                  <a:lnTo>
                    <a:pt x="427560" y="539991"/>
                  </a:lnTo>
                  <a:lnTo>
                    <a:pt x="470316" y="584395"/>
                  </a:lnTo>
                  <a:lnTo>
                    <a:pt x="513072" y="628799"/>
                  </a:lnTo>
                  <a:lnTo>
                    <a:pt x="555829" y="673203"/>
                  </a:lnTo>
                  <a:lnTo>
                    <a:pt x="598585" y="717607"/>
                  </a:lnTo>
                  <a:lnTo>
                    <a:pt x="641341" y="762010"/>
                  </a:lnTo>
                  <a:lnTo>
                    <a:pt x="684097" y="806414"/>
                  </a:lnTo>
                  <a:lnTo>
                    <a:pt x="726853" y="850818"/>
                  </a:lnTo>
                  <a:lnTo>
                    <a:pt x="769609" y="895222"/>
                  </a:lnTo>
                  <a:lnTo>
                    <a:pt x="812365" y="939625"/>
                  </a:lnTo>
                  <a:lnTo>
                    <a:pt x="855121" y="984029"/>
                  </a:lnTo>
                  <a:lnTo>
                    <a:pt x="897877" y="1028433"/>
                  </a:lnTo>
                  <a:lnTo>
                    <a:pt x="940633" y="1072837"/>
                  </a:lnTo>
                  <a:lnTo>
                    <a:pt x="983389" y="1117240"/>
                  </a:lnTo>
                  <a:lnTo>
                    <a:pt x="1026145" y="1161644"/>
                  </a:lnTo>
                  <a:lnTo>
                    <a:pt x="1068902" y="1206048"/>
                  </a:lnTo>
                  <a:lnTo>
                    <a:pt x="1111658" y="1250452"/>
                  </a:lnTo>
                  <a:lnTo>
                    <a:pt x="1154414" y="1294856"/>
                  </a:lnTo>
                  <a:lnTo>
                    <a:pt x="1197170" y="1339259"/>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377003" y="1943035"/>
              <a:ext cx="1131851" cy="1467953"/>
            </a:xfrm>
            <a:custGeom>
              <a:avLst/>
              <a:pathLst>
                <a:path w="1131851" h="1467953">
                  <a:moveTo>
                    <a:pt x="1131851" y="1467953"/>
                  </a:moveTo>
                  <a:lnTo>
                    <a:pt x="1096673" y="1417334"/>
                  </a:lnTo>
                  <a:lnTo>
                    <a:pt x="1061495" y="1366715"/>
                  </a:lnTo>
                  <a:lnTo>
                    <a:pt x="1026317" y="1316096"/>
                  </a:lnTo>
                  <a:lnTo>
                    <a:pt x="991140" y="1265477"/>
                  </a:lnTo>
                  <a:lnTo>
                    <a:pt x="955962" y="1214858"/>
                  </a:lnTo>
                  <a:lnTo>
                    <a:pt x="920784" y="1164239"/>
                  </a:lnTo>
                  <a:lnTo>
                    <a:pt x="885606" y="1113619"/>
                  </a:lnTo>
                  <a:lnTo>
                    <a:pt x="850428" y="1063000"/>
                  </a:lnTo>
                  <a:lnTo>
                    <a:pt x="815250" y="1012381"/>
                  </a:lnTo>
                  <a:lnTo>
                    <a:pt x="780072" y="961762"/>
                  </a:lnTo>
                  <a:lnTo>
                    <a:pt x="744894" y="911143"/>
                  </a:lnTo>
                  <a:lnTo>
                    <a:pt x="709716" y="860524"/>
                  </a:lnTo>
                  <a:lnTo>
                    <a:pt x="674538" y="809905"/>
                  </a:lnTo>
                  <a:lnTo>
                    <a:pt x="639360" y="759286"/>
                  </a:lnTo>
                  <a:lnTo>
                    <a:pt x="604182" y="708667"/>
                  </a:lnTo>
                  <a:lnTo>
                    <a:pt x="569005" y="658048"/>
                  </a:lnTo>
                  <a:lnTo>
                    <a:pt x="533827" y="607429"/>
                  </a:lnTo>
                  <a:lnTo>
                    <a:pt x="498649" y="556809"/>
                  </a:lnTo>
                  <a:lnTo>
                    <a:pt x="463471" y="506190"/>
                  </a:lnTo>
                  <a:lnTo>
                    <a:pt x="428293" y="455571"/>
                  </a:lnTo>
                  <a:lnTo>
                    <a:pt x="393115" y="404952"/>
                  </a:lnTo>
                  <a:lnTo>
                    <a:pt x="357937" y="354333"/>
                  </a:lnTo>
                  <a:lnTo>
                    <a:pt x="322759" y="303714"/>
                  </a:lnTo>
                  <a:lnTo>
                    <a:pt x="287581" y="253095"/>
                  </a:lnTo>
                  <a:lnTo>
                    <a:pt x="252403" y="202476"/>
                  </a:lnTo>
                  <a:lnTo>
                    <a:pt x="217225" y="151857"/>
                  </a:lnTo>
                  <a:lnTo>
                    <a:pt x="182047" y="101238"/>
                  </a:lnTo>
                  <a:lnTo>
                    <a:pt x="146870" y="50619"/>
                  </a:lnTo>
                  <a:lnTo>
                    <a:pt x="111692" y="0"/>
                  </a:lnTo>
                  <a:lnTo>
                    <a:pt x="55020" y="41051"/>
                  </a:lnTo>
                  <a:lnTo>
                    <a:pt x="0" y="84289"/>
                  </a:lnTo>
                  <a:lnTo>
                    <a:pt x="39029" y="132002"/>
                  </a:lnTo>
                  <a:lnTo>
                    <a:pt x="78058" y="179715"/>
                  </a:lnTo>
                  <a:lnTo>
                    <a:pt x="117088" y="227427"/>
                  </a:lnTo>
                  <a:lnTo>
                    <a:pt x="156117" y="275140"/>
                  </a:lnTo>
                  <a:lnTo>
                    <a:pt x="195146" y="322852"/>
                  </a:lnTo>
                  <a:lnTo>
                    <a:pt x="234176" y="370565"/>
                  </a:lnTo>
                  <a:lnTo>
                    <a:pt x="273205" y="418277"/>
                  </a:lnTo>
                  <a:lnTo>
                    <a:pt x="312234" y="465990"/>
                  </a:lnTo>
                  <a:lnTo>
                    <a:pt x="351264" y="513702"/>
                  </a:lnTo>
                  <a:lnTo>
                    <a:pt x="390293" y="561415"/>
                  </a:lnTo>
                  <a:lnTo>
                    <a:pt x="429323" y="609127"/>
                  </a:lnTo>
                  <a:lnTo>
                    <a:pt x="468352" y="656840"/>
                  </a:lnTo>
                  <a:lnTo>
                    <a:pt x="507381" y="704552"/>
                  </a:lnTo>
                  <a:lnTo>
                    <a:pt x="546411" y="752265"/>
                  </a:lnTo>
                  <a:lnTo>
                    <a:pt x="585440" y="799978"/>
                  </a:lnTo>
                  <a:lnTo>
                    <a:pt x="624469" y="847690"/>
                  </a:lnTo>
                  <a:lnTo>
                    <a:pt x="663499" y="895403"/>
                  </a:lnTo>
                  <a:lnTo>
                    <a:pt x="702528" y="943115"/>
                  </a:lnTo>
                  <a:lnTo>
                    <a:pt x="741557" y="990828"/>
                  </a:lnTo>
                  <a:lnTo>
                    <a:pt x="780587" y="1038540"/>
                  </a:lnTo>
                  <a:lnTo>
                    <a:pt x="819616" y="1086253"/>
                  </a:lnTo>
                  <a:lnTo>
                    <a:pt x="858646" y="1133965"/>
                  </a:lnTo>
                  <a:lnTo>
                    <a:pt x="897675" y="1181678"/>
                  </a:lnTo>
                  <a:lnTo>
                    <a:pt x="936704" y="1229390"/>
                  </a:lnTo>
                  <a:lnTo>
                    <a:pt x="975734" y="1277103"/>
                  </a:lnTo>
                  <a:lnTo>
                    <a:pt x="1014763" y="1324815"/>
                  </a:lnTo>
                  <a:lnTo>
                    <a:pt x="1053792" y="1372528"/>
                  </a:lnTo>
                  <a:lnTo>
                    <a:pt x="1092822" y="1420241"/>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488695" y="1885746"/>
              <a:ext cx="1020159" cy="1525242"/>
            </a:xfrm>
            <a:custGeom>
              <a:avLst/>
              <a:pathLst>
                <a:path w="1020159" h="1525242">
                  <a:moveTo>
                    <a:pt x="1020159" y="1525242"/>
                  </a:moveTo>
                  <a:lnTo>
                    <a:pt x="988010" y="1472647"/>
                  </a:lnTo>
                  <a:lnTo>
                    <a:pt x="955860" y="1420053"/>
                  </a:lnTo>
                  <a:lnTo>
                    <a:pt x="923711" y="1367458"/>
                  </a:lnTo>
                  <a:lnTo>
                    <a:pt x="891561" y="1314864"/>
                  </a:lnTo>
                  <a:lnTo>
                    <a:pt x="859412" y="1262269"/>
                  </a:lnTo>
                  <a:lnTo>
                    <a:pt x="827262" y="1209674"/>
                  </a:lnTo>
                  <a:lnTo>
                    <a:pt x="795113" y="1157080"/>
                  </a:lnTo>
                  <a:lnTo>
                    <a:pt x="762963" y="1104485"/>
                  </a:lnTo>
                  <a:lnTo>
                    <a:pt x="730814" y="1051891"/>
                  </a:lnTo>
                  <a:lnTo>
                    <a:pt x="698664" y="999296"/>
                  </a:lnTo>
                  <a:lnTo>
                    <a:pt x="666515" y="946702"/>
                  </a:lnTo>
                  <a:lnTo>
                    <a:pt x="634365" y="894107"/>
                  </a:lnTo>
                  <a:lnTo>
                    <a:pt x="602216" y="841513"/>
                  </a:lnTo>
                  <a:lnTo>
                    <a:pt x="570066" y="788918"/>
                  </a:lnTo>
                  <a:lnTo>
                    <a:pt x="537917" y="736323"/>
                  </a:lnTo>
                  <a:lnTo>
                    <a:pt x="505767" y="683729"/>
                  </a:lnTo>
                  <a:lnTo>
                    <a:pt x="473618" y="631134"/>
                  </a:lnTo>
                  <a:lnTo>
                    <a:pt x="441468" y="578540"/>
                  </a:lnTo>
                  <a:lnTo>
                    <a:pt x="409319" y="525945"/>
                  </a:lnTo>
                  <a:lnTo>
                    <a:pt x="377169" y="473351"/>
                  </a:lnTo>
                  <a:lnTo>
                    <a:pt x="345020" y="420756"/>
                  </a:lnTo>
                  <a:lnTo>
                    <a:pt x="312870" y="368161"/>
                  </a:lnTo>
                  <a:lnTo>
                    <a:pt x="280721" y="315567"/>
                  </a:lnTo>
                  <a:lnTo>
                    <a:pt x="248571" y="262972"/>
                  </a:lnTo>
                  <a:lnTo>
                    <a:pt x="216422" y="210378"/>
                  </a:lnTo>
                  <a:lnTo>
                    <a:pt x="184272" y="157783"/>
                  </a:lnTo>
                  <a:lnTo>
                    <a:pt x="152123" y="105189"/>
                  </a:lnTo>
                  <a:lnTo>
                    <a:pt x="119973" y="52594"/>
                  </a:lnTo>
                  <a:lnTo>
                    <a:pt x="87824" y="0"/>
                  </a:lnTo>
                  <a:lnTo>
                    <a:pt x="0" y="57288"/>
                  </a:lnTo>
                  <a:lnTo>
                    <a:pt x="35177" y="107907"/>
                  </a:lnTo>
                  <a:lnTo>
                    <a:pt x="70355" y="158526"/>
                  </a:lnTo>
                  <a:lnTo>
                    <a:pt x="105533" y="209146"/>
                  </a:lnTo>
                  <a:lnTo>
                    <a:pt x="140711" y="259765"/>
                  </a:lnTo>
                  <a:lnTo>
                    <a:pt x="175889" y="310384"/>
                  </a:lnTo>
                  <a:lnTo>
                    <a:pt x="211067" y="361003"/>
                  </a:lnTo>
                  <a:lnTo>
                    <a:pt x="246245" y="411622"/>
                  </a:lnTo>
                  <a:lnTo>
                    <a:pt x="281423" y="462241"/>
                  </a:lnTo>
                  <a:lnTo>
                    <a:pt x="316601" y="512860"/>
                  </a:lnTo>
                  <a:lnTo>
                    <a:pt x="351779" y="563479"/>
                  </a:lnTo>
                  <a:lnTo>
                    <a:pt x="386957" y="614098"/>
                  </a:lnTo>
                  <a:lnTo>
                    <a:pt x="422134" y="664717"/>
                  </a:lnTo>
                  <a:lnTo>
                    <a:pt x="457312" y="715336"/>
                  </a:lnTo>
                  <a:lnTo>
                    <a:pt x="492490" y="765956"/>
                  </a:lnTo>
                  <a:lnTo>
                    <a:pt x="527668" y="816575"/>
                  </a:lnTo>
                  <a:lnTo>
                    <a:pt x="562846" y="867194"/>
                  </a:lnTo>
                  <a:lnTo>
                    <a:pt x="598024" y="917813"/>
                  </a:lnTo>
                  <a:lnTo>
                    <a:pt x="633202" y="968432"/>
                  </a:lnTo>
                  <a:lnTo>
                    <a:pt x="668380" y="1019051"/>
                  </a:lnTo>
                  <a:lnTo>
                    <a:pt x="703558" y="1069670"/>
                  </a:lnTo>
                  <a:lnTo>
                    <a:pt x="738736" y="1120289"/>
                  </a:lnTo>
                  <a:lnTo>
                    <a:pt x="773914" y="1170908"/>
                  </a:lnTo>
                  <a:lnTo>
                    <a:pt x="809092" y="1221527"/>
                  </a:lnTo>
                  <a:lnTo>
                    <a:pt x="844269" y="1272146"/>
                  </a:lnTo>
                  <a:lnTo>
                    <a:pt x="879447" y="1322765"/>
                  </a:lnTo>
                  <a:lnTo>
                    <a:pt x="914625" y="1373385"/>
                  </a:lnTo>
                  <a:lnTo>
                    <a:pt x="949803" y="1424004"/>
                  </a:lnTo>
                  <a:lnTo>
                    <a:pt x="984981" y="1474623"/>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576519" y="1837377"/>
              <a:ext cx="932335" cy="1573611"/>
            </a:xfrm>
            <a:custGeom>
              <a:avLst/>
              <a:pathLst>
                <a:path w="932335" h="1573611">
                  <a:moveTo>
                    <a:pt x="932335" y="1573611"/>
                  </a:moveTo>
                  <a:lnTo>
                    <a:pt x="903088" y="1519348"/>
                  </a:lnTo>
                  <a:lnTo>
                    <a:pt x="873842" y="1465086"/>
                  </a:lnTo>
                  <a:lnTo>
                    <a:pt x="844595" y="1410823"/>
                  </a:lnTo>
                  <a:lnTo>
                    <a:pt x="815348" y="1356561"/>
                  </a:lnTo>
                  <a:lnTo>
                    <a:pt x="786102" y="1302298"/>
                  </a:lnTo>
                  <a:lnTo>
                    <a:pt x="756855" y="1248036"/>
                  </a:lnTo>
                  <a:lnTo>
                    <a:pt x="727609" y="1193773"/>
                  </a:lnTo>
                  <a:lnTo>
                    <a:pt x="698362" y="1139511"/>
                  </a:lnTo>
                  <a:lnTo>
                    <a:pt x="669115" y="1085249"/>
                  </a:lnTo>
                  <a:lnTo>
                    <a:pt x="639869" y="1030986"/>
                  </a:lnTo>
                  <a:lnTo>
                    <a:pt x="610622" y="976724"/>
                  </a:lnTo>
                  <a:lnTo>
                    <a:pt x="581375" y="922461"/>
                  </a:lnTo>
                  <a:lnTo>
                    <a:pt x="552129" y="868199"/>
                  </a:lnTo>
                  <a:lnTo>
                    <a:pt x="522882" y="813936"/>
                  </a:lnTo>
                  <a:lnTo>
                    <a:pt x="493636" y="759674"/>
                  </a:lnTo>
                  <a:lnTo>
                    <a:pt x="464389" y="705411"/>
                  </a:lnTo>
                  <a:lnTo>
                    <a:pt x="435142" y="651149"/>
                  </a:lnTo>
                  <a:lnTo>
                    <a:pt x="405896" y="596886"/>
                  </a:lnTo>
                  <a:lnTo>
                    <a:pt x="376649" y="542624"/>
                  </a:lnTo>
                  <a:lnTo>
                    <a:pt x="347403" y="488362"/>
                  </a:lnTo>
                  <a:lnTo>
                    <a:pt x="318156" y="434099"/>
                  </a:lnTo>
                  <a:lnTo>
                    <a:pt x="288909" y="379837"/>
                  </a:lnTo>
                  <a:lnTo>
                    <a:pt x="259663" y="325574"/>
                  </a:lnTo>
                  <a:lnTo>
                    <a:pt x="230416" y="271312"/>
                  </a:lnTo>
                  <a:lnTo>
                    <a:pt x="201170" y="217049"/>
                  </a:lnTo>
                  <a:lnTo>
                    <a:pt x="171923" y="162787"/>
                  </a:lnTo>
                  <a:lnTo>
                    <a:pt x="142676" y="108524"/>
                  </a:lnTo>
                  <a:lnTo>
                    <a:pt x="113430" y="54262"/>
                  </a:lnTo>
                  <a:lnTo>
                    <a:pt x="84183" y="0"/>
                  </a:lnTo>
                  <a:lnTo>
                    <a:pt x="0" y="48368"/>
                  </a:lnTo>
                  <a:lnTo>
                    <a:pt x="32149" y="100963"/>
                  </a:lnTo>
                  <a:lnTo>
                    <a:pt x="64298" y="153557"/>
                  </a:lnTo>
                  <a:lnTo>
                    <a:pt x="96448" y="206152"/>
                  </a:lnTo>
                  <a:lnTo>
                    <a:pt x="128597" y="258747"/>
                  </a:lnTo>
                  <a:lnTo>
                    <a:pt x="160747" y="311341"/>
                  </a:lnTo>
                  <a:lnTo>
                    <a:pt x="192896" y="363936"/>
                  </a:lnTo>
                  <a:lnTo>
                    <a:pt x="225046" y="416530"/>
                  </a:lnTo>
                  <a:lnTo>
                    <a:pt x="257195" y="469125"/>
                  </a:lnTo>
                  <a:lnTo>
                    <a:pt x="289345" y="521719"/>
                  </a:lnTo>
                  <a:lnTo>
                    <a:pt x="321494" y="574314"/>
                  </a:lnTo>
                  <a:lnTo>
                    <a:pt x="353644" y="626909"/>
                  </a:lnTo>
                  <a:lnTo>
                    <a:pt x="385793" y="679503"/>
                  </a:lnTo>
                  <a:lnTo>
                    <a:pt x="417943" y="732098"/>
                  </a:lnTo>
                  <a:lnTo>
                    <a:pt x="450092" y="784692"/>
                  </a:lnTo>
                  <a:lnTo>
                    <a:pt x="482242" y="837287"/>
                  </a:lnTo>
                  <a:lnTo>
                    <a:pt x="514391" y="889881"/>
                  </a:lnTo>
                  <a:lnTo>
                    <a:pt x="546541" y="942476"/>
                  </a:lnTo>
                  <a:lnTo>
                    <a:pt x="578690" y="995070"/>
                  </a:lnTo>
                  <a:lnTo>
                    <a:pt x="610840" y="1047665"/>
                  </a:lnTo>
                  <a:lnTo>
                    <a:pt x="642989" y="1100260"/>
                  </a:lnTo>
                  <a:lnTo>
                    <a:pt x="675139" y="1152854"/>
                  </a:lnTo>
                  <a:lnTo>
                    <a:pt x="707288" y="1205449"/>
                  </a:lnTo>
                  <a:lnTo>
                    <a:pt x="739438" y="1258043"/>
                  </a:lnTo>
                  <a:lnTo>
                    <a:pt x="771587" y="1310638"/>
                  </a:lnTo>
                  <a:lnTo>
                    <a:pt x="803737" y="1363232"/>
                  </a:lnTo>
                  <a:lnTo>
                    <a:pt x="835886" y="1415827"/>
                  </a:lnTo>
                  <a:lnTo>
                    <a:pt x="868036" y="1468422"/>
                  </a:lnTo>
                  <a:lnTo>
                    <a:pt x="900185" y="1521016"/>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660703" y="1793935"/>
              <a:ext cx="848151" cy="1617053"/>
            </a:xfrm>
            <a:custGeom>
              <a:avLst/>
              <a:pathLst>
                <a:path w="848151" h="1617053">
                  <a:moveTo>
                    <a:pt x="848151" y="1617053"/>
                  </a:moveTo>
                  <a:lnTo>
                    <a:pt x="821873" y="1561293"/>
                  </a:lnTo>
                  <a:lnTo>
                    <a:pt x="795595" y="1505532"/>
                  </a:lnTo>
                  <a:lnTo>
                    <a:pt x="769316" y="1449772"/>
                  </a:lnTo>
                  <a:lnTo>
                    <a:pt x="743038" y="1394011"/>
                  </a:lnTo>
                  <a:lnTo>
                    <a:pt x="716760" y="1338251"/>
                  </a:lnTo>
                  <a:lnTo>
                    <a:pt x="690481" y="1282490"/>
                  </a:lnTo>
                  <a:lnTo>
                    <a:pt x="664203" y="1226730"/>
                  </a:lnTo>
                  <a:lnTo>
                    <a:pt x="637925" y="1170969"/>
                  </a:lnTo>
                  <a:lnTo>
                    <a:pt x="611647" y="1115209"/>
                  </a:lnTo>
                  <a:lnTo>
                    <a:pt x="585368" y="1059448"/>
                  </a:lnTo>
                  <a:lnTo>
                    <a:pt x="559090" y="1003688"/>
                  </a:lnTo>
                  <a:lnTo>
                    <a:pt x="532812" y="947927"/>
                  </a:lnTo>
                  <a:lnTo>
                    <a:pt x="506533" y="892167"/>
                  </a:lnTo>
                  <a:lnTo>
                    <a:pt x="480255" y="836406"/>
                  </a:lnTo>
                  <a:lnTo>
                    <a:pt x="453977" y="780646"/>
                  </a:lnTo>
                  <a:lnTo>
                    <a:pt x="427698" y="724886"/>
                  </a:lnTo>
                  <a:lnTo>
                    <a:pt x="401420" y="669125"/>
                  </a:lnTo>
                  <a:lnTo>
                    <a:pt x="375142" y="613365"/>
                  </a:lnTo>
                  <a:lnTo>
                    <a:pt x="348864" y="557604"/>
                  </a:lnTo>
                  <a:lnTo>
                    <a:pt x="322585" y="501844"/>
                  </a:lnTo>
                  <a:lnTo>
                    <a:pt x="296307" y="446083"/>
                  </a:lnTo>
                  <a:lnTo>
                    <a:pt x="270029" y="390323"/>
                  </a:lnTo>
                  <a:lnTo>
                    <a:pt x="243750" y="334562"/>
                  </a:lnTo>
                  <a:lnTo>
                    <a:pt x="217472" y="278802"/>
                  </a:lnTo>
                  <a:lnTo>
                    <a:pt x="191194" y="223041"/>
                  </a:lnTo>
                  <a:lnTo>
                    <a:pt x="164916" y="167281"/>
                  </a:lnTo>
                  <a:lnTo>
                    <a:pt x="138637" y="111520"/>
                  </a:lnTo>
                  <a:lnTo>
                    <a:pt x="112359" y="55760"/>
                  </a:lnTo>
                  <a:lnTo>
                    <a:pt x="86081" y="0"/>
                  </a:lnTo>
                  <a:lnTo>
                    <a:pt x="0" y="43442"/>
                  </a:lnTo>
                  <a:lnTo>
                    <a:pt x="29246" y="97704"/>
                  </a:lnTo>
                  <a:lnTo>
                    <a:pt x="58493" y="151967"/>
                  </a:lnTo>
                  <a:lnTo>
                    <a:pt x="87739" y="206229"/>
                  </a:lnTo>
                  <a:lnTo>
                    <a:pt x="116986" y="260492"/>
                  </a:lnTo>
                  <a:lnTo>
                    <a:pt x="146233" y="314754"/>
                  </a:lnTo>
                  <a:lnTo>
                    <a:pt x="175479" y="369017"/>
                  </a:lnTo>
                  <a:lnTo>
                    <a:pt x="204726" y="423279"/>
                  </a:lnTo>
                  <a:lnTo>
                    <a:pt x="233972" y="477541"/>
                  </a:lnTo>
                  <a:lnTo>
                    <a:pt x="263219" y="531804"/>
                  </a:lnTo>
                  <a:lnTo>
                    <a:pt x="292466" y="586066"/>
                  </a:lnTo>
                  <a:lnTo>
                    <a:pt x="321712" y="640329"/>
                  </a:lnTo>
                  <a:lnTo>
                    <a:pt x="350959" y="694591"/>
                  </a:lnTo>
                  <a:lnTo>
                    <a:pt x="380205" y="748854"/>
                  </a:lnTo>
                  <a:lnTo>
                    <a:pt x="409452" y="803116"/>
                  </a:lnTo>
                  <a:lnTo>
                    <a:pt x="438699" y="857379"/>
                  </a:lnTo>
                  <a:lnTo>
                    <a:pt x="467945" y="911641"/>
                  </a:lnTo>
                  <a:lnTo>
                    <a:pt x="497192" y="965904"/>
                  </a:lnTo>
                  <a:lnTo>
                    <a:pt x="526438" y="1020166"/>
                  </a:lnTo>
                  <a:lnTo>
                    <a:pt x="555685" y="1074428"/>
                  </a:lnTo>
                  <a:lnTo>
                    <a:pt x="584932" y="1128691"/>
                  </a:lnTo>
                  <a:lnTo>
                    <a:pt x="614178" y="1182953"/>
                  </a:lnTo>
                  <a:lnTo>
                    <a:pt x="643425" y="1237216"/>
                  </a:lnTo>
                  <a:lnTo>
                    <a:pt x="672671" y="1291478"/>
                  </a:lnTo>
                  <a:lnTo>
                    <a:pt x="701918" y="1345741"/>
                  </a:lnTo>
                  <a:lnTo>
                    <a:pt x="731165" y="1400003"/>
                  </a:lnTo>
                  <a:lnTo>
                    <a:pt x="760411" y="1454266"/>
                  </a:lnTo>
                  <a:lnTo>
                    <a:pt x="789658" y="1508528"/>
                  </a:lnTo>
                  <a:lnTo>
                    <a:pt x="818905" y="1562791"/>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46784" y="1759001"/>
              <a:ext cx="762070" cy="1651986"/>
            </a:xfrm>
            <a:custGeom>
              <a:avLst/>
              <a:pathLst>
                <a:path w="762070" h="1651986">
                  <a:moveTo>
                    <a:pt x="762070" y="1651986"/>
                  </a:moveTo>
                  <a:lnTo>
                    <a:pt x="738517" y="1595021"/>
                  </a:lnTo>
                  <a:lnTo>
                    <a:pt x="714963" y="1538056"/>
                  </a:lnTo>
                  <a:lnTo>
                    <a:pt x="691410" y="1481091"/>
                  </a:lnTo>
                  <a:lnTo>
                    <a:pt x="667857" y="1424126"/>
                  </a:lnTo>
                  <a:lnTo>
                    <a:pt x="644303" y="1367161"/>
                  </a:lnTo>
                  <a:lnTo>
                    <a:pt x="620750" y="1310196"/>
                  </a:lnTo>
                  <a:lnTo>
                    <a:pt x="597197" y="1253231"/>
                  </a:lnTo>
                  <a:lnTo>
                    <a:pt x="573643" y="1196266"/>
                  </a:lnTo>
                  <a:lnTo>
                    <a:pt x="550090" y="1139301"/>
                  </a:lnTo>
                  <a:lnTo>
                    <a:pt x="526537" y="1082336"/>
                  </a:lnTo>
                  <a:lnTo>
                    <a:pt x="502983" y="1025371"/>
                  </a:lnTo>
                  <a:lnTo>
                    <a:pt x="479430" y="968406"/>
                  </a:lnTo>
                  <a:lnTo>
                    <a:pt x="455877" y="911441"/>
                  </a:lnTo>
                  <a:lnTo>
                    <a:pt x="432323" y="854476"/>
                  </a:lnTo>
                  <a:lnTo>
                    <a:pt x="408770" y="797510"/>
                  </a:lnTo>
                  <a:lnTo>
                    <a:pt x="385217" y="740545"/>
                  </a:lnTo>
                  <a:lnTo>
                    <a:pt x="361663" y="683580"/>
                  </a:lnTo>
                  <a:lnTo>
                    <a:pt x="338110" y="626615"/>
                  </a:lnTo>
                  <a:lnTo>
                    <a:pt x="314557" y="569650"/>
                  </a:lnTo>
                  <a:lnTo>
                    <a:pt x="291003" y="512685"/>
                  </a:lnTo>
                  <a:lnTo>
                    <a:pt x="267450" y="455720"/>
                  </a:lnTo>
                  <a:lnTo>
                    <a:pt x="243897" y="398755"/>
                  </a:lnTo>
                  <a:lnTo>
                    <a:pt x="220343" y="341790"/>
                  </a:lnTo>
                  <a:lnTo>
                    <a:pt x="196790" y="284825"/>
                  </a:lnTo>
                  <a:lnTo>
                    <a:pt x="173237" y="227860"/>
                  </a:lnTo>
                  <a:lnTo>
                    <a:pt x="149683" y="170895"/>
                  </a:lnTo>
                  <a:lnTo>
                    <a:pt x="126130" y="113930"/>
                  </a:lnTo>
                  <a:lnTo>
                    <a:pt x="102577" y="56965"/>
                  </a:lnTo>
                  <a:lnTo>
                    <a:pt x="79023" y="0"/>
                  </a:lnTo>
                  <a:lnTo>
                    <a:pt x="0" y="34933"/>
                  </a:lnTo>
                  <a:lnTo>
                    <a:pt x="26278" y="90693"/>
                  </a:lnTo>
                  <a:lnTo>
                    <a:pt x="52556" y="146454"/>
                  </a:lnTo>
                  <a:lnTo>
                    <a:pt x="78834" y="202214"/>
                  </a:lnTo>
                  <a:lnTo>
                    <a:pt x="105113" y="257975"/>
                  </a:lnTo>
                  <a:lnTo>
                    <a:pt x="131391" y="313735"/>
                  </a:lnTo>
                  <a:lnTo>
                    <a:pt x="157669" y="369496"/>
                  </a:lnTo>
                  <a:lnTo>
                    <a:pt x="183948" y="425256"/>
                  </a:lnTo>
                  <a:lnTo>
                    <a:pt x="210226" y="481017"/>
                  </a:lnTo>
                  <a:lnTo>
                    <a:pt x="236504" y="536777"/>
                  </a:lnTo>
                  <a:lnTo>
                    <a:pt x="262782" y="592538"/>
                  </a:lnTo>
                  <a:lnTo>
                    <a:pt x="289061" y="648298"/>
                  </a:lnTo>
                  <a:lnTo>
                    <a:pt x="315339" y="704059"/>
                  </a:lnTo>
                  <a:lnTo>
                    <a:pt x="341617" y="759819"/>
                  </a:lnTo>
                  <a:lnTo>
                    <a:pt x="367896" y="815579"/>
                  </a:lnTo>
                  <a:lnTo>
                    <a:pt x="394174" y="871340"/>
                  </a:lnTo>
                  <a:lnTo>
                    <a:pt x="420452" y="927100"/>
                  </a:lnTo>
                  <a:lnTo>
                    <a:pt x="446730" y="982861"/>
                  </a:lnTo>
                  <a:lnTo>
                    <a:pt x="473009" y="1038621"/>
                  </a:lnTo>
                  <a:lnTo>
                    <a:pt x="499287" y="1094382"/>
                  </a:lnTo>
                  <a:lnTo>
                    <a:pt x="525565" y="1150142"/>
                  </a:lnTo>
                  <a:lnTo>
                    <a:pt x="551844" y="1205903"/>
                  </a:lnTo>
                  <a:lnTo>
                    <a:pt x="578122" y="1261663"/>
                  </a:lnTo>
                  <a:lnTo>
                    <a:pt x="604400" y="1317424"/>
                  </a:lnTo>
                  <a:lnTo>
                    <a:pt x="630678" y="1373184"/>
                  </a:lnTo>
                  <a:lnTo>
                    <a:pt x="656957" y="1428945"/>
                  </a:lnTo>
                  <a:lnTo>
                    <a:pt x="683235" y="1484705"/>
                  </a:lnTo>
                  <a:lnTo>
                    <a:pt x="709513" y="1540466"/>
                  </a:lnTo>
                  <a:lnTo>
                    <a:pt x="735792" y="1596226"/>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825808" y="1732382"/>
              <a:ext cx="683046" cy="1678606"/>
            </a:xfrm>
            <a:custGeom>
              <a:avLst/>
              <a:pathLst>
                <a:path w="683046" h="1678606">
                  <a:moveTo>
                    <a:pt x="683046" y="1678606"/>
                  </a:moveTo>
                  <a:lnTo>
                    <a:pt x="661848" y="1620723"/>
                  </a:lnTo>
                  <a:lnTo>
                    <a:pt x="640651" y="1562840"/>
                  </a:lnTo>
                  <a:lnTo>
                    <a:pt x="619453" y="1504957"/>
                  </a:lnTo>
                  <a:lnTo>
                    <a:pt x="598255" y="1447074"/>
                  </a:lnTo>
                  <a:lnTo>
                    <a:pt x="577058" y="1389191"/>
                  </a:lnTo>
                  <a:lnTo>
                    <a:pt x="555860" y="1331308"/>
                  </a:lnTo>
                  <a:lnTo>
                    <a:pt x="534663" y="1273425"/>
                  </a:lnTo>
                  <a:lnTo>
                    <a:pt x="513465" y="1215542"/>
                  </a:lnTo>
                  <a:lnTo>
                    <a:pt x="492267" y="1157659"/>
                  </a:lnTo>
                  <a:lnTo>
                    <a:pt x="471070" y="1099776"/>
                  </a:lnTo>
                  <a:lnTo>
                    <a:pt x="449872" y="1041893"/>
                  </a:lnTo>
                  <a:lnTo>
                    <a:pt x="428675" y="984010"/>
                  </a:lnTo>
                  <a:lnTo>
                    <a:pt x="407477" y="926127"/>
                  </a:lnTo>
                  <a:lnTo>
                    <a:pt x="386279" y="868244"/>
                  </a:lnTo>
                  <a:lnTo>
                    <a:pt x="365082" y="810361"/>
                  </a:lnTo>
                  <a:lnTo>
                    <a:pt x="343884" y="752478"/>
                  </a:lnTo>
                  <a:lnTo>
                    <a:pt x="322687" y="694595"/>
                  </a:lnTo>
                  <a:lnTo>
                    <a:pt x="301489" y="636712"/>
                  </a:lnTo>
                  <a:lnTo>
                    <a:pt x="280292" y="578829"/>
                  </a:lnTo>
                  <a:lnTo>
                    <a:pt x="259094" y="520946"/>
                  </a:lnTo>
                  <a:lnTo>
                    <a:pt x="237896" y="463063"/>
                  </a:lnTo>
                  <a:lnTo>
                    <a:pt x="216699" y="405180"/>
                  </a:lnTo>
                  <a:lnTo>
                    <a:pt x="195501" y="347297"/>
                  </a:lnTo>
                  <a:lnTo>
                    <a:pt x="174304" y="289414"/>
                  </a:lnTo>
                  <a:lnTo>
                    <a:pt x="153106" y="231531"/>
                  </a:lnTo>
                  <a:lnTo>
                    <a:pt x="131908" y="173648"/>
                  </a:lnTo>
                  <a:lnTo>
                    <a:pt x="110711" y="115765"/>
                  </a:lnTo>
                  <a:lnTo>
                    <a:pt x="89513" y="57882"/>
                  </a:lnTo>
                  <a:lnTo>
                    <a:pt x="68316" y="0"/>
                  </a:lnTo>
                  <a:lnTo>
                    <a:pt x="0" y="26619"/>
                  </a:lnTo>
                  <a:lnTo>
                    <a:pt x="23553" y="83584"/>
                  </a:lnTo>
                  <a:lnTo>
                    <a:pt x="47106" y="140549"/>
                  </a:lnTo>
                  <a:lnTo>
                    <a:pt x="70659" y="197514"/>
                  </a:lnTo>
                  <a:lnTo>
                    <a:pt x="94213" y="254479"/>
                  </a:lnTo>
                  <a:lnTo>
                    <a:pt x="117766" y="311444"/>
                  </a:lnTo>
                  <a:lnTo>
                    <a:pt x="141319" y="368409"/>
                  </a:lnTo>
                  <a:lnTo>
                    <a:pt x="164873" y="425375"/>
                  </a:lnTo>
                  <a:lnTo>
                    <a:pt x="188426" y="482340"/>
                  </a:lnTo>
                  <a:lnTo>
                    <a:pt x="211979" y="539305"/>
                  </a:lnTo>
                  <a:lnTo>
                    <a:pt x="235533" y="596270"/>
                  </a:lnTo>
                  <a:lnTo>
                    <a:pt x="259086" y="653235"/>
                  </a:lnTo>
                  <a:lnTo>
                    <a:pt x="282639" y="710200"/>
                  </a:lnTo>
                  <a:lnTo>
                    <a:pt x="306193" y="767165"/>
                  </a:lnTo>
                  <a:lnTo>
                    <a:pt x="329746" y="824130"/>
                  </a:lnTo>
                  <a:lnTo>
                    <a:pt x="353299" y="881095"/>
                  </a:lnTo>
                  <a:lnTo>
                    <a:pt x="376853" y="938060"/>
                  </a:lnTo>
                  <a:lnTo>
                    <a:pt x="400406" y="995025"/>
                  </a:lnTo>
                  <a:lnTo>
                    <a:pt x="423959" y="1051990"/>
                  </a:lnTo>
                  <a:lnTo>
                    <a:pt x="447513" y="1108955"/>
                  </a:lnTo>
                  <a:lnTo>
                    <a:pt x="471066" y="1165920"/>
                  </a:lnTo>
                  <a:lnTo>
                    <a:pt x="494619" y="1222885"/>
                  </a:lnTo>
                  <a:lnTo>
                    <a:pt x="518173" y="1279851"/>
                  </a:lnTo>
                  <a:lnTo>
                    <a:pt x="541726" y="1336816"/>
                  </a:lnTo>
                  <a:lnTo>
                    <a:pt x="565279" y="1393781"/>
                  </a:lnTo>
                  <a:lnTo>
                    <a:pt x="588833" y="1450746"/>
                  </a:lnTo>
                  <a:lnTo>
                    <a:pt x="612386" y="1507711"/>
                  </a:lnTo>
                  <a:lnTo>
                    <a:pt x="635939" y="1564676"/>
                  </a:lnTo>
                  <a:lnTo>
                    <a:pt x="659493" y="1621641"/>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894124" y="1710466"/>
              <a:ext cx="614730" cy="1700521"/>
            </a:xfrm>
            <a:custGeom>
              <a:avLst/>
              <a:pathLst>
                <a:path w="614730" h="1700521">
                  <a:moveTo>
                    <a:pt x="614730" y="1700521"/>
                  </a:moveTo>
                  <a:lnTo>
                    <a:pt x="595722" y="1641883"/>
                  </a:lnTo>
                  <a:lnTo>
                    <a:pt x="576715" y="1583244"/>
                  </a:lnTo>
                  <a:lnTo>
                    <a:pt x="557708" y="1524605"/>
                  </a:lnTo>
                  <a:lnTo>
                    <a:pt x="538700" y="1465967"/>
                  </a:lnTo>
                  <a:lnTo>
                    <a:pt x="519693" y="1407328"/>
                  </a:lnTo>
                  <a:lnTo>
                    <a:pt x="500685" y="1348689"/>
                  </a:lnTo>
                  <a:lnTo>
                    <a:pt x="481678" y="1290051"/>
                  </a:lnTo>
                  <a:lnTo>
                    <a:pt x="462671" y="1231412"/>
                  </a:lnTo>
                  <a:lnTo>
                    <a:pt x="443663" y="1172773"/>
                  </a:lnTo>
                  <a:lnTo>
                    <a:pt x="424656" y="1114135"/>
                  </a:lnTo>
                  <a:lnTo>
                    <a:pt x="405648" y="1055496"/>
                  </a:lnTo>
                  <a:lnTo>
                    <a:pt x="386641" y="996857"/>
                  </a:lnTo>
                  <a:lnTo>
                    <a:pt x="367633" y="938219"/>
                  </a:lnTo>
                  <a:lnTo>
                    <a:pt x="348626" y="879580"/>
                  </a:lnTo>
                  <a:lnTo>
                    <a:pt x="329619" y="820941"/>
                  </a:lnTo>
                  <a:lnTo>
                    <a:pt x="310611" y="762302"/>
                  </a:lnTo>
                  <a:lnTo>
                    <a:pt x="291604" y="703664"/>
                  </a:lnTo>
                  <a:lnTo>
                    <a:pt x="272596" y="645025"/>
                  </a:lnTo>
                  <a:lnTo>
                    <a:pt x="253589" y="586386"/>
                  </a:lnTo>
                  <a:lnTo>
                    <a:pt x="234581" y="527748"/>
                  </a:lnTo>
                  <a:lnTo>
                    <a:pt x="215574" y="469109"/>
                  </a:lnTo>
                  <a:lnTo>
                    <a:pt x="196567" y="410470"/>
                  </a:lnTo>
                  <a:lnTo>
                    <a:pt x="177559" y="351832"/>
                  </a:lnTo>
                  <a:lnTo>
                    <a:pt x="158552" y="293193"/>
                  </a:lnTo>
                  <a:lnTo>
                    <a:pt x="139544" y="234554"/>
                  </a:lnTo>
                  <a:lnTo>
                    <a:pt x="120537" y="175916"/>
                  </a:lnTo>
                  <a:lnTo>
                    <a:pt x="101530" y="117277"/>
                  </a:lnTo>
                  <a:lnTo>
                    <a:pt x="82522" y="58638"/>
                  </a:lnTo>
                  <a:lnTo>
                    <a:pt x="63515" y="0"/>
                  </a:lnTo>
                  <a:lnTo>
                    <a:pt x="0" y="21915"/>
                  </a:lnTo>
                  <a:lnTo>
                    <a:pt x="21197" y="79798"/>
                  </a:lnTo>
                  <a:lnTo>
                    <a:pt x="42395" y="137681"/>
                  </a:lnTo>
                  <a:lnTo>
                    <a:pt x="63592" y="195564"/>
                  </a:lnTo>
                  <a:lnTo>
                    <a:pt x="84790" y="253447"/>
                  </a:lnTo>
                  <a:lnTo>
                    <a:pt x="105987" y="311330"/>
                  </a:lnTo>
                  <a:lnTo>
                    <a:pt x="127185" y="369213"/>
                  </a:lnTo>
                  <a:lnTo>
                    <a:pt x="148383" y="427096"/>
                  </a:lnTo>
                  <a:lnTo>
                    <a:pt x="169580" y="484979"/>
                  </a:lnTo>
                  <a:lnTo>
                    <a:pt x="190778" y="542862"/>
                  </a:lnTo>
                  <a:lnTo>
                    <a:pt x="211975" y="600745"/>
                  </a:lnTo>
                  <a:lnTo>
                    <a:pt x="233173" y="658628"/>
                  </a:lnTo>
                  <a:lnTo>
                    <a:pt x="254371" y="716511"/>
                  </a:lnTo>
                  <a:lnTo>
                    <a:pt x="275568" y="774394"/>
                  </a:lnTo>
                  <a:lnTo>
                    <a:pt x="296766" y="832277"/>
                  </a:lnTo>
                  <a:lnTo>
                    <a:pt x="317963" y="890160"/>
                  </a:lnTo>
                  <a:lnTo>
                    <a:pt x="339161" y="948043"/>
                  </a:lnTo>
                  <a:lnTo>
                    <a:pt x="360359" y="1005926"/>
                  </a:lnTo>
                  <a:lnTo>
                    <a:pt x="381556" y="1063809"/>
                  </a:lnTo>
                  <a:lnTo>
                    <a:pt x="402754" y="1121692"/>
                  </a:lnTo>
                  <a:lnTo>
                    <a:pt x="423951" y="1179575"/>
                  </a:lnTo>
                  <a:lnTo>
                    <a:pt x="445149" y="1237458"/>
                  </a:lnTo>
                  <a:lnTo>
                    <a:pt x="466347" y="1295341"/>
                  </a:lnTo>
                  <a:lnTo>
                    <a:pt x="487544" y="1353224"/>
                  </a:lnTo>
                  <a:lnTo>
                    <a:pt x="508742" y="1411107"/>
                  </a:lnTo>
                  <a:lnTo>
                    <a:pt x="529939" y="1468990"/>
                  </a:lnTo>
                  <a:lnTo>
                    <a:pt x="551137" y="1526873"/>
                  </a:lnTo>
                  <a:lnTo>
                    <a:pt x="572335" y="1584756"/>
                  </a:lnTo>
                  <a:lnTo>
                    <a:pt x="593532" y="1642639"/>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957639" y="1695611"/>
              <a:ext cx="551215" cy="1715376"/>
            </a:xfrm>
            <a:custGeom>
              <a:avLst/>
              <a:pathLst>
                <a:path w="551215" h="1715376">
                  <a:moveTo>
                    <a:pt x="551215" y="1715376"/>
                  </a:moveTo>
                  <a:lnTo>
                    <a:pt x="533867" y="1656225"/>
                  </a:lnTo>
                  <a:lnTo>
                    <a:pt x="516519" y="1597074"/>
                  </a:lnTo>
                  <a:lnTo>
                    <a:pt x="499171" y="1537924"/>
                  </a:lnTo>
                  <a:lnTo>
                    <a:pt x="481824" y="1478773"/>
                  </a:lnTo>
                  <a:lnTo>
                    <a:pt x="464476" y="1419622"/>
                  </a:lnTo>
                  <a:lnTo>
                    <a:pt x="447128" y="1360471"/>
                  </a:lnTo>
                  <a:lnTo>
                    <a:pt x="429780" y="1301320"/>
                  </a:lnTo>
                  <a:lnTo>
                    <a:pt x="412432" y="1242169"/>
                  </a:lnTo>
                  <a:lnTo>
                    <a:pt x="395085" y="1183018"/>
                  </a:lnTo>
                  <a:lnTo>
                    <a:pt x="377737" y="1123867"/>
                  </a:lnTo>
                  <a:lnTo>
                    <a:pt x="360389" y="1064716"/>
                  </a:lnTo>
                  <a:lnTo>
                    <a:pt x="343041" y="1005565"/>
                  </a:lnTo>
                  <a:lnTo>
                    <a:pt x="325693" y="946414"/>
                  </a:lnTo>
                  <a:lnTo>
                    <a:pt x="308346" y="887263"/>
                  </a:lnTo>
                  <a:lnTo>
                    <a:pt x="290998" y="828112"/>
                  </a:lnTo>
                  <a:lnTo>
                    <a:pt x="273650" y="768962"/>
                  </a:lnTo>
                  <a:lnTo>
                    <a:pt x="256302" y="709811"/>
                  </a:lnTo>
                  <a:lnTo>
                    <a:pt x="238954" y="650660"/>
                  </a:lnTo>
                  <a:lnTo>
                    <a:pt x="221607" y="591509"/>
                  </a:lnTo>
                  <a:lnTo>
                    <a:pt x="204259" y="532358"/>
                  </a:lnTo>
                  <a:lnTo>
                    <a:pt x="186911" y="473207"/>
                  </a:lnTo>
                  <a:lnTo>
                    <a:pt x="169563" y="414056"/>
                  </a:lnTo>
                  <a:lnTo>
                    <a:pt x="152215" y="354905"/>
                  </a:lnTo>
                  <a:lnTo>
                    <a:pt x="134868" y="295754"/>
                  </a:lnTo>
                  <a:lnTo>
                    <a:pt x="117520" y="236603"/>
                  </a:lnTo>
                  <a:lnTo>
                    <a:pt x="100172" y="177452"/>
                  </a:lnTo>
                  <a:lnTo>
                    <a:pt x="82824" y="118301"/>
                  </a:lnTo>
                  <a:lnTo>
                    <a:pt x="65476" y="59150"/>
                  </a:lnTo>
                  <a:lnTo>
                    <a:pt x="48129" y="0"/>
                  </a:lnTo>
                  <a:lnTo>
                    <a:pt x="0" y="14854"/>
                  </a:lnTo>
                  <a:lnTo>
                    <a:pt x="19007" y="73493"/>
                  </a:lnTo>
                  <a:lnTo>
                    <a:pt x="38014" y="132132"/>
                  </a:lnTo>
                  <a:lnTo>
                    <a:pt x="57022" y="190770"/>
                  </a:lnTo>
                  <a:lnTo>
                    <a:pt x="76029" y="249409"/>
                  </a:lnTo>
                  <a:lnTo>
                    <a:pt x="95037" y="308048"/>
                  </a:lnTo>
                  <a:lnTo>
                    <a:pt x="114044" y="366686"/>
                  </a:lnTo>
                  <a:lnTo>
                    <a:pt x="133051" y="425325"/>
                  </a:lnTo>
                  <a:lnTo>
                    <a:pt x="152059" y="483964"/>
                  </a:lnTo>
                  <a:lnTo>
                    <a:pt x="171066" y="542603"/>
                  </a:lnTo>
                  <a:lnTo>
                    <a:pt x="190074" y="601241"/>
                  </a:lnTo>
                  <a:lnTo>
                    <a:pt x="209081" y="659880"/>
                  </a:lnTo>
                  <a:lnTo>
                    <a:pt x="228089" y="718519"/>
                  </a:lnTo>
                  <a:lnTo>
                    <a:pt x="247096" y="777157"/>
                  </a:lnTo>
                  <a:lnTo>
                    <a:pt x="266103" y="835796"/>
                  </a:lnTo>
                  <a:lnTo>
                    <a:pt x="285111" y="894435"/>
                  </a:lnTo>
                  <a:lnTo>
                    <a:pt x="304118" y="953073"/>
                  </a:lnTo>
                  <a:lnTo>
                    <a:pt x="323126" y="1011712"/>
                  </a:lnTo>
                  <a:lnTo>
                    <a:pt x="342133" y="1070351"/>
                  </a:lnTo>
                  <a:lnTo>
                    <a:pt x="361141" y="1128989"/>
                  </a:lnTo>
                  <a:lnTo>
                    <a:pt x="380148" y="1187628"/>
                  </a:lnTo>
                  <a:lnTo>
                    <a:pt x="399155" y="1246267"/>
                  </a:lnTo>
                  <a:lnTo>
                    <a:pt x="418163" y="1304905"/>
                  </a:lnTo>
                  <a:lnTo>
                    <a:pt x="437170" y="1363544"/>
                  </a:lnTo>
                  <a:lnTo>
                    <a:pt x="456178" y="1422183"/>
                  </a:lnTo>
                  <a:lnTo>
                    <a:pt x="475185" y="1480822"/>
                  </a:lnTo>
                  <a:lnTo>
                    <a:pt x="494192" y="1539460"/>
                  </a:lnTo>
                  <a:lnTo>
                    <a:pt x="513200" y="1598099"/>
                  </a:lnTo>
                  <a:lnTo>
                    <a:pt x="532207" y="1656738"/>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005768" y="1682391"/>
              <a:ext cx="503086" cy="1728597"/>
            </a:xfrm>
            <a:custGeom>
              <a:avLst/>
              <a:pathLst>
                <a:path w="503086" h="1728597">
                  <a:moveTo>
                    <a:pt x="503086" y="1728597"/>
                  </a:moveTo>
                  <a:lnTo>
                    <a:pt x="487376" y="1668990"/>
                  </a:lnTo>
                  <a:lnTo>
                    <a:pt x="471666" y="1609383"/>
                  </a:lnTo>
                  <a:lnTo>
                    <a:pt x="455955" y="1549776"/>
                  </a:lnTo>
                  <a:lnTo>
                    <a:pt x="440245" y="1490170"/>
                  </a:lnTo>
                  <a:lnTo>
                    <a:pt x="424535" y="1430563"/>
                  </a:lnTo>
                  <a:lnTo>
                    <a:pt x="408825" y="1370956"/>
                  </a:lnTo>
                  <a:lnTo>
                    <a:pt x="393115" y="1311349"/>
                  </a:lnTo>
                  <a:lnTo>
                    <a:pt x="377405" y="1251742"/>
                  </a:lnTo>
                  <a:lnTo>
                    <a:pt x="361695" y="1192136"/>
                  </a:lnTo>
                  <a:lnTo>
                    <a:pt x="345985" y="1132529"/>
                  </a:lnTo>
                  <a:lnTo>
                    <a:pt x="330275" y="1072922"/>
                  </a:lnTo>
                  <a:lnTo>
                    <a:pt x="314565" y="1013315"/>
                  </a:lnTo>
                  <a:lnTo>
                    <a:pt x="298855" y="953708"/>
                  </a:lnTo>
                  <a:lnTo>
                    <a:pt x="283145" y="894102"/>
                  </a:lnTo>
                  <a:lnTo>
                    <a:pt x="267435" y="834495"/>
                  </a:lnTo>
                  <a:lnTo>
                    <a:pt x="251725" y="774888"/>
                  </a:lnTo>
                  <a:lnTo>
                    <a:pt x="236014" y="715281"/>
                  </a:lnTo>
                  <a:lnTo>
                    <a:pt x="220304" y="655674"/>
                  </a:lnTo>
                  <a:lnTo>
                    <a:pt x="204594" y="596068"/>
                  </a:lnTo>
                  <a:lnTo>
                    <a:pt x="188884" y="536461"/>
                  </a:lnTo>
                  <a:lnTo>
                    <a:pt x="173174" y="476854"/>
                  </a:lnTo>
                  <a:lnTo>
                    <a:pt x="157464" y="417247"/>
                  </a:lnTo>
                  <a:lnTo>
                    <a:pt x="141754" y="357640"/>
                  </a:lnTo>
                  <a:lnTo>
                    <a:pt x="126044" y="298034"/>
                  </a:lnTo>
                  <a:lnTo>
                    <a:pt x="110334" y="238427"/>
                  </a:lnTo>
                  <a:lnTo>
                    <a:pt x="94624" y="178820"/>
                  </a:lnTo>
                  <a:lnTo>
                    <a:pt x="78914" y="119213"/>
                  </a:lnTo>
                  <a:lnTo>
                    <a:pt x="63204" y="59606"/>
                  </a:lnTo>
                  <a:lnTo>
                    <a:pt x="47494" y="0"/>
                  </a:lnTo>
                  <a:lnTo>
                    <a:pt x="0" y="13220"/>
                  </a:lnTo>
                  <a:lnTo>
                    <a:pt x="17347" y="72371"/>
                  </a:lnTo>
                  <a:lnTo>
                    <a:pt x="34695" y="131522"/>
                  </a:lnTo>
                  <a:lnTo>
                    <a:pt x="52043" y="190673"/>
                  </a:lnTo>
                  <a:lnTo>
                    <a:pt x="69391" y="249824"/>
                  </a:lnTo>
                  <a:lnTo>
                    <a:pt x="86739" y="308975"/>
                  </a:lnTo>
                  <a:lnTo>
                    <a:pt x="104086" y="368126"/>
                  </a:lnTo>
                  <a:lnTo>
                    <a:pt x="121434" y="427277"/>
                  </a:lnTo>
                  <a:lnTo>
                    <a:pt x="138782" y="486428"/>
                  </a:lnTo>
                  <a:lnTo>
                    <a:pt x="156130" y="545578"/>
                  </a:lnTo>
                  <a:lnTo>
                    <a:pt x="173478" y="604729"/>
                  </a:lnTo>
                  <a:lnTo>
                    <a:pt x="190825" y="663880"/>
                  </a:lnTo>
                  <a:lnTo>
                    <a:pt x="208173" y="723031"/>
                  </a:lnTo>
                  <a:lnTo>
                    <a:pt x="225521" y="782182"/>
                  </a:lnTo>
                  <a:lnTo>
                    <a:pt x="242869" y="841333"/>
                  </a:lnTo>
                  <a:lnTo>
                    <a:pt x="260217" y="900484"/>
                  </a:lnTo>
                  <a:lnTo>
                    <a:pt x="277564" y="959635"/>
                  </a:lnTo>
                  <a:lnTo>
                    <a:pt x="294912" y="1018786"/>
                  </a:lnTo>
                  <a:lnTo>
                    <a:pt x="312260" y="1077937"/>
                  </a:lnTo>
                  <a:lnTo>
                    <a:pt x="329608" y="1137088"/>
                  </a:lnTo>
                  <a:lnTo>
                    <a:pt x="346956" y="1196239"/>
                  </a:lnTo>
                  <a:lnTo>
                    <a:pt x="364303" y="1255390"/>
                  </a:lnTo>
                  <a:lnTo>
                    <a:pt x="381651" y="1314540"/>
                  </a:lnTo>
                  <a:lnTo>
                    <a:pt x="398999" y="1373691"/>
                  </a:lnTo>
                  <a:lnTo>
                    <a:pt x="416347" y="1432842"/>
                  </a:lnTo>
                  <a:lnTo>
                    <a:pt x="433695" y="1491993"/>
                  </a:lnTo>
                  <a:lnTo>
                    <a:pt x="451042" y="1551144"/>
                  </a:lnTo>
                  <a:lnTo>
                    <a:pt x="468390" y="1610295"/>
                  </a:lnTo>
                  <a:lnTo>
                    <a:pt x="485738" y="1669446"/>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053262" y="1670511"/>
              <a:ext cx="455592" cy="1740477"/>
            </a:xfrm>
            <a:custGeom>
              <a:avLst/>
              <a:pathLst>
                <a:path w="455592" h="1740477">
                  <a:moveTo>
                    <a:pt x="455592" y="1740477"/>
                  </a:moveTo>
                  <a:lnTo>
                    <a:pt x="441527" y="1680460"/>
                  </a:lnTo>
                  <a:lnTo>
                    <a:pt x="427463" y="1620444"/>
                  </a:lnTo>
                  <a:lnTo>
                    <a:pt x="413399" y="1560427"/>
                  </a:lnTo>
                  <a:lnTo>
                    <a:pt x="399335" y="1500411"/>
                  </a:lnTo>
                  <a:lnTo>
                    <a:pt x="385271" y="1440394"/>
                  </a:lnTo>
                  <a:lnTo>
                    <a:pt x="371206" y="1380378"/>
                  </a:lnTo>
                  <a:lnTo>
                    <a:pt x="357142" y="1320362"/>
                  </a:lnTo>
                  <a:lnTo>
                    <a:pt x="343078" y="1260345"/>
                  </a:lnTo>
                  <a:lnTo>
                    <a:pt x="329014" y="1200329"/>
                  </a:lnTo>
                  <a:lnTo>
                    <a:pt x="314949" y="1140312"/>
                  </a:lnTo>
                  <a:lnTo>
                    <a:pt x="300885" y="1080296"/>
                  </a:lnTo>
                  <a:lnTo>
                    <a:pt x="286821" y="1020279"/>
                  </a:lnTo>
                  <a:lnTo>
                    <a:pt x="272757" y="960263"/>
                  </a:lnTo>
                  <a:lnTo>
                    <a:pt x="258692" y="900246"/>
                  </a:lnTo>
                  <a:lnTo>
                    <a:pt x="244628" y="840230"/>
                  </a:lnTo>
                  <a:lnTo>
                    <a:pt x="230564" y="780213"/>
                  </a:lnTo>
                  <a:lnTo>
                    <a:pt x="216500" y="720197"/>
                  </a:lnTo>
                  <a:lnTo>
                    <a:pt x="202435" y="660181"/>
                  </a:lnTo>
                  <a:lnTo>
                    <a:pt x="188371" y="600164"/>
                  </a:lnTo>
                  <a:lnTo>
                    <a:pt x="174307" y="540148"/>
                  </a:lnTo>
                  <a:lnTo>
                    <a:pt x="160243" y="480131"/>
                  </a:lnTo>
                  <a:lnTo>
                    <a:pt x="146179" y="420115"/>
                  </a:lnTo>
                  <a:lnTo>
                    <a:pt x="132114" y="360098"/>
                  </a:lnTo>
                  <a:lnTo>
                    <a:pt x="118050" y="300082"/>
                  </a:lnTo>
                  <a:lnTo>
                    <a:pt x="103986" y="240065"/>
                  </a:lnTo>
                  <a:lnTo>
                    <a:pt x="89922" y="180049"/>
                  </a:lnTo>
                  <a:lnTo>
                    <a:pt x="75857" y="120032"/>
                  </a:lnTo>
                  <a:lnTo>
                    <a:pt x="61793" y="60016"/>
                  </a:lnTo>
                  <a:lnTo>
                    <a:pt x="47729" y="0"/>
                  </a:lnTo>
                  <a:lnTo>
                    <a:pt x="0" y="11879"/>
                  </a:lnTo>
                  <a:lnTo>
                    <a:pt x="15710" y="71486"/>
                  </a:lnTo>
                  <a:lnTo>
                    <a:pt x="31420" y="131093"/>
                  </a:lnTo>
                  <a:lnTo>
                    <a:pt x="47130" y="190700"/>
                  </a:lnTo>
                  <a:lnTo>
                    <a:pt x="62840" y="250307"/>
                  </a:lnTo>
                  <a:lnTo>
                    <a:pt x="78550" y="309913"/>
                  </a:lnTo>
                  <a:lnTo>
                    <a:pt x="94260" y="369520"/>
                  </a:lnTo>
                  <a:lnTo>
                    <a:pt x="109970" y="429127"/>
                  </a:lnTo>
                  <a:lnTo>
                    <a:pt x="125680" y="488734"/>
                  </a:lnTo>
                  <a:lnTo>
                    <a:pt x="141390" y="548341"/>
                  </a:lnTo>
                  <a:lnTo>
                    <a:pt x="157100" y="607947"/>
                  </a:lnTo>
                  <a:lnTo>
                    <a:pt x="172810" y="667554"/>
                  </a:lnTo>
                  <a:lnTo>
                    <a:pt x="188520" y="727161"/>
                  </a:lnTo>
                  <a:lnTo>
                    <a:pt x="204230" y="786768"/>
                  </a:lnTo>
                  <a:lnTo>
                    <a:pt x="219941" y="846375"/>
                  </a:lnTo>
                  <a:lnTo>
                    <a:pt x="235651" y="905981"/>
                  </a:lnTo>
                  <a:lnTo>
                    <a:pt x="251361" y="965588"/>
                  </a:lnTo>
                  <a:lnTo>
                    <a:pt x="267071" y="1025195"/>
                  </a:lnTo>
                  <a:lnTo>
                    <a:pt x="282781" y="1084802"/>
                  </a:lnTo>
                  <a:lnTo>
                    <a:pt x="298491" y="1144409"/>
                  </a:lnTo>
                  <a:lnTo>
                    <a:pt x="314201" y="1204016"/>
                  </a:lnTo>
                  <a:lnTo>
                    <a:pt x="329911" y="1263622"/>
                  </a:lnTo>
                  <a:lnTo>
                    <a:pt x="345621" y="1323229"/>
                  </a:lnTo>
                  <a:lnTo>
                    <a:pt x="361331" y="1382836"/>
                  </a:lnTo>
                  <a:lnTo>
                    <a:pt x="377041" y="1442443"/>
                  </a:lnTo>
                  <a:lnTo>
                    <a:pt x="392751" y="1502050"/>
                  </a:lnTo>
                  <a:lnTo>
                    <a:pt x="408461" y="1561656"/>
                  </a:lnTo>
                  <a:lnTo>
                    <a:pt x="424172" y="1621263"/>
                  </a:lnTo>
                  <a:lnTo>
                    <a:pt x="439882" y="1680870"/>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100991" y="1660486"/>
              <a:ext cx="407862" cy="1750502"/>
            </a:xfrm>
            <a:custGeom>
              <a:avLst/>
              <a:pathLst>
                <a:path w="407862" h="1750502">
                  <a:moveTo>
                    <a:pt x="407862" y="1750502"/>
                  </a:moveTo>
                  <a:lnTo>
                    <a:pt x="395365" y="1690140"/>
                  </a:lnTo>
                  <a:lnTo>
                    <a:pt x="382867" y="1629778"/>
                  </a:lnTo>
                  <a:lnTo>
                    <a:pt x="370370" y="1569415"/>
                  </a:lnTo>
                  <a:lnTo>
                    <a:pt x="357872" y="1509053"/>
                  </a:lnTo>
                  <a:lnTo>
                    <a:pt x="345375" y="1448691"/>
                  </a:lnTo>
                  <a:lnTo>
                    <a:pt x="332877" y="1388329"/>
                  </a:lnTo>
                  <a:lnTo>
                    <a:pt x="320379" y="1327967"/>
                  </a:lnTo>
                  <a:lnTo>
                    <a:pt x="307882" y="1267605"/>
                  </a:lnTo>
                  <a:lnTo>
                    <a:pt x="295384" y="1207242"/>
                  </a:lnTo>
                  <a:lnTo>
                    <a:pt x="282887" y="1146880"/>
                  </a:lnTo>
                  <a:lnTo>
                    <a:pt x="270389" y="1086518"/>
                  </a:lnTo>
                  <a:lnTo>
                    <a:pt x="257892" y="1026156"/>
                  </a:lnTo>
                  <a:lnTo>
                    <a:pt x="245394" y="965794"/>
                  </a:lnTo>
                  <a:lnTo>
                    <a:pt x="232897" y="905432"/>
                  </a:lnTo>
                  <a:lnTo>
                    <a:pt x="220399" y="845070"/>
                  </a:lnTo>
                  <a:lnTo>
                    <a:pt x="207901" y="784707"/>
                  </a:lnTo>
                  <a:lnTo>
                    <a:pt x="195404" y="724345"/>
                  </a:lnTo>
                  <a:lnTo>
                    <a:pt x="182906" y="663983"/>
                  </a:lnTo>
                  <a:lnTo>
                    <a:pt x="170409" y="603621"/>
                  </a:lnTo>
                  <a:lnTo>
                    <a:pt x="157911" y="543259"/>
                  </a:lnTo>
                  <a:lnTo>
                    <a:pt x="145414" y="482897"/>
                  </a:lnTo>
                  <a:lnTo>
                    <a:pt x="132916" y="422535"/>
                  </a:lnTo>
                  <a:lnTo>
                    <a:pt x="120418" y="362172"/>
                  </a:lnTo>
                  <a:lnTo>
                    <a:pt x="107921" y="301810"/>
                  </a:lnTo>
                  <a:lnTo>
                    <a:pt x="95423" y="241448"/>
                  </a:lnTo>
                  <a:lnTo>
                    <a:pt x="82926" y="181086"/>
                  </a:lnTo>
                  <a:lnTo>
                    <a:pt x="70428" y="120724"/>
                  </a:lnTo>
                  <a:lnTo>
                    <a:pt x="57931" y="60362"/>
                  </a:lnTo>
                  <a:lnTo>
                    <a:pt x="45433" y="0"/>
                  </a:lnTo>
                  <a:lnTo>
                    <a:pt x="0" y="10025"/>
                  </a:lnTo>
                  <a:lnTo>
                    <a:pt x="14064" y="70041"/>
                  </a:lnTo>
                  <a:lnTo>
                    <a:pt x="28128" y="130057"/>
                  </a:lnTo>
                  <a:lnTo>
                    <a:pt x="42192" y="190074"/>
                  </a:lnTo>
                  <a:lnTo>
                    <a:pt x="56256" y="250090"/>
                  </a:lnTo>
                  <a:lnTo>
                    <a:pt x="70321" y="310107"/>
                  </a:lnTo>
                  <a:lnTo>
                    <a:pt x="84385" y="370123"/>
                  </a:lnTo>
                  <a:lnTo>
                    <a:pt x="98449" y="430140"/>
                  </a:lnTo>
                  <a:lnTo>
                    <a:pt x="112513" y="490156"/>
                  </a:lnTo>
                  <a:lnTo>
                    <a:pt x="126578" y="550173"/>
                  </a:lnTo>
                  <a:lnTo>
                    <a:pt x="140642" y="610189"/>
                  </a:lnTo>
                  <a:lnTo>
                    <a:pt x="154706" y="670206"/>
                  </a:lnTo>
                  <a:lnTo>
                    <a:pt x="168770" y="730222"/>
                  </a:lnTo>
                  <a:lnTo>
                    <a:pt x="182835" y="790238"/>
                  </a:lnTo>
                  <a:lnTo>
                    <a:pt x="196899" y="850255"/>
                  </a:lnTo>
                  <a:lnTo>
                    <a:pt x="210963" y="910271"/>
                  </a:lnTo>
                  <a:lnTo>
                    <a:pt x="225027" y="970288"/>
                  </a:lnTo>
                  <a:lnTo>
                    <a:pt x="239091" y="1030304"/>
                  </a:lnTo>
                  <a:lnTo>
                    <a:pt x="253156" y="1090321"/>
                  </a:lnTo>
                  <a:lnTo>
                    <a:pt x="267220" y="1150337"/>
                  </a:lnTo>
                  <a:lnTo>
                    <a:pt x="281284" y="1210354"/>
                  </a:lnTo>
                  <a:lnTo>
                    <a:pt x="295348" y="1270370"/>
                  </a:lnTo>
                  <a:lnTo>
                    <a:pt x="309413" y="1330387"/>
                  </a:lnTo>
                  <a:lnTo>
                    <a:pt x="323477" y="1390403"/>
                  </a:lnTo>
                  <a:lnTo>
                    <a:pt x="337541" y="1450420"/>
                  </a:lnTo>
                  <a:lnTo>
                    <a:pt x="351605" y="1510436"/>
                  </a:lnTo>
                  <a:lnTo>
                    <a:pt x="365670" y="1570452"/>
                  </a:lnTo>
                  <a:lnTo>
                    <a:pt x="379734" y="1630469"/>
                  </a:lnTo>
                  <a:lnTo>
                    <a:pt x="393798" y="1690485"/>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146425" y="1652039"/>
              <a:ext cx="362429" cy="1758949"/>
            </a:xfrm>
            <a:custGeom>
              <a:avLst/>
              <a:pathLst>
                <a:path w="362429" h="1758949">
                  <a:moveTo>
                    <a:pt x="362429" y="1758949"/>
                  </a:moveTo>
                  <a:lnTo>
                    <a:pt x="351431" y="1698295"/>
                  </a:lnTo>
                  <a:lnTo>
                    <a:pt x="340434" y="1637642"/>
                  </a:lnTo>
                  <a:lnTo>
                    <a:pt x="329437" y="1576988"/>
                  </a:lnTo>
                  <a:lnTo>
                    <a:pt x="318439" y="1516335"/>
                  </a:lnTo>
                  <a:lnTo>
                    <a:pt x="307442" y="1455682"/>
                  </a:lnTo>
                  <a:lnTo>
                    <a:pt x="296445" y="1395028"/>
                  </a:lnTo>
                  <a:lnTo>
                    <a:pt x="285448" y="1334375"/>
                  </a:lnTo>
                  <a:lnTo>
                    <a:pt x="274450" y="1273721"/>
                  </a:lnTo>
                  <a:lnTo>
                    <a:pt x="263453" y="1213068"/>
                  </a:lnTo>
                  <a:lnTo>
                    <a:pt x="252456" y="1152414"/>
                  </a:lnTo>
                  <a:lnTo>
                    <a:pt x="241458" y="1091761"/>
                  </a:lnTo>
                  <a:lnTo>
                    <a:pt x="230461" y="1031108"/>
                  </a:lnTo>
                  <a:lnTo>
                    <a:pt x="219464" y="970454"/>
                  </a:lnTo>
                  <a:lnTo>
                    <a:pt x="208466" y="909801"/>
                  </a:lnTo>
                  <a:lnTo>
                    <a:pt x="197469" y="849147"/>
                  </a:lnTo>
                  <a:lnTo>
                    <a:pt x="186472" y="788494"/>
                  </a:lnTo>
                  <a:lnTo>
                    <a:pt x="175475" y="727841"/>
                  </a:lnTo>
                  <a:lnTo>
                    <a:pt x="164477" y="667187"/>
                  </a:lnTo>
                  <a:lnTo>
                    <a:pt x="153480" y="606534"/>
                  </a:lnTo>
                  <a:lnTo>
                    <a:pt x="142483" y="545880"/>
                  </a:lnTo>
                  <a:lnTo>
                    <a:pt x="131485" y="485227"/>
                  </a:lnTo>
                  <a:lnTo>
                    <a:pt x="120488" y="424573"/>
                  </a:lnTo>
                  <a:lnTo>
                    <a:pt x="109491" y="363920"/>
                  </a:lnTo>
                  <a:lnTo>
                    <a:pt x="98493" y="303267"/>
                  </a:lnTo>
                  <a:lnTo>
                    <a:pt x="87496" y="242613"/>
                  </a:lnTo>
                  <a:lnTo>
                    <a:pt x="76499" y="181960"/>
                  </a:lnTo>
                  <a:lnTo>
                    <a:pt x="65501" y="121306"/>
                  </a:lnTo>
                  <a:lnTo>
                    <a:pt x="54504" y="60653"/>
                  </a:lnTo>
                  <a:lnTo>
                    <a:pt x="43507" y="0"/>
                  </a:lnTo>
                  <a:lnTo>
                    <a:pt x="0" y="8446"/>
                  </a:lnTo>
                  <a:lnTo>
                    <a:pt x="12497" y="68808"/>
                  </a:lnTo>
                  <a:lnTo>
                    <a:pt x="24995" y="129171"/>
                  </a:lnTo>
                  <a:lnTo>
                    <a:pt x="37492" y="189533"/>
                  </a:lnTo>
                  <a:lnTo>
                    <a:pt x="49990" y="249895"/>
                  </a:lnTo>
                  <a:lnTo>
                    <a:pt x="62487" y="310257"/>
                  </a:lnTo>
                  <a:lnTo>
                    <a:pt x="74985" y="370619"/>
                  </a:lnTo>
                  <a:lnTo>
                    <a:pt x="87482" y="430981"/>
                  </a:lnTo>
                  <a:lnTo>
                    <a:pt x="99980" y="491344"/>
                  </a:lnTo>
                  <a:lnTo>
                    <a:pt x="112478" y="551706"/>
                  </a:lnTo>
                  <a:lnTo>
                    <a:pt x="124975" y="612068"/>
                  </a:lnTo>
                  <a:lnTo>
                    <a:pt x="137473" y="672430"/>
                  </a:lnTo>
                  <a:lnTo>
                    <a:pt x="149970" y="732792"/>
                  </a:lnTo>
                  <a:lnTo>
                    <a:pt x="162468" y="793154"/>
                  </a:lnTo>
                  <a:lnTo>
                    <a:pt x="174965" y="853516"/>
                  </a:lnTo>
                  <a:lnTo>
                    <a:pt x="187463" y="913879"/>
                  </a:lnTo>
                  <a:lnTo>
                    <a:pt x="199960" y="974241"/>
                  </a:lnTo>
                  <a:lnTo>
                    <a:pt x="212458" y="1034603"/>
                  </a:lnTo>
                  <a:lnTo>
                    <a:pt x="224956" y="1094965"/>
                  </a:lnTo>
                  <a:lnTo>
                    <a:pt x="237453" y="1155327"/>
                  </a:lnTo>
                  <a:lnTo>
                    <a:pt x="249951" y="1215689"/>
                  </a:lnTo>
                  <a:lnTo>
                    <a:pt x="262448" y="1276051"/>
                  </a:lnTo>
                  <a:lnTo>
                    <a:pt x="274946" y="1336414"/>
                  </a:lnTo>
                  <a:lnTo>
                    <a:pt x="287443" y="1396776"/>
                  </a:lnTo>
                  <a:lnTo>
                    <a:pt x="299941" y="1457138"/>
                  </a:lnTo>
                  <a:lnTo>
                    <a:pt x="312438" y="1517500"/>
                  </a:lnTo>
                  <a:lnTo>
                    <a:pt x="324936" y="1577862"/>
                  </a:lnTo>
                  <a:lnTo>
                    <a:pt x="337434" y="1638224"/>
                  </a:lnTo>
                  <a:lnTo>
                    <a:pt x="349931" y="1698587"/>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189932" y="1645292"/>
              <a:ext cx="318921" cy="1765696"/>
            </a:xfrm>
            <a:custGeom>
              <a:avLst/>
              <a:pathLst>
                <a:path w="318921" h="1765696">
                  <a:moveTo>
                    <a:pt x="318921" y="1765696"/>
                  </a:moveTo>
                  <a:lnTo>
                    <a:pt x="309295" y="1704810"/>
                  </a:lnTo>
                  <a:lnTo>
                    <a:pt x="299669" y="1643924"/>
                  </a:lnTo>
                  <a:lnTo>
                    <a:pt x="290043" y="1583038"/>
                  </a:lnTo>
                  <a:lnTo>
                    <a:pt x="280417" y="1522152"/>
                  </a:lnTo>
                  <a:lnTo>
                    <a:pt x="270791" y="1461266"/>
                  </a:lnTo>
                  <a:lnTo>
                    <a:pt x="261165" y="1400380"/>
                  </a:lnTo>
                  <a:lnTo>
                    <a:pt x="251539" y="1339493"/>
                  </a:lnTo>
                  <a:lnTo>
                    <a:pt x="241912" y="1278607"/>
                  </a:lnTo>
                  <a:lnTo>
                    <a:pt x="232286" y="1217721"/>
                  </a:lnTo>
                  <a:lnTo>
                    <a:pt x="222660" y="1156835"/>
                  </a:lnTo>
                  <a:lnTo>
                    <a:pt x="213034" y="1095949"/>
                  </a:lnTo>
                  <a:lnTo>
                    <a:pt x="203408" y="1035063"/>
                  </a:lnTo>
                  <a:lnTo>
                    <a:pt x="193782" y="974177"/>
                  </a:lnTo>
                  <a:lnTo>
                    <a:pt x="184156" y="913291"/>
                  </a:lnTo>
                  <a:lnTo>
                    <a:pt x="174530" y="852405"/>
                  </a:lnTo>
                  <a:lnTo>
                    <a:pt x="164904" y="791519"/>
                  </a:lnTo>
                  <a:lnTo>
                    <a:pt x="155277" y="730633"/>
                  </a:lnTo>
                  <a:lnTo>
                    <a:pt x="145651" y="669746"/>
                  </a:lnTo>
                  <a:lnTo>
                    <a:pt x="136025" y="608860"/>
                  </a:lnTo>
                  <a:lnTo>
                    <a:pt x="126399" y="547974"/>
                  </a:lnTo>
                  <a:lnTo>
                    <a:pt x="116773" y="487088"/>
                  </a:lnTo>
                  <a:lnTo>
                    <a:pt x="107147" y="426202"/>
                  </a:lnTo>
                  <a:lnTo>
                    <a:pt x="97521" y="365316"/>
                  </a:lnTo>
                  <a:lnTo>
                    <a:pt x="87895" y="304430"/>
                  </a:lnTo>
                  <a:lnTo>
                    <a:pt x="78269" y="243544"/>
                  </a:lnTo>
                  <a:lnTo>
                    <a:pt x="68643" y="182658"/>
                  </a:lnTo>
                  <a:lnTo>
                    <a:pt x="59016" y="121772"/>
                  </a:lnTo>
                  <a:lnTo>
                    <a:pt x="49390" y="60886"/>
                  </a:lnTo>
                  <a:lnTo>
                    <a:pt x="39764" y="0"/>
                  </a:lnTo>
                  <a:lnTo>
                    <a:pt x="0" y="6747"/>
                  </a:lnTo>
                  <a:lnTo>
                    <a:pt x="10997" y="67400"/>
                  </a:lnTo>
                  <a:lnTo>
                    <a:pt x="21994" y="128054"/>
                  </a:lnTo>
                  <a:lnTo>
                    <a:pt x="32991" y="188707"/>
                  </a:lnTo>
                  <a:lnTo>
                    <a:pt x="43989" y="249361"/>
                  </a:lnTo>
                  <a:lnTo>
                    <a:pt x="54986" y="310014"/>
                  </a:lnTo>
                  <a:lnTo>
                    <a:pt x="65983" y="370667"/>
                  </a:lnTo>
                  <a:lnTo>
                    <a:pt x="76981" y="431321"/>
                  </a:lnTo>
                  <a:lnTo>
                    <a:pt x="87978" y="491974"/>
                  </a:lnTo>
                  <a:lnTo>
                    <a:pt x="98975" y="552628"/>
                  </a:lnTo>
                  <a:lnTo>
                    <a:pt x="109973" y="613281"/>
                  </a:lnTo>
                  <a:lnTo>
                    <a:pt x="120970" y="673935"/>
                  </a:lnTo>
                  <a:lnTo>
                    <a:pt x="131967" y="734588"/>
                  </a:lnTo>
                  <a:lnTo>
                    <a:pt x="142964" y="795241"/>
                  </a:lnTo>
                  <a:lnTo>
                    <a:pt x="153962" y="855895"/>
                  </a:lnTo>
                  <a:lnTo>
                    <a:pt x="164959" y="916548"/>
                  </a:lnTo>
                  <a:lnTo>
                    <a:pt x="175956" y="977202"/>
                  </a:lnTo>
                  <a:lnTo>
                    <a:pt x="186954" y="1037855"/>
                  </a:lnTo>
                  <a:lnTo>
                    <a:pt x="197951" y="1098509"/>
                  </a:lnTo>
                  <a:lnTo>
                    <a:pt x="208948" y="1159162"/>
                  </a:lnTo>
                  <a:lnTo>
                    <a:pt x="219946" y="1219815"/>
                  </a:lnTo>
                  <a:lnTo>
                    <a:pt x="230943" y="1280469"/>
                  </a:lnTo>
                  <a:lnTo>
                    <a:pt x="241940" y="1341122"/>
                  </a:lnTo>
                  <a:lnTo>
                    <a:pt x="252937" y="1401776"/>
                  </a:lnTo>
                  <a:lnTo>
                    <a:pt x="263935" y="1462429"/>
                  </a:lnTo>
                  <a:lnTo>
                    <a:pt x="274932" y="1523082"/>
                  </a:lnTo>
                  <a:lnTo>
                    <a:pt x="285929" y="1583736"/>
                  </a:lnTo>
                  <a:lnTo>
                    <a:pt x="296927" y="1644389"/>
                  </a:lnTo>
                  <a:lnTo>
                    <a:pt x="307924" y="1705043"/>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229697" y="1639797"/>
              <a:ext cx="279157" cy="1771190"/>
            </a:xfrm>
            <a:custGeom>
              <a:avLst/>
              <a:pathLst>
                <a:path w="279157" h="1771190">
                  <a:moveTo>
                    <a:pt x="279157" y="1771190"/>
                  </a:moveTo>
                  <a:lnTo>
                    <a:pt x="270817" y="1710115"/>
                  </a:lnTo>
                  <a:lnTo>
                    <a:pt x="262477" y="1649039"/>
                  </a:lnTo>
                  <a:lnTo>
                    <a:pt x="254137" y="1587964"/>
                  </a:lnTo>
                  <a:lnTo>
                    <a:pt x="245797" y="1526888"/>
                  </a:lnTo>
                  <a:lnTo>
                    <a:pt x="237457" y="1465813"/>
                  </a:lnTo>
                  <a:lnTo>
                    <a:pt x="229117" y="1404737"/>
                  </a:lnTo>
                  <a:lnTo>
                    <a:pt x="220777" y="1343661"/>
                  </a:lnTo>
                  <a:lnTo>
                    <a:pt x="212437" y="1282586"/>
                  </a:lnTo>
                  <a:lnTo>
                    <a:pt x="204097" y="1221510"/>
                  </a:lnTo>
                  <a:lnTo>
                    <a:pt x="195756" y="1160435"/>
                  </a:lnTo>
                  <a:lnTo>
                    <a:pt x="187416" y="1099359"/>
                  </a:lnTo>
                  <a:lnTo>
                    <a:pt x="179076" y="1038284"/>
                  </a:lnTo>
                  <a:lnTo>
                    <a:pt x="170736" y="977208"/>
                  </a:lnTo>
                  <a:lnTo>
                    <a:pt x="162396" y="916133"/>
                  </a:lnTo>
                  <a:lnTo>
                    <a:pt x="154056" y="855057"/>
                  </a:lnTo>
                  <a:lnTo>
                    <a:pt x="145716" y="793982"/>
                  </a:lnTo>
                  <a:lnTo>
                    <a:pt x="137376" y="732906"/>
                  </a:lnTo>
                  <a:lnTo>
                    <a:pt x="129036" y="671830"/>
                  </a:lnTo>
                  <a:lnTo>
                    <a:pt x="120696" y="610755"/>
                  </a:lnTo>
                  <a:lnTo>
                    <a:pt x="112356" y="549679"/>
                  </a:lnTo>
                  <a:lnTo>
                    <a:pt x="104016" y="488604"/>
                  </a:lnTo>
                  <a:lnTo>
                    <a:pt x="95676" y="427528"/>
                  </a:lnTo>
                  <a:lnTo>
                    <a:pt x="87336" y="366453"/>
                  </a:lnTo>
                  <a:lnTo>
                    <a:pt x="78996" y="305377"/>
                  </a:lnTo>
                  <a:lnTo>
                    <a:pt x="70656" y="244302"/>
                  </a:lnTo>
                  <a:lnTo>
                    <a:pt x="62316" y="183226"/>
                  </a:lnTo>
                  <a:lnTo>
                    <a:pt x="53976" y="122151"/>
                  </a:lnTo>
                  <a:lnTo>
                    <a:pt x="45636" y="61075"/>
                  </a:lnTo>
                  <a:lnTo>
                    <a:pt x="37296" y="0"/>
                  </a:lnTo>
                  <a:lnTo>
                    <a:pt x="0" y="5494"/>
                  </a:lnTo>
                  <a:lnTo>
                    <a:pt x="9626" y="66380"/>
                  </a:lnTo>
                  <a:lnTo>
                    <a:pt x="19252" y="127266"/>
                  </a:lnTo>
                  <a:lnTo>
                    <a:pt x="28878" y="188152"/>
                  </a:lnTo>
                  <a:lnTo>
                    <a:pt x="38504" y="249038"/>
                  </a:lnTo>
                  <a:lnTo>
                    <a:pt x="48130" y="309924"/>
                  </a:lnTo>
                  <a:lnTo>
                    <a:pt x="57756" y="370810"/>
                  </a:lnTo>
                  <a:lnTo>
                    <a:pt x="67382" y="431696"/>
                  </a:lnTo>
                  <a:lnTo>
                    <a:pt x="77008" y="492582"/>
                  </a:lnTo>
                  <a:lnTo>
                    <a:pt x="86634" y="553468"/>
                  </a:lnTo>
                  <a:lnTo>
                    <a:pt x="96261" y="614355"/>
                  </a:lnTo>
                  <a:lnTo>
                    <a:pt x="105887" y="675241"/>
                  </a:lnTo>
                  <a:lnTo>
                    <a:pt x="115513" y="736127"/>
                  </a:lnTo>
                  <a:lnTo>
                    <a:pt x="125139" y="797013"/>
                  </a:lnTo>
                  <a:lnTo>
                    <a:pt x="134765" y="857899"/>
                  </a:lnTo>
                  <a:lnTo>
                    <a:pt x="144391" y="918785"/>
                  </a:lnTo>
                  <a:lnTo>
                    <a:pt x="154017" y="979671"/>
                  </a:lnTo>
                  <a:lnTo>
                    <a:pt x="163643" y="1040557"/>
                  </a:lnTo>
                  <a:lnTo>
                    <a:pt x="173269" y="1101443"/>
                  </a:lnTo>
                  <a:lnTo>
                    <a:pt x="182896" y="1162329"/>
                  </a:lnTo>
                  <a:lnTo>
                    <a:pt x="192522" y="1223215"/>
                  </a:lnTo>
                  <a:lnTo>
                    <a:pt x="202148" y="1284102"/>
                  </a:lnTo>
                  <a:lnTo>
                    <a:pt x="211774" y="1344988"/>
                  </a:lnTo>
                  <a:lnTo>
                    <a:pt x="221400" y="1405874"/>
                  </a:lnTo>
                  <a:lnTo>
                    <a:pt x="231026" y="1466760"/>
                  </a:lnTo>
                  <a:lnTo>
                    <a:pt x="240652" y="1527646"/>
                  </a:lnTo>
                  <a:lnTo>
                    <a:pt x="250278" y="1588532"/>
                  </a:lnTo>
                  <a:lnTo>
                    <a:pt x="259904" y="1649418"/>
                  </a:lnTo>
                  <a:lnTo>
                    <a:pt x="269530" y="1710304"/>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266994" y="1636209"/>
              <a:ext cx="241860" cy="1774779"/>
            </a:xfrm>
            <a:custGeom>
              <a:avLst/>
              <a:pathLst>
                <a:path w="241860" h="1774779">
                  <a:moveTo>
                    <a:pt x="241860" y="1774779"/>
                  </a:moveTo>
                  <a:lnTo>
                    <a:pt x="234482" y="1713579"/>
                  </a:lnTo>
                  <a:lnTo>
                    <a:pt x="227105" y="1652380"/>
                  </a:lnTo>
                  <a:lnTo>
                    <a:pt x="219727" y="1591181"/>
                  </a:lnTo>
                  <a:lnTo>
                    <a:pt x="212350" y="1529981"/>
                  </a:lnTo>
                  <a:lnTo>
                    <a:pt x="204973" y="1468782"/>
                  </a:lnTo>
                  <a:lnTo>
                    <a:pt x="197595" y="1407583"/>
                  </a:lnTo>
                  <a:lnTo>
                    <a:pt x="190218" y="1346384"/>
                  </a:lnTo>
                  <a:lnTo>
                    <a:pt x="182840" y="1285184"/>
                  </a:lnTo>
                  <a:lnTo>
                    <a:pt x="175463" y="1223985"/>
                  </a:lnTo>
                  <a:lnTo>
                    <a:pt x="168086" y="1162786"/>
                  </a:lnTo>
                  <a:lnTo>
                    <a:pt x="160708" y="1101587"/>
                  </a:lnTo>
                  <a:lnTo>
                    <a:pt x="153331" y="1040387"/>
                  </a:lnTo>
                  <a:lnTo>
                    <a:pt x="145953" y="979188"/>
                  </a:lnTo>
                  <a:lnTo>
                    <a:pt x="138576" y="917989"/>
                  </a:lnTo>
                  <a:lnTo>
                    <a:pt x="131198" y="856789"/>
                  </a:lnTo>
                  <a:lnTo>
                    <a:pt x="123821" y="795590"/>
                  </a:lnTo>
                  <a:lnTo>
                    <a:pt x="116444" y="734391"/>
                  </a:lnTo>
                  <a:lnTo>
                    <a:pt x="109066" y="673192"/>
                  </a:lnTo>
                  <a:lnTo>
                    <a:pt x="101689" y="611992"/>
                  </a:lnTo>
                  <a:lnTo>
                    <a:pt x="94311" y="550793"/>
                  </a:lnTo>
                  <a:lnTo>
                    <a:pt x="86934" y="489594"/>
                  </a:lnTo>
                  <a:lnTo>
                    <a:pt x="79556" y="428394"/>
                  </a:lnTo>
                  <a:lnTo>
                    <a:pt x="72179" y="367195"/>
                  </a:lnTo>
                  <a:lnTo>
                    <a:pt x="64802" y="305996"/>
                  </a:lnTo>
                  <a:lnTo>
                    <a:pt x="57424" y="244797"/>
                  </a:lnTo>
                  <a:lnTo>
                    <a:pt x="50047" y="183597"/>
                  </a:lnTo>
                  <a:lnTo>
                    <a:pt x="42669" y="122398"/>
                  </a:lnTo>
                  <a:lnTo>
                    <a:pt x="35292" y="61199"/>
                  </a:lnTo>
                  <a:lnTo>
                    <a:pt x="27915" y="0"/>
                  </a:lnTo>
                  <a:lnTo>
                    <a:pt x="0" y="3588"/>
                  </a:lnTo>
                  <a:lnTo>
                    <a:pt x="8340" y="64663"/>
                  </a:lnTo>
                  <a:lnTo>
                    <a:pt x="16680" y="125739"/>
                  </a:lnTo>
                  <a:lnTo>
                    <a:pt x="25020" y="186814"/>
                  </a:lnTo>
                  <a:lnTo>
                    <a:pt x="33360" y="247890"/>
                  </a:lnTo>
                  <a:lnTo>
                    <a:pt x="41700" y="308965"/>
                  </a:lnTo>
                  <a:lnTo>
                    <a:pt x="50040" y="370041"/>
                  </a:lnTo>
                  <a:lnTo>
                    <a:pt x="58380" y="431117"/>
                  </a:lnTo>
                  <a:lnTo>
                    <a:pt x="66720" y="492192"/>
                  </a:lnTo>
                  <a:lnTo>
                    <a:pt x="75060" y="553268"/>
                  </a:lnTo>
                  <a:lnTo>
                    <a:pt x="83400" y="614343"/>
                  </a:lnTo>
                  <a:lnTo>
                    <a:pt x="91740" y="675419"/>
                  </a:lnTo>
                  <a:lnTo>
                    <a:pt x="100080" y="736494"/>
                  </a:lnTo>
                  <a:lnTo>
                    <a:pt x="108420" y="797570"/>
                  </a:lnTo>
                  <a:lnTo>
                    <a:pt x="116760" y="858645"/>
                  </a:lnTo>
                  <a:lnTo>
                    <a:pt x="125100" y="919721"/>
                  </a:lnTo>
                  <a:lnTo>
                    <a:pt x="133440" y="980796"/>
                  </a:lnTo>
                  <a:lnTo>
                    <a:pt x="141780" y="1041872"/>
                  </a:lnTo>
                  <a:lnTo>
                    <a:pt x="150120" y="1102948"/>
                  </a:lnTo>
                  <a:lnTo>
                    <a:pt x="158460" y="1164023"/>
                  </a:lnTo>
                  <a:lnTo>
                    <a:pt x="166800" y="1225099"/>
                  </a:lnTo>
                  <a:lnTo>
                    <a:pt x="175140" y="1286174"/>
                  </a:lnTo>
                  <a:lnTo>
                    <a:pt x="183480" y="1347250"/>
                  </a:lnTo>
                  <a:lnTo>
                    <a:pt x="191820" y="1408325"/>
                  </a:lnTo>
                  <a:lnTo>
                    <a:pt x="200160" y="1469401"/>
                  </a:lnTo>
                  <a:lnTo>
                    <a:pt x="208500" y="1530476"/>
                  </a:lnTo>
                  <a:lnTo>
                    <a:pt x="216840" y="1591552"/>
                  </a:lnTo>
                  <a:lnTo>
                    <a:pt x="225180" y="1652627"/>
                  </a:lnTo>
                  <a:lnTo>
                    <a:pt x="233520" y="171370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294909" y="1623360"/>
              <a:ext cx="213945" cy="1787627"/>
            </a:xfrm>
            <a:custGeom>
              <a:avLst/>
              <a:pathLst>
                <a:path w="213945" h="1787627">
                  <a:moveTo>
                    <a:pt x="213945" y="1787627"/>
                  </a:moveTo>
                  <a:lnTo>
                    <a:pt x="213945" y="1725985"/>
                  </a:lnTo>
                  <a:lnTo>
                    <a:pt x="213945" y="1664343"/>
                  </a:lnTo>
                  <a:lnTo>
                    <a:pt x="213945" y="1602700"/>
                  </a:lnTo>
                  <a:lnTo>
                    <a:pt x="213945" y="1541058"/>
                  </a:lnTo>
                  <a:lnTo>
                    <a:pt x="213945" y="1479416"/>
                  </a:lnTo>
                  <a:lnTo>
                    <a:pt x="213945" y="1417773"/>
                  </a:lnTo>
                  <a:lnTo>
                    <a:pt x="213945" y="1356131"/>
                  </a:lnTo>
                  <a:lnTo>
                    <a:pt x="213945" y="1294489"/>
                  </a:lnTo>
                  <a:lnTo>
                    <a:pt x="213945" y="1232846"/>
                  </a:lnTo>
                  <a:lnTo>
                    <a:pt x="213945" y="1171204"/>
                  </a:lnTo>
                  <a:lnTo>
                    <a:pt x="213945" y="1109562"/>
                  </a:lnTo>
                  <a:lnTo>
                    <a:pt x="213945" y="1047919"/>
                  </a:lnTo>
                  <a:lnTo>
                    <a:pt x="213945" y="986277"/>
                  </a:lnTo>
                  <a:lnTo>
                    <a:pt x="213945" y="924635"/>
                  </a:lnTo>
                  <a:lnTo>
                    <a:pt x="213945" y="862992"/>
                  </a:lnTo>
                  <a:lnTo>
                    <a:pt x="213945" y="801350"/>
                  </a:lnTo>
                  <a:lnTo>
                    <a:pt x="213945" y="739708"/>
                  </a:lnTo>
                  <a:lnTo>
                    <a:pt x="213945" y="678065"/>
                  </a:lnTo>
                  <a:lnTo>
                    <a:pt x="213945" y="616423"/>
                  </a:lnTo>
                  <a:lnTo>
                    <a:pt x="213945" y="554781"/>
                  </a:lnTo>
                  <a:lnTo>
                    <a:pt x="213945" y="493138"/>
                  </a:lnTo>
                  <a:lnTo>
                    <a:pt x="213945" y="431496"/>
                  </a:lnTo>
                  <a:lnTo>
                    <a:pt x="213945" y="369854"/>
                  </a:lnTo>
                  <a:lnTo>
                    <a:pt x="213945" y="308211"/>
                  </a:lnTo>
                  <a:lnTo>
                    <a:pt x="213945" y="246569"/>
                  </a:lnTo>
                  <a:lnTo>
                    <a:pt x="213945" y="184927"/>
                  </a:lnTo>
                  <a:lnTo>
                    <a:pt x="213945" y="123284"/>
                  </a:lnTo>
                  <a:lnTo>
                    <a:pt x="213945" y="61642"/>
                  </a:lnTo>
                  <a:lnTo>
                    <a:pt x="213945" y="0"/>
                  </a:lnTo>
                  <a:lnTo>
                    <a:pt x="142477" y="1429"/>
                  </a:lnTo>
                  <a:lnTo>
                    <a:pt x="71124" y="5714"/>
                  </a:lnTo>
                  <a:lnTo>
                    <a:pt x="0" y="12848"/>
                  </a:lnTo>
                  <a:lnTo>
                    <a:pt x="7377" y="74048"/>
                  </a:lnTo>
                  <a:lnTo>
                    <a:pt x="14754" y="135247"/>
                  </a:lnTo>
                  <a:lnTo>
                    <a:pt x="22132" y="196446"/>
                  </a:lnTo>
                  <a:lnTo>
                    <a:pt x="29509" y="257645"/>
                  </a:lnTo>
                  <a:lnTo>
                    <a:pt x="36887" y="318845"/>
                  </a:lnTo>
                  <a:lnTo>
                    <a:pt x="44264" y="380044"/>
                  </a:lnTo>
                  <a:lnTo>
                    <a:pt x="51641" y="441243"/>
                  </a:lnTo>
                  <a:lnTo>
                    <a:pt x="59019" y="502442"/>
                  </a:lnTo>
                  <a:lnTo>
                    <a:pt x="66396" y="563642"/>
                  </a:lnTo>
                  <a:lnTo>
                    <a:pt x="73774" y="624841"/>
                  </a:lnTo>
                  <a:lnTo>
                    <a:pt x="81151" y="686040"/>
                  </a:lnTo>
                  <a:lnTo>
                    <a:pt x="88529" y="747240"/>
                  </a:lnTo>
                  <a:lnTo>
                    <a:pt x="95906" y="808439"/>
                  </a:lnTo>
                  <a:lnTo>
                    <a:pt x="103283" y="869638"/>
                  </a:lnTo>
                  <a:lnTo>
                    <a:pt x="110661" y="930837"/>
                  </a:lnTo>
                  <a:lnTo>
                    <a:pt x="118038" y="992037"/>
                  </a:lnTo>
                  <a:lnTo>
                    <a:pt x="125416" y="1053236"/>
                  </a:lnTo>
                  <a:lnTo>
                    <a:pt x="132793" y="1114435"/>
                  </a:lnTo>
                  <a:lnTo>
                    <a:pt x="140171" y="1175635"/>
                  </a:lnTo>
                  <a:lnTo>
                    <a:pt x="147548" y="1236834"/>
                  </a:lnTo>
                  <a:lnTo>
                    <a:pt x="154925" y="1298033"/>
                  </a:lnTo>
                  <a:lnTo>
                    <a:pt x="162303" y="1359232"/>
                  </a:lnTo>
                  <a:lnTo>
                    <a:pt x="169680" y="1420432"/>
                  </a:lnTo>
                  <a:lnTo>
                    <a:pt x="177058" y="1481631"/>
                  </a:lnTo>
                  <a:lnTo>
                    <a:pt x="184435" y="1542830"/>
                  </a:lnTo>
                  <a:lnTo>
                    <a:pt x="191812" y="1604030"/>
                  </a:lnTo>
                  <a:lnTo>
                    <a:pt x="199190" y="1665229"/>
                  </a:lnTo>
                  <a:lnTo>
                    <a:pt x="206567" y="1726428"/>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15389" y="1539441"/>
              <a:ext cx="2943045"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MCV1 unvaccinated (% of total unvaccinated)</a:t>
              </a:r>
            </a:p>
          </p:txBody>
        </p:sp>
        <p:sp>
          <p:nvSpPr>
            <p:cNvPr id="36" name="rc36"/>
            <p:cNvSpPr/>
            <p:nvPr/>
          </p:nvSpPr>
          <p:spPr>
            <a:xfrm>
              <a:off x="4824389"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24389"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24389"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24389"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24389"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24389"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24389"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24389"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24389"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24389"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24389"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24389"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24389"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24389"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24389"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24389"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686381"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686381"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686381"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686381"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686381"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686381"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686381"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686381"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686381"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686381"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686381"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686381"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686381"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686381"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686381"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04434" y="1799679"/>
              <a:ext cx="13107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Mexico: 485,000 (18%) </a:t>
              </a:r>
            </a:p>
          </p:txBody>
        </p:sp>
        <p:sp>
          <p:nvSpPr>
            <p:cNvPr id="68" name="tx68"/>
            <p:cNvSpPr/>
            <p:nvPr/>
          </p:nvSpPr>
          <p:spPr>
            <a:xfrm>
              <a:off x="5104434" y="2019135"/>
              <a:ext cx="149724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Philippines: 343,000 (13%) </a:t>
              </a:r>
            </a:p>
          </p:txBody>
        </p:sp>
        <p:sp>
          <p:nvSpPr>
            <p:cNvPr id="69" name="tx69"/>
            <p:cNvSpPr/>
            <p:nvPr/>
          </p:nvSpPr>
          <p:spPr>
            <a:xfrm>
              <a:off x="5104434" y="2238591"/>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Brazil: 335,000 (13%) </a:t>
              </a:r>
            </a:p>
          </p:txBody>
        </p:sp>
        <p:sp>
          <p:nvSpPr>
            <p:cNvPr id="70" name="tx70"/>
            <p:cNvSpPr/>
            <p:nvPr/>
          </p:nvSpPr>
          <p:spPr>
            <a:xfrm>
              <a:off x="5104434" y="2458047"/>
              <a:ext cx="124873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China: 266,000 (10%) </a:t>
              </a:r>
            </a:p>
          </p:txBody>
        </p:sp>
        <p:sp>
          <p:nvSpPr>
            <p:cNvPr id="71" name="tx71"/>
            <p:cNvSpPr/>
            <p:nvPr/>
          </p:nvSpPr>
          <p:spPr>
            <a:xfrm>
              <a:off x="5104434" y="2677503"/>
              <a:ext cx="150335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South Africa: 232,000 (9%) </a:t>
              </a:r>
            </a:p>
          </p:txBody>
        </p:sp>
        <p:sp>
          <p:nvSpPr>
            <p:cNvPr id="72" name="tx72"/>
            <p:cNvSpPr/>
            <p:nvPr/>
          </p:nvSpPr>
          <p:spPr>
            <a:xfrm>
              <a:off x="5104434" y="2896959"/>
              <a:ext cx="142275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Venezuela: 135,000 (5%) </a:t>
              </a:r>
            </a:p>
          </p:txBody>
        </p:sp>
        <p:sp>
          <p:nvSpPr>
            <p:cNvPr id="73" name="tx73"/>
            <p:cNvSpPr/>
            <p:nvPr/>
          </p:nvSpPr>
          <p:spPr>
            <a:xfrm>
              <a:off x="5104434" y="3116415"/>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Argentina: 100,000 (4%) </a:t>
              </a:r>
            </a:p>
          </p:txBody>
        </p:sp>
        <p:sp>
          <p:nvSpPr>
            <p:cNvPr id="74" name="tx74"/>
            <p:cNvSpPr/>
            <p:nvPr/>
          </p:nvSpPr>
          <p:spPr>
            <a:xfrm>
              <a:off x="5104434" y="3335871"/>
              <a:ext cx="111820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Egypt: 95,000 (4%) </a:t>
              </a:r>
            </a:p>
          </p:txBody>
        </p:sp>
        <p:sp>
          <p:nvSpPr>
            <p:cNvPr id="75" name="tx75"/>
            <p:cNvSpPr/>
            <p:nvPr/>
          </p:nvSpPr>
          <p:spPr>
            <a:xfrm>
              <a:off x="5104434" y="3555327"/>
              <a:ext cx="106848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Peru: 85,000 (3%) </a:t>
              </a:r>
            </a:p>
          </p:txBody>
        </p:sp>
        <p:sp>
          <p:nvSpPr>
            <p:cNvPr id="76" name="tx76"/>
            <p:cNvSpPr/>
            <p:nvPr/>
          </p:nvSpPr>
          <p:spPr>
            <a:xfrm>
              <a:off x="5104434" y="3774783"/>
              <a:ext cx="13108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Ecuador: 70,000 (3%) </a:t>
              </a:r>
            </a:p>
          </p:txBody>
        </p:sp>
        <p:sp>
          <p:nvSpPr>
            <p:cNvPr id="77" name="tx77"/>
            <p:cNvSpPr/>
            <p:nvPr/>
          </p:nvSpPr>
          <p:spPr>
            <a:xfrm>
              <a:off x="5104434" y="3994239"/>
              <a:ext cx="12609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Turkiye: 53,000 (2%) </a:t>
              </a:r>
            </a:p>
          </p:txBody>
        </p:sp>
        <p:sp>
          <p:nvSpPr>
            <p:cNvPr id="78" name="tx78"/>
            <p:cNvSpPr/>
            <p:nvPr/>
          </p:nvSpPr>
          <p:spPr>
            <a:xfrm>
              <a:off x="5104434" y="4213695"/>
              <a:ext cx="136665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Colombia: 49,000 (2%) </a:t>
              </a:r>
            </a:p>
          </p:txBody>
        </p:sp>
        <p:sp>
          <p:nvSpPr>
            <p:cNvPr id="79" name="tx79"/>
            <p:cNvSpPr/>
            <p:nvPr/>
          </p:nvSpPr>
          <p:spPr>
            <a:xfrm>
              <a:off x="5104434" y="4433151"/>
              <a:ext cx="14412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Guatemala: 45,000 (2%) </a:t>
              </a:r>
            </a:p>
          </p:txBody>
        </p:sp>
        <p:sp>
          <p:nvSpPr>
            <p:cNvPr id="80" name="tx80"/>
            <p:cNvSpPr/>
            <p:nvPr/>
          </p:nvSpPr>
          <p:spPr>
            <a:xfrm>
              <a:off x="5104434" y="4652607"/>
              <a:ext cx="132327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Thailand: 41,000 (2%) </a:t>
              </a:r>
            </a:p>
          </p:txBody>
        </p:sp>
        <p:sp>
          <p:nvSpPr>
            <p:cNvPr id="81" name="tx81"/>
            <p:cNvSpPr/>
            <p:nvPr/>
          </p:nvSpPr>
          <p:spPr>
            <a:xfrm>
              <a:off x="5104434" y="4872063"/>
              <a:ext cx="108714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Iraq: 34,000 (1%) </a:t>
              </a:r>
            </a:p>
          </p:txBody>
        </p:sp>
        <p:sp>
          <p:nvSpPr>
            <p:cNvPr id="82" name="tx82"/>
            <p:cNvSpPr/>
            <p:nvPr/>
          </p:nvSpPr>
          <p:spPr>
            <a:xfrm>
              <a:off x="5104434" y="5091519"/>
              <a:ext cx="11617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Libya: 33,000 (1%) </a:t>
              </a:r>
            </a:p>
          </p:txBody>
        </p:sp>
        <p:sp>
          <p:nvSpPr>
            <p:cNvPr id="83" name="tx83"/>
            <p:cNvSpPr/>
            <p:nvPr/>
          </p:nvSpPr>
          <p:spPr>
            <a:xfrm>
              <a:off x="6966426" y="1799679"/>
              <a:ext cx="13296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Lebanon: 25,000 (1%) </a:t>
              </a:r>
            </a:p>
          </p:txBody>
        </p:sp>
        <p:sp>
          <p:nvSpPr>
            <p:cNvPr id="84" name="tx84"/>
            <p:cNvSpPr/>
            <p:nvPr/>
          </p:nvSpPr>
          <p:spPr>
            <a:xfrm>
              <a:off x="6966426" y="2019135"/>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Paraguay: 23,000 (1%) </a:t>
              </a:r>
            </a:p>
          </p:txBody>
        </p:sp>
        <p:sp>
          <p:nvSpPr>
            <p:cNvPr id="85" name="tx85"/>
            <p:cNvSpPr/>
            <p:nvPr/>
          </p:nvSpPr>
          <p:spPr>
            <a:xfrm>
              <a:off x="6966426" y="2238591"/>
              <a:ext cx="12301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Gabon: 23,000 (1%) </a:t>
              </a:r>
            </a:p>
          </p:txBody>
        </p:sp>
        <p:sp>
          <p:nvSpPr>
            <p:cNvPr id="86" name="tx86"/>
            <p:cNvSpPr/>
            <p:nvPr/>
          </p:nvSpPr>
          <p:spPr>
            <a:xfrm>
              <a:off x="6966426" y="2458047"/>
              <a:ext cx="17892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Equatorial Guinea: 20,000 (1%) </a:t>
              </a:r>
            </a:p>
          </p:txBody>
        </p:sp>
        <p:sp>
          <p:nvSpPr>
            <p:cNvPr id="87" name="tx87"/>
            <p:cNvSpPr/>
            <p:nvPr/>
          </p:nvSpPr>
          <p:spPr>
            <a:xfrm>
              <a:off x="6966426" y="2677503"/>
              <a:ext cx="133555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Malaysia: 17,000 (1%) </a:t>
              </a:r>
            </a:p>
          </p:txBody>
        </p:sp>
        <p:sp>
          <p:nvSpPr>
            <p:cNvPr id="88" name="tx88"/>
            <p:cNvSpPr/>
            <p:nvPr/>
          </p:nvSpPr>
          <p:spPr>
            <a:xfrm>
              <a:off x="6966426" y="2896959"/>
              <a:ext cx="177058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State of Palestine: 16,000 (1%) </a:t>
              </a:r>
            </a:p>
          </p:txBody>
        </p:sp>
        <p:sp>
          <p:nvSpPr>
            <p:cNvPr id="89" name="tx89"/>
            <p:cNvSpPr/>
            <p:nvPr/>
          </p:nvSpPr>
          <p:spPr>
            <a:xfrm>
              <a:off x="6966426" y="3116415"/>
              <a:ext cx="195372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Dominican Republic: 12,000 (&lt;1%) </a:t>
              </a:r>
            </a:p>
          </p:txBody>
        </p:sp>
        <p:sp>
          <p:nvSpPr>
            <p:cNvPr id="90" name="tx90"/>
            <p:cNvSpPr/>
            <p:nvPr/>
          </p:nvSpPr>
          <p:spPr>
            <a:xfrm>
              <a:off x="6966426" y="3335871"/>
              <a:ext cx="13015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Jordan: 12,000 (&lt;1%) </a:t>
              </a:r>
            </a:p>
          </p:txBody>
        </p:sp>
        <p:sp>
          <p:nvSpPr>
            <p:cNvPr id="91" name="tx91"/>
            <p:cNvSpPr/>
            <p:nvPr/>
          </p:nvSpPr>
          <p:spPr>
            <a:xfrm>
              <a:off x="6966426" y="3555327"/>
              <a:ext cx="11524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Iran: 12,000 (&lt;1%) </a:t>
              </a:r>
            </a:p>
          </p:txBody>
        </p:sp>
        <p:sp>
          <p:nvSpPr>
            <p:cNvPr id="92" name="tx92"/>
            <p:cNvSpPr/>
            <p:nvPr/>
          </p:nvSpPr>
          <p:spPr>
            <a:xfrm>
              <a:off x="6966426" y="3774783"/>
              <a:ext cx="21775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Bosnia and Herzegovina: 11,000 (&lt;1%) </a:t>
              </a:r>
            </a:p>
          </p:txBody>
        </p:sp>
        <p:sp>
          <p:nvSpPr>
            <p:cNvPr id="93" name="tx93"/>
            <p:cNvSpPr/>
            <p:nvPr/>
          </p:nvSpPr>
          <p:spPr>
            <a:xfrm>
              <a:off x="6966426" y="3994239"/>
              <a:ext cx="13697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Namibia: 10,000 (&lt;1%) </a:t>
              </a:r>
            </a:p>
          </p:txBody>
        </p:sp>
        <p:sp>
          <p:nvSpPr>
            <p:cNvPr id="94" name="tx94"/>
            <p:cNvSpPr/>
            <p:nvPr/>
          </p:nvSpPr>
          <p:spPr>
            <a:xfrm>
              <a:off x="6966426" y="4213695"/>
              <a:ext cx="12828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Serbia: 10,000 (&lt;1%) </a:t>
              </a:r>
            </a:p>
          </p:txBody>
        </p:sp>
        <p:sp>
          <p:nvSpPr>
            <p:cNvPr id="95" name="tx95"/>
            <p:cNvSpPr/>
            <p:nvPr/>
          </p:nvSpPr>
          <p:spPr>
            <a:xfrm>
              <a:off x="6966426" y="4433151"/>
              <a:ext cx="124556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Algeria: 9,000 (&lt;1%) </a:t>
              </a:r>
            </a:p>
          </p:txBody>
        </p:sp>
        <p:sp>
          <p:nvSpPr>
            <p:cNvPr id="96" name="tx96"/>
            <p:cNvSpPr/>
            <p:nvPr/>
          </p:nvSpPr>
          <p:spPr>
            <a:xfrm>
              <a:off x="6966426" y="4652607"/>
              <a:ext cx="12579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Tunisia: 7,000 (&lt;1%) </a:t>
              </a:r>
            </a:p>
          </p:txBody>
        </p:sp>
        <p:sp>
          <p:nvSpPr>
            <p:cNvPr id="97" name="tx97"/>
            <p:cNvSpPr/>
            <p:nvPr/>
          </p:nvSpPr>
          <p:spPr>
            <a:xfrm>
              <a:off x="6966426"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30 countries: 51,000 (2%) </a:t>
              </a:r>
            </a:p>
          </p:txBody>
        </p:sp>
        <p:sp>
          <p:nvSpPr>
            <p:cNvPr id="98" name="tx98"/>
            <p:cNvSpPr/>
            <p:nvPr/>
          </p:nvSpPr>
          <p:spPr>
            <a:xfrm>
              <a:off x="274320" y="983848"/>
              <a:ext cx="797648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children unprotected against measles, by country, Never Gavi MICs, 2023</a:t>
              </a:r>
            </a:p>
          </p:txBody>
        </p:sp>
        <p:sp>
          <p:nvSpPr>
            <p:cNvPr id="99" name="tx99"/>
            <p:cNvSpPr/>
            <p:nvPr/>
          </p:nvSpPr>
          <p:spPr>
            <a:xfrm>
              <a:off x="581802" y="569017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43140" y="5812293"/>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27778" y="5932939"/>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24205" y="6060025"/>
              <a:ext cx="2519183"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MCV1 = 2,657,000.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4 (13%) countries accounted for over half (54%) of all children unprotected against measles in Never Gavi MICs.
Mexico had the highest number of children who did not receive MCV1 (n = 485,000), which is approximately 18% of all children unprotected against measles in Never Gavi MICs (n = 2,657,000).</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929842" y="485794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 name="rc5"/>
            <p:cNvSpPr/>
            <p:nvPr/>
          </p:nvSpPr>
          <p:spPr>
            <a:xfrm>
              <a:off x="2226297" y="485794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 name="rc6"/>
            <p:cNvSpPr/>
            <p:nvPr/>
          </p:nvSpPr>
          <p:spPr>
            <a:xfrm>
              <a:off x="2522752" y="485794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 name="rc7"/>
            <p:cNvSpPr/>
            <p:nvPr/>
          </p:nvSpPr>
          <p:spPr>
            <a:xfrm>
              <a:off x="2819207" y="485794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 name="rc8"/>
            <p:cNvSpPr/>
            <p:nvPr/>
          </p:nvSpPr>
          <p:spPr>
            <a:xfrm>
              <a:off x="3115662" y="485794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 name="rc9"/>
            <p:cNvSpPr/>
            <p:nvPr/>
          </p:nvSpPr>
          <p:spPr>
            <a:xfrm>
              <a:off x="3412117" y="485794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 name="rc10"/>
            <p:cNvSpPr/>
            <p:nvPr/>
          </p:nvSpPr>
          <p:spPr>
            <a:xfrm>
              <a:off x="3708572" y="485794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 name="rc11"/>
            <p:cNvSpPr/>
            <p:nvPr/>
          </p:nvSpPr>
          <p:spPr>
            <a:xfrm>
              <a:off x="4005028" y="485794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 name="rc12"/>
            <p:cNvSpPr/>
            <p:nvPr/>
          </p:nvSpPr>
          <p:spPr>
            <a:xfrm>
              <a:off x="4301483" y="485794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 name="rc13"/>
            <p:cNvSpPr/>
            <p:nvPr/>
          </p:nvSpPr>
          <p:spPr>
            <a:xfrm>
              <a:off x="4597938" y="485794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 name="rc14"/>
            <p:cNvSpPr/>
            <p:nvPr/>
          </p:nvSpPr>
          <p:spPr>
            <a:xfrm>
              <a:off x="4894393" y="485794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5" name="rc15"/>
            <p:cNvSpPr/>
            <p:nvPr/>
          </p:nvSpPr>
          <p:spPr>
            <a:xfrm>
              <a:off x="5190848" y="485794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 name="rc16"/>
            <p:cNvSpPr/>
            <p:nvPr/>
          </p:nvSpPr>
          <p:spPr>
            <a:xfrm>
              <a:off x="5487303" y="485794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 name="rc17"/>
            <p:cNvSpPr/>
            <p:nvPr/>
          </p:nvSpPr>
          <p:spPr>
            <a:xfrm>
              <a:off x="5783758" y="485794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 name="rc18"/>
            <p:cNvSpPr/>
            <p:nvPr/>
          </p:nvSpPr>
          <p:spPr>
            <a:xfrm>
              <a:off x="6080214" y="485794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 name="rc19"/>
            <p:cNvSpPr/>
            <p:nvPr/>
          </p:nvSpPr>
          <p:spPr>
            <a:xfrm>
              <a:off x="6376669" y="4857944"/>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0" name="rc20"/>
            <p:cNvSpPr/>
            <p:nvPr/>
          </p:nvSpPr>
          <p:spPr>
            <a:xfrm>
              <a:off x="6673124" y="4857944"/>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1" name="rc21"/>
            <p:cNvSpPr/>
            <p:nvPr/>
          </p:nvSpPr>
          <p:spPr>
            <a:xfrm>
              <a:off x="1929842"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 name="rc22"/>
            <p:cNvSpPr/>
            <p:nvPr/>
          </p:nvSpPr>
          <p:spPr>
            <a:xfrm>
              <a:off x="2226297"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 name="rc23"/>
            <p:cNvSpPr/>
            <p:nvPr/>
          </p:nvSpPr>
          <p:spPr>
            <a:xfrm>
              <a:off x="2522752" y="225868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 name="rc24"/>
            <p:cNvSpPr/>
            <p:nvPr/>
          </p:nvSpPr>
          <p:spPr>
            <a:xfrm>
              <a:off x="2819207" y="225868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 name="rc25"/>
            <p:cNvSpPr/>
            <p:nvPr/>
          </p:nvSpPr>
          <p:spPr>
            <a:xfrm>
              <a:off x="3115662" y="225868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 name="rc26"/>
            <p:cNvSpPr/>
            <p:nvPr/>
          </p:nvSpPr>
          <p:spPr>
            <a:xfrm>
              <a:off x="3412117"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 name="rc27"/>
            <p:cNvSpPr/>
            <p:nvPr/>
          </p:nvSpPr>
          <p:spPr>
            <a:xfrm>
              <a:off x="3708572"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 name="rc28"/>
            <p:cNvSpPr/>
            <p:nvPr/>
          </p:nvSpPr>
          <p:spPr>
            <a:xfrm>
              <a:off x="4005028"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 name="rc29"/>
            <p:cNvSpPr/>
            <p:nvPr/>
          </p:nvSpPr>
          <p:spPr>
            <a:xfrm>
              <a:off x="4301483" y="225868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 name="rc30"/>
            <p:cNvSpPr/>
            <p:nvPr/>
          </p:nvSpPr>
          <p:spPr>
            <a:xfrm>
              <a:off x="4597938"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 name="rc31"/>
            <p:cNvSpPr/>
            <p:nvPr/>
          </p:nvSpPr>
          <p:spPr>
            <a:xfrm>
              <a:off x="4894393"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 name="rc32"/>
            <p:cNvSpPr/>
            <p:nvPr/>
          </p:nvSpPr>
          <p:spPr>
            <a:xfrm>
              <a:off x="5190848"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 name="rc33"/>
            <p:cNvSpPr/>
            <p:nvPr/>
          </p:nvSpPr>
          <p:spPr>
            <a:xfrm>
              <a:off x="5487303" y="225868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 name="rc34"/>
            <p:cNvSpPr/>
            <p:nvPr/>
          </p:nvSpPr>
          <p:spPr>
            <a:xfrm>
              <a:off x="5783758" y="225868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 name="rc35"/>
            <p:cNvSpPr/>
            <p:nvPr/>
          </p:nvSpPr>
          <p:spPr>
            <a:xfrm>
              <a:off x="6080214" y="225868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 name="rc36"/>
            <p:cNvSpPr/>
            <p:nvPr/>
          </p:nvSpPr>
          <p:spPr>
            <a:xfrm>
              <a:off x="6376669" y="225868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 name="rc37"/>
            <p:cNvSpPr/>
            <p:nvPr/>
          </p:nvSpPr>
          <p:spPr>
            <a:xfrm>
              <a:off x="6673124" y="225868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 name="rc38"/>
            <p:cNvSpPr/>
            <p:nvPr/>
          </p:nvSpPr>
          <p:spPr>
            <a:xfrm>
              <a:off x="6969579" y="225868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 name="rc39"/>
            <p:cNvSpPr/>
            <p:nvPr/>
          </p:nvSpPr>
          <p:spPr>
            <a:xfrm>
              <a:off x="7266034" y="225868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 name="rc40"/>
            <p:cNvSpPr/>
            <p:nvPr/>
          </p:nvSpPr>
          <p:spPr>
            <a:xfrm>
              <a:off x="7562489" y="225868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 name="rc41"/>
            <p:cNvSpPr/>
            <p:nvPr/>
          </p:nvSpPr>
          <p:spPr>
            <a:xfrm>
              <a:off x="7858944" y="2258685"/>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 name="rc42"/>
            <p:cNvSpPr/>
            <p:nvPr/>
          </p:nvSpPr>
          <p:spPr>
            <a:xfrm>
              <a:off x="8155400" y="2258685"/>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3" name="rc43"/>
            <p:cNvSpPr/>
            <p:nvPr/>
          </p:nvSpPr>
          <p:spPr>
            <a:xfrm>
              <a:off x="8451855" y="2258685"/>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4" name="rc44"/>
            <p:cNvSpPr/>
            <p:nvPr/>
          </p:nvSpPr>
          <p:spPr>
            <a:xfrm>
              <a:off x="8748310" y="2258685"/>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 name="rc45"/>
            <p:cNvSpPr/>
            <p:nvPr/>
          </p:nvSpPr>
          <p:spPr>
            <a:xfrm>
              <a:off x="1929842" y="336140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6" name="rc46"/>
            <p:cNvSpPr/>
            <p:nvPr/>
          </p:nvSpPr>
          <p:spPr>
            <a:xfrm>
              <a:off x="2226297" y="3361401"/>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 name="rc47"/>
            <p:cNvSpPr/>
            <p:nvPr/>
          </p:nvSpPr>
          <p:spPr>
            <a:xfrm>
              <a:off x="2522752"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 name="rc48"/>
            <p:cNvSpPr/>
            <p:nvPr/>
          </p:nvSpPr>
          <p:spPr>
            <a:xfrm>
              <a:off x="2819207" y="336140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 name="rc49"/>
            <p:cNvSpPr/>
            <p:nvPr/>
          </p:nvSpPr>
          <p:spPr>
            <a:xfrm>
              <a:off x="3115662" y="336140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 name="rc50"/>
            <p:cNvSpPr/>
            <p:nvPr/>
          </p:nvSpPr>
          <p:spPr>
            <a:xfrm>
              <a:off x="3412117" y="336140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 name="rc51"/>
            <p:cNvSpPr/>
            <p:nvPr/>
          </p:nvSpPr>
          <p:spPr>
            <a:xfrm>
              <a:off x="3708572" y="336140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 name="rc52"/>
            <p:cNvSpPr/>
            <p:nvPr/>
          </p:nvSpPr>
          <p:spPr>
            <a:xfrm>
              <a:off x="4005028" y="336140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 name="rc53"/>
            <p:cNvSpPr/>
            <p:nvPr/>
          </p:nvSpPr>
          <p:spPr>
            <a:xfrm>
              <a:off x="4301483" y="336140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 name="rc54"/>
            <p:cNvSpPr/>
            <p:nvPr/>
          </p:nvSpPr>
          <p:spPr>
            <a:xfrm>
              <a:off x="4597938" y="336140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5" name="rc55"/>
            <p:cNvSpPr/>
            <p:nvPr/>
          </p:nvSpPr>
          <p:spPr>
            <a:xfrm>
              <a:off x="4894393"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 name="rc56"/>
            <p:cNvSpPr/>
            <p:nvPr/>
          </p:nvSpPr>
          <p:spPr>
            <a:xfrm>
              <a:off x="5190848"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 name="rc57"/>
            <p:cNvSpPr/>
            <p:nvPr/>
          </p:nvSpPr>
          <p:spPr>
            <a:xfrm>
              <a:off x="5487303" y="336140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 name="rc58"/>
            <p:cNvSpPr/>
            <p:nvPr/>
          </p:nvSpPr>
          <p:spPr>
            <a:xfrm>
              <a:off x="5783758" y="336140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 name="rc59"/>
            <p:cNvSpPr/>
            <p:nvPr/>
          </p:nvSpPr>
          <p:spPr>
            <a:xfrm>
              <a:off x="6080214" y="336140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 name="rc60"/>
            <p:cNvSpPr/>
            <p:nvPr/>
          </p:nvSpPr>
          <p:spPr>
            <a:xfrm>
              <a:off x="6376669" y="3361401"/>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 name="rc61"/>
            <p:cNvSpPr/>
            <p:nvPr/>
          </p:nvSpPr>
          <p:spPr>
            <a:xfrm>
              <a:off x="6673124" y="336140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2" name="rc62"/>
            <p:cNvSpPr/>
            <p:nvPr/>
          </p:nvSpPr>
          <p:spPr>
            <a:xfrm>
              <a:off x="6969579" y="3361401"/>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 name="rc63"/>
            <p:cNvSpPr/>
            <p:nvPr/>
          </p:nvSpPr>
          <p:spPr>
            <a:xfrm>
              <a:off x="7266034" y="3361401"/>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 name="rc64"/>
            <p:cNvSpPr/>
            <p:nvPr/>
          </p:nvSpPr>
          <p:spPr>
            <a:xfrm>
              <a:off x="7562489" y="336140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5" name="rc65"/>
            <p:cNvSpPr/>
            <p:nvPr/>
          </p:nvSpPr>
          <p:spPr>
            <a:xfrm>
              <a:off x="7858944" y="3361401"/>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6" name="rc66"/>
            <p:cNvSpPr/>
            <p:nvPr/>
          </p:nvSpPr>
          <p:spPr>
            <a:xfrm>
              <a:off x="8155400" y="336140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7" name="rc67"/>
            <p:cNvSpPr/>
            <p:nvPr/>
          </p:nvSpPr>
          <p:spPr>
            <a:xfrm>
              <a:off x="8451855" y="336140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8" name="rc68"/>
            <p:cNvSpPr/>
            <p:nvPr/>
          </p:nvSpPr>
          <p:spPr>
            <a:xfrm>
              <a:off x="8748310" y="336140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9" name="rc69"/>
            <p:cNvSpPr/>
            <p:nvPr/>
          </p:nvSpPr>
          <p:spPr>
            <a:xfrm>
              <a:off x="6969579" y="4857944"/>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0" name="rc70"/>
            <p:cNvSpPr/>
            <p:nvPr/>
          </p:nvSpPr>
          <p:spPr>
            <a:xfrm>
              <a:off x="7266034" y="4857944"/>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1" name="rc71"/>
            <p:cNvSpPr/>
            <p:nvPr/>
          </p:nvSpPr>
          <p:spPr>
            <a:xfrm>
              <a:off x="7562489" y="4857944"/>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2" name="rc72"/>
            <p:cNvSpPr/>
            <p:nvPr/>
          </p:nvSpPr>
          <p:spPr>
            <a:xfrm>
              <a:off x="7858944" y="4857944"/>
              <a:ext cx="296455" cy="7876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3" name="rc73"/>
            <p:cNvSpPr/>
            <p:nvPr/>
          </p:nvSpPr>
          <p:spPr>
            <a:xfrm>
              <a:off x="8155400" y="4857944"/>
              <a:ext cx="296455" cy="7876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4" name="rc74"/>
            <p:cNvSpPr/>
            <p:nvPr/>
          </p:nvSpPr>
          <p:spPr>
            <a:xfrm>
              <a:off x="8451855" y="4857944"/>
              <a:ext cx="296455" cy="7876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5" name="rc75"/>
            <p:cNvSpPr/>
            <p:nvPr/>
          </p:nvSpPr>
          <p:spPr>
            <a:xfrm>
              <a:off x="8748310" y="4857944"/>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6" name="rc76"/>
            <p:cNvSpPr/>
            <p:nvPr/>
          </p:nvSpPr>
          <p:spPr>
            <a:xfrm>
              <a:off x="1929842"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 name="rc77"/>
            <p:cNvSpPr/>
            <p:nvPr/>
          </p:nvSpPr>
          <p:spPr>
            <a:xfrm>
              <a:off x="2226297"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 name="rc78"/>
            <p:cNvSpPr/>
            <p:nvPr/>
          </p:nvSpPr>
          <p:spPr>
            <a:xfrm>
              <a:off x="252275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 name="rc79"/>
            <p:cNvSpPr/>
            <p:nvPr/>
          </p:nvSpPr>
          <p:spPr>
            <a:xfrm>
              <a:off x="2819207"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 name="rc80"/>
            <p:cNvSpPr/>
            <p:nvPr/>
          </p:nvSpPr>
          <p:spPr>
            <a:xfrm>
              <a:off x="3115662"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 name="rc81"/>
            <p:cNvSpPr/>
            <p:nvPr/>
          </p:nvSpPr>
          <p:spPr>
            <a:xfrm>
              <a:off x="3412117"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 name="rc82"/>
            <p:cNvSpPr/>
            <p:nvPr/>
          </p:nvSpPr>
          <p:spPr>
            <a:xfrm>
              <a:off x="3708572" y="107720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 name="rc83"/>
            <p:cNvSpPr/>
            <p:nvPr/>
          </p:nvSpPr>
          <p:spPr>
            <a:xfrm>
              <a:off x="400502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 name="rc84"/>
            <p:cNvSpPr/>
            <p:nvPr/>
          </p:nvSpPr>
          <p:spPr>
            <a:xfrm>
              <a:off x="4301483"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 name="rc85"/>
            <p:cNvSpPr/>
            <p:nvPr/>
          </p:nvSpPr>
          <p:spPr>
            <a:xfrm>
              <a:off x="459793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 name="rc86"/>
            <p:cNvSpPr/>
            <p:nvPr/>
          </p:nvSpPr>
          <p:spPr>
            <a:xfrm>
              <a:off x="4894393"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 name="rc87"/>
            <p:cNvSpPr/>
            <p:nvPr/>
          </p:nvSpPr>
          <p:spPr>
            <a:xfrm>
              <a:off x="519084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 name="rc88"/>
            <p:cNvSpPr/>
            <p:nvPr/>
          </p:nvSpPr>
          <p:spPr>
            <a:xfrm>
              <a:off x="5487303"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 name="rc89"/>
            <p:cNvSpPr/>
            <p:nvPr/>
          </p:nvSpPr>
          <p:spPr>
            <a:xfrm>
              <a:off x="5783758"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 name="rc90"/>
            <p:cNvSpPr/>
            <p:nvPr/>
          </p:nvSpPr>
          <p:spPr>
            <a:xfrm>
              <a:off x="6080214"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 name="rc91"/>
            <p:cNvSpPr/>
            <p:nvPr/>
          </p:nvSpPr>
          <p:spPr>
            <a:xfrm>
              <a:off x="6376669" y="10772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 name="rc92"/>
            <p:cNvSpPr/>
            <p:nvPr/>
          </p:nvSpPr>
          <p:spPr>
            <a:xfrm>
              <a:off x="6673124"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 name="rc93"/>
            <p:cNvSpPr/>
            <p:nvPr/>
          </p:nvSpPr>
          <p:spPr>
            <a:xfrm>
              <a:off x="6969579" y="107720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7266034"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 name="rc95"/>
            <p:cNvSpPr/>
            <p:nvPr/>
          </p:nvSpPr>
          <p:spPr>
            <a:xfrm>
              <a:off x="7562489"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 name="rc96"/>
            <p:cNvSpPr/>
            <p:nvPr/>
          </p:nvSpPr>
          <p:spPr>
            <a:xfrm>
              <a:off x="7858944" y="107720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8155400"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 name="rc98"/>
            <p:cNvSpPr/>
            <p:nvPr/>
          </p:nvSpPr>
          <p:spPr>
            <a:xfrm>
              <a:off x="8451855" y="10772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9" name="rc99"/>
            <p:cNvSpPr/>
            <p:nvPr/>
          </p:nvSpPr>
          <p:spPr>
            <a:xfrm>
              <a:off x="8748310" y="107720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 name="rc100"/>
            <p:cNvSpPr/>
            <p:nvPr/>
          </p:nvSpPr>
          <p:spPr>
            <a:xfrm>
              <a:off x="1929842"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 name="rc101"/>
            <p:cNvSpPr/>
            <p:nvPr/>
          </p:nvSpPr>
          <p:spPr>
            <a:xfrm>
              <a:off x="2226297" y="265251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 name="rc102"/>
            <p:cNvSpPr/>
            <p:nvPr/>
          </p:nvSpPr>
          <p:spPr>
            <a:xfrm>
              <a:off x="2522752" y="265251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3" name="rc103"/>
            <p:cNvSpPr/>
            <p:nvPr/>
          </p:nvSpPr>
          <p:spPr>
            <a:xfrm>
              <a:off x="2819207"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 name="rc104"/>
            <p:cNvSpPr/>
            <p:nvPr/>
          </p:nvSpPr>
          <p:spPr>
            <a:xfrm>
              <a:off x="3115662"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3412117" y="265251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6" name="rc106"/>
            <p:cNvSpPr/>
            <p:nvPr/>
          </p:nvSpPr>
          <p:spPr>
            <a:xfrm>
              <a:off x="3708572"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 name="rc107"/>
            <p:cNvSpPr/>
            <p:nvPr/>
          </p:nvSpPr>
          <p:spPr>
            <a:xfrm>
              <a:off x="4005028"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 name="rc108"/>
            <p:cNvSpPr/>
            <p:nvPr/>
          </p:nvSpPr>
          <p:spPr>
            <a:xfrm>
              <a:off x="4301483"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 name="rc109"/>
            <p:cNvSpPr/>
            <p:nvPr/>
          </p:nvSpPr>
          <p:spPr>
            <a:xfrm>
              <a:off x="4597938"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 name="rc110"/>
            <p:cNvSpPr/>
            <p:nvPr/>
          </p:nvSpPr>
          <p:spPr>
            <a:xfrm>
              <a:off x="4894393"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 name="rc111"/>
            <p:cNvSpPr/>
            <p:nvPr/>
          </p:nvSpPr>
          <p:spPr>
            <a:xfrm>
              <a:off x="5190848" y="265251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 name="rc112"/>
            <p:cNvSpPr/>
            <p:nvPr/>
          </p:nvSpPr>
          <p:spPr>
            <a:xfrm>
              <a:off x="5487303"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 name="rc113"/>
            <p:cNvSpPr/>
            <p:nvPr/>
          </p:nvSpPr>
          <p:spPr>
            <a:xfrm>
              <a:off x="5783758" y="265251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 name="rc114"/>
            <p:cNvSpPr/>
            <p:nvPr/>
          </p:nvSpPr>
          <p:spPr>
            <a:xfrm>
              <a:off x="6080214" y="265251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5" name="rc115"/>
            <p:cNvSpPr/>
            <p:nvPr/>
          </p:nvSpPr>
          <p:spPr>
            <a:xfrm>
              <a:off x="6376669"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 name="rc116"/>
            <p:cNvSpPr/>
            <p:nvPr/>
          </p:nvSpPr>
          <p:spPr>
            <a:xfrm>
              <a:off x="6673124" y="265251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 name="rc117"/>
            <p:cNvSpPr/>
            <p:nvPr/>
          </p:nvSpPr>
          <p:spPr>
            <a:xfrm>
              <a:off x="6969579" y="2652512"/>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8" name="rc118"/>
            <p:cNvSpPr/>
            <p:nvPr/>
          </p:nvSpPr>
          <p:spPr>
            <a:xfrm>
              <a:off x="7266034" y="265251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 name="rc119"/>
            <p:cNvSpPr/>
            <p:nvPr/>
          </p:nvSpPr>
          <p:spPr>
            <a:xfrm>
              <a:off x="7562489" y="265251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 name="rc120"/>
            <p:cNvSpPr/>
            <p:nvPr/>
          </p:nvSpPr>
          <p:spPr>
            <a:xfrm>
              <a:off x="7858944" y="2652512"/>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1" name="rc121"/>
            <p:cNvSpPr/>
            <p:nvPr/>
          </p:nvSpPr>
          <p:spPr>
            <a:xfrm>
              <a:off x="8155400" y="2652512"/>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2" name="rc122"/>
            <p:cNvSpPr/>
            <p:nvPr/>
          </p:nvSpPr>
          <p:spPr>
            <a:xfrm>
              <a:off x="8451855" y="2652512"/>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3" name="rc123"/>
            <p:cNvSpPr/>
            <p:nvPr/>
          </p:nvSpPr>
          <p:spPr>
            <a:xfrm>
              <a:off x="8748310" y="265251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4" name="rc124"/>
            <p:cNvSpPr/>
            <p:nvPr/>
          </p:nvSpPr>
          <p:spPr>
            <a:xfrm>
              <a:off x="1929842"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 name="rc125"/>
            <p:cNvSpPr/>
            <p:nvPr/>
          </p:nvSpPr>
          <p:spPr>
            <a:xfrm>
              <a:off x="2226297"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 name="rc126"/>
            <p:cNvSpPr/>
            <p:nvPr/>
          </p:nvSpPr>
          <p:spPr>
            <a:xfrm>
              <a:off x="2522752" y="249498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 name="rc127"/>
            <p:cNvSpPr/>
            <p:nvPr/>
          </p:nvSpPr>
          <p:spPr>
            <a:xfrm>
              <a:off x="2819207" y="249498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 name="rc128"/>
            <p:cNvSpPr/>
            <p:nvPr/>
          </p:nvSpPr>
          <p:spPr>
            <a:xfrm>
              <a:off x="3115662" y="249498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 name="rc129"/>
            <p:cNvSpPr/>
            <p:nvPr/>
          </p:nvSpPr>
          <p:spPr>
            <a:xfrm>
              <a:off x="3412117" y="249498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 name="rc130"/>
            <p:cNvSpPr/>
            <p:nvPr/>
          </p:nvSpPr>
          <p:spPr>
            <a:xfrm>
              <a:off x="3708572"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 name="rc131"/>
            <p:cNvSpPr/>
            <p:nvPr/>
          </p:nvSpPr>
          <p:spPr>
            <a:xfrm>
              <a:off x="4005028"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4301483"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 name="rc133"/>
            <p:cNvSpPr/>
            <p:nvPr/>
          </p:nvSpPr>
          <p:spPr>
            <a:xfrm>
              <a:off x="4597938"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 name="rc134"/>
            <p:cNvSpPr/>
            <p:nvPr/>
          </p:nvSpPr>
          <p:spPr>
            <a:xfrm>
              <a:off x="4894393"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 name="rc135"/>
            <p:cNvSpPr/>
            <p:nvPr/>
          </p:nvSpPr>
          <p:spPr>
            <a:xfrm>
              <a:off x="5190848"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 name="rc136"/>
            <p:cNvSpPr/>
            <p:nvPr/>
          </p:nvSpPr>
          <p:spPr>
            <a:xfrm>
              <a:off x="5487303" y="249498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 name="rc137"/>
            <p:cNvSpPr/>
            <p:nvPr/>
          </p:nvSpPr>
          <p:spPr>
            <a:xfrm>
              <a:off x="5783758" y="249498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 name="rc138"/>
            <p:cNvSpPr/>
            <p:nvPr/>
          </p:nvSpPr>
          <p:spPr>
            <a:xfrm>
              <a:off x="6080214" y="249498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 name="rc139"/>
            <p:cNvSpPr/>
            <p:nvPr/>
          </p:nvSpPr>
          <p:spPr>
            <a:xfrm>
              <a:off x="6376669" y="249498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 name="rc140"/>
            <p:cNvSpPr/>
            <p:nvPr/>
          </p:nvSpPr>
          <p:spPr>
            <a:xfrm>
              <a:off x="6673124" y="2494981"/>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1" name="rc141"/>
            <p:cNvSpPr/>
            <p:nvPr/>
          </p:nvSpPr>
          <p:spPr>
            <a:xfrm>
              <a:off x="6969579" y="249498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2" name="rc142"/>
            <p:cNvSpPr/>
            <p:nvPr/>
          </p:nvSpPr>
          <p:spPr>
            <a:xfrm>
              <a:off x="7266034" y="249498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3" name="rc143"/>
            <p:cNvSpPr/>
            <p:nvPr/>
          </p:nvSpPr>
          <p:spPr>
            <a:xfrm>
              <a:off x="7562489" y="249498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4" name="rc144"/>
            <p:cNvSpPr/>
            <p:nvPr/>
          </p:nvSpPr>
          <p:spPr>
            <a:xfrm>
              <a:off x="7858944" y="2494981"/>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5" name="rc145"/>
            <p:cNvSpPr/>
            <p:nvPr/>
          </p:nvSpPr>
          <p:spPr>
            <a:xfrm>
              <a:off x="8155400" y="2494981"/>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6" name="rc146"/>
            <p:cNvSpPr/>
            <p:nvPr/>
          </p:nvSpPr>
          <p:spPr>
            <a:xfrm>
              <a:off x="8451855" y="249498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47" name="rc147"/>
            <p:cNvSpPr/>
            <p:nvPr/>
          </p:nvSpPr>
          <p:spPr>
            <a:xfrm>
              <a:off x="8748310" y="249498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8" name="rc148"/>
            <p:cNvSpPr/>
            <p:nvPr/>
          </p:nvSpPr>
          <p:spPr>
            <a:xfrm>
              <a:off x="1929842" y="233745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9" name="rc149"/>
            <p:cNvSpPr/>
            <p:nvPr/>
          </p:nvSpPr>
          <p:spPr>
            <a:xfrm>
              <a:off x="2226297" y="233745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50" name="rc150"/>
            <p:cNvSpPr/>
            <p:nvPr/>
          </p:nvSpPr>
          <p:spPr>
            <a:xfrm>
              <a:off x="2522752" y="233745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51" name="rc151"/>
            <p:cNvSpPr/>
            <p:nvPr/>
          </p:nvSpPr>
          <p:spPr>
            <a:xfrm>
              <a:off x="2819207" y="233745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52" name="rc152"/>
            <p:cNvSpPr/>
            <p:nvPr/>
          </p:nvSpPr>
          <p:spPr>
            <a:xfrm>
              <a:off x="3115662" y="233745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53" name="rc153"/>
            <p:cNvSpPr/>
            <p:nvPr/>
          </p:nvSpPr>
          <p:spPr>
            <a:xfrm>
              <a:off x="3412117" y="233745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54" name="rc154"/>
            <p:cNvSpPr/>
            <p:nvPr/>
          </p:nvSpPr>
          <p:spPr>
            <a:xfrm>
              <a:off x="3708572" y="233745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 name="rc155"/>
            <p:cNvSpPr/>
            <p:nvPr/>
          </p:nvSpPr>
          <p:spPr>
            <a:xfrm>
              <a:off x="4005028"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6" name="rc156"/>
            <p:cNvSpPr/>
            <p:nvPr/>
          </p:nvSpPr>
          <p:spPr>
            <a:xfrm>
              <a:off x="4301483" y="233745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7" name="rc157"/>
            <p:cNvSpPr/>
            <p:nvPr/>
          </p:nvSpPr>
          <p:spPr>
            <a:xfrm>
              <a:off x="4597938"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8" name="rc158"/>
            <p:cNvSpPr/>
            <p:nvPr/>
          </p:nvSpPr>
          <p:spPr>
            <a:xfrm>
              <a:off x="4894393" y="233745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9" name="rc159"/>
            <p:cNvSpPr/>
            <p:nvPr/>
          </p:nvSpPr>
          <p:spPr>
            <a:xfrm>
              <a:off x="5190848"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 name="rc160"/>
            <p:cNvSpPr/>
            <p:nvPr/>
          </p:nvSpPr>
          <p:spPr>
            <a:xfrm>
              <a:off x="5487303"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1" name="rc161"/>
            <p:cNvSpPr/>
            <p:nvPr/>
          </p:nvSpPr>
          <p:spPr>
            <a:xfrm>
              <a:off x="5783758"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 name="rc162"/>
            <p:cNvSpPr/>
            <p:nvPr/>
          </p:nvSpPr>
          <p:spPr>
            <a:xfrm>
              <a:off x="6080214"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 name="rc163"/>
            <p:cNvSpPr/>
            <p:nvPr/>
          </p:nvSpPr>
          <p:spPr>
            <a:xfrm>
              <a:off x="6376669"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4" name="rc164"/>
            <p:cNvSpPr/>
            <p:nvPr/>
          </p:nvSpPr>
          <p:spPr>
            <a:xfrm>
              <a:off x="6673124"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 name="rc165"/>
            <p:cNvSpPr/>
            <p:nvPr/>
          </p:nvSpPr>
          <p:spPr>
            <a:xfrm>
              <a:off x="6969579"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 name="rc166"/>
            <p:cNvSpPr/>
            <p:nvPr/>
          </p:nvSpPr>
          <p:spPr>
            <a:xfrm>
              <a:off x="7266034"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7" name="rc167"/>
            <p:cNvSpPr/>
            <p:nvPr/>
          </p:nvSpPr>
          <p:spPr>
            <a:xfrm>
              <a:off x="7562489"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8" name="rc168"/>
            <p:cNvSpPr/>
            <p:nvPr/>
          </p:nvSpPr>
          <p:spPr>
            <a:xfrm>
              <a:off x="7858944" y="233745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69" name="rc169"/>
            <p:cNvSpPr/>
            <p:nvPr/>
          </p:nvSpPr>
          <p:spPr>
            <a:xfrm>
              <a:off x="8155400"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0" name="rc170"/>
            <p:cNvSpPr/>
            <p:nvPr/>
          </p:nvSpPr>
          <p:spPr>
            <a:xfrm>
              <a:off x="8451855" y="233745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71" name="rc171"/>
            <p:cNvSpPr/>
            <p:nvPr/>
          </p:nvSpPr>
          <p:spPr>
            <a:xfrm>
              <a:off x="8748310" y="233745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2" name="rc172"/>
            <p:cNvSpPr/>
            <p:nvPr/>
          </p:nvSpPr>
          <p:spPr>
            <a:xfrm>
              <a:off x="3708572" y="217992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3" name="rc173"/>
            <p:cNvSpPr/>
            <p:nvPr/>
          </p:nvSpPr>
          <p:spPr>
            <a:xfrm>
              <a:off x="4005028" y="217992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4" name="rc174"/>
            <p:cNvSpPr/>
            <p:nvPr/>
          </p:nvSpPr>
          <p:spPr>
            <a:xfrm>
              <a:off x="4301483" y="21799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5" name="rc175"/>
            <p:cNvSpPr/>
            <p:nvPr/>
          </p:nvSpPr>
          <p:spPr>
            <a:xfrm>
              <a:off x="4597938"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6" name="rc176"/>
            <p:cNvSpPr/>
            <p:nvPr/>
          </p:nvSpPr>
          <p:spPr>
            <a:xfrm>
              <a:off x="4894393"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7" name="rc177"/>
            <p:cNvSpPr/>
            <p:nvPr/>
          </p:nvSpPr>
          <p:spPr>
            <a:xfrm>
              <a:off x="5190848"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8" name="rc178"/>
            <p:cNvSpPr/>
            <p:nvPr/>
          </p:nvSpPr>
          <p:spPr>
            <a:xfrm>
              <a:off x="5487303"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9" name="rc179"/>
            <p:cNvSpPr/>
            <p:nvPr/>
          </p:nvSpPr>
          <p:spPr>
            <a:xfrm>
              <a:off x="5783758"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0" name="rc180"/>
            <p:cNvSpPr/>
            <p:nvPr/>
          </p:nvSpPr>
          <p:spPr>
            <a:xfrm>
              <a:off x="6080214"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1" name="rc181"/>
            <p:cNvSpPr/>
            <p:nvPr/>
          </p:nvSpPr>
          <p:spPr>
            <a:xfrm>
              <a:off x="6376669"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2" name="rc182"/>
            <p:cNvSpPr/>
            <p:nvPr/>
          </p:nvSpPr>
          <p:spPr>
            <a:xfrm>
              <a:off x="6673124"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3" name="rc183"/>
            <p:cNvSpPr/>
            <p:nvPr/>
          </p:nvSpPr>
          <p:spPr>
            <a:xfrm>
              <a:off x="6969579"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4" name="rc184"/>
            <p:cNvSpPr/>
            <p:nvPr/>
          </p:nvSpPr>
          <p:spPr>
            <a:xfrm>
              <a:off x="7266034"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5" name="rc185"/>
            <p:cNvSpPr/>
            <p:nvPr/>
          </p:nvSpPr>
          <p:spPr>
            <a:xfrm>
              <a:off x="7562489"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6" name="rc186"/>
            <p:cNvSpPr/>
            <p:nvPr/>
          </p:nvSpPr>
          <p:spPr>
            <a:xfrm>
              <a:off x="7858944"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7" name="rc187"/>
            <p:cNvSpPr/>
            <p:nvPr/>
          </p:nvSpPr>
          <p:spPr>
            <a:xfrm>
              <a:off x="8155400"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8" name="rc188"/>
            <p:cNvSpPr/>
            <p:nvPr/>
          </p:nvSpPr>
          <p:spPr>
            <a:xfrm>
              <a:off x="8451855" y="217992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9" name="rc189"/>
            <p:cNvSpPr/>
            <p:nvPr/>
          </p:nvSpPr>
          <p:spPr>
            <a:xfrm>
              <a:off x="8748310" y="217992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0" name="rc190"/>
            <p:cNvSpPr/>
            <p:nvPr/>
          </p:nvSpPr>
          <p:spPr>
            <a:xfrm>
              <a:off x="2522752" y="281004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1" name="rc191"/>
            <p:cNvSpPr/>
            <p:nvPr/>
          </p:nvSpPr>
          <p:spPr>
            <a:xfrm>
              <a:off x="2819207" y="2810043"/>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92" name="rc192"/>
            <p:cNvSpPr/>
            <p:nvPr/>
          </p:nvSpPr>
          <p:spPr>
            <a:xfrm>
              <a:off x="3115662" y="2810043"/>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3" name="rc193"/>
            <p:cNvSpPr/>
            <p:nvPr/>
          </p:nvSpPr>
          <p:spPr>
            <a:xfrm>
              <a:off x="3412117" y="281004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4" name="rc194"/>
            <p:cNvSpPr/>
            <p:nvPr/>
          </p:nvSpPr>
          <p:spPr>
            <a:xfrm>
              <a:off x="3708572" y="281004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5" name="rc195"/>
            <p:cNvSpPr/>
            <p:nvPr/>
          </p:nvSpPr>
          <p:spPr>
            <a:xfrm>
              <a:off x="4005028" y="281004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6" name="rc196"/>
            <p:cNvSpPr/>
            <p:nvPr/>
          </p:nvSpPr>
          <p:spPr>
            <a:xfrm>
              <a:off x="4301483" y="281004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97" name="rc197"/>
            <p:cNvSpPr/>
            <p:nvPr/>
          </p:nvSpPr>
          <p:spPr>
            <a:xfrm>
              <a:off x="4597938" y="281004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8" name="rc198"/>
            <p:cNvSpPr/>
            <p:nvPr/>
          </p:nvSpPr>
          <p:spPr>
            <a:xfrm>
              <a:off x="4894393" y="281004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9" name="rc199"/>
            <p:cNvSpPr/>
            <p:nvPr/>
          </p:nvSpPr>
          <p:spPr>
            <a:xfrm>
              <a:off x="5190848" y="281004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0" name="rc200"/>
            <p:cNvSpPr/>
            <p:nvPr/>
          </p:nvSpPr>
          <p:spPr>
            <a:xfrm>
              <a:off x="5487303" y="2810043"/>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1" name="rc201"/>
            <p:cNvSpPr/>
            <p:nvPr/>
          </p:nvSpPr>
          <p:spPr>
            <a:xfrm>
              <a:off x="5783758" y="2810043"/>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2" name="rc202"/>
            <p:cNvSpPr/>
            <p:nvPr/>
          </p:nvSpPr>
          <p:spPr>
            <a:xfrm>
              <a:off x="6080214" y="281004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3" name="rc203"/>
            <p:cNvSpPr/>
            <p:nvPr/>
          </p:nvSpPr>
          <p:spPr>
            <a:xfrm>
              <a:off x="6376669" y="281004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04" name="rc204"/>
            <p:cNvSpPr/>
            <p:nvPr/>
          </p:nvSpPr>
          <p:spPr>
            <a:xfrm>
              <a:off x="6673124" y="281004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5" name="rc205"/>
            <p:cNvSpPr/>
            <p:nvPr/>
          </p:nvSpPr>
          <p:spPr>
            <a:xfrm>
              <a:off x="6969579" y="281004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6" name="rc206"/>
            <p:cNvSpPr/>
            <p:nvPr/>
          </p:nvSpPr>
          <p:spPr>
            <a:xfrm>
              <a:off x="7266034" y="2810043"/>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7" name="rc207"/>
            <p:cNvSpPr/>
            <p:nvPr/>
          </p:nvSpPr>
          <p:spPr>
            <a:xfrm>
              <a:off x="7562489" y="281004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8" name="rc208"/>
            <p:cNvSpPr/>
            <p:nvPr/>
          </p:nvSpPr>
          <p:spPr>
            <a:xfrm>
              <a:off x="7858944" y="281004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9" name="rc209"/>
            <p:cNvSpPr/>
            <p:nvPr/>
          </p:nvSpPr>
          <p:spPr>
            <a:xfrm>
              <a:off x="1929842" y="2179920"/>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10" name="rc210"/>
            <p:cNvSpPr/>
            <p:nvPr/>
          </p:nvSpPr>
          <p:spPr>
            <a:xfrm>
              <a:off x="2226297" y="217992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11" name="rc211"/>
            <p:cNvSpPr/>
            <p:nvPr/>
          </p:nvSpPr>
          <p:spPr>
            <a:xfrm>
              <a:off x="2522752" y="217992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12" name="rc212"/>
            <p:cNvSpPr/>
            <p:nvPr/>
          </p:nvSpPr>
          <p:spPr>
            <a:xfrm>
              <a:off x="2819207" y="217992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13" name="rc213"/>
            <p:cNvSpPr/>
            <p:nvPr/>
          </p:nvSpPr>
          <p:spPr>
            <a:xfrm>
              <a:off x="3115662" y="217992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14" name="rc214"/>
            <p:cNvSpPr/>
            <p:nvPr/>
          </p:nvSpPr>
          <p:spPr>
            <a:xfrm>
              <a:off x="3412117" y="217992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15" name="rc215"/>
            <p:cNvSpPr/>
            <p:nvPr/>
          </p:nvSpPr>
          <p:spPr>
            <a:xfrm>
              <a:off x="1929842" y="3440166"/>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6" name="rc216"/>
            <p:cNvSpPr/>
            <p:nvPr/>
          </p:nvSpPr>
          <p:spPr>
            <a:xfrm>
              <a:off x="2226297" y="3440166"/>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7" name="rc217"/>
            <p:cNvSpPr/>
            <p:nvPr/>
          </p:nvSpPr>
          <p:spPr>
            <a:xfrm>
              <a:off x="2522752" y="344016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8" name="rc218"/>
            <p:cNvSpPr/>
            <p:nvPr/>
          </p:nvSpPr>
          <p:spPr>
            <a:xfrm>
              <a:off x="2819207"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9" name="rc219"/>
            <p:cNvSpPr/>
            <p:nvPr/>
          </p:nvSpPr>
          <p:spPr>
            <a:xfrm>
              <a:off x="3115662"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0" name="rc220"/>
            <p:cNvSpPr/>
            <p:nvPr/>
          </p:nvSpPr>
          <p:spPr>
            <a:xfrm>
              <a:off x="3412117"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1" name="rc221"/>
            <p:cNvSpPr/>
            <p:nvPr/>
          </p:nvSpPr>
          <p:spPr>
            <a:xfrm>
              <a:off x="3708572"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2" name="rc222"/>
            <p:cNvSpPr/>
            <p:nvPr/>
          </p:nvSpPr>
          <p:spPr>
            <a:xfrm>
              <a:off x="4005028" y="344016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3" name="rc223"/>
            <p:cNvSpPr/>
            <p:nvPr/>
          </p:nvSpPr>
          <p:spPr>
            <a:xfrm>
              <a:off x="4301483" y="344016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4" name="rc224"/>
            <p:cNvSpPr/>
            <p:nvPr/>
          </p:nvSpPr>
          <p:spPr>
            <a:xfrm>
              <a:off x="4597938" y="3440166"/>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25" name="rc225"/>
            <p:cNvSpPr/>
            <p:nvPr/>
          </p:nvSpPr>
          <p:spPr>
            <a:xfrm>
              <a:off x="4894393"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6" name="rc226"/>
            <p:cNvSpPr/>
            <p:nvPr/>
          </p:nvSpPr>
          <p:spPr>
            <a:xfrm>
              <a:off x="5190848" y="3440166"/>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7" name="rc227"/>
            <p:cNvSpPr/>
            <p:nvPr/>
          </p:nvSpPr>
          <p:spPr>
            <a:xfrm>
              <a:off x="5487303"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8" name="rc228"/>
            <p:cNvSpPr/>
            <p:nvPr/>
          </p:nvSpPr>
          <p:spPr>
            <a:xfrm>
              <a:off x="5783758" y="344016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9" name="rc229"/>
            <p:cNvSpPr/>
            <p:nvPr/>
          </p:nvSpPr>
          <p:spPr>
            <a:xfrm>
              <a:off x="6080214" y="344016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0" name="rc230"/>
            <p:cNvSpPr/>
            <p:nvPr/>
          </p:nvSpPr>
          <p:spPr>
            <a:xfrm>
              <a:off x="6376669"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6673124" y="3440166"/>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2" name="rc232"/>
            <p:cNvSpPr/>
            <p:nvPr/>
          </p:nvSpPr>
          <p:spPr>
            <a:xfrm>
              <a:off x="6969579" y="344016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3" name="rc233"/>
            <p:cNvSpPr/>
            <p:nvPr/>
          </p:nvSpPr>
          <p:spPr>
            <a:xfrm>
              <a:off x="7266034"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4" name="rc234"/>
            <p:cNvSpPr/>
            <p:nvPr/>
          </p:nvSpPr>
          <p:spPr>
            <a:xfrm>
              <a:off x="7562489" y="344016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5" name="rc235"/>
            <p:cNvSpPr/>
            <p:nvPr/>
          </p:nvSpPr>
          <p:spPr>
            <a:xfrm>
              <a:off x="7858944" y="3440166"/>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36" name="rc236"/>
            <p:cNvSpPr/>
            <p:nvPr/>
          </p:nvSpPr>
          <p:spPr>
            <a:xfrm>
              <a:off x="8155400" y="3440166"/>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7" name="rc237"/>
            <p:cNvSpPr/>
            <p:nvPr/>
          </p:nvSpPr>
          <p:spPr>
            <a:xfrm>
              <a:off x="8451855" y="3440166"/>
              <a:ext cx="296455" cy="7876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38" name="rc238"/>
            <p:cNvSpPr/>
            <p:nvPr/>
          </p:nvSpPr>
          <p:spPr>
            <a:xfrm>
              <a:off x="8748310" y="3440166"/>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39" name="rc239"/>
            <p:cNvSpPr/>
            <p:nvPr/>
          </p:nvSpPr>
          <p:spPr>
            <a:xfrm>
              <a:off x="1929842" y="320387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0" name="rc240"/>
            <p:cNvSpPr/>
            <p:nvPr/>
          </p:nvSpPr>
          <p:spPr>
            <a:xfrm>
              <a:off x="2226297" y="320387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1" name="rc241"/>
            <p:cNvSpPr/>
            <p:nvPr/>
          </p:nvSpPr>
          <p:spPr>
            <a:xfrm>
              <a:off x="2522752" y="320387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2" name="rc242"/>
            <p:cNvSpPr/>
            <p:nvPr/>
          </p:nvSpPr>
          <p:spPr>
            <a:xfrm>
              <a:off x="2819207" y="320387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3" name="rc243"/>
            <p:cNvSpPr/>
            <p:nvPr/>
          </p:nvSpPr>
          <p:spPr>
            <a:xfrm>
              <a:off x="3115662" y="320387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4" name="rc244"/>
            <p:cNvSpPr/>
            <p:nvPr/>
          </p:nvSpPr>
          <p:spPr>
            <a:xfrm>
              <a:off x="3412117" y="320387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5" name="rc245"/>
            <p:cNvSpPr/>
            <p:nvPr/>
          </p:nvSpPr>
          <p:spPr>
            <a:xfrm>
              <a:off x="3708572" y="320387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6" name="rc246"/>
            <p:cNvSpPr/>
            <p:nvPr/>
          </p:nvSpPr>
          <p:spPr>
            <a:xfrm>
              <a:off x="4005028" y="320387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7" name="rc247"/>
            <p:cNvSpPr/>
            <p:nvPr/>
          </p:nvSpPr>
          <p:spPr>
            <a:xfrm>
              <a:off x="4301483" y="320387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8" name="rc248"/>
            <p:cNvSpPr/>
            <p:nvPr/>
          </p:nvSpPr>
          <p:spPr>
            <a:xfrm>
              <a:off x="4597938" y="320387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9" name="rc249"/>
            <p:cNvSpPr/>
            <p:nvPr/>
          </p:nvSpPr>
          <p:spPr>
            <a:xfrm>
              <a:off x="4894393" y="320387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50" name="rc250"/>
            <p:cNvSpPr/>
            <p:nvPr/>
          </p:nvSpPr>
          <p:spPr>
            <a:xfrm>
              <a:off x="5190848" y="320387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51" name="rc251"/>
            <p:cNvSpPr/>
            <p:nvPr/>
          </p:nvSpPr>
          <p:spPr>
            <a:xfrm>
              <a:off x="5487303" y="320387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2" name="rc252"/>
            <p:cNvSpPr/>
            <p:nvPr/>
          </p:nvSpPr>
          <p:spPr>
            <a:xfrm>
              <a:off x="5783758" y="320387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3" name="rc253"/>
            <p:cNvSpPr/>
            <p:nvPr/>
          </p:nvSpPr>
          <p:spPr>
            <a:xfrm>
              <a:off x="6080214" y="320387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4" name="rc254"/>
            <p:cNvSpPr/>
            <p:nvPr/>
          </p:nvSpPr>
          <p:spPr>
            <a:xfrm>
              <a:off x="6376669" y="3203870"/>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5" name="rc255"/>
            <p:cNvSpPr/>
            <p:nvPr/>
          </p:nvSpPr>
          <p:spPr>
            <a:xfrm>
              <a:off x="6673124" y="320387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6" name="rc256"/>
            <p:cNvSpPr/>
            <p:nvPr/>
          </p:nvSpPr>
          <p:spPr>
            <a:xfrm>
              <a:off x="6969579" y="320387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7" name="rc257"/>
            <p:cNvSpPr/>
            <p:nvPr/>
          </p:nvSpPr>
          <p:spPr>
            <a:xfrm>
              <a:off x="7266034" y="320387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8" name="rc258"/>
            <p:cNvSpPr/>
            <p:nvPr/>
          </p:nvSpPr>
          <p:spPr>
            <a:xfrm>
              <a:off x="7562489" y="320387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9" name="rc259"/>
            <p:cNvSpPr/>
            <p:nvPr/>
          </p:nvSpPr>
          <p:spPr>
            <a:xfrm>
              <a:off x="7858944" y="320387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0" name="rc260"/>
            <p:cNvSpPr/>
            <p:nvPr/>
          </p:nvSpPr>
          <p:spPr>
            <a:xfrm>
              <a:off x="8155400" y="320387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1" name="rc261"/>
            <p:cNvSpPr/>
            <p:nvPr/>
          </p:nvSpPr>
          <p:spPr>
            <a:xfrm>
              <a:off x="8451855" y="320387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62" name="rc262"/>
            <p:cNvSpPr/>
            <p:nvPr/>
          </p:nvSpPr>
          <p:spPr>
            <a:xfrm>
              <a:off x="8748310" y="320387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3" name="rc263"/>
            <p:cNvSpPr/>
            <p:nvPr/>
          </p:nvSpPr>
          <p:spPr>
            <a:xfrm>
              <a:off x="1929842" y="2810043"/>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4" name="rc264"/>
            <p:cNvSpPr/>
            <p:nvPr/>
          </p:nvSpPr>
          <p:spPr>
            <a:xfrm>
              <a:off x="2226297" y="281004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65" name="rc265"/>
            <p:cNvSpPr/>
            <p:nvPr/>
          </p:nvSpPr>
          <p:spPr>
            <a:xfrm>
              <a:off x="8155400" y="281004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6" name="rc266"/>
            <p:cNvSpPr/>
            <p:nvPr/>
          </p:nvSpPr>
          <p:spPr>
            <a:xfrm>
              <a:off x="8451855" y="281004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7" name="rc267"/>
            <p:cNvSpPr/>
            <p:nvPr/>
          </p:nvSpPr>
          <p:spPr>
            <a:xfrm>
              <a:off x="8748310" y="281004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8" name="rc268"/>
            <p:cNvSpPr/>
            <p:nvPr/>
          </p:nvSpPr>
          <p:spPr>
            <a:xfrm>
              <a:off x="1929842" y="3755228"/>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9" name="rc269"/>
            <p:cNvSpPr/>
            <p:nvPr/>
          </p:nvSpPr>
          <p:spPr>
            <a:xfrm>
              <a:off x="2226297" y="3755228"/>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70" name="rc270"/>
            <p:cNvSpPr/>
            <p:nvPr/>
          </p:nvSpPr>
          <p:spPr>
            <a:xfrm>
              <a:off x="2522752" y="375522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1" name="rc271"/>
            <p:cNvSpPr/>
            <p:nvPr/>
          </p:nvSpPr>
          <p:spPr>
            <a:xfrm>
              <a:off x="2819207" y="375522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2" name="rc272"/>
            <p:cNvSpPr/>
            <p:nvPr/>
          </p:nvSpPr>
          <p:spPr>
            <a:xfrm>
              <a:off x="3115662" y="375522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3" name="rc273"/>
            <p:cNvSpPr/>
            <p:nvPr/>
          </p:nvSpPr>
          <p:spPr>
            <a:xfrm>
              <a:off x="3412117" y="375522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4" name="rc274"/>
            <p:cNvSpPr/>
            <p:nvPr/>
          </p:nvSpPr>
          <p:spPr>
            <a:xfrm>
              <a:off x="3708572" y="375522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5" name="rc275"/>
            <p:cNvSpPr/>
            <p:nvPr/>
          </p:nvSpPr>
          <p:spPr>
            <a:xfrm>
              <a:off x="4005028" y="375522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6" name="rc276"/>
            <p:cNvSpPr/>
            <p:nvPr/>
          </p:nvSpPr>
          <p:spPr>
            <a:xfrm>
              <a:off x="4301483" y="375522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7" name="rc277"/>
            <p:cNvSpPr/>
            <p:nvPr/>
          </p:nvSpPr>
          <p:spPr>
            <a:xfrm>
              <a:off x="4597938" y="3755228"/>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78" name="rc278"/>
            <p:cNvSpPr/>
            <p:nvPr/>
          </p:nvSpPr>
          <p:spPr>
            <a:xfrm>
              <a:off x="4894393" y="3755228"/>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79" name="rc279"/>
            <p:cNvSpPr/>
            <p:nvPr/>
          </p:nvSpPr>
          <p:spPr>
            <a:xfrm>
              <a:off x="5190848" y="3755228"/>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80" name="rc280"/>
            <p:cNvSpPr/>
            <p:nvPr/>
          </p:nvSpPr>
          <p:spPr>
            <a:xfrm>
              <a:off x="5487303" y="375522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81" name="rc281"/>
            <p:cNvSpPr/>
            <p:nvPr/>
          </p:nvSpPr>
          <p:spPr>
            <a:xfrm>
              <a:off x="5783758" y="375522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2" name="rc282"/>
            <p:cNvSpPr/>
            <p:nvPr/>
          </p:nvSpPr>
          <p:spPr>
            <a:xfrm>
              <a:off x="6080214" y="375522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3" name="rc283"/>
            <p:cNvSpPr/>
            <p:nvPr/>
          </p:nvSpPr>
          <p:spPr>
            <a:xfrm>
              <a:off x="6376669" y="375522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4" name="rc284"/>
            <p:cNvSpPr/>
            <p:nvPr/>
          </p:nvSpPr>
          <p:spPr>
            <a:xfrm>
              <a:off x="6673124" y="375522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5" name="rc285"/>
            <p:cNvSpPr/>
            <p:nvPr/>
          </p:nvSpPr>
          <p:spPr>
            <a:xfrm>
              <a:off x="6969579" y="375522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6" name="rc286"/>
            <p:cNvSpPr/>
            <p:nvPr/>
          </p:nvSpPr>
          <p:spPr>
            <a:xfrm>
              <a:off x="7266034" y="375522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7" name="rc287"/>
            <p:cNvSpPr/>
            <p:nvPr/>
          </p:nvSpPr>
          <p:spPr>
            <a:xfrm>
              <a:off x="7562489" y="375522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8" name="rc288"/>
            <p:cNvSpPr/>
            <p:nvPr/>
          </p:nvSpPr>
          <p:spPr>
            <a:xfrm>
              <a:off x="7858944" y="375522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9" name="rc289"/>
            <p:cNvSpPr/>
            <p:nvPr/>
          </p:nvSpPr>
          <p:spPr>
            <a:xfrm>
              <a:off x="8155400" y="3755228"/>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0" name="rc290"/>
            <p:cNvSpPr/>
            <p:nvPr/>
          </p:nvSpPr>
          <p:spPr>
            <a:xfrm>
              <a:off x="8451855" y="375522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1" name="rc291"/>
            <p:cNvSpPr/>
            <p:nvPr/>
          </p:nvSpPr>
          <p:spPr>
            <a:xfrm>
              <a:off x="8748310" y="3755228"/>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2" name="rc292"/>
            <p:cNvSpPr/>
            <p:nvPr/>
          </p:nvSpPr>
          <p:spPr>
            <a:xfrm>
              <a:off x="1929842"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3" name="rc293"/>
            <p:cNvSpPr/>
            <p:nvPr/>
          </p:nvSpPr>
          <p:spPr>
            <a:xfrm>
              <a:off x="2226297"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4" name="rc294"/>
            <p:cNvSpPr/>
            <p:nvPr/>
          </p:nvSpPr>
          <p:spPr>
            <a:xfrm>
              <a:off x="2522752"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5" name="rc295"/>
            <p:cNvSpPr/>
            <p:nvPr/>
          </p:nvSpPr>
          <p:spPr>
            <a:xfrm>
              <a:off x="2819207"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6" name="rc296"/>
            <p:cNvSpPr/>
            <p:nvPr/>
          </p:nvSpPr>
          <p:spPr>
            <a:xfrm>
              <a:off x="3115662"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7" name="rc297"/>
            <p:cNvSpPr/>
            <p:nvPr/>
          </p:nvSpPr>
          <p:spPr>
            <a:xfrm>
              <a:off x="3412117" y="241621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8" name="rc298"/>
            <p:cNvSpPr/>
            <p:nvPr/>
          </p:nvSpPr>
          <p:spPr>
            <a:xfrm>
              <a:off x="3708572" y="241621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9" name="rc299"/>
            <p:cNvSpPr/>
            <p:nvPr/>
          </p:nvSpPr>
          <p:spPr>
            <a:xfrm>
              <a:off x="4005028" y="241621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0" name="rc300"/>
            <p:cNvSpPr/>
            <p:nvPr/>
          </p:nvSpPr>
          <p:spPr>
            <a:xfrm>
              <a:off x="4301483"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1" name="rc301"/>
            <p:cNvSpPr/>
            <p:nvPr/>
          </p:nvSpPr>
          <p:spPr>
            <a:xfrm>
              <a:off x="4597938"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2" name="rc302"/>
            <p:cNvSpPr/>
            <p:nvPr/>
          </p:nvSpPr>
          <p:spPr>
            <a:xfrm>
              <a:off x="4894393"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3" name="rc303"/>
            <p:cNvSpPr/>
            <p:nvPr/>
          </p:nvSpPr>
          <p:spPr>
            <a:xfrm>
              <a:off x="5190848"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4" name="rc304"/>
            <p:cNvSpPr/>
            <p:nvPr/>
          </p:nvSpPr>
          <p:spPr>
            <a:xfrm>
              <a:off x="5487303" y="241621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5" name="rc305"/>
            <p:cNvSpPr/>
            <p:nvPr/>
          </p:nvSpPr>
          <p:spPr>
            <a:xfrm>
              <a:off x="5783758" y="241621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6" name="rc306"/>
            <p:cNvSpPr/>
            <p:nvPr/>
          </p:nvSpPr>
          <p:spPr>
            <a:xfrm>
              <a:off x="6080214" y="2416216"/>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7" name="rc307"/>
            <p:cNvSpPr/>
            <p:nvPr/>
          </p:nvSpPr>
          <p:spPr>
            <a:xfrm>
              <a:off x="6376669" y="241621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8" name="rc308"/>
            <p:cNvSpPr/>
            <p:nvPr/>
          </p:nvSpPr>
          <p:spPr>
            <a:xfrm>
              <a:off x="6673124" y="241621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9" name="rc309"/>
            <p:cNvSpPr/>
            <p:nvPr/>
          </p:nvSpPr>
          <p:spPr>
            <a:xfrm>
              <a:off x="6969579" y="2416216"/>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10" name="rc310"/>
            <p:cNvSpPr/>
            <p:nvPr/>
          </p:nvSpPr>
          <p:spPr>
            <a:xfrm>
              <a:off x="7266034" y="2416216"/>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11" name="rc311"/>
            <p:cNvSpPr/>
            <p:nvPr/>
          </p:nvSpPr>
          <p:spPr>
            <a:xfrm>
              <a:off x="7562489" y="241621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12" name="rc312"/>
            <p:cNvSpPr/>
            <p:nvPr/>
          </p:nvSpPr>
          <p:spPr>
            <a:xfrm>
              <a:off x="7858944" y="241621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13" name="rc313"/>
            <p:cNvSpPr/>
            <p:nvPr/>
          </p:nvSpPr>
          <p:spPr>
            <a:xfrm>
              <a:off x="8155400" y="2416216"/>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4" name="rc314"/>
            <p:cNvSpPr/>
            <p:nvPr/>
          </p:nvSpPr>
          <p:spPr>
            <a:xfrm>
              <a:off x="8451855" y="2416216"/>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15" name="rc315"/>
            <p:cNvSpPr/>
            <p:nvPr/>
          </p:nvSpPr>
          <p:spPr>
            <a:xfrm>
              <a:off x="8748310" y="2416216"/>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16" name="rc316"/>
            <p:cNvSpPr/>
            <p:nvPr/>
          </p:nvSpPr>
          <p:spPr>
            <a:xfrm>
              <a:off x="4005028" y="477917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17" name="rc317"/>
            <p:cNvSpPr/>
            <p:nvPr/>
          </p:nvSpPr>
          <p:spPr>
            <a:xfrm>
              <a:off x="4301483" y="4779178"/>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18" name="rc318"/>
            <p:cNvSpPr/>
            <p:nvPr/>
          </p:nvSpPr>
          <p:spPr>
            <a:xfrm>
              <a:off x="4597938" y="4779178"/>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19" name="rc319"/>
            <p:cNvSpPr/>
            <p:nvPr/>
          </p:nvSpPr>
          <p:spPr>
            <a:xfrm>
              <a:off x="4894393" y="4779178"/>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20" name="rc320"/>
            <p:cNvSpPr/>
            <p:nvPr/>
          </p:nvSpPr>
          <p:spPr>
            <a:xfrm>
              <a:off x="5190848" y="477917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1" name="rc321"/>
            <p:cNvSpPr/>
            <p:nvPr/>
          </p:nvSpPr>
          <p:spPr>
            <a:xfrm>
              <a:off x="5487303" y="477917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22" name="rc322"/>
            <p:cNvSpPr/>
            <p:nvPr/>
          </p:nvSpPr>
          <p:spPr>
            <a:xfrm>
              <a:off x="5783758" y="477917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23" name="rc323"/>
            <p:cNvSpPr/>
            <p:nvPr/>
          </p:nvSpPr>
          <p:spPr>
            <a:xfrm>
              <a:off x="6080214" y="4779178"/>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24" name="rc324"/>
            <p:cNvSpPr/>
            <p:nvPr/>
          </p:nvSpPr>
          <p:spPr>
            <a:xfrm>
              <a:off x="6376669" y="4779178"/>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25" name="rc325"/>
            <p:cNvSpPr/>
            <p:nvPr/>
          </p:nvSpPr>
          <p:spPr>
            <a:xfrm>
              <a:off x="6673124" y="4779178"/>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26" name="rc326"/>
            <p:cNvSpPr/>
            <p:nvPr/>
          </p:nvSpPr>
          <p:spPr>
            <a:xfrm>
              <a:off x="6969579" y="4779178"/>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27" name="rc327"/>
            <p:cNvSpPr/>
            <p:nvPr/>
          </p:nvSpPr>
          <p:spPr>
            <a:xfrm>
              <a:off x="7266034" y="4779178"/>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28" name="rc328"/>
            <p:cNvSpPr/>
            <p:nvPr/>
          </p:nvSpPr>
          <p:spPr>
            <a:xfrm>
              <a:off x="7562489" y="4779178"/>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29" name="rc329"/>
            <p:cNvSpPr/>
            <p:nvPr/>
          </p:nvSpPr>
          <p:spPr>
            <a:xfrm>
              <a:off x="7858944" y="4779178"/>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30" name="rc330"/>
            <p:cNvSpPr/>
            <p:nvPr/>
          </p:nvSpPr>
          <p:spPr>
            <a:xfrm>
              <a:off x="8155400" y="4779178"/>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31" name="rc331"/>
            <p:cNvSpPr/>
            <p:nvPr/>
          </p:nvSpPr>
          <p:spPr>
            <a:xfrm>
              <a:off x="8451855" y="4779178"/>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32" name="rc332"/>
            <p:cNvSpPr/>
            <p:nvPr/>
          </p:nvSpPr>
          <p:spPr>
            <a:xfrm>
              <a:off x="1929842" y="446411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33" name="rc333"/>
            <p:cNvSpPr/>
            <p:nvPr/>
          </p:nvSpPr>
          <p:spPr>
            <a:xfrm>
              <a:off x="2226297" y="446411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34" name="rc334"/>
            <p:cNvSpPr/>
            <p:nvPr/>
          </p:nvSpPr>
          <p:spPr>
            <a:xfrm>
              <a:off x="2522752" y="4464117"/>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35" name="rc335"/>
            <p:cNvSpPr/>
            <p:nvPr/>
          </p:nvSpPr>
          <p:spPr>
            <a:xfrm>
              <a:off x="2819207" y="446411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36" name="rc336"/>
            <p:cNvSpPr/>
            <p:nvPr/>
          </p:nvSpPr>
          <p:spPr>
            <a:xfrm>
              <a:off x="3115662" y="4464117"/>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37" name="rc337"/>
            <p:cNvSpPr/>
            <p:nvPr/>
          </p:nvSpPr>
          <p:spPr>
            <a:xfrm>
              <a:off x="3412117" y="4464117"/>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38" name="rc338"/>
            <p:cNvSpPr/>
            <p:nvPr/>
          </p:nvSpPr>
          <p:spPr>
            <a:xfrm>
              <a:off x="3708572" y="4464117"/>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39" name="rc339"/>
            <p:cNvSpPr/>
            <p:nvPr/>
          </p:nvSpPr>
          <p:spPr>
            <a:xfrm>
              <a:off x="4005028" y="446411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40" name="rc340"/>
            <p:cNvSpPr/>
            <p:nvPr/>
          </p:nvSpPr>
          <p:spPr>
            <a:xfrm>
              <a:off x="4301483" y="446411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41" name="rc341"/>
            <p:cNvSpPr/>
            <p:nvPr/>
          </p:nvSpPr>
          <p:spPr>
            <a:xfrm>
              <a:off x="4597938" y="4464117"/>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42" name="rc342"/>
            <p:cNvSpPr/>
            <p:nvPr/>
          </p:nvSpPr>
          <p:spPr>
            <a:xfrm>
              <a:off x="4894393" y="446411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43" name="rc343"/>
            <p:cNvSpPr/>
            <p:nvPr/>
          </p:nvSpPr>
          <p:spPr>
            <a:xfrm>
              <a:off x="5190848" y="446411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44" name="rc344"/>
            <p:cNvSpPr/>
            <p:nvPr/>
          </p:nvSpPr>
          <p:spPr>
            <a:xfrm>
              <a:off x="5487303" y="446411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45" name="rc345"/>
            <p:cNvSpPr/>
            <p:nvPr/>
          </p:nvSpPr>
          <p:spPr>
            <a:xfrm>
              <a:off x="5783758" y="446411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46" name="rc346"/>
            <p:cNvSpPr/>
            <p:nvPr/>
          </p:nvSpPr>
          <p:spPr>
            <a:xfrm>
              <a:off x="6080214" y="446411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47" name="rc347"/>
            <p:cNvSpPr/>
            <p:nvPr/>
          </p:nvSpPr>
          <p:spPr>
            <a:xfrm>
              <a:off x="6376669" y="446411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48" name="rc348"/>
            <p:cNvSpPr/>
            <p:nvPr/>
          </p:nvSpPr>
          <p:spPr>
            <a:xfrm>
              <a:off x="6673124" y="446411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49" name="rc349"/>
            <p:cNvSpPr/>
            <p:nvPr/>
          </p:nvSpPr>
          <p:spPr>
            <a:xfrm>
              <a:off x="6969579" y="4464117"/>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50" name="rc350"/>
            <p:cNvSpPr/>
            <p:nvPr/>
          </p:nvSpPr>
          <p:spPr>
            <a:xfrm>
              <a:off x="7266034" y="446411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51" name="rc351"/>
            <p:cNvSpPr/>
            <p:nvPr/>
          </p:nvSpPr>
          <p:spPr>
            <a:xfrm>
              <a:off x="7562489" y="446411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2" name="rc352"/>
            <p:cNvSpPr/>
            <p:nvPr/>
          </p:nvSpPr>
          <p:spPr>
            <a:xfrm>
              <a:off x="7858944" y="446411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53" name="rc353"/>
            <p:cNvSpPr/>
            <p:nvPr/>
          </p:nvSpPr>
          <p:spPr>
            <a:xfrm>
              <a:off x="8155400" y="446411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54" name="rc354"/>
            <p:cNvSpPr/>
            <p:nvPr/>
          </p:nvSpPr>
          <p:spPr>
            <a:xfrm>
              <a:off x="8451855" y="446411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55" name="rc355"/>
            <p:cNvSpPr/>
            <p:nvPr/>
          </p:nvSpPr>
          <p:spPr>
            <a:xfrm>
              <a:off x="8748310" y="446411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6" name="rc356"/>
            <p:cNvSpPr/>
            <p:nvPr/>
          </p:nvSpPr>
          <p:spPr>
            <a:xfrm>
              <a:off x="1929842" y="4306586"/>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57" name="rc357"/>
            <p:cNvSpPr/>
            <p:nvPr/>
          </p:nvSpPr>
          <p:spPr>
            <a:xfrm>
              <a:off x="2226297" y="4306586"/>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58" name="rc358"/>
            <p:cNvSpPr/>
            <p:nvPr/>
          </p:nvSpPr>
          <p:spPr>
            <a:xfrm>
              <a:off x="2522752" y="4306586"/>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59" name="rc359"/>
            <p:cNvSpPr/>
            <p:nvPr/>
          </p:nvSpPr>
          <p:spPr>
            <a:xfrm>
              <a:off x="2819207" y="4306586"/>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60" name="rc360"/>
            <p:cNvSpPr/>
            <p:nvPr/>
          </p:nvSpPr>
          <p:spPr>
            <a:xfrm>
              <a:off x="3115662" y="4306586"/>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61" name="rc361"/>
            <p:cNvSpPr/>
            <p:nvPr/>
          </p:nvSpPr>
          <p:spPr>
            <a:xfrm>
              <a:off x="3412117" y="4306586"/>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62" name="rc362"/>
            <p:cNvSpPr/>
            <p:nvPr/>
          </p:nvSpPr>
          <p:spPr>
            <a:xfrm>
              <a:off x="3708572" y="4306586"/>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63" name="rc363"/>
            <p:cNvSpPr/>
            <p:nvPr/>
          </p:nvSpPr>
          <p:spPr>
            <a:xfrm>
              <a:off x="4005028" y="430658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64" name="rc364"/>
            <p:cNvSpPr/>
            <p:nvPr/>
          </p:nvSpPr>
          <p:spPr>
            <a:xfrm>
              <a:off x="4301483" y="4306586"/>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65" name="rc365"/>
            <p:cNvSpPr/>
            <p:nvPr/>
          </p:nvSpPr>
          <p:spPr>
            <a:xfrm>
              <a:off x="4597938" y="430658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66" name="rc366"/>
            <p:cNvSpPr/>
            <p:nvPr/>
          </p:nvSpPr>
          <p:spPr>
            <a:xfrm>
              <a:off x="4894393" y="430658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7" name="rc367"/>
            <p:cNvSpPr/>
            <p:nvPr/>
          </p:nvSpPr>
          <p:spPr>
            <a:xfrm>
              <a:off x="5190848" y="430658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8" name="rc368"/>
            <p:cNvSpPr/>
            <p:nvPr/>
          </p:nvSpPr>
          <p:spPr>
            <a:xfrm>
              <a:off x="5487303" y="430658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9" name="rc369"/>
            <p:cNvSpPr/>
            <p:nvPr/>
          </p:nvSpPr>
          <p:spPr>
            <a:xfrm>
              <a:off x="5783758" y="430658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0" name="rc370"/>
            <p:cNvSpPr/>
            <p:nvPr/>
          </p:nvSpPr>
          <p:spPr>
            <a:xfrm>
              <a:off x="6080214" y="430658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1" name="rc371"/>
            <p:cNvSpPr/>
            <p:nvPr/>
          </p:nvSpPr>
          <p:spPr>
            <a:xfrm>
              <a:off x="6376669" y="4306586"/>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2" name="rc372"/>
            <p:cNvSpPr/>
            <p:nvPr/>
          </p:nvSpPr>
          <p:spPr>
            <a:xfrm>
              <a:off x="6673124" y="4306586"/>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3" name="rc373"/>
            <p:cNvSpPr/>
            <p:nvPr/>
          </p:nvSpPr>
          <p:spPr>
            <a:xfrm>
              <a:off x="6969579" y="4306586"/>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74" name="rc374"/>
            <p:cNvSpPr/>
            <p:nvPr/>
          </p:nvSpPr>
          <p:spPr>
            <a:xfrm>
              <a:off x="7266034" y="4306586"/>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75" name="rc375"/>
            <p:cNvSpPr/>
            <p:nvPr/>
          </p:nvSpPr>
          <p:spPr>
            <a:xfrm>
              <a:off x="7562489" y="4306586"/>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76" name="rc376"/>
            <p:cNvSpPr/>
            <p:nvPr/>
          </p:nvSpPr>
          <p:spPr>
            <a:xfrm>
              <a:off x="7858944" y="4306586"/>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77" name="rc377"/>
            <p:cNvSpPr/>
            <p:nvPr/>
          </p:nvSpPr>
          <p:spPr>
            <a:xfrm>
              <a:off x="8155400" y="4306586"/>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78" name="rc378"/>
            <p:cNvSpPr/>
            <p:nvPr/>
          </p:nvSpPr>
          <p:spPr>
            <a:xfrm>
              <a:off x="8451855" y="4306586"/>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79" name="rc379"/>
            <p:cNvSpPr/>
            <p:nvPr/>
          </p:nvSpPr>
          <p:spPr>
            <a:xfrm>
              <a:off x="8748310" y="430658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0" name="rc380"/>
            <p:cNvSpPr/>
            <p:nvPr/>
          </p:nvSpPr>
          <p:spPr>
            <a:xfrm>
              <a:off x="1929842" y="36764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1" name="rc381"/>
            <p:cNvSpPr/>
            <p:nvPr/>
          </p:nvSpPr>
          <p:spPr>
            <a:xfrm>
              <a:off x="2226297" y="36764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2" name="rc382"/>
            <p:cNvSpPr/>
            <p:nvPr/>
          </p:nvSpPr>
          <p:spPr>
            <a:xfrm>
              <a:off x="2522752" y="36764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3" name="rc383"/>
            <p:cNvSpPr/>
            <p:nvPr/>
          </p:nvSpPr>
          <p:spPr>
            <a:xfrm>
              <a:off x="2819207" y="36764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4" name="rc384"/>
            <p:cNvSpPr/>
            <p:nvPr/>
          </p:nvSpPr>
          <p:spPr>
            <a:xfrm>
              <a:off x="3115662" y="36764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5" name="rc385"/>
            <p:cNvSpPr/>
            <p:nvPr/>
          </p:nvSpPr>
          <p:spPr>
            <a:xfrm>
              <a:off x="3412117" y="367646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86" name="rc386"/>
            <p:cNvSpPr/>
            <p:nvPr/>
          </p:nvSpPr>
          <p:spPr>
            <a:xfrm>
              <a:off x="3708572"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7" name="rc387"/>
            <p:cNvSpPr/>
            <p:nvPr/>
          </p:nvSpPr>
          <p:spPr>
            <a:xfrm>
              <a:off x="4005028"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8" name="rc388"/>
            <p:cNvSpPr/>
            <p:nvPr/>
          </p:nvSpPr>
          <p:spPr>
            <a:xfrm>
              <a:off x="4301483" y="36764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9" name="rc389"/>
            <p:cNvSpPr/>
            <p:nvPr/>
          </p:nvSpPr>
          <p:spPr>
            <a:xfrm>
              <a:off x="4597938"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0" name="rc390"/>
            <p:cNvSpPr/>
            <p:nvPr/>
          </p:nvSpPr>
          <p:spPr>
            <a:xfrm>
              <a:off x="4894393" y="367646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1" name="rc391"/>
            <p:cNvSpPr/>
            <p:nvPr/>
          </p:nvSpPr>
          <p:spPr>
            <a:xfrm>
              <a:off x="5190848" y="367646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2" name="rc392"/>
            <p:cNvSpPr/>
            <p:nvPr/>
          </p:nvSpPr>
          <p:spPr>
            <a:xfrm>
              <a:off x="5487303" y="36764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3" name="rc393"/>
            <p:cNvSpPr/>
            <p:nvPr/>
          </p:nvSpPr>
          <p:spPr>
            <a:xfrm>
              <a:off x="5783758" y="36764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6080214" y="3676462"/>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5" name="rc395"/>
            <p:cNvSpPr/>
            <p:nvPr/>
          </p:nvSpPr>
          <p:spPr>
            <a:xfrm>
              <a:off x="6376669" y="3676462"/>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96" name="rc396"/>
            <p:cNvSpPr/>
            <p:nvPr/>
          </p:nvSpPr>
          <p:spPr>
            <a:xfrm>
              <a:off x="6673124" y="3676462"/>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97" name="rc397"/>
            <p:cNvSpPr/>
            <p:nvPr/>
          </p:nvSpPr>
          <p:spPr>
            <a:xfrm>
              <a:off x="6969579" y="3676462"/>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98" name="rc398"/>
            <p:cNvSpPr/>
            <p:nvPr/>
          </p:nvSpPr>
          <p:spPr>
            <a:xfrm>
              <a:off x="7266034" y="367646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99" name="rc399"/>
            <p:cNvSpPr/>
            <p:nvPr/>
          </p:nvSpPr>
          <p:spPr>
            <a:xfrm>
              <a:off x="7562489" y="367646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00" name="rc400"/>
            <p:cNvSpPr/>
            <p:nvPr/>
          </p:nvSpPr>
          <p:spPr>
            <a:xfrm>
              <a:off x="7858944" y="3676462"/>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01" name="rc401"/>
            <p:cNvSpPr/>
            <p:nvPr/>
          </p:nvSpPr>
          <p:spPr>
            <a:xfrm>
              <a:off x="8155400" y="3676462"/>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2" name="rc402"/>
            <p:cNvSpPr/>
            <p:nvPr/>
          </p:nvSpPr>
          <p:spPr>
            <a:xfrm>
              <a:off x="8451855" y="3676462"/>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03" name="rc403"/>
            <p:cNvSpPr/>
            <p:nvPr/>
          </p:nvSpPr>
          <p:spPr>
            <a:xfrm>
              <a:off x="8748310" y="3676462"/>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04" name="rc404"/>
            <p:cNvSpPr/>
            <p:nvPr/>
          </p:nvSpPr>
          <p:spPr>
            <a:xfrm>
              <a:off x="1929842"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5" name="rc405"/>
            <p:cNvSpPr/>
            <p:nvPr/>
          </p:nvSpPr>
          <p:spPr>
            <a:xfrm>
              <a:off x="2226297" y="194362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6" name="rc406"/>
            <p:cNvSpPr/>
            <p:nvPr/>
          </p:nvSpPr>
          <p:spPr>
            <a:xfrm>
              <a:off x="2522752" y="194362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7" name="rc407"/>
            <p:cNvSpPr/>
            <p:nvPr/>
          </p:nvSpPr>
          <p:spPr>
            <a:xfrm>
              <a:off x="2819207"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8" name="rc408"/>
            <p:cNvSpPr/>
            <p:nvPr/>
          </p:nvSpPr>
          <p:spPr>
            <a:xfrm>
              <a:off x="3115662" y="194362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9" name="rc409"/>
            <p:cNvSpPr/>
            <p:nvPr/>
          </p:nvSpPr>
          <p:spPr>
            <a:xfrm>
              <a:off x="3412117"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0" name="rc410"/>
            <p:cNvSpPr/>
            <p:nvPr/>
          </p:nvSpPr>
          <p:spPr>
            <a:xfrm>
              <a:off x="3708572" y="194362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1" name="rc411"/>
            <p:cNvSpPr/>
            <p:nvPr/>
          </p:nvSpPr>
          <p:spPr>
            <a:xfrm>
              <a:off x="4005028" y="194362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2" name="rc412"/>
            <p:cNvSpPr/>
            <p:nvPr/>
          </p:nvSpPr>
          <p:spPr>
            <a:xfrm>
              <a:off x="4301483" y="194362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13" name="rc413"/>
            <p:cNvSpPr/>
            <p:nvPr/>
          </p:nvSpPr>
          <p:spPr>
            <a:xfrm>
              <a:off x="4597938" y="194362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4" name="rc414"/>
            <p:cNvSpPr/>
            <p:nvPr/>
          </p:nvSpPr>
          <p:spPr>
            <a:xfrm>
              <a:off x="4894393" y="194362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5" name="rc415"/>
            <p:cNvSpPr/>
            <p:nvPr/>
          </p:nvSpPr>
          <p:spPr>
            <a:xfrm>
              <a:off x="5190848" y="194362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6" name="rc416"/>
            <p:cNvSpPr/>
            <p:nvPr/>
          </p:nvSpPr>
          <p:spPr>
            <a:xfrm>
              <a:off x="5487303" y="194362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7" name="rc417"/>
            <p:cNvSpPr/>
            <p:nvPr/>
          </p:nvSpPr>
          <p:spPr>
            <a:xfrm>
              <a:off x="5783758" y="194362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8" name="rc418"/>
            <p:cNvSpPr/>
            <p:nvPr/>
          </p:nvSpPr>
          <p:spPr>
            <a:xfrm>
              <a:off x="6080214" y="194362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9" name="rc419"/>
            <p:cNvSpPr/>
            <p:nvPr/>
          </p:nvSpPr>
          <p:spPr>
            <a:xfrm>
              <a:off x="6376669" y="194362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20" name="rc420"/>
            <p:cNvSpPr/>
            <p:nvPr/>
          </p:nvSpPr>
          <p:spPr>
            <a:xfrm>
              <a:off x="6673124" y="194362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1" name="rc421"/>
            <p:cNvSpPr/>
            <p:nvPr/>
          </p:nvSpPr>
          <p:spPr>
            <a:xfrm>
              <a:off x="6969579" y="194362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2" name="rc422"/>
            <p:cNvSpPr/>
            <p:nvPr/>
          </p:nvSpPr>
          <p:spPr>
            <a:xfrm>
              <a:off x="7266034" y="194362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3" name="rc423"/>
            <p:cNvSpPr/>
            <p:nvPr/>
          </p:nvSpPr>
          <p:spPr>
            <a:xfrm>
              <a:off x="7562489" y="1943623"/>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4" name="rc424"/>
            <p:cNvSpPr/>
            <p:nvPr/>
          </p:nvSpPr>
          <p:spPr>
            <a:xfrm>
              <a:off x="7858944" y="194362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5" name="rc425"/>
            <p:cNvSpPr/>
            <p:nvPr/>
          </p:nvSpPr>
          <p:spPr>
            <a:xfrm>
              <a:off x="8155400" y="194362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6" name="rc426"/>
            <p:cNvSpPr/>
            <p:nvPr/>
          </p:nvSpPr>
          <p:spPr>
            <a:xfrm>
              <a:off x="8451855" y="194362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7" name="rc427"/>
            <p:cNvSpPr/>
            <p:nvPr/>
          </p:nvSpPr>
          <p:spPr>
            <a:xfrm>
              <a:off x="8748310" y="194362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8" name="rc428"/>
            <p:cNvSpPr/>
            <p:nvPr/>
          </p:nvSpPr>
          <p:spPr>
            <a:xfrm>
              <a:off x="1929842" y="2731277"/>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29" name="rc429"/>
            <p:cNvSpPr/>
            <p:nvPr/>
          </p:nvSpPr>
          <p:spPr>
            <a:xfrm>
              <a:off x="2226297" y="273127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30" name="rc430"/>
            <p:cNvSpPr/>
            <p:nvPr/>
          </p:nvSpPr>
          <p:spPr>
            <a:xfrm>
              <a:off x="2522752" y="2731277"/>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31" name="rc431"/>
            <p:cNvSpPr/>
            <p:nvPr/>
          </p:nvSpPr>
          <p:spPr>
            <a:xfrm>
              <a:off x="2819207" y="2731277"/>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32" name="rc432"/>
            <p:cNvSpPr/>
            <p:nvPr/>
          </p:nvSpPr>
          <p:spPr>
            <a:xfrm>
              <a:off x="3115662" y="273127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33" name="rc433"/>
            <p:cNvSpPr/>
            <p:nvPr/>
          </p:nvSpPr>
          <p:spPr>
            <a:xfrm>
              <a:off x="3412117" y="273127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34" name="rc434"/>
            <p:cNvSpPr/>
            <p:nvPr/>
          </p:nvSpPr>
          <p:spPr>
            <a:xfrm>
              <a:off x="3708572" y="273127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35" name="rc435"/>
            <p:cNvSpPr/>
            <p:nvPr/>
          </p:nvSpPr>
          <p:spPr>
            <a:xfrm>
              <a:off x="4005028" y="273127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6" name="rc436"/>
            <p:cNvSpPr/>
            <p:nvPr/>
          </p:nvSpPr>
          <p:spPr>
            <a:xfrm>
              <a:off x="4301483" y="273127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7" name="rc437"/>
            <p:cNvSpPr/>
            <p:nvPr/>
          </p:nvSpPr>
          <p:spPr>
            <a:xfrm>
              <a:off x="4597938" y="273127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8" name="rc438"/>
            <p:cNvSpPr/>
            <p:nvPr/>
          </p:nvSpPr>
          <p:spPr>
            <a:xfrm>
              <a:off x="4894393"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9" name="rc439"/>
            <p:cNvSpPr/>
            <p:nvPr/>
          </p:nvSpPr>
          <p:spPr>
            <a:xfrm>
              <a:off x="5190848"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0" name="rc440"/>
            <p:cNvSpPr/>
            <p:nvPr/>
          </p:nvSpPr>
          <p:spPr>
            <a:xfrm>
              <a:off x="5487303" y="273127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1" name="rc441"/>
            <p:cNvSpPr/>
            <p:nvPr/>
          </p:nvSpPr>
          <p:spPr>
            <a:xfrm>
              <a:off x="5783758" y="273127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2" name="rc442"/>
            <p:cNvSpPr/>
            <p:nvPr/>
          </p:nvSpPr>
          <p:spPr>
            <a:xfrm>
              <a:off x="6080214" y="273127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3" name="rc443"/>
            <p:cNvSpPr/>
            <p:nvPr/>
          </p:nvSpPr>
          <p:spPr>
            <a:xfrm>
              <a:off x="6376669" y="273127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6673124" y="273127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6969579" y="273127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6" name="rc446"/>
            <p:cNvSpPr/>
            <p:nvPr/>
          </p:nvSpPr>
          <p:spPr>
            <a:xfrm>
              <a:off x="7266034" y="273127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7" name="rc447"/>
            <p:cNvSpPr/>
            <p:nvPr/>
          </p:nvSpPr>
          <p:spPr>
            <a:xfrm>
              <a:off x="7562489"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8" name="rc448"/>
            <p:cNvSpPr/>
            <p:nvPr/>
          </p:nvSpPr>
          <p:spPr>
            <a:xfrm>
              <a:off x="7858944" y="273127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9" name="rc449"/>
            <p:cNvSpPr/>
            <p:nvPr/>
          </p:nvSpPr>
          <p:spPr>
            <a:xfrm>
              <a:off x="8155400" y="273127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0" name="rc450"/>
            <p:cNvSpPr/>
            <p:nvPr/>
          </p:nvSpPr>
          <p:spPr>
            <a:xfrm>
              <a:off x="8451855" y="273127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1" name="rc451"/>
            <p:cNvSpPr/>
            <p:nvPr/>
          </p:nvSpPr>
          <p:spPr>
            <a:xfrm>
              <a:off x="8748310" y="273127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2" name="rc452"/>
            <p:cNvSpPr/>
            <p:nvPr/>
          </p:nvSpPr>
          <p:spPr>
            <a:xfrm>
              <a:off x="1929842" y="4779178"/>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53" name="rc453"/>
            <p:cNvSpPr/>
            <p:nvPr/>
          </p:nvSpPr>
          <p:spPr>
            <a:xfrm>
              <a:off x="2226297" y="4779178"/>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54" name="rc454"/>
            <p:cNvSpPr/>
            <p:nvPr/>
          </p:nvSpPr>
          <p:spPr>
            <a:xfrm>
              <a:off x="2522752" y="4779178"/>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55" name="rc455"/>
            <p:cNvSpPr/>
            <p:nvPr/>
          </p:nvSpPr>
          <p:spPr>
            <a:xfrm>
              <a:off x="2819207" y="477917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56" name="rc456"/>
            <p:cNvSpPr/>
            <p:nvPr/>
          </p:nvSpPr>
          <p:spPr>
            <a:xfrm>
              <a:off x="3115662" y="4779178"/>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57" name="rc457"/>
            <p:cNvSpPr/>
            <p:nvPr/>
          </p:nvSpPr>
          <p:spPr>
            <a:xfrm>
              <a:off x="3412117" y="477917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8" name="rc458"/>
            <p:cNvSpPr/>
            <p:nvPr/>
          </p:nvSpPr>
          <p:spPr>
            <a:xfrm>
              <a:off x="3708572" y="4779178"/>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9" name="rc459"/>
            <p:cNvSpPr/>
            <p:nvPr/>
          </p:nvSpPr>
          <p:spPr>
            <a:xfrm>
              <a:off x="8748310" y="4779178"/>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60" name="rc460"/>
            <p:cNvSpPr/>
            <p:nvPr/>
          </p:nvSpPr>
          <p:spPr>
            <a:xfrm>
              <a:off x="1929842" y="5566832"/>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61" name="rc461"/>
            <p:cNvSpPr/>
            <p:nvPr/>
          </p:nvSpPr>
          <p:spPr>
            <a:xfrm>
              <a:off x="2226297" y="5566832"/>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62" name="rc462"/>
            <p:cNvSpPr/>
            <p:nvPr/>
          </p:nvSpPr>
          <p:spPr>
            <a:xfrm>
              <a:off x="2522752" y="5566832"/>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63" name="rc463"/>
            <p:cNvSpPr/>
            <p:nvPr/>
          </p:nvSpPr>
          <p:spPr>
            <a:xfrm>
              <a:off x="2819207" y="5566832"/>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64" name="rc464"/>
            <p:cNvSpPr/>
            <p:nvPr/>
          </p:nvSpPr>
          <p:spPr>
            <a:xfrm>
              <a:off x="3115662" y="5566832"/>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65" name="rc465"/>
            <p:cNvSpPr/>
            <p:nvPr/>
          </p:nvSpPr>
          <p:spPr>
            <a:xfrm>
              <a:off x="3412117" y="5566832"/>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66" name="rc466"/>
            <p:cNvSpPr/>
            <p:nvPr/>
          </p:nvSpPr>
          <p:spPr>
            <a:xfrm>
              <a:off x="3708572" y="5566832"/>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67" name="rc467"/>
            <p:cNvSpPr/>
            <p:nvPr/>
          </p:nvSpPr>
          <p:spPr>
            <a:xfrm>
              <a:off x="4005028" y="5566832"/>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68" name="rc468"/>
            <p:cNvSpPr/>
            <p:nvPr/>
          </p:nvSpPr>
          <p:spPr>
            <a:xfrm>
              <a:off x="4301483" y="5566832"/>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69" name="rc469"/>
            <p:cNvSpPr/>
            <p:nvPr/>
          </p:nvSpPr>
          <p:spPr>
            <a:xfrm>
              <a:off x="4597938" y="5566832"/>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70" name="rc470"/>
            <p:cNvSpPr/>
            <p:nvPr/>
          </p:nvSpPr>
          <p:spPr>
            <a:xfrm>
              <a:off x="4894393" y="5566832"/>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71" name="rc471"/>
            <p:cNvSpPr/>
            <p:nvPr/>
          </p:nvSpPr>
          <p:spPr>
            <a:xfrm>
              <a:off x="5190848" y="5566832"/>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72" name="rc472"/>
            <p:cNvSpPr/>
            <p:nvPr/>
          </p:nvSpPr>
          <p:spPr>
            <a:xfrm>
              <a:off x="5487303" y="5566832"/>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73" name="rc473"/>
            <p:cNvSpPr/>
            <p:nvPr/>
          </p:nvSpPr>
          <p:spPr>
            <a:xfrm>
              <a:off x="5783758" y="5566832"/>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74" name="rc474"/>
            <p:cNvSpPr/>
            <p:nvPr/>
          </p:nvSpPr>
          <p:spPr>
            <a:xfrm>
              <a:off x="6080214" y="5566832"/>
              <a:ext cx="296455" cy="7876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75" name="rc475"/>
            <p:cNvSpPr/>
            <p:nvPr/>
          </p:nvSpPr>
          <p:spPr>
            <a:xfrm>
              <a:off x="6376669" y="5566832"/>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76" name="rc476"/>
            <p:cNvSpPr/>
            <p:nvPr/>
          </p:nvSpPr>
          <p:spPr>
            <a:xfrm>
              <a:off x="6673124" y="5566832"/>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77" name="rc477"/>
            <p:cNvSpPr/>
            <p:nvPr/>
          </p:nvSpPr>
          <p:spPr>
            <a:xfrm>
              <a:off x="6969579" y="5566832"/>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78" name="rc478"/>
            <p:cNvSpPr/>
            <p:nvPr/>
          </p:nvSpPr>
          <p:spPr>
            <a:xfrm>
              <a:off x="7266034" y="5566832"/>
              <a:ext cx="296455" cy="7876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79" name="rc479"/>
            <p:cNvSpPr/>
            <p:nvPr/>
          </p:nvSpPr>
          <p:spPr>
            <a:xfrm>
              <a:off x="7562489" y="5566832"/>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80" name="rc480"/>
            <p:cNvSpPr/>
            <p:nvPr/>
          </p:nvSpPr>
          <p:spPr>
            <a:xfrm>
              <a:off x="7858944" y="5566832"/>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81" name="rc481"/>
            <p:cNvSpPr/>
            <p:nvPr/>
          </p:nvSpPr>
          <p:spPr>
            <a:xfrm>
              <a:off x="8155400" y="5566832"/>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82" name="rc482"/>
            <p:cNvSpPr/>
            <p:nvPr/>
          </p:nvSpPr>
          <p:spPr>
            <a:xfrm>
              <a:off x="8451855" y="5566832"/>
              <a:ext cx="296455" cy="7876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83" name="rc483"/>
            <p:cNvSpPr/>
            <p:nvPr/>
          </p:nvSpPr>
          <p:spPr>
            <a:xfrm>
              <a:off x="8748310" y="5566832"/>
              <a:ext cx="296455" cy="7876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84" name="rc484"/>
            <p:cNvSpPr/>
            <p:nvPr/>
          </p:nvSpPr>
          <p:spPr>
            <a:xfrm>
              <a:off x="3115662" y="5645598"/>
              <a:ext cx="296455" cy="7876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85" name="rc485"/>
            <p:cNvSpPr/>
            <p:nvPr/>
          </p:nvSpPr>
          <p:spPr>
            <a:xfrm>
              <a:off x="3412117" y="5645598"/>
              <a:ext cx="296455" cy="78765"/>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86" name="rc486"/>
            <p:cNvSpPr/>
            <p:nvPr/>
          </p:nvSpPr>
          <p:spPr>
            <a:xfrm>
              <a:off x="3708572" y="5645598"/>
              <a:ext cx="296455" cy="78765"/>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87" name="rc487"/>
            <p:cNvSpPr/>
            <p:nvPr/>
          </p:nvSpPr>
          <p:spPr>
            <a:xfrm>
              <a:off x="4005028" y="5645598"/>
              <a:ext cx="296455" cy="7876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88" name="rc488"/>
            <p:cNvSpPr/>
            <p:nvPr/>
          </p:nvSpPr>
          <p:spPr>
            <a:xfrm>
              <a:off x="4301483" y="5645598"/>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9" name="rc489"/>
            <p:cNvSpPr/>
            <p:nvPr/>
          </p:nvSpPr>
          <p:spPr>
            <a:xfrm>
              <a:off x="4597938" y="5645598"/>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90" name="rc490"/>
            <p:cNvSpPr/>
            <p:nvPr/>
          </p:nvSpPr>
          <p:spPr>
            <a:xfrm>
              <a:off x="4894393" y="5645598"/>
              <a:ext cx="296455" cy="7876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91" name="rc491"/>
            <p:cNvSpPr/>
            <p:nvPr/>
          </p:nvSpPr>
          <p:spPr>
            <a:xfrm>
              <a:off x="5190848" y="5645598"/>
              <a:ext cx="296455" cy="7876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92" name="rc492"/>
            <p:cNvSpPr/>
            <p:nvPr/>
          </p:nvSpPr>
          <p:spPr>
            <a:xfrm>
              <a:off x="5487303" y="5645598"/>
              <a:ext cx="296455" cy="78765"/>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93" name="rc493"/>
            <p:cNvSpPr/>
            <p:nvPr/>
          </p:nvSpPr>
          <p:spPr>
            <a:xfrm>
              <a:off x="5783758" y="5645598"/>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94" name="rc494"/>
            <p:cNvSpPr/>
            <p:nvPr/>
          </p:nvSpPr>
          <p:spPr>
            <a:xfrm>
              <a:off x="6080214" y="5645598"/>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5" name="rc495"/>
            <p:cNvSpPr/>
            <p:nvPr/>
          </p:nvSpPr>
          <p:spPr>
            <a:xfrm>
              <a:off x="6376669" y="5645598"/>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96" name="rc496"/>
            <p:cNvSpPr/>
            <p:nvPr/>
          </p:nvSpPr>
          <p:spPr>
            <a:xfrm>
              <a:off x="6673124" y="5645598"/>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7" name="rc497"/>
            <p:cNvSpPr/>
            <p:nvPr/>
          </p:nvSpPr>
          <p:spPr>
            <a:xfrm>
              <a:off x="6969579" y="5645598"/>
              <a:ext cx="296455" cy="7876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98" name="rc498"/>
            <p:cNvSpPr/>
            <p:nvPr/>
          </p:nvSpPr>
          <p:spPr>
            <a:xfrm>
              <a:off x="7266034" y="5645598"/>
              <a:ext cx="296455" cy="7876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99" name="rc499"/>
            <p:cNvSpPr/>
            <p:nvPr/>
          </p:nvSpPr>
          <p:spPr>
            <a:xfrm>
              <a:off x="7562489" y="5645598"/>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0" name="rc500"/>
            <p:cNvSpPr/>
            <p:nvPr/>
          </p:nvSpPr>
          <p:spPr>
            <a:xfrm>
              <a:off x="7858944" y="5645598"/>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1" name="rc501"/>
            <p:cNvSpPr/>
            <p:nvPr/>
          </p:nvSpPr>
          <p:spPr>
            <a:xfrm>
              <a:off x="1929842" y="5645598"/>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2" name="rc502"/>
            <p:cNvSpPr/>
            <p:nvPr/>
          </p:nvSpPr>
          <p:spPr>
            <a:xfrm>
              <a:off x="2226297" y="5645598"/>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3" name="rc503"/>
            <p:cNvSpPr/>
            <p:nvPr/>
          </p:nvSpPr>
          <p:spPr>
            <a:xfrm>
              <a:off x="2522752" y="5645598"/>
              <a:ext cx="296455" cy="78765"/>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04" name="rc504"/>
            <p:cNvSpPr/>
            <p:nvPr/>
          </p:nvSpPr>
          <p:spPr>
            <a:xfrm>
              <a:off x="2819207" y="5645598"/>
              <a:ext cx="296455" cy="7876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05" name="rc505"/>
            <p:cNvSpPr/>
            <p:nvPr/>
          </p:nvSpPr>
          <p:spPr>
            <a:xfrm>
              <a:off x="8155400" y="5645598"/>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6" name="rc506"/>
            <p:cNvSpPr/>
            <p:nvPr/>
          </p:nvSpPr>
          <p:spPr>
            <a:xfrm>
              <a:off x="8451855" y="5645598"/>
              <a:ext cx="296455" cy="78765"/>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07" name="rc507"/>
            <p:cNvSpPr/>
            <p:nvPr/>
          </p:nvSpPr>
          <p:spPr>
            <a:xfrm>
              <a:off x="8748310" y="5645598"/>
              <a:ext cx="296455" cy="7876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8" name="rc508"/>
            <p:cNvSpPr/>
            <p:nvPr/>
          </p:nvSpPr>
          <p:spPr>
            <a:xfrm>
              <a:off x="1929842" y="3518932"/>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9" name="rc509"/>
            <p:cNvSpPr/>
            <p:nvPr/>
          </p:nvSpPr>
          <p:spPr>
            <a:xfrm>
              <a:off x="2226297"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0" name="rc510"/>
            <p:cNvSpPr/>
            <p:nvPr/>
          </p:nvSpPr>
          <p:spPr>
            <a:xfrm>
              <a:off x="2522752" y="351893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1" name="rc511"/>
            <p:cNvSpPr/>
            <p:nvPr/>
          </p:nvSpPr>
          <p:spPr>
            <a:xfrm>
              <a:off x="2819207"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2" name="rc512"/>
            <p:cNvSpPr/>
            <p:nvPr/>
          </p:nvSpPr>
          <p:spPr>
            <a:xfrm>
              <a:off x="3115662" y="3518932"/>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13" name="rc513"/>
            <p:cNvSpPr/>
            <p:nvPr/>
          </p:nvSpPr>
          <p:spPr>
            <a:xfrm>
              <a:off x="3412117"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4" name="rc514"/>
            <p:cNvSpPr/>
            <p:nvPr/>
          </p:nvSpPr>
          <p:spPr>
            <a:xfrm>
              <a:off x="3708572" y="351893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5" name="rc515"/>
            <p:cNvSpPr/>
            <p:nvPr/>
          </p:nvSpPr>
          <p:spPr>
            <a:xfrm>
              <a:off x="4005028" y="351893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6" name="rc516"/>
            <p:cNvSpPr/>
            <p:nvPr/>
          </p:nvSpPr>
          <p:spPr>
            <a:xfrm>
              <a:off x="4301483"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7" name="rc517"/>
            <p:cNvSpPr/>
            <p:nvPr/>
          </p:nvSpPr>
          <p:spPr>
            <a:xfrm>
              <a:off x="4597938" y="351893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8" name="rc518"/>
            <p:cNvSpPr/>
            <p:nvPr/>
          </p:nvSpPr>
          <p:spPr>
            <a:xfrm>
              <a:off x="4894393" y="351893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19" name="rc519"/>
            <p:cNvSpPr/>
            <p:nvPr/>
          </p:nvSpPr>
          <p:spPr>
            <a:xfrm>
              <a:off x="5190848" y="351893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0" name="rc520"/>
            <p:cNvSpPr/>
            <p:nvPr/>
          </p:nvSpPr>
          <p:spPr>
            <a:xfrm>
              <a:off x="5487303"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1" name="rc521"/>
            <p:cNvSpPr/>
            <p:nvPr/>
          </p:nvSpPr>
          <p:spPr>
            <a:xfrm>
              <a:off x="5783758"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2" name="rc522"/>
            <p:cNvSpPr/>
            <p:nvPr/>
          </p:nvSpPr>
          <p:spPr>
            <a:xfrm>
              <a:off x="6080214"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3" name="rc523"/>
            <p:cNvSpPr/>
            <p:nvPr/>
          </p:nvSpPr>
          <p:spPr>
            <a:xfrm>
              <a:off x="6376669" y="351893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4" name="rc524"/>
            <p:cNvSpPr/>
            <p:nvPr/>
          </p:nvSpPr>
          <p:spPr>
            <a:xfrm>
              <a:off x="6673124" y="3518932"/>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5" name="rc525"/>
            <p:cNvSpPr/>
            <p:nvPr/>
          </p:nvSpPr>
          <p:spPr>
            <a:xfrm>
              <a:off x="6969579" y="3518932"/>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26" name="rc526"/>
            <p:cNvSpPr/>
            <p:nvPr/>
          </p:nvSpPr>
          <p:spPr>
            <a:xfrm>
              <a:off x="7266034" y="3518932"/>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27" name="rc527"/>
            <p:cNvSpPr/>
            <p:nvPr/>
          </p:nvSpPr>
          <p:spPr>
            <a:xfrm>
              <a:off x="7562489" y="351893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8" name="rc528"/>
            <p:cNvSpPr/>
            <p:nvPr/>
          </p:nvSpPr>
          <p:spPr>
            <a:xfrm>
              <a:off x="7858944" y="351893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29" name="rc529"/>
            <p:cNvSpPr/>
            <p:nvPr/>
          </p:nvSpPr>
          <p:spPr>
            <a:xfrm>
              <a:off x="8155400" y="3518932"/>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30" name="rc530"/>
            <p:cNvSpPr/>
            <p:nvPr/>
          </p:nvSpPr>
          <p:spPr>
            <a:xfrm>
              <a:off x="8451855" y="3518932"/>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31" name="rc531"/>
            <p:cNvSpPr/>
            <p:nvPr/>
          </p:nvSpPr>
          <p:spPr>
            <a:xfrm>
              <a:off x="8748310" y="3518932"/>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32" name="rc532"/>
            <p:cNvSpPr/>
            <p:nvPr/>
          </p:nvSpPr>
          <p:spPr>
            <a:xfrm>
              <a:off x="1929842" y="391275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33" name="rc533"/>
            <p:cNvSpPr/>
            <p:nvPr/>
          </p:nvSpPr>
          <p:spPr>
            <a:xfrm>
              <a:off x="2226297" y="391275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4" name="rc534"/>
            <p:cNvSpPr/>
            <p:nvPr/>
          </p:nvSpPr>
          <p:spPr>
            <a:xfrm>
              <a:off x="2522752" y="391275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5" name="rc535"/>
            <p:cNvSpPr/>
            <p:nvPr/>
          </p:nvSpPr>
          <p:spPr>
            <a:xfrm>
              <a:off x="2819207" y="391275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6" name="rc536"/>
            <p:cNvSpPr/>
            <p:nvPr/>
          </p:nvSpPr>
          <p:spPr>
            <a:xfrm>
              <a:off x="3115662" y="391275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7" name="rc537"/>
            <p:cNvSpPr/>
            <p:nvPr/>
          </p:nvSpPr>
          <p:spPr>
            <a:xfrm>
              <a:off x="3412117" y="391275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8" name="rc538"/>
            <p:cNvSpPr/>
            <p:nvPr/>
          </p:nvSpPr>
          <p:spPr>
            <a:xfrm>
              <a:off x="3708572" y="391275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9" name="rc539"/>
            <p:cNvSpPr/>
            <p:nvPr/>
          </p:nvSpPr>
          <p:spPr>
            <a:xfrm>
              <a:off x="4005028" y="391275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0" name="rc540"/>
            <p:cNvSpPr/>
            <p:nvPr/>
          </p:nvSpPr>
          <p:spPr>
            <a:xfrm>
              <a:off x="4301483" y="391275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1" name="rc541"/>
            <p:cNvSpPr/>
            <p:nvPr/>
          </p:nvSpPr>
          <p:spPr>
            <a:xfrm>
              <a:off x="4597938" y="391275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2" name="rc542"/>
            <p:cNvSpPr/>
            <p:nvPr/>
          </p:nvSpPr>
          <p:spPr>
            <a:xfrm>
              <a:off x="4894393" y="391275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3" name="rc543"/>
            <p:cNvSpPr/>
            <p:nvPr/>
          </p:nvSpPr>
          <p:spPr>
            <a:xfrm>
              <a:off x="5190848" y="391275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4" name="rc544"/>
            <p:cNvSpPr/>
            <p:nvPr/>
          </p:nvSpPr>
          <p:spPr>
            <a:xfrm>
              <a:off x="5487303" y="391275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5" name="rc545"/>
            <p:cNvSpPr/>
            <p:nvPr/>
          </p:nvSpPr>
          <p:spPr>
            <a:xfrm>
              <a:off x="5783758" y="391275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6" name="rc546"/>
            <p:cNvSpPr/>
            <p:nvPr/>
          </p:nvSpPr>
          <p:spPr>
            <a:xfrm>
              <a:off x="6080214" y="3912759"/>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47" name="rc547"/>
            <p:cNvSpPr/>
            <p:nvPr/>
          </p:nvSpPr>
          <p:spPr>
            <a:xfrm>
              <a:off x="6376669" y="3912759"/>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8" name="rc548"/>
            <p:cNvSpPr/>
            <p:nvPr/>
          </p:nvSpPr>
          <p:spPr>
            <a:xfrm>
              <a:off x="6673124" y="391275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9" name="rc549"/>
            <p:cNvSpPr/>
            <p:nvPr/>
          </p:nvSpPr>
          <p:spPr>
            <a:xfrm>
              <a:off x="6969579" y="391275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0" name="rc550"/>
            <p:cNvSpPr/>
            <p:nvPr/>
          </p:nvSpPr>
          <p:spPr>
            <a:xfrm>
              <a:off x="7266034" y="391275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1" name="rc551"/>
            <p:cNvSpPr/>
            <p:nvPr/>
          </p:nvSpPr>
          <p:spPr>
            <a:xfrm>
              <a:off x="7562489" y="3912759"/>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2" name="rc552"/>
            <p:cNvSpPr/>
            <p:nvPr/>
          </p:nvSpPr>
          <p:spPr>
            <a:xfrm>
              <a:off x="7858944" y="391275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3" name="rc553"/>
            <p:cNvSpPr/>
            <p:nvPr/>
          </p:nvSpPr>
          <p:spPr>
            <a:xfrm>
              <a:off x="8155400" y="391275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4" name="rc554"/>
            <p:cNvSpPr/>
            <p:nvPr/>
          </p:nvSpPr>
          <p:spPr>
            <a:xfrm>
              <a:off x="8451855" y="391275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55" name="rc555"/>
            <p:cNvSpPr/>
            <p:nvPr/>
          </p:nvSpPr>
          <p:spPr>
            <a:xfrm>
              <a:off x="8748310" y="391275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6" name="rc556"/>
            <p:cNvSpPr/>
            <p:nvPr/>
          </p:nvSpPr>
          <p:spPr>
            <a:xfrm>
              <a:off x="1929842"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7" name="rc557"/>
            <p:cNvSpPr/>
            <p:nvPr/>
          </p:nvSpPr>
          <p:spPr>
            <a:xfrm>
              <a:off x="2226297" y="115596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58" name="rc558"/>
            <p:cNvSpPr/>
            <p:nvPr/>
          </p:nvSpPr>
          <p:spPr>
            <a:xfrm>
              <a:off x="2522752"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9" name="rc559"/>
            <p:cNvSpPr/>
            <p:nvPr/>
          </p:nvSpPr>
          <p:spPr>
            <a:xfrm>
              <a:off x="2819207"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0" name="rc560"/>
            <p:cNvSpPr/>
            <p:nvPr/>
          </p:nvSpPr>
          <p:spPr>
            <a:xfrm>
              <a:off x="3115662" y="115596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1" name="rc561"/>
            <p:cNvSpPr/>
            <p:nvPr/>
          </p:nvSpPr>
          <p:spPr>
            <a:xfrm>
              <a:off x="3412117" y="115596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2" name="rc562"/>
            <p:cNvSpPr/>
            <p:nvPr/>
          </p:nvSpPr>
          <p:spPr>
            <a:xfrm>
              <a:off x="3708572"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3" name="rc563"/>
            <p:cNvSpPr/>
            <p:nvPr/>
          </p:nvSpPr>
          <p:spPr>
            <a:xfrm>
              <a:off x="4005028" y="115596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4" name="rc564"/>
            <p:cNvSpPr/>
            <p:nvPr/>
          </p:nvSpPr>
          <p:spPr>
            <a:xfrm>
              <a:off x="4301483"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5" name="rc565"/>
            <p:cNvSpPr/>
            <p:nvPr/>
          </p:nvSpPr>
          <p:spPr>
            <a:xfrm>
              <a:off x="4597938"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6" name="rc566"/>
            <p:cNvSpPr/>
            <p:nvPr/>
          </p:nvSpPr>
          <p:spPr>
            <a:xfrm>
              <a:off x="4894393"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7" name="rc567"/>
            <p:cNvSpPr/>
            <p:nvPr/>
          </p:nvSpPr>
          <p:spPr>
            <a:xfrm>
              <a:off x="5190848"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8" name="rc568"/>
            <p:cNvSpPr/>
            <p:nvPr/>
          </p:nvSpPr>
          <p:spPr>
            <a:xfrm>
              <a:off x="5487303"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9" name="rc569"/>
            <p:cNvSpPr/>
            <p:nvPr/>
          </p:nvSpPr>
          <p:spPr>
            <a:xfrm>
              <a:off x="5783758" y="115596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0" name="rc570"/>
            <p:cNvSpPr/>
            <p:nvPr/>
          </p:nvSpPr>
          <p:spPr>
            <a:xfrm>
              <a:off x="6080214"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1" name="rc571"/>
            <p:cNvSpPr/>
            <p:nvPr/>
          </p:nvSpPr>
          <p:spPr>
            <a:xfrm>
              <a:off x="6376669"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2" name="rc572"/>
            <p:cNvSpPr/>
            <p:nvPr/>
          </p:nvSpPr>
          <p:spPr>
            <a:xfrm>
              <a:off x="6673124"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3" name="rc573"/>
            <p:cNvSpPr/>
            <p:nvPr/>
          </p:nvSpPr>
          <p:spPr>
            <a:xfrm>
              <a:off x="6969579"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4" name="rc574"/>
            <p:cNvSpPr/>
            <p:nvPr/>
          </p:nvSpPr>
          <p:spPr>
            <a:xfrm>
              <a:off x="7266034"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5" name="rc575"/>
            <p:cNvSpPr/>
            <p:nvPr/>
          </p:nvSpPr>
          <p:spPr>
            <a:xfrm>
              <a:off x="7562489"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6" name="rc576"/>
            <p:cNvSpPr/>
            <p:nvPr/>
          </p:nvSpPr>
          <p:spPr>
            <a:xfrm>
              <a:off x="7858944"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7" name="rc577"/>
            <p:cNvSpPr/>
            <p:nvPr/>
          </p:nvSpPr>
          <p:spPr>
            <a:xfrm>
              <a:off x="8155400"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8" name="rc578"/>
            <p:cNvSpPr/>
            <p:nvPr/>
          </p:nvSpPr>
          <p:spPr>
            <a:xfrm>
              <a:off x="8451855"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9" name="rc579"/>
            <p:cNvSpPr/>
            <p:nvPr/>
          </p:nvSpPr>
          <p:spPr>
            <a:xfrm>
              <a:off x="8748310" y="115596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0" name="rc580"/>
            <p:cNvSpPr/>
            <p:nvPr/>
          </p:nvSpPr>
          <p:spPr>
            <a:xfrm>
              <a:off x="1929842" y="493670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81" name="rc581"/>
            <p:cNvSpPr/>
            <p:nvPr/>
          </p:nvSpPr>
          <p:spPr>
            <a:xfrm>
              <a:off x="2226297" y="4936709"/>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82" name="rc582"/>
            <p:cNvSpPr/>
            <p:nvPr/>
          </p:nvSpPr>
          <p:spPr>
            <a:xfrm>
              <a:off x="2522752" y="4936709"/>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83" name="rc583"/>
            <p:cNvSpPr/>
            <p:nvPr/>
          </p:nvSpPr>
          <p:spPr>
            <a:xfrm>
              <a:off x="2819207" y="4936709"/>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84" name="rc584"/>
            <p:cNvSpPr/>
            <p:nvPr/>
          </p:nvSpPr>
          <p:spPr>
            <a:xfrm>
              <a:off x="3115662" y="4936709"/>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85" name="rc585"/>
            <p:cNvSpPr/>
            <p:nvPr/>
          </p:nvSpPr>
          <p:spPr>
            <a:xfrm>
              <a:off x="3412117" y="4936709"/>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86" name="rc586"/>
            <p:cNvSpPr/>
            <p:nvPr/>
          </p:nvSpPr>
          <p:spPr>
            <a:xfrm>
              <a:off x="3708572" y="4936709"/>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87" name="rc587"/>
            <p:cNvSpPr/>
            <p:nvPr/>
          </p:nvSpPr>
          <p:spPr>
            <a:xfrm>
              <a:off x="4005028" y="4936709"/>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88" name="rc588"/>
            <p:cNvSpPr/>
            <p:nvPr/>
          </p:nvSpPr>
          <p:spPr>
            <a:xfrm>
              <a:off x="4301483" y="4936709"/>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89" name="rc589"/>
            <p:cNvSpPr/>
            <p:nvPr/>
          </p:nvSpPr>
          <p:spPr>
            <a:xfrm>
              <a:off x="4597938" y="4936709"/>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90" name="rc590"/>
            <p:cNvSpPr/>
            <p:nvPr/>
          </p:nvSpPr>
          <p:spPr>
            <a:xfrm>
              <a:off x="4894393" y="4936709"/>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91" name="rc591"/>
            <p:cNvSpPr/>
            <p:nvPr/>
          </p:nvSpPr>
          <p:spPr>
            <a:xfrm>
              <a:off x="5190848" y="4936709"/>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92" name="rc592"/>
            <p:cNvSpPr/>
            <p:nvPr/>
          </p:nvSpPr>
          <p:spPr>
            <a:xfrm>
              <a:off x="5487303" y="4936709"/>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93" name="rc593"/>
            <p:cNvSpPr/>
            <p:nvPr/>
          </p:nvSpPr>
          <p:spPr>
            <a:xfrm>
              <a:off x="5783758" y="4936709"/>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94" name="rc594"/>
            <p:cNvSpPr/>
            <p:nvPr/>
          </p:nvSpPr>
          <p:spPr>
            <a:xfrm>
              <a:off x="6080214" y="4936709"/>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95" name="rc595"/>
            <p:cNvSpPr/>
            <p:nvPr/>
          </p:nvSpPr>
          <p:spPr>
            <a:xfrm>
              <a:off x="6376669" y="4936709"/>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96" name="rc596"/>
            <p:cNvSpPr/>
            <p:nvPr/>
          </p:nvSpPr>
          <p:spPr>
            <a:xfrm>
              <a:off x="6673124" y="4936709"/>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97" name="rc597"/>
            <p:cNvSpPr/>
            <p:nvPr/>
          </p:nvSpPr>
          <p:spPr>
            <a:xfrm>
              <a:off x="6969579" y="4936709"/>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98" name="rc598"/>
            <p:cNvSpPr/>
            <p:nvPr/>
          </p:nvSpPr>
          <p:spPr>
            <a:xfrm>
              <a:off x="7266034" y="493670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99" name="rc599"/>
            <p:cNvSpPr/>
            <p:nvPr/>
          </p:nvSpPr>
          <p:spPr>
            <a:xfrm>
              <a:off x="7562489" y="493670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00" name="rc600"/>
            <p:cNvSpPr/>
            <p:nvPr/>
          </p:nvSpPr>
          <p:spPr>
            <a:xfrm>
              <a:off x="7858944" y="493670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1" name="rc601"/>
            <p:cNvSpPr/>
            <p:nvPr/>
          </p:nvSpPr>
          <p:spPr>
            <a:xfrm>
              <a:off x="8155400" y="4936709"/>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02" name="rc602"/>
            <p:cNvSpPr/>
            <p:nvPr/>
          </p:nvSpPr>
          <p:spPr>
            <a:xfrm>
              <a:off x="8451855" y="493670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3" name="rc603"/>
            <p:cNvSpPr/>
            <p:nvPr/>
          </p:nvSpPr>
          <p:spPr>
            <a:xfrm>
              <a:off x="8748310" y="493670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4" name="rc604"/>
            <p:cNvSpPr/>
            <p:nvPr/>
          </p:nvSpPr>
          <p:spPr>
            <a:xfrm>
              <a:off x="1929842" y="399152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05" name="rc605"/>
            <p:cNvSpPr/>
            <p:nvPr/>
          </p:nvSpPr>
          <p:spPr>
            <a:xfrm>
              <a:off x="2226297" y="399152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06" name="rc606"/>
            <p:cNvSpPr/>
            <p:nvPr/>
          </p:nvSpPr>
          <p:spPr>
            <a:xfrm>
              <a:off x="2522752" y="399152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07" name="rc607"/>
            <p:cNvSpPr/>
            <p:nvPr/>
          </p:nvSpPr>
          <p:spPr>
            <a:xfrm>
              <a:off x="2819207" y="3991524"/>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8" name="rc608"/>
            <p:cNvSpPr/>
            <p:nvPr/>
          </p:nvSpPr>
          <p:spPr>
            <a:xfrm>
              <a:off x="3115662" y="399152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09" name="rc609"/>
            <p:cNvSpPr/>
            <p:nvPr/>
          </p:nvSpPr>
          <p:spPr>
            <a:xfrm>
              <a:off x="3412117" y="399152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10" name="rc610"/>
            <p:cNvSpPr/>
            <p:nvPr/>
          </p:nvSpPr>
          <p:spPr>
            <a:xfrm>
              <a:off x="3708572" y="3991524"/>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11" name="rc611"/>
            <p:cNvSpPr/>
            <p:nvPr/>
          </p:nvSpPr>
          <p:spPr>
            <a:xfrm>
              <a:off x="4005028" y="3991524"/>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12" name="rc612"/>
            <p:cNvSpPr/>
            <p:nvPr/>
          </p:nvSpPr>
          <p:spPr>
            <a:xfrm>
              <a:off x="4301483" y="399152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13" name="rc613"/>
            <p:cNvSpPr/>
            <p:nvPr/>
          </p:nvSpPr>
          <p:spPr>
            <a:xfrm>
              <a:off x="4597938" y="399152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14" name="rc614"/>
            <p:cNvSpPr/>
            <p:nvPr/>
          </p:nvSpPr>
          <p:spPr>
            <a:xfrm>
              <a:off x="4894393" y="399152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5" name="rc615"/>
            <p:cNvSpPr/>
            <p:nvPr/>
          </p:nvSpPr>
          <p:spPr>
            <a:xfrm>
              <a:off x="5190848" y="399152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16" name="rc616"/>
            <p:cNvSpPr/>
            <p:nvPr/>
          </p:nvSpPr>
          <p:spPr>
            <a:xfrm>
              <a:off x="5487303" y="399152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7" name="rc617"/>
            <p:cNvSpPr/>
            <p:nvPr/>
          </p:nvSpPr>
          <p:spPr>
            <a:xfrm>
              <a:off x="5783758" y="399152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8" name="rc618"/>
            <p:cNvSpPr/>
            <p:nvPr/>
          </p:nvSpPr>
          <p:spPr>
            <a:xfrm>
              <a:off x="6080214" y="399152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19" name="rc619"/>
            <p:cNvSpPr/>
            <p:nvPr/>
          </p:nvSpPr>
          <p:spPr>
            <a:xfrm>
              <a:off x="6376669" y="399152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20" name="rc620"/>
            <p:cNvSpPr/>
            <p:nvPr/>
          </p:nvSpPr>
          <p:spPr>
            <a:xfrm>
              <a:off x="6673124" y="399152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1" name="rc621"/>
            <p:cNvSpPr/>
            <p:nvPr/>
          </p:nvSpPr>
          <p:spPr>
            <a:xfrm>
              <a:off x="6969579" y="399152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2" name="rc622"/>
            <p:cNvSpPr/>
            <p:nvPr/>
          </p:nvSpPr>
          <p:spPr>
            <a:xfrm>
              <a:off x="7266034" y="399152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3" name="rc623"/>
            <p:cNvSpPr/>
            <p:nvPr/>
          </p:nvSpPr>
          <p:spPr>
            <a:xfrm>
              <a:off x="7562489" y="399152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4" name="rc624"/>
            <p:cNvSpPr/>
            <p:nvPr/>
          </p:nvSpPr>
          <p:spPr>
            <a:xfrm>
              <a:off x="7858944" y="399152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25" name="rc625"/>
            <p:cNvSpPr/>
            <p:nvPr/>
          </p:nvSpPr>
          <p:spPr>
            <a:xfrm>
              <a:off x="8155400" y="399152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26" name="rc626"/>
            <p:cNvSpPr/>
            <p:nvPr/>
          </p:nvSpPr>
          <p:spPr>
            <a:xfrm>
              <a:off x="8451855" y="399152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27" name="rc627"/>
            <p:cNvSpPr/>
            <p:nvPr/>
          </p:nvSpPr>
          <p:spPr>
            <a:xfrm>
              <a:off x="8748310" y="399152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28" name="rc628"/>
            <p:cNvSpPr/>
            <p:nvPr/>
          </p:nvSpPr>
          <p:spPr>
            <a:xfrm>
              <a:off x="1929842" y="257374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9" name="rc629"/>
            <p:cNvSpPr/>
            <p:nvPr/>
          </p:nvSpPr>
          <p:spPr>
            <a:xfrm>
              <a:off x="2226297"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0" name="rc630"/>
            <p:cNvSpPr/>
            <p:nvPr/>
          </p:nvSpPr>
          <p:spPr>
            <a:xfrm>
              <a:off x="2522752" y="257374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1" name="rc631"/>
            <p:cNvSpPr/>
            <p:nvPr/>
          </p:nvSpPr>
          <p:spPr>
            <a:xfrm>
              <a:off x="2819207" y="257374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2" name="rc632"/>
            <p:cNvSpPr/>
            <p:nvPr/>
          </p:nvSpPr>
          <p:spPr>
            <a:xfrm>
              <a:off x="3115662"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3" name="rc633"/>
            <p:cNvSpPr/>
            <p:nvPr/>
          </p:nvSpPr>
          <p:spPr>
            <a:xfrm>
              <a:off x="3412117" y="257374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4" name="rc634"/>
            <p:cNvSpPr/>
            <p:nvPr/>
          </p:nvSpPr>
          <p:spPr>
            <a:xfrm>
              <a:off x="3708572" y="257374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5" name="rc635"/>
            <p:cNvSpPr/>
            <p:nvPr/>
          </p:nvSpPr>
          <p:spPr>
            <a:xfrm>
              <a:off x="4005028" y="257374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6" name="rc636"/>
            <p:cNvSpPr/>
            <p:nvPr/>
          </p:nvSpPr>
          <p:spPr>
            <a:xfrm>
              <a:off x="4301483" y="257374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7" name="rc637"/>
            <p:cNvSpPr/>
            <p:nvPr/>
          </p:nvSpPr>
          <p:spPr>
            <a:xfrm>
              <a:off x="4597938" y="257374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8" name="rc638"/>
            <p:cNvSpPr/>
            <p:nvPr/>
          </p:nvSpPr>
          <p:spPr>
            <a:xfrm>
              <a:off x="4894393"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9" name="rc639"/>
            <p:cNvSpPr/>
            <p:nvPr/>
          </p:nvSpPr>
          <p:spPr>
            <a:xfrm>
              <a:off x="5190848"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0" name="rc640"/>
            <p:cNvSpPr/>
            <p:nvPr/>
          </p:nvSpPr>
          <p:spPr>
            <a:xfrm>
              <a:off x="5487303"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1" name="rc641"/>
            <p:cNvSpPr/>
            <p:nvPr/>
          </p:nvSpPr>
          <p:spPr>
            <a:xfrm>
              <a:off x="5783758" y="257374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2" name="rc642"/>
            <p:cNvSpPr/>
            <p:nvPr/>
          </p:nvSpPr>
          <p:spPr>
            <a:xfrm>
              <a:off x="6080214" y="257374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3" name="rc643"/>
            <p:cNvSpPr/>
            <p:nvPr/>
          </p:nvSpPr>
          <p:spPr>
            <a:xfrm>
              <a:off x="6376669" y="257374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4" name="rc644"/>
            <p:cNvSpPr/>
            <p:nvPr/>
          </p:nvSpPr>
          <p:spPr>
            <a:xfrm>
              <a:off x="6673124" y="257374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5" name="rc645"/>
            <p:cNvSpPr/>
            <p:nvPr/>
          </p:nvSpPr>
          <p:spPr>
            <a:xfrm>
              <a:off x="6969579" y="257374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46" name="rc646"/>
            <p:cNvSpPr/>
            <p:nvPr/>
          </p:nvSpPr>
          <p:spPr>
            <a:xfrm>
              <a:off x="7266034" y="257374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47" name="rc647"/>
            <p:cNvSpPr/>
            <p:nvPr/>
          </p:nvSpPr>
          <p:spPr>
            <a:xfrm>
              <a:off x="7562489" y="257374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8" name="rc648"/>
            <p:cNvSpPr/>
            <p:nvPr/>
          </p:nvSpPr>
          <p:spPr>
            <a:xfrm>
              <a:off x="7858944" y="2573747"/>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49" name="rc649"/>
            <p:cNvSpPr/>
            <p:nvPr/>
          </p:nvSpPr>
          <p:spPr>
            <a:xfrm>
              <a:off x="8155400" y="2573747"/>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50" name="rc650"/>
            <p:cNvSpPr/>
            <p:nvPr/>
          </p:nvSpPr>
          <p:spPr>
            <a:xfrm>
              <a:off x="8451855" y="2573747"/>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51" name="rc651"/>
            <p:cNvSpPr/>
            <p:nvPr/>
          </p:nvSpPr>
          <p:spPr>
            <a:xfrm>
              <a:off x="8748310" y="257374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2" name="rc652"/>
            <p:cNvSpPr/>
            <p:nvPr/>
          </p:nvSpPr>
          <p:spPr>
            <a:xfrm>
              <a:off x="1929842"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3" name="rc653"/>
            <p:cNvSpPr/>
            <p:nvPr/>
          </p:nvSpPr>
          <p:spPr>
            <a:xfrm>
              <a:off x="2226297" y="123473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4" name="rc654"/>
            <p:cNvSpPr/>
            <p:nvPr/>
          </p:nvSpPr>
          <p:spPr>
            <a:xfrm>
              <a:off x="2522752" y="123473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5" name="rc655"/>
            <p:cNvSpPr/>
            <p:nvPr/>
          </p:nvSpPr>
          <p:spPr>
            <a:xfrm>
              <a:off x="2819207"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6" name="rc656"/>
            <p:cNvSpPr/>
            <p:nvPr/>
          </p:nvSpPr>
          <p:spPr>
            <a:xfrm>
              <a:off x="3115662"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7" name="rc657"/>
            <p:cNvSpPr/>
            <p:nvPr/>
          </p:nvSpPr>
          <p:spPr>
            <a:xfrm>
              <a:off x="3412117"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8" name="rc658"/>
            <p:cNvSpPr/>
            <p:nvPr/>
          </p:nvSpPr>
          <p:spPr>
            <a:xfrm>
              <a:off x="3708572"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9" name="rc659"/>
            <p:cNvSpPr/>
            <p:nvPr/>
          </p:nvSpPr>
          <p:spPr>
            <a:xfrm>
              <a:off x="4005028"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0" name="rc660"/>
            <p:cNvSpPr/>
            <p:nvPr/>
          </p:nvSpPr>
          <p:spPr>
            <a:xfrm>
              <a:off x="4301483"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1" name="rc661"/>
            <p:cNvSpPr/>
            <p:nvPr/>
          </p:nvSpPr>
          <p:spPr>
            <a:xfrm>
              <a:off x="4597938"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2" name="rc662"/>
            <p:cNvSpPr/>
            <p:nvPr/>
          </p:nvSpPr>
          <p:spPr>
            <a:xfrm>
              <a:off x="4894393"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3" name="rc663"/>
            <p:cNvSpPr/>
            <p:nvPr/>
          </p:nvSpPr>
          <p:spPr>
            <a:xfrm>
              <a:off x="5190848"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4" name="rc664"/>
            <p:cNvSpPr/>
            <p:nvPr/>
          </p:nvSpPr>
          <p:spPr>
            <a:xfrm>
              <a:off x="5487303" y="12347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5" name="rc665"/>
            <p:cNvSpPr/>
            <p:nvPr/>
          </p:nvSpPr>
          <p:spPr>
            <a:xfrm>
              <a:off x="5783758"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6" name="rc666"/>
            <p:cNvSpPr/>
            <p:nvPr/>
          </p:nvSpPr>
          <p:spPr>
            <a:xfrm>
              <a:off x="608021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7" name="rc667"/>
            <p:cNvSpPr/>
            <p:nvPr/>
          </p:nvSpPr>
          <p:spPr>
            <a:xfrm>
              <a:off x="6376669"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8" name="rc668"/>
            <p:cNvSpPr/>
            <p:nvPr/>
          </p:nvSpPr>
          <p:spPr>
            <a:xfrm>
              <a:off x="667312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9" name="rc669"/>
            <p:cNvSpPr/>
            <p:nvPr/>
          </p:nvSpPr>
          <p:spPr>
            <a:xfrm>
              <a:off x="6969579"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0" name="rc670"/>
            <p:cNvSpPr/>
            <p:nvPr/>
          </p:nvSpPr>
          <p:spPr>
            <a:xfrm>
              <a:off x="7266034"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1" name="rc671"/>
            <p:cNvSpPr/>
            <p:nvPr/>
          </p:nvSpPr>
          <p:spPr>
            <a:xfrm>
              <a:off x="7562489"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2" name="rc672"/>
            <p:cNvSpPr/>
            <p:nvPr/>
          </p:nvSpPr>
          <p:spPr>
            <a:xfrm>
              <a:off x="7858944" y="123473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3" name="rc673"/>
            <p:cNvSpPr/>
            <p:nvPr/>
          </p:nvSpPr>
          <p:spPr>
            <a:xfrm>
              <a:off x="8155400" y="12347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4" name="rc674"/>
            <p:cNvSpPr/>
            <p:nvPr/>
          </p:nvSpPr>
          <p:spPr>
            <a:xfrm>
              <a:off x="8451855"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5" name="rc675"/>
            <p:cNvSpPr/>
            <p:nvPr/>
          </p:nvSpPr>
          <p:spPr>
            <a:xfrm>
              <a:off x="8748310" y="12347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1929842" y="5251771"/>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77" name="rc677"/>
            <p:cNvSpPr/>
            <p:nvPr/>
          </p:nvSpPr>
          <p:spPr>
            <a:xfrm>
              <a:off x="2226297" y="5251771"/>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78" name="rc678"/>
            <p:cNvSpPr/>
            <p:nvPr/>
          </p:nvSpPr>
          <p:spPr>
            <a:xfrm>
              <a:off x="2522752" y="5251771"/>
              <a:ext cx="296455" cy="7876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679" name="rc679"/>
            <p:cNvSpPr/>
            <p:nvPr/>
          </p:nvSpPr>
          <p:spPr>
            <a:xfrm>
              <a:off x="2819207" y="5251771"/>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80" name="rc680"/>
            <p:cNvSpPr/>
            <p:nvPr/>
          </p:nvSpPr>
          <p:spPr>
            <a:xfrm>
              <a:off x="3115662" y="5251771"/>
              <a:ext cx="296455" cy="7876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81" name="rc681"/>
            <p:cNvSpPr/>
            <p:nvPr/>
          </p:nvSpPr>
          <p:spPr>
            <a:xfrm>
              <a:off x="3412117" y="5251771"/>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82" name="rc682"/>
            <p:cNvSpPr/>
            <p:nvPr/>
          </p:nvSpPr>
          <p:spPr>
            <a:xfrm>
              <a:off x="3708572" y="5251771"/>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83" name="rc683"/>
            <p:cNvSpPr/>
            <p:nvPr/>
          </p:nvSpPr>
          <p:spPr>
            <a:xfrm>
              <a:off x="4005028" y="5251771"/>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84" name="rc684"/>
            <p:cNvSpPr/>
            <p:nvPr/>
          </p:nvSpPr>
          <p:spPr>
            <a:xfrm>
              <a:off x="4301483" y="5251771"/>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85" name="rc685"/>
            <p:cNvSpPr/>
            <p:nvPr/>
          </p:nvSpPr>
          <p:spPr>
            <a:xfrm>
              <a:off x="4597938" y="525177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86" name="rc686"/>
            <p:cNvSpPr/>
            <p:nvPr/>
          </p:nvSpPr>
          <p:spPr>
            <a:xfrm>
              <a:off x="4894393" y="525177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87" name="rc687"/>
            <p:cNvSpPr/>
            <p:nvPr/>
          </p:nvSpPr>
          <p:spPr>
            <a:xfrm>
              <a:off x="5190848" y="525177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88" name="rc688"/>
            <p:cNvSpPr/>
            <p:nvPr/>
          </p:nvSpPr>
          <p:spPr>
            <a:xfrm>
              <a:off x="5487303" y="525177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89" name="rc689"/>
            <p:cNvSpPr/>
            <p:nvPr/>
          </p:nvSpPr>
          <p:spPr>
            <a:xfrm>
              <a:off x="5783758" y="525177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90" name="rc690"/>
            <p:cNvSpPr/>
            <p:nvPr/>
          </p:nvSpPr>
          <p:spPr>
            <a:xfrm>
              <a:off x="6080214" y="525177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91" name="rc691"/>
            <p:cNvSpPr/>
            <p:nvPr/>
          </p:nvSpPr>
          <p:spPr>
            <a:xfrm>
              <a:off x="6376669" y="5251771"/>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92" name="rc692"/>
            <p:cNvSpPr/>
            <p:nvPr/>
          </p:nvSpPr>
          <p:spPr>
            <a:xfrm>
              <a:off x="6673124" y="525177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93" name="rc693"/>
            <p:cNvSpPr/>
            <p:nvPr/>
          </p:nvSpPr>
          <p:spPr>
            <a:xfrm>
              <a:off x="6969579" y="525177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94" name="rc694"/>
            <p:cNvSpPr/>
            <p:nvPr/>
          </p:nvSpPr>
          <p:spPr>
            <a:xfrm>
              <a:off x="7266034" y="525177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95" name="rc695"/>
            <p:cNvSpPr/>
            <p:nvPr/>
          </p:nvSpPr>
          <p:spPr>
            <a:xfrm>
              <a:off x="7562489" y="5251771"/>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96" name="rc696"/>
            <p:cNvSpPr/>
            <p:nvPr/>
          </p:nvSpPr>
          <p:spPr>
            <a:xfrm>
              <a:off x="7858944" y="5251771"/>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7" name="rc697"/>
            <p:cNvSpPr/>
            <p:nvPr/>
          </p:nvSpPr>
          <p:spPr>
            <a:xfrm>
              <a:off x="8155400" y="5251771"/>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98" name="rc698"/>
            <p:cNvSpPr/>
            <p:nvPr/>
          </p:nvSpPr>
          <p:spPr>
            <a:xfrm>
              <a:off x="8451855" y="5251771"/>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99" name="rc699"/>
            <p:cNvSpPr/>
            <p:nvPr/>
          </p:nvSpPr>
          <p:spPr>
            <a:xfrm>
              <a:off x="8748310" y="5251771"/>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00" name="rc700"/>
            <p:cNvSpPr/>
            <p:nvPr/>
          </p:nvSpPr>
          <p:spPr>
            <a:xfrm>
              <a:off x="1929842" y="359769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1" name="rc701"/>
            <p:cNvSpPr/>
            <p:nvPr/>
          </p:nvSpPr>
          <p:spPr>
            <a:xfrm>
              <a:off x="2226297" y="359769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2" name="rc702"/>
            <p:cNvSpPr/>
            <p:nvPr/>
          </p:nvSpPr>
          <p:spPr>
            <a:xfrm>
              <a:off x="2522752" y="359769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03" name="rc703"/>
            <p:cNvSpPr/>
            <p:nvPr/>
          </p:nvSpPr>
          <p:spPr>
            <a:xfrm>
              <a:off x="2819207" y="359769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4" name="rc704"/>
            <p:cNvSpPr/>
            <p:nvPr/>
          </p:nvSpPr>
          <p:spPr>
            <a:xfrm>
              <a:off x="3115662" y="359769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5" name="rc705"/>
            <p:cNvSpPr/>
            <p:nvPr/>
          </p:nvSpPr>
          <p:spPr>
            <a:xfrm>
              <a:off x="3412117" y="359769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6" name="rc706"/>
            <p:cNvSpPr/>
            <p:nvPr/>
          </p:nvSpPr>
          <p:spPr>
            <a:xfrm>
              <a:off x="3708572"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7" name="rc707"/>
            <p:cNvSpPr/>
            <p:nvPr/>
          </p:nvSpPr>
          <p:spPr>
            <a:xfrm>
              <a:off x="4005028"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8" name="rc708"/>
            <p:cNvSpPr/>
            <p:nvPr/>
          </p:nvSpPr>
          <p:spPr>
            <a:xfrm>
              <a:off x="4301483"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9" name="rc709"/>
            <p:cNvSpPr/>
            <p:nvPr/>
          </p:nvSpPr>
          <p:spPr>
            <a:xfrm>
              <a:off x="4597938"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0" name="rc710"/>
            <p:cNvSpPr/>
            <p:nvPr/>
          </p:nvSpPr>
          <p:spPr>
            <a:xfrm>
              <a:off x="4894393"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1" name="rc711"/>
            <p:cNvSpPr/>
            <p:nvPr/>
          </p:nvSpPr>
          <p:spPr>
            <a:xfrm>
              <a:off x="5190848"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2" name="rc712"/>
            <p:cNvSpPr/>
            <p:nvPr/>
          </p:nvSpPr>
          <p:spPr>
            <a:xfrm>
              <a:off x="5487303"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3" name="rc713"/>
            <p:cNvSpPr/>
            <p:nvPr/>
          </p:nvSpPr>
          <p:spPr>
            <a:xfrm>
              <a:off x="5783758" y="359769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4" name="rc714"/>
            <p:cNvSpPr/>
            <p:nvPr/>
          </p:nvSpPr>
          <p:spPr>
            <a:xfrm>
              <a:off x="6080214" y="359769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15" name="rc715"/>
            <p:cNvSpPr/>
            <p:nvPr/>
          </p:nvSpPr>
          <p:spPr>
            <a:xfrm>
              <a:off x="6376669" y="359769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6" name="rc716"/>
            <p:cNvSpPr/>
            <p:nvPr/>
          </p:nvSpPr>
          <p:spPr>
            <a:xfrm>
              <a:off x="6673124" y="359769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7" name="rc717"/>
            <p:cNvSpPr/>
            <p:nvPr/>
          </p:nvSpPr>
          <p:spPr>
            <a:xfrm>
              <a:off x="6969579" y="359769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8" name="rc718"/>
            <p:cNvSpPr/>
            <p:nvPr/>
          </p:nvSpPr>
          <p:spPr>
            <a:xfrm>
              <a:off x="7266034" y="3597697"/>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19" name="rc719"/>
            <p:cNvSpPr/>
            <p:nvPr/>
          </p:nvSpPr>
          <p:spPr>
            <a:xfrm>
              <a:off x="7562489" y="3597697"/>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0" name="rc720"/>
            <p:cNvSpPr/>
            <p:nvPr/>
          </p:nvSpPr>
          <p:spPr>
            <a:xfrm>
              <a:off x="7858944" y="3597697"/>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1" name="rc721"/>
            <p:cNvSpPr/>
            <p:nvPr/>
          </p:nvSpPr>
          <p:spPr>
            <a:xfrm>
              <a:off x="8155400" y="3597697"/>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2" name="rc722"/>
            <p:cNvSpPr/>
            <p:nvPr/>
          </p:nvSpPr>
          <p:spPr>
            <a:xfrm>
              <a:off x="8451855" y="3597697"/>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3" name="rc723"/>
            <p:cNvSpPr/>
            <p:nvPr/>
          </p:nvSpPr>
          <p:spPr>
            <a:xfrm>
              <a:off x="8748310" y="3597697"/>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24" name="rc724"/>
            <p:cNvSpPr/>
            <p:nvPr/>
          </p:nvSpPr>
          <p:spPr>
            <a:xfrm>
              <a:off x="1929842" y="3125104"/>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25" name="rc725"/>
            <p:cNvSpPr/>
            <p:nvPr/>
          </p:nvSpPr>
          <p:spPr>
            <a:xfrm>
              <a:off x="2226297" y="312510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6" name="rc726"/>
            <p:cNvSpPr/>
            <p:nvPr/>
          </p:nvSpPr>
          <p:spPr>
            <a:xfrm>
              <a:off x="2522752" y="312510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7" name="rc727"/>
            <p:cNvSpPr/>
            <p:nvPr/>
          </p:nvSpPr>
          <p:spPr>
            <a:xfrm>
              <a:off x="2819207" y="312510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8" name="rc728"/>
            <p:cNvSpPr/>
            <p:nvPr/>
          </p:nvSpPr>
          <p:spPr>
            <a:xfrm>
              <a:off x="3115662" y="312510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9" name="rc729"/>
            <p:cNvSpPr/>
            <p:nvPr/>
          </p:nvSpPr>
          <p:spPr>
            <a:xfrm>
              <a:off x="3412117" y="312510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0" name="rc730"/>
            <p:cNvSpPr/>
            <p:nvPr/>
          </p:nvSpPr>
          <p:spPr>
            <a:xfrm>
              <a:off x="3708572" y="312510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1" name="rc731"/>
            <p:cNvSpPr/>
            <p:nvPr/>
          </p:nvSpPr>
          <p:spPr>
            <a:xfrm>
              <a:off x="4005028" y="312510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2" name="rc732"/>
            <p:cNvSpPr/>
            <p:nvPr/>
          </p:nvSpPr>
          <p:spPr>
            <a:xfrm>
              <a:off x="4301483"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3" name="rc733"/>
            <p:cNvSpPr/>
            <p:nvPr/>
          </p:nvSpPr>
          <p:spPr>
            <a:xfrm>
              <a:off x="4597938"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4" name="rc734"/>
            <p:cNvSpPr/>
            <p:nvPr/>
          </p:nvSpPr>
          <p:spPr>
            <a:xfrm>
              <a:off x="4894393" y="312510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5" name="rc735"/>
            <p:cNvSpPr/>
            <p:nvPr/>
          </p:nvSpPr>
          <p:spPr>
            <a:xfrm>
              <a:off x="5190848" y="312510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36" name="rc736"/>
            <p:cNvSpPr/>
            <p:nvPr/>
          </p:nvSpPr>
          <p:spPr>
            <a:xfrm>
              <a:off x="5487303"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7" name="rc737"/>
            <p:cNvSpPr/>
            <p:nvPr/>
          </p:nvSpPr>
          <p:spPr>
            <a:xfrm>
              <a:off x="5783758"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8" name="rc738"/>
            <p:cNvSpPr/>
            <p:nvPr/>
          </p:nvSpPr>
          <p:spPr>
            <a:xfrm>
              <a:off x="6080214"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9" name="rc739"/>
            <p:cNvSpPr/>
            <p:nvPr/>
          </p:nvSpPr>
          <p:spPr>
            <a:xfrm>
              <a:off x="6376669" y="312510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0" name="rc740"/>
            <p:cNvSpPr/>
            <p:nvPr/>
          </p:nvSpPr>
          <p:spPr>
            <a:xfrm>
              <a:off x="6673124" y="312510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1" name="rc741"/>
            <p:cNvSpPr/>
            <p:nvPr/>
          </p:nvSpPr>
          <p:spPr>
            <a:xfrm>
              <a:off x="6969579" y="3125104"/>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42" name="rc742"/>
            <p:cNvSpPr/>
            <p:nvPr/>
          </p:nvSpPr>
          <p:spPr>
            <a:xfrm>
              <a:off x="7266034" y="312510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43" name="rc743"/>
            <p:cNvSpPr/>
            <p:nvPr/>
          </p:nvSpPr>
          <p:spPr>
            <a:xfrm>
              <a:off x="7562489" y="312510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4" name="rc744"/>
            <p:cNvSpPr/>
            <p:nvPr/>
          </p:nvSpPr>
          <p:spPr>
            <a:xfrm>
              <a:off x="7858944" y="312510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5" name="rc745"/>
            <p:cNvSpPr/>
            <p:nvPr/>
          </p:nvSpPr>
          <p:spPr>
            <a:xfrm>
              <a:off x="8155400" y="3125104"/>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46" name="rc746"/>
            <p:cNvSpPr/>
            <p:nvPr/>
          </p:nvSpPr>
          <p:spPr>
            <a:xfrm>
              <a:off x="8451855" y="3125104"/>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47" name="rc747"/>
            <p:cNvSpPr/>
            <p:nvPr/>
          </p:nvSpPr>
          <p:spPr>
            <a:xfrm>
              <a:off x="8748310" y="312510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48" name="rc748"/>
            <p:cNvSpPr/>
            <p:nvPr/>
          </p:nvSpPr>
          <p:spPr>
            <a:xfrm>
              <a:off x="4597938" y="170732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9" name="rc749"/>
            <p:cNvSpPr/>
            <p:nvPr/>
          </p:nvSpPr>
          <p:spPr>
            <a:xfrm>
              <a:off x="4894393" y="1707327"/>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0" name="rc750"/>
            <p:cNvSpPr/>
            <p:nvPr/>
          </p:nvSpPr>
          <p:spPr>
            <a:xfrm>
              <a:off x="5190848"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1" name="rc751"/>
            <p:cNvSpPr/>
            <p:nvPr/>
          </p:nvSpPr>
          <p:spPr>
            <a:xfrm>
              <a:off x="5487303"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2" name="rc752"/>
            <p:cNvSpPr/>
            <p:nvPr/>
          </p:nvSpPr>
          <p:spPr>
            <a:xfrm>
              <a:off x="5783758"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3" name="rc753"/>
            <p:cNvSpPr/>
            <p:nvPr/>
          </p:nvSpPr>
          <p:spPr>
            <a:xfrm>
              <a:off x="608021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4" name="rc754"/>
            <p:cNvSpPr/>
            <p:nvPr/>
          </p:nvSpPr>
          <p:spPr>
            <a:xfrm>
              <a:off x="6376669"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5" name="rc755"/>
            <p:cNvSpPr/>
            <p:nvPr/>
          </p:nvSpPr>
          <p:spPr>
            <a:xfrm>
              <a:off x="667312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6" name="rc756"/>
            <p:cNvSpPr/>
            <p:nvPr/>
          </p:nvSpPr>
          <p:spPr>
            <a:xfrm>
              <a:off x="6969579"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7" name="rc757"/>
            <p:cNvSpPr/>
            <p:nvPr/>
          </p:nvSpPr>
          <p:spPr>
            <a:xfrm>
              <a:off x="726603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8" name="rc758"/>
            <p:cNvSpPr/>
            <p:nvPr/>
          </p:nvSpPr>
          <p:spPr>
            <a:xfrm>
              <a:off x="7562489"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9" name="rc759"/>
            <p:cNvSpPr/>
            <p:nvPr/>
          </p:nvSpPr>
          <p:spPr>
            <a:xfrm>
              <a:off x="7858944"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0" name="rc760"/>
            <p:cNvSpPr/>
            <p:nvPr/>
          </p:nvSpPr>
          <p:spPr>
            <a:xfrm>
              <a:off x="8155400"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1" name="rc761"/>
            <p:cNvSpPr/>
            <p:nvPr/>
          </p:nvSpPr>
          <p:spPr>
            <a:xfrm>
              <a:off x="8451855"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2" name="rc762"/>
            <p:cNvSpPr/>
            <p:nvPr/>
          </p:nvSpPr>
          <p:spPr>
            <a:xfrm>
              <a:off x="8748310" y="1707327"/>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3" name="rc763"/>
            <p:cNvSpPr/>
            <p:nvPr/>
          </p:nvSpPr>
          <p:spPr>
            <a:xfrm>
              <a:off x="1929842" y="454288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4" name="rc764"/>
            <p:cNvSpPr/>
            <p:nvPr/>
          </p:nvSpPr>
          <p:spPr>
            <a:xfrm>
              <a:off x="2226297" y="4542882"/>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65" name="rc765"/>
            <p:cNvSpPr/>
            <p:nvPr/>
          </p:nvSpPr>
          <p:spPr>
            <a:xfrm>
              <a:off x="1929842" y="1707327"/>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66" name="rc766"/>
            <p:cNvSpPr/>
            <p:nvPr/>
          </p:nvSpPr>
          <p:spPr>
            <a:xfrm>
              <a:off x="2226297" y="170732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7" name="rc767"/>
            <p:cNvSpPr/>
            <p:nvPr/>
          </p:nvSpPr>
          <p:spPr>
            <a:xfrm>
              <a:off x="2522752" y="1707327"/>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8" name="rc768"/>
            <p:cNvSpPr/>
            <p:nvPr/>
          </p:nvSpPr>
          <p:spPr>
            <a:xfrm>
              <a:off x="2819207" y="170732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69" name="rc769"/>
            <p:cNvSpPr/>
            <p:nvPr/>
          </p:nvSpPr>
          <p:spPr>
            <a:xfrm>
              <a:off x="3115662" y="170732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0" name="rc770"/>
            <p:cNvSpPr/>
            <p:nvPr/>
          </p:nvSpPr>
          <p:spPr>
            <a:xfrm>
              <a:off x="3412117" y="1707327"/>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1" name="rc771"/>
            <p:cNvSpPr/>
            <p:nvPr/>
          </p:nvSpPr>
          <p:spPr>
            <a:xfrm>
              <a:off x="3708572" y="170732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2" name="rc772"/>
            <p:cNvSpPr/>
            <p:nvPr/>
          </p:nvSpPr>
          <p:spPr>
            <a:xfrm>
              <a:off x="4005028" y="1707327"/>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3" name="rc773"/>
            <p:cNvSpPr/>
            <p:nvPr/>
          </p:nvSpPr>
          <p:spPr>
            <a:xfrm>
              <a:off x="4301483" y="1707327"/>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4" name="rc774"/>
            <p:cNvSpPr/>
            <p:nvPr/>
          </p:nvSpPr>
          <p:spPr>
            <a:xfrm>
              <a:off x="1929842"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2226297"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6" name="rc776"/>
            <p:cNvSpPr/>
            <p:nvPr/>
          </p:nvSpPr>
          <p:spPr>
            <a:xfrm>
              <a:off x="2522752" y="147103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7" name="rc777"/>
            <p:cNvSpPr/>
            <p:nvPr/>
          </p:nvSpPr>
          <p:spPr>
            <a:xfrm>
              <a:off x="2819207" y="147103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8" name="rc778"/>
            <p:cNvSpPr/>
            <p:nvPr/>
          </p:nvSpPr>
          <p:spPr>
            <a:xfrm>
              <a:off x="3115662" y="147103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9" name="rc779"/>
            <p:cNvSpPr/>
            <p:nvPr/>
          </p:nvSpPr>
          <p:spPr>
            <a:xfrm>
              <a:off x="3412117" y="147103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0" name="rc780"/>
            <p:cNvSpPr/>
            <p:nvPr/>
          </p:nvSpPr>
          <p:spPr>
            <a:xfrm>
              <a:off x="3708572" y="147103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1" name="rc781"/>
            <p:cNvSpPr/>
            <p:nvPr/>
          </p:nvSpPr>
          <p:spPr>
            <a:xfrm>
              <a:off x="4005028" y="147103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2" name="rc782"/>
            <p:cNvSpPr/>
            <p:nvPr/>
          </p:nvSpPr>
          <p:spPr>
            <a:xfrm>
              <a:off x="4301483" y="147103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3" name="rc783"/>
            <p:cNvSpPr/>
            <p:nvPr/>
          </p:nvSpPr>
          <p:spPr>
            <a:xfrm>
              <a:off x="4597938"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4" name="rc784"/>
            <p:cNvSpPr/>
            <p:nvPr/>
          </p:nvSpPr>
          <p:spPr>
            <a:xfrm>
              <a:off x="4894393" y="147103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5" name="rc785"/>
            <p:cNvSpPr/>
            <p:nvPr/>
          </p:nvSpPr>
          <p:spPr>
            <a:xfrm>
              <a:off x="5190848" y="1471031"/>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6" name="rc786"/>
            <p:cNvSpPr/>
            <p:nvPr/>
          </p:nvSpPr>
          <p:spPr>
            <a:xfrm>
              <a:off x="5487303"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7" name="rc787"/>
            <p:cNvSpPr/>
            <p:nvPr/>
          </p:nvSpPr>
          <p:spPr>
            <a:xfrm>
              <a:off x="5783758"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8" name="rc788"/>
            <p:cNvSpPr/>
            <p:nvPr/>
          </p:nvSpPr>
          <p:spPr>
            <a:xfrm>
              <a:off x="6080214"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9" name="rc789"/>
            <p:cNvSpPr/>
            <p:nvPr/>
          </p:nvSpPr>
          <p:spPr>
            <a:xfrm>
              <a:off x="6376669"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0" name="rc790"/>
            <p:cNvSpPr/>
            <p:nvPr/>
          </p:nvSpPr>
          <p:spPr>
            <a:xfrm>
              <a:off x="6673124"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1" name="rc791"/>
            <p:cNvSpPr/>
            <p:nvPr/>
          </p:nvSpPr>
          <p:spPr>
            <a:xfrm>
              <a:off x="6969579"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2" name="rc792"/>
            <p:cNvSpPr/>
            <p:nvPr/>
          </p:nvSpPr>
          <p:spPr>
            <a:xfrm>
              <a:off x="7266034"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3" name="rc793"/>
            <p:cNvSpPr/>
            <p:nvPr/>
          </p:nvSpPr>
          <p:spPr>
            <a:xfrm>
              <a:off x="7562489"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4" name="rc794"/>
            <p:cNvSpPr/>
            <p:nvPr/>
          </p:nvSpPr>
          <p:spPr>
            <a:xfrm>
              <a:off x="7858944"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5" name="rc795"/>
            <p:cNvSpPr/>
            <p:nvPr/>
          </p:nvSpPr>
          <p:spPr>
            <a:xfrm>
              <a:off x="8155400" y="1471031"/>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6" name="rc796"/>
            <p:cNvSpPr/>
            <p:nvPr/>
          </p:nvSpPr>
          <p:spPr>
            <a:xfrm>
              <a:off x="8451855" y="1471031"/>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7" name="rc797"/>
            <p:cNvSpPr/>
            <p:nvPr/>
          </p:nvSpPr>
          <p:spPr>
            <a:xfrm>
              <a:off x="8748310" y="1471031"/>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8" name="rc798"/>
            <p:cNvSpPr/>
            <p:nvPr/>
          </p:nvSpPr>
          <p:spPr>
            <a:xfrm>
              <a:off x="1929842"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9" name="rc799"/>
            <p:cNvSpPr/>
            <p:nvPr/>
          </p:nvSpPr>
          <p:spPr>
            <a:xfrm>
              <a:off x="2226297" y="304633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0" name="rc800"/>
            <p:cNvSpPr/>
            <p:nvPr/>
          </p:nvSpPr>
          <p:spPr>
            <a:xfrm>
              <a:off x="2522752"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1" name="rc801"/>
            <p:cNvSpPr/>
            <p:nvPr/>
          </p:nvSpPr>
          <p:spPr>
            <a:xfrm>
              <a:off x="2819207"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2" name="rc802"/>
            <p:cNvSpPr/>
            <p:nvPr/>
          </p:nvSpPr>
          <p:spPr>
            <a:xfrm>
              <a:off x="3115662"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3" name="rc803"/>
            <p:cNvSpPr/>
            <p:nvPr/>
          </p:nvSpPr>
          <p:spPr>
            <a:xfrm>
              <a:off x="3412117"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4" name="rc804"/>
            <p:cNvSpPr/>
            <p:nvPr/>
          </p:nvSpPr>
          <p:spPr>
            <a:xfrm>
              <a:off x="3708572"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5" name="rc805"/>
            <p:cNvSpPr/>
            <p:nvPr/>
          </p:nvSpPr>
          <p:spPr>
            <a:xfrm>
              <a:off x="4005028"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6" name="rc806"/>
            <p:cNvSpPr/>
            <p:nvPr/>
          </p:nvSpPr>
          <p:spPr>
            <a:xfrm>
              <a:off x="4301483"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7" name="rc807"/>
            <p:cNvSpPr/>
            <p:nvPr/>
          </p:nvSpPr>
          <p:spPr>
            <a:xfrm>
              <a:off x="4597938"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8" name="rc808"/>
            <p:cNvSpPr/>
            <p:nvPr/>
          </p:nvSpPr>
          <p:spPr>
            <a:xfrm>
              <a:off x="4894393" y="304633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9" name="rc809"/>
            <p:cNvSpPr/>
            <p:nvPr/>
          </p:nvSpPr>
          <p:spPr>
            <a:xfrm>
              <a:off x="5190848" y="304633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0" name="rc810"/>
            <p:cNvSpPr/>
            <p:nvPr/>
          </p:nvSpPr>
          <p:spPr>
            <a:xfrm>
              <a:off x="5487303" y="304633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1" name="rc811"/>
            <p:cNvSpPr/>
            <p:nvPr/>
          </p:nvSpPr>
          <p:spPr>
            <a:xfrm>
              <a:off x="5783758" y="304633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2" name="rc812"/>
            <p:cNvSpPr/>
            <p:nvPr/>
          </p:nvSpPr>
          <p:spPr>
            <a:xfrm>
              <a:off x="6080214"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3" name="rc813"/>
            <p:cNvSpPr/>
            <p:nvPr/>
          </p:nvSpPr>
          <p:spPr>
            <a:xfrm>
              <a:off x="6376669"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4" name="rc814"/>
            <p:cNvSpPr/>
            <p:nvPr/>
          </p:nvSpPr>
          <p:spPr>
            <a:xfrm>
              <a:off x="6673124" y="304633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5" name="rc815"/>
            <p:cNvSpPr/>
            <p:nvPr/>
          </p:nvSpPr>
          <p:spPr>
            <a:xfrm>
              <a:off x="6969579" y="3046339"/>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16" name="rc816"/>
            <p:cNvSpPr/>
            <p:nvPr/>
          </p:nvSpPr>
          <p:spPr>
            <a:xfrm>
              <a:off x="7266034" y="304633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7" name="rc817"/>
            <p:cNvSpPr/>
            <p:nvPr/>
          </p:nvSpPr>
          <p:spPr>
            <a:xfrm>
              <a:off x="7562489" y="3046339"/>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18" name="rc818"/>
            <p:cNvSpPr/>
            <p:nvPr/>
          </p:nvSpPr>
          <p:spPr>
            <a:xfrm>
              <a:off x="7858944" y="304633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19" name="rc819"/>
            <p:cNvSpPr/>
            <p:nvPr/>
          </p:nvSpPr>
          <p:spPr>
            <a:xfrm>
              <a:off x="8155400" y="3046339"/>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0" name="rc820"/>
            <p:cNvSpPr/>
            <p:nvPr/>
          </p:nvSpPr>
          <p:spPr>
            <a:xfrm>
              <a:off x="8451855" y="304633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21" name="rc821"/>
            <p:cNvSpPr/>
            <p:nvPr/>
          </p:nvSpPr>
          <p:spPr>
            <a:xfrm>
              <a:off x="8748310" y="3046339"/>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22" name="rc822"/>
            <p:cNvSpPr/>
            <p:nvPr/>
          </p:nvSpPr>
          <p:spPr>
            <a:xfrm>
              <a:off x="2522752" y="4542882"/>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23" name="rc823"/>
            <p:cNvSpPr/>
            <p:nvPr/>
          </p:nvSpPr>
          <p:spPr>
            <a:xfrm>
              <a:off x="2819207" y="4542882"/>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24" name="rc824"/>
            <p:cNvSpPr/>
            <p:nvPr/>
          </p:nvSpPr>
          <p:spPr>
            <a:xfrm>
              <a:off x="3115662" y="4542882"/>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25" name="rc825"/>
            <p:cNvSpPr/>
            <p:nvPr/>
          </p:nvSpPr>
          <p:spPr>
            <a:xfrm>
              <a:off x="3412117" y="4542882"/>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26" name="rc826"/>
            <p:cNvSpPr/>
            <p:nvPr/>
          </p:nvSpPr>
          <p:spPr>
            <a:xfrm>
              <a:off x="3708572" y="454288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7" name="rc827"/>
            <p:cNvSpPr/>
            <p:nvPr/>
          </p:nvSpPr>
          <p:spPr>
            <a:xfrm>
              <a:off x="4005028" y="454288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8" name="rc828"/>
            <p:cNvSpPr/>
            <p:nvPr/>
          </p:nvSpPr>
          <p:spPr>
            <a:xfrm>
              <a:off x="4301483" y="4542882"/>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29" name="rc829"/>
            <p:cNvSpPr/>
            <p:nvPr/>
          </p:nvSpPr>
          <p:spPr>
            <a:xfrm>
              <a:off x="4597938" y="4542882"/>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30" name="rc830"/>
            <p:cNvSpPr/>
            <p:nvPr/>
          </p:nvSpPr>
          <p:spPr>
            <a:xfrm>
              <a:off x="4894393" y="454288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1" name="rc831"/>
            <p:cNvSpPr/>
            <p:nvPr/>
          </p:nvSpPr>
          <p:spPr>
            <a:xfrm>
              <a:off x="5190848" y="454288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32" name="rc832"/>
            <p:cNvSpPr/>
            <p:nvPr/>
          </p:nvSpPr>
          <p:spPr>
            <a:xfrm>
              <a:off x="5487303" y="4542882"/>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33" name="rc833"/>
            <p:cNvSpPr/>
            <p:nvPr/>
          </p:nvSpPr>
          <p:spPr>
            <a:xfrm>
              <a:off x="5783758" y="4542882"/>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34" name="rc834"/>
            <p:cNvSpPr/>
            <p:nvPr/>
          </p:nvSpPr>
          <p:spPr>
            <a:xfrm>
              <a:off x="6080214" y="4542882"/>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35" name="rc835"/>
            <p:cNvSpPr/>
            <p:nvPr/>
          </p:nvSpPr>
          <p:spPr>
            <a:xfrm>
              <a:off x="6376669" y="4542882"/>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6" name="rc836"/>
            <p:cNvSpPr/>
            <p:nvPr/>
          </p:nvSpPr>
          <p:spPr>
            <a:xfrm>
              <a:off x="6673124" y="4542882"/>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7" name="rc837"/>
            <p:cNvSpPr/>
            <p:nvPr/>
          </p:nvSpPr>
          <p:spPr>
            <a:xfrm>
              <a:off x="6969579" y="454288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38" name="rc838"/>
            <p:cNvSpPr/>
            <p:nvPr/>
          </p:nvSpPr>
          <p:spPr>
            <a:xfrm>
              <a:off x="7266034" y="4542882"/>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39" name="rc839"/>
            <p:cNvSpPr/>
            <p:nvPr/>
          </p:nvSpPr>
          <p:spPr>
            <a:xfrm>
              <a:off x="7562489" y="4542882"/>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40" name="rc840"/>
            <p:cNvSpPr/>
            <p:nvPr/>
          </p:nvSpPr>
          <p:spPr>
            <a:xfrm>
              <a:off x="7858944" y="4542882"/>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1" name="rc841"/>
            <p:cNvSpPr/>
            <p:nvPr/>
          </p:nvSpPr>
          <p:spPr>
            <a:xfrm>
              <a:off x="8155400" y="4542882"/>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42" name="rc842"/>
            <p:cNvSpPr/>
            <p:nvPr/>
          </p:nvSpPr>
          <p:spPr>
            <a:xfrm>
              <a:off x="8451855" y="4542882"/>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43" name="rc843"/>
            <p:cNvSpPr/>
            <p:nvPr/>
          </p:nvSpPr>
          <p:spPr>
            <a:xfrm>
              <a:off x="8748310" y="4542882"/>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44" name="rc844"/>
            <p:cNvSpPr/>
            <p:nvPr/>
          </p:nvSpPr>
          <p:spPr>
            <a:xfrm>
              <a:off x="1929842" y="414905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5" name="rc845"/>
            <p:cNvSpPr/>
            <p:nvPr/>
          </p:nvSpPr>
          <p:spPr>
            <a:xfrm>
              <a:off x="2226297" y="4149055"/>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6" name="rc846"/>
            <p:cNvSpPr/>
            <p:nvPr/>
          </p:nvSpPr>
          <p:spPr>
            <a:xfrm>
              <a:off x="2522752" y="414905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7" name="rc847"/>
            <p:cNvSpPr/>
            <p:nvPr/>
          </p:nvSpPr>
          <p:spPr>
            <a:xfrm>
              <a:off x="2819207" y="414905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8" name="rc848"/>
            <p:cNvSpPr/>
            <p:nvPr/>
          </p:nvSpPr>
          <p:spPr>
            <a:xfrm>
              <a:off x="3115662" y="414905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9" name="rc849"/>
            <p:cNvSpPr/>
            <p:nvPr/>
          </p:nvSpPr>
          <p:spPr>
            <a:xfrm>
              <a:off x="3412117" y="414905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0" name="rc850"/>
            <p:cNvSpPr/>
            <p:nvPr/>
          </p:nvSpPr>
          <p:spPr>
            <a:xfrm>
              <a:off x="3708572" y="414905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1" name="rc851"/>
            <p:cNvSpPr/>
            <p:nvPr/>
          </p:nvSpPr>
          <p:spPr>
            <a:xfrm>
              <a:off x="4005028" y="414905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2" name="rc852"/>
            <p:cNvSpPr/>
            <p:nvPr/>
          </p:nvSpPr>
          <p:spPr>
            <a:xfrm>
              <a:off x="4301483" y="414905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3" name="rc853"/>
            <p:cNvSpPr/>
            <p:nvPr/>
          </p:nvSpPr>
          <p:spPr>
            <a:xfrm>
              <a:off x="4597938" y="414905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4" name="rc854"/>
            <p:cNvSpPr/>
            <p:nvPr/>
          </p:nvSpPr>
          <p:spPr>
            <a:xfrm>
              <a:off x="4894393" y="414905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5" name="rc855"/>
            <p:cNvSpPr/>
            <p:nvPr/>
          </p:nvSpPr>
          <p:spPr>
            <a:xfrm>
              <a:off x="5190848" y="414905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6" name="rc856"/>
            <p:cNvSpPr/>
            <p:nvPr/>
          </p:nvSpPr>
          <p:spPr>
            <a:xfrm>
              <a:off x="5487303" y="414905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7" name="rc857"/>
            <p:cNvSpPr/>
            <p:nvPr/>
          </p:nvSpPr>
          <p:spPr>
            <a:xfrm>
              <a:off x="5783758" y="414905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8" name="rc858"/>
            <p:cNvSpPr/>
            <p:nvPr/>
          </p:nvSpPr>
          <p:spPr>
            <a:xfrm>
              <a:off x="6080214" y="414905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9" name="rc859"/>
            <p:cNvSpPr/>
            <p:nvPr/>
          </p:nvSpPr>
          <p:spPr>
            <a:xfrm>
              <a:off x="6376669" y="4149055"/>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0" name="rc860"/>
            <p:cNvSpPr/>
            <p:nvPr/>
          </p:nvSpPr>
          <p:spPr>
            <a:xfrm>
              <a:off x="6673124" y="4149055"/>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61" name="rc861"/>
            <p:cNvSpPr/>
            <p:nvPr/>
          </p:nvSpPr>
          <p:spPr>
            <a:xfrm>
              <a:off x="6969579" y="4149055"/>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62" name="rc862"/>
            <p:cNvSpPr/>
            <p:nvPr/>
          </p:nvSpPr>
          <p:spPr>
            <a:xfrm>
              <a:off x="7266034" y="4149055"/>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63" name="rc863"/>
            <p:cNvSpPr/>
            <p:nvPr/>
          </p:nvSpPr>
          <p:spPr>
            <a:xfrm>
              <a:off x="7562489" y="4149055"/>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64" name="rc864"/>
            <p:cNvSpPr/>
            <p:nvPr/>
          </p:nvSpPr>
          <p:spPr>
            <a:xfrm>
              <a:off x="7858944" y="4149055"/>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65" name="rc865"/>
            <p:cNvSpPr/>
            <p:nvPr/>
          </p:nvSpPr>
          <p:spPr>
            <a:xfrm>
              <a:off x="8155400" y="4149055"/>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6" name="rc866"/>
            <p:cNvSpPr/>
            <p:nvPr/>
          </p:nvSpPr>
          <p:spPr>
            <a:xfrm>
              <a:off x="8451855" y="4149055"/>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67" name="rc867"/>
            <p:cNvSpPr/>
            <p:nvPr/>
          </p:nvSpPr>
          <p:spPr>
            <a:xfrm>
              <a:off x="8748310" y="4149055"/>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8" name="rc868"/>
            <p:cNvSpPr/>
            <p:nvPr/>
          </p:nvSpPr>
          <p:spPr>
            <a:xfrm>
              <a:off x="3708572" y="548806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9" name="rc869"/>
            <p:cNvSpPr/>
            <p:nvPr/>
          </p:nvSpPr>
          <p:spPr>
            <a:xfrm>
              <a:off x="4005028" y="548806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70" name="rc870"/>
            <p:cNvSpPr/>
            <p:nvPr/>
          </p:nvSpPr>
          <p:spPr>
            <a:xfrm>
              <a:off x="4301483" y="5488067"/>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1" name="rc871"/>
            <p:cNvSpPr/>
            <p:nvPr/>
          </p:nvSpPr>
          <p:spPr>
            <a:xfrm>
              <a:off x="4597938" y="5488067"/>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72" name="rc872"/>
            <p:cNvSpPr/>
            <p:nvPr/>
          </p:nvSpPr>
          <p:spPr>
            <a:xfrm>
              <a:off x="4894393" y="548806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73" name="rc873"/>
            <p:cNvSpPr/>
            <p:nvPr/>
          </p:nvSpPr>
          <p:spPr>
            <a:xfrm>
              <a:off x="5190848" y="5488067"/>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74" name="rc874"/>
            <p:cNvSpPr/>
            <p:nvPr/>
          </p:nvSpPr>
          <p:spPr>
            <a:xfrm>
              <a:off x="5487303" y="548806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75" name="rc875"/>
            <p:cNvSpPr/>
            <p:nvPr/>
          </p:nvSpPr>
          <p:spPr>
            <a:xfrm>
              <a:off x="5783758" y="5488067"/>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76" name="rc876"/>
            <p:cNvSpPr/>
            <p:nvPr/>
          </p:nvSpPr>
          <p:spPr>
            <a:xfrm>
              <a:off x="6080214" y="5488067"/>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77" name="rc877"/>
            <p:cNvSpPr/>
            <p:nvPr/>
          </p:nvSpPr>
          <p:spPr>
            <a:xfrm>
              <a:off x="6376669" y="5488067"/>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78" name="rc878"/>
            <p:cNvSpPr/>
            <p:nvPr/>
          </p:nvSpPr>
          <p:spPr>
            <a:xfrm>
              <a:off x="6673124" y="5488067"/>
              <a:ext cx="296455" cy="78765"/>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879" name="rc879"/>
            <p:cNvSpPr/>
            <p:nvPr/>
          </p:nvSpPr>
          <p:spPr>
            <a:xfrm>
              <a:off x="6969579" y="5488067"/>
              <a:ext cx="296455" cy="7876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80" name="rc880"/>
            <p:cNvSpPr/>
            <p:nvPr/>
          </p:nvSpPr>
          <p:spPr>
            <a:xfrm>
              <a:off x="7266034" y="5488067"/>
              <a:ext cx="296455" cy="7876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881" name="rc881"/>
            <p:cNvSpPr/>
            <p:nvPr/>
          </p:nvSpPr>
          <p:spPr>
            <a:xfrm>
              <a:off x="7562489" y="5488067"/>
              <a:ext cx="296455" cy="78765"/>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82" name="rc882"/>
            <p:cNvSpPr/>
            <p:nvPr/>
          </p:nvSpPr>
          <p:spPr>
            <a:xfrm>
              <a:off x="7858944" y="5488067"/>
              <a:ext cx="296455" cy="78765"/>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883" name="rc883"/>
            <p:cNvSpPr/>
            <p:nvPr/>
          </p:nvSpPr>
          <p:spPr>
            <a:xfrm>
              <a:off x="8155400" y="5488067"/>
              <a:ext cx="296455" cy="78765"/>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884" name="rc884"/>
            <p:cNvSpPr/>
            <p:nvPr/>
          </p:nvSpPr>
          <p:spPr>
            <a:xfrm>
              <a:off x="8451855" y="5488067"/>
              <a:ext cx="296455" cy="78765"/>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85" name="rc885"/>
            <p:cNvSpPr/>
            <p:nvPr/>
          </p:nvSpPr>
          <p:spPr>
            <a:xfrm>
              <a:off x="8748310" y="5488067"/>
              <a:ext cx="296455" cy="78765"/>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886" name="rc886"/>
            <p:cNvSpPr/>
            <p:nvPr/>
          </p:nvSpPr>
          <p:spPr>
            <a:xfrm>
              <a:off x="1929842" y="210115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87" name="rc887"/>
            <p:cNvSpPr/>
            <p:nvPr/>
          </p:nvSpPr>
          <p:spPr>
            <a:xfrm>
              <a:off x="2226297" y="210115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88" name="rc888"/>
            <p:cNvSpPr/>
            <p:nvPr/>
          </p:nvSpPr>
          <p:spPr>
            <a:xfrm>
              <a:off x="2522752" y="210115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89" name="rc889"/>
            <p:cNvSpPr/>
            <p:nvPr/>
          </p:nvSpPr>
          <p:spPr>
            <a:xfrm>
              <a:off x="2819207" y="210115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90" name="rc890"/>
            <p:cNvSpPr/>
            <p:nvPr/>
          </p:nvSpPr>
          <p:spPr>
            <a:xfrm>
              <a:off x="3115662"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1" name="rc891"/>
            <p:cNvSpPr/>
            <p:nvPr/>
          </p:nvSpPr>
          <p:spPr>
            <a:xfrm>
              <a:off x="3412117"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2" name="rc892"/>
            <p:cNvSpPr/>
            <p:nvPr/>
          </p:nvSpPr>
          <p:spPr>
            <a:xfrm>
              <a:off x="3708572"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3" name="rc893"/>
            <p:cNvSpPr/>
            <p:nvPr/>
          </p:nvSpPr>
          <p:spPr>
            <a:xfrm>
              <a:off x="4005028"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4" name="rc894"/>
            <p:cNvSpPr/>
            <p:nvPr/>
          </p:nvSpPr>
          <p:spPr>
            <a:xfrm>
              <a:off x="4301483"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5" name="rc895"/>
            <p:cNvSpPr/>
            <p:nvPr/>
          </p:nvSpPr>
          <p:spPr>
            <a:xfrm>
              <a:off x="4597938"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4894393"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5190848"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8" name="rc898"/>
            <p:cNvSpPr/>
            <p:nvPr/>
          </p:nvSpPr>
          <p:spPr>
            <a:xfrm>
              <a:off x="5487303"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9" name="rc899"/>
            <p:cNvSpPr/>
            <p:nvPr/>
          </p:nvSpPr>
          <p:spPr>
            <a:xfrm>
              <a:off x="5783758"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0" name="rc900"/>
            <p:cNvSpPr/>
            <p:nvPr/>
          </p:nvSpPr>
          <p:spPr>
            <a:xfrm>
              <a:off x="6080214"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1" name="rc901"/>
            <p:cNvSpPr/>
            <p:nvPr/>
          </p:nvSpPr>
          <p:spPr>
            <a:xfrm>
              <a:off x="6376669"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2" name="rc902"/>
            <p:cNvSpPr/>
            <p:nvPr/>
          </p:nvSpPr>
          <p:spPr>
            <a:xfrm>
              <a:off x="6673124" y="210115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3" name="rc903"/>
            <p:cNvSpPr/>
            <p:nvPr/>
          </p:nvSpPr>
          <p:spPr>
            <a:xfrm>
              <a:off x="6969579" y="210115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4" name="rc904"/>
            <p:cNvSpPr/>
            <p:nvPr/>
          </p:nvSpPr>
          <p:spPr>
            <a:xfrm>
              <a:off x="7266034"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5" name="rc905"/>
            <p:cNvSpPr/>
            <p:nvPr/>
          </p:nvSpPr>
          <p:spPr>
            <a:xfrm>
              <a:off x="7562489" y="210115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6" name="rc906"/>
            <p:cNvSpPr/>
            <p:nvPr/>
          </p:nvSpPr>
          <p:spPr>
            <a:xfrm>
              <a:off x="7858944" y="210115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7" name="rc907"/>
            <p:cNvSpPr/>
            <p:nvPr/>
          </p:nvSpPr>
          <p:spPr>
            <a:xfrm>
              <a:off x="8155400" y="2101154"/>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08" name="rc908"/>
            <p:cNvSpPr/>
            <p:nvPr/>
          </p:nvSpPr>
          <p:spPr>
            <a:xfrm>
              <a:off x="8451855" y="210115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9" name="rc909"/>
            <p:cNvSpPr/>
            <p:nvPr/>
          </p:nvSpPr>
          <p:spPr>
            <a:xfrm>
              <a:off x="8748310" y="210115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0" name="rc910"/>
            <p:cNvSpPr/>
            <p:nvPr/>
          </p:nvSpPr>
          <p:spPr>
            <a:xfrm>
              <a:off x="1929842" y="5015474"/>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11" name="rc911"/>
            <p:cNvSpPr/>
            <p:nvPr/>
          </p:nvSpPr>
          <p:spPr>
            <a:xfrm>
              <a:off x="2226297" y="5015474"/>
              <a:ext cx="296455" cy="7876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12" name="rc912"/>
            <p:cNvSpPr/>
            <p:nvPr/>
          </p:nvSpPr>
          <p:spPr>
            <a:xfrm>
              <a:off x="2522752" y="5015474"/>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13" name="rc913"/>
            <p:cNvSpPr/>
            <p:nvPr/>
          </p:nvSpPr>
          <p:spPr>
            <a:xfrm>
              <a:off x="2819207" y="5015474"/>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14" name="rc914"/>
            <p:cNvSpPr/>
            <p:nvPr/>
          </p:nvSpPr>
          <p:spPr>
            <a:xfrm>
              <a:off x="3115662" y="5015474"/>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15" name="rc915"/>
            <p:cNvSpPr/>
            <p:nvPr/>
          </p:nvSpPr>
          <p:spPr>
            <a:xfrm>
              <a:off x="3412117" y="5015474"/>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16" name="rc916"/>
            <p:cNvSpPr/>
            <p:nvPr/>
          </p:nvSpPr>
          <p:spPr>
            <a:xfrm>
              <a:off x="3708572" y="5015474"/>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17" name="rc917"/>
            <p:cNvSpPr/>
            <p:nvPr/>
          </p:nvSpPr>
          <p:spPr>
            <a:xfrm>
              <a:off x="4005028" y="5015474"/>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18" name="rc918"/>
            <p:cNvSpPr/>
            <p:nvPr/>
          </p:nvSpPr>
          <p:spPr>
            <a:xfrm>
              <a:off x="4301483" y="5015474"/>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19" name="rc919"/>
            <p:cNvSpPr/>
            <p:nvPr/>
          </p:nvSpPr>
          <p:spPr>
            <a:xfrm>
              <a:off x="4597938" y="5015474"/>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0" name="rc920"/>
            <p:cNvSpPr/>
            <p:nvPr/>
          </p:nvSpPr>
          <p:spPr>
            <a:xfrm>
              <a:off x="4894393" y="5015474"/>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21" name="rc921"/>
            <p:cNvSpPr/>
            <p:nvPr/>
          </p:nvSpPr>
          <p:spPr>
            <a:xfrm>
              <a:off x="1929842" y="20223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2" name="rc922"/>
            <p:cNvSpPr/>
            <p:nvPr/>
          </p:nvSpPr>
          <p:spPr>
            <a:xfrm>
              <a:off x="2226297"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3" name="rc923"/>
            <p:cNvSpPr/>
            <p:nvPr/>
          </p:nvSpPr>
          <p:spPr>
            <a:xfrm>
              <a:off x="2522752" y="202238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4" name="rc924"/>
            <p:cNvSpPr/>
            <p:nvPr/>
          </p:nvSpPr>
          <p:spPr>
            <a:xfrm>
              <a:off x="2819207" y="20223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5" name="rc925"/>
            <p:cNvSpPr/>
            <p:nvPr/>
          </p:nvSpPr>
          <p:spPr>
            <a:xfrm>
              <a:off x="3115662"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6" name="rc926"/>
            <p:cNvSpPr/>
            <p:nvPr/>
          </p:nvSpPr>
          <p:spPr>
            <a:xfrm>
              <a:off x="3412117" y="20223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7" name="rc927"/>
            <p:cNvSpPr/>
            <p:nvPr/>
          </p:nvSpPr>
          <p:spPr>
            <a:xfrm>
              <a:off x="3708572"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8" name="rc928"/>
            <p:cNvSpPr/>
            <p:nvPr/>
          </p:nvSpPr>
          <p:spPr>
            <a:xfrm>
              <a:off x="4005028"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9" name="rc929"/>
            <p:cNvSpPr/>
            <p:nvPr/>
          </p:nvSpPr>
          <p:spPr>
            <a:xfrm>
              <a:off x="4301483"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0" name="rc930"/>
            <p:cNvSpPr/>
            <p:nvPr/>
          </p:nvSpPr>
          <p:spPr>
            <a:xfrm>
              <a:off x="4597938"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1" name="rc931"/>
            <p:cNvSpPr/>
            <p:nvPr/>
          </p:nvSpPr>
          <p:spPr>
            <a:xfrm>
              <a:off x="4894393"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2" name="rc932"/>
            <p:cNvSpPr/>
            <p:nvPr/>
          </p:nvSpPr>
          <p:spPr>
            <a:xfrm>
              <a:off x="5190848"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3" name="rc933"/>
            <p:cNvSpPr/>
            <p:nvPr/>
          </p:nvSpPr>
          <p:spPr>
            <a:xfrm>
              <a:off x="5487303"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4" name="rc934"/>
            <p:cNvSpPr/>
            <p:nvPr/>
          </p:nvSpPr>
          <p:spPr>
            <a:xfrm>
              <a:off x="5783758"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5" name="rc935"/>
            <p:cNvSpPr/>
            <p:nvPr/>
          </p:nvSpPr>
          <p:spPr>
            <a:xfrm>
              <a:off x="6080214" y="202238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36" name="rc936"/>
            <p:cNvSpPr/>
            <p:nvPr/>
          </p:nvSpPr>
          <p:spPr>
            <a:xfrm>
              <a:off x="6376669" y="20223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37" name="rc937"/>
            <p:cNvSpPr/>
            <p:nvPr/>
          </p:nvSpPr>
          <p:spPr>
            <a:xfrm>
              <a:off x="6673124" y="202238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8" name="rc938"/>
            <p:cNvSpPr/>
            <p:nvPr/>
          </p:nvSpPr>
          <p:spPr>
            <a:xfrm>
              <a:off x="6969579" y="20223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9" name="rc939"/>
            <p:cNvSpPr/>
            <p:nvPr/>
          </p:nvSpPr>
          <p:spPr>
            <a:xfrm>
              <a:off x="7266034" y="2022389"/>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0" name="rc940"/>
            <p:cNvSpPr/>
            <p:nvPr/>
          </p:nvSpPr>
          <p:spPr>
            <a:xfrm>
              <a:off x="7562489" y="20223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1" name="rc941"/>
            <p:cNvSpPr/>
            <p:nvPr/>
          </p:nvSpPr>
          <p:spPr>
            <a:xfrm>
              <a:off x="7858944" y="20223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2" name="rc942"/>
            <p:cNvSpPr/>
            <p:nvPr/>
          </p:nvSpPr>
          <p:spPr>
            <a:xfrm>
              <a:off x="8155400" y="20223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3" name="rc943"/>
            <p:cNvSpPr/>
            <p:nvPr/>
          </p:nvSpPr>
          <p:spPr>
            <a:xfrm>
              <a:off x="8451855" y="20223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4" name="rc944"/>
            <p:cNvSpPr/>
            <p:nvPr/>
          </p:nvSpPr>
          <p:spPr>
            <a:xfrm>
              <a:off x="8748310" y="20223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5" name="rc945"/>
            <p:cNvSpPr/>
            <p:nvPr/>
          </p:nvSpPr>
          <p:spPr>
            <a:xfrm>
              <a:off x="5190848" y="5015474"/>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46" name="rc946"/>
            <p:cNvSpPr/>
            <p:nvPr/>
          </p:nvSpPr>
          <p:spPr>
            <a:xfrm>
              <a:off x="5487303" y="5015474"/>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47" name="rc947"/>
            <p:cNvSpPr/>
            <p:nvPr/>
          </p:nvSpPr>
          <p:spPr>
            <a:xfrm>
              <a:off x="5783758" y="5015474"/>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48" name="rc948"/>
            <p:cNvSpPr/>
            <p:nvPr/>
          </p:nvSpPr>
          <p:spPr>
            <a:xfrm>
              <a:off x="6080214" y="5015474"/>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9" name="rc949"/>
            <p:cNvSpPr/>
            <p:nvPr/>
          </p:nvSpPr>
          <p:spPr>
            <a:xfrm>
              <a:off x="6376669" y="5015474"/>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50" name="rc950"/>
            <p:cNvSpPr/>
            <p:nvPr/>
          </p:nvSpPr>
          <p:spPr>
            <a:xfrm>
              <a:off x="6673124" y="5015474"/>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51" name="rc951"/>
            <p:cNvSpPr/>
            <p:nvPr/>
          </p:nvSpPr>
          <p:spPr>
            <a:xfrm>
              <a:off x="6969579" y="501547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52" name="rc952"/>
            <p:cNvSpPr/>
            <p:nvPr/>
          </p:nvSpPr>
          <p:spPr>
            <a:xfrm>
              <a:off x="7266034" y="5015474"/>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53" name="rc953"/>
            <p:cNvSpPr/>
            <p:nvPr/>
          </p:nvSpPr>
          <p:spPr>
            <a:xfrm>
              <a:off x="7562489" y="501547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54" name="rc954"/>
            <p:cNvSpPr/>
            <p:nvPr/>
          </p:nvSpPr>
          <p:spPr>
            <a:xfrm>
              <a:off x="7858944" y="501547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5" name="rc955"/>
            <p:cNvSpPr/>
            <p:nvPr/>
          </p:nvSpPr>
          <p:spPr>
            <a:xfrm>
              <a:off x="8155400" y="501547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56" name="rc956"/>
            <p:cNvSpPr/>
            <p:nvPr/>
          </p:nvSpPr>
          <p:spPr>
            <a:xfrm>
              <a:off x="8451855" y="501547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7" name="rc957"/>
            <p:cNvSpPr/>
            <p:nvPr/>
          </p:nvSpPr>
          <p:spPr>
            <a:xfrm>
              <a:off x="8748310" y="5015474"/>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58" name="rc958"/>
            <p:cNvSpPr/>
            <p:nvPr/>
          </p:nvSpPr>
          <p:spPr>
            <a:xfrm>
              <a:off x="192984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9" name="rc959"/>
            <p:cNvSpPr/>
            <p:nvPr/>
          </p:nvSpPr>
          <p:spPr>
            <a:xfrm>
              <a:off x="2226297"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0" name="rc960"/>
            <p:cNvSpPr/>
            <p:nvPr/>
          </p:nvSpPr>
          <p:spPr>
            <a:xfrm>
              <a:off x="252275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1" name="rc961"/>
            <p:cNvSpPr/>
            <p:nvPr/>
          </p:nvSpPr>
          <p:spPr>
            <a:xfrm>
              <a:off x="2819207" y="998438"/>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2" name="rc962"/>
            <p:cNvSpPr/>
            <p:nvPr/>
          </p:nvSpPr>
          <p:spPr>
            <a:xfrm>
              <a:off x="311566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3" name="rc963"/>
            <p:cNvSpPr/>
            <p:nvPr/>
          </p:nvSpPr>
          <p:spPr>
            <a:xfrm>
              <a:off x="3412117"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4" name="rc964"/>
            <p:cNvSpPr/>
            <p:nvPr/>
          </p:nvSpPr>
          <p:spPr>
            <a:xfrm>
              <a:off x="3708572"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5" name="rc965"/>
            <p:cNvSpPr/>
            <p:nvPr/>
          </p:nvSpPr>
          <p:spPr>
            <a:xfrm>
              <a:off x="400502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6" name="rc966"/>
            <p:cNvSpPr/>
            <p:nvPr/>
          </p:nvSpPr>
          <p:spPr>
            <a:xfrm>
              <a:off x="4301483"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7" name="rc967"/>
            <p:cNvSpPr/>
            <p:nvPr/>
          </p:nvSpPr>
          <p:spPr>
            <a:xfrm>
              <a:off x="459793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8" name="rc968"/>
            <p:cNvSpPr/>
            <p:nvPr/>
          </p:nvSpPr>
          <p:spPr>
            <a:xfrm>
              <a:off x="4894393"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9" name="rc969"/>
            <p:cNvSpPr/>
            <p:nvPr/>
          </p:nvSpPr>
          <p:spPr>
            <a:xfrm>
              <a:off x="519084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0" name="rc970"/>
            <p:cNvSpPr/>
            <p:nvPr/>
          </p:nvSpPr>
          <p:spPr>
            <a:xfrm>
              <a:off x="5487303"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1" name="rc971"/>
            <p:cNvSpPr/>
            <p:nvPr/>
          </p:nvSpPr>
          <p:spPr>
            <a:xfrm>
              <a:off x="5783758"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2" name="rc972"/>
            <p:cNvSpPr/>
            <p:nvPr/>
          </p:nvSpPr>
          <p:spPr>
            <a:xfrm>
              <a:off x="608021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3" name="rc973"/>
            <p:cNvSpPr/>
            <p:nvPr/>
          </p:nvSpPr>
          <p:spPr>
            <a:xfrm>
              <a:off x="6376669"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4" name="rc974"/>
            <p:cNvSpPr/>
            <p:nvPr/>
          </p:nvSpPr>
          <p:spPr>
            <a:xfrm>
              <a:off x="667312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5" name="rc975"/>
            <p:cNvSpPr/>
            <p:nvPr/>
          </p:nvSpPr>
          <p:spPr>
            <a:xfrm>
              <a:off x="6969579"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6" name="rc976"/>
            <p:cNvSpPr/>
            <p:nvPr/>
          </p:nvSpPr>
          <p:spPr>
            <a:xfrm>
              <a:off x="726603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7" name="rc977"/>
            <p:cNvSpPr/>
            <p:nvPr/>
          </p:nvSpPr>
          <p:spPr>
            <a:xfrm>
              <a:off x="7562489"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8" name="rc978"/>
            <p:cNvSpPr/>
            <p:nvPr/>
          </p:nvSpPr>
          <p:spPr>
            <a:xfrm>
              <a:off x="7858944"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9" name="rc979"/>
            <p:cNvSpPr/>
            <p:nvPr/>
          </p:nvSpPr>
          <p:spPr>
            <a:xfrm>
              <a:off x="8155400"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0" name="rc980"/>
            <p:cNvSpPr/>
            <p:nvPr/>
          </p:nvSpPr>
          <p:spPr>
            <a:xfrm>
              <a:off x="8451855"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1" name="rc981"/>
            <p:cNvSpPr/>
            <p:nvPr/>
          </p:nvSpPr>
          <p:spPr>
            <a:xfrm>
              <a:off x="8748310" y="998438"/>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2" name="rc982"/>
            <p:cNvSpPr/>
            <p:nvPr/>
          </p:nvSpPr>
          <p:spPr>
            <a:xfrm>
              <a:off x="1929842" y="40702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3" name="rc983"/>
            <p:cNvSpPr/>
            <p:nvPr/>
          </p:nvSpPr>
          <p:spPr>
            <a:xfrm>
              <a:off x="2226297" y="4070289"/>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4" name="rc984"/>
            <p:cNvSpPr/>
            <p:nvPr/>
          </p:nvSpPr>
          <p:spPr>
            <a:xfrm>
              <a:off x="2522752" y="40702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5" name="rc985"/>
            <p:cNvSpPr/>
            <p:nvPr/>
          </p:nvSpPr>
          <p:spPr>
            <a:xfrm>
              <a:off x="2819207" y="4070289"/>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6" name="rc986"/>
            <p:cNvSpPr/>
            <p:nvPr/>
          </p:nvSpPr>
          <p:spPr>
            <a:xfrm>
              <a:off x="3115662" y="407028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87" name="rc987"/>
            <p:cNvSpPr/>
            <p:nvPr/>
          </p:nvSpPr>
          <p:spPr>
            <a:xfrm>
              <a:off x="3412117" y="4070289"/>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88" name="rc988"/>
            <p:cNvSpPr/>
            <p:nvPr/>
          </p:nvSpPr>
          <p:spPr>
            <a:xfrm>
              <a:off x="3708572" y="4070289"/>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9" name="rc989"/>
            <p:cNvSpPr/>
            <p:nvPr/>
          </p:nvSpPr>
          <p:spPr>
            <a:xfrm>
              <a:off x="4005028" y="407028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0" name="rc990"/>
            <p:cNvSpPr/>
            <p:nvPr/>
          </p:nvSpPr>
          <p:spPr>
            <a:xfrm>
              <a:off x="4301483" y="407028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1" name="rc991"/>
            <p:cNvSpPr/>
            <p:nvPr/>
          </p:nvSpPr>
          <p:spPr>
            <a:xfrm>
              <a:off x="4597938" y="4070289"/>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2" name="rc992"/>
            <p:cNvSpPr/>
            <p:nvPr/>
          </p:nvSpPr>
          <p:spPr>
            <a:xfrm>
              <a:off x="4894393" y="407028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3" name="rc993"/>
            <p:cNvSpPr/>
            <p:nvPr/>
          </p:nvSpPr>
          <p:spPr>
            <a:xfrm>
              <a:off x="5190848" y="4070289"/>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4" name="rc994"/>
            <p:cNvSpPr/>
            <p:nvPr/>
          </p:nvSpPr>
          <p:spPr>
            <a:xfrm>
              <a:off x="5487303" y="4070289"/>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5" name="rc995"/>
            <p:cNvSpPr/>
            <p:nvPr/>
          </p:nvSpPr>
          <p:spPr>
            <a:xfrm>
              <a:off x="5783758" y="407028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96" name="rc996"/>
            <p:cNvSpPr/>
            <p:nvPr/>
          </p:nvSpPr>
          <p:spPr>
            <a:xfrm>
              <a:off x="6080214" y="407028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7" name="rc997"/>
            <p:cNvSpPr/>
            <p:nvPr/>
          </p:nvSpPr>
          <p:spPr>
            <a:xfrm>
              <a:off x="6376669" y="4070289"/>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8" name="rc998"/>
            <p:cNvSpPr/>
            <p:nvPr/>
          </p:nvSpPr>
          <p:spPr>
            <a:xfrm>
              <a:off x="6673124" y="4070289"/>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9" name="rc999"/>
            <p:cNvSpPr/>
            <p:nvPr/>
          </p:nvSpPr>
          <p:spPr>
            <a:xfrm>
              <a:off x="6969579" y="4070289"/>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00" name="rc1000"/>
            <p:cNvSpPr/>
            <p:nvPr/>
          </p:nvSpPr>
          <p:spPr>
            <a:xfrm>
              <a:off x="7266034" y="4070289"/>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01" name="rc1001"/>
            <p:cNvSpPr/>
            <p:nvPr/>
          </p:nvSpPr>
          <p:spPr>
            <a:xfrm>
              <a:off x="7562489" y="4070289"/>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02" name="rc1002"/>
            <p:cNvSpPr/>
            <p:nvPr/>
          </p:nvSpPr>
          <p:spPr>
            <a:xfrm>
              <a:off x="7858944" y="4070289"/>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3" name="rc1003"/>
            <p:cNvSpPr/>
            <p:nvPr/>
          </p:nvSpPr>
          <p:spPr>
            <a:xfrm>
              <a:off x="8155400" y="4070289"/>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04" name="rc1004"/>
            <p:cNvSpPr/>
            <p:nvPr/>
          </p:nvSpPr>
          <p:spPr>
            <a:xfrm>
              <a:off x="8451855" y="4070289"/>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05" name="rc1005"/>
            <p:cNvSpPr/>
            <p:nvPr/>
          </p:nvSpPr>
          <p:spPr>
            <a:xfrm>
              <a:off x="8748310" y="4070289"/>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06" name="rc1006"/>
            <p:cNvSpPr/>
            <p:nvPr/>
          </p:nvSpPr>
          <p:spPr>
            <a:xfrm>
              <a:off x="1929842" y="4621647"/>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07" name="rc1007"/>
            <p:cNvSpPr/>
            <p:nvPr/>
          </p:nvSpPr>
          <p:spPr>
            <a:xfrm>
              <a:off x="2226297" y="4621647"/>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08" name="rc1008"/>
            <p:cNvSpPr/>
            <p:nvPr/>
          </p:nvSpPr>
          <p:spPr>
            <a:xfrm>
              <a:off x="2522752" y="462164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09" name="rc1009"/>
            <p:cNvSpPr/>
            <p:nvPr/>
          </p:nvSpPr>
          <p:spPr>
            <a:xfrm>
              <a:off x="2819207" y="462164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10" name="rc1010"/>
            <p:cNvSpPr/>
            <p:nvPr/>
          </p:nvSpPr>
          <p:spPr>
            <a:xfrm>
              <a:off x="3115662" y="462164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1" name="rc1011"/>
            <p:cNvSpPr/>
            <p:nvPr/>
          </p:nvSpPr>
          <p:spPr>
            <a:xfrm>
              <a:off x="3412117" y="462164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2" name="rc1012"/>
            <p:cNvSpPr/>
            <p:nvPr/>
          </p:nvSpPr>
          <p:spPr>
            <a:xfrm>
              <a:off x="3708572" y="462164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3" name="rc1013"/>
            <p:cNvSpPr/>
            <p:nvPr/>
          </p:nvSpPr>
          <p:spPr>
            <a:xfrm>
              <a:off x="4005028" y="4621647"/>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4" name="rc1014"/>
            <p:cNvSpPr/>
            <p:nvPr/>
          </p:nvSpPr>
          <p:spPr>
            <a:xfrm>
              <a:off x="4301483" y="4621647"/>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5" name="rc1015"/>
            <p:cNvSpPr/>
            <p:nvPr/>
          </p:nvSpPr>
          <p:spPr>
            <a:xfrm>
              <a:off x="4597938" y="4621647"/>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6" name="rc1016"/>
            <p:cNvSpPr/>
            <p:nvPr/>
          </p:nvSpPr>
          <p:spPr>
            <a:xfrm>
              <a:off x="4894393" y="4621647"/>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17" name="rc1017"/>
            <p:cNvSpPr/>
            <p:nvPr/>
          </p:nvSpPr>
          <p:spPr>
            <a:xfrm>
              <a:off x="5190848" y="4621647"/>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18" name="rc1018"/>
            <p:cNvSpPr/>
            <p:nvPr/>
          </p:nvSpPr>
          <p:spPr>
            <a:xfrm>
              <a:off x="5487303" y="4621647"/>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19" name="rc1019"/>
            <p:cNvSpPr/>
            <p:nvPr/>
          </p:nvSpPr>
          <p:spPr>
            <a:xfrm>
              <a:off x="5783758" y="462164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20" name="rc1020"/>
            <p:cNvSpPr/>
            <p:nvPr/>
          </p:nvSpPr>
          <p:spPr>
            <a:xfrm>
              <a:off x="6080214" y="4621647"/>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21" name="rc1021"/>
            <p:cNvSpPr/>
            <p:nvPr/>
          </p:nvSpPr>
          <p:spPr>
            <a:xfrm>
              <a:off x="6376669" y="4621647"/>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22" name="rc1022"/>
            <p:cNvSpPr/>
            <p:nvPr/>
          </p:nvSpPr>
          <p:spPr>
            <a:xfrm>
              <a:off x="6673124" y="4621647"/>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23" name="rc1023"/>
            <p:cNvSpPr/>
            <p:nvPr/>
          </p:nvSpPr>
          <p:spPr>
            <a:xfrm>
              <a:off x="6969579" y="4621647"/>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24" name="rc1024"/>
            <p:cNvSpPr/>
            <p:nvPr/>
          </p:nvSpPr>
          <p:spPr>
            <a:xfrm>
              <a:off x="7266034" y="4621647"/>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25" name="rc1025"/>
            <p:cNvSpPr/>
            <p:nvPr/>
          </p:nvSpPr>
          <p:spPr>
            <a:xfrm>
              <a:off x="7562489" y="4621647"/>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26" name="rc1026"/>
            <p:cNvSpPr/>
            <p:nvPr/>
          </p:nvSpPr>
          <p:spPr>
            <a:xfrm>
              <a:off x="7858944" y="4621647"/>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27" name="rc1027"/>
            <p:cNvSpPr/>
            <p:nvPr/>
          </p:nvSpPr>
          <p:spPr>
            <a:xfrm>
              <a:off x="8155400" y="4621647"/>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28" name="rc1028"/>
            <p:cNvSpPr/>
            <p:nvPr/>
          </p:nvSpPr>
          <p:spPr>
            <a:xfrm>
              <a:off x="8451855" y="4621647"/>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29" name="rc1029"/>
            <p:cNvSpPr/>
            <p:nvPr/>
          </p:nvSpPr>
          <p:spPr>
            <a:xfrm>
              <a:off x="8748310" y="4621647"/>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30" name="rc1030"/>
            <p:cNvSpPr/>
            <p:nvPr/>
          </p:nvSpPr>
          <p:spPr>
            <a:xfrm>
              <a:off x="1929842" y="438535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1" name="rc1031"/>
            <p:cNvSpPr/>
            <p:nvPr/>
          </p:nvSpPr>
          <p:spPr>
            <a:xfrm>
              <a:off x="2226297" y="438535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32" name="rc1032"/>
            <p:cNvSpPr/>
            <p:nvPr/>
          </p:nvSpPr>
          <p:spPr>
            <a:xfrm>
              <a:off x="2522752" y="4385351"/>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33" name="rc1033"/>
            <p:cNvSpPr/>
            <p:nvPr/>
          </p:nvSpPr>
          <p:spPr>
            <a:xfrm>
              <a:off x="2819207"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4" name="rc1034"/>
            <p:cNvSpPr/>
            <p:nvPr/>
          </p:nvSpPr>
          <p:spPr>
            <a:xfrm>
              <a:off x="3115662"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5" name="rc1035"/>
            <p:cNvSpPr/>
            <p:nvPr/>
          </p:nvSpPr>
          <p:spPr>
            <a:xfrm>
              <a:off x="3412117"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6" name="rc1036"/>
            <p:cNvSpPr/>
            <p:nvPr/>
          </p:nvSpPr>
          <p:spPr>
            <a:xfrm>
              <a:off x="3708572"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7" name="rc1037"/>
            <p:cNvSpPr/>
            <p:nvPr/>
          </p:nvSpPr>
          <p:spPr>
            <a:xfrm>
              <a:off x="4005028"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8" name="rc1038"/>
            <p:cNvSpPr/>
            <p:nvPr/>
          </p:nvSpPr>
          <p:spPr>
            <a:xfrm>
              <a:off x="4301483"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9" name="rc1039"/>
            <p:cNvSpPr/>
            <p:nvPr/>
          </p:nvSpPr>
          <p:spPr>
            <a:xfrm>
              <a:off x="4597938"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0" name="rc1040"/>
            <p:cNvSpPr/>
            <p:nvPr/>
          </p:nvSpPr>
          <p:spPr>
            <a:xfrm>
              <a:off x="4894393" y="4385351"/>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1" name="rc1041"/>
            <p:cNvSpPr/>
            <p:nvPr/>
          </p:nvSpPr>
          <p:spPr>
            <a:xfrm>
              <a:off x="5190848" y="4385351"/>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2" name="rc1042"/>
            <p:cNvSpPr/>
            <p:nvPr/>
          </p:nvSpPr>
          <p:spPr>
            <a:xfrm>
              <a:off x="5487303" y="4385351"/>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43" name="rc1043"/>
            <p:cNvSpPr/>
            <p:nvPr/>
          </p:nvSpPr>
          <p:spPr>
            <a:xfrm>
              <a:off x="5783758" y="4385351"/>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44" name="rc1044"/>
            <p:cNvSpPr/>
            <p:nvPr/>
          </p:nvSpPr>
          <p:spPr>
            <a:xfrm>
              <a:off x="6080214" y="438535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45" name="rc1045"/>
            <p:cNvSpPr/>
            <p:nvPr/>
          </p:nvSpPr>
          <p:spPr>
            <a:xfrm>
              <a:off x="6376669" y="4385351"/>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46" name="rc1046"/>
            <p:cNvSpPr/>
            <p:nvPr/>
          </p:nvSpPr>
          <p:spPr>
            <a:xfrm>
              <a:off x="6673124" y="4385351"/>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47" name="rc1047"/>
            <p:cNvSpPr/>
            <p:nvPr/>
          </p:nvSpPr>
          <p:spPr>
            <a:xfrm>
              <a:off x="6969579" y="4385351"/>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48" name="rc1048"/>
            <p:cNvSpPr/>
            <p:nvPr/>
          </p:nvSpPr>
          <p:spPr>
            <a:xfrm>
              <a:off x="7266034" y="4385351"/>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9" name="rc1049"/>
            <p:cNvSpPr/>
            <p:nvPr/>
          </p:nvSpPr>
          <p:spPr>
            <a:xfrm>
              <a:off x="7562489" y="4385351"/>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50" name="rc1050"/>
            <p:cNvSpPr/>
            <p:nvPr/>
          </p:nvSpPr>
          <p:spPr>
            <a:xfrm>
              <a:off x="7858944" y="438535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51" name="rc1051"/>
            <p:cNvSpPr/>
            <p:nvPr/>
          </p:nvSpPr>
          <p:spPr>
            <a:xfrm>
              <a:off x="8155400" y="4385351"/>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52" name="rc1052"/>
            <p:cNvSpPr/>
            <p:nvPr/>
          </p:nvSpPr>
          <p:spPr>
            <a:xfrm>
              <a:off x="8451855" y="4385351"/>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53" name="rc1053"/>
            <p:cNvSpPr/>
            <p:nvPr/>
          </p:nvSpPr>
          <p:spPr>
            <a:xfrm>
              <a:off x="8748310" y="4385351"/>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54" name="rc1054"/>
            <p:cNvSpPr/>
            <p:nvPr/>
          </p:nvSpPr>
          <p:spPr>
            <a:xfrm>
              <a:off x="1929842" y="162856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5" name="rc1055"/>
            <p:cNvSpPr/>
            <p:nvPr/>
          </p:nvSpPr>
          <p:spPr>
            <a:xfrm>
              <a:off x="2226297"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6" name="rc1056"/>
            <p:cNvSpPr/>
            <p:nvPr/>
          </p:nvSpPr>
          <p:spPr>
            <a:xfrm>
              <a:off x="2522752" y="162856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7" name="rc1057"/>
            <p:cNvSpPr/>
            <p:nvPr/>
          </p:nvSpPr>
          <p:spPr>
            <a:xfrm>
              <a:off x="2819207"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3115662" y="16285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9" name="rc1059"/>
            <p:cNvSpPr/>
            <p:nvPr/>
          </p:nvSpPr>
          <p:spPr>
            <a:xfrm>
              <a:off x="3412117"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0" name="rc1060"/>
            <p:cNvSpPr/>
            <p:nvPr/>
          </p:nvSpPr>
          <p:spPr>
            <a:xfrm>
              <a:off x="3708572"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4005028"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2" name="rc1062"/>
            <p:cNvSpPr/>
            <p:nvPr/>
          </p:nvSpPr>
          <p:spPr>
            <a:xfrm>
              <a:off x="4301483" y="162856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3" name="rc1063"/>
            <p:cNvSpPr/>
            <p:nvPr/>
          </p:nvSpPr>
          <p:spPr>
            <a:xfrm>
              <a:off x="4597938" y="16285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4" name="rc1064"/>
            <p:cNvSpPr/>
            <p:nvPr/>
          </p:nvSpPr>
          <p:spPr>
            <a:xfrm>
              <a:off x="4894393"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5" name="rc1065"/>
            <p:cNvSpPr/>
            <p:nvPr/>
          </p:nvSpPr>
          <p:spPr>
            <a:xfrm>
              <a:off x="5190848"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5487303"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5783758"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608021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6376669"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667312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6969579"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726603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7562489"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7858944" y="162856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8155400" y="162856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6" name="rc1076"/>
            <p:cNvSpPr/>
            <p:nvPr/>
          </p:nvSpPr>
          <p:spPr>
            <a:xfrm>
              <a:off x="8451855" y="1628562"/>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8748310" y="1628562"/>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8" name="rc1078"/>
            <p:cNvSpPr/>
            <p:nvPr/>
          </p:nvSpPr>
          <p:spPr>
            <a:xfrm>
              <a:off x="1929842" y="4227820"/>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9" name="rc1079"/>
            <p:cNvSpPr/>
            <p:nvPr/>
          </p:nvSpPr>
          <p:spPr>
            <a:xfrm>
              <a:off x="2226297" y="4227820"/>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0" name="rc1080"/>
            <p:cNvSpPr/>
            <p:nvPr/>
          </p:nvSpPr>
          <p:spPr>
            <a:xfrm>
              <a:off x="2522752" y="422782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81" name="rc1081"/>
            <p:cNvSpPr/>
            <p:nvPr/>
          </p:nvSpPr>
          <p:spPr>
            <a:xfrm>
              <a:off x="2819207" y="422782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82" name="rc1082"/>
            <p:cNvSpPr/>
            <p:nvPr/>
          </p:nvSpPr>
          <p:spPr>
            <a:xfrm>
              <a:off x="3115662" y="4227820"/>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3" name="rc1083"/>
            <p:cNvSpPr/>
            <p:nvPr/>
          </p:nvSpPr>
          <p:spPr>
            <a:xfrm>
              <a:off x="3412117" y="422782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4" name="rc1084"/>
            <p:cNvSpPr/>
            <p:nvPr/>
          </p:nvSpPr>
          <p:spPr>
            <a:xfrm>
              <a:off x="3708572" y="422782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85" name="rc1085"/>
            <p:cNvSpPr/>
            <p:nvPr/>
          </p:nvSpPr>
          <p:spPr>
            <a:xfrm>
              <a:off x="4005028" y="422782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6" name="rc1086"/>
            <p:cNvSpPr/>
            <p:nvPr/>
          </p:nvSpPr>
          <p:spPr>
            <a:xfrm>
              <a:off x="4301483" y="422782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87" name="rc1087"/>
            <p:cNvSpPr/>
            <p:nvPr/>
          </p:nvSpPr>
          <p:spPr>
            <a:xfrm>
              <a:off x="4597938" y="422782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8" name="rc1088"/>
            <p:cNvSpPr/>
            <p:nvPr/>
          </p:nvSpPr>
          <p:spPr>
            <a:xfrm>
              <a:off x="4894393" y="4227820"/>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9" name="rc1089"/>
            <p:cNvSpPr/>
            <p:nvPr/>
          </p:nvSpPr>
          <p:spPr>
            <a:xfrm>
              <a:off x="5190848" y="4227820"/>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0" name="rc1090"/>
            <p:cNvSpPr/>
            <p:nvPr/>
          </p:nvSpPr>
          <p:spPr>
            <a:xfrm>
              <a:off x="5487303" y="422782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91" name="rc1091"/>
            <p:cNvSpPr/>
            <p:nvPr/>
          </p:nvSpPr>
          <p:spPr>
            <a:xfrm>
              <a:off x="5783758" y="422782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2" name="rc1092"/>
            <p:cNvSpPr/>
            <p:nvPr/>
          </p:nvSpPr>
          <p:spPr>
            <a:xfrm>
              <a:off x="6080214" y="422782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93" name="rc1093"/>
            <p:cNvSpPr/>
            <p:nvPr/>
          </p:nvSpPr>
          <p:spPr>
            <a:xfrm>
              <a:off x="1929842"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4" name="rc1094"/>
            <p:cNvSpPr/>
            <p:nvPr/>
          </p:nvSpPr>
          <p:spPr>
            <a:xfrm>
              <a:off x="2226297" y="29675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95" name="rc1095"/>
            <p:cNvSpPr/>
            <p:nvPr/>
          </p:nvSpPr>
          <p:spPr>
            <a:xfrm>
              <a:off x="2522752" y="296757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6" name="rc1096"/>
            <p:cNvSpPr/>
            <p:nvPr/>
          </p:nvSpPr>
          <p:spPr>
            <a:xfrm>
              <a:off x="2819207" y="2967574"/>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97" name="rc1097"/>
            <p:cNvSpPr/>
            <p:nvPr/>
          </p:nvSpPr>
          <p:spPr>
            <a:xfrm>
              <a:off x="3115662" y="296757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8" name="rc1098"/>
            <p:cNvSpPr/>
            <p:nvPr/>
          </p:nvSpPr>
          <p:spPr>
            <a:xfrm>
              <a:off x="3412117" y="29675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3708572" y="296757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0" name="rc1100"/>
            <p:cNvSpPr/>
            <p:nvPr/>
          </p:nvSpPr>
          <p:spPr>
            <a:xfrm>
              <a:off x="4005028" y="29675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4301483" y="2967574"/>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2" name="rc1102"/>
            <p:cNvSpPr/>
            <p:nvPr/>
          </p:nvSpPr>
          <p:spPr>
            <a:xfrm>
              <a:off x="4597938" y="2967574"/>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03" name="rc1103"/>
            <p:cNvSpPr/>
            <p:nvPr/>
          </p:nvSpPr>
          <p:spPr>
            <a:xfrm>
              <a:off x="4894393" y="2967574"/>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04" name="rc1104"/>
            <p:cNvSpPr/>
            <p:nvPr/>
          </p:nvSpPr>
          <p:spPr>
            <a:xfrm>
              <a:off x="5190848" y="296757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5" name="rc1105"/>
            <p:cNvSpPr/>
            <p:nvPr/>
          </p:nvSpPr>
          <p:spPr>
            <a:xfrm>
              <a:off x="5487303" y="2967574"/>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6" name="rc1106"/>
            <p:cNvSpPr/>
            <p:nvPr/>
          </p:nvSpPr>
          <p:spPr>
            <a:xfrm>
              <a:off x="5783758" y="2967574"/>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7" name="rc1107"/>
            <p:cNvSpPr/>
            <p:nvPr/>
          </p:nvSpPr>
          <p:spPr>
            <a:xfrm>
              <a:off x="6080214" y="29675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8" name="rc1108"/>
            <p:cNvSpPr/>
            <p:nvPr/>
          </p:nvSpPr>
          <p:spPr>
            <a:xfrm>
              <a:off x="6376669"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9" name="rc1109"/>
            <p:cNvSpPr/>
            <p:nvPr/>
          </p:nvSpPr>
          <p:spPr>
            <a:xfrm>
              <a:off x="6673124" y="2967574"/>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0" name="rc1110"/>
            <p:cNvSpPr/>
            <p:nvPr/>
          </p:nvSpPr>
          <p:spPr>
            <a:xfrm>
              <a:off x="6969579" y="2967574"/>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1" name="rc1111"/>
            <p:cNvSpPr/>
            <p:nvPr/>
          </p:nvSpPr>
          <p:spPr>
            <a:xfrm>
              <a:off x="7266034" y="2967574"/>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12" name="rc1112"/>
            <p:cNvSpPr/>
            <p:nvPr/>
          </p:nvSpPr>
          <p:spPr>
            <a:xfrm>
              <a:off x="7562489" y="2967574"/>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3" name="rc1113"/>
            <p:cNvSpPr/>
            <p:nvPr/>
          </p:nvSpPr>
          <p:spPr>
            <a:xfrm>
              <a:off x="7858944" y="2967574"/>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14" name="rc1114"/>
            <p:cNvSpPr/>
            <p:nvPr/>
          </p:nvSpPr>
          <p:spPr>
            <a:xfrm>
              <a:off x="8155400" y="2967574"/>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51855" y="2967574"/>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16" name="rc1116"/>
            <p:cNvSpPr/>
            <p:nvPr/>
          </p:nvSpPr>
          <p:spPr>
            <a:xfrm>
              <a:off x="8748310" y="2967574"/>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6376669" y="422782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18" name="rc1118"/>
            <p:cNvSpPr/>
            <p:nvPr/>
          </p:nvSpPr>
          <p:spPr>
            <a:xfrm>
              <a:off x="6673124" y="4227820"/>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19" name="rc1119"/>
            <p:cNvSpPr/>
            <p:nvPr/>
          </p:nvSpPr>
          <p:spPr>
            <a:xfrm>
              <a:off x="6969579" y="422782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20" name="rc1120"/>
            <p:cNvSpPr/>
            <p:nvPr/>
          </p:nvSpPr>
          <p:spPr>
            <a:xfrm>
              <a:off x="7266034" y="4227820"/>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21" name="rc1121"/>
            <p:cNvSpPr/>
            <p:nvPr/>
          </p:nvSpPr>
          <p:spPr>
            <a:xfrm>
              <a:off x="7562489" y="422782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22" name="rc1122"/>
            <p:cNvSpPr/>
            <p:nvPr/>
          </p:nvSpPr>
          <p:spPr>
            <a:xfrm>
              <a:off x="7858944" y="4227820"/>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23" name="rc1123"/>
            <p:cNvSpPr/>
            <p:nvPr/>
          </p:nvSpPr>
          <p:spPr>
            <a:xfrm>
              <a:off x="8155400" y="4227820"/>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24" name="rc1124"/>
            <p:cNvSpPr/>
            <p:nvPr/>
          </p:nvSpPr>
          <p:spPr>
            <a:xfrm>
              <a:off x="8451855" y="4227820"/>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25" name="rc1125"/>
            <p:cNvSpPr/>
            <p:nvPr/>
          </p:nvSpPr>
          <p:spPr>
            <a:xfrm>
              <a:off x="8748310" y="4227820"/>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26" name="rc1126"/>
            <p:cNvSpPr/>
            <p:nvPr/>
          </p:nvSpPr>
          <p:spPr>
            <a:xfrm>
              <a:off x="1929842" y="5094240"/>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27" name="rc1127"/>
            <p:cNvSpPr/>
            <p:nvPr/>
          </p:nvSpPr>
          <p:spPr>
            <a:xfrm>
              <a:off x="2226297" y="5094240"/>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28" name="rc1128"/>
            <p:cNvSpPr/>
            <p:nvPr/>
          </p:nvSpPr>
          <p:spPr>
            <a:xfrm>
              <a:off x="2522752" y="5094240"/>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29" name="rc1129"/>
            <p:cNvSpPr/>
            <p:nvPr/>
          </p:nvSpPr>
          <p:spPr>
            <a:xfrm>
              <a:off x="2819207" y="5094240"/>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30" name="rc1130"/>
            <p:cNvSpPr/>
            <p:nvPr/>
          </p:nvSpPr>
          <p:spPr>
            <a:xfrm>
              <a:off x="3115662" y="509424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31" name="rc1131"/>
            <p:cNvSpPr/>
            <p:nvPr/>
          </p:nvSpPr>
          <p:spPr>
            <a:xfrm>
              <a:off x="3412117" y="5094240"/>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32" name="rc1132"/>
            <p:cNvSpPr/>
            <p:nvPr/>
          </p:nvSpPr>
          <p:spPr>
            <a:xfrm>
              <a:off x="3708572" y="5094240"/>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33" name="rc1133"/>
            <p:cNvSpPr/>
            <p:nvPr/>
          </p:nvSpPr>
          <p:spPr>
            <a:xfrm>
              <a:off x="4005028" y="5094240"/>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34" name="rc1134"/>
            <p:cNvSpPr/>
            <p:nvPr/>
          </p:nvSpPr>
          <p:spPr>
            <a:xfrm>
              <a:off x="4301483" y="5094240"/>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35" name="rc1135"/>
            <p:cNvSpPr/>
            <p:nvPr/>
          </p:nvSpPr>
          <p:spPr>
            <a:xfrm>
              <a:off x="4597938" y="509424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36" name="rc1136"/>
            <p:cNvSpPr/>
            <p:nvPr/>
          </p:nvSpPr>
          <p:spPr>
            <a:xfrm>
              <a:off x="4894393" y="5094240"/>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37" name="rc1137"/>
            <p:cNvSpPr/>
            <p:nvPr/>
          </p:nvSpPr>
          <p:spPr>
            <a:xfrm>
              <a:off x="5190848" y="5094240"/>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38" name="rc1138"/>
            <p:cNvSpPr/>
            <p:nvPr/>
          </p:nvSpPr>
          <p:spPr>
            <a:xfrm>
              <a:off x="5487303" y="5094240"/>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39" name="rc1139"/>
            <p:cNvSpPr/>
            <p:nvPr/>
          </p:nvSpPr>
          <p:spPr>
            <a:xfrm>
              <a:off x="5783758" y="5094240"/>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40" name="rc1140"/>
            <p:cNvSpPr/>
            <p:nvPr/>
          </p:nvSpPr>
          <p:spPr>
            <a:xfrm>
              <a:off x="6080214" y="5094240"/>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41" name="rc1141"/>
            <p:cNvSpPr/>
            <p:nvPr/>
          </p:nvSpPr>
          <p:spPr>
            <a:xfrm>
              <a:off x="6376669" y="5094240"/>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42" name="rc1142"/>
            <p:cNvSpPr/>
            <p:nvPr/>
          </p:nvSpPr>
          <p:spPr>
            <a:xfrm>
              <a:off x="6673124" y="5094240"/>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43" name="rc1143"/>
            <p:cNvSpPr/>
            <p:nvPr/>
          </p:nvSpPr>
          <p:spPr>
            <a:xfrm>
              <a:off x="6969579" y="5094240"/>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44" name="rc1144"/>
            <p:cNvSpPr/>
            <p:nvPr/>
          </p:nvSpPr>
          <p:spPr>
            <a:xfrm>
              <a:off x="7266034" y="5094240"/>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45" name="rc1145"/>
            <p:cNvSpPr/>
            <p:nvPr/>
          </p:nvSpPr>
          <p:spPr>
            <a:xfrm>
              <a:off x="7562489" y="5094240"/>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46" name="rc1146"/>
            <p:cNvSpPr/>
            <p:nvPr/>
          </p:nvSpPr>
          <p:spPr>
            <a:xfrm>
              <a:off x="7858944" y="5094240"/>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147" name="rc1147"/>
            <p:cNvSpPr/>
            <p:nvPr/>
          </p:nvSpPr>
          <p:spPr>
            <a:xfrm>
              <a:off x="8155400" y="5094240"/>
              <a:ext cx="296455" cy="7876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48" name="rc1148"/>
            <p:cNvSpPr/>
            <p:nvPr/>
          </p:nvSpPr>
          <p:spPr>
            <a:xfrm>
              <a:off x="8451855" y="5094240"/>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49" name="rc1149"/>
            <p:cNvSpPr/>
            <p:nvPr/>
          </p:nvSpPr>
          <p:spPr>
            <a:xfrm>
              <a:off x="8748310" y="5094240"/>
              <a:ext cx="296455" cy="7876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50" name="rc1150"/>
            <p:cNvSpPr/>
            <p:nvPr/>
          </p:nvSpPr>
          <p:spPr>
            <a:xfrm>
              <a:off x="1929842" y="383399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1" name="rc1151"/>
            <p:cNvSpPr/>
            <p:nvPr/>
          </p:nvSpPr>
          <p:spPr>
            <a:xfrm>
              <a:off x="2226297" y="383399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2" name="rc1152"/>
            <p:cNvSpPr/>
            <p:nvPr/>
          </p:nvSpPr>
          <p:spPr>
            <a:xfrm>
              <a:off x="2522752" y="383399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3" name="rc1153"/>
            <p:cNvSpPr/>
            <p:nvPr/>
          </p:nvSpPr>
          <p:spPr>
            <a:xfrm>
              <a:off x="2819207" y="383399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4" name="rc1154"/>
            <p:cNvSpPr/>
            <p:nvPr/>
          </p:nvSpPr>
          <p:spPr>
            <a:xfrm>
              <a:off x="3115662" y="383399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5" name="rc1155"/>
            <p:cNvSpPr/>
            <p:nvPr/>
          </p:nvSpPr>
          <p:spPr>
            <a:xfrm>
              <a:off x="3412117" y="383399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6" name="rc1156"/>
            <p:cNvSpPr/>
            <p:nvPr/>
          </p:nvSpPr>
          <p:spPr>
            <a:xfrm>
              <a:off x="3708572" y="383399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7" name="rc1157"/>
            <p:cNvSpPr/>
            <p:nvPr/>
          </p:nvSpPr>
          <p:spPr>
            <a:xfrm>
              <a:off x="4005028" y="383399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8" name="rc1158"/>
            <p:cNvSpPr/>
            <p:nvPr/>
          </p:nvSpPr>
          <p:spPr>
            <a:xfrm>
              <a:off x="4301483" y="383399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9" name="rc1159"/>
            <p:cNvSpPr/>
            <p:nvPr/>
          </p:nvSpPr>
          <p:spPr>
            <a:xfrm>
              <a:off x="4597938" y="383399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0" name="rc1160"/>
            <p:cNvSpPr/>
            <p:nvPr/>
          </p:nvSpPr>
          <p:spPr>
            <a:xfrm>
              <a:off x="4894393" y="3833993"/>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1" name="rc1161"/>
            <p:cNvSpPr/>
            <p:nvPr/>
          </p:nvSpPr>
          <p:spPr>
            <a:xfrm>
              <a:off x="5190848" y="3833993"/>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62" name="rc1162"/>
            <p:cNvSpPr/>
            <p:nvPr/>
          </p:nvSpPr>
          <p:spPr>
            <a:xfrm>
              <a:off x="5487303" y="383399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63" name="rc1163"/>
            <p:cNvSpPr/>
            <p:nvPr/>
          </p:nvSpPr>
          <p:spPr>
            <a:xfrm>
              <a:off x="5783758" y="383399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80214" y="3833993"/>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76669" y="383399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66" name="rc1166"/>
            <p:cNvSpPr/>
            <p:nvPr/>
          </p:nvSpPr>
          <p:spPr>
            <a:xfrm>
              <a:off x="6673124" y="383399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67" name="rc1167"/>
            <p:cNvSpPr/>
            <p:nvPr/>
          </p:nvSpPr>
          <p:spPr>
            <a:xfrm>
              <a:off x="6969579" y="383399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68" name="rc1168"/>
            <p:cNvSpPr/>
            <p:nvPr/>
          </p:nvSpPr>
          <p:spPr>
            <a:xfrm>
              <a:off x="7266034" y="3833993"/>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69" name="rc1169"/>
            <p:cNvSpPr/>
            <p:nvPr/>
          </p:nvSpPr>
          <p:spPr>
            <a:xfrm>
              <a:off x="7562489" y="3833993"/>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70" name="rc1170"/>
            <p:cNvSpPr/>
            <p:nvPr/>
          </p:nvSpPr>
          <p:spPr>
            <a:xfrm>
              <a:off x="7858944" y="3833993"/>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71" name="rc1171"/>
            <p:cNvSpPr/>
            <p:nvPr/>
          </p:nvSpPr>
          <p:spPr>
            <a:xfrm>
              <a:off x="8155400" y="3833993"/>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72" name="rc1172"/>
            <p:cNvSpPr/>
            <p:nvPr/>
          </p:nvSpPr>
          <p:spPr>
            <a:xfrm>
              <a:off x="8451855" y="3833993"/>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73" name="rc1173"/>
            <p:cNvSpPr/>
            <p:nvPr/>
          </p:nvSpPr>
          <p:spPr>
            <a:xfrm>
              <a:off x="8748310" y="3833993"/>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74" name="rc1174"/>
            <p:cNvSpPr/>
            <p:nvPr/>
          </p:nvSpPr>
          <p:spPr>
            <a:xfrm>
              <a:off x="1929842" y="3282635"/>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75" name="rc1175"/>
            <p:cNvSpPr/>
            <p:nvPr/>
          </p:nvSpPr>
          <p:spPr>
            <a:xfrm>
              <a:off x="2226297" y="32826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2522752" y="328263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1929842" y="178609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8" name="rc1178"/>
            <p:cNvSpPr/>
            <p:nvPr/>
          </p:nvSpPr>
          <p:spPr>
            <a:xfrm>
              <a:off x="2226297" y="178609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9" name="rc1179"/>
            <p:cNvSpPr/>
            <p:nvPr/>
          </p:nvSpPr>
          <p:spPr>
            <a:xfrm>
              <a:off x="2522752" y="1786092"/>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0" name="rc1180"/>
            <p:cNvSpPr/>
            <p:nvPr/>
          </p:nvSpPr>
          <p:spPr>
            <a:xfrm>
              <a:off x="2819207"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1" name="rc1181"/>
            <p:cNvSpPr/>
            <p:nvPr/>
          </p:nvSpPr>
          <p:spPr>
            <a:xfrm>
              <a:off x="3115662"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2" name="rc1182"/>
            <p:cNvSpPr/>
            <p:nvPr/>
          </p:nvSpPr>
          <p:spPr>
            <a:xfrm>
              <a:off x="3412117"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3" name="rc1183"/>
            <p:cNvSpPr/>
            <p:nvPr/>
          </p:nvSpPr>
          <p:spPr>
            <a:xfrm>
              <a:off x="3708572"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4" name="rc1184"/>
            <p:cNvSpPr/>
            <p:nvPr/>
          </p:nvSpPr>
          <p:spPr>
            <a:xfrm>
              <a:off x="4005028"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5" name="rc1185"/>
            <p:cNvSpPr/>
            <p:nvPr/>
          </p:nvSpPr>
          <p:spPr>
            <a:xfrm>
              <a:off x="4301483"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6" name="rc1186"/>
            <p:cNvSpPr/>
            <p:nvPr/>
          </p:nvSpPr>
          <p:spPr>
            <a:xfrm>
              <a:off x="4597938"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7" name="rc1187"/>
            <p:cNvSpPr/>
            <p:nvPr/>
          </p:nvSpPr>
          <p:spPr>
            <a:xfrm>
              <a:off x="4894393"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8" name="rc1188"/>
            <p:cNvSpPr/>
            <p:nvPr/>
          </p:nvSpPr>
          <p:spPr>
            <a:xfrm>
              <a:off x="5190848"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9" name="rc1189"/>
            <p:cNvSpPr/>
            <p:nvPr/>
          </p:nvSpPr>
          <p:spPr>
            <a:xfrm>
              <a:off x="5487303" y="1786092"/>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0" name="rc1190"/>
            <p:cNvSpPr/>
            <p:nvPr/>
          </p:nvSpPr>
          <p:spPr>
            <a:xfrm>
              <a:off x="5783758"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6080214"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2" name="rc1192"/>
            <p:cNvSpPr/>
            <p:nvPr/>
          </p:nvSpPr>
          <p:spPr>
            <a:xfrm>
              <a:off x="6376669"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6673124"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6969579" y="1786092"/>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7266034"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6" name="rc1196"/>
            <p:cNvSpPr/>
            <p:nvPr/>
          </p:nvSpPr>
          <p:spPr>
            <a:xfrm>
              <a:off x="7562489"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7" name="rc1197"/>
            <p:cNvSpPr/>
            <p:nvPr/>
          </p:nvSpPr>
          <p:spPr>
            <a:xfrm>
              <a:off x="7858944" y="1786092"/>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8" name="rc1198"/>
            <p:cNvSpPr/>
            <p:nvPr/>
          </p:nvSpPr>
          <p:spPr>
            <a:xfrm>
              <a:off x="8155400" y="178609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99" name="rc1199"/>
            <p:cNvSpPr/>
            <p:nvPr/>
          </p:nvSpPr>
          <p:spPr>
            <a:xfrm>
              <a:off x="8451855" y="178609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00" name="rc1200"/>
            <p:cNvSpPr/>
            <p:nvPr/>
          </p:nvSpPr>
          <p:spPr>
            <a:xfrm>
              <a:off x="8748310" y="1786092"/>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01" name="rc1201"/>
            <p:cNvSpPr/>
            <p:nvPr/>
          </p:nvSpPr>
          <p:spPr>
            <a:xfrm>
              <a:off x="1929842" y="1313500"/>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2" name="rc1202"/>
            <p:cNvSpPr/>
            <p:nvPr/>
          </p:nvSpPr>
          <p:spPr>
            <a:xfrm>
              <a:off x="2226297"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3" name="rc1203"/>
            <p:cNvSpPr/>
            <p:nvPr/>
          </p:nvSpPr>
          <p:spPr>
            <a:xfrm>
              <a:off x="2522752" y="1313500"/>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04" name="rc1204"/>
            <p:cNvSpPr/>
            <p:nvPr/>
          </p:nvSpPr>
          <p:spPr>
            <a:xfrm>
              <a:off x="2819207" y="131350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5" name="rc1205"/>
            <p:cNvSpPr/>
            <p:nvPr/>
          </p:nvSpPr>
          <p:spPr>
            <a:xfrm>
              <a:off x="3115662" y="131350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6" name="rc1206"/>
            <p:cNvSpPr/>
            <p:nvPr/>
          </p:nvSpPr>
          <p:spPr>
            <a:xfrm>
              <a:off x="3412117"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7" name="rc1207"/>
            <p:cNvSpPr/>
            <p:nvPr/>
          </p:nvSpPr>
          <p:spPr>
            <a:xfrm>
              <a:off x="3708572"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8" name="rc1208"/>
            <p:cNvSpPr/>
            <p:nvPr/>
          </p:nvSpPr>
          <p:spPr>
            <a:xfrm>
              <a:off x="4005028"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9" name="rc1209"/>
            <p:cNvSpPr/>
            <p:nvPr/>
          </p:nvSpPr>
          <p:spPr>
            <a:xfrm>
              <a:off x="4301483"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0" name="rc1210"/>
            <p:cNvSpPr/>
            <p:nvPr/>
          </p:nvSpPr>
          <p:spPr>
            <a:xfrm>
              <a:off x="4597938"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1" name="rc1211"/>
            <p:cNvSpPr/>
            <p:nvPr/>
          </p:nvSpPr>
          <p:spPr>
            <a:xfrm>
              <a:off x="4894393"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2" name="rc1212"/>
            <p:cNvSpPr/>
            <p:nvPr/>
          </p:nvSpPr>
          <p:spPr>
            <a:xfrm>
              <a:off x="5190848"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3" name="rc1213"/>
            <p:cNvSpPr/>
            <p:nvPr/>
          </p:nvSpPr>
          <p:spPr>
            <a:xfrm>
              <a:off x="5487303"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4" name="rc1214"/>
            <p:cNvSpPr/>
            <p:nvPr/>
          </p:nvSpPr>
          <p:spPr>
            <a:xfrm>
              <a:off x="5783758"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6080214"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6" name="rc1216"/>
            <p:cNvSpPr/>
            <p:nvPr/>
          </p:nvSpPr>
          <p:spPr>
            <a:xfrm>
              <a:off x="6376669"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7" name="rc1217"/>
            <p:cNvSpPr/>
            <p:nvPr/>
          </p:nvSpPr>
          <p:spPr>
            <a:xfrm>
              <a:off x="6673124"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6969579"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9" name="rc1219"/>
            <p:cNvSpPr/>
            <p:nvPr/>
          </p:nvSpPr>
          <p:spPr>
            <a:xfrm>
              <a:off x="7266034"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0" name="rc1220"/>
            <p:cNvSpPr/>
            <p:nvPr/>
          </p:nvSpPr>
          <p:spPr>
            <a:xfrm>
              <a:off x="7562489"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1" name="rc1221"/>
            <p:cNvSpPr/>
            <p:nvPr/>
          </p:nvSpPr>
          <p:spPr>
            <a:xfrm>
              <a:off x="7858944"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2" name="rc1222"/>
            <p:cNvSpPr/>
            <p:nvPr/>
          </p:nvSpPr>
          <p:spPr>
            <a:xfrm>
              <a:off x="8155400" y="1313500"/>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8451855" y="1313500"/>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4" name="rc1224"/>
            <p:cNvSpPr/>
            <p:nvPr/>
          </p:nvSpPr>
          <p:spPr>
            <a:xfrm>
              <a:off x="8748310" y="1313500"/>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5" name="rc1225"/>
            <p:cNvSpPr/>
            <p:nvPr/>
          </p:nvSpPr>
          <p:spPr>
            <a:xfrm>
              <a:off x="1929842" y="139226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6" name="rc1226"/>
            <p:cNvSpPr/>
            <p:nvPr/>
          </p:nvSpPr>
          <p:spPr>
            <a:xfrm>
              <a:off x="2226297" y="139226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27" name="rc1227"/>
            <p:cNvSpPr/>
            <p:nvPr/>
          </p:nvSpPr>
          <p:spPr>
            <a:xfrm>
              <a:off x="2522752" y="1392265"/>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28" name="rc1228"/>
            <p:cNvSpPr/>
            <p:nvPr/>
          </p:nvSpPr>
          <p:spPr>
            <a:xfrm>
              <a:off x="2819207"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3115662"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3412117"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1" name="rc1231"/>
            <p:cNvSpPr/>
            <p:nvPr/>
          </p:nvSpPr>
          <p:spPr>
            <a:xfrm>
              <a:off x="3708572"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400502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3" name="rc1233"/>
            <p:cNvSpPr/>
            <p:nvPr/>
          </p:nvSpPr>
          <p:spPr>
            <a:xfrm>
              <a:off x="4301483"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4" name="rc1234"/>
            <p:cNvSpPr/>
            <p:nvPr/>
          </p:nvSpPr>
          <p:spPr>
            <a:xfrm>
              <a:off x="459793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4894393"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519084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5487303" y="139226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38" name="rc1238"/>
            <p:cNvSpPr/>
            <p:nvPr/>
          </p:nvSpPr>
          <p:spPr>
            <a:xfrm>
              <a:off x="5783758"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608021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6376669"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1" name="rc1241"/>
            <p:cNvSpPr/>
            <p:nvPr/>
          </p:nvSpPr>
          <p:spPr>
            <a:xfrm>
              <a:off x="6673124" y="139226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2" name="rc1242"/>
            <p:cNvSpPr/>
            <p:nvPr/>
          </p:nvSpPr>
          <p:spPr>
            <a:xfrm>
              <a:off x="6969579"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726603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4" name="rc1244"/>
            <p:cNvSpPr/>
            <p:nvPr/>
          </p:nvSpPr>
          <p:spPr>
            <a:xfrm>
              <a:off x="7562489"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5" name="rc1245"/>
            <p:cNvSpPr/>
            <p:nvPr/>
          </p:nvSpPr>
          <p:spPr>
            <a:xfrm>
              <a:off x="7858944"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6" name="rc1246"/>
            <p:cNvSpPr/>
            <p:nvPr/>
          </p:nvSpPr>
          <p:spPr>
            <a:xfrm>
              <a:off x="8155400"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8451855"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8748310" y="1392265"/>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8748310" y="5409301"/>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50" name="rc1250"/>
            <p:cNvSpPr/>
            <p:nvPr/>
          </p:nvSpPr>
          <p:spPr>
            <a:xfrm>
              <a:off x="7562489" y="5173005"/>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51" name="rc1251"/>
            <p:cNvSpPr/>
            <p:nvPr/>
          </p:nvSpPr>
          <p:spPr>
            <a:xfrm>
              <a:off x="7858944" y="5173005"/>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52" name="rc1252"/>
            <p:cNvSpPr/>
            <p:nvPr/>
          </p:nvSpPr>
          <p:spPr>
            <a:xfrm>
              <a:off x="8155400" y="5173005"/>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53" name="rc1253"/>
            <p:cNvSpPr/>
            <p:nvPr/>
          </p:nvSpPr>
          <p:spPr>
            <a:xfrm>
              <a:off x="8451855" y="5173005"/>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54" name="rc1254"/>
            <p:cNvSpPr/>
            <p:nvPr/>
          </p:nvSpPr>
          <p:spPr>
            <a:xfrm>
              <a:off x="8748310" y="5173005"/>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55" name="rc1255"/>
            <p:cNvSpPr/>
            <p:nvPr/>
          </p:nvSpPr>
          <p:spPr>
            <a:xfrm>
              <a:off x="1929842" y="186485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56" name="rc1256"/>
            <p:cNvSpPr/>
            <p:nvPr/>
          </p:nvSpPr>
          <p:spPr>
            <a:xfrm>
              <a:off x="2226297" y="1864858"/>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57" name="rc1257"/>
            <p:cNvSpPr/>
            <p:nvPr/>
          </p:nvSpPr>
          <p:spPr>
            <a:xfrm>
              <a:off x="2522752" y="186485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8" name="rc1258"/>
            <p:cNvSpPr/>
            <p:nvPr/>
          </p:nvSpPr>
          <p:spPr>
            <a:xfrm>
              <a:off x="2819207" y="1864858"/>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59" name="rc1259"/>
            <p:cNvSpPr/>
            <p:nvPr/>
          </p:nvSpPr>
          <p:spPr>
            <a:xfrm>
              <a:off x="3115662" y="186485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0" name="rc1260"/>
            <p:cNvSpPr/>
            <p:nvPr/>
          </p:nvSpPr>
          <p:spPr>
            <a:xfrm>
              <a:off x="3412117"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1" name="rc1261"/>
            <p:cNvSpPr/>
            <p:nvPr/>
          </p:nvSpPr>
          <p:spPr>
            <a:xfrm>
              <a:off x="3708572"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2" name="rc1262"/>
            <p:cNvSpPr/>
            <p:nvPr/>
          </p:nvSpPr>
          <p:spPr>
            <a:xfrm>
              <a:off x="4005028"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3" name="rc1263"/>
            <p:cNvSpPr/>
            <p:nvPr/>
          </p:nvSpPr>
          <p:spPr>
            <a:xfrm>
              <a:off x="4301483"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4" name="rc1264"/>
            <p:cNvSpPr/>
            <p:nvPr/>
          </p:nvSpPr>
          <p:spPr>
            <a:xfrm>
              <a:off x="4597938"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5" name="rc1265"/>
            <p:cNvSpPr/>
            <p:nvPr/>
          </p:nvSpPr>
          <p:spPr>
            <a:xfrm>
              <a:off x="4894393" y="186485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6" name="rc1266"/>
            <p:cNvSpPr/>
            <p:nvPr/>
          </p:nvSpPr>
          <p:spPr>
            <a:xfrm>
              <a:off x="5190848"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7" name="rc1267"/>
            <p:cNvSpPr/>
            <p:nvPr/>
          </p:nvSpPr>
          <p:spPr>
            <a:xfrm>
              <a:off x="5487303"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8" name="rc1268"/>
            <p:cNvSpPr/>
            <p:nvPr/>
          </p:nvSpPr>
          <p:spPr>
            <a:xfrm>
              <a:off x="5783758" y="186485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9" name="rc1269"/>
            <p:cNvSpPr/>
            <p:nvPr/>
          </p:nvSpPr>
          <p:spPr>
            <a:xfrm>
              <a:off x="6080214"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0" name="rc1270"/>
            <p:cNvSpPr/>
            <p:nvPr/>
          </p:nvSpPr>
          <p:spPr>
            <a:xfrm>
              <a:off x="6376669"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1" name="rc1271"/>
            <p:cNvSpPr/>
            <p:nvPr/>
          </p:nvSpPr>
          <p:spPr>
            <a:xfrm>
              <a:off x="6673124"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2" name="rc1272"/>
            <p:cNvSpPr/>
            <p:nvPr/>
          </p:nvSpPr>
          <p:spPr>
            <a:xfrm>
              <a:off x="6969579"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3" name="rc1273"/>
            <p:cNvSpPr/>
            <p:nvPr/>
          </p:nvSpPr>
          <p:spPr>
            <a:xfrm>
              <a:off x="7266034"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4" name="rc1274"/>
            <p:cNvSpPr/>
            <p:nvPr/>
          </p:nvSpPr>
          <p:spPr>
            <a:xfrm>
              <a:off x="7562489"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5" name="rc1275"/>
            <p:cNvSpPr/>
            <p:nvPr/>
          </p:nvSpPr>
          <p:spPr>
            <a:xfrm>
              <a:off x="7858944" y="186485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6" name="rc1276"/>
            <p:cNvSpPr/>
            <p:nvPr/>
          </p:nvSpPr>
          <p:spPr>
            <a:xfrm>
              <a:off x="8155400" y="186485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7" name="rc1277"/>
            <p:cNvSpPr/>
            <p:nvPr/>
          </p:nvSpPr>
          <p:spPr>
            <a:xfrm>
              <a:off x="8451855" y="186485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8" name="rc1278"/>
            <p:cNvSpPr/>
            <p:nvPr/>
          </p:nvSpPr>
          <p:spPr>
            <a:xfrm>
              <a:off x="8748310" y="186485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9" name="rc1279"/>
            <p:cNvSpPr/>
            <p:nvPr/>
          </p:nvSpPr>
          <p:spPr>
            <a:xfrm>
              <a:off x="1929842" y="2888808"/>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80" name="rc1280"/>
            <p:cNvSpPr/>
            <p:nvPr/>
          </p:nvSpPr>
          <p:spPr>
            <a:xfrm>
              <a:off x="2226297" y="288880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81" name="rc1281"/>
            <p:cNvSpPr/>
            <p:nvPr/>
          </p:nvSpPr>
          <p:spPr>
            <a:xfrm>
              <a:off x="2522752" y="2888808"/>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82" name="rc1282"/>
            <p:cNvSpPr/>
            <p:nvPr/>
          </p:nvSpPr>
          <p:spPr>
            <a:xfrm>
              <a:off x="2819207" y="2888808"/>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83" name="rc1283"/>
            <p:cNvSpPr/>
            <p:nvPr/>
          </p:nvSpPr>
          <p:spPr>
            <a:xfrm>
              <a:off x="3115662" y="2888808"/>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84" name="rc1284"/>
            <p:cNvSpPr/>
            <p:nvPr/>
          </p:nvSpPr>
          <p:spPr>
            <a:xfrm>
              <a:off x="3412117" y="2888808"/>
              <a:ext cx="296455" cy="78765"/>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85" name="rc1285"/>
            <p:cNvSpPr/>
            <p:nvPr/>
          </p:nvSpPr>
          <p:spPr>
            <a:xfrm>
              <a:off x="3708572" y="288880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6" name="rc1286"/>
            <p:cNvSpPr/>
            <p:nvPr/>
          </p:nvSpPr>
          <p:spPr>
            <a:xfrm>
              <a:off x="4005028"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7" name="rc1287"/>
            <p:cNvSpPr/>
            <p:nvPr/>
          </p:nvSpPr>
          <p:spPr>
            <a:xfrm>
              <a:off x="4301483"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8" name="rc1288"/>
            <p:cNvSpPr/>
            <p:nvPr/>
          </p:nvSpPr>
          <p:spPr>
            <a:xfrm>
              <a:off x="4597938"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9" name="rc1289"/>
            <p:cNvSpPr/>
            <p:nvPr/>
          </p:nvSpPr>
          <p:spPr>
            <a:xfrm>
              <a:off x="4894393"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0" name="rc1290"/>
            <p:cNvSpPr/>
            <p:nvPr/>
          </p:nvSpPr>
          <p:spPr>
            <a:xfrm>
              <a:off x="5190848" y="288880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1" name="rc1291"/>
            <p:cNvSpPr/>
            <p:nvPr/>
          </p:nvSpPr>
          <p:spPr>
            <a:xfrm>
              <a:off x="5487303"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2" name="rc1292"/>
            <p:cNvSpPr/>
            <p:nvPr/>
          </p:nvSpPr>
          <p:spPr>
            <a:xfrm>
              <a:off x="5783758" y="288880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3" name="rc1293"/>
            <p:cNvSpPr/>
            <p:nvPr/>
          </p:nvSpPr>
          <p:spPr>
            <a:xfrm>
              <a:off x="6080214" y="2888808"/>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4" name="rc1294"/>
            <p:cNvSpPr/>
            <p:nvPr/>
          </p:nvSpPr>
          <p:spPr>
            <a:xfrm>
              <a:off x="6376669"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5" name="rc1295"/>
            <p:cNvSpPr/>
            <p:nvPr/>
          </p:nvSpPr>
          <p:spPr>
            <a:xfrm>
              <a:off x="6673124" y="2888808"/>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6" name="rc1296"/>
            <p:cNvSpPr/>
            <p:nvPr/>
          </p:nvSpPr>
          <p:spPr>
            <a:xfrm>
              <a:off x="6969579"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7" name="rc1297"/>
            <p:cNvSpPr/>
            <p:nvPr/>
          </p:nvSpPr>
          <p:spPr>
            <a:xfrm>
              <a:off x="7266034"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8" name="rc1298"/>
            <p:cNvSpPr/>
            <p:nvPr/>
          </p:nvSpPr>
          <p:spPr>
            <a:xfrm>
              <a:off x="7562489" y="2888808"/>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9" name="rc1299"/>
            <p:cNvSpPr/>
            <p:nvPr/>
          </p:nvSpPr>
          <p:spPr>
            <a:xfrm>
              <a:off x="7858944" y="288880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0" name="rc1300"/>
            <p:cNvSpPr/>
            <p:nvPr/>
          </p:nvSpPr>
          <p:spPr>
            <a:xfrm>
              <a:off x="8155400" y="2888808"/>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1" name="rc1301"/>
            <p:cNvSpPr/>
            <p:nvPr/>
          </p:nvSpPr>
          <p:spPr>
            <a:xfrm>
              <a:off x="8451855" y="288880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2" name="rc1302"/>
            <p:cNvSpPr/>
            <p:nvPr/>
          </p:nvSpPr>
          <p:spPr>
            <a:xfrm>
              <a:off x="8748310" y="2888808"/>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3" name="rc1303"/>
            <p:cNvSpPr/>
            <p:nvPr/>
          </p:nvSpPr>
          <p:spPr>
            <a:xfrm>
              <a:off x="2819207" y="328263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4" name="rc1304"/>
            <p:cNvSpPr/>
            <p:nvPr/>
          </p:nvSpPr>
          <p:spPr>
            <a:xfrm>
              <a:off x="3115662" y="3282635"/>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5" name="rc1305"/>
            <p:cNvSpPr/>
            <p:nvPr/>
          </p:nvSpPr>
          <p:spPr>
            <a:xfrm>
              <a:off x="3412117" y="3282635"/>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306" name="rc1306"/>
            <p:cNvSpPr/>
            <p:nvPr/>
          </p:nvSpPr>
          <p:spPr>
            <a:xfrm>
              <a:off x="3708572" y="3282635"/>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07" name="rc1307"/>
            <p:cNvSpPr/>
            <p:nvPr/>
          </p:nvSpPr>
          <p:spPr>
            <a:xfrm>
              <a:off x="4005028" y="328263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8" name="rc1308"/>
            <p:cNvSpPr/>
            <p:nvPr/>
          </p:nvSpPr>
          <p:spPr>
            <a:xfrm>
              <a:off x="4301483" y="328263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09" name="rc1309"/>
            <p:cNvSpPr/>
            <p:nvPr/>
          </p:nvSpPr>
          <p:spPr>
            <a:xfrm>
              <a:off x="4597938" y="3282635"/>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10" name="rc1310"/>
            <p:cNvSpPr/>
            <p:nvPr/>
          </p:nvSpPr>
          <p:spPr>
            <a:xfrm>
              <a:off x="4894393" y="3282635"/>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11" name="rc1311"/>
            <p:cNvSpPr/>
            <p:nvPr/>
          </p:nvSpPr>
          <p:spPr>
            <a:xfrm>
              <a:off x="5190848" y="32826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2" name="rc1312"/>
            <p:cNvSpPr/>
            <p:nvPr/>
          </p:nvSpPr>
          <p:spPr>
            <a:xfrm>
              <a:off x="5487303" y="32826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3" name="rc1313"/>
            <p:cNvSpPr/>
            <p:nvPr/>
          </p:nvSpPr>
          <p:spPr>
            <a:xfrm>
              <a:off x="5783758" y="32826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80214" y="328263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76669" y="3282635"/>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73124" y="32826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7" name="rc1317"/>
            <p:cNvSpPr/>
            <p:nvPr/>
          </p:nvSpPr>
          <p:spPr>
            <a:xfrm>
              <a:off x="6969579" y="3282635"/>
              <a:ext cx="296455" cy="7876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18" name="rc1318"/>
            <p:cNvSpPr/>
            <p:nvPr/>
          </p:nvSpPr>
          <p:spPr>
            <a:xfrm>
              <a:off x="7266034" y="3282635"/>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19" name="rc1319"/>
            <p:cNvSpPr/>
            <p:nvPr/>
          </p:nvSpPr>
          <p:spPr>
            <a:xfrm>
              <a:off x="7562489" y="3282635"/>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20" name="rc1320"/>
            <p:cNvSpPr/>
            <p:nvPr/>
          </p:nvSpPr>
          <p:spPr>
            <a:xfrm>
              <a:off x="7858944" y="328263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21" name="rc1321"/>
            <p:cNvSpPr/>
            <p:nvPr/>
          </p:nvSpPr>
          <p:spPr>
            <a:xfrm>
              <a:off x="8155400" y="3282635"/>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22" name="rc1322"/>
            <p:cNvSpPr/>
            <p:nvPr/>
          </p:nvSpPr>
          <p:spPr>
            <a:xfrm>
              <a:off x="8451855" y="3282635"/>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23" name="rc1323"/>
            <p:cNvSpPr/>
            <p:nvPr/>
          </p:nvSpPr>
          <p:spPr>
            <a:xfrm>
              <a:off x="8748310" y="3282635"/>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24" name="rc1324"/>
            <p:cNvSpPr/>
            <p:nvPr/>
          </p:nvSpPr>
          <p:spPr>
            <a:xfrm>
              <a:off x="1929842" y="154979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25" name="rc1325"/>
            <p:cNvSpPr/>
            <p:nvPr/>
          </p:nvSpPr>
          <p:spPr>
            <a:xfrm>
              <a:off x="2226297" y="1549796"/>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26" name="rc1326"/>
            <p:cNvSpPr/>
            <p:nvPr/>
          </p:nvSpPr>
          <p:spPr>
            <a:xfrm>
              <a:off x="2522752"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2819207" y="1549796"/>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28" name="rc1328"/>
            <p:cNvSpPr/>
            <p:nvPr/>
          </p:nvSpPr>
          <p:spPr>
            <a:xfrm>
              <a:off x="3115662"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3412117"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0" name="rc1330"/>
            <p:cNvSpPr/>
            <p:nvPr/>
          </p:nvSpPr>
          <p:spPr>
            <a:xfrm>
              <a:off x="3708572"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4005028"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2" name="rc1332"/>
            <p:cNvSpPr/>
            <p:nvPr/>
          </p:nvSpPr>
          <p:spPr>
            <a:xfrm>
              <a:off x="4301483"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4597938"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4894393"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5190848" y="1549796"/>
              <a:ext cx="296455" cy="7876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6" name="rc1336"/>
            <p:cNvSpPr/>
            <p:nvPr/>
          </p:nvSpPr>
          <p:spPr>
            <a:xfrm>
              <a:off x="5487303" y="1549796"/>
              <a:ext cx="296455" cy="7876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7" name="rc1337"/>
            <p:cNvSpPr/>
            <p:nvPr/>
          </p:nvSpPr>
          <p:spPr>
            <a:xfrm>
              <a:off x="5783758"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6080214"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6376669"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6673124"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6969579"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7266034"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7562489"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7858944"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8155400" y="154979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46" name="rc1346"/>
            <p:cNvSpPr/>
            <p:nvPr/>
          </p:nvSpPr>
          <p:spPr>
            <a:xfrm>
              <a:off x="8451855" y="154979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7" name="rc1347"/>
            <p:cNvSpPr/>
            <p:nvPr/>
          </p:nvSpPr>
          <p:spPr>
            <a:xfrm>
              <a:off x="8748310" y="1549796"/>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48" name="rc1348"/>
            <p:cNvSpPr/>
            <p:nvPr/>
          </p:nvSpPr>
          <p:spPr>
            <a:xfrm>
              <a:off x="1929842" y="4700413"/>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49" name="rc1349"/>
            <p:cNvSpPr/>
            <p:nvPr/>
          </p:nvSpPr>
          <p:spPr>
            <a:xfrm>
              <a:off x="2226297" y="4700413"/>
              <a:ext cx="296455" cy="7876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0" name="rc1350"/>
            <p:cNvSpPr/>
            <p:nvPr/>
          </p:nvSpPr>
          <p:spPr>
            <a:xfrm>
              <a:off x="2522752" y="4700413"/>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51" name="rc1351"/>
            <p:cNvSpPr/>
            <p:nvPr/>
          </p:nvSpPr>
          <p:spPr>
            <a:xfrm>
              <a:off x="2819207" y="4700413"/>
              <a:ext cx="296455" cy="7876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52" name="rc1352"/>
            <p:cNvSpPr/>
            <p:nvPr/>
          </p:nvSpPr>
          <p:spPr>
            <a:xfrm>
              <a:off x="3115662" y="4700413"/>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53" name="rc1353"/>
            <p:cNvSpPr/>
            <p:nvPr/>
          </p:nvSpPr>
          <p:spPr>
            <a:xfrm>
              <a:off x="3412117" y="4700413"/>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54" name="rc1354"/>
            <p:cNvSpPr/>
            <p:nvPr/>
          </p:nvSpPr>
          <p:spPr>
            <a:xfrm>
              <a:off x="3708572" y="4700413"/>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55" name="rc1355"/>
            <p:cNvSpPr/>
            <p:nvPr/>
          </p:nvSpPr>
          <p:spPr>
            <a:xfrm>
              <a:off x="4005028" y="4700413"/>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56" name="rc1356"/>
            <p:cNvSpPr/>
            <p:nvPr/>
          </p:nvSpPr>
          <p:spPr>
            <a:xfrm>
              <a:off x="4301483" y="470041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57" name="rc1357"/>
            <p:cNvSpPr/>
            <p:nvPr/>
          </p:nvSpPr>
          <p:spPr>
            <a:xfrm>
              <a:off x="4597938" y="4700413"/>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58" name="rc1358"/>
            <p:cNvSpPr/>
            <p:nvPr/>
          </p:nvSpPr>
          <p:spPr>
            <a:xfrm>
              <a:off x="4894393" y="4700413"/>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59" name="rc1359"/>
            <p:cNvSpPr/>
            <p:nvPr/>
          </p:nvSpPr>
          <p:spPr>
            <a:xfrm>
              <a:off x="5190848" y="4700413"/>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60" name="rc1360"/>
            <p:cNvSpPr/>
            <p:nvPr/>
          </p:nvSpPr>
          <p:spPr>
            <a:xfrm>
              <a:off x="5487303" y="4700413"/>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61" name="rc1361"/>
            <p:cNvSpPr/>
            <p:nvPr/>
          </p:nvSpPr>
          <p:spPr>
            <a:xfrm>
              <a:off x="5783758" y="4700413"/>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62" name="rc1362"/>
            <p:cNvSpPr/>
            <p:nvPr/>
          </p:nvSpPr>
          <p:spPr>
            <a:xfrm>
              <a:off x="6080214" y="4700413"/>
              <a:ext cx="296455" cy="7876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63" name="rc1363"/>
            <p:cNvSpPr/>
            <p:nvPr/>
          </p:nvSpPr>
          <p:spPr>
            <a:xfrm>
              <a:off x="6376669" y="4700413"/>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64" name="rc1364"/>
            <p:cNvSpPr/>
            <p:nvPr/>
          </p:nvSpPr>
          <p:spPr>
            <a:xfrm>
              <a:off x="6673124" y="4700413"/>
              <a:ext cx="296455" cy="7876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65" name="rc1365"/>
            <p:cNvSpPr/>
            <p:nvPr/>
          </p:nvSpPr>
          <p:spPr>
            <a:xfrm>
              <a:off x="6969579" y="4700413"/>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6" name="rc1366"/>
            <p:cNvSpPr/>
            <p:nvPr/>
          </p:nvSpPr>
          <p:spPr>
            <a:xfrm>
              <a:off x="7266034" y="4700413"/>
              <a:ext cx="296455" cy="7876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67" name="rc1367"/>
            <p:cNvSpPr/>
            <p:nvPr/>
          </p:nvSpPr>
          <p:spPr>
            <a:xfrm>
              <a:off x="7562489" y="4700413"/>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68" name="rc1368"/>
            <p:cNvSpPr/>
            <p:nvPr/>
          </p:nvSpPr>
          <p:spPr>
            <a:xfrm>
              <a:off x="7858944" y="4700413"/>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69" name="rc1369"/>
            <p:cNvSpPr/>
            <p:nvPr/>
          </p:nvSpPr>
          <p:spPr>
            <a:xfrm>
              <a:off x="8155400" y="4700413"/>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70" name="rc1370"/>
            <p:cNvSpPr/>
            <p:nvPr/>
          </p:nvSpPr>
          <p:spPr>
            <a:xfrm>
              <a:off x="8451855" y="4700413"/>
              <a:ext cx="296455" cy="7876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371" name="rc1371"/>
            <p:cNvSpPr/>
            <p:nvPr/>
          </p:nvSpPr>
          <p:spPr>
            <a:xfrm>
              <a:off x="8748310" y="4700413"/>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72" name="rc1372"/>
            <p:cNvSpPr/>
            <p:nvPr/>
          </p:nvSpPr>
          <p:spPr>
            <a:xfrm>
              <a:off x="1929842" y="5409301"/>
              <a:ext cx="296455" cy="7876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373" name="rc1373"/>
            <p:cNvSpPr/>
            <p:nvPr/>
          </p:nvSpPr>
          <p:spPr>
            <a:xfrm>
              <a:off x="2226297" y="5409301"/>
              <a:ext cx="296455" cy="7876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74" name="rc1374"/>
            <p:cNvSpPr/>
            <p:nvPr/>
          </p:nvSpPr>
          <p:spPr>
            <a:xfrm>
              <a:off x="2522752" y="5409301"/>
              <a:ext cx="296455" cy="7876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375" name="rc1375"/>
            <p:cNvSpPr/>
            <p:nvPr/>
          </p:nvSpPr>
          <p:spPr>
            <a:xfrm>
              <a:off x="2819207" y="5409301"/>
              <a:ext cx="296455" cy="7876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376" name="rc1376"/>
            <p:cNvSpPr/>
            <p:nvPr/>
          </p:nvSpPr>
          <p:spPr>
            <a:xfrm>
              <a:off x="3115662" y="5409301"/>
              <a:ext cx="296455" cy="7876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377" name="rc1377"/>
            <p:cNvSpPr/>
            <p:nvPr/>
          </p:nvSpPr>
          <p:spPr>
            <a:xfrm>
              <a:off x="3412117" y="5409301"/>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378" name="rc1378"/>
            <p:cNvSpPr/>
            <p:nvPr/>
          </p:nvSpPr>
          <p:spPr>
            <a:xfrm>
              <a:off x="3708572" y="5409301"/>
              <a:ext cx="296455" cy="7876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379" name="rc1379"/>
            <p:cNvSpPr/>
            <p:nvPr/>
          </p:nvSpPr>
          <p:spPr>
            <a:xfrm>
              <a:off x="4005028" y="5409301"/>
              <a:ext cx="296455" cy="7876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380" name="rc1380"/>
            <p:cNvSpPr/>
            <p:nvPr/>
          </p:nvSpPr>
          <p:spPr>
            <a:xfrm>
              <a:off x="4301483" y="5409301"/>
              <a:ext cx="296455" cy="7876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381" name="rc1381"/>
            <p:cNvSpPr/>
            <p:nvPr/>
          </p:nvSpPr>
          <p:spPr>
            <a:xfrm>
              <a:off x="4597938" y="5409301"/>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82" name="rc1382"/>
            <p:cNvSpPr/>
            <p:nvPr/>
          </p:nvSpPr>
          <p:spPr>
            <a:xfrm>
              <a:off x="4894393" y="5409301"/>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83" name="rc1383"/>
            <p:cNvSpPr/>
            <p:nvPr/>
          </p:nvSpPr>
          <p:spPr>
            <a:xfrm>
              <a:off x="5190848" y="5409301"/>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84" name="rc1384"/>
            <p:cNvSpPr/>
            <p:nvPr/>
          </p:nvSpPr>
          <p:spPr>
            <a:xfrm>
              <a:off x="5487303" y="5409301"/>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85" name="rc1385"/>
            <p:cNvSpPr/>
            <p:nvPr/>
          </p:nvSpPr>
          <p:spPr>
            <a:xfrm>
              <a:off x="5783758" y="540930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86" name="rc1386"/>
            <p:cNvSpPr/>
            <p:nvPr/>
          </p:nvSpPr>
          <p:spPr>
            <a:xfrm>
              <a:off x="6080214" y="5409301"/>
              <a:ext cx="296455" cy="78765"/>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87" name="rc1387"/>
            <p:cNvSpPr/>
            <p:nvPr/>
          </p:nvSpPr>
          <p:spPr>
            <a:xfrm>
              <a:off x="6376669" y="5409301"/>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88" name="rc1388"/>
            <p:cNvSpPr/>
            <p:nvPr/>
          </p:nvSpPr>
          <p:spPr>
            <a:xfrm>
              <a:off x="6673124" y="5409301"/>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89" name="rc1389"/>
            <p:cNvSpPr/>
            <p:nvPr/>
          </p:nvSpPr>
          <p:spPr>
            <a:xfrm>
              <a:off x="6969579" y="540930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90" name="rc1390"/>
            <p:cNvSpPr/>
            <p:nvPr/>
          </p:nvSpPr>
          <p:spPr>
            <a:xfrm>
              <a:off x="7266034" y="5409301"/>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91" name="rc1391"/>
            <p:cNvSpPr/>
            <p:nvPr/>
          </p:nvSpPr>
          <p:spPr>
            <a:xfrm>
              <a:off x="7562489" y="5409301"/>
              <a:ext cx="296455" cy="7876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92" name="rc1392"/>
            <p:cNvSpPr/>
            <p:nvPr/>
          </p:nvSpPr>
          <p:spPr>
            <a:xfrm>
              <a:off x="7858944" y="5409301"/>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93" name="rc1393"/>
            <p:cNvSpPr/>
            <p:nvPr/>
          </p:nvSpPr>
          <p:spPr>
            <a:xfrm>
              <a:off x="8155400" y="5409301"/>
              <a:ext cx="296455" cy="7876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94" name="rc1394"/>
            <p:cNvSpPr/>
            <p:nvPr/>
          </p:nvSpPr>
          <p:spPr>
            <a:xfrm>
              <a:off x="8451855" y="5409301"/>
              <a:ext cx="296455" cy="7876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95" name="rc1395"/>
            <p:cNvSpPr/>
            <p:nvPr/>
          </p:nvSpPr>
          <p:spPr>
            <a:xfrm>
              <a:off x="1929842" y="5330536"/>
              <a:ext cx="296455" cy="78765"/>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96" name="rc1396"/>
            <p:cNvSpPr/>
            <p:nvPr/>
          </p:nvSpPr>
          <p:spPr>
            <a:xfrm>
              <a:off x="2226297" y="533053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97" name="rc1397"/>
            <p:cNvSpPr/>
            <p:nvPr/>
          </p:nvSpPr>
          <p:spPr>
            <a:xfrm>
              <a:off x="2522752" y="5330536"/>
              <a:ext cx="296455" cy="7876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8" name="rc1398"/>
            <p:cNvSpPr/>
            <p:nvPr/>
          </p:nvSpPr>
          <p:spPr>
            <a:xfrm>
              <a:off x="2819207" y="5330536"/>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399" name="rc1399"/>
            <p:cNvSpPr/>
            <p:nvPr/>
          </p:nvSpPr>
          <p:spPr>
            <a:xfrm>
              <a:off x="3115662" y="5330536"/>
              <a:ext cx="296455" cy="7876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400" name="rc1400"/>
            <p:cNvSpPr/>
            <p:nvPr/>
          </p:nvSpPr>
          <p:spPr>
            <a:xfrm>
              <a:off x="3412117" y="5330536"/>
              <a:ext cx="296455" cy="7876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401" name="rc1401"/>
            <p:cNvSpPr/>
            <p:nvPr/>
          </p:nvSpPr>
          <p:spPr>
            <a:xfrm>
              <a:off x="3708572" y="5330536"/>
              <a:ext cx="296455" cy="7876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402" name="rc1402"/>
            <p:cNvSpPr/>
            <p:nvPr/>
          </p:nvSpPr>
          <p:spPr>
            <a:xfrm>
              <a:off x="4005028" y="5330536"/>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03" name="rc1403"/>
            <p:cNvSpPr/>
            <p:nvPr/>
          </p:nvSpPr>
          <p:spPr>
            <a:xfrm>
              <a:off x="4301483" y="5330536"/>
              <a:ext cx="296455" cy="7876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404" name="rc1404"/>
            <p:cNvSpPr/>
            <p:nvPr/>
          </p:nvSpPr>
          <p:spPr>
            <a:xfrm>
              <a:off x="4597938" y="5330536"/>
              <a:ext cx="296455" cy="7876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405" name="rc1405"/>
            <p:cNvSpPr/>
            <p:nvPr/>
          </p:nvSpPr>
          <p:spPr>
            <a:xfrm>
              <a:off x="4894393" y="5330536"/>
              <a:ext cx="296455" cy="7876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406" name="rc1406"/>
            <p:cNvSpPr/>
            <p:nvPr/>
          </p:nvSpPr>
          <p:spPr>
            <a:xfrm>
              <a:off x="5190848" y="5330536"/>
              <a:ext cx="296455" cy="7876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407" name="rc1407"/>
            <p:cNvSpPr/>
            <p:nvPr/>
          </p:nvSpPr>
          <p:spPr>
            <a:xfrm>
              <a:off x="5487303" y="5330536"/>
              <a:ext cx="296455" cy="7876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08" name="rc1408"/>
            <p:cNvSpPr/>
            <p:nvPr/>
          </p:nvSpPr>
          <p:spPr>
            <a:xfrm>
              <a:off x="5783758" y="5330536"/>
              <a:ext cx="296455" cy="78765"/>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09" name="rc1409"/>
            <p:cNvSpPr/>
            <p:nvPr/>
          </p:nvSpPr>
          <p:spPr>
            <a:xfrm>
              <a:off x="6080214" y="5330536"/>
              <a:ext cx="296455" cy="7876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10" name="rc1410"/>
            <p:cNvSpPr/>
            <p:nvPr/>
          </p:nvSpPr>
          <p:spPr>
            <a:xfrm>
              <a:off x="6376669" y="5330536"/>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11" name="rc1411"/>
            <p:cNvSpPr/>
            <p:nvPr/>
          </p:nvSpPr>
          <p:spPr>
            <a:xfrm>
              <a:off x="6673124" y="5330536"/>
              <a:ext cx="296455" cy="7876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412" name="rc1412"/>
            <p:cNvSpPr/>
            <p:nvPr/>
          </p:nvSpPr>
          <p:spPr>
            <a:xfrm>
              <a:off x="6969579" y="5330536"/>
              <a:ext cx="296455" cy="7876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13" name="rc1413"/>
            <p:cNvSpPr/>
            <p:nvPr/>
          </p:nvSpPr>
          <p:spPr>
            <a:xfrm>
              <a:off x="7266034" y="5330536"/>
              <a:ext cx="296455" cy="7876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414" name="rc1414"/>
            <p:cNvSpPr/>
            <p:nvPr/>
          </p:nvSpPr>
          <p:spPr>
            <a:xfrm>
              <a:off x="7562489" y="5330536"/>
              <a:ext cx="296455" cy="7876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15" name="rc1415"/>
            <p:cNvSpPr/>
            <p:nvPr/>
          </p:nvSpPr>
          <p:spPr>
            <a:xfrm>
              <a:off x="7858944" y="5330536"/>
              <a:ext cx="296455" cy="7876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16" name="rc1416"/>
            <p:cNvSpPr/>
            <p:nvPr/>
          </p:nvSpPr>
          <p:spPr>
            <a:xfrm>
              <a:off x="8155400" y="5330536"/>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417" name="rc1417"/>
            <p:cNvSpPr/>
            <p:nvPr/>
          </p:nvSpPr>
          <p:spPr>
            <a:xfrm>
              <a:off x="8451855" y="5330536"/>
              <a:ext cx="296455" cy="7876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418" name="rc1418"/>
            <p:cNvSpPr/>
            <p:nvPr/>
          </p:nvSpPr>
          <p:spPr>
            <a:xfrm>
              <a:off x="8748310" y="5330536"/>
              <a:ext cx="296455" cy="7876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19" name="rc1419"/>
            <p:cNvSpPr/>
            <p:nvPr/>
          </p:nvSpPr>
          <p:spPr>
            <a:xfrm>
              <a:off x="1929842" y="5173005"/>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420" name="rc1420"/>
            <p:cNvSpPr/>
            <p:nvPr/>
          </p:nvSpPr>
          <p:spPr>
            <a:xfrm>
              <a:off x="2226297" y="5173005"/>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21" name="rc1421"/>
            <p:cNvSpPr/>
            <p:nvPr/>
          </p:nvSpPr>
          <p:spPr>
            <a:xfrm>
              <a:off x="2522752" y="5173005"/>
              <a:ext cx="296455" cy="7876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22" name="rc1422"/>
            <p:cNvSpPr/>
            <p:nvPr/>
          </p:nvSpPr>
          <p:spPr>
            <a:xfrm>
              <a:off x="2819207" y="5173005"/>
              <a:ext cx="296455" cy="7876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423" name="rc1423"/>
            <p:cNvSpPr/>
            <p:nvPr/>
          </p:nvSpPr>
          <p:spPr>
            <a:xfrm>
              <a:off x="3115662" y="5173005"/>
              <a:ext cx="296455" cy="7876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424" name="rc1424"/>
            <p:cNvSpPr/>
            <p:nvPr/>
          </p:nvSpPr>
          <p:spPr>
            <a:xfrm>
              <a:off x="3412117" y="5173005"/>
              <a:ext cx="296455" cy="7876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425" name="rc1425"/>
            <p:cNvSpPr/>
            <p:nvPr/>
          </p:nvSpPr>
          <p:spPr>
            <a:xfrm>
              <a:off x="3708572" y="5173005"/>
              <a:ext cx="296455" cy="7876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26" name="rc1426"/>
            <p:cNvSpPr/>
            <p:nvPr/>
          </p:nvSpPr>
          <p:spPr>
            <a:xfrm>
              <a:off x="4005028" y="5173005"/>
              <a:ext cx="296455" cy="7876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27" name="rc1427"/>
            <p:cNvSpPr/>
            <p:nvPr/>
          </p:nvSpPr>
          <p:spPr>
            <a:xfrm>
              <a:off x="4301483" y="5173005"/>
              <a:ext cx="296455" cy="7876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28" name="rc1428"/>
            <p:cNvSpPr/>
            <p:nvPr/>
          </p:nvSpPr>
          <p:spPr>
            <a:xfrm>
              <a:off x="4597938" y="5173005"/>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29" name="rc1429"/>
            <p:cNvSpPr/>
            <p:nvPr/>
          </p:nvSpPr>
          <p:spPr>
            <a:xfrm>
              <a:off x="4894393" y="5173005"/>
              <a:ext cx="296455" cy="7876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430" name="rc1430"/>
            <p:cNvSpPr/>
            <p:nvPr/>
          </p:nvSpPr>
          <p:spPr>
            <a:xfrm>
              <a:off x="5190848" y="5173005"/>
              <a:ext cx="296455" cy="7876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31" name="rc1431"/>
            <p:cNvSpPr/>
            <p:nvPr/>
          </p:nvSpPr>
          <p:spPr>
            <a:xfrm>
              <a:off x="5487303" y="5173005"/>
              <a:ext cx="296455" cy="7876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32" name="rc1432"/>
            <p:cNvSpPr/>
            <p:nvPr/>
          </p:nvSpPr>
          <p:spPr>
            <a:xfrm>
              <a:off x="5783758" y="5173005"/>
              <a:ext cx="296455" cy="7876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33" name="rc1433"/>
            <p:cNvSpPr/>
            <p:nvPr/>
          </p:nvSpPr>
          <p:spPr>
            <a:xfrm>
              <a:off x="6080214" y="5173005"/>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34" name="rc1434"/>
            <p:cNvSpPr/>
            <p:nvPr/>
          </p:nvSpPr>
          <p:spPr>
            <a:xfrm>
              <a:off x="6376669" y="5173005"/>
              <a:ext cx="296455" cy="7876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435" name="rc1435"/>
            <p:cNvSpPr/>
            <p:nvPr/>
          </p:nvSpPr>
          <p:spPr>
            <a:xfrm>
              <a:off x="6673124" y="5173005"/>
              <a:ext cx="296455" cy="7876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36" name="rc1436"/>
            <p:cNvSpPr/>
            <p:nvPr/>
          </p:nvSpPr>
          <p:spPr>
            <a:xfrm>
              <a:off x="6969579" y="5173005"/>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437" name="rc1437"/>
            <p:cNvSpPr/>
            <p:nvPr/>
          </p:nvSpPr>
          <p:spPr>
            <a:xfrm>
              <a:off x="7266034" y="5173005"/>
              <a:ext cx="296455" cy="7876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438" name="tx1438"/>
            <p:cNvSpPr/>
            <p:nvPr/>
          </p:nvSpPr>
          <p:spPr>
            <a:xfrm>
              <a:off x="2037876"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39" name="tx1439"/>
            <p:cNvSpPr/>
            <p:nvPr/>
          </p:nvSpPr>
          <p:spPr>
            <a:xfrm>
              <a:off x="2334331"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40" name="tx1440"/>
            <p:cNvSpPr/>
            <p:nvPr/>
          </p:nvSpPr>
          <p:spPr>
            <a:xfrm>
              <a:off x="2630786"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41" name="tx1441"/>
            <p:cNvSpPr/>
            <p:nvPr/>
          </p:nvSpPr>
          <p:spPr>
            <a:xfrm>
              <a:off x="2927241"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42" name="tx1442"/>
            <p:cNvSpPr/>
            <p:nvPr/>
          </p:nvSpPr>
          <p:spPr>
            <a:xfrm>
              <a:off x="322369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43" name="tx1443"/>
            <p:cNvSpPr/>
            <p:nvPr/>
          </p:nvSpPr>
          <p:spPr>
            <a:xfrm>
              <a:off x="3520152"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44" name="tx1444"/>
            <p:cNvSpPr/>
            <p:nvPr/>
          </p:nvSpPr>
          <p:spPr>
            <a:xfrm>
              <a:off x="381660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45" name="tx1445"/>
            <p:cNvSpPr/>
            <p:nvPr/>
          </p:nvSpPr>
          <p:spPr>
            <a:xfrm>
              <a:off x="4113062"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46" name="tx1446"/>
            <p:cNvSpPr/>
            <p:nvPr/>
          </p:nvSpPr>
          <p:spPr>
            <a:xfrm>
              <a:off x="440951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47" name="tx1447"/>
            <p:cNvSpPr/>
            <p:nvPr/>
          </p:nvSpPr>
          <p:spPr>
            <a:xfrm>
              <a:off x="4705972" y="48703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48" name="tx1448"/>
            <p:cNvSpPr/>
            <p:nvPr/>
          </p:nvSpPr>
          <p:spPr>
            <a:xfrm>
              <a:off x="5002427"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49" name="tx1449"/>
            <p:cNvSpPr/>
            <p:nvPr/>
          </p:nvSpPr>
          <p:spPr>
            <a:xfrm>
              <a:off x="529888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50" name="tx1450"/>
            <p:cNvSpPr/>
            <p:nvPr/>
          </p:nvSpPr>
          <p:spPr>
            <a:xfrm>
              <a:off x="5595338"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51" name="tx1451"/>
            <p:cNvSpPr/>
            <p:nvPr/>
          </p:nvSpPr>
          <p:spPr>
            <a:xfrm>
              <a:off x="589179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2" name="tx1452"/>
            <p:cNvSpPr/>
            <p:nvPr/>
          </p:nvSpPr>
          <p:spPr>
            <a:xfrm>
              <a:off x="6188248"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53" name="tx1453"/>
            <p:cNvSpPr/>
            <p:nvPr/>
          </p:nvSpPr>
          <p:spPr>
            <a:xfrm>
              <a:off x="6484703" y="48703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54" name="tx1454"/>
            <p:cNvSpPr/>
            <p:nvPr/>
          </p:nvSpPr>
          <p:spPr>
            <a:xfrm>
              <a:off x="6781158"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55" name="tx1455"/>
            <p:cNvSpPr/>
            <p:nvPr/>
          </p:nvSpPr>
          <p:spPr>
            <a:xfrm>
              <a:off x="2037876"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6" name="tx1456"/>
            <p:cNvSpPr/>
            <p:nvPr/>
          </p:nvSpPr>
          <p:spPr>
            <a:xfrm>
              <a:off x="2334331"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7" name="tx1457"/>
            <p:cNvSpPr/>
            <p:nvPr/>
          </p:nvSpPr>
          <p:spPr>
            <a:xfrm>
              <a:off x="2630786"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58" name="tx1458"/>
            <p:cNvSpPr/>
            <p:nvPr/>
          </p:nvSpPr>
          <p:spPr>
            <a:xfrm>
              <a:off x="2927241" y="22710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9" name="tx1459"/>
            <p:cNvSpPr/>
            <p:nvPr/>
          </p:nvSpPr>
          <p:spPr>
            <a:xfrm>
              <a:off x="322369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60" name="tx1460"/>
            <p:cNvSpPr/>
            <p:nvPr/>
          </p:nvSpPr>
          <p:spPr>
            <a:xfrm>
              <a:off x="3520152"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1" name="tx1461"/>
            <p:cNvSpPr/>
            <p:nvPr/>
          </p:nvSpPr>
          <p:spPr>
            <a:xfrm>
              <a:off x="381660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62" name="tx1462"/>
            <p:cNvSpPr/>
            <p:nvPr/>
          </p:nvSpPr>
          <p:spPr>
            <a:xfrm>
              <a:off x="4113062"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3" name="tx1463"/>
            <p:cNvSpPr/>
            <p:nvPr/>
          </p:nvSpPr>
          <p:spPr>
            <a:xfrm>
              <a:off x="440951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4" name="tx1464"/>
            <p:cNvSpPr/>
            <p:nvPr/>
          </p:nvSpPr>
          <p:spPr>
            <a:xfrm>
              <a:off x="4705972"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5" name="tx1465"/>
            <p:cNvSpPr/>
            <p:nvPr/>
          </p:nvSpPr>
          <p:spPr>
            <a:xfrm>
              <a:off x="5002427"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6" name="tx1466"/>
            <p:cNvSpPr/>
            <p:nvPr/>
          </p:nvSpPr>
          <p:spPr>
            <a:xfrm>
              <a:off x="529888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7" name="tx1467"/>
            <p:cNvSpPr/>
            <p:nvPr/>
          </p:nvSpPr>
          <p:spPr>
            <a:xfrm>
              <a:off x="5595338"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8" name="tx1468"/>
            <p:cNvSpPr/>
            <p:nvPr/>
          </p:nvSpPr>
          <p:spPr>
            <a:xfrm>
              <a:off x="589179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9" name="tx1469"/>
            <p:cNvSpPr/>
            <p:nvPr/>
          </p:nvSpPr>
          <p:spPr>
            <a:xfrm>
              <a:off x="6188248"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0" name="tx1470"/>
            <p:cNvSpPr/>
            <p:nvPr/>
          </p:nvSpPr>
          <p:spPr>
            <a:xfrm>
              <a:off x="648470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1" name="tx1471"/>
            <p:cNvSpPr/>
            <p:nvPr/>
          </p:nvSpPr>
          <p:spPr>
            <a:xfrm>
              <a:off x="6781158"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2" name="tx1472"/>
            <p:cNvSpPr/>
            <p:nvPr/>
          </p:nvSpPr>
          <p:spPr>
            <a:xfrm>
              <a:off x="7077613"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3" name="tx1473"/>
            <p:cNvSpPr/>
            <p:nvPr/>
          </p:nvSpPr>
          <p:spPr>
            <a:xfrm>
              <a:off x="7374069"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74" name="tx1474"/>
            <p:cNvSpPr/>
            <p:nvPr/>
          </p:nvSpPr>
          <p:spPr>
            <a:xfrm>
              <a:off x="7670524"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5" name="tx1475"/>
            <p:cNvSpPr/>
            <p:nvPr/>
          </p:nvSpPr>
          <p:spPr>
            <a:xfrm>
              <a:off x="7966979"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76" name="tx1476"/>
            <p:cNvSpPr/>
            <p:nvPr/>
          </p:nvSpPr>
          <p:spPr>
            <a:xfrm>
              <a:off x="8263434"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77" name="tx1477"/>
            <p:cNvSpPr/>
            <p:nvPr/>
          </p:nvSpPr>
          <p:spPr>
            <a:xfrm>
              <a:off x="8559889" y="22711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78" name="tx1478"/>
            <p:cNvSpPr/>
            <p:nvPr/>
          </p:nvSpPr>
          <p:spPr>
            <a:xfrm>
              <a:off x="8856344" y="22710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79" name="tx1479"/>
            <p:cNvSpPr/>
            <p:nvPr/>
          </p:nvSpPr>
          <p:spPr>
            <a:xfrm>
              <a:off x="2037876"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80" name="tx1480"/>
            <p:cNvSpPr/>
            <p:nvPr/>
          </p:nvSpPr>
          <p:spPr>
            <a:xfrm>
              <a:off x="2334331"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81" name="tx1481"/>
            <p:cNvSpPr/>
            <p:nvPr/>
          </p:nvSpPr>
          <p:spPr>
            <a:xfrm>
              <a:off x="2630786"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2" name="tx1482"/>
            <p:cNvSpPr/>
            <p:nvPr/>
          </p:nvSpPr>
          <p:spPr>
            <a:xfrm>
              <a:off x="2927241"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3" name="tx1483"/>
            <p:cNvSpPr/>
            <p:nvPr/>
          </p:nvSpPr>
          <p:spPr>
            <a:xfrm>
              <a:off x="322369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4" name="tx1484"/>
            <p:cNvSpPr/>
            <p:nvPr/>
          </p:nvSpPr>
          <p:spPr>
            <a:xfrm>
              <a:off x="3520152"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5" name="tx1485"/>
            <p:cNvSpPr/>
            <p:nvPr/>
          </p:nvSpPr>
          <p:spPr>
            <a:xfrm>
              <a:off x="381660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6" name="tx1486"/>
            <p:cNvSpPr/>
            <p:nvPr/>
          </p:nvSpPr>
          <p:spPr>
            <a:xfrm>
              <a:off x="4113062"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7" name="tx1487"/>
            <p:cNvSpPr/>
            <p:nvPr/>
          </p:nvSpPr>
          <p:spPr>
            <a:xfrm>
              <a:off x="440951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8" name="tx1488"/>
            <p:cNvSpPr/>
            <p:nvPr/>
          </p:nvSpPr>
          <p:spPr>
            <a:xfrm>
              <a:off x="4705972"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9" name="tx1489"/>
            <p:cNvSpPr/>
            <p:nvPr/>
          </p:nvSpPr>
          <p:spPr>
            <a:xfrm>
              <a:off x="5002427"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0" name="tx1490"/>
            <p:cNvSpPr/>
            <p:nvPr/>
          </p:nvSpPr>
          <p:spPr>
            <a:xfrm>
              <a:off x="529888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1" name="tx1491"/>
            <p:cNvSpPr/>
            <p:nvPr/>
          </p:nvSpPr>
          <p:spPr>
            <a:xfrm>
              <a:off x="5595338"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2" name="tx1492"/>
            <p:cNvSpPr/>
            <p:nvPr/>
          </p:nvSpPr>
          <p:spPr>
            <a:xfrm>
              <a:off x="589179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3" name="tx1493"/>
            <p:cNvSpPr/>
            <p:nvPr/>
          </p:nvSpPr>
          <p:spPr>
            <a:xfrm>
              <a:off x="6188248"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4" name="tx1494"/>
            <p:cNvSpPr/>
            <p:nvPr/>
          </p:nvSpPr>
          <p:spPr>
            <a:xfrm>
              <a:off x="648470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95" name="tx1495"/>
            <p:cNvSpPr/>
            <p:nvPr/>
          </p:nvSpPr>
          <p:spPr>
            <a:xfrm>
              <a:off x="6781158"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96" name="tx1496"/>
            <p:cNvSpPr/>
            <p:nvPr/>
          </p:nvSpPr>
          <p:spPr>
            <a:xfrm>
              <a:off x="7077613"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97" name="tx1497"/>
            <p:cNvSpPr/>
            <p:nvPr/>
          </p:nvSpPr>
          <p:spPr>
            <a:xfrm>
              <a:off x="7374069"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8" name="tx1498"/>
            <p:cNvSpPr/>
            <p:nvPr/>
          </p:nvSpPr>
          <p:spPr>
            <a:xfrm>
              <a:off x="7670524"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99" name="tx1499"/>
            <p:cNvSpPr/>
            <p:nvPr/>
          </p:nvSpPr>
          <p:spPr>
            <a:xfrm>
              <a:off x="7966979" y="337558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00" name="tx1500"/>
            <p:cNvSpPr/>
            <p:nvPr/>
          </p:nvSpPr>
          <p:spPr>
            <a:xfrm>
              <a:off x="8263434"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01" name="tx1501"/>
            <p:cNvSpPr/>
            <p:nvPr/>
          </p:nvSpPr>
          <p:spPr>
            <a:xfrm>
              <a:off x="8559889"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02" name="tx1502"/>
            <p:cNvSpPr/>
            <p:nvPr/>
          </p:nvSpPr>
          <p:spPr>
            <a:xfrm>
              <a:off x="8856344" y="3373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03" name="tx1503"/>
            <p:cNvSpPr/>
            <p:nvPr/>
          </p:nvSpPr>
          <p:spPr>
            <a:xfrm>
              <a:off x="7077613"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504" name="tx1504"/>
            <p:cNvSpPr/>
            <p:nvPr/>
          </p:nvSpPr>
          <p:spPr>
            <a:xfrm>
              <a:off x="7374069"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05" name="tx1505"/>
            <p:cNvSpPr/>
            <p:nvPr/>
          </p:nvSpPr>
          <p:spPr>
            <a:xfrm>
              <a:off x="7670524"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06" name="tx1506"/>
            <p:cNvSpPr/>
            <p:nvPr/>
          </p:nvSpPr>
          <p:spPr>
            <a:xfrm>
              <a:off x="7966979"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07" name="tx1507"/>
            <p:cNvSpPr/>
            <p:nvPr/>
          </p:nvSpPr>
          <p:spPr>
            <a:xfrm>
              <a:off x="8263434"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08" name="tx1508"/>
            <p:cNvSpPr/>
            <p:nvPr/>
          </p:nvSpPr>
          <p:spPr>
            <a:xfrm>
              <a:off x="2037876"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9" name="tx1509"/>
            <p:cNvSpPr/>
            <p:nvPr/>
          </p:nvSpPr>
          <p:spPr>
            <a:xfrm>
              <a:off x="2334331"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0" name="tx1510"/>
            <p:cNvSpPr/>
            <p:nvPr/>
          </p:nvSpPr>
          <p:spPr>
            <a:xfrm>
              <a:off x="2630786"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1" name="tx1511"/>
            <p:cNvSpPr/>
            <p:nvPr/>
          </p:nvSpPr>
          <p:spPr>
            <a:xfrm>
              <a:off x="2927241"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2" name="tx1512"/>
            <p:cNvSpPr/>
            <p:nvPr/>
          </p:nvSpPr>
          <p:spPr>
            <a:xfrm>
              <a:off x="322369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3" name="tx1513"/>
            <p:cNvSpPr/>
            <p:nvPr/>
          </p:nvSpPr>
          <p:spPr>
            <a:xfrm>
              <a:off x="3520152"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4" name="tx1514"/>
            <p:cNvSpPr/>
            <p:nvPr/>
          </p:nvSpPr>
          <p:spPr>
            <a:xfrm>
              <a:off x="381660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5" name="tx1515"/>
            <p:cNvSpPr/>
            <p:nvPr/>
          </p:nvSpPr>
          <p:spPr>
            <a:xfrm>
              <a:off x="4113062"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6" name="tx1516"/>
            <p:cNvSpPr/>
            <p:nvPr/>
          </p:nvSpPr>
          <p:spPr>
            <a:xfrm>
              <a:off x="440951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7" name="tx1517"/>
            <p:cNvSpPr/>
            <p:nvPr/>
          </p:nvSpPr>
          <p:spPr>
            <a:xfrm>
              <a:off x="4705972"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8" name="tx1518"/>
            <p:cNvSpPr/>
            <p:nvPr/>
          </p:nvSpPr>
          <p:spPr>
            <a:xfrm>
              <a:off x="5002427"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9" name="tx1519"/>
            <p:cNvSpPr/>
            <p:nvPr/>
          </p:nvSpPr>
          <p:spPr>
            <a:xfrm>
              <a:off x="529888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0" name="tx1520"/>
            <p:cNvSpPr/>
            <p:nvPr/>
          </p:nvSpPr>
          <p:spPr>
            <a:xfrm>
              <a:off x="5595338"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1" name="tx1521"/>
            <p:cNvSpPr/>
            <p:nvPr/>
          </p:nvSpPr>
          <p:spPr>
            <a:xfrm>
              <a:off x="589179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2" name="tx1522"/>
            <p:cNvSpPr/>
            <p:nvPr/>
          </p:nvSpPr>
          <p:spPr>
            <a:xfrm>
              <a:off x="6188248"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3" name="tx1523"/>
            <p:cNvSpPr/>
            <p:nvPr/>
          </p:nvSpPr>
          <p:spPr>
            <a:xfrm>
              <a:off x="648470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4" name="tx1524"/>
            <p:cNvSpPr/>
            <p:nvPr/>
          </p:nvSpPr>
          <p:spPr>
            <a:xfrm>
              <a:off x="6781158"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5" name="tx1525"/>
            <p:cNvSpPr/>
            <p:nvPr/>
          </p:nvSpPr>
          <p:spPr>
            <a:xfrm>
              <a:off x="7077613"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6" name="tx1526"/>
            <p:cNvSpPr/>
            <p:nvPr/>
          </p:nvSpPr>
          <p:spPr>
            <a:xfrm>
              <a:off x="7374069"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7" name="tx1527"/>
            <p:cNvSpPr/>
            <p:nvPr/>
          </p:nvSpPr>
          <p:spPr>
            <a:xfrm>
              <a:off x="7670524"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8" name="tx1528"/>
            <p:cNvSpPr/>
            <p:nvPr/>
          </p:nvSpPr>
          <p:spPr>
            <a:xfrm>
              <a:off x="7966979"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9" name="tx1529"/>
            <p:cNvSpPr/>
            <p:nvPr/>
          </p:nvSpPr>
          <p:spPr>
            <a:xfrm>
              <a:off x="8263434"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0" name="tx1530"/>
            <p:cNvSpPr/>
            <p:nvPr/>
          </p:nvSpPr>
          <p:spPr>
            <a:xfrm>
              <a:off x="8559889"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1" name="tx1531"/>
            <p:cNvSpPr/>
            <p:nvPr/>
          </p:nvSpPr>
          <p:spPr>
            <a:xfrm>
              <a:off x="8856344" y="1089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2" name="tx1532"/>
            <p:cNvSpPr/>
            <p:nvPr/>
          </p:nvSpPr>
          <p:spPr>
            <a:xfrm>
              <a:off x="2037876"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3" name="tx1533"/>
            <p:cNvSpPr/>
            <p:nvPr/>
          </p:nvSpPr>
          <p:spPr>
            <a:xfrm>
              <a:off x="2334331"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4" name="tx1534"/>
            <p:cNvSpPr/>
            <p:nvPr/>
          </p:nvSpPr>
          <p:spPr>
            <a:xfrm>
              <a:off x="2630786"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5" name="tx1535"/>
            <p:cNvSpPr/>
            <p:nvPr/>
          </p:nvSpPr>
          <p:spPr>
            <a:xfrm>
              <a:off x="2927241"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6" name="tx1536"/>
            <p:cNvSpPr/>
            <p:nvPr/>
          </p:nvSpPr>
          <p:spPr>
            <a:xfrm>
              <a:off x="322369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7" name="tx1537"/>
            <p:cNvSpPr/>
            <p:nvPr/>
          </p:nvSpPr>
          <p:spPr>
            <a:xfrm>
              <a:off x="3520152"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8" name="tx1538"/>
            <p:cNvSpPr/>
            <p:nvPr/>
          </p:nvSpPr>
          <p:spPr>
            <a:xfrm>
              <a:off x="381660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9" name="tx1539"/>
            <p:cNvSpPr/>
            <p:nvPr/>
          </p:nvSpPr>
          <p:spPr>
            <a:xfrm>
              <a:off x="4113062"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0" name="tx1540"/>
            <p:cNvSpPr/>
            <p:nvPr/>
          </p:nvSpPr>
          <p:spPr>
            <a:xfrm>
              <a:off x="440951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1" name="tx1541"/>
            <p:cNvSpPr/>
            <p:nvPr/>
          </p:nvSpPr>
          <p:spPr>
            <a:xfrm>
              <a:off x="4705972"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2" name="tx1542"/>
            <p:cNvSpPr/>
            <p:nvPr/>
          </p:nvSpPr>
          <p:spPr>
            <a:xfrm>
              <a:off x="5002427"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3" name="tx1543"/>
            <p:cNvSpPr/>
            <p:nvPr/>
          </p:nvSpPr>
          <p:spPr>
            <a:xfrm>
              <a:off x="529888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4" name="tx1544"/>
            <p:cNvSpPr/>
            <p:nvPr/>
          </p:nvSpPr>
          <p:spPr>
            <a:xfrm>
              <a:off x="5595338"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5" name="tx1545"/>
            <p:cNvSpPr/>
            <p:nvPr/>
          </p:nvSpPr>
          <p:spPr>
            <a:xfrm>
              <a:off x="589179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6" name="tx1546"/>
            <p:cNvSpPr/>
            <p:nvPr/>
          </p:nvSpPr>
          <p:spPr>
            <a:xfrm>
              <a:off x="6188248"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7" name="tx1547"/>
            <p:cNvSpPr/>
            <p:nvPr/>
          </p:nvSpPr>
          <p:spPr>
            <a:xfrm>
              <a:off x="648470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8" name="tx1548"/>
            <p:cNvSpPr/>
            <p:nvPr/>
          </p:nvSpPr>
          <p:spPr>
            <a:xfrm>
              <a:off x="6781158"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9" name="tx1549"/>
            <p:cNvSpPr/>
            <p:nvPr/>
          </p:nvSpPr>
          <p:spPr>
            <a:xfrm>
              <a:off x="7077613"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50" name="tx1550"/>
            <p:cNvSpPr/>
            <p:nvPr/>
          </p:nvSpPr>
          <p:spPr>
            <a:xfrm>
              <a:off x="7374069"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1" name="tx1551"/>
            <p:cNvSpPr/>
            <p:nvPr/>
          </p:nvSpPr>
          <p:spPr>
            <a:xfrm>
              <a:off x="7670524"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2" name="tx1552"/>
            <p:cNvSpPr/>
            <p:nvPr/>
          </p:nvSpPr>
          <p:spPr>
            <a:xfrm>
              <a:off x="7966979"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53" name="tx1553"/>
            <p:cNvSpPr/>
            <p:nvPr/>
          </p:nvSpPr>
          <p:spPr>
            <a:xfrm>
              <a:off x="8263434"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54" name="tx1554"/>
            <p:cNvSpPr/>
            <p:nvPr/>
          </p:nvSpPr>
          <p:spPr>
            <a:xfrm>
              <a:off x="8559889" y="26649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55" name="tx1555"/>
            <p:cNvSpPr/>
            <p:nvPr/>
          </p:nvSpPr>
          <p:spPr>
            <a:xfrm>
              <a:off x="8856344" y="266489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56" name="tx1556"/>
            <p:cNvSpPr/>
            <p:nvPr/>
          </p:nvSpPr>
          <p:spPr>
            <a:xfrm>
              <a:off x="2037876"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7" name="tx1557"/>
            <p:cNvSpPr/>
            <p:nvPr/>
          </p:nvSpPr>
          <p:spPr>
            <a:xfrm>
              <a:off x="2334331"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8" name="tx1558"/>
            <p:cNvSpPr/>
            <p:nvPr/>
          </p:nvSpPr>
          <p:spPr>
            <a:xfrm>
              <a:off x="2630786"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9" name="tx1559"/>
            <p:cNvSpPr/>
            <p:nvPr/>
          </p:nvSpPr>
          <p:spPr>
            <a:xfrm>
              <a:off x="2927241"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0" name="tx1560"/>
            <p:cNvSpPr/>
            <p:nvPr/>
          </p:nvSpPr>
          <p:spPr>
            <a:xfrm>
              <a:off x="322369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1" name="tx1561"/>
            <p:cNvSpPr/>
            <p:nvPr/>
          </p:nvSpPr>
          <p:spPr>
            <a:xfrm>
              <a:off x="3520152"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2" name="tx1562"/>
            <p:cNvSpPr/>
            <p:nvPr/>
          </p:nvSpPr>
          <p:spPr>
            <a:xfrm>
              <a:off x="381660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3" name="tx1563"/>
            <p:cNvSpPr/>
            <p:nvPr/>
          </p:nvSpPr>
          <p:spPr>
            <a:xfrm>
              <a:off x="4113062"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4" name="tx1564"/>
            <p:cNvSpPr/>
            <p:nvPr/>
          </p:nvSpPr>
          <p:spPr>
            <a:xfrm>
              <a:off x="440951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5" name="tx1565"/>
            <p:cNvSpPr/>
            <p:nvPr/>
          </p:nvSpPr>
          <p:spPr>
            <a:xfrm>
              <a:off x="4705972"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6" name="tx1566"/>
            <p:cNvSpPr/>
            <p:nvPr/>
          </p:nvSpPr>
          <p:spPr>
            <a:xfrm>
              <a:off x="5002427"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7" name="tx1567"/>
            <p:cNvSpPr/>
            <p:nvPr/>
          </p:nvSpPr>
          <p:spPr>
            <a:xfrm>
              <a:off x="529888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8" name="tx1568"/>
            <p:cNvSpPr/>
            <p:nvPr/>
          </p:nvSpPr>
          <p:spPr>
            <a:xfrm>
              <a:off x="5595338"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9" name="tx1569"/>
            <p:cNvSpPr/>
            <p:nvPr/>
          </p:nvSpPr>
          <p:spPr>
            <a:xfrm>
              <a:off x="589179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0" name="tx1570"/>
            <p:cNvSpPr/>
            <p:nvPr/>
          </p:nvSpPr>
          <p:spPr>
            <a:xfrm>
              <a:off x="6188248"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1" name="tx1571"/>
            <p:cNvSpPr/>
            <p:nvPr/>
          </p:nvSpPr>
          <p:spPr>
            <a:xfrm>
              <a:off x="648470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2" name="tx1572"/>
            <p:cNvSpPr/>
            <p:nvPr/>
          </p:nvSpPr>
          <p:spPr>
            <a:xfrm>
              <a:off x="6781158"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73" name="tx1573"/>
            <p:cNvSpPr/>
            <p:nvPr/>
          </p:nvSpPr>
          <p:spPr>
            <a:xfrm>
              <a:off x="7077613"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74" name="tx1574"/>
            <p:cNvSpPr/>
            <p:nvPr/>
          </p:nvSpPr>
          <p:spPr>
            <a:xfrm>
              <a:off x="7374069"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5" name="tx1575"/>
            <p:cNvSpPr/>
            <p:nvPr/>
          </p:nvSpPr>
          <p:spPr>
            <a:xfrm>
              <a:off x="7670524"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76" name="tx1576"/>
            <p:cNvSpPr/>
            <p:nvPr/>
          </p:nvSpPr>
          <p:spPr>
            <a:xfrm>
              <a:off x="7966979"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77" name="tx1577"/>
            <p:cNvSpPr/>
            <p:nvPr/>
          </p:nvSpPr>
          <p:spPr>
            <a:xfrm>
              <a:off x="8263434" y="25073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78" name="tx1578"/>
            <p:cNvSpPr/>
            <p:nvPr/>
          </p:nvSpPr>
          <p:spPr>
            <a:xfrm>
              <a:off x="8559889"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79" name="tx1579"/>
            <p:cNvSpPr/>
            <p:nvPr/>
          </p:nvSpPr>
          <p:spPr>
            <a:xfrm>
              <a:off x="8856344" y="25074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80" name="tx1580"/>
            <p:cNvSpPr/>
            <p:nvPr/>
          </p:nvSpPr>
          <p:spPr>
            <a:xfrm>
              <a:off x="2037876"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81" name="tx1581"/>
            <p:cNvSpPr/>
            <p:nvPr/>
          </p:nvSpPr>
          <p:spPr>
            <a:xfrm>
              <a:off x="2334331"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82" name="tx1582"/>
            <p:cNvSpPr/>
            <p:nvPr/>
          </p:nvSpPr>
          <p:spPr>
            <a:xfrm>
              <a:off x="2630786"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3" name="tx1583"/>
            <p:cNvSpPr/>
            <p:nvPr/>
          </p:nvSpPr>
          <p:spPr>
            <a:xfrm>
              <a:off x="2927241"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4" name="tx1584"/>
            <p:cNvSpPr/>
            <p:nvPr/>
          </p:nvSpPr>
          <p:spPr>
            <a:xfrm>
              <a:off x="3223697" y="23498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85" name="tx1585"/>
            <p:cNvSpPr/>
            <p:nvPr/>
          </p:nvSpPr>
          <p:spPr>
            <a:xfrm>
              <a:off x="3520152" y="23498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86" name="tx1586"/>
            <p:cNvSpPr/>
            <p:nvPr/>
          </p:nvSpPr>
          <p:spPr>
            <a:xfrm>
              <a:off x="381660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87" name="tx1587"/>
            <p:cNvSpPr/>
            <p:nvPr/>
          </p:nvSpPr>
          <p:spPr>
            <a:xfrm>
              <a:off x="4113062"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8" name="tx1588"/>
            <p:cNvSpPr/>
            <p:nvPr/>
          </p:nvSpPr>
          <p:spPr>
            <a:xfrm>
              <a:off x="440951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9" name="tx1589"/>
            <p:cNvSpPr/>
            <p:nvPr/>
          </p:nvSpPr>
          <p:spPr>
            <a:xfrm>
              <a:off x="4705972"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0" name="tx1590"/>
            <p:cNvSpPr/>
            <p:nvPr/>
          </p:nvSpPr>
          <p:spPr>
            <a:xfrm>
              <a:off x="5002427"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1" name="tx1591"/>
            <p:cNvSpPr/>
            <p:nvPr/>
          </p:nvSpPr>
          <p:spPr>
            <a:xfrm>
              <a:off x="529888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2" name="tx1592"/>
            <p:cNvSpPr/>
            <p:nvPr/>
          </p:nvSpPr>
          <p:spPr>
            <a:xfrm>
              <a:off x="5595338"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3" name="tx1593"/>
            <p:cNvSpPr/>
            <p:nvPr/>
          </p:nvSpPr>
          <p:spPr>
            <a:xfrm>
              <a:off x="589179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4" name="tx1594"/>
            <p:cNvSpPr/>
            <p:nvPr/>
          </p:nvSpPr>
          <p:spPr>
            <a:xfrm>
              <a:off x="6188248"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5" name="tx1595"/>
            <p:cNvSpPr/>
            <p:nvPr/>
          </p:nvSpPr>
          <p:spPr>
            <a:xfrm>
              <a:off x="648470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6" name="tx1596"/>
            <p:cNvSpPr/>
            <p:nvPr/>
          </p:nvSpPr>
          <p:spPr>
            <a:xfrm>
              <a:off x="6781158"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7" name="tx1597"/>
            <p:cNvSpPr/>
            <p:nvPr/>
          </p:nvSpPr>
          <p:spPr>
            <a:xfrm>
              <a:off x="7077613"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8" name="tx1598"/>
            <p:cNvSpPr/>
            <p:nvPr/>
          </p:nvSpPr>
          <p:spPr>
            <a:xfrm>
              <a:off x="7374069"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9" name="tx1599"/>
            <p:cNvSpPr/>
            <p:nvPr/>
          </p:nvSpPr>
          <p:spPr>
            <a:xfrm>
              <a:off x="7670524"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0" name="tx1600"/>
            <p:cNvSpPr/>
            <p:nvPr/>
          </p:nvSpPr>
          <p:spPr>
            <a:xfrm>
              <a:off x="7966979"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01" name="tx1601"/>
            <p:cNvSpPr/>
            <p:nvPr/>
          </p:nvSpPr>
          <p:spPr>
            <a:xfrm>
              <a:off x="8263434"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2" name="tx1602"/>
            <p:cNvSpPr/>
            <p:nvPr/>
          </p:nvSpPr>
          <p:spPr>
            <a:xfrm>
              <a:off x="8559889"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03" name="tx1603"/>
            <p:cNvSpPr/>
            <p:nvPr/>
          </p:nvSpPr>
          <p:spPr>
            <a:xfrm>
              <a:off x="8856344" y="2349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4" name="tx1604"/>
            <p:cNvSpPr/>
            <p:nvPr/>
          </p:nvSpPr>
          <p:spPr>
            <a:xfrm>
              <a:off x="3816607" y="21923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05" name="tx1605"/>
            <p:cNvSpPr/>
            <p:nvPr/>
          </p:nvSpPr>
          <p:spPr>
            <a:xfrm>
              <a:off x="4113062"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6" name="tx1606"/>
            <p:cNvSpPr/>
            <p:nvPr/>
          </p:nvSpPr>
          <p:spPr>
            <a:xfrm>
              <a:off x="440951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7" name="tx1607"/>
            <p:cNvSpPr/>
            <p:nvPr/>
          </p:nvSpPr>
          <p:spPr>
            <a:xfrm>
              <a:off x="4705972"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8" name="tx1608"/>
            <p:cNvSpPr/>
            <p:nvPr/>
          </p:nvSpPr>
          <p:spPr>
            <a:xfrm>
              <a:off x="500242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9" name="tx1609"/>
            <p:cNvSpPr/>
            <p:nvPr/>
          </p:nvSpPr>
          <p:spPr>
            <a:xfrm>
              <a:off x="529888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0" name="tx1610"/>
            <p:cNvSpPr/>
            <p:nvPr/>
          </p:nvSpPr>
          <p:spPr>
            <a:xfrm>
              <a:off x="5595338"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1" name="tx1611"/>
            <p:cNvSpPr/>
            <p:nvPr/>
          </p:nvSpPr>
          <p:spPr>
            <a:xfrm>
              <a:off x="589179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2" name="tx1612"/>
            <p:cNvSpPr/>
            <p:nvPr/>
          </p:nvSpPr>
          <p:spPr>
            <a:xfrm>
              <a:off x="6188248"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3" name="tx1613"/>
            <p:cNvSpPr/>
            <p:nvPr/>
          </p:nvSpPr>
          <p:spPr>
            <a:xfrm>
              <a:off x="648470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4" name="tx1614"/>
            <p:cNvSpPr/>
            <p:nvPr/>
          </p:nvSpPr>
          <p:spPr>
            <a:xfrm>
              <a:off x="6781158"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5" name="tx1615"/>
            <p:cNvSpPr/>
            <p:nvPr/>
          </p:nvSpPr>
          <p:spPr>
            <a:xfrm>
              <a:off x="7077613"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6" name="tx1616"/>
            <p:cNvSpPr/>
            <p:nvPr/>
          </p:nvSpPr>
          <p:spPr>
            <a:xfrm>
              <a:off x="7374069"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7" name="tx1617"/>
            <p:cNvSpPr/>
            <p:nvPr/>
          </p:nvSpPr>
          <p:spPr>
            <a:xfrm>
              <a:off x="7670524"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8" name="tx1618"/>
            <p:cNvSpPr/>
            <p:nvPr/>
          </p:nvSpPr>
          <p:spPr>
            <a:xfrm>
              <a:off x="7966979"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9" name="tx1619"/>
            <p:cNvSpPr/>
            <p:nvPr/>
          </p:nvSpPr>
          <p:spPr>
            <a:xfrm>
              <a:off x="8263434"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0" name="tx1620"/>
            <p:cNvSpPr/>
            <p:nvPr/>
          </p:nvSpPr>
          <p:spPr>
            <a:xfrm>
              <a:off x="8559889"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1" name="tx1621"/>
            <p:cNvSpPr/>
            <p:nvPr/>
          </p:nvSpPr>
          <p:spPr>
            <a:xfrm>
              <a:off x="8856344"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2" name="tx1622"/>
            <p:cNvSpPr/>
            <p:nvPr/>
          </p:nvSpPr>
          <p:spPr>
            <a:xfrm>
              <a:off x="2630786"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23" name="tx1623"/>
            <p:cNvSpPr/>
            <p:nvPr/>
          </p:nvSpPr>
          <p:spPr>
            <a:xfrm>
              <a:off x="2927241"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24" name="tx1624"/>
            <p:cNvSpPr/>
            <p:nvPr/>
          </p:nvSpPr>
          <p:spPr>
            <a:xfrm>
              <a:off x="322369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25" name="tx1625"/>
            <p:cNvSpPr/>
            <p:nvPr/>
          </p:nvSpPr>
          <p:spPr>
            <a:xfrm>
              <a:off x="3520152"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26" name="tx1626"/>
            <p:cNvSpPr/>
            <p:nvPr/>
          </p:nvSpPr>
          <p:spPr>
            <a:xfrm>
              <a:off x="381660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7" name="tx1627"/>
            <p:cNvSpPr/>
            <p:nvPr/>
          </p:nvSpPr>
          <p:spPr>
            <a:xfrm>
              <a:off x="4113062"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8" name="tx1628"/>
            <p:cNvSpPr/>
            <p:nvPr/>
          </p:nvSpPr>
          <p:spPr>
            <a:xfrm>
              <a:off x="440951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9" name="tx1629"/>
            <p:cNvSpPr/>
            <p:nvPr/>
          </p:nvSpPr>
          <p:spPr>
            <a:xfrm>
              <a:off x="4705972"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0" name="tx1630"/>
            <p:cNvSpPr/>
            <p:nvPr/>
          </p:nvSpPr>
          <p:spPr>
            <a:xfrm>
              <a:off x="5002427"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1" name="tx1631"/>
            <p:cNvSpPr/>
            <p:nvPr/>
          </p:nvSpPr>
          <p:spPr>
            <a:xfrm>
              <a:off x="529888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2" name="tx1632"/>
            <p:cNvSpPr/>
            <p:nvPr/>
          </p:nvSpPr>
          <p:spPr>
            <a:xfrm>
              <a:off x="5595338"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33" name="tx1633"/>
            <p:cNvSpPr/>
            <p:nvPr/>
          </p:nvSpPr>
          <p:spPr>
            <a:xfrm>
              <a:off x="589179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34" name="tx1634"/>
            <p:cNvSpPr/>
            <p:nvPr/>
          </p:nvSpPr>
          <p:spPr>
            <a:xfrm>
              <a:off x="6188248" y="28224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5" name="tx1635"/>
            <p:cNvSpPr/>
            <p:nvPr/>
          </p:nvSpPr>
          <p:spPr>
            <a:xfrm>
              <a:off x="648470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36" name="tx1636"/>
            <p:cNvSpPr/>
            <p:nvPr/>
          </p:nvSpPr>
          <p:spPr>
            <a:xfrm>
              <a:off x="6781158" y="28224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7" name="tx1637"/>
            <p:cNvSpPr/>
            <p:nvPr/>
          </p:nvSpPr>
          <p:spPr>
            <a:xfrm>
              <a:off x="7077613"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8" name="tx1638"/>
            <p:cNvSpPr/>
            <p:nvPr/>
          </p:nvSpPr>
          <p:spPr>
            <a:xfrm>
              <a:off x="7374069"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9" name="tx1639"/>
            <p:cNvSpPr/>
            <p:nvPr/>
          </p:nvSpPr>
          <p:spPr>
            <a:xfrm>
              <a:off x="7670524"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0" name="tx1640"/>
            <p:cNvSpPr/>
            <p:nvPr/>
          </p:nvSpPr>
          <p:spPr>
            <a:xfrm>
              <a:off x="7966979"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1" name="tx1641"/>
            <p:cNvSpPr/>
            <p:nvPr/>
          </p:nvSpPr>
          <p:spPr>
            <a:xfrm>
              <a:off x="2037876"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42" name="tx1642"/>
            <p:cNvSpPr/>
            <p:nvPr/>
          </p:nvSpPr>
          <p:spPr>
            <a:xfrm>
              <a:off x="2334331"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43" name="tx1643"/>
            <p:cNvSpPr/>
            <p:nvPr/>
          </p:nvSpPr>
          <p:spPr>
            <a:xfrm>
              <a:off x="2630786"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44" name="tx1644"/>
            <p:cNvSpPr/>
            <p:nvPr/>
          </p:nvSpPr>
          <p:spPr>
            <a:xfrm>
              <a:off x="2927241"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45" name="tx1645"/>
            <p:cNvSpPr/>
            <p:nvPr/>
          </p:nvSpPr>
          <p:spPr>
            <a:xfrm>
              <a:off x="3223697"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46" name="tx1646"/>
            <p:cNvSpPr/>
            <p:nvPr/>
          </p:nvSpPr>
          <p:spPr>
            <a:xfrm>
              <a:off x="3520152" y="2192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47" name="tx1647"/>
            <p:cNvSpPr/>
            <p:nvPr/>
          </p:nvSpPr>
          <p:spPr>
            <a:xfrm>
              <a:off x="2037876"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48" name="tx1648"/>
            <p:cNvSpPr/>
            <p:nvPr/>
          </p:nvSpPr>
          <p:spPr>
            <a:xfrm>
              <a:off x="2334331" y="34525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49" name="tx1649"/>
            <p:cNvSpPr/>
            <p:nvPr/>
          </p:nvSpPr>
          <p:spPr>
            <a:xfrm>
              <a:off x="2630786"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0" name="tx1650"/>
            <p:cNvSpPr/>
            <p:nvPr/>
          </p:nvSpPr>
          <p:spPr>
            <a:xfrm>
              <a:off x="2927241"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1" name="tx1651"/>
            <p:cNvSpPr/>
            <p:nvPr/>
          </p:nvSpPr>
          <p:spPr>
            <a:xfrm>
              <a:off x="322369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2" name="tx1652"/>
            <p:cNvSpPr/>
            <p:nvPr/>
          </p:nvSpPr>
          <p:spPr>
            <a:xfrm>
              <a:off x="3520152"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3" name="tx1653"/>
            <p:cNvSpPr/>
            <p:nvPr/>
          </p:nvSpPr>
          <p:spPr>
            <a:xfrm>
              <a:off x="381660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4" name="tx1654"/>
            <p:cNvSpPr/>
            <p:nvPr/>
          </p:nvSpPr>
          <p:spPr>
            <a:xfrm>
              <a:off x="4113062"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5" name="tx1655"/>
            <p:cNvSpPr/>
            <p:nvPr/>
          </p:nvSpPr>
          <p:spPr>
            <a:xfrm>
              <a:off x="440951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6" name="tx1656"/>
            <p:cNvSpPr/>
            <p:nvPr/>
          </p:nvSpPr>
          <p:spPr>
            <a:xfrm>
              <a:off x="4705972"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57" name="tx1657"/>
            <p:cNvSpPr/>
            <p:nvPr/>
          </p:nvSpPr>
          <p:spPr>
            <a:xfrm>
              <a:off x="5002427"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8" name="tx1658"/>
            <p:cNvSpPr/>
            <p:nvPr/>
          </p:nvSpPr>
          <p:spPr>
            <a:xfrm>
              <a:off x="529888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59" name="tx1659"/>
            <p:cNvSpPr/>
            <p:nvPr/>
          </p:nvSpPr>
          <p:spPr>
            <a:xfrm>
              <a:off x="5595338"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0" name="tx1660"/>
            <p:cNvSpPr/>
            <p:nvPr/>
          </p:nvSpPr>
          <p:spPr>
            <a:xfrm>
              <a:off x="589179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1" name="tx1661"/>
            <p:cNvSpPr/>
            <p:nvPr/>
          </p:nvSpPr>
          <p:spPr>
            <a:xfrm>
              <a:off x="6188248"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2" name="tx1662"/>
            <p:cNvSpPr/>
            <p:nvPr/>
          </p:nvSpPr>
          <p:spPr>
            <a:xfrm>
              <a:off x="648470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3" name="tx1663"/>
            <p:cNvSpPr/>
            <p:nvPr/>
          </p:nvSpPr>
          <p:spPr>
            <a:xfrm>
              <a:off x="6781158"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64" name="tx1664"/>
            <p:cNvSpPr/>
            <p:nvPr/>
          </p:nvSpPr>
          <p:spPr>
            <a:xfrm>
              <a:off x="7077613"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5" name="tx1665"/>
            <p:cNvSpPr/>
            <p:nvPr/>
          </p:nvSpPr>
          <p:spPr>
            <a:xfrm>
              <a:off x="7374069"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6" name="tx1666"/>
            <p:cNvSpPr/>
            <p:nvPr/>
          </p:nvSpPr>
          <p:spPr>
            <a:xfrm>
              <a:off x="7670524"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7" name="tx1667"/>
            <p:cNvSpPr/>
            <p:nvPr/>
          </p:nvSpPr>
          <p:spPr>
            <a:xfrm>
              <a:off x="7966979"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68" name="tx1668"/>
            <p:cNvSpPr/>
            <p:nvPr/>
          </p:nvSpPr>
          <p:spPr>
            <a:xfrm>
              <a:off x="8263434" y="345368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69" name="tx1669"/>
            <p:cNvSpPr/>
            <p:nvPr/>
          </p:nvSpPr>
          <p:spPr>
            <a:xfrm>
              <a:off x="8559889"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670" name="tx1670"/>
            <p:cNvSpPr/>
            <p:nvPr/>
          </p:nvSpPr>
          <p:spPr>
            <a:xfrm>
              <a:off x="8856344" y="34525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71" name="tx1671"/>
            <p:cNvSpPr/>
            <p:nvPr/>
          </p:nvSpPr>
          <p:spPr>
            <a:xfrm>
              <a:off x="2037876"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72" name="tx1672"/>
            <p:cNvSpPr/>
            <p:nvPr/>
          </p:nvSpPr>
          <p:spPr>
            <a:xfrm>
              <a:off x="2334331" y="32162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73" name="tx1673"/>
            <p:cNvSpPr/>
            <p:nvPr/>
          </p:nvSpPr>
          <p:spPr>
            <a:xfrm>
              <a:off x="2630786" y="32162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74" name="tx1674"/>
            <p:cNvSpPr/>
            <p:nvPr/>
          </p:nvSpPr>
          <p:spPr>
            <a:xfrm>
              <a:off x="2927241" y="32162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75" name="tx1675"/>
            <p:cNvSpPr/>
            <p:nvPr/>
          </p:nvSpPr>
          <p:spPr>
            <a:xfrm>
              <a:off x="322369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6" name="tx1676"/>
            <p:cNvSpPr/>
            <p:nvPr/>
          </p:nvSpPr>
          <p:spPr>
            <a:xfrm>
              <a:off x="3520152"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7" name="tx1677"/>
            <p:cNvSpPr/>
            <p:nvPr/>
          </p:nvSpPr>
          <p:spPr>
            <a:xfrm>
              <a:off x="381660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8" name="tx1678"/>
            <p:cNvSpPr/>
            <p:nvPr/>
          </p:nvSpPr>
          <p:spPr>
            <a:xfrm>
              <a:off x="4113062"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9" name="tx1679"/>
            <p:cNvSpPr/>
            <p:nvPr/>
          </p:nvSpPr>
          <p:spPr>
            <a:xfrm>
              <a:off x="440951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0" name="tx1680"/>
            <p:cNvSpPr/>
            <p:nvPr/>
          </p:nvSpPr>
          <p:spPr>
            <a:xfrm>
              <a:off x="4705972"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81" name="tx1681"/>
            <p:cNvSpPr/>
            <p:nvPr/>
          </p:nvSpPr>
          <p:spPr>
            <a:xfrm>
              <a:off x="5002427"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82" name="tx1682"/>
            <p:cNvSpPr/>
            <p:nvPr/>
          </p:nvSpPr>
          <p:spPr>
            <a:xfrm>
              <a:off x="529888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83" name="tx1683"/>
            <p:cNvSpPr/>
            <p:nvPr/>
          </p:nvSpPr>
          <p:spPr>
            <a:xfrm>
              <a:off x="5595338"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4" name="tx1684"/>
            <p:cNvSpPr/>
            <p:nvPr/>
          </p:nvSpPr>
          <p:spPr>
            <a:xfrm>
              <a:off x="589179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5" name="tx1685"/>
            <p:cNvSpPr/>
            <p:nvPr/>
          </p:nvSpPr>
          <p:spPr>
            <a:xfrm>
              <a:off x="6188248"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6" name="tx1686"/>
            <p:cNvSpPr/>
            <p:nvPr/>
          </p:nvSpPr>
          <p:spPr>
            <a:xfrm>
              <a:off x="6484703"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7" name="tx1687"/>
            <p:cNvSpPr/>
            <p:nvPr/>
          </p:nvSpPr>
          <p:spPr>
            <a:xfrm>
              <a:off x="6781158" y="32162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88" name="tx1688"/>
            <p:cNvSpPr/>
            <p:nvPr/>
          </p:nvSpPr>
          <p:spPr>
            <a:xfrm>
              <a:off x="7077613" y="32162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89" name="tx1689"/>
            <p:cNvSpPr/>
            <p:nvPr/>
          </p:nvSpPr>
          <p:spPr>
            <a:xfrm>
              <a:off x="7374069"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0" name="tx1690"/>
            <p:cNvSpPr/>
            <p:nvPr/>
          </p:nvSpPr>
          <p:spPr>
            <a:xfrm>
              <a:off x="7670524"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1" name="tx1691"/>
            <p:cNvSpPr/>
            <p:nvPr/>
          </p:nvSpPr>
          <p:spPr>
            <a:xfrm>
              <a:off x="7966979"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2" name="tx1692"/>
            <p:cNvSpPr/>
            <p:nvPr/>
          </p:nvSpPr>
          <p:spPr>
            <a:xfrm>
              <a:off x="8263434"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93" name="tx1693"/>
            <p:cNvSpPr/>
            <p:nvPr/>
          </p:nvSpPr>
          <p:spPr>
            <a:xfrm>
              <a:off x="8559889" y="32162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94" name="tx1694"/>
            <p:cNvSpPr/>
            <p:nvPr/>
          </p:nvSpPr>
          <p:spPr>
            <a:xfrm>
              <a:off x="8856344" y="32162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95" name="tx1695"/>
            <p:cNvSpPr/>
            <p:nvPr/>
          </p:nvSpPr>
          <p:spPr>
            <a:xfrm>
              <a:off x="2037876"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96" name="tx1696"/>
            <p:cNvSpPr/>
            <p:nvPr/>
          </p:nvSpPr>
          <p:spPr>
            <a:xfrm>
              <a:off x="2334331"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97" name="tx1697"/>
            <p:cNvSpPr/>
            <p:nvPr/>
          </p:nvSpPr>
          <p:spPr>
            <a:xfrm>
              <a:off x="8263434"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8" name="tx1698"/>
            <p:cNvSpPr/>
            <p:nvPr/>
          </p:nvSpPr>
          <p:spPr>
            <a:xfrm>
              <a:off x="8559889"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9" name="tx1699"/>
            <p:cNvSpPr/>
            <p:nvPr/>
          </p:nvSpPr>
          <p:spPr>
            <a:xfrm>
              <a:off x="8856344" y="28224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0" name="tx1700"/>
            <p:cNvSpPr/>
            <p:nvPr/>
          </p:nvSpPr>
          <p:spPr>
            <a:xfrm>
              <a:off x="2037876"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01" name="tx1701"/>
            <p:cNvSpPr/>
            <p:nvPr/>
          </p:nvSpPr>
          <p:spPr>
            <a:xfrm>
              <a:off x="2334331"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02" name="tx1702"/>
            <p:cNvSpPr/>
            <p:nvPr/>
          </p:nvSpPr>
          <p:spPr>
            <a:xfrm>
              <a:off x="2630786"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3" name="tx1703"/>
            <p:cNvSpPr/>
            <p:nvPr/>
          </p:nvSpPr>
          <p:spPr>
            <a:xfrm>
              <a:off x="2927241"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04" name="tx1704"/>
            <p:cNvSpPr/>
            <p:nvPr/>
          </p:nvSpPr>
          <p:spPr>
            <a:xfrm>
              <a:off x="322369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05" name="tx1705"/>
            <p:cNvSpPr/>
            <p:nvPr/>
          </p:nvSpPr>
          <p:spPr>
            <a:xfrm>
              <a:off x="3520152"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06" name="tx1706"/>
            <p:cNvSpPr/>
            <p:nvPr/>
          </p:nvSpPr>
          <p:spPr>
            <a:xfrm>
              <a:off x="381660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7" name="tx1707"/>
            <p:cNvSpPr/>
            <p:nvPr/>
          </p:nvSpPr>
          <p:spPr>
            <a:xfrm>
              <a:off x="4113062"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8" name="tx1708"/>
            <p:cNvSpPr/>
            <p:nvPr/>
          </p:nvSpPr>
          <p:spPr>
            <a:xfrm>
              <a:off x="4409517"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09" name="tx1709"/>
            <p:cNvSpPr/>
            <p:nvPr/>
          </p:nvSpPr>
          <p:spPr>
            <a:xfrm>
              <a:off x="4705972"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10" name="tx1710"/>
            <p:cNvSpPr/>
            <p:nvPr/>
          </p:nvSpPr>
          <p:spPr>
            <a:xfrm>
              <a:off x="5002427" y="37676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11" name="tx1711"/>
            <p:cNvSpPr/>
            <p:nvPr/>
          </p:nvSpPr>
          <p:spPr>
            <a:xfrm>
              <a:off x="5298883" y="37676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12" name="tx1712"/>
            <p:cNvSpPr/>
            <p:nvPr/>
          </p:nvSpPr>
          <p:spPr>
            <a:xfrm>
              <a:off x="5595338"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13" name="tx1713"/>
            <p:cNvSpPr/>
            <p:nvPr/>
          </p:nvSpPr>
          <p:spPr>
            <a:xfrm>
              <a:off x="589179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4" name="tx1714"/>
            <p:cNvSpPr/>
            <p:nvPr/>
          </p:nvSpPr>
          <p:spPr>
            <a:xfrm>
              <a:off x="6188248"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15" name="tx1715"/>
            <p:cNvSpPr/>
            <p:nvPr/>
          </p:nvSpPr>
          <p:spPr>
            <a:xfrm>
              <a:off x="6484703" y="37676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6" name="tx1716"/>
            <p:cNvSpPr/>
            <p:nvPr/>
          </p:nvSpPr>
          <p:spPr>
            <a:xfrm>
              <a:off x="6781158" y="37676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7" name="tx1717"/>
            <p:cNvSpPr/>
            <p:nvPr/>
          </p:nvSpPr>
          <p:spPr>
            <a:xfrm>
              <a:off x="7077613"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18" name="tx1718"/>
            <p:cNvSpPr/>
            <p:nvPr/>
          </p:nvSpPr>
          <p:spPr>
            <a:xfrm>
              <a:off x="7374069"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19" name="tx1719"/>
            <p:cNvSpPr/>
            <p:nvPr/>
          </p:nvSpPr>
          <p:spPr>
            <a:xfrm>
              <a:off x="7670524"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0" name="tx1720"/>
            <p:cNvSpPr/>
            <p:nvPr/>
          </p:nvSpPr>
          <p:spPr>
            <a:xfrm>
              <a:off x="7966979"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1" name="tx1721"/>
            <p:cNvSpPr/>
            <p:nvPr/>
          </p:nvSpPr>
          <p:spPr>
            <a:xfrm>
              <a:off x="8263434"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22" name="tx1722"/>
            <p:cNvSpPr/>
            <p:nvPr/>
          </p:nvSpPr>
          <p:spPr>
            <a:xfrm>
              <a:off x="8559889" y="3767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23" name="tx1723"/>
            <p:cNvSpPr/>
            <p:nvPr/>
          </p:nvSpPr>
          <p:spPr>
            <a:xfrm>
              <a:off x="8856344" y="37676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4" name="tx1724"/>
            <p:cNvSpPr/>
            <p:nvPr/>
          </p:nvSpPr>
          <p:spPr>
            <a:xfrm>
              <a:off x="2037876"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5" name="tx1725"/>
            <p:cNvSpPr/>
            <p:nvPr/>
          </p:nvSpPr>
          <p:spPr>
            <a:xfrm>
              <a:off x="2334331"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6" name="tx1726"/>
            <p:cNvSpPr/>
            <p:nvPr/>
          </p:nvSpPr>
          <p:spPr>
            <a:xfrm>
              <a:off x="2630786"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7" name="tx1727"/>
            <p:cNvSpPr/>
            <p:nvPr/>
          </p:nvSpPr>
          <p:spPr>
            <a:xfrm>
              <a:off x="2927241"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8" name="tx1728"/>
            <p:cNvSpPr/>
            <p:nvPr/>
          </p:nvSpPr>
          <p:spPr>
            <a:xfrm>
              <a:off x="322369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9" name="tx1729"/>
            <p:cNvSpPr/>
            <p:nvPr/>
          </p:nvSpPr>
          <p:spPr>
            <a:xfrm>
              <a:off x="3520152"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30" name="tx1730"/>
            <p:cNvSpPr/>
            <p:nvPr/>
          </p:nvSpPr>
          <p:spPr>
            <a:xfrm>
              <a:off x="381660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31" name="tx1731"/>
            <p:cNvSpPr/>
            <p:nvPr/>
          </p:nvSpPr>
          <p:spPr>
            <a:xfrm>
              <a:off x="4113062"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32" name="tx1732"/>
            <p:cNvSpPr/>
            <p:nvPr/>
          </p:nvSpPr>
          <p:spPr>
            <a:xfrm>
              <a:off x="440951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3" name="tx1733"/>
            <p:cNvSpPr/>
            <p:nvPr/>
          </p:nvSpPr>
          <p:spPr>
            <a:xfrm>
              <a:off x="4705972"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4" name="tx1734"/>
            <p:cNvSpPr/>
            <p:nvPr/>
          </p:nvSpPr>
          <p:spPr>
            <a:xfrm>
              <a:off x="5002427"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5" name="tx1735"/>
            <p:cNvSpPr/>
            <p:nvPr/>
          </p:nvSpPr>
          <p:spPr>
            <a:xfrm>
              <a:off x="529888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6" name="tx1736"/>
            <p:cNvSpPr/>
            <p:nvPr/>
          </p:nvSpPr>
          <p:spPr>
            <a:xfrm>
              <a:off x="5595338"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7" name="tx1737"/>
            <p:cNvSpPr/>
            <p:nvPr/>
          </p:nvSpPr>
          <p:spPr>
            <a:xfrm>
              <a:off x="5891793" y="24286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8" name="tx1738"/>
            <p:cNvSpPr/>
            <p:nvPr/>
          </p:nvSpPr>
          <p:spPr>
            <a:xfrm>
              <a:off x="6188248"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39" name="tx1739"/>
            <p:cNvSpPr/>
            <p:nvPr/>
          </p:nvSpPr>
          <p:spPr>
            <a:xfrm>
              <a:off x="6484703"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0" name="tx1740"/>
            <p:cNvSpPr/>
            <p:nvPr/>
          </p:nvSpPr>
          <p:spPr>
            <a:xfrm>
              <a:off x="6781158"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1" name="tx1741"/>
            <p:cNvSpPr/>
            <p:nvPr/>
          </p:nvSpPr>
          <p:spPr>
            <a:xfrm>
              <a:off x="7077613" y="243040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42" name="tx1742"/>
            <p:cNvSpPr/>
            <p:nvPr/>
          </p:nvSpPr>
          <p:spPr>
            <a:xfrm>
              <a:off x="7374069"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43" name="tx1743"/>
            <p:cNvSpPr/>
            <p:nvPr/>
          </p:nvSpPr>
          <p:spPr>
            <a:xfrm>
              <a:off x="7670524"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4" name="tx1744"/>
            <p:cNvSpPr/>
            <p:nvPr/>
          </p:nvSpPr>
          <p:spPr>
            <a:xfrm>
              <a:off x="7966979"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5" name="tx1745"/>
            <p:cNvSpPr/>
            <p:nvPr/>
          </p:nvSpPr>
          <p:spPr>
            <a:xfrm>
              <a:off x="8263434"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46" name="tx1746"/>
            <p:cNvSpPr/>
            <p:nvPr/>
          </p:nvSpPr>
          <p:spPr>
            <a:xfrm>
              <a:off x="8559889"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47" name="tx1747"/>
            <p:cNvSpPr/>
            <p:nvPr/>
          </p:nvSpPr>
          <p:spPr>
            <a:xfrm>
              <a:off x="8856344" y="2428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48" name="tx1748"/>
            <p:cNvSpPr/>
            <p:nvPr/>
          </p:nvSpPr>
          <p:spPr>
            <a:xfrm>
              <a:off x="4113062"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9" name="tx1749"/>
            <p:cNvSpPr/>
            <p:nvPr/>
          </p:nvSpPr>
          <p:spPr>
            <a:xfrm>
              <a:off x="440951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50" name="tx1750"/>
            <p:cNvSpPr/>
            <p:nvPr/>
          </p:nvSpPr>
          <p:spPr>
            <a:xfrm>
              <a:off x="4705972"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51" name="tx1751"/>
            <p:cNvSpPr/>
            <p:nvPr/>
          </p:nvSpPr>
          <p:spPr>
            <a:xfrm>
              <a:off x="500242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52" name="tx1752"/>
            <p:cNvSpPr/>
            <p:nvPr/>
          </p:nvSpPr>
          <p:spPr>
            <a:xfrm>
              <a:off x="529888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3" name="tx1753"/>
            <p:cNvSpPr/>
            <p:nvPr/>
          </p:nvSpPr>
          <p:spPr>
            <a:xfrm>
              <a:off x="5595338"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54" name="tx1754"/>
            <p:cNvSpPr/>
            <p:nvPr/>
          </p:nvSpPr>
          <p:spPr>
            <a:xfrm>
              <a:off x="589179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55" name="tx1755"/>
            <p:cNvSpPr/>
            <p:nvPr/>
          </p:nvSpPr>
          <p:spPr>
            <a:xfrm>
              <a:off x="6188248" y="4791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56" name="tx1756"/>
            <p:cNvSpPr/>
            <p:nvPr/>
          </p:nvSpPr>
          <p:spPr>
            <a:xfrm>
              <a:off x="6484703" y="479269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57" name="tx1757"/>
            <p:cNvSpPr/>
            <p:nvPr/>
          </p:nvSpPr>
          <p:spPr>
            <a:xfrm>
              <a:off x="6781158"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58" name="tx1758"/>
            <p:cNvSpPr/>
            <p:nvPr/>
          </p:nvSpPr>
          <p:spPr>
            <a:xfrm>
              <a:off x="7077613"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59" name="tx1759"/>
            <p:cNvSpPr/>
            <p:nvPr/>
          </p:nvSpPr>
          <p:spPr>
            <a:xfrm>
              <a:off x="7374069" y="4791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60" name="tx1760"/>
            <p:cNvSpPr/>
            <p:nvPr/>
          </p:nvSpPr>
          <p:spPr>
            <a:xfrm>
              <a:off x="7670524"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61" name="tx1761"/>
            <p:cNvSpPr/>
            <p:nvPr/>
          </p:nvSpPr>
          <p:spPr>
            <a:xfrm>
              <a:off x="7966979"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62" name="tx1762"/>
            <p:cNvSpPr/>
            <p:nvPr/>
          </p:nvSpPr>
          <p:spPr>
            <a:xfrm>
              <a:off x="8263434"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63" name="tx1763"/>
            <p:cNvSpPr/>
            <p:nvPr/>
          </p:nvSpPr>
          <p:spPr>
            <a:xfrm>
              <a:off x="8559889"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64" name="tx1764"/>
            <p:cNvSpPr/>
            <p:nvPr/>
          </p:nvSpPr>
          <p:spPr>
            <a:xfrm>
              <a:off x="2037876"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65" name="tx1765"/>
            <p:cNvSpPr/>
            <p:nvPr/>
          </p:nvSpPr>
          <p:spPr>
            <a:xfrm>
              <a:off x="2334331"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66" name="tx1766"/>
            <p:cNvSpPr/>
            <p:nvPr/>
          </p:nvSpPr>
          <p:spPr>
            <a:xfrm>
              <a:off x="2630786"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67" name="tx1767"/>
            <p:cNvSpPr/>
            <p:nvPr/>
          </p:nvSpPr>
          <p:spPr>
            <a:xfrm>
              <a:off x="2927241" y="44765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68" name="tx1768"/>
            <p:cNvSpPr/>
            <p:nvPr/>
          </p:nvSpPr>
          <p:spPr>
            <a:xfrm>
              <a:off x="322369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69" name="tx1769"/>
            <p:cNvSpPr/>
            <p:nvPr/>
          </p:nvSpPr>
          <p:spPr>
            <a:xfrm>
              <a:off x="3520152"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70" name="tx1770"/>
            <p:cNvSpPr/>
            <p:nvPr/>
          </p:nvSpPr>
          <p:spPr>
            <a:xfrm>
              <a:off x="381660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71" name="tx1771"/>
            <p:cNvSpPr/>
            <p:nvPr/>
          </p:nvSpPr>
          <p:spPr>
            <a:xfrm>
              <a:off x="4113062"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72" name="tx1772"/>
            <p:cNvSpPr/>
            <p:nvPr/>
          </p:nvSpPr>
          <p:spPr>
            <a:xfrm>
              <a:off x="4409517" y="44765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73" name="tx1773"/>
            <p:cNvSpPr/>
            <p:nvPr/>
          </p:nvSpPr>
          <p:spPr>
            <a:xfrm>
              <a:off x="4705972"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74" name="tx1774"/>
            <p:cNvSpPr/>
            <p:nvPr/>
          </p:nvSpPr>
          <p:spPr>
            <a:xfrm>
              <a:off x="5002427"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75" name="tx1775"/>
            <p:cNvSpPr/>
            <p:nvPr/>
          </p:nvSpPr>
          <p:spPr>
            <a:xfrm>
              <a:off x="529888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76" name="tx1776"/>
            <p:cNvSpPr/>
            <p:nvPr/>
          </p:nvSpPr>
          <p:spPr>
            <a:xfrm>
              <a:off x="5595338"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77" name="tx1777"/>
            <p:cNvSpPr/>
            <p:nvPr/>
          </p:nvSpPr>
          <p:spPr>
            <a:xfrm>
              <a:off x="5891793" y="44765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78" name="tx1778"/>
            <p:cNvSpPr/>
            <p:nvPr/>
          </p:nvSpPr>
          <p:spPr>
            <a:xfrm>
              <a:off x="6188248"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79" name="tx1779"/>
            <p:cNvSpPr/>
            <p:nvPr/>
          </p:nvSpPr>
          <p:spPr>
            <a:xfrm>
              <a:off x="648470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0" name="tx1780"/>
            <p:cNvSpPr/>
            <p:nvPr/>
          </p:nvSpPr>
          <p:spPr>
            <a:xfrm>
              <a:off x="6781158"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81" name="tx1781"/>
            <p:cNvSpPr/>
            <p:nvPr/>
          </p:nvSpPr>
          <p:spPr>
            <a:xfrm>
              <a:off x="7077613"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82" name="tx1782"/>
            <p:cNvSpPr/>
            <p:nvPr/>
          </p:nvSpPr>
          <p:spPr>
            <a:xfrm>
              <a:off x="7374069"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83" name="tx1783"/>
            <p:cNvSpPr/>
            <p:nvPr/>
          </p:nvSpPr>
          <p:spPr>
            <a:xfrm>
              <a:off x="7670524"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4" name="tx1784"/>
            <p:cNvSpPr/>
            <p:nvPr/>
          </p:nvSpPr>
          <p:spPr>
            <a:xfrm>
              <a:off x="7966979"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85" name="tx1785"/>
            <p:cNvSpPr/>
            <p:nvPr/>
          </p:nvSpPr>
          <p:spPr>
            <a:xfrm>
              <a:off x="8263434"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6" name="tx1786"/>
            <p:cNvSpPr/>
            <p:nvPr/>
          </p:nvSpPr>
          <p:spPr>
            <a:xfrm>
              <a:off x="8559889"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87" name="tx1787"/>
            <p:cNvSpPr/>
            <p:nvPr/>
          </p:nvSpPr>
          <p:spPr>
            <a:xfrm>
              <a:off x="8856344" y="44765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8" name="tx1788"/>
            <p:cNvSpPr/>
            <p:nvPr/>
          </p:nvSpPr>
          <p:spPr>
            <a:xfrm>
              <a:off x="2037876"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89" name="tx1789"/>
            <p:cNvSpPr/>
            <p:nvPr/>
          </p:nvSpPr>
          <p:spPr>
            <a:xfrm>
              <a:off x="2334331" y="43189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90" name="tx1790"/>
            <p:cNvSpPr/>
            <p:nvPr/>
          </p:nvSpPr>
          <p:spPr>
            <a:xfrm>
              <a:off x="2630786"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91" name="tx1791"/>
            <p:cNvSpPr/>
            <p:nvPr/>
          </p:nvSpPr>
          <p:spPr>
            <a:xfrm>
              <a:off x="2927241"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92" name="tx1792"/>
            <p:cNvSpPr/>
            <p:nvPr/>
          </p:nvSpPr>
          <p:spPr>
            <a:xfrm>
              <a:off x="322369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93" name="tx1793"/>
            <p:cNvSpPr/>
            <p:nvPr/>
          </p:nvSpPr>
          <p:spPr>
            <a:xfrm>
              <a:off x="3520152" y="43189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94" name="tx1794"/>
            <p:cNvSpPr/>
            <p:nvPr/>
          </p:nvSpPr>
          <p:spPr>
            <a:xfrm>
              <a:off x="381660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95" name="tx1795"/>
            <p:cNvSpPr/>
            <p:nvPr/>
          </p:nvSpPr>
          <p:spPr>
            <a:xfrm>
              <a:off x="4113062"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6" name="tx1796"/>
            <p:cNvSpPr/>
            <p:nvPr/>
          </p:nvSpPr>
          <p:spPr>
            <a:xfrm>
              <a:off x="440951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97" name="tx1797"/>
            <p:cNvSpPr/>
            <p:nvPr/>
          </p:nvSpPr>
          <p:spPr>
            <a:xfrm>
              <a:off x="4705972"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8" name="tx1798"/>
            <p:cNvSpPr/>
            <p:nvPr/>
          </p:nvSpPr>
          <p:spPr>
            <a:xfrm>
              <a:off x="5002427"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9" name="tx1799"/>
            <p:cNvSpPr/>
            <p:nvPr/>
          </p:nvSpPr>
          <p:spPr>
            <a:xfrm>
              <a:off x="529888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0" name="tx1800"/>
            <p:cNvSpPr/>
            <p:nvPr/>
          </p:nvSpPr>
          <p:spPr>
            <a:xfrm>
              <a:off x="5595338"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1" name="tx1801"/>
            <p:cNvSpPr/>
            <p:nvPr/>
          </p:nvSpPr>
          <p:spPr>
            <a:xfrm>
              <a:off x="589179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2" name="tx1802"/>
            <p:cNvSpPr/>
            <p:nvPr/>
          </p:nvSpPr>
          <p:spPr>
            <a:xfrm>
              <a:off x="6188248"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3" name="tx1803"/>
            <p:cNvSpPr/>
            <p:nvPr/>
          </p:nvSpPr>
          <p:spPr>
            <a:xfrm>
              <a:off x="648470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4" name="tx1804"/>
            <p:cNvSpPr/>
            <p:nvPr/>
          </p:nvSpPr>
          <p:spPr>
            <a:xfrm>
              <a:off x="6781158"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5" name="tx1805"/>
            <p:cNvSpPr/>
            <p:nvPr/>
          </p:nvSpPr>
          <p:spPr>
            <a:xfrm>
              <a:off x="7077613"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06" name="tx1806"/>
            <p:cNvSpPr/>
            <p:nvPr/>
          </p:nvSpPr>
          <p:spPr>
            <a:xfrm>
              <a:off x="7374069"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07" name="tx1807"/>
            <p:cNvSpPr/>
            <p:nvPr/>
          </p:nvSpPr>
          <p:spPr>
            <a:xfrm>
              <a:off x="7670524"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08" name="tx1808"/>
            <p:cNvSpPr/>
            <p:nvPr/>
          </p:nvSpPr>
          <p:spPr>
            <a:xfrm>
              <a:off x="7966979"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09" name="tx1809"/>
            <p:cNvSpPr/>
            <p:nvPr/>
          </p:nvSpPr>
          <p:spPr>
            <a:xfrm>
              <a:off x="8263434"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10" name="tx1810"/>
            <p:cNvSpPr/>
            <p:nvPr/>
          </p:nvSpPr>
          <p:spPr>
            <a:xfrm>
              <a:off x="8559889"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11" name="tx1811"/>
            <p:cNvSpPr/>
            <p:nvPr/>
          </p:nvSpPr>
          <p:spPr>
            <a:xfrm>
              <a:off x="8856344" y="43190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2" name="tx1812"/>
            <p:cNvSpPr/>
            <p:nvPr/>
          </p:nvSpPr>
          <p:spPr>
            <a:xfrm>
              <a:off x="2037876"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2334331"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4" name="tx1814"/>
            <p:cNvSpPr/>
            <p:nvPr/>
          </p:nvSpPr>
          <p:spPr>
            <a:xfrm>
              <a:off x="2630786"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5" name="tx1815"/>
            <p:cNvSpPr/>
            <p:nvPr/>
          </p:nvSpPr>
          <p:spPr>
            <a:xfrm>
              <a:off x="2927241"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6" name="tx1816"/>
            <p:cNvSpPr/>
            <p:nvPr/>
          </p:nvSpPr>
          <p:spPr>
            <a:xfrm>
              <a:off x="322369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7" name="tx1817"/>
            <p:cNvSpPr/>
            <p:nvPr/>
          </p:nvSpPr>
          <p:spPr>
            <a:xfrm>
              <a:off x="3520152"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8" name="tx1818"/>
            <p:cNvSpPr/>
            <p:nvPr/>
          </p:nvSpPr>
          <p:spPr>
            <a:xfrm>
              <a:off x="381660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19" name="tx1819"/>
            <p:cNvSpPr/>
            <p:nvPr/>
          </p:nvSpPr>
          <p:spPr>
            <a:xfrm>
              <a:off x="4113062"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0" name="tx1820"/>
            <p:cNvSpPr/>
            <p:nvPr/>
          </p:nvSpPr>
          <p:spPr>
            <a:xfrm>
              <a:off x="440951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1" name="tx1821"/>
            <p:cNvSpPr/>
            <p:nvPr/>
          </p:nvSpPr>
          <p:spPr>
            <a:xfrm>
              <a:off x="4705972"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22" name="tx1822"/>
            <p:cNvSpPr/>
            <p:nvPr/>
          </p:nvSpPr>
          <p:spPr>
            <a:xfrm>
              <a:off x="5002427"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3" name="tx1823"/>
            <p:cNvSpPr/>
            <p:nvPr/>
          </p:nvSpPr>
          <p:spPr>
            <a:xfrm>
              <a:off x="529888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4" name="tx1824"/>
            <p:cNvSpPr/>
            <p:nvPr/>
          </p:nvSpPr>
          <p:spPr>
            <a:xfrm>
              <a:off x="5595338"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5" name="tx1825"/>
            <p:cNvSpPr/>
            <p:nvPr/>
          </p:nvSpPr>
          <p:spPr>
            <a:xfrm>
              <a:off x="589179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26" name="tx1826"/>
            <p:cNvSpPr/>
            <p:nvPr/>
          </p:nvSpPr>
          <p:spPr>
            <a:xfrm>
              <a:off x="6188248"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27" name="tx1827"/>
            <p:cNvSpPr/>
            <p:nvPr/>
          </p:nvSpPr>
          <p:spPr>
            <a:xfrm>
              <a:off x="648470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28" name="tx1828"/>
            <p:cNvSpPr/>
            <p:nvPr/>
          </p:nvSpPr>
          <p:spPr>
            <a:xfrm>
              <a:off x="6781158"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9" name="tx1829"/>
            <p:cNvSpPr/>
            <p:nvPr/>
          </p:nvSpPr>
          <p:spPr>
            <a:xfrm>
              <a:off x="7077613"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30" name="tx1830"/>
            <p:cNvSpPr/>
            <p:nvPr/>
          </p:nvSpPr>
          <p:spPr>
            <a:xfrm>
              <a:off x="7374069"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31" name="tx1831"/>
            <p:cNvSpPr/>
            <p:nvPr/>
          </p:nvSpPr>
          <p:spPr>
            <a:xfrm>
              <a:off x="7670524" y="36888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32" name="tx1832"/>
            <p:cNvSpPr/>
            <p:nvPr/>
          </p:nvSpPr>
          <p:spPr>
            <a:xfrm>
              <a:off x="7966979"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33" name="tx1833"/>
            <p:cNvSpPr/>
            <p:nvPr/>
          </p:nvSpPr>
          <p:spPr>
            <a:xfrm>
              <a:off x="8263434" y="3688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834" name="tx1834"/>
            <p:cNvSpPr/>
            <p:nvPr/>
          </p:nvSpPr>
          <p:spPr>
            <a:xfrm>
              <a:off x="8559889" y="368997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35" name="tx1835"/>
            <p:cNvSpPr/>
            <p:nvPr/>
          </p:nvSpPr>
          <p:spPr>
            <a:xfrm>
              <a:off x="8856344" y="368997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36" name="tx1836"/>
            <p:cNvSpPr/>
            <p:nvPr/>
          </p:nvSpPr>
          <p:spPr>
            <a:xfrm>
              <a:off x="2037876"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7" name="tx1837"/>
            <p:cNvSpPr/>
            <p:nvPr/>
          </p:nvSpPr>
          <p:spPr>
            <a:xfrm>
              <a:off x="2334331"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8" name="tx1838"/>
            <p:cNvSpPr/>
            <p:nvPr/>
          </p:nvSpPr>
          <p:spPr>
            <a:xfrm>
              <a:off x="2630786"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9" name="tx1839"/>
            <p:cNvSpPr/>
            <p:nvPr/>
          </p:nvSpPr>
          <p:spPr>
            <a:xfrm>
              <a:off x="2927241"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0" name="tx1840"/>
            <p:cNvSpPr/>
            <p:nvPr/>
          </p:nvSpPr>
          <p:spPr>
            <a:xfrm>
              <a:off x="322369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1" name="tx1841"/>
            <p:cNvSpPr/>
            <p:nvPr/>
          </p:nvSpPr>
          <p:spPr>
            <a:xfrm>
              <a:off x="3520152"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2" name="tx1842"/>
            <p:cNvSpPr/>
            <p:nvPr/>
          </p:nvSpPr>
          <p:spPr>
            <a:xfrm>
              <a:off x="381660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3" name="tx1843"/>
            <p:cNvSpPr/>
            <p:nvPr/>
          </p:nvSpPr>
          <p:spPr>
            <a:xfrm>
              <a:off x="4113062"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4" name="tx1844"/>
            <p:cNvSpPr/>
            <p:nvPr/>
          </p:nvSpPr>
          <p:spPr>
            <a:xfrm>
              <a:off x="440951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45" name="tx1845"/>
            <p:cNvSpPr/>
            <p:nvPr/>
          </p:nvSpPr>
          <p:spPr>
            <a:xfrm>
              <a:off x="4705972"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46" name="tx1846"/>
            <p:cNvSpPr/>
            <p:nvPr/>
          </p:nvSpPr>
          <p:spPr>
            <a:xfrm>
              <a:off x="5002427"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7" name="tx1847"/>
            <p:cNvSpPr/>
            <p:nvPr/>
          </p:nvSpPr>
          <p:spPr>
            <a:xfrm>
              <a:off x="529888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8" name="tx1848"/>
            <p:cNvSpPr/>
            <p:nvPr/>
          </p:nvSpPr>
          <p:spPr>
            <a:xfrm>
              <a:off x="5595338" y="19560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49" name="tx1849"/>
            <p:cNvSpPr/>
            <p:nvPr/>
          </p:nvSpPr>
          <p:spPr>
            <a:xfrm>
              <a:off x="589179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0" name="tx1850"/>
            <p:cNvSpPr/>
            <p:nvPr/>
          </p:nvSpPr>
          <p:spPr>
            <a:xfrm>
              <a:off x="6188248" y="19560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51" name="tx1851"/>
            <p:cNvSpPr/>
            <p:nvPr/>
          </p:nvSpPr>
          <p:spPr>
            <a:xfrm>
              <a:off x="648470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52" name="tx1852"/>
            <p:cNvSpPr/>
            <p:nvPr/>
          </p:nvSpPr>
          <p:spPr>
            <a:xfrm>
              <a:off x="6781158"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3" name="tx1853"/>
            <p:cNvSpPr/>
            <p:nvPr/>
          </p:nvSpPr>
          <p:spPr>
            <a:xfrm>
              <a:off x="7077613"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4" name="tx1854"/>
            <p:cNvSpPr/>
            <p:nvPr/>
          </p:nvSpPr>
          <p:spPr>
            <a:xfrm>
              <a:off x="7374069"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5" name="tx1855"/>
            <p:cNvSpPr/>
            <p:nvPr/>
          </p:nvSpPr>
          <p:spPr>
            <a:xfrm>
              <a:off x="7670524"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6" name="tx1856"/>
            <p:cNvSpPr/>
            <p:nvPr/>
          </p:nvSpPr>
          <p:spPr>
            <a:xfrm>
              <a:off x="7966979"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7" name="tx1857"/>
            <p:cNvSpPr/>
            <p:nvPr/>
          </p:nvSpPr>
          <p:spPr>
            <a:xfrm>
              <a:off x="8263434"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8" name="tx1858"/>
            <p:cNvSpPr/>
            <p:nvPr/>
          </p:nvSpPr>
          <p:spPr>
            <a:xfrm>
              <a:off x="8559889"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9" name="tx1859"/>
            <p:cNvSpPr/>
            <p:nvPr/>
          </p:nvSpPr>
          <p:spPr>
            <a:xfrm>
              <a:off x="8856344" y="1956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0" name="tx1860"/>
            <p:cNvSpPr/>
            <p:nvPr/>
          </p:nvSpPr>
          <p:spPr>
            <a:xfrm>
              <a:off x="2037876"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61" name="tx1861"/>
            <p:cNvSpPr/>
            <p:nvPr/>
          </p:nvSpPr>
          <p:spPr>
            <a:xfrm>
              <a:off x="2334331" y="27436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62" name="tx1862"/>
            <p:cNvSpPr/>
            <p:nvPr/>
          </p:nvSpPr>
          <p:spPr>
            <a:xfrm>
              <a:off x="2630786"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63" name="tx1863"/>
            <p:cNvSpPr/>
            <p:nvPr/>
          </p:nvSpPr>
          <p:spPr>
            <a:xfrm>
              <a:off x="2927241"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64" name="tx1864"/>
            <p:cNvSpPr/>
            <p:nvPr/>
          </p:nvSpPr>
          <p:spPr>
            <a:xfrm>
              <a:off x="322369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65" name="tx1865"/>
            <p:cNvSpPr/>
            <p:nvPr/>
          </p:nvSpPr>
          <p:spPr>
            <a:xfrm>
              <a:off x="3520152"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66" name="tx1866"/>
            <p:cNvSpPr/>
            <p:nvPr/>
          </p:nvSpPr>
          <p:spPr>
            <a:xfrm>
              <a:off x="381660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67" name="tx1867"/>
            <p:cNvSpPr/>
            <p:nvPr/>
          </p:nvSpPr>
          <p:spPr>
            <a:xfrm>
              <a:off x="4113062"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68" name="tx1868"/>
            <p:cNvSpPr/>
            <p:nvPr/>
          </p:nvSpPr>
          <p:spPr>
            <a:xfrm>
              <a:off x="440951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9" name="tx1869"/>
            <p:cNvSpPr/>
            <p:nvPr/>
          </p:nvSpPr>
          <p:spPr>
            <a:xfrm>
              <a:off x="4705972"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0" name="tx1870"/>
            <p:cNvSpPr/>
            <p:nvPr/>
          </p:nvSpPr>
          <p:spPr>
            <a:xfrm>
              <a:off x="5002427"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1" name="tx1871"/>
            <p:cNvSpPr/>
            <p:nvPr/>
          </p:nvSpPr>
          <p:spPr>
            <a:xfrm>
              <a:off x="529888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2" name="tx1872"/>
            <p:cNvSpPr/>
            <p:nvPr/>
          </p:nvSpPr>
          <p:spPr>
            <a:xfrm>
              <a:off x="5595338"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3" name="tx1873"/>
            <p:cNvSpPr/>
            <p:nvPr/>
          </p:nvSpPr>
          <p:spPr>
            <a:xfrm>
              <a:off x="589179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74" name="tx1874"/>
            <p:cNvSpPr/>
            <p:nvPr/>
          </p:nvSpPr>
          <p:spPr>
            <a:xfrm>
              <a:off x="6188248"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648470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6" name="tx1876"/>
            <p:cNvSpPr/>
            <p:nvPr/>
          </p:nvSpPr>
          <p:spPr>
            <a:xfrm>
              <a:off x="6781158"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7" name="tx1877"/>
            <p:cNvSpPr/>
            <p:nvPr/>
          </p:nvSpPr>
          <p:spPr>
            <a:xfrm>
              <a:off x="7077613"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8" name="tx1878"/>
            <p:cNvSpPr/>
            <p:nvPr/>
          </p:nvSpPr>
          <p:spPr>
            <a:xfrm>
              <a:off x="7374069"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9" name="tx1879"/>
            <p:cNvSpPr/>
            <p:nvPr/>
          </p:nvSpPr>
          <p:spPr>
            <a:xfrm>
              <a:off x="7670524"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0" name="tx1880"/>
            <p:cNvSpPr/>
            <p:nvPr/>
          </p:nvSpPr>
          <p:spPr>
            <a:xfrm>
              <a:off x="7966979"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1" name="tx1881"/>
            <p:cNvSpPr/>
            <p:nvPr/>
          </p:nvSpPr>
          <p:spPr>
            <a:xfrm>
              <a:off x="8263434"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2" name="tx1882"/>
            <p:cNvSpPr/>
            <p:nvPr/>
          </p:nvSpPr>
          <p:spPr>
            <a:xfrm>
              <a:off x="8559889"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3" name="tx1883"/>
            <p:cNvSpPr/>
            <p:nvPr/>
          </p:nvSpPr>
          <p:spPr>
            <a:xfrm>
              <a:off x="8856344" y="2743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4" name="tx1884"/>
            <p:cNvSpPr/>
            <p:nvPr/>
          </p:nvSpPr>
          <p:spPr>
            <a:xfrm>
              <a:off x="2037876"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85" name="tx1885"/>
            <p:cNvSpPr/>
            <p:nvPr/>
          </p:nvSpPr>
          <p:spPr>
            <a:xfrm>
              <a:off x="2334331"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86" name="tx1886"/>
            <p:cNvSpPr/>
            <p:nvPr/>
          </p:nvSpPr>
          <p:spPr>
            <a:xfrm>
              <a:off x="2630786"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87" name="tx1887"/>
            <p:cNvSpPr/>
            <p:nvPr/>
          </p:nvSpPr>
          <p:spPr>
            <a:xfrm>
              <a:off x="2927241"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88" name="tx1888"/>
            <p:cNvSpPr/>
            <p:nvPr/>
          </p:nvSpPr>
          <p:spPr>
            <a:xfrm>
              <a:off x="3223697"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89" name="tx1889"/>
            <p:cNvSpPr/>
            <p:nvPr/>
          </p:nvSpPr>
          <p:spPr>
            <a:xfrm>
              <a:off x="3520152"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0" name="tx1890"/>
            <p:cNvSpPr/>
            <p:nvPr/>
          </p:nvSpPr>
          <p:spPr>
            <a:xfrm>
              <a:off x="3816607" y="4791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91" name="tx1891"/>
            <p:cNvSpPr/>
            <p:nvPr/>
          </p:nvSpPr>
          <p:spPr>
            <a:xfrm>
              <a:off x="8856344" y="47916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92" name="tx1892"/>
            <p:cNvSpPr/>
            <p:nvPr/>
          </p:nvSpPr>
          <p:spPr>
            <a:xfrm>
              <a:off x="4113062"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893" name="tx1893"/>
            <p:cNvSpPr/>
            <p:nvPr/>
          </p:nvSpPr>
          <p:spPr>
            <a:xfrm>
              <a:off x="4409517"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894" name="tx1894"/>
            <p:cNvSpPr/>
            <p:nvPr/>
          </p:nvSpPr>
          <p:spPr>
            <a:xfrm>
              <a:off x="4705972" y="5579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95" name="tx1895"/>
            <p:cNvSpPr/>
            <p:nvPr/>
          </p:nvSpPr>
          <p:spPr>
            <a:xfrm>
              <a:off x="5002427"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896" name="tx1896"/>
            <p:cNvSpPr/>
            <p:nvPr/>
          </p:nvSpPr>
          <p:spPr>
            <a:xfrm>
              <a:off x="5298883" y="558013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97" name="tx1897"/>
            <p:cNvSpPr/>
            <p:nvPr/>
          </p:nvSpPr>
          <p:spPr>
            <a:xfrm>
              <a:off x="5595338" y="558013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98" name="tx1898"/>
            <p:cNvSpPr/>
            <p:nvPr/>
          </p:nvSpPr>
          <p:spPr>
            <a:xfrm>
              <a:off x="5891793"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99" name="tx1899"/>
            <p:cNvSpPr/>
            <p:nvPr/>
          </p:nvSpPr>
          <p:spPr>
            <a:xfrm>
              <a:off x="6188248"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900" name="tx1900"/>
            <p:cNvSpPr/>
            <p:nvPr/>
          </p:nvSpPr>
          <p:spPr>
            <a:xfrm>
              <a:off x="6484703"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01" name="tx1901"/>
            <p:cNvSpPr/>
            <p:nvPr/>
          </p:nvSpPr>
          <p:spPr>
            <a:xfrm>
              <a:off x="6781158"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02" name="tx1902"/>
            <p:cNvSpPr/>
            <p:nvPr/>
          </p:nvSpPr>
          <p:spPr>
            <a:xfrm>
              <a:off x="7077613" y="5579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03" name="tx1903"/>
            <p:cNvSpPr/>
            <p:nvPr/>
          </p:nvSpPr>
          <p:spPr>
            <a:xfrm>
              <a:off x="7670524"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04" name="tx1904"/>
            <p:cNvSpPr/>
            <p:nvPr/>
          </p:nvSpPr>
          <p:spPr>
            <a:xfrm>
              <a:off x="8263434"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05" name="tx1905"/>
            <p:cNvSpPr/>
            <p:nvPr/>
          </p:nvSpPr>
          <p:spPr>
            <a:xfrm>
              <a:off x="8856344"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906" name="tx1906"/>
            <p:cNvSpPr/>
            <p:nvPr/>
          </p:nvSpPr>
          <p:spPr>
            <a:xfrm>
              <a:off x="8856344"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907" name="tx1907"/>
            <p:cNvSpPr/>
            <p:nvPr/>
          </p:nvSpPr>
          <p:spPr>
            <a:xfrm>
              <a:off x="2037876"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08" name="tx1908"/>
            <p:cNvSpPr/>
            <p:nvPr/>
          </p:nvSpPr>
          <p:spPr>
            <a:xfrm>
              <a:off x="2334331"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9" name="tx1909"/>
            <p:cNvSpPr/>
            <p:nvPr/>
          </p:nvSpPr>
          <p:spPr>
            <a:xfrm>
              <a:off x="2630786"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0" name="tx1910"/>
            <p:cNvSpPr/>
            <p:nvPr/>
          </p:nvSpPr>
          <p:spPr>
            <a:xfrm>
              <a:off x="2927241"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1" name="tx1911"/>
            <p:cNvSpPr/>
            <p:nvPr/>
          </p:nvSpPr>
          <p:spPr>
            <a:xfrm>
              <a:off x="3223697" y="353244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12" name="tx1912"/>
            <p:cNvSpPr/>
            <p:nvPr/>
          </p:nvSpPr>
          <p:spPr>
            <a:xfrm>
              <a:off x="3520152"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3" name="tx1913"/>
            <p:cNvSpPr/>
            <p:nvPr/>
          </p:nvSpPr>
          <p:spPr>
            <a:xfrm>
              <a:off x="381660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4" name="tx1914"/>
            <p:cNvSpPr/>
            <p:nvPr/>
          </p:nvSpPr>
          <p:spPr>
            <a:xfrm>
              <a:off x="4113062"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5" name="tx1915"/>
            <p:cNvSpPr/>
            <p:nvPr/>
          </p:nvSpPr>
          <p:spPr>
            <a:xfrm>
              <a:off x="440951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6" name="tx1916"/>
            <p:cNvSpPr/>
            <p:nvPr/>
          </p:nvSpPr>
          <p:spPr>
            <a:xfrm>
              <a:off x="4705972"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7" name="tx1917"/>
            <p:cNvSpPr/>
            <p:nvPr/>
          </p:nvSpPr>
          <p:spPr>
            <a:xfrm>
              <a:off x="5002427"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8" name="tx1918"/>
            <p:cNvSpPr/>
            <p:nvPr/>
          </p:nvSpPr>
          <p:spPr>
            <a:xfrm>
              <a:off x="529888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9" name="tx1919"/>
            <p:cNvSpPr/>
            <p:nvPr/>
          </p:nvSpPr>
          <p:spPr>
            <a:xfrm>
              <a:off x="5595338"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0" name="tx1920"/>
            <p:cNvSpPr/>
            <p:nvPr/>
          </p:nvSpPr>
          <p:spPr>
            <a:xfrm>
              <a:off x="589179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1" name="tx1921"/>
            <p:cNvSpPr/>
            <p:nvPr/>
          </p:nvSpPr>
          <p:spPr>
            <a:xfrm>
              <a:off x="6188248"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2" name="tx1922"/>
            <p:cNvSpPr/>
            <p:nvPr/>
          </p:nvSpPr>
          <p:spPr>
            <a:xfrm>
              <a:off x="648470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3" name="tx1923"/>
            <p:cNvSpPr/>
            <p:nvPr/>
          </p:nvSpPr>
          <p:spPr>
            <a:xfrm>
              <a:off x="6781158"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4" name="tx1924"/>
            <p:cNvSpPr/>
            <p:nvPr/>
          </p:nvSpPr>
          <p:spPr>
            <a:xfrm>
              <a:off x="7077613"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25" name="tx1925"/>
            <p:cNvSpPr/>
            <p:nvPr/>
          </p:nvSpPr>
          <p:spPr>
            <a:xfrm>
              <a:off x="7374069"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26" name="tx1926"/>
            <p:cNvSpPr/>
            <p:nvPr/>
          </p:nvSpPr>
          <p:spPr>
            <a:xfrm>
              <a:off x="7670524"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7" name="tx1927"/>
            <p:cNvSpPr/>
            <p:nvPr/>
          </p:nvSpPr>
          <p:spPr>
            <a:xfrm>
              <a:off x="7966979" y="3531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28" name="tx1928"/>
            <p:cNvSpPr/>
            <p:nvPr/>
          </p:nvSpPr>
          <p:spPr>
            <a:xfrm>
              <a:off x="8263434"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29" name="tx1929"/>
            <p:cNvSpPr/>
            <p:nvPr/>
          </p:nvSpPr>
          <p:spPr>
            <a:xfrm>
              <a:off x="8559889"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30" name="tx1930"/>
            <p:cNvSpPr/>
            <p:nvPr/>
          </p:nvSpPr>
          <p:spPr>
            <a:xfrm>
              <a:off x="8856344" y="3531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31" name="tx1931"/>
            <p:cNvSpPr/>
            <p:nvPr/>
          </p:nvSpPr>
          <p:spPr>
            <a:xfrm>
              <a:off x="2037876"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32" name="tx1932"/>
            <p:cNvSpPr/>
            <p:nvPr/>
          </p:nvSpPr>
          <p:spPr>
            <a:xfrm>
              <a:off x="2334331"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33" name="tx1933"/>
            <p:cNvSpPr/>
            <p:nvPr/>
          </p:nvSpPr>
          <p:spPr>
            <a:xfrm>
              <a:off x="2630786"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34" name="tx1934"/>
            <p:cNvSpPr/>
            <p:nvPr/>
          </p:nvSpPr>
          <p:spPr>
            <a:xfrm>
              <a:off x="2927241"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5" name="tx1935"/>
            <p:cNvSpPr/>
            <p:nvPr/>
          </p:nvSpPr>
          <p:spPr>
            <a:xfrm>
              <a:off x="322369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6" name="tx1936"/>
            <p:cNvSpPr/>
            <p:nvPr/>
          </p:nvSpPr>
          <p:spPr>
            <a:xfrm>
              <a:off x="3520152" y="3925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37" name="tx1937"/>
            <p:cNvSpPr/>
            <p:nvPr/>
          </p:nvSpPr>
          <p:spPr>
            <a:xfrm>
              <a:off x="381660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8" name="tx1938"/>
            <p:cNvSpPr/>
            <p:nvPr/>
          </p:nvSpPr>
          <p:spPr>
            <a:xfrm>
              <a:off x="4113062"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39" name="tx1939"/>
            <p:cNvSpPr/>
            <p:nvPr/>
          </p:nvSpPr>
          <p:spPr>
            <a:xfrm>
              <a:off x="4409517"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0" name="tx1940"/>
            <p:cNvSpPr/>
            <p:nvPr/>
          </p:nvSpPr>
          <p:spPr>
            <a:xfrm>
              <a:off x="4705972"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1" name="tx1941"/>
            <p:cNvSpPr/>
            <p:nvPr/>
          </p:nvSpPr>
          <p:spPr>
            <a:xfrm>
              <a:off x="5002427" y="3925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2" name="tx1942"/>
            <p:cNvSpPr/>
            <p:nvPr/>
          </p:nvSpPr>
          <p:spPr>
            <a:xfrm>
              <a:off x="529888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3" name="tx1943"/>
            <p:cNvSpPr/>
            <p:nvPr/>
          </p:nvSpPr>
          <p:spPr>
            <a:xfrm>
              <a:off x="5595338" y="3925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4" name="tx1944"/>
            <p:cNvSpPr/>
            <p:nvPr/>
          </p:nvSpPr>
          <p:spPr>
            <a:xfrm>
              <a:off x="589179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5" name="tx1945"/>
            <p:cNvSpPr/>
            <p:nvPr/>
          </p:nvSpPr>
          <p:spPr>
            <a:xfrm>
              <a:off x="6188248"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46" name="tx1946"/>
            <p:cNvSpPr/>
            <p:nvPr/>
          </p:nvSpPr>
          <p:spPr>
            <a:xfrm>
              <a:off x="648470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47" name="tx1947"/>
            <p:cNvSpPr/>
            <p:nvPr/>
          </p:nvSpPr>
          <p:spPr>
            <a:xfrm>
              <a:off x="6781158"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8" name="tx1948"/>
            <p:cNvSpPr/>
            <p:nvPr/>
          </p:nvSpPr>
          <p:spPr>
            <a:xfrm>
              <a:off x="7077613"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49" name="tx1949"/>
            <p:cNvSpPr/>
            <p:nvPr/>
          </p:nvSpPr>
          <p:spPr>
            <a:xfrm>
              <a:off x="7374069"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50" name="tx1950"/>
            <p:cNvSpPr/>
            <p:nvPr/>
          </p:nvSpPr>
          <p:spPr>
            <a:xfrm>
              <a:off x="7670524"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51" name="tx1951"/>
            <p:cNvSpPr/>
            <p:nvPr/>
          </p:nvSpPr>
          <p:spPr>
            <a:xfrm>
              <a:off x="7966979"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52" name="tx1952"/>
            <p:cNvSpPr/>
            <p:nvPr/>
          </p:nvSpPr>
          <p:spPr>
            <a:xfrm>
              <a:off x="8263434"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53" name="tx1953"/>
            <p:cNvSpPr/>
            <p:nvPr/>
          </p:nvSpPr>
          <p:spPr>
            <a:xfrm>
              <a:off x="8559889"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54" name="tx1954"/>
            <p:cNvSpPr/>
            <p:nvPr/>
          </p:nvSpPr>
          <p:spPr>
            <a:xfrm>
              <a:off x="8856344" y="3925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55" name="tx1955"/>
            <p:cNvSpPr/>
            <p:nvPr/>
          </p:nvSpPr>
          <p:spPr>
            <a:xfrm>
              <a:off x="2037876"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6" name="tx1956"/>
            <p:cNvSpPr/>
            <p:nvPr/>
          </p:nvSpPr>
          <p:spPr>
            <a:xfrm>
              <a:off x="2334331"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7" name="tx1957"/>
            <p:cNvSpPr/>
            <p:nvPr/>
          </p:nvSpPr>
          <p:spPr>
            <a:xfrm>
              <a:off x="2630786"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8" name="tx1958"/>
            <p:cNvSpPr/>
            <p:nvPr/>
          </p:nvSpPr>
          <p:spPr>
            <a:xfrm>
              <a:off x="2927241"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9" name="tx1959"/>
            <p:cNvSpPr/>
            <p:nvPr/>
          </p:nvSpPr>
          <p:spPr>
            <a:xfrm>
              <a:off x="322369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60" name="tx1960"/>
            <p:cNvSpPr/>
            <p:nvPr/>
          </p:nvSpPr>
          <p:spPr>
            <a:xfrm>
              <a:off x="3520152"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1" name="tx1961"/>
            <p:cNvSpPr/>
            <p:nvPr/>
          </p:nvSpPr>
          <p:spPr>
            <a:xfrm>
              <a:off x="381660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2" name="tx1962"/>
            <p:cNvSpPr/>
            <p:nvPr/>
          </p:nvSpPr>
          <p:spPr>
            <a:xfrm>
              <a:off x="4113062"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3" name="tx1963"/>
            <p:cNvSpPr/>
            <p:nvPr/>
          </p:nvSpPr>
          <p:spPr>
            <a:xfrm>
              <a:off x="440951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4" name="tx1964"/>
            <p:cNvSpPr/>
            <p:nvPr/>
          </p:nvSpPr>
          <p:spPr>
            <a:xfrm>
              <a:off x="4705972"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5" name="tx1965"/>
            <p:cNvSpPr/>
            <p:nvPr/>
          </p:nvSpPr>
          <p:spPr>
            <a:xfrm>
              <a:off x="5002427"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6" name="tx1966"/>
            <p:cNvSpPr/>
            <p:nvPr/>
          </p:nvSpPr>
          <p:spPr>
            <a:xfrm>
              <a:off x="529888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7" name="tx1967"/>
            <p:cNvSpPr/>
            <p:nvPr/>
          </p:nvSpPr>
          <p:spPr>
            <a:xfrm>
              <a:off x="5595338"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8" name="tx1968"/>
            <p:cNvSpPr/>
            <p:nvPr/>
          </p:nvSpPr>
          <p:spPr>
            <a:xfrm>
              <a:off x="589179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9" name="tx1969"/>
            <p:cNvSpPr/>
            <p:nvPr/>
          </p:nvSpPr>
          <p:spPr>
            <a:xfrm>
              <a:off x="6188248"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0" name="tx1970"/>
            <p:cNvSpPr/>
            <p:nvPr/>
          </p:nvSpPr>
          <p:spPr>
            <a:xfrm>
              <a:off x="648470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1" name="tx1971"/>
            <p:cNvSpPr/>
            <p:nvPr/>
          </p:nvSpPr>
          <p:spPr>
            <a:xfrm>
              <a:off x="6781158"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2" name="tx1972"/>
            <p:cNvSpPr/>
            <p:nvPr/>
          </p:nvSpPr>
          <p:spPr>
            <a:xfrm>
              <a:off x="7077613"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3" name="tx1973"/>
            <p:cNvSpPr/>
            <p:nvPr/>
          </p:nvSpPr>
          <p:spPr>
            <a:xfrm>
              <a:off x="7374069"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4" name="tx1974"/>
            <p:cNvSpPr/>
            <p:nvPr/>
          </p:nvSpPr>
          <p:spPr>
            <a:xfrm>
              <a:off x="7670524"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5" name="tx1975"/>
            <p:cNvSpPr/>
            <p:nvPr/>
          </p:nvSpPr>
          <p:spPr>
            <a:xfrm>
              <a:off x="7966979"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6" name="tx1976"/>
            <p:cNvSpPr/>
            <p:nvPr/>
          </p:nvSpPr>
          <p:spPr>
            <a:xfrm>
              <a:off x="8263434"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7" name="tx1977"/>
            <p:cNvSpPr/>
            <p:nvPr/>
          </p:nvSpPr>
          <p:spPr>
            <a:xfrm>
              <a:off x="8559889"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8" name="tx1978"/>
            <p:cNvSpPr/>
            <p:nvPr/>
          </p:nvSpPr>
          <p:spPr>
            <a:xfrm>
              <a:off x="8856344" y="1168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9" name="tx1979"/>
            <p:cNvSpPr/>
            <p:nvPr/>
          </p:nvSpPr>
          <p:spPr>
            <a:xfrm>
              <a:off x="2037876"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80" name="tx1980"/>
            <p:cNvSpPr/>
            <p:nvPr/>
          </p:nvSpPr>
          <p:spPr>
            <a:xfrm>
              <a:off x="2334331"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81" name="tx1981"/>
            <p:cNvSpPr/>
            <p:nvPr/>
          </p:nvSpPr>
          <p:spPr>
            <a:xfrm>
              <a:off x="2630786" y="495089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82" name="tx1982"/>
            <p:cNvSpPr/>
            <p:nvPr/>
          </p:nvSpPr>
          <p:spPr>
            <a:xfrm>
              <a:off x="2927241"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83" name="tx1983"/>
            <p:cNvSpPr/>
            <p:nvPr/>
          </p:nvSpPr>
          <p:spPr>
            <a:xfrm>
              <a:off x="3223697"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84" name="tx1984"/>
            <p:cNvSpPr/>
            <p:nvPr/>
          </p:nvSpPr>
          <p:spPr>
            <a:xfrm>
              <a:off x="3520152"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85" name="tx1985"/>
            <p:cNvSpPr/>
            <p:nvPr/>
          </p:nvSpPr>
          <p:spPr>
            <a:xfrm>
              <a:off x="3816607"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86" name="tx1986"/>
            <p:cNvSpPr/>
            <p:nvPr/>
          </p:nvSpPr>
          <p:spPr>
            <a:xfrm>
              <a:off x="4113062"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87" name="tx1987"/>
            <p:cNvSpPr/>
            <p:nvPr/>
          </p:nvSpPr>
          <p:spPr>
            <a:xfrm>
              <a:off x="4409517" y="495001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88" name="tx1988"/>
            <p:cNvSpPr/>
            <p:nvPr/>
          </p:nvSpPr>
          <p:spPr>
            <a:xfrm>
              <a:off x="4705972"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89" name="tx1989"/>
            <p:cNvSpPr/>
            <p:nvPr/>
          </p:nvSpPr>
          <p:spPr>
            <a:xfrm>
              <a:off x="5002427" y="495001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90" name="tx1990"/>
            <p:cNvSpPr/>
            <p:nvPr/>
          </p:nvSpPr>
          <p:spPr>
            <a:xfrm>
              <a:off x="5298883"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91" name="tx1991"/>
            <p:cNvSpPr/>
            <p:nvPr/>
          </p:nvSpPr>
          <p:spPr>
            <a:xfrm>
              <a:off x="5595338" y="495022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92" name="tx1992"/>
            <p:cNvSpPr/>
            <p:nvPr/>
          </p:nvSpPr>
          <p:spPr>
            <a:xfrm>
              <a:off x="5891793"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93" name="tx1993"/>
            <p:cNvSpPr/>
            <p:nvPr/>
          </p:nvSpPr>
          <p:spPr>
            <a:xfrm>
              <a:off x="6188248"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94" name="tx1994"/>
            <p:cNvSpPr/>
            <p:nvPr/>
          </p:nvSpPr>
          <p:spPr>
            <a:xfrm>
              <a:off x="6484703" y="495001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995" name="tx1995"/>
            <p:cNvSpPr/>
            <p:nvPr/>
          </p:nvSpPr>
          <p:spPr>
            <a:xfrm>
              <a:off x="6781158"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96" name="tx1996"/>
            <p:cNvSpPr/>
            <p:nvPr/>
          </p:nvSpPr>
          <p:spPr>
            <a:xfrm>
              <a:off x="7077613"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97" name="tx1997"/>
            <p:cNvSpPr/>
            <p:nvPr/>
          </p:nvSpPr>
          <p:spPr>
            <a:xfrm>
              <a:off x="7374069"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98" name="tx1998"/>
            <p:cNvSpPr/>
            <p:nvPr/>
          </p:nvSpPr>
          <p:spPr>
            <a:xfrm>
              <a:off x="7670524"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99" name="tx1999"/>
            <p:cNvSpPr/>
            <p:nvPr/>
          </p:nvSpPr>
          <p:spPr>
            <a:xfrm>
              <a:off x="7966979" y="49490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00" name="tx2000"/>
            <p:cNvSpPr/>
            <p:nvPr/>
          </p:nvSpPr>
          <p:spPr>
            <a:xfrm>
              <a:off x="8263434"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01" name="tx2001"/>
            <p:cNvSpPr/>
            <p:nvPr/>
          </p:nvSpPr>
          <p:spPr>
            <a:xfrm>
              <a:off x="8559889"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2" name="tx2002"/>
            <p:cNvSpPr/>
            <p:nvPr/>
          </p:nvSpPr>
          <p:spPr>
            <a:xfrm>
              <a:off x="8856344" y="4949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3" name="tx2003"/>
            <p:cNvSpPr/>
            <p:nvPr/>
          </p:nvSpPr>
          <p:spPr>
            <a:xfrm>
              <a:off x="2037876"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04" name="tx2004"/>
            <p:cNvSpPr/>
            <p:nvPr/>
          </p:nvSpPr>
          <p:spPr>
            <a:xfrm>
              <a:off x="2334331"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05" name="tx2005"/>
            <p:cNvSpPr/>
            <p:nvPr/>
          </p:nvSpPr>
          <p:spPr>
            <a:xfrm>
              <a:off x="2630786"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06" name="tx2006"/>
            <p:cNvSpPr/>
            <p:nvPr/>
          </p:nvSpPr>
          <p:spPr>
            <a:xfrm>
              <a:off x="2927241"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07" name="tx2007"/>
            <p:cNvSpPr/>
            <p:nvPr/>
          </p:nvSpPr>
          <p:spPr>
            <a:xfrm>
              <a:off x="322369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08" name="tx2008"/>
            <p:cNvSpPr/>
            <p:nvPr/>
          </p:nvSpPr>
          <p:spPr>
            <a:xfrm>
              <a:off x="3520152"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09" name="tx2009"/>
            <p:cNvSpPr/>
            <p:nvPr/>
          </p:nvSpPr>
          <p:spPr>
            <a:xfrm>
              <a:off x="381660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10" name="tx2010"/>
            <p:cNvSpPr/>
            <p:nvPr/>
          </p:nvSpPr>
          <p:spPr>
            <a:xfrm>
              <a:off x="4113062"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11" name="tx2011"/>
            <p:cNvSpPr/>
            <p:nvPr/>
          </p:nvSpPr>
          <p:spPr>
            <a:xfrm>
              <a:off x="440951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12" name="tx2012"/>
            <p:cNvSpPr/>
            <p:nvPr/>
          </p:nvSpPr>
          <p:spPr>
            <a:xfrm>
              <a:off x="4705972"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13" name="tx2013"/>
            <p:cNvSpPr/>
            <p:nvPr/>
          </p:nvSpPr>
          <p:spPr>
            <a:xfrm>
              <a:off x="5002427"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14" name="tx2014"/>
            <p:cNvSpPr/>
            <p:nvPr/>
          </p:nvSpPr>
          <p:spPr>
            <a:xfrm>
              <a:off x="529888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15" name="tx2015"/>
            <p:cNvSpPr/>
            <p:nvPr/>
          </p:nvSpPr>
          <p:spPr>
            <a:xfrm>
              <a:off x="5595338" y="40039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6" name="tx2016"/>
            <p:cNvSpPr/>
            <p:nvPr/>
          </p:nvSpPr>
          <p:spPr>
            <a:xfrm>
              <a:off x="589179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7" name="tx2017"/>
            <p:cNvSpPr/>
            <p:nvPr/>
          </p:nvSpPr>
          <p:spPr>
            <a:xfrm>
              <a:off x="6188248"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18" name="tx2018"/>
            <p:cNvSpPr/>
            <p:nvPr/>
          </p:nvSpPr>
          <p:spPr>
            <a:xfrm>
              <a:off x="648470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9" name="tx2019"/>
            <p:cNvSpPr/>
            <p:nvPr/>
          </p:nvSpPr>
          <p:spPr>
            <a:xfrm>
              <a:off x="6781158"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0" name="tx2020"/>
            <p:cNvSpPr/>
            <p:nvPr/>
          </p:nvSpPr>
          <p:spPr>
            <a:xfrm>
              <a:off x="7077613"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1" name="tx2021"/>
            <p:cNvSpPr/>
            <p:nvPr/>
          </p:nvSpPr>
          <p:spPr>
            <a:xfrm>
              <a:off x="7374069"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22" name="tx2022"/>
            <p:cNvSpPr/>
            <p:nvPr/>
          </p:nvSpPr>
          <p:spPr>
            <a:xfrm>
              <a:off x="7670524"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3" name="tx2023"/>
            <p:cNvSpPr/>
            <p:nvPr/>
          </p:nvSpPr>
          <p:spPr>
            <a:xfrm>
              <a:off x="7966979" y="40039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24" name="tx2024"/>
            <p:cNvSpPr/>
            <p:nvPr/>
          </p:nvSpPr>
          <p:spPr>
            <a:xfrm>
              <a:off x="8263434"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25" name="tx2025"/>
            <p:cNvSpPr/>
            <p:nvPr/>
          </p:nvSpPr>
          <p:spPr>
            <a:xfrm>
              <a:off x="8559889" y="40039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26" name="tx2026"/>
            <p:cNvSpPr/>
            <p:nvPr/>
          </p:nvSpPr>
          <p:spPr>
            <a:xfrm>
              <a:off x="8856344" y="40039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27" name="tx2027"/>
            <p:cNvSpPr/>
            <p:nvPr/>
          </p:nvSpPr>
          <p:spPr>
            <a:xfrm>
              <a:off x="2037876"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8" name="tx2028"/>
            <p:cNvSpPr/>
            <p:nvPr/>
          </p:nvSpPr>
          <p:spPr>
            <a:xfrm>
              <a:off x="2334331"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9" name="tx2029"/>
            <p:cNvSpPr/>
            <p:nvPr/>
          </p:nvSpPr>
          <p:spPr>
            <a:xfrm>
              <a:off x="2630786"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0" name="tx2030"/>
            <p:cNvSpPr/>
            <p:nvPr/>
          </p:nvSpPr>
          <p:spPr>
            <a:xfrm>
              <a:off x="2927241"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1" name="tx2031"/>
            <p:cNvSpPr/>
            <p:nvPr/>
          </p:nvSpPr>
          <p:spPr>
            <a:xfrm>
              <a:off x="322369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2" name="tx2032"/>
            <p:cNvSpPr/>
            <p:nvPr/>
          </p:nvSpPr>
          <p:spPr>
            <a:xfrm>
              <a:off x="3520152"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3" name="tx2033"/>
            <p:cNvSpPr/>
            <p:nvPr/>
          </p:nvSpPr>
          <p:spPr>
            <a:xfrm>
              <a:off x="381660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4" name="tx2034"/>
            <p:cNvSpPr/>
            <p:nvPr/>
          </p:nvSpPr>
          <p:spPr>
            <a:xfrm>
              <a:off x="4113062"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5" name="tx2035"/>
            <p:cNvSpPr/>
            <p:nvPr/>
          </p:nvSpPr>
          <p:spPr>
            <a:xfrm>
              <a:off x="440951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6" name="tx2036"/>
            <p:cNvSpPr/>
            <p:nvPr/>
          </p:nvSpPr>
          <p:spPr>
            <a:xfrm>
              <a:off x="4705972"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7" name="tx2037"/>
            <p:cNvSpPr/>
            <p:nvPr/>
          </p:nvSpPr>
          <p:spPr>
            <a:xfrm>
              <a:off x="5002427"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8" name="tx2038"/>
            <p:cNvSpPr/>
            <p:nvPr/>
          </p:nvSpPr>
          <p:spPr>
            <a:xfrm>
              <a:off x="5298883"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9" name="tx2039"/>
            <p:cNvSpPr/>
            <p:nvPr/>
          </p:nvSpPr>
          <p:spPr>
            <a:xfrm>
              <a:off x="5595338"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0" name="tx2040"/>
            <p:cNvSpPr/>
            <p:nvPr/>
          </p:nvSpPr>
          <p:spPr>
            <a:xfrm>
              <a:off x="5891793"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1" name="tx2041"/>
            <p:cNvSpPr/>
            <p:nvPr/>
          </p:nvSpPr>
          <p:spPr>
            <a:xfrm>
              <a:off x="6188248"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2" name="tx2042"/>
            <p:cNvSpPr/>
            <p:nvPr/>
          </p:nvSpPr>
          <p:spPr>
            <a:xfrm>
              <a:off x="6484703"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3" name="tx2043"/>
            <p:cNvSpPr/>
            <p:nvPr/>
          </p:nvSpPr>
          <p:spPr>
            <a:xfrm>
              <a:off x="6781158"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4" name="tx2044"/>
            <p:cNvSpPr/>
            <p:nvPr/>
          </p:nvSpPr>
          <p:spPr>
            <a:xfrm>
              <a:off x="7077613" y="25861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45" name="tx2045"/>
            <p:cNvSpPr/>
            <p:nvPr/>
          </p:nvSpPr>
          <p:spPr>
            <a:xfrm>
              <a:off x="7374069"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6" name="tx2046"/>
            <p:cNvSpPr/>
            <p:nvPr/>
          </p:nvSpPr>
          <p:spPr>
            <a:xfrm>
              <a:off x="7670524"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47" name="tx2047"/>
            <p:cNvSpPr/>
            <p:nvPr/>
          </p:nvSpPr>
          <p:spPr>
            <a:xfrm>
              <a:off x="7966979"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48" name="tx2048"/>
            <p:cNvSpPr/>
            <p:nvPr/>
          </p:nvSpPr>
          <p:spPr>
            <a:xfrm>
              <a:off x="8263434"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49" name="tx2049"/>
            <p:cNvSpPr/>
            <p:nvPr/>
          </p:nvSpPr>
          <p:spPr>
            <a:xfrm>
              <a:off x="8559889"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50" name="tx2050"/>
            <p:cNvSpPr/>
            <p:nvPr/>
          </p:nvSpPr>
          <p:spPr>
            <a:xfrm>
              <a:off x="8856344" y="25861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1" name="tx2051"/>
            <p:cNvSpPr/>
            <p:nvPr/>
          </p:nvSpPr>
          <p:spPr>
            <a:xfrm>
              <a:off x="2037876"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2" name="tx2052"/>
            <p:cNvSpPr/>
            <p:nvPr/>
          </p:nvSpPr>
          <p:spPr>
            <a:xfrm>
              <a:off x="2334331"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3" name="tx2053"/>
            <p:cNvSpPr/>
            <p:nvPr/>
          </p:nvSpPr>
          <p:spPr>
            <a:xfrm>
              <a:off x="2630786"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4" name="tx2054"/>
            <p:cNvSpPr/>
            <p:nvPr/>
          </p:nvSpPr>
          <p:spPr>
            <a:xfrm>
              <a:off x="2927241"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5" name="tx2055"/>
            <p:cNvSpPr/>
            <p:nvPr/>
          </p:nvSpPr>
          <p:spPr>
            <a:xfrm>
              <a:off x="322369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6" name="tx2056"/>
            <p:cNvSpPr/>
            <p:nvPr/>
          </p:nvSpPr>
          <p:spPr>
            <a:xfrm>
              <a:off x="3520152"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7" name="tx2057"/>
            <p:cNvSpPr/>
            <p:nvPr/>
          </p:nvSpPr>
          <p:spPr>
            <a:xfrm>
              <a:off x="381660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8" name="tx2058"/>
            <p:cNvSpPr/>
            <p:nvPr/>
          </p:nvSpPr>
          <p:spPr>
            <a:xfrm>
              <a:off x="4113062"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9" name="tx2059"/>
            <p:cNvSpPr/>
            <p:nvPr/>
          </p:nvSpPr>
          <p:spPr>
            <a:xfrm>
              <a:off x="440951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0" name="tx2060"/>
            <p:cNvSpPr/>
            <p:nvPr/>
          </p:nvSpPr>
          <p:spPr>
            <a:xfrm>
              <a:off x="4705972"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1" name="tx2061"/>
            <p:cNvSpPr/>
            <p:nvPr/>
          </p:nvSpPr>
          <p:spPr>
            <a:xfrm>
              <a:off x="5002427"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2" name="tx2062"/>
            <p:cNvSpPr/>
            <p:nvPr/>
          </p:nvSpPr>
          <p:spPr>
            <a:xfrm>
              <a:off x="529888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3" name="tx2063"/>
            <p:cNvSpPr/>
            <p:nvPr/>
          </p:nvSpPr>
          <p:spPr>
            <a:xfrm>
              <a:off x="5595338"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4" name="tx2064"/>
            <p:cNvSpPr/>
            <p:nvPr/>
          </p:nvSpPr>
          <p:spPr>
            <a:xfrm>
              <a:off x="589179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5" name="tx2065"/>
            <p:cNvSpPr/>
            <p:nvPr/>
          </p:nvSpPr>
          <p:spPr>
            <a:xfrm>
              <a:off x="6188248"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6" name="tx2066"/>
            <p:cNvSpPr/>
            <p:nvPr/>
          </p:nvSpPr>
          <p:spPr>
            <a:xfrm>
              <a:off x="648470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7" name="tx2067"/>
            <p:cNvSpPr/>
            <p:nvPr/>
          </p:nvSpPr>
          <p:spPr>
            <a:xfrm>
              <a:off x="6781158"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8" name="tx2068"/>
            <p:cNvSpPr/>
            <p:nvPr/>
          </p:nvSpPr>
          <p:spPr>
            <a:xfrm>
              <a:off x="7077613"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9" name="tx2069"/>
            <p:cNvSpPr/>
            <p:nvPr/>
          </p:nvSpPr>
          <p:spPr>
            <a:xfrm>
              <a:off x="7374069"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0" name="tx2070"/>
            <p:cNvSpPr/>
            <p:nvPr/>
          </p:nvSpPr>
          <p:spPr>
            <a:xfrm>
              <a:off x="7670524"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1" name="tx2071"/>
            <p:cNvSpPr/>
            <p:nvPr/>
          </p:nvSpPr>
          <p:spPr>
            <a:xfrm>
              <a:off x="7966979" y="12471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2" name="tx2072"/>
            <p:cNvSpPr/>
            <p:nvPr/>
          </p:nvSpPr>
          <p:spPr>
            <a:xfrm>
              <a:off x="8263434"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3" name="tx2073"/>
            <p:cNvSpPr/>
            <p:nvPr/>
          </p:nvSpPr>
          <p:spPr>
            <a:xfrm>
              <a:off x="8559889"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4" name="tx2074"/>
            <p:cNvSpPr/>
            <p:nvPr/>
          </p:nvSpPr>
          <p:spPr>
            <a:xfrm>
              <a:off x="8856344" y="1247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5" name="tx2075"/>
            <p:cNvSpPr/>
            <p:nvPr/>
          </p:nvSpPr>
          <p:spPr>
            <a:xfrm>
              <a:off x="2037876" y="52650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76" name="tx2076"/>
            <p:cNvSpPr/>
            <p:nvPr/>
          </p:nvSpPr>
          <p:spPr>
            <a:xfrm>
              <a:off x="2334331"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077" name="tx2077"/>
            <p:cNvSpPr/>
            <p:nvPr/>
          </p:nvSpPr>
          <p:spPr>
            <a:xfrm>
              <a:off x="3520152" y="52641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078" name="tx2078"/>
            <p:cNvSpPr/>
            <p:nvPr/>
          </p:nvSpPr>
          <p:spPr>
            <a:xfrm>
              <a:off x="381660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079" name="tx2079"/>
            <p:cNvSpPr/>
            <p:nvPr/>
          </p:nvSpPr>
          <p:spPr>
            <a:xfrm>
              <a:off x="4113062" y="526528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80" name="tx2080"/>
            <p:cNvSpPr/>
            <p:nvPr/>
          </p:nvSpPr>
          <p:spPr>
            <a:xfrm>
              <a:off x="440951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81" name="tx2081"/>
            <p:cNvSpPr/>
            <p:nvPr/>
          </p:nvSpPr>
          <p:spPr>
            <a:xfrm>
              <a:off x="4705972"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82" name="tx2082"/>
            <p:cNvSpPr/>
            <p:nvPr/>
          </p:nvSpPr>
          <p:spPr>
            <a:xfrm>
              <a:off x="500242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83" name="tx2083"/>
            <p:cNvSpPr/>
            <p:nvPr/>
          </p:nvSpPr>
          <p:spPr>
            <a:xfrm>
              <a:off x="529888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84" name="tx2084"/>
            <p:cNvSpPr/>
            <p:nvPr/>
          </p:nvSpPr>
          <p:spPr>
            <a:xfrm>
              <a:off x="5595338"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85" name="tx2085"/>
            <p:cNvSpPr/>
            <p:nvPr/>
          </p:nvSpPr>
          <p:spPr>
            <a:xfrm>
              <a:off x="589179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86" name="tx2086"/>
            <p:cNvSpPr/>
            <p:nvPr/>
          </p:nvSpPr>
          <p:spPr>
            <a:xfrm>
              <a:off x="6188248"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87" name="tx2087"/>
            <p:cNvSpPr/>
            <p:nvPr/>
          </p:nvSpPr>
          <p:spPr>
            <a:xfrm>
              <a:off x="648470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88" name="tx2088"/>
            <p:cNvSpPr/>
            <p:nvPr/>
          </p:nvSpPr>
          <p:spPr>
            <a:xfrm>
              <a:off x="6781158"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89" name="tx2089"/>
            <p:cNvSpPr/>
            <p:nvPr/>
          </p:nvSpPr>
          <p:spPr>
            <a:xfrm>
              <a:off x="7077613"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90" name="tx2090"/>
            <p:cNvSpPr/>
            <p:nvPr/>
          </p:nvSpPr>
          <p:spPr>
            <a:xfrm>
              <a:off x="7374069"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91" name="tx2091"/>
            <p:cNvSpPr/>
            <p:nvPr/>
          </p:nvSpPr>
          <p:spPr>
            <a:xfrm>
              <a:off x="7670524"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92" name="tx2092"/>
            <p:cNvSpPr/>
            <p:nvPr/>
          </p:nvSpPr>
          <p:spPr>
            <a:xfrm>
              <a:off x="7966979" y="526528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93" name="tx2093"/>
            <p:cNvSpPr/>
            <p:nvPr/>
          </p:nvSpPr>
          <p:spPr>
            <a:xfrm>
              <a:off x="8263434"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094" name="tx2094"/>
            <p:cNvSpPr/>
            <p:nvPr/>
          </p:nvSpPr>
          <p:spPr>
            <a:xfrm>
              <a:off x="8559889"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095" name="tx2095"/>
            <p:cNvSpPr/>
            <p:nvPr/>
          </p:nvSpPr>
          <p:spPr>
            <a:xfrm>
              <a:off x="8856344" y="52641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96" name="tx2096"/>
            <p:cNvSpPr/>
            <p:nvPr/>
          </p:nvSpPr>
          <p:spPr>
            <a:xfrm>
              <a:off x="2037876"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97" name="tx2097"/>
            <p:cNvSpPr/>
            <p:nvPr/>
          </p:nvSpPr>
          <p:spPr>
            <a:xfrm>
              <a:off x="2334331"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98" name="tx2098"/>
            <p:cNvSpPr/>
            <p:nvPr/>
          </p:nvSpPr>
          <p:spPr>
            <a:xfrm>
              <a:off x="2630786"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99" name="tx2099"/>
            <p:cNvSpPr/>
            <p:nvPr/>
          </p:nvSpPr>
          <p:spPr>
            <a:xfrm>
              <a:off x="2927241"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0" name="tx2100"/>
            <p:cNvSpPr/>
            <p:nvPr/>
          </p:nvSpPr>
          <p:spPr>
            <a:xfrm>
              <a:off x="322369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1" name="tx2101"/>
            <p:cNvSpPr/>
            <p:nvPr/>
          </p:nvSpPr>
          <p:spPr>
            <a:xfrm>
              <a:off x="3520152"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2" name="tx2102"/>
            <p:cNvSpPr/>
            <p:nvPr/>
          </p:nvSpPr>
          <p:spPr>
            <a:xfrm>
              <a:off x="381660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3" name="tx2103"/>
            <p:cNvSpPr/>
            <p:nvPr/>
          </p:nvSpPr>
          <p:spPr>
            <a:xfrm>
              <a:off x="4113062"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4" name="tx2104"/>
            <p:cNvSpPr/>
            <p:nvPr/>
          </p:nvSpPr>
          <p:spPr>
            <a:xfrm>
              <a:off x="440951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5" name="tx2105"/>
            <p:cNvSpPr/>
            <p:nvPr/>
          </p:nvSpPr>
          <p:spPr>
            <a:xfrm>
              <a:off x="4705972"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6" name="tx2106"/>
            <p:cNvSpPr/>
            <p:nvPr/>
          </p:nvSpPr>
          <p:spPr>
            <a:xfrm>
              <a:off x="5002427"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7" name="tx2107"/>
            <p:cNvSpPr/>
            <p:nvPr/>
          </p:nvSpPr>
          <p:spPr>
            <a:xfrm>
              <a:off x="529888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8" name="tx2108"/>
            <p:cNvSpPr/>
            <p:nvPr/>
          </p:nvSpPr>
          <p:spPr>
            <a:xfrm>
              <a:off x="5595338"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9" name="tx2109"/>
            <p:cNvSpPr/>
            <p:nvPr/>
          </p:nvSpPr>
          <p:spPr>
            <a:xfrm>
              <a:off x="589179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0" name="tx2110"/>
            <p:cNvSpPr/>
            <p:nvPr/>
          </p:nvSpPr>
          <p:spPr>
            <a:xfrm>
              <a:off x="6188248"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1" name="tx2111"/>
            <p:cNvSpPr/>
            <p:nvPr/>
          </p:nvSpPr>
          <p:spPr>
            <a:xfrm>
              <a:off x="648470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2" name="tx2112"/>
            <p:cNvSpPr/>
            <p:nvPr/>
          </p:nvSpPr>
          <p:spPr>
            <a:xfrm>
              <a:off x="6781158"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3" name="tx2113"/>
            <p:cNvSpPr/>
            <p:nvPr/>
          </p:nvSpPr>
          <p:spPr>
            <a:xfrm>
              <a:off x="7077613" y="36101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4" name="tx2114"/>
            <p:cNvSpPr/>
            <p:nvPr/>
          </p:nvSpPr>
          <p:spPr>
            <a:xfrm>
              <a:off x="7374069"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15" name="tx2115"/>
            <p:cNvSpPr/>
            <p:nvPr/>
          </p:nvSpPr>
          <p:spPr>
            <a:xfrm>
              <a:off x="7670524"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16" name="tx2116"/>
            <p:cNvSpPr/>
            <p:nvPr/>
          </p:nvSpPr>
          <p:spPr>
            <a:xfrm>
              <a:off x="7966979"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17" name="tx2117"/>
            <p:cNvSpPr/>
            <p:nvPr/>
          </p:nvSpPr>
          <p:spPr>
            <a:xfrm>
              <a:off x="8263434"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18" name="tx2118"/>
            <p:cNvSpPr/>
            <p:nvPr/>
          </p:nvSpPr>
          <p:spPr>
            <a:xfrm>
              <a:off x="8559889"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19" name="tx2119"/>
            <p:cNvSpPr/>
            <p:nvPr/>
          </p:nvSpPr>
          <p:spPr>
            <a:xfrm>
              <a:off x="8856344" y="36100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20" name="tx2120"/>
            <p:cNvSpPr/>
            <p:nvPr/>
          </p:nvSpPr>
          <p:spPr>
            <a:xfrm>
              <a:off x="2037876"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21" name="tx2121"/>
            <p:cNvSpPr/>
            <p:nvPr/>
          </p:nvSpPr>
          <p:spPr>
            <a:xfrm>
              <a:off x="2334331"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22" name="tx2122"/>
            <p:cNvSpPr/>
            <p:nvPr/>
          </p:nvSpPr>
          <p:spPr>
            <a:xfrm>
              <a:off x="2630786"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3" name="tx2123"/>
            <p:cNvSpPr/>
            <p:nvPr/>
          </p:nvSpPr>
          <p:spPr>
            <a:xfrm>
              <a:off x="2927241"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24" name="tx2124"/>
            <p:cNvSpPr/>
            <p:nvPr/>
          </p:nvSpPr>
          <p:spPr>
            <a:xfrm>
              <a:off x="322369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25" name="tx2125"/>
            <p:cNvSpPr/>
            <p:nvPr/>
          </p:nvSpPr>
          <p:spPr>
            <a:xfrm>
              <a:off x="3520152"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6" name="tx2126"/>
            <p:cNvSpPr/>
            <p:nvPr/>
          </p:nvSpPr>
          <p:spPr>
            <a:xfrm>
              <a:off x="381660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7" name="tx2127"/>
            <p:cNvSpPr/>
            <p:nvPr/>
          </p:nvSpPr>
          <p:spPr>
            <a:xfrm>
              <a:off x="4113062"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8" name="tx2128"/>
            <p:cNvSpPr/>
            <p:nvPr/>
          </p:nvSpPr>
          <p:spPr>
            <a:xfrm>
              <a:off x="440951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9" name="tx2129"/>
            <p:cNvSpPr/>
            <p:nvPr/>
          </p:nvSpPr>
          <p:spPr>
            <a:xfrm>
              <a:off x="4705972"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0" name="tx2130"/>
            <p:cNvSpPr/>
            <p:nvPr/>
          </p:nvSpPr>
          <p:spPr>
            <a:xfrm>
              <a:off x="5002427"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1" name="tx2131"/>
            <p:cNvSpPr/>
            <p:nvPr/>
          </p:nvSpPr>
          <p:spPr>
            <a:xfrm>
              <a:off x="529888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32" name="tx2132"/>
            <p:cNvSpPr/>
            <p:nvPr/>
          </p:nvSpPr>
          <p:spPr>
            <a:xfrm>
              <a:off x="5595338"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3" name="tx2133"/>
            <p:cNvSpPr/>
            <p:nvPr/>
          </p:nvSpPr>
          <p:spPr>
            <a:xfrm>
              <a:off x="589179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4" name="tx2134"/>
            <p:cNvSpPr/>
            <p:nvPr/>
          </p:nvSpPr>
          <p:spPr>
            <a:xfrm>
              <a:off x="6188248"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5" name="tx2135"/>
            <p:cNvSpPr/>
            <p:nvPr/>
          </p:nvSpPr>
          <p:spPr>
            <a:xfrm>
              <a:off x="648470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6" name="tx2136"/>
            <p:cNvSpPr/>
            <p:nvPr/>
          </p:nvSpPr>
          <p:spPr>
            <a:xfrm>
              <a:off x="6781158"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7" name="tx2137"/>
            <p:cNvSpPr/>
            <p:nvPr/>
          </p:nvSpPr>
          <p:spPr>
            <a:xfrm>
              <a:off x="7077613"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38" name="tx2138"/>
            <p:cNvSpPr/>
            <p:nvPr/>
          </p:nvSpPr>
          <p:spPr>
            <a:xfrm>
              <a:off x="7374069"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39" name="tx2139"/>
            <p:cNvSpPr/>
            <p:nvPr/>
          </p:nvSpPr>
          <p:spPr>
            <a:xfrm>
              <a:off x="7670524"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0" name="tx2140"/>
            <p:cNvSpPr/>
            <p:nvPr/>
          </p:nvSpPr>
          <p:spPr>
            <a:xfrm>
              <a:off x="7966979"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41" name="tx2141"/>
            <p:cNvSpPr/>
            <p:nvPr/>
          </p:nvSpPr>
          <p:spPr>
            <a:xfrm>
              <a:off x="8263434" y="313929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42" name="tx2142"/>
            <p:cNvSpPr/>
            <p:nvPr/>
          </p:nvSpPr>
          <p:spPr>
            <a:xfrm>
              <a:off x="8559889"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43" name="tx2143"/>
            <p:cNvSpPr/>
            <p:nvPr/>
          </p:nvSpPr>
          <p:spPr>
            <a:xfrm>
              <a:off x="8856344" y="3137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44" name="tx2144"/>
            <p:cNvSpPr/>
            <p:nvPr/>
          </p:nvSpPr>
          <p:spPr>
            <a:xfrm>
              <a:off x="4705972"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5" name="tx2145"/>
            <p:cNvSpPr/>
            <p:nvPr/>
          </p:nvSpPr>
          <p:spPr>
            <a:xfrm>
              <a:off x="500242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6" name="tx2146"/>
            <p:cNvSpPr/>
            <p:nvPr/>
          </p:nvSpPr>
          <p:spPr>
            <a:xfrm>
              <a:off x="529888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7" name="tx2147"/>
            <p:cNvSpPr/>
            <p:nvPr/>
          </p:nvSpPr>
          <p:spPr>
            <a:xfrm>
              <a:off x="5595338"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8" name="tx2148"/>
            <p:cNvSpPr/>
            <p:nvPr/>
          </p:nvSpPr>
          <p:spPr>
            <a:xfrm>
              <a:off x="589179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9" name="tx2149"/>
            <p:cNvSpPr/>
            <p:nvPr/>
          </p:nvSpPr>
          <p:spPr>
            <a:xfrm>
              <a:off x="6188248"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0" name="tx2150"/>
            <p:cNvSpPr/>
            <p:nvPr/>
          </p:nvSpPr>
          <p:spPr>
            <a:xfrm>
              <a:off x="648470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1" name="tx2151"/>
            <p:cNvSpPr/>
            <p:nvPr/>
          </p:nvSpPr>
          <p:spPr>
            <a:xfrm>
              <a:off x="6781158"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2" name="tx2152"/>
            <p:cNvSpPr/>
            <p:nvPr/>
          </p:nvSpPr>
          <p:spPr>
            <a:xfrm>
              <a:off x="7077613"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3" name="tx2153"/>
            <p:cNvSpPr/>
            <p:nvPr/>
          </p:nvSpPr>
          <p:spPr>
            <a:xfrm>
              <a:off x="7374069"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4" name="tx2154"/>
            <p:cNvSpPr/>
            <p:nvPr/>
          </p:nvSpPr>
          <p:spPr>
            <a:xfrm>
              <a:off x="7670524"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5" name="tx2155"/>
            <p:cNvSpPr/>
            <p:nvPr/>
          </p:nvSpPr>
          <p:spPr>
            <a:xfrm>
              <a:off x="7966979"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6" name="tx2156"/>
            <p:cNvSpPr/>
            <p:nvPr/>
          </p:nvSpPr>
          <p:spPr>
            <a:xfrm>
              <a:off x="8263434"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7" name="tx2157"/>
            <p:cNvSpPr/>
            <p:nvPr/>
          </p:nvSpPr>
          <p:spPr>
            <a:xfrm>
              <a:off x="8559889"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8" name="tx2158"/>
            <p:cNvSpPr/>
            <p:nvPr/>
          </p:nvSpPr>
          <p:spPr>
            <a:xfrm>
              <a:off x="8856344"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9" name="tx2159"/>
            <p:cNvSpPr/>
            <p:nvPr/>
          </p:nvSpPr>
          <p:spPr>
            <a:xfrm>
              <a:off x="2037876"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0" name="tx2160"/>
            <p:cNvSpPr/>
            <p:nvPr/>
          </p:nvSpPr>
          <p:spPr>
            <a:xfrm>
              <a:off x="2334331"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161" name="tx2161"/>
            <p:cNvSpPr/>
            <p:nvPr/>
          </p:nvSpPr>
          <p:spPr>
            <a:xfrm>
              <a:off x="2037876" y="171971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2" name="tx2162"/>
            <p:cNvSpPr/>
            <p:nvPr/>
          </p:nvSpPr>
          <p:spPr>
            <a:xfrm>
              <a:off x="2334331"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3" name="tx2163"/>
            <p:cNvSpPr/>
            <p:nvPr/>
          </p:nvSpPr>
          <p:spPr>
            <a:xfrm>
              <a:off x="2630786"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4" name="tx2164"/>
            <p:cNvSpPr/>
            <p:nvPr/>
          </p:nvSpPr>
          <p:spPr>
            <a:xfrm>
              <a:off x="2927241"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65" name="tx2165"/>
            <p:cNvSpPr/>
            <p:nvPr/>
          </p:nvSpPr>
          <p:spPr>
            <a:xfrm>
              <a:off x="322369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6" name="tx2166"/>
            <p:cNvSpPr/>
            <p:nvPr/>
          </p:nvSpPr>
          <p:spPr>
            <a:xfrm>
              <a:off x="3520152"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7" name="tx2167"/>
            <p:cNvSpPr/>
            <p:nvPr/>
          </p:nvSpPr>
          <p:spPr>
            <a:xfrm>
              <a:off x="381660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8" name="tx2168"/>
            <p:cNvSpPr/>
            <p:nvPr/>
          </p:nvSpPr>
          <p:spPr>
            <a:xfrm>
              <a:off x="4113062"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9" name="tx2169"/>
            <p:cNvSpPr/>
            <p:nvPr/>
          </p:nvSpPr>
          <p:spPr>
            <a:xfrm>
              <a:off x="4409517" y="1719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0" name="tx2170"/>
            <p:cNvSpPr/>
            <p:nvPr/>
          </p:nvSpPr>
          <p:spPr>
            <a:xfrm>
              <a:off x="2037876"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1" name="tx2171"/>
            <p:cNvSpPr/>
            <p:nvPr/>
          </p:nvSpPr>
          <p:spPr>
            <a:xfrm>
              <a:off x="2334331"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2" name="tx2172"/>
            <p:cNvSpPr/>
            <p:nvPr/>
          </p:nvSpPr>
          <p:spPr>
            <a:xfrm>
              <a:off x="2630786"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3" name="tx2173"/>
            <p:cNvSpPr/>
            <p:nvPr/>
          </p:nvSpPr>
          <p:spPr>
            <a:xfrm>
              <a:off x="2927241"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4" name="tx2174"/>
            <p:cNvSpPr/>
            <p:nvPr/>
          </p:nvSpPr>
          <p:spPr>
            <a:xfrm>
              <a:off x="322369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5" name="tx2175"/>
            <p:cNvSpPr/>
            <p:nvPr/>
          </p:nvSpPr>
          <p:spPr>
            <a:xfrm>
              <a:off x="3520152"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6" name="tx2176"/>
            <p:cNvSpPr/>
            <p:nvPr/>
          </p:nvSpPr>
          <p:spPr>
            <a:xfrm>
              <a:off x="381660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7" name="tx2177"/>
            <p:cNvSpPr/>
            <p:nvPr/>
          </p:nvSpPr>
          <p:spPr>
            <a:xfrm>
              <a:off x="4113062"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8" name="tx2178"/>
            <p:cNvSpPr/>
            <p:nvPr/>
          </p:nvSpPr>
          <p:spPr>
            <a:xfrm>
              <a:off x="440951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9" name="tx2179"/>
            <p:cNvSpPr/>
            <p:nvPr/>
          </p:nvSpPr>
          <p:spPr>
            <a:xfrm>
              <a:off x="4705972"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0" name="tx2180"/>
            <p:cNvSpPr/>
            <p:nvPr/>
          </p:nvSpPr>
          <p:spPr>
            <a:xfrm>
              <a:off x="5002427"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1" name="tx2181"/>
            <p:cNvSpPr/>
            <p:nvPr/>
          </p:nvSpPr>
          <p:spPr>
            <a:xfrm>
              <a:off x="529888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2" name="tx2182"/>
            <p:cNvSpPr/>
            <p:nvPr/>
          </p:nvSpPr>
          <p:spPr>
            <a:xfrm>
              <a:off x="5595338"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3" name="tx2183"/>
            <p:cNvSpPr/>
            <p:nvPr/>
          </p:nvSpPr>
          <p:spPr>
            <a:xfrm>
              <a:off x="589179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4" name="tx2184"/>
            <p:cNvSpPr/>
            <p:nvPr/>
          </p:nvSpPr>
          <p:spPr>
            <a:xfrm>
              <a:off x="6188248"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5" name="tx2185"/>
            <p:cNvSpPr/>
            <p:nvPr/>
          </p:nvSpPr>
          <p:spPr>
            <a:xfrm>
              <a:off x="648470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6" name="tx2186"/>
            <p:cNvSpPr/>
            <p:nvPr/>
          </p:nvSpPr>
          <p:spPr>
            <a:xfrm>
              <a:off x="6781158"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7" name="tx2187"/>
            <p:cNvSpPr/>
            <p:nvPr/>
          </p:nvSpPr>
          <p:spPr>
            <a:xfrm>
              <a:off x="7077613"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8" name="tx2188"/>
            <p:cNvSpPr/>
            <p:nvPr/>
          </p:nvSpPr>
          <p:spPr>
            <a:xfrm>
              <a:off x="7374069"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9" name="tx2189"/>
            <p:cNvSpPr/>
            <p:nvPr/>
          </p:nvSpPr>
          <p:spPr>
            <a:xfrm>
              <a:off x="7670524"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0" name="tx2190"/>
            <p:cNvSpPr/>
            <p:nvPr/>
          </p:nvSpPr>
          <p:spPr>
            <a:xfrm>
              <a:off x="7966979"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1" name="tx2191"/>
            <p:cNvSpPr/>
            <p:nvPr/>
          </p:nvSpPr>
          <p:spPr>
            <a:xfrm>
              <a:off x="8263434"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2" name="tx2192"/>
            <p:cNvSpPr/>
            <p:nvPr/>
          </p:nvSpPr>
          <p:spPr>
            <a:xfrm>
              <a:off x="8559889"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3" name="tx2193"/>
            <p:cNvSpPr/>
            <p:nvPr/>
          </p:nvSpPr>
          <p:spPr>
            <a:xfrm>
              <a:off x="8856344" y="14834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4" name="tx2194"/>
            <p:cNvSpPr/>
            <p:nvPr/>
          </p:nvSpPr>
          <p:spPr>
            <a:xfrm>
              <a:off x="2037876"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5" name="tx2195"/>
            <p:cNvSpPr/>
            <p:nvPr/>
          </p:nvSpPr>
          <p:spPr>
            <a:xfrm>
              <a:off x="2334331"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6" name="tx2196"/>
            <p:cNvSpPr/>
            <p:nvPr/>
          </p:nvSpPr>
          <p:spPr>
            <a:xfrm>
              <a:off x="2630786"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7" name="tx2197"/>
            <p:cNvSpPr/>
            <p:nvPr/>
          </p:nvSpPr>
          <p:spPr>
            <a:xfrm>
              <a:off x="2927241"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8" name="tx2198"/>
            <p:cNvSpPr/>
            <p:nvPr/>
          </p:nvSpPr>
          <p:spPr>
            <a:xfrm>
              <a:off x="322369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9" name="tx2199"/>
            <p:cNvSpPr/>
            <p:nvPr/>
          </p:nvSpPr>
          <p:spPr>
            <a:xfrm>
              <a:off x="3520152"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0" name="tx2200"/>
            <p:cNvSpPr/>
            <p:nvPr/>
          </p:nvSpPr>
          <p:spPr>
            <a:xfrm>
              <a:off x="381660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1" name="tx2201"/>
            <p:cNvSpPr/>
            <p:nvPr/>
          </p:nvSpPr>
          <p:spPr>
            <a:xfrm>
              <a:off x="4113062"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2" name="tx2202"/>
            <p:cNvSpPr/>
            <p:nvPr/>
          </p:nvSpPr>
          <p:spPr>
            <a:xfrm>
              <a:off x="440951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3" name="tx2203"/>
            <p:cNvSpPr/>
            <p:nvPr/>
          </p:nvSpPr>
          <p:spPr>
            <a:xfrm>
              <a:off x="4705972"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4" name="tx2204"/>
            <p:cNvSpPr/>
            <p:nvPr/>
          </p:nvSpPr>
          <p:spPr>
            <a:xfrm>
              <a:off x="5002427"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05" name="tx2205"/>
            <p:cNvSpPr/>
            <p:nvPr/>
          </p:nvSpPr>
          <p:spPr>
            <a:xfrm>
              <a:off x="529888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6" name="tx2206"/>
            <p:cNvSpPr/>
            <p:nvPr/>
          </p:nvSpPr>
          <p:spPr>
            <a:xfrm>
              <a:off x="5595338"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7" name="tx2207"/>
            <p:cNvSpPr/>
            <p:nvPr/>
          </p:nvSpPr>
          <p:spPr>
            <a:xfrm>
              <a:off x="589179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08" name="tx2208"/>
            <p:cNvSpPr/>
            <p:nvPr/>
          </p:nvSpPr>
          <p:spPr>
            <a:xfrm>
              <a:off x="6188248"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9" name="tx2209"/>
            <p:cNvSpPr/>
            <p:nvPr/>
          </p:nvSpPr>
          <p:spPr>
            <a:xfrm>
              <a:off x="648470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0" name="tx2210"/>
            <p:cNvSpPr/>
            <p:nvPr/>
          </p:nvSpPr>
          <p:spPr>
            <a:xfrm>
              <a:off x="6781158"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1" name="tx2211"/>
            <p:cNvSpPr/>
            <p:nvPr/>
          </p:nvSpPr>
          <p:spPr>
            <a:xfrm>
              <a:off x="7077613"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12" name="tx2212"/>
            <p:cNvSpPr/>
            <p:nvPr/>
          </p:nvSpPr>
          <p:spPr>
            <a:xfrm>
              <a:off x="7374069"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3" name="tx2213"/>
            <p:cNvSpPr/>
            <p:nvPr/>
          </p:nvSpPr>
          <p:spPr>
            <a:xfrm>
              <a:off x="7670524" y="305872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214" name="tx2214"/>
            <p:cNvSpPr/>
            <p:nvPr/>
          </p:nvSpPr>
          <p:spPr>
            <a:xfrm>
              <a:off x="7966979"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15" name="tx2215"/>
            <p:cNvSpPr/>
            <p:nvPr/>
          </p:nvSpPr>
          <p:spPr>
            <a:xfrm>
              <a:off x="8263434"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6" name="tx2216"/>
            <p:cNvSpPr/>
            <p:nvPr/>
          </p:nvSpPr>
          <p:spPr>
            <a:xfrm>
              <a:off x="8559889"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17" name="tx2217"/>
            <p:cNvSpPr/>
            <p:nvPr/>
          </p:nvSpPr>
          <p:spPr>
            <a:xfrm>
              <a:off x="8856344" y="30587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18" name="tx2218"/>
            <p:cNvSpPr/>
            <p:nvPr/>
          </p:nvSpPr>
          <p:spPr>
            <a:xfrm>
              <a:off x="2630786"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19" name="tx2219"/>
            <p:cNvSpPr/>
            <p:nvPr/>
          </p:nvSpPr>
          <p:spPr>
            <a:xfrm>
              <a:off x="2927241"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0" name="tx2220"/>
            <p:cNvSpPr/>
            <p:nvPr/>
          </p:nvSpPr>
          <p:spPr>
            <a:xfrm>
              <a:off x="322369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21" name="tx2221"/>
            <p:cNvSpPr/>
            <p:nvPr/>
          </p:nvSpPr>
          <p:spPr>
            <a:xfrm>
              <a:off x="3520152"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22" name="tx2222"/>
            <p:cNvSpPr/>
            <p:nvPr/>
          </p:nvSpPr>
          <p:spPr>
            <a:xfrm>
              <a:off x="381660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3" name="tx2223"/>
            <p:cNvSpPr/>
            <p:nvPr/>
          </p:nvSpPr>
          <p:spPr>
            <a:xfrm>
              <a:off x="4113062"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24" name="tx2224"/>
            <p:cNvSpPr/>
            <p:nvPr/>
          </p:nvSpPr>
          <p:spPr>
            <a:xfrm>
              <a:off x="440951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25" name="tx2225"/>
            <p:cNvSpPr/>
            <p:nvPr/>
          </p:nvSpPr>
          <p:spPr>
            <a:xfrm>
              <a:off x="4705972"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26" name="tx2226"/>
            <p:cNvSpPr/>
            <p:nvPr/>
          </p:nvSpPr>
          <p:spPr>
            <a:xfrm>
              <a:off x="5002427"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7" name="tx2227"/>
            <p:cNvSpPr/>
            <p:nvPr/>
          </p:nvSpPr>
          <p:spPr>
            <a:xfrm>
              <a:off x="529888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28" name="tx2228"/>
            <p:cNvSpPr/>
            <p:nvPr/>
          </p:nvSpPr>
          <p:spPr>
            <a:xfrm>
              <a:off x="5595338"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29" name="tx2229"/>
            <p:cNvSpPr/>
            <p:nvPr/>
          </p:nvSpPr>
          <p:spPr>
            <a:xfrm>
              <a:off x="5891793"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30" name="tx2230"/>
            <p:cNvSpPr/>
            <p:nvPr/>
          </p:nvSpPr>
          <p:spPr>
            <a:xfrm>
              <a:off x="6188248"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31" name="tx2231"/>
            <p:cNvSpPr/>
            <p:nvPr/>
          </p:nvSpPr>
          <p:spPr>
            <a:xfrm>
              <a:off x="6484703" y="45561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32" name="tx2232"/>
            <p:cNvSpPr/>
            <p:nvPr/>
          </p:nvSpPr>
          <p:spPr>
            <a:xfrm>
              <a:off x="6781158" y="45561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33" name="tx2233"/>
            <p:cNvSpPr/>
            <p:nvPr/>
          </p:nvSpPr>
          <p:spPr>
            <a:xfrm>
              <a:off x="7077613" y="45552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34" name="tx2234"/>
            <p:cNvSpPr/>
            <p:nvPr/>
          </p:nvSpPr>
          <p:spPr>
            <a:xfrm>
              <a:off x="7374069" y="45552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35" name="tx2235"/>
            <p:cNvSpPr/>
            <p:nvPr/>
          </p:nvSpPr>
          <p:spPr>
            <a:xfrm>
              <a:off x="7670524"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36" name="tx2236"/>
            <p:cNvSpPr/>
            <p:nvPr/>
          </p:nvSpPr>
          <p:spPr>
            <a:xfrm>
              <a:off x="7966979"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37" name="tx2237"/>
            <p:cNvSpPr/>
            <p:nvPr/>
          </p:nvSpPr>
          <p:spPr>
            <a:xfrm>
              <a:off x="8263434"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38" name="tx2238"/>
            <p:cNvSpPr/>
            <p:nvPr/>
          </p:nvSpPr>
          <p:spPr>
            <a:xfrm>
              <a:off x="8559889"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39" name="tx2239"/>
            <p:cNvSpPr/>
            <p:nvPr/>
          </p:nvSpPr>
          <p:spPr>
            <a:xfrm>
              <a:off x="8856344" y="455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40" name="tx2240"/>
            <p:cNvSpPr/>
            <p:nvPr/>
          </p:nvSpPr>
          <p:spPr>
            <a:xfrm>
              <a:off x="2037876"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1" name="tx2241"/>
            <p:cNvSpPr/>
            <p:nvPr/>
          </p:nvSpPr>
          <p:spPr>
            <a:xfrm>
              <a:off x="2334331"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42" name="tx2242"/>
            <p:cNvSpPr/>
            <p:nvPr/>
          </p:nvSpPr>
          <p:spPr>
            <a:xfrm>
              <a:off x="2630786"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3" name="tx2243"/>
            <p:cNvSpPr/>
            <p:nvPr/>
          </p:nvSpPr>
          <p:spPr>
            <a:xfrm>
              <a:off x="2927241"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4" name="tx2244"/>
            <p:cNvSpPr/>
            <p:nvPr/>
          </p:nvSpPr>
          <p:spPr>
            <a:xfrm>
              <a:off x="322369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5" name="tx2245"/>
            <p:cNvSpPr/>
            <p:nvPr/>
          </p:nvSpPr>
          <p:spPr>
            <a:xfrm>
              <a:off x="3520152"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6" name="tx2246"/>
            <p:cNvSpPr/>
            <p:nvPr/>
          </p:nvSpPr>
          <p:spPr>
            <a:xfrm>
              <a:off x="381660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47" name="tx2247"/>
            <p:cNvSpPr/>
            <p:nvPr/>
          </p:nvSpPr>
          <p:spPr>
            <a:xfrm>
              <a:off x="4113062"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8" name="tx2248"/>
            <p:cNvSpPr/>
            <p:nvPr/>
          </p:nvSpPr>
          <p:spPr>
            <a:xfrm>
              <a:off x="440951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9" name="tx2249"/>
            <p:cNvSpPr/>
            <p:nvPr/>
          </p:nvSpPr>
          <p:spPr>
            <a:xfrm>
              <a:off x="4705972"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0" name="tx2250"/>
            <p:cNvSpPr/>
            <p:nvPr/>
          </p:nvSpPr>
          <p:spPr>
            <a:xfrm>
              <a:off x="5002427"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1" name="tx2251"/>
            <p:cNvSpPr/>
            <p:nvPr/>
          </p:nvSpPr>
          <p:spPr>
            <a:xfrm>
              <a:off x="529888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2" name="tx2252"/>
            <p:cNvSpPr/>
            <p:nvPr/>
          </p:nvSpPr>
          <p:spPr>
            <a:xfrm>
              <a:off x="5595338"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3" name="tx2253"/>
            <p:cNvSpPr/>
            <p:nvPr/>
          </p:nvSpPr>
          <p:spPr>
            <a:xfrm>
              <a:off x="589179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4" name="tx2254"/>
            <p:cNvSpPr/>
            <p:nvPr/>
          </p:nvSpPr>
          <p:spPr>
            <a:xfrm>
              <a:off x="6188248"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55" name="tx2255"/>
            <p:cNvSpPr/>
            <p:nvPr/>
          </p:nvSpPr>
          <p:spPr>
            <a:xfrm>
              <a:off x="6484703"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56" name="tx2256"/>
            <p:cNvSpPr/>
            <p:nvPr/>
          </p:nvSpPr>
          <p:spPr>
            <a:xfrm>
              <a:off x="6781158"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57" name="tx2257"/>
            <p:cNvSpPr/>
            <p:nvPr/>
          </p:nvSpPr>
          <p:spPr>
            <a:xfrm>
              <a:off x="7077613"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58" name="tx2258"/>
            <p:cNvSpPr/>
            <p:nvPr/>
          </p:nvSpPr>
          <p:spPr>
            <a:xfrm>
              <a:off x="7374069" y="41623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59" name="tx2259"/>
            <p:cNvSpPr/>
            <p:nvPr/>
          </p:nvSpPr>
          <p:spPr>
            <a:xfrm>
              <a:off x="7670524" y="41623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60" name="tx2260"/>
            <p:cNvSpPr/>
            <p:nvPr/>
          </p:nvSpPr>
          <p:spPr>
            <a:xfrm>
              <a:off x="7966979"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261" name="tx2261"/>
            <p:cNvSpPr/>
            <p:nvPr/>
          </p:nvSpPr>
          <p:spPr>
            <a:xfrm>
              <a:off x="8263434" y="4161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62" name="tx2262"/>
            <p:cNvSpPr/>
            <p:nvPr/>
          </p:nvSpPr>
          <p:spPr>
            <a:xfrm>
              <a:off x="8559889" y="41623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263" name="tx2263"/>
            <p:cNvSpPr/>
            <p:nvPr/>
          </p:nvSpPr>
          <p:spPr>
            <a:xfrm>
              <a:off x="8856344" y="41614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264" name="tx2264"/>
            <p:cNvSpPr/>
            <p:nvPr/>
          </p:nvSpPr>
          <p:spPr>
            <a:xfrm>
              <a:off x="3816607"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65" name="tx2265"/>
            <p:cNvSpPr/>
            <p:nvPr/>
          </p:nvSpPr>
          <p:spPr>
            <a:xfrm>
              <a:off x="4113062"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66" name="tx2266"/>
            <p:cNvSpPr/>
            <p:nvPr/>
          </p:nvSpPr>
          <p:spPr>
            <a:xfrm>
              <a:off x="4409517"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67" name="tx2267"/>
            <p:cNvSpPr/>
            <p:nvPr/>
          </p:nvSpPr>
          <p:spPr>
            <a:xfrm>
              <a:off x="4705972"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68" name="tx2268"/>
            <p:cNvSpPr/>
            <p:nvPr/>
          </p:nvSpPr>
          <p:spPr>
            <a:xfrm>
              <a:off x="5002427"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69" name="tx2269"/>
            <p:cNvSpPr/>
            <p:nvPr/>
          </p:nvSpPr>
          <p:spPr>
            <a:xfrm>
              <a:off x="529888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70" name="tx2270"/>
            <p:cNvSpPr/>
            <p:nvPr/>
          </p:nvSpPr>
          <p:spPr>
            <a:xfrm>
              <a:off x="5595338"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71" name="tx2271"/>
            <p:cNvSpPr/>
            <p:nvPr/>
          </p:nvSpPr>
          <p:spPr>
            <a:xfrm>
              <a:off x="589179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72" name="tx2272"/>
            <p:cNvSpPr/>
            <p:nvPr/>
          </p:nvSpPr>
          <p:spPr>
            <a:xfrm>
              <a:off x="6188248"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73" name="tx2273"/>
            <p:cNvSpPr/>
            <p:nvPr/>
          </p:nvSpPr>
          <p:spPr>
            <a:xfrm>
              <a:off x="648470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274" name="tx2274"/>
            <p:cNvSpPr/>
            <p:nvPr/>
          </p:nvSpPr>
          <p:spPr>
            <a:xfrm>
              <a:off x="2037876"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75" name="tx2275"/>
            <p:cNvSpPr/>
            <p:nvPr/>
          </p:nvSpPr>
          <p:spPr>
            <a:xfrm>
              <a:off x="2334331"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76" name="tx2276"/>
            <p:cNvSpPr/>
            <p:nvPr/>
          </p:nvSpPr>
          <p:spPr>
            <a:xfrm>
              <a:off x="2630786"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77" name="tx2277"/>
            <p:cNvSpPr/>
            <p:nvPr/>
          </p:nvSpPr>
          <p:spPr>
            <a:xfrm>
              <a:off x="2927241"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78" name="tx2278"/>
            <p:cNvSpPr/>
            <p:nvPr/>
          </p:nvSpPr>
          <p:spPr>
            <a:xfrm>
              <a:off x="322369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9" name="tx2279"/>
            <p:cNvSpPr/>
            <p:nvPr/>
          </p:nvSpPr>
          <p:spPr>
            <a:xfrm>
              <a:off x="3520152"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0" name="tx2280"/>
            <p:cNvSpPr/>
            <p:nvPr/>
          </p:nvSpPr>
          <p:spPr>
            <a:xfrm>
              <a:off x="381660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1" name="tx2281"/>
            <p:cNvSpPr/>
            <p:nvPr/>
          </p:nvSpPr>
          <p:spPr>
            <a:xfrm>
              <a:off x="4113062"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2" name="tx2282"/>
            <p:cNvSpPr/>
            <p:nvPr/>
          </p:nvSpPr>
          <p:spPr>
            <a:xfrm>
              <a:off x="440951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3" name="tx2283"/>
            <p:cNvSpPr/>
            <p:nvPr/>
          </p:nvSpPr>
          <p:spPr>
            <a:xfrm>
              <a:off x="4705972"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4" name="tx2284"/>
            <p:cNvSpPr/>
            <p:nvPr/>
          </p:nvSpPr>
          <p:spPr>
            <a:xfrm>
              <a:off x="5002427"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5" name="tx2285"/>
            <p:cNvSpPr/>
            <p:nvPr/>
          </p:nvSpPr>
          <p:spPr>
            <a:xfrm>
              <a:off x="529888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6" name="tx2286"/>
            <p:cNvSpPr/>
            <p:nvPr/>
          </p:nvSpPr>
          <p:spPr>
            <a:xfrm>
              <a:off x="5595338"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7" name="tx2287"/>
            <p:cNvSpPr/>
            <p:nvPr/>
          </p:nvSpPr>
          <p:spPr>
            <a:xfrm>
              <a:off x="589179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8" name="tx2288"/>
            <p:cNvSpPr/>
            <p:nvPr/>
          </p:nvSpPr>
          <p:spPr>
            <a:xfrm>
              <a:off x="6188248"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9" name="tx2289"/>
            <p:cNvSpPr/>
            <p:nvPr/>
          </p:nvSpPr>
          <p:spPr>
            <a:xfrm>
              <a:off x="648470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0" name="tx2290"/>
            <p:cNvSpPr/>
            <p:nvPr/>
          </p:nvSpPr>
          <p:spPr>
            <a:xfrm>
              <a:off x="6781158"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91" name="tx2291"/>
            <p:cNvSpPr/>
            <p:nvPr/>
          </p:nvSpPr>
          <p:spPr>
            <a:xfrm>
              <a:off x="7077613"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92" name="tx2292"/>
            <p:cNvSpPr/>
            <p:nvPr/>
          </p:nvSpPr>
          <p:spPr>
            <a:xfrm>
              <a:off x="7374069"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3" name="tx2293"/>
            <p:cNvSpPr/>
            <p:nvPr/>
          </p:nvSpPr>
          <p:spPr>
            <a:xfrm>
              <a:off x="7670524"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4" name="tx2294"/>
            <p:cNvSpPr/>
            <p:nvPr/>
          </p:nvSpPr>
          <p:spPr>
            <a:xfrm>
              <a:off x="7966979"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95" name="tx2295"/>
            <p:cNvSpPr/>
            <p:nvPr/>
          </p:nvSpPr>
          <p:spPr>
            <a:xfrm>
              <a:off x="8263434"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96" name="tx2296"/>
            <p:cNvSpPr/>
            <p:nvPr/>
          </p:nvSpPr>
          <p:spPr>
            <a:xfrm>
              <a:off x="8559889"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7" name="tx2297"/>
            <p:cNvSpPr/>
            <p:nvPr/>
          </p:nvSpPr>
          <p:spPr>
            <a:xfrm>
              <a:off x="8856344" y="21135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8" name="tx2298"/>
            <p:cNvSpPr/>
            <p:nvPr/>
          </p:nvSpPr>
          <p:spPr>
            <a:xfrm>
              <a:off x="203787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299" name="tx2299"/>
            <p:cNvSpPr/>
            <p:nvPr/>
          </p:nvSpPr>
          <p:spPr>
            <a:xfrm>
              <a:off x="263078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300" name="tx2300"/>
            <p:cNvSpPr/>
            <p:nvPr/>
          </p:nvSpPr>
          <p:spPr>
            <a:xfrm>
              <a:off x="292724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301" name="tx2301"/>
            <p:cNvSpPr/>
            <p:nvPr/>
          </p:nvSpPr>
          <p:spPr>
            <a:xfrm>
              <a:off x="322369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302" name="tx2302"/>
            <p:cNvSpPr/>
            <p:nvPr/>
          </p:nvSpPr>
          <p:spPr>
            <a:xfrm>
              <a:off x="3520152"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303" name="tx2303"/>
            <p:cNvSpPr/>
            <p:nvPr/>
          </p:nvSpPr>
          <p:spPr>
            <a:xfrm>
              <a:off x="3816607"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304" name="tx2304"/>
            <p:cNvSpPr/>
            <p:nvPr/>
          </p:nvSpPr>
          <p:spPr>
            <a:xfrm>
              <a:off x="411306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305" name="tx2305"/>
            <p:cNvSpPr/>
            <p:nvPr/>
          </p:nvSpPr>
          <p:spPr>
            <a:xfrm>
              <a:off x="4409517"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306" name="tx2306"/>
            <p:cNvSpPr/>
            <p:nvPr/>
          </p:nvSpPr>
          <p:spPr>
            <a:xfrm>
              <a:off x="470597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307" name="tx2307"/>
            <p:cNvSpPr/>
            <p:nvPr/>
          </p:nvSpPr>
          <p:spPr>
            <a:xfrm>
              <a:off x="5002427" y="502877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308" name="tx2308"/>
            <p:cNvSpPr/>
            <p:nvPr/>
          </p:nvSpPr>
          <p:spPr>
            <a:xfrm>
              <a:off x="2037876"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9" name="tx2309"/>
            <p:cNvSpPr/>
            <p:nvPr/>
          </p:nvSpPr>
          <p:spPr>
            <a:xfrm>
              <a:off x="2334331"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0" name="tx2310"/>
            <p:cNvSpPr/>
            <p:nvPr/>
          </p:nvSpPr>
          <p:spPr>
            <a:xfrm>
              <a:off x="2630786"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1" name="tx2311"/>
            <p:cNvSpPr/>
            <p:nvPr/>
          </p:nvSpPr>
          <p:spPr>
            <a:xfrm>
              <a:off x="2927241" y="20347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2" name="tx2312"/>
            <p:cNvSpPr/>
            <p:nvPr/>
          </p:nvSpPr>
          <p:spPr>
            <a:xfrm>
              <a:off x="322369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3" name="tx2313"/>
            <p:cNvSpPr/>
            <p:nvPr/>
          </p:nvSpPr>
          <p:spPr>
            <a:xfrm>
              <a:off x="3520152"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4" name="tx2314"/>
            <p:cNvSpPr/>
            <p:nvPr/>
          </p:nvSpPr>
          <p:spPr>
            <a:xfrm>
              <a:off x="381660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5" name="tx2315"/>
            <p:cNvSpPr/>
            <p:nvPr/>
          </p:nvSpPr>
          <p:spPr>
            <a:xfrm>
              <a:off x="4113062"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6" name="tx2316"/>
            <p:cNvSpPr/>
            <p:nvPr/>
          </p:nvSpPr>
          <p:spPr>
            <a:xfrm>
              <a:off x="440951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7" name="tx2317"/>
            <p:cNvSpPr/>
            <p:nvPr/>
          </p:nvSpPr>
          <p:spPr>
            <a:xfrm>
              <a:off x="4705972"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8" name="tx2318"/>
            <p:cNvSpPr/>
            <p:nvPr/>
          </p:nvSpPr>
          <p:spPr>
            <a:xfrm>
              <a:off x="5002427"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9" name="tx2319"/>
            <p:cNvSpPr/>
            <p:nvPr/>
          </p:nvSpPr>
          <p:spPr>
            <a:xfrm>
              <a:off x="529888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20" name="tx2320"/>
            <p:cNvSpPr/>
            <p:nvPr/>
          </p:nvSpPr>
          <p:spPr>
            <a:xfrm>
              <a:off x="5595338"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21" name="tx2321"/>
            <p:cNvSpPr/>
            <p:nvPr/>
          </p:nvSpPr>
          <p:spPr>
            <a:xfrm>
              <a:off x="589179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22" name="tx2322"/>
            <p:cNvSpPr/>
            <p:nvPr/>
          </p:nvSpPr>
          <p:spPr>
            <a:xfrm>
              <a:off x="6188248"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23" name="tx2323"/>
            <p:cNvSpPr/>
            <p:nvPr/>
          </p:nvSpPr>
          <p:spPr>
            <a:xfrm>
              <a:off x="6484703" y="20347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4" name="tx2324"/>
            <p:cNvSpPr/>
            <p:nvPr/>
          </p:nvSpPr>
          <p:spPr>
            <a:xfrm>
              <a:off x="6781158"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25" name="tx2325"/>
            <p:cNvSpPr/>
            <p:nvPr/>
          </p:nvSpPr>
          <p:spPr>
            <a:xfrm>
              <a:off x="7077613"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6" name="tx2326"/>
            <p:cNvSpPr/>
            <p:nvPr/>
          </p:nvSpPr>
          <p:spPr>
            <a:xfrm>
              <a:off x="7374069"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7" name="tx2327"/>
            <p:cNvSpPr/>
            <p:nvPr/>
          </p:nvSpPr>
          <p:spPr>
            <a:xfrm>
              <a:off x="7670524"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8" name="tx2328"/>
            <p:cNvSpPr/>
            <p:nvPr/>
          </p:nvSpPr>
          <p:spPr>
            <a:xfrm>
              <a:off x="7966979"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29" name="tx2329"/>
            <p:cNvSpPr/>
            <p:nvPr/>
          </p:nvSpPr>
          <p:spPr>
            <a:xfrm>
              <a:off x="8263434"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0" name="tx2330"/>
            <p:cNvSpPr/>
            <p:nvPr/>
          </p:nvSpPr>
          <p:spPr>
            <a:xfrm>
              <a:off x="8559889"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1" name="tx2331"/>
            <p:cNvSpPr/>
            <p:nvPr/>
          </p:nvSpPr>
          <p:spPr>
            <a:xfrm>
              <a:off x="8856344" y="20348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2" name="tx2332"/>
            <p:cNvSpPr/>
            <p:nvPr/>
          </p:nvSpPr>
          <p:spPr>
            <a:xfrm>
              <a:off x="5298883" y="502899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333" name="tx2333"/>
            <p:cNvSpPr/>
            <p:nvPr/>
          </p:nvSpPr>
          <p:spPr>
            <a:xfrm>
              <a:off x="559533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334" name="tx2334"/>
            <p:cNvSpPr/>
            <p:nvPr/>
          </p:nvSpPr>
          <p:spPr>
            <a:xfrm>
              <a:off x="589179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35" name="tx2335"/>
            <p:cNvSpPr/>
            <p:nvPr/>
          </p:nvSpPr>
          <p:spPr>
            <a:xfrm>
              <a:off x="6188248"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36" name="tx2336"/>
            <p:cNvSpPr/>
            <p:nvPr/>
          </p:nvSpPr>
          <p:spPr>
            <a:xfrm>
              <a:off x="648470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37" name="tx2337"/>
            <p:cNvSpPr/>
            <p:nvPr/>
          </p:nvSpPr>
          <p:spPr>
            <a:xfrm>
              <a:off x="6781158" y="502877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338" name="tx2338"/>
            <p:cNvSpPr/>
            <p:nvPr/>
          </p:nvSpPr>
          <p:spPr>
            <a:xfrm>
              <a:off x="707761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39" name="tx2339"/>
            <p:cNvSpPr/>
            <p:nvPr/>
          </p:nvSpPr>
          <p:spPr>
            <a:xfrm>
              <a:off x="737406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40" name="tx2340"/>
            <p:cNvSpPr/>
            <p:nvPr/>
          </p:nvSpPr>
          <p:spPr>
            <a:xfrm>
              <a:off x="767052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41" name="tx2341"/>
            <p:cNvSpPr/>
            <p:nvPr/>
          </p:nvSpPr>
          <p:spPr>
            <a:xfrm>
              <a:off x="796697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42" name="tx2342"/>
            <p:cNvSpPr/>
            <p:nvPr/>
          </p:nvSpPr>
          <p:spPr>
            <a:xfrm>
              <a:off x="826343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43" name="tx2343"/>
            <p:cNvSpPr/>
            <p:nvPr/>
          </p:nvSpPr>
          <p:spPr>
            <a:xfrm>
              <a:off x="855988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44" name="tx2344"/>
            <p:cNvSpPr/>
            <p:nvPr/>
          </p:nvSpPr>
          <p:spPr>
            <a:xfrm>
              <a:off x="885634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45" name="tx2345"/>
            <p:cNvSpPr/>
            <p:nvPr/>
          </p:nvSpPr>
          <p:spPr>
            <a:xfrm>
              <a:off x="2037876"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6" name="tx2346"/>
            <p:cNvSpPr/>
            <p:nvPr/>
          </p:nvSpPr>
          <p:spPr>
            <a:xfrm>
              <a:off x="2334331"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7" name="tx2347"/>
            <p:cNvSpPr/>
            <p:nvPr/>
          </p:nvSpPr>
          <p:spPr>
            <a:xfrm>
              <a:off x="2630786"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2927241"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49" name="tx2349"/>
            <p:cNvSpPr/>
            <p:nvPr/>
          </p:nvSpPr>
          <p:spPr>
            <a:xfrm>
              <a:off x="322369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0" name="tx2350"/>
            <p:cNvSpPr/>
            <p:nvPr/>
          </p:nvSpPr>
          <p:spPr>
            <a:xfrm>
              <a:off x="3520152"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1" name="tx2351"/>
            <p:cNvSpPr/>
            <p:nvPr/>
          </p:nvSpPr>
          <p:spPr>
            <a:xfrm>
              <a:off x="381660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2" name="tx2352"/>
            <p:cNvSpPr/>
            <p:nvPr/>
          </p:nvSpPr>
          <p:spPr>
            <a:xfrm>
              <a:off x="4113062"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3" name="tx2353"/>
            <p:cNvSpPr/>
            <p:nvPr/>
          </p:nvSpPr>
          <p:spPr>
            <a:xfrm>
              <a:off x="440951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4" name="tx2354"/>
            <p:cNvSpPr/>
            <p:nvPr/>
          </p:nvSpPr>
          <p:spPr>
            <a:xfrm>
              <a:off x="4705972"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5" name="tx2355"/>
            <p:cNvSpPr/>
            <p:nvPr/>
          </p:nvSpPr>
          <p:spPr>
            <a:xfrm>
              <a:off x="5002427"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6" name="tx2356"/>
            <p:cNvSpPr/>
            <p:nvPr/>
          </p:nvSpPr>
          <p:spPr>
            <a:xfrm>
              <a:off x="529888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7" name="tx2357"/>
            <p:cNvSpPr/>
            <p:nvPr/>
          </p:nvSpPr>
          <p:spPr>
            <a:xfrm>
              <a:off x="5595338"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8" name="tx2358"/>
            <p:cNvSpPr/>
            <p:nvPr/>
          </p:nvSpPr>
          <p:spPr>
            <a:xfrm>
              <a:off x="589179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9" name="tx2359"/>
            <p:cNvSpPr/>
            <p:nvPr/>
          </p:nvSpPr>
          <p:spPr>
            <a:xfrm>
              <a:off x="6188248"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0" name="tx2360"/>
            <p:cNvSpPr/>
            <p:nvPr/>
          </p:nvSpPr>
          <p:spPr>
            <a:xfrm>
              <a:off x="648470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1" name="tx2361"/>
            <p:cNvSpPr/>
            <p:nvPr/>
          </p:nvSpPr>
          <p:spPr>
            <a:xfrm>
              <a:off x="6781158"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2" name="tx2362"/>
            <p:cNvSpPr/>
            <p:nvPr/>
          </p:nvSpPr>
          <p:spPr>
            <a:xfrm>
              <a:off x="7077613"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3" name="tx2363"/>
            <p:cNvSpPr/>
            <p:nvPr/>
          </p:nvSpPr>
          <p:spPr>
            <a:xfrm>
              <a:off x="7374069"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4" name="tx2364"/>
            <p:cNvSpPr/>
            <p:nvPr/>
          </p:nvSpPr>
          <p:spPr>
            <a:xfrm>
              <a:off x="7670524"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5" name="tx2365"/>
            <p:cNvSpPr/>
            <p:nvPr/>
          </p:nvSpPr>
          <p:spPr>
            <a:xfrm>
              <a:off x="7966979"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6" name="tx2366"/>
            <p:cNvSpPr/>
            <p:nvPr/>
          </p:nvSpPr>
          <p:spPr>
            <a:xfrm>
              <a:off x="8263434"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7" name="tx2367"/>
            <p:cNvSpPr/>
            <p:nvPr/>
          </p:nvSpPr>
          <p:spPr>
            <a:xfrm>
              <a:off x="8559889"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8" name="tx2368"/>
            <p:cNvSpPr/>
            <p:nvPr/>
          </p:nvSpPr>
          <p:spPr>
            <a:xfrm>
              <a:off x="8856344" y="1010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9" name="tx2369"/>
            <p:cNvSpPr/>
            <p:nvPr/>
          </p:nvSpPr>
          <p:spPr>
            <a:xfrm>
              <a:off x="2037876"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70" name="tx2370"/>
            <p:cNvSpPr/>
            <p:nvPr/>
          </p:nvSpPr>
          <p:spPr>
            <a:xfrm>
              <a:off x="2334331"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71" name="tx2371"/>
            <p:cNvSpPr/>
            <p:nvPr/>
          </p:nvSpPr>
          <p:spPr>
            <a:xfrm>
              <a:off x="2630786"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72" name="tx2372"/>
            <p:cNvSpPr/>
            <p:nvPr/>
          </p:nvSpPr>
          <p:spPr>
            <a:xfrm>
              <a:off x="2927241"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73" name="tx2373"/>
            <p:cNvSpPr/>
            <p:nvPr/>
          </p:nvSpPr>
          <p:spPr>
            <a:xfrm>
              <a:off x="3223697"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74" name="tx2374"/>
            <p:cNvSpPr/>
            <p:nvPr/>
          </p:nvSpPr>
          <p:spPr>
            <a:xfrm>
              <a:off x="3520152" y="408447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375" name="tx2375"/>
            <p:cNvSpPr/>
            <p:nvPr/>
          </p:nvSpPr>
          <p:spPr>
            <a:xfrm>
              <a:off x="3816607" y="40826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76" name="tx2376"/>
            <p:cNvSpPr/>
            <p:nvPr/>
          </p:nvSpPr>
          <p:spPr>
            <a:xfrm>
              <a:off x="4113062"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77" name="tx2377"/>
            <p:cNvSpPr/>
            <p:nvPr/>
          </p:nvSpPr>
          <p:spPr>
            <a:xfrm>
              <a:off x="4409517"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78" name="tx2378"/>
            <p:cNvSpPr/>
            <p:nvPr/>
          </p:nvSpPr>
          <p:spPr>
            <a:xfrm>
              <a:off x="4705972"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79" name="tx2379"/>
            <p:cNvSpPr/>
            <p:nvPr/>
          </p:nvSpPr>
          <p:spPr>
            <a:xfrm>
              <a:off x="5002427"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0" name="tx2380"/>
            <p:cNvSpPr/>
            <p:nvPr/>
          </p:nvSpPr>
          <p:spPr>
            <a:xfrm>
              <a:off x="529888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1" name="tx2381"/>
            <p:cNvSpPr/>
            <p:nvPr/>
          </p:nvSpPr>
          <p:spPr>
            <a:xfrm>
              <a:off x="5595338"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2" name="tx2382"/>
            <p:cNvSpPr/>
            <p:nvPr/>
          </p:nvSpPr>
          <p:spPr>
            <a:xfrm>
              <a:off x="589179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83" name="tx2383"/>
            <p:cNvSpPr/>
            <p:nvPr/>
          </p:nvSpPr>
          <p:spPr>
            <a:xfrm>
              <a:off x="6188248"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84" name="tx2384"/>
            <p:cNvSpPr/>
            <p:nvPr/>
          </p:nvSpPr>
          <p:spPr>
            <a:xfrm>
              <a:off x="648470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85" name="tx2385"/>
            <p:cNvSpPr/>
            <p:nvPr/>
          </p:nvSpPr>
          <p:spPr>
            <a:xfrm>
              <a:off x="6781158"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86" name="tx2386"/>
            <p:cNvSpPr/>
            <p:nvPr/>
          </p:nvSpPr>
          <p:spPr>
            <a:xfrm>
              <a:off x="7077613"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87" name="tx2387"/>
            <p:cNvSpPr/>
            <p:nvPr/>
          </p:nvSpPr>
          <p:spPr>
            <a:xfrm>
              <a:off x="7374069"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88" name="tx2388"/>
            <p:cNvSpPr/>
            <p:nvPr/>
          </p:nvSpPr>
          <p:spPr>
            <a:xfrm>
              <a:off x="7670524"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89" name="tx2389"/>
            <p:cNvSpPr/>
            <p:nvPr/>
          </p:nvSpPr>
          <p:spPr>
            <a:xfrm>
              <a:off x="7966979" y="408447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390" name="tx2390"/>
            <p:cNvSpPr/>
            <p:nvPr/>
          </p:nvSpPr>
          <p:spPr>
            <a:xfrm>
              <a:off x="8263434"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91" name="tx2391"/>
            <p:cNvSpPr/>
            <p:nvPr/>
          </p:nvSpPr>
          <p:spPr>
            <a:xfrm>
              <a:off x="8559889" y="408380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392" name="tx2392"/>
            <p:cNvSpPr/>
            <p:nvPr/>
          </p:nvSpPr>
          <p:spPr>
            <a:xfrm>
              <a:off x="8856344" y="40827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93" name="tx2393"/>
            <p:cNvSpPr/>
            <p:nvPr/>
          </p:nvSpPr>
          <p:spPr>
            <a:xfrm>
              <a:off x="2037876"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94" name="tx2394"/>
            <p:cNvSpPr/>
            <p:nvPr/>
          </p:nvSpPr>
          <p:spPr>
            <a:xfrm>
              <a:off x="2334331"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95" name="tx2395"/>
            <p:cNvSpPr/>
            <p:nvPr/>
          </p:nvSpPr>
          <p:spPr>
            <a:xfrm>
              <a:off x="2630786"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96" name="tx2396"/>
            <p:cNvSpPr/>
            <p:nvPr/>
          </p:nvSpPr>
          <p:spPr>
            <a:xfrm>
              <a:off x="2927241"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97" name="tx2397"/>
            <p:cNvSpPr/>
            <p:nvPr/>
          </p:nvSpPr>
          <p:spPr>
            <a:xfrm>
              <a:off x="322369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98" name="tx2398"/>
            <p:cNvSpPr/>
            <p:nvPr/>
          </p:nvSpPr>
          <p:spPr>
            <a:xfrm>
              <a:off x="3520152"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99" name="tx2399"/>
            <p:cNvSpPr/>
            <p:nvPr/>
          </p:nvSpPr>
          <p:spPr>
            <a:xfrm>
              <a:off x="381660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00" name="tx2400"/>
            <p:cNvSpPr/>
            <p:nvPr/>
          </p:nvSpPr>
          <p:spPr>
            <a:xfrm>
              <a:off x="4113062"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01" name="tx2401"/>
            <p:cNvSpPr/>
            <p:nvPr/>
          </p:nvSpPr>
          <p:spPr>
            <a:xfrm>
              <a:off x="440951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02" name="tx2402"/>
            <p:cNvSpPr/>
            <p:nvPr/>
          </p:nvSpPr>
          <p:spPr>
            <a:xfrm>
              <a:off x="4705972"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03" name="tx2403"/>
            <p:cNvSpPr/>
            <p:nvPr/>
          </p:nvSpPr>
          <p:spPr>
            <a:xfrm>
              <a:off x="5002427"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04" name="tx2404"/>
            <p:cNvSpPr/>
            <p:nvPr/>
          </p:nvSpPr>
          <p:spPr>
            <a:xfrm>
              <a:off x="529888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05" name="tx2405"/>
            <p:cNvSpPr/>
            <p:nvPr/>
          </p:nvSpPr>
          <p:spPr>
            <a:xfrm>
              <a:off x="5595338"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06" name="tx2406"/>
            <p:cNvSpPr/>
            <p:nvPr/>
          </p:nvSpPr>
          <p:spPr>
            <a:xfrm>
              <a:off x="5891793" y="46340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07" name="tx2407"/>
            <p:cNvSpPr/>
            <p:nvPr/>
          </p:nvSpPr>
          <p:spPr>
            <a:xfrm>
              <a:off x="6188248"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08" name="tx2408"/>
            <p:cNvSpPr/>
            <p:nvPr/>
          </p:nvSpPr>
          <p:spPr>
            <a:xfrm>
              <a:off x="648470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09" name="tx2409"/>
            <p:cNvSpPr/>
            <p:nvPr/>
          </p:nvSpPr>
          <p:spPr>
            <a:xfrm>
              <a:off x="6781158"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10" name="tx2410"/>
            <p:cNvSpPr/>
            <p:nvPr/>
          </p:nvSpPr>
          <p:spPr>
            <a:xfrm>
              <a:off x="7077613"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11" name="tx2411"/>
            <p:cNvSpPr/>
            <p:nvPr/>
          </p:nvSpPr>
          <p:spPr>
            <a:xfrm>
              <a:off x="7374069"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12" name="tx2412"/>
            <p:cNvSpPr/>
            <p:nvPr/>
          </p:nvSpPr>
          <p:spPr>
            <a:xfrm>
              <a:off x="7670524" y="46340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13" name="tx2413"/>
            <p:cNvSpPr/>
            <p:nvPr/>
          </p:nvSpPr>
          <p:spPr>
            <a:xfrm>
              <a:off x="7966979"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14" name="tx2414"/>
            <p:cNvSpPr/>
            <p:nvPr/>
          </p:nvSpPr>
          <p:spPr>
            <a:xfrm>
              <a:off x="8263434"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415" name="tx2415"/>
            <p:cNvSpPr/>
            <p:nvPr/>
          </p:nvSpPr>
          <p:spPr>
            <a:xfrm>
              <a:off x="8559889"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16" name="tx2416"/>
            <p:cNvSpPr/>
            <p:nvPr/>
          </p:nvSpPr>
          <p:spPr>
            <a:xfrm>
              <a:off x="8856344" y="4634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17" name="tx2417"/>
            <p:cNvSpPr/>
            <p:nvPr/>
          </p:nvSpPr>
          <p:spPr>
            <a:xfrm>
              <a:off x="2037876"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18" name="tx2418"/>
            <p:cNvSpPr/>
            <p:nvPr/>
          </p:nvSpPr>
          <p:spPr>
            <a:xfrm>
              <a:off x="2334331"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19" name="tx2419"/>
            <p:cNvSpPr/>
            <p:nvPr/>
          </p:nvSpPr>
          <p:spPr>
            <a:xfrm>
              <a:off x="2630786"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20" name="tx2420"/>
            <p:cNvSpPr/>
            <p:nvPr/>
          </p:nvSpPr>
          <p:spPr>
            <a:xfrm>
              <a:off x="2927241"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1" name="tx2421"/>
            <p:cNvSpPr/>
            <p:nvPr/>
          </p:nvSpPr>
          <p:spPr>
            <a:xfrm>
              <a:off x="322369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2" name="tx2422"/>
            <p:cNvSpPr/>
            <p:nvPr/>
          </p:nvSpPr>
          <p:spPr>
            <a:xfrm>
              <a:off x="3520152"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3" name="tx2423"/>
            <p:cNvSpPr/>
            <p:nvPr/>
          </p:nvSpPr>
          <p:spPr>
            <a:xfrm>
              <a:off x="381660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4" name="tx2424"/>
            <p:cNvSpPr/>
            <p:nvPr/>
          </p:nvSpPr>
          <p:spPr>
            <a:xfrm>
              <a:off x="4113062"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5" name="tx2425"/>
            <p:cNvSpPr/>
            <p:nvPr/>
          </p:nvSpPr>
          <p:spPr>
            <a:xfrm>
              <a:off x="4409517"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6" name="tx2426"/>
            <p:cNvSpPr/>
            <p:nvPr/>
          </p:nvSpPr>
          <p:spPr>
            <a:xfrm>
              <a:off x="4705972"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7" name="tx2427"/>
            <p:cNvSpPr/>
            <p:nvPr/>
          </p:nvSpPr>
          <p:spPr>
            <a:xfrm>
              <a:off x="5002427" y="43977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8" name="tx2428"/>
            <p:cNvSpPr/>
            <p:nvPr/>
          </p:nvSpPr>
          <p:spPr>
            <a:xfrm>
              <a:off x="529888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9" name="tx2429"/>
            <p:cNvSpPr/>
            <p:nvPr/>
          </p:nvSpPr>
          <p:spPr>
            <a:xfrm>
              <a:off x="5595338"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30" name="tx2430"/>
            <p:cNvSpPr/>
            <p:nvPr/>
          </p:nvSpPr>
          <p:spPr>
            <a:xfrm>
              <a:off x="589179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31" name="tx2431"/>
            <p:cNvSpPr/>
            <p:nvPr/>
          </p:nvSpPr>
          <p:spPr>
            <a:xfrm>
              <a:off x="6188248"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32" name="tx2432"/>
            <p:cNvSpPr/>
            <p:nvPr/>
          </p:nvSpPr>
          <p:spPr>
            <a:xfrm>
              <a:off x="648470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433" name="tx2433"/>
            <p:cNvSpPr/>
            <p:nvPr/>
          </p:nvSpPr>
          <p:spPr>
            <a:xfrm>
              <a:off x="6781158"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34" name="tx2434"/>
            <p:cNvSpPr/>
            <p:nvPr/>
          </p:nvSpPr>
          <p:spPr>
            <a:xfrm>
              <a:off x="7077613"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5" name="tx2435"/>
            <p:cNvSpPr/>
            <p:nvPr/>
          </p:nvSpPr>
          <p:spPr>
            <a:xfrm>
              <a:off x="7374069" y="43977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36" name="tx2436"/>
            <p:cNvSpPr/>
            <p:nvPr/>
          </p:nvSpPr>
          <p:spPr>
            <a:xfrm>
              <a:off x="7670524"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37" name="tx2437"/>
            <p:cNvSpPr/>
            <p:nvPr/>
          </p:nvSpPr>
          <p:spPr>
            <a:xfrm>
              <a:off x="7966979"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38" name="tx2438"/>
            <p:cNvSpPr/>
            <p:nvPr/>
          </p:nvSpPr>
          <p:spPr>
            <a:xfrm>
              <a:off x="8263434" y="43977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439" name="tx2439"/>
            <p:cNvSpPr/>
            <p:nvPr/>
          </p:nvSpPr>
          <p:spPr>
            <a:xfrm>
              <a:off x="8856344" y="43977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40" name="tx2440"/>
            <p:cNvSpPr/>
            <p:nvPr/>
          </p:nvSpPr>
          <p:spPr>
            <a:xfrm>
              <a:off x="2037876" y="16409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41" name="tx2441"/>
            <p:cNvSpPr/>
            <p:nvPr/>
          </p:nvSpPr>
          <p:spPr>
            <a:xfrm>
              <a:off x="233433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2" name="tx2442"/>
            <p:cNvSpPr/>
            <p:nvPr/>
          </p:nvSpPr>
          <p:spPr>
            <a:xfrm>
              <a:off x="263078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43" name="tx2443"/>
            <p:cNvSpPr/>
            <p:nvPr/>
          </p:nvSpPr>
          <p:spPr>
            <a:xfrm>
              <a:off x="292724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4" name="tx2444"/>
            <p:cNvSpPr/>
            <p:nvPr/>
          </p:nvSpPr>
          <p:spPr>
            <a:xfrm>
              <a:off x="322369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5" name="tx2445"/>
            <p:cNvSpPr/>
            <p:nvPr/>
          </p:nvSpPr>
          <p:spPr>
            <a:xfrm>
              <a:off x="352015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6" name="tx2446"/>
            <p:cNvSpPr/>
            <p:nvPr/>
          </p:nvSpPr>
          <p:spPr>
            <a:xfrm>
              <a:off x="381660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7" name="tx2447"/>
            <p:cNvSpPr/>
            <p:nvPr/>
          </p:nvSpPr>
          <p:spPr>
            <a:xfrm>
              <a:off x="411306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8" name="tx2448"/>
            <p:cNvSpPr/>
            <p:nvPr/>
          </p:nvSpPr>
          <p:spPr>
            <a:xfrm>
              <a:off x="440951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9" name="tx2449"/>
            <p:cNvSpPr/>
            <p:nvPr/>
          </p:nvSpPr>
          <p:spPr>
            <a:xfrm>
              <a:off x="470597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0" name="tx2450"/>
            <p:cNvSpPr/>
            <p:nvPr/>
          </p:nvSpPr>
          <p:spPr>
            <a:xfrm>
              <a:off x="500242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1" name="tx2451"/>
            <p:cNvSpPr/>
            <p:nvPr/>
          </p:nvSpPr>
          <p:spPr>
            <a:xfrm>
              <a:off x="529888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2" name="tx2452"/>
            <p:cNvSpPr/>
            <p:nvPr/>
          </p:nvSpPr>
          <p:spPr>
            <a:xfrm>
              <a:off x="559533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3" name="tx2453"/>
            <p:cNvSpPr/>
            <p:nvPr/>
          </p:nvSpPr>
          <p:spPr>
            <a:xfrm>
              <a:off x="589179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4" name="tx2454"/>
            <p:cNvSpPr/>
            <p:nvPr/>
          </p:nvSpPr>
          <p:spPr>
            <a:xfrm>
              <a:off x="618824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5" name="tx2455"/>
            <p:cNvSpPr/>
            <p:nvPr/>
          </p:nvSpPr>
          <p:spPr>
            <a:xfrm>
              <a:off x="648470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6" name="tx2456"/>
            <p:cNvSpPr/>
            <p:nvPr/>
          </p:nvSpPr>
          <p:spPr>
            <a:xfrm>
              <a:off x="678115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7" name="tx2457"/>
            <p:cNvSpPr/>
            <p:nvPr/>
          </p:nvSpPr>
          <p:spPr>
            <a:xfrm>
              <a:off x="707761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8" name="tx2458"/>
            <p:cNvSpPr/>
            <p:nvPr/>
          </p:nvSpPr>
          <p:spPr>
            <a:xfrm>
              <a:off x="737406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9" name="tx2459"/>
            <p:cNvSpPr/>
            <p:nvPr/>
          </p:nvSpPr>
          <p:spPr>
            <a:xfrm>
              <a:off x="767052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0" name="tx2460"/>
            <p:cNvSpPr/>
            <p:nvPr/>
          </p:nvSpPr>
          <p:spPr>
            <a:xfrm>
              <a:off x="796697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1" name="tx2461"/>
            <p:cNvSpPr/>
            <p:nvPr/>
          </p:nvSpPr>
          <p:spPr>
            <a:xfrm>
              <a:off x="826343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2" name="tx2462"/>
            <p:cNvSpPr/>
            <p:nvPr/>
          </p:nvSpPr>
          <p:spPr>
            <a:xfrm>
              <a:off x="855988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3" name="tx2463"/>
            <p:cNvSpPr/>
            <p:nvPr/>
          </p:nvSpPr>
          <p:spPr>
            <a:xfrm>
              <a:off x="885634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64" name="tx2464"/>
            <p:cNvSpPr/>
            <p:nvPr/>
          </p:nvSpPr>
          <p:spPr>
            <a:xfrm>
              <a:off x="2037876"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65" name="tx2465"/>
            <p:cNvSpPr/>
            <p:nvPr/>
          </p:nvSpPr>
          <p:spPr>
            <a:xfrm>
              <a:off x="2334331"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66" name="tx2466"/>
            <p:cNvSpPr/>
            <p:nvPr/>
          </p:nvSpPr>
          <p:spPr>
            <a:xfrm>
              <a:off x="2630786"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67" name="tx2467"/>
            <p:cNvSpPr/>
            <p:nvPr/>
          </p:nvSpPr>
          <p:spPr>
            <a:xfrm>
              <a:off x="2927241"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68" name="tx2468"/>
            <p:cNvSpPr/>
            <p:nvPr/>
          </p:nvSpPr>
          <p:spPr>
            <a:xfrm>
              <a:off x="322369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69" name="tx2469"/>
            <p:cNvSpPr/>
            <p:nvPr/>
          </p:nvSpPr>
          <p:spPr>
            <a:xfrm>
              <a:off x="3520152"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0" name="tx2470"/>
            <p:cNvSpPr/>
            <p:nvPr/>
          </p:nvSpPr>
          <p:spPr>
            <a:xfrm>
              <a:off x="381660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71" name="tx2471"/>
            <p:cNvSpPr/>
            <p:nvPr/>
          </p:nvSpPr>
          <p:spPr>
            <a:xfrm>
              <a:off x="4113062"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2" name="tx2472"/>
            <p:cNvSpPr/>
            <p:nvPr/>
          </p:nvSpPr>
          <p:spPr>
            <a:xfrm>
              <a:off x="440951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73" name="tx2473"/>
            <p:cNvSpPr/>
            <p:nvPr/>
          </p:nvSpPr>
          <p:spPr>
            <a:xfrm>
              <a:off x="4705972"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4" name="tx2474"/>
            <p:cNvSpPr/>
            <p:nvPr/>
          </p:nvSpPr>
          <p:spPr>
            <a:xfrm>
              <a:off x="5002427"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5" name="tx2475"/>
            <p:cNvSpPr/>
            <p:nvPr/>
          </p:nvSpPr>
          <p:spPr>
            <a:xfrm>
              <a:off x="5298883" y="42402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76" name="tx2476"/>
            <p:cNvSpPr/>
            <p:nvPr/>
          </p:nvSpPr>
          <p:spPr>
            <a:xfrm>
              <a:off x="5595338"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77" name="tx2477"/>
            <p:cNvSpPr/>
            <p:nvPr/>
          </p:nvSpPr>
          <p:spPr>
            <a:xfrm>
              <a:off x="589179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78" name="tx2478"/>
            <p:cNvSpPr/>
            <p:nvPr/>
          </p:nvSpPr>
          <p:spPr>
            <a:xfrm>
              <a:off x="6188248"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79" name="tx2479"/>
            <p:cNvSpPr/>
            <p:nvPr/>
          </p:nvSpPr>
          <p:spPr>
            <a:xfrm>
              <a:off x="2037876"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80" name="tx2480"/>
            <p:cNvSpPr/>
            <p:nvPr/>
          </p:nvSpPr>
          <p:spPr>
            <a:xfrm>
              <a:off x="2334331"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81" name="tx2481"/>
            <p:cNvSpPr/>
            <p:nvPr/>
          </p:nvSpPr>
          <p:spPr>
            <a:xfrm>
              <a:off x="2630786" y="29799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2" name="tx2482"/>
            <p:cNvSpPr/>
            <p:nvPr/>
          </p:nvSpPr>
          <p:spPr>
            <a:xfrm>
              <a:off x="2927241"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83" name="tx2483"/>
            <p:cNvSpPr/>
            <p:nvPr/>
          </p:nvSpPr>
          <p:spPr>
            <a:xfrm>
              <a:off x="3223697" y="29799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4" name="tx2484"/>
            <p:cNvSpPr/>
            <p:nvPr/>
          </p:nvSpPr>
          <p:spPr>
            <a:xfrm>
              <a:off x="3520152"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5" name="tx2485"/>
            <p:cNvSpPr/>
            <p:nvPr/>
          </p:nvSpPr>
          <p:spPr>
            <a:xfrm>
              <a:off x="381660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86" name="tx2486"/>
            <p:cNvSpPr/>
            <p:nvPr/>
          </p:nvSpPr>
          <p:spPr>
            <a:xfrm>
              <a:off x="4113062"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7" name="tx2487"/>
            <p:cNvSpPr/>
            <p:nvPr/>
          </p:nvSpPr>
          <p:spPr>
            <a:xfrm>
              <a:off x="440951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88" name="tx2488"/>
            <p:cNvSpPr/>
            <p:nvPr/>
          </p:nvSpPr>
          <p:spPr>
            <a:xfrm>
              <a:off x="4705972"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89" name="tx2489"/>
            <p:cNvSpPr/>
            <p:nvPr/>
          </p:nvSpPr>
          <p:spPr>
            <a:xfrm>
              <a:off x="5002427"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0" name="tx2490"/>
            <p:cNvSpPr/>
            <p:nvPr/>
          </p:nvSpPr>
          <p:spPr>
            <a:xfrm>
              <a:off x="529888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91" name="tx2491"/>
            <p:cNvSpPr/>
            <p:nvPr/>
          </p:nvSpPr>
          <p:spPr>
            <a:xfrm>
              <a:off x="5595338" y="29799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2" name="tx2492"/>
            <p:cNvSpPr/>
            <p:nvPr/>
          </p:nvSpPr>
          <p:spPr>
            <a:xfrm>
              <a:off x="589179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3" name="tx2493"/>
            <p:cNvSpPr/>
            <p:nvPr/>
          </p:nvSpPr>
          <p:spPr>
            <a:xfrm>
              <a:off x="6188248"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4" name="tx2494"/>
            <p:cNvSpPr/>
            <p:nvPr/>
          </p:nvSpPr>
          <p:spPr>
            <a:xfrm>
              <a:off x="648470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5" name="tx2495"/>
            <p:cNvSpPr/>
            <p:nvPr/>
          </p:nvSpPr>
          <p:spPr>
            <a:xfrm>
              <a:off x="6781158"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6" name="tx2496"/>
            <p:cNvSpPr/>
            <p:nvPr/>
          </p:nvSpPr>
          <p:spPr>
            <a:xfrm>
              <a:off x="7077613"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97" name="tx2497"/>
            <p:cNvSpPr/>
            <p:nvPr/>
          </p:nvSpPr>
          <p:spPr>
            <a:xfrm>
              <a:off x="7374069"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98" name="tx2498"/>
            <p:cNvSpPr/>
            <p:nvPr/>
          </p:nvSpPr>
          <p:spPr>
            <a:xfrm>
              <a:off x="7670524"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9" name="tx2499"/>
            <p:cNvSpPr/>
            <p:nvPr/>
          </p:nvSpPr>
          <p:spPr>
            <a:xfrm>
              <a:off x="7966979"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00" name="tx2500"/>
            <p:cNvSpPr/>
            <p:nvPr/>
          </p:nvSpPr>
          <p:spPr>
            <a:xfrm>
              <a:off x="8263434"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1" name="tx2501"/>
            <p:cNvSpPr/>
            <p:nvPr/>
          </p:nvSpPr>
          <p:spPr>
            <a:xfrm>
              <a:off x="8559889"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02" name="tx2502"/>
            <p:cNvSpPr/>
            <p:nvPr/>
          </p:nvSpPr>
          <p:spPr>
            <a:xfrm>
              <a:off x="8856344" y="29799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3" name="tx2503"/>
            <p:cNvSpPr/>
            <p:nvPr/>
          </p:nvSpPr>
          <p:spPr>
            <a:xfrm>
              <a:off x="648470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04" name="tx2504"/>
            <p:cNvSpPr/>
            <p:nvPr/>
          </p:nvSpPr>
          <p:spPr>
            <a:xfrm>
              <a:off x="6781158"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505" name="tx2505"/>
            <p:cNvSpPr/>
            <p:nvPr/>
          </p:nvSpPr>
          <p:spPr>
            <a:xfrm>
              <a:off x="7077613"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06" name="tx2506"/>
            <p:cNvSpPr/>
            <p:nvPr/>
          </p:nvSpPr>
          <p:spPr>
            <a:xfrm>
              <a:off x="7374069"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07" name="tx2507"/>
            <p:cNvSpPr/>
            <p:nvPr/>
          </p:nvSpPr>
          <p:spPr>
            <a:xfrm>
              <a:off x="7670524"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08" name="tx2508"/>
            <p:cNvSpPr/>
            <p:nvPr/>
          </p:nvSpPr>
          <p:spPr>
            <a:xfrm>
              <a:off x="7966979"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509" name="tx2509"/>
            <p:cNvSpPr/>
            <p:nvPr/>
          </p:nvSpPr>
          <p:spPr>
            <a:xfrm>
              <a:off x="8263434" y="424112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510" name="tx2510"/>
            <p:cNvSpPr/>
            <p:nvPr/>
          </p:nvSpPr>
          <p:spPr>
            <a:xfrm>
              <a:off x="8559889"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11" name="tx2511"/>
            <p:cNvSpPr/>
            <p:nvPr/>
          </p:nvSpPr>
          <p:spPr>
            <a:xfrm>
              <a:off x="8856344" y="4240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12" name="tx2512"/>
            <p:cNvSpPr/>
            <p:nvPr/>
          </p:nvSpPr>
          <p:spPr>
            <a:xfrm>
              <a:off x="2037876"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13" name="tx2513"/>
            <p:cNvSpPr/>
            <p:nvPr/>
          </p:nvSpPr>
          <p:spPr>
            <a:xfrm>
              <a:off x="2334331"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514" name="tx2514"/>
            <p:cNvSpPr/>
            <p:nvPr/>
          </p:nvSpPr>
          <p:spPr>
            <a:xfrm>
              <a:off x="2630786" y="5106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515" name="tx2515"/>
            <p:cNvSpPr/>
            <p:nvPr/>
          </p:nvSpPr>
          <p:spPr>
            <a:xfrm>
              <a:off x="2927241"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516" name="tx2516"/>
            <p:cNvSpPr/>
            <p:nvPr/>
          </p:nvSpPr>
          <p:spPr>
            <a:xfrm>
              <a:off x="322369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17" name="tx2517"/>
            <p:cNvSpPr/>
            <p:nvPr/>
          </p:nvSpPr>
          <p:spPr>
            <a:xfrm>
              <a:off x="3520152"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18" name="tx2518"/>
            <p:cNvSpPr/>
            <p:nvPr/>
          </p:nvSpPr>
          <p:spPr>
            <a:xfrm>
              <a:off x="3816607" y="5106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19" name="tx2519"/>
            <p:cNvSpPr/>
            <p:nvPr/>
          </p:nvSpPr>
          <p:spPr>
            <a:xfrm>
              <a:off x="4113062"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20" name="tx2520"/>
            <p:cNvSpPr/>
            <p:nvPr/>
          </p:nvSpPr>
          <p:spPr>
            <a:xfrm>
              <a:off x="440951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21" name="tx2521"/>
            <p:cNvSpPr/>
            <p:nvPr/>
          </p:nvSpPr>
          <p:spPr>
            <a:xfrm>
              <a:off x="4705972"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22" name="tx2522"/>
            <p:cNvSpPr/>
            <p:nvPr/>
          </p:nvSpPr>
          <p:spPr>
            <a:xfrm>
              <a:off x="5002427"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23" name="tx2523"/>
            <p:cNvSpPr/>
            <p:nvPr/>
          </p:nvSpPr>
          <p:spPr>
            <a:xfrm>
              <a:off x="529888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524" name="tx2524"/>
            <p:cNvSpPr/>
            <p:nvPr/>
          </p:nvSpPr>
          <p:spPr>
            <a:xfrm>
              <a:off x="5595338"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525" name="tx2525"/>
            <p:cNvSpPr/>
            <p:nvPr/>
          </p:nvSpPr>
          <p:spPr>
            <a:xfrm>
              <a:off x="589179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26" name="tx2526"/>
            <p:cNvSpPr/>
            <p:nvPr/>
          </p:nvSpPr>
          <p:spPr>
            <a:xfrm>
              <a:off x="6188248"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527" name="tx2527"/>
            <p:cNvSpPr/>
            <p:nvPr/>
          </p:nvSpPr>
          <p:spPr>
            <a:xfrm>
              <a:off x="648470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528" name="tx2528"/>
            <p:cNvSpPr/>
            <p:nvPr/>
          </p:nvSpPr>
          <p:spPr>
            <a:xfrm>
              <a:off x="6781158"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529" name="tx2529"/>
            <p:cNvSpPr/>
            <p:nvPr/>
          </p:nvSpPr>
          <p:spPr>
            <a:xfrm>
              <a:off x="7077613"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530" name="tx2530"/>
            <p:cNvSpPr/>
            <p:nvPr/>
          </p:nvSpPr>
          <p:spPr>
            <a:xfrm>
              <a:off x="7374069" y="510842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531" name="tx2531"/>
            <p:cNvSpPr/>
            <p:nvPr/>
          </p:nvSpPr>
          <p:spPr>
            <a:xfrm>
              <a:off x="7670524"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532" name="tx2532"/>
            <p:cNvSpPr/>
            <p:nvPr/>
          </p:nvSpPr>
          <p:spPr>
            <a:xfrm>
              <a:off x="8559889" y="510775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533" name="tx2533"/>
            <p:cNvSpPr/>
            <p:nvPr/>
          </p:nvSpPr>
          <p:spPr>
            <a:xfrm>
              <a:off x="8856344" y="51075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534" name="tx2534"/>
            <p:cNvSpPr/>
            <p:nvPr/>
          </p:nvSpPr>
          <p:spPr>
            <a:xfrm>
              <a:off x="2037876"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35" name="tx2535"/>
            <p:cNvSpPr/>
            <p:nvPr/>
          </p:nvSpPr>
          <p:spPr>
            <a:xfrm>
              <a:off x="2334331" y="38463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6" name="tx2536"/>
            <p:cNvSpPr/>
            <p:nvPr/>
          </p:nvSpPr>
          <p:spPr>
            <a:xfrm>
              <a:off x="2630786" y="38463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7" name="tx2537"/>
            <p:cNvSpPr/>
            <p:nvPr/>
          </p:nvSpPr>
          <p:spPr>
            <a:xfrm>
              <a:off x="2927241" y="38463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8" name="tx2538"/>
            <p:cNvSpPr/>
            <p:nvPr/>
          </p:nvSpPr>
          <p:spPr>
            <a:xfrm>
              <a:off x="3223697" y="38463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9" name="tx2539"/>
            <p:cNvSpPr/>
            <p:nvPr/>
          </p:nvSpPr>
          <p:spPr>
            <a:xfrm>
              <a:off x="3520152" y="38463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40" name="tx2540"/>
            <p:cNvSpPr/>
            <p:nvPr/>
          </p:nvSpPr>
          <p:spPr>
            <a:xfrm>
              <a:off x="3816607" y="38463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41" name="tx2541"/>
            <p:cNvSpPr/>
            <p:nvPr/>
          </p:nvSpPr>
          <p:spPr>
            <a:xfrm>
              <a:off x="4113062"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42" name="tx2542"/>
            <p:cNvSpPr/>
            <p:nvPr/>
          </p:nvSpPr>
          <p:spPr>
            <a:xfrm>
              <a:off x="4409517"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43" name="tx2543"/>
            <p:cNvSpPr/>
            <p:nvPr/>
          </p:nvSpPr>
          <p:spPr>
            <a:xfrm>
              <a:off x="4705972"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44" name="tx2544"/>
            <p:cNvSpPr/>
            <p:nvPr/>
          </p:nvSpPr>
          <p:spPr>
            <a:xfrm>
              <a:off x="5002427"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45" name="tx2545"/>
            <p:cNvSpPr/>
            <p:nvPr/>
          </p:nvSpPr>
          <p:spPr>
            <a:xfrm>
              <a:off x="529888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46" name="tx2546"/>
            <p:cNvSpPr/>
            <p:nvPr/>
          </p:nvSpPr>
          <p:spPr>
            <a:xfrm>
              <a:off x="5595338"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47" name="tx2547"/>
            <p:cNvSpPr/>
            <p:nvPr/>
          </p:nvSpPr>
          <p:spPr>
            <a:xfrm>
              <a:off x="589179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48" name="tx2548"/>
            <p:cNvSpPr/>
            <p:nvPr/>
          </p:nvSpPr>
          <p:spPr>
            <a:xfrm>
              <a:off x="6188248"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9" name="tx2549"/>
            <p:cNvSpPr/>
            <p:nvPr/>
          </p:nvSpPr>
          <p:spPr>
            <a:xfrm>
              <a:off x="648470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50" name="tx2550"/>
            <p:cNvSpPr/>
            <p:nvPr/>
          </p:nvSpPr>
          <p:spPr>
            <a:xfrm>
              <a:off x="6781158"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51" name="tx2551"/>
            <p:cNvSpPr/>
            <p:nvPr/>
          </p:nvSpPr>
          <p:spPr>
            <a:xfrm>
              <a:off x="7077613"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52" name="tx2552"/>
            <p:cNvSpPr/>
            <p:nvPr/>
          </p:nvSpPr>
          <p:spPr>
            <a:xfrm>
              <a:off x="7374069"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53" name="tx2553"/>
            <p:cNvSpPr/>
            <p:nvPr/>
          </p:nvSpPr>
          <p:spPr>
            <a:xfrm>
              <a:off x="7670524"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54" name="tx2554"/>
            <p:cNvSpPr/>
            <p:nvPr/>
          </p:nvSpPr>
          <p:spPr>
            <a:xfrm>
              <a:off x="7966979"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555" name="tx2555"/>
            <p:cNvSpPr/>
            <p:nvPr/>
          </p:nvSpPr>
          <p:spPr>
            <a:xfrm>
              <a:off x="8263434"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56" name="tx2556"/>
            <p:cNvSpPr/>
            <p:nvPr/>
          </p:nvSpPr>
          <p:spPr>
            <a:xfrm>
              <a:off x="8559889" y="38463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57" name="tx2557"/>
            <p:cNvSpPr/>
            <p:nvPr/>
          </p:nvSpPr>
          <p:spPr>
            <a:xfrm>
              <a:off x="8856344" y="38464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58" name="tx2558"/>
            <p:cNvSpPr/>
            <p:nvPr/>
          </p:nvSpPr>
          <p:spPr>
            <a:xfrm>
              <a:off x="2037876"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59" name="tx2559"/>
            <p:cNvSpPr/>
            <p:nvPr/>
          </p:nvSpPr>
          <p:spPr>
            <a:xfrm>
              <a:off x="2334331"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0" name="tx2560"/>
            <p:cNvSpPr/>
            <p:nvPr/>
          </p:nvSpPr>
          <p:spPr>
            <a:xfrm>
              <a:off x="2630786"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1" name="tx2561"/>
            <p:cNvSpPr/>
            <p:nvPr/>
          </p:nvSpPr>
          <p:spPr>
            <a:xfrm>
              <a:off x="2037876"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62" name="tx2562"/>
            <p:cNvSpPr/>
            <p:nvPr/>
          </p:nvSpPr>
          <p:spPr>
            <a:xfrm>
              <a:off x="2334331"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63" name="tx2563"/>
            <p:cNvSpPr/>
            <p:nvPr/>
          </p:nvSpPr>
          <p:spPr>
            <a:xfrm>
              <a:off x="2630786"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64" name="tx2564"/>
            <p:cNvSpPr/>
            <p:nvPr/>
          </p:nvSpPr>
          <p:spPr>
            <a:xfrm>
              <a:off x="2927241"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65" name="tx2565"/>
            <p:cNvSpPr/>
            <p:nvPr/>
          </p:nvSpPr>
          <p:spPr>
            <a:xfrm>
              <a:off x="322369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66" name="tx2566"/>
            <p:cNvSpPr/>
            <p:nvPr/>
          </p:nvSpPr>
          <p:spPr>
            <a:xfrm>
              <a:off x="3520152"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67" name="tx2567"/>
            <p:cNvSpPr/>
            <p:nvPr/>
          </p:nvSpPr>
          <p:spPr>
            <a:xfrm>
              <a:off x="381660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68" name="tx2568"/>
            <p:cNvSpPr/>
            <p:nvPr/>
          </p:nvSpPr>
          <p:spPr>
            <a:xfrm>
              <a:off x="4113062"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69" name="tx2569"/>
            <p:cNvSpPr/>
            <p:nvPr/>
          </p:nvSpPr>
          <p:spPr>
            <a:xfrm>
              <a:off x="440951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0" name="tx2570"/>
            <p:cNvSpPr/>
            <p:nvPr/>
          </p:nvSpPr>
          <p:spPr>
            <a:xfrm>
              <a:off x="4705972"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1" name="tx2571"/>
            <p:cNvSpPr/>
            <p:nvPr/>
          </p:nvSpPr>
          <p:spPr>
            <a:xfrm>
              <a:off x="5002427"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2" name="tx2572"/>
            <p:cNvSpPr/>
            <p:nvPr/>
          </p:nvSpPr>
          <p:spPr>
            <a:xfrm>
              <a:off x="529888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3" name="tx2573"/>
            <p:cNvSpPr/>
            <p:nvPr/>
          </p:nvSpPr>
          <p:spPr>
            <a:xfrm>
              <a:off x="5595338"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4" name="tx2574"/>
            <p:cNvSpPr/>
            <p:nvPr/>
          </p:nvSpPr>
          <p:spPr>
            <a:xfrm>
              <a:off x="589179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5" name="tx2575"/>
            <p:cNvSpPr/>
            <p:nvPr/>
          </p:nvSpPr>
          <p:spPr>
            <a:xfrm>
              <a:off x="6188248"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6" name="tx2576"/>
            <p:cNvSpPr/>
            <p:nvPr/>
          </p:nvSpPr>
          <p:spPr>
            <a:xfrm>
              <a:off x="648470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7" name="tx2577"/>
            <p:cNvSpPr/>
            <p:nvPr/>
          </p:nvSpPr>
          <p:spPr>
            <a:xfrm>
              <a:off x="6781158"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8" name="tx2578"/>
            <p:cNvSpPr/>
            <p:nvPr/>
          </p:nvSpPr>
          <p:spPr>
            <a:xfrm>
              <a:off x="7077613"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9" name="tx2579"/>
            <p:cNvSpPr/>
            <p:nvPr/>
          </p:nvSpPr>
          <p:spPr>
            <a:xfrm>
              <a:off x="7374069"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0" name="tx2580"/>
            <p:cNvSpPr/>
            <p:nvPr/>
          </p:nvSpPr>
          <p:spPr>
            <a:xfrm>
              <a:off x="7670524"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1" name="tx2581"/>
            <p:cNvSpPr/>
            <p:nvPr/>
          </p:nvSpPr>
          <p:spPr>
            <a:xfrm>
              <a:off x="7966979" y="1798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2" name="tx2582"/>
            <p:cNvSpPr/>
            <p:nvPr/>
          </p:nvSpPr>
          <p:spPr>
            <a:xfrm>
              <a:off x="8263434" y="17984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83" name="tx2583"/>
            <p:cNvSpPr/>
            <p:nvPr/>
          </p:nvSpPr>
          <p:spPr>
            <a:xfrm>
              <a:off x="8559889" y="17984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84" name="tx2584"/>
            <p:cNvSpPr/>
            <p:nvPr/>
          </p:nvSpPr>
          <p:spPr>
            <a:xfrm>
              <a:off x="8856344" y="17984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85" name="tx2585"/>
            <p:cNvSpPr/>
            <p:nvPr/>
          </p:nvSpPr>
          <p:spPr>
            <a:xfrm>
              <a:off x="2037876"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6" name="tx2586"/>
            <p:cNvSpPr/>
            <p:nvPr/>
          </p:nvSpPr>
          <p:spPr>
            <a:xfrm>
              <a:off x="2334331"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7" name="tx2587"/>
            <p:cNvSpPr/>
            <p:nvPr/>
          </p:nvSpPr>
          <p:spPr>
            <a:xfrm>
              <a:off x="2630786"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88" name="tx2588"/>
            <p:cNvSpPr/>
            <p:nvPr/>
          </p:nvSpPr>
          <p:spPr>
            <a:xfrm>
              <a:off x="2927241"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89" name="tx2589"/>
            <p:cNvSpPr/>
            <p:nvPr/>
          </p:nvSpPr>
          <p:spPr>
            <a:xfrm>
              <a:off x="322369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0" name="tx2590"/>
            <p:cNvSpPr/>
            <p:nvPr/>
          </p:nvSpPr>
          <p:spPr>
            <a:xfrm>
              <a:off x="3520152"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1" name="tx2591"/>
            <p:cNvSpPr/>
            <p:nvPr/>
          </p:nvSpPr>
          <p:spPr>
            <a:xfrm>
              <a:off x="381660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2" name="tx2592"/>
            <p:cNvSpPr/>
            <p:nvPr/>
          </p:nvSpPr>
          <p:spPr>
            <a:xfrm>
              <a:off x="4113062"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3" name="tx2593"/>
            <p:cNvSpPr/>
            <p:nvPr/>
          </p:nvSpPr>
          <p:spPr>
            <a:xfrm>
              <a:off x="440951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4" name="tx2594"/>
            <p:cNvSpPr/>
            <p:nvPr/>
          </p:nvSpPr>
          <p:spPr>
            <a:xfrm>
              <a:off x="4705972"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5" name="tx2595"/>
            <p:cNvSpPr/>
            <p:nvPr/>
          </p:nvSpPr>
          <p:spPr>
            <a:xfrm>
              <a:off x="5002427"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6" name="tx2596"/>
            <p:cNvSpPr/>
            <p:nvPr/>
          </p:nvSpPr>
          <p:spPr>
            <a:xfrm>
              <a:off x="529888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7" name="tx2597"/>
            <p:cNvSpPr/>
            <p:nvPr/>
          </p:nvSpPr>
          <p:spPr>
            <a:xfrm>
              <a:off x="5595338"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8" name="tx2598"/>
            <p:cNvSpPr/>
            <p:nvPr/>
          </p:nvSpPr>
          <p:spPr>
            <a:xfrm>
              <a:off x="589179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9" name="tx2599"/>
            <p:cNvSpPr/>
            <p:nvPr/>
          </p:nvSpPr>
          <p:spPr>
            <a:xfrm>
              <a:off x="6188248"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0" name="tx2600"/>
            <p:cNvSpPr/>
            <p:nvPr/>
          </p:nvSpPr>
          <p:spPr>
            <a:xfrm>
              <a:off x="648470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1" name="tx2601"/>
            <p:cNvSpPr/>
            <p:nvPr/>
          </p:nvSpPr>
          <p:spPr>
            <a:xfrm>
              <a:off x="6781158"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2" name="tx2602"/>
            <p:cNvSpPr/>
            <p:nvPr/>
          </p:nvSpPr>
          <p:spPr>
            <a:xfrm>
              <a:off x="7077613"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3" name="tx2603"/>
            <p:cNvSpPr/>
            <p:nvPr/>
          </p:nvSpPr>
          <p:spPr>
            <a:xfrm>
              <a:off x="7374069"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4" name="tx2604"/>
            <p:cNvSpPr/>
            <p:nvPr/>
          </p:nvSpPr>
          <p:spPr>
            <a:xfrm>
              <a:off x="7670524"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5" name="tx2605"/>
            <p:cNvSpPr/>
            <p:nvPr/>
          </p:nvSpPr>
          <p:spPr>
            <a:xfrm>
              <a:off x="7966979"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6" name="tx2606"/>
            <p:cNvSpPr/>
            <p:nvPr/>
          </p:nvSpPr>
          <p:spPr>
            <a:xfrm>
              <a:off x="8263434"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07" name="tx2607"/>
            <p:cNvSpPr/>
            <p:nvPr/>
          </p:nvSpPr>
          <p:spPr>
            <a:xfrm>
              <a:off x="8559889"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8" name="tx2608"/>
            <p:cNvSpPr/>
            <p:nvPr/>
          </p:nvSpPr>
          <p:spPr>
            <a:xfrm>
              <a:off x="8856344" y="1325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9" name="tx2609"/>
            <p:cNvSpPr/>
            <p:nvPr/>
          </p:nvSpPr>
          <p:spPr>
            <a:xfrm>
              <a:off x="2037876"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10" name="tx2610"/>
            <p:cNvSpPr/>
            <p:nvPr/>
          </p:nvSpPr>
          <p:spPr>
            <a:xfrm>
              <a:off x="2334331" y="14046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11" name="tx2611"/>
            <p:cNvSpPr/>
            <p:nvPr/>
          </p:nvSpPr>
          <p:spPr>
            <a:xfrm>
              <a:off x="2630786"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12" name="tx2612"/>
            <p:cNvSpPr/>
            <p:nvPr/>
          </p:nvSpPr>
          <p:spPr>
            <a:xfrm>
              <a:off x="2927241"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3" name="tx2613"/>
            <p:cNvSpPr/>
            <p:nvPr/>
          </p:nvSpPr>
          <p:spPr>
            <a:xfrm>
              <a:off x="322369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4" name="tx2614"/>
            <p:cNvSpPr/>
            <p:nvPr/>
          </p:nvSpPr>
          <p:spPr>
            <a:xfrm>
              <a:off x="3520152"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5" name="tx2615"/>
            <p:cNvSpPr/>
            <p:nvPr/>
          </p:nvSpPr>
          <p:spPr>
            <a:xfrm>
              <a:off x="381660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6" name="tx2616"/>
            <p:cNvSpPr/>
            <p:nvPr/>
          </p:nvSpPr>
          <p:spPr>
            <a:xfrm>
              <a:off x="4113062"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7" name="tx2617"/>
            <p:cNvSpPr/>
            <p:nvPr/>
          </p:nvSpPr>
          <p:spPr>
            <a:xfrm>
              <a:off x="440951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8" name="tx2618"/>
            <p:cNvSpPr/>
            <p:nvPr/>
          </p:nvSpPr>
          <p:spPr>
            <a:xfrm>
              <a:off x="4705972"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9" name="tx2619"/>
            <p:cNvSpPr/>
            <p:nvPr/>
          </p:nvSpPr>
          <p:spPr>
            <a:xfrm>
              <a:off x="5002427"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0" name="tx2620"/>
            <p:cNvSpPr/>
            <p:nvPr/>
          </p:nvSpPr>
          <p:spPr>
            <a:xfrm>
              <a:off x="529888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1" name="tx2621"/>
            <p:cNvSpPr/>
            <p:nvPr/>
          </p:nvSpPr>
          <p:spPr>
            <a:xfrm>
              <a:off x="5595338"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22" name="tx2622"/>
            <p:cNvSpPr/>
            <p:nvPr/>
          </p:nvSpPr>
          <p:spPr>
            <a:xfrm>
              <a:off x="589179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3" name="tx2623"/>
            <p:cNvSpPr/>
            <p:nvPr/>
          </p:nvSpPr>
          <p:spPr>
            <a:xfrm>
              <a:off x="6188248"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4" name="tx2624"/>
            <p:cNvSpPr/>
            <p:nvPr/>
          </p:nvSpPr>
          <p:spPr>
            <a:xfrm>
              <a:off x="648470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5" name="tx2625"/>
            <p:cNvSpPr/>
            <p:nvPr/>
          </p:nvSpPr>
          <p:spPr>
            <a:xfrm>
              <a:off x="6781158"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6" name="tx2626"/>
            <p:cNvSpPr/>
            <p:nvPr/>
          </p:nvSpPr>
          <p:spPr>
            <a:xfrm>
              <a:off x="7077613"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7" name="tx2627"/>
            <p:cNvSpPr/>
            <p:nvPr/>
          </p:nvSpPr>
          <p:spPr>
            <a:xfrm>
              <a:off x="7374069"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8" name="tx2628"/>
            <p:cNvSpPr/>
            <p:nvPr/>
          </p:nvSpPr>
          <p:spPr>
            <a:xfrm>
              <a:off x="7670524"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9" name="tx2629"/>
            <p:cNvSpPr/>
            <p:nvPr/>
          </p:nvSpPr>
          <p:spPr>
            <a:xfrm>
              <a:off x="7966979"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0" name="tx2630"/>
            <p:cNvSpPr/>
            <p:nvPr/>
          </p:nvSpPr>
          <p:spPr>
            <a:xfrm>
              <a:off x="8263434"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1" name="tx2631"/>
            <p:cNvSpPr/>
            <p:nvPr/>
          </p:nvSpPr>
          <p:spPr>
            <a:xfrm>
              <a:off x="8559889"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2" name="tx2632"/>
            <p:cNvSpPr/>
            <p:nvPr/>
          </p:nvSpPr>
          <p:spPr>
            <a:xfrm>
              <a:off x="8856344" y="14046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3" name="tx2633"/>
            <p:cNvSpPr/>
            <p:nvPr/>
          </p:nvSpPr>
          <p:spPr>
            <a:xfrm>
              <a:off x="8856344"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634" name="tx2634"/>
            <p:cNvSpPr/>
            <p:nvPr/>
          </p:nvSpPr>
          <p:spPr>
            <a:xfrm>
              <a:off x="7670524" y="51853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635" name="tx2635"/>
            <p:cNvSpPr/>
            <p:nvPr/>
          </p:nvSpPr>
          <p:spPr>
            <a:xfrm>
              <a:off x="7966979"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636" name="tx2636"/>
            <p:cNvSpPr/>
            <p:nvPr/>
          </p:nvSpPr>
          <p:spPr>
            <a:xfrm>
              <a:off x="8263434"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37" name="tx2637"/>
            <p:cNvSpPr/>
            <p:nvPr/>
          </p:nvSpPr>
          <p:spPr>
            <a:xfrm>
              <a:off x="8559889"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38" name="tx2638"/>
            <p:cNvSpPr/>
            <p:nvPr/>
          </p:nvSpPr>
          <p:spPr>
            <a:xfrm>
              <a:off x="8856344"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639" name="tx2639"/>
            <p:cNvSpPr/>
            <p:nvPr/>
          </p:nvSpPr>
          <p:spPr>
            <a:xfrm>
              <a:off x="2037876"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40" name="tx2640"/>
            <p:cNvSpPr/>
            <p:nvPr/>
          </p:nvSpPr>
          <p:spPr>
            <a:xfrm>
              <a:off x="2334331"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41" name="tx2641"/>
            <p:cNvSpPr/>
            <p:nvPr/>
          </p:nvSpPr>
          <p:spPr>
            <a:xfrm>
              <a:off x="2630786"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42" name="tx2642"/>
            <p:cNvSpPr/>
            <p:nvPr/>
          </p:nvSpPr>
          <p:spPr>
            <a:xfrm>
              <a:off x="2927241"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43" name="tx2643"/>
            <p:cNvSpPr/>
            <p:nvPr/>
          </p:nvSpPr>
          <p:spPr>
            <a:xfrm>
              <a:off x="322369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44" name="tx2644"/>
            <p:cNvSpPr/>
            <p:nvPr/>
          </p:nvSpPr>
          <p:spPr>
            <a:xfrm>
              <a:off x="3520152"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45" name="tx2645"/>
            <p:cNvSpPr/>
            <p:nvPr/>
          </p:nvSpPr>
          <p:spPr>
            <a:xfrm>
              <a:off x="381660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46" name="tx2646"/>
            <p:cNvSpPr/>
            <p:nvPr/>
          </p:nvSpPr>
          <p:spPr>
            <a:xfrm>
              <a:off x="4113062"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47" name="tx2647"/>
            <p:cNvSpPr/>
            <p:nvPr/>
          </p:nvSpPr>
          <p:spPr>
            <a:xfrm>
              <a:off x="440951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48" name="tx2648"/>
            <p:cNvSpPr/>
            <p:nvPr/>
          </p:nvSpPr>
          <p:spPr>
            <a:xfrm>
              <a:off x="4705972"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49" name="tx2649"/>
            <p:cNvSpPr/>
            <p:nvPr/>
          </p:nvSpPr>
          <p:spPr>
            <a:xfrm>
              <a:off x="5002427"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0" name="tx2650"/>
            <p:cNvSpPr/>
            <p:nvPr/>
          </p:nvSpPr>
          <p:spPr>
            <a:xfrm>
              <a:off x="529888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1" name="tx2651"/>
            <p:cNvSpPr/>
            <p:nvPr/>
          </p:nvSpPr>
          <p:spPr>
            <a:xfrm>
              <a:off x="5595338"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2" name="tx2652"/>
            <p:cNvSpPr/>
            <p:nvPr/>
          </p:nvSpPr>
          <p:spPr>
            <a:xfrm>
              <a:off x="589179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53" name="tx2653"/>
            <p:cNvSpPr/>
            <p:nvPr/>
          </p:nvSpPr>
          <p:spPr>
            <a:xfrm>
              <a:off x="6188248"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4" name="tx2654"/>
            <p:cNvSpPr/>
            <p:nvPr/>
          </p:nvSpPr>
          <p:spPr>
            <a:xfrm>
              <a:off x="648470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5" name="tx2655"/>
            <p:cNvSpPr/>
            <p:nvPr/>
          </p:nvSpPr>
          <p:spPr>
            <a:xfrm>
              <a:off x="6781158"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6" name="tx2656"/>
            <p:cNvSpPr/>
            <p:nvPr/>
          </p:nvSpPr>
          <p:spPr>
            <a:xfrm>
              <a:off x="7077613"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7" name="tx2657"/>
            <p:cNvSpPr/>
            <p:nvPr/>
          </p:nvSpPr>
          <p:spPr>
            <a:xfrm>
              <a:off x="7374069"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8" name="tx2658"/>
            <p:cNvSpPr/>
            <p:nvPr/>
          </p:nvSpPr>
          <p:spPr>
            <a:xfrm>
              <a:off x="7670524"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9" name="tx2659"/>
            <p:cNvSpPr/>
            <p:nvPr/>
          </p:nvSpPr>
          <p:spPr>
            <a:xfrm>
              <a:off x="7966979"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0" name="tx2660"/>
            <p:cNvSpPr/>
            <p:nvPr/>
          </p:nvSpPr>
          <p:spPr>
            <a:xfrm>
              <a:off x="8263434"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61" name="tx2661"/>
            <p:cNvSpPr/>
            <p:nvPr/>
          </p:nvSpPr>
          <p:spPr>
            <a:xfrm>
              <a:off x="8559889"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62" name="tx2662"/>
            <p:cNvSpPr/>
            <p:nvPr/>
          </p:nvSpPr>
          <p:spPr>
            <a:xfrm>
              <a:off x="8856344" y="18772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63" name="tx2663"/>
            <p:cNvSpPr/>
            <p:nvPr/>
          </p:nvSpPr>
          <p:spPr>
            <a:xfrm>
              <a:off x="2037876"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64" name="tx2664"/>
            <p:cNvSpPr/>
            <p:nvPr/>
          </p:nvSpPr>
          <p:spPr>
            <a:xfrm>
              <a:off x="2334331"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65" name="tx2665"/>
            <p:cNvSpPr/>
            <p:nvPr/>
          </p:nvSpPr>
          <p:spPr>
            <a:xfrm>
              <a:off x="2630786" y="29011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666" name="tx2666"/>
            <p:cNvSpPr/>
            <p:nvPr/>
          </p:nvSpPr>
          <p:spPr>
            <a:xfrm>
              <a:off x="2927241" y="29021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667" name="tx2667"/>
            <p:cNvSpPr/>
            <p:nvPr/>
          </p:nvSpPr>
          <p:spPr>
            <a:xfrm>
              <a:off x="322369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668" name="tx2668"/>
            <p:cNvSpPr/>
            <p:nvPr/>
          </p:nvSpPr>
          <p:spPr>
            <a:xfrm>
              <a:off x="3520152"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69" name="tx2669"/>
            <p:cNvSpPr/>
            <p:nvPr/>
          </p:nvSpPr>
          <p:spPr>
            <a:xfrm>
              <a:off x="381660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0" name="tx2670"/>
            <p:cNvSpPr/>
            <p:nvPr/>
          </p:nvSpPr>
          <p:spPr>
            <a:xfrm>
              <a:off x="4113062"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1" name="tx2671"/>
            <p:cNvSpPr/>
            <p:nvPr/>
          </p:nvSpPr>
          <p:spPr>
            <a:xfrm>
              <a:off x="440951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2" name="tx2672"/>
            <p:cNvSpPr/>
            <p:nvPr/>
          </p:nvSpPr>
          <p:spPr>
            <a:xfrm>
              <a:off x="4705972"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3" name="tx2673"/>
            <p:cNvSpPr/>
            <p:nvPr/>
          </p:nvSpPr>
          <p:spPr>
            <a:xfrm>
              <a:off x="5002427"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4" name="tx2674"/>
            <p:cNvSpPr/>
            <p:nvPr/>
          </p:nvSpPr>
          <p:spPr>
            <a:xfrm>
              <a:off x="529888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5" name="tx2675"/>
            <p:cNvSpPr/>
            <p:nvPr/>
          </p:nvSpPr>
          <p:spPr>
            <a:xfrm>
              <a:off x="5595338"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6" name="tx2676"/>
            <p:cNvSpPr/>
            <p:nvPr/>
          </p:nvSpPr>
          <p:spPr>
            <a:xfrm>
              <a:off x="589179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7" name="tx2677"/>
            <p:cNvSpPr/>
            <p:nvPr/>
          </p:nvSpPr>
          <p:spPr>
            <a:xfrm>
              <a:off x="6188248"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78" name="tx2678"/>
            <p:cNvSpPr/>
            <p:nvPr/>
          </p:nvSpPr>
          <p:spPr>
            <a:xfrm>
              <a:off x="648470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9" name="tx2679"/>
            <p:cNvSpPr/>
            <p:nvPr/>
          </p:nvSpPr>
          <p:spPr>
            <a:xfrm>
              <a:off x="6781158"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0" name="tx2680"/>
            <p:cNvSpPr/>
            <p:nvPr/>
          </p:nvSpPr>
          <p:spPr>
            <a:xfrm>
              <a:off x="7077613"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1" name="tx2681"/>
            <p:cNvSpPr/>
            <p:nvPr/>
          </p:nvSpPr>
          <p:spPr>
            <a:xfrm>
              <a:off x="7374069"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2" name="tx2682"/>
            <p:cNvSpPr/>
            <p:nvPr/>
          </p:nvSpPr>
          <p:spPr>
            <a:xfrm>
              <a:off x="7670524"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3" name="tx2683"/>
            <p:cNvSpPr/>
            <p:nvPr/>
          </p:nvSpPr>
          <p:spPr>
            <a:xfrm>
              <a:off x="7966979"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84" name="tx2684"/>
            <p:cNvSpPr/>
            <p:nvPr/>
          </p:nvSpPr>
          <p:spPr>
            <a:xfrm>
              <a:off x="8263434"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5" name="tx2685"/>
            <p:cNvSpPr/>
            <p:nvPr/>
          </p:nvSpPr>
          <p:spPr>
            <a:xfrm>
              <a:off x="8559889"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86" name="tx2686"/>
            <p:cNvSpPr/>
            <p:nvPr/>
          </p:nvSpPr>
          <p:spPr>
            <a:xfrm>
              <a:off x="8856344" y="29012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87" name="tx2687"/>
            <p:cNvSpPr/>
            <p:nvPr/>
          </p:nvSpPr>
          <p:spPr>
            <a:xfrm>
              <a:off x="2927241"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88" name="tx2688"/>
            <p:cNvSpPr/>
            <p:nvPr/>
          </p:nvSpPr>
          <p:spPr>
            <a:xfrm>
              <a:off x="3223697"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9" name="tx2689"/>
            <p:cNvSpPr/>
            <p:nvPr/>
          </p:nvSpPr>
          <p:spPr>
            <a:xfrm>
              <a:off x="3520152"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690" name="tx2690"/>
            <p:cNvSpPr/>
            <p:nvPr/>
          </p:nvSpPr>
          <p:spPr>
            <a:xfrm>
              <a:off x="3816607"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691" name="tx2691"/>
            <p:cNvSpPr/>
            <p:nvPr/>
          </p:nvSpPr>
          <p:spPr>
            <a:xfrm>
              <a:off x="4113062"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92" name="tx2692"/>
            <p:cNvSpPr/>
            <p:nvPr/>
          </p:nvSpPr>
          <p:spPr>
            <a:xfrm>
              <a:off x="4409517" y="32950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93" name="tx2693"/>
            <p:cNvSpPr/>
            <p:nvPr/>
          </p:nvSpPr>
          <p:spPr>
            <a:xfrm>
              <a:off x="4705972"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94" name="tx2694"/>
            <p:cNvSpPr/>
            <p:nvPr/>
          </p:nvSpPr>
          <p:spPr>
            <a:xfrm>
              <a:off x="5002427"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95" name="tx2695"/>
            <p:cNvSpPr/>
            <p:nvPr/>
          </p:nvSpPr>
          <p:spPr>
            <a:xfrm>
              <a:off x="529888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6" name="tx2696"/>
            <p:cNvSpPr/>
            <p:nvPr/>
          </p:nvSpPr>
          <p:spPr>
            <a:xfrm>
              <a:off x="5595338"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7" name="tx2697"/>
            <p:cNvSpPr/>
            <p:nvPr/>
          </p:nvSpPr>
          <p:spPr>
            <a:xfrm>
              <a:off x="589179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98" name="tx2698"/>
            <p:cNvSpPr/>
            <p:nvPr/>
          </p:nvSpPr>
          <p:spPr>
            <a:xfrm>
              <a:off x="6188248"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99" name="tx2699"/>
            <p:cNvSpPr/>
            <p:nvPr/>
          </p:nvSpPr>
          <p:spPr>
            <a:xfrm>
              <a:off x="648470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00" name="tx2700"/>
            <p:cNvSpPr/>
            <p:nvPr/>
          </p:nvSpPr>
          <p:spPr>
            <a:xfrm>
              <a:off x="6781158"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1" name="tx2701"/>
            <p:cNvSpPr/>
            <p:nvPr/>
          </p:nvSpPr>
          <p:spPr>
            <a:xfrm>
              <a:off x="7077613"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02" name="tx2702"/>
            <p:cNvSpPr/>
            <p:nvPr/>
          </p:nvSpPr>
          <p:spPr>
            <a:xfrm>
              <a:off x="7374069"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03" name="tx2703"/>
            <p:cNvSpPr/>
            <p:nvPr/>
          </p:nvSpPr>
          <p:spPr>
            <a:xfrm>
              <a:off x="7670524"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4" name="tx2704"/>
            <p:cNvSpPr/>
            <p:nvPr/>
          </p:nvSpPr>
          <p:spPr>
            <a:xfrm>
              <a:off x="7966979" y="32950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05" name="tx2705"/>
            <p:cNvSpPr/>
            <p:nvPr/>
          </p:nvSpPr>
          <p:spPr>
            <a:xfrm>
              <a:off x="8263434" y="32950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06" name="tx2706"/>
            <p:cNvSpPr/>
            <p:nvPr/>
          </p:nvSpPr>
          <p:spPr>
            <a:xfrm>
              <a:off x="8559889"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07" name="tx2707"/>
            <p:cNvSpPr/>
            <p:nvPr/>
          </p:nvSpPr>
          <p:spPr>
            <a:xfrm>
              <a:off x="8856344" y="32950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8" name="tx2708"/>
            <p:cNvSpPr/>
            <p:nvPr/>
          </p:nvSpPr>
          <p:spPr>
            <a:xfrm>
              <a:off x="2037876"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9" name="tx2709"/>
            <p:cNvSpPr/>
            <p:nvPr/>
          </p:nvSpPr>
          <p:spPr>
            <a:xfrm>
              <a:off x="2334331"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0" name="tx2710"/>
            <p:cNvSpPr/>
            <p:nvPr/>
          </p:nvSpPr>
          <p:spPr>
            <a:xfrm>
              <a:off x="2630786"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1" name="tx2711"/>
            <p:cNvSpPr/>
            <p:nvPr/>
          </p:nvSpPr>
          <p:spPr>
            <a:xfrm>
              <a:off x="2927241"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12" name="tx2712"/>
            <p:cNvSpPr/>
            <p:nvPr/>
          </p:nvSpPr>
          <p:spPr>
            <a:xfrm>
              <a:off x="322369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3" name="tx2713"/>
            <p:cNvSpPr/>
            <p:nvPr/>
          </p:nvSpPr>
          <p:spPr>
            <a:xfrm>
              <a:off x="3520152"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14" name="tx2714"/>
            <p:cNvSpPr/>
            <p:nvPr/>
          </p:nvSpPr>
          <p:spPr>
            <a:xfrm>
              <a:off x="381660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5" name="tx2715"/>
            <p:cNvSpPr/>
            <p:nvPr/>
          </p:nvSpPr>
          <p:spPr>
            <a:xfrm>
              <a:off x="4113062"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6" name="tx2716"/>
            <p:cNvSpPr/>
            <p:nvPr/>
          </p:nvSpPr>
          <p:spPr>
            <a:xfrm>
              <a:off x="440951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7" name="tx2717"/>
            <p:cNvSpPr/>
            <p:nvPr/>
          </p:nvSpPr>
          <p:spPr>
            <a:xfrm>
              <a:off x="4705972"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8" name="tx2718"/>
            <p:cNvSpPr/>
            <p:nvPr/>
          </p:nvSpPr>
          <p:spPr>
            <a:xfrm>
              <a:off x="5002427"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9" name="tx2719"/>
            <p:cNvSpPr/>
            <p:nvPr/>
          </p:nvSpPr>
          <p:spPr>
            <a:xfrm>
              <a:off x="529888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0" name="tx2720"/>
            <p:cNvSpPr/>
            <p:nvPr/>
          </p:nvSpPr>
          <p:spPr>
            <a:xfrm>
              <a:off x="5595338"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21" name="tx2721"/>
            <p:cNvSpPr/>
            <p:nvPr/>
          </p:nvSpPr>
          <p:spPr>
            <a:xfrm>
              <a:off x="589179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2" name="tx2722"/>
            <p:cNvSpPr/>
            <p:nvPr/>
          </p:nvSpPr>
          <p:spPr>
            <a:xfrm>
              <a:off x="6188248"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3" name="tx2723"/>
            <p:cNvSpPr/>
            <p:nvPr/>
          </p:nvSpPr>
          <p:spPr>
            <a:xfrm>
              <a:off x="648470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4" name="tx2724"/>
            <p:cNvSpPr/>
            <p:nvPr/>
          </p:nvSpPr>
          <p:spPr>
            <a:xfrm>
              <a:off x="6781158"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5" name="tx2725"/>
            <p:cNvSpPr/>
            <p:nvPr/>
          </p:nvSpPr>
          <p:spPr>
            <a:xfrm>
              <a:off x="7077613"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6" name="tx2726"/>
            <p:cNvSpPr/>
            <p:nvPr/>
          </p:nvSpPr>
          <p:spPr>
            <a:xfrm>
              <a:off x="7374069"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7" name="tx2727"/>
            <p:cNvSpPr/>
            <p:nvPr/>
          </p:nvSpPr>
          <p:spPr>
            <a:xfrm>
              <a:off x="7670524"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8" name="tx2728"/>
            <p:cNvSpPr/>
            <p:nvPr/>
          </p:nvSpPr>
          <p:spPr>
            <a:xfrm>
              <a:off x="7966979"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9" name="tx2729"/>
            <p:cNvSpPr/>
            <p:nvPr/>
          </p:nvSpPr>
          <p:spPr>
            <a:xfrm>
              <a:off x="8263434"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0" name="tx2730"/>
            <p:cNvSpPr/>
            <p:nvPr/>
          </p:nvSpPr>
          <p:spPr>
            <a:xfrm>
              <a:off x="8559889"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31" name="tx2731"/>
            <p:cNvSpPr/>
            <p:nvPr/>
          </p:nvSpPr>
          <p:spPr>
            <a:xfrm>
              <a:off x="8856344" y="1562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32" name="tx2732"/>
            <p:cNvSpPr/>
            <p:nvPr/>
          </p:nvSpPr>
          <p:spPr>
            <a:xfrm>
              <a:off x="2037876"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33" name="tx2733"/>
            <p:cNvSpPr/>
            <p:nvPr/>
          </p:nvSpPr>
          <p:spPr>
            <a:xfrm>
              <a:off x="2334331"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4" name="tx2734"/>
            <p:cNvSpPr/>
            <p:nvPr/>
          </p:nvSpPr>
          <p:spPr>
            <a:xfrm>
              <a:off x="2630786" y="4712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735" name="tx2735"/>
            <p:cNvSpPr/>
            <p:nvPr/>
          </p:nvSpPr>
          <p:spPr>
            <a:xfrm>
              <a:off x="2927241" y="4712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736" name="tx2736"/>
            <p:cNvSpPr/>
            <p:nvPr/>
          </p:nvSpPr>
          <p:spPr>
            <a:xfrm>
              <a:off x="322369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737" name="tx2737"/>
            <p:cNvSpPr/>
            <p:nvPr/>
          </p:nvSpPr>
          <p:spPr>
            <a:xfrm>
              <a:off x="3520152"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738" name="tx2738"/>
            <p:cNvSpPr/>
            <p:nvPr/>
          </p:nvSpPr>
          <p:spPr>
            <a:xfrm>
              <a:off x="381660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39" name="tx2739"/>
            <p:cNvSpPr/>
            <p:nvPr/>
          </p:nvSpPr>
          <p:spPr>
            <a:xfrm>
              <a:off x="4113062"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40" name="tx2740"/>
            <p:cNvSpPr/>
            <p:nvPr/>
          </p:nvSpPr>
          <p:spPr>
            <a:xfrm>
              <a:off x="4409517" y="4712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41" name="tx2741"/>
            <p:cNvSpPr/>
            <p:nvPr/>
          </p:nvSpPr>
          <p:spPr>
            <a:xfrm>
              <a:off x="4705972"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42" name="tx2742"/>
            <p:cNvSpPr/>
            <p:nvPr/>
          </p:nvSpPr>
          <p:spPr>
            <a:xfrm>
              <a:off x="5002427"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743" name="tx2743"/>
            <p:cNvSpPr/>
            <p:nvPr/>
          </p:nvSpPr>
          <p:spPr>
            <a:xfrm>
              <a:off x="529888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44" name="tx2744"/>
            <p:cNvSpPr/>
            <p:nvPr/>
          </p:nvSpPr>
          <p:spPr>
            <a:xfrm>
              <a:off x="5595338"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45" name="tx2745"/>
            <p:cNvSpPr/>
            <p:nvPr/>
          </p:nvSpPr>
          <p:spPr>
            <a:xfrm>
              <a:off x="589179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46" name="tx2746"/>
            <p:cNvSpPr/>
            <p:nvPr/>
          </p:nvSpPr>
          <p:spPr>
            <a:xfrm>
              <a:off x="6188248"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47" name="tx2747"/>
            <p:cNvSpPr/>
            <p:nvPr/>
          </p:nvSpPr>
          <p:spPr>
            <a:xfrm>
              <a:off x="648470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48" name="tx2748"/>
            <p:cNvSpPr/>
            <p:nvPr/>
          </p:nvSpPr>
          <p:spPr>
            <a:xfrm>
              <a:off x="6781158"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49" name="tx2749"/>
            <p:cNvSpPr/>
            <p:nvPr/>
          </p:nvSpPr>
          <p:spPr>
            <a:xfrm>
              <a:off x="7077613"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0" name="tx2750"/>
            <p:cNvSpPr/>
            <p:nvPr/>
          </p:nvSpPr>
          <p:spPr>
            <a:xfrm>
              <a:off x="7374069" y="471392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751" name="tx2751"/>
            <p:cNvSpPr/>
            <p:nvPr/>
          </p:nvSpPr>
          <p:spPr>
            <a:xfrm>
              <a:off x="7670524" y="4712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52" name="tx2752"/>
            <p:cNvSpPr/>
            <p:nvPr/>
          </p:nvSpPr>
          <p:spPr>
            <a:xfrm>
              <a:off x="7966979"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753" name="tx2753"/>
            <p:cNvSpPr/>
            <p:nvPr/>
          </p:nvSpPr>
          <p:spPr>
            <a:xfrm>
              <a:off x="8263434"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754" name="tx2754"/>
            <p:cNvSpPr/>
            <p:nvPr/>
          </p:nvSpPr>
          <p:spPr>
            <a:xfrm>
              <a:off x="8856344"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755" name="tx2755"/>
            <p:cNvSpPr/>
            <p:nvPr/>
          </p:nvSpPr>
          <p:spPr>
            <a:xfrm>
              <a:off x="2037876"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2756" name="tx2756"/>
            <p:cNvSpPr/>
            <p:nvPr/>
          </p:nvSpPr>
          <p:spPr>
            <a:xfrm>
              <a:off x="4409517"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2757" name="tx2757"/>
            <p:cNvSpPr/>
            <p:nvPr/>
          </p:nvSpPr>
          <p:spPr>
            <a:xfrm>
              <a:off x="4705972"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758" name="tx2758"/>
            <p:cNvSpPr/>
            <p:nvPr/>
          </p:nvSpPr>
          <p:spPr>
            <a:xfrm>
              <a:off x="5002427"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759" name="tx2759"/>
            <p:cNvSpPr/>
            <p:nvPr/>
          </p:nvSpPr>
          <p:spPr>
            <a:xfrm>
              <a:off x="5298883" y="54226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760" name="tx2760"/>
            <p:cNvSpPr/>
            <p:nvPr/>
          </p:nvSpPr>
          <p:spPr>
            <a:xfrm>
              <a:off x="5595338"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761" name="tx2761"/>
            <p:cNvSpPr/>
            <p:nvPr/>
          </p:nvSpPr>
          <p:spPr>
            <a:xfrm>
              <a:off x="589179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62" name="tx2762"/>
            <p:cNvSpPr/>
            <p:nvPr/>
          </p:nvSpPr>
          <p:spPr>
            <a:xfrm>
              <a:off x="6188248"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63" name="tx2763"/>
            <p:cNvSpPr/>
            <p:nvPr/>
          </p:nvSpPr>
          <p:spPr>
            <a:xfrm>
              <a:off x="648470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764" name="tx2764"/>
            <p:cNvSpPr/>
            <p:nvPr/>
          </p:nvSpPr>
          <p:spPr>
            <a:xfrm>
              <a:off x="6781158"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65" name="tx2765"/>
            <p:cNvSpPr/>
            <p:nvPr/>
          </p:nvSpPr>
          <p:spPr>
            <a:xfrm>
              <a:off x="7077613"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766" name="tx2766"/>
            <p:cNvSpPr/>
            <p:nvPr/>
          </p:nvSpPr>
          <p:spPr>
            <a:xfrm>
              <a:off x="7374069" y="54226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767" name="tx2767"/>
            <p:cNvSpPr/>
            <p:nvPr/>
          </p:nvSpPr>
          <p:spPr>
            <a:xfrm>
              <a:off x="7670524"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768" name="tx2768"/>
            <p:cNvSpPr/>
            <p:nvPr/>
          </p:nvSpPr>
          <p:spPr>
            <a:xfrm>
              <a:off x="7966979"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769" name="tx2769"/>
            <p:cNvSpPr/>
            <p:nvPr/>
          </p:nvSpPr>
          <p:spPr>
            <a:xfrm>
              <a:off x="8559889"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770" name="tx2770"/>
            <p:cNvSpPr/>
            <p:nvPr/>
          </p:nvSpPr>
          <p:spPr>
            <a:xfrm>
              <a:off x="2037876" y="53429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71" name="tx2771"/>
            <p:cNvSpPr/>
            <p:nvPr/>
          </p:nvSpPr>
          <p:spPr>
            <a:xfrm>
              <a:off x="2334331"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72" name="tx2772"/>
            <p:cNvSpPr/>
            <p:nvPr/>
          </p:nvSpPr>
          <p:spPr>
            <a:xfrm>
              <a:off x="2630786"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3" name="tx2773"/>
            <p:cNvSpPr/>
            <p:nvPr/>
          </p:nvSpPr>
          <p:spPr>
            <a:xfrm>
              <a:off x="2927241"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774" name="tx2774"/>
            <p:cNvSpPr/>
            <p:nvPr/>
          </p:nvSpPr>
          <p:spPr>
            <a:xfrm>
              <a:off x="4113062" y="53429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775" name="tx2775"/>
            <p:cNvSpPr/>
            <p:nvPr/>
          </p:nvSpPr>
          <p:spPr>
            <a:xfrm>
              <a:off x="5595338"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776" name="tx2776"/>
            <p:cNvSpPr/>
            <p:nvPr/>
          </p:nvSpPr>
          <p:spPr>
            <a:xfrm>
              <a:off x="5891793"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77" name="tx2777"/>
            <p:cNvSpPr/>
            <p:nvPr/>
          </p:nvSpPr>
          <p:spPr>
            <a:xfrm>
              <a:off x="6188248"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78" name="tx2778"/>
            <p:cNvSpPr/>
            <p:nvPr/>
          </p:nvSpPr>
          <p:spPr>
            <a:xfrm>
              <a:off x="6484703" y="53438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779" name="tx2779"/>
            <p:cNvSpPr/>
            <p:nvPr/>
          </p:nvSpPr>
          <p:spPr>
            <a:xfrm>
              <a:off x="6781158" y="53438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780" name="tx2780"/>
            <p:cNvSpPr/>
            <p:nvPr/>
          </p:nvSpPr>
          <p:spPr>
            <a:xfrm>
              <a:off x="7077613"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781" name="tx2781"/>
            <p:cNvSpPr/>
            <p:nvPr/>
          </p:nvSpPr>
          <p:spPr>
            <a:xfrm>
              <a:off x="7670524"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82" name="tx2782"/>
            <p:cNvSpPr/>
            <p:nvPr/>
          </p:nvSpPr>
          <p:spPr>
            <a:xfrm>
              <a:off x="7966979"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2783" name="tx2783"/>
            <p:cNvSpPr/>
            <p:nvPr/>
          </p:nvSpPr>
          <p:spPr>
            <a:xfrm>
              <a:off x="8263434"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784" name="tx2784"/>
            <p:cNvSpPr/>
            <p:nvPr/>
          </p:nvSpPr>
          <p:spPr>
            <a:xfrm>
              <a:off x="8559889"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85" name="tx2785"/>
            <p:cNvSpPr/>
            <p:nvPr/>
          </p:nvSpPr>
          <p:spPr>
            <a:xfrm>
              <a:off x="8856344"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86" name="tx2786"/>
            <p:cNvSpPr/>
            <p:nvPr/>
          </p:nvSpPr>
          <p:spPr>
            <a:xfrm>
              <a:off x="2037876" y="51863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787" name="tx2787"/>
            <p:cNvSpPr/>
            <p:nvPr/>
          </p:nvSpPr>
          <p:spPr>
            <a:xfrm>
              <a:off x="2334331"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788" name="tx2788"/>
            <p:cNvSpPr/>
            <p:nvPr/>
          </p:nvSpPr>
          <p:spPr>
            <a:xfrm>
              <a:off x="2630786"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789" name="tx2789"/>
            <p:cNvSpPr/>
            <p:nvPr/>
          </p:nvSpPr>
          <p:spPr>
            <a:xfrm>
              <a:off x="2927241"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790" name="tx2790"/>
            <p:cNvSpPr/>
            <p:nvPr/>
          </p:nvSpPr>
          <p:spPr>
            <a:xfrm>
              <a:off x="3223697" y="51853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791" name="tx2791"/>
            <p:cNvSpPr/>
            <p:nvPr/>
          </p:nvSpPr>
          <p:spPr>
            <a:xfrm>
              <a:off x="3520152"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792" name="tx2792"/>
            <p:cNvSpPr/>
            <p:nvPr/>
          </p:nvSpPr>
          <p:spPr>
            <a:xfrm>
              <a:off x="3816607"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793" name="tx2793"/>
            <p:cNvSpPr/>
            <p:nvPr/>
          </p:nvSpPr>
          <p:spPr>
            <a:xfrm>
              <a:off x="4113062"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794" name="tx2794"/>
            <p:cNvSpPr/>
            <p:nvPr/>
          </p:nvSpPr>
          <p:spPr>
            <a:xfrm>
              <a:off x="4409517" y="51853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795" name="tx2795"/>
            <p:cNvSpPr/>
            <p:nvPr/>
          </p:nvSpPr>
          <p:spPr>
            <a:xfrm>
              <a:off x="4705972" y="51871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796" name="tx2796"/>
            <p:cNvSpPr/>
            <p:nvPr/>
          </p:nvSpPr>
          <p:spPr>
            <a:xfrm>
              <a:off x="5002427" y="51863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797" name="tx2797"/>
            <p:cNvSpPr/>
            <p:nvPr/>
          </p:nvSpPr>
          <p:spPr>
            <a:xfrm>
              <a:off x="5298883" y="51871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798" name="tx2798"/>
            <p:cNvSpPr/>
            <p:nvPr/>
          </p:nvSpPr>
          <p:spPr>
            <a:xfrm>
              <a:off x="5595338"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799" name="tx2799"/>
            <p:cNvSpPr/>
            <p:nvPr/>
          </p:nvSpPr>
          <p:spPr>
            <a:xfrm>
              <a:off x="589179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800" name="tx2800"/>
            <p:cNvSpPr/>
            <p:nvPr/>
          </p:nvSpPr>
          <p:spPr>
            <a:xfrm>
              <a:off x="6188248"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01" name="tx2801"/>
            <p:cNvSpPr/>
            <p:nvPr/>
          </p:nvSpPr>
          <p:spPr>
            <a:xfrm>
              <a:off x="648470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02" name="tx2802"/>
            <p:cNvSpPr/>
            <p:nvPr/>
          </p:nvSpPr>
          <p:spPr>
            <a:xfrm>
              <a:off x="6781158"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03" name="tx2803"/>
            <p:cNvSpPr/>
            <p:nvPr/>
          </p:nvSpPr>
          <p:spPr>
            <a:xfrm>
              <a:off x="7077613"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804" name="tx2804"/>
            <p:cNvSpPr/>
            <p:nvPr/>
          </p:nvSpPr>
          <p:spPr>
            <a:xfrm>
              <a:off x="7374069" y="5185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805" name="tx2805"/>
            <p:cNvSpPr/>
            <p:nvPr/>
          </p:nvSpPr>
          <p:spPr>
            <a:xfrm>
              <a:off x="8559889" y="48703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806" name="tx2806"/>
            <p:cNvSpPr/>
            <p:nvPr/>
          </p:nvSpPr>
          <p:spPr>
            <a:xfrm>
              <a:off x="8856344" y="4871284"/>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07" name="tx2807"/>
            <p:cNvSpPr/>
            <p:nvPr/>
          </p:nvSpPr>
          <p:spPr>
            <a:xfrm>
              <a:off x="2037876" y="558017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08" name="tx2808"/>
            <p:cNvSpPr/>
            <p:nvPr/>
          </p:nvSpPr>
          <p:spPr>
            <a:xfrm>
              <a:off x="2334331" y="558017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09" name="tx2809"/>
            <p:cNvSpPr/>
            <p:nvPr/>
          </p:nvSpPr>
          <p:spPr>
            <a:xfrm>
              <a:off x="2630786" y="558017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10" name="tx2810"/>
            <p:cNvSpPr/>
            <p:nvPr/>
          </p:nvSpPr>
          <p:spPr>
            <a:xfrm>
              <a:off x="2927241" y="558017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11" name="tx2811"/>
            <p:cNvSpPr/>
            <p:nvPr/>
          </p:nvSpPr>
          <p:spPr>
            <a:xfrm>
              <a:off x="3223697" y="558017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12" name="tx2812"/>
            <p:cNvSpPr/>
            <p:nvPr/>
          </p:nvSpPr>
          <p:spPr>
            <a:xfrm>
              <a:off x="3520152" y="558017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13" name="tx2813"/>
            <p:cNvSpPr/>
            <p:nvPr/>
          </p:nvSpPr>
          <p:spPr>
            <a:xfrm>
              <a:off x="3816607" y="558017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14" name="tx2814"/>
            <p:cNvSpPr/>
            <p:nvPr/>
          </p:nvSpPr>
          <p:spPr>
            <a:xfrm>
              <a:off x="7374069"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815" name="tx2815"/>
            <p:cNvSpPr/>
            <p:nvPr/>
          </p:nvSpPr>
          <p:spPr>
            <a:xfrm>
              <a:off x="7966979" y="5579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816" name="tx2816"/>
            <p:cNvSpPr/>
            <p:nvPr/>
          </p:nvSpPr>
          <p:spPr>
            <a:xfrm>
              <a:off x="8559889" y="5579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817" name="tx2817"/>
            <p:cNvSpPr/>
            <p:nvPr/>
          </p:nvSpPr>
          <p:spPr>
            <a:xfrm>
              <a:off x="3223697"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818" name="tx2818"/>
            <p:cNvSpPr/>
            <p:nvPr/>
          </p:nvSpPr>
          <p:spPr>
            <a:xfrm>
              <a:off x="3520152" y="565911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819" name="tx2819"/>
            <p:cNvSpPr/>
            <p:nvPr/>
          </p:nvSpPr>
          <p:spPr>
            <a:xfrm>
              <a:off x="3816607" y="565911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820" name="tx2820"/>
            <p:cNvSpPr/>
            <p:nvPr/>
          </p:nvSpPr>
          <p:spPr>
            <a:xfrm>
              <a:off x="4113062"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821" name="tx2821"/>
            <p:cNvSpPr/>
            <p:nvPr/>
          </p:nvSpPr>
          <p:spPr>
            <a:xfrm>
              <a:off x="4409517" y="5658232"/>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22" name="tx2822"/>
            <p:cNvSpPr/>
            <p:nvPr/>
          </p:nvSpPr>
          <p:spPr>
            <a:xfrm>
              <a:off x="4705972" y="5658232"/>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23" name="tx2823"/>
            <p:cNvSpPr/>
            <p:nvPr/>
          </p:nvSpPr>
          <p:spPr>
            <a:xfrm>
              <a:off x="5002427" y="565911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824" name="tx2824"/>
            <p:cNvSpPr/>
            <p:nvPr/>
          </p:nvSpPr>
          <p:spPr>
            <a:xfrm>
              <a:off x="5298883"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825" name="tx2825"/>
            <p:cNvSpPr/>
            <p:nvPr/>
          </p:nvSpPr>
          <p:spPr>
            <a:xfrm>
              <a:off x="5595338"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826" name="tx2826"/>
            <p:cNvSpPr/>
            <p:nvPr/>
          </p:nvSpPr>
          <p:spPr>
            <a:xfrm>
              <a:off x="5891793"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827" name="tx2827"/>
            <p:cNvSpPr/>
            <p:nvPr/>
          </p:nvSpPr>
          <p:spPr>
            <a:xfrm>
              <a:off x="6188248"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828" name="tx2828"/>
            <p:cNvSpPr/>
            <p:nvPr/>
          </p:nvSpPr>
          <p:spPr>
            <a:xfrm>
              <a:off x="6484703"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29" name="tx2829"/>
            <p:cNvSpPr/>
            <p:nvPr/>
          </p:nvSpPr>
          <p:spPr>
            <a:xfrm>
              <a:off x="6781158" y="5657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830" name="tx2830"/>
            <p:cNvSpPr/>
            <p:nvPr/>
          </p:nvSpPr>
          <p:spPr>
            <a:xfrm>
              <a:off x="7077613"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831" name="tx2831"/>
            <p:cNvSpPr/>
            <p:nvPr/>
          </p:nvSpPr>
          <p:spPr>
            <a:xfrm>
              <a:off x="7374069"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832" name="tx2832"/>
            <p:cNvSpPr/>
            <p:nvPr/>
          </p:nvSpPr>
          <p:spPr>
            <a:xfrm>
              <a:off x="7670524"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833" name="tx2833"/>
            <p:cNvSpPr/>
            <p:nvPr/>
          </p:nvSpPr>
          <p:spPr>
            <a:xfrm>
              <a:off x="7966979"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34" name="tx2834"/>
            <p:cNvSpPr/>
            <p:nvPr/>
          </p:nvSpPr>
          <p:spPr>
            <a:xfrm>
              <a:off x="2037876"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35" name="tx2835"/>
            <p:cNvSpPr/>
            <p:nvPr/>
          </p:nvSpPr>
          <p:spPr>
            <a:xfrm>
              <a:off x="2334331"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36" name="tx2836"/>
            <p:cNvSpPr/>
            <p:nvPr/>
          </p:nvSpPr>
          <p:spPr>
            <a:xfrm>
              <a:off x="2630786"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837" name="tx2837"/>
            <p:cNvSpPr/>
            <p:nvPr/>
          </p:nvSpPr>
          <p:spPr>
            <a:xfrm>
              <a:off x="2927241"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838" name="tx2838"/>
            <p:cNvSpPr/>
            <p:nvPr/>
          </p:nvSpPr>
          <p:spPr>
            <a:xfrm>
              <a:off x="8263434"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39" name="tx2839"/>
            <p:cNvSpPr/>
            <p:nvPr/>
          </p:nvSpPr>
          <p:spPr>
            <a:xfrm>
              <a:off x="8559889" y="5658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840" name="tx2840"/>
            <p:cNvSpPr/>
            <p:nvPr/>
          </p:nvSpPr>
          <p:spPr>
            <a:xfrm>
              <a:off x="2630786"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841" name="tx2841"/>
            <p:cNvSpPr/>
            <p:nvPr/>
          </p:nvSpPr>
          <p:spPr>
            <a:xfrm>
              <a:off x="2927241" y="52641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842" name="tx2842"/>
            <p:cNvSpPr/>
            <p:nvPr/>
          </p:nvSpPr>
          <p:spPr>
            <a:xfrm>
              <a:off x="3223697" y="52641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843" name="tx2843"/>
            <p:cNvSpPr/>
            <p:nvPr/>
          </p:nvSpPr>
          <p:spPr>
            <a:xfrm>
              <a:off x="6781158" y="550158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844" name="tx2844"/>
            <p:cNvSpPr/>
            <p:nvPr/>
          </p:nvSpPr>
          <p:spPr>
            <a:xfrm>
              <a:off x="7077613"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845" name="tx2845"/>
            <p:cNvSpPr/>
            <p:nvPr/>
          </p:nvSpPr>
          <p:spPr>
            <a:xfrm>
              <a:off x="7374069" y="55013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846" name="tx2846"/>
            <p:cNvSpPr/>
            <p:nvPr/>
          </p:nvSpPr>
          <p:spPr>
            <a:xfrm>
              <a:off x="7670524" y="55004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847" name="tx2847"/>
            <p:cNvSpPr/>
            <p:nvPr/>
          </p:nvSpPr>
          <p:spPr>
            <a:xfrm>
              <a:off x="7966979" y="55013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2848" name="tx2848"/>
            <p:cNvSpPr/>
            <p:nvPr/>
          </p:nvSpPr>
          <p:spPr>
            <a:xfrm>
              <a:off x="8263434" y="55004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2849" name="tx2849"/>
            <p:cNvSpPr/>
            <p:nvPr/>
          </p:nvSpPr>
          <p:spPr>
            <a:xfrm>
              <a:off x="8559889" y="55004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850" name="tx2850"/>
            <p:cNvSpPr/>
            <p:nvPr/>
          </p:nvSpPr>
          <p:spPr>
            <a:xfrm>
              <a:off x="8856344" y="55013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2851" name="tx2851"/>
            <p:cNvSpPr/>
            <p:nvPr/>
          </p:nvSpPr>
          <p:spPr>
            <a:xfrm>
              <a:off x="233433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852" name="tx2852"/>
            <p:cNvSpPr/>
            <p:nvPr/>
          </p:nvSpPr>
          <p:spPr>
            <a:xfrm>
              <a:off x="8559889" y="4397985"/>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853" name="tx2853"/>
            <p:cNvSpPr/>
            <p:nvPr/>
          </p:nvSpPr>
          <p:spPr>
            <a:xfrm>
              <a:off x="7966979" y="510687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54" name="tx2854"/>
            <p:cNvSpPr/>
            <p:nvPr/>
          </p:nvSpPr>
          <p:spPr>
            <a:xfrm>
              <a:off x="8263434" y="5106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855" name="tx2855"/>
            <p:cNvSpPr/>
            <p:nvPr/>
          </p:nvSpPr>
          <p:spPr>
            <a:xfrm>
              <a:off x="8559889" y="47128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856" name="tx2856"/>
            <p:cNvSpPr/>
            <p:nvPr/>
          </p:nvSpPr>
          <p:spPr>
            <a:xfrm>
              <a:off x="2334331"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857" name="tx2857"/>
            <p:cNvSpPr/>
            <p:nvPr/>
          </p:nvSpPr>
          <p:spPr>
            <a:xfrm>
              <a:off x="2630786"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858" name="tx2858"/>
            <p:cNvSpPr/>
            <p:nvPr/>
          </p:nvSpPr>
          <p:spPr>
            <a:xfrm>
              <a:off x="2927241"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859" name="tx2859"/>
            <p:cNvSpPr/>
            <p:nvPr/>
          </p:nvSpPr>
          <p:spPr>
            <a:xfrm>
              <a:off x="3223697" y="542264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860" name="tx2860"/>
            <p:cNvSpPr/>
            <p:nvPr/>
          </p:nvSpPr>
          <p:spPr>
            <a:xfrm>
              <a:off x="3520152" y="54216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861" name="tx2861"/>
            <p:cNvSpPr/>
            <p:nvPr/>
          </p:nvSpPr>
          <p:spPr>
            <a:xfrm>
              <a:off x="3816607"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862" name="tx2862"/>
            <p:cNvSpPr/>
            <p:nvPr/>
          </p:nvSpPr>
          <p:spPr>
            <a:xfrm>
              <a:off x="4113062"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863" name="tx2863"/>
            <p:cNvSpPr/>
            <p:nvPr/>
          </p:nvSpPr>
          <p:spPr>
            <a:xfrm>
              <a:off x="8263434" y="54217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864" name="tx2864"/>
            <p:cNvSpPr/>
            <p:nvPr/>
          </p:nvSpPr>
          <p:spPr>
            <a:xfrm>
              <a:off x="3223697"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2865" name="tx2865"/>
            <p:cNvSpPr/>
            <p:nvPr/>
          </p:nvSpPr>
          <p:spPr>
            <a:xfrm>
              <a:off x="3520152" y="53438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866" name="tx2866"/>
            <p:cNvSpPr/>
            <p:nvPr/>
          </p:nvSpPr>
          <p:spPr>
            <a:xfrm>
              <a:off x="3816607" y="534317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867" name="tx2867"/>
            <p:cNvSpPr/>
            <p:nvPr/>
          </p:nvSpPr>
          <p:spPr>
            <a:xfrm>
              <a:off x="4409517" y="534405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868" name="tx2868"/>
            <p:cNvSpPr/>
            <p:nvPr/>
          </p:nvSpPr>
          <p:spPr>
            <a:xfrm>
              <a:off x="4705972" y="534317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869" name="tx2869"/>
            <p:cNvSpPr/>
            <p:nvPr/>
          </p:nvSpPr>
          <p:spPr>
            <a:xfrm>
              <a:off x="5002427"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870" name="tx2870"/>
            <p:cNvSpPr/>
            <p:nvPr/>
          </p:nvSpPr>
          <p:spPr>
            <a:xfrm>
              <a:off x="5298883"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871" name="tx2871"/>
            <p:cNvSpPr/>
            <p:nvPr/>
          </p:nvSpPr>
          <p:spPr>
            <a:xfrm>
              <a:off x="7374069" y="5342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872" name="tx2872"/>
            <p:cNvSpPr/>
            <p:nvPr/>
          </p:nvSpPr>
          <p:spPr>
            <a:xfrm>
              <a:off x="195375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873" name="tx2873"/>
            <p:cNvSpPr/>
            <p:nvPr/>
          </p:nvSpPr>
          <p:spPr>
            <a:xfrm>
              <a:off x="225021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874" name="tx2874"/>
            <p:cNvSpPr/>
            <p:nvPr/>
          </p:nvSpPr>
          <p:spPr>
            <a:xfrm>
              <a:off x="25466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875" name="tx2875"/>
            <p:cNvSpPr/>
            <p:nvPr/>
          </p:nvSpPr>
          <p:spPr>
            <a:xfrm>
              <a:off x="284312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876" name="tx2876"/>
            <p:cNvSpPr/>
            <p:nvPr/>
          </p:nvSpPr>
          <p:spPr>
            <a:xfrm>
              <a:off x="313957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877" name="tx2877"/>
            <p:cNvSpPr/>
            <p:nvPr/>
          </p:nvSpPr>
          <p:spPr>
            <a:xfrm>
              <a:off x="34360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878" name="tx2878"/>
            <p:cNvSpPr/>
            <p:nvPr/>
          </p:nvSpPr>
          <p:spPr>
            <a:xfrm>
              <a:off x="3732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879" name="tx2879"/>
            <p:cNvSpPr/>
            <p:nvPr/>
          </p:nvSpPr>
          <p:spPr>
            <a:xfrm>
              <a:off x="40289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880" name="tx2880"/>
            <p:cNvSpPr/>
            <p:nvPr/>
          </p:nvSpPr>
          <p:spPr>
            <a:xfrm>
              <a:off x="432539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881" name="tx2881"/>
            <p:cNvSpPr/>
            <p:nvPr/>
          </p:nvSpPr>
          <p:spPr>
            <a:xfrm>
              <a:off x="462185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882" name="tx2882"/>
            <p:cNvSpPr/>
            <p:nvPr/>
          </p:nvSpPr>
          <p:spPr>
            <a:xfrm>
              <a:off x="49183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883" name="tx2883"/>
            <p:cNvSpPr/>
            <p:nvPr/>
          </p:nvSpPr>
          <p:spPr>
            <a:xfrm>
              <a:off x="521476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884" name="tx2884"/>
            <p:cNvSpPr/>
            <p:nvPr/>
          </p:nvSpPr>
          <p:spPr>
            <a:xfrm>
              <a:off x="551122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885" name="tx2885"/>
            <p:cNvSpPr/>
            <p:nvPr/>
          </p:nvSpPr>
          <p:spPr>
            <a:xfrm>
              <a:off x="58076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886" name="tx2886"/>
            <p:cNvSpPr/>
            <p:nvPr/>
          </p:nvSpPr>
          <p:spPr>
            <a:xfrm>
              <a:off x="61041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887" name="tx2887"/>
            <p:cNvSpPr/>
            <p:nvPr/>
          </p:nvSpPr>
          <p:spPr>
            <a:xfrm>
              <a:off x="64005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888" name="tx2888"/>
            <p:cNvSpPr/>
            <p:nvPr/>
          </p:nvSpPr>
          <p:spPr>
            <a:xfrm>
              <a:off x="669704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889" name="tx2889"/>
            <p:cNvSpPr/>
            <p:nvPr/>
          </p:nvSpPr>
          <p:spPr>
            <a:xfrm>
              <a:off x="699349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890" name="tx2890"/>
            <p:cNvSpPr/>
            <p:nvPr/>
          </p:nvSpPr>
          <p:spPr>
            <a:xfrm>
              <a:off x="72899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891" name="tx2891"/>
            <p:cNvSpPr/>
            <p:nvPr/>
          </p:nvSpPr>
          <p:spPr>
            <a:xfrm>
              <a:off x="758640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892" name="tx2892"/>
            <p:cNvSpPr/>
            <p:nvPr/>
          </p:nvSpPr>
          <p:spPr>
            <a:xfrm>
              <a:off x="788286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893" name="tx2893"/>
            <p:cNvSpPr/>
            <p:nvPr/>
          </p:nvSpPr>
          <p:spPr>
            <a:xfrm>
              <a:off x="81793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894" name="tx2894"/>
            <p:cNvSpPr/>
            <p:nvPr/>
          </p:nvSpPr>
          <p:spPr>
            <a:xfrm>
              <a:off x="84757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895" name="tx2895"/>
            <p:cNvSpPr/>
            <p:nvPr/>
          </p:nvSpPr>
          <p:spPr>
            <a:xfrm>
              <a:off x="877222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896" name="tx2896"/>
            <p:cNvSpPr/>
            <p:nvPr/>
          </p:nvSpPr>
          <p:spPr>
            <a:xfrm>
              <a:off x="1125888" y="5634410"/>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2897" name="tx2897"/>
            <p:cNvSpPr/>
            <p:nvPr/>
          </p:nvSpPr>
          <p:spPr>
            <a:xfrm>
              <a:off x="1570649" y="5572226"/>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2898" name="tx2898"/>
            <p:cNvSpPr/>
            <p:nvPr/>
          </p:nvSpPr>
          <p:spPr>
            <a:xfrm>
              <a:off x="1363114" y="5476922"/>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2899" name="tx2899"/>
            <p:cNvSpPr/>
            <p:nvPr/>
          </p:nvSpPr>
          <p:spPr>
            <a:xfrm>
              <a:off x="1506361" y="5415824"/>
              <a:ext cx="33120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Vanuatu</a:t>
              </a:r>
            </a:p>
          </p:txBody>
        </p:sp>
        <p:sp>
          <p:nvSpPr>
            <p:cNvPr id="2900" name="tx2900"/>
            <p:cNvSpPr/>
            <p:nvPr/>
          </p:nvSpPr>
          <p:spPr>
            <a:xfrm>
              <a:off x="1555890" y="5335930"/>
              <a:ext cx="28167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Samoa</a:t>
              </a:r>
            </a:p>
          </p:txBody>
        </p:sp>
        <p:sp>
          <p:nvSpPr>
            <p:cNvPr id="2901" name="tx2901"/>
            <p:cNvSpPr/>
            <p:nvPr/>
          </p:nvSpPr>
          <p:spPr>
            <a:xfrm>
              <a:off x="1491472" y="5258293"/>
              <a:ext cx="3460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Lebanon</a:t>
              </a:r>
            </a:p>
          </p:txBody>
        </p:sp>
        <p:sp>
          <p:nvSpPr>
            <p:cNvPr id="2902" name="tx2902"/>
            <p:cNvSpPr/>
            <p:nvPr/>
          </p:nvSpPr>
          <p:spPr>
            <a:xfrm>
              <a:off x="1353304" y="5178399"/>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2903" name="tx2903"/>
            <p:cNvSpPr/>
            <p:nvPr/>
          </p:nvSpPr>
          <p:spPr>
            <a:xfrm>
              <a:off x="1457093" y="5099634"/>
              <a:ext cx="38047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Suriname</a:t>
              </a:r>
            </a:p>
          </p:txBody>
        </p:sp>
        <p:sp>
          <p:nvSpPr>
            <p:cNvPr id="2904" name="tx2904"/>
            <p:cNvSpPr/>
            <p:nvPr/>
          </p:nvSpPr>
          <p:spPr>
            <a:xfrm>
              <a:off x="1511484" y="5021997"/>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2905" name="tx2905"/>
            <p:cNvSpPr/>
            <p:nvPr/>
          </p:nvSpPr>
          <p:spPr>
            <a:xfrm>
              <a:off x="1684378" y="4926606"/>
              <a:ext cx="15318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Iraq</a:t>
              </a:r>
            </a:p>
          </p:txBody>
        </p:sp>
        <p:sp>
          <p:nvSpPr>
            <p:cNvPr id="2906" name="tx2906"/>
            <p:cNvSpPr/>
            <p:nvPr/>
          </p:nvSpPr>
          <p:spPr>
            <a:xfrm>
              <a:off x="868912" y="4846799"/>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2907" name="tx2907"/>
            <p:cNvSpPr/>
            <p:nvPr/>
          </p:nvSpPr>
          <p:spPr>
            <a:xfrm>
              <a:off x="1407738" y="4785701"/>
              <a:ext cx="42982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Micronesia</a:t>
              </a:r>
            </a:p>
          </p:txBody>
        </p:sp>
        <p:sp>
          <p:nvSpPr>
            <p:cNvPr id="2908" name="tx2908"/>
            <p:cNvSpPr/>
            <p:nvPr/>
          </p:nvSpPr>
          <p:spPr>
            <a:xfrm>
              <a:off x="1417418" y="4706935"/>
              <a:ext cx="42014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Venezuela</a:t>
              </a:r>
            </a:p>
          </p:txBody>
        </p:sp>
        <p:sp>
          <p:nvSpPr>
            <p:cNvPr id="2909" name="tx2909"/>
            <p:cNvSpPr/>
            <p:nvPr/>
          </p:nvSpPr>
          <p:spPr>
            <a:xfrm>
              <a:off x="1407608" y="4611545"/>
              <a:ext cx="429958"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Philippines</a:t>
              </a:r>
            </a:p>
          </p:txBody>
        </p:sp>
        <p:sp>
          <p:nvSpPr>
            <p:cNvPr id="2910" name="tx2910"/>
            <p:cNvSpPr/>
            <p:nvPr/>
          </p:nvSpPr>
          <p:spPr>
            <a:xfrm>
              <a:off x="1195255" y="4549405"/>
              <a:ext cx="64231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Marshall Islands</a:t>
              </a:r>
            </a:p>
          </p:txBody>
        </p:sp>
        <p:sp>
          <p:nvSpPr>
            <p:cNvPr id="2911" name="tx2911"/>
            <p:cNvSpPr/>
            <p:nvPr/>
          </p:nvSpPr>
          <p:spPr>
            <a:xfrm>
              <a:off x="1046972" y="4454014"/>
              <a:ext cx="790593"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Dominican Republic</a:t>
              </a:r>
            </a:p>
          </p:txBody>
        </p:sp>
        <p:sp>
          <p:nvSpPr>
            <p:cNvPr id="2912" name="tx2912"/>
            <p:cNvSpPr/>
            <p:nvPr/>
          </p:nvSpPr>
          <p:spPr>
            <a:xfrm>
              <a:off x="1457006" y="4374207"/>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Paraguay</a:t>
              </a:r>
            </a:p>
          </p:txBody>
        </p:sp>
        <p:sp>
          <p:nvSpPr>
            <p:cNvPr id="2913" name="tx2913"/>
            <p:cNvSpPr/>
            <p:nvPr/>
          </p:nvSpPr>
          <p:spPr>
            <a:xfrm>
              <a:off x="1560839" y="4295441"/>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2914" name="tx2914"/>
            <p:cNvSpPr/>
            <p:nvPr/>
          </p:nvSpPr>
          <p:spPr>
            <a:xfrm>
              <a:off x="1580589" y="4233214"/>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2915" name="tx2915"/>
            <p:cNvSpPr/>
            <p:nvPr/>
          </p:nvSpPr>
          <p:spPr>
            <a:xfrm>
              <a:off x="1160572" y="4155578"/>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2916" name="tx2916"/>
            <p:cNvSpPr/>
            <p:nvPr/>
          </p:nvSpPr>
          <p:spPr>
            <a:xfrm>
              <a:off x="1649782" y="4076812"/>
              <a:ext cx="1877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Peru</a:t>
              </a:r>
            </a:p>
          </p:txBody>
        </p:sp>
        <p:sp>
          <p:nvSpPr>
            <p:cNvPr id="2917" name="tx2917"/>
            <p:cNvSpPr/>
            <p:nvPr/>
          </p:nvSpPr>
          <p:spPr>
            <a:xfrm>
              <a:off x="1506535" y="3998003"/>
              <a:ext cx="331030"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Jamaica</a:t>
              </a:r>
            </a:p>
          </p:txBody>
        </p:sp>
        <p:sp>
          <p:nvSpPr>
            <p:cNvPr id="2918" name="tx2918"/>
            <p:cNvSpPr/>
            <p:nvPr/>
          </p:nvSpPr>
          <p:spPr>
            <a:xfrm>
              <a:off x="1402703" y="3918153"/>
              <a:ext cx="4348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Guatemala</a:t>
              </a:r>
            </a:p>
          </p:txBody>
        </p:sp>
        <p:sp>
          <p:nvSpPr>
            <p:cNvPr id="2919" name="tx2919"/>
            <p:cNvSpPr/>
            <p:nvPr/>
          </p:nvSpPr>
          <p:spPr>
            <a:xfrm>
              <a:off x="1506535" y="3840516"/>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2920" name="tx2920"/>
            <p:cNvSpPr/>
            <p:nvPr/>
          </p:nvSpPr>
          <p:spPr>
            <a:xfrm>
              <a:off x="1402789" y="3760622"/>
              <a:ext cx="4347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Costa Rica</a:t>
              </a:r>
            </a:p>
          </p:txBody>
        </p:sp>
        <p:sp>
          <p:nvSpPr>
            <p:cNvPr id="2921" name="tx2921"/>
            <p:cNvSpPr/>
            <p:nvPr/>
          </p:nvSpPr>
          <p:spPr>
            <a:xfrm>
              <a:off x="1506448" y="3682985"/>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Ecuador</a:t>
              </a:r>
            </a:p>
          </p:txBody>
        </p:sp>
        <p:sp>
          <p:nvSpPr>
            <p:cNvPr id="2922" name="tx2922"/>
            <p:cNvSpPr/>
            <p:nvPr/>
          </p:nvSpPr>
          <p:spPr>
            <a:xfrm>
              <a:off x="1625039" y="3586553"/>
              <a:ext cx="212526"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Libya</a:t>
              </a:r>
            </a:p>
          </p:txBody>
        </p:sp>
        <p:sp>
          <p:nvSpPr>
            <p:cNvPr id="2923" name="tx2923"/>
            <p:cNvSpPr/>
            <p:nvPr/>
          </p:nvSpPr>
          <p:spPr>
            <a:xfrm>
              <a:off x="1491603" y="3524326"/>
              <a:ext cx="3459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Grenada</a:t>
              </a:r>
            </a:p>
          </p:txBody>
        </p:sp>
        <p:sp>
          <p:nvSpPr>
            <p:cNvPr id="2924" name="tx2924"/>
            <p:cNvSpPr/>
            <p:nvPr/>
          </p:nvSpPr>
          <p:spPr>
            <a:xfrm>
              <a:off x="1323656" y="3445560"/>
              <a:ext cx="51390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Cook Islands</a:t>
              </a:r>
            </a:p>
          </p:txBody>
        </p:sp>
        <p:sp>
          <p:nvSpPr>
            <p:cNvPr id="2925" name="tx2925"/>
            <p:cNvSpPr/>
            <p:nvPr/>
          </p:nvSpPr>
          <p:spPr>
            <a:xfrm>
              <a:off x="1457006" y="3350256"/>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Argentina</a:t>
              </a:r>
            </a:p>
          </p:txBody>
        </p:sp>
        <p:sp>
          <p:nvSpPr>
            <p:cNvPr id="2926" name="tx2926"/>
            <p:cNvSpPr/>
            <p:nvPr/>
          </p:nvSpPr>
          <p:spPr>
            <a:xfrm>
              <a:off x="1570736" y="3289158"/>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Tuvalu</a:t>
              </a:r>
            </a:p>
          </p:txBody>
        </p:sp>
        <p:sp>
          <p:nvSpPr>
            <p:cNvPr id="2927" name="tx2927"/>
            <p:cNvSpPr/>
            <p:nvPr/>
          </p:nvSpPr>
          <p:spPr>
            <a:xfrm>
              <a:off x="1462042" y="3209264"/>
              <a:ext cx="37552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Colombia</a:t>
              </a:r>
            </a:p>
          </p:txBody>
        </p:sp>
        <p:sp>
          <p:nvSpPr>
            <p:cNvPr id="2928" name="tx2928"/>
            <p:cNvSpPr/>
            <p:nvPr/>
          </p:nvSpPr>
          <p:spPr>
            <a:xfrm>
              <a:off x="1397711" y="3130499"/>
              <a:ext cx="43985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Lucia</a:t>
              </a:r>
            </a:p>
          </p:txBody>
        </p:sp>
        <p:sp>
          <p:nvSpPr>
            <p:cNvPr id="2929" name="tx2929"/>
            <p:cNvSpPr/>
            <p:nvPr/>
          </p:nvSpPr>
          <p:spPr>
            <a:xfrm>
              <a:off x="1555977" y="3052862"/>
              <a:ext cx="28158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Mexico</a:t>
              </a:r>
            </a:p>
          </p:txBody>
        </p:sp>
        <p:sp>
          <p:nvSpPr>
            <p:cNvPr id="2930" name="tx2930"/>
            <p:cNvSpPr/>
            <p:nvPr/>
          </p:nvSpPr>
          <p:spPr>
            <a:xfrm>
              <a:off x="1382952" y="2972968"/>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El Salvador</a:t>
              </a:r>
            </a:p>
          </p:txBody>
        </p:sp>
        <p:sp>
          <p:nvSpPr>
            <p:cNvPr id="2931" name="tx2931"/>
            <p:cNvSpPr/>
            <p:nvPr/>
          </p:nvSpPr>
          <p:spPr>
            <a:xfrm>
              <a:off x="1546123" y="2877664"/>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2932" name="tx2932"/>
            <p:cNvSpPr/>
            <p:nvPr/>
          </p:nvSpPr>
          <p:spPr>
            <a:xfrm>
              <a:off x="1363114" y="2815437"/>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2933" name="tx2933"/>
            <p:cNvSpPr/>
            <p:nvPr/>
          </p:nvSpPr>
          <p:spPr>
            <a:xfrm>
              <a:off x="1724010" y="2720133"/>
              <a:ext cx="11355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Fiji</a:t>
              </a:r>
            </a:p>
          </p:txBody>
        </p:sp>
        <p:sp>
          <p:nvSpPr>
            <p:cNvPr id="2934" name="tx2934"/>
            <p:cNvSpPr/>
            <p:nvPr/>
          </p:nvSpPr>
          <p:spPr>
            <a:xfrm>
              <a:off x="1595435" y="2659035"/>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Belize</a:t>
              </a:r>
            </a:p>
          </p:txBody>
        </p:sp>
        <p:sp>
          <p:nvSpPr>
            <p:cNvPr id="2935" name="tx2935"/>
            <p:cNvSpPr/>
            <p:nvPr/>
          </p:nvSpPr>
          <p:spPr>
            <a:xfrm>
              <a:off x="1565744" y="2580226"/>
              <a:ext cx="271822"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Jordan</a:t>
              </a:r>
            </a:p>
          </p:txBody>
        </p:sp>
        <p:sp>
          <p:nvSpPr>
            <p:cNvPr id="2936" name="tx2936"/>
            <p:cNvSpPr/>
            <p:nvPr/>
          </p:nvSpPr>
          <p:spPr>
            <a:xfrm>
              <a:off x="1615273" y="2501504"/>
              <a:ext cx="2222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Brazil</a:t>
              </a:r>
            </a:p>
          </p:txBody>
        </p:sp>
        <p:sp>
          <p:nvSpPr>
            <p:cNvPr id="2937" name="tx2937"/>
            <p:cNvSpPr/>
            <p:nvPr/>
          </p:nvSpPr>
          <p:spPr>
            <a:xfrm>
              <a:off x="1467034" y="2422738"/>
              <a:ext cx="37053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a:t>
              </a:r>
            </a:p>
          </p:txBody>
        </p:sp>
        <p:sp>
          <p:nvSpPr>
            <p:cNvPr id="2938" name="tx2938"/>
            <p:cNvSpPr/>
            <p:nvPr/>
          </p:nvSpPr>
          <p:spPr>
            <a:xfrm>
              <a:off x="1447153" y="2343973"/>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2939" name="tx2939"/>
            <p:cNvSpPr/>
            <p:nvPr/>
          </p:nvSpPr>
          <p:spPr>
            <a:xfrm>
              <a:off x="1541001" y="2265208"/>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2940" name="tx2940"/>
            <p:cNvSpPr/>
            <p:nvPr/>
          </p:nvSpPr>
          <p:spPr>
            <a:xfrm>
              <a:off x="1605289" y="2185314"/>
              <a:ext cx="2322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China</a:t>
              </a:r>
            </a:p>
          </p:txBody>
        </p:sp>
        <p:sp>
          <p:nvSpPr>
            <p:cNvPr id="2941" name="tx2941"/>
            <p:cNvSpPr/>
            <p:nvPr/>
          </p:nvSpPr>
          <p:spPr>
            <a:xfrm>
              <a:off x="1476931" y="2107677"/>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2942" name="tx2942"/>
            <p:cNvSpPr/>
            <p:nvPr/>
          </p:nvSpPr>
          <p:spPr>
            <a:xfrm>
              <a:off x="1486784" y="2011244"/>
              <a:ext cx="35078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Malaysia</a:t>
              </a:r>
            </a:p>
          </p:txBody>
        </p:sp>
        <p:sp>
          <p:nvSpPr>
            <p:cNvPr id="2943" name="tx2943"/>
            <p:cNvSpPr/>
            <p:nvPr/>
          </p:nvSpPr>
          <p:spPr>
            <a:xfrm>
              <a:off x="1610237" y="1932479"/>
              <a:ext cx="22732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Egypt</a:t>
              </a:r>
            </a:p>
          </p:txBody>
        </p:sp>
        <p:sp>
          <p:nvSpPr>
            <p:cNvPr id="2944" name="tx2944"/>
            <p:cNvSpPr/>
            <p:nvPr/>
          </p:nvSpPr>
          <p:spPr>
            <a:xfrm>
              <a:off x="1550985" y="1871381"/>
              <a:ext cx="28658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Tunisia</a:t>
              </a:r>
            </a:p>
          </p:txBody>
        </p:sp>
        <p:sp>
          <p:nvSpPr>
            <p:cNvPr id="2945" name="tx2945"/>
            <p:cNvSpPr/>
            <p:nvPr/>
          </p:nvSpPr>
          <p:spPr>
            <a:xfrm>
              <a:off x="1496551" y="1792615"/>
              <a:ext cx="3410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Thailand</a:t>
              </a:r>
            </a:p>
          </p:txBody>
        </p:sp>
        <p:sp>
          <p:nvSpPr>
            <p:cNvPr id="2946" name="tx2946"/>
            <p:cNvSpPr/>
            <p:nvPr/>
          </p:nvSpPr>
          <p:spPr>
            <a:xfrm>
              <a:off x="1496681" y="1713850"/>
              <a:ext cx="34088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Morocco</a:t>
              </a:r>
            </a:p>
          </p:txBody>
        </p:sp>
        <p:sp>
          <p:nvSpPr>
            <p:cNvPr id="2947" name="tx2947"/>
            <p:cNvSpPr/>
            <p:nvPr/>
          </p:nvSpPr>
          <p:spPr>
            <a:xfrm>
              <a:off x="1140734" y="1633956"/>
              <a:ext cx="69683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State of Palestine</a:t>
              </a:r>
            </a:p>
          </p:txBody>
        </p:sp>
        <p:sp>
          <p:nvSpPr>
            <p:cNvPr id="2948" name="tx2948"/>
            <p:cNvSpPr/>
            <p:nvPr/>
          </p:nvSpPr>
          <p:spPr>
            <a:xfrm>
              <a:off x="508103" y="1555190"/>
              <a:ext cx="13294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Vincent and the Grenadines</a:t>
              </a:r>
            </a:p>
          </p:txBody>
        </p:sp>
        <p:sp>
          <p:nvSpPr>
            <p:cNvPr id="2949" name="tx2949"/>
            <p:cNvSpPr/>
            <p:nvPr/>
          </p:nvSpPr>
          <p:spPr>
            <a:xfrm>
              <a:off x="1486784" y="1477554"/>
              <a:ext cx="3507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Maldives</a:t>
              </a:r>
            </a:p>
          </p:txBody>
        </p:sp>
        <p:sp>
          <p:nvSpPr>
            <p:cNvPr id="2950" name="tx2950"/>
            <p:cNvSpPr/>
            <p:nvPr/>
          </p:nvSpPr>
          <p:spPr>
            <a:xfrm>
              <a:off x="1585495" y="1381121"/>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Tonga</a:t>
              </a:r>
            </a:p>
          </p:txBody>
        </p:sp>
        <p:sp>
          <p:nvSpPr>
            <p:cNvPr id="2951" name="tx2951"/>
            <p:cNvSpPr/>
            <p:nvPr/>
          </p:nvSpPr>
          <p:spPr>
            <a:xfrm>
              <a:off x="1299044" y="1320023"/>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2952" name="tx2952"/>
            <p:cNvSpPr/>
            <p:nvPr/>
          </p:nvSpPr>
          <p:spPr>
            <a:xfrm>
              <a:off x="1373011" y="1241257"/>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2953" name="tx2953"/>
            <p:cNvSpPr/>
            <p:nvPr/>
          </p:nvSpPr>
          <p:spPr>
            <a:xfrm>
              <a:off x="1684378" y="1162492"/>
              <a:ext cx="15318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Iran</a:t>
              </a:r>
            </a:p>
          </p:txBody>
        </p:sp>
        <p:sp>
          <p:nvSpPr>
            <p:cNvPr id="2954" name="tx2954"/>
            <p:cNvSpPr/>
            <p:nvPr/>
          </p:nvSpPr>
          <p:spPr>
            <a:xfrm>
              <a:off x="1536139" y="1083726"/>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2955" name="tx2955"/>
            <p:cNvSpPr/>
            <p:nvPr/>
          </p:nvSpPr>
          <p:spPr>
            <a:xfrm>
              <a:off x="1654731" y="1004961"/>
              <a:ext cx="1828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Niue</a:t>
              </a:r>
            </a:p>
          </p:txBody>
        </p:sp>
        <p:sp>
          <p:nvSpPr>
            <p:cNvPr id="2956" name="tx2956"/>
            <p:cNvSpPr/>
            <p:nvPr/>
          </p:nvSpPr>
          <p:spPr>
            <a:xfrm>
              <a:off x="365040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957" name="pic2957"/>
            <p:cNvPicPr/>
            <p:nvPr/>
          </p:nvPicPr>
          <p:blipFill>
            <a:blip r:embed="rId2" cstate="print"/>
            <a:stretch>
              <a:fillRect/>
            </a:stretch>
          </p:blipFill>
          <p:spPr>
            <a:xfrm>
              <a:off x="5164199" y="5941007"/>
              <a:ext cx="2160000" cy="219455"/>
            </a:xfrm>
            <a:prstGeom prst="rect">
              <a:avLst/>
            </a:prstGeom>
          </p:spPr>
        </p:pic>
        <p:sp>
          <p:nvSpPr>
            <p:cNvPr id="2958" name="pl2958"/>
            <p:cNvSpPr/>
            <p:nvPr/>
          </p:nvSpPr>
          <p:spPr>
            <a:xfrm>
              <a:off x="51677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59" name="pl2959"/>
            <p:cNvSpPr/>
            <p:nvPr/>
          </p:nvSpPr>
          <p:spPr>
            <a:xfrm>
              <a:off x="643795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0" name="pl2960"/>
            <p:cNvSpPr/>
            <p:nvPr/>
          </p:nvSpPr>
          <p:spPr>
            <a:xfrm>
              <a:off x="66532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1" name="pl2961"/>
            <p:cNvSpPr/>
            <p:nvPr/>
          </p:nvSpPr>
          <p:spPr>
            <a:xfrm>
              <a:off x="68685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2" name="pl2962"/>
            <p:cNvSpPr/>
            <p:nvPr/>
          </p:nvSpPr>
          <p:spPr>
            <a:xfrm>
              <a:off x="70837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3" name="pl2963"/>
            <p:cNvSpPr/>
            <p:nvPr/>
          </p:nvSpPr>
          <p:spPr>
            <a:xfrm>
              <a:off x="73205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964" name="pl2964"/>
            <p:cNvSpPr/>
            <p:nvPr/>
          </p:nvSpPr>
          <p:spPr>
            <a:xfrm>
              <a:off x="51677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5" name="pl2965"/>
            <p:cNvSpPr/>
            <p:nvPr/>
          </p:nvSpPr>
          <p:spPr>
            <a:xfrm>
              <a:off x="643795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6" name="pl2966"/>
            <p:cNvSpPr/>
            <p:nvPr/>
          </p:nvSpPr>
          <p:spPr>
            <a:xfrm>
              <a:off x="66532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7" name="pl2967"/>
            <p:cNvSpPr/>
            <p:nvPr/>
          </p:nvSpPr>
          <p:spPr>
            <a:xfrm>
              <a:off x="68685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8" name="pl2968"/>
            <p:cNvSpPr/>
            <p:nvPr/>
          </p:nvSpPr>
          <p:spPr>
            <a:xfrm>
              <a:off x="70837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69" name="pl2969"/>
            <p:cNvSpPr/>
            <p:nvPr/>
          </p:nvSpPr>
          <p:spPr>
            <a:xfrm>
              <a:off x="73205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970" name="tx2970"/>
            <p:cNvSpPr/>
            <p:nvPr/>
          </p:nvSpPr>
          <p:spPr>
            <a:xfrm>
              <a:off x="5136722"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971" name="tx2971"/>
            <p:cNvSpPr/>
            <p:nvPr/>
          </p:nvSpPr>
          <p:spPr>
            <a:xfrm>
              <a:off x="637579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972" name="tx2972"/>
            <p:cNvSpPr/>
            <p:nvPr/>
          </p:nvSpPr>
          <p:spPr>
            <a:xfrm>
              <a:off x="65910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973" name="tx2973"/>
            <p:cNvSpPr/>
            <p:nvPr/>
          </p:nvSpPr>
          <p:spPr>
            <a:xfrm>
              <a:off x="68063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974" name="tx2974"/>
            <p:cNvSpPr/>
            <p:nvPr/>
          </p:nvSpPr>
          <p:spPr>
            <a:xfrm>
              <a:off x="70216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975" name="tx2975"/>
            <p:cNvSpPr/>
            <p:nvPr/>
          </p:nvSpPr>
          <p:spPr>
            <a:xfrm>
              <a:off x="722736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976" name="tx2976"/>
            <p:cNvSpPr/>
            <p:nvPr/>
          </p:nvSpPr>
          <p:spPr>
            <a:xfrm>
              <a:off x="1900196" y="398022"/>
              <a:ext cx="433260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Never Gavi MICs, 2000-2023</a:t>
              </a:r>
            </a:p>
          </p:txBody>
        </p:sp>
        <p:sp>
          <p:nvSpPr>
            <p:cNvPr id="2977" name="tx2977"/>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978" name="tx2978"/>
            <p:cNvSpPr/>
            <p:nvPr/>
          </p:nvSpPr>
          <p:spPr>
            <a:xfrm>
              <a:off x="4371650" y="6568567"/>
              <a:ext cx="47027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MCV1 coverage across all years.</a:t>
              </a:r>
            </a:p>
          </p:txBody>
        </p:sp>
      </p:grpSp>
      <p:sp>
        <p:nvSpPr>
          <p:cNvPr id="297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MCV1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Belarus, Iran, Kazakhstan, Maldives, Niue, Turkmenistan, Tonga, and Saint Vincent and the Grenadines had the highest crude average MCV1 coverage (98%) and Equatorial Guinea had the lowest (49%).
Over the last 5 years (2019-2023), 18 countries maintained coverage of at least 90%.
There were 1 country with coverage consistently below 60% over the last 5 years (Montenegro).</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07143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473314"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75193"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77072"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2090119" y="577987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9" name="pl9"/>
            <p:cNvSpPr/>
            <p:nvPr/>
          </p:nvSpPr>
          <p:spPr>
            <a:xfrm>
              <a:off x="2090119" y="569397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0" name="pl10"/>
            <p:cNvSpPr/>
            <p:nvPr/>
          </p:nvSpPr>
          <p:spPr>
            <a:xfrm>
              <a:off x="2090119" y="560807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1" name="pl11"/>
            <p:cNvSpPr/>
            <p:nvPr/>
          </p:nvSpPr>
          <p:spPr>
            <a:xfrm>
              <a:off x="2090119" y="552217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2" name="pl12"/>
            <p:cNvSpPr/>
            <p:nvPr/>
          </p:nvSpPr>
          <p:spPr>
            <a:xfrm>
              <a:off x="2090119" y="54362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3" name="pl13"/>
            <p:cNvSpPr/>
            <p:nvPr/>
          </p:nvSpPr>
          <p:spPr>
            <a:xfrm>
              <a:off x="2090119" y="53503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4" name="pl14"/>
            <p:cNvSpPr/>
            <p:nvPr/>
          </p:nvSpPr>
          <p:spPr>
            <a:xfrm>
              <a:off x="2090119" y="52644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5" name="pl15"/>
            <p:cNvSpPr/>
            <p:nvPr/>
          </p:nvSpPr>
          <p:spPr>
            <a:xfrm>
              <a:off x="2090119" y="517857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6" name="pl16"/>
            <p:cNvSpPr/>
            <p:nvPr/>
          </p:nvSpPr>
          <p:spPr>
            <a:xfrm>
              <a:off x="2090119" y="50926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7" name="pl17"/>
            <p:cNvSpPr/>
            <p:nvPr/>
          </p:nvSpPr>
          <p:spPr>
            <a:xfrm>
              <a:off x="2090119" y="50067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8" name="pl18"/>
            <p:cNvSpPr/>
            <p:nvPr/>
          </p:nvSpPr>
          <p:spPr>
            <a:xfrm>
              <a:off x="2090119" y="49208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9" name="pl19"/>
            <p:cNvSpPr/>
            <p:nvPr/>
          </p:nvSpPr>
          <p:spPr>
            <a:xfrm>
              <a:off x="2090119" y="48349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0" name="pl20"/>
            <p:cNvSpPr/>
            <p:nvPr/>
          </p:nvSpPr>
          <p:spPr>
            <a:xfrm>
              <a:off x="2090119" y="47490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1" name="pl21"/>
            <p:cNvSpPr/>
            <p:nvPr/>
          </p:nvSpPr>
          <p:spPr>
            <a:xfrm>
              <a:off x="2090119" y="46631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2" name="pl22"/>
            <p:cNvSpPr/>
            <p:nvPr/>
          </p:nvSpPr>
          <p:spPr>
            <a:xfrm>
              <a:off x="2090119" y="457727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3" name="pl23"/>
            <p:cNvSpPr/>
            <p:nvPr/>
          </p:nvSpPr>
          <p:spPr>
            <a:xfrm>
              <a:off x="2090119" y="449137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4" name="pl24"/>
            <p:cNvSpPr/>
            <p:nvPr/>
          </p:nvSpPr>
          <p:spPr>
            <a:xfrm>
              <a:off x="2090119" y="440547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5" name="pl25"/>
            <p:cNvSpPr/>
            <p:nvPr/>
          </p:nvSpPr>
          <p:spPr>
            <a:xfrm>
              <a:off x="2090119" y="431957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6" name="pl26"/>
            <p:cNvSpPr/>
            <p:nvPr/>
          </p:nvSpPr>
          <p:spPr>
            <a:xfrm>
              <a:off x="2090119" y="42336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7" name="pl27"/>
            <p:cNvSpPr/>
            <p:nvPr/>
          </p:nvSpPr>
          <p:spPr>
            <a:xfrm>
              <a:off x="2090119" y="41477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8" name="pl28"/>
            <p:cNvSpPr/>
            <p:nvPr/>
          </p:nvSpPr>
          <p:spPr>
            <a:xfrm>
              <a:off x="2090119" y="40618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9" name="pl29"/>
            <p:cNvSpPr/>
            <p:nvPr/>
          </p:nvSpPr>
          <p:spPr>
            <a:xfrm>
              <a:off x="2090119" y="39759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0" name="pl30"/>
            <p:cNvSpPr/>
            <p:nvPr/>
          </p:nvSpPr>
          <p:spPr>
            <a:xfrm>
              <a:off x="2090119" y="389006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1" name="pl31"/>
            <p:cNvSpPr/>
            <p:nvPr/>
          </p:nvSpPr>
          <p:spPr>
            <a:xfrm>
              <a:off x="2090119" y="380416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2" name="pl32"/>
            <p:cNvSpPr/>
            <p:nvPr/>
          </p:nvSpPr>
          <p:spPr>
            <a:xfrm>
              <a:off x="2090119" y="371826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3" name="pl33"/>
            <p:cNvSpPr/>
            <p:nvPr/>
          </p:nvSpPr>
          <p:spPr>
            <a:xfrm>
              <a:off x="2090119" y="36323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4" name="pl34"/>
            <p:cNvSpPr/>
            <p:nvPr/>
          </p:nvSpPr>
          <p:spPr>
            <a:xfrm>
              <a:off x="2090119" y="35464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5" name="pl35"/>
            <p:cNvSpPr/>
            <p:nvPr/>
          </p:nvSpPr>
          <p:spPr>
            <a:xfrm>
              <a:off x="2090119" y="34605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6" name="pl36"/>
            <p:cNvSpPr/>
            <p:nvPr/>
          </p:nvSpPr>
          <p:spPr>
            <a:xfrm>
              <a:off x="2090119" y="337466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7" name="pl37"/>
            <p:cNvSpPr/>
            <p:nvPr/>
          </p:nvSpPr>
          <p:spPr>
            <a:xfrm>
              <a:off x="2090119" y="32887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8" name="pl38"/>
            <p:cNvSpPr/>
            <p:nvPr/>
          </p:nvSpPr>
          <p:spPr>
            <a:xfrm>
              <a:off x="2090119" y="32028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9" name="pl39"/>
            <p:cNvSpPr/>
            <p:nvPr/>
          </p:nvSpPr>
          <p:spPr>
            <a:xfrm>
              <a:off x="2090119" y="31169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0" name="pl40"/>
            <p:cNvSpPr/>
            <p:nvPr/>
          </p:nvSpPr>
          <p:spPr>
            <a:xfrm>
              <a:off x="2090119" y="303106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1" name="pl41"/>
            <p:cNvSpPr/>
            <p:nvPr/>
          </p:nvSpPr>
          <p:spPr>
            <a:xfrm>
              <a:off x="2090119" y="294516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2" name="pl42"/>
            <p:cNvSpPr/>
            <p:nvPr/>
          </p:nvSpPr>
          <p:spPr>
            <a:xfrm>
              <a:off x="2090119" y="285926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3" name="pl43"/>
            <p:cNvSpPr/>
            <p:nvPr/>
          </p:nvSpPr>
          <p:spPr>
            <a:xfrm>
              <a:off x="2090119" y="27733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4" name="pl44"/>
            <p:cNvSpPr/>
            <p:nvPr/>
          </p:nvSpPr>
          <p:spPr>
            <a:xfrm>
              <a:off x="2090119" y="26874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5" name="pl45"/>
            <p:cNvSpPr/>
            <p:nvPr/>
          </p:nvSpPr>
          <p:spPr>
            <a:xfrm>
              <a:off x="2090119" y="26015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6" name="pl46"/>
            <p:cNvSpPr/>
            <p:nvPr/>
          </p:nvSpPr>
          <p:spPr>
            <a:xfrm>
              <a:off x="2090119" y="251566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7" name="pl47"/>
            <p:cNvSpPr/>
            <p:nvPr/>
          </p:nvSpPr>
          <p:spPr>
            <a:xfrm>
              <a:off x="2090119" y="24297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8" name="pl48"/>
            <p:cNvSpPr/>
            <p:nvPr/>
          </p:nvSpPr>
          <p:spPr>
            <a:xfrm>
              <a:off x="2090119" y="23438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9" name="pl49"/>
            <p:cNvSpPr/>
            <p:nvPr/>
          </p:nvSpPr>
          <p:spPr>
            <a:xfrm>
              <a:off x="2090119" y="22579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0" name="pl50"/>
            <p:cNvSpPr/>
            <p:nvPr/>
          </p:nvSpPr>
          <p:spPr>
            <a:xfrm>
              <a:off x="2090119" y="21720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1" name="pl51"/>
            <p:cNvSpPr/>
            <p:nvPr/>
          </p:nvSpPr>
          <p:spPr>
            <a:xfrm>
              <a:off x="2090119" y="20861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2" name="pl52"/>
            <p:cNvSpPr/>
            <p:nvPr/>
          </p:nvSpPr>
          <p:spPr>
            <a:xfrm>
              <a:off x="2090119" y="20002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3" name="pl53"/>
            <p:cNvSpPr/>
            <p:nvPr/>
          </p:nvSpPr>
          <p:spPr>
            <a:xfrm>
              <a:off x="2090119" y="191436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4" name="pl54"/>
            <p:cNvSpPr/>
            <p:nvPr/>
          </p:nvSpPr>
          <p:spPr>
            <a:xfrm>
              <a:off x="2090119" y="182846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5" name="pl55"/>
            <p:cNvSpPr/>
            <p:nvPr/>
          </p:nvSpPr>
          <p:spPr>
            <a:xfrm>
              <a:off x="2090119" y="174256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6" name="pl56"/>
            <p:cNvSpPr/>
            <p:nvPr/>
          </p:nvSpPr>
          <p:spPr>
            <a:xfrm>
              <a:off x="2090119" y="165666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7" name="pl57"/>
            <p:cNvSpPr/>
            <p:nvPr/>
          </p:nvSpPr>
          <p:spPr>
            <a:xfrm>
              <a:off x="2090119" y="15707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8" name="pl58"/>
            <p:cNvSpPr/>
            <p:nvPr/>
          </p:nvSpPr>
          <p:spPr>
            <a:xfrm>
              <a:off x="2090119" y="14848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9" name="pl59"/>
            <p:cNvSpPr/>
            <p:nvPr/>
          </p:nvSpPr>
          <p:spPr>
            <a:xfrm>
              <a:off x="2090119" y="13989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0" name="pl60"/>
            <p:cNvSpPr/>
            <p:nvPr/>
          </p:nvSpPr>
          <p:spPr>
            <a:xfrm>
              <a:off x="2090119" y="13130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1" name="pl61"/>
            <p:cNvSpPr/>
            <p:nvPr/>
          </p:nvSpPr>
          <p:spPr>
            <a:xfrm>
              <a:off x="2090119" y="122715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2" name="pl62"/>
            <p:cNvSpPr/>
            <p:nvPr/>
          </p:nvSpPr>
          <p:spPr>
            <a:xfrm>
              <a:off x="2090119" y="114125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3" name="pl63"/>
            <p:cNvSpPr/>
            <p:nvPr/>
          </p:nvSpPr>
          <p:spPr>
            <a:xfrm>
              <a:off x="2090119" y="105535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4" name="pl64"/>
            <p:cNvSpPr/>
            <p:nvPr/>
          </p:nvSpPr>
          <p:spPr>
            <a:xfrm>
              <a:off x="2090119" y="9694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5" name="pl65"/>
            <p:cNvSpPr/>
            <p:nvPr/>
          </p:nvSpPr>
          <p:spPr>
            <a:xfrm>
              <a:off x="2090119" y="8835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6" name="pl66"/>
            <p:cNvSpPr/>
            <p:nvPr/>
          </p:nvSpPr>
          <p:spPr>
            <a:xfrm>
              <a:off x="2090119" y="7976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7" name="pl67"/>
            <p:cNvSpPr/>
            <p:nvPr/>
          </p:nvSpPr>
          <p:spPr>
            <a:xfrm>
              <a:off x="2090119" y="71175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8" name="pl68"/>
            <p:cNvSpPr/>
            <p:nvPr/>
          </p:nvSpPr>
          <p:spPr>
            <a:xfrm>
              <a:off x="237049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377237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17425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657613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7978011"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800433" y="711758"/>
              <a:ext cx="1121503" cy="0"/>
            </a:xfrm>
            <a:custGeom>
              <a:avLst/>
              <a:pathLst>
                <a:path w="1121503" h="0">
                  <a:moveTo>
                    <a:pt x="0" y="0"/>
                  </a:moveTo>
                  <a:lnTo>
                    <a:pt x="0" y="0"/>
                  </a:lnTo>
                  <a:lnTo>
                    <a:pt x="56075" y="0"/>
                  </a:lnTo>
                  <a:lnTo>
                    <a:pt x="56075" y="0"/>
                  </a:lnTo>
                  <a:lnTo>
                    <a:pt x="1121503" y="0"/>
                  </a:lnTo>
                </a:path>
              </a:pathLst>
            </a:custGeom>
            <a:ln w="67753" cap="flat">
              <a:solidFill>
                <a:srgbClr val="E8E8E8">
                  <a:alpha val="100000"/>
                </a:srgbClr>
              </a:solidFill>
              <a:prstDash val="solid"/>
              <a:round/>
            </a:ln>
          </p:spPr>
          <p:txBody>
            <a:bodyPr/>
            <a:lstStyle/>
            <a:p/>
          </p:txBody>
        </p:sp>
        <p:sp>
          <p:nvSpPr>
            <p:cNvPr id="74" name="pl74"/>
            <p:cNvSpPr/>
            <p:nvPr/>
          </p:nvSpPr>
          <p:spPr>
            <a:xfrm>
              <a:off x="7753710" y="797658"/>
              <a:ext cx="168225" cy="0"/>
            </a:xfrm>
            <a:custGeom>
              <a:avLst/>
              <a:pathLst>
                <a:path w="168225" h="0">
                  <a:moveTo>
                    <a:pt x="0" y="0"/>
                  </a:moveTo>
                  <a:lnTo>
                    <a:pt x="0" y="0"/>
                  </a:lnTo>
                  <a:lnTo>
                    <a:pt x="168225" y="0"/>
                  </a:lnTo>
                  <a:lnTo>
                    <a:pt x="168225" y="0"/>
                  </a:lnTo>
                  <a:lnTo>
                    <a:pt x="168225" y="0"/>
                  </a:lnTo>
                </a:path>
              </a:pathLst>
            </a:custGeom>
            <a:ln w="67753" cap="flat">
              <a:solidFill>
                <a:srgbClr val="E8E8E8">
                  <a:alpha val="100000"/>
                </a:srgbClr>
              </a:solidFill>
              <a:prstDash val="solid"/>
              <a:round/>
            </a:ln>
          </p:spPr>
          <p:txBody>
            <a:bodyPr/>
            <a:lstStyle/>
            <a:p/>
          </p:txBody>
        </p:sp>
        <p:sp>
          <p:nvSpPr>
            <p:cNvPr id="75" name="pl75"/>
            <p:cNvSpPr/>
            <p:nvPr/>
          </p:nvSpPr>
          <p:spPr>
            <a:xfrm>
              <a:off x="7921936" y="88355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6" name="pl76"/>
            <p:cNvSpPr/>
            <p:nvPr/>
          </p:nvSpPr>
          <p:spPr>
            <a:xfrm>
              <a:off x="7585485" y="969458"/>
              <a:ext cx="336450" cy="0"/>
            </a:xfrm>
            <a:custGeom>
              <a:avLst/>
              <a:pathLst>
                <a:path w="336450" h="0">
                  <a:moveTo>
                    <a:pt x="0" y="0"/>
                  </a:moveTo>
                  <a:lnTo>
                    <a:pt x="224300" y="0"/>
                  </a:lnTo>
                  <a:lnTo>
                    <a:pt x="336450" y="0"/>
                  </a:lnTo>
                  <a:lnTo>
                    <a:pt x="336450" y="0"/>
                  </a:lnTo>
                  <a:lnTo>
                    <a:pt x="336450" y="0"/>
                  </a:lnTo>
                </a:path>
              </a:pathLst>
            </a:custGeom>
            <a:ln w="67753" cap="flat">
              <a:solidFill>
                <a:srgbClr val="E8E8E8">
                  <a:alpha val="100000"/>
                </a:srgbClr>
              </a:solidFill>
              <a:prstDash val="solid"/>
              <a:round/>
            </a:ln>
          </p:spPr>
          <p:txBody>
            <a:bodyPr/>
            <a:lstStyle/>
            <a:p/>
          </p:txBody>
        </p:sp>
        <p:sp>
          <p:nvSpPr>
            <p:cNvPr id="77" name="pl77"/>
            <p:cNvSpPr/>
            <p:nvPr/>
          </p:nvSpPr>
          <p:spPr>
            <a:xfrm>
              <a:off x="7921936" y="105535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809786" y="1141259"/>
              <a:ext cx="112150" cy="0"/>
            </a:xfrm>
            <a:custGeom>
              <a:avLst/>
              <a:pathLst>
                <a:path w="112150" h="0">
                  <a:moveTo>
                    <a:pt x="0" y="0"/>
                  </a:moveTo>
                  <a:lnTo>
                    <a:pt x="56075" y="0"/>
                  </a:lnTo>
                  <a:lnTo>
                    <a:pt x="56075" y="0"/>
                  </a:lnTo>
                  <a:lnTo>
                    <a:pt x="112150" y="0"/>
                  </a:lnTo>
                  <a:lnTo>
                    <a:pt x="112150" y="0"/>
                  </a:lnTo>
                </a:path>
              </a:pathLst>
            </a:custGeom>
            <a:ln w="67753" cap="flat">
              <a:solidFill>
                <a:srgbClr val="E8E8E8">
                  <a:alpha val="100000"/>
                </a:srgbClr>
              </a:solidFill>
              <a:prstDash val="solid"/>
              <a:round/>
            </a:ln>
          </p:spPr>
          <p:txBody>
            <a:bodyPr/>
            <a:lstStyle/>
            <a:p/>
          </p:txBody>
        </p:sp>
        <p:sp>
          <p:nvSpPr>
            <p:cNvPr id="79" name="pl79"/>
            <p:cNvSpPr/>
            <p:nvPr/>
          </p:nvSpPr>
          <p:spPr>
            <a:xfrm>
              <a:off x="7921936" y="122715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0" name="pl80"/>
            <p:cNvSpPr/>
            <p:nvPr/>
          </p:nvSpPr>
          <p:spPr>
            <a:xfrm>
              <a:off x="6856508" y="1313060"/>
              <a:ext cx="1065428" cy="0"/>
            </a:xfrm>
            <a:custGeom>
              <a:avLst/>
              <a:pathLst>
                <a:path w="1065428" h="0">
                  <a:moveTo>
                    <a:pt x="0" y="0"/>
                  </a:moveTo>
                  <a:lnTo>
                    <a:pt x="224300" y="0"/>
                  </a:lnTo>
                  <a:lnTo>
                    <a:pt x="897202" y="0"/>
                  </a:lnTo>
                  <a:lnTo>
                    <a:pt x="953277" y="0"/>
                  </a:lnTo>
                  <a:lnTo>
                    <a:pt x="1065428" y="0"/>
                  </a:lnTo>
                </a:path>
              </a:pathLst>
            </a:custGeom>
            <a:ln w="67753" cap="flat">
              <a:solidFill>
                <a:srgbClr val="E8E8E8">
                  <a:alpha val="100000"/>
                </a:srgbClr>
              </a:solidFill>
              <a:prstDash val="solid"/>
              <a:round/>
            </a:ln>
          </p:spPr>
          <p:txBody>
            <a:bodyPr/>
            <a:lstStyle/>
            <a:p/>
          </p:txBody>
        </p:sp>
        <p:sp>
          <p:nvSpPr>
            <p:cNvPr id="81" name="pl81"/>
            <p:cNvSpPr/>
            <p:nvPr/>
          </p:nvSpPr>
          <p:spPr>
            <a:xfrm>
              <a:off x="7809786" y="1398960"/>
              <a:ext cx="112150" cy="0"/>
            </a:xfrm>
            <a:custGeom>
              <a:avLst/>
              <a:pathLst>
                <a:path w="112150" h="0">
                  <a:moveTo>
                    <a:pt x="0" y="0"/>
                  </a:moveTo>
                  <a:lnTo>
                    <a:pt x="56075" y="0"/>
                  </a:lnTo>
                  <a:lnTo>
                    <a:pt x="56075" y="0"/>
                  </a:lnTo>
                  <a:lnTo>
                    <a:pt x="112150" y="0"/>
                  </a:lnTo>
                  <a:lnTo>
                    <a:pt x="112150" y="0"/>
                  </a:lnTo>
                </a:path>
              </a:pathLst>
            </a:custGeom>
            <a:ln w="67753" cap="flat">
              <a:solidFill>
                <a:srgbClr val="E8E8E8">
                  <a:alpha val="100000"/>
                </a:srgbClr>
              </a:solidFill>
              <a:prstDash val="solid"/>
              <a:round/>
            </a:ln>
          </p:spPr>
          <p:txBody>
            <a:bodyPr/>
            <a:lstStyle/>
            <a:p/>
          </p:txBody>
        </p:sp>
        <p:sp>
          <p:nvSpPr>
            <p:cNvPr id="82" name="pl82"/>
            <p:cNvSpPr/>
            <p:nvPr/>
          </p:nvSpPr>
          <p:spPr>
            <a:xfrm>
              <a:off x="7921936" y="148486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3" name="pl83"/>
            <p:cNvSpPr/>
            <p:nvPr/>
          </p:nvSpPr>
          <p:spPr>
            <a:xfrm>
              <a:off x="7417260" y="1570760"/>
              <a:ext cx="448601" cy="0"/>
            </a:xfrm>
            <a:custGeom>
              <a:avLst/>
              <a:pathLst>
                <a:path w="448601" h="0">
                  <a:moveTo>
                    <a:pt x="0" y="0"/>
                  </a:moveTo>
                  <a:lnTo>
                    <a:pt x="168225" y="0"/>
                  </a:lnTo>
                  <a:lnTo>
                    <a:pt x="168225" y="0"/>
                  </a:lnTo>
                  <a:lnTo>
                    <a:pt x="336450" y="0"/>
                  </a:lnTo>
                  <a:lnTo>
                    <a:pt x="448601" y="0"/>
                  </a:lnTo>
                </a:path>
              </a:pathLst>
            </a:custGeom>
            <a:ln w="67753" cap="flat">
              <a:solidFill>
                <a:srgbClr val="E8E8E8">
                  <a:alpha val="100000"/>
                </a:srgbClr>
              </a:solidFill>
              <a:prstDash val="solid"/>
              <a:round/>
            </a:ln>
          </p:spPr>
          <p:txBody>
            <a:bodyPr/>
            <a:lstStyle/>
            <a:p/>
          </p:txBody>
        </p:sp>
        <p:sp>
          <p:nvSpPr>
            <p:cNvPr id="84" name="pl84"/>
            <p:cNvSpPr/>
            <p:nvPr/>
          </p:nvSpPr>
          <p:spPr>
            <a:xfrm>
              <a:off x="7809786" y="1656661"/>
              <a:ext cx="56075" cy="0"/>
            </a:xfrm>
            <a:custGeom>
              <a:avLst/>
              <a:pathLst>
                <a:path w="56075" h="0">
                  <a:moveTo>
                    <a:pt x="0" y="0"/>
                  </a:moveTo>
                  <a:lnTo>
                    <a:pt x="0"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85" name="pl85"/>
            <p:cNvSpPr/>
            <p:nvPr/>
          </p:nvSpPr>
          <p:spPr>
            <a:xfrm>
              <a:off x="7249034" y="1742561"/>
              <a:ext cx="560751" cy="0"/>
            </a:xfrm>
            <a:custGeom>
              <a:avLst/>
              <a:pathLst>
                <a:path w="560751" h="0">
                  <a:moveTo>
                    <a:pt x="0" y="0"/>
                  </a:moveTo>
                  <a:lnTo>
                    <a:pt x="168225" y="0"/>
                  </a:lnTo>
                  <a:lnTo>
                    <a:pt x="560751" y="0"/>
                  </a:lnTo>
                  <a:lnTo>
                    <a:pt x="560751" y="0"/>
                  </a:lnTo>
                  <a:lnTo>
                    <a:pt x="560751" y="0"/>
                  </a:lnTo>
                </a:path>
              </a:pathLst>
            </a:custGeom>
            <a:ln w="67753" cap="flat">
              <a:solidFill>
                <a:srgbClr val="E8E8E8">
                  <a:alpha val="100000"/>
                </a:srgbClr>
              </a:solidFill>
              <a:prstDash val="solid"/>
              <a:round/>
            </a:ln>
          </p:spPr>
          <p:txBody>
            <a:bodyPr/>
            <a:lstStyle/>
            <a:p/>
          </p:txBody>
        </p:sp>
        <p:sp>
          <p:nvSpPr>
            <p:cNvPr id="86" name="pl86"/>
            <p:cNvSpPr/>
            <p:nvPr/>
          </p:nvSpPr>
          <p:spPr>
            <a:xfrm>
              <a:off x="7809786" y="1828461"/>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87" name="pl87"/>
            <p:cNvSpPr/>
            <p:nvPr/>
          </p:nvSpPr>
          <p:spPr>
            <a:xfrm>
              <a:off x="7080809" y="1914362"/>
              <a:ext cx="728977" cy="0"/>
            </a:xfrm>
            <a:custGeom>
              <a:avLst/>
              <a:pathLst>
                <a:path w="728977" h="0">
                  <a:moveTo>
                    <a:pt x="0" y="0"/>
                  </a:moveTo>
                  <a:lnTo>
                    <a:pt x="112150" y="0"/>
                  </a:lnTo>
                  <a:lnTo>
                    <a:pt x="504676" y="0"/>
                  </a:lnTo>
                  <a:lnTo>
                    <a:pt x="728977" y="0"/>
                  </a:lnTo>
                  <a:lnTo>
                    <a:pt x="728977" y="0"/>
                  </a:lnTo>
                </a:path>
              </a:pathLst>
            </a:custGeom>
            <a:ln w="67753" cap="flat">
              <a:solidFill>
                <a:srgbClr val="E8E8E8">
                  <a:alpha val="100000"/>
                </a:srgbClr>
              </a:solidFill>
              <a:prstDash val="solid"/>
              <a:round/>
            </a:ln>
          </p:spPr>
          <p:txBody>
            <a:bodyPr/>
            <a:lstStyle/>
            <a:p/>
          </p:txBody>
        </p:sp>
        <p:sp>
          <p:nvSpPr>
            <p:cNvPr id="88" name="pl88"/>
            <p:cNvSpPr/>
            <p:nvPr/>
          </p:nvSpPr>
          <p:spPr>
            <a:xfrm>
              <a:off x="7641560" y="2000262"/>
              <a:ext cx="112150" cy="0"/>
            </a:xfrm>
            <a:custGeom>
              <a:avLst/>
              <a:pathLst>
                <a:path w="112150" h="0">
                  <a:moveTo>
                    <a:pt x="0" y="0"/>
                  </a:moveTo>
                  <a:lnTo>
                    <a:pt x="56075"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89" name="pl89"/>
            <p:cNvSpPr/>
            <p:nvPr/>
          </p:nvSpPr>
          <p:spPr>
            <a:xfrm>
              <a:off x="7249034" y="2086162"/>
              <a:ext cx="672901" cy="0"/>
            </a:xfrm>
            <a:custGeom>
              <a:avLst/>
              <a:pathLst>
                <a:path w="672901" h="0">
                  <a:moveTo>
                    <a:pt x="0" y="0"/>
                  </a:moveTo>
                  <a:lnTo>
                    <a:pt x="112150" y="0"/>
                  </a:lnTo>
                  <a:lnTo>
                    <a:pt x="504676" y="0"/>
                  </a:lnTo>
                  <a:lnTo>
                    <a:pt x="616826" y="0"/>
                  </a:lnTo>
                  <a:lnTo>
                    <a:pt x="672901" y="0"/>
                  </a:lnTo>
                </a:path>
              </a:pathLst>
            </a:custGeom>
            <a:ln w="67753" cap="flat">
              <a:solidFill>
                <a:srgbClr val="E8E8E8">
                  <a:alpha val="100000"/>
                </a:srgbClr>
              </a:solidFill>
              <a:prstDash val="solid"/>
              <a:round/>
            </a:ln>
          </p:spPr>
          <p:txBody>
            <a:bodyPr/>
            <a:lstStyle/>
            <a:p/>
          </p:txBody>
        </p:sp>
        <p:sp>
          <p:nvSpPr>
            <p:cNvPr id="90" name="pl90"/>
            <p:cNvSpPr/>
            <p:nvPr/>
          </p:nvSpPr>
          <p:spPr>
            <a:xfrm>
              <a:off x="7697635" y="2172062"/>
              <a:ext cx="112150" cy="0"/>
            </a:xfrm>
            <a:custGeom>
              <a:avLst/>
              <a:pathLst>
                <a:path w="112150" h="0">
                  <a:moveTo>
                    <a:pt x="0" y="0"/>
                  </a:moveTo>
                  <a:lnTo>
                    <a:pt x="56075"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91" name="pl91"/>
            <p:cNvSpPr/>
            <p:nvPr/>
          </p:nvSpPr>
          <p:spPr>
            <a:xfrm>
              <a:off x="7697635" y="2257963"/>
              <a:ext cx="168225" cy="0"/>
            </a:xfrm>
            <a:custGeom>
              <a:avLst/>
              <a:pathLst>
                <a:path w="168225" h="0">
                  <a:moveTo>
                    <a:pt x="0" y="0"/>
                  </a:moveTo>
                  <a:lnTo>
                    <a:pt x="0" y="0"/>
                  </a:lnTo>
                  <a:lnTo>
                    <a:pt x="56075" y="0"/>
                  </a:lnTo>
                  <a:lnTo>
                    <a:pt x="168225" y="0"/>
                  </a:lnTo>
                  <a:lnTo>
                    <a:pt x="168225" y="0"/>
                  </a:lnTo>
                </a:path>
              </a:pathLst>
            </a:custGeom>
            <a:ln w="67753" cap="flat">
              <a:solidFill>
                <a:srgbClr val="E8E8E8">
                  <a:alpha val="100000"/>
                </a:srgbClr>
              </a:solidFill>
              <a:prstDash val="solid"/>
              <a:round/>
            </a:ln>
          </p:spPr>
          <p:txBody>
            <a:bodyPr/>
            <a:lstStyle/>
            <a:p/>
          </p:txBody>
        </p:sp>
        <p:sp>
          <p:nvSpPr>
            <p:cNvPr id="92" name="pl92"/>
            <p:cNvSpPr/>
            <p:nvPr/>
          </p:nvSpPr>
          <p:spPr>
            <a:xfrm>
              <a:off x="7697635" y="2343863"/>
              <a:ext cx="168225" cy="0"/>
            </a:xfrm>
            <a:custGeom>
              <a:avLst/>
              <a:pathLst>
                <a:path w="168225" h="0">
                  <a:moveTo>
                    <a:pt x="0" y="0"/>
                  </a:moveTo>
                  <a:lnTo>
                    <a:pt x="0" y="0"/>
                  </a:lnTo>
                  <a:lnTo>
                    <a:pt x="0" y="0"/>
                  </a:lnTo>
                  <a:lnTo>
                    <a:pt x="0" y="0"/>
                  </a:lnTo>
                  <a:lnTo>
                    <a:pt x="168225" y="0"/>
                  </a:lnTo>
                </a:path>
              </a:pathLst>
            </a:custGeom>
            <a:ln w="67753" cap="flat">
              <a:solidFill>
                <a:srgbClr val="E8E8E8">
                  <a:alpha val="100000"/>
                </a:srgbClr>
              </a:solidFill>
              <a:prstDash val="solid"/>
              <a:round/>
            </a:ln>
          </p:spPr>
          <p:txBody>
            <a:bodyPr/>
            <a:lstStyle/>
            <a:p/>
          </p:txBody>
        </p:sp>
        <p:sp>
          <p:nvSpPr>
            <p:cNvPr id="93" name="pl93"/>
            <p:cNvSpPr/>
            <p:nvPr/>
          </p:nvSpPr>
          <p:spPr>
            <a:xfrm>
              <a:off x="6632207" y="2429763"/>
              <a:ext cx="1065428" cy="0"/>
            </a:xfrm>
            <a:custGeom>
              <a:avLst/>
              <a:pathLst>
                <a:path w="1065428" h="0">
                  <a:moveTo>
                    <a:pt x="0" y="0"/>
                  </a:moveTo>
                  <a:lnTo>
                    <a:pt x="280375" y="0"/>
                  </a:lnTo>
                  <a:lnTo>
                    <a:pt x="560751" y="0"/>
                  </a:lnTo>
                  <a:lnTo>
                    <a:pt x="616826" y="0"/>
                  </a:lnTo>
                  <a:lnTo>
                    <a:pt x="1065428" y="0"/>
                  </a:lnTo>
                </a:path>
              </a:pathLst>
            </a:custGeom>
            <a:ln w="67753" cap="flat">
              <a:solidFill>
                <a:srgbClr val="E8E8E8">
                  <a:alpha val="100000"/>
                </a:srgbClr>
              </a:solidFill>
              <a:prstDash val="solid"/>
              <a:round/>
            </a:ln>
          </p:spPr>
          <p:txBody>
            <a:bodyPr/>
            <a:lstStyle/>
            <a:p/>
          </p:txBody>
        </p:sp>
        <p:sp>
          <p:nvSpPr>
            <p:cNvPr id="94" name="pl94"/>
            <p:cNvSpPr/>
            <p:nvPr/>
          </p:nvSpPr>
          <p:spPr>
            <a:xfrm>
              <a:off x="7697635" y="2515664"/>
              <a:ext cx="112150" cy="0"/>
            </a:xfrm>
            <a:custGeom>
              <a:avLst/>
              <a:pathLst>
                <a:path w="112150" h="0">
                  <a:moveTo>
                    <a:pt x="0" y="0"/>
                  </a:moveTo>
                  <a:lnTo>
                    <a:pt x="0" y="0"/>
                  </a:lnTo>
                  <a:lnTo>
                    <a:pt x="0" y="0"/>
                  </a:lnTo>
                  <a:lnTo>
                    <a:pt x="56075" y="0"/>
                  </a:lnTo>
                  <a:lnTo>
                    <a:pt x="112150" y="0"/>
                  </a:lnTo>
                </a:path>
              </a:pathLst>
            </a:custGeom>
            <a:ln w="67753" cap="flat">
              <a:solidFill>
                <a:srgbClr val="E8E8E8">
                  <a:alpha val="100000"/>
                </a:srgbClr>
              </a:solidFill>
              <a:prstDash val="solid"/>
              <a:round/>
            </a:ln>
          </p:spPr>
          <p:txBody>
            <a:bodyPr/>
            <a:lstStyle/>
            <a:p/>
          </p:txBody>
        </p:sp>
        <p:sp>
          <p:nvSpPr>
            <p:cNvPr id="95" name="pl95"/>
            <p:cNvSpPr/>
            <p:nvPr/>
          </p:nvSpPr>
          <p:spPr>
            <a:xfrm>
              <a:off x="6968658" y="2601564"/>
              <a:ext cx="785052" cy="0"/>
            </a:xfrm>
            <a:custGeom>
              <a:avLst/>
              <a:pathLst>
                <a:path w="785052" h="0">
                  <a:moveTo>
                    <a:pt x="0" y="0"/>
                  </a:moveTo>
                  <a:lnTo>
                    <a:pt x="336450" y="0"/>
                  </a:lnTo>
                  <a:lnTo>
                    <a:pt x="504676" y="0"/>
                  </a:lnTo>
                  <a:lnTo>
                    <a:pt x="672901" y="0"/>
                  </a:lnTo>
                  <a:lnTo>
                    <a:pt x="785052" y="0"/>
                  </a:lnTo>
                </a:path>
              </a:pathLst>
            </a:custGeom>
            <a:ln w="67753" cap="flat">
              <a:solidFill>
                <a:srgbClr val="E8E8E8">
                  <a:alpha val="100000"/>
                </a:srgbClr>
              </a:solidFill>
              <a:prstDash val="solid"/>
              <a:round/>
            </a:ln>
          </p:spPr>
          <p:txBody>
            <a:bodyPr/>
            <a:lstStyle/>
            <a:p/>
          </p:txBody>
        </p:sp>
        <p:sp>
          <p:nvSpPr>
            <p:cNvPr id="96" name="pl96"/>
            <p:cNvSpPr/>
            <p:nvPr/>
          </p:nvSpPr>
          <p:spPr>
            <a:xfrm>
              <a:off x="6800433" y="2687464"/>
              <a:ext cx="953277" cy="0"/>
            </a:xfrm>
            <a:custGeom>
              <a:avLst/>
              <a:pathLst>
                <a:path w="953277" h="0">
                  <a:moveTo>
                    <a:pt x="0" y="0"/>
                  </a:moveTo>
                  <a:lnTo>
                    <a:pt x="112150" y="0"/>
                  </a:lnTo>
                  <a:lnTo>
                    <a:pt x="168225" y="0"/>
                  </a:lnTo>
                  <a:lnTo>
                    <a:pt x="785052" y="0"/>
                  </a:lnTo>
                  <a:lnTo>
                    <a:pt x="953277" y="0"/>
                  </a:lnTo>
                </a:path>
              </a:pathLst>
            </a:custGeom>
            <a:ln w="67753" cap="flat">
              <a:solidFill>
                <a:srgbClr val="E8E8E8">
                  <a:alpha val="100000"/>
                </a:srgbClr>
              </a:solidFill>
              <a:prstDash val="solid"/>
              <a:round/>
            </a:ln>
          </p:spPr>
          <p:txBody>
            <a:bodyPr/>
            <a:lstStyle/>
            <a:p/>
          </p:txBody>
        </p:sp>
        <p:sp>
          <p:nvSpPr>
            <p:cNvPr id="97" name="pl97"/>
            <p:cNvSpPr/>
            <p:nvPr/>
          </p:nvSpPr>
          <p:spPr>
            <a:xfrm>
              <a:off x="7192959" y="2773364"/>
              <a:ext cx="504676" cy="0"/>
            </a:xfrm>
            <a:custGeom>
              <a:avLst/>
              <a:pathLst>
                <a:path w="504676" h="0">
                  <a:moveTo>
                    <a:pt x="0" y="0"/>
                  </a:moveTo>
                  <a:lnTo>
                    <a:pt x="112150" y="0"/>
                  </a:lnTo>
                  <a:lnTo>
                    <a:pt x="224300" y="0"/>
                  </a:lnTo>
                  <a:lnTo>
                    <a:pt x="392526" y="0"/>
                  </a:lnTo>
                  <a:lnTo>
                    <a:pt x="504676" y="0"/>
                  </a:lnTo>
                </a:path>
              </a:pathLst>
            </a:custGeom>
            <a:ln w="67753" cap="flat">
              <a:solidFill>
                <a:srgbClr val="E8E8E8">
                  <a:alpha val="100000"/>
                </a:srgbClr>
              </a:solidFill>
              <a:prstDash val="solid"/>
              <a:round/>
            </a:ln>
          </p:spPr>
          <p:txBody>
            <a:bodyPr/>
            <a:lstStyle/>
            <a:p/>
          </p:txBody>
        </p:sp>
        <p:sp>
          <p:nvSpPr>
            <p:cNvPr id="98" name="pl98"/>
            <p:cNvSpPr/>
            <p:nvPr/>
          </p:nvSpPr>
          <p:spPr>
            <a:xfrm>
              <a:off x="7361184" y="2859265"/>
              <a:ext cx="336450" cy="0"/>
            </a:xfrm>
            <a:custGeom>
              <a:avLst/>
              <a:pathLst>
                <a:path w="336450" h="0">
                  <a:moveTo>
                    <a:pt x="0" y="0"/>
                  </a:moveTo>
                  <a:lnTo>
                    <a:pt x="56075" y="0"/>
                  </a:lnTo>
                  <a:lnTo>
                    <a:pt x="224300" y="0"/>
                  </a:lnTo>
                  <a:lnTo>
                    <a:pt x="336450" y="0"/>
                  </a:lnTo>
                  <a:lnTo>
                    <a:pt x="336450" y="0"/>
                  </a:lnTo>
                </a:path>
              </a:pathLst>
            </a:custGeom>
            <a:ln w="67753" cap="flat">
              <a:solidFill>
                <a:srgbClr val="E8E8E8">
                  <a:alpha val="100000"/>
                </a:srgbClr>
              </a:solidFill>
              <a:prstDash val="solid"/>
              <a:round/>
            </a:ln>
          </p:spPr>
          <p:txBody>
            <a:bodyPr/>
            <a:lstStyle/>
            <a:p/>
          </p:txBody>
        </p:sp>
        <p:sp>
          <p:nvSpPr>
            <p:cNvPr id="99" name="pl99"/>
            <p:cNvSpPr/>
            <p:nvPr/>
          </p:nvSpPr>
          <p:spPr>
            <a:xfrm>
              <a:off x="7305109" y="2945165"/>
              <a:ext cx="336450" cy="0"/>
            </a:xfrm>
            <a:custGeom>
              <a:avLst/>
              <a:pathLst>
                <a:path w="336450" h="0">
                  <a:moveTo>
                    <a:pt x="0" y="0"/>
                  </a:moveTo>
                  <a:lnTo>
                    <a:pt x="168225" y="0"/>
                  </a:lnTo>
                  <a:lnTo>
                    <a:pt x="280375" y="0"/>
                  </a:lnTo>
                  <a:lnTo>
                    <a:pt x="280375" y="0"/>
                  </a:lnTo>
                  <a:lnTo>
                    <a:pt x="336450" y="0"/>
                  </a:lnTo>
                </a:path>
              </a:pathLst>
            </a:custGeom>
            <a:ln w="67753" cap="flat">
              <a:solidFill>
                <a:srgbClr val="E8E8E8">
                  <a:alpha val="100000"/>
                </a:srgbClr>
              </a:solidFill>
              <a:prstDash val="solid"/>
              <a:round/>
            </a:ln>
          </p:spPr>
          <p:txBody>
            <a:bodyPr/>
            <a:lstStyle/>
            <a:p/>
          </p:txBody>
        </p:sp>
        <p:sp>
          <p:nvSpPr>
            <p:cNvPr id="100" name="pl100"/>
            <p:cNvSpPr/>
            <p:nvPr/>
          </p:nvSpPr>
          <p:spPr>
            <a:xfrm>
              <a:off x="7585485" y="3031065"/>
              <a:ext cx="168225" cy="0"/>
            </a:xfrm>
            <a:custGeom>
              <a:avLst/>
              <a:pathLst>
                <a:path w="168225" h="0">
                  <a:moveTo>
                    <a:pt x="0" y="0"/>
                  </a:moveTo>
                  <a:lnTo>
                    <a:pt x="0" y="0"/>
                  </a:lnTo>
                  <a:lnTo>
                    <a:pt x="0" y="0"/>
                  </a:lnTo>
                  <a:lnTo>
                    <a:pt x="168225" y="0"/>
                  </a:lnTo>
                  <a:lnTo>
                    <a:pt x="168225" y="0"/>
                  </a:lnTo>
                </a:path>
              </a:pathLst>
            </a:custGeom>
            <a:ln w="67753" cap="flat">
              <a:solidFill>
                <a:srgbClr val="E8E8E8">
                  <a:alpha val="100000"/>
                </a:srgbClr>
              </a:solidFill>
              <a:prstDash val="solid"/>
              <a:round/>
            </a:ln>
          </p:spPr>
          <p:txBody>
            <a:bodyPr/>
            <a:lstStyle/>
            <a:p/>
          </p:txBody>
        </p:sp>
        <p:sp>
          <p:nvSpPr>
            <p:cNvPr id="101" name="pl101"/>
            <p:cNvSpPr/>
            <p:nvPr/>
          </p:nvSpPr>
          <p:spPr>
            <a:xfrm>
              <a:off x="7417260" y="3116966"/>
              <a:ext cx="504676" cy="0"/>
            </a:xfrm>
            <a:custGeom>
              <a:avLst/>
              <a:pathLst>
                <a:path w="504676" h="0">
                  <a:moveTo>
                    <a:pt x="0" y="0"/>
                  </a:moveTo>
                  <a:lnTo>
                    <a:pt x="336450" y="0"/>
                  </a:lnTo>
                  <a:lnTo>
                    <a:pt x="504676" y="0"/>
                  </a:lnTo>
                  <a:lnTo>
                    <a:pt x="504676" y="0"/>
                  </a:lnTo>
                  <a:lnTo>
                    <a:pt x="504676" y="0"/>
                  </a:lnTo>
                </a:path>
              </a:pathLst>
            </a:custGeom>
            <a:ln w="67753" cap="flat">
              <a:solidFill>
                <a:srgbClr val="E8E8E8">
                  <a:alpha val="100000"/>
                </a:srgbClr>
              </a:solidFill>
              <a:prstDash val="solid"/>
              <a:round/>
            </a:ln>
          </p:spPr>
          <p:txBody>
            <a:bodyPr/>
            <a:lstStyle/>
            <a:p/>
          </p:txBody>
        </p:sp>
        <p:sp>
          <p:nvSpPr>
            <p:cNvPr id="102" name="pl102"/>
            <p:cNvSpPr/>
            <p:nvPr/>
          </p:nvSpPr>
          <p:spPr>
            <a:xfrm>
              <a:off x="7361184" y="3202866"/>
              <a:ext cx="560751" cy="0"/>
            </a:xfrm>
            <a:custGeom>
              <a:avLst/>
              <a:pathLst>
                <a:path w="560751" h="0">
                  <a:moveTo>
                    <a:pt x="0" y="0"/>
                  </a:moveTo>
                  <a:lnTo>
                    <a:pt x="448601" y="0"/>
                  </a:lnTo>
                  <a:lnTo>
                    <a:pt x="504676" y="0"/>
                  </a:lnTo>
                  <a:lnTo>
                    <a:pt x="560751" y="0"/>
                  </a:lnTo>
                  <a:lnTo>
                    <a:pt x="560751" y="0"/>
                  </a:lnTo>
                </a:path>
              </a:pathLst>
            </a:custGeom>
            <a:ln w="67753" cap="flat">
              <a:solidFill>
                <a:srgbClr val="E8E8E8">
                  <a:alpha val="100000"/>
                </a:srgbClr>
              </a:solidFill>
              <a:prstDash val="solid"/>
              <a:round/>
            </a:ln>
          </p:spPr>
          <p:txBody>
            <a:bodyPr/>
            <a:lstStyle/>
            <a:p/>
          </p:txBody>
        </p:sp>
        <p:sp>
          <p:nvSpPr>
            <p:cNvPr id="103" name="pl103"/>
            <p:cNvSpPr/>
            <p:nvPr/>
          </p:nvSpPr>
          <p:spPr>
            <a:xfrm>
              <a:off x="7192959" y="3288766"/>
              <a:ext cx="224300" cy="0"/>
            </a:xfrm>
            <a:custGeom>
              <a:avLst/>
              <a:pathLst>
                <a:path w="224300" h="0">
                  <a:moveTo>
                    <a:pt x="0" y="0"/>
                  </a:moveTo>
                  <a:lnTo>
                    <a:pt x="112150" y="0"/>
                  </a:lnTo>
                  <a:lnTo>
                    <a:pt x="112150" y="0"/>
                  </a:lnTo>
                  <a:lnTo>
                    <a:pt x="168225" y="0"/>
                  </a:lnTo>
                  <a:lnTo>
                    <a:pt x="224300" y="0"/>
                  </a:lnTo>
                </a:path>
              </a:pathLst>
            </a:custGeom>
            <a:ln w="67753" cap="flat">
              <a:solidFill>
                <a:srgbClr val="E8E8E8">
                  <a:alpha val="100000"/>
                </a:srgbClr>
              </a:solidFill>
              <a:prstDash val="solid"/>
              <a:round/>
            </a:ln>
          </p:spPr>
          <p:txBody>
            <a:bodyPr/>
            <a:lstStyle/>
            <a:p/>
          </p:txBody>
        </p:sp>
        <p:sp>
          <p:nvSpPr>
            <p:cNvPr id="104" name="pl104"/>
            <p:cNvSpPr/>
            <p:nvPr/>
          </p:nvSpPr>
          <p:spPr>
            <a:xfrm>
              <a:off x="6912583" y="3374667"/>
              <a:ext cx="448601" cy="0"/>
            </a:xfrm>
            <a:custGeom>
              <a:avLst/>
              <a:pathLst>
                <a:path w="448601" h="0">
                  <a:moveTo>
                    <a:pt x="0" y="0"/>
                  </a:moveTo>
                  <a:lnTo>
                    <a:pt x="224300" y="0"/>
                  </a:lnTo>
                  <a:lnTo>
                    <a:pt x="224300" y="0"/>
                  </a:lnTo>
                  <a:lnTo>
                    <a:pt x="392526" y="0"/>
                  </a:lnTo>
                  <a:lnTo>
                    <a:pt x="448601" y="0"/>
                  </a:lnTo>
                </a:path>
              </a:pathLst>
            </a:custGeom>
            <a:ln w="67753" cap="flat">
              <a:solidFill>
                <a:srgbClr val="E8E8E8">
                  <a:alpha val="100000"/>
                </a:srgbClr>
              </a:solidFill>
              <a:prstDash val="solid"/>
              <a:round/>
            </a:ln>
          </p:spPr>
          <p:txBody>
            <a:bodyPr/>
            <a:lstStyle/>
            <a:p/>
          </p:txBody>
        </p:sp>
        <p:sp>
          <p:nvSpPr>
            <p:cNvPr id="105" name="pl105"/>
            <p:cNvSpPr/>
            <p:nvPr/>
          </p:nvSpPr>
          <p:spPr>
            <a:xfrm>
              <a:off x="6463982" y="3460567"/>
              <a:ext cx="1009352" cy="0"/>
            </a:xfrm>
            <a:custGeom>
              <a:avLst/>
              <a:pathLst>
                <a:path w="1009352" h="0">
                  <a:moveTo>
                    <a:pt x="0" y="0"/>
                  </a:moveTo>
                  <a:lnTo>
                    <a:pt x="336450" y="0"/>
                  </a:lnTo>
                  <a:lnTo>
                    <a:pt x="448601" y="0"/>
                  </a:lnTo>
                  <a:lnTo>
                    <a:pt x="785052" y="0"/>
                  </a:lnTo>
                  <a:lnTo>
                    <a:pt x="1009352" y="0"/>
                  </a:lnTo>
                </a:path>
              </a:pathLst>
            </a:custGeom>
            <a:ln w="67753" cap="flat">
              <a:solidFill>
                <a:srgbClr val="E8E8E8">
                  <a:alpha val="100000"/>
                </a:srgbClr>
              </a:solidFill>
              <a:prstDash val="solid"/>
              <a:round/>
            </a:ln>
          </p:spPr>
          <p:txBody>
            <a:bodyPr/>
            <a:lstStyle/>
            <a:p/>
          </p:txBody>
        </p:sp>
        <p:sp>
          <p:nvSpPr>
            <p:cNvPr id="106" name="pl106"/>
            <p:cNvSpPr/>
            <p:nvPr/>
          </p:nvSpPr>
          <p:spPr>
            <a:xfrm>
              <a:off x="7249034" y="3546467"/>
              <a:ext cx="280375" cy="0"/>
            </a:xfrm>
            <a:custGeom>
              <a:avLst/>
              <a:pathLst>
                <a:path w="280375" h="0">
                  <a:moveTo>
                    <a:pt x="0" y="0"/>
                  </a:moveTo>
                  <a:lnTo>
                    <a:pt x="0" y="0"/>
                  </a:lnTo>
                  <a:lnTo>
                    <a:pt x="56075" y="0"/>
                  </a:lnTo>
                  <a:lnTo>
                    <a:pt x="280375" y="0"/>
                  </a:lnTo>
                  <a:lnTo>
                    <a:pt x="280375" y="0"/>
                  </a:lnTo>
                </a:path>
              </a:pathLst>
            </a:custGeom>
            <a:ln w="67753" cap="flat">
              <a:solidFill>
                <a:srgbClr val="E8E8E8">
                  <a:alpha val="100000"/>
                </a:srgbClr>
              </a:solidFill>
              <a:prstDash val="solid"/>
              <a:round/>
            </a:ln>
          </p:spPr>
          <p:txBody>
            <a:bodyPr/>
            <a:lstStyle/>
            <a:p/>
          </p:txBody>
        </p:sp>
        <p:sp>
          <p:nvSpPr>
            <p:cNvPr id="107" name="pl107"/>
            <p:cNvSpPr/>
            <p:nvPr/>
          </p:nvSpPr>
          <p:spPr>
            <a:xfrm>
              <a:off x="5847155" y="3632367"/>
              <a:ext cx="1906555" cy="0"/>
            </a:xfrm>
            <a:custGeom>
              <a:avLst/>
              <a:pathLst>
                <a:path w="1906555" h="0">
                  <a:moveTo>
                    <a:pt x="0" y="0"/>
                  </a:moveTo>
                  <a:lnTo>
                    <a:pt x="224300" y="0"/>
                  </a:lnTo>
                  <a:lnTo>
                    <a:pt x="1121503" y="0"/>
                  </a:lnTo>
                  <a:lnTo>
                    <a:pt x="1401878" y="0"/>
                  </a:lnTo>
                  <a:lnTo>
                    <a:pt x="1906555" y="0"/>
                  </a:lnTo>
                </a:path>
              </a:pathLst>
            </a:custGeom>
            <a:ln w="67753" cap="flat">
              <a:solidFill>
                <a:srgbClr val="E8E8E8">
                  <a:alpha val="100000"/>
                </a:srgbClr>
              </a:solidFill>
              <a:prstDash val="solid"/>
              <a:round/>
            </a:ln>
          </p:spPr>
          <p:txBody>
            <a:bodyPr/>
            <a:lstStyle/>
            <a:p/>
          </p:txBody>
        </p:sp>
        <p:sp>
          <p:nvSpPr>
            <p:cNvPr id="108" name="pl108"/>
            <p:cNvSpPr/>
            <p:nvPr/>
          </p:nvSpPr>
          <p:spPr>
            <a:xfrm>
              <a:off x="5959305" y="3718268"/>
              <a:ext cx="1233653" cy="0"/>
            </a:xfrm>
            <a:custGeom>
              <a:avLst/>
              <a:pathLst>
                <a:path w="1233653" h="0">
                  <a:moveTo>
                    <a:pt x="0" y="0"/>
                  </a:moveTo>
                  <a:lnTo>
                    <a:pt x="280375" y="0"/>
                  </a:lnTo>
                  <a:lnTo>
                    <a:pt x="785052" y="0"/>
                  </a:lnTo>
                  <a:lnTo>
                    <a:pt x="841127" y="0"/>
                  </a:lnTo>
                  <a:lnTo>
                    <a:pt x="1233653" y="0"/>
                  </a:lnTo>
                </a:path>
              </a:pathLst>
            </a:custGeom>
            <a:ln w="67753" cap="flat">
              <a:solidFill>
                <a:srgbClr val="E8E8E8">
                  <a:alpha val="100000"/>
                </a:srgbClr>
              </a:solidFill>
              <a:prstDash val="solid"/>
              <a:round/>
            </a:ln>
          </p:spPr>
          <p:txBody>
            <a:bodyPr/>
            <a:lstStyle/>
            <a:p/>
          </p:txBody>
        </p:sp>
        <p:sp>
          <p:nvSpPr>
            <p:cNvPr id="109" name="pl109"/>
            <p:cNvSpPr/>
            <p:nvPr/>
          </p:nvSpPr>
          <p:spPr>
            <a:xfrm>
              <a:off x="6856508" y="3804168"/>
              <a:ext cx="616826" cy="0"/>
            </a:xfrm>
            <a:custGeom>
              <a:avLst/>
              <a:pathLst>
                <a:path w="616826" h="0">
                  <a:moveTo>
                    <a:pt x="0" y="0"/>
                  </a:moveTo>
                  <a:lnTo>
                    <a:pt x="336450" y="0"/>
                  </a:lnTo>
                  <a:lnTo>
                    <a:pt x="504676" y="0"/>
                  </a:lnTo>
                  <a:lnTo>
                    <a:pt x="560751" y="0"/>
                  </a:lnTo>
                  <a:lnTo>
                    <a:pt x="616826" y="0"/>
                  </a:lnTo>
                </a:path>
              </a:pathLst>
            </a:custGeom>
            <a:ln w="67753" cap="flat">
              <a:solidFill>
                <a:srgbClr val="E8E8E8">
                  <a:alpha val="100000"/>
                </a:srgbClr>
              </a:solidFill>
              <a:prstDash val="solid"/>
              <a:round/>
            </a:ln>
          </p:spPr>
          <p:txBody>
            <a:bodyPr/>
            <a:lstStyle/>
            <a:p/>
          </p:txBody>
        </p:sp>
        <p:sp>
          <p:nvSpPr>
            <p:cNvPr id="110" name="pl110"/>
            <p:cNvSpPr/>
            <p:nvPr/>
          </p:nvSpPr>
          <p:spPr>
            <a:xfrm>
              <a:off x="6688282" y="3890068"/>
              <a:ext cx="1065428" cy="0"/>
            </a:xfrm>
            <a:custGeom>
              <a:avLst/>
              <a:pathLst>
                <a:path w="1065428" h="0">
                  <a:moveTo>
                    <a:pt x="0" y="0"/>
                  </a:moveTo>
                  <a:lnTo>
                    <a:pt x="224300" y="0"/>
                  </a:lnTo>
                  <a:lnTo>
                    <a:pt x="448601" y="0"/>
                  </a:lnTo>
                  <a:lnTo>
                    <a:pt x="672901" y="0"/>
                  </a:lnTo>
                  <a:lnTo>
                    <a:pt x="1065428" y="0"/>
                  </a:lnTo>
                </a:path>
              </a:pathLst>
            </a:custGeom>
            <a:ln w="67753" cap="flat">
              <a:solidFill>
                <a:srgbClr val="E8E8E8">
                  <a:alpha val="100000"/>
                </a:srgbClr>
              </a:solidFill>
              <a:prstDash val="solid"/>
              <a:round/>
            </a:ln>
          </p:spPr>
          <p:txBody>
            <a:bodyPr/>
            <a:lstStyle/>
            <a:p/>
          </p:txBody>
        </p:sp>
        <p:sp>
          <p:nvSpPr>
            <p:cNvPr id="111" name="pl111"/>
            <p:cNvSpPr/>
            <p:nvPr/>
          </p:nvSpPr>
          <p:spPr>
            <a:xfrm>
              <a:off x="6632207" y="3975969"/>
              <a:ext cx="504676" cy="0"/>
            </a:xfrm>
            <a:custGeom>
              <a:avLst/>
              <a:pathLst>
                <a:path w="504676" h="0">
                  <a:moveTo>
                    <a:pt x="0" y="0"/>
                  </a:moveTo>
                  <a:lnTo>
                    <a:pt x="224300" y="0"/>
                  </a:lnTo>
                  <a:lnTo>
                    <a:pt x="280375" y="0"/>
                  </a:lnTo>
                  <a:lnTo>
                    <a:pt x="392526" y="0"/>
                  </a:lnTo>
                  <a:lnTo>
                    <a:pt x="504676" y="0"/>
                  </a:lnTo>
                </a:path>
              </a:pathLst>
            </a:custGeom>
            <a:ln w="67753" cap="flat">
              <a:solidFill>
                <a:srgbClr val="E8E8E8">
                  <a:alpha val="100000"/>
                </a:srgbClr>
              </a:solidFill>
              <a:prstDash val="solid"/>
              <a:round/>
            </a:ln>
          </p:spPr>
          <p:txBody>
            <a:bodyPr/>
            <a:lstStyle/>
            <a:p/>
          </p:txBody>
        </p:sp>
        <p:sp>
          <p:nvSpPr>
            <p:cNvPr id="112" name="pl112"/>
            <p:cNvSpPr/>
            <p:nvPr/>
          </p:nvSpPr>
          <p:spPr>
            <a:xfrm>
              <a:off x="5791080" y="4061869"/>
              <a:ext cx="2130856" cy="0"/>
            </a:xfrm>
            <a:custGeom>
              <a:avLst/>
              <a:pathLst>
                <a:path w="2130856" h="0">
                  <a:moveTo>
                    <a:pt x="0" y="0"/>
                  </a:moveTo>
                  <a:lnTo>
                    <a:pt x="728977" y="0"/>
                  </a:lnTo>
                  <a:lnTo>
                    <a:pt x="1289728" y="0"/>
                  </a:lnTo>
                  <a:lnTo>
                    <a:pt x="1457954" y="0"/>
                  </a:lnTo>
                  <a:lnTo>
                    <a:pt x="2130856" y="0"/>
                  </a:lnTo>
                </a:path>
              </a:pathLst>
            </a:custGeom>
            <a:ln w="67753" cap="flat">
              <a:solidFill>
                <a:srgbClr val="E8E8E8">
                  <a:alpha val="100000"/>
                </a:srgbClr>
              </a:solidFill>
              <a:prstDash val="solid"/>
              <a:round/>
            </a:ln>
          </p:spPr>
          <p:txBody>
            <a:bodyPr/>
            <a:lstStyle/>
            <a:p/>
          </p:txBody>
        </p:sp>
        <p:sp>
          <p:nvSpPr>
            <p:cNvPr id="113" name="pl113"/>
            <p:cNvSpPr/>
            <p:nvPr/>
          </p:nvSpPr>
          <p:spPr>
            <a:xfrm>
              <a:off x="6520057" y="4147769"/>
              <a:ext cx="616826" cy="0"/>
            </a:xfrm>
            <a:custGeom>
              <a:avLst/>
              <a:pathLst>
                <a:path w="616826" h="0">
                  <a:moveTo>
                    <a:pt x="0" y="0"/>
                  </a:moveTo>
                  <a:lnTo>
                    <a:pt x="168225" y="0"/>
                  </a:lnTo>
                  <a:lnTo>
                    <a:pt x="224300" y="0"/>
                  </a:lnTo>
                  <a:lnTo>
                    <a:pt x="560751" y="0"/>
                  </a:lnTo>
                  <a:lnTo>
                    <a:pt x="616826" y="0"/>
                  </a:lnTo>
                </a:path>
              </a:pathLst>
            </a:custGeom>
            <a:ln w="67753" cap="flat">
              <a:solidFill>
                <a:srgbClr val="E8E8E8">
                  <a:alpha val="100000"/>
                </a:srgbClr>
              </a:solidFill>
              <a:prstDash val="solid"/>
              <a:round/>
            </a:ln>
          </p:spPr>
          <p:txBody>
            <a:bodyPr/>
            <a:lstStyle/>
            <a:p/>
          </p:txBody>
        </p:sp>
        <p:sp>
          <p:nvSpPr>
            <p:cNvPr id="114" name="pl114"/>
            <p:cNvSpPr/>
            <p:nvPr/>
          </p:nvSpPr>
          <p:spPr>
            <a:xfrm>
              <a:off x="6576132" y="4233669"/>
              <a:ext cx="672901" cy="0"/>
            </a:xfrm>
            <a:custGeom>
              <a:avLst/>
              <a:pathLst>
                <a:path w="672901" h="0">
                  <a:moveTo>
                    <a:pt x="0" y="0"/>
                  </a:moveTo>
                  <a:lnTo>
                    <a:pt x="168225" y="0"/>
                  </a:lnTo>
                  <a:lnTo>
                    <a:pt x="336450" y="0"/>
                  </a:lnTo>
                  <a:lnTo>
                    <a:pt x="504676" y="0"/>
                  </a:lnTo>
                  <a:lnTo>
                    <a:pt x="672901" y="0"/>
                  </a:lnTo>
                </a:path>
              </a:pathLst>
            </a:custGeom>
            <a:ln w="67753" cap="flat">
              <a:solidFill>
                <a:srgbClr val="E8E8E8">
                  <a:alpha val="100000"/>
                </a:srgbClr>
              </a:solidFill>
              <a:prstDash val="solid"/>
              <a:round/>
            </a:ln>
          </p:spPr>
          <p:txBody>
            <a:bodyPr/>
            <a:lstStyle/>
            <a:p/>
          </p:txBody>
        </p:sp>
        <p:sp>
          <p:nvSpPr>
            <p:cNvPr id="115" name="pl115"/>
            <p:cNvSpPr/>
            <p:nvPr/>
          </p:nvSpPr>
          <p:spPr>
            <a:xfrm>
              <a:off x="7024733" y="4319570"/>
              <a:ext cx="672901" cy="0"/>
            </a:xfrm>
            <a:custGeom>
              <a:avLst/>
              <a:pathLst>
                <a:path w="672901" h="0">
                  <a:moveTo>
                    <a:pt x="0" y="0"/>
                  </a:moveTo>
                  <a:lnTo>
                    <a:pt x="168225" y="0"/>
                  </a:lnTo>
                  <a:lnTo>
                    <a:pt x="224300" y="0"/>
                  </a:lnTo>
                  <a:lnTo>
                    <a:pt x="448601" y="0"/>
                  </a:lnTo>
                  <a:lnTo>
                    <a:pt x="672901" y="0"/>
                  </a:lnTo>
                </a:path>
              </a:pathLst>
            </a:custGeom>
            <a:ln w="67753" cap="flat">
              <a:solidFill>
                <a:srgbClr val="E8E8E8">
                  <a:alpha val="100000"/>
                </a:srgbClr>
              </a:solidFill>
              <a:prstDash val="solid"/>
              <a:round/>
            </a:ln>
          </p:spPr>
          <p:txBody>
            <a:bodyPr/>
            <a:lstStyle/>
            <a:p/>
          </p:txBody>
        </p:sp>
        <p:sp>
          <p:nvSpPr>
            <p:cNvPr id="116" name="pl116"/>
            <p:cNvSpPr/>
            <p:nvPr/>
          </p:nvSpPr>
          <p:spPr>
            <a:xfrm>
              <a:off x="5398554" y="4405470"/>
              <a:ext cx="1850480" cy="0"/>
            </a:xfrm>
            <a:custGeom>
              <a:avLst/>
              <a:pathLst>
                <a:path w="1850480" h="0">
                  <a:moveTo>
                    <a:pt x="0" y="0"/>
                  </a:moveTo>
                  <a:lnTo>
                    <a:pt x="785052" y="0"/>
                  </a:lnTo>
                  <a:lnTo>
                    <a:pt x="1457954" y="0"/>
                  </a:lnTo>
                  <a:lnTo>
                    <a:pt x="1626179" y="0"/>
                  </a:lnTo>
                  <a:lnTo>
                    <a:pt x="1850480" y="0"/>
                  </a:lnTo>
                </a:path>
              </a:pathLst>
            </a:custGeom>
            <a:ln w="67753" cap="flat">
              <a:solidFill>
                <a:srgbClr val="E8E8E8">
                  <a:alpha val="100000"/>
                </a:srgbClr>
              </a:solidFill>
              <a:prstDash val="solid"/>
              <a:round/>
            </a:ln>
          </p:spPr>
          <p:txBody>
            <a:bodyPr/>
            <a:lstStyle/>
            <a:p/>
          </p:txBody>
        </p:sp>
        <p:sp>
          <p:nvSpPr>
            <p:cNvPr id="117" name="pl117"/>
            <p:cNvSpPr/>
            <p:nvPr/>
          </p:nvSpPr>
          <p:spPr>
            <a:xfrm>
              <a:off x="6295756" y="4491370"/>
              <a:ext cx="1345803" cy="0"/>
            </a:xfrm>
            <a:custGeom>
              <a:avLst/>
              <a:pathLst>
                <a:path w="1345803" h="0">
                  <a:moveTo>
                    <a:pt x="0" y="0"/>
                  </a:moveTo>
                  <a:lnTo>
                    <a:pt x="336450" y="0"/>
                  </a:lnTo>
                  <a:lnTo>
                    <a:pt x="672901" y="0"/>
                  </a:lnTo>
                  <a:lnTo>
                    <a:pt x="728977" y="0"/>
                  </a:lnTo>
                  <a:lnTo>
                    <a:pt x="1345803" y="0"/>
                  </a:lnTo>
                </a:path>
              </a:pathLst>
            </a:custGeom>
            <a:ln w="67753" cap="flat">
              <a:solidFill>
                <a:srgbClr val="E8E8E8">
                  <a:alpha val="100000"/>
                </a:srgbClr>
              </a:solidFill>
              <a:prstDash val="solid"/>
              <a:round/>
            </a:ln>
          </p:spPr>
          <p:txBody>
            <a:bodyPr/>
            <a:lstStyle/>
            <a:p/>
          </p:txBody>
        </p:sp>
        <p:sp>
          <p:nvSpPr>
            <p:cNvPr id="118" name="pl118"/>
            <p:cNvSpPr/>
            <p:nvPr/>
          </p:nvSpPr>
          <p:spPr>
            <a:xfrm>
              <a:off x="5959305" y="4577271"/>
              <a:ext cx="1065428" cy="0"/>
            </a:xfrm>
            <a:custGeom>
              <a:avLst/>
              <a:pathLst>
                <a:path w="1065428" h="0">
                  <a:moveTo>
                    <a:pt x="0" y="0"/>
                  </a:moveTo>
                  <a:lnTo>
                    <a:pt x="672901" y="0"/>
                  </a:lnTo>
                  <a:lnTo>
                    <a:pt x="841127" y="0"/>
                  </a:lnTo>
                  <a:lnTo>
                    <a:pt x="953277" y="0"/>
                  </a:lnTo>
                  <a:lnTo>
                    <a:pt x="1065428" y="0"/>
                  </a:lnTo>
                </a:path>
              </a:pathLst>
            </a:custGeom>
            <a:ln w="67753" cap="flat">
              <a:solidFill>
                <a:srgbClr val="E8E8E8">
                  <a:alpha val="100000"/>
                </a:srgbClr>
              </a:solidFill>
              <a:prstDash val="solid"/>
              <a:round/>
            </a:ln>
          </p:spPr>
          <p:txBody>
            <a:bodyPr/>
            <a:lstStyle/>
            <a:p/>
          </p:txBody>
        </p:sp>
        <p:sp>
          <p:nvSpPr>
            <p:cNvPr id="119" name="pl119"/>
            <p:cNvSpPr/>
            <p:nvPr/>
          </p:nvSpPr>
          <p:spPr>
            <a:xfrm>
              <a:off x="6688282" y="4663171"/>
              <a:ext cx="504676" cy="0"/>
            </a:xfrm>
            <a:custGeom>
              <a:avLst/>
              <a:pathLst>
                <a:path w="504676" h="0">
                  <a:moveTo>
                    <a:pt x="0" y="0"/>
                  </a:moveTo>
                  <a:lnTo>
                    <a:pt x="168225" y="0"/>
                  </a:lnTo>
                  <a:lnTo>
                    <a:pt x="448601" y="0"/>
                  </a:lnTo>
                  <a:lnTo>
                    <a:pt x="504676" y="0"/>
                  </a:lnTo>
                  <a:lnTo>
                    <a:pt x="504676" y="0"/>
                  </a:lnTo>
                </a:path>
              </a:pathLst>
            </a:custGeom>
            <a:ln w="67753" cap="flat">
              <a:solidFill>
                <a:srgbClr val="E8E8E8">
                  <a:alpha val="100000"/>
                </a:srgbClr>
              </a:solidFill>
              <a:prstDash val="solid"/>
              <a:round/>
            </a:ln>
          </p:spPr>
          <p:txBody>
            <a:bodyPr/>
            <a:lstStyle/>
            <a:p/>
          </p:txBody>
        </p:sp>
        <p:sp>
          <p:nvSpPr>
            <p:cNvPr id="120" name="pl120"/>
            <p:cNvSpPr/>
            <p:nvPr/>
          </p:nvSpPr>
          <p:spPr>
            <a:xfrm>
              <a:off x="6856508" y="4749071"/>
              <a:ext cx="392526" cy="0"/>
            </a:xfrm>
            <a:custGeom>
              <a:avLst/>
              <a:pathLst>
                <a:path w="392526" h="0">
                  <a:moveTo>
                    <a:pt x="0" y="0"/>
                  </a:moveTo>
                  <a:lnTo>
                    <a:pt x="168225" y="0"/>
                  </a:lnTo>
                  <a:lnTo>
                    <a:pt x="224300" y="0"/>
                  </a:lnTo>
                  <a:lnTo>
                    <a:pt x="336450" y="0"/>
                  </a:lnTo>
                  <a:lnTo>
                    <a:pt x="392526" y="0"/>
                  </a:lnTo>
                </a:path>
              </a:pathLst>
            </a:custGeom>
            <a:ln w="67753" cap="flat">
              <a:solidFill>
                <a:srgbClr val="E8E8E8">
                  <a:alpha val="100000"/>
                </a:srgbClr>
              </a:solidFill>
              <a:prstDash val="solid"/>
              <a:round/>
            </a:ln>
          </p:spPr>
          <p:txBody>
            <a:bodyPr/>
            <a:lstStyle/>
            <a:p/>
          </p:txBody>
        </p:sp>
        <p:sp>
          <p:nvSpPr>
            <p:cNvPr id="121" name="pl121"/>
            <p:cNvSpPr/>
            <p:nvPr/>
          </p:nvSpPr>
          <p:spPr>
            <a:xfrm>
              <a:off x="6463982" y="4834971"/>
              <a:ext cx="1457954" cy="0"/>
            </a:xfrm>
            <a:custGeom>
              <a:avLst/>
              <a:pathLst>
                <a:path w="1457954" h="0">
                  <a:moveTo>
                    <a:pt x="0" y="0"/>
                  </a:moveTo>
                  <a:lnTo>
                    <a:pt x="168225" y="0"/>
                  </a:lnTo>
                  <a:lnTo>
                    <a:pt x="728977" y="0"/>
                  </a:lnTo>
                  <a:lnTo>
                    <a:pt x="1065428" y="0"/>
                  </a:lnTo>
                  <a:lnTo>
                    <a:pt x="1457954" y="0"/>
                  </a:lnTo>
                </a:path>
              </a:pathLst>
            </a:custGeom>
            <a:ln w="67753" cap="flat">
              <a:solidFill>
                <a:srgbClr val="E8E8E8">
                  <a:alpha val="100000"/>
                </a:srgbClr>
              </a:solidFill>
              <a:prstDash val="solid"/>
              <a:round/>
            </a:ln>
          </p:spPr>
          <p:txBody>
            <a:bodyPr/>
            <a:lstStyle/>
            <a:p/>
          </p:txBody>
        </p:sp>
        <p:sp>
          <p:nvSpPr>
            <p:cNvPr id="122" name="pl122"/>
            <p:cNvSpPr/>
            <p:nvPr/>
          </p:nvSpPr>
          <p:spPr>
            <a:xfrm>
              <a:off x="6015381" y="4920872"/>
              <a:ext cx="1009352" cy="0"/>
            </a:xfrm>
            <a:custGeom>
              <a:avLst/>
              <a:pathLst>
                <a:path w="1009352" h="0">
                  <a:moveTo>
                    <a:pt x="0" y="0"/>
                  </a:moveTo>
                  <a:lnTo>
                    <a:pt x="504676" y="0"/>
                  </a:lnTo>
                  <a:lnTo>
                    <a:pt x="504676" y="0"/>
                  </a:lnTo>
                  <a:lnTo>
                    <a:pt x="897202" y="0"/>
                  </a:lnTo>
                  <a:lnTo>
                    <a:pt x="1009352" y="0"/>
                  </a:lnTo>
                </a:path>
              </a:pathLst>
            </a:custGeom>
            <a:ln w="67753" cap="flat">
              <a:solidFill>
                <a:srgbClr val="E8E8E8">
                  <a:alpha val="100000"/>
                </a:srgbClr>
              </a:solidFill>
              <a:prstDash val="solid"/>
              <a:round/>
            </a:ln>
          </p:spPr>
          <p:txBody>
            <a:bodyPr/>
            <a:lstStyle/>
            <a:p/>
          </p:txBody>
        </p:sp>
        <p:sp>
          <p:nvSpPr>
            <p:cNvPr id="123" name="pl123"/>
            <p:cNvSpPr/>
            <p:nvPr/>
          </p:nvSpPr>
          <p:spPr>
            <a:xfrm>
              <a:off x="6127531" y="5006772"/>
              <a:ext cx="785052" cy="0"/>
            </a:xfrm>
            <a:custGeom>
              <a:avLst/>
              <a:pathLst>
                <a:path w="785052" h="0">
                  <a:moveTo>
                    <a:pt x="0" y="0"/>
                  </a:moveTo>
                  <a:lnTo>
                    <a:pt x="0" y="0"/>
                  </a:lnTo>
                  <a:lnTo>
                    <a:pt x="336450" y="0"/>
                  </a:lnTo>
                  <a:lnTo>
                    <a:pt x="392526" y="0"/>
                  </a:lnTo>
                  <a:lnTo>
                    <a:pt x="785052" y="0"/>
                  </a:lnTo>
                </a:path>
              </a:pathLst>
            </a:custGeom>
            <a:ln w="67753" cap="flat">
              <a:solidFill>
                <a:srgbClr val="E8E8E8">
                  <a:alpha val="100000"/>
                </a:srgbClr>
              </a:solidFill>
              <a:prstDash val="solid"/>
              <a:round/>
            </a:ln>
          </p:spPr>
          <p:txBody>
            <a:bodyPr/>
            <a:lstStyle/>
            <a:p/>
          </p:txBody>
        </p:sp>
        <p:sp>
          <p:nvSpPr>
            <p:cNvPr id="124" name="pl124"/>
            <p:cNvSpPr/>
            <p:nvPr/>
          </p:nvSpPr>
          <p:spPr>
            <a:xfrm>
              <a:off x="6463982" y="509267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25" name="pl125"/>
            <p:cNvSpPr/>
            <p:nvPr/>
          </p:nvSpPr>
          <p:spPr>
            <a:xfrm>
              <a:off x="5903230" y="5178573"/>
              <a:ext cx="672901" cy="0"/>
            </a:xfrm>
            <a:custGeom>
              <a:avLst/>
              <a:pathLst>
                <a:path w="672901" h="0">
                  <a:moveTo>
                    <a:pt x="0" y="0"/>
                  </a:moveTo>
                  <a:lnTo>
                    <a:pt x="392526" y="0"/>
                  </a:lnTo>
                  <a:lnTo>
                    <a:pt x="448601" y="0"/>
                  </a:lnTo>
                  <a:lnTo>
                    <a:pt x="560751" y="0"/>
                  </a:lnTo>
                  <a:lnTo>
                    <a:pt x="672901" y="0"/>
                  </a:lnTo>
                </a:path>
              </a:pathLst>
            </a:custGeom>
            <a:ln w="67753" cap="flat">
              <a:solidFill>
                <a:srgbClr val="E8E8E8">
                  <a:alpha val="100000"/>
                </a:srgbClr>
              </a:solidFill>
              <a:prstDash val="solid"/>
              <a:round/>
            </a:ln>
          </p:spPr>
          <p:txBody>
            <a:bodyPr/>
            <a:lstStyle/>
            <a:p/>
          </p:txBody>
        </p:sp>
        <p:sp>
          <p:nvSpPr>
            <p:cNvPr id="126" name="pl126"/>
            <p:cNvSpPr/>
            <p:nvPr/>
          </p:nvSpPr>
          <p:spPr>
            <a:xfrm>
              <a:off x="4893877" y="5264473"/>
              <a:ext cx="1626179" cy="0"/>
            </a:xfrm>
            <a:custGeom>
              <a:avLst/>
              <a:pathLst>
                <a:path w="1626179" h="0">
                  <a:moveTo>
                    <a:pt x="0" y="0"/>
                  </a:moveTo>
                  <a:lnTo>
                    <a:pt x="728977" y="0"/>
                  </a:lnTo>
                  <a:lnTo>
                    <a:pt x="1065428" y="0"/>
                  </a:lnTo>
                  <a:lnTo>
                    <a:pt x="1457954" y="0"/>
                  </a:lnTo>
                  <a:lnTo>
                    <a:pt x="1626179" y="0"/>
                  </a:lnTo>
                </a:path>
              </a:pathLst>
            </a:custGeom>
            <a:ln w="67753" cap="flat">
              <a:solidFill>
                <a:srgbClr val="E8E8E8">
                  <a:alpha val="100000"/>
                </a:srgbClr>
              </a:solidFill>
              <a:prstDash val="solid"/>
              <a:round/>
            </a:ln>
          </p:spPr>
          <p:txBody>
            <a:bodyPr/>
            <a:lstStyle/>
            <a:p/>
          </p:txBody>
        </p:sp>
        <p:sp>
          <p:nvSpPr>
            <p:cNvPr id="127" name="pl127"/>
            <p:cNvSpPr/>
            <p:nvPr/>
          </p:nvSpPr>
          <p:spPr>
            <a:xfrm>
              <a:off x="5174253" y="5350373"/>
              <a:ext cx="1682254" cy="0"/>
            </a:xfrm>
            <a:custGeom>
              <a:avLst/>
              <a:pathLst>
                <a:path w="1682254" h="0">
                  <a:moveTo>
                    <a:pt x="0" y="0"/>
                  </a:moveTo>
                  <a:lnTo>
                    <a:pt x="1121503" y="0"/>
                  </a:lnTo>
                  <a:lnTo>
                    <a:pt x="1121503" y="0"/>
                  </a:lnTo>
                  <a:lnTo>
                    <a:pt x="1570104" y="0"/>
                  </a:lnTo>
                  <a:lnTo>
                    <a:pt x="1682254" y="0"/>
                  </a:lnTo>
                </a:path>
              </a:pathLst>
            </a:custGeom>
            <a:ln w="67753" cap="flat">
              <a:solidFill>
                <a:srgbClr val="E8E8E8">
                  <a:alpha val="100000"/>
                </a:srgbClr>
              </a:solidFill>
              <a:prstDash val="solid"/>
              <a:round/>
            </a:ln>
          </p:spPr>
          <p:txBody>
            <a:bodyPr/>
            <a:lstStyle/>
            <a:p/>
          </p:txBody>
        </p:sp>
        <p:sp>
          <p:nvSpPr>
            <p:cNvPr id="128" name="pl128"/>
            <p:cNvSpPr/>
            <p:nvPr/>
          </p:nvSpPr>
          <p:spPr>
            <a:xfrm>
              <a:off x="5286403" y="5436273"/>
              <a:ext cx="2299081" cy="0"/>
            </a:xfrm>
            <a:custGeom>
              <a:avLst/>
              <a:pathLst>
                <a:path w="2299081" h="0">
                  <a:moveTo>
                    <a:pt x="0" y="0"/>
                  </a:moveTo>
                  <a:lnTo>
                    <a:pt x="897202" y="0"/>
                  </a:lnTo>
                  <a:lnTo>
                    <a:pt x="897202" y="0"/>
                  </a:lnTo>
                  <a:lnTo>
                    <a:pt x="1345803" y="0"/>
                  </a:lnTo>
                  <a:lnTo>
                    <a:pt x="2299081" y="0"/>
                  </a:lnTo>
                </a:path>
              </a:pathLst>
            </a:custGeom>
            <a:ln w="67753" cap="flat">
              <a:solidFill>
                <a:srgbClr val="E8E8E8">
                  <a:alpha val="100000"/>
                </a:srgbClr>
              </a:solidFill>
              <a:prstDash val="solid"/>
              <a:round/>
            </a:ln>
          </p:spPr>
          <p:txBody>
            <a:bodyPr/>
            <a:lstStyle/>
            <a:p/>
          </p:txBody>
        </p:sp>
        <p:sp>
          <p:nvSpPr>
            <p:cNvPr id="129" name="pl129"/>
            <p:cNvSpPr/>
            <p:nvPr/>
          </p:nvSpPr>
          <p:spPr>
            <a:xfrm>
              <a:off x="5286403" y="5522174"/>
              <a:ext cx="785052" cy="0"/>
            </a:xfrm>
            <a:custGeom>
              <a:avLst/>
              <a:pathLst>
                <a:path w="785052" h="0">
                  <a:moveTo>
                    <a:pt x="0" y="0"/>
                  </a:moveTo>
                  <a:lnTo>
                    <a:pt x="56075" y="0"/>
                  </a:lnTo>
                  <a:lnTo>
                    <a:pt x="560751" y="0"/>
                  </a:lnTo>
                  <a:lnTo>
                    <a:pt x="672901" y="0"/>
                  </a:lnTo>
                  <a:lnTo>
                    <a:pt x="785052" y="0"/>
                  </a:lnTo>
                </a:path>
              </a:pathLst>
            </a:custGeom>
            <a:ln w="67753" cap="flat">
              <a:solidFill>
                <a:srgbClr val="E8E8E8">
                  <a:alpha val="100000"/>
                </a:srgbClr>
              </a:solidFill>
              <a:prstDash val="solid"/>
              <a:round/>
            </a:ln>
          </p:spPr>
          <p:txBody>
            <a:bodyPr/>
            <a:lstStyle/>
            <a:p/>
          </p:txBody>
        </p:sp>
        <p:sp>
          <p:nvSpPr>
            <p:cNvPr id="130" name="pl130"/>
            <p:cNvSpPr/>
            <p:nvPr/>
          </p:nvSpPr>
          <p:spPr>
            <a:xfrm>
              <a:off x="5118178" y="5608074"/>
              <a:ext cx="672901" cy="0"/>
            </a:xfrm>
            <a:custGeom>
              <a:avLst/>
              <a:pathLst>
                <a:path w="672901" h="0">
                  <a:moveTo>
                    <a:pt x="0" y="0"/>
                  </a:moveTo>
                  <a:lnTo>
                    <a:pt x="56075" y="0"/>
                  </a:lnTo>
                  <a:lnTo>
                    <a:pt x="56075" y="0"/>
                  </a:lnTo>
                  <a:lnTo>
                    <a:pt x="112150" y="0"/>
                  </a:lnTo>
                  <a:lnTo>
                    <a:pt x="672901" y="0"/>
                  </a:lnTo>
                </a:path>
              </a:pathLst>
            </a:custGeom>
            <a:ln w="67753" cap="flat">
              <a:solidFill>
                <a:srgbClr val="E8E8E8">
                  <a:alpha val="100000"/>
                </a:srgbClr>
              </a:solidFill>
              <a:prstDash val="solid"/>
              <a:round/>
            </a:ln>
          </p:spPr>
          <p:txBody>
            <a:bodyPr/>
            <a:lstStyle/>
            <a:p/>
          </p:txBody>
        </p:sp>
        <p:sp>
          <p:nvSpPr>
            <p:cNvPr id="131" name="pl131"/>
            <p:cNvSpPr/>
            <p:nvPr/>
          </p:nvSpPr>
          <p:spPr>
            <a:xfrm>
              <a:off x="5454629" y="5693974"/>
              <a:ext cx="560751" cy="0"/>
            </a:xfrm>
            <a:custGeom>
              <a:avLst/>
              <a:pathLst>
                <a:path w="560751" h="0">
                  <a:moveTo>
                    <a:pt x="0" y="0"/>
                  </a:moveTo>
                  <a:lnTo>
                    <a:pt x="168225" y="0"/>
                  </a:lnTo>
                  <a:lnTo>
                    <a:pt x="336450" y="0"/>
                  </a:lnTo>
                  <a:lnTo>
                    <a:pt x="336450" y="0"/>
                  </a:lnTo>
                  <a:lnTo>
                    <a:pt x="560751" y="0"/>
                  </a:lnTo>
                </a:path>
              </a:pathLst>
            </a:custGeom>
            <a:ln w="67753" cap="flat">
              <a:solidFill>
                <a:srgbClr val="E8E8E8">
                  <a:alpha val="100000"/>
                </a:srgbClr>
              </a:solidFill>
              <a:prstDash val="solid"/>
              <a:round/>
            </a:ln>
          </p:spPr>
          <p:txBody>
            <a:bodyPr/>
            <a:lstStyle/>
            <a:p/>
          </p:txBody>
        </p:sp>
        <p:sp>
          <p:nvSpPr>
            <p:cNvPr id="132" name="pl132"/>
            <p:cNvSpPr/>
            <p:nvPr/>
          </p:nvSpPr>
          <p:spPr>
            <a:xfrm>
              <a:off x="3379848" y="5779875"/>
              <a:ext cx="841127" cy="0"/>
            </a:xfrm>
            <a:custGeom>
              <a:avLst/>
              <a:pathLst>
                <a:path w="841127" h="0">
                  <a:moveTo>
                    <a:pt x="0" y="0"/>
                  </a:moveTo>
                  <a:lnTo>
                    <a:pt x="336450" y="0"/>
                  </a:lnTo>
                  <a:lnTo>
                    <a:pt x="336450" y="0"/>
                  </a:lnTo>
                  <a:lnTo>
                    <a:pt x="841127" y="0"/>
                  </a:lnTo>
                  <a:lnTo>
                    <a:pt x="841127" y="0"/>
                  </a:lnTo>
                </a:path>
              </a:pathLst>
            </a:custGeom>
            <a:ln w="67753" cap="flat">
              <a:solidFill>
                <a:srgbClr val="E8E8E8">
                  <a:alpha val="100000"/>
                </a:srgbClr>
              </a:solidFill>
              <a:prstDash val="solid"/>
              <a:round/>
            </a:ln>
          </p:spPr>
          <p:txBody>
            <a:bodyPr/>
            <a:lstStyle/>
            <a:p/>
          </p:txBody>
        </p:sp>
        <p:sp>
          <p:nvSpPr>
            <p:cNvPr id="133" name="pt133"/>
            <p:cNvSpPr/>
            <p:nvPr/>
          </p:nvSpPr>
          <p:spPr>
            <a:xfrm>
              <a:off x="7693135"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468835"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244534"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188459"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020233" y="43150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188459"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683782"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188459"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132384"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6852008" y="4658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010881"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5786580"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5786580"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5618354"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5450129" y="5689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861361"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05286"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61361"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61361"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05286" y="16521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749210"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964158"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795933"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908083"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580985" y="26829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468835"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795933"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459482"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908083"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244534" y="3456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80528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244534"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80528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412760"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05286" y="17380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91743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805286" y="1823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861361"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693135"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917436"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244534"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515557"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5786580"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076309" y="4057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693135"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412760"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188459"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300609"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80985" y="276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693135"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693135"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693135" y="23393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693135"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693135"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356684"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412760"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580985" y="28547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524910"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524910"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300609"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244534"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244534" y="35419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6739858"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795933"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5954805"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6235181"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749210"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6964158"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300609"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468835"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637060" y="2597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852008"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852008"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6795933"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795933"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917436" y="7072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020233"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6908083"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6010881"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6515557"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6515557" y="4916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693135"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637060"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49210"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49210"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749210" y="19957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749210"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749210"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917436" y="7931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188459" y="3713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5842655"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5337979"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5954805"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5281903"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066956" y="5517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5225828"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5169753"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5169753"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5113678"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5786580" y="56035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637060"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020233"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6291256"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627707"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6964158" y="44868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412760"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356684"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300609"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188459"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300609" y="3284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917436" y="8790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188459"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580985"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076309"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05286"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805286" y="19098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637060"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580985"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300609"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468835"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580985" y="29406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244534"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627707"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6908083"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188459"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693135" y="2425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91743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580985"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80528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91743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917436" y="964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6908083"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6515557"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6123031"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6123031"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6459482" y="5002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645948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45948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45948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45948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45948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749210"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356684"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683782"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908083"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132384" y="3885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917436" y="1050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917436"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61361"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05286"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61361"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917436" y="11367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459482"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524910"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917436"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188459"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6627707" y="4830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132384"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356684"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132384"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6908083"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300609" y="33701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6571632"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5898730"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6291256"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6347331"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6459482" y="51740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4216475"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3711799"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3375348"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4216475"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3711799" y="577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917436"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356684"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244534"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61361"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749210" y="20816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05286"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693135"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749210"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749210"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749210" y="21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852008"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412760"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468835"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356684"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188459" y="37996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917436" y="1222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132384"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683782"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739858"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515557"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076309" y="4143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020233"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6795933"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5954805"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6627707"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6908083" y="45727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244534"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6852008"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6179106"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5394054"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020233" y="44009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917436"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917436"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861361"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805286"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356684" y="3198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749210"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076309"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80528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6852008"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917436" y="1308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244534"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6739858"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6571632"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6908083"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076309" y="42291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5954805"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4889377"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5618354"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6515557"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6347331" y="52599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6908083"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627707"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6852008"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020233"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132384" y="39714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749210"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749210"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580985"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580985"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580985" y="30265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61361"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80528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861361"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917436" y="1480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6291256"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020233"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076309"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244534"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188459"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6852008" y="47445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861361"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861361"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693135"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693135"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749210" y="22534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805286"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693135"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749210"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693135"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693135" y="25111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749210"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580985"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580985"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412760"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861361" y="15662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917436"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917436"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749210"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917436"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412760" y="31124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580985"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6627707"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6179106"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5281903"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6179106" y="5431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6852008"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6739858"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5169753"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6291256" y="53458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749210"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6066956"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5842655"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6964158"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244534" y="36278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659259" y="42811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4" name="pt434"/>
            <p:cNvSpPr/>
            <p:nvPr/>
          </p:nvSpPr>
          <p:spPr>
            <a:xfrm>
              <a:off x="7154582" y="42811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5" name="pt435"/>
            <p:cNvSpPr/>
            <p:nvPr/>
          </p:nvSpPr>
          <p:spPr>
            <a:xfrm>
              <a:off x="6986357" y="42811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6" name="pt436"/>
            <p:cNvSpPr/>
            <p:nvPr/>
          </p:nvSpPr>
          <p:spPr>
            <a:xfrm>
              <a:off x="7154582" y="46247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7098507" y="46247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6818131" y="46247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5977004" y="56555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5584478" y="56555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5416252" y="56555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7827484" y="16182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7827484" y="16182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7771409" y="16182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715334" y="26490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6874207" y="26490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547108" y="26490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7434958" y="34221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6874207" y="34221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210657" y="34221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771409" y="17041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378883" y="17041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771409" y="17041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7883559" y="17900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7883559" y="17900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7771409" y="17900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7827484" y="23054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7883559" y="40234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9" name="pt459"/>
            <p:cNvSpPr/>
            <p:nvPr/>
          </p:nvSpPr>
          <p:spPr>
            <a:xfrm>
              <a:off x="5752703" y="40234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0" name="pt460"/>
            <p:cNvSpPr/>
            <p:nvPr/>
          </p:nvSpPr>
          <p:spPr>
            <a:xfrm>
              <a:off x="7042432" y="40234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1" name="pt461"/>
            <p:cNvSpPr/>
            <p:nvPr/>
          </p:nvSpPr>
          <p:spPr>
            <a:xfrm>
              <a:off x="7659259" y="27349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2" name="pt462"/>
            <p:cNvSpPr/>
            <p:nvPr/>
          </p:nvSpPr>
          <p:spPr>
            <a:xfrm>
              <a:off x="7266733" y="27349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3" name="pt463"/>
            <p:cNvSpPr/>
            <p:nvPr/>
          </p:nvSpPr>
          <p:spPr>
            <a:xfrm>
              <a:off x="7547108" y="27349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4" name="pt464"/>
            <p:cNvSpPr/>
            <p:nvPr/>
          </p:nvSpPr>
          <p:spPr>
            <a:xfrm>
              <a:off x="7659259" y="23054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7659259" y="23054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7659259" y="28208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7378883" y="28208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7547108" y="28208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7491033" y="35080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7210657" y="35080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7210657" y="35080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6705981" y="36798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6201305" y="36798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7715334" y="25631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434958" y="25631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603184" y="25631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6818131" y="6733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6762056" y="6733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883559" y="6733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6986357" y="48824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6481680" y="48824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6481680" y="48824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pt483"/>
            <p:cNvSpPr/>
            <p:nvPr/>
          </p:nvSpPr>
          <p:spPr>
            <a:xfrm>
              <a:off x="7659259" y="19618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7715334" y="19618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5" name="pt485"/>
            <p:cNvSpPr/>
            <p:nvPr/>
          </p:nvSpPr>
          <p:spPr>
            <a:xfrm>
              <a:off x="7715334" y="19618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6" name="pt486"/>
            <p:cNvSpPr/>
            <p:nvPr/>
          </p:nvSpPr>
          <p:spPr>
            <a:xfrm>
              <a:off x="7715334" y="7592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7" name="pt487"/>
            <p:cNvSpPr/>
            <p:nvPr/>
          </p:nvSpPr>
          <p:spPr>
            <a:xfrm>
              <a:off x="7883559" y="7592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8" name="pt488"/>
            <p:cNvSpPr/>
            <p:nvPr/>
          </p:nvSpPr>
          <p:spPr>
            <a:xfrm>
              <a:off x="7883559" y="7592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9" name="pt489"/>
            <p:cNvSpPr/>
            <p:nvPr/>
          </p:nvSpPr>
          <p:spPr>
            <a:xfrm>
              <a:off x="7154582" y="36798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5808778" y="54837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5248027" y="54837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6033079" y="54837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5191952" y="55696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5079801" y="55696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5752703" y="55696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603184" y="44529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6593831" y="44529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6930282" y="44529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7378883" y="32503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7154582" y="32503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7266733" y="32503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7883559" y="8451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7883559" y="8451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7883559" y="8451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154582" y="18759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771409" y="18759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771409" y="18759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603184" y="29067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434958" y="29067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547108" y="29067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7210657" y="23913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7154582" y="23913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7659259" y="23913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7883559" y="9310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7883559" y="9310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7883559" y="9310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6874207" y="4968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6089154" y="4968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6425605" y="4968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6425605" y="50542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6425605" y="50542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6425605" y="50542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715334" y="38516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6874207" y="38516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098507" y="38516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883559" y="10169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883559" y="10169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883559" y="10169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883559" y="11028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827484" y="11028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883559" y="11028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6425605" y="47965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7154582" y="47965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6593831" y="47965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098507" y="33362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6874207" y="33362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266733" y="33362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6537756" y="51401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6313455" y="51401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6425605" y="51401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4182599" y="57414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4182599" y="57414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3677922" y="57414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883559" y="20477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827484" y="20477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715334" y="20477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771409" y="21336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715334" y="21336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715334" y="21336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6818131" y="37657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322808" y="37657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154582" y="37657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883559" y="11887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883559" y="11887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883559" y="11887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098507" y="41093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6481680" y="41093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042432" y="41093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6986357" y="45388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6593831" y="45388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6874207" y="45388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210657" y="43670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5360177" y="43670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6986357" y="43670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883559" y="31644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771409" y="31644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322808" y="31644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715334" y="12746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6818131" y="12746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883559" y="12746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210657" y="41952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6874207" y="41952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042432" y="41952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5920929" y="52260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6481680" y="52260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6313455" y="52260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6874207" y="39375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6986357" y="39375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098507" y="39375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715334" y="29926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547108" y="29926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547108" y="29926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883559" y="13605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827484" y="13605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7883559" y="13605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883559" y="1446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883559" y="1446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883559" y="1446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6257380" y="53119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0" name="pt590"/>
            <p:cNvSpPr/>
            <p:nvPr/>
          </p:nvSpPr>
          <p:spPr>
            <a:xfrm>
              <a:off x="6986357" y="47106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1" name="pt591"/>
            <p:cNvSpPr/>
            <p:nvPr/>
          </p:nvSpPr>
          <p:spPr>
            <a:xfrm>
              <a:off x="7154582" y="47106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2" name="pt592"/>
            <p:cNvSpPr/>
            <p:nvPr/>
          </p:nvSpPr>
          <p:spPr>
            <a:xfrm>
              <a:off x="6818131" y="47106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3" name="pt593"/>
            <p:cNvSpPr/>
            <p:nvPr/>
          </p:nvSpPr>
          <p:spPr>
            <a:xfrm>
              <a:off x="7827484" y="22195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4" name="pt594"/>
            <p:cNvSpPr/>
            <p:nvPr/>
          </p:nvSpPr>
          <p:spPr>
            <a:xfrm>
              <a:off x="7659259" y="22195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5" name="pt595"/>
            <p:cNvSpPr/>
            <p:nvPr/>
          </p:nvSpPr>
          <p:spPr>
            <a:xfrm>
              <a:off x="7715334" y="22195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6" name="pt596"/>
            <p:cNvSpPr/>
            <p:nvPr/>
          </p:nvSpPr>
          <p:spPr>
            <a:xfrm>
              <a:off x="7771409" y="24772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7" name="pt597"/>
            <p:cNvSpPr/>
            <p:nvPr/>
          </p:nvSpPr>
          <p:spPr>
            <a:xfrm>
              <a:off x="7659259" y="24772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8" name="pt598"/>
            <p:cNvSpPr/>
            <p:nvPr/>
          </p:nvSpPr>
          <p:spPr>
            <a:xfrm>
              <a:off x="7659259" y="24772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9" name="pt599"/>
            <p:cNvSpPr/>
            <p:nvPr/>
          </p:nvSpPr>
          <p:spPr>
            <a:xfrm>
              <a:off x="7715334" y="15323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0" name="pt600"/>
            <p:cNvSpPr/>
            <p:nvPr/>
          </p:nvSpPr>
          <p:spPr>
            <a:xfrm>
              <a:off x="7378883" y="15323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1" name="pt601"/>
            <p:cNvSpPr/>
            <p:nvPr/>
          </p:nvSpPr>
          <p:spPr>
            <a:xfrm>
              <a:off x="7827484" y="15323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2" name="pt602"/>
            <p:cNvSpPr/>
            <p:nvPr/>
          </p:nvSpPr>
          <p:spPr>
            <a:xfrm>
              <a:off x="7883559" y="30785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3" name="pt603"/>
            <p:cNvSpPr/>
            <p:nvPr/>
          </p:nvSpPr>
          <p:spPr>
            <a:xfrm>
              <a:off x="7883559" y="30785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4" name="pt604"/>
            <p:cNvSpPr/>
            <p:nvPr/>
          </p:nvSpPr>
          <p:spPr>
            <a:xfrm>
              <a:off x="7378883" y="30785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5" name="pt605"/>
            <p:cNvSpPr/>
            <p:nvPr/>
          </p:nvSpPr>
          <p:spPr>
            <a:xfrm>
              <a:off x="7547108" y="53978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6" name="pt606"/>
            <p:cNvSpPr/>
            <p:nvPr/>
          </p:nvSpPr>
          <p:spPr>
            <a:xfrm>
              <a:off x="5248027" y="53978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7" name="pt607"/>
            <p:cNvSpPr/>
            <p:nvPr/>
          </p:nvSpPr>
          <p:spPr>
            <a:xfrm>
              <a:off x="6145229" y="53978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8" name="pt608"/>
            <p:cNvSpPr/>
            <p:nvPr/>
          </p:nvSpPr>
          <p:spPr>
            <a:xfrm>
              <a:off x="6818131" y="53119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9" name="pt609"/>
            <p:cNvSpPr/>
            <p:nvPr/>
          </p:nvSpPr>
          <p:spPr>
            <a:xfrm>
              <a:off x="6257380" y="53119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0" name="pt610"/>
            <p:cNvSpPr/>
            <p:nvPr/>
          </p:nvSpPr>
          <p:spPr>
            <a:xfrm>
              <a:off x="7715334" y="35939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6930282" y="35939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210657" y="35939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tx613"/>
            <p:cNvSpPr/>
            <p:nvPr/>
          </p:nvSpPr>
          <p:spPr>
            <a:xfrm>
              <a:off x="1485259" y="5711438"/>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Montenegro</a:t>
              </a:r>
            </a:p>
          </p:txBody>
        </p:sp>
        <p:sp>
          <p:nvSpPr>
            <p:cNvPr id="614" name="tx614"/>
            <p:cNvSpPr/>
            <p:nvPr/>
          </p:nvSpPr>
          <p:spPr>
            <a:xfrm>
              <a:off x="920456" y="5645729"/>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Bosnia</a:t>
              </a:r>
            </a:p>
          </p:txBody>
        </p:sp>
        <p:sp>
          <p:nvSpPr>
            <p:cNvPr id="615" name="tx615"/>
            <p:cNvSpPr/>
            <p:nvPr/>
          </p:nvSpPr>
          <p:spPr>
            <a:xfrm>
              <a:off x="1259338" y="5645729"/>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16" name="tx616"/>
            <p:cNvSpPr/>
            <p:nvPr/>
          </p:nvSpPr>
          <p:spPr>
            <a:xfrm>
              <a:off x="1457081" y="5625538"/>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Herzegovina</a:t>
              </a:r>
            </a:p>
          </p:txBody>
        </p:sp>
        <p:sp>
          <p:nvSpPr>
            <p:cNvPr id="617" name="tx617"/>
            <p:cNvSpPr/>
            <p:nvPr/>
          </p:nvSpPr>
          <p:spPr>
            <a:xfrm>
              <a:off x="1214144" y="5540828"/>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Equatorial</a:t>
              </a:r>
            </a:p>
          </p:txBody>
        </p:sp>
        <p:sp>
          <p:nvSpPr>
            <p:cNvPr id="618" name="tx618"/>
            <p:cNvSpPr/>
            <p:nvPr/>
          </p:nvSpPr>
          <p:spPr>
            <a:xfrm>
              <a:off x="1699869" y="5558539"/>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Guinea</a:t>
              </a:r>
            </a:p>
          </p:txBody>
        </p:sp>
        <p:sp>
          <p:nvSpPr>
            <p:cNvPr id="619" name="tx619"/>
            <p:cNvSpPr/>
            <p:nvPr/>
          </p:nvSpPr>
          <p:spPr>
            <a:xfrm>
              <a:off x="1722441" y="5472639"/>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Gabon</a:t>
              </a:r>
            </a:p>
          </p:txBody>
        </p:sp>
        <p:sp>
          <p:nvSpPr>
            <p:cNvPr id="620" name="tx620"/>
            <p:cNvSpPr/>
            <p:nvPr/>
          </p:nvSpPr>
          <p:spPr>
            <a:xfrm>
              <a:off x="1547320" y="5388028"/>
              <a:ext cx="48016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Venezuela</a:t>
              </a:r>
            </a:p>
          </p:txBody>
        </p:sp>
        <p:sp>
          <p:nvSpPr>
            <p:cNvPr id="621" name="tx621"/>
            <p:cNvSpPr/>
            <p:nvPr/>
          </p:nvSpPr>
          <p:spPr>
            <a:xfrm>
              <a:off x="1648970" y="5302128"/>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Vanuatu</a:t>
              </a:r>
            </a:p>
          </p:txBody>
        </p:sp>
        <p:sp>
          <p:nvSpPr>
            <p:cNvPr id="622" name="tx622"/>
            <p:cNvSpPr/>
            <p:nvPr/>
          </p:nvSpPr>
          <p:spPr>
            <a:xfrm>
              <a:off x="1592663" y="5214938"/>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Suriname</a:t>
              </a:r>
            </a:p>
          </p:txBody>
        </p:sp>
        <p:sp>
          <p:nvSpPr>
            <p:cNvPr id="623" name="tx623"/>
            <p:cNvSpPr/>
            <p:nvPr/>
          </p:nvSpPr>
          <p:spPr>
            <a:xfrm>
              <a:off x="1253781" y="5130327"/>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North</a:t>
              </a:r>
            </a:p>
          </p:txBody>
        </p:sp>
        <p:sp>
          <p:nvSpPr>
            <p:cNvPr id="624" name="tx624"/>
            <p:cNvSpPr/>
            <p:nvPr/>
          </p:nvSpPr>
          <p:spPr>
            <a:xfrm>
              <a:off x="1530453" y="5130327"/>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Macedonia</a:t>
              </a:r>
            </a:p>
          </p:txBody>
        </p:sp>
        <p:sp>
          <p:nvSpPr>
            <p:cNvPr id="625" name="tx625"/>
            <p:cNvSpPr/>
            <p:nvPr/>
          </p:nvSpPr>
          <p:spPr>
            <a:xfrm>
              <a:off x="1784602" y="5024236"/>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Libya</a:t>
              </a:r>
            </a:p>
          </p:txBody>
        </p:sp>
        <p:sp>
          <p:nvSpPr>
            <p:cNvPr id="626" name="tx626"/>
            <p:cNvSpPr/>
            <p:nvPr/>
          </p:nvSpPr>
          <p:spPr>
            <a:xfrm>
              <a:off x="1631954" y="4958527"/>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Lebanon</a:t>
              </a:r>
            </a:p>
          </p:txBody>
        </p:sp>
        <p:sp>
          <p:nvSpPr>
            <p:cNvPr id="627" name="tx627"/>
            <p:cNvSpPr/>
            <p:nvPr/>
          </p:nvSpPr>
          <p:spPr>
            <a:xfrm>
              <a:off x="1649069" y="4872627"/>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Ecuador</a:t>
              </a:r>
            </a:p>
          </p:txBody>
        </p:sp>
        <p:sp>
          <p:nvSpPr>
            <p:cNvPr id="628" name="tx628"/>
            <p:cNvSpPr/>
            <p:nvPr/>
          </p:nvSpPr>
          <p:spPr>
            <a:xfrm>
              <a:off x="1705673" y="4786726"/>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Mexico</a:t>
              </a:r>
            </a:p>
          </p:txBody>
        </p:sp>
        <p:sp>
          <p:nvSpPr>
            <p:cNvPr id="629" name="tx629"/>
            <p:cNvSpPr/>
            <p:nvPr/>
          </p:nvSpPr>
          <p:spPr>
            <a:xfrm>
              <a:off x="1474047" y="4699536"/>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South</a:t>
              </a:r>
            </a:p>
          </p:txBody>
        </p:sp>
        <p:sp>
          <p:nvSpPr>
            <p:cNvPr id="630" name="tx630"/>
            <p:cNvSpPr/>
            <p:nvPr/>
          </p:nvSpPr>
          <p:spPr>
            <a:xfrm>
              <a:off x="1767784" y="4699586"/>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Africa</a:t>
              </a:r>
            </a:p>
          </p:txBody>
        </p:sp>
        <p:sp>
          <p:nvSpPr>
            <p:cNvPr id="631" name="tx631"/>
            <p:cNvSpPr/>
            <p:nvPr/>
          </p:nvSpPr>
          <p:spPr>
            <a:xfrm>
              <a:off x="1592564" y="4594735"/>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Argentina</a:t>
              </a:r>
            </a:p>
          </p:txBody>
        </p:sp>
        <p:sp>
          <p:nvSpPr>
            <p:cNvPr id="632" name="tx632"/>
            <p:cNvSpPr/>
            <p:nvPr/>
          </p:nvSpPr>
          <p:spPr>
            <a:xfrm>
              <a:off x="1536108" y="4510025"/>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Philippines</a:t>
              </a:r>
            </a:p>
          </p:txBody>
        </p:sp>
        <p:sp>
          <p:nvSpPr>
            <p:cNvPr id="633" name="tx633"/>
            <p:cNvSpPr/>
            <p:nvPr/>
          </p:nvSpPr>
          <p:spPr>
            <a:xfrm>
              <a:off x="1632103" y="4441835"/>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Grenada</a:t>
              </a:r>
            </a:p>
          </p:txBody>
        </p:sp>
        <p:sp>
          <p:nvSpPr>
            <p:cNvPr id="634" name="tx634"/>
            <p:cNvSpPr/>
            <p:nvPr/>
          </p:nvSpPr>
          <p:spPr>
            <a:xfrm>
              <a:off x="1592564" y="4337034"/>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Paraguay</a:t>
              </a:r>
            </a:p>
          </p:txBody>
        </p:sp>
        <p:sp>
          <p:nvSpPr>
            <p:cNvPr id="635" name="tx635"/>
            <p:cNvSpPr/>
            <p:nvPr/>
          </p:nvSpPr>
          <p:spPr>
            <a:xfrm>
              <a:off x="1688558" y="4271325"/>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Albania</a:t>
              </a:r>
            </a:p>
          </p:txBody>
        </p:sp>
        <p:sp>
          <p:nvSpPr>
            <p:cNvPr id="636" name="tx636"/>
            <p:cNvSpPr/>
            <p:nvPr/>
          </p:nvSpPr>
          <p:spPr>
            <a:xfrm>
              <a:off x="1733802" y="4184134"/>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Serbia</a:t>
              </a:r>
            </a:p>
          </p:txBody>
        </p:sp>
        <p:sp>
          <p:nvSpPr>
            <p:cNvPr id="637" name="tx637"/>
            <p:cNvSpPr/>
            <p:nvPr/>
          </p:nvSpPr>
          <p:spPr>
            <a:xfrm>
              <a:off x="1812879" y="4099524"/>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Peru</a:t>
              </a:r>
            </a:p>
          </p:txBody>
        </p:sp>
        <p:sp>
          <p:nvSpPr>
            <p:cNvPr id="638" name="tx638"/>
            <p:cNvSpPr/>
            <p:nvPr/>
          </p:nvSpPr>
          <p:spPr>
            <a:xfrm>
              <a:off x="1440164" y="4012334"/>
              <a:ext cx="23718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Cook</a:t>
              </a:r>
            </a:p>
          </p:txBody>
        </p:sp>
        <p:sp>
          <p:nvSpPr>
            <p:cNvPr id="639" name="tx639"/>
            <p:cNvSpPr/>
            <p:nvPr/>
          </p:nvSpPr>
          <p:spPr>
            <a:xfrm>
              <a:off x="1705574" y="4013624"/>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Islands</a:t>
              </a:r>
            </a:p>
          </p:txBody>
        </p:sp>
        <p:sp>
          <p:nvSpPr>
            <p:cNvPr id="640" name="tx640"/>
            <p:cNvSpPr/>
            <p:nvPr/>
          </p:nvSpPr>
          <p:spPr>
            <a:xfrm>
              <a:off x="1649168" y="3927723"/>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Eswatini</a:t>
              </a:r>
            </a:p>
          </p:txBody>
        </p:sp>
        <p:sp>
          <p:nvSpPr>
            <p:cNvPr id="641" name="tx641"/>
            <p:cNvSpPr/>
            <p:nvPr/>
          </p:nvSpPr>
          <p:spPr>
            <a:xfrm>
              <a:off x="1524797" y="3840533"/>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42" name="tx642"/>
            <p:cNvSpPr/>
            <p:nvPr/>
          </p:nvSpPr>
          <p:spPr>
            <a:xfrm>
              <a:off x="1784602" y="3841823"/>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Lucia</a:t>
              </a:r>
            </a:p>
          </p:txBody>
        </p:sp>
        <p:sp>
          <p:nvSpPr>
            <p:cNvPr id="643" name="tx643"/>
            <p:cNvSpPr/>
            <p:nvPr/>
          </p:nvSpPr>
          <p:spPr>
            <a:xfrm>
              <a:off x="1654824" y="3755923"/>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Namibia</a:t>
              </a:r>
            </a:p>
          </p:txBody>
        </p:sp>
        <p:sp>
          <p:nvSpPr>
            <p:cNvPr id="644" name="tx644"/>
            <p:cNvSpPr/>
            <p:nvPr/>
          </p:nvSpPr>
          <p:spPr>
            <a:xfrm>
              <a:off x="1536257" y="3670023"/>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Micronesia</a:t>
              </a:r>
            </a:p>
          </p:txBody>
        </p:sp>
        <p:sp>
          <p:nvSpPr>
            <p:cNvPr id="645" name="tx645"/>
            <p:cNvSpPr/>
            <p:nvPr/>
          </p:nvSpPr>
          <p:spPr>
            <a:xfrm>
              <a:off x="1705574" y="3582832"/>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Samoa</a:t>
              </a:r>
            </a:p>
          </p:txBody>
        </p:sp>
        <p:sp>
          <p:nvSpPr>
            <p:cNvPr id="646" name="tx646"/>
            <p:cNvSpPr/>
            <p:nvPr/>
          </p:nvSpPr>
          <p:spPr>
            <a:xfrm>
              <a:off x="1604024" y="3498222"/>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Dominica</a:t>
              </a:r>
            </a:p>
          </p:txBody>
        </p:sp>
        <p:sp>
          <p:nvSpPr>
            <p:cNvPr id="647" name="tx647"/>
            <p:cNvSpPr/>
            <p:nvPr/>
          </p:nvSpPr>
          <p:spPr>
            <a:xfrm>
              <a:off x="1773440" y="3412322"/>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Brazil</a:t>
              </a:r>
            </a:p>
          </p:txBody>
        </p:sp>
        <p:sp>
          <p:nvSpPr>
            <p:cNvPr id="648" name="tx648"/>
            <p:cNvSpPr/>
            <p:nvPr/>
          </p:nvSpPr>
          <p:spPr>
            <a:xfrm>
              <a:off x="1293419" y="3326421"/>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Marshall</a:t>
              </a:r>
            </a:p>
          </p:txBody>
        </p:sp>
        <p:sp>
          <p:nvSpPr>
            <p:cNvPr id="649" name="tx649"/>
            <p:cNvSpPr/>
            <p:nvPr/>
          </p:nvSpPr>
          <p:spPr>
            <a:xfrm>
              <a:off x="1705574" y="3326421"/>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Islands</a:t>
              </a:r>
            </a:p>
          </p:txBody>
        </p:sp>
        <p:sp>
          <p:nvSpPr>
            <p:cNvPr id="650" name="tx650"/>
            <p:cNvSpPr/>
            <p:nvPr/>
          </p:nvSpPr>
          <p:spPr>
            <a:xfrm>
              <a:off x="1530503" y="3239231"/>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Guatemala</a:t>
              </a:r>
            </a:p>
          </p:txBody>
        </p:sp>
        <p:sp>
          <p:nvSpPr>
            <p:cNvPr id="651" name="tx651"/>
            <p:cNvSpPr/>
            <p:nvPr/>
          </p:nvSpPr>
          <p:spPr>
            <a:xfrm>
              <a:off x="1231110" y="3153331"/>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State</a:t>
              </a:r>
            </a:p>
          </p:txBody>
        </p:sp>
        <p:sp>
          <p:nvSpPr>
            <p:cNvPr id="652" name="tx652"/>
            <p:cNvSpPr/>
            <p:nvPr/>
          </p:nvSpPr>
          <p:spPr>
            <a:xfrm>
              <a:off x="1496570" y="3153381"/>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53" name="tx653"/>
            <p:cNvSpPr/>
            <p:nvPr/>
          </p:nvSpPr>
          <p:spPr>
            <a:xfrm>
              <a:off x="1609530" y="3154621"/>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Palestine</a:t>
              </a:r>
            </a:p>
          </p:txBody>
        </p:sp>
        <p:sp>
          <p:nvSpPr>
            <p:cNvPr id="654" name="tx654"/>
            <p:cNvSpPr/>
            <p:nvPr/>
          </p:nvSpPr>
          <p:spPr>
            <a:xfrm>
              <a:off x="508103" y="3067431"/>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55" name="tx655"/>
            <p:cNvSpPr/>
            <p:nvPr/>
          </p:nvSpPr>
          <p:spPr>
            <a:xfrm>
              <a:off x="767907" y="3068721"/>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Vincent</a:t>
              </a:r>
            </a:p>
          </p:txBody>
        </p:sp>
        <p:sp>
          <p:nvSpPr>
            <p:cNvPr id="656" name="tx656"/>
            <p:cNvSpPr/>
            <p:nvPr/>
          </p:nvSpPr>
          <p:spPr>
            <a:xfrm>
              <a:off x="1135017" y="306872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57" name="tx657"/>
            <p:cNvSpPr/>
            <p:nvPr/>
          </p:nvSpPr>
          <p:spPr>
            <a:xfrm>
              <a:off x="1332760" y="3068721"/>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658" name="tx658"/>
            <p:cNvSpPr/>
            <p:nvPr/>
          </p:nvSpPr>
          <p:spPr>
            <a:xfrm>
              <a:off x="1502225" y="3067431"/>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Grenadines</a:t>
              </a:r>
            </a:p>
          </p:txBody>
        </p:sp>
        <p:sp>
          <p:nvSpPr>
            <p:cNvPr id="659" name="tx659"/>
            <p:cNvSpPr/>
            <p:nvPr/>
          </p:nvSpPr>
          <p:spPr>
            <a:xfrm>
              <a:off x="1637758" y="2982820"/>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Thailand</a:t>
              </a:r>
            </a:p>
          </p:txBody>
        </p:sp>
        <p:sp>
          <p:nvSpPr>
            <p:cNvPr id="660" name="tx660"/>
            <p:cNvSpPr/>
            <p:nvPr/>
          </p:nvSpPr>
          <p:spPr>
            <a:xfrm>
              <a:off x="1649168" y="2896870"/>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Jamaica</a:t>
              </a:r>
            </a:p>
          </p:txBody>
        </p:sp>
        <p:sp>
          <p:nvSpPr>
            <p:cNvPr id="661" name="tx661"/>
            <p:cNvSpPr/>
            <p:nvPr/>
          </p:nvSpPr>
          <p:spPr>
            <a:xfrm>
              <a:off x="1530602" y="2809730"/>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Costa</a:t>
              </a:r>
            </a:p>
          </p:txBody>
        </p:sp>
        <p:sp>
          <p:nvSpPr>
            <p:cNvPr id="662" name="tx662"/>
            <p:cNvSpPr/>
            <p:nvPr/>
          </p:nvSpPr>
          <p:spPr>
            <a:xfrm>
              <a:off x="1824240" y="2811020"/>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Rica</a:t>
              </a:r>
            </a:p>
          </p:txBody>
        </p:sp>
        <p:sp>
          <p:nvSpPr>
            <p:cNvPr id="663" name="tx663"/>
            <p:cNvSpPr/>
            <p:nvPr/>
          </p:nvSpPr>
          <p:spPr>
            <a:xfrm>
              <a:off x="1598319" y="2723830"/>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Colombia</a:t>
              </a:r>
            </a:p>
          </p:txBody>
        </p:sp>
        <p:sp>
          <p:nvSpPr>
            <p:cNvPr id="664" name="tx664"/>
            <p:cNvSpPr/>
            <p:nvPr/>
          </p:nvSpPr>
          <p:spPr>
            <a:xfrm>
              <a:off x="1750768" y="2639219"/>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Belize</a:t>
              </a:r>
            </a:p>
          </p:txBody>
        </p:sp>
        <p:sp>
          <p:nvSpPr>
            <p:cNvPr id="665" name="tx665"/>
            <p:cNvSpPr/>
            <p:nvPr/>
          </p:nvSpPr>
          <p:spPr>
            <a:xfrm>
              <a:off x="1123954" y="2553319"/>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Dominican</a:t>
              </a:r>
            </a:p>
          </p:txBody>
        </p:sp>
        <p:sp>
          <p:nvSpPr>
            <p:cNvPr id="666" name="tx666"/>
            <p:cNvSpPr/>
            <p:nvPr/>
          </p:nvSpPr>
          <p:spPr>
            <a:xfrm>
              <a:off x="1632152" y="2534318"/>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667" name="tx667"/>
            <p:cNvSpPr/>
            <p:nvPr/>
          </p:nvSpPr>
          <p:spPr>
            <a:xfrm>
              <a:off x="1694412" y="2447227"/>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Turkiye</a:t>
              </a:r>
            </a:p>
          </p:txBody>
        </p:sp>
        <p:sp>
          <p:nvSpPr>
            <p:cNvPr id="668" name="tx668"/>
            <p:cNvSpPr/>
            <p:nvPr/>
          </p:nvSpPr>
          <p:spPr>
            <a:xfrm>
              <a:off x="1716835" y="2381469"/>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Jordan</a:t>
              </a:r>
            </a:p>
          </p:txBody>
        </p:sp>
        <p:sp>
          <p:nvSpPr>
            <p:cNvPr id="669" name="tx669"/>
            <p:cNvSpPr/>
            <p:nvPr/>
          </p:nvSpPr>
          <p:spPr>
            <a:xfrm>
              <a:off x="1485259" y="2294328"/>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Cabo</a:t>
              </a:r>
            </a:p>
          </p:txBody>
        </p:sp>
        <p:sp>
          <p:nvSpPr>
            <p:cNvPr id="670" name="tx670"/>
            <p:cNvSpPr/>
            <p:nvPr/>
          </p:nvSpPr>
          <p:spPr>
            <a:xfrm>
              <a:off x="1756374" y="2295618"/>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Verde</a:t>
              </a:r>
            </a:p>
          </p:txBody>
        </p:sp>
        <p:sp>
          <p:nvSpPr>
            <p:cNvPr id="671" name="tx671"/>
            <p:cNvSpPr/>
            <p:nvPr/>
          </p:nvSpPr>
          <p:spPr>
            <a:xfrm>
              <a:off x="1699968" y="2209718"/>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Tunisia</a:t>
              </a:r>
            </a:p>
          </p:txBody>
        </p:sp>
        <p:sp>
          <p:nvSpPr>
            <p:cNvPr id="672" name="tx672"/>
            <p:cNvSpPr/>
            <p:nvPr/>
          </p:nvSpPr>
          <p:spPr>
            <a:xfrm>
              <a:off x="1626596" y="2103626"/>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Malaysia</a:t>
              </a:r>
            </a:p>
          </p:txBody>
        </p:sp>
        <p:sp>
          <p:nvSpPr>
            <p:cNvPr id="673" name="tx673"/>
            <p:cNvSpPr/>
            <p:nvPr/>
          </p:nvSpPr>
          <p:spPr>
            <a:xfrm>
              <a:off x="1615335" y="2037917"/>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Mauritius</a:t>
              </a:r>
            </a:p>
          </p:txBody>
        </p:sp>
        <p:sp>
          <p:nvSpPr>
            <p:cNvPr id="674" name="tx674"/>
            <p:cNvSpPr/>
            <p:nvPr/>
          </p:nvSpPr>
          <p:spPr>
            <a:xfrm>
              <a:off x="1767685" y="1931826"/>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Egypt</a:t>
              </a:r>
            </a:p>
          </p:txBody>
        </p:sp>
        <p:sp>
          <p:nvSpPr>
            <p:cNvPr id="675" name="tx675"/>
            <p:cNvSpPr/>
            <p:nvPr/>
          </p:nvSpPr>
          <p:spPr>
            <a:xfrm>
              <a:off x="1852418" y="1847116"/>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Iraq</a:t>
              </a:r>
            </a:p>
          </p:txBody>
        </p:sp>
        <p:sp>
          <p:nvSpPr>
            <p:cNvPr id="676" name="tx676"/>
            <p:cNvSpPr/>
            <p:nvPr/>
          </p:nvSpPr>
          <p:spPr>
            <a:xfrm>
              <a:off x="1762029" y="1778926"/>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China</a:t>
              </a:r>
            </a:p>
          </p:txBody>
        </p:sp>
        <p:sp>
          <p:nvSpPr>
            <p:cNvPr id="677" name="tx677"/>
            <p:cNvSpPr/>
            <p:nvPr/>
          </p:nvSpPr>
          <p:spPr>
            <a:xfrm>
              <a:off x="1581303" y="1694316"/>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Botswana</a:t>
              </a:r>
            </a:p>
          </p:txBody>
        </p:sp>
        <p:sp>
          <p:nvSpPr>
            <p:cNvPr id="678" name="tx678"/>
            <p:cNvSpPr/>
            <p:nvPr/>
          </p:nvSpPr>
          <p:spPr>
            <a:xfrm>
              <a:off x="1683002" y="1608416"/>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Belarus</a:t>
              </a:r>
            </a:p>
          </p:txBody>
        </p:sp>
        <p:sp>
          <p:nvSpPr>
            <p:cNvPr id="679" name="tx679"/>
            <p:cNvSpPr/>
            <p:nvPr/>
          </p:nvSpPr>
          <p:spPr>
            <a:xfrm>
              <a:off x="1722540" y="1522515"/>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Tuvalu</a:t>
              </a:r>
            </a:p>
          </p:txBody>
        </p:sp>
        <p:sp>
          <p:nvSpPr>
            <p:cNvPr id="680" name="tx680"/>
            <p:cNvSpPr/>
            <p:nvPr/>
          </p:nvSpPr>
          <p:spPr>
            <a:xfrm>
              <a:off x="1739408" y="1416424"/>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Tonga</a:t>
              </a:r>
            </a:p>
          </p:txBody>
        </p:sp>
        <p:sp>
          <p:nvSpPr>
            <p:cNvPr id="681" name="tx681"/>
            <p:cNvSpPr/>
            <p:nvPr/>
          </p:nvSpPr>
          <p:spPr>
            <a:xfrm>
              <a:off x="1412035" y="135071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Turkmenistan</a:t>
              </a:r>
            </a:p>
          </p:txBody>
        </p:sp>
        <p:sp>
          <p:nvSpPr>
            <p:cNvPr id="682" name="tx682"/>
            <p:cNvSpPr/>
            <p:nvPr/>
          </p:nvSpPr>
          <p:spPr>
            <a:xfrm>
              <a:off x="1507930" y="1266005"/>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El</a:t>
              </a:r>
            </a:p>
          </p:txBody>
        </p:sp>
        <p:sp>
          <p:nvSpPr>
            <p:cNvPr id="683" name="tx683"/>
            <p:cNvSpPr/>
            <p:nvPr/>
          </p:nvSpPr>
          <p:spPr>
            <a:xfrm>
              <a:off x="1626497" y="1263525"/>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Salvador</a:t>
              </a:r>
            </a:p>
          </p:txBody>
        </p:sp>
        <p:sp>
          <p:nvSpPr>
            <p:cNvPr id="684" name="tx684"/>
            <p:cNvSpPr/>
            <p:nvPr/>
          </p:nvSpPr>
          <p:spPr>
            <a:xfrm>
              <a:off x="1818535" y="1178914"/>
              <a:ext cx="2089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Niue</a:t>
              </a:r>
            </a:p>
          </p:txBody>
        </p:sp>
        <p:sp>
          <p:nvSpPr>
            <p:cNvPr id="685" name="tx685"/>
            <p:cNvSpPr/>
            <p:nvPr/>
          </p:nvSpPr>
          <p:spPr>
            <a:xfrm>
              <a:off x="1626596" y="1093014"/>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Maldives</a:t>
              </a:r>
            </a:p>
          </p:txBody>
        </p:sp>
        <p:sp>
          <p:nvSpPr>
            <p:cNvPr id="686" name="tx686"/>
            <p:cNvSpPr/>
            <p:nvPr/>
          </p:nvSpPr>
          <p:spPr>
            <a:xfrm>
              <a:off x="1637907" y="1007114"/>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Morocco</a:t>
              </a:r>
            </a:p>
          </p:txBody>
        </p:sp>
        <p:sp>
          <p:nvSpPr>
            <p:cNvPr id="687" name="tx687"/>
            <p:cNvSpPr/>
            <p:nvPr/>
          </p:nvSpPr>
          <p:spPr>
            <a:xfrm>
              <a:off x="1496570" y="921213"/>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Kazakhstan</a:t>
              </a:r>
            </a:p>
          </p:txBody>
        </p:sp>
        <p:sp>
          <p:nvSpPr>
            <p:cNvPr id="688" name="tx688"/>
            <p:cNvSpPr/>
            <p:nvPr/>
          </p:nvSpPr>
          <p:spPr>
            <a:xfrm>
              <a:off x="1852418" y="835313"/>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Iran</a:t>
              </a:r>
            </a:p>
          </p:txBody>
        </p:sp>
        <p:sp>
          <p:nvSpPr>
            <p:cNvPr id="689" name="tx689"/>
            <p:cNvSpPr/>
            <p:nvPr/>
          </p:nvSpPr>
          <p:spPr>
            <a:xfrm>
              <a:off x="1897711" y="729222"/>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Fiji</a:t>
              </a:r>
            </a:p>
          </p:txBody>
        </p:sp>
        <p:sp>
          <p:nvSpPr>
            <p:cNvPr id="690" name="tx690"/>
            <p:cNvSpPr/>
            <p:nvPr/>
          </p:nvSpPr>
          <p:spPr>
            <a:xfrm>
              <a:off x="1711229" y="643321"/>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Algeria</a:t>
              </a:r>
            </a:p>
          </p:txBody>
        </p:sp>
        <p:sp>
          <p:nvSpPr>
            <p:cNvPr id="691" name="tx691"/>
            <p:cNvSpPr/>
            <p:nvPr/>
          </p:nvSpPr>
          <p:spPr>
            <a:xfrm>
              <a:off x="2339417"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92" name="tx692"/>
            <p:cNvSpPr/>
            <p:nvPr/>
          </p:nvSpPr>
          <p:spPr>
            <a:xfrm>
              <a:off x="371021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93" name="tx693"/>
            <p:cNvSpPr/>
            <p:nvPr/>
          </p:nvSpPr>
          <p:spPr>
            <a:xfrm>
              <a:off x="5112098"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94" name="tx694"/>
            <p:cNvSpPr/>
            <p:nvPr/>
          </p:nvSpPr>
          <p:spPr>
            <a:xfrm>
              <a:off x="6513977"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95" name="tx695"/>
            <p:cNvSpPr/>
            <p:nvPr/>
          </p:nvSpPr>
          <p:spPr>
            <a:xfrm>
              <a:off x="7884778"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96" name="tx696"/>
            <p:cNvSpPr/>
            <p:nvPr/>
          </p:nvSpPr>
          <p:spPr>
            <a:xfrm>
              <a:off x="4743352"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97" name="pt697"/>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98" name="pt698"/>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99" name="pt699"/>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00" name="tx700"/>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701" name="tx701"/>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702" name="tx702"/>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703" name="tx703"/>
            <p:cNvSpPr/>
            <p:nvPr/>
          </p:nvSpPr>
          <p:spPr>
            <a:xfrm>
              <a:off x="2090119" y="398022"/>
              <a:ext cx="433260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Never Gavi MICs, 2019-2023</a:t>
              </a:r>
            </a:p>
          </p:txBody>
        </p:sp>
        <p:sp>
          <p:nvSpPr>
            <p:cNvPr id="704" name="tx704"/>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05" name="tx705"/>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706" name="tx706"/>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707" name="tx707"/>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0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MCV1 coverage across years 2019 to 2023 (grey bars), and coverage in specific years (dots), by country. The chart can be used for assessing recovery to pre-pandemic levels and progress beyond 2019.
In 2022, 42 (out of 60) countries had lower coverage than in 2019.
In 2023, 13 countries had lower MCV1 coverage than in 2022.
In 2023, 35 countries had lower coverage than in 2019.</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10058400" cy="6400800"/>
            <a:chOff x="274320" y="365760"/>
            <a:chExt cx="10058400" cy="6400800"/>
          </a:xfrm>
        </p:grpSpPr>
        <p:sp>
          <p:nvSpPr>
            <p:cNvPr id="3" name="rc3"/>
            <p:cNvSpPr/>
            <p:nvPr/>
          </p:nvSpPr>
          <p:spPr>
            <a:xfrm>
              <a:off x="274320" y="365760"/>
              <a:ext cx="1005840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1005840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82627" y="1949149"/>
              <a:ext cx="3113775" cy="4109550"/>
            </a:xfrm>
            <a:prstGeom prst="rect">
              <a:avLst/>
            </a:prstGeom>
            <a:solidFill>
              <a:srgbClr val="FFFFFF">
                <a:alpha val="100000"/>
              </a:srgbClr>
            </a:solidFill>
          </p:spPr>
          <p:txBody>
            <a:bodyPr/>
            <a:lstStyle/>
            <a:p/>
          </p:txBody>
        </p:sp>
        <p:sp>
          <p:nvSpPr>
            <p:cNvPr id="6" name="pl6"/>
            <p:cNvSpPr/>
            <p:nvPr/>
          </p:nvSpPr>
          <p:spPr>
            <a:xfrm>
              <a:off x="782627"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7" name="pl7"/>
            <p:cNvSpPr/>
            <p:nvPr/>
          </p:nvSpPr>
          <p:spPr>
            <a:xfrm>
              <a:off x="782627"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8" name="pl8"/>
            <p:cNvSpPr/>
            <p:nvPr/>
          </p:nvSpPr>
          <p:spPr>
            <a:xfrm>
              <a:off x="782627"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 name="pl9"/>
            <p:cNvSpPr/>
            <p:nvPr/>
          </p:nvSpPr>
          <p:spPr>
            <a:xfrm>
              <a:off x="782627"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 name="pl10"/>
            <p:cNvSpPr/>
            <p:nvPr/>
          </p:nvSpPr>
          <p:spPr>
            <a:xfrm>
              <a:off x="782627"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1" name="pl11"/>
            <p:cNvSpPr/>
            <p:nvPr/>
          </p:nvSpPr>
          <p:spPr>
            <a:xfrm>
              <a:off x="782627"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2" name="pl12"/>
            <p:cNvSpPr/>
            <p:nvPr/>
          </p:nvSpPr>
          <p:spPr>
            <a:xfrm>
              <a:off x="120723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3" name="pl13"/>
            <p:cNvSpPr/>
            <p:nvPr/>
          </p:nvSpPr>
          <p:spPr>
            <a:xfrm>
              <a:off x="177337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4" name="pl14"/>
            <p:cNvSpPr/>
            <p:nvPr/>
          </p:nvSpPr>
          <p:spPr>
            <a:xfrm>
              <a:off x="233951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5" name="pl15"/>
            <p:cNvSpPr/>
            <p:nvPr/>
          </p:nvSpPr>
          <p:spPr>
            <a:xfrm>
              <a:off x="290565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6" name="pl16"/>
            <p:cNvSpPr/>
            <p:nvPr/>
          </p:nvSpPr>
          <p:spPr>
            <a:xfrm>
              <a:off x="347179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7" name="pl17"/>
            <p:cNvSpPr/>
            <p:nvPr/>
          </p:nvSpPr>
          <p:spPr>
            <a:xfrm>
              <a:off x="375486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 name="pl18"/>
            <p:cNvSpPr/>
            <p:nvPr/>
          </p:nvSpPr>
          <p:spPr>
            <a:xfrm>
              <a:off x="782627"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 name="pl19"/>
            <p:cNvSpPr/>
            <p:nvPr/>
          </p:nvSpPr>
          <p:spPr>
            <a:xfrm>
              <a:off x="782627"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 name="pl20"/>
            <p:cNvSpPr/>
            <p:nvPr/>
          </p:nvSpPr>
          <p:spPr>
            <a:xfrm>
              <a:off x="782627"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1" name="pl21"/>
            <p:cNvSpPr/>
            <p:nvPr/>
          </p:nvSpPr>
          <p:spPr>
            <a:xfrm>
              <a:off x="782627"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 name="pl22"/>
            <p:cNvSpPr/>
            <p:nvPr/>
          </p:nvSpPr>
          <p:spPr>
            <a:xfrm>
              <a:off x="782627"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3" name="pl23"/>
            <p:cNvSpPr/>
            <p:nvPr/>
          </p:nvSpPr>
          <p:spPr>
            <a:xfrm>
              <a:off x="92416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4" name="pl24"/>
            <p:cNvSpPr/>
            <p:nvPr/>
          </p:nvSpPr>
          <p:spPr>
            <a:xfrm>
              <a:off x="149030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5" name="pl25"/>
            <p:cNvSpPr/>
            <p:nvPr/>
          </p:nvSpPr>
          <p:spPr>
            <a:xfrm>
              <a:off x="205644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6" name="pl26"/>
            <p:cNvSpPr/>
            <p:nvPr/>
          </p:nvSpPr>
          <p:spPr>
            <a:xfrm>
              <a:off x="2622585"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7" name="pl27"/>
            <p:cNvSpPr/>
            <p:nvPr/>
          </p:nvSpPr>
          <p:spPr>
            <a:xfrm>
              <a:off x="31887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8" name="pt28"/>
            <p:cNvSpPr/>
            <p:nvPr/>
          </p:nvSpPr>
          <p:spPr>
            <a:xfrm>
              <a:off x="3100235" y="2899714"/>
              <a:ext cx="86399" cy="86399"/>
            </a:xfrm>
            <a:prstGeom prst="ellipse">
              <a:avLst/>
            </a:prstGeom>
            <a:solidFill>
              <a:srgbClr val="EA8331">
                <a:alpha val="40000"/>
              </a:srgbClr>
            </a:solidFill>
            <a:ln w="9000" cap="rnd">
              <a:solidFill>
                <a:srgbClr val="EA8331">
                  <a:alpha val="40000"/>
                </a:srgbClr>
              </a:solidFill>
              <a:prstDash val="solid"/>
              <a:round/>
            </a:ln>
          </p:spPr>
          <p:txBody>
            <a:bodyPr/>
            <a:lstStyle/>
            <a:p/>
          </p:txBody>
        </p:sp>
        <p:sp>
          <p:nvSpPr>
            <p:cNvPr id="29" name="pt29"/>
            <p:cNvSpPr/>
            <p:nvPr/>
          </p:nvSpPr>
          <p:spPr>
            <a:xfrm>
              <a:off x="3104138" y="2873729"/>
              <a:ext cx="78592" cy="78592"/>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30" name="pt30"/>
            <p:cNvSpPr/>
            <p:nvPr/>
          </p:nvSpPr>
          <p:spPr>
            <a:xfrm>
              <a:off x="2813543" y="2877527"/>
              <a:ext cx="70996" cy="70996"/>
            </a:xfrm>
            <a:prstGeom prst="ellipse">
              <a:avLst/>
            </a:prstGeom>
            <a:solidFill>
              <a:srgbClr val="E58700">
                <a:alpha val="40000"/>
              </a:srgbClr>
            </a:solidFill>
            <a:ln w="9000" cap="rnd">
              <a:solidFill>
                <a:srgbClr val="E58700">
                  <a:alpha val="40000"/>
                </a:srgbClr>
              </a:solidFill>
              <a:prstDash val="solid"/>
              <a:round/>
            </a:ln>
          </p:spPr>
          <p:txBody>
            <a:bodyPr/>
            <a:lstStyle/>
            <a:p/>
          </p:txBody>
        </p:sp>
        <p:sp>
          <p:nvSpPr>
            <p:cNvPr id="31" name="pt31"/>
            <p:cNvSpPr/>
            <p:nvPr/>
          </p:nvSpPr>
          <p:spPr>
            <a:xfrm>
              <a:off x="2604090" y="3207891"/>
              <a:ext cx="127572" cy="127572"/>
            </a:xfrm>
            <a:prstGeom prst="ellipse">
              <a:avLst/>
            </a:prstGeom>
            <a:solidFill>
              <a:srgbClr val="EF7F49">
                <a:alpha val="40000"/>
              </a:srgbClr>
            </a:solidFill>
            <a:ln w="9000" cap="rnd">
              <a:solidFill>
                <a:srgbClr val="EF7F49">
                  <a:alpha val="40000"/>
                </a:srgbClr>
              </a:solidFill>
              <a:prstDash val="solid"/>
              <a:round/>
            </a:ln>
          </p:spPr>
          <p:txBody>
            <a:bodyPr/>
            <a:lstStyle/>
            <a:p/>
          </p:txBody>
        </p:sp>
        <p:sp>
          <p:nvSpPr>
            <p:cNvPr id="32" name="pt32"/>
            <p:cNvSpPr/>
            <p:nvPr/>
          </p:nvSpPr>
          <p:spPr>
            <a:xfrm>
              <a:off x="2810325" y="3232961"/>
              <a:ext cx="77433" cy="77433"/>
            </a:xfrm>
            <a:prstGeom prst="ellipse">
              <a:avLst/>
            </a:prstGeom>
            <a:solidFill>
              <a:srgbClr val="DE8C00">
                <a:alpha val="40000"/>
              </a:srgbClr>
            </a:solidFill>
            <a:ln w="9000" cap="rnd">
              <a:solidFill>
                <a:srgbClr val="DE8C00">
                  <a:alpha val="40000"/>
                </a:srgbClr>
              </a:solidFill>
              <a:prstDash val="solid"/>
              <a:round/>
            </a:ln>
          </p:spPr>
          <p:txBody>
            <a:bodyPr/>
            <a:lstStyle/>
            <a:p/>
          </p:txBody>
        </p:sp>
        <p:sp>
          <p:nvSpPr>
            <p:cNvPr id="33" name="pt33"/>
            <p:cNvSpPr/>
            <p:nvPr/>
          </p:nvSpPr>
          <p:spPr>
            <a:xfrm>
              <a:off x="2993505" y="3406140"/>
              <a:ext cx="209277" cy="209277"/>
            </a:xfrm>
            <a:prstGeom prst="ellipse">
              <a:avLst/>
            </a:prstGeom>
            <a:solidFill>
              <a:srgbClr val="D09400">
                <a:alpha val="40000"/>
              </a:srgbClr>
            </a:solidFill>
            <a:ln w="9000" cap="rnd">
              <a:solidFill>
                <a:srgbClr val="D09400">
                  <a:alpha val="40000"/>
                </a:srgbClr>
              </a:solidFill>
              <a:prstDash val="solid"/>
              <a:round/>
            </a:ln>
          </p:spPr>
          <p:txBody>
            <a:bodyPr/>
            <a:lstStyle/>
            <a:p/>
          </p:txBody>
        </p:sp>
        <p:sp>
          <p:nvSpPr>
            <p:cNvPr id="34" name="pt34"/>
            <p:cNvSpPr/>
            <p:nvPr/>
          </p:nvSpPr>
          <p:spPr>
            <a:xfrm>
              <a:off x="3100707" y="2900185"/>
              <a:ext cx="85456" cy="85456"/>
            </a:xfrm>
            <a:prstGeom prst="ellipse">
              <a:avLst/>
            </a:prstGeom>
            <a:solidFill>
              <a:srgbClr val="D89000">
                <a:alpha val="40000"/>
              </a:srgbClr>
            </a:solidFill>
            <a:ln w="9000" cap="rnd">
              <a:solidFill>
                <a:srgbClr val="D89000">
                  <a:alpha val="40000"/>
                </a:srgbClr>
              </a:solidFill>
              <a:prstDash val="solid"/>
              <a:round/>
            </a:ln>
          </p:spPr>
          <p:txBody>
            <a:bodyPr/>
            <a:lstStyle/>
            <a:p/>
          </p:txBody>
        </p:sp>
        <p:sp>
          <p:nvSpPr>
            <p:cNvPr id="35" name="pt35"/>
            <p:cNvSpPr/>
            <p:nvPr/>
          </p:nvSpPr>
          <p:spPr>
            <a:xfrm>
              <a:off x="2976327" y="2745918"/>
              <a:ext cx="334215" cy="334215"/>
            </a:xfrm>
            <a:prstGeom prst="ellipse">
              <a:avLst/>
            </a:prstGeom>
            <a:solidFill>
              <a:srgbClr val="C09B00">
                <a:alpha val="40000"/>
              </a:srgbClr>
            </a:solidFill>
            <a:ln w="9000" cap="rnd">
              <a:solidFill>
                <a:srgbClr val="C09B00">
                  <a:alpha val="40000"/>
                </a:srgbClr>
              </a:solidFill>
              <a:prstDash val="solid"/>
              <a:round/>
            </a:ln>
          </p:spPr>
          <p:txBody>
            <a:bodyPr/>
            <a:lstStyle/>
            <a:p/>
          </p:txBody>
        </p:sp>
        <p:sp>
          <p:nvSpPr>
            <p:cNvPr id="36" name="pt36"/>
            <p:cNvSpPr/>
            <p:nvPr/>
          </p:nvSpPr>
          <p:spPr>
            <a:xfrm>
              <a:off x="3043335" y="2880863"/>
              <a:ext cx="64324" cy="64324"/>
            </a:xfrm>
            <a:prstGeom prst="ellipse">
              <a:avLst/>
            </a:prstGeom>
            <a:solidFill>
              <a:srgbClr val="ADA200">
                <a:alpha val="40000"/>
              </a:srgbClr>
            </a:solidFill>
            <a:ln w="9000" cap="rnd">
              <a:solidFill>
                <a:srgbClr val="ADA200">
                  <a:alpha val="40000"/>
                </a:srgbClr>
              </a:solidFill>
              <a:prstDash val="solid"/>
              <a:round/>
            </a:ln>
          </p:spPr>
          <p:txBody>
            <a:bodyPr/>
            <a:lstStyle/>
            <a:p/>
          </p:txBody>
        </p:sp>
        <p:sp>
          <p:nvSpPr>
            <p:cNvPr id="37" name="pt37"/>
            <p:cNvSpPr/>
            <p:nvPr/>
          </p:nvSpPr>
          <p:spPr>
            <a:xfrm>
              <a:off x="2892610" y="2962917"/>
              <a:ext cx="139318" cy="139318"/>
            </a:xfrm>
            <a:prstGeom prst="ellipse">
              <a:avLst/>
            </a:prstGeom>
            <a:solidFill>
              <a:srgbClr val="B79F00">
                <a:alpha val="40000"/>
              </a:srgbClr>
            </a:solidFill>
            <a:ln w="9000" cap="rnd">
              <a:solidFill>
                <a:srgbClr val="B79F00">
                  <a:alpha val="40000"/>
                </a:srgbClr>
              </a:solidFill>
              <a:prstDash val="solid"/>
              <a:round/>
            </a:ln>
          </p:spPr>
          <p:txBody>
            <a:bodyPr/>
            <a:lstStyle/>
            <a:p/>
          </p:txBody>
        </p:sp>
        <p:sp>
          <p:nvSpPr>
            <p:cNvPr id="38" name="pt38"/>
            <p:cNvSpPr/>
            <p:nvPr/>
          </p:nvSpPr>
          <p:spPr>
            <a:xfrm>
              <a:off x="3124133" y="2960742"/>
              <a:ext cx="83894" cy="83894"/>
            </a:xfrm>
            <a:prstGeom prst="ellipse">
              <a:avLst/>
            </a:prstGeom>
            <a:solidFill>
              <a:srgbClr val="A3A500">
                <a:alpha val="40000"/>
              </a:srgbClr>
            </a:solidFill>
            <a:ln w="9000" cap="rnd">
              <a:solidFill>
                <a:srgbClr val="A3A500">
                  <a:alpha val="40000"/>
                </a:srgbClr>
              </a:solidFill>
              <a:prstDash val="solid"/>
              <a:round/>
            </a:ln>
          </p:spPr>
          <p:txBody>
            <a:bodyPr/>
            <a:lstStyle/>
            <a:p/>
          </p:txBody>
        </p:sp>
        <p:sp>
          <p:nvSpPr>
            <p:cNvPr id="39" name="pt39"/>
            <p:cNvSpPr/>
            <p:nvPr/>
          </p:nvSpPr>
          <p:spPr>
            <a:xfrm>
              <a:off x="2994975" y="2967457"/>
              <a:ext cx="70463" cy="70463"/>
            </a:xfrm>
            <a:prstGeom prst="ellipse">
              <a:avLst/>
            </a:prstGeom>
            <a:solidFill>
              <a:srgbClr val="C99800">
                <a:alpha val="40000"/>
              </a:srgbClr>
            </a:solidFill>
            <a:ln w="9000" cap="rnd">
              <a:solidFill>
                <a:srgbClr val="C99800">
                  <a:alpha val="40000"/>
                </a:srgbClr>
              </a:solidFill>
              <a:prstDash val="solid"/>
              <a:round/>
            </a:ln>
          </p:spPr>
          <p:txBody>
            <a:bodyPr/>
            <a:lstStyle/>
            <a:p/>
          </p:txBody>
        </p:sp>
        <p:sp>
          <p:nvSpPr>
            <p:cNvPr id="40" name="pt40"/>
            <p:cNvSpPr/>
            <p:nvPr/>
          </p:nvSpPr>
          <p:spPr>
            <a:xfrm>
              <a:off x="3068848" y="2957990"/>
              <a:ext cx="149173" cy="149173"/>
            </a:xfrm>
            <a:prstGeom prst="ellipse">
              <a:avLst/>
            </a:prstGeom>
            <a:solidFill>
              <a:srgbClr val="F47B5C">
                <a:alpha val="40000"/>
              </a:srgbClr>
            </a:solidFill>
            <a:ln w="9000" cap="rnd">
              <a:solidFill>
                <a:srgbClr val="F47B5C">
                  <a:alpha val="40000"/>
                </a:srgbClr>
              </a:solidFill>
              <a:prstDash val="solid"/>
              <a:round/>
            </a:ln>
          </p:spPr>
          <p:txBody>
            <a:bodyPr/>
            <a:lstStyle/>
            <a:p/>
          </p:txBody>
        </p:sp>
        <p:sp>
          <p:nvSpPr>
            <p:cNvPr id="41" name="pt41"/>
            <p:cNvSpPr/>
            <p:nvPr/>
          </p:nvSpPr>
          <p:spPr>
            <a:xfrm>
              <a:off x="3128673" y="2935394"/>
              <a:ext cx="74814" cy="74814"/>
            </a:xfrm>
            <a:prstGeom prst="ellipse">
              <a:avLst/>
            </a:prstGeom>
            <a:solidFill>
              <a:srgbClr val="00BA38">
                <a:alpha val="40000"/>
              </a:srgbClr>
            </a:solidFill>
            <a:ln w="9000" cap="rnd">
              <a:solidFill>
                <a:srgbClr val="00BA38">
                  <a:alpha val="40000"/>
                </a:srgbClr>
              </a:solidFill>
              <a:prstDash val="solid"/>
              <a:round/>
            </a:ln>
          </p:spPr>
          <p:txBody>
            <a:bodyPr/>
            <a:lstStyle/>
            <a:p/>
          </p:txBody>
        </p:sp>
        <p:sp>
          <p:nvSpPr>
            <p:cNvPr id="42" name="pt42"/>
            <p:cNvSpPr/>
            <p:nvPr/>
          </p:nvSpPr>
          <p:spPr>
            <a:xfrm>
              <a:off x="3133279" y="2880225"/>
              <a:ext cx="65602" cy="65602"/>
            </a:xfrm>
            <a:prstGeom prst="ellipse">
              <a:avLst/>
            </a:prstGeom>
            <a:solidFill>
              <a:srgbClr val="97A900">
                <a:alpha val="40000"/>
              </a:srgbClr>
            </a:solidFill>
            <a:ln w="9000" cap="rnd">
              <a:solidFill>
                <a:srgbClr val="97A900">
                  <a:alpha val="40000"/>
                </a:srgbClr>
              </a:solidFill>
              <a:prstDash val="solid"/>
              <a:round/>
            </a:ln>
          </p:spPr>
          <p:txBody>
            <a:bodyPr/>
            <a:lstStyle/>
            <a:p/>
          </p:txBody>
        </p:sp>
        <p:sp>
          <p:nvSpPr>
            <p:cNvPr id="43" name="pt43"/>
            <p:cNvSpPr/>
            <p:nvPr/>
          </p:nvSpPr>
          <p:spPr>
            <a:xfrm>
              <a:off x="3114195" y="2950804"/>
              <a:ext cx="103770" cy="103770"/>
            </a:xfrm>
            <a:prstGeom prst="ellipse">
              <a:avLst/>
            </a:prstGeom>
            <a:solidFill>
              <a:srgbClr val="8AAB00">
                <a:alpha val="40000"/>
              </a:srgbClr>
            </a:solidFill>
            <a:ln w="9000" cap="rnd">
              <a:solidFill>
                <a:srgbClr val="8AAB00">
                  <a:alpha val="40000"/>
                </a:srgbClr>
              </a:solidFill>
              <a:prstDash val="solid"/>
              <a:round/>
            </a:ln>
          </p:spPr>
          <p:txBody>
            <a:bodyPr/>
            <a:lstStyle/>
            <a:p/>
          </p:txBody>
        </p:sp>
        <p:sp>
          <p:nvSpPr>
            <p:cNvPr id="44" name="pt44"/>
            <p:cNvSpPr/>
            <p:nvPr/>
          </p:nvSpPr>
          <p:spPr>
            <a:xfrm>
              <a:off x="2544772" y="3276285"/>
              <a:ext cx="110335" cy="110335"/>
            </a:xfrm>
            <a:prstGeom prst="ellipse">
              <a:avLst/>
            </a:prstGeom>
            <a:solidFill>
              <a:srgbClr val="7CAE00">
                <a:alpha val="40000"/>
              </a:srgbClr>
            </a:solidFill>
            <a:ln w="9000" cap="rnd">
              <a:solidFill>
                <a:srgbClr val="7CAE00">
                  <a:alpha val="40000"/>
                </a:srgbClr>
              </a:solidFill>
              <a:prstDash val="solid"/>
              <a:round/>
            </a:ln>
          </p:spPr>
          <p:txBody>
            <a:bodyPr/>
            <a:lstStyle/>
            <a:p/>
          </p:txBody>
        </p:sp>
        <p:sp>
          <p:nvSpPr>
            <p:cNvPr id="45" name="pt45"/>
            <p:cNvSpPr/>
            <p:nvPr/>
          </p:nvSpPr>
          <p:spPr>
            <a:xfrm>
              <a:off x="3041681" y="2900935"/>
              <a:ext cx="203507" cy="203507"/>
            </a:xfrm>
            <a:prstGeom prst="ellipse">
              <a:avLst/>
            </a:prstGeom>
            <a:solidFill>
              <a:srgbClr val="6BB100">
                <a:alpha val="40000"/>
              </a:srgbClr>
            </a:solidFill>
            <a:ln w="9000" cap="rnd">
              <a:solidFill>
                <a:srgbClr val="6BB100">
                  <a:alpha val="40000"/>
                </a:srgbClr>
              </a:solidFill>
              <a:prstDash val="solid"/>
              <a:round/>
            </a:ln>
          </p:spPr>
          <p:txBody>
            <a:bodyPr/>
            <a:lstStyle/>
            <a:p/>
          </p:txBody>
        </p:sp>
        <p:sp>
          <p:nvSpPr>
            <p:cNvPr id="46" name="pt46"/>
            <p:cNvSpPr/>
            <p:nvPr/>
          </p:nvSpPr>
          <p:spPr>
            <a:xfrm>
              <a:off x="3109583" y="2938949"/>
              <a:ext cx="67704" cy="67704"/>
            </a:xfrm>
            <a:prstGeom prst="ellipse">
              <a:avLst/>
            </a:prstGeom>
            <a:solidFill>
              <a:srgbClr val="00B0F6">
                <a:alpha val="40000"/>
              </a:srgbClr>
            </a:solidFill>
            <a:ln w="9000" cap="rnd">
              <a:solidFill>
                <a:srgbClr val="00B0F6">
                  <a:alpha val="40000"/>
                </a:srgbClr>
              </a:solidFill>
              <a:prstDash val="solid"/>
              <a:round/>
            </a:ln>
          </p:spPr>
          <p:txBody>
            <a:bodyPr/>
            <a:lstStyle/>
            <a:p/>
          </p:txBody>
        </p:sp>
        <p:sp>
          <p:nvSpPr>
            <p:cNvPr id="47" name="pt47"/>
            <p:cNvSpPr/>
            <p:nvPr/>
          </p:nvSpPr>
          <p:spPr>
            <a:xfrm>
              <a:off x="2533904" y="3527164"/>
              <a:ext cx="86779" cy="86779"/>
            </a:xfrm>
            <a:prstGeom prst="ellipse">
              <a:avLst/>
            </a:prstGeom>
            <a:solidFill>
              <a:srgbClr val="00BB4E">
                <a:alpha val="40000"/>
              </a:srgbClr>
            </a:solidFill>
            <a:ln w="9000" cap="rnd">
              <a:solidFill>
                <a:srgbClr val="00BB4E">
                  <a:alpha val="40000"/>
                </a:srgbClr>
              </a:solidFill>
              <a:prstDash val="solid"/>
              <a:round/>
            </a:ln>
          </p:spPr>
          <p:txBody>
            <a:bodyPr/>
            <a:lstStyle/>
            <a:p/>
          </p:txBody>
        </p:sp>
        <p:sp>
          <p:nvSpPr>
            <p:cNvPr id="48" name="pt48"/>
            <p:cNvSpPr/>
            <p:nvPr/>
          </p:nvSpPr>
          <p:spPr>
            <a:xfrm>
              <a:off x="2693794" y="3528534"/>
              <a:ext cx="84039" cy="84039"/>
            </a:xfrm>
            <a:prstGeom prst="ellipse">
              <a:avLst/>
            </a:prstGeom>
            <a:solidFill>
              <a:srgbClr val="39B600">
                <a:alpha val="40000"/>
              </a:srgbClr>
            </a:solidFill>
            <a:ln w="9000" cap="rnd">
              <a:solidFill>
                <a:srgbClr val="39B600">
                  <a:alpha val="40000"/>
                </a:srgbClr>
              </a:solidFill>
              <a:prstDash val="solid"/>
              <a:round/>
            </a:ln>
          </p:spPr>
          <p:txBody>
            <a:bodyPr/>
            <a:lstStyle/>
            <a:p/>
          </p:txBody>
        </p:sp>
        <p:sp>
          <p:nvSpPr>
            <p:cNvPr id="49" name="pt49"/>
            <p:cNvSpPr/>
            <p:nvPr/>
          </p:nvSpPr>
          <p:spPr>
            <a:xfrm>
              <a:off x="2974300" y="2909652"/>
              <a:ext cx="66522" cy="66522"/>
            </a:xfrm>
            <a:prstGeom prst="ellipse">
              <a:avLst/>
            </a:prstGeom>
            <a:solidFill>
              <a:srgbClr val="00BD5F">
                <a:alpha val="40000"/>
              </a:srgbClr>
            </a:solidFill>
            <a:ln w="9000" cap="rnd">
              <a:solidFill>
                <a:srgbClr val="00BD5F">
                  <a:alpha val="40000"/>
                </a:srgbClr>
              </a:solidFill>
              <a:prstDash val="solid"/>
              <a:round/>
            </a:ln>
          </p:spPr>
          <p:txBody>
            <a:bodyPr/>
            <a:lstStyle/>
            <a:p/>
          </p:txBody>
        </p:sp>
        <p:sp>
          <p:nvSpPr>
            <p:cNvPr id="50" name="pt50"/>
            <p:cNvSpPr/>
            <p:nvPr/>
          </p:nvSpPr>
          <p:spPr>
            <a:xfrm>
              <a:off x="2993514" y="2943351"/>
              <a:ext cx="118675" cy="118675"/>
            </a:xfrm>
            <a:prstGeom prst="ellipse">
              <a:avLst/>
            </a:prstGeom>
            <a:solidFill>
              <a:srgbClr val="00BE6F">
                <a:alpha val="40000"/>
              </a:srgbClr>
            </a:solidFill>
            <a:ln w="9000" cap="rnd">
              <a:solidFill>
                <a:srgbClr val="00BE6F">
                  <a:alpha val="40000"/>
                </a:srgbClr>
              </a:solidFill>
              <a:prstDash val="solid"/>
              <a:round/>
            </a:ln>
          </p:spPr>
          <p:txBody>
            <a:bodyPr/>
            <a:lstStyle/>
            <a:p/>
          </p:txBody>
        </p:sp>
        <p:sp>
          <p:nvSpPr>
            <p:cNvPr id="51" name="pt51"/>
            <p:cNvSpPr/>
            <p:nvPr/>
          </p:nvSpPr>
          <p:spPr>
            <a:xfrm>
              <a:off x="3040589" y="3012151"/>
              <a:ext cx="160400" cy="160400"/>
            </a:xfrm>
            <a:prstGeom prst="ellipse">
              <a:avLst/>
            </a:prstGeom>
            <a:solidFill>
              <a:srgbClr val="00C08B">
                <a:alpha val="40000"/>
              </a:srgbClr>
            </a:solidFill>
            <a:ln w="9000" cap="rnd">
              <a:solidFill>
                <a:srgbClr val="00C08B">
                  <a:alpha val="40000"/>
                </a:srgbClr>
              </a:solidFill>
              <a:prstDash val="solid"/>
              <a:round/>
            </a:ln>
          </p:spPr>
          <p:txBody>
            <a:bodyPr/>
            <a:lstStyle/>
            <a:p/>
          </p:txBody>
        </p:sp>
        <p:sp>
          <p:nvSpPr>
            <p:cNvPr id="52" name="pt52"/>
            <p:cNvSpPr/>
            <p:nvPr/>
          </p:nvSpPr>
          <p:spPr>
            <a:xfrm>
              <a:off x="3085379" y="2832325"/>
              <a:ext cx="161402" cy="161402"/>
            </a:xfrm>
            <a:prstGeom prst="ellipse">
              <a:avLst/>
            </a:prstGeom>
            <a:solidFill>
              <a:srgbClr val="00BF7D">
                <a:alpha val="40000"/>
              </a:srgbClr>
            </a:solidFill>
            <a:ln w="9000" cap="rnd">
              <a:solidFill>
                <a:srgbClr val="00BF7D">
                  <a:alpha val="40000"/>
                </a:srgbClr>
              </a:solidFill>
              <a:prstDash val="solid"/>
              <a:round/>
            </a:ln>
          </p:spPr>
          <p:txBody>
            <a:bodyPr/>
            <a:lstStyle/>
            <a:p/>
          </p:txBody>
        </p:sp>
        <p:sp>
          <p:nvSpPr>
            <p:cNvPr id="53" name="pt53"/>
            <p:cNvSpPr/>
            <p:nvPr/>
          </p:nvSpPr>
          <p:spPr>
            <a:xfrm>
              <a:off x="3103624" y="2932991"/>
              <a:ext cx="79620" cy="79620"/>
            </a:xfrm>
            <a:prstGeom prst="ellipse">
              <a:avLst/>
            </a:prstGeom>
            <a:solidFill>
              <a:srgbClr val="00C097">
                <a:alpha val="40000"/>
              </a:srgbClr>
            </a:solidFill>
            <a:ln w="9000" cap="rnd">
              <a:solidFill>
                <a:srgbClr val="00C097">
                  <a:alpha val="40000"/>
                </a:srgbClr>
              </a:solidFill>
              <a:prstDash val="solid"/>
              <a:round/>
            </a:ln>
          </p:spPr>
          <p:txBody>
            <a:bodyPr/>
            <a:lstStyle/>
            <a:p/>
          </p:txBody>
        </p:sp>
        <p:sp>
          <p:nvSpPr>
            <p:cNvPr id="54" name="pt54"/>
            <p:cNvSpPr/>
            <p:nvPr/>
          </p:nvSpPr>
          <p:spPr>
            <a:xfrm>
              <a:off x="2552400" y="3612677"/>
              <a:ext cx="95079" cy="95079"/>
            </a:xfrm>
            <a:prstGeom prst="ellipse">
              <a:avLst/>
            </a:prstGeom>
            <a:solidFill>
              <a:srgbClr val="00BFC4">
                <a:alpha val="40000"/>
              </a:srgbClr>
            </a:solidFill>
            <a:ln w="9000" cap="rnd">
              <a:solidFill>
                <a:srgbClr val="00BFC4">
                  <a:alpha val="40000"/>
                </a:srgbClr>
              </a:solidFill>
              <a:prstDash val="solid"/>
              <a:round/>
            </a:ln>
          </p:spPr>
          <p:txBody>
            <a:bodyPr/>
            <a:lstStyle/>
            <a:p/>
          </p:txBody>
        </p:sp>
        <p:sp>
          <p:nvSpPr>
            <p:cNvPr id="55" name="pt55"/>
            <p:cNvSpPr/>
            <p:nvPr/>
          </p:nvSpPr>
          <p:spPr>
            <a:xfrm>
              <a:off x="3067205" y="3128431"/>
              <a:ext cx="107167" cy="107167"/>
            </a:xfrm>
            <a:prstGeom prst="ellipse">
              <a:avLst/>
            </a:prstGeom>
            <a:solidFill>
              <a:srgbClr val="00C1A3">
                <a:alpha val="40000"/>
              </a:srgbClr>
            </a:solidFill>
            <a:ln w="9000" cap="rnd">
              <a:solidFill>
                <a:srgbClr val="00C1A3">
                  <a:alpha val="40000"/>
                </a:srgbClr>
              </a:solidFill>
              <a:prstDash val="solid"/>
              <a:round/>
            </a:ln>
          </p:spPr>
          <p:txBody>
            <a:bodyPr/>
            <a:lstStyle/>
            <a:p/>
          </p:txBody>
        </p:sp>
        <p:sp>
          <p:nvSpPr>
            <p:cNvPr id="56" name="pt56"/>
            <p:cNvSpPr/>
            <p:nvPr/>
          </p:nvSpPr>
          <p:spPr>
            <a:xfrm>
              <a:off x="3105455" y="2852401"/>
              <a:ext cx="121250" cy="121250"/>
            </a:xfrm>
            <a:prstGeom prst="ellipse">
              <a:avLst/>
            </a:prstGeom>
            <a:solidFill>
              <a:srgbClr val="00C0AF">
                <a:alpha val="40000"/>
              </a:srgbClr>
            </a:solidFill>
            <a:ln w="9000" cap="rnd">
              <a:solidFill>
                <a:srgbClr val="00C0AF">
                  <a:alpha val="40000"/>
                </a:srgbClr>
              </a:solidFill>
              <a:prstDash val="solid"/>
              <a:round/>
            </a:ln>
          </p:spPr>
          <p:txBody>
            <a:bodyPr/>
            <a:lstStyle/>
            <a:p/>
          </p:txBody>
        </p:sp>
        <p:sp>
          <p:nvSpPr>
            <p:cNvPr id="57" name="pt57"/>
            <p:cNvSpPr/>
            <p:nvPr/>
          </p:nvSpPr>
          <p:spPr>
            <a:xfrm>
              <a:off x="2645125" y="3046955"/>
              <a:ext cx="90794" cy="90794"/>
            </a:xfrm>
            <a:prstGeom prst="ellipse">
              <a:avLst/>
            </a:prstGeom>
            <a:solidFill>
              <a:srgbClr val="00C0BA">
                <a:alpha val="40000"/>
              </a:srgbClr>
            </a:solidFill>
            <a:ln w="9000" cap="rnd">
              <a:solidFill>
                <a:srgbClr val="00C0BA">
                  <a:alpha val="40000"/>
                </a:srgbClr>
              </a:solidFill>
              <a:prstDash val="solid"/>
              <a:round/>
            </a:ln>
          </p:spPr>
          <p:txBody>
            <a:bodyPr/>
            <a:lstStyle/>
            <a:p/>
          </p:txBody>
        </p:sp>
        <p:sp>
          <p:nvSpPr>
            <p:cNvPr id="58" name="pt58"/>
            <p:cNvSpPr/>
            <p:nvPr/>
          </p:nvSpPr>
          <p:spPr>
            <a:xfrm>
              <a:off x="3064523" y="2879405"/>
              <a:ext cx="67241" cy="67241"/>
            </a:xfrm>
            <a:prstGeom prst="ellipse">
              <a:avLst/>
            </a:prstGeom>
            <a:solidFill>
              <a:srgbClr val="C77CFF">
                <a:alpha val="40000"/>
              </a:srgbClr>
            </a:solidFill>
            <a:ln w="9000" cap="rnd">
              <a:solidFill>
                <a:srgbClr val="C77CFF">
                  <a:alpha val="40000"/>
                </a:srgbClr>
              </a:solidFill>
              <a:prstDash val="solid"/>
              <a:round/>
            </a:ln>
          </p:spPr>
          <p:txBody>
            <a:bodyPr/>
            <a:lstStyle/>
            <a:p/>
          </p:txBody>
        </p:sp>
        <p:sp>
          <p:nvSpPr>
            <p:cNvPr id="59" name="pt59"/>
            <p:cNvSpPr/>
            <p:nvPr/>
          </p:nvSpPr>
          <p:spPr>
            <a:xfrm>
              <a:off x="2843335" y="3265051"/>
              <a:ext cx="192578" cy="192578"/>
            </a:xfrm>
            <a:prstGeom prst="ellipse">
              <a:avLst/>
            </a:prstGeom>
            <a:solidFill>
              <a:srgbClr val="00B4F0">
                <a:alpha val="40000"/>
              </a:srgbClr>
            </a:solidFill>
            <a:ln w="9000" cap="rnd">
              <a:solidFill>
                <a:srgbClr val="00B4F0">
                  <a:alpha val="40000"/>
                </a:srgbClr>
              </a:solidFill>
              <a:prstDash val="solid"/>
              <a:round/>
            </a:ln>
          </p:spPr>
          <p:txBody>
            <a:bodyPr/>
            <a:lstStyle/>
            <a:p/>
          </p:txBody>
        </p:sp>
        <p:sp>
          <p:nvSpPr>
            <p:cNvPr id="60" name="pt60"/>
            <p:cNvSpPr/>
            <p:nvPr/>
          </p:nvSpPr>
          <p:spPr>
            <a:xfrm>
              <a:off x="3098590" y="2845536"/>
              <a:ext cx="134979" cy="134979"/>
            </a:xfrm>
            <a:prstGeom prst="ellipse">
              <a:avLst/>
            </a:prstGeom>
            <a:solidFill>
              <a:srgbClr val="00A7FF">
                <a:alpha val="40000"/>
              </a:srgbClr>
            </a:solidFill>
            <a:ln w="9000" cap="rnd">
              <a:solidFill>
                <a:srgbClr val="00A7FF">
                  <a:alpha val="40000"/>
                </a:srgbClr>
              </a:solidFill>
              <a:prstDash val="solid"/>
              <a:round/>
            </a:ln>
          </p:spPr>
          <p:txBody>
            <a:bodyPr/>
            <a:lstStyle/>
            <a:p/>
          </p:txBody>
        </p:sp>
        <p:sp>
          <p:nvSpPr>
            <p:cNvPr id="61" name="pt61"/>
            <p:cNvSpPr/>
            <p:nvPr/>
          </p:nvSpPr>
          <p:spPr>
            <a:xfrm>
              <a:off x="3131028" y="2877973"/>
              <a:ext cx="70105" cy="70105"/>
            </a:xfrm>
            <a:prstGeom prst="ellipse">
              <a:avLst/>
            </a:prstGeom>
            <a:solidFill>
              <a:srgbClr val="00BCD8">
                <a:alpha val="40000"/>
              </a:srgbClr>
            </a:solidFill>
            <a:ln w="9000" cap="rnd">
              <a:solidFill>
                <a:srgbClr val="00BCD8">
                  <a:alpha val="40000"/>
                </a:srgbClr>
              </a:solidFill>
              <a:prstDash val="solid"/>
              <a:round/>
            </a:ln>
          </p:spPr>
          <p:txBody>
            <a:bodyPr/>
            <a:lstStyle/>
            <a:p/>
          </p:txBody>
        </p:sp>
        <p:sp>
          <p:nvSpPr>
            <p:cNvPr id="62" name="pt62"/>
            <p:cNvSpPr/>
            <p:nvPr/>
          </p:nvSpPr>
          <p:spPr>
            <a:xfrm>
              <a:off x="3110562" y="2969816"/>
              <a:ext cx="65745" cy="65745"/>
            </a:xfrm>
            <a:prstGeom prst="ellipse">
              <a:avLst/>
            </a:prstGeom>
            <a:solidFill>
              <a:srgbClr val="00BAE0">
                <a:alpha val="40000"/>
              </a:srgbClr>
            </a:solidFill>
            <a:ln w="9000" cap="rnd">
              <a:solidFill>
                <a:srgbClr val="00BAE0">
                  <a:alpha val="40000"/>
                </a:srgbClr>
              </a:solidFill>
              <a:prstDash val="solid"/>
              <a:round/>
            </a:ln>
          </p:spPr>
          <p:txBody>
            <a:bodyPr/>
            <a:lstStyle/>
            <a:p/>
          </p:txBody>
        </p:sp>
        <p:sp>
          <p:nvSpPr>
            <p:cNvPr id="63" name="pt63"/>
            <p:cNvSpPr/>
            <p:nvPr/>
          </p:nvSpPr>
          <p:spPr>
            <a:xfrm>
              <a:off x="2970062" y="2905415"/>
              <a:ext cx="74997" cy="74997"/>
            </a:xfrm>
            <a:prstGeom prst="ellipse">
              <a:avLst/>
            </a:prstGeom>
            <a:solidFill>
              <a:srgbClr val="7E96FF">
                <a:alpha val="40000"/>
              </a:srgbClr>
            </a:solidFill>
            <a:ln w="9000" cap="rnd">
              <a:solidFill>
                <a:srgbClr val="7E96FF">
                  <a:alpha val="40000"/>
                </a:srgbClr>
              </a:solidFill>
              <a:prstDash val="solid"/>
              <a:round/>
            </a:ln>
          </p:spPr>
          <p:txBody>
            <a:bodyPr/>
            <a:lstStyle/>
            <a:p/>
          </p:txBody>
        </p:sp>
        <p:sp>
          <p:nvSpPr>
            <p:cNvPr id="64" name="pt64"/>
            <p:cNvSpPr/>
            <p:nvPr/>
          </p:nvSpPr>
          <p:spPr>
            <a:xfrm>
              <a:off x="2994811" y="3027069"/>
              <a:ext cx="70790" cy="70790"/>
            </a:xfrm>
            <a:prstGeom prst="ellipse">
              <a:avLst/>
            </a:prstGeom>
            <a:solidFill>
              <a:srgbClr val="00ACFC">
                <a:alpha val="40000"/>
              </a:srgbClr>
            </a:solidFill>
            <a:ln w="9000" cap="rnd">
              <a:solidFill>
                <a:srgbClr val="00ACFC">
                  <a:alpha val="40000"/>
                </a:srgbClr>
              </a:solidFill>
              <a:prstDash val="solid"/>
              <a:round/>
            </a:ln>
          </p:spPr>
          <p:txBody>
            <a:bodyPr/>
            <a:lstStyle/>
            <a:p/>
          </p:txBody>
        </p:sp>
        <p:sp>
          <p:nvSpPr>
            <p:cNvPr id="65" name="pt65"/>
            <p:cNvSpPr/>
            <p:nvPr/>
          </p:nvSpPr>
          <p:spPr>
            <a:xfrm>
              <a:off x="3084275" y="2936287"/>
              <a:ext cx="73027" cy="73027"/>
            </a:xfrm>
            <a:prstGeom prst="ellipse">
              <a:avLst/>
            </a:prstGeom>
            <a:solidFill>
              <a:srgbClr val="00B7E9">
                <a:alpha val="40000"/>
              </a:srgbClr>
            </a:solidFill>
            <a:ln w="9000" cap="rnd">
              <a:solidFill>
                <a:srgbClr val="00B7E9">
                  <a:alpha val="40000"/>
                </a:srgbClr>
              </a:solidFill>
              <a:prstDash val="solid"/>
              <a:round/>
            </a:ln>
          </p:spPr>
          <p:txBody>
            <a:bodyPr/>
            <a:lstStyle/>
            <a:p/>
          </p:txBody>
        </p:sp>
        <p:sp>
          <p:nvSpPr>
            <p:cNvPr id="66" name="pt66"/>
            <p:cNvSpPr/>
            <p:nvPr/>
          </p:nvSpPr>
          <p:spPr>
            <a:xfrm>
              <a:off x="3104505" y="2851450"/>
              <a:ext cx="123150" cy="123150"/>
            </a:xfrm>
            <a:prstGeom prst="ellipse">
              <a:avLst/>
            </a:prstGeom>
            <a:solidFill>
              <a:srgbClr val="00BECE">
                <a:alpha val="40000"/>
              </a:srgbClr>
            </a:solidFill>
            <a:ln w="9000" cap="rnd">
              <a:solidFill>
                <a:srgbClr val="00BECE">
                  <a:alpha val="40000"/>
                </a:srgbClr>
              </a:solidFill>
              <a:prstDash val="solid"/>
              <a:round/>
            </a:ln>
          </p:spPr>
          <p:txBody>
            <a:bodyPr/>
            <a:lstStyle/>
            <a:p/>
          </p:txBody>
        </p:sp>
        <p:sp>
          <p:nvSpPr>
            <p:cNvPr id="67" name="pt67"/>
            <p:cNvSpPr/>
            <p:nvPr/>
          </p:nvSpPr>
          <p:spPr>
            <a:xfrm>
              <a:off x="2872923" y="3078184"/>
              <a:ext cx="88111" cy="88111"/>
            </a:xfrm>
            <a:prstGeom prst="ellipse">
              <a:avLst/>
            </a:prstGeom>
            <a:solidFill>
              <a:srgbClr val="35A2FF">
                <a:alpha val="40000"/>
              </a:srgbClr>
            </a:solidFill>
            <a:ln w="9000" cap="rnd">
              <a:solidFill>
                <a:srgbClr val="35A2FF">
                  <a:alpha val="40000"/>
                </a:srgbClr>
              </a:solidFill>
              <a:prstDash val="solid"/>
              <a:round/>
            </a:ln>
          </p:spPr>
          <p:txBody>
            <a:bodyPr/>
            <a:lstStyle/>
            <a:p/>
          </p:txBody>
        </p:sp>
        <p:sp>
          <p:nvSpPr>
            <p:cNvPr id="68" name="pt68"/>
            <p:cNvSpPr/>
            <p:nvPr/>
          </p:nvSpPr>
          <p:spPr>
            <a:xfrm>
              <a:off x="3134479" y="2881425"/>
              <a:ext cx="63202" cy="63202"/>
            </a:xfrm>
            <a:prstGeom prst="ellipse">
              <a:avLst/>
            </a:prstGeom>
            <a:solidFill>
              <a:srgbClr val="619CFF">
                <a:alpha val="40000"/>
              </a:srgbClr>
            </a:solidFill>
            <a:ln w="9000" cap="rnd">
              <a:solidFill>
                <a:srgbClr val="619CFF">
                  <a:alpha val="40000"/>
                </a:srgbClr>
              </a:solidFill>
              <a:prstDash val="solid"/>
              <a:round/>
            </a:ln>
          </p:spPr>
          <p:txBody>
            <a:bodyPr/>
            <a:lstStyle/>
            <a:p/>
          </p:txBody>
        </p:sp>
        <p:sp>
          <p:nvSpPr>
            <p:cNvPr id="69" name="pt69"/>
            <p:cNvSpPr/>
            <p:nvPr/>
          </p:nvSpPr>
          <p:spPr>
            <a:xfrm>
              <a:off x="2942692" y="2907932"/>
              <a:ext cx="129738" cy="129738"/>
            </a:xfrm>
            <a:prstGeom prst="ellipse">
              <a:avLst/>
            </a:prstGeom>
            <a:solidFill>
              <a:srgbClr val="A889FF">
                <a:alpha val="40000"/>
              </a:srgbClr>
            </a:solidFill>
            <a:ln w="9000" cap="rnd">
              <a:solidFill>
                <a:srgbClr val="A889FF">
                  <a:alpha val="40000"/>
                </a:srgbClr>
              </a:solidFill>
              <a:prstDash val="solid"/>
              <a:round/>
            </a:ln>
          </p:spPr>
          <p:txBody>
            <a:bodyPr/>
            <a:lstStyle/>
            <a:p/>
          </p:txBody>
        </p:sp>
        <p:sp>
          <p:nvSpPr>
            <p:cNvPr id="70" name="pt70"/>
            <p:cNvSpPr/>
            <p:nvPr/>
          </p:nvSpPr>
          <p:spPr>
            <a:xfrm>
              <a:off x="2892131" y="3178893"/>
              <a:ext cx="185569" cy="185569"/>
            </a:xfrm>
            <a:prstGeom prst="ellipse">
              <a:avLst/>
            </a:prstGeom>
            <a:solidFill>
              <a:srgbClr val="B983FF">
                <a:alpha val="40000"/>
              </a:srgbClr>
            </a:solidFill>
            <a:ln w="9000" cap="rnd">
              <a:solidFill>
                <a:srgbClr val="B983FF">
                  <a:alpha val="40000"/>
                </a:srgbClr>
              </a:solidFill>
              <a:prstDash val="solid"/>
              <a:round/>
            </a:ln>
          </p:spPr>
          <p:txBody>
            <a:bodyPr/>
            <a:lstStyle/>
            <a:p/>
          </p:txBody>
        </p:sp>
        <p:sp>
          <p:nvSpPr>
            <p:cNvPr id="71" name="pt71"/>
            <p:cNvSpPr/>
            <p:nvPr/>
          </p:nvSpPr>
          <p:spPr>
            <a:xfrm>
              <a:off x="2664836" y="3193458"/>
              <a:ext cx="96663" cy="96663"/>
            </a:xfrm>
            <a:prstGeom prst="ellipse">
              <a:avLst/>
            </a:prstGeom>
            <a:solidFill>
              <a:srgbClr val="9590FF">
                <a:alpha val="40000"/>
              </a:srgbClr>
            </a:solidFill>
            <a:ln w="9000" cap="rnd">
              <a:solidFill>
                <a:srgbClr val="9590FF">
                  <a:alpha val="40000"/>
                </a:srgbClr>
              </a:solidFill>
              <a:prstDash val="solid"/>
              <a:round/>
            </a:ln>
          </p:spPr>
          <p:txBody>
            <a:bodyPr/>
            <a:lstStyle/>
            <a:p/>
          </p:txBody>
        </p:sp>
        <p:sp>
          <p:nvSpPr>
            <p:cNvPr id="72" name="pt72"/>
            <p:cNvSpPr/>
            <p:nvPr/>
          </p:nvSpPr>
          <p:spPr>
            <a:xfrm>
              <a:off x="2868075" y="2864123"/>
              <a:ext cx="97806" cy="97806"/>
            </a:xfrm>
            <a:prstGeom prst="ellipse">
              <a:avLst/>
            </a:prstGeom>
            <a:solidFill>
              <a:srgbClr val="F564E3">
                <a:alpha val="40000"/>
              </a:srgbClr>
            </a:solidFill>
            <a:ln w="9000" cap="rnd">
              <a:solidFill>
                <a:srgbClr val="F564E3">
                  <a:alpha val="40000"/>
                </a:srgbClr>
              </a:solidFill>
              <a:prstDash val="solid"/>
              <a:round/>
            </a:ln>
          </p:spPr>
          <p:txBody>
            <a:bodyPr/>
            <a:lstStyle/>
            <a:p/>
          </p:txBody>
        </p:sp>
        <p:sp>
          <p:nvSpPr>
            <p:cNvPr id="73" name="pt73"/>
            <p:cNvSpPr/>
            <p:nvPr/>
          </p:nvSpPr>
          <p:spPr>
            <a:xfrm>
              <a:off x="3052249" y="2956795"/>
              <a:ext cx="91788" cy="91788"/>
            </a:xfrm>
            <a:prstGeom prst="ellipse">
              <a:avLst/>
            </a:prstGeom>
            <a:solidFill>
              <a:srgbClr val="56B300">
                <a:alpha val="40000"/>
              </a:srgbClr>
            </a:solidFill>
            <a:ln w="9000" cap="rnd">
              <a:solidFill>
                <a:srgbClr val="56B300">
                  <a:alpha val="40000"/>
                </a:srgbClr>
              </a:solidFill>
              <a:prstDash val="solid"/>
              <a:round/>
            </a:ln>
          </p:spPr>
          <p:txBody>
            <a:bodyPr/>
            <a:lstStyle/>
            <a:p/>
          </p:txBody>
        </p:sp>
        <p:sp>
          <p:nvSpPr>
            <p:cNvPr id="74" name="pt74"/>
            <p:cNvSpPr/>
            <p:nvPr/>
          </p:nvSpPr>
          <p:spPr>
            <a:xfrm>
              <a:off x="3078074" y="2870311"/>
              <a:ext cx="85429" cy="85429"/>
            </a:xfrm>
            <a:prstGeom prst="ellipse">
              <a:avLst/>
            </a:prstGeom>
            <a:solidFill>
              <a:srgbClr val="E76BF3">
                <a:alpha val="40000"/>
              </a:srgbClr>
            </a:solidFill>
            <a:ln w="9000" cap="rnd">
              <a:solidFill>
                <a:srgbClr val="E76BF3">
                  <a:alpha val="40000"/>
                </a:srgbClr>
              </a:solidFill>
              <a:prstDash val="solid"/>
              <a:round/>
            </a:ln>
          </p:spPr>
          <p:txBody>
            <a:bodyPr/>
            <a:lstStyle/>
            <a:p/>
          </p:txBody>
        </p:sp>
        <p:sp>
          <p:nvSpPr>
            <p:cNvPr id="75" name="pt75"/>
            <p:cNvSpPr/>
            <p:nvPr/>
          </p:nvSpPr>
          <p:spPr>
            <a:xfrm>
              <a:off x="2744790" y="3414689"/>
              <a:ext cx="72628" cy="72628"/>
            </a:xfrm>
            <a:prstGeom prst="ellipse">
              <a:avLst/>
            </a:prstGeom>
            <a:solidFill>
              <a:srgbClr val="FA62DB">
                <a:alpha val="40000"/>
              </a:srgbClr>
            </a:solidFill>
            <a:ln w="9000" cap="rnd">
              <a:solidFill>
                <a:srgbClr val="FA62DB">
                  <a:alpha val="40000"/>
                </a:srgbClr>
              </a:solidFill>
              <a:prstDash val="solid"/>
              <a:round/>
            </a:ln>
          </p:spPr>
          <p:txBody>
            <a:bodyPr/>
            <a:lstStyle/>
            <a:p/>
          </p:txBody>
        </p:sp>
        <p:sp>
          <p:nvSpPr>
            <p:cNvPr id="76" name="pt76"/>
            <p:cNvSpPr/>
            <p:nvPr/>
          </p:nvSpPr>
          <p:spPr>
            <a:xfrm>
              <a:off x="3133839" y="2880784"/>
              <a:ext cx="64483" cy="64483"/>
            </a:xfrm>
            <a:prstGeom prst="ellipse">
              <a:avLst/>
            </a:prstGeom>
            <a:solidFill>
              <a:srgbClr val="FF6A98">
                <a:alpha val="40000"/>
              </a:srgbClr>
            </a:solidFill>
            <a:ln w="9000" cap="rnd">
              <a:solidFill>
                <a:srgbClr val="FF6A98">
                  <a:alpha val="40000"/>
                </a:srgbClr>
              </a:solidFill>
              <a:prstDash val="solid"/>
              <a:round/>
            </a:ln>
          </p:spPr>
          <p:txBody>
            <a:bodyPr/>
            <a:lstStyle/>
            <a:p/>
          </p:txBody>
        </p:sp>
        <p:sp>
          <p:nvSpPr>
            <p:cNvPr id="77" name="pt77"/>
            <p:cNvSpPr/>
            <p:nvPr/>
          </p:nvSpPr>
          <p:spPr>
            <a:xfrm>
              <a:off x="2900317" y="2963381"/>
              <a:ext cx="78614" cy="78614"/>
            </a:xfrm>
            <a:prstGeom prst="ellipse">
              <a:avLst/>
            </a:prstGeom>
            <a:solidFill>
              <a:srgbClr val="00B816">
                <a:alpha val="40000"/>
              </a:srgbClr>
            </a:solidFill>
            <a:ln w="9000" cap="rnd">
              <a:solidFill>
                <a:srgbClr val="00B816">
                  <a:alpha val="40000"/>
                </a:srgbClr>
              </a:solidFill>
              <a:prstDash val="solid"/>
              <a:round/>
            </a:ln>
          </p:spPr>
          <p:txBody>
            <a:bodyPr/>
            <a:lstStyle/>
            <a:p/>
          </p:txBody>
        </p:sp>
        <p:sp>
          <p:nvSpPr>
            <p:cNvPr id="78" name="pt78"/>
            <p:cNvSpPr/>
            <p:nvPr/>
          </p:nvSpPr>
          <p:spPr>
            <a:xfrm>
              <a:off x="3031635" y="2846517"/>
              <a:ext cx="133017" cy="133017"/>
            </a:xfrm>
            <a:prstGeom prst="ellipse">
              <a:avLst/>
            </a:prstGeom>
            <a:solidFill>
              <a:srgbClr val="FD61D1">
                <a:alpha val="40000"/>
              </a:srgbClr>
            </a:solidFill>
            <a:ln w="9000" cap="rnd">
              <a:solidFill>
                <a:srgbClr val="FD61D1">
                  <a:alpha val="40000"/>
                </a:srgbClr>
              </a:solidFill>
              <a:prstDash val="solid"/>
              <a:round/>
            </a:ln>
          </p:spPr>
          <p:txBody>
            <a:bodyPr/>
            <a:lstStyle/>
            <a:p/>
          </p:txBody>
        </p:sp>
        <p:sp>
          <p:nvSpPr>
            <p:cNvPr id="79" name="pt79"/>
            <p:cNvSpPr/>
            <p:nvPr/>
          </p:nvSpPr>
          <p:spPr>
            <a:xfrm>
              <a:off x="3116518" y="2863464"/>
              <a:ext cx="99124" cy="99124"/>
            </a:xfrm>
            <a:prstGeom prst="ellipse">
              <a:avLst/>
            </a:prstGeom>
            <a:solidFill>
              <a:srgbClr val="FF67A4">
                <a:alpha val="40000"/>
              </a:srgbClr>
            </a:solidFill>
            <a:ln w="9000" cap="rnd">
              <a:solidFill>
                <a:srgbClr val="FF67A4">
                  <a:alpha val="40000"/>
                </a:srgbClr>
              </a:solidFill>
              <a:prstDash val="solid"/>
              <a:round/>
            </a:ln>
          </p:spPr>
          <p:txBody>
            <a:bodyPr/>
            <a:lstStyle/>
            <a:p/>
          </p:txBody>
        </p:sp>
        <p:sp>
          <p:nvSpPr>
            <p:cNvPr id="80" name="pt80"/>
            <p:cNvSpPr/>
            <p:nvPr/>
          </p:nvSpPr>
          <p:spPr>
            <a:xfrm>
              <a:off x="3132261" y="2879207"/>
              <a:ext cx="67638" cy="67638"/>
            </a:xfrm>
            <a:prstGeom prst="ellipse">
              <a:avLst/>
            </a:prstGeom>
            <a:solidFill>
              <a:srgbClr val="FF61C7">
                <a:alpha val="40000"/>
              </a:srgbClr>
            </a:solidFill>
            <a:ln w="9000" cap="rnd">
              <a:solidFill>
                <a:srgbClr val="FF61C7">
                  <a:alpha val="40000"/>
                </a:srgbClr>
              </a:solidFill>
              <a:prstDash val="solid"/>
              <a:round/>
            </a:ln>
          </p:spPr>
          <p:txBody>
            <a:bodyPr/>
            <a:lstStyle/>
            <a:p/>
          </p:txBody>
        </p:sp>
        <p:sp>
          <p:nvSpPr>
            <p:cNvPr id="81" name="pt81"/>
            <p:cNvSpPr/>
            <p:nvPr/>
          </p:nvSpPr>
          <p:spPr>
            <a:xfrm>
              <a:off x="3115910" y="2892743"/>
              <a:ext cx="100341" cy="100341"/>
            </a:xfrm>
            <a:prstGeom prst="ellipse">
              <a:avLst/>
            </a:prstGeom>
            <a:solidFill>
              <a:srgbClr val="FF62BC">
                <a:alpha val="40000"/>
              </a:srgbClr>
            </a:solidFill>
            <a:ln w="9000" cap="rnd">
              <a:solidFill>
                <a:srgbClr val="FF62BC">
                  <a:alpha val="40000"/>
                </a:srgbClr>
              </a:solidFill>
              <a:prstDash val="solid"/>
              <a:round/>
            </a:ln>
          </p:spPr>
          <p:txBody>
            <a:bodyPr/>
            <a:lstStyle/>
            <a:p/>
          </p:txBody>
        </p:sp>
        <p:sp>
          <p:nvSpPr>
            <p:cNvPr id="82" name="pt82"/>
            <p:cNvSpPr/>
            <p:nvPr/>
          </p:nvSpPr>
          <p:spPr>
            <a:xfrm>
              <a:off x="3087535" y="2834480"/>
              <a:ext cx="157091" cy="157091"/>
            </a:xfrm>
            <a:prstGeom prst="ellipse">
              <a:avLst/>
            </a:prstGeom>
            <a:solidFill>
              <a:srgbClr val="FF64B0">
                <a:alpha val="40000"/>
              </a:srgbClr>
            </a:solidFill>
            <a:ln w="9000" cap="rnd">
              <a:solidFill>
                <a:srgbClr val="FF64B0">
                  <a:alpha val="40000"/>
                </a:srgbClr>
              </a:solidFill>
              <a:prstDash val="solid"/>
              <a:round/>
            </a:ln>
          </p:spPr>
          <p:txBody>
            <a:bodyPr/>
            <a:lstStyle/>
            <a:p/>
          </p:txBody>
        </p:sp>
        <p:sp>
          <p:nvSpPr>
            <p:cNvPr id="83" name="pt83"/>
            <p:cNvSpPr/>
            <p:nvPr/>
          </p:nvSpPr>
          <p:spPr>
            <a:xfrm>
              <a:off x="2926387" y="2966806"/>
              <a:ext cx="71765" cy="71765"/>
            </a:xfrm>
            <a:prstGeom prst="ellipse">
              <a:avLst/>
            </a:prstGeom>
            <a:solidFill>
              <a:srgbClr val="FE6E8A">
                <a:alpha val="40000"/>
              </a:srgbClr>
            </a:solidFill>
            <a:ln w="9000" cap="rnd">
              <a:solidFill>
                <a:srgbClr val="FE6E8A">
                  <a:alpha val="40000"/>
                </a:srgbClr>
              </a:solidFill>
              <a:prstDash val="solid"/>
              <a:round/>
            </a:ln>
          </p:spPr>
          <p:txBody>
            <a:bodyPr/>
            <a:lstStyle/>
            <a:p/>
          </p:txBody>
        </p:sp>
        <p:sp>
          <p:nvSpPr>
            <p:cNvPr id="84" name="pt84"/>
            <p:cNvSpPr/>
            <p:nvPr/>
          </p:nvSpPr>
          <p:spPr>
            <a:xfrm>
              <a:off x="3110261" y="2879852"/>
              <a:ext cx="66347" cy="66347"/>
            </a:xfrm>
            <a:prstGeom prst="ellipse">
              <a:avLst/>
            </a:prstGeom>
            <a:solidFill>
              <a:srgbClr val="D376FF">
                <a:alpha val="40000"/>
              </a:srgbClr>
            </a:solidFill>
            <a:ln w="9000" cap="rnd">
              <a:solidFill>
                <a:srgbClr val="D376FF">
                  <a:alpha val="40000"/>
                </a:srgbClr>
              </a:solidFill>
              <a:prstDash val="solid"/>
              <a:round/>
            </a:ln>
          </p:spPr>
          <p:txBody>
            <a:bodyPr/>
            <a:lstStyle/>
            <a:p/>
          </p:txBody>
        </p:sp>
        <p:sp>
          <p:nvSpPr>
            <p:cNvPr id="85" name="pt85"/>
            <p:cNvSpPr/>
            <p:nvPr/>
          </p:nvSpPr>
          <p:spPr>
            <a:xfrm>
              <a:off x="2334989" y="3270313"/>
              <a:ext cx="122279" cy="122279"/>
            </a:xfrm>
            <a:prstGeom prst="ellipse">
              <a:avLst/>
            </a:prstGeom>
            <a:solidFill>
              <a:srgbClr val="FB727C">
                <a:alpha val="40000"/>
              </a:srgbClr>
            </a:solidFill>
            <a:ln w="9000" cap="rnd">
              <a:solidFill>
                <a:srgbClr val="FB727C">
                  <a:alpha val="40000"/>
                </a:srgbClr>
              </a:solidFill>
              <a:prstDash val="solid"/>
              <a:round/>
            </a:ln>
          </p:spPr>
          <p:txBody>
            <a:bodyPr/>
            <a:lstStyle/>
            <a:p/>
          </p:txBody>
        </p:sp>
        <p:sp>
          <p:nvSpPr>
            <p:cNvPr id="86" name="pt86"/>
            <p:cNvSpPr/>
            <p:nvPr/>
          </p:nvSpPr>
          <p:spPr>
            <a:xfrm>
              <a:off x="3131129" y="2937850"/>
              <a:ext cx="69902" cy="69902"/>
            </a:xfrm>
            <a:prstGeom prst="ellipse">
              <a:avLst/>
            </a:prstGeom>
            <a:solidFill>
              <a:srgbClr val="DE70F9">
                <a:alpha val="40000"/>
              </a:srgbClr>
            </a:solidFill>
            <a:ln w="9000" cap="rnd">
              <a:solidFill>
                <a:srgbClr val="DE70F9">
                  <a:alpha val="40000"/>
                </a:srgbClr>
              </a:solidFill>
              <a:prstDash val="solid"/>
              <a:round/>
            </a:ln>
          </p:spPr>
          <p:txBody>
            <a:bodyPr/>
            <a:lstStyle/>
            <a:p/>
          </p:txBody>
        </p:sp>
        <p:sp>
          <p:nvSpPr>
            <p:cNvPr id="87" name="pt87"/>
            <p:cNvSpPr/>
            <p:nvPr/>
          </p:nvSpPr>
          <p:spPr>
            <a:xfrm>
              <a:off x="2677877" y="3191095"/>
              <a:ext cx="161164" cy="161164"/>
            </a:xfrm>
            <a:prstGeom prst="ellipse">
              <a:avLst/>
            </a:prstGeom>
            <a:solidFill>
              <a:srgbClr val="EF67EC">
                <a:alpha val="40000"/>
              </a:srgbClr>
            </a:solidFill>
            <a:ln w="9000" cap="rnd">
              <a:solidFill>
                <a:srgbClr val="EF67EC">
                  <a:alpha val="40000"/>
                </a:srgbClr>
              </a:solidFill>
              <a:prstDash val="solid"/>
              <a:round/>
            </a:ln>
          </p:spPr>
          <p:txBody>
            <a:bodyPr/>
            <a:lstStyle/>
            <a:p/>
          </p:txBody>
        </p:sp>
        <p:sp>
          <p:nvSpPr>
            <p:cNvPr id="88" name="pl88"/>
            <p:cNvSpPr/>
            <p:nvPr/>
          </p:nvSpPr>
          <p:spPr>
            <a:xfrm>
              <a:off x="782627" y="6058700"/>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89" name="pl89"/>
            <p:cNvSpPr/>
            <p:nvPr/>
          </p:nvSpPr>
          <p:spPr>
            <a:xfrm>
              <a:off x="3896402" y="1949149"/>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90" name="tx90"/>
            <p:cNvSpPr/>
            <p:nvPr/>
          </p:nvSpPr>
          <p:spPr>
            <a:xfrm>
              <a:off x="3086151" y="3569165"/>
              <a:ext cx="18279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D09400">
                      <a:alpha val="100000"/>
                    </a:srgbClr>
                  </a:solidFill>
                  <a:latin typeface="Arial"/>
                  <a:cs typeface="Arial"/>
                </a:rPr>
                <a:t>bra</a:t>
              </a:r>
            </a:p>
          </p:txBody>
        </p:sp>
        <p:sp>
          <p:nvSpPr>
            <p:cNvPr id="91" name="tx91"/>
            <p:cNvSpPr/>
            <p:nvPr/>
          </p:nvSpPr>
          <p:spPr>
            <a:xfrm>
              <a:off x="2434446" y="3413294"/>
              <a:ext cx="20391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7CAE00">
                      <a:alpha val="100000"/>
                    </a:srgbClr>
                  </a:solidFill>
                  <a:latin typeface="Arial"/>
                  <a:cs typeface="Arial"/>
                </a:rPr>
                <a:t>ecu</a:t>
              </a:r>
            </a:p>
          </p:txBody>
        </p:sp>
        <p:sp>
          <p:nvSpPr>
            <p:cNvPr id="92" name="tx92"/>
            <p:cNvSpPr/>
            <p:nvPr/>
          </p:nvSpPr>
          <p:spPr>
            <a:xfrm>
              <a:off x="2290342" y="3546833"/>
              <a:ext cx="211013"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B4E">
                      <a:alpha val="100000"/>
                    </a:srgbClr>
                  </a:solidFill>
                  <a:latin typeface="Arial"/>
                  <a:cs typeface="Arial"/>
                </a:rPr>
                <a:t>gab</a:t>
              </a:r>
            </a:p>
          </p:txBody>
        </p:sp>
        <p:sp>
          <p:nvSpPr>
            <p:cNvPr id="93" name="tx93"/>
            <p:cNvSpPr/>
            <p:nvPr/>
          </p:nvSpPr>
          <p:spPr>
            <a:xfrm>
              <a:off x="2783595" y="3627198"/>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39B600">
                      <a:alpha val="100000"/>
                    </a:srgbClr>
                  </a:solidFill>
                  <a:latin typeface="Arial"/>
                  <a:cs typeface="Arial"/>
                </a:rPr>
                <a:t>gnq</a:t>
              </a:r>
            </a:p>
          </p:txBody>
        </p:sp>
        <p:sp>
          <p:nvSpPr>
            <p:cNvPr id="94" name="tx94"/>
            <p:cNvSpPr/>
            <p:nvPr/>
          </p:nvSpPr>
          <p:spPr>
            <a:xfrm>
              <a:off x="2530453" y="3729310"/>
              <a:ext cx="161672"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FC4">
                      <a:alpha val="100000"/>
                    </a:srgbClr>
                  </a:solidFill>
                  <a:latin typeface="Arial"/>
                  <a:cs typeface="Arial"/>
                </a:rPr>
                <a:t>lby</a:t>
              </a:r>
            </a:p>
          </p:txBody>
        </p:sp>
        <p:sp>
          <p:nvSpPr>
            <p:cNvPr id="95" name="tx95"/>
            <p:cNvSpPr/>
            <p:nvPr/>
          </p:nvSpPr>
          <p:spPr>
            <a:xfrm>
              <a:off x="2525665" y="2939393"/>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C0BA">
                      <a:alpha val="100000"/>
                    </a:srgbClr>
                  </a:solidFill>
                  <a:latin typeface="Arial"/>
                  <a:cs typeface="Arial"/>
                </a:rPr>
                <a:t>lbn</a:t>
              </a:r>
            </a:p>
          </p:txBody>
        </p:sp>
        <p:sp>
          <p:nvSpPr>
            <p:cNvPr id="96" name="tx96"/>
            <p:cNvSpPr/>
            <p:nvPr/>
          </p:nvSpPr>
          <p:spPr>
            <a:xfrm>
              <a:off x="2759932" y="3353839"/>
              <a:ext cx="175690"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A62DB">
                      <a:alpha val="100000"/>
                    </a:srgbClr>
                  </a:solidFill>
                  <a:latin typeface="Arial"/>
                  <a:cs typeface="Arial"/>
                </a:rPr>
                <a:t>sur</a:t>
              </a:r>
            </a:p>
          </p:txBody>
        </p:sp>
        <p:sp>
          <p:nvSpPr>
            <p:cNvPr id="97" name="tx97"/>
            <p:cNvSpPr/>
            <p:nvPr/>
          </p:nvSpPr>
          <p:spPr>
            <a:xfrm>
              <a:off x="2214541" y="3202797"/>
              <a:ext cx="20391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B727C">
                      <a:alpha val="100000"/>
                    </a:srgbClr>
                  </a:solidFill>
                  <a:latin typeface="Arial"/>
                  <a:cs typeface="Arial"/>
                </a:rPr>
                <a:t>ven</a:t>
              </a:r>
            </a:p>
          </p:txBody>
        </p:sp>
        <p:sp>
          <p:nvSpPr>
            <p:cNvPr id="98" name="tx98"/>
            <p:cNvSpPr/>
            <p:nvPr/>
          </p:nvSpPr>
          <p:spPr>
            <a:xfrm>
              <a:off x="2789538"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(n=17)</a:t>
              </a:r>
            </a:p>
          </p:txBody>
        </p:sp>
        <p:sp>
          <p:nvSpPr>
            <p:cNvPr id="99" name="tx99"/>
            <p:cNvSpPr/>
            <p:nvPr/>
          </p:nvSpPr>
          <p:spPr>
            <a:xfrm>
              <a:off x="956794"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(n=27)</a:t>
              </a:r>
            </a:p>
          </p:txBody>
        </p:sp>
        <p:sp>
          <p:nvSpPr>
            <p:cNvPr id="100" name="tx100"/>
            <p:cNvSpPr/>
            <p:nvPr/>
          </p:nvSpPr>
          <p:spPr>
            <a:xfrm>
              <a:off x="3213570"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(n=16)</a:t>
              </a:r>
            </a:p>
          </p:txBody>
        </p:sp>
        <p:sp>
          <p:nvSpPr>
            <p:cNvPr id="101" name="rc101"/>
            <p:cNvSpPr/>
            <p:nvPr/>
          </p:nvSpPr>
          <p:spPr>
            <a:xfrm>
              <a:off x="782627" y="1949149"/>
              <a:ext cx="3113775" cy="4109550"/>
            </a:xfrm>
            <a:prstGeom prst="rect">
              <a:avLst/>
            </a:prstGeom>
            <a:ln w="13550" cap="rnd">
              <a:solidFill>
                <a:srgbClr val="B3B3B3">
                  <a:alpha val="100000"/>
                </a:srgbClr>
              </a:solidFill>
              <a:prstDash val="solid"/>
              <a:round/>
            </a:ln>
          </p:spPr>
          <p:txBody>
            <a:bodyPr/>
            <a:lstStyle/>
            <a:p/>
          </p:txBody>
        </p:sp>
        <p:sp>
          <p:nvSpPr>
            <p:cNvPr id="102" name="rc102"/>
            <p:cNvSpPr/>
            <p:nvPr/>
          </p:nvSpPr>
          <p:spPr>
            <a:xfrm>
              <a:off x="3965991" y="1949149"/>
              <a:ext cx="3113775" cy="4109550"/>
            </a:xfrm>
            <a:prstGeom prst="rect">
              <a:avLst/>
            </a:prstGeom>
            <a:solidFill>
              <a:srgbClr val="FFFFFF">
                <a:alpha val="100000"/>
              </a:srgbClr>
            </a:solidFill>
          </p:spPr>
          <p:txBody>
            <a:bodyPr/>
            <a:lstStyle/>
            <a:p/>
          </p:txBody>
        </p:sp>
        <p:sp>
          <p:nvSpPr>
            <p:cNvPr id="103" name="pl103"/>
            <p:cNvSpPr/>
            <p:nvPr/>
          </p:nvSpPr>
          <p:spPr>
            <a:xfrm>
              <a:off x="3965991"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4" name="pl104"/>
            <p:cNvSpPr/>
            <p:nvPr/>
          </p:nvSpPr>
          <p:spPr>
            <a:xfrm>
              <a:off x="3965991"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5" name="pl105"/>
            <p:cNvSpPr/>
            <p:nvPr/>
          </p:nvSpPr>
          <p:spPr>
            <a:xfrm>
              <a:off x="3965991"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6" name="pl106"/>
            <p:cNvSpPr/>
            <p:nvPr/>
          </p:nvSpPr>
          <p:spPr>
            <a:xfrm>
              <a:off x="3965991"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7" name="pl107"/>
            <p:cNvSpPr/>
            <p:nvPr/>
          </p:nvSpPr>
          <p:spPr>
            <a:xfrm>
              <a:off x="3965991"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8" name="pl108"/>
            <p:cNvSpPr/>
            <p:nvPr/>
          </p:nvSpPr>
          <p:spPr>
            <a:xfrm>
              <a:off x="3965991"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9" name="pl109"/>
            <p:cNvSpPr/>
            <p:nvPr/>
          </p:nvSpPr>
          <p:spPr>
            <a:xfrm>
              <a:off x="439059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10" name="pl110"/>
            <p:cNvSpPr/>
            <p:nvPr/>
          </p:nvSpPr>
          <p:spPr>
            <a:xfrm>
              <a:off x="4956738"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11" name="pl111"/>
            <p:cNvSpPr/>
            <p:nvPr/>
          </p:nvSpPr>
          <p:spPr>
            <a:xfrm>
              <a:off x="5522879"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12" name="pl112"/>
            <p:cNvSpPr/>
            <p:nvPr/>
          </p:nvSpPr>
          <p:spPr>
            <a:xfrm>
              <a:off x="6089020"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13" name="pl113"/>
            <p:cNvSpPr/>
            <p:nvPr/>
          </p:nvSpPr>
          <p:spPr>
            <a:xfrm>
              <a:off x="66551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14" name="pl114"/>
            <p:cNvSpPr/>
            <p:nvPr/>
          </p:nvSpPr>
          <p:spPr>
            <a:xfrm>
              <a:off x="693823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15" name="pl115"/>
            <p:cNvSpPr/>
            <p:nvPr/>
          </p:nvSpPr>
          <p:spPr>
            <a:xfrm>
              <a:off x="3965991"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6" name="pl116"/>
            <p:cNvSpPr/>
            <p:nvPr/>
          </p:nvSpPr>
          <p:spPr>
            <a:xfrm>
              <a:off x="3965991"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7" name="pl117"/>
            <p:cNvSpPr/>
            <p:nvPr/>
          </p:nvSpPr>
          <p:spPr>
            <a:xfrm>
              <a:off x="3965991"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8" name="pl118"/>
            <p:cNvSpPr/>
            <p:nvPr/>
          </p:nvSpPr>
          <p:spPr>
            <a:xfrm>
              <a:off x="3965991"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9" name="pl119"/>
            <p:cNvSpPr/>
            <p:nvPr/>
          </p:nvSpPr>
          <p:spPr>
            <a:xfrm>
              <a:off x="3965991"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20" name="pl120"/>
            <p:cNvSpPr/>
            <p:nvPr/>
          </p:nvSpPr>
          <p:spPr>
            <a:xfrm>
              <a:off x="41075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21" name="pl121"/>
            <p:cNvSpPr/>
            <p:nvPr/>
          </p:nvSpPr>
          <p:spPr>
            <a:xfrm>
              <a:off x="4673667"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22" name="pl122"/>
            <p:cNvSpPr/>
            <p:nvPr/>
          </p:nvSpPr>
          <p:spPr>
            <a:xfrm>
              <a:off x="5239808"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23" name="pl123"/>
            <p:cNvSpPr/>
            <p:nvPr/>
          </p:nvSpPr>
          <p:spPr>
            <a:xfrm>
              <a:off x="5805949"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24" name="pl124"/>
            <p:cNvSpPr/>
            <p:nvPr/>
          </p:nvSpPr>
          <p:spPr>
            <a:xfrm>
              <a:off x="6372090"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25" name="pt125"/>
            <p:cNvSpPr/>
            <p:nvPr/>
          </p:nvSpPr>
          <p:spPr>
            <a:xfrm>
              <a:off x="6264857" y="2873729"/>
              <a:ext cx="78592" cy="78592"/>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126" name="pt126"/>
            <p:cNvSpPr/>
            <p:nvPr/>
          </p:nvSpPr>
          <p:spPr>
            <a:xfrm>
              <a:off x="5538352" y="3327442"/>
              <a:ext cx="127572" cy="127572"/>
            </a:xfrm>
            <a:prstGeom prst="ellipse">
              <a:avLst/>
            </a:prstGeom>
            <a:solidFill>
              <a:srgbClr val="EF7F49">
                <a:alpha val="40000"/>
              </a:srgbClr>
            </a:solidFill>
            <a:ln w="9000" cap="rnd">
              <a:solidFill>
                <a:srgbClr val="EF7F49">
                  <a:alpha val="40000"/>
                </a:srgbClr>
              </a:solidFill>
              <a:prstDash val="solid"/>
              <a:round/>
            </a:ln>
          </p:spPr>
          <p:txBody>
            <a:bodyPr/>
            <a:lstStyle/>
            <a:p/>
          </p:txBody>
        </p:sp>
        <p:sp>
          <p:nvSpPr>
            <p:cNvPr id="127" name="pt127"/>
            <p:cNvSpPr/>
            <p:nvPr/>
          </p:nvSpPr>
          <p:spPr>
            <a:xfrm>
              <a:off x="6040995" y="3675129"/>
              <a:ext cx="209277" cy="209277"/>
            </a:xfrm>
            <a:prstGeom prst="ellipse">
              <a:avLst/>
            </a:prstGeom>
            <a:solidFill>
              <a:srgbClr val="D09400">
                <a:alpha val="40000"/>
              </a:srgbClr>
            </a:solidFill>
            <a:ln w="9000" cap="rnd">
              <a:solidFill>
                <a:srgbClr val="D09400">
                  <a:alpha val="40000"/>
                </a:srgbClr>
              </a:solidFill>
              <a:prstDash val="solid"/>
              <a:round/>
            </a:ln>
          </p:spPr>
          <p:txBody>
            <a:bodyPr/>
            <a:lstStyle/>
            <a:p/>
          </p:txBody>
        </p:sp>
        <p:sp>
          <p:nvSpPr>
            <p:cNvPr id="128" name="pt128"/>
            <p:cNvSpPr/>
            <p:nvPr/>
          </p:nvSpPr>
          <p:spPr>
            <a:xfrm>
              <a:off x="5721941" y="3651388"/>
              <a:ext cx="77433" cy="77433"/>
            </a:xfrm>
            <a:prstGeom prst="ellipse">
              <a:avLst/>
            </a:prstGeom>
            <a:solidFill>
              <a:srgbClr val="DE8C00">
                <a:alpha val="40000"/>
              </a:srgbClr>
            </a:solidFill>
            <a:ln w="9000" cap="rnd">
              <a:solidFill>
                <a:srgbClr val="DE8C00">
                  <a:alpha val="40000"/>
                </a:srgbClr>
              </a:solidFill>
              <a:prstDash val="solid"/>
              <a:round/>
            </a:ln>
          </p:spPr>
          <p:txBody>
            <a:bodyPr/>
            <a:lstStyle/>
            <a:p/>
          </p:txBody>
        </p:sp>
        <p:sp>
          <p:nvSpPr>
            <p:cNvPr id="129" name="pt129"/>
            <p:cNvSpPr/>
            <p:nvPr/>
          </p:nvSpPr>
          <p:spPr>
            <a:xfrm>
              <a:off x="6283599" y="2899714"/>
              <a:ext cx="86399" cy="86399"/>
            </a:xfrm>
            <a:prstGeom prst="ellipse">
              <a:avLst/>
            </a:prstGeom>
            <a:solidFill>
              <a:srgbClr val="EA8331">
                <a:alpha val="40000"/>
              </a:srgbClr>
            </a:solidFill>
            <a:ln w="9000" cap="rnd">
              <a:solidFill>
                <a:srgbClr val="EA8331">
                  <a:alpha val="40000"/>
                </a:srgbClr>
              </a:solidFill>
              <a:prstDash val="solid"/>
              <a:round/>
            </a:ln>
          </p:spPr>
          <p:txBody>
            <a:bodyPr/>
            <a:lstStyle/>
            <a:p/>
          </p:txBody>
        </p:sp>
        <p:sp>
          <p:nvSpPr>
            <p:cNvPr id="130" name="pt130"/>
            <p:cNvSpPr/>
            <p:nvPr/>
          </p:nvSpPr>
          <p:spPr>
            <a:xfrm>
              <a:off x="5996907" y="2907415"/>
              <a:ext cx="70996" cy="70996"/>
            </a:xfrm>
            <a:prstGeom prst="ellipse">
              <a:avLst/>
            </a:prstGeom>
            <a:solidFill>
              <a:srgbClr val="E58700">
                <a:alpha val="40000"/>
              </a:srgbClr>
            </a:solidFill>
            <a:ln w="9000" cap="rnd">
              <a:solidFill>
                <a:srgbClr val="E58700">
                  <a:alpha val="40000"/>
                </a:srgbClr>
              </a:solidFill>
              <a:prstDash val="solid"/>
              <a:round/>
            </a:ln>
          </p:spPr>
          <p:txBody>
            <a:bodyPr/>
            <a:lstStyle/>
            <a:p/>
          </p:txBody>
        </p:sp>
        <p:sp>
          <p:nvSpPr>
            <p:cNvPr id="131" name="pt131"/>
            <p:cNvSpPr/>
            <p:nvPr/>
          </p:nvSpPr>
          <p:spPr>
            <a:xfrm>
              <a:off x="6216134" y="2989848"/>
              <a:ext cx="85456" cy="85456"/>
            </a:xfrm>
            <a:prstGeom prst="ellipse">
              <a:avLst/>
            </a:prstGeom>
            <a:solidFill>
              <a:srgbClr val="D89000">
                <a:alpha val="40000"/>
              </a:srgbClr>
            </a:solidFill>
            <a:ln w="9000" cap="rnd">
              <a:solidFill>
                <a:srgbClr val="D89000">
                  <a:alpha val="40000"/>
                </a:srgbClr>
              </a:solidFill>
              <a:prstDash val="solid"/>
              <a:round/>
            </a:ln>
          </p:spPr>
          <p:txBody>
            <a:bodyPr/>
            <a:lstStyle/>
            <a:p/>
          </p:txBody>
        </p:sp>
        <p:sp>
          <p:nvSpPr>
            <p:cNvPr id="132" name="pt132"/>
            <p:cNvSpPr/>
            <p:nvPr/>
          </p:nvSpPr>
          <p:spPr>
            <a:xfrm>
              <a:off x="6075975" y="2992805"/>
              <a:ext cx="139318" cy="139318"/>
            </a:xfrm>
            <a:prstGeom prst="ellipse">
              <a:avLst/>
            </a:prstGeom>
            <a:solidFill>
              <a:srgbClr val="B79F00">
                <a:alpha val="40000"/>
              </a:srgbClr>
            </a:solidFill>
            <a:ln w="9000" cap="rnd">
              <a:solidFill>
                <a:srgbClr val="B79F00">
                  <a:alpha val="40000"/>
                </a:srgbClr>
              </a:solidFill>
              <a:prstDash val="solid"/>
              <a:round/>
            </a:ln>
          </p:spPr>
          <p:txBody>
            <a:bodyPr/>
            <a:lstStyle/>
            <a:p/>
          </p:txBody>
        </p:sp>
        <p:sp>
          <p:nvSpPr>
            <p:cNvPr id="133" name="pt133"/>
            <p:cNvSpPr/>
            <p:nvPr/>
          </p:nvSpPr>
          <p:spPr>
            <a:xfrm>
              <a:off x="6137046" y="2745918"/>
              <a:ext cx="334215" cy="334215"/>
            </a:xfrm>
            <a:prstGeom prst="ellipse">
              <a:avLst/>
            </a:prstGeom>
            <a:solidFill>
              <a:srgbClr val="C09B00">
                <a:alpha val="40000"/>
              </a:srgbClr>
            </a:solidFill>
            <a:ln w="9000" cap="rnd">
              <a:solidFill>
                <a:srgbClr val="C09B00">
                  <a:alpha val="40000"/>
                </a:srgbClr>
              </a:solidFill>
              <a:prstDash val="solid"/>
              <a:round/>
            </a:ln>
          </p:spPr>
          <p:txBody>
            <a:bodyPr/>
            <a:lstStyle/>
            <a:p/>
          </p:txBody>
        </p:sp>
        <p:sp>
          <p:nvSpPr>
            <p:cNvPr id="134" name="pt134"/>
            <p:cNvSpPr/>
            <p:nvPr/>
          </p:nvSpPr>
          <p:spPr>
            <a:xfrm>
              <a:off x="6022889" y="2910751"/>
              <a:ext cx="64324" cy="64324"/>
            </a:xfrm>
            <a:prstGeom prst="ellipse">
              <a:avLst/>
            </a:prstGeom>
            <a:solidFill>
              <a:srgbClr val="ADA200">
                <a:alpha val="40000"/>
              </a:srgbClr>
            </a:solidFill>
            <a:ln w="9000" cap="rnd">
              <a:solidFill>
                <a:srgbClr val="ADA200">
                  <a:alpha val="40000"/>
                </a:srgbClr>
              </a:solidFill>
              <a:prstDash val="solid"/>
              <a:round/>
            </a:ln>
          </p:spPr>
          <p:txBody>
            <a:bodyPr/>
            <a:lstStyle/>
            <a:p/>
          </p:txBody>
        </p:sp>
        <p:sp>
          <p:nvSpPr>
            <p:cNvPr id="135" name="pt135"/>
            <p:cNvSpPr/>
            <p:nvPr/>
          </p:nvSpPr>
          <p:spPr>
            <a:xfrm>
              <a:off x="6178339" y="2967457"/>
              <a:ext cx="70463" cy="70463"/>
            </a:xfrm>
            <a:prstGeom prst="ellipse">
              <a:avLst/>
            </a:prstGeom>
            <a:solidFill>
              <a:srgbClr val="C99800">
                <a:alpha val="40000"/>
              </a:srgbClr>
            </a:solidFill>
            <a:ln w="9000" cap="rnd">
              <a:solidFill>
                <a:srgbClr val="C99800">
                  <a:alpha val="40000"/>
                </a:srgbClr>
              </a:solidFill>
              <a:prstDash val="solid"/>
              <a:round/>
            </a:ln>
          </p:spPr>
          <p:txBody>
            <a:bodyPr/>
            <a:lstStyle/>
            <a:p/>
          </p:txBody>
        </p:sp>
        <p:sp>
          <p:nvSpPr>
            <p:cNvPr id="136" name="pt136"/>
            <p:cNvSpPr/>
            <p:nvPr/>
          </p:nvSpPr>
          <p:spPr>
            <a:xfrm>
              <a:off x="6307497" y="2990629"/>
              <a:ext cx="83894" cy="83894"/>
            </a:xfrm>
            <a:prstGeom prst="ellipse">
              <a:avLst/>
            </a:prstGeom>
            <a:solidFill>
              <a:srgbClr val="A3A500">
                <a:alpha val="40000"/>
              </a:srgbClr>
            </a:solidFill>
            <a:ln w="9000" cap="rnd">
              <a:solidFill>
                <a:srgbClr val="A3A500">
                  <a:alpha val="40000"/>
                </a:srgbClr>
              </a:solidFill>
              <a:prstDash val="solid"/>
              <a:round/>
            </a:ln>
          </p:spPr>
          <p:txBody>
            <a:bodyPr/>
            <a:lstStyle/>
            <a:p/>
          </p:txBody>
        </p:sp>
        <p:sp>
          <p:nvSpPr>
            <p:cNvPr id="137" name="pt137"/>
            <p:cNvSpPr/>
            <p:nvPr/>
          </p:nvSpPr>
          <p:spPr>
            <a:xfrm>
              <a:off x="5342881" y="2880225"/>
              <a:ext cx="65602" cy="65602"/>
            </a:xfrm>
            <a:prstGeom prst="ellipse">
              <a:avLst/>
            </a:prstGeom>
            <a:solidFill>
              <a:srgbClr val="97A900">
                <a:alpha val="40000"/>
              </a:srgbClr>
            </a:solidFill>
            <a:ln w="9000" cap="rnd">
              <a:solidFill>
                <a:srgbClr val="97A900">
                  <a:alpha val="40000"/>
                </a:srgbClr>
              </a:solidFill>
              <a:prstDash val="solid"/>
              <a:round/>
            </a:ln>
          </p:spPr>
          <p:txBody>
            <a:bodyPr/>
            <a:lstStyle/>
            <a:p/>
          </p:txBody>
        </p:sp>
        <p:sp>
          <p:nvSpPr>
            <p:cNvPr id="138" name="pt138"/>
            <p:cNvSpPr/>
            <p:nvPr/>
          </p:nvSpPr>
          <p:spPr>
            <a:xfrm>
              <a:off x="6093749" y="3160017"/>
              <a:ext cx="103770" cy="103770"/>
            </a:xfrm>
            <a:prstGeom prst="ellipse">
              <a:avLst/>
            </a:prstGeom>
            <a:solidFill>
              <a:srgbClr val="8AAB00">
                <a:alpha val="40000"/>
              </a:srgbClr>
            </a:solidFill>
            <a:ln w="9000" cap="rnd">
              <a:solidFill>
                <a:srgbClr val="8AAB00">
                  <a:alpha val="40000"/>
                </a:srgbClr>
              </a:solidFill>
              <a:prstDash val="solid"/>
              <a:round/>
            </a:ln>
          </p:spPr>
          <p:txBody>
            <a:bodyPr/>
            <a:lstStyle/>
            <a:p/>
          </p:txBody>
        </p:sp>
        <p:sp>
          <p:nvSpPr>
            <p:cNvPr id="139" name="pt139"/>
            <p:cNvSpPr/>
            <p:nvPr/>
          </p:nvSpPr>
          <p:spPr>
            <a:xfrm>
              <a:off x="6116338" y="3167203"/>
              <a:ext cx="149173" cy="149173"/>
            </a:xfrm>
            <a:prstGeom prst="ellipse">
              <a:avLst/>
            </a:prstGeom>
            <a:solidFill>
              <a:srgbClr val="F47B5C">
                <a:alpha val="40000"/>
              </a:srgbClr>
            </a:solidFill>
            <a:ln w="9000" cap="rnd">
              <a:solidFill>
                <a:srgbClr val="F47B5C">
                  <a:alpha val="40000"/>
                </a:srgbClr>
              </a:solidFill>
              <a:prstDash val="solid"/>
              <a:round/>
            </a:ln>
          </p:spPr>
          <p:txBody>
            <a:bodyPr/>
            <a:lstStyle/>
            <a:p/>
          </p:txBody>
        </p:sp>
        <p:sp>
          <p:nvSpPr>
            <p:cNvPr id="140" name="pt140"/>
            <p:cNvSpPr/>
            <p:nvPr/>
          </p:nvSpPr>
          <p:spPr>
            <a:xfrm>
              <a:off x="5637553" y="3276285"/>
              <a:ext cx="110335" cy="110335"/>
            </a:xfrm>
            <a:prstGeom prst="ellipse">
              <a:avLst/>
            </a:prstGeom>
            <a:solidFill>
              <a:srgbClr val="7CAE00">
                <a:alpha val="40000"/>
              </a:srgbClr>
            </a:solidFill>
            <a:ln w="9000" cap="rnd">
              <a:solidFill>
                <a:srgbClr val="7CAE00">
                  <a:alpha val="40000"/>
                </a:srgbClr>
              </a:solidFill>
              <a:prstDash val="solid"/>
              <a:round/>
            </a:ln>
          </p:spPr>
          <p:txBody>
            <a:bodyPr/>
            <a:lstStyle/>
            <a:p/>
          </p:txBody>
        </p:sp>
        <p:sp>
          <p:nvSpPr>
            <p:cNvPr id="141" name="pt141"/>
            <p:cNvSpPr/>
            <p:nvPr/>
          </p:nvSpPr>
          <p:spPr>
            <a:xfrm>
              <a:off x="6179754" y="2930823"/>
              <a:ext cx="203507" cy="203507"/>
            </a:xfrm>
            <a:prstGeom prst="ellipse">
              <a:avLst/>
            </a:prstGeom>
            <a:solidFill>
              <a:srgbClr val="6BB100">
                <a:alpha val="40000"/>
              </a:srgbClr>
            </a:solidFill>
            <a:ln w="9000" cap="rnd">
              <a:solidFill>
                <a:srgbClr val="6BB100">
                  <a:alpha val="40000"/>
                </a:srgbClr>
              </a:solidFill>
              <a:prstDash val="solid"/>
              <a:round/>
            </a:ln>
          </p:spPr>
          <p:txBody>
            <a:bodyPr/>
            <a:lstStyle/>
            <a:p/>
          </p:txBody>
        </p:sp>
        <p:sp>
          <p:nvSpPr>
            <p:cNvPr id="142" name="pt142"/>
            <p:cNvSpPr/>
            <p:nvPr/>
          </p:nvSpPr>
          <p:spPr>
            <a:xfrm>
              <a:off x="6312037" y="2935394"/>
              <a:ext cx="74814" cy="74814"/>
            </a:xfrm>
            <a:prstGeom prst="ellipse">
              <a:avLst/>
            </a:prstGeom>
            <a:solidFill>
              <a:srgbClr val="00BA38">
                <a:alpha val="40000"/>
              </a:srgbClr>
            </a:solidFill>
            <a:ln w="9000" cap="rnd">
              <a:solidFill>
                <a:srgbClr val="00BA38">
                  <a:alpha val="40000"/>
                </a:srgbClr>
              </a:solidFill>
              <a:prstDash val="solid"/>
              <a:round/>
            </a:ln>
          </p:spPr>
          <p:txBody>
            <a:bodyPr/>
            <a:lstStyle/>
            <a:p/>
          </p:txBody>
        </p:sp>
        <p:sp>
          <p:nvSpPr>
            <p:cNvPr id="143" name="pt143"/>
            <p:cNvSpPr/>
            <p:nvPr/>
          </p:nvSpPr>
          <p:spPr>
            <a:xfrm>
              <a:off x="6021790" y="3029203"/>
              <a:ext cx="66522" cy="66522"/>
            </a:xfrm>
            <a:prstGeom prst="ellipse">
              <a:avLst/>
            </a:prstGeom>
            <a:solidFill>
              <a:srgbClr val="00BD5F">
                <a:alpha val="40000"/>
              </a:srgbClr>
            </a:solidFill>
            <a:ln w="9000" cap="rnd">
              <a:solidFill>
                <a:srgbClr val="00BD5F">
                  <a:alpha val="40000"/>
                </a:srgbClr>
              </a:solidFill>
              <a:prstDash val="solid"/>
              <a:round/>
            </a:ln>
          </p:spPr>
          <p:txBody>
            <a:bodyPr/>
            <a:lstStyle/>
            <a:p/>
          </p:txBody>
        </p:sp>
        <p:sp>
          <p:nvSpPr>
            <p:cNvPr id="144" name="pt144"/>
            <p:cNvSpPr/>
            <p:nvPr/>
          </p:nvSpPr>
          <p:spPr>
            <a:xfrm>
              <a:off x="5862680" y="3506814"/>
              <a:ext cx="67704" cy="67704"/>
            </a:xfrm>
            <a:prstGeom prst="ellipse">
              <a:avLst/>
            </a:prstGeom>
            <a:solidFill>
              <a:srgbClr val="00B0F6">
                <a:alpha val="40000"/>
              </a:srgbClr>
            </a:solidFill>
            <a:ln w="9000" cap="rnd">
              <a:solidFill>
                <a:srgbClr val="00B0F6">
                  <a:alpha val="40000"/>
                </a:srgbClr>
              </a:solidFill>
              <a:prstDash val="solid"/>
              <a:round/>
            </a:ln>
          </p:spPr>
          <p:txBody>
            <a:bodyPr/>
            <a:lstStyle/>
            <a:p/>
          </p:txBody>
        </p:sp>
        <p:sp>
          <p:nvSpPr>
            <p:cNvPr id="145" name="pt145"/>
            <p:cNvSpPr/>
            <p:nvPr/>
          </p:nvSpPr>
          <p:spPr>
            <a:xfrm>
              <a:off x="5649331" y="3736378"/>
              <a:ext cx="86779" cy="86779"/>
            </a:xfrm>
            <a:prstGeom prst="ellipse">
              <a:avLst/>
            </a:prstGeom>
            <a:solidFill>
              <a:srgbClr val="00BB4E">
                <a:alpha val="40000"/>
              </a:srgbClr>
            </a:solidFill>
            <a:ln w="9000" cap="rnd">
              <a:solidFill>
                <a:srgbClr val="00BB4E">
                  <a:alpha val="40000"/>
                </a:srgbClr>
              </a:solidFill>
              <a:prstDash val="solid"/>
              <a:round/>
            </a:ln>
          </p:spPr>
          <p:txBody>
            <a:bodyPr/>
            <a:lstStyle/>
            <a:p/>
          </p:txBody>
        </p:sp>
        <p:sp>
          <p:nvSpPr>
            <p:cNvPr id="146" name="pt146"/>
            <p:cNvSpPr/>
            <p:nvPr/>
          </p:nvSpPr>
          <p:spPr>
            <a:xfrm>
              <a:off x="5741284" y="3976849"/>
              <a:ext cx="84039" cy="84039"/>
            </a:xfrm>
            <a:prstGeom prst="ellipse">
              <a:avLst/>
            </a:prstGeom>
            <a:solidFill>
              <a:srgbClr val="39B600">
                <a:alpha val="40000"/>
              </a:srgbClr>
            </a:solidFill>
            <a:ln w="9000" cap="rnd">
              <a:solidFill>
                <a:srgbClr val="39B600">
                  <a:alpha val="40000"/>
                </a:srgbClr>
              </a:solidFill>
              <a:prstDash val="solid"/>
              <a:round/>
            </a:ln>
          </p:spPr>
          <p:txBody>
            <a:bodyPr/>
            <a:lstStyle/>
            <a:p/>
          </p:txBody>
        </p:sp>
        <p:sp>
          <p:nvSpPr>
            <p:cNvPr id="147" name="pt147"/>
            <p:cNvSpPr/>
            <p:nvPr/>
          </p:nvSpPr>
          <p:spPr>
            <a:xfrm>
              <a:off x="5927777" y="3182452"/>
              <a:ext cx="118675" cy="118675"/>
            </a:xfrm>
            <a:prstGeom prst="ellipse">
              <a:avLst/>
            </a:prstGeom>
            <a:solidFill>
              <a:srgbClr val="00BE6F">
                <a:alpha val="40000"/>
              </a:srgbClr>
            </a:solidFill>
            <a:ln w="9000" cap="rnd">
              <a:solidFill>
                <a:srgbClr val="00BE6F">
                  <a:alpha val="40000"/>
                </a:srgbClr>
              </a:solidFill>
              <a:prstDash val="solid"/>
              <a:round/>
            </a:ln>
          </p:spPr>
          <p:txBody>
            <a:bodyPr/>
            <a:lstStyle/>
            <a:p/>
          </p:txBody>
        </p:sp>
        <p:sp>
          <p:nvSpPr>
            <p:cNvPr id="148" name="pt148"/>
            <p:cNvSpPr/>
            <p:nvPr/>
          </p:nvSpPr>
          <p:spPr>
            <a:xfrm>
              <a:off x="6268743" y="2832325"/>
              <a:ext cx="161402" cy="161402"/>
            </a:xfrm>
            <a:prstGeom prst="ellipse">
              <a:avLst/>
            </a:prstGeom>
            <a:solidFill>
              <a:srgbClr val="00BF7D">
                <a:alpha val="40000"/>
              </a:srgbClr>
            </a:solidFill>
            <a:ln w="9000" cap="rnd">
              <a:solidFill>
                <a:srgbClr val="00BF7D">
                  <a:alpha val="40000"/>
                </a:srgbClr>
              </a:solidFill>
              <a:prstDash val="solid"/>
              <a:round/>
            </a:ln>
          </p:spPr>
          <p:txBody>
            <a:bodyPr/>
            <a:lstStyle/>
            <a:p/>
          </p:txBody>
        </p:sp>
        <p:sp>
          <p:nvSpPr>
            <p:cNvPr id="149" name="pt149"/>
            <p:cNvSpPr/>
            <p:nvPr/>
          </p:nvSpPr>
          <p:spPr>
            <a:xfrm>
              <a:off x="6088079" y="3281140"/>
              <a:ext cx="160400" cy="160400"/>
            </a:xfrm>
            <a:prstGeom prst="ellipse">
              <a:avLst/>
            </a:prstGeom>
            <a:solidFill>
              <a:srgbClr val="00C08B">
                <a:alpha val="40000"/>
              </a:srgbClr>
            </a:solidFill>
            <a:ln w="9000" cap="rnd">
              <a:solidFill>
                <a:srgbClr val="00C08B">
                  <a:alpha val="40000"/>
                </a:srgbClr>
              </a:solidFill>
              <a:prstDash val="solid"/>
              <a:round/>
            </a:ln>
          </p:spPr>
          <p:txBody>
            <a:bodyPr/>
            <a:lstStyle/>
            <a:p/>
          </p:txBody>
        </p:sp>
        <p:sp>
          <p:nvSpPr>
            <p:cNvPr id="150" name="pt150"/>
            <p:cNvSpPr/>
            <p:nvPr/>
          </p:nvSpPr>
          <p:spPr>
            <a:xfrm>
              <a:off x="6286989" y="2962878"/>
              <a:ext cx="79620" cy="79620"/>
            </a:xfrm>
            <a:prstGeom prst="ellipse">
              <a:avLst/>
            </a:prstGeom>
            <a:solidFill>
              <a:srgbClr val="00C097">
                <a:alpha val="40000"/>
              </a:srgbClr>
            </a:solidFill>
            <a:ln w="9000" cap="rnd">
              <a:solidFill>
                <a:srgbClr val="00C097">
                  <a:alpha val="40000"/>
                </a:srgbClr>
              </a:solidFill>
              <a:prstDash val="solid"/>
              <a:round/>
            </a:ln>
          </p:spPr>
          <p:txBody>
            <a:bodyPr/>
            <a:lstStyle/>
            <a:p/>
          </p:txBody>
        </p:sp>
        <p:sp>
          <p:nvSpPr>
            <p:cNvPr id="151" name="pt151"/>
            <p:cNvSpPr/>
            <p:nvPr/>
          </p:nvSpPr>
          <p:spPr>
            <a:xfrm>
              <a:off x="6288819" y="2912176"/>
              <a:ext cx="121250" cy="121250"/>
            </a:xfrm>
            <a:prstGeom prst="ellipse">
              <a:avLst/>
            </a:prstGeom>
            <a:solidFill>
              <a:srgbClr val="00C0AF">
                <a:alpha val="40000"/>
              </a:srgbClr>
            </a:solidFill>
            <a:ln w="9000" cap="rnd">
              <a:solidFill>
                <a:srgbClr val="00C0AF">
                  <a:alpha val="40000"/>
                </a:srgbClr>
              </a:solidFill>
              <a:prstDash val="solid"/>
              <a:round/>
            </a:ln>
          </p:spPr>
          <p:txBody>
            <a:bodyPr/>
            <a:lstStyle/>
            <a:p/>
          </p:txBody>
        </p:sp>
        <p:sp>
          <p:nvSpPr>
            <p:cNvPr id="152" name="pt152"/>
            <p:cNvSpPr/>
            <p:nvPr/>
          </p:nvSpPr>
          <p:spPr>
            <a:xfrm>
              <a:off x="6227924" y="3158318"/>
              <a:ext cx="107167" cy="107167"/>
            </a:xfrm>
            <a:prstGeom prst="ellipse">
              <a:avLst/>
            </a:prstGeom>
            <a:solidFill>
              <a:srgbClr val="00C1A3">
                <a:alpha val="40000"/>
              </a:srgbClr>
            </a:solidFill>
            <a:ln w="9000" cap="rnd">
              <a:solidFill>
                <a:srgbClr val="00C1A3">
                  <a:alpha val="40000"/>
                </a:srgbClr>
              </a:solidFill>
              <a:prstDash val="solid"/>
              <a:round/>
            </a:ln>
          </p:spPr>
          <p:txBody>
            <a:bodyPr/>
            <a:lstStyle/>
            <a:p/>
          </p:txBody>
        </p:sp>
        <p:sp>
          <p:nvSpPr>
            <p:cNvPr id="153" name="pt153"/>
            <p:cNvSpPr/>
            <p:nvPr/>
          </p:nvSpPr>
          <p:spPr>
            <a:xfrm>
              <a:off x="5307639" y="3555044"/>
              <a:ext cx="90794" cy="90794"/>
            </a:xfrm>
            <a:prstGeom prst="ellipse">
              <a:avLst/>
            </a:prstGeom>
            <a:solidFill>
              <a:srgbClr val="00C0BA">
                <a:alpha val="40000"/>
              </a:srgbClr>
            </a:solidFill>
            <a:ln w="9000" cap="rnd">
              <a:solidFill>
                <a:srgbClr val="00C0BA">
                  <a:alpha val="40000"/>
                </a:srgbClr>
              </a:solidFill>
              <a:prstDash val="solid"/>
              <a:round/>
            </a:ln>
          </p:spPr>
          <p:txBody>
            <a:bodyPr/>
            <a:lstStyle/>
            <a:p/>
          </p:txBody>
        </p:sp>
        <p:sp>
          <p:nvSpPr>
            <p:cNvPr id="154" name="pt154"/>
            <p:cNvSpPr/>
            <p:nvPr/>
          </p:nvSpPr>
          <p:spPr>
            <a:xfrm>
              <a:off x="5713118" y="3642565"/>
              <a:ext cx="95079" cy="95079"/>
            </a:xfrm>
            <a:prstGeom prst="ellipse">
              <a:avLst/>
            </a:prstGeom>
            <a:solidFill>
              <a:srgbClr val="00BFC4">
                <a:alpha val="40000"/>
              </a:srgbClr>
            </a:solidFill>
            <a:ln w="9000" cap="rnd">
              <a:solidFill>
                <a:srgbClr val="00BFC4">
                  <a:alpha val="40000"/>
                </a:srgbClr>
              </a:solidFill>
              <a:prstDash val="solid"/>
              <a:round/>
            </a:ln>
          </p:spPr>
          <p:txBody>
            <a:bodyPr/>
            <a:lstStyle/>
            <a:p/>
          </p:txBody>
        </p:sp>
        <p:sp>
          <p:nvSpPr>
            <p:cNvPr id="155" name="pt155"/>
            <p:cNvSpPr/>
            <p:nvPr/>
          </p:nvSpPr>
          <p:spPr>
            <a:xfrm>
              <a:off x="5749683" y="3088619"/>
              <a:ext cx="67241" cy="67241"/>
            </a:xfrm>
            <a:prstGeom prst="ellipse">
              <a:avLst/>
            </a:prstGeom>
            <a:solidFill>
              <a:srgbClr val="C77CFF">
                <a:alpha val="40000"/>
              </a:srgbClr>
            </a:solidFill>
            <a:ln w="9000" cap="rnd">
              <a:solidFill>
                <a:srgbClr val="C77CFF">
                  <a:alpha val="40000"/>
                </a:srgbClr>
              </a:solidFill>
              <a:prstDash val="solid"/>
              <a:round/>
            </a:ln>
          </p:spPr>
          <p:txBody>
            <a:bodyPr/>
            <a:lstStyle/>
            <a:p/>
          </p:txBody>
        </p:sp>
        <p:sp>
          <p:nvSpPr>
            <p:cNvPr id="156" name="pt156"/>
            <p:cNvSpPr/>
            <p:nvPr/>
          </p:nvSpPr>
          <p:spPr>
            <a:xfrm>
              <a:off x="6281955" y="2845536"/>
              <a:ext cx="134979" cy="134979"/>
            </a:xfrm>
            <a:prstGeom prst="ellipse">
              <a:avLst/>
            </a:prstGeom>
            <a:solidFill>
              <a:srgbClr val="00A7FF">
                <a:alpha val="40000"/>
              </a:srgbClr>
            </a:solidFill>
            <a:ln w="9000" cap="rnd">
              <a:solidFill>
                <a:srgbClr val="00A7FF">
                  <a:alpha val="40000"/>
                </a:srgbClr>
              </a:solidFill>
              <a:prstDash val="solid"/>
              <a:round/>
            </a:ln>
          </p:spPr>
          <p:txBody>
            <a:bodyPr/>
            <a:lstStyle/>
            <a:p/>
          </p:txBody>
        </p:sp>
        <p:sp>
          <p:nvSpPr>
            <p:cNvPr id="157" name="pt157"/>
            <p:cNvSpPr/>
            <p:nvPr/>
          </p:nvSpPr>
          <p:spPr>
            <a:xfrm>
              <a:off x="6314392" y="2907861"/>
              <a:ext cx="70105" cy="70105"/>
            </a:xfrm>
            <a:prstGeom prst="ellipse">
              <a:avLst/>
            </a:prstGeom>
            <a:solidFill>
              <a:srgbClr val="00BCD8">
                <a:alpha val="40000"/>
              </a:srgbClr>
            </a:solidFill>
            <a:ln w="9000" cap="rnd">
              <a:solidFill>
                <a:srgbClr val="00BCD8">
                  <a:alpha val="40000"/>
                </a:srgbClr>
              </a:solidFill>
              <a:prstDash val="solid"/>
              <a:round/>
            </a:ln>
          </p:spPr>
          <p:txBody>
            <a:bodyPr/>
            <a:lstStyle/>
            <a:p/>
          </p:txBody>
        </p:sp>
        <p:sp>
          <p:nvSpPr>
            <p:cNvPr id="158" name="pt158"/>
            <p:cNvSpPr/>
            <p:nvPr/>
          </p:nvSpPr>
          <p:spPr>
            <a:xfrm>
              <a:off x="5936116" y="3324827"/>
              <a:ext cx="192578" cy="192578"/>
            </a:xfrm>
            <a:prstGeom prst="ellipse">
              <a:avLst/>
            </a:prstGeom>
            <a:solidFill>
              <a:srgbClr val="00B4F0">
                <a:alpha val="40000"/>
              </a:srgbClr>
            </a:solidFill>
            <a:ln w="9000" cap="rnd">
              <a:solidFill>
                <a:srgbClr val="00B4F0">
                  <a:alpha val="40000"/>
                </a:srgbClr>
              </a:solidFill>
              <a:prstDash val="solid"/>
              <a:round/>
            </a:ln>
          </p:spPr>
          <p:txBody>
            <a:bodyPr/>
            <a:lstStyle/>
            <a:p/>
          </p:txBody>
        </p:sp>
        <p:sp>
          <p:nvSpPr>
            <p:cNvPr id="159" name="pt159"/>
            <p:cNvSpPr/>
            <p:nvPr/>
          </p:nvSpPr>
          <p:spPr>
            <a:xfrm>
              <a:off x="5999533" y="3477906"/>
              <a:ext cx="65745" cy="65745"/>
            </a:xfrm>
            <a:prstGeom prst="ellipse">
              <a:avLst/>
            </a:prstGeom>
            <a:solidFill>
              <a:srgbClr val="00BAE0">
                <a:alpha val="40000"/>
              </a:srgbClr>
            </a:solidFill>
            <a:ln w="9000" cap="rnd">
              <a:solidFill>
                <a:srgbClr val="00BAE0">
                  <a:alpha val="40000"/>
                </a:srgbClr>
              </a:solidFill>
              <a:prstDash val="solid"/>
              <a:round/>
            </a:ln>
          </p:spPr>
          <p:txBody>
            <a:bodyPr/>
            <a:lstStyle/>
            <a:p/>
          </p:txBody>
        </p:sp>
        <p:sp>
          <p:nvSpPr>
            <p:cNvPr id="160" name="pt160"/>
            <p:cNvSpPr/>
            <p:nvPr/>
          </p:nvSpPr>
          <p:spPr>
            <a:xfrm>
              <a:off x="6017552" y="3084740"/>
              <a:ext cx="74997" cy="74997"/>
            </a:xfrm>
            <a:prstGeom prst="ellipse">
              <a:avLst/>
            </a:prstGeom>
            <a:solidFill>
              <a:srgbClr val="7E96FF">
                <a:alpha val="40000"/>
              </a:srgbClr>
            </a:solidFill>
            <a:ln w="9000" cap="rnd">
              <a:solidFill>
                <a:srgbClr val="7E96FF">
                  <a:alpha val="40000"/>
                </a:srgbClr>
              </a:solidFill>
              <a:prstDash val="solid"/>
              <a:round/>
            </a:ln>
          </p:spPr>
          <p:txBody>
            <a:bodyPr/>
            <a:lstStyle/>
            <a:p/>
          </p:txBody>
        </p:sp>
        <p:sp>
          <p:nvSpPr>
            <p:cNvPr id="161" name="pt161"/>
            <p:cNvSpPr/>
            <p:nvPr/>
          </p:nvSpPr>
          <p:spPr>
            <a:xfrm>
              <a:off x="5906428" y="3296058"/>
              <a:ext cx="70790" cy="70790"/>
            </a:xfrm>
            <a:prstGeom prst="ellipse">
              <a:avLst/>
            </a:prstGeom>
            <a:solidFill>
              <a:srgbClr val="00ACFC">
                <a:alpha val="40000"/>
              </a:srgbClr>
            </a:solidFill>
            <a:ln w="9000" cap="rnd">
              <a:solidFill>
                <a:srgbClr val="00ACFC">
                  <a:alpha val="40000"/>
                </a:srgbClr>
              </a:solidFill>
              <a:prstDash val="solid"/>
              <a:round/>
            </a:ln>
          </p:spPr>
          <p:txBody>
            <a:bodyPr/>
            <a:lstStyle/>
            <a:p/>
          </p:txBody>
        </p:sp>
        <p:sp>
          <p:nvSpPr>
            <p:cNvPr id="162" name="pt162"/>
            <p:cNvSpPr/>
            <p:nvPr/>
          </p:nvSpPr>
          <p:spPr>
            <a:xfrm>
              <a:off x="6244994" y="2966175"/>
              <a:ext cx="73027" cy="73027"/>
            </a:xfrm>
            <a:prstGeom prst="ellipse">
              <a:avLst/>
            </a:prstGeom>
            <a:solidFill>
              <a:srgbClr val="00B7E9">
                <a:alpha val="40000"/>
              </a:srgbClr>
            </a:solidFill>
            <a:ln w="9000" cap="rnd">
              <a:solidFill>
                <a:srgbClr val="00B7E9">
                  <a:alpha val="40000"/>
                </a:srgbClr>
              </a:solidFill>
              <a:prstDash val="solid"/>
              <a:round/>
            </a:ln>
          </p:spPr>
          <p:txBody>
            <a:bodyPr/>
            <a:lstStyle/>
            <a:p/>
          </p:txBody>
        </p:sp>
        <p:sp>
          <p:nvSpPr>
            <p:cNvPr id="163" name="pt163"/>
            <p:cNvSpPr/>
            <p:nvPr/>
          </p:nvSpPr>
          <p:spPr>
            <a:xfrm>
              <a:off x="6242578" y="2881338"/>
              <a:ext cx="123150" cy="123150"/>
            </a:xfrm>
            <a:prstGeom prst="ellipse">
              <a:avLst/>
            </a:prstGeom>
            <a:solidFill>
              <a:srgbClr val="00BECE">
                <a:alpha val="40000"/>
              </a:srgbClr>
            </a:solidFill>
            <a:ln w="9000" cap="rnd">
              <a:solidFill>
                <a:srgbClr val="00BECE">
                  <a:alpha val="40000"/>
                </a:srgbClr>
              </a:solidFill>
              <a:prstDash val="solid"/>
              <a:round/>
            </a:ln>
          </p:spPr>
          <p:txBody>
            <a:bodyPr/>
            <a:lstStyle/>
            <a:p/>
          </p:txBody>
        </p:sp>
        <p:sp>
          <p:nvSpPr>
            <p:cNvPr id="164" name="pt164"/>
            <p:cNvSpPr/>
            <p:nvPr/>
          </p:nvSpPr>
          <p:spPr>
            <a:xfrm>
              <a:off x="5943059" y="3227622"/>
              <a:ext cx="88111" cy="88111"/>
            </a:xfrm>
            <a:prstGeom prst="ellipse">
              <a:avLst/>
            </a:prstGeom>
            <a:solidFill>
              <a:srgbClr val="35A2FF">
                <a:alpha val="40000"/>
              </a:srgbClr>
            </a:solidFill>
            <a:ln w="9000" cap="rnd">
              <a:solidFill>
                <a:srgbClr val="35A2FF">
                  <a:alpha val="40000"/>
                </a:srgbClr>
              </a:solidFill>
              <a:prstDash val="solid"/>
              <a:round/>
            </a:ln>
          </p:spPr>
          <p:txBody>
            <a:bodyPr/>
            <a:lstStyle/>
            <a:p/>
          </p:txBody>
        </p:sp>
        <p:sp>
          <p:nvSpPr>
            <p:cNvPr id="165" name="pt165"/>
            <p:cNvSpPr/>
            <p:nvPr/>
          </p:nvSpPr>
          <p:spPr>
            <a:xfrm>
              <a:off x="6317843" y="2881425"/>
              <a:ext cx="63202" cy="63202"/>
            </a:xfrm>
            <a:prstGeom prst="ellipse">
              <a:avLst/>
            </a:prstGeom>
            <a:solidFill>
              <a:srgbClr val="619CFF">
                <a:alpha val="40000"/>
              </a:srgbClr>
            </a:solidFill>
            <a:ln w="9000" cap="rnd">
              <a:solidFill>
                <a:srgbClr val="619CFF">
                  <a:alpha val="40000"/>
                </a:srgbClr>
              </a:solidFill>
              <a:prstDash val="solid"/>
              <a:round/>
            </a:ln>
          </p:spPr>
          <p:txBody>
            <a:bodyPr/>
            <a:lstStyle/>
            <a:p/>
          </p:txBody>
        </p:sp>
        <p:sp>
          <p:nvSpPr>
            <p:cNvPr id="166" name="pt166"/>
            <p:cNvSpPr/>
            <p:nvPr/>
          </p:nvSpPr>
          <p:spPr>
            <a:xfrm>
              <a:off x="5944891" y="3176921"/>
              <a:ext cx="129738" cy="129738"/>
            </a:xfrm>
            <a:prstGeom prst="ellipse">
              <a:avLst/>
            </a:prstGeom>
            <a:solidFill>
              <a:srgbClr val="A889FF">
                <a:alpha val="40000"/>
              </a:srgbClr>
            </a:solidFill>
            <a:ln w="9000" cap="rnd">
              <a:solidFill>
                <a:srgbClr val="A889FF">
                  <a:alpha val="40000"/>
                </a:srgbClr>
              </a:solidFill>
              <a:prstDash val="solid"/>
              <a:round/>
            </a:ln>
          </p:spPr>
          <p:txBody>
            <a:bodyPr/>
            <a:lstStyle/>
            <a:p/>
          </p:txBody>
        </p:sp>
        <p:sp>
          <p:nvSpPr>
            <p:cNvPr id="167" name="pt167"/>
            <p:cNvSpPr/>
            <p:nvPr/>
          </p:nvSpPr>
          <p:spPr>
            <a:xfrm>
              <a:off x="6030204" y="3268556"/>
              <a:ext cx="185569" cy="185569"/>
            </a:xfrm>
            <a:prstGeom prst="ellipse">
              <a:avLst/>
            </a:prstGeom>
            <a:solidFill>
              <a:srgbClr val="B983FF">
                <a:alpha val="40000"/>
              </a:srgbClr>
            </a:solidFill>
            <a:ln w="9000" cap="rnd">
              <a:solidFill>
                <a:srgbClr val="B983FF">
                  <a:alpha val="40000"/>
                </a:srgbClr>
              </a:solidFill>
              <a:prstDash val="solid"/>
              <a:round/>
            </a:ln>
          </p:spPr>
          <p:txBody>
            <a:bodyPr/>
            <a:lstStyle/>
            <a:p/>
          </p:txBody>
        </p:sp>
        <p:sp>
          <p:nvSpPr>
            <p:cNvPr id="168" name="pt168"/>
            <p:cNvSpPr/>
            <p:nvPr/>
          </p:nvSpPr>
          <p:spPr>
            <a:xfrm>
              <a:off x="5667035" y="3253233"/>
              <a:ext cx="96663" cy="96663"/>
            </a:xfrm>
            <a:prstGeom prst="ellipse">
              <a:avLst/>
            </a:prstGeom>
            <a:solidFill>
              <a:srgbClr val="9590FF">
                <a:alpha val="40000"/>
              </a:srgbClr>
            </a:solidFill>
            <a:ln w="9000" cap="rnd">
              <a:solidFill>
                <a:srgbClr val="9590FF">
                  <a:alpha val="40000"/>
                </a:srgbClr>
              </a:solidFill>
              <a:prstDash val="solid"/>
              <a:round/>
            </a:ln>
          </p:spPr>
          <p:txBody>
            <a:bodyPr/>
            <a:lstStyle/>
            <a:p/>
          </p:txBody>
        </p:sp>
        <p:sp>
          <p:nvSpPr>
            <p:cNvPr id="169" name="pt169"/>
            <p:cNvSpPr/>
            <p:nvPr/>
          </p:nvSpPr>
          <p:spPr>
            <a:xfrm>
              <a:off x="6051439" y="2864123"/>
              <a:ext cx="97806" cy="97806"/>
            </a:xfrm>
            <a:prstGeom prst="ellipse">
              <a:avLst/>
            </a:prstGeom>
            <a:solidFill>
              <a:srgbClr val="F564E3">
                <a:alpha val="40000"/>
              </a:srgbClr>
            </a:solidFill>
            <a:ln w="9000" cap="rnd">
              <a:solidFill>
                <a:srgbClr val="F564E3">
                  <a:alpha val="40000"/>
                </a:srgbClr>
              </a:solidFill>
              <a:prstDash val="solid"/>
              <a:round/>
            </a:ln>
          </p:spPr>
          <p:txBody>
            <a:bodyPr/>
            <a:lstStyle/>
            <a:p/>
          </p:txBody>
        </p:sp>
        <p:sp>
          <p:nvSpPr>
            <p:cNvPr id="170" name="pt170"/>
            <p:cNvSpPr/>
            <p:nvPr/>
          </p:nvSpPr>
          <p:spPr>
            <a:xfrm>
              <a:off x="6235613" y="2956795"/>
              <a:ext cx="91788" cy="91788"/>
            </a:xfrm>
            <a:prstGeom prst="ellipse">
              <a:avLst/>
            </a:prstGeom>
            <a:solidFill>
              <a:srgbClr val="56B300">
                <a:alpha val="40000"/>
              </a:srgbClr>
            </a:solidFill>
            <a:ln w="9000" cap="rnd">
              <a:solidFill>
                <a:srgbClr val="56B300">
                  <a:alpha val="40000"/>
                </a:srgbClr>
              </a:solidFill>
              <a:prstDash val="solid"/>
              <a:round/>
            </a:ln>
          </p:spPr>
          <p:txBody>
            <a:bodyPr/>
            <a:lstStyle/>
            <a:p/>
          </p:txBody>
        </p:sp>
        <p:sp>
          <p:nvSpPr>
            <p:cNvPr id="171" name="pt171"/>
            <p:cNvSpPr/>
            <p:nvPr/>
          </p:nvSpPr>
          <p:spPr>
            <a:xfrm>
              <a:off x="6170856" y="2930086"/>
              <a:ext cx="85429" cy="85429"/>
            </a:xfrm>
            <a:prstGeom prst="ellipse">
              <a:avLst/>
            </a:prstGeom>
            <a:solidFill>
              <a:srgbClr val="E76BF3">
                <a:alpha val="40000"/>
              </a:srgbClr>
            </a:solidFill>
            <a:ln w="9000" cap="rnd">
              <a:solidFill>
                <a:srgbClr val="E76BF3">
                  <a:alpha val="40000"/>
                </a:srgbClr>
              </a:solidFill>
              <a:prstDash val="solid"/>
              <a:round/>
            </a:ln>
          </p:spPr>
          <p:txBody>
            <a:bodyPr/>
            <a:lstStyle/>
            <a:p/>
          </p:txBody>
        </p:sp>
        <p:sp>
          <p:nvSpPr>
            <p:cNvPr id="172" name="pt172"/>
            <p:cNvSpPr/>
            <p:nvPr/>
          </p:nvSpPr>
          <p:spPr>
            <a:xfrm>
              <a:off x="5701698" y="3534240"/>
              <a:ext cx="72628" cy="72628"/>
            </a:xfrm>
            <a:prstGeom prst="ellipse">
              <a:avLst/>
            </a:prstGeom>
            <a:solidFill>
              <a:srgbClr val="FA62DB">
                <a:alpha val="40000"/>
              </a:srgbClr>
            </a:solidFill>
            <a:ln w="9000" cap="rnd">
              <a:solidFill>
                <a:srgbClr val="FA62DB">
                  <a:alpha val="40000"/>
                </a:srgbClr>
              </a:solidFill>
              <a:prstDash val="solid"/>
              <a:round/>
            </a:ln>
          </p:spPr>
          <p:txBody>
            <a:bodyPr/>
            <a:lstStyle/>
            <a:p/>
          </p:txBody>
        </p:sp>
        <p:sp>
          <p:nvSpPr>
            <p:cNvPr id="173" name="pt173"/>
            <p:cNvSpPr/>
            <p:nvPr/>
          </p:nvSpPr>
          <p:spPr>
            <a:xfrm>
              <a:off x="5993098" y="3142707"/>
              <a:ext cx="78614" cy="78614"/>
            </a:xfrm>
            <a:prstGeom prst="ellipse">
              <a:avLst/>
            </a:prstGeom>
            <a:solidFill>
              <a:srgbClr val="00B816">
                <a:alpha val="40000"/>
              </a:srgbClr>
            </a:solidFill>
            <a:ln w="9000" cap="rnd">
              <a:solidFill>
                <a:srgbClr val="00B816">
                  <a:alpha val="40000"/>
                </a:srgbClr>
              </a:solidFill>
              <a:prstDash val="solid"/>
              <a:round/>
            </a:ln>
          </p:spPr>
          <p:txBody>
            <a:bodyPr/>
            <a:lstStyle/>
            <a:p/>
          </p:txBody>
        </p:sp>
        <p:sp>
          <p:nvSpPr>
            <p:cNvPr id="174" name="pt174"/>
            <p:cNvSpPr/>
            <p:nvPr/>
          </p:nvSpPr>
          <p:spPr>
            <a:xfrm>
              <a:off x="6124417" y="2906293"/>
              <a:ext cx="133017" cy="133017"/>
            </a:xfrm>
            <a:prstGeom prst="ellipse">
              <a:avLst/>
            </a:prstGeom>
            <a:solidFill>
              <a:srgbClr val="FD61D1">
                <a:alpha val="40000"/>
              </a:srgbClr>
            </a:solidFill>
            <a:ln w="9000" cap="rnd">
              <a:solidFill>
                <a:srgbClr val="FD61D1">
                  <a:alpha val="40000"/>
                </a:srgbClr>
              </a:solidFill>
              <a:prstDash val="solid"/>
              <a:round/>
            </a:ln>
          </p:spPr>
          <p:txBody>
            <a:bodyPr/>
            <a:lstStyle/>
            <a:p/>
          </p:txBody>
        </p:sp>
        <p:sp>
          <p:nvSpPr>
            <p:cNvPr id="175" name="pt175"/>
            <p:cNvSpPr/>
            <p:nvPr/>
          </p:nvSpPr>
          <p:spPr>
            <a:xfrm>
              <a:off x="6277237" y="2863464"/>
              <a:ext cx="99124" cy="99124"/>
            </a:xfrm>
            <a:prstGeom prst="ellipse">
              <a:avLst/>
            </a:prstGeom>
            <a:solidFill>
              <a:srgbClr val="FF67A4">
                <a:alpha val="40000"/>
              </a:srgbClr>
            </a:solidFill>
            <a:ln w="9000" cap="rnd">
              <a:solidFill>
                <a:srgbClr val="FF67A4">
                  <a:alpha val="40000"/>
                </a:srgbClr>
              </a:solidFill>
              <a:prstDash val="solid"/>
              <a:round/>
            </a:ln>
          </p:spPr>
          <p:txBody>
            <a:bodyPr/>
            <a:lstStyle/>
            <a:p/>
          </p:txBody>
        </p:sp>
        <p:sp>
          <p:nvSpPr>
            <p:cNvPr id="176" name="pt176"/>
            <p:cNvSpPr/>
            <p:nvPr/>
          </p:nvSpPr>
          <p:spPr>
            <a:xfrm>
              <a:off x="6315625" y="2879207"/>
              <a:ext cx="67638" cy="67638"/>
            </a:xfrm>
            <a:prstGeom prst="ellipse">
              <a:avLst/>
            </a:prstGeom>
            <a:solidFill>
              <a:srgbClr val="FF61C7">
                <a:alpha val="40000"/>
              </a:srgbClr>
            </a:solidFill>
            <a:ln w="9000" cap="rnd">
              <a:solidFill>
                <a:srgbClr val="FF61C7">
                  <a:alpha val="40000"/>
                </a:srgbClr>
              </a:solidFill>
              <a:prstDash val="solid"/>
              <a:round/>
            </a:ln>
          </p:spPr>
          <p:txBody>
            <a:bodyPr/>
            <a:lstStyle/>
            <a:p/>
          </p:txBody>
        </p:sp>
        <p:sp>
          <p:nvSpPr>
            <p:cNvPr id="177" name="pt177"/>
            <p:cNvSpPr/>
            <p:nvPr/>
          </p:nvSpPr>
          <p:spPr>
            <a:xfrm>
              <a:off x="5702130" y="3146132"/>
              <a:ext cx="71765" cy="71765"/>
            </a:xfrm>
            <a:prstGeom prst="ellipse">
              <a:avLst/>
            </a:prstGeom>
            <a:solidFill>
              <a:srgbClr val="FE6E8A">
                <a:alpha val="40000"/>
              </a:srgbClr>
            </a:solidFill>
            <a:ln w="9000" cap="rnd">
              <a:solidFill>
                <a:srgbClr val="FE6E8A">
                  <a:alpha val="40000"/>
                </a:srgbClr>
              </a:solidFill>
              <a:prstDash val="solid"/>
              <a:round/>
            </a:ln>
          </p:spPr>
          <p:txBody>
            <a:bodyPr/>
            <a:lstStyle/>
            <a:p/>
          </p:txBody>
        </p:sp>
        <p:sp>
          <p:nvSpPr>
            <p:cNvPr id="178" name="pt178"/>
            <p:cNvSpPr/>
            <p:nvPr/>
          </p:nvSpPr>
          <p:spPr>
            <a:xfrm>
              <a:off x="5952163" y="3804592"/>
              <a:ext cx="69902" cy="69902"/>
            </a:xfrm>
            <a:prstGeom prst="ellipse">
              <a:avLst/>
            </a:prstGeom>
            <a:solidFill>
              <a:srgbClr val="DE70F9">
                <a:alpha val="40000"/>
              </a:srgbClr>
            </a:solidFill>
            <a:ln w="9000" cap="rnd">
              <a:solidFill>
                <a:srgbClr val="DE70F9">
                  <a:alpha val="40000"/>
                </a:srgbClr>
              </a:solidFill>
              <a:prstDash val="solid"/>
              <a:round/>
            </a:ln>
          </p:spPr>
          <p:txBody>
            <a:bodyPr/>
            <a:lstStyle/>
            <a:p/>
          </p:txBody>
        </p:sp>
        <p:sp>
          <p:nvSpPr>
            <p:cNvPr id="179" name="pt179"/>
            <p:cNvSpPr/>
            <p:nvPr/>
          </p:nvSpPr>
          <p:spPr>
            <a:xfrm>
              <a:off x="6253983" y="2892743"/>
              <a:ext cx="100341" cy="100341"/>
            </a:xfrm>
            <a:prstGeom prst="ellipse">
              <a:avLst/>
            </a:prstGeom>
            <a:solidFill>
              <a:srgbClr val="FF62BC">
                <a:alpha val="40000"/>
              </a:srgbClr>
            </a:solidFill>
            <a:ln w="9000" cap="rnd">
              <a:solidFill>
                <a:srgbClr val="FF62BC">
                  <a:alpha val="40000"/>
                </a:srgbClr>
              </a:solidFill>
              <a:prstDash val="solid"/>
              <a:round/>
            </a:ln>
          </p:spPr>
          <p:txBody>
            <a:bodyPr/>
            <a:lstStyle/>
            <a:p/>
          </p:txBody>
        </p:sp>
        <p:sp>
          <p:nvSpPr>
            <p:cNvPr id="180" name="pt180"/>
            <p:cNvSpPr/>
            <p:nvPr/>
          </p:nvSpPr>
          <p:spPr>
            <a:xfrm>
              <a:off x="6270899" y="2834480"/>
              <a:ext cx="157091" cy="157091"/>
            </a:xfrm>
            <a:prstGeom prst="ellipse">
              <a:avLst/>
            </a:prstGeom>
            <a:solidFill>
              <a:srgbClr val="FF64B0">
                <a:alpha val="40000"/>
              </a:srgbClr>
            </a:solidFill>
            <a:ln w="9000" cap="rnd">
              <a:solidFill>
                <a:srgbClr val="FF64B0">
                  <a:alpha val="40000"/>
                </a:srgbClr>
              </a:solidFill>
              <a:prstDash val="solid"/>
              <a:round/>
            </a:ln>
          </p:spPr>
          <p:txBody>
            <a:bodyPr/>
            <a:lstStyle/>
            <a:p/>
          </p:txBody>
        </p:sp>
        <p:sp>
          <p:nvSpPr>
            <p:cNvPr id="181" name="pt181"/>
            <p:cNvSpPr/>
            <p:nvPr/>
          </p:nvSpPr>
          <p:spPr>
            <a:xfrm>
              <a:off x="6203975" y="3089998"/>
              <a:ext cx="64483" cy="64483"/>
            </a:xfrm>
            <a:prstGeom prst="ellipse">
              <a:avLst/>
            </a:prstGeom>
            <a:solidFill>
              <a:srgbClr val="FF6A98">
                <a:alpha val="40000"/>
              </a:srgbClr>
            </a:solidFill>
            <a:ln w="9000" cap="rnd">
              <a:solidFill>
                <a:srgbClr val="FF6A98">
                  <a:alpha val="40000"/>
                </a:srgbClr>
              </a:solidFill>
              <a:prstDash val="solid"/>
              <a:round/>
            </a:ln>
          </p:spPr>
          <p:txBody>
            <a:bodyPr/>
            <a:lstStyle/>
            <a:p/>
          </p:txBody>
        </p:sp>
        <p:sp>
          <p:nvSpPr>
            <p:cNvPr id="182" name="pt182"/>
            <p:cNvSpPr/>
            <p:nvPr/>
          </p:nvSpPr>
          <p:spPr>
            <a:xfrm>
              <a:off x="5815950" y="3250871"/>
              <a:ext cx="161164" cy="161164"/>
            </a:xfrm>
            <a:prstGeom prst="ellipse">
              <a:avLst/>
            </a:prstGeom>
            <a:solidFill>
              <a:srgbClr val="EF67EC">
                <a:alpha val="40000"/>
              </a:srgbClr>
            </a:solidFill>
            <a:ln w="9000" cap="rnd">
              <a:solidFill>
                <a:srgbClr val="EF67EC">
                  <a:alpha val="40000"/>
                </a:srgbClr>
              </a:solidFill>
              <a:prstDash val="solid"/>
              <a:round/>
            </a:ln>
          </p:spPr>
          <p:txBody>
            <a:bodyPr/>
            <a:lstStyle/>
            <a:p/>
          </p:txBody>
        </p:sp>
        <p:sp>
          <p:nvSpPr>
            <p:cNvPr id="183" name="pt183"/>
            <p:cNvSpPr/>
            <p:nvPr/>
          </p:nvSpPr>
          <p:spPr>
            <a:xfrm>
              <a:off x="6203043" y="2939628"/>
              <a:ext cx="66347" cy="66347"/>
            </a:xfrm>
            <a:prstGeom prst="ellipse">
              <a:avLst/>
            </a:prstGeom>
            <a:solidFill>
              <a:srgbClr val="D376FF">
                <a:alpha val="40000"/>
              </a:srgbClr>
            </a:solidFill>
            <a:ln w="9000" cap="rnd">
              <a:solidFill>
                <a:srgbClr val="D376FF">
                  <a:alpha val="40000"/>
                </a:srgbClr>
              </a:solidFill>
              <a:prstDash val="solid"/>
              <a:round/>
            </a:ln>
          </p:spPr>
          <p:txBody>
            <a:bodyPr/>
            <a:lstStyle/>
            <a:p/>
          </p:txBody>
        </p:sp>
        <p:sp>
          <p:nvSpPr>
            <p:cNvPr id="184" name="pt184"/>
            <p:cNvSpPr/>
            <p:nvPr/>
          </p:nvSpPr>
          <p:spPr>
            <a:xfrm>
              <a:off x="5269251" y="3897954"/>
              <a:ext cx="122279" cy="122279"/>
            </a:xfrm>
            <a:prstGeom prst="ellipse">
              <a:avLst/>
            </a:prstGeom>
            <a:solidFill>
              <a:srgbClr val="FB727C">
                <a:alpha val="40000"/>
              </a:srgbClr>
            </a:solidFill>
            <a:ln w="9000" cap="rnd">
              <a:solidFill>
                <a:srgbClr val="FB727C">
                  <a:alpha val="40000"/>
                </a:srgbClr>
              </a:solidFill>
              <a:prstDash val="solid"/>
              <a:round/>
            </a:ln>
          </p:spPr>
          <p:txBody>
            <a:bodyPr/>
            <a:lstStyle/>
            <a:p/>
          </p:txBody>
        </p:sp>
        <p:sp>
          <p:nvSpPr>
            <p:cNvPr id="185" name="pl185"/>
            <p:cNvSpPr/>
            <p:nvPr/>
          </p:nvSpPr>
          <p:spPr>
            <a:xfrm>
              <a:off x="3965991" y="1949149"/>
              <a:ext cx="3113775" cy="4109550"/>
            </a:xfrm>
            <a:custGeom>
              <a:avLst/>
              <a:pathLst>
                <a:path w="3113775" h="4109550">
                  <a:moveTo>
                    <a:pt x="0" y="4109550"/>
                  </a:moveTo>
                  <a:lnTo>
                    <a:pt x="0" y="4109550"/>
                  </a:lnTo>
                  <a:lnTo>
                    <a:pt x="3113775" y="0"/>
                  </a:lnTo>
                </a:path>
              </a:pathLst>
            </a:custGeom>
            <a:ln w="13550" cap="flat">
              <a:solidFill>
                <a:srgbClr val="000000">
                  <a:alpha val="25098"/>
                </a:srgbClr>
              </a:solidFill>
              <a:prstDash val="solid"/>
              <a:round/>
            </a:ln>
          </p:spPr>
          <p:txBody>
            <a:bodyPr/>
            <a:lstStyle/>
            <a:p/>
          </p:txBody>
        </p:sp>
        <p:sp>
          <p:nvSpPr>
            <p:cNvPr id="186" name="tx186"/>
            <p:cNvSpPr/>
            <p:nvPr/>
          </p:nvSpPr>
          <p:spPr>
            <a:xfrm>
              <a:off x="5299587" y="3333498"/>
              <a:ext cx="182792"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F7F49">
                      <a:alpha val="100000"/>
                    </a:srgbClr>
                  </a:solidFill>
                  <a:latin typeface="Arial"/>
                  <a:cs typeface="Arial"/>
                </a:rPr>
                <a:t>arg</a:t>
              </a:r>
            </a:p>
          </p:txBody>
        </p:sp>
        <p:sp>
          <p:nvSpPr>
            <p:cNvPr id="187" name="tx187"/>
            <p:cNvSpPr/>
            <p:nvPr/>
          </p:nvSpPr>
          <p:spPr>
            <a:xfrm>
              <a:off x="6134118" y="3626873"/>
              <a:ext cx="18279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D09400">
                      <a:alpha val="100000"/>
                    </a:srgbClr>
                  </a:solidFill>
                  <a:latin typeface="Arial"/>
                  <a:cs typeface="Arial"/>
                </a:rPr>
                <a:t>bra</a:t>
              </a:r>
            </a:p>
          </p:txBody>
        </p:sp>
        <p:sp>
          <p:nvSpPr>
            <p:cNvPr id="188" name="tx188"/>
            <p:cNvSpPr/>
            <p:nvPr/>
          </p:nvSpPr>
          <p:spPr>
            <a:xfrm>
              <a:off x="5840509" y="3710912"/>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DE8C00">
                      <a:alpha val="100000"/>
                    </a:srgbClr>
                  </a:solidFill>
                  <a:latin typeface="Arial"/>
                  <a:cs typeface="Arial"/>
                </a:rPr>
                <a:t>bih</a:t>
              </a:r>
            </a:p>
          </p:txBody>
        </p:sp>
        <p:sp>
          <p:nvSpPr>
            <p:cNvPr id="189" name="tx189"/>
            <p:cNvSpPr/>
            <p:nvPr/>
          </p:nvSpPr>
          <p:spPr>
            <a:xfrm>
              <a:off x="5172341" y="2760328"/>
              <a:ext cx="246028"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97A900">
                      <a:alpha val="100000"/>
                    </a:srgbClr>
                  </a:solidFill>
                  <a:latin typeface="Arial"/>
                  <a:cs typeface="Arial"/>
                </a:rPr>
                <a:t>dma</a:t>
              </a:r>
            </a:p>
          </p:txBody>
        </p:sp>
        <p:sp>
          <p:nvSpPr>
            <p:cNvPr id="190" name="tx190"/>
            <p:cNvSpPr/>
            <p:nvPr/>
          </p:nvSpPr>
          <p:spPr>
            <a:xfrm>
              <a:off x="5458974" y="3176824"/>
              <a:ext cx="20391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7CAE00">
                      <a:alpha val="100000"/>
                    </a:srgbClr>
                  </a:solidFill>
                  <a:latin typeface="Arial"/>
                  <a:cs typeface="Arial"/>
                </a:rPr>
                <a:t>ecu</a:t>
              </a:r>
            </a:p>
          </p:txBody>
        </p:sp>
        <p:sp>
          <p:nvSpPr>
            <p:cNvPr id="191" name="tx191"/>
            <p:cNvSpPr/>
            <p:nvPr/>
          </p:nvSpPr>
          <p:spPr>
            <a:xfrm>
              <a:off x="5858399" y="3386709"/>
              <a:ext cx="203726" cy="9355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0F6">
                      <a:alpha val="100000"/>
                    </a:srgbClr>
                  </a:solidFill>
                  <a:latin typeface="Arial"/>
                  <a:cs typeface="Arial"/>
                </a:rPr>
                <a:t>fsm</a:t>
              </a:r>
            </a:p>
          </p:txBody>
        </p:sp>
        <p:sp>
          <p:nvSpPr>
            <p:cNvPr id="192" name="tx192"/>
            <p:cNvSpPr/>
            <p:nvPr/>
          </p:nvSpPr>
          <p:spPr>
            <a:xfrm>
              <a:off x="5507059" y="3813766"/>
              <a:ext cx="211013"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B4E">
                      <a:alpha val="100000"/>
                    </a:srgbClr>
                  </a:solidFill>
                  <a:latin typeface="Arial"/>
                  <a:cs typeface="Arial"/>
                </a:rPr>
                <a:t>gab</a:t>
              </a:r>
            </a:p>
          </p:txBody>
        </p:sp>
        <p:sp>
          <p:nvSpPr>
            <p:cNvPr id="193" name="tx193"/>
            <p:cNvSpPr/>
            <p:nvPr/>
          </p:nvSpPr>
          <p:spPr>
            <a:xfrm>
              <a:off x="5597437" y="4076566"/>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39B600">
                      <a:alpha val="100000"/>
                    </a:srgbClr>
                  </a:solidFill>
                  <a:latin typeface="Arial"/>
                  <a:cs typeface="Arial"/>
                </a:rPr>
                <a:t>gnq</a:t>
              </a:r>
            </a:p>
          </p:txBody>
        </p:sp>
        <p:sp>
          <p:nvSpPr>
            <p:cNvPr id="194" name="tx194"/>
            <p:cNvSpPr/>
            <p:nvPr/>
          </p:nvSpPr>
          <p:spPr>
            <a:xfrm>
              <a:off x="5188875" y="3659026"/>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C0BA">
                      <a:alpha val="100000"/>
                    </a:srgbClr>
                  </a:solidFill>
                  <a:latin typeface="Arial"/>
                  <a:cs typeface="Arial"/>
                </a:rPr>
                <a:t>lbn</a:t>
              </a:r>
            </a:p>
          </p:txBody>
        </p:sp>
        <p:sp>
          <p:nvSpPr>
            <p:cNvPr id="195" name="tx195"/>
            <p:cNvSpPr/>
            <p:nvPr/>
          </p:nvSpPr>
          <p:spPr>
            <a:xfrm>
              <a:off x="5746753" y="3536563"/>
              <a:ext cx="161672"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FC4">
                      <a:alpha val="100000"/>
                    </a:srgbClr>
                  </a:solidFill>
                  <a:latin typeface="Arial"/>
                  <a:cs typeface="Arial"/>
                </a:rPr>
                <a:t>lby</a:t>
              </a:r>
            </a:p>
          </p:txBody>
        </p:sp>
        <p:sp>
          <p:nvSpPr>
            <p:cNvPr id="196" name="tx196"/>
            <p:cNvSpPr/>
            <p:nvPr/>
          </p:nvSpPr>
          <p:spPr>
            <a:xfrm>
              <a:off x="5772862" y="3176975"/>
              <a:ext cx="175690"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9590FF">
                      <a:alpha val="100000"/>
                    </a:srgbClr>
                  </a:solidFill>
                  <a:latin typeface="Arial"/>
                  <a:cs typeface="Arial"/>
                </a:rPr>
                <a:t>pry</a:t>
              </a:r>
            </a:p>
          </p:txBody>
        </p:sp>
        <p:sp>
          <p:nvSpPr>
            <p:cNvPr id="197" name="tx197"/>
            <p:cNvSpPr/>
            <p:nvPr/>
          </p:nvSpPr>
          <p:spPr>
            <a:xfrm>
              <a:off x="5574419" y="3445997"/>
              <a:ext cx="175690"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A62DB">
                      <a:alpha val="100000"/>
                    </a:srgbClr>
                  </a:solidFill>
                  <a:latin typeface="Arial"/>
                  <a:cs typeface="Arial"/>
                </a:rPr>
                <a:t>sur</a:t>
              </a:r>
            </a:p>
          </p:txBody>
        </p:sp>
        <p:sp>
          <p:nvSpPr>
            <p:cNvPr id="198" name="tx198"/>
            <p:cNvSpPr/>
            <p:nvPr/>
          </p:nvSpPr>
          <p:spPr>
            <a:xfrm>
              <a:off x="5612668" y="2971872"/>
              <a:ext cx="168712" cy="8997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E6E8A">
                      <a:alpha val="100000"/>
                    </a:srgbClr>
                  </a:solidFill>
                  <a:latin typeface="Arial"/>
                  <a:cs typeface="Arial"/>
                </a:rPr>
                <a:t>vut</a:t>
              </a:r>
            </a:p>
          </p:txBody>
        </p:sp>
        <p:sp>
          <p:nvSpPr>
            <p:cNvPr id="199" name="tx199"/>
            <p:cNvSpPr/>
            <p:nvPr/>
          </p:nvSpPr>
          <p:spPr>
            <a:xfrm>
              <a:off x="5937849" y="3922552"/>
              <a:ext cx="259923"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DE70F9">
                      <a:alpha val="100000"/>
                    </a:srgbClr>
                  </a:solidFill>
                  <a:latin typeface="Arial"/>
                  <a:cs typeface="Arial"/>
                </a:rPr>
                <a:t>wsm</a:t>
              </a:r>
            </a:p>
          </p:txBody>
        </p:sp>
        <p:sp>
          <p:nvSpPr>
            <p:cNvPr id="200" name="tx200"/>
            <p:cNvSpPr/>
            <p:nvPr/>
          </p:nvSpPr>
          <p:spPr>
            <a:xfrm>
              <a:off x="5148016" y="4041860"/>
              <a:ext cx="20391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B727C">
                      <a:alpha val="100000"/>
                    </a:srgbClr>
                  </a:solidFill>
                  <a:latin typeface="Arial"/>
                  <a:cs typeface="Arial"/>
                </a:rPr>
                <a:t>ven</a:t>
              </a:r>
            </a:p>
          </p:txBody>
        </p:sp>
        <p:sp>
          <p:nvSpPr>
            <p:cNvPr id="201" name="tx201"/>
            <p:cNvSpPr/>
            <p:nvPr/>
          </p:nvSpPr>
          <p:spPr>
            <a:xfrm>
              <a:off x="5972903"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(n=18)</a:t>
              </a:r>
            </a:p>
          </p:txBody>
        </p:sp>
        <p:sp>
          <p:nvSpPr>
            <p:cNvPr id="202" name="tx202"/>
            <p:cNvSpPr/>
            <p:nvPr/>
          </p:nvSpPr>
          <p:spPr>
            <a:xfrm>
              <a:off x="4140158"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(n=30)</a:t>
              </a:r>
            </a:p>
          </p:txBody>
        </p:sp>
        <p:sp>
          <p:nvSpPr>
            <p:cNvPr id="203" name="tx203"/>
            <p:cNvSpPr/>
            <p:nvPr/>
          </p:nvSpPr>
          <p:spPr>
            <a:xfrm>
              <a:off x="6396934"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(n=12)</a:t>
              </a:r>
            </a:p>
          </p:txBody>
        </p:sp>
        <p:sp>
          <p:nvSpPr>
            <p:cNvPr id="204" name="rc204"/>
            <p:cNvSpPr/>
            <p:nvPr/>
          </p:nvSpPr>
          <p:spPr>
            <a:xfrm>
              <a:off x="3965991" y="1949149"/>
              <a:ext cx="3113775" cy="4109550"/>
            </a:xfrm>
            <a:prstGeom prst="rect">
              <a:avLst/>
            </a:prstGeom>
            <a:ln w="13550" cap="rnd">
              <a:solidFill>
                <a:srgbClr val="B3B3B3">
                  <a:alpha val="100000"/>
                </a:srgbClr>
              </a:solidFill>
              <a:prstDash val="solid"/>
              <a:round/>
            </a:ln>
          </p:spPr>
          <p:txBody>
            <a:bodyPr/>
            <a:lstStyle/>
            <a:p/>
          </p:txBody>
        </p:sp>
        <p:sp>
          <p:nvSpPr>
            <p:cNvPr id="205" name="rc205"/>
            <p:cNvSpPr/>
            <p:nvPr/>
          </p:nvSpPr>
          <p:spPr>
            <a:xfrm>
              <a:off x="7149355" y="1949149"/>
              <a:ext cx="3113775" cy="4109550"/>
            </a:xfrm>
            <a:prstGeom prst="rect">
              <a:avLst/>
            </a:prstGeom>
            <a:solidFill>
              <a:srgbClr val="FFFFFF">
                <a:alpha val="100000"/>
              </a:srgbClr>
            </a:solidFill>
          </p:spPr>
          <p:txBody>
            <a:bodyPr/>
            <a:lstStyle/>
            <a:p/>
          </p:txBody>
        </p:sp>
        <p:sp>
          <p:nvSpPr>
            <p:cNvPr id="206" name="pl206"/>
            <p:cNvSpPr/>
            <p:nvPr/>
          </p:nvSpPr>
          <p:spPr>
            <a:xfrm>
              <a:off x="7149355"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207" name="pl207"/>
            <p:cNvSpPr/>
            <p:nvPr/>
          </p:nvSpPr>
          <p:spPr>
            <a:xfrm>
              <a:off x="7149355"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208" name="pl208"/>
            <p:cNvSpPr/>
            <p:nvPr/>
          </p:nvSpPr>
          <p:spPr>
            <a:xfrm>
              <a:off x="7149355"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209" name="pl209"/>
            <p:cNvSpPr/>
            <p:nvPr/>
          </p:nvSpPr>
          <p:spPr>
            <a:xfrm>
              <a:off x="7149355"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210" name="pl210"/>
            <p:cNvSpPr/>
            <p:nvPr/>
          </p:nvSpPr>
          <p:spPr>
            <a:xfrm>
              <a:off x="7149355"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211" name="pl211"/>
            <p:cNvSpPr/>
            <p:nvPr/>
          </p:nvSpPr>
          <p:spPr>
            <a:xfrm>
              <a:off x="7149355"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212" name="pl212"/>
            <p:cNvSpPr/>
            <p:nvPr/>
          </p:nvSpPr>
          <p:spPr>
            <a:xfrm>
              <a:off x="75739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13" name="pl213"/>
            <p:cNvSpPr/>
            <p:nvPr/>
          </p:nvSpPr>
          <p:spPr>
            <a:xfrm>
              <a:off x="8140102"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14" name="pl214"/>
            <p:cNvSpPr/>
            <p:nvPr/>
          </p:nvSpPr>
          <p:spPr>
            <a:xfrm>
              <a:off x="870624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15" name="pl215"/>
            <p:cNvSpPr/>
            <p:nvPr/>
          </p:nvSpPr>
          <p:spPr>
            <a:xfrm>
              <a:off x="927238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16" name="pl216"/>
            <p:cNvSpPr/>
            <p:nvPr/>
          </p:nvSpPr>
          <p:spPr>
            <a:xfrm>
              <a:off x="983852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17" name="pl217"/>
            <p:cNvSpPr/>
            <p:nvPr/>
          </p:nvSpPr>
          <p:spPr>
            <a:xfrm>
              <a:off x="1012159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18" name="pl218"/>
            <p:cNvSpPr/>
            <p:nvPr/>
          </p:nvSpPr>
          <p:spPr>
            <a:xfrm>
              <a:off x="7149355"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19" name="pl219"/>
            <p:cNvSpPr/>
            <p:nvPr/>
          </p:nvSpPr>
          <p:spPr>
            <a:xfrm>
              <a:off x="7149355"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0" name="pl220"/>
            <p:cNvSpPr/>
            <p:nvPr/>
          </p:nvSpPr>
          <p:spPr>
            <a:xfrm>
              <a:off x="7149355"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1" name="pl221"/>
            <p:cNvSpPr/>
            <p:nvPr/>
          </p:nvSpPr>
          <p:spPr>
            <a:xfrm>
              <a:off x="7149355"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2" name="pl222"/>
            <p:cNvSpPr/>
            <p:nvPr/>
          </p:nvSpPr>
          <p:spPr>
            <a:xfrm>
              <a:off x="7149355"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3" name="pl223"/>
            <p:cNvSpPr/>
            <p:nvPr/>
          </p:nvSpPr>
          <p:spPr>
            <a:xfrm>
              <a:off x="7290891"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24" name="pl224"/>
            <p:cNvSpPr/>
            <p:nvPr/>
          </p:nvSpPr>
          <p:spPr>
            <a:xfrm>
              <a:off x="785703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25" name="pl225"/>
            <p:cNvSpPr/>
            <p:nvPr/>
          </p:nvSpPr>
          <p:spPr>
            <a:xfrm>
              <a:off x="842317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26" name="pl226"/>
            <p:cNvSpPr/>
            <p:nvPr/>
          </p:nvSpPr>
          <p:spPr>
            <a:xfrm>
              <a:off x="898931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27" name="pl227"/>
            <p:cNvSpPr/>
            <p:nvPr/>
          </p:nvSpPr>
          <p:spPr>
            <a:xfrm>
              <a:off x="955545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28" name="pt228"/>
            <p:cNvSpPr/>
            <p:nvPr/>
          </p:nvSpPr>
          <p:spPr>
            <a:xfrm>
              <a:off x="9131182" y="2993280"/>
              <a:ext cx="78592" cy="78592"/>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229" name="pt229"/>
            <p:cNvSpPr/>
            <p:nvPr/>
          </p:nvSpPr>
          <p:spPr>
            <a:xfrm>
              <a:off x="9038756" y="3237779"/>
              <a:ext cx="127572" cy="127572"/>
            </a:xfrm>
            <a:prstGeom prst="ellipse">
              <a:avLst/>
            </a:prstGeom>
            <a:solidFill>
              <a:srgbClr val="EF7F49">
                <a:alpha val="40000"/>
              </a:srgbClr>
            </a:solidFill>
            <a:ln w="9000" cap="rnd">
              <a:solidFill>
                <a:srgbClr val="EF7F49">
                  <a:alpha val="40000"/>
                </a:srgbClr>
              </a:solidFill>
              <a:prstDash val="solid"/>
              <a:round/>
            </a:ln>
          </p:spPr>
          <p:txBody>
            <a:bodyPr/>
            <a:lstStyle/>
            <a:p/>
          </p:txBody>
        </p:sp>
        <p:sp>
          <p:nvSpPr>
            <p:cNvPr id="230" name="pt230"/>
            <p:cNvSpPr/>
            <p:nvPr/>
          </p:nvSpPr>
          <p:spPr>
            <a:xfrm>
              <a:off x="8497684" y="3890489"/>
              <a:ext cx="77433" cy="77433"/>
            </a:xfrm>
            <a:prstGeom prst="ellipse">
              <a:avLst/>
            </a:prstGeom>
            <a:solidFill>
              <a:srgbClr val="DE8C00">
                <a:alpha val="40000"/>
              </a:srgbClr>
            </a:solidFill>
            <a:ln w="9000" cap="rnd">
              <a:solidFill>
                <a:srgbClr val="DE8C00">
                  <a:alpha val="40000"/>
                </a:srgbClr>
              </a:solidFill>
              <a:prstDash val="solid"/>
              <a:round/>
            </a:ln>
          </p:spPr>
          <p:txBody>
            <a:bodyPr/>
            <a:lstStyle/>
            <a:p/>
          </p:txBody>
        </p:sp>
        <p:sp>
          <p:nvSpPr>
            <p:cNvPr id="231" name="pt231"/>
            <p:cNvSpPr/>
            <p:nvPr/>
          </p:nvSpPr>
          <p:spPr>
            <a:xfrm>
              <a:off x="9444317" y="2899714"/>
              <a:ext cx="86399" cy="86399"/>
            </a:xfrm>
            <a:prstGeom prst="ellipse">
              <a:avLst/>
            </a:prstGeom>
            <a:solidFill>
              <a:srgbClr val="EA8331">
                <a:alpha val="40000"/>
              </a:srgbClr>
            </a:solidFill>
            <a:ln w="9000" cap="rnd">
              <a:solidFill>
                <a:srgbClr val="EA8331">
                  <a:alpha val="40000"/>
                </a:srgbClr>
              </a:solidFill>
              <a:prstDash val="solid"/>
              <a:round/>
            </a:ln>
          </p:spPr>
          <p:txBody>
            <a:bodyPr/>
            <a:lstStyle/>
            <a:p/>
          </p:txBody>
        </p:sp>
        <p:sp>
          <p:nvSpPr>
            <p:cNvPr id="232" name="pt232"/>
            <p:cNvSpPr/>
            <p:nvPr/>
          </p:nvSpPr>
          <p:spPr>
            <a:xfrm>
              <a:off x="9361436" y="2967190"/>
              <a:ext cx="70996" cy="70996"/>
            </a:xfrm>
            <a:prstGeom prst="ellipse">
              <a:avLst/>
            </a:prstGeom>
            <a:solidFill>
              <a:srgbClr val="E58700">
                <a:alpha val="40000"/>
              </a:srgbClr>
            </a:solidFill>
            <a:ln w="9000" cap="rnd">
              <a:solidFill>
                <a:srgbClr val="E58700">
                  <a:alpha val="40000"/>
                </a:srgbClr>
              </a:solidFill>
              <a:prstDash val="solid"/>
              <a:round/>
            </a:ln>
          </p:spPr>
          <p:txBody>
            <a:bodyPr/>
            <a:lstStyle/>
            <a:p/>
          </p:txBody>
        </p:sp>
        <p:sp>
          <p:nvSpPr>
            <p:cNvPr id="233" name="pt233"/>
            <p:cNvSpPr/>
            <p:nvPr/>
          </p:nvSpPr>
          <p:spPr>
            <a:xfrm>
              <a:off x="9156422" y="3047488"/>
              <a:ext cx="209277" cy="209277"/>
            </a:xfrm>
            <a:prstGeom prst="ellipse">
              <a:avLst/>
            </a:prstGeom>
            <a:solidFill>
              <a:srgbClr val="D09400">
                <a:alpha val="40000"/>
              </a:srgbClr>
            </a:solidFill>
            <a:ln w="9000" cap="rnd">
              <a:solidFill>
                <a:srgbClr val="D09400">
                  <a:alpha val="40000"/>
                </a:srgbClr>
              </a:solidFill>
              <a:prstDash val="solid"/>
              <a:round/>
            </a:ln>
          </p:spPr>
          <p:txBody>
            <a:bodyPr/>
            <a:lstStyle/>
            <a:p/>
          </p:txBody>
        </p:sp>
        <p:sp>
          <p:nvSpPr>
            <p:cNvPr id="234" name="pt234"/>
            <p:cNvSpPr/>
            <p:nvPr/>
          </p:nvSpPr>
          <p:spPr>
            <a:xfrm>
              <a:off x="9444789" y="2930073"/>
              <a:ext cx="85456" cy="85456"/>
            </a:xfrm>
            <a:prstGeom prst="ellipse">
              <a:avLst/>
            </a:prstGeom>
            <a:solidFill>
              <a:srgbClr val="D89000">
                <a:alpha val="40000"/>
              </a:srgbClr>
            </a:solidFill>
            <a:ln w="9000" cap="rnd">
              <a:solidFill>
                <a:srgbClr val="D89000">
                  <a:alpha val="40000"/>
                </a:srgbClr>
              </a:solidFill>
              <a:prstDash val="solid"/>
              <a:round/>
            </a:ln>
          </p:spPr>
          <p:txBody>
            <a:bodyPr/>
            <a:lstStyle/>
            <a:p/>
          </p:txBody>
        </p:sp>
        <p:sp>
          <p:nvSpPr>
            <p:cNvPr id="235" name="pt235"/>
            <p:cNvSpPr/>
            <p:nvPr/>
          </p:nvSpPr>
          <p:spPr>
            <a:xfrm>
              <a:off x="9320410" y="2745918"/>
              <a:ext cx="334215" cy="334215"/>
            </a:xfrm>
            <a:prstGeom prst="ellipse">
              <a:avLst/>
            </a:prstGeom>
            <a:solidFill>
              <a:srgbClr val="C09B00">
                <a:alpha val="40000"/>
              </a:srgbClr>
            </a:solidFill>
            <a:ln w="9000" cap="rnd">
              <a:solidFill>
                <a:srgbClr val="C09B00">
                  <a:alpha val="40000"/>
                </a:srgbClr>
              </a:solidFill>
              <a:prstDash val="solid"/>
              <a:round/>
            </a:ln>
          </p:spPr>
          <p:txBody>
            <a:bodyPr/>
            <a:lstStyle/>
            <a:p/>
          </p:txBody>
        </p:sp>
        <p:sp>
          <p:nvSpPr>
            <p:cNvPr id="236" name="pt236"/>
            <p:cNvSpPr/>
            <p:nvPr/>
          </p:nvSpPr>
          <p:spPr>
            <a:xfrm>
              <a:off x="9406994" y="2907682"/>
              <a:ext cx="70463" cy="70463"/>
            </a:xfrm>
            <a:prstGeom prst="ellipse">
              <a:avLst/>
            </a:prstGeom>
            <a:solidFill>
              <a:srgbClr val="C99800">
                <a:alpha val="40000"/>
              </a:srgbClr>
            </a:solidFill>
            <a:ln w="9000" cap="rnd">
              <a:solidFill>
                <a:srgbClr val="C99800">
                  <a:alpha val="40000"/>
                </a:srgbClr>
              </a:solidFill>
              <a:prstDash val="solid"/>
              <a:round/>
            </a:ln>
          </p:spPr>
          <p:txBody>
            <a:bodyPr/>
            <a:lstStyle/>
            <a:p/>
          </p:txBody>
        </p:sp>
        <p:sp>
          <p:nvSpPr>
            <p:cNvPr id="237" name="pt237"/>
            <p:cNvSpPr/>
            <p:nvPr/>
          </p:nvSpPr>
          <p:spPr>
            <a:xfrm>
              <a:off x="9160962" y="2880863"/>
              <a:ext cx="64324" cy="64324"/>
            </a:xfrm>
            <a:prstGeom prst="ellipse">
              <a:avLst/>
            </a:prstGeom>
            <a:solidFill>
              <a:srgbClr val="ADA200">
                <a:alpha val="40000"/>
              </a:srgbClr>
            </a:solidFill>
            <a:ln w="9000" cap="rnd">
              <a:solidFill>
                <a:srgbClr val="ADA200">
                  <a:alpha val="40000"/>
                </a:srgbClr>
              </a:solidFill>
              <a:prstDash val="solid"/>
              <a:round/>
            </a:ln>
          </p:spPr>
          <p:txBody>
            <a:bodyPr/>
            <a:lstStyle/>
            <a:p/>
          </p:txBody>
        </p:sp>
        <p:sp>
          <p:nvSpPr>
            <p:cNvPr id="238" name="pt238"/>
            <p:cNvSpPr/>
            <p:nvPr/>
          </p:nvSpPr>
          <p:spPr>
            <a:xfrm>
              <a:off x="9327276" y="2962917"/>
              <a:ext cx="139318" cy="139318"/>
            </a:xfrm>
            <a:prstGeom prst="ellipse">
              <a:avLst/>
            </a:prstGeom>
            <a:solidFill>
              <a:srgbClr val="B79F00">
                <a:alpha val="40000"/>
              </a:srgbClr>
            </a:solidFill>
            <a:ln w="9000" cap="rnd">
              <a:solidFill>
                <a:srgbClr val="B79F00">
                  <a:alpha val="40000"/>
                </a:srgbClr>
              </a:solidFill>
              <a:prstDash val="solid"/>
              <a:round/>
            </a:ln>
          </p:spPr>
          <p:txBody>
            <a:bodyPr/>
            <a:lstStyle/>
            <a:p/>
          </p:txBody>
        </p:sp>
        <p:sp>
          <p:nvSpPr>
            <p:cNvPr id="239" name="pt239"/>
            <p:cNvSpPr/>
            <p:nvPr/>
          </p:nvSpPr>
          <p:spPr>
            <a:xfrm>
              <a:off x="9354988" y="2990629"/>
              <a:ext cx="83894" cy="83894"/>
            </a:xfrm>
            <a:prstGeom prst="ellipse">
              <a:avLst/>
            </a:prstGeom>
            <a:solidFill>
              <a:srgbClr val="A3A500">
                <a:alpha val="40000"/>
              </a:srgbClr>
            </a:solidFill>
            <a:ln w="9000" cap="rnd">
              <a:solidFill>
                <a:srgbClr val="A3A500">
                  <a:alpha val="40000"/>
                </a:srgbClr>
              </a:solidFill>
              <a:prstDash val="solid"/>
              <a:round/>
            </a:ln>
          </p:spPr>
          <p:txBody>
            <a:bodyPr/>
            <a:lstStyle/>
            <a:p/>
          </p:txBody>
        </p:sp>
        <p:sp>
          <p:nvSpPr>
            <p:cNvPr id="240" name="pt240"/>
            <p:cNvSpPr/>
            <p:nvPr/>
          </p:nvSpPr>
          <p:spPr>
            <a:xfrm>
              <a:off x="9228260" y="3089438"/>
              <a:ext cx="65602" cy="65602"/>
            </a:xfrm>
            <a:prstGeom prst="ellipse">
              <a:avLst/>
            </a:prstGeom>
            <a:solidFill>
              <a:srgbClr val="97A900">
                <a:alpha val="40000"/>
              </a:srgbClr>
            </a:solidFill>
            <a:ln w="9000" cap="rnd">
              <a:solidFill>
                <a:srgbClr val="97A900">
                  <a:alpha val="40000"/>
                </a:srgbClr>
              </a:solidFill>
              <a:prstDash val="solid"/>
              <a:round/>
            </a:ln>
          </p:spPr>
          <p:txBody>
            <a:bodyPr/>
            <a:lstStyle/>
            <a:p/>
          </p:txBody>
        </p:sp>
        <p:sp>
          <p:nvSpPr>
            <p:cNvPr id="241" name="pt241"/>
            <p:cNvSpPr/>
            <p:nvPr/>
          </p:nvSpPr>
          <p:spPr>
            <a:xfrm>
              <a:off x="9204563" y="3506814"/>
              <a:ext cx="67704" cy="67704"/>
            </a:xfrm>
            <a:prstGeom prst="ellipse">
              <a:avLst/>
            </a:prstGeom>
            <a:solidFill>
              <a:srgbClr val="00B0F6">
                <a:alpha val="40000"/>
              </a:srgbClr>
            </a:solidFill>
            <a:ln w="9000" cap="rnd">
              <a:solidFill>
                <a:srgbClr val="00B0F6">
                  <a:alpha val="40000"/>
                </a:srgbClr>
              </a:solidFill>
              <a:prstDash val="solid"/>
              <a:round/>
            </a:ln>
          </p:spPr>
          <p:txBody>
            <a:bodyPr/>
            <a:lstStyle/>
            <a:p/>
          </p:txBody>
        </p:sp>
        <p:sp>
          <p:nvSpPr>
            <p:cNvPr id="242" name="pt242"/>
            <p:cNvSpPr/>
            <p:nvPr/>
          </p:nvSpPr>
          <p:spPr>
            <a:xfrm>
              <a:off x="9367695" y="2950804"/>
              <a:ext cx="103770" cy="103770"/>
            </a:xfrm>
            <a:prstGeom prst="ellipse">
              <a:avLst/>
            </a:prstGeom>
            <a:solidFill>
              <a:srgbClr val="8AAB00">
                <a:alpha val="40000"/>
              </a:srgbClr>
            </a:solidFill>
            <a:ln w="9000" cap="rnd">
              <a:solidFill>
                <a:srgbClr val="8AAB00">
                  <a:alpha val="40000"/>
                </a:srgbClr>
              </a:solidFill>
              <a:prstDash val="solid"/>
              <a:round/>
            </a:ln>
          </p:spPr>
          <p:txBody>
            <a:bodyPr/>
            <a:lstStyle/>
            <a:p/>
          </p:txBody>
        </p:sp>
        <p:sp>
          <p:nvSpPr>
            <p:cNvPr id="243" name="pt243"/>
            <p:cNvSpPr/>
            <p:nvPr/>
          </p:nvSpPr>
          <p:spPr>
            <a:xfrm>
              <a:off x="9458222" y="3406304"/>
              <a:ext cx="149173" cy="149173"/>
            </a:xfrm>
            <a:prstGeom prst="ellipse">
              <a:avLst/>
            </a:prstGeom>
            <a:solidFill>
              <a:srgbClr val="F47B5C">
                <a:alpha val="40000"/>
              </a:srgbClr>
            </a:solidFill>
            <a:ln w="9000" cap="rnd">
              <a:solidFill>
                <a:srgbClr val="F47B5C">
                  <a:alpha val="40000"/>
                </a:srgbClr>
              </a:solidFill>
              <a:prstDash val="solid"/>
              <a:round/>
            </a:ln>
          </p:spPr>
          <p:txBody>
            <a:bodyPr/>
            <a:lstStyle/>
            <a:p/>
          </p:txBody>
        </p:sp>
        <p:sp>
          <p:nvSpPr>
            <p:cNvPr id="244" name="pt244"/>
            <p:cNvSpPr/>
            <p:nvPr/>
          </p:nvSpPr>
          <p:spPr>
            <a:xfrm>
              <a:off x="8911500" y="3336060"/>
              <a:ext cx="110335" cy="110335"/>
            </a:xfrm>
            <a:prstGeom prst="ellipse">
              <a:avLst/>
            </a:prstGeom>
            <a:solidFill>
              <a:srgbClr val="7CAE00">
                <a:alpha val="40000"/>
              </a:srgbClr>
            </a:solidFill>
            <a:ln w="9000" cap="rnd">
              <a:solidFill>
                <a:srgbClr val="7CAE00">
                  <a:alpha val="40000"/>
                </a:srgbClr>
              </a:solidFill>
              <a:prstDash val="solid"/>
              <a:round/>
            </a:ln>
          </p:spPr>
          <p:txBody>
            <a:bodyPr/>
            <a:lstStyle/>
            <a:p/>
          </p:txBody>
        </p:sp>
        <p:sp>
          <p:nvSpPr>
            <p:cNvPr id="245" name="pt245"/>
            <p:cNvSpPr/>
            <p:nvPr/>
          </p:nvSpPr>
          <p:spPr>
            <a:xfrm>
              <a:off x="9363118" y="2930823"/>
              <a:ext cx="203507" cy="203507"/>
            </a:xfrm>
            <a:prstGeom prst="ellipse">
              <a:avLst/>
            </a:prstGeom>
            <a:solidFill>
              <a:srgbClr val="6BB100">
                <a:alpha val="40000"/>
              </a:srgbClr>
            </a:solidFill>
            <a:ln w="9000" cap="rnd">
              <a:solidFill>
                <a:srgbClr val="6BB100">
                  <a:alpha val="40000"/>
                </a:srgbClr>
              </a:solidFill>
              <a:prstDash val="solid"/>
              <a:round/>
            </a:ln>
          </p:spPr>
          <p:txBody>
            <a:bodyPr/>
            <a:lstStyle/>
            <a:p/>
          </p:txBody>
        </p:sp>
        <p:sp>
          <p:nvSpPr>
            <p:cNvPr id="246" name="pt246"/>
            <p:cNvSpPr/>
            <p:nvPr/>
          </p:nvSpPr>
          <p:spPr>
            <a:xfrm>
              <a:off x="9495402" y="2965282"/>
              <a:ext cx="74814" cy="74814"/>
            </a:xfrm>
            <a:prstGeom prst="ellipse">
              <a:avLst/>
            </a:prstGeom>
            <a:solidFill>
              <a:srgbClr val="00BA38">
                <a:alpha val="40000"/>
              </a:srgbClr>
            </a:solidFill>
            <a:ln w="9000" cap="rnd">
              <a:solidFill>
                <a:srgbClr val="00BA38">
                  <a:alpha val="40000"/>
                </a:srgbClr>
              </a:solidFill>
              <a:prstDash val="solid"/>
              <a:round/>
            </a:ln>
          </p:spPr>
          <p:txBody>
            <a:bodyPr/>
            <a:lstStyle/>
            <a:p/>
          </p:txBody>
        </p:sp>
        <p:sp>
          <p:nvSpPr>
            <p:cNvPr id="247" name="pt247"/>
            <p:cNvSpPr/>
            <p:nvPr/>
          </p:nvSpPr>
          <p:spPr>
            <a:xfrm>
              <a:off x="8742113" y="3975479"/>
              <a:ext cx="86779" cy="86779"/>
            </a:xfrm>
            <a:prstGeom prst="ellipse">
              <a:avLst/>
            </a:prstGeom>
            <a:solidFill>
              <a:srgbClr val="00BB4E">
                <a:alpha val="40000"/>
              </a:srgbClr>
            </a:solidFill>
            <a:ln w="9000" cap="rnd">
              <a:solidFill>
                <a:srgbClr val="00BB4E">
                  <a:alpha val="40000"/>
                </a:srgbClr>
              </a:solidFill>
              <a:prstDash val="solid"/>
              <a:round/>
            </a:ln>
          </p:spPr>
          <p:txBody>
            <a:bodyPr/>
            <a:lstStyle/>
            <a:p/>
          </p:txBody>
        </p:sp>
        <p:sp>
          <p:nvSpPr>
            <p:cNvPr id="248" name="pt248"/>
            <p:cNvSpPr/>
            <p:nvPr/>
          </p:nvSpPr>
          <p:spPr>
            <a:xfrm>
              <a:off x="8630255" y="4305613"/>
              <a:ext cx="84039" cy="84039"/>
            </a:xfrm>
            <a:prstGeom prst="ellipse">
              <a:avLst/>
            </a:prstGeom>
            <a:solidFill>
              <a:srgbClr val="39B600">
                <a:alpha val="40000"/>
              </a:srgbClr>
            </a:solidFill>
            <a:ln w="9000" cap="rnd">
              <a:solidFill>
                <a:srgbClr val="39B600">
                  <a:alpha val="40000"/>
                </a:srgbClr>
              </a:solidFill>
              <a:prstDash val="solid"/>
              <a:round/>
            </a:ln>
          </p:spPr>
          <p:txBody>
            <a:bodyPr/>
            <a:lstStyle/>
            <a:p/>
          </p:txBody>
        </p:sp>
        <p:sp>
          <p:nvSpPr>
            <p:cNvPr id="249" name="pt249"/>
            <p:cNvSpPr/>
            <p:nvPr/>
          </p:nvSpPr>
          <p:spPr>
            <a:xfrm>
              <a:off x="9114571" y="3029203"/>
              <a:ext cx="66522" cy="66522"/>
            </a:xfrm>
            <a:prstGeom prst="ellipse">
              <a:avLst/>
            </a:prstGeom>
            <a:solidFill>
              <a:srgbClr val="00BD5F">
                <a:alpha val="40000"/>
              </a:srgbClr>
            </a:solidFill>
            <a:ln w="9000" cap="rnd">
              <a:solidFill>
                <a:srgbClr val="00BD5F">
                  <a:alpha val="40000"/>
                </a:srgbClr>
              </a:solidFill>
              <a:prstDash val="solid"/>
              <a:round/>
            </a:ln>
          </p:spPr>
          <p:txBody>
            <a:bodyPr/>
            <a:lstStyle/>
            <a:p/>
          </p:txBody>
        </p:sp>
        <p:sp>
          <p:nvSpPr>
            <p:cNvPr id="250" name="pt250"/>
            <p:cNvSpPr/>
            <p:nvPr/>
          </p:nvSpPr>
          <p:spPr>
            <a:xfrm>
              <a:off x="9224369" y="3122677"/>
              <a:ext cx="118675" cy="118675"/>
            </a:xfrm>
            <a:prstGeom prst="ellipse">
              <a:avLst/>
            </a:prstGeom>
            <a:solidFill>
              <a:srgbClr val="00BE6F">
                <a:alpha val="40000"/>
              </a:srgbClr>
            </a:solidFill>
            <a:ln w="9000" cap="rnd">
              <a:solidFill>
                <a:srgbClr val="00BE6F">
                  <a:alpha val="40000"/>
                </a:srgbClr>
              </a:solidFill>
              <a:prstDash val="solid"/>
              <a:round/>
            </a:ln>
          </p:spPr>
          <p:txBody>
            <a:bodyPr/>
            <a:lstStyle/>
            <a:p/>
          </p:txBody>
        </p:sp>
        <p:sp>
          <p:nvSpPr>
            <p:cNvPr id="251" name="pt251"/>
            <p:cNvSpPr/>
            <p:nvPr/>
          </p:nvSpPr>
          <p:spPr>
            <a:xfrm>
              <a:off x="9452108" y="2832325"/>
              <a:ext cx="161402" cy="161402"/>
            </a:xfrm>
            <a:prstGeom prst="ellipse">
              <a:avLst/>
            </a:prstGeom>
            <a:solidFill>
              <a:srgbClr val="00BF7D">
                <a:alpha val="40000"/>
              </a:srgbClr>
            </a:solidFill>
            <a:ln w="9000" cap="rnd">
              <a:solidFill>
                <a:srgbClr val="00BF7D">
                  <a:alpha val="40000"/>
                </a:srgbClr>
              </a:solidFill>
              <a:prstDash val="solid"/>
              <a:round/>
            </a:ln>
          </p:spPr>
          <p:txBody>
            <a:bodyPr/>
            <a:lstStyle/>
            <a:p/>
          </p:txBody>
        </p:sp>
        <p:sp>
          <p:nvSpPr>
            <p:cNvPr id="252" name="pt252"/>
            <p:cNvSpPr/>
            <p:nvPr/>
          </p:nvSpPr>
          <p:spPr>
            <a:xfrm>
              <a:off x="9407317" y="3221365"/>
              <a:ext cx="160400" cy="160400"/>
            </a:xfrm>
            <a:prstGeom prst="ellipse">
              <a:avLst/>
            </a:prstGeom>
            <a:solidFill>
              <a:srgbClr val="00C08B">
                <a:alpha val="40000"/>
              </a:srgbClr>
            </a:solidFill>
            <a:ln w="9000" cap="rnd">
              <a:solidFill>
                <a:srgbClr val="00C08B">
                  <a:alpha val="40000"/>
                </a:srgbClr>
              </a:solidFill>
              <a:prstDash val="solid"/>
              <a:round/>
            </a:ln>
          </p:spPr>
          <p:txBody>
            <a:bodyPr/>
            <a:lstStyle/>
            <a:p/>
          </p:txBody>
        </p:sp>
        <p:sp>
          <p:nvSpPr>
            <p:cNvPr id="253" name="pt253"/>
            <p:cNvSpPr/>
            <p:nvPr/>
          </p:nvSpPr>
          <p:spPr>
            <a:xfrm>
              <a:off x="9357125" y="3022654"/>
              <a:ext cx="79620" cy="79620"/>
            </a:xfrm>
            <a:prstGeom prst="ellipse">
              <a:avLst/>
            </a:prstGeom>
            <a:solidFill>
              <a:srgbClr val="00C097">
                <a:alpha val="40000"/>
              </a:srgbClr>
            </a:solidFill>
            <a:ln w="9000" cap="rnd">
              <a:solidFill>
                <a:srgbClr val="00C097">
                  <a:alpha val="40000"/>
                </a:srgbClr>
              </a:solidFill>
              <a:prstDash val="solid"/>
              <a:round/>
            </a:ln>
          </p:spPr>
          <p:txBody>
            <a:bodyPr/>
            <a:lstStyle/>
            <a:p/>
          </p:txBody>
        </p:sp>
        <p:sp>
          <p:nvSpPr>
            <p:cNvPr id="254" name="pt254"/>
            <p:cNvSpPr/>
            <p:nvPr/>
          </p:nvSpPr>
          <p:spPr>
            <a:xfrm>
              <a:off x="9388642" y="3218094"/>
              <a:ext cx="107167" cy="107167"/>
            </a:xfrm>
            <a:prstGeom prst="ellipse">
              <a:avLst/>
            </a:prstGeom>
            <a:solidFill>
              <a:srgbClr val="00C1A3">
                <a:alpha val="40000"/>
              </a:srgbClr>
            </a:solidFill>
            <a:ln w="9000" cap="rnd">
              <a:solidFill>
                <a:srgbClr val="00C1A3">
                  <a:alpha val="40000"/>
                </a:srgbClr>
              </a:solidFill>
              <a:prstDash val="solid"/>
              <a:round/>
            </a:ln>
          </p:spPr>
          <p:txBody>
            <a:bodyPr/>
            <a:lstStyle/>
            <a:p/>
          </p:txBody>
        </p:sp>
        <p:sp>
          <p:nvSpPr>
            <p:cNvPr id="255" name="pt255"/>
            <p:cNvSpPr/>
            <p:nvPr/>
          </p:nvSpPr>
          <p:spPr>
            <a:xfrm>
              <a:off x="9472183" y="2852401"/>
              <a:ext cx="121250" cy="121250"/>
            </a:xfrm>
            <a:prstGeom prst="ellipse">
              <a:avLst/>
            </a:prstGeom>
            <a:solidFill>
              <a:srgbClr val="00C0AF">
                <a:alpha val="40000"/>
              </a:srgbClr>
            </a:solidFill>
            <a:ln w="9000" cap="rnd">
              <a:solidFill>
                <a:srgbClr val="00C0AF">
                  <a:alpha val="40000"/>
                </a:srgbClr>
              </a:solidFill>
              <a:prstDash val="solid"/>
              <a:round/>
            </a:ln>
          </p:spPr>
          <p:txBody>
            <a:bodyPr/>
            <a:lstStyle/>
            <a:p/>
          </p:txBody>
        </p:sp>
        <p:sp>
          <p:nvSpPr>
            <p:cNvPr id="256" name="pt256"/>
            <p:cNvSpPr/>
            <p:nvPr/>
          </p:nvSpPr>
          <p:spPr>
            <a:xfrm>
              <a:off x="8898625" y="3405606"/>
              <a:ext cx="90794" cy="90794"/>
            </a:xfrm>
            <a:prstGeom prst="ellipse">
              <a:avLst/>
            </a:prstGeom>
            <a:solidFill>
              <a:srgbClr val="00C0BA">
                <a:alpha val="40000"/>
              </a:srgbClr>
            </a:solidFill>
            <a:ln w="9000" cap="rnd">
              <a:solidFill>
                <a:srgbClr val="00C0BA">
                  <a:alpha val="40000"/>
                </a:srgbClr>
              </a:solidFill>
              <a:prstDash val="solid"/>
              <a:round/>
            </a:ln>
          </p:spPr>
          <p:txBody>
            <a:bodyPr/>
            <a:lstStyle/>
            <a:p/>
          </p:txBody>
        </p:sp>
        <p:sp>
          <p:nvSpPr>
            <p:cNvPr id="257" name="pt257"/>
            <p:cNvSpPr/>
            <p:nvPr/>
          </p:nvSpPr>
          <p:spPr>
            <a:xfrm>
              <a:off x="8896483" y="3642565"/>
              <a:ext cx="95079" cy="95079"/>
            </a:xfrm>
            <a:prstGeom prst="ellipse">
              <a:avLst/>
            </a:prstGeom>
            <a:solidFill>
              <a:srgbClr val="00BFC4">
                <a:alpha val="40000"/>
              </a:srgbClr>
            </a:solidFill>
            <a:ln w="9000" cap="rnd">
              <a:solidFill>
                <a:srgbClr val="00BFC4">
                  <a:alpha val="40000"/>
                </a:srgbClr>
              </a:solidFill>
              <a:prstDash val="solid"/>
              <a:round/>
            </a:ln>
          </p:spPr>
          <p:txBody>
            <a:bodyPr/>
            <a:lstStyle/>
            <a:p/>
          </p:txBody>
        </p:sp>
        <p:sp>
          <p:nvSpPr>
            <p:cNvPr id="258" name="pt258"/>
            <p:cNvSpPr/>
            <p:nvPr/>
          </p:nvSpPr>
          <p:spPr>
            <a:xfrm>
              <a:off x="9182149" y="2969068"/>
              <a:ext cx="67241" cy="67241"/>
            </a:xfrm>
            <a:prstGeom prst="ellipse">
              <a:avLst/>
            </a:prstGeom>
            <a:solidFill>
              <a:srgbClr val="C77CFF">
                <a:alpha val="40000"/>
              </a:srgbClr>
            </a:solidFill>
            <a:ln w="9000" cap="rnd">
              <a:solidFill>
                <a:srgbClr val="C77CFF">
                  <a:alpha val="40000"/>
                </a:srgbClr>
              </a:solidFill>
              <a:prstDash val="solid"/>
              <a:round/>
            </a:ln>
          </p:spPr>
          <p:txBody>
            <a:bodyPr/>
            <a:lstStyle/>
            <a:p/>
          </p:txBody>
        </p:sp>
        <p:sp>
          <p:nvSpPr>
            <p:cNvPr id="259" name="pt259"/>
            <p:cNvSpPr/>
            <p:nvPr/>
          </p:nvSpPr>
          <p:spPr>
            <a:xfrm>
              <a:off x="9465319" y="2845536"/>
              <a:ext cx="134979" cy="134979"/>
            </a:xfrm>
            <a:prstGeom prst="ellipse">
              <a:avLst/>
            </a:prstGeom>
            <a:solidFill>
              <a:srgbClr val="00A7FF">
                <a:alpha val="40000"/>
              </a:srgbClr>
            </a:solidFill>
            <a:ln w="9000" cap="rnd">
              <a:solidFill>
                <a:srgbClr val="00A7FF">
                  <a:alpha val="40000"/>
                </a:srgbClr>
              </a:solidFill>
              <a:prstDash val="solid"/>
              <a:round/>
            </a:ln>
          </p:spPr>
          <p:txBody>
            <a:bodyPr/>
            <a:lstStyle/>
            <a:p/>
          </p:txBody>
        </p:sp>
        <p:sp>
          <p:nvSpPr>
            <p:cNvPr id="260" name="pt260"/>
            <p:cNvSpPr/>
            <p:nvPr/>
          </p:nvSpPr>
          <p:spPr>
            <a:xfrm>
              <a:off x="9497756" y="2877973"/>
              <a:ext cx="70105" cy="70105"/>
            </a:xfrm>
            <a:prstGeom prst="ellipse">
              <a:avLst/>
            </a:prstGeom>
            <a:solidFill>
              <a:srgbClr val="00BCD8">
                <a:alpha val="40000"/>
              </a:srgbClr>
            </a:solidFill>
            <a:ln w="9000" cap="rnd">
              <a:solidFill>
                <a:srgbClr val="00BCD8">
                  <a:alpha val="40000"/>
                </a:srgbClr>
              </a:solidFill>
              <a:prstDash val="solid"/>
              <a:round/>
            </a:ln>
          </p:spPr>
          <p:txBody>
            <a:bodyPr/>
            <a:lstStyle/>
            <a:p/>
          </p:txBody>
        </p:sp>
        <p:sp>
          <p:nvSpPr>
            <p:cNvPr id="261" name="pt261"/>
            <p:cNvSpPr/>
            <p:nvPr/>
          </p:nvSpPr>
          <p:spPr>
            <a:xfrm>
              <a:off x="8915670" y="3593815"/>
              <a:ext cx="192578" cy="192578"/>
            </a:xfrm>
            <a:prstGeom prst="ellipse">
              <a:avLst/>
            </a:prstGeom>
            <a:solidFill>
              <a:srgbClr val="00B4F0">
                <a:alpha val="40000"/>
              </a:srgbClr>
            </a:solidFill>
            <a:ln w="9000" cap="rnd">
              <a:solidFill>
                <a:srgbClr val="00B4F0">
                  <a:alpha val="40000"/>
                </a:srgbClr>
              </a:solidFill>
              <a:prstDash val="solid"/>
              <a:round/>
            </a:ln>
          </p:spPr>
          <p:txBody>
            <a:bodyPr/>
            <a:lstStyle/>
            <a:p/>
          </p:txBody>
        </p:sp>
        <p:sp>
          <p:nvSpPr>
            <p:cNvPr id="262" name="pt262"/>
            <p:cNvSpPr/>
            <p:nvPr/>
          </p:nvSpPr>
          <p:spPr>
            <a:xfrm>
              <a:off x="9250834" y="3298580"/>
              <a:ext cx="65745" cy="65745"/>
            </a:xfrm>
            <a:prstGeom prst="ellipse">
              <a:avLst/>
            </a:prstGeom>
            <a:solidFill>
              <a:srgbClr val="00BAE0">
                <a:alpha val="40000"/>
              </a:srgbClr>
            </a:solidFill>
            <a:ln w="9000" cap="rnd">
              <a:solidFill>
                <a:srgbClr val="00BAE0">
                  <a:alpha val="40000"/>
                </a:srgbClr>
              </a:solidFill>
              <a:prstDash val="solid"/>
              <a:round/>
            </a:ln>
          </p:spPr>
          <p:txBody>
            <a:bodyPr/>
            <a:lstStyle/>
            <a:p/>
          </p:txBody>
        </p:sp>
        <p:sp>
          <p:nvSpPr>
            <p:cNvPr id="263" name="pt263"/>
            <p:cNvSpPr/>
            <p:nvPr/>
          </p:nvSpPr>
          <p:spPr>
            <a:xfrm>
              <a:off x="8906523" y="3592830"/>
              <a:ext cx="74997" cy="74997"/>
            </a:xfrm>
            <a:prstGeom prst="ellipse">
              <a:avLst/>
            </a:prstGeom>
            <a:solidFill>
              <a:srgbClr val="7E96FF">
                <a:alpha val="40000"/>
              </a:srgbClr>
            </a:solidFill>
            <a:ln w="9000" cap="rnd">
              <a:solidFill>
                <a:srgbClr val="7E96FF">
                  <a:alpha val="40000"/>
                </a:srgbClr>
              </a:solidFill>
              <a:prstDash val="solid"/>
              <a:round/>
            </a:ln>
          </p:spPr>
          <p:txBody>
            <a:bodyPr/>
            <a:lstStyle/>
            <a:p/>
          </p:txBody>
        </p:sp>
        <p:sp>
          <p:nvSpPr>
            <p:cNvPr id="264" name="pt264"/>
            <p:cNvSpPr/>
            <p:nvPr/>
          </p:nvSpPr>
          <p:spPr>
            <a:xfrm>
              <a:off x="7798991" y="4850215"/>
              <a:ext cx="70790" cy="70790"/>
            </a:xfrm>
            <a:prstGeom prst="ellipse">
              <a:avLst/>
            </a:prstGeom>
            <a:solidFill>
              <a:srgbClr val="00ACFC">
                <a:alpha val="40000"/>
              </a:srgbClr>
            </a:solidFill>
            <a:ln w="9000" cap="rnd">
              <a:solidFill>
                <a:srgbClr val="00ACFC">
                  <a:alpha val="40000"/>
                </a:srgbClr>
              </a:solidFill>
              <a:prstDash val="solid"/>
              <a:round/>
            </a:ln>
          </p:spPr>
          <p:txBody>
            <a:bodyPr/>
            <a:lstStyle/>
            <a:p/>
          </p:txBody>
        </p:sp>
        <p:sp>
          <p:nvSpPr>
            <p:cNvPr id="265" name="pt265"/>
            <p:cNvSpPr/>
            <p:nvPr/>
          </p:nvSpPr>
          <p:spPr>
            <a:xfrm>
              <a:off x="9428358" y="2876512"/>
              <a:ext cx="73027" cy="73027"/>
            </a:xfrm>
            <a:prstGeom prst="ellipse">
              <a:avLst/>
            </a:prstGeom>
            <a:solidFill>
              <a:srgbClr val="00B7E9">
                <a:alpha val="40000"/>
              </a:srgbClr>
            </a:solidFill>
            <a:ln w="9000" cap="rnd">
              <a:solidFill>
                <a:srgbClr val="00B7E9">
                  <a:alpha val="40000"/>
                </a:srgbClr>
              </a:solidFill>
              <a:prstDash val="solid"/>
              <a:round/>
            </a:ln>
          </p:spPr>
          <p:txBody>
            <a:bodyPr/>
            <a:lstStyle/>
            <a:p/>
          </p:txBody>
        </p:sp>
        <p:sp>
          <p:nvSpPr>
            <p:cNvPr id="266" name="pt266"/>
            <p:cNvSpPr/>
            <p:nvPr/>
          </p:nvSpPr>
          <p:spPr>
            <a:xfrm>
              <a:off x="9403296" y="2911226"/>
              <a:ext cx="123150" cy="123150"/>
            </a:xfrm>
            <a:prstGeom prst="ellipse">
              <a:avLst/>
            </a:prstGeom>
            <a:solidFill>
              <a:srgbClr val="00BECE">
                <a:alpha val="40000"/>
              </a:srgbClr>
            </a:solidFill>
            <a:ln w="9000" cap="rnd">
              <a:solidFill>
                <a:srgbClr val="00BECE">
                  <a:alpha val="40000"/>
                </a:srgbClr>
              </a:solidFill>
              <a:prstDash val="solid"/>
              <a:round/>
            </a:ln>
          </p:spPr>
          <p:txBody>
            <a:bodyPr/>
            <a:lstStyle/>
            <a:p/>
          </p:txBody>
        </p:sp>
        <p:sp>
          <p:nvSpPr>
            <p:cNvPr id="267" name="pt267"/>
            <p:cNvSpPr/>
            <p:nvPr/>
          </p:nvSpPr>
          <p:spPr>
            <a:xfrm>
              <a:off x="9194360" y="3436835"/>
              <a:ext cx="88111" cy="88111"/>
            </a:xfrm>
            <a:prstGeom prst="ellipse">
              <a:avLst/>
            </a:prstGeom>
            <a:solidFill>
              <a:srgbClr val="35A2FF">
                <a:alpha val="40000"/>
              </a:srgbClr>
            </a:solidFill>
            <a:ln w="9000" cap="rnd">
              <a:solidFill>
                <a:srgbClr val="35A2FF">
                  <a:alpha val="40000"/>
                </a:srgbClr>
              </a:solidFill>
              <a:prstDash val="solid"/>
              <a:round/>
            </a:ln>
          </p:spPr>
          <p:txBody>
            <a:bodyPr/>
            <a:lstStyle/>
            <a:p/>
          </p:txBody>
        </p:sp>
        <p:sp>
          <p:nvSpPr>
            <p:cNvPr id="268" name="pt268"/>
            <p:cNvSpPr/>
            <p:nvPr/>
          </p:nvSpPr>
          <p:spPr>
            <a:xfrm>
              <a:off x="9501207" y="2881425"/>
              <a:ext cx="63202" cy="63202"/>
            </a:xfrm>
            <a:prstGeom prst="ellipse">
              <a:avLst/>
            </a:prstGeom>
            <a:solidFill>
              <a:srgbClr val="619CFF">
                <a:alpha val="40000"/>
              </a:srgbClr>
            </a:solidFill>
            <a:ln w="9000" cap="rnd">
              <a:solidFill>
                <a:srgbClr val="619CFF">
                  <a:alpha val="40000"/>
                </a:srgbClr>
              </a:solidFill>
              <a:prstDash val="solid"/>
              <a:round/>
            </a:ln>
          </p:spPr>
          <p:txBody>
            <a:bodyPr/>
            <a:lstStyle/>
            <a:p/>
          </p:txBody>
        </p:sp>
        <p:sp>
          <p:nvSpPr>
            <p:cNvPr id="269" name="pt269"/>
            <p:cNvSpPr/>
            <p:nvPr/>
          </p:nvSpPr>
          <p:spPr>
            <a:xfrm>
              <a:off x="9128255" y="3266583"/>
              <a:ext cx="129738" cy="129738"/>
            </a:xfrm>
            <a:prstGeom prst="ellipse">
              <a:avLst/>
            </a:prstGeom>
            <a:solidFill>
              <a:srgbClr val="A889FF">
                <a:alpha val="40000"/>
              </a:srgbClr>
            </a:solidFill>
            <a:ln w="9000" cap="rnd">
              <a:solidFill>
                <a:srgbClr val="A889FF">
                  <a:alpha val="40000"/>
                </a:srgbClr>
              </a:solidFill>
              <a:prstDash val="solid"/>
              <a:round/>
            </a:ln>
          </p:spPr>
          <p:txBody>
            <a:bodyPr/>
            <a:lstStyle/>
            <a:p/>
          </p:txBody>
        </p:sp>
        <p:sp>
          <p:nvSpPr>
            <p:cNvPr id="270" name="pt270"/>
            <p:cNvSpPr/>
            <p:nvPr/>
          </p:nvSpPr>
          <p:spPr>
            <a:xfrm>
              <a:off x="9032403" y="3298444"/>
              <a:ext cx="185569" cy="185569"/>
            </a:xfrm>
            <a:prstGeom prst="ellipse">
              <a:avLst/>
            </a:prstGeom>
            <a:solidFill>
              <a:srgbClr val="B983FF">
                <a:alpha val="40000"/>
              </a:srgbClr>
            </a:solidFill>
            <a:ln w="9000" cap="rnd">
              <a:solidFill>
                <a:srgbClr val="B983FF">
                  <a:alpha val="40000"/>
                </a:srgbClr>
              </a:solidFill>
              <a:prstDash val="solid"/>
              <a:round/>
            </a:ln>
          </p:spPr>
          <p:txBody>
            <a:bodyPr/>
            <a:lstStyle/>
            <a:p/>
          </p:txBody>
        </p:sp>
        <p:sp>
          <p:nvSpPr>
            <p:cNvPr id="271" name="pt271"/>
            <p:cNvSpPr/>
            <p:nvPr/>
          </p:nvSpPr>
          <p:spPr>
            <a:xfrm>
              <a:off x="9122147" y="3223346"/>
              <a:ext cx="96663" cy="96663"/>
            </a:xfrm>
            <a:prstGeom prst="ellipse">
              <a:avLst/>
            </a:prstGeom>
            <a:solidFill>
              <a:srgbClr val="9590FF">
                <a:alpha val="40000"/>
              </a:srgbClr>
            </a:solidFill>
            <a:ln w="9000" cap="rnd">
              <a:solidFill>
                <a:srgbClr val="9590FF">
                  <a:alpha val="40000"/>
                </a:srgbClr>
              </a:solidFill>
              <a:prstDash val="solid"/>
              <a:round/>
            </a:ln>
          </p:spPr>
          <p:txBody>
            <a:bodyPr/>
            <a:lstStyle/>
            <a:p/>
          </p:txBody>
        </p:sp>
        <p:sp>
          <p:nvSpPr>
            <p:cNvPr id="272" name="pt272"/>
            <p:cNvSpPr/>
            <p:nvPr/>
          </p:nvSpPr>
          <p:spPr>
            <a:xfrm>
              <a:off x="9257449" y="2864123"/>
              <a:ext cx="97806" cy="97806"/>
            </a:xfrm>
            <a:prstGeom prst="ellipse">
              <a:avLst/>
            </a:prstGeom>
            <a:solidFill>
              <a:srgbClr val="F564E3">
                <a:alpha val="40000"/>
              </a:srgbClr>
            </a:solidFill>
            <a:ln w="9000" cap="rnd">
              <a:solidFill>
                <a:srgbClr val="F564E3">
                  <a:alpha val="40000"/>
                </a:srgbClr>
              </a:solidFill>
              <a:prstDash val="solid"/>
              <a:round/>
            </a:ln>
          </p:spPr>
          <p:txBody>
            <a:bodyPr/>
            <a:lstStyle/>
            <a:p/>
          </p:txBody>
        </p:sp>
        <p:sp>
          <p:nvSpPr>
            <p:cNvPr id="273" name="pt273"/>
            <p:cNvSpPr/>
            <p:nvPr/>
          </p:nvSpPr>
          <p:spPr>
            <a:xfrm>
              <a:off x="9486915" y="2956795"/>
              <a:ext cx="91788" cy="91788"/>
            </a:xfrm>
            <a:prstGeom prst="ellipse">
              <a:avLst/>
            </a:prstGeom>
            <a:solidFill>
              <a:srgbClr val="56B300">
                <a:alpha val="40000"/>
              </a:srgbClr>
            </a:solidFill>
            <a:ln w="9000" cap="rnd">
              <a:solidFill>
                <a:srgbClr val="56B300">
                  <a:alpha val="40000"/>
                </a:srgbClr>
              </a:solidFill>
              <a:prstDash val="solid"/>
              <a:round/>
            </a:ln>
          </p:spPr>
          <p:txBody>
            <a:bodyPr/>
            <a:lstStyle/>
            <a:p/>
          </p:txBody>
        </p:sp>
        <p:sp>
          <p:nvSpPr>
            <p:cNvPr id="274" name="pt274"/>
            <p:cNvSpPr/>
            <p:nvPr/>
          </p:nvSpPr>
          <p:spPr>
            <a:xfrm>
              <a:off x="9150409" y="3228963"/>
              <a:ext cx="85429" cy="85429"/>
            </a:xfrm>
            <a:prstGeom prst="ellipse">
              <a:avLst/>
            </a:prstGeom>
            <a:solidFill>
              <a:srgbClr val="E76BF3">
                <a:alpha val="40000"/>
              </a:srgbClr>
            </a:solidFill>
            <a:ln w="9000" cap="rnd">
              <a:solidFill>
                <a:srgbClr val="E76BF3">
                  <a:alpha val="40000"/>
                </a:srgbClr>
              </a:solidFill>
              <a:prstDash val="solid"/>
              <a:round/>
            </a:ln>
          </p:spPr>
          <p:txBody>
            <a:bodyPr/>
            <a:lstStyle/>
            <a:p/>
          </p:txBody>
        </p:sp>
        <p:sp>
          <p:nvSpPr>
            <p:cNvPr id="275" name="pt275"/>
            <p:cNvSpPr/>
            <p:nvPr/>
          </p:nvSpPr>
          <p:spPr>
            <a:xfrm>
              <a:off x="8862417" y="3922779"/>
              <a:ext cx="72628" cy="72628"/>
            </a:xfrm>
            <a:prstGeom prst="ellipse">
              <a:avLst/>
            </a:prstGeom>
            <a:solidFill>
              <a:srgbClr val="FA62DB">
                <a:alpha val="40000"/>
              </a:srgbClr>
            </a:solidFill>
            <a:ln w="9000" cap="rnd">
              <a:solidFill>
                <a:srgbClr val="FA62DB">
                  <a:alpha val="40000"/>
                </a:srgbClr>
              </a:solidFill>
              <a:prstDash val="solid"/>
              <a:round/>
            </a:ln>
          </p:spPr>
          <p:txBody>
            <a:bodyPr/>
            <a:lstStyle/>
            <a:p/>
          </p:txBody>
        </p:sp>
        <p:sp>
          <p:nvSpPr>
            <p:cNvPr id="276" name="pt276"/>
            <p:cNvSpPr/>
            <p:nvPr/>
          </p:nvSpPr>
          <p:spPr>
            <a:xfrm>
              <a:off x="9176462" y="3411696"/>
              <a:ext cx="78614" cy="78614"/>
            </a:xfrm>
            <a:prstGeom prst="ellipse">
              <a:avLst/>
            </a:prstGeom>
            <a:solidFill>
              <a:srgbClr val="00B816">
                <a:alpha val="40000"/>
              </a:srgbClr>
            </a:solidFill>
            <a:ln w="9000" cap="rnd">
              <a:solidFill>
                <a:srgbClr val="00B816">
                  <a:alpha val="40000"/>
                </a:srgbClr>
              </a:solidFill>
              <a:prstDash val="solid"/>
              <a:round/>
            </a:ln>
          </p:spPr>
          <p:txBody>
            <a:bodyPr/>
            <a:lstStyle/>
            <a:p/>
          </p:txBody>
        </p:sp>
        <p:sp>
          <p:nvSpPr>
            <p:cNvPr id="277" name="pt277"/>
            <p:cNvSpPr/>
            <p:nvPr/>
          </p:nvSpPr>
          <p:spPr>
            <a:xfrm>
              <a:off x="9330426" y="2936180"/>
              <a:ext cx="133017" cy="133017"/>
            </a:xfrm>
            <a:prstGeom prst="ellipse">
              <a:avLst/>
            </a:prstGeom>
            <a:solidFill>
              <a:srgbClr val="FD61D1">
                <a:alpha val="40000"/>
              </a:srgbClr>
            </a:solidFill>
            <a:ln w="9000" cap="rnd">
              <a:solidFill>
                <a:srgbClr val="FD61D1">
                  <a:alpha val="40000"/>
                </a:srgbClr>
              </a:solidFill>
              <a:prstDash val="solid"/>
              <a:round/>
            </a:ln>
          </p:spPr>
          <p:txBody>
            <a:bodyPr/>
            <a:lstStyle/>
            <a:p/>
          </p:txBody>
        </p:sp>
        <p:sp>
          <p:nvSpPr>
            <p:cNvPr id="278" name="pt278"/>
            <p:cNvSpPr/>
            <p:nvPr/>
          </p:nvSpPr>
          <p:spPr>
            <a:xfrm>
              <a:off x="9483246" y="2863464"/>
              <a:ext cx="99124" cy="99124"/>
            </a:xfrm>
            <a:prstGeom prst="ellipse">
              <a:avLst/>
            </a:prstGeom>
            <a:solidFill>
              <a:srgbClr val="FF67A4">
                <a:alpha val="40000"/>
              </a:srgbClr>
            </a:solidFill>
            <a:ln w="9000" cap="rnd">
              <a:solidFill>
                <a:srgbClr val="FF67A4">
                  <a:alpha val="40000"/>
                </a:srgbClr>
              </a:solidFill>
              <a:prstDash val="solid"/>
              <a:round/>
            </a:ln>
          </p:spPr>
          <p:txBody>
            <a:bodyPr/>
            <a:lstStyle/>
            <a:p/>
          </p:txBody>
        </p:sp>
        <p:sp>
          <p:nvSpPr>
            <p:cNvPr id="279" name="pt279"/>
            <p:cNvSpPr/>
            <p:nvPr/>
          </p:nvSpPr>
          <p:spPr>
            <a:xfrm>
              <a:off x="9498989" y="2879207"/>
              <a:ext cx="67638" cy="67638"/>
            </a:xfrm>
            <a:prstGeom prst="ellipse">
              <a:avLst/>
            </a:prstGeom>
            <a:solidFill>
              <a:srgbClr val="FF61C7">
                <a:alpha val="40000"/>
              </a:srgbClr>
            </a:solidFill>
            <a:ln w="9000" cap="rnd">
              <a:solidFill>
                <a:srgbClr val="FF61C7">
                  <a:alpha val="40000"/>
                </a:srgbClr>
              </a:solidFill>
              <a:prstDash val="solid"/>
              <a:round/>
            </a:ln>
          </p:spPr>
          <p:txBody>
            <a:bodyPr/>
            <a:lstStyle/>
            <a:p/>
          </p:txBody>
        </p:sp>
        <p:sp>
          <p:nvSpPr>
            <p:cNvPr id="280" name="pt280"/>
            <p:cNvSpPr/>
            <p:nvPr/>
          </p:nvSpPr>
          <p:spPr>
            <a:xfrm>
              <a:off x="8840202" y="3445008"/>
              <a:ext cx="71765" cy="71765"/>
            </a:xfrm>
            <a:prstGeom prst="ellipse">
              <a:avLst/>
            </a:prstGeom>
            <a:solidFill>
              <a:srgbClr val="FE6E8A">
                <a:alpha val="40000"/>
              </a:srgbClr>
            </a:solidFill>
            <a:ln w="9000" cap="rnd">
              <a:solidFill>
                <a:srgbClr val="FE6E8A">
                  <a:alpha val="40000"/>
                </a:srgbClr>
              </a:solidFill>
              <a:prstDash val="solid"/>
              <a:round/>
            </a:ln>
          </p:spPr>
          <p:txBody>
            <a:bodyPr/>
            <a:lstStyle/>
            <a:p/>
          </p:txBody>
        </p:sp>
        <p:sp>
          <p:nvSpPr>
            <p:cNvPr id="281" name="pt281"/>
            <p:cNvSpPr/>
            <p:nvPr/>
          </p:nvSpPr>
          <p:spPr>
            <a:xfrm>
              <a:off x="9021959" y="3310646"/>
              <a:ext cx="161164" cy="161164"/>
            </a:xfrm>
            <a:prstGeom prst="ellipse">
              <a:avLst/>
            </a:prstGeom>
            <a:solidFill>
              <a:srgbClr val="EF67EC">
                <a:alpha val="40000"/>
              </a:srgbClr>
            </a:solidFill>
            <a:ln w="9000" cap="rnd">
              <a:solidFill>
                <a:srgbClr val="EF67EC">
                  <a:alpha val="40000"/>
                </a:srgbClr>
              </a:solidFill>
              <a:prstDash val="solid"/>
              <a:round/>
            </a:ln>
          </p:spPr>
          <p:txBody>
            <a:bodyPr/>
            <a:lstStyle/>
            <a:p/>
          </p:txBody>
        </p:sp>
        <p:sp>
          <p:nvSpPr>
            <p:cNvPr id="282" name="pt282"/>
            <p:cNvSpPr/>
            <p:nvPr/>
          </p:nvSpPr>
          <p:spPr>
            <a:xfrm>
              <a:off x="9414701" y="2892743"/>
              <a:ext cx="100341" cy="100341"/>
            </a:xfrm>
            <a:prstGeom prst="ellipse">
              <a:avLst/>
            </a:prstGeom>
            <a:solidFill>
              <a:srgbClr val="FF62BC">
                <a:alpha val="40000"/>
              </a:srgbClr>
            </a:solidFill>
            <a:ln w="9000" cap="rnd">
              <a:solidFill>
                <a:srgbClr val="FF62BC">
                  <a:alpha val="40000"/>
                </a:srgbClr>
              </a:solidFill>
              <a:prstDash val="solid"/>
              <a:round/>
            </a:ln>
          </p:spPr>
          <p:txBody>
            <a:bodyPr/>
            <a:lstStyle/>
            <a:p/>
          </p:txBody>
        </p:sp>
        <p:sp>
          <p:nvSpPr>
            <p:cNvPr id="283" name="pt283"/>
            <p:cNvSpPr/>
            <p:nvPr/>
          </p:nvSpPr>
          <p:spPr>
            <a:xfrm>
              <a:off x="9363681" y="2894256"/>
              <a:ext cx="157091" cy="157091"/>
            </a:xfrm>
            <a:prstGeom prst="ellipse">
              <a:avLst/>
            </a:prstGeom>
            <a:solidFill>
              <a:srgbClr val="FF64B0">
                <a:alpha val="40000"/>
              </a:srgbClr>
            </a:solidFill>
            <a:ln w="9000" cap="rnd">
              <a:solidFill>
                <a:srgbClr val="FF64B0">
                  <a:alpha val="40000"/>
                </a:srgbClr>
              </a:solidFill>
              <a:prstDash val="solid"/>
              <a:round/>
            </a:ln>
          </p:spPr>
          <p:txBody>
            <a:bodyPr/>
            <a:lstStyle/>
            <a:p/>
          </p:txBody>
        </p:sp>
        <p:sp>
          <p:nvSpPr>
            <p:cNvPr id="284" name="pt284"/>
            <p:cNvSpPr/>
            <p:nvPr/>
          </p:nvSpPr>
          <p:spPr>
            <a:xfrm>
              <a:off x="9477921" y="2970447"/>
              <a:ext cx="64483" cy="64483"/>
            </a:xfrm>
            <a:prstGeom prst="ellipse">
              <a:avLst/>
            </a:prstGeom>
            <a:solidFill>
              <a:srgbClr val="FF6A98">
                <a:alpha val="40000"/>
              </a:srgbClr>
            </a:solidFill>
            <a:ln w="9000" cap="rnd">
              <a:solidFill>
                <a:srgbClr val="FF6A98">
                  <a:alpha val="40000"/>
                </a:srgbClr>
              </a:solidFill>
              <a:prstDash val="solid"/>
              <a:round/>
            </a:ln>
          </p:spPr>
          <p:txBody>
            <a:bodyPr/>
            <a:lstStyle/>
            <a:p/>
          </p:txBody>
        </p:sp>
        <p:sp>
          <p:nvSpPr>
            <p:cNvPr id="285" name="pt285"/>
            <p:cNvSpPr/>
            <p:nvPr/>
          </p:nvSpPr>
          <p:spPr>
            <a:xfrm>
              <a:off x="9295824" y="2879852"/>
              <a:ext cx="66347" cy="66347"/>
            </a:xfrm>
            <a:prstGeom prst="ellipse">
              <a:avLst/>
            </a:prstGeom>
            <a:solidFill>
              <a:srgbClr val="D376FF">
                <a:alpha val="40000"/>
              </a:srgbClr>
            </a:solidFill>
            <a:ln w="9000" cap="rnd">
              <a:solidFill>
                <a:srgbClr val="D376FF">
                  <a:alpha val="40000"/>
                </a:srgbClr>
              </a:solidFill>
              <a:prstDash val="solid"/>
              <a:round/>
            </a:ln>
          </p:spPr>
          <p:txBody>
            <a:bodyPr/>
            <a:lstStyle/>
            <a:p/>
          </p:txBody>
        </p:sp>
        <p:sp>
          <p:nvSpPr>
            <p:cNvPr id="286" name="pt286"/>
            <p:cNvSpPr/>
            <p:nvPr/>
          </p:nvSpPr>
          <p:spPr>
            <a:xfrm>
              <a:off x="8769654" y="3031212"/>
              <a:ext cx="122279" cy="122279"/>
            </a:xfrm>
            <a:prstGeom prst="ellipse">
              <a:avLst/>
            </a:prstGeom>
            <a:solidFill>
              <a:srgbClr val="FB727C">
                <a:alpha val="40000"/>
              </a:srgbClr>
            </a:solidFill>
            <a:ln w="9000" cap="rnd">
              <a:solidFill>
                <a:srgbClr val="FB727C">
                  <a:alpha val="40000"/>
                </a:srgbClr>
              </a:solidFill>
              <a:prstDash val="solid"/>
              <a:round/>
            </a:ln>
          </p:spPr>
          <p:txBody>
            <a:bodyPr/>
            <a:lstStyle/>
            <a:p/>
          </p:txBody>
        </p:sp>
        <p:sp>
          <p:nvSpPr>
            <p:cNvPr id="287" name="pt287"/>
            <p:cNvSpPr/>
            <p:nvPr/>
          </p:nvSpPr>
          <p:spPr>
            <a:xfrm>
              <a:off x="9226110" y="2967738"/>
              <a:ext cx="69902" cy="69902"/>
            </a:xfrm>
            <a:prstGeom prst="ellipse">
              <a:avLst/>
            </a:prstGeom>
            <a:solidFill>
              <a:srgbClr val="DE70F9">
                <a:alpha val="40000"/>
              </a:srgbClr>
            </a:solidFill>
            <a:ln w="9000" cap="rnd">
              <a:solidFill>
                <a:srgbClr val="DE70F9">
                  <a:alpha val="40000"/>
                </a:srgbClr>
              </a:solidFill>
              <a:prstDash val="solid"/>
              <a:round/>
            </a:ln>
          </p:spPr>
          <p:txBody>
            <a:bodyPr/>
            <a:lstStyle/>
            <a:p/>
          </p:txBody>
        </p:sp>
        <p:sp>
          <p:nvSpPr>
            <p:cNvPr id="288" name="pl288"/>
            <p:cNvSpPr/>
            <p:nvPr/>
          </p:nvSpPr>
          <p:spPr>
            <a:xfrm>
              <a:off x="7149355" y="1949149"/>
              <a:ext cx="3113775" cy="4109550"/>
            </a:xfrm>
            <a:custGeom>
              <a:avLst/>
              <a:pathLst>
                <a:path w="3113775" h="4109550">
                  <a:moveTo>
                    <a:pt x="0" y="4109550"/>
                  </a:moveTo>
                  <a:lnTo>
                    <a:pt x="3113775" y="0"/>
                  </a:lnTo>
                </a:path>
              </a:pathLst>
            </a:custGeom>
            <a:ln w="13550" cap="flat">
              <a:solidFill>
                <a:srgbClr val="000000">
                  <a:alpha val="25098"/>
                </a:srgbClr>
              </a:solidFill>
              <a:prstDash val="solid"/>
              <a:round/>
            </a:ln>
          </p:spPr>
          <p:txBody>
            <a:bodyPr/>
            <a:lstStyle/>
            <a:p/>
          </p:txBody>
        </p:sp>
        <p:sp>
          <p:nvSpPr>
            <p:cNvPr id="289" name="tx289"/>
            <p:cNvSpPr/>
            <p:nvPr/>
          </p:nvSpPr>
          <p:spPr>
            <a:xfrm>
              <a:off x="8371971" y="3776364"/>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DE8C00">
                      <a:alpha val="100000"/>
                    </a:srgbClr>
                  </a:solidFill>
                  <a:latin typeface="Arial"/>
                  <a:cs typeface="Arial"/>
                </a:rPr>
                <a:t>bih</a:t>
              </a:r>
            </a:p>
          </p:txBody>
        </p:sp>
        <p:sp>
          <p:nvSpPr>
            <p:cNvPr id="290" name="tx290"/>
            <p:cNvSpPr/>
            <p:nvPr/>
          </p:nvSpPr>
          <p:spPr>
            <a:xfrm>
              <a:off x="9510509" y="3539254"/>
              <a:ext cx="2039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47B5C">
                      <a:alpha val="100000"/>
                    </a:srgbClr>
                  </a:solidFill>
                  <a:latin typeface="Arial"/>
                  <a:cs typeface="Arial"/>
                </a:rPr>
                <a:t>dza</a:t>
              </a:r>
            </a:p>
          </p:txBody>
        </p:sp>
        <p:sp>
          <p:nvSpPr>
            <p:cNvPr id="291" name="tx291"/>
            <p:cNvSpPr/>
            <p:nvPr/>
          </p:nvSpPr>
          <p:spPr>
            <a:xfrm>
              <a:off x="8598465" y="4051701"/>
              <a:ext cx="211013"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B4E">
                      <a:alpha val="100000"/>
                    </a:srgbClr>
                  </a:solidFill>
                  <a:latin typeface="Arial"/>
                  <a:cs typeface="Arial"/>
                </a:rPr>
                <a:t>gab</a:t>
              </a:r>
            </a:p>
          </p:txBody>
        </p:sp>
        <p:sp>
          <p:nvSpPr>
            <p:cNvPr id="292" name="tx292"/>
            <p:cNvSpPr/>
            <p:nvPr/>
          </p:nvSpPr>
          <p:spPr>
            <a:xfrm>
              <a:off x="8487062" y="4404337"/>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39B600">
                      <a:alpha val="100000"/>
                    </a:srgbClr>
                  </a:solidFill>
                  <a:latin typeface="Arial"/>
                  <a:cs typeface="Arial"/>
                </a:rPr>
                <a:t>gnq</a:t>
              </a:r>
            </a:p>
          </p:txBody>
        </p:sp>
        <p:sp>
          <p:nvSpPr>
            <p:cNvPr id="293" name="tx293"/>
            <p:cNvSpPr/>
            <p:nvPr/>
          </p:nvSpPr>
          <p:spPr>
            <a:xfrm>
              <a:off x="8770901" y="3723507"/>
              <a:ext cx="161672"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FC4">
                      <a:alpha val="100000"/>
                    </a:srgbClr>
                  </a:solidFill>
                  <a:latin typeface="Arial"/>
                  <a:cs typeface="Arial"/>
                </a:rPr>
                <a:t>lby</a:t>
              </a:r>
            </a:p>
          </p:txBody>
        </p:sp>
        <p:sp>
          <p:nvSpPr>
            <p:cNvPr id="294" name="tx294"/>
            <p:cNvSpPr/>
            <p:nvPr/>
          </p:nvSpPr>
          <p:spPr>
            <a:xfrm>
              <a:off x="9024526" y="3772060"/>
              <a:ext cx="238926"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4F0">
                      <a:alpha val="100000"/>
                    </a:srgbClr>
                  </a:solidFill>
                  <a:latin typeface="Arial"/>
                  <a:cs typeface="Arial"/>
                </a:rPr>
                <a:t>mex</a:t>
              </a:r>
            </a:p>
          </p:txBody>
        </p:sp>
        <p:sp>
          <p:nvSpPr>
            <p:cNvPr id="295" name="tx295"/>
            <p:cNvSpPr/>
            <p:nvPr/>
          </p:nvSpPr>
          <p:spPr>
            <a:xfrm>
              <a:off x="8949159" y="3509678"/>
              <a:ext cx="238926"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7E96FF">
                      <a:alpha val="100000"/>
                    </a:srgbClr>
                  </a:solidFill>
                  <a:latin typeface="Arial"/>
                  <a:cs typeface="Arial"/>
                </a:rPr>
                <a:t>mkd</a:t>
              </a:r>
            </a:p>
          </p:txBody>
        </p:sp>
        <p:sp>
          <p:nvSpPr>
            <p:cNvPr id="296" name="tx296"/>
            <p:cNvSpPr/>
            <p:nvPr/>
          </p:nvSpPr>
          <p:spPr>
            <a:xfrm>
              <a:off x="7791505" y="4756714"/>
              <a:ext cx="246028"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CFC">
                      <a:alpha val="100000"/>
                    </a:srgbClr>
                  </a:solidFill>
                  <a:latin typeface="Arial"/>
                  <a:cs typeface="Arial"/>
                </a:rPr>
                <a:t>mne</a:t>
              </a:r>
            </a:p>
          </p:txBody>
        </p:sp>
        <p:sp>
          <p:nvSpPr>
            <p:cNvPr id="297" name="tx297"/>
            <p:cNvSpPr/>
            <p:nvPr/>
          </p:nvSpPr>
          <p:spPr>
            <a:xfrm>
              <a:off x="8900998" y="4041300"/>
              <a:ext cx="175690"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A62DB">
                      <a:alpha val="100000"/>
                    </a:srgbClr>
                  </a:solidFill>
                  <a:latin typeface="Arial"/>
                  <a:cs typeface="Arial"/>
                </a:rPr>
                <a:t>sur</a:t>
              </a:r>
            </a:p>
          </p:txBody>
        </p:sp>
        <p:sp>
          <p:nvSpPr>
            <p:cNvPr id="298" name="tx298"/>
            <p:cNvSpPr/>
            <p:nvPr/>
          </p:nvSpPr>
          <p:spPr>
            <a:xfrm>
              <a:off x="8689316" y="3541226"/>
              <a:ext cx="168712" cy="8997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E6E8A">
                      <a:alpha val="100000"/>
                    </a:srgbClr>
                  </a:solidFill>
                  <a:latin typeface="Arial"/>
                  <a:cs typeface="Arial"/>
                </a:rPr>
                <a:t>vut</a:t>
              </a:r>
            </a:p>
          </p:txBody>
        </p:sp>
        <p:sp>
          <p:nvSpPr>
            <p:cNvPr id="299" name="tx299"/>
            <p:cNvSpPr/>
            <p:nvPr/>
          </p:nvSpPr>
          <p:spPr>
            <a:xfrm>
              <a:off x="8809014" y="2963181"/>
              <a:ext cx="20391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B727C">
                      <a:alpha val="100000"/>
                    </a:srgbClr>
                  </a:solidFill>
                  <a:latin typeface="Arial"/>
                  <a:cs typeface="Arial"/>
                </a:rPr>
                <a:t>ven</a:t>
              </a:r>
            </a:p>
          </p:txBody>
        </p:sp>
        <p:sp>
          <p:nvSpPr>
            <p:cNvPr id="300" name="tx300"/>
            <p:cNvSpPr/>
            <p:nvPr/>
          </p:nvSpPr>
          <p:spPr>
            <a:xfrm>
              <a:off x="9156267"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(n=15)</a:t>
              </a:r>
            </a:p>
          </p:txBody>
        </p:sp>
        <p:sp>
          <p:nvSpPr>
            <p:cNvPr id="301" name="tx301"/>
            <p:cNvSpPr/>
            <p:nvPr/>
          </p:nvSpPr>
          <p:spPr>
            <a:xfrm>
              <a:off x="7323522"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(n=36)</a:t>
              </a:r>
            </a:p>
          </p:txBody>
        </p:sp>
        <p:sp>
          <p:nvSpPr>
            <p:cNvPr id="302" name="tx302"/>
            <p:cNvSpPr/>
            <p:nvPr/>
          </p:nvSpPr>
          <p:spPr>
            <a:xfrm>
              <a:off x="9610443" y="2371887"/>
              <a:ext cx="56939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(n=9)</a:t>
              </a:r>
            </a:p>
          </p:txBody>
        </p:sp>
        <p:sp>
          <p:nvSpPr>
            <p:cNvPr id="303" name="rc303"/>
            <p:cNvSpPr/>
            <p:nvPr/>
          </p:nvSpPr>
          <p:spPr>
            <a:xfrm>
              <a:off x="7149355" y="1949149"/>
              <a:ext cx="3113775" cy="4109550"/>
            </a:xfrm>
            <a:prstGeom prst="rect">
              <a:avLst/>
            </a:prstGeom>
            <a:ln w="13550" cap="rnd">
              <a:solidFill>
                <a:srgbClr val="B3B3B3">
                  <a:alpha val="100000"/>
                </a:srgbClr>
              </a:solidFill>
              <a:prstDash val="solid"/>
              <a:round/>
            </a:ln>
          </p:spPr>
          <p:txBody>
            <a:bodyPr/>
            <a:lstStyle/>
            <a:p/>
          </p:txBody>
        </p:sp>
        <p:sp>
          <p:nvSpPr>
            <p:cNvPr id="304" name="rc304"/>
            <p:cNvSpPr/>
            <p:nvPr/>
          </p:nvSpPr>
          <p:spPr>
            <a:xfrm>
              <a:off x="782627" y="1734287"/>
              <a:ext cx="3113775" cy="214862"/>
            </a:xfrm>
            <a:prstGeom prst="rect">
              <a:avLst/>
            </a:prstGeom>
            <a:solidFill>
              <a:srgbClr val="B3B3B3">
                <a:alpha val="100000"/>
              </a:srgbClr>
            </a:solidFill>
          </p:spPr>
          <p:txBody>
            <a:bodyPr/>
            <a:lstStyle/>
            <a:p/>
          </p:txBody>
        </p:sp>
        <p:sp>
          <p:nvSpPr>
            <p:cNvPr id="305" name="tx305"/>
            <p:cNvSpPr/>
            <p:nvPr/>
          </p:nvSpPr>
          <p:spPr>
            <a:xfrm>
              <a:off x="2196677" y="180139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DTP1</a:t>
              </a:r>
            </a:p>
          </p:txBody>
        </p:sp>
        <p:sp>
          <p:nvSpPr>
            <p:cNvPr id="306" name="rc306"/>
            <p:cNvSpPr/>
            <p:nvPr/>
          </p:nvSpPr>
          <p:spPr>
            <a:xfrm>
              <a:off x="3965991" y="1734287"/>
              <a:ext cx="3113775" cy="214862"/>
            </a:xfrm>
            <a:prstGeom prst="rect">
              <a:avLst/>
            </a:prstGeom>
            <a:solidFill>
              <a:srgbClr val="B3B3B3">
                <a:alpha val="100000"/>
              </a:srgbClr>
            </a:solidFill>
          </p:spPr>
          <p:txBody>
            <a:bodyPr/>
            <a:lstStyle/>
            <a:p/>
          </p:txBody>
        </p:sp>
        <p:sp>
          <p:nvSpPr>
            <p:cNvPr id="307" name="tx307"/>
            <p:cNvSpPr/>
            <p:nvPr/>
          </p:nvSpPr>
          <p:spPr>
            <a:xfrm>
              <a:off x="5380041" y="179997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DTP3</a:t>
              </a:r>
            </a:p>
          </p:txBody>
        </p:sp>
        <p:sp>
          <p:nvSpPr>
            <p:cNvPr id="308" name="rc308"/>
            <p:cNvSpPr/>
            <p:nvPr/>
          </p:nvSpPr>
          <p:spPr>
            <a:xfrm>
              <a:off x="7149355" y="1734287"/>
              <a:ext cx="3113775" cy="214862"/>
            </a:xfrm>
            <a:prstGeom prst="rect">
              <a:avLst/>
            </a:prstGeom>
            <a:solidFill>
              <a:srgbClr val="B3B3B3">
                <a:alpha val="100000"/>
              </a:srgbClr>
            </a:solidFill>
          </p:spPr>
          <p:txBody>
            <a:bodyPr/>
            <a:lstStyle/>
            <a:p/>
          </p:txBody>
        </p:sp>
        <p:sp>
          <p:nvSpPr>
            <p:cNvPr id="309" name="tx309"/>
            <p:cNvSpPr/>
            <p:nvPr/>
          </p:nvSpPr>
          <p:spPr>
            <a:xfrm>
              <a:off x="8550990" y="1798990"/>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MCV1</a:t>
              </a:r>
            </a:p>
          </p:txBody>
        </p:sp>
        <p:sp>
          <p:nvSpPr>
            <p:cNvPr id="310" name="pl310"/>
            <p:cNvSpPr/>
            <p:nvPr/>
          </p:nvSpPr>
          <p:spPr>
            <a:xfrm>
              <a:off x="92416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1" name="pl311"/>
            <p:cNvSpPr/>
            <p:nvPr/>
          </p:nvSpPr>
          <p:spPr>
            <a:xfrm>
              <a:off x="149030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2" name="pl312"/>
            <p:cNvSpPr/>
            <p:nvPr/>
          </p:nvSpPr>
          <p:spPr>
            <a:xfrm>
              <a:off x="205644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3" name="pl313"/>
            <p:cNvSpPr/>
            <p:nvPr/>
          </p:nvSpPr>
          <p:spPr>
            <a:xfrm>
              <a:off x="2622585"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4" name="pl314"/>
            <p:cNvSpPr/>
            <p:nvPr/>
          </p:nvSpPr>
          <p:spPr>
            <a:xfrm>
              <a:off x="31887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5" name="tx315"/>
            <p:cNvSpPr/>
            <p:nvPr/>
          </p:nvSpPr>
          <p:spPr>
            <a:xfrm>
              <a:off x="888847"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6" name="tx316"/>
            <p:cNvSpPr/>
            <p:nvPr/>
          </p:nvSpPr>
          <p:spPr>
            <a:xfrm>
              <a:off x="1419672"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7" name="tx317"/>
            <p:cNvSpPr/>
            <p:nvPr/>
          </p:nvSpPr>
          <p:spPr>
            <a:xfrm>
              <a:off x="1985813"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8" name="tx318"/>
            <p:cNvSpPr/>
            <p:nvPr/>
          </p:nvSpPr>
          <p:spPr>
            <a:xfrm>
              <a:off x="2551954"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9" name="tx319"/>
            <p:cNvSpPr/>
            <p:nvPr/>
          </p:nvSpPr>
          <p:spPr>
            <a:xfrm>
              <a:off x="3082779"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20" name="pl320"/>
            <p:cNvSpPr/>
            <p:nvPr/>
          </p:nvSpPr>
          <p:spPr>
            <a:xfrm>
              <a:off x="41075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21" name="pl321"/>
            <p:cNvSpPr/>
            <p:nvPr/>
          </p:nvSpPr>
          <p:spPr>
            <a:xfrm>
              <a:off x="4673667"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22" name="pl322"/>
            <p:cNvSpPr/>
            <p:nvPr/>
          </p:nvSpPr>
          <p:spPr>
            <a:xfrm>
              <a:off x="5239808"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23" name="pl323"/>
            <p:cNvSpPr/>
            <p:nvPr/>
          </p:nvSpPr>
          <p:spPr>
            <a:xfrm>
              <a:off x="5805949"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24" name="pl324"/>
            <p:cNvSpPr/>
            <p:nvPr/>
          </p:nvSpPr>
          <p:spPr>
            <a:xfrm>
              <a:off x="6372090"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25" name="tx325"/>
            <p:cNvSpPr/>
            <p:nvPr/>
          </p:nvSpPr>
          <p:spPr>
            <a:xfrm>
              <a:off x="4072211"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26" name="tx326"/>
            <p:cNvSpPr/>
            <p:nvPr/>
          </p:nvSpPr>
          <p:spPr>
            <a:xfrm>
              <a:off x="4603036"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27" name="tx327"/>
            <p:cNvSpPr/>
            <p:nvPr/>
          </p:nvSpPr>
          <p:spPr>
            <a:xfrm>
              <a:off x="5169177"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28" name="tx328"/>
            <p:cNvSpPr/>
            <p:nvPr/>
          </p:nvSpPr>
          <p:spPr>
            <a:xfrm>
              <a:off x="5735318"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29" name="tx329"/>
            <p:cNvSpPr/>
            <p:nvPr/>
          </p:nvSpPr>
          <p:spPr>
            <a:xfrm>
              <a:off x="6266143"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30" name="pl330"/>
            <p:cNvSpPr/>
            <p:nvPr/>
          </p:nvSpPr>
          <p:spPr>
            <a:xfrm>
              <a:off x="7290891"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31" name="pl331"/>
            <p:cNvSpPr/>
            <p:nvPr/>
          </p:nvSpPr>
          <p:spPr>
            <a:xfrm>
              <a:off x="785703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32" name="pl332"/>
            <p:cNvSpPr/>
            <p:nvPr/>
          </p:nvSpPr>
          <p:spPr>
            <a:xfrm>
              <a:off x="842317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33" name="pl333"/>
            <p:cNvSpPr/>
            <p:nvPr/>
          </p:nvSpPr>
          <p:spPr>
            <a:xfrm>
              <a:off x="898931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34" name="pl334"/>
            <p:cNvSpPr/>
            <p:nvPr/>
          </p:nvSpPr>
          <p:spPr>
            <a:xfrm>
              <a:off x="955545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35" name="tx335"/>
            <p:cNvSpPr/>
            <p:nvPr/>
          </p:nvSpPr>
          <p:spPr>
            <a:xfrm>
              <a:off x="7255575"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36" name="tx336"/>
            <p:cNvSpPr/>
            <p:nvPr/>
          </p:nvSpPr>
          <p:spPr>
            <a:xfrm>
              <a:off x="7786400"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37" name="tx337"/>
            <p:cNvSpPr/>
            <p:nvPr/>
          </p:nvSpPr>
          <p:spPr>
            <a:xfrm>
              <a:off x="8352541"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38" name="tx338"/>
            <p:cNvSpPr/>
            <p:nvPr/>
          </p:nvSpPr>
          <p:spPr>
            <a:xfrm>
              <a:off x="8918682"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39" name="tx339"/>
            <p:cNvSpPr/>
            <p:nvPr/>
          </p:nvSpPr>
          <p:spPr>
            <a:xfrm>
              <a:off x="9449507"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40" name="tx340"/>
            <p:cNvSpPr/>
            <p:nvPr/>
          </p:nvSpPr>
          <p:spPr>
            <a:xfrm>
              <a:off x="649366" y="5824525"/>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41" name="tx341"/>
            <p:cNvSpPr/>
            <p:nvPr/>
          </p:nvSpPr>
          <p:spPr>
            <a:xfrm>
              <a:off x="578734" y="5077334"/>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42" name="tx342"/>
            <p:cNvSpPr/>
            <p:nvPr/>
          </p:nvSpPr>
          <p:spPr>
            <a:xfrm>
              <a:off x="578734" y="4330143"/>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43" name="tx343"/>
            <p:cNvSpPr/>
            <p:nvPr/>
          </p:nvSpPr>
          <p:spPr>
            <a:xfrm>
              <a:off x="578734" y="3584503"/>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44" name="tx344"/>
            <p:cNvSpPr/>
            <p:nvPr/>
          </p:nvSpPr>
          <p:spPr>
            <a:xfrm>
              <a:off x="508103" y="2835761"/>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45" name="pl345"/>
            <p:cNvSpPr/>
            <p:nvPr/>
          </p:nvSpPr>
          <p:spPr>
            <a:xfrm>
              <a:off x="747833" y="5871902"/>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46" name="pl346"/>
            <p:cNvSpPr/>
            <p:nvPr/>
          </p:nvSpPr>
          <p:spPr>
            <a:xfrm>
              <a:off x="747833" y="5124711"/>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47" name="pl347"/>
            <p:cNvSpPr/>
            <p:nvPr/>
          </p:nvSpPr>
          <p:spPr>
            <a:xfrm>
              <a:off x="747833" y="4377520"/>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48" name="pl348"/>
            <p:cNvSpPr/>
            <p:nvPr/>
          </p:nvSpPr>
          <p:spPr>
            <a:xfrm>
              <a:off x="747833" y="3630329"/>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49" name="pl349"/>
            <p:cNvSpPr/>
            <p:nvPr/>
          </p:nvSpPr>
          <p:spPr>
            <a:xfrm>
              <a:off x="747833" y="2883138"/>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50" name="tx350"/>
            <p:cNvSpPr/>
            <p:nvPr/>
          </p:nvSpPr>
          <p:spPr>
            <a:xfrm>
              <a:off x="4843410" y="6242656"/>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2023 (%)</a:t>
              </a:r>
            </a:p>
          </p:txBody>
        </p:sp>
        <p:sp>
          <p:nvSpPr>
            <p:cNvPr id="351" name="tx351"/>
            <p:cNvSpPr/>
            <p:nvPr/>
          </p:nvSpPr>
          <p:spPr>
            <a:xfrm rot="-5400000">
              <a:off x="-301112" y="3938372"/>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2019 (%)</a:t>
              </a:r>
            </a:p>
          </p:txBody>
        </p:sp>
        <p:sp>
          <p:nvSpPr>
            <p:cNvPr id="352" name="tx352"/>
            <p:cNvSpPr/>
            <p:nvPr/>
          </p:nvSpPr>
          <p:spPr>
            <a:xfrm>
              <a:off x="782627" y="1353317"/>
              <a:ext cx="257817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Bubble size reflects target population size</a:t>
              </a:r>
            </a:p>
          </p:txBody>
        </p:sp>
        <p:sp>
          <p:nvSpPr>
            <p:cNvPr id="353" name="tx353"/>
            <p:cNvSpPr/>
            <p:nvPr/>
          </p:nvSpPr>
          <p:spPr>
            <a:xfrm>
              <a:off x="782627" y="1635298"/>
              <a:ext cx="0" cy="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a:r>
            </a:p>
          </p:txBody>
        </p:sp>
        <p:sp>
          <p:nvSpPr>
            <p:cNvPr id="354" name="tx354"/>
            <p:cNvSpPr/>
            <p:nvPr/>
          </p:nvSpPr>
          <p:spPr>
            <a:xfrm>
              <a:off x="782627" y="555349"/>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55" name="tx355"/>
            <p:cNvSpPr/>
            <p:nvPr/>
          </p:nvSpPr>
          <p:spPr>
            <a:xfrm>
              <a:off x="782627" y="736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56" name="tx356"/>
            <p:cNvSpPr/>
            <p:nvPr/>
          </p:nvSpPr>
          <p:spPr>
            <a:xfrm>
              <a:off x="782627" y="917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57" name="tx357"/>
            <p:cNvSpPr/>
            <p:nvPr/>
          </p:nvSpPr>
          <p:spPr>
            <a:xfrm>
              <a:off x="782627" y="1098502"/>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58" name="tx358"/>
            <p:cNvSpPr/>
            <p:nvPr/>
          </p:nvSpPr>
          <p:spPr>
            <a:xfrm>
              <a:off x="782627" y="1122227"/>
              <a:ext cx="514347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in 2019 versus 2023, by vaccine, Never Gavi MICs</a:t>
              </a:r>
            </a:p>
          </p:txBody>
        </p:sp>
        <p:sp>
          <p:nvSpPr>
            <p:cNvPr id="359" name="tx359"/>
            <p:cNvSpPr/>
            <p:nvPr/>
          </p:nvSpPr>
          <p:spPr>
            <a:xfrm>
              <a:off x="1026313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360" name="tx360"/>
            <p:cNvSpPr/>
            <p:nvPr/>
          </p:nvSpPr>
          <p:spPr>
            <a:xfrm>
              <a:off x="610154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61" name="body"/>
          <p:cNvSpPr>
            <a:spLocks noGrp="1"/>
          </p:cNvSpPr>
          <p:nvPr>
            <p:ph/>
          </p:nvPr>
        </p:nvSpPr>
        <p:spPr>
          <a:xfrm>
            <a:off x="10515600" y="274320"/>
            <a:ext cx="146304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vaccine coverage in 2023 compared to 2019, by country.
Countries below the diagonal line of agreement have higher coverage in 2023 compared to 2019 and countries above the line have lower coverage.
The text shows the number of countries that improved, stayed the same and worsened coverage in 2023 compared to 2019, by vaccine.</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711"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6" name="pl6"/>
            <p:cNvSpPr/>
            <p:nvPr/>
          </p:nvSpPr>
          <p:spPr>
            <a:xfrm>
              <a:off x="795711"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7" name="pl7"/>
            <p:cNvSpPr/>
            <p:nvPr/>
          </p:nvSpPr>
          <p:spPr>
            <a:xfrm>
              <a:off x="795711"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8" name="pl8"/>
            <p:cNvSpPr/>
            <p:nvPr/>
          </p:nvSpPr>
          <p:spPr>
            <a:xfrm>
              <a:off x="795711"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9" name="pl9"/>
            <p:cNvSpPr/>
            <p:nvPr/>
          </p:nvSpPr>
          <p:spPr>
            <a:xfrm>
              <a:off x="1350260"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09916"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6957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5326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098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95711"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5" name="pl15"/>
            <p:cNvSpPr/>
            <p:nvPr/>
          </p:nvSpPr>
          <p:spPr>
            <a:xfrm>
              <a:off x="795711"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6" name="pl16"/>
            <p:cNvSpPr/>
            <p:nvPr/>
          </p:nvSpPr>
          <p:spPr>
            <a:xfrm>
              <a:off x="795711"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7" name="pl17"/>
            <p:cNvSpPr/>
            <p:nvPr/>
          </p:nvSpPr>
          <p:spPr>
            <a:xfrm>
              <a:off x="795711"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8" name="pl18"/>
            <p:cNvSpPr/>
            <p:nvPr/>
          </p:nvSpPr>
          <p:spPr>
            <a:xfrm>
              <a:off x="970432"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30088"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89744"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24940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85712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6485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970432" y="3147199"/>
              <a:ext cx="3494417" cy="871273"/>
            </a:xfrm>
            <a:custGeom>
              <a:avLst/>
              <a:pathLst>
                <a:path w="3494417" h="871273">
                  <a:moveTo>
                    <a:pt x="0" y="0"/>
                  </a:moveTo>
                  <a:lnTo>
                    <a:pt x="151931" y="0"/>
                  </a:lnTo>
                  <a:lnTo>
                    <a:pt x="303862" y="0"/>
                  </a:lnTo>
                  <a:lnTo>
                    <a:pt x="455793" y="108909"/>
                  </a:lnTo>
                  <a:lnTo>
                    <a:pt x="607724" y="326727"/>
                  </a:lnTo>
                  <a:lnTo>
                    <a:pt x="759656" y="217818"/>
                  </a:lnTo>
                  <a:lnTo>
                    <a:pt x="911587" y="326727"/>
                  </a:lnTo>
                  <a:lnTo>
                    <a:pt x="1063518" y="326727"/>
                  </a:lnTo>
                  <a:lnTo>
                    <a:pt x="1215449" y="544546"/>
                  </a:lnTo>
                  <a:lnTo>
                    <a:pt x="1367380" y="653455"/>
                  </a:lnTo>
                  <a:lnTo>
                    <a:pt x="1519312" y="762364"/>
                  </a:lnTo>
                  <a:lnTo>
                    <a:pt x="1671243" y="762364"/>
                  </a:lnTo>
                  <a:lnTo>
                    <a:pt x="1823174" y="762364"/>
                  </a:lnTo>
                  <a:lnTo>
                    <a:pt x="1975105" y="762364"/>
                  </a:lnTo>
                  <a:lnTo>
                    <a:pt x="2127036" y="871273"/>
                  </a:lnTo>
                  <a:lnTo>
                    <a:pt x="2278968" y="871273"/>
                  </a:lnTo>
                  <a:lnTo>
                    <a:pt x="2430899" y="871273"/>
                  </a:lnTo>
                  <a:lnTo>
                    <a:pt x="2582830" y="871273"/>
                  </a:lnTo>
                  <a:lnTo>
                    <a:pt x="2734761" y="871273"/>
                  </a:lnTo>
                  <a:lnTo>
                    <a:pt x="2886692" y="871273"/>
                  </a:lnTo>
                  <a:lnTo>
                    <a:pt x="3038624" y="871273"/>
                  </a:lnTo>
                  <a:lnTo>
                    <a:pt x="3190555" y="762364"/>
                  </a:lnTo>
                  <a:lnTo>
                    <a:pt x="3342486" y="762364"/>
                  </a:lnTo>
                  <a:lnTo>
                    <a:pt x="3494417" y="762364"/>
                  </a:lnTo>
                </a:path>
              </a:pathLst>
            </a:custGeom>
            <a:ln w="27101" cap="flat">
              <a:solidFill>
                <a:srgbClr val="00377D">
                  <a:alpha val="50196"/>
                </a:srgbClr>
              </a:solidFill>
              <a:prstDash val="solid"/>
              <a:round/>
            </a:ln>
          </p:spPr>
          <p:txBody>
            <a:bodyPr/>
            <a:lstStyle/>
            <a:p/>
          </p:txBody>
        </p:sp>
        <p:sp>
          <p:nvSpPr>
            <p:cNvPr id="25" name="pl25"/>
            <p:cNvSpPr/>
            <p:nvPr/>
          </p:nvSpPr>
          <p:spPr>
            <a:xfrm>
              <a:off x="970432" y="3800655"/>
              <a:ext cx="3494417" cy="653455"/>
            </a:xfrm>
            <a:custGeom>
              <a:avLst/>
              <a:pathLst>
                <a:path w="3494417" h="653455">
                  <a:moveTo>
                    <a:pt x="0" y="0"/>
                  </a:moveTo>
                  <a:lnTo>
                    <a:pt x="151931" y="0"/>
                  </a:lnTo>
                  <a:lnTo>
                    <a:pt x="303862" y="0"/>
                  </a:lnTo>
                  <a:lnTo>
                    <a:pt x="455793" y="108909"/>
                  </a:lnTo>
                  <a:lnTo>
                    <a:pt x="607724" y="217818"/>
                  </a:lnTo>
                  <a:lnTo>
                    <a:pt x="759656" y="217818"/>
                  </a:lnTo>
                  <a:lnTo>
                    <a:pt x="911587" y="326727"/>
                  </a:lnTo>
                  <a:lnTo>
                    <a:pt x="1063518" y="326727"/>
                  </a:lnTo>
                  <a:lnTo>
                    <a:pt x="1215449" y="435636"/>
                  </a:lnTo>
                  <a:lnTo>
                    <a:pt x="1367380" y="653455"/>
                  </a:lnTo>
                  <a:lnTo>
                    <a:pt x="1519312" y="653455"/>
                  </a:lnTo>
                  <a:lnTo>
                    <a:pt x="1671243" y="544546"/>
                  </a:lnTo>
                  <a:lnTo>
                    <a:pt x="1823174" y="544546"/>
                  </a:lnTo>
                  <a:lnTo>
                    <a:pt x="1975105" y="544546"/>
                  </a:lnTo>
                  <a:lnTo>
                    <a:pt x="2127036" y="435636"/>
                  </a:lnTo>
                  <a:lnTo>
                    <a:pt x="2278968" y="435636"/>
                  </a:lnTo>
                  <a:lnTo>
                    <a:pt x="2430899" y="544546"/>
                  </a:lnTo>
                  <a:lnTo>
                    <a:pt x="2582830" y="435636"/>
                  </a:lnTo>
                  <a:lnTo>
                    <a:pt x="2734761" y="544546"/>
                  </a:lnTo>
                  <a:lnTo>
                    <a:pt x="2886692" y="435636"/>
                  </a:lnTo>
                  <a:lnTo>
                    <a:pt x="3038624" y="326727"/>
                  </a:lnTo>
                  <a:lnTo>
                    <a:pt x="3190555" y="435636"/>
                  </a:lnTo>
                  <a:lnTo>
                    <a:pt x="3342486" y="326727"/>
                  </a:lnTo>
                  <a:lnTo>
                    <a:pt x="3494417" y="435636"/>
                  </a:lnTo>
                </a:path>
              </a:pathLst>
            </a:custGeom>
            <a:ln w="27101" cap="flat">
              <a:solidFill>
                <a:srgbClr val="80BD41">
                  <a:alpha val="50196"/>
                </a:srgbClr>
              </a:solidFill>
              <a:prstDash val="solid"/>
              <a:round/>
            </a:ln>
          </p:spPr>
          <p:txBody>
            <a:bodyPr/>
            <a:lstStyle/>
            <a:p/>
          </p:txBody>
        </p:sp>
        <p:sp>
          <p:nvSpPr>
            <p:cNvPr id="26" name="pl26"/>
            <p:cNvSpPr/>
            <p:nvPr/>
          </p:nvSpPr>
          <p:spPr>
            <a:xfrm>
              <a:off x="970432" y="3800655"/>
              <a:ext cx="3494417" cy="653455"/>
            </a:xfrm>
            <a:custGeom>
              <a:avLst/>
              <a:pathLst>
                <a:path w="3494417" h="653455">
                  <a:moveTo>
                    <a:pt x="0" y="0"/>
                  </a:moveTo>
                  <a:lnTo>
                    <a:pt x="151931" y="0"/>
                  </a:lnTo>
                  <a:lnTo>
                    <a:pt x="303862" y="0"/>
                  </a:lnTo>
                  <a:lnTo>
                    <a:pt x="455793" y="108909"/>
                  </a:lnTo>
                  <a:lnTo>
                    <a:pt x="607724" y="217818"/>
                  </a:lnTo>
                  <a:lnTo>
                    <a:pt x="759656" y="217818"/>
                  </a:lnTo>
                  <a:lnTo>
                    <a:pt x="911587" y="326727"/>
                  </a:lnTo>
                  <a:lnTo>
                    <a:pt x="1063518" y="326727"/>
                  </a:lnTo>
                  <a:lnTo>
                    <a:pt x="1215449" y="435636"/>
                  </a:lnTo>
                  <a:lnTo>
                    <a:pt x="1367380" y="653455"/>
                  </a:lnTo>
                  <a:lnTo>
                    <a:pt x="1519312" y="653455"/>
                  </a:lnTo>
                  <a:lnTo>
                    <a:pt x="1671243" y="544546"/>
                  </a:lnTo>
                  <a:lnTo>
                    <a:pt x="1823174" y="544546"/>
                  </a:lnTo>
                  <a:lnTo>
                    <a:pt x="1975105" y="544546"/>
                  </a:lnTo>
                  <a:lnTo>
                    <a:pt x="2127036" y="435636"/>
                  </a:lnTo>
                  <a:lnTo>
                    <a:pt x="2278968" y="435636"/>
                  </a:lnTo>
                  <a:lnTo>
                    <a:pt x="2430899" y="544546"/>
                  </a:lnTo>
                  <a:lnTo>
                    <a:pt x="2582830" y="435636"/>
                  </a:lnTo>
                  <a:lnTo>
                    <a:pt x="2734761" y="544546"/>
                  </a:lnTo>
                  <a:lnTo>
                    <a:pt x="2886692" y="435636"/>
                  </a:lnTo>
                  <a:lnTo>
                    <a:pt x="3038624" y="326727"/>
                  </a:lnTo>
                  <a:lnTo>
                    <a:pt x="3190555" y="435636"/>
                  </a:lnTo>
                  <a:lnTo>
                    <a:pt x="3342486" y="326727"/>
                  </a:lnTo>
                  <a:lnTo>
                    <a:pt x="3494417" y="435636"/>
                  </a:lnTo>
                </a:path>
              </a:pathLst>
            </a:custGeom>
            <a:ln w="65043" cap="flat">
              <a:solidFill>
                <a:srgbClr val="000000">
                  <a:alpha val="100000"/>
                </a:srgbClr>
              </a:solidFill>
              <a:prstDash val="solid"/>
              <a:round/>
            </a:ln>
          </p:spPr>
          <p:txBody>
            <a:bodyPr/>
            <a:lstStyle/>
            <a:p/>
          </p:txBody>
        </p:sp>
        <p:sp>
          <p:nvSpPr>
            <p:cNvPr id="27" name="pl27"/>
            <p:cNvSpPr/>
            <p:nvPr/>
          </p:nvSpPr>
          <p:spPr>
            <a:xfrm>
              <a:off x="970432" y="3800655"/>
              <a:ext cx="3494417" cy="653455"/>
            </a:xfrm>
            <a:custGeom>
              <a:avLst/>
              <a:pathLst>
                <a:path w="3494417" h="653455">
                  <a:moveTo>
                    <a:pt x="0" y="0"/>
                  </a:moveTo>
                  <a:lnTo>
                    <a:pt x="151931" y="0"/>
                  </a:lnTo>
                  <a:lnTo>
                    <a:pt x="303862" y="0"/>
                  </a:lnTo>
                  <a:lnTo>
                    <a:pt x="455793" y="108909"/>
                  </a:lnTo>
                  <a:lnTo>
                    <a:pt x="607724" y="217818"/>
                  </a:lnTo>
                  <a:lnTo>
                    <a:pt x="759656" y="217818"/>
                  </a:lnTo>
                  <a:lnTo>
                    <a:pt x="911587" y="326727"/>
                  </a:lnTo>
                  <a:lnTo>
                    <a:pt x="1063518" y="326727"/>
                  </a:lnTo>
                  <a:lnTo>
                    <a:pt x="1215449" y="435636"/>
                  </a:lnTo>
                  <a:lnTo>
                    <a:pt x="1367380" y="653455"/>
                  </a:lnTo>
                  <a:lnTo>
                    <a:pt x="1519312" y="653455"/>
                  </a:lnTo>
                  <a:lnTo>
                    <a:pt x="1671243" y="544546"/>
                  </a:lnTo>
                  <a:lnTo>
                    <a:pt x="1823174" y="544546"/>
                  </a:lnTo>
                  <a:lnTo>
                    <a:pt x="1975105" y="544546"/>
                  </a:lnTo>
                  <a:lnTo>
                    <a:pt x="2127036" y="435636"/>
                  </a:lnTo>
                  <a:lnTo>
                    <a:pt x="2278968" y="435636"/>
                  </a:lnTo>
                  <a:lnTo>
                    <a:pt x="2430899" y="544546"/>
                  </a:lnTo>
                  <a:lnTo>
                    <a:pt x="2582830" y="435636"/>
                  </a:lnTo>
                  <a:lnTo>
                    <a:pt x="2734761" y="544546"/>
                  </a:lnTo>
                  <a:lnTo>
                    <a:pt x="2886692" y="435636"/>
                  </a:lnTo>
                  <a:lnTo>
                    <a:pt x="3038624" y="326727"/>
                  </a:lnTo>
                  <a:lnTo>
                    <a:pt x="3190555" y="435636"/>
                  </a:lnTo>
                  <a:lnTo>
                    <a:pt x="3342486" y="326727"/>
                  </a:lnTo>
                  <a:lnTo>
                    <a:pt x="3494417" y="435636"/>
                  </a:lnTo>
                </a:path>
              </a:pathLst>
            </a:custGeom>
            <a:ln w="40651" cap="flat">
              <a:solidFill>
                <a:srgbClr val="80BD41">
                  <a:alpha val="100000"/>
                </a:srgbClr>
              </a:solidFill>
              <a:prstDash val="solid"/>
              <a:round/>
            </a:ln>
          </p:spPr>
          <p:txBody>
            <a:bodyPr/>
            <a:lstStyle/>
            <a:p/>
          </p:txBody>
        </p:sp>
        <p:sp>
          <p:nvSpPr>
            <p:cNvPr id="28" name="pl28"/>
            <p:cNvSpPr/>
            <p:nvPr/>
          </p:nvSpPr>
          <p:spPr>
            <a:xfrm>
              <a:off x="795711"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29" name="pg29"/>
            <p:cNvSpPr/>
            <p:nvPr/>
          </p:nvSpPr>
          <p:spPr>
            <a:xfrm>
              <a:off x="894567" y="3512877"/>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0" name="tx30"/>
            <p:cNvSpPr/>
            <p:nvPr/>
          </p:nvSpPr>
          <p:spPr>
            <a:xfrm>
              <a:off x="940287" y="355960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1" name="pg31"/>
            <p:cNvSpPr/>
            <p:nvPr/>
          </p:nvSpPr>
          <p:spPr>
            <a:xfrm>
              <a:off x="3781260" y="394851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3826980"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 name="pg33"/>
            <p:cNvSpPr/>
            <p:nvPr/>
          </p:nvSpPr>
          <p:spPr>
            <a:xfrm>
              <a:off x="4388985" y="394851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4434705"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 name="tx35"/>
            <p:cNvSpPr/>
            <p:nvPr/>
          </p:nvSpPr>
          <p:spPr>
            <a:xfrm>
              <a:off x="4567342" y="3869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6</a:t>
              </a:r>
            </a:p>
          </p:txBody>
        </p:sp>
        <p:sp>
          <p:nvSpPr>
            <p:cNvPr id="36" name="tx36"/>
            <p:cNvSpPr/>
            <p:nvPr/>
          </p:nvSpPr>
          <p:spPr>
            <a:xfrm>
              <a:off x="655386"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7" name="tx37"/>
            <p:cNvSpPr/>
            <p:nvPr/>
          </p:nvSpPr>
          <p:spPr>
            <a:xfrm>
              <a:off x="577692"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38" name="tx38"/>
            <p:cNvSpPr/>
            <p:nvPr/>
          </p:nvSpPr>
          <p:spPr>
            <a:xfrm>
              <a:off x="577692"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39" name="tx39"/>
            <p:cNvSpPr/>
            <p:nvPr/>
          </p:nvSpPr>
          <p:spPr>
            <a:xfrm>
              <a:off x="577692"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40" name="tx40"/>
            <p:cNvSpPr/>
            <p:nvPr/>
          </p:nvSpPr>
          <p:spPr>
            <a:xfrm rot="-5400000">
              <a:off x="813986"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1" name="tx41"/>
            <p:cNvSpPr/>
            <p:nvPr/>
          </p:nvSpPr>
          <p:spPr>
            <a:xfrm rot="-5400000">
              <a:off x="1573642"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2" name="tx42"/>
            <p:cNvSpPr/>
            <p:nvPr/>
          </p:nvSpPr>
          <p:spPr>
            <a:xfrm rot="-5400000">
              <a:off x="2333298"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3" name="tx43"/>
            <p:cNvSpPr/>
            <p:nvPr/>
          </p:nvSpPr>
          <p:spPr>
            <a:xfrm rot="-5400000">
              <a:off x="3092954"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4" name="tx44"/>
            <p:cNvSpPr/>
            <p:nvPr/>
          </p:nvSpPr>
          <p:spPr>
            <a:xfrm rot="-5400000">
              <a:off x="370067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5" name="tx45"/>
            <p:cNvSpPr/>
            <p:nvPr/>
          </p:nvSpPr>
          <p:spPr>
            <a:xfrm rot="-5400000">
              <a:off x="4308369"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6" name="tx46"/>
            <p:cNvSpPr/>
            <p:nvPr/>
          </p:nvSpPr>
          <p:spPr>
            <a:xfrm rot="-5400000">
              <a:off x="-91618"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7" name="pl47"/>
            <p:cNvSpPr/>
            <p:nvPr/>
          </p:nvSpPr>
          <p:spPr>
            <a:xfrm>
              <a:off x="1682117"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48" name="pl48"/>
            <p:cNvSpPr/>
            <p:nvPr/>
          </p:nvSpPr>
          <p:spPr>
            <a:xfrm>
              <a:off x="2444572" y="6154255"/>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49" name="pl49"/>
            <p:cNvSpPr/>
            <p:nvPr/>
          </p:nvSpPr>
          <p:spPr>
            <a:xfrm>
              <a:off x="2444572" y="615425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tx50"/>
            <p:cNvSpPr/>
            <p:nvPr/>
          </p:nvSpPr>
          <p:spPr>
            <a:xfrm>
              <a:off x="1949217"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51" name="tx51"/>
            <p:cNvSpPr/>
            <p:nvPr/>
          </p:nvSpPr>
          <p:spPr>
            <a:xfrm>
              <a:off x="2711671" y="6100844"/>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2" name="tx52"/>
            <p:cNvSpPr/>
            <p:nvPr/>
          </p:nvSpPr>
          <p:spPr>
            <a:xfrm>
              <a:off x="1938265"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53" name="tx53"/>
            <p:cNvSpPr/>
            <p:nvPr/>
          </p:nvSpPr>
          <p:spPr>
            <a:xfrm>
              <a:off x="2018930" y="860466"/>
              <a:ext cx="139742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DTP3 (%)</a:t>
              </a:r>
            </a:p>
          </p:txBody>
        </p:sp>
        <p:sp>
          <p:nvSpPr>
            <p:cNvPr id="54" name="pl54"/>
            <p:cNvSpPr/>
            <p:nvPr/>
          </p:nvSpPr>
          <p:spPr>
            <a:xfrm>
              <a:off x="5160962"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5" name="pl55"/>
            <p:cNvSpPr/>
            <p:nvPr/>
          </p:nvSpPr>
          <p:spPr>
            <a:xfrm>
              <a:off x="5160962"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6" name="pl56"/>
            <p:cNvSpPr/>
            <p:nvPr/>
          </p:nvSpPr>
          <p:spPr>
            <a:xfrm>
              <a:off x="5160962"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7" name="pl57"/>
            <p:cNvSpPr/>
            <p:nvPr/>
          </p:nvSpPr>
          <p:spPr>
            <a:xfrm>
              <a:off x="5160962"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8" name="pl58"/>
            <p:cNvSpPr/>
            <p:nvPr/>
          </p:nvSpPr>
          <p:spPr>
            <a:xfrm>
              <a:off x="5715511"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59" name="pl59"/>
            <p:cNvSpPr/>
            <p:nvPr/>
          </p:nvSpPr>
          <p:spPr>
            <a:xfrm>
              <a:off x="647516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0" name="pl60"/>
            <p:cNvSpPr/>
            <p:nvPr/>
          </p:nvSpPr>
          <p:spPr>
            <a:xfrm>
              <a:off x="723482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1" name="pl61"/>
            <p:cNvSpPr/>
            <p:nvPr/>
          </p:nvSpPr>
          <p:spPr>
            <a:xfrm>
              <a:off x="791851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2" name="pl62"/>
            <p:cNvSpPr/>
            <p:nvPr/>
          </p:nvSpPr>
          <p:spPr>
            <a:xfrm>
              <a:off x="8526238"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5160962"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4" name="pl64"/>
            <p:cNvSpPr/>
            <p:nvPr/>
          </p:nvSpPr>
          <p:spPr>
            <a:xfrm>
              <a:off x="5160962"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5" name="pl65"/>
            <p:cNvSpPr/>
            <p:nvPr/>
          </p:nvSpPr>
          <p:spPr>
            <a:xfrm>
              <a:off x="5160962"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6" name="pl66"/>
            <p:cNvSpPr/>
            <p:nvPr/>
          </p:nvSpPr>
          <p:spPr>
            <a:xfrm>
              <a:off x="5160962"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7" name="pl67"/>
            <p:cNvSpPr/>
            <p:nvPr/>
          </p:nvSpPr>
          <p:spPr>
            <a:xfrm>
              <a:off x="5335683"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095339"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85499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61465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222376"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3010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35683" y="3147199"/>
              <a:ext cx="3494417" cy="871273"/>
            </a:xfrm>
            <a:custGeom>
              <a:avLst/>
              <a:pathLst>
                <a:path w="3494417" h="871273">
                  <a:moveTo>
                    <a:pt x="0" y="0"/>
                  </a:moveTo>
                  <a:lnTo>
                    <a:pt x="151931" y="0"/>
                  </a:lnTo>
                  <a:lnTo>
                    <a:pt x="303862" y="0"/>
                  </a:lnTo>
                  <a:lnTo>
                    <a:pt x="455793" y="108909"/>
                  </a:lnTo>
                  <a:lnTo>
                    <a:pt x="607724" y="217818"/>
                  </a:lnTo>
                  <a:lnTo>
                    <a:pt x="759656" y="217818"/>
                  </a:lnTo>
                  <a:lnTo>
                    <a:pt x="911587" y="326727"/>
                  </a:lnTo>
                  <a:lnTo>
                    <a:pt x="1063518" y="435636"/>
                  </a:lnTo>
                  <a:lnTo>
                    <a:pt x="1215449" y="544546"/>
                  </a:lnTo>
                  <a:lnTo>
                    <a:pt x="1367380" y="653455"/>
                  </a:lnTo>
                  <a:lnTo>
                    <a:pt x="1519312" y="762364"/>
                  </a:lnTo>
                  <a:lnTo>
                    <a:pt x="1671243" y="762364"/>
                  </a:lnTo>
                  <a:lnTo>
                    <a:pt x="1823174" y="762364"/>
                  </a:lnTo>
                  <a:lnTo>
                    <a:pt x="1975105" y="762364"/>
                  </a:lnTo>
                  <a:lnTo>
                    <a:pt x="2127036" y="762364"/>
                  </a:lnTo>
                  <a:lnTo>
                    <a:pt x="2278968" y="762364"/>
                  </a:lnTo>
                  <a:lnTo>
                    <a:pt x="2430899" y="762364"/>
                  </a:lnTo>
                  <a:lnTo>
                    <a:pt x="2582830" y="762364"/>
                  </a:lnTo>
                  <a:lnTo>
                    <a:pt x="2734761" y="871273"/>
                  </a:lnTo>
                  <a:lnTo>
                    <a:pt x="2886692" y="871273"/>
                  </a:lnTo>
                  <a:lnTo>
                    <a:pt x="3038624" y="871273"/>
                  </a:lnTo>
                  <a:lnTo>
                    <a:pt x="3190555" y="762364"/>
                  </a:lnTo>
                  <a:lnTo>
                    <a:pt x="3342486" y="653455"/>
                  </a:lnTo>
                  <a:lnTo>
                    <a:pt x="3494417" y="653455"/>
                  </a:lnTo>
                </a:path>
              </a:pathLst>
            </a:custGeom>
            <a:ln w="27101" cap="flat">
              <a:solidFill>
                <a:srgbClr val="00377D">
                  <a:alpha val="50196"/>
                </a:srgbClr>
              </a:solidFill>
              <a:prstDash val="solid"/>
              <a:round/>
            </a:ln>
          </p:spPr>
          <p:txBody>
            <a:bodyPr/>
            <a:lstStyle/>
            <a:p/>
          </p:txBody>
        </p:sp>
        <p:sp>
          <p:nvSpPr>
            <p:cNvPr id="74" name="pl74"/>
            <p:cNvSpPr/>
            <p:nvPr/>
          </p:nvSpPr>
          <p:spPr>
            <a:xfrm>
              <a:off x="5335683" y="3800655"/>
              <a:ext cx="3494417" cy="653455"/>
            </a:xfrm>
            <a:custGeom>
              <a:avLst/>
              <a:pathLst>
                <a:path w="3494417" h="653455">
                  <a:moveTo>
                    <a:pt x="0" y="0"/>
                  </a:moveTo>
                  <a:lnTo>
                    <a:pt x="151931" y="108909"/>
                  </a:lnTo>
                  <a:lnTo>
                    <a:pt x="303862" y="0"/>
                  </a:lnTo>
                  <a:lnTo>
                    <a:pt x="455793" y="108909"/>
                  </a:lnTo>
                  <a:lnTo>
                    <a:pt x="607724" y="108909"/>
                  </a:lnTo>
                  <a:lnTo>
                    <a:pt x="759656" y="0"/>
                  </a:lnTo>
                  <a:lnTo>
                    <a:pt x="911587" y="326727"/>
                  </a:lnTo>
                  <a:lnTo>
                    <a:pt x="1063518" y="326727"/>
                  </a:lnTo>
                  <a:lnTo>
                    <a:pt x="1215449" y="435636"/>
                  </a:lnTo>
                  <a:lnTo>
                    <a:pt x="1367380" y="653455"/>
                  </a:lnTo>
                  <a:lnTo>
                    <a:pt x="1519312" y="544546"/>
                  </a:lnTo>
                  <a:lnTo>
                    <a:pt x="1671243" y="653455"/>
                  </a:lnTo>
                  <a:lnTo>
                    <a:pt x="1823174" y="653455"/>
                  </a:lnTo>
                  <a:lnTo>
                    <a:pt x="1975105" y="544546"/>
                  </a:lnTo>
                  <a:lnTo>
                    <a:pt x="2127036" y="544546"/>
                  </a:lnTo>
                  <a:lnTo>
                    <a:pt x="2278968" y="544546"/>
                  </a:lnTo>
                  <a:lnTo>
                    <a:pt x="2430899" y="653455"/>
                  </a:lnTo>
                  <a:lnTo>
                    <a:pt x="2582830" y="435636"/>
                  </a:lnTo>
                  <a:lnTo>
                    <a:pt x="2734761" y="653455"/>
                  </a:lnTo>
                  <a:lnTo>
                    <a:pt x="2886692" y="653455"/>
                  </a:lnTo>
                  <a:lnTo>
                    <a:pt x="3038624" y="544546"/>
                  </a:lnTo>
                  <a:lnTo>
                    <a:pt x="3190555" y="653455"/>
                  </a:lnTo>
                  <a:lnTo>
                    <a:pt x="3342486" y="326727"/>
                  </a:lnTo>
                  <a:lnTo>
                    <a:pt x="3494417" y="435636"/>
                  </a:lnTo>
                </a:path>
              </a:pathLst>
            </a:custGeom>
            <a:ln w="27101" cap="flat">
              <a:solidFill>
                <a:srgbClr val="80BD41">
                  <a:alpha val="50196"/>
                </a:srgbClr>
              </a:solidFill>
              <a:prstDash val="solid"/>
              <a:round/>
            </a:ln>
          </p:spPr>
          <p:txBody>
            <a:bodyPr/>
            <a:lstStyle/>
            <a:p/>
          </p:txBody>
        </p:sp>
        <p:sp>
          <p:nvSpPr>
            <p:cNvPr id="75" name="pl75"/>
            <p:cNvSpPr/>
            <p:nvPr/>
          </p:nvSpPr>
          <p:spPr>
            <a:xfrm>
              <a:off x="5335683" y="3800655"/>
              <a:ext cx="3494417" cy="653455"/>
            </a:xfrm>
            <a:custGeom>
              <a:avLst/>
              <a:pathLst>
                <a:path w="3494417" h="653455">
                  <a:moveTo>
                    <a:pt x="0" y="0"/>
                  </a:moveTo>
                  <a:lnTo>
                    <a:pt x="151931" y="108909"/>
                  </a:lnTo>
                  <a:lnTo>
                    <a:pt x="303862" y="0"/>
                  </a:lnTo>
                  <a:lnTo>
                    <a:pt x="455793" y="108909"/>
                  </a:lnTo>
                  <a:lnTo>
                    <a:pt x="607724" y="108909"/>
                  </a:lnTo>
                  <a:lnTo>
                    <a:pt x="759656" y="0"/>
                  </a:lnTo>
                  <a:lnTo>
                    <a:pt x="911587" y="326727"/>
                  </a:lnTo>
                  <a:lnTo>
                    <a:pt x="1063518" y="326727"/>
                  </a:lnTo>
                  <a:lnTo>
                    <a:pt x="1215449" y="435636"/>
                  </a:lnTo>
                  <a:lnTo>
                    <a:pt x="1367380" y="653455"/>
                  </a:lnTo>
                  <a:lnTo>
                    <a:pt x="1519312" y="544546"/>
                  </a:lnTo>
                  <a:lnTo>
                    <a:pt x="1671243" y="653455"/>
                  </a:lnTo>
                  <a:lnTo>
                    <a:pt x="1823174" y="653455"/>
                  </a:lnTo>
                  <a:lnTo>
                    <a:pt x="1975105" y="544546"/>
                  </a:lnTo>
                  <a:lnTo>
                    <a:pt x="2127036" y="544546"/>
                  </a:lnTo>
                  <a:lnTo>
                    <a:pt x="2278968" y="544546"/>
                  </a:lnTo>
                  <a:lnTo>
                    <a:pt x="2430899" y="653455"/>
                  </a:lnTo>
                  <a:lnTo>
                    <a:pt x="2582830" y="435636"/>
                  </a:lnTo>
                  <a:lnTo>
                    <a:pt x="2734761" y="653455"/>
                  </a:lnTo>
                  <a:lnTo>
                    <a:pt x="2886692" y="653455"/>
                  </a:lnTo>
                  <a:lnTo>
                    <a:pt x="3038624" y="544546"/>
                  </a:lnTo>
                  <a:lnTo>
                    <a:pt x="3190555" y="653455"/>
                  </a:lnTo>
                  <a:lnTo>
                    <a:pt x="3342486" y="326727"/>
                  </a:lnTo>
                  <a:lnTo>
                    <a:pt x="3494417" y="435636"/>
                  </a:lnTo>
                </a:path>
              </a:pathLst>
            </a:custGeom>
            <a:ln w="65043" cap="flat">
              <a:solidFill>
                <a:srgbClr val="000000">
                  <a:alpha val="100000"/>
                </a:srgbClr>
              </a:solidFill>
              <a:prstDash val="solid"/>
              <a:round/>
            </a:ln>
          </p:spPr>
          <p:txBody>
            <a:bodyPr/>
            <a:lstStyle/>
            <a:p/>
          </p:txBody>
        </p:sp>
        <p:sp>
          <p:nvSpPr>
            <p:cNvPr id="76" name="pl76"/>
            <p:cNvSpPr/>
            <p:nvPr/>
          </p:nvSpPr>
          <p:spPr>
            <a:xfrm>
              <a:off x="5335683" y="3800655"/>
              <a:ext cx="3494417" cy="653455"/>
            </a:xfrm>
            <a:custGeom>
              <a:avLst/>
              <a:pathLst>
                <a:path w="3494417" h="653455">
                  <a:moveTo>
                    <a:pt x="0" y="0"/>
                  </a:moveTo>
                  <a:lnTo>
                    <a:pt x="151931" y="108909"/>
                  </a:lnTo>
                  <a:lnTo>
                    <a:pt x="303862" y="0"/>
                  </a:lnTo>
                  <a:lnTo>
                    <a:pt x="455793" y="108909"/>
                  </a:lnTo>
                  <a:lnTo>
                    <a:pt x="607724" y="108909"/>
                  </a:lnTo>
                  <a:lnTo>
                    <a:pt x="759656" y="0"/>
                  </a:lnTo>
                  <a:lnTo>
                    <a:pt x="911587" y="326727"/>
                  </a:lnTo>
                  <a:lnTo>
                    <a:pt x="1063518" y="326727"/>
                  </a:lnTo>
                  <a:lnTo>
                    <a:pt x="1215449" y="435636"/>
                  </a:lnTo>
                  <a:lnTo>
                    <a:pt x="1367380" y="653455"/>
                  </a:lnTo>
                  <a:lnTo>
                    <a:pt x="1519312" y="544546"/>
                  </a:lnTo>
                  <a:lnTo>
                    <a:pt x="1671243" y="653455"/>
                  </a:lnTo>
                  <a:lnTo>
                    <a:pt x="1823174" y="653455"/>
                  </a:lnTo>
                  <a:lnTo>
                    <a:pt x="1975105" y="544546"/>
                  </a:lnTo>
                  <a:lnTo>
                    <a:pt x="2127036" y="544546"/>
                  </a:lnTo>
                  <a:lnTo>
                    <a:pt x="2278968" y="544546"/>
                  </a:lnTo>
                  <a:lnTo>
                    <a:pt x="2430899" y="653455"/>
                  </a:lnTo>
                  <a:lnTo>
                    <a:pt x="2582830" y="435636"/>
                  </a:lnTo>
                  <a:lnTo>
                    <a:pt x="2734761" y="653455"/>
                  </a:lnTo>
                  <a:lnTo>
                    <a:pt x="2886692" y="653455"/>
                  </a:lnTo>
                  <a:lnTo>
                    <a:pt x="3038624" y="544546"/>
                  </a:lnTo>
                  <a:lnTo>
                    <a:pt x="3190555" y="653455"/>
                  </a:lnTo>
                  <a:lnTo>
                    <a:pt x="3342486" y="326727"/>
                  </a:lnTo>
                  <a:lnTo>
                    <a:pt x="3494417" y="435636"/>
                  </a:lnTo>
                </a:path>
              </a:pathLst>
            </a:custGeom>
            <a:ln w="40651" cap="flat">
              <a:solidFill>
                <a:srgbClr val="80BD41">
                  <a:alpha val="100000"/>
                </a:srgbClr>
              </a:solidFill>
              <a:prstDash val="solid"/>
              <a:round/>
            </a:ln>
          </p:spPr>
          <p:txBody>
            <a:bodyPr/>
            <a:lstStyle/>
            <a:p/>
          </p:txBody>
        </p:sp>
        <p:sp>
          <p:nvSpPr>
            <p:cNvPr id="77" name="pl77"/>
            <p:cNvSpPr/>
            <p:nvPr/>
          </p:nvSpPr>
          <p:spPr>
            <a:xfrm>
              <a:off x="5160962"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78" name="pg78"/>
            <p:cNvSpPr/>
            <p:nvPr/>
          </p:nvSpPr>
          <p:spPr>
            <a:xfrm>
              <a:off x="5259818" y="3512877"/>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79" name="tx79"/>
            <p:cNvSpPr/>
            <p:nvPr/>
          </p:nvSpPr>
          <p:spPr>
            <a:xfrm>
              <a:off x="5305538" y="355960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0" name="pg80"/>
            <p:cNvSpPr/>
            <p:nvPr/>
          </p:nvSpPr>
          <p:spPr>
            <a:xfrm>
              <a:off x="8146511" y="4166332"/>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1" name="tx81"/>
            <p:cNvSpPr/>
            <p:nvPr/>
          </p:nvSpPr>
          <p:spPr>
            <a:xfrm>
              <a:off x="8192231" y="421173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2" name="pg82"/>
            <p:cNvSpPr/>
            <p:nvPr/>
          </p:nvSpPr>
          <p:spPr>
            <a:xfrm>
              <a:off x="8754236" y="394851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3" name="tx83"/>
            <p:cNvSpPr/>
            <p:nvPr/>
          </p:nvSpPr>
          <p:spPr>
            <a:xfrm>
              <a:off x="8799956"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4" name="tx84"/>
            <p:cNvSpPr/>
            <p:nvPr/>
          </p:nvSpPr>
          <p:spPr>
            <a:xfrm>
              <a:off x="8932593" y="376286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7</a:t>
              </a:r>
            </a:p>
          </p:txBody>
        </p:sp>
        <p:sp>
          <p:nvSpPr>
            <p:cNvPr id="85" name="tx85"/>
            <p:cNvSpPr/>
            <p:nvPr/>
          </p:nvSpPr>
          <p:spPr>
            <a:xfrm>
              <a:off x="5020637"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86" name="tx86"/>
            <p:cNvSpPr/>
            <p:nvPr/>
          </p:nvSpPr>
          <p:spPr>
            <a:xfrm>
              <a:off x="4942943"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87" name="tx87"/>
            <p:cNvSpPr/>
            <p:nvPr/>
          </p:nvSpPr>
          <p:spPr>
            <a:xfrm>
              <a:off x="4942943"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88" name="tx88"/>
            <p:cNvSpPr/>
            <p:nvPr/>
          </p:nvSpPr>
          <p:spPr>
            <a:xfrm>
              <a:off x="4942943"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89" name="tx89"/>
            <p:cNvSpPr/>
            <p:nvPr/>
          </p:nvSpPr>
          <p:spPr>
            <a:xfrm rot="-5400000">
              <a:off x="5179237"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0" name="tx90"/>
            <p:cNvSpPr/>
            <p:nvPr/>
          </p:nvSpPr>
          <p:spPr>
            <a:xfrm rot="-5400000">
              <a:off x="5938893"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1" name="tx91"/>
            <p:cNvSpPr/>
            <p:nvPr/>
          </p:nvSpPr>
          <p:spPr>
            <a:xfrm rot="-5400000">
              <a:off x="669854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2" name="tx92"/>
            <p:cNvSpPr/>
            <p:nvPr/>
          </p:nvSpPr>
          <p:spPr>
            <a:xfrm rot="-5400000">
              <a:off x="7458205"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3" name="tx93"/>
            <p:cNvSpPr/>
            <p:nvPr/>
          </p:nvSpPr>
          <p:spPr>
            <a:xfrm rot="-5400000">
              <a:off x="806592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8673620"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5" name="tx95"/>
            <p:cNvSpPr/>
            <p:nvPr/>
          </p:nvSpPr>
          <p:spPr>
            <a:xfrm rot="-5400000">
              <a:off x="4273632"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96" name="pl96"/>
            <p:cNvSpPr/>
            <p:nvPr/>
          </p:nvSpPr>
          <p:spPr>
            <a:xfrm>
              <a:off x="6047368"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97" name="pl97"/>
            <p:cNvSpPr/>
            <p:nvPr/>
          </p:nvSpPr>
          <p:spPr>
            <a:xfrm>
              <a:off x="6809823" y="6154255"/>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98" name="pl98"/>
            <p:cNvSpPr/>
            <p:nvPr/>
          </p:nvSpPr>
          <p:spPr>
            <a:xfrm>
              <a:off x="6809823" y="615425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9" name="tx99"/>
            <p:cNvSpPr/>
            <p:nvPr/>
          </p:nvSpPr>
          <p:spPr>
            <a:xfrm>
              <a:off x="6314468"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100" name="tx100"/>
            <p:cNvSpPr/>
            <p:nvPr/>
          </p:nvSpPr>
          <p:spPr>
            <a:xfrm>
              <a:off x="7076922" y="6100844"/>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1" name="tx101"/>
            <p:cNvSpPr/>
            <p:nvPr/>
          </p:nvSpPr>
          <p:spPr>
            <a:xfrm>
              <a:off x="6303516"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102" name="tx102"/>
            <p:cNvSpPr/>
            <p:nvPr/>
          </p:nvSpPr>
          <p:spPr>
            <a:xfrm>
              <a:off x="6367252" y="860466"/>
              <a:ext cx="143128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MCV1 (%)</a:t>
              </a:r>
            </a:p>
          </p:txBody>
        </p:sp>
        <p:sp>
          <p:nvSpPr>
            <p:cNvPr id="103" name="tx10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4" name="tx104"/>
            <p:cNvSpPr/>
            <p:nvPr/>
          </p:nvSpPr>
          <p:spPr>
            <a:xfrm>
              <a:off x="5721708" y="649897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sp>
          <p:nvSpPr>
            <p:cNvPr id="105" name="tx105"/>
            <p:cNvSpPr/>
            <p:nvPr/>
          </p:nvSpPr>
          <p:spPr>
            <a:xfrm>
              <a:off x="2943414" y="399987"/>
              <a:ext cx="3531490"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drop-out, Never Gavi MICs, 2000-2023</a:t>
              </a:r>
            </a:p>
          </p:txBody>
        </p:sp>
      </p:grpSp>
      <p:sp>
        <p:nvSpPr>
          <p:cNvPr id="1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2023, 3% of children who received DTP1 did not receive DTP3 (left), and 3% of children who received DTP1 did not receive MCV1 (right).
The low DTP drop-out rates imply good ability to provide a complete series of vaccines early in life. The low DTP-MCV drop-out rates imply good retention in immunization programmes and ability to provide a full course of vaccines in infancy (up to one year).
In 2023, Never Gavi MICs DTP drop-out was lower and DTP-MCV drop-out was lower than global drop-out rates, respectively.</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986530" cy="367596"/>
            </a:xfrm>
            <a:prstGeom prst="rect">
              <a:avLst/>
            </a:prstGeom>
            <a:solidFill>
              <a:srgbClr val="EBEBEB">
                <a:alpha val="100000"/>
              </a:srgbClr>
            </a:solidFill>
          </p:spPr>
          <p:txBody>
            <a:bodyPr/>
            <a:lstStyle/>
            <a:p/>
          </p:txBody>
        </p:sp>
        <p:sp>
          <p:nvSpPr>
            <p:cNvPr id="6" name="pl6"/>
            <p:cNvSpPr/>
            <p:nvPr/>
          </p:nvSpPr>
          <p:spPr>
            <a:xfrm>
              <a:off x="695044" y="116453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 name="pl7"/>
            <p:cNvSpPr/>
            <p:nvPr/>
          </p:nvSpPr>
          <p:spPr>
            <a:xfrm>
              <a:off x="695044" y="1041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 name="pl8"/>
            <p:cNvSpPr/>
            <p:nvPr/>
          </p:nvSpPr>
          <p:spPr>
            <a:xfrm>
              <a:off x="695044" y="9188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 name="pl9"/>
            <p:cNvSpPr/>
            <p:nvPr/>
          </p:nvSpPr>
          <p:spPr>
            <a:xfrm>
              <a:off x="82957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 name="pl10"/>
            <p:cNvSpPr/>
            <p:nvPr/>
          </p:nvSpPr>
          <p:spPr>
            <a:xfrm>
              <a:off x="100894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18830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3676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15470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 name="pl14"/>
            <p:cNvSpPr/>
            <p:nvPr/>
          </p:nvSpPr>
          <p:spPr>
            <a:xfrm>
              <a:off x="695044"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 name="pl15"/>
            <p:cNvSpPr/>
            <p:nvPr/>
          </p:nvSpPr>
          <p:spPr>
            <a:xfrm>
              <a:off x="695044" y="11031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 name="pl16"/>
            <p:cNvSpPr/>
            <p:nvPr/>
          </p:nvSpPr>
          <p:spPr>
            <a:xfrm>
              <a:off x="695044" y="9802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 name="pl17"/>
            <p:cNvSpPr/>
            <p:nvPr/>
          </p:nvSpPr>
          <p:spPr>
            <a:xfrm>
              <a:off x="739887"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91925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0986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2779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45736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163673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739887"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4" name="pl24"/>
            <p:cNvSpPr/>
            <p:nvPr/>
          </p:nvSpPr>
          <p:spPr>
            <a:xfrm>
              <a:off x="739887"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40651" cap="flat">
              <a:solidFill>
                <a:srgbClr val="BEBEBE">
                  <a:alpha val="69803"/>
                </a:srgbClr>
              </a:solidFill>
              <a:prstDash val="solid"/>
              <a:round/>
            </a:ln>
          </p:spPr>
          <p:txBody>
            <a:bodyPr/>
            <a:lstStyle/>
            <a:p/>
          </p:txBody>
        </p:sp>
        <p:sp>
          <p:nvSpPr>
            <p:cNvPr id="25" name="pl25"/>
            <p:cNvSpPr/>
            <p:nvPr/>
          </p:nvSpPr>
          <p:spPr>
            <a:xfrm>
              <a:off x="739887"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6" name="pl26"/>
            <p:cNvSpPr/>
            <p:nvPr/>
          </p:nvSpPr>
          <p:spPr>
            <a:xfrm>
              <a:off x="739887"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7" name="pl27"/>
            <p:cNvSpPr/>
            <p:nvPr/>
          </p:nvSpPr>
          <p:spPr>
            <a:xfrm>
              <a:off x="739887"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8" name="pl28"/>
            <p:cNvSpPr/>
            <p:nvPr/>
          </p:nvSpPr>
          <p:spPr>
            <a:xfrm>
              <a:off x="739887"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9" name="pl29"/>
            <p:cNvSpPr/>
            <p:nvPr/>
          </p:nvSpPr>
          <p:spPr>
            <a:xfrm>
              <a:off x="739887"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0" name="pl30"/>
            <p:cNvSpPr/>
            <p:nvPr/>
          </p:nvSpPr>
          <p:spPr>
            <a:xfrm>
              <a:off x="739887"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1" name="pl31"/>
            <p:cNvSpPr/>
            <p:nvPr/>
          </p:nvSpPr>
          <p:spPr>
            <a:xfrm>
              <a:off x="739887"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2" name="pl32"/>
            <p:cNvSpPr/>
            <p:nvPr/>
          </p:nvSpPr>
          <p:spPr>
            <a:xfrm>
              <a:off x="739887"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3" name="pl33"/>
            <p:cNvSpPr/>
            <p:nvPr/>
          </p:nvSpPr>
          <p:spPr>
            <a:xfrm>
              <a:off x="739887"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4" name="pl34"/>
            <p:cNvSpPr/>
            <p:nvPr/>
          </p:nvSpPr>
          <p:spPr>
            <a:xfrm>
              <a:off x="739887" y="1221053"/>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5" name="pl35"/>
            <p:cNvSpPr/>
            <p:nvPr/>
          </p:nvSpPr>
          <p:spPr>
            <a:xfrm>
              <a:off x="739887" y="120631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6" name="pl36"/>
            <p:cNvSpPr/>
            <p:nvPr/>
          </p:nvSpPr>
          <p:spPr>
            <a:xfrm>
              <a:off x="739887" y="1122765"/>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7" name="pl37"/>
            <p:cNvSpPr/>
            <p:nvPr/>
          </p:nvSpPr>
          <p:spPr>
            <a:xfrm>
              <a:off x="739887" y="120631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8" name="pl38"/>
            <p:cNvSpPr/>
            <p:nvPr/>
          </p:nvSpPr>
          <p:spPr>
            <a:xfrm>
              <a:off x="739887" y="101464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9" name="pl39"/>
            <p:cNvSpPr/>
            <p:nvPr/>
          </p:nvSpPr>
          <p:spPr>
            <a:xfrm>
              <a:off x="739887" y="115225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0" name="pl40"/>
            <p:cNvSpPr/>
            <p:nvPr/>
          </p:nvSpPr>
          <p:spPr>
            <a:xfrm>
              <a:off x="739887" y="1186652"/>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1" name="pl41"/>
            <p:cNvSpPr/>
            <p:nvPr/>
          </p:nvSpPr>
          <p:spPr>
            <a:xfrm>
              <a:off x="739887" y="121613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2" name="pl42"/>
            <p:cNvSpPr/>
            <p:nvPr/>
          </p:nvSpPr>
          <p:spPr>
            <a:xfrm>
              <a:off x="739887" y="118173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3" name="pl43"/>
            <p:cNvSpPr/>
            <p:nvPr/>
          </p:nvSpPr>
          <p:spPr>
            <a:xfrm>
              <a:off x="739887" y="1112936"/>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4" name="pl44"/>
            <p:cNvSpPr/>
            <p:nvPr/>
          </p:nvSpPr>
          <p:spPr>
            <a:xfrm>
              <a:off x="739887" y="117682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5" name="pl45"/>
            <p:cNvSpPr/>
            <p:nvPr/>
          </p:nvSpPr>
          <p:spPr>
            <a:xfrm>
              <a:off x="739887"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6" name="pl46"/>
            <p:cNvSpPr/>
            <p:nvPr/>
          </p:nvSpPr>
          <p:spPr>
            <a:xfrm>
              <a:off x="739887" y="117682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7" name="pl47"/>
            <p:cNvSpPr/>
            <p:nvPr/>
          </p:nvSpPr>
          <p:spPr>
            <a:xfrm>
              <a:off x="739887" y="118173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8" name="pl48"/>
            <p:cNvSpPr/>
            <p:nvPr/>
          </p:nvSpPr>
          <p:spPr>
            <a:xfrm>
              <a:off x="739887" y="115716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9" name="pl49"/>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 name="pl50"/>
            <p:cNvSpPr/>
            <p:nvPr/>
          </p:nvSpPr>
          <p:spPr>
            <a:xfrm>
              <a:off x="739887" y="1137508"/>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51" name="pl51"/>
            <p:cNvSpPr/>
            <p:nvPr/>
          </p:nvSpPr>
          <p:spPr>
            <a:xfrm>
              <a:off x="739887" y="1211224"/>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52" name="pl52"/>
            <p:cNvSpPr/>
            <p:nvPr/>
          </p:nvSpPr>
          <p:spPr>
            <a:xfrm>
              <a:off x="739887" y="121613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53" name="pl53"/>
            <p:cNvSpPr/>
            <p:nvPr/>
          </p:nvSpPr>
          <p:spPr>
            <a:xfrm>
              <a:off x="739887" y="1196481"/>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54" name="pl54"/>
            <p:cNvSpPr/>
            <p:nvPr/>
          </p:nvSpPr>
          <p:spPr>
            <a:xfrm>
              <a:off x="739887" y="1083450"/>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55" name="pl55"/>
            <p:cNvSpPr/>
            <p:nvPr/>
          </p:nvSpPr>
          <p:spPr>
            <a:xfrm>
              <a:off x="739887"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 name="pl56"/>
            <p:cNvSpPr/>
            <p:nvPr/>
          </p:nvSpPr>
          <p:spPr>
            <a:xfrm>
              <a:off x="739887" y="1211224"/>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7" name="pl57"/>
            <p:cNvSpPr/>
            <p:nvPr/>
          </p:nvSpPr>
          <p:spPr>
            <a:xfrm>
              <a:off x="739887" y="1221053"/>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8" name="pl58"/>
            <p:cNvSpPr/>
            <p:nvPr/>
          </p:nvSpPr>
          <p:spPr>
            <a:xfrm>
              <a:off x="739887" y="1137508"/>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59" name="pl59"/>
            <p:cNvSpPr/>
            <p:nvPr/>
          </p:nvSpPr>
          <p:spPr>
            <a:xfrm>
              <a:off x="739887"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 name="pl60"/>
            <p:cNvSpPr/>
            <p:nvPr/>
          </p:nvSpPr>
          <p:spPr>
            <a:xfrm>
              <a:off x="739887" y="1171909"/>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61" name="pl61"/>
            <p:cNvSpPr/>
            <p:nvPr/>
          </p:nvSpPr>
          <p:spPr>
            <a:xfrm>
              <a:off x="739887" y="110310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62" name="pl62"/>
            <p:cNvSpPr/>
            <p:nvPr/>
          </p:nvSpPr>
          <p:spPr>
            <a:xfrm>
              <a:off x="739887" y="115716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63" name="pl63"/>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4" name="pl64"/>
            <p:cNvSpPr/>
            <p:nvPr/>
          </p:nvSpPr>
          <p:spPr>
            <a:xfrm>
              <a:off x="739887" y="119156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65" name="pl65"/>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6" name="pl66"/>
            <p:cNvSpPr/>
            <p:nvPr/>
          </p:nvSpPr>
          <p:spPr>
            <a:xfrm>
              <a:off x="739887" y="117682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67" name="pl67"/>
            <p:cNvSpPr/>
            <p:nvPr/>
          </p:nvSpPr>
          <p:spPr>
            <a:xfrm>
              <a:off x="739887" y="1147337"/>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68" name="pl68"/>
            <p:cNvSpPr/>
            <p:nvPr/>
          </p:nvSpPr>
          <p:spPr>
            <a:xfrm>
              <a:off x="739887" y="1112936"/>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69" name="pl69"/>
            <p:cNvSpPr/>
            <p:nvPr/>
          </p:nvSpPr>
          <p:spPr>
            <a:xfrm>
              <a:off x="739887" y="120139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70" name="pl70"/>
            <p:cNvSpPr/>
            <p:nvPr/>
          </p:nvSpPr>
          <p:spPr>
            <a:xfrm>
              <a:off x="739887" y="1112936"/>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71" name="pl71"/>
            <p:cNvSpPr/>
            <p:nvPr/>
          </p:nvSpPr>
          <p:spPr>
            <a:xfrm>
              <a:off x="739887" y="120139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72" name="pl72"/>
            <p:cNvSpPr/>
            <p:nvPr/>
          </p:nvSpPr>
          <p:spPr>
            <a:xfrm>
              <a:off x="739887" y="1058878"/>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73" name="pl73"/>
            <p:cNvSpPr/>
            <p:nvPr/>
          </p:nvSpPr>
          <p:spPr>
            <a:xfrm>
              <a:off x="739887" y="120139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74" name="pl74"/>
            <p:cNvSpPr/>
            <p:nvPr/>
          </p:nvSpPr>
          <p:spPr>
            <a:xfrm>
              <a:off x="739887" y="120139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75" name="pl75"/>
            <p:cNvSpPr/>
            <p:nvPr/>
          </p:nvSpPr>
          <p:spPr>
            <a:xfrm>
              <a:off x="739887" y="120631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76" name="pl76"/>
            <p:cNvSpPr/>
            <p:nvPr/>
          </p:nvSpPr>
          <p:spPr>
            <a:xfrm>
              <a:off x="739887" y="115225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77" name="pl77"/>
            <p:cNvSpPr/>
            <p:nvPr/>
          </p:nvSpPr>
          <p:spPr>
            <a:xfrm>
              <a:off x="739887" y="120631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 name="pl78"/>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 name="pl79"/>
            <p:cNvSpPr/>
            <p:nvPr/>
          </p:nvSpPr>
          <p:spPr>
            <a:xfrm>
              <a:off x="739887" y="121613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0" name="pl80"/>
            <p:cNvSpPr/>
            <p:nvPr/>
          </p:nvSpPr>
          <p:spPr>
            <a:xfrm>
              <a:off x="739887" y="1221053"/>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81" name="pl81"/>
            <p:cNvSpPr/>
            <p:nvPr/>
          </p:nvSpPr>
          <p:spPr>
            <a:xfrm>
              <a:off x="739887" y="121613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82" name="pl82"/>
            <p:cNvSpPr/>
            <p:nvPr/>
          </p:nvSpPr>
          <p:spPr>
            <a:xfrm>
              <a:off x="739887" y="117682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83" name="pl83"/>
            <p:cNvSpPr/>
            <p:nvPr/>
          </p:nvSpPr>
          <p:spPr>
            <a:xfrm>
              <a:off x="739887" y="112768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84" name="pl84"/>
            <p:cNvSpPr/>
            <p:nvPr/>
          </p:nvSpPr>
          <p:spPr>
            <a:xfrm>
              <a:off x="739887" y="1083450"/>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85" name="pl85"/>
            <p:cNvSpPr/>
            <p:nvPr/>
          </p:nvSpPr>
          <p:spPr>
            <a:xfrm>
              <a:off x="739887"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86" name="pl86"/>
            <p:cNvSpPr/>
            <p:nvPr/>
          </p:nvSpPr>
          <p:spPr>
            <a:xfrm>
              <a:off x="739887"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40651" cap="flat">
              <a:solidFill>
                <a:srgbClr val="000000">
                  <a:alpha val="100000"/>
                </a:srgbClr>
              </a:solidFill>
              <a:prstDash val="solid"/>
              <a:round/>
            </a:ln>
          </p:spPr>
          <p:txBody>
            <a:bodyPr/>
            <a:lstStyle/>
            <a:p/>
          </p:txBody>
        </p:sp>
        <p:sp>
          <p:nvSpPr>
            <p:cNvPr id="87" name="pl87"/>
            <p:cNvSpPr/>
            <p:nvPr/>
          </p:nvSpPr>
          <p:spPr>
            <a:xfrm>
              <a:off x="739887"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F8766D">
                  <a:alpha val="100000"/>
                </a:srgbClr>
              </a:solidFill>
              <a:prstDash val="solid"/>
              <a:round/>
            </a:ln>
          </p:spPr>
          <p:txBody>
            <a:bodyPr/>
            <a:lstStyle/>
            <a:p/>
          </p:txBody>
        </p:sp>
        <p:sp>
          <p:nvSpPr>
            <p:cNvPr id="88" name="pl88"/>
            <p:cNvSpPr/>
            <p:nvPr/>
          </p:nvSpPr>
          <p:spPr>
            <a:xfrm>
              <a:off x="695044"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9" name="tx89"/>
            <p:cNvSpPr/>
            <p:nvPr/>
          </p:nvSpPr>
          <p:spPr>
            <a:xfrm>
              <a:off x="709742"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889111"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1068480" y="10577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2" name="tx92"/>
            <p:cNvSpPr/>
            <p:nvPr/>
          </p:nvSpPr>
          <p:spPr>
            <a:xfrm>
              <a:off x="1247849"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3" name="tx93"/>
            <p:cNvSpPr/>
            <p:nvPr/>
          </p:nvSpPr>
          <p:spPr>
            <a:xfrm>
              <a:off x="1427218" y="10577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4" name="tx94"/>
            <p:cNvSpPr/>
            <p:nvPr/>
          </p:nvSpPr>
          <p:spPr>
            <a:xfrm>
              <a:off x="1606587" y="10577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5" name="rc95"/>
            <p:cNvSpPr/>
            <p:nvPr/>
          </p:nvSpPr>
          <p:spPr>
            <a:xfrm>
              <a:off x="695044" y="1527128"/>
              <a:ext cx="986530" cy="367596"/>
            </a:xfrm>
            <a:prstGeom prst="rect">
              <a:avLst/>
            </a:prstGeom>
            <a:solidFill>
              <a:srgbClr val="EBEBEB">
                <a:alpha val="100000"/>
              </a:srgbClr>
            </a:solidFill>
          </p:spPr>
          <p:txBody>
            <a:bodyPr/>
            <a:lstStyle/>
            <a:p/>
          </p:txBody>
        </p:sp>
        <p:sp>
          <p:nvSpPr>
            <p:cNvPr id="96" name="pl96"/>
            <p:cNvSpPr/>
            <p:nvPr/>
          </p:nvSpPr>
          <p:spPr>
            <a:xfrm>
              <a:off x="695044" y="181658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7" name="pl97"/>
            <p:cNvSpPr/>
            <p:nvPr/>
          </p:nvSpPr>
          <p:spPr>
            <a:xfrm>
              <a:off x="695044" y="16937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8" name="pl98"/>
            <p:cNvSpPr/>
            <p:nvPr/>
          </p:nvSpPr>
          <p:spPr>
            <a:xfrm>
              <a:off x="695044" y="15708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 name="pl99"/>
            <p:cNvSpPr/>
            <p:nvPr/>
          </p:nvSpPr>
          <p:spPr>
            <a:xfrm>
              <a:off x="82957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 name="pl100"/>
            <p:cNvSpPr/>
            <p:nvPr/>
          </p:nvSpPr>
          <p:spPr>
            <a:xfrm>
              <a:off x="100894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 name="pl101"/>
            <p:cNvSpPr/>
            <p:nvPr/>
          </p:nvSpPr>
          <p:spPr>
            <a:xfrm>
              <a:off x="118830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2" name="pl102"/>
            <p:cNvSpPr/>
            <p:nvPr/>
          </p:nvSpPr>
          <p:spPr>
            <a:xfrm>
              <a:off x="13676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3" name="pl103"/>
            <p:cNvSpPr/>
            <p:nvPr/>
          </p:nvSpPr>
          <p:spPr>
            <a:xfrm>
              <a:off x="15470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4" name="pl104"/>
            <p:cNvSpPr/>
            <p:nvPr/>
          </p:nvSpPr>
          <p:spPr>
            <a:xfrm>
              <a:off x="695044"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5" name="pl105"/>
            <p:cNvSpPr/>
            <p:nvPr/>
          </p:nvSpPr>
          <p:spPr>
            <a:xfrm>
              <a:off x="695044" y="17551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6" name="pl106"/>
            <p:cNvSpPr/>
            <p:nvPr/>
          </p:nvSpPr>
          <p:spPr>
            <a:xfrm>
              <a:off x="695044" y="16322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7" name="pl107"/>
            <p:cNvSpPr/>
            <p:nvPr/>
          </p:nvSpPr>
          <p:spPr>
            <a:xfrm>
              <a:off x="739887"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91925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0986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2779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45736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63673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739887"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14" name="pl114"/>
            <p:cNvSpPr/>
            <p:nvPr/>
          </p:nvSpPr>
          <p:spPr>
            <a:xfrm>
              <a:off x="739887"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40651" cap="flat">
              <a:solidFill>
                <a:srgbClr val="BEBEBE">
                  <a:alpha val="69803"/>
                </a:srgbClr>
              </a:solidFill>
              <a:prstDash val="solid"/>
              <a:round/>
            </a:ln>
          </p:spPr>
          <p:txBody>
            <a:bodyPr/>
            <a:lstStyle/>
            <a:p/>
          </p:txBody>
        </p:sp>
        <p:sp>
          <p:nvSpPr>
            <p:cNvPr id="115" name="pl115"/>
            <p:cNvSpPr/>
            <p:nvPr/>
          </p:nvSpPr>
          <p:spPr>
            <a:xfrm>
              <a:off x="739887" y="1873101"/>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16" name="pl116"/>
            <p:cNvSpPr/>
            <p:nvPr/>
          </p:nvSpPr>
          <p:spPr>
            <a:xfrm>
              <a:off x="739887" y="180430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17" name="pl117"/>
            <p:cNvSpPr/>
            <p:nvPr/>
          </p:nvSpPr>
          <p:spPr>
            <a:xfrm>
              <a:off x="739887" y="1809214"/>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18" name="pl118"/>
            <p:cNvSpPr/>
            <p:nvPr/>
          </p:nvSpPr>
          <p:spPr>
            <a:xfrm>
              <a:off x="739887"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19" name="pl119"/>
            <p:cNvSpPr/>
            <p:nvPr/>
          </p:nvSpPr>
          <p:spPr>
            <a:xfrm>
              <a:off x="739887" y="1838700"/>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20" name="pl120"/>
            <p:cNvSpPr/>
            <p:nvPr/>
          </p:nvSpPr>
          <p:spPr>
            <a:xfrm>
              <a:off x="739887" y="178955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21" name="pl121"/>
            <p:cNvSpPr/>
            <p:nvPr/>
          </p:nvSpPr>
          <p:spPr>
            <a:xfrm>
              <a:off x="739887" y="181904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22" name="pl122"/>
            <p:cNvSpPr/>
            <p:nvPr/>
          </p:nvSpPr>
          <p:spPr>
            <a:xfrm>
              <a:off x="739887" y="181904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23" name="pl123"/>
            <p:cNvSpPr/>
            <p:nvPr/>
          </p:nvSpPr>
          <p:spPr>
            <a:xfrm>
              <a:off x="739887"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24" name="pl124"/>
            <p:cNvSpPr/>
            <p:nvPr/>
          </p:nvSpPr>
          <p:spPr>
            <a:xfrm>
              <a:off x="739887"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25" name="pl125"/>
            <p:cNvSpPr/>
            <p:nvPr/>
          </p:nvSpPr>
          <p:spPr>
            <a:xfrm>
              <a:off x="739887"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26" name="pl126"/>
            <p:cNvSpPr/>
            <p:nvPr/>
          </p:nvSpPr>
          <p:spPr>
            <a:xfrm>
              <a:off x="739887"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27" name="pl127"/>
            <p:cNvSpPr/>
            <p:nvPr/>
          </p:nvSpPr>
          <p:spPr>
            <a:xfrm>
              <a:off x="739887"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28" name="pl128"/>
            <p:cNvSpPr/>
            <p:nvPr/>
          </p:nvSpPr>
          <p:spPr>
            <a:xfrm>
              <a:off x="739887"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29" name="pl129"/>
            <p:cNvSpPr/>
            <p:nvPr/>
          </p:nvSpPr>
          <p:spPr>
            <a:xfrm>
              <a:off x="739887"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30" name="pl130"/>
            <p:cNvSpPr/>
            <p:nvPr/>
          </p:nvSpPr>
          <p:spPr>
            <a:xfrm>
              <a:off x="739887"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31" name="pl131"/>
            <p:cNvSpPr/>
            <p:nvPr/>
          </p:nvSpPr>
          <p:spPr>
            <a:xfrm>
              <a:off x="739887" y="186818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32" name="pl132"/>
            <p:cNvSpPr/>
            <p:nvPr/>
          </p:nvSpPr>
          <p:spPr>
            <a:xfrm>
              <a:off x="739887" y="1833786"/>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33" name="pl133"/>
            <p:cNvSpPr/>
            <p:nvPr/>
          </p:nvSpPr>
          <p:spPr>
            <a:xfrm>
              <a:off x="739887" y="176498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34" name="pl134"/>
            <p:cNvSpPr/>
            <p:nvPr/>
          </p:nvSpPr>
          <p:spPr>
            <a:xfrm>
              <a:off x="739887" y="182887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35" name="pl135"/>
            <p:cNvSpPr/>
            <p:nvPr/>
          </p:nvSpPr>
          <p:spPr>
            <a:xfrm>
              <a:off x="739887"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36" name="pl136"/>
            <p:cNvSpPr/>
            <p:nvPr/>
          </p:nvSpPr>
          <p:spPr>
            <a:xfrm>
              <a:off x="739887" y="182887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37" name="pl137"/>
            <p:cNvSpPr/>
            <p:nvPr/>
          </p:nvSpPr>
          <p:spPr>
            <a:xfrm>
              <a:off x="739887" y="1833786"/>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38" name="pl138"/>
            <p:cNvSpPr/>
            <p:nvPr/>
          </p:nvSpPr>
          <p:spPr>
            <a:xfrm>
              <a:off x="739887" y="1809214"/>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39" name="pl139"/>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 name="pl140"/>
            <p:cNvSpPr/>
            <p:nvPr/>
          </p:nvSpPr>
          <p:spPr>
            <a:xfrm>
              <a:off x="739887" y="178955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41" name="pl141"/>
            <p:cNvSpPr/>
            <p:nvPr/>
          </p:nvSpPr>
          <p:spPr>
            <a:xfrm>
              <a:off x="739887" y="1863272"/>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42" name="pl142"/>
            <p:cNvSpPr/>
            <p:nvPr/>
          </p:nvSpPr>
          <p:spPr>
            <a:xfrm>
              <a:off x="739887" y="186818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43" name="pl143"/>
            <p:cNvSpPr/>
            <p:nvPr/>
          </p:nvSpPr>
          <p:spPr>
            <a:xfrm>
              <a:off x="739887" y="1848529"/>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44" name="pl144"/>
            <p:cNvSpPr/>
            <p:nvPr/>
          </p:nvSpPr>
          <p:spPr>
            <a:xfrm>
              <a:off x="739887" y="1735498"/>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45" name="pl145"/>
            <p:cNvSpPr/>
            <p:nvPr/>
          </p:nvSpPr>
          <p:spPr>
            <a:xfrm>
              <a:off x="739887"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6" name="pl146"/>
            <p:cNvSpPr/>
            <p:nvPr/>
          </p:nvSpPr>
          <p:spPr>
            <a:xfrm>
              <a:off x="739887" y="1863272"/>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47" name="pl147"/>
            <p:cNvSpPr/>
            <p:nvPr/>
          </p:nvSpPr>
          <p:spPr>
            <a:xfrm>
              <a:off x="739887" y="1873101"/>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48" name="pl148"/>
            <p:cNvSpPr/>
            <p:nvPr/>
          </p:nvSpPr>
          <p:spPr>
            <a:xfrm>
              <a:off x="739887" y="178955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49" name="pl149"/>
            <p:cNvSpPr/>
            <p:nvPr/>
          </p:nvSpPr>
          <p:spPr>
            <a:xfrm>
              <a:off x="739887"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 name="pl150"/>
            <p:cNvSpPr/>
            <p:nvPr/>
          </p:nvSpPr>
          <p:spPr>
            <a:xfrm>
              <a:off x="739887" y="1823957"/>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51" name="pl151"/>
            <p:cNvSpPr/>
            <p:nvPr/>
          </p:nvSpPr>
          <p:spPr>
            <a:xfrm>
              <a:off x="739887" y="175515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52" name="pl152"/>
            <p:cNvSpPr/>
            <p:nvPr/>
          </p:nvSpPr>
          <p:spPr>
            <a:xfrm>
              <a:off x="739887" y="1809214"/>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53" name="pl153"/>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4" name="pl154"/>
            <p:cNvSpPr/>
            <p:nvPr/>
          </p:nvSpPr>
          <p:spPr>
            <a:xfrm>
              <a:off x="739887" y="184361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55" name="pl155"/>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 name="pl156"/>
            <p:cNvSpPr/>
            <p:nvPr/>
          </p:nvSpPr>
          <p:spPr>
            <a:xfrm>
              <a:off x="739887" y="182887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57" name="pl157"/>
            <p:cNvSpPr/>
            <p:nvPr/>
          </p:nvSpPr>
          <p:spPr>
            <a:xfrm>
              <a:off x="739887" y="1799385"/>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58" name="pl158"/>
            <p:cNvSpPr/>
            <p:nvPr/>
          </p:nvSpPr>
          <p:spPr>
            <a:xfrm>
              <a:off x="739887" y="176498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59" name="pl159"/>
            <p:cNvSpPr/>
            <p:nvPr/>
          </p:nvSpPr>
          <p:spPr>
            <a:xfrm>
              <a:off x="739887" y="185344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60" name="pl160"/>
            <p:cNvSpPr/>
            <p:nvPr/>
          </p:nvSpPr>
          <p:spPr>
            <a:xfrm>
              <a:off x="739887" y="176498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61" name="pl161"/>
            <p:cNvSpPr/>
            <p:nvPr/>
          </p:nvSpPr>
          <p:spPr>
            <a:xfrm>
              <a:off x="739887" y="185344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62" name="pl162"/>
            <p:cNvSpPr/>
            <p:nvPr/>
          </p:nvSpPr>
          <p:spPr>
            <a:xfrm>
              <a:off x="739887" y="1710926"/>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63" name="pl163"/>
            <p:cNvSpPr/>
            <p:nvPr/>
          </p:nvSpPr>
          <p:spPr>
            <a:xfrm>
              <a:off x="739887" y="185344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64" name="pl164"/>
            <p:cNvSpPr/>
            <p:nvPr/>
          </p:nvSpPr>
          <p:spPr>
            <a:xfrm>
              <a:off x="739887" y="185344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65" name="pl165"/>
            <p:cNvSpPr/>
            <p:nvPr/>
          </p:nvSpPr>
          <p:spPr>
            <a:xfrm>
              <a:off x="739887" y="185835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66" name="pl166"/>
            <p:cNvSpPr/>
            <p:nvPr/>
          </p:nvSpPr>
          <p:spPr>
            <a:xfrm>
              <a:off x="739887" y="180430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67" name="pl167"/>
            <p:cNvSpPr/>
            <p:nvPr/>
          </p:nvSpPr>
          <p:spPr>
            <a:xfrm>
              <a:off x="739887" y="185835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 name="pl168"/>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 name="pl169"/>
            <p:cNvSpPr/>
            <p:nvPr/>
          </p:nvSpPr>
          <p:spPr>
            <a:xfrm>
              <a:off x="739887" y="186818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 name="pl170"/>
            <p:cNvSpPr/>
            <p:nvPr/>
          </p:nvSpPr>
          <p:spPr>
            <a:xfrm>
              <a:off x="739887" y="1873101"/>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71" name="pl171"/>
            <p:cNvSpPr/>
            <p:nvPr/>
          </p:nvSpPr>
          <p:spPr>
            <a:xfrm>
              <a:off x="739887" y="186818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72" name="pl172"/>
            <p:cNvSpPr/>
            <p:nvPr/>
          </p:nvSpPr>
          <p:spPr>
            <a:xfrm>
              <a:off x="739887" y="182887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73" name="pl173"/>
            <p:cNvSpPr/>
            <p:nvPr/>
          </p:nvSpPr>
          <p:spPr>
            <a:xfrm>
              <a:off x="739887" y="177972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74" name="pl174"/>
            <p:cNvSpPr/>
            <p:nvPr/>
          </p:nvSpPr>
          <p:spPr>
            <a:xfrm>
              <a:off x="739887" y="1735498"/>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75" name="pl175"/>
            <p:cNvSpPr/>
            <p:nvPr/>
          </p:nvSpPr>
          <p:spPr>
            <a:xfrm>
              <a:off x="739887"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76" name="pl176"/>
            <p:cNvSpPr/>
            <p:nvPr/>
          </p:nvSpPr>
          <p:spPr>
            <a:xfrm>
              <a:off x="739887"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40651" cap="flat">
              <a:solidFill>
                <a:srgbClr val="000000">
                  <a:alpha val="100000"/>
                </a:srgbClr>
              </a:solidFill>
              <a:prstDash val="solid"/>
              <a:round/>
            </a:ln>
          </p:spPr>
          <p:txBody>
            <a:bodyPr/>
            <a:lstStyle/>
            <a:p/>
          </p:txBody>
        </p:sp>
        <p:sp>
          <p:nvSpPr>
            <p:cNvPr id="177" name="pl177"/>
            <p:cNvSpPr/>
            <p:nvPr/>
          </p:nvSpPr>
          <p:spPr>
            <a:xfrm>
              <a:off x="739887"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C99800">
                  <a:alpha val="100000"/>
                </a:srgbClr>
              </a:solidFill>
              <a:prstDash val="solid"/>
              <a:round/>
            </a:ln>
          </p:spPr>
          <p:txBody>
            <a:bodyPr/>
            <a:lstStyle/>
            <a:p/>
          </p:txBody>
        </p:sp>
        <p:sp>
          <p:nvSpPr>
            <p:cNvPr id="178" name="pl178"/>
            <p:cNvSpPr/>
            <p:nvPr/>
          </p:nvSpPr>
          <p:spPr>
            <a:xfrm>
              <a:off x="695044"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9" name="tx179"/>
            <p:cNvSpPr/>
            <p:nvPr/>
          </p:nvSpPr>
          <p:spPr>
            <a:xfrm>
              <a:off x="709742" y="170982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0" name="tx180"/>
            <p:cNvSpPr/>
            <p:nvPr/>
          </p:nvSpPr>
          <p:spPr>
            <a:xfrm>
              <a:off x="889111"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1" name="tx181"/>
            <p:cNvSpPr/>
            <p:nvPr/>
          </p:nvSpPr>
          <p:spPr>
            <a:xfrm>
              <a:off x="1068480"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2" name="tx182"/>
            <p:cNvSpPr/>
            <p:nvPr/>
          </p:nvSpPr>
          <p:spPr>
            <a:xfrm>
              <a:off x="1247849"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3" name="tx183"/>
            <p:cNvSpPr/>
            <p:nvPr/>
          </p:nvSpPr>
          <p:spPr>
            <a:xfrm>
              <a:off x="1427218"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4" name="tx184"/>
            <p:cNvSpPr/>
            <p:nvPr/>
          </p:nvSpPr>
          <p:spPr>
            <a:xfrm>
              <a:off x="1606587"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5" name="rc185"/>
            <p:cNvSpPr/>
            <p:nvPr/>
          </p:nvSpPr>
          <p:spPr>
            <a:xfrm>
              <a:off x="695044" y="2179176"/>
              <a:ext cx="986530" cy="367596"/>
            </a:xfrm>
            <a:prstGeom prst="rect">
              <a:avLst/>
            </a:prstGeom>
            <a:solidFill>
              <a:srgbClr val="EBEBEB">
                <a:alpha val="100000"/>
              </a:srgbClr>
            </a:solidFill>
          </p:spPr>
          <p:txBody>
            <a:bodyPr/>
            <a:lstStyle/>
            <a:p/>
          </p:txBody>
        </p:sp>
        <p:sp>
          <p:nvSpPr>
            <p:cNvPr id="186" name="pl186"/>
            <p:cNvSpPr/>
            <p:nvPr/>
          </p:nvSpPr>
          <p:spPr>
            <a:xfrm>
              <a:off x="695044" y="246863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7" name="pl187"/>
            <p:cNvSpPr/>
            <p:nvPr/>
          </p:nvSpPr>
          <p:spPr>
            <a:xfrm>
              <a:off x="695044" y="23457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8" name="pl188"/>
            <p:cNvSpPr/>
            <p:nvPr/>
          </p:nvSpPr>
          <p:spPr>
            <a:xfrm>
              <a:off x="695044" y="22229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 name="pl189"/>
            <p:cNvSpPr/>
            <p:nvPr/>
          </p:nvSpPr>
          <p:spPr>
            <a:xfrm>
              <a:off x="82957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 name="pl190"/>
            <p:cNvSpPr/>
            <p:nvPr/>
          </p:nvSpPr>
          <p:spPr>
            <a:xfrm>
              <a:off x="100894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1" name="pl191"/>
            <p:cNvSpPr/>
            <p:nvPr/>
          </p:nvSpPr>
          <p:spPr>
            <a:xfrm>
              <a:off x="118830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 name="pl192"/>
            <p:cNvSpPr/>
            <p:nvPr/>
          </p:nvSpPr>
          <p:spPr>
            <a:xfrm>
              <a:off x="13676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3" name="pl193"/>
            <p:cNvSpPr/>
            <p:nvPr/>
          </p:nvSpPr>
          <p:spPr>
            <a:xfrm>
              <a:off x="15470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4" name="pl194"/>
            <p:cNvSpPr/>
            <p:nvPr/>
          </p:nvSpPr>
          <p:spPr>
            <a:xfrm>
              <a:off x="695044"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5" name="pl195"/>
            <p:cNvSpPr/>
            <p:nvPr/>
          </p:nvSpPr>
          <p:spPr>
            <a:xfrm>
              <a:off x="695044" y="24072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6" name="pl196"/>
            <p:cNvSpPr/>
            <p:nvPr/>
          </p:nvSpPr>
          <p:spPr>
            <a:xfrm>
              <a:off x="695044" y="22843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7" name="pl197"/>
            <p:cNvSpPr/>
            <p:nvPr/>
          </p:nvSpPr>
          <p:spPr>
            <a:xfrm>
              <a:off x="739887"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91925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0986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12779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45736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163673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739887"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04" name="pl204"/>
            <p:cNvSpPr/>
            <p:nvPr/>
          </p:nvSpPr>
          <p:spPr>
            <a:xfrm>
              <a:off x="739887"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40651" cap="flat">
              <a:solidFill>
                <a:srgbClr val="BEBEBE">
                  <a:alpha val="69803"/>
                </a:srgbClr>
              </a:solidFill>
              <a:prstDash val="solid"/>
              <a:round/>
            </a:ln>
          </p:spPr>
          <p:txBody>
            <a:bodyPr/>
            <a:lstStyle/>
            <a:p/>
          </p:txBody>
        </p:sp>
        <p:sp>
          <p:nvSpPr>
            <p:cNvPr id="205" name="pl205"/>
            <p:cNvSpPr/>
            <p:nvPr/>
          </p:nvSpPr>
          <p:spPr>
            <a:xfrm>
              <a:off x="739887" y="2525149"/>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06" name="pl206"/>
            <p:cNvSpPr/>
            <p:nvPr/>
          </p:nvSpPr>
          <p:spPr>
            <a:xfrm>
              <a:off x="739887" y="245634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07" name="pl207"/>
            <p:cNvSpPr/>
            <p:nvPr/>
          </p:nvSpPr>
          <p:spPr>
            <a:xfrm>
              <a:off x="739887" y="2461262"/>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08" name="pl208"/>
            <p:cNvSpPr/>
            <p:nvPr/>
          </p:nvSpPr>
          <p:spPr>
            <a:xfrm>
              <a:off x="739887"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09" name="pl209"/>
            <p:cNvSpPr/>
            <p:nvPr/>
          </p:nvSpPr>
          <p:spPr>
            <a:xfrm>
              <a:off x="739887" y="249074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10" name="pl210"/>
            <p:cNvSpPr/>
            <p:nvPr/>
          </p:nvSpPr>
          <p:spPr>
            <a:xfrm>
              <a:off x="739887" y="244160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11" name="pl211"/>
            <p:cNvSpPr/>
            <p:nvPr/>
          </p:nvSpPr>
          <p:spPr>
            <a:xfrm>
              <a:off x="739887" y="247109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12" name="pl212"/>
            <p:cNvSpPr/>
            <p:nvPr/>
          </p:nvSpPr>
          <p:spPr>
            <a:xfrm>
              <a:off x="739887" y="247109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13" name="pl213"/>
            <p:cNvSpPr/>
            <p:nvPr/>
          </p:nvSpPr>
          <p:spPr>
            <a:xfrm>
              <a:off x="739887"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14" name="pl214"/>
            <p:cNvSpPr/>
            <p:nvPr/>
          </p:nvSpPr>
          <p:spPr>
            <a:xfrm>
              <a:off x="739887" y="2525149"/>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15" name="pl215"/>
            <p:cNvSpPr/>
            <p:nvPr/>
          </p:nvSpPr>
          <p:spPr>
            <a:xfrm>
              <a:off x="739887" y="2510406"/>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16" name="pl216"/>
            <p:cNvSpPr/>
            <p:nvPr/>
          </p:nvSpPr>
          <p:spPr>
            <a:xfrm>
              <a:off x="739887" y="2426861"/>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17" name="pl217"/>
            <p:cNvSpPr/>
            <p:nvPr/>
          </p:nvSpPr>
          <p:spPr>
            <a:xfrm>
              <a:off x="739887" y="2510406"/>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18" name="pl218"/>
            <p:cNvSpPr/>
            <p:nvPr/>
          </p:nvSpPr>
          <p:spPr>
            <a:xfrm>
              <a:off x="739887" y="231874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19" name="pl219"/>
            <p:cNvSpPr/>
            <p:nvPr/>
          </p:nvSpPr>
          <p:spPr>
            <a:xfrm>
              <a:off x="739887" y="245634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20" name="pl220"/>
            <p:cNvSpPr/>
            <p:nvPr/>
          </p:nvSpPr>
          <p:spPr>
            <a:xfrm>
              <a:off x="739887" y="249074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21" name="pl221"/>
            <p:cNvSpPr/>
            <p:nvPr/>
          </p:nvSpPr>
          <p:spPr>
            <a:xfrm>
              <a:off x="739887"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22" name="pl222"/>
            <p:cNvSpPr/>
            <p:nvPr/>
          </p:nvSpPr>
          <p:spPr>
            <a:xfrm>
              <a:off x="739887"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23" name="pl223"/>
            <p:cNvSpPr/>
            <p:nvPr/>
          </p:nvSpPr>
          <p:spPr>
            <a:xfrm>
              <a:off x="739887"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24" name="pl224"/>
            <p:cNvSpPr/>
            <p:nvPr/>
          </p:nvSpPr>
          <p:spPr>
            <a:xfrm>
              <a:off x="739887"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25" name="pl225"/>
            <p:cNvSpPr/>
            <p:nvPr/>
          </p:nvSpPr>
          <p:spPr>
            <a:xfrm>
              <a:off x="739887"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26" name="pl226"/>
            <p:cNvSpPr/>
            <p:nvPr/>
          </p:nvSpPr>
          <p:spPr>
            <a:xfrm>
              <a:off x="739887"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27" name="pl227"/>
            <p:cNvSpPr/>
            <p:nvPr/>
          </p:nvSpPr>
          <p:spPr>
            <a:xfrm>
              <a:off x="739887"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28" name="pl228"/>
            <p:cNvSpPr/>
            <p:nvPr/>
          </p:nvSpPr>
          <p:spPr>
            <a:xfrm>
              <a:off x="739887"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29" name="pl229"/>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 name="pl230"/>
            <p:cNvSpPr/>
            <p:nvPr/>
          </p:nvSpPr>
          <p:spPr>
            <a:xfrm>
              <a:off x="739887" y="244160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31" name="pl231"/>
            <p:cNvSpPr/>
            <p:nvPr/>
          </p:nvSpPr>
          <p:spPr>
            <a:xfrm>
              <a:off x="739887" y="251532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32" name="pl232"/>
            <p:cNvSpPr/>
            <p:nvPr/>
          </p:nvSpPr>
          <p:spPr>
            <a:xfrm>
              <a:off x="739887" y="252023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33" name="pl233"/>
            <p:cNvSpPr/>
            <p:nvPr/>
          </p:nvSpPr>
          <p:spPr>
            <a:xfrm>
              <a:off x="739887" y="2500577"/>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34" name="pl234"/>
            <p:cNvSpPr/>
            <p:nvPr/>
          </p:nvSpPr>
          <p:spPr>
            <a:xfrm>
              <a:off x="739887" y="2387546"/>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35" name="pl235"/>
            <p:cNvSpPr/>
            <p:nvPr/>
          </p:nvSpPr>
          <p:spPr>
            <a:xfrm>
              <a:off x="739887"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6" name="pl236"/>
            <p:cNvSpPr/>
            <p:nvPr/>
          </p:nvSpPr>
          <p:spPr>
            <a:xfrm>
              <a:off x="739887" y="251532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37" name="pl237"/>
            <p:cNvSpPr/>
            <p:nvPr/>
          </p:nvSpPr>
          <p:spPr>
            <a:xfrm>
              <a:off x="739887" y="2525149"/>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38" name="pl238"/>
            <p:cNvSpPr/>
            <p:nvPr/>
          </p:nvSpPr>
          <p:spPr>
            <a:xfrm>
              <a:off x="739887" y="244160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39" name="pl239"/>
            <p:cNvSpPr/>
            <p:nvPr/>
          </p:nvSpPr>
          <p:spPr>
            <a:xfrm>
              <a:off x="739887"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 name="pl240"/>
            <p:cNvSpPr/>
            <p:nvPr/>
          </p:nvSpPr>
          <p:spPr>
            <a:xfrm>
              <a:off x="739887" y="2476005"/>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41" name="pl241"/>
            <p:cNvSpPr/>
            <p:nvPr/>
          </p:nvSpPr>
          <p:spPr>
            <a:xfrm>
              <a:off x="739887" y="240720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42" name="pl242"/>
            <p:cNvSpPr/>
            <p:nvPr/>
          </p:nvSpPr>
          <p:spPr>
            <a:xfrm>
              <a:off x="739887" y="2461262"/>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43" name="pl243"/>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4" name="pl244"/>
            <p:cNvSpPr/>
            <p:nvPr/>
          </p:nvSpPr>
          <p:spPr>
            <a:xfrm>
              <a:off x="739887" y="249566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45" name="pl245"/>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 name="pl246"/>
            <p:cNvSpPr/>
            <p:nvPr/>
          </p:nvSpPr>
          <p:spPr>
            <a:xfrm>
              <a:off x="739887" y="248092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47" name="pl247"/>
            <p:cNvSpPr/>
            <p:nvPr/>
          </p:nvSpPr>
          <p:spPr>
            <a:xfrm>
              <a:off x="739887" y="2451433"/>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48" name="pl248"/>
            <p:cNvSpPr/>
            <p:nvPr/>
          </p:nvSpPr>
          <p:spPr>
            <a:xfrm>
              <a:off x="739887" y="241703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49" name="pl249"/>
            <p:cNvSpPr/>
            <p:nvPr/>
          </p:nvSpPr>
          <p:spPr>
            <a:xfrm>
              <a:off x="739887" y="250549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50" name="pl250"/>
            <p:cNvSpPr/>
            <p:nvPr/>
          </p:nvSpPr>
          <p:spPr>
            <a:xfrm>
              <a:off x="739887" y="241703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51" name="pl251"/>
            <p:cNvSpPr/>
            <p:nvPr/>
          </p:nvSpPr>
          <p:spPr>
            <a:xfrm>
              <a:off x="739887" y="250549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52" name="pl252"/>
            <p:cNvSpPr/>
            <p:nvPr/>
          </p:nvSpPr>
          <p:spPr>
            <a:xfrm>
              <a:off x="739887" y="2362974"/>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53" name="pl253"/>
            <p:cNvSpPr/>
            <p:nvPr/>
          </p:nvSpPr>
          <p:spPr>
            <a:xfrm>
              <a:off x="739887" y="250549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54" name="pl254"/>
            <p:cNvSpPr/>
            <p:nvPr/>
          </p:nvSpPr>
          <p:spPr>
            <a:xfrm>
              <a:off x="739887" y="250549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55" name="pl255"/>
            <p:cNvSpPr/>
            <p:nvPr/>
          </p:nvSpPr>
          <p:spPr>
            <a:xfrm>
              <a:off x="739887" y="2510406"/>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56" name="pl256"/>
            <p:cNvSpPr/>
            <p:nvPr/>
          </p:nvSpPr>
          <p:spPr>
            <a:xfrm>
              <a:off x="739887" y="245634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57" name="pl257"/>
            <p:cNvSpPr/>
            <p:nvPr/>
          </p:nvSpPr>
          <p:spPr>
            <a:xfrm>
              <a:off x="739887" y="2510406"/>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 name="pl258"/>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 name="pl259"/>
            <p:cNvSpPr/>
            <p:nvPr/>
          </p:nvSpPr>
          <p:spPr>
            <a:xfrm>
              <a:off x="739887" y="252023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0" name="pl260"/>
            <p:cNvSpPr/>
            <p:nvPr/>
          </p:nvSpPr>
          <p:spPr>
            <a:xfrm>
              <a:off x="739887" y="2525149"/>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61" name="pl261"/>
            <p:cNvSpPr/>
            <p:nvPr/>
          </p:nvSpPr>
          <p:spPr>
            <a:xfrm>
              <a:off x="739887" y="252023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62" name="pl262"/>
            <p:cNvSpPr/>
            <p:nvPr/>
          </p:nvSpPr>
          <p:spPr>
            <a:xfrm>
              <a:off x="739887" y="248092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63" name="pl263"/>
            <p:cNvSpPr/>
            <p:nvPr/>
          </p:nvSpPr>
          <p:spPr>
            <a:xfrm>
              <a:off x="739887" y="243177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64" name="pl264"/>
            <p:cNvSpPr/>
            <p:nvPr/>
          </p:nvSpPr>
          <p:spPr>
            <a:xfrm>
              <a:off x="739887" y="2387546"/>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65" name="pl265"/>
            <p:cNvSpPr/>
            <p:nvPr/>
          </p:nvSpPr>
          <p:spPr>
            <a:xfrm>
              <a:off x="739887"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66" name="pl266"/>
            <p:cNvSpPr/>
            <p:nvPr/>
          </p:nvSpPr>
          <p:spPr>
            <a:xfrm>
              <a:off x="739887"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40651" cap="flat">
              <a:solidFill>
                <a:srgbClr val="000000">
                  <a:alpha val="100000"/>
                </a:srgbClr>
              </a:solidFill>
              <a:prstDash val="solid"/>
              <a:round/>
            </a:ln>
          </p:spPr>
          <p:txBody>
            <a:bodyPr/>
            <a:lstStyle/>
            <a:p/>
          </p:txBody>
        </p:sp>
        <p:sp>
          <p:nvSpPr>
            <p:cNvPr id="267" name="pl267"/>
            <p:cNvSpPr/>
            <p:nvPr/>
          </p:nvSpPr>
          <p:spPr>
            <a:xfrm>
              <a:off x="739887"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6BB100">
                  <a:alpha val="100000"/>
                </a:srgbClr>
              </a:solidFill>
              <a:prstDash val="solid"/>
              <a:round/>
            </a:ln>
          </p:spPr>
          <p:txBody>
            <a:bodyPr/>
            <a:lstStyle/>
            <a:p/>
          </p:txBody>
        </p:sp>
        <p:sp>
          <p:nvSpPr>
            <p:cNvPr id="268" name="pl268"/>
            <p:cNvSpPr/>
            <p:nvPr/>
          </p:nvSpPr>
          <p:spPr>
            <a:xfrm>
              <a:off x="695044"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9" name="tx269"/>
            <p:cNvSpPr/>
            <p:nvPr/>
          </p:nvSpPr>
          <p:spPr>
            <a:xfrm>
              <a:off x="709742" y="236187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0" name="tx270"/>
            <p:cNvSpPr/>
            <p:nvPr/>
          </p:nvSpPr>
          <p:spPr>
            <a:xfrm>
              <a:off x="889111" y="236187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1" name="tx271"/>
            <p:cNvSpPr/>
            <p:nvPr/>
          </p:nvSpPr>
          <p:spPr>
            <a:xfrm>
              <a:off x="1068480" y="236187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2" name="tx272"/>
            <p:cNvSpPr/>
            <p:nvPr/>
          </p:nvSpPr>
          <p:spPr>
            <a:xfrm>
              <a:off x="1247849" y="236187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3" name="tx273"/>
            <p:cNvSpPr/>
            <p:nvPr/>
          </p:nvSpPr>
          <p:spPr>
            <a:xfrm>
              <a:off x="142721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4" name="tx274"/>
            <p:cNvSpPr/>
            <p:nvPr/>
          </p:nvSpPr>
          <p:spPr>
            <a:xfrm>
              <a:off x="1606587" y="235696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5" name="rc275"/>
            <p:cNvSpPr/>
            <p:nvPr/>
          </p:nvSpPr>
          <p:spPr>
            <a:xfrm>
              <a:off x="695044" y="2831224"/>
              <a:ext cx="986530" cy="367596"/>
            </a:xfrm>
            <a:prstGeom prst="rect">
              <a:avLst/>
            </a:prstGeom>
            <a:solidFill>
              <a:srgbClr val="EBEBEB">
                <a:alpha val="100000"/>
              </a:srgbClr>
            </a:solidFill>
          </p:spPr>
          <p:txBody>
            <a:bodyPr/>
            <a:lstStyle/>
            <a:p/>
          </p:txBody>
        </p:sp>
        <p:sp>
          <p:nvSpPr>
            <p:cNvPr id="276" name="pl276"/>
            <p:cNvSpPr/>
            <p:nvPr/>
          </p:nvSpPr>
          <p:spPr>
            <a:xfrm>
              <a:off x="695044" y="31206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7" name="pl277"/>
            <p:cNvSpPr/>
            <p:nvPr/>
          </p:nvSpPr>
          <p:spPr>
            <a:xfrm>
              <a:off x="695044" y="29978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8" name="pl278"/>
            <p:cNvSpPr/>
            <p:nvPr/>
          </p:nvSpPr>
          <p:spPr>
            <a:xfrm>
              <a:off x="695044" y="287496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 name="pl279"/>
            <p:cNvSpPr/>
            <p:nvPr/>
          </p:nvSpPr>
          <p:spPr>
            <a:xfrm>
              <a:off x="82957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 name="pl280"/>
            <p:cNvSpPr/>
            <p:nvPr/>
          </p:nvSpPr>
          <p:spPr>
            <a:xfrm>
              <a:off x="100894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1" name="pl281"/>
            <p:cNvSpPr/>
            <p:nvPr/>
          </p:nvSpPr>
          <p:spPr>
            <a:xfrm>
              <a:off x="118830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2" name="pl282"/>
            <p:cNvSpPr/>
            <p:nvPr/>
          </p:nvSpPr>
          <p:spPr>
            <a:xfrm>
              <a:off x="13676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 name="pl283"/>
            <p:cNvSpPr/>
            <p:nvPr/>
          </p:nvSpPr>
          <p:spPr>
            <a:xfrm>
              <a:off x="15470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4" name="pl284"/>
            <p:cNvSpPr/>
            <p:nvPr/>
          </p:nvSpPr>
          <p:spPr>
            <a:xfrm>
              <a:off x="695044"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5" name="pl285"/>
            <p:cNvSpPr/>
            <p:nvPr/>
          </p:nvSpPr>
          <p:spPr>
            <a:xfrm>
              <a:off x="695044" y="3059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6" name="pl286"/>
            <p:cNvSpPr/>
            <p:nvPr/>
          </p:nvSpPr>
          <p:spPr>
            <a:xfrm>
              <a:off x="695044" y="29363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7" name="pl287"/>
            <p:cNvSpPr/>
            <p:nvPr/>
          </p:nvSpPr>
          <p:spPr>
            <a:xfrm>
              <a:off x="739887"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91925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10986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12779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145736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163673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739887"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94" name="pl294"/>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95" name="pl295"/>
            <p:cNvSpPr/>
            <p:nvPr/>
          </p:nvSpPr>
          <p:spPr>
            <a:xfrm>
              <a:off x="739887" y="3177197"/>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96" name="pl296"/>
            <p:cNvSpPr/>
            <p:nvPr/>
          </p:nvSpPr>
          <p:spPr>
            <a:xfrm>
              <a:off x="739887" y="3108396"/>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97" name="pl297"/>
            <p:cNvSpPr/>
            <p:nvPr/>
          </p:nvSpPr>
          <p:spPr>
            <a:xfrm>
              <a:off x="739887" y="3113310"/>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98" name="pl298"/>
            <p:cNvSpPr/>
            <p:nvPr/>
          </p:nvSpPr>
          <p:spPr>
            <a:xfrm>
              <a:off x="739887"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99" name="pl299"/>
            <p:cNvSpPr/>
            <p:nvPr/>
          </p:nvSpPr>
          <p:spPr>
            <a:xfrm>
              <a:off x="739887" y="3142797"/>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00" name="pl300"/>
            <p:cNvSpPr/>
            <p:nvPr/>
          </p:nvSpPr>
          <p:spPr>
            <a:xfrm>
              <a:off x="739887" y="3093653"/>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01" name="pl301"/>
            <p:cNvSpPr/>
            <p:nvPr/>
          </p:nvSpPr>
          <p:spPr>
            <a:xfrm>
              <a:off x="739887" y="3123139"/>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02" name="pl302"/>
            <p:cNvSpPr/>
            <p:nvPr/>
          </p:nvSpPr>
          <p:spPr>
            <a:xfrm>
              <a:off x="739887" y="3123139"/>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03" name="pl303"/>
            <p:cNvSpPr/>
            <p:nvPr/>
          </p:nvSpPr>
          <p:spPr>
            <a:xfrm>
              <a:off x="739887"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04" name="pl304"/>
            <p:cNvSpPr/>
            <p:nvPr/>
          </p:nvSpPr>
          <p:spPr>
            <a:xfrm>
              <a:off x="739887" y="3177197"/>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05" name="pl305"/>
            <p:cNvSpPr/>
            <p:nvPr/>
          </p:nvSpPr>
          <p:spPr>
            <a:xfrm>
              <a:off x="739887" y="3162454"/>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06" name="pl306"/>
            <p:cNvSpPr/>
            <p:nvPr/>
          </p:nvSpPr>
          <p:spPr>
            <a:xfrm>
              <a:off x="739887" y="3078909"/>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07" name="pl307"/>
            <p:cNvSpPr/>
            <p:nvPr/>
          </p:nvSpPr>
          <p:spPr>
            <a:xfrm>
              <a:off x="739887" y="3162454"/>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08" name="pl308"/>
            <p:cNvSpPr/>
            <p:nvPr/>
          </p:nvSpPr>
          <p:spPr>
            <a:xfrm>
              <a:off x="739887" y="2970793"/>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09" name="pl309"/>
            <p:cNvSpPr/>
            <p:nvPr/>
          </p:nvSpPr>
          <p:spPr>
            <a:xfrm>
              <a:off x="739887" y="3108396"/>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10" name="pl310"/>
            <p:cNvSpPr/>
            <p:nvPr/>
          </p:nvSpPr>
          <p:spPr>
            <a:xfrm>
              <a:off x="739887" y="3142797"/>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11" name="pl311"/>
            <p:cNvSpPr/>
            <p:nvPr/>
          </p:nvSpPr>
          <p:spPr>
            <a:xfrm>
              <a:off x="739887" y="3172283"/>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12" name="pl312"/>
            <p:cNvSpPr/>
            <p:nvPr/>
          </p:nvSpPr>
          <p:spPr>
            <a:xfrm>
              <a:off x="739887" y="3137882"/>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13" name="pl313"/>
            <p:cNvSpPr/>
            <p:nvPr/>
          </p:nvSpPr>
          <p:spPr>
            <a:xfrm>
              <a:off x="739887" y="3069081"/>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14" name="pl314"/>
            <p:cNvSpPr/>
            <p:nvPr/>
          </p:nvSpPr>
          <p:spPr>
            <a:xfrm>
              <a:off x="739887" y="3132968"/>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15" name="pl315"/>
            <p:cNvSpPr/>
            <p:nvPr/>
          </p:nvSpPr>
          <p:spPr>
            <a:xfrm>
              <a:off x="739887"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16" name="pl316"/>
            <p:cNvSpPr/>
            <p:nvPr/>
          </p:nvSpPr>
          <p:spPr>
            <a:xfrm>
              <a:off x="739887" y="3132968"/>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17" name="pl317"/>
            <p:cNvSpPr/>
            <p:nvPr/>
          </p:nvSpPr>
          <p:spPr>
            <a:xfrm>
              <a:off x="739887" y="3137882"/>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18" name="pl318"/>
            <p:cNvSpPr/>
            <p:nvPr/>
          </p:nvSpPr>
          <p:spPr>
            <a:xfrm>
              <a:off x="739887" y="3113310"/>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19" name="pl319"/>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 name="pl320"/>
            <p:cNvSpPr/>
            <p:nvPr/>
          </p:nvSpPr>
          <p:spPr>
            <a:xfrm>
              <a:off x="739887"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21" name="pl321"/>
            <p:cNvSpPr/>
            <p:nvPr/>
          </p:nvSpPr>
          <p:spPr>
            <a:xfrm>
              <a:off x="739887"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22" name="pl322"/>
            <p:cNvSpPr/>
            <p:nvPr/>
          </p:nvSpPr>
          <p:spPr>
            <a:xfrm>
              <a:off x="739887"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23" name="pl323"/>
            <p:cNvSpPr/>
            <p:nvPr/>
          </p:nvSpPr>
          <p:spPr>
            <a:xfrm>
              <a:off x="739887"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24" name="pl324"/>
            <p:cNvSpPr/>
            <p:nvPr/>
          </p:nvSpPr>
          <p:spPr>
            <a:xfrm>
              <a:off x="739887"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25" name="pl325"/>
            <p:cNvSpPr/>
            <p:nvPr/>
          </p:nvSpPr>
          <p:spPr>
            <a:xfrm>
              <a:off x="739887"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6" name="pl326"/>
            <p:cNvSpPr/>
            <p:nvPr/>
          </p:nvSpPr>
          <p:spPr>
            <a:xfrm>
              <a:off x="739887"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27" name="pl327"/>
            <p:cNvSpPr/>
            <p:nvPr/>
          </p:nvSpPr>
          <p:spPr>
            <a:xfrm>
              <a:off x="739887" y="3177197"/>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28" name="pl328"/>
            <p:cNvSpPr/>
            <p:nvPr/>
          </p:nvSpPr>
          <p:spPr>
            <a:xfrm>
              <a:off x="739887" y="3093653"/>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29" name="pl329"/>
            <p:cNvSpPr/>
            <p:nvPr/>
          </p:nvSpPr>
          <p:spPr>
            <a:xfrm>
              <a:off x="739887"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 name="pl330"/>
            <p:cNvSpPr/>
            <p:nvPr/>
          </p:nvSpPr>
          <p:spPr>
            <a:xfrm>
              <a:off x="739887" y="3128053"/>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31" name="pl331"/>
            <p:cNvSpPr/>
            <p:nvPr/>
          </p:nvSpPr>
          <p:spPr>
            <a:xfrm>
              <a:off x="739887" y="3059252"/>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32" name="pl332"/>
            <p:cNvSpPr/>
            <p:nvPr/>
          </p:nvSpPr>
          <p:spPr>
            <a:xfrm>
              <a:off x="739887" y="3113310"/>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33" name="pl333"/>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4" name="pl334"/>
            <p:cNvSpPr/>
            <p:nvPr/>
          </p:nvSpPr>
          <p:spPr>
            <a:xfrm>
              <a:off x="739887" y="3147711"/>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35" name="pl335"/>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 name="pl336"/>
            <p:cNvSpPr/>
            <p:nvPr/>
          </p:nvSpPr>
          <p:spPr>
            <a:xfrm>
              <a:off x="739887" y="3132968"/>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37" name="pl337"/>
            <p:cNvSpPr/>
            <p:nvPr/>
          </p:nvSpPr>
          <p:spPr>
            <a:xfrm>
              <a:off x="739887" y="3103481"/>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38" name="pl338"/>
            <p:cNvSpPr/>
            <p:nvPr/>
          </p:nvSpPr>
          <p:spPr>
            <a:xfrm>
              <a:off x="739887" y="3069081"/>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39" name="pl339"/>
            <p:cNvSpPr/>
            <p:nvPr/>
          </p:nvSpPr>
          <p:spPr>
            <a:xfrm>
              <a:off x="739887" y="3157540"/>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40" name="pl340"/>
            <p:cNvSpPr/>
            <p:nvPr/>
          </p:nvSpPr>
          <p:spPr>
            <a:xfrm>
              <a:off x="739887" y="3069081"/>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41" name="pl341"/>
            <p:cNvSpPr/>
            <p:nvPr/>
          </p:nvSpPr>
          <p:spPr>
            <a:xfrm>
              <a:off x="739887" y="3157540"/>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42" name="pl342"/>
            <p:cNvSpPr/>
            <p:nvPr/>
          </p:nvSpPr>
          <p:spPr>
            <a:xfrm>
              <a:off x="739887" y="3015022"/>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43" name="pl343"/>
            <p:cNvSpPr/>
            <p:nvPr/>
          </p:nvSpPr>
          <p:spPr>
            <a:xfrm>
              <a:off x="739887" y="3157540"/>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44" name="pl344"/>
            <p:cNvSpPr/>
            <p:nvPr/>
          </p:nvSpPr>
          <p:spPr>
            <a:xfrm>
              <a:off x="739887" y="3157540"/>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45" name="pl345"/>
            <p:cNvSpPr/>
            <p:nvPr/>
          </p:nvSpPr>
          <p:spPr>
            <a:xfrm>
              <a:off x="739887" y="3162454"/>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46" name="pl346"/>
            <p:cNvSpPr/>
            <p:nvPr/>
          </p:nvSpPr>
          <p:spPr>
            <a:xfrm>
              <a:off x="739887" y="3108396"/>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47" name="pl347"/>
            <p:cNvSpPr/>
            <p:nvPr/>
          </p:nvSpPr>
          <p:spPr>
            <a:xfrm>
              <a:off x="739887" y="3162454"/>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 name="pl348"/>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 name="pl349"/>
            <p:cNvSpPr/>
            <p:nvPr/>
          </p:nvSpPr>
          <p:spPr>
            <a:xfrm>
              <a:off x="739887" y="3172283"/>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 name="pl350"/>
            <p:cNvSpPr/>
            <p:nvPr/>
          </p:nvSpPr>
          <p:spPr>
            <a:xfrm>
              <a:off x="739887" y="3177197"/>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51" name="pl351"/>
            <p:cNvSpPr/>
            <p:nvPr/>
          </p:nvSpPr>
          <p:spPr>
            <a:xfrm>
              <a:off x="739887" y="3172283"/>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52" name="pl352"/>
            <p:cNvSpPr/>
            <p:nvPr/>
          </p:nvSpPr>
          <p:spPr>
            <a:xfrm>
              <a:off x="739887" y="3132968"/>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53" name="pl353"/>
            <p:cNvSpPr/>
            <p:nvPr/>
          </p:nvSpPr>
          <p:spPr>
            <a:xfrm>
              <a:off x="739887" y="3083824"/>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54" name="pl354"/>
            <p:cNvSpPr/>
            <p:nvPr/>
          </p:nvSpPr>
          <p:spPr>
            <a:xfrm>
              <a:off x="739887" y="3039594"/>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55" name="pl355"/>
            <p:cNvSpPr/>
            <p:nvPr/>
          </p:nvSpPr>
          <p:spPr>
            <a:xfrm>
              <a:off x="739887"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56" name="pl356"/>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57" name="pl357"/>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F7D">
                  <a:alpha val="100000"/>
                </a:srgbClr>
              </a:solidFill>
              <a:prstDash val="solid"/>
              <a:round/>
            </a:ln>
          </p:spPr>
          <p:txBody>
            <a:bodyPr/>
            <a:lstStyle/>
            <a:p/>
          </p:txBody>
        </p:sp>
        <p:sp>
          <p:nvSpPr>
            <p:cNvPr id="358" name="pl358"/>
            <p:cNvSpPr/>
            <p:nvPr/>
          </p:nvSpPr>
          <p:spPr>
            <a:xfrm>
              <a:off x="695044"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9" name="tx359"/>
            <p:cNvSpPr/>
            <p:nvPr/>
          </p:nvSpPr>
          <p:spPr>
            <a:xfrm>
              <a:off x="709742"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0" name="tx360"/>
            <p:cNvSpPr/>
            <p:nvPr/>
          </p:nvSpPr>
          <p:spPr>
            <a:xfrm>
              <a:off x="889111"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1" name="tx361"/>
            <p:cNvSpPr/>
            <p:nvPr/>
          </p:nvSpPr>
          <p:spPr>
            <a:xfrm>
              <a:off x="1068480"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2" name="tx362"/>
            <p:cNvSpPr/>
            <p:nvPr/>
          </p:nvSpPr>
          <p:spPr>
            <a:xfrm>
              <a:off x="1247849"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3" name="tx363"/>
            <p:cNvSpPr/>
            <p:nvPr/>
          </p:nvSpPr>
          <p:spPr>
            <a:xfrm>
              <a:off x="1427218"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4" name="tx364"/>
            <p:cNvSpPr/>
            <p:nvPr/>
          </p:nvSpPr>
          <p:spPr>
            <a:xfrm>
              <a:off x="160658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5" name="rc365"/>
            <p:cNvSpPr/>
            <p:nvPr/>
          </p:nvSpPr>
          <p:spPr>
            <a:xfrm>
              <a:off x="695044" y="3483272"/>
              <a:ext cx="986530" cy="367596"/>
            </a:xfrm>
            <a:prstGeom prst="rect">
              <a:avLst/>
            </a:prstGeom>
            <a:solidFill>
              <a:srgbClr val="EBEBEB">
                <a:alpha val="100000"/>
              </a:srgbClr>
            </a:solidFill>
          </p:spPr>
          <p:txBody>
            <a:bodyPr/>
            <a:lstStyle/>
            <a:p/>
          </p:txBody>
        </p:sp>
        <p:sp>
          <p:nvSpPr>
            <p:cNvPr id="366" name="pl366"/>
            <p:cNvSpPr/>
            <p:nvPr/>
          </p:nvSpPr>
          <p:spPr>
            <a:xfrm>
              <a:off x="695044" y="37727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7" name="pl367"/>
            <p:cNvSpPr/>
            <p:nvPr/>
          </p:nvSpPr>
          <p:spPr>
            <a:xfrm>
              <a:off x="695044" y="36498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8" name="pl368"/>
            <p:cNvSpPr/>
            <p:nvPr/>
          </p:nvSpPr>
          <p:spPr>
            <a:xfrm>
              <a:off x="695044" y="352701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 name="pl369"/>
            <p:cNvSpPr/>
            <p:nvPr/>
          </p:nvSpPr>
          <p:spPr>
            <a:xfrm>
              <a:off x="82957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 name="pl370"/>
            <p:cNvSpPr/>
            <p:nvPr/>
          </p:nvSpPr>
          <p:spPr>
            <a:xfrm>
              <a:off x="100894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1" name="pl371"/>
            <p:cNvSpPr/>
            <p:nvPr/>
          </p:nvSpPr>
          <p:spPr>
            <a:xfrm>
              <a:off x="118830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2" name="pl372"/>
            <p:cNvSpPr/>
            <p:nvPr/>
          </p:nvSpPr>
          <p:spPr>
            <a:xfrm>
              <a:off x="13676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3" name="pl373"/>
            <p:cNvSpPr/>
            <p:nvPr/>
          </p:nvSpPr>
          <p:spPr>
            <a:xfrm>
              <a:off x="15470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 name="pl374"/>
            <p:cNvSpPr/>
            <p:nvPr/>
          </p:nvSpPr>
          <p:spPr>
            <a:xfrm>
              <a:off x="695044"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5" name="pl375"/>
            <p:cNvSpPr/>
            <p:nvPr/>
          </p:nvSpPr>
          <p:spPr>
            <a:xfrm>
              <a:off x="695044" y="37113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6" name="pl376"/>
            <p:cNvSpPr/>
            <p:nvPr/>
          </p:nvSpPr>
          <p:spPr>
            <a:xfrm>
              <a:off x="695044" y="358844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7" name="pl377"/>
            <p:cNvSpPr/>
            <p:nvPr/>
          </p:nvSpPr>
          <p:spPr>
            <a:xfrm>
              <a:off x="739887"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91925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10986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12779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145736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163673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3" name="pl383"/>
            <p:cNvSpPr/>
            <p:nvPr/>
          </p:nvSpPr>
          <p:spPr>
            <a:xfrm>
              <a:off x="739887"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84" name="pl384"/>
            <p:cNvSpPr/>
            <p:nvPr/>
          </p:nvSpPr>
          <p:spPr>
            <a:xfrm>
              <a:off x="739887"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40651" cap="flat">
              <a:solidFill>
                <a:srgbClr val="BEBEBE">
                  <a:alpha val="69803"/>
                </a:srgbClr>
              </a:solidFill>
              <a:prstDash val="solid"/>
              <a:round/>
            </a:ln>
          </p:spPr>
          <p:txBody>
            <a:bodyPr/>
            <a:lstStyle/>
            <a:p/>
          </p:txBody>
        </p:sp>
        <p:sp>
          <p:nvSpPr>
            <p:cNvPr id="385" name="pl385"/>
            <p:cNvSpPr/>
            <p:nvPr/>
          </p:nvSpPr>
          <p:spPr>
            <a:xfrm>
              <a:off x="739887" y="3829245"/>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86" name="pl386"/>
            <p:cNvSpPr/>
            <p:nvPr/>
          </p:nvSpPr>
          <p:spPr>
            <a:xfrm>
              <a:off x="739887" y="3760444"/>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87" name="pl387"/>
            <p:cNvSpPr/>
            <p:nvPr/>
          </p:nvSpPr>
          <p:spPr>
            <a:xfrm>
              <a:off x="739887" y="3765358"/>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88" name="pl388"/>
            <p:cNvSpPr/>
            <p:nvPr/>
          </p:nvSpPr>
          <p:spPr>
            <a:xfrm>
              <a:off x="739887"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89" name="pl389"/>
            <p:cNvSpPr/>
            <p:nvPr/>
          </p:nvSpPr>
          <p:spPr>
            <a:xfrm>
              <a:off x="739887" y="3794845"/>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90" name="pl390"/>
            <p:cNvSpPr/>
            <p:nvPr/>
          </p:nvSpPr>
          <p:spPr>
            <a:xfrm>
              <a:off x="739887" y="3745701"/>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91" name="pl391"/>
            <p:cNvSpPr/>
            <p:nvPr/>
          </p:nvSpPr>
          <p:spPr>
            <a:xfrm>
              <a:off x="739887" y="3775187"/>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92" name="pl392"/>
            <p:cNvSpPr/>
            <p:nvPr/>
          </p:nvSpPr>
          <p:spPr>
            <a:xfrm>
              <a:off x="739887" y="3775187"/>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93" name="pl393"/>
            <p:cNvSpPr/>
            <p:nvPr/>
          </p:nvSpPr>
          <p:spPr>
            <a:xfrm>
              <a:off x="739887"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94" name="pl394"/>
            <p:cNvSpPr/>
            <p:nvPr/>
          </p:nvSpPr>
          <p:spPr>
            <a:xfrm>
              <a:off x="739887" y="3829245"/>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95" name="pl395"/>
            <p:cNvSpPr/>
            <p:nvPr/>
          </p:nvSpPr>
          <p:spPr>
            <a:xfrm>
              <a:off x="739887" y="3814502"/>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96" name="pl396"/>
            <p:cNvSpPr/>
            <p:nvPr/>
          </p:nvSpPr>
          <p:spPr>
            <a:xfrm>
              <a:off x="739887" y="3730958"/>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97" name="pl397"/>
            <p:cNvSpPr/>
            <p:nvPr/>
          </p:nvSpPr>
          <p:spPr>
            <a:xfrm>
              <a:off x="739887" y="3814502"/>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98" name="pl398"/>
            <p:cNvSpPr/>
            <p:nvPr/>
          </p:nvSpPr>
          <p:spPr>
            <a:xfrm>
              <a:off x="739887" y="3622841"/>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99" name="pl399"/>
            <p:cNvSpPr/>
            <p:nvPr/>
          </p:nvSpPr>
          <p:spPr>
            <a:xfrm>
              <a:off x="739887" y="3760444"/>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00" name="pl400"/>
            <p:cNvSpPr/>
            <p:nvPr/>
          </p:nvSpPr>
          <p:spPr>
            <a:xfrm>
              <a:off x="739887" y="3794845"/>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01" name="pl401"/>
            <p:cNvSpPr/>
            <p:nvPr/>
          </p:nvSpPr>
          <p:spPr>
            <a:xfrm>
              <a:off x="739887" y="3824331"/>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02" name="pl402"/>
            <p:cNvSpPr/>
            <p:nvPr/>
          </p:nvSpPr>
          <p:spPr>
            <a:xfrm>
              <a:off x="739887" y="3789930"/>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03" name="pl403"/>
            <p:cNvSpPr/>
            <p:nvPr/>
          </p:nvSpPr>
          <p:spPr>
            <a:xfrm>
              <a:off x="739887" y="3721129"/>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04" name="pl404"/>
            <p:cNvSpPr/>
            <p:nvPr/>
          </p:nvSpPr>
          <p:spPr>
            <a:xfrm>
              <a:off x="739887" y="3785016"/>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05" name="pl405"/>
            <p:cNvSpPr/>
            <p:nvPr/>
          </p:nvSpPr>
          <p:spPr>
            <a:xfrm>
              <a:off x="739887"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06" name="pl406"/>
            <p:cNvSpPr/>
            <p:nvPr/>
          </p:nvSpPr>
          <p:spPr>
            <a:xfrm>
              <a:off x="739887" y="3785016"/>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07" name="pl407"/>
            <p:cNvSpPr/>
            <p:nvPr/>
          </p:nvSpPr>
          <p:spPr>
            <a:xfrm>
              <a:off x="739887" y="3789930"/>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08" name="pl408"/>
            <p:cNvSpPr/>
            <p:nvPr/>
          </p:nvSpPr>
          <p:spPr>
            <a:xfrm>
              <a:off x="739887" y="3765358"/>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09" name="pl409"/>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 name="pl410"/>
            <p:cNvSpPr/>
            <p:nvPr/>
          </p:nvSpPr>
          <p:spPr>
            <a:xfrm>
              <a:off x="739887" y="3745701"/>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11" name="pl411"/>
            <p:cNvSpPr/>
            <p:nvPr/>
          </p:nvSpPr>
          <p:spPr>
            <a:xfrm>
              <a:off x="739887" y="3819417"/>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12" name="pl412"/>
            <p:cNvSpPr/>
            <p:nvPr/>
          </p:nvSpPr>
          <p:spPr>
            <a:xfrm>
              <a:off x="739887" y="3824331"/>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13" name="pl413"/>
            <p:cNvSpPr/>
            <p:nvPr/>
          </p:nvSpPr>
          <p:spPr>
            <a:xfrm>
              <a:off x="739887" y="3804674"/>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14" name="pl414"/>
            <p:cNvSpPr/>
            <p:nvPr/>
          </p:nvSpPr>
          <p:spPr>
            <a:xfrm>
              <a:off x="739887" y="3691642"/>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15" name="pl415"/>
            <p:cNvSpPr/>
            <p:nvPr/>
          </p:nvSpPr>
          <p:spPr>
            <a:xfrm>
              <a:off x="739887"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 name="pl416"/>
            <p:cNvSpPr/>
            <p:nvPr/>
          </p:nvSpPr>
          <p:spPr>
            <a:xfrm>
              <a:off x="739887" y="3819417"/>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17" name="pl417"/>
            <p:cNvSpPr/>
            <p:nvPr/>
          </p:nvSpPr>
          <p:spPr>
            <a:xfrm>
              <a:off x="739887"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18" name="pl418"/>
            <p:cNvSpPr/>
            <p:nvPr/>
          </p:nvSpPr>
          <p:spPr>
            <a:xfrm>
              <a:off x="739887"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19" name="pl419"/>
            <p:cNvSpPr/>
            <p:nvPr/>
          </p:nvSpPr>
          <p:spPr>
            <a:xfrm>
              <a:off x="739887"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 name="pl420"/>
            <p:cNvSpPr/>
            <p:nvPr/>
          </p:nvSpPr>
          <p:spPr>
            <a:xfrm>
              <a:off x="739887"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21" name="pl421"/>
            <p:cNvSpPr/>
            <p:nvPr/>
          </p:nvSpPr>
          <p:spPr>
            <a:xfrm>
              <a:off x="739887"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22" name="pl422"/>
            <p:cNvSpPr/>
            <p:nvPr/>
          </p:nvSpPr>
          <p:spPr>
            <a:xfrm>
              <a:off x="739887"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23" name="pl423"/>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 name="pl424"/>
            <p:cNvSpPr/>
            <p:nvPr/>
          </p:nvSpPr>
          <p:spPr>
            <a:xfrm>
              <a:off x="739887"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25" name="pl425"/>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6" name="pl426"/>
            <p:cNvSpPr/>
            <p:nvPr/>
          </p:nvSpPr>
          <p:spPr>
            <a:xfrm>
              <a:off x="739887" y="3785016"/>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27" name="pl427"/>
            <p:cNvSpPr/>
            <p:nvPr/>
          </p:nvSpPr>
          <p:spPr>
            <a:xfrm>
              <a:off x="739887" y="3755530"/>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28" name="pl428"/>
            <p:cNvSpPr/>
            <p:nvPr/>
          </p:nvSpPr>
          <p:spPr>
            <a:xfrm>
              <a:off x="739887" y="3721129"/>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29" name="pl429"/>
            <p:cNvSpPr/>
            <p:nvPr/>
          </p:nvSpPr>
          <p:spPr>
            <a:xfrm>
              <a:off x="739887" y="3809588"/>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30" name="pl430"/>
            <p:cNvSpPr/>
            <p:nvPr/>
          </p:nvSpPr>
          <p:spPr>
            <a:xfrm>
              <a:off x="739887" y="3721129"/>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31" name="pl431"/>
            <p:cNvSpPr/>
            <p:nvPr/>
          </p:nvSpPr>
          <p:spPr>
            <a:xfrm>
              <a:off x="739887" y="3809588"/>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32" name="pl432"/>
            <p:cNvSpPr/>
            <p:nvPr/>
          </p:nvSpPr>
          <p:spPr>
            <a:xfrm>
              <a:off x="739887" y="3667070"/>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33" name="pl433"/>
            <p:cNvSpPr/>
            <p:nvPr/>
          </p:nvSpPr>
          <p:spPr>
            <a:xfrm>
              <a:off x="739887" y="3809588"/>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34" name="pl434"/>
            <p:cNvSpPr/>
            <p:nvPr/>
          </p:nvSpPr>
          <p:spPr>
            <a:xfrm>
              <a:off x="739887" y="3809588"/>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35" name="pl435"/>
            <p:cNvSpPr/>
            <p:nvPr/>
          </p:nvSpPr>
          <p:spPr>
            <a:xfrm>
              <a:off x="739887" y="3814502"/>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36" name="pl436"/>
            <p:cNvSpPr/>
            <p:nvPr/>
          </p:nvSpPr>
          <p:spPr>
            <a:xfrm>
              <a:off x="739887" y="3760444"/>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37" name="pl437"/>
            <p:cNvSpPr/>
            <p:nvPr/>
          </p:nvSpPr>
          <p:spPr>
            <a:xfrm>
              <a:off x="739887" y="3814502"/>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 name="pl438"/>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9" name="pl439"/>
            <p:cNvSpPr/>
            <p:nvPr/>
          </p:nvSpPr>
          <p:spPr>
            <a:xfrm>
              <a:off x="739887" y="3824331"/>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0" name="pl440"/>
            <p:cNvSpPr/>
            <p:nvPr/>
          </p:nvSpPr>
          <p:spPr>
            <a:xfrm>
              <a:off x="739887" y="3829245"/>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41" name="pl441"/>
            <p:cNvSpPr/>
            <p:nvPr/>
          </p:nvSpPr>
          <p:spPr>
            <a:xfrm>
              <a:off x="739887" y="3824331"/>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42" name="pl442"/>
            <p:cNvSpPr/>
            <p:nvPr/>
          </p:nvSpPr>
          <p:spPr>
            <a:xfrm>
              <a:off x="739887" y="3785016"/>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43" name="pl443"/>
            <p:cNvSpPr/>
            <p:nvPr/>
          </p:nvSpPr>
          <p:spPr>
            <a:xfrm>
              <a:off x="739887" y="3735872"/>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44" name="pl444"/>
            <p:cNvSpPr/>
            <p:nvPr/>
          </p:nvSpPr>
          <p:spPr>
            <a:xfrm>
              <a:off x="739887" y="3691642"/>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45" name="pl445"/>
            <p:cNvSpPr/>
            <p:nvPr/>
          </p:nvSpPr>
          <p:spPr>
            <a:xfrm>
              <a:off x="739887"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46" name="pl446"/>
            <p:cNvSpPr/>
            <p:nvPr/>
          </p:nvSpPr>
          <p:spPr>
            <a:xfrm>
              <a:off x="739887"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40651" cap="flat">
              <a:solidFill>
                <a:srgbClr val="000000">
                  <a:alpha val="100000"/>
                </a:srgbClr>
              </a:solidFill>
              <a:prstDash val="solid"/>
              <a:round/>
            </a:ln>
          </p:spPr>
          <p:txBody>
            <a:bodyPr/>
            <a:lstStyle/>
            <a:p/>
          </p:txBody>
        </p:sp>
        <p:sp>
          <p:nvSpPr>
            <p:cNvPr id="447" name="pl447"/>
            <p:cNvSpPr/>
            <p:nvPr/>
          </p:nvSpPr>
          <p:spPr>
            <a:xfrm>
              <a:off x="739887"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00BCD8">
                  <a:alpha val="100000"/>
                </a:srgbClr>
              </a:solidFill>
              <a:prstDash val="solid"/>
              <a:round/>
            </a:ln>
          </p:spPr>
          <p:txBody>
            <a:bodyPr/>
            <a:lstStyle/>
            <a:p/>
          </p:txBody>
        </p:sp>
        <p:sp>
          <p:nvSpPr>
            <p:cNvPr id="448" name="pl448"/>
            <p:cNvSpPr/>
            <p:nvPr/>
          </p:nvSpPr>
          <p:spPr>
            <a:xfrm>
              <a:off x="695044"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9" name="tx449"/>
            <p:cNvSpPr/>
            <p:nvPr/>
          </p:nvSpPr>
          <p:spPr>
            <a:xfrm>
              <a:off x="709742"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0" name="tx450"/>
            <p:cNvSpPr/>
            <p:nvPr/>
          </p:nvSpPr>
          <p:spPr>
            <a:xfrm>
              <a:off x="889111" y="36659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1" name="tx451"/>
            <p:cNvSpPr/>
            <p:nvPr/>
          </p:nvSpPr>
          <p:spPr>
            <a:xfrm>
              <a:off x="1068480"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2" name="tx452"/>
            <p:cNvSpPr/>
            <p:nvPr/>
          </p:nvSpPr>
          <p:spPr>
            <a:xfrm>
              <a:off x="1247849" y="36659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3" name="tx453"/>
            <p:cNvSpPr/>
            <p:nvPr/>
          </p:nvSpPr>
          <p:spPr>
            <a:xfrm>
              <a:off x="1427218"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4" name="tx454"/>
            <p:cNvSpPr/>
            <p:nvPr/>
          </p:nvSpPr>
          <p:spPr>
            <a:xfrm>
              <a:off x="1606587"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5" name="rc455"/>
            <p:cNvSpPr/>
            <p:nvPr/>
          </p:nvSpPr>
          <p:spPr>
            <a:xfrm>
              <a:off x="695044" y="4135320"/>
              <a:ext cx="986530" cy="367596"/>
            </a:xfrm>
            <a:prstGeom prst="rect">
              <a:avLst/>
            </a:prstGeom>
            <a:solidFill>
              <a:srgbClr val="EBEBEB">
                <a:alpha val="100000"/>
              </a:srgbClr>
            </a:solidFill>
          </p:spPr>
          <p:txBody>
            <a:bodyPr/>
            <a:lstStyle/>
            <a:p/>
          </p:txBody>
        </p:sp>
        <p:sp>
          <p:nvSpPr>
            <p:cNvPr id="456" name="pl456"/>
            <p:cNvSpPr/>
            <p:nvPr/>
          </p:nvSpPr>
          <p:spPr>
            <a:xfrm>
              <a:off x="695044" y="44247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7" name="pl457"/>
            <p:cNvSpPr/>
            <p:nvPr/>
          </p:nvSpPr>
          <p:spPr>
            <a:xfrm>
              <a:off x="695044" y="43019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8" name="pl458"/>
            <p:cNvSpPr/>
            <p:nvPr/>
          </p:nvSpPr>
          <p:spPr>
            <a:xfrm>
              <a:off x="695044" y="41790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 name="pl459"/>
            <p:cNvSpPr/>
            <p:nvPr/>
          </p:nvSpPr>
          <p:spPr>
            <a:xfrm>
              <a:off x="82957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 name="pl460"/>
            <p:cNvSpPr/>
            <p:nvPr/>
          </p:nvSpPr>
          <p:spPr>
            <a:xfrm>
              <a:off x="100894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1" name="pl461"/>
            <p:cNvSpPr/>
            <p:nvPr/>
          </p:nvSpPr>
          <p:spPr>
            <a:xfrm>
              <a:off x="118830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2" name="pl462"/>
            <p:cNvSpPr/>
            <p:nvPr/>
          </p:nvSpPr>
          <p:spPr>
            <a:xfrm>
              <a:off x="13676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3" name="pl463"/>
            <p:cNvSpPr/>
            <p:nvPr/>
          </p:nvSpPr>
          <p:spPr>
            <a:xfrm>
              <a:off x="15470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4" name="pl464"/>
            <p:cNvSpPr/>
            <p:nvPr/>
          </p:nvSpPr>
          <p:spPr>
            <a:xfrm>
              <a:off x="695044"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5" name="pl465"/>
            <p:cNvSpPr/>
            <p:nvPr/>
          </p:nvSpPr>
          <p:spPr>
            <a:xfrm>
              <a:off x="695044" y="43633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6" name="pl466"/>
            <p:cNvSpPr/>
            <p:nvPr/>
          </p:nvSpPr>
          <p:spPr>
            <a:xfrm>
              <a:off x="695044" y="4240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7" name="pl467"/>
            <p:cNvSpPr/>
            <p:nvPr/>
          </p:nvSpPr>
          <p:spPr>
            <a:xfrm>
              <a:off x="739887"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91925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10986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12779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145736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2" name="pl472"/>
            <p:cNvSpPr/>
            <p:nvPr/>
          </p:nvSpPr>
          <p:spPr>
            <a:xfrm>
              <a:off x="163673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3" name="pl473"/>
            <p:cNvSpPr/>
            <p:nvPr/>
          </p:nvSpPr>
          <p:spPr>
            <a:xfrm>
              <a:off x="739887"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74" name="pl474"/>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75" name="pl475"/>
            <p:cNvSpPr/>
            <p:nvPr/>
          </p:nvSpPr>
          <p:spPr>
            <a:xfrm>
              <a:off x="739887" y="4481294"/>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76" name="pl476"/>
            <p:cNvSpPr/>
            <p:nvPr/>
          </p:nvSpPr>
          <p:spPr>
            <a:xfrm>
              <a:off x="739887" y="441249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77" name="pl477"/>
            <p:cNvSpPr/>
            <p:nvPr/>
          </p:nvSpPr>
          <p:spPr>
            <a:xfrm>
              <a:off x="739887" y="441740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78" name="pl478"/>
            <p:cNvSpPr/>
            <p:nvPr/>
          </p:nvSpPr>
          <p:spPr>
            <a:xfrm>
              <a:off x="739887"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79" name="pl479"/>
            <p:cNvSpPr/>
            <p:nvPr/>
          </p:nvSpPr>
          <p:spPr>
            <a:xfrm>
              <a:off x="739887" y="4446893"/>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80" name="pl480"/>
            <p:cNvSpPr/>
            <p:nvPr/>
          </p:nvSpPr>
          <p:spPr>
            <a:xfrm>
              <a:off x="739887" y="4397749"/>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81" name="pl481"/>
            <p:cNvSpPr/>
            <p:nvPr/>
          </p:nvSpPr>
          <p:spPr>
            <a:xfrm>
              <a:off x="739887" y="442723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82" name="pl482"/>
            <p:cNvSpPr/>
            <p:nvPr/>
          </p:nvSpPr>
          <p:spPr>
            <a:xfrm>
              <a:off x="739887" y="442723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83" name="pl483"/>
            <p:cNvSpPr/>
            <p:nvPr/>
          </p:nvSpPr>
          <p:spPr>
            <a:xfrm>
              <a:off x="739887"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84" name="pl484"/>
            <p:cNvSpPr/>
            <p:nvPr/>
          </p:nvSpPr>
          <p:spPr>
            <a:xfrm>
              <a:off x="739887" y="4481294"/>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85" name="pl485"/>
            <p:cNvSpPr/>
            <p:nvPr/>
          </p:nvSpPr>
          <p:spPr>
            <a:xfrm>
              <a:off x="739887" y="446655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86" name="pl486"/>
            <p:cNvSpPr/>
            <p:nvPr/>
          </p:nvSpPr>
          <p:spPr>
            <a:xfrm>
              <a:off x="739887" y="4383006"/>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87" name="pl487"/>
            <p:cNvSpPr/>
            <p:nvPr/>
          </p:nvSpPr>
          <p:spPr>
            <a:xfrm>
              <a:off x="739887" y="446655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88" name="pl488"/>
            <p:cNvSpPr/>
            <p:nvPr/>
          </p:nvSpPr>
          <p:spPr>
            <a:xfrm>
              <a:off x="739887" y="427488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89" name="pl489"/>
            <p:cNvSpPr/>
            <p:nvPr/>
          </p:nvSpPr>
          <p:spPr>
            <a:xfrm>
              <a:off x="739887" y="441249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90" name="pl490"/>
            <p:cNvSpPr/>
            <p:nvPr/>
          </p:nvSpPr>
          <p:spPr>
            <a:xfrm>
              <a:off x="739887" y="4446893"/>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91" name="pl491"/>
            <p:cNvSpPr/>
            <p:nvPr/>
          </p:nvSpPr>
          <p:spPr>
            <a:xfrm>
              <a:off x="739887" y="447637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92" name="pl492"/>
            <p:cNvSpPr/>
            <p:nvPr/>
          </p:nvSpPr>
          <p:spPr>
            <a:xfrm>
              <a:off x="739887" y="444197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93" name="pl493"/>
            <p:cNvSpPr/>
            <p:nvPr/>
          </p:nvSpPr>
          <p:spPr>
            <a:xfrm>
              <a:off x="739887" y="4373177"/>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94" name="pl494"/>
            <p:cNvSpPr/>
            <p:nvPr/>
          </p:nvSpPr>
          <p:spPr>
            <a:xfrm>
              <a:off x="739887" y="443706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95" name="pl495"/>
            <p:cNvSpPr/>
            <p:nvPr/>
          </p:nvSpPr>
          <p:spPr>
            <a:xfrm>
              <a:off x="739887"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96" name="pl496"/>
            <p:cNvSpPr/>
            <p:nvPr/>
          </p:nvSpPr>
          <p:spPr>
            <a:xfrm>
              <a:off x="739887" y="443706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97" name="pl497"/>
            <p:cNvSpPr/>
            <p:nvPr/>
          </p:nvSpPr>
          <p:spPr>
            <a:xfrm>
              <a:off x="739887" y="444197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98" name="pl498"/>
            <p:cNvSpPr/>
            <p:nvPr/>
          </p:nvSpPr>
          <p:spPr>
            <a:xfrm>
              <a:off x="739887" y="441740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99" name="pl499"/>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0" name="pl500"/>
            <p:cNvSpPr/>
            <p:nvPr/>
          </p:nvSpPr>
          <p:spPr>
            <a:xfrm>
              <a:off x="739887" y="4397749"/>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501" name="pl501"/>
            <p:cNvSpPr/>
            <p:nvPr/>
          </p:nvSpPr>
          <p:spPr>
            <a:xfrm>
              <a:off x="739887" y="4471465"/>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502" name="pl502"/>
            <p:cNvSpPr/>
            <p:nvPr/>
          </p:nvSpPr>
          <p:spPr>
            <a:xfrm>
              <a:off x="739887" y="447637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503" name="pl503"/>
            <p:cNvSpPr/>
            <p:nvPr/>
          </p:nvSpPr>
          <p:spPr>
            <a:xfrm>
              <a:off x="739887" y="4456722"/>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504" name="pl504"/>
            <p:cNvSpPr/>
            <p:nvPr/>
          </p:nvSpPr>
          <p:spPr>
            <a:xfrm>
              <a:off x="739887" y="4343691"/>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505" name="pl505"/>
            <p:cNvSpPr/>
            <p:nvPr/>
          </p:nvSpPr>
          <p:spPr>
            <a:xfrm>
              <a:off x="739887"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6" name="pl506"/>
            <p:cNvSpPr/>
            <p:nvPr/>
          </p:nvSpPr>
          <p:spPr>
            <a:xfrm>
              <a:off x="739887" y="4471465"/>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07" name="pl507"/>
            <p:cNvSpPr/>
            <p:nvPr/>
          </p:nvSpPr>
          <p:spPr>
            <a:xfrm>
              <a:off x="739887" y="4481294"/>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08" name="pl508"/>
            <p:cNvSpPr/>
            <p:nvPr/>
          </p:nvSpPr>
          <p:spPr>
            <a:xfrm>
              <a:off x="739887" y="4397749"/>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509" name="pl509"/>
            <p:cNvSpPr/>
            <p:nvPr/>
          </p:nvSpPr>
          <p:spPr>
            <a:xfrm>
              <a:off x="739887"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 name="pl510"/>
            <p:cNvSpPr/>
            <p:nvPr/>
          </p:nvSpPr>
          <p:spPr>
            <a:xfrm>
              <a:off x="739887" y="4432150"/>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511" name="pl511"/>
            <p:cNvSpPr/>
            <p:nvPr/>
          </p:nvSpPr>
          <p:spPr>
            <a:xfrm>
              <a:off x="739887" y="436334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512" name="pl512"/>
            <p:cNvSpPr/>
            <p:nvPr/>
          </p:nvSpPr>
          <p:spPr>
            <a:xfrm>
              <a:off x="739887" y="441740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513" name="pl513"/>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 name="pl514"/>
            <p:cNvSpPr/>
            <p:nvPr/>
          </p:nvSpPr>
          <p:spPr>
            <a:xfrm>
              <a:off x="739887" y="445180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515" name="pl515"/>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 name="pl516"/>
            <p:cNvSpPr/>
            <p:nvPr/>
          </p:nvSpPr>
          <p:spPr>
            <a:xfrm>
              <a:off x="739887"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517" name="pl517"/>
            <p:cNvSpPr/>
            <p:nvPr/>
          </p:nvSpPr>
          <p:spPr>
            <a:xfrm>
              <a:off x="739887"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518" name="pl518"/>
            <p:cNvSpPr/>
            <p:nvPr/>
          </p:nvSpPr>
          <p:spPr>
            <a:xfrm>
              <a:off x="739887"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519" name="pl519"/>
            <p:cNvSpPr/>
            <p:nvPr/>
          </p:nvSpPr>
          <p:spPr>
            <a:xfrm>
              <a:off x="739887"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520" name="pl520"/>
            <p:cNvSpPr/>
            <p:nvPr/>
          </p:nvSpPr>
          <p:spPr>
            <a:xfrm>
              <a:off x="739887"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521" name="pl521"/>
            <p:cNvSpPr/>
            <p:nvPr/>
          </p:nvSpPr>
          <p:spPr>
            <a:xfrm>
              <a:off x="739887"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522" name="pl522"/>
            <p:cNvSpPr/>
            <p:nvPr/>
          </p:nvSpPr>
          <p:spPr>
            <a:xfrm>
              <a:off x="739887"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523" name="pl523"/>
            <p:cNvSpPr/>
            <p:nvPr/>
          </p:nvSpPr>
          <p:spPr>
            <a:xfrm>
              <a:off x="739887" y="446163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524" name="pl524"/>
            <p:cNvSpPr/>
            <p:nvPr/>
          </p:nvSpPr>
          <p:spPr>
            <a:xfrm>
              <a:off x="739887" y="446163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25" name="pl525"/>
            <p:cNvSpPr/>
            <p:nvPr/>
          </p:nvSpPr>
          <p:spPr>
            <a:xfrm>
              <a:off x="739887" y="446655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526" name="pl526"/>
            <p:cNvSpPr/>
            <p:nvPr/>
          </p:nvSpPr>
          <p:spPr>
            <a:xfrm>
              <a:off x="739887" y="441249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527" name="pl527"/>
            <p:cNvSpPr/>
            <p:nvPr/>
          </p:nvSpPr>
          <p:spPr>
            <a:xfrm>
              <a:off x="739887" y="446655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 name="pl528"/>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9" name="pl529"/>
            <p:cNvSpPr/>
            <p:nvPr/>
          </p:nvSpPr>
          <p:spPr>
            <a:xfrm>
              <a:off x="739887" y="447637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0" name="pl530"/>
            <p:cNvSpPr/>
            <p:nvPr/>
          </p:nvSpPr>
          <p:spPr>
            <a:xfrm>
              <a:off x="739887" y="4481294"/>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31" name="pl531"/>
            <p:cNvSpPr/>
            <p:nvPr/>
          </p:nvSpPr>
          <p:spPr>
            <a:xfrm>
              <a:off x="739887" y="447637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32" name="pl532"/>
            <p:cNvSpPr/>
            <p:nvPr/>
          </p:nvSpPr>
          <p:spPr>
            <a:xfrm>
              <a:off x="739887" y="443706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533" name="pl533"/>
            <p:cNvSpPr/>
            <p:nvPr/>
          </p:nvSpPr>
          <p:spPr>
            <a:xfrm>
              <a:off x="739887" y="438792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534" name="pl534"/>
            <p:cNvSpPr/>
            <p:nvPr/>
          </p:nvSpPr>
          <p:spPr>
            <a:xfrm>
              <a:off x="739887" y="4343691"/>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535" name="pl535"/>
            <p:cNvSpPr/>
            <p:nvPr/>
          </p:nvSpPr>
          <p:spPr>
            <a:xfrm>
              <a:off x="739887"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536" name="pl536"/>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37" name="pl537"/>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619CFF">
                  <a:alpha val="100000"/>
                </a:srgbClr>
              </a:solidFill>
              <a:prstDash val="solid"/>
              <a:round/>
            </a:ln>
          </p:spPr>
          <p:txBody>
            <a:bodyPr/>
            <a:lstStyle/>
            <a:p/>
          </p:txBody>
        </p:sp>
        <p:sp>
          <p:nvSpPr>
            <p:cNvPr id="538" name="pl538"/>
            <p:cNvSpPr/>
            <p:nvPr/>
          </p:nvSpPr>
          <p:spPr>
            <a:xfrm>
              <a:off x="695044"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9" name="tx539"/>
            <p:cNvSpPr/>
            <p:nvPr/>
          </p:nvSpPr>
          <p:spPr>
            <a:xfrm>
              <a:off x="709742"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0" name="tx540"/>
            <p:cNvSpPr/>
            <p:nvPr/>
          </p:nvSpPr>
          <p:spPr>
            <a:xfrm>
              <a:off x="889111"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1" name="tx541"/>
            <p:cNvSpPr/>
            <p:nvPr/>
          </p:nvSpPr>
          <p:spPr>
            <a:xfrm>
              <a:off x="1068480"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2" name="tx542"/>
            <p:cNvSpPr/>
            <p:nvPr/>
          </p:nvSpPr>
          <p:spPr>
            <a:xfrm>
              <a:off x="1247849"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3" name="tx543"/>
            <p:cNvSpPr/>
            <p:nvPr/>
          </p:nvSpPr>
          <p:spPr>
            <a:xfrm>
              <a:off x="1427218"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4" name="tx544"/>
            <p:cNvSpPr/>
            <p:nvPr/>
          </p:nvSpPr>
          <p:spPr>
            <a:xfrm>
              <a:off x="1606587"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5" name="rc545"/>
            <p:cNvSpPr/>
            <p:nvPr/>
          </p:nvSpPr>
          <p:spPr>
            <a:xfrm>
              <a:off x="695044" y="4787368"/>
              <a:ext cx="986530" cy="367596"/>
            </a:xfrm>
            <a:prstGeom prst="rect">
              <a:avLst/>
            </a:prstGeom>
            <a:solidFill>
              <a:srgbClr val="EBEBEB">
                <a:alpha val="100000"/>
              </a:srgbClr>
            </a:solidFill>
          </p:spPr>
          <p:txBody>
            <a:bodyPr/>
            <a:lstStyle/>
            <a:p/>
          </p:txBody>
        </p:sp>
        <p:sp>
          <p:nvSpPr>
            <p:cNvPr id="546" name="pl546"/>
            <p:cNvSpPr/>
            <p:nvPr/>
          </p:nvSpPr>
          <p:spPr>
            <a:xfrm>
              <a:off x="695044" y="50768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7" name="pl547"/>
            <p:cNvSpPr/>
            <p:nvPr/>
          </p:nvSpPr>
          <p:spPr>
            <a:xfrm>
              <a:off x="695044" y="49539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8" name="pl548"/>
            <p:cNvSpPr/>
            <p:nvPr/>
          </p:nvSpPr>
          <p:spPr>
            <a:xfrm>
              <a:off x="695044" y="483110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9" name="pl549"/>
            <p:cNvSpPr/>
            <p:nvPr/>
          </p:nvSpPr>
          <p:spPr>
            <a:xfrm>
              <a:off x="82957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0" name="pl550"/>
            <p:cNvSpPr/>
            <p:nvPr/>
          </p:nvSpPr>
          <p:spPr>
            <a:xfrm>
              <a:off x="100894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1" name="pl551"/>
            <p:cNvSpPr/>
            <p:nvPr/>
          </p:nvSpPr>
          <p:spPr>
            <a:xfrm>
              <a:off x="118830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2" name="pl552"/>
            <p:cNvSpPr/>
            <p:nvPr/>
          </p:nvSpPr>
          <p:spPr>
            <a:xfrm>
              <a:off x="13676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3" name="pl553"/>
            <p:cNvSpPr/>
            <p:nvPr/>
          </p:nvSpPr>
          <p:spPr>
            <a:xfrm>
              <a:off x="15470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4" name="pl554"/>
            <p:cNvSpPr/>
            <p:nvPr/>
          </p:nvSpPr>
          <p:spPr>
            <a:xfrm>
              <a:off x="695044"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5" name="pl555"/>
            <p:cNvSpPr/>
            <p:nvPr/>
          </p:nvSpPr>
          <p:spPr>
            <a:xfrm>
              <a:off x="695044" y="50153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6" name="pl556"/>
            <p:cNvSpPr/>
            <p:nvPr/>
          </p:nvSpPr>
          <p:spPr>
            <a:xfrm>
              <a:off x="695044" y="489253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7" name="pl557"/>
            <p:cNvSpPr/>
            <p:nvPr/>
          </p:nvSpPr>
          <p:spPr>
            <a:xfrm>
              <a:off x="739887"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91925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10986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12779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145736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2" name="pl562"/>
            <p:cNvSpPr/>
            <p:nvPr/>
          </p:nvSpPr>
          <p:spPr>
            <a:xfrm>
              <a:off x="163673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739887"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564" name="pl564"/>
            <p:cNvSpPr/>
            <p:nvPr/>
          </p:nvSpPr>
          <p:spPr>
            <a:xfrm>
              <a:off x="739887"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40651" cap="flat">
              <a:solidFill>
                <a:srgbClr val="BEBEBE">
                  <a:alpha val="69803"/>
                </a:srgbClr>
              </a:solidFill>
              <a:prstDash val="solid"/>
              <a:round/>
            </a:ln>
          </p:spPr>
          <p:txBody>
            <a:bodyPr/>
            <a:lstStyle/>
            <a:p/>
          </p:txBody>
        </p:sp>
        <p:sp>
          <p:nvSpPr>
            <p:cNvPr id="565" name="pl565"/>
            <p:cNvSpPr/>
            <p:nvPr/>
          </p:nvSpPr>
          <p:spPr>
            <a:xfrm>
              <a:off x="739887" y="5133342"/>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566" name="pl566"/>
            <p:cNvSpPr/>
            <p:nvPr/>
          </p:nvSpPr>
          <p:spPr>
            <a:xfrm>
              <a:off x="739887" y="506454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567" name="pl567"/>
            <p:cNvSpPr/>
            <p:nvPr/>
          </p:nvSpPr>
          <p:spPr>
            <a:xfrm>
              <a:off x="739887" y="5069455"/>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568" name="pl568"/>
            <p:cNvSpPr/>
            <p:nvPr/>
          </p:nvSpPr>
          <p:spPr>
            <a:xfrm>
              <a:off x="739887"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69" name="pl569"/>
            <p:cNvSpPr/>
            <p:nvPr/>
          </p:nvSpPr>
          <p:spPr>
            <a:xfrm>
              <a:off x="739887" y="5098941"/>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570" name="pl570"/>
            <p:cNvSpPr/>
            <p:nvPr/>
          </p:nvSpPr>
          <p:spPr>
            <a:xfrm>
              <a:off x="739887" y="504979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571" name="pl571"/>
            <p:cNvSpPr/>
            <p:nvPr/>
          </p:nvSpPr>
          <p:spPr>
            <a:xfrm>
              <a:off x="739887" y="507928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572" name="pl572"/>
            <p:cNvSpPr/>
            <p:nvPr/>
          </p:nvSpPr>
          <p:spPr>
            <a:xfrm>
              <a:off x="739887" y="507928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573" name="pl573"/>
            <p:cNvSpPr/>
            <p:nvPr/>
          </p:nvSpPr>
          <p:spPr>
            <a:xfrm>
              <a:off x="739887"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74" name="pl574"/>
            <p:cNvSpPr/>
            <p:nvPr/>
          </p:nvSpPr>
          <p:spPr>
            <a:xfrm>
              <a:off x="739887" y="5133342"/>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575" name="pl575"/>
            <p:cNvSpPr/>
            <p:nvPr/>
          </p:nvSpPr>
          <p:spPr>
            <a:xfrm>
              <a:off x="739887" y="511859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576" name="pl576"/>
            <p:cNvSpPr/>
            <p:nvPr/>
          </p:nvSpPr>
          <p:spPr>
            <a:xfrm>
              <a:off x="739887" y="5035054"/>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577" name="pl577"/>
            <p:cNvSpPr/>
            <p:nvPr/>
          </p:nvSpPr>
          <p:spPr>
            <a:xfrm>
              <a:off x="739887" y="511859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578" name="pl578"/>
            <p:cNvSpPr/>
            <p:nvPr/>
          </p:nvSpPr>
          <p:spPr>
            <a:xfrm>
              <a:off x="739887" y="492693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579" name="pl579"/>
            <p:cNvSpPr/>
            <p:nvPr/>
          </p:nvSpPr>
          <p:spPr>
            <a:xfrm>
              <a:off x="739887" y="506454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580" name="pl580"/>
            <p:cNvSpPr/>
            <p:nvPr/>
          </p:nvSpPr>
          <p:spPr>
            <a:xfrm>
              <a:off x="739887" y="5098941"/>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81" name="pl581"/>
            <p:cNvSpPr/>
            <p:nvPr/>
          </p:nvSpPr>
          <p:spPr>
            <a:xfrm>
              <a:off x="739887" y="512842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582" name="pl582"/>
            <p:cNvSpPr/>
            <p:nvPr/>
          </p:nvSpPr>
          <p:spPr>
            <a:xfrm>
              <a:off x="739887" y="5094027"/>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583" name="pl583"/>
            <p:cNvSpPr/>
            <p:nvPr/>
          </p:nvSpPr>
          <p:spPr>
            <a:xfrm>
              <a:off x="739887" y="502522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584" name="pl584"/>
            <p:cNvSpPr/>
            <p:nvPr/>
          </p:nvSpPr>
          <p:spPr>
            <a:xfrm>
              <a:off x="739887" y="508911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585" name="pl585"/>
            <p:cNvSpPr/>
            <p:nvPr/>
          </p:nvSpPr>
          <p:spPr>
            <a:xfrm>
              <a:off x="739887"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86" name="pl586"/>
            <p:cNvSpPr/>
            <p:nvPr/>
          </p:nvSpPr>
          <p:spPr>
            <a:xfrm>
              <a:off x="739887" y="508911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587" name="pl587"/>
            <p:cNvSpPr/>
            <p:nvPr/>
          </p:nvSpPr>
          <p:spPr>
            <a:xfrm>
              <a:off x="739887" y="5094027"/>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588" name="pl588"/>
            <p:cNvSpPr/>
            <p:nvPr/>
          </p:nvSpPr>
          <p:spPr>
            <a:xfrm>
              <a:off x="739887" y="5069455"/>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589" name="pl589"/>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0" name="pl590"/>
            <p:cNvSpPr/>
            <p:nvPr/>
          </p:nvSpPr>
          <p:spPr>
            <a:xfrm>
              <a:off x="739887" y="504979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591" name="pl591"/>
            <p:cNvSpPr/>
            <p:nvPr/>
          </p:nvSpPr>
          <p:spPr>
            <a:xfrm>
              <a:off x="739887" y="5123513"/>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592" name="pl592"/>
            <p:cNvSpPr/>
            <p:nvPr/>
          </p:nvSpPr>
          <p:spPr>
            <a:xfrm>
              <a:off x="739887" y="512842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593" name="pl593"/>
            <p:cNvSpPr/>
            <p:nvPr/>
          </p:nvSpPr>
          <p:spPr>
            <a:xfrm>
              <a:off x="739887" y="5108770"/>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594" name="pl594"/>
            <p:cNvSpPr/>
            <p:nvPr/>
          </p:nvSpPr>
          <p:spPr>
            <a:xfrm>
              <a:off x="739887" y="4995739"/>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595" name="pl595"/>
            <p:cNvSpPr/>
            <p:nvPr/>
          </p:nvSpPr>
          <p:spPr>
            <a:xfrm>
              <a:off x="739887"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6" name="pl596"/>
            <p:cNvSpPr/>
            <p:nvPr/>
          </p:nvSpPr>
          <p:spPr>
            <a:xfrm>
              <a:off x="739887" y="5123513"/>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97" name="pl597"/>
            <p:cNvSpPr/>
            <p:nvPr/>
          </p:nvSpPr>
          <p:spPr>
            <a:xfrm>
              <a:off x="739887" y="5133342"/>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98" name="pl598"/>
            <p:cNvSpPr/>
            <p:nvPr/>
          </p:nvSpPr>
          <p:spPr>
            <a:xfrm>
              <a:off x="739887" y="504979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599" name="pl599"/>
            <p:cNvSpPr/>
            <p:nvPr/>
          </p:nvSpPr>
          <p:spPr>
            <a:xfrm>
              <a:off x="739887"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0" name="pl600"/>
            <p:cNvSpPr/>
            <p:nvPr/>
          </p:nvSpPr>
          <p:spPr>
            <a:xfrm>
              <a:off x="739887" y="5084198"/>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601" name="pl601"/>
            <p:cNvSpPr/>
            <p:nvPr/>
          </p:nvSpPr>
          <p:spPr>
            <a:xfrm>
              <a:off x="739887" y="501539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602" name="pl602"/>
            <p:cNvSpPr/>
            <p:nvPr/>
          </p:nvSpPr>
          <p:spPr>
            <a:xfrm>
              <a:off x="739887" y="5069455"/>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603" name="pl603"/>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4" name="pl604"/>
            <p:cNvSpPr/>
            <p:nvPr/>
          </p:nvSpPr>
          <p:spPr>
            <a:xfrm>
              <a:off x="739887" y="510385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605" name="pl605"/>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6" name="pl606"/>
            <p:cNvSpPr/>
            <p:nvPr/>
          </p:nvSpPr>
          <p:spPr>
            <a:xfrm>
              <a:off x="739887" y="508911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607" name="pl607"/>
            <p:cNvSpPr/>
            <p:nvPr/>
          </p:nvSpPr>
          <p:spPr>
            <a:xfrm>
              <a:off x="739887" y="5059626"/>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608" name="pl608"/>
            <p:cNvSpPr/>
            <p:nvPr/>
          </p:nvSpPr>
          <p:spPr>
            <a:xfrm>
              <a:off x="739887" y="502522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609" name="pl609"/>
            <p:cNvSpPr/>
            <p:nvPr/>
          </p:nvSpPr>
          <p:spPr>
            <a:xfrm>
              <a:off x="739887" y="511368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610" name="pl610"/>
            <p:cNvSpPr/>
            <p:nvPr/>
          </p:nvSpPr>
          <p:spPr>
            <a:xfrm>
              <a:off x="739887" y="502522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611" name="pl611"/>
            <p:cNvSpPr/>
            <p:nvPr/>
          </p:nvSpPr>
          <p:spPr>
            <a:xfrm>
              <a:off x="739887" y="511368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612" name="pl612"/>
            <p:cNvSpPr/>
            <p:nvPr/>
          </p:nvSpPr>
          <p:spPr>
            <a:xfrm>
              <a:off x="739887" y="4971167"/>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613" name="pl613"/>
            <p:cNvSpPr/>
            <p:nvPr/>
          </p:nvSpPr>
          <p:spPr>
            <a:xfrm>
              <a:off x="739887"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614" name="pl614"/>
            <p:cNvSpPr/>
            <p:nvPr/>
          </p:nvSpPr>
          <p:spPr>
            <a:xfrm>
              <a:off x="739887"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615" name="pl615"/>
            <p:cNvSpPr/>
            <p:nvPr/>
          </p:nvSpPr>
          <p:spPr>
            <a:xfrm>
              <a:off x="739887"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616" name="pl616"/>
            <p:cNvSpPr/>
            <p:nvPr/>
          </p:nvSpPr>
          <p:spPr>
            <a:xfrm>
              <a:off x="739887"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617" name="pl617"/>
            <p:cNvSpPr/>
            <p:nvPr/>
          </p:nvSpPr>
          <p:spPr>
            <a:xfrm>
              <a:off x="739887"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8" name="pl618"/>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9" name="pl619"/>
            <p:cNvSpPr/>
            <p:nvPr/>
          </p:nvSpPr>
          <p:spPr>
            <a:xfrm>
              <a:off x="739887"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20" name="pl620"/>
            <p:cNvSpPr/>
            <p:nvPr/>
          </p:nvSpPr>
          <p:spPr>
            <a:xfrm>
              <a:off x="739887"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621" name="pl621"/>
            <p:cNvSpPr/>
            <p:nvPr/>
          </p:nvSpPr>
          <p:spPr>
            <a:xfrm>
              <a:off x="739887" y="512842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622" name="pl622"/>
            <p:cNvSpPr/>
            <p:nvPr/>
          </p:nvSpPr>
          <p:spPr>
            <a:xfrm>
              <a:off x="739887" y="508911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623" name="pl623"/>
            <p:cNvSpPr/>
            <p:nvPr/>
          </p:nvSpPr>
          <p:spPr>
            <a:xfrm>
              <a:off x="739887" y="503996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624" name="pl624"/>
            <p:cNvSpPr/>
            <p:nvPr/>
          </p:nvSpPr>
          <p:spPr>
            <a:xfrm>
              <a:off x="739887" y="4995739"/>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625" name="pl625"/>
            <p:cNvSpPr/>
            <p:nvPr/>
          </p:nvSpPr>
          <p:spPr>
            <a:xfrm>
              <a:off x="739887"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626" name="pl626"/>
            <p:cNvSpPr/>
            <p:nvPr/>
          </p:nvSpPr>
          <p:spPr>
            <a:xfrm>
              <a:off x="739887"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40651" cap="flat">
              <a:solidFill>
                <a:srgbClr val="000000">
                  <a:alpha val="100000"/>
                </a:srgbClr>
              </a:solidFill>
              <a:prstDash val="solid"/>
              <a:round/>
            </a:ln>
          </p:spPr>
          <p:txBody>
            <a:bodyPr/>
            <a:lstStyle/>
            <a:p/>
          </p:txBody>
        </p:sp>
        <p:sp>
          <p:nvSpPr>
            <p:cNvPr id="627" name="pl627"/>
            <p:cNvSpPr/>
            <p:nvPr/>
          </p:nvSpPr>
          <p:spPr>
            <a:xfrm>
              <a:off x="739887"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E76BF3">
                  <a:alpha val="100000"/>
                </a:srgbClr>
              </a:solidFill>
              <a:prstDash val="solid"/>
              <a:round/>
            </a:ln>
          </p:spPr>
          <p:txBody>
            <a:bodyPr/>
            <a:lstStyle/>
            <a:p/>
          </p:txBody>
        </p:sp>
        <p:sp>
          <p:nvSpPr>
            <p:cNvPr id="628" name="pl628"/>
            <p:cNvSpPr/>
            <p:nvPr/>
          </p:nvSpPr>
          <p:spPr>
            <a:xfrm>
              <a:off x="695044"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629" name="tx629"/>
            <p:cNvSpPr/>
            <p:nvPr/>
          </p:nvSpPr>
          <p:spPr>
            <a:xfrm>
              <a:off x="709742"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30" name="tx630"/>
            <p:cNvSpPr/>
            <p:nvPr/>
          </p:nvSpPr>
          <p:spPr>
            <a:xfrm>
              <a:off x="889111"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31" name="tx631"/>
            <p:cNvSpPr/>
            <p:nvPr/>
          </p:nvSpPr>
          <p:spPr>
            <a:xfrm>
              <a:off x="1068480" y="49504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32" name="tx632"/>
            <p:cNvSpPr/>
            <p:nvPr/>
          </p:nvSpPr>
          <p:spPr>
            <a:xfrm>
              <a:off x="1247849" y="49504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33" name="tx633"/>
            <p:cNvSpPr/>
            <p:nvPr/>
          </p:nvSpPr>
          <p:spPr>
            <a:xfrm>
              <a:off x="1427218" y="49504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34" name="tx634"/>
            <p:cNvSpPr/>
            <p:nvPr/>
          </p:nvSpPr>
          <p:spPr>
            <a:xfrm>
              <a:off x="1606587" y="49556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35" name="rc635"/>
            <p:cNvSpPr/>
            <p:nvPr/>
          </p:nvSpPr>
          <p:spPr>
            <a:xfrm>
              <a:off x="695044" y="5439416"/>
              <a:ext cx="986530" cy="367596"/>
            </a:xfrm>
            <a:prstGeom prst="rect">
              <a:avLst/>
            </a:prstGeom>
            <a:solidFill>
              <a:srgbClr val="EBEBEB">
                <a:alpha val="100000"/>
              </a:srgbClr>
            </a:solidFill>
          </p:spPr>
          <p:txBody>
            <a:bodyPr/>
            <a:lstStyle/>
            <a:p/>
          </p:txBody>
        </p:sp>
        <p:sp>
          <p:nvSpPr>
            <p:cNvPr id="636" name="pl636"/>
            <p:cNvSpPr/>
            <p:nvPr/>
          </p:nvSpPr>
          <p:spPr>
            <a:xfrm>
              <a:off x="695044" y="57288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37" name="pl637"/>
            <p:cNvSpPr/>
            <p:nvPr/>
          </p:nvSpPr>
          <p:spPr>
            <a:xfrm>
              <a:off x="695044" y="56060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38" name="pl638"/>
            <p:cNvSpPr/>
            <p:nvPr/>
          </p:nvSpPr>
          <p:spPr>
            <a:xfrm>
              <a:off x="695044" y="54831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39" name="pl639"/>
            <p:cNvSpPr/>
            <p:nvPr/>
          </p:nvSpPr>
          <p:spPr>
            <a:xfrm>
              <a:off x="82957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0" name="pl640"/>
            <p:cNvSpPr/>
            <p:nvPr/>
          </p:nvSpPr>
          <p:spPr>
            <a:xfrm>
              <a:off x="100894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1" name="pl641"/>
            <p:cNvSpPr/>
            <p:nvPr/>
          </p:nvSpPr>
          <p:spPr>
            <a:xfrm>
              <a:off x="118830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2" name="pl642"/>
            <p:cNvSpPr/>
            <p:nvPr/>
          </p:nvSpPr>
          <p:spPr>
            <a:xfrm>
              <a:off x="13676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3" name="pl643"/>
            <p:cNvSpPr/>
            <p:nvPr/>
          </p:nvSpPr>
          <p:spPr>
            <a:xfrm>
              <a:off x="15470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4" name="pl644"/>
            <p:cNvSpPr/>
            <p:nvPr/>
          </p:nvSpPr>
          <p:spPr>
            <a:xfrm>
              <a:off x="695044"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45" name="pl645"/>
            <p:cNvSpPr/>
            <p:nvPr/>
          </p:nvSpPr>
          <p:spPr>
            <a:xfrm>
              <a:off x="695044" y="56674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46" name="pl646"/>
            <p:cNvSpPr/>
            <p:nvPr/>
          </p:nvSpPr>
          <p:spPr>
            <a:xfrm>
              <a:off x="695044" y="55445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47" name="pl647"/>
            <p:cNvSpPr/>
            <p:nvPr/>
          </p:nvSpPr>
          <p:spPr>
            <a:xfrm>
              <a:off x="739887"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91925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10986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12779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1" name="pl651"/>
            <p:cNvSpPr/>
            <p:nvPr/>
          </p:nvSpPr>
          <p:spPr>
            <a:xfrm>
              <a:off x="145736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2" name="pl652"/>
            <p:cNvSpPr/>
            <p:nvPr/>
          </p:nvSpPr>
          <p:spPr>
            <a:xfrm>
              <a:off x="163673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3" name="pl653"/>
            <p:cNvSpPr/>
            <p:nvPr/>
          </p:nvSpPr>
          <p:spPr>
            <a:xfrm>
              <a:off x="739887" y="5770647"/>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654" name="pl654"/>
            <p:cNvSpPr/>
            <p:nvPr/>
          </p:nvSpPr>
          <p:spPr>
            <a:xfrm>
              <a:off x="739887" y="578047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40651" cap="flat">
              <a:solidFill>
                <a:srgbClr val="BEBEBE">
                  <a:alpha val="69803"/>
                </a:srgbClr>
              </a:solidFill>
              <a:prstDash val="solid"/>
              <a:round/>
            </a:ln>
          </p:spPr>
          <p:txBody>
            <a:bodyPr/>
            <a:lstStyle/>
            <a:p/>
          </p:txBody>
        </p:sp>
        <p:sp>
          <p:nvSpPr>
            <p:cNvPr id="655" name="pl655"/>
            <p:cNvSpPr/>
            <p:nvPr/>
          </p:nvSpPr>
          <p:spPr>
            <a:xfrm>
              <a:off x="739887" y="5785390"/>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656" name="pl656"/>
            <p:cNvSpPr/>
            <p:nvPr/>
          </p:nvSpPr>
          <p:spPr>
            <a:xfrm>
              <a:off x="739887" y="571658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657" name="pl657"/>
            <p:cNvSpPr/>
            <p:nvPr/>
          </p:nvSpPr>
          <p:spPr>
            <a:xfrm>
              <a:off x="739887" y="5721503"/>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658" name="pl658"/>
            <p:cNvSpPr/>
            <p:nvPr/>
          </p:nvSpPr>
          <p:spPr>
            <a:xfrm>
              <a:off x="739887"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659" name="pl659"/>
            <p:cNvSpPr/>
            <p:nvPr/>
          </p:nvSpPr>
          <p:spPr>
            <a:xfrm>
              <a:off x="739887" y="575098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660" name="pl660"/>
            <p:cNvSpPr/>
            <p:nvPr/>
          </p:nvSpPr>
          <p:spPr>
            <a:xfrm>
              <a:off x="739887" y="570184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661" name="pl661"/>
            <p:cNvSpPr/>
            <p:nvPr/>
          </p:nvSpPr>
          <p:spPr>
            <a:xfrm>
              <a:off x="739887" y="573133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662" name="pl662"/>
            <p:cNvSpPr/>
            <p:nvPr/>
          </p:nvSpPr>
          <p:spPr>
            <a:xfrm>
              <a:off x="739887" y="573133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663" name="pl663"/>
            <p:cNvSpPr/>
            <p:nvPr/>
          </p:nvSpPr>
          <p:spPr>
            <a:xfrm>
              <a:off x="739887"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664" name="pl664"/>
            <p:cNvSpPr/>
            <p:nvPr/>
          </p:nvSpPr>
          <p:spPr>
            <a:xfrm>
              <a:off x="739887" y="5785390"/>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665" name="pl665"/>
            <p:cNvSpPr/>
            <p:nvPr/>
          </p:nvSpPr>
          <p:spPr>
            <a:xfrm>
              <a:off x="739887" y="5770647"/>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666" name="pl666"/>
            <p:cNvSpPr/>
            <p:nvPr/>
          </p:nvSpPr>
          <p:spPr>
            <a:xfrm>
              <a:off x="739887" y="5687102"/>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667" name="pl667"/>
            <p:cNvSpPr/>
            <p:nvPr/>
          </p:nvSpPr>
          <p:spPr>
            <a:xfrm>
              <a:off x="739887" y="5770647"/>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668" name="pl668"/>
            <p:cNvSpPr/>
            <p:nvPr/>
          </p:nvSpPr>
          <p:spPr>
            <a:xfrm>
              <a:off x="739887" y="557898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669" name="pl669"/>
            <p:cNvSpPr/>
            <p:nvPr/>
          </p:nvSpPr>
          <p:spPr>
            <a:xfrm>
              <a:off x="739887" y="571658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670" name="pl670"/>
            <p:cNvSpPr/>
            <p:nvPr/>
          </p:nvSpPr>
          <p:spPr>
            <a:xfrm>
              <a:off x="739887" y="575098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671" name="pl671"/>
            <p:cNvSpPr/>
            <p:nvPr/>
          </p:nvSpPr>
          <p:spPr>
            <a:xfrm>
              <a:off x="739887" y="578047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672" name="pl672"/>
            <p:cNvSpPr/>
            <p:nvPr/>
          </p:nvSpPr>
          <p:spPr>
            <a:xfrm>
              <a:off x="739887" y="5746075"/>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673" name="pl673"/>
            <p:cNvSpPr/>
            <p:nvPr/>
          </p:nvSpPr>
          <p:spPr>
            <a:xfrm>
              <a:off x="739887" y="567727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674" name="pl674"/>
            <p:cNvSpPr/>
            <p:nvPr/>
          </p:nvSpPr>
          <p:spPr>
            <a:xfrm>
              <a:off x="739887" y="574116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675" name="pl675"/>
            <p:cNvSpPr/>
            <p:nvPr/>
          </p:nvSpPr>
          <p:spPr>
            <a:xfrm>
              <a:off x="739887"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676" name="pl676"/>
            <p:cNvSpPr/>
            <p:nvPr/>
          </p:nvSpPr>
          <p:spPr>
            <a:xfrm>
              <a:off x="739887" y="574116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677" name="pl677"/>
            <p:cNvSpPr/>
            <p:nvPr/>
          </p:nvSpPr>
          <p:spPr>
            <a:xfrm>
              <a:off x="739887" y="5746075"/>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678" name="pl678"/>
            <p:cNvSpPr/>
            <p:nvPr/>
          </p:nvSpPr>
          <p:spPr>
            <a:xfrm>
              <a:off x="739887" y="5721503"/>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679" name="pl679"/>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0" name="pl680"/>
            <p:cNvSpPr/>
            <p:nvPr/>
          </p:nvSpPr>
          <p:spPr>
            <a:xfrm>
              <a:off x="739887" y="570184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681" name="pl681"/>
            <p:cNvSpPr/>
            <p:nvPr/>
          </p:nvSpPr>
          <p:spPr>
            <a:xfrm>
              <a:off x="739887" y="577556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682" name="pl682"/>
            <p:cNvSpPr/>
            <p:nvPr/>
          </p:nvSpPr>
          <p:spPr>
            <a:xfrm>
              <a:off x="739887" y="578047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683" name="pl683"/>
            <p:cNvSpPr/>
            <p:nvPr/>
          </p:nvSpPr>
          <p:spPr>
            <a:xfrm>
              <a:off x="739887" y="5760818"/>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684" name="pl684"/>
            <p:cNvSpPr/>
            <p:nvPr/>
          </p:nvSpPr>
          <p:spPr>
            <a:xfrm>
              <a:off x="739887" y="5647787"/>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685" name="pl685"/>
            <p:cNvSpPr/>
            <p:nvPr/>
          </p:nvSpPr>
          <p:spPr>
            <a:xfrm>
              <a:off x="739887" y="578539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6" name="pl686"/>
            <p:cNvSpPr/>
            <p:nvPr/>
          </p:nvSpPr>
          <p:spPr>
            <a:xfrm>
              <a:off x="739887" y="577556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687" name="pl687"/>
            <p:cNvSpPr/>
            <p:nvPr/>
          </p:nvSpPr>
          <p:spPr>
            <a:xfrm>
              <a:off x="739887" y="5785390"/>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688" name="pl688"/>
            <p:cNvSpPr/>
            <p:nvPr/>
          </p:nvSpPr>
          <p:spPr>
            <a:xfrm>
              <a:off x="739887" y="570184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689" name="pl689"/>
            <p:cNvSpPr/>
            <p:nvPr/>
          </p:nvSpPr>
          <p:spPr>
            <a:xfrm>
              <a:off x="739887" y="578539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0" name="pl690"/>
            <p:cNvSpPr/>
            <p:nvPr/>
          </p:nvSpPr>
          <p:spPr>
            <a:xfrm>
              <a:off x="739887" y="5736246"/>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691" name="pl691"/>
            <p:cNvSpPr/>
            <p:nvPr/>
          </p:nvSpPr>
          <p:spPr>
            <a:xfrm>
              <a:off x="739887" y="566744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692" name="pl692"/>
            <p:cNvSpPr/>
            <p:nvPr/>
          </p:nvSpPr>
          <p:spPr>
            <a:xfrm>
              <a:off x="739887" y="5721503"/>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693" name="pl693"/>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4" name="pl694"/>
            <p:cNvSpPr/>
            <p:nvPr/>
          </p:nvSpPr>
          <p:spPr>
            <a:xfrm>
              <a:off x="739887" y="575590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695" name="pl695"/>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6" name="pl696"/>
            <p:cNvSpPr/>
            <p:nvPr/>
          </p:nvSpPr>
          <p:spPr>
            <a:xfrm>
              <a:off x="739887" y="574116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697" name="pl697"/>
            <p:cNvSpPr/>
            <p:nvPr/>
          </p:nvSpPr>
          <p:spPr>
            <a:xfrm>
              <a:off x="739887" y="5711674"/>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698" name="pl698"/>
            <p:cNvSpPr/>
            <p:nvPr/>
          </p:nvSpPr>
          <p:spPr>
            <a:xfrm>
              <a:off x="739887" y="567727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699" name="pl699"/>
            <p:cNvSpPr/>
            <p:nvPr/>
          </p:nvSpPr>
          <p:spPr>
            <a:xfrm>
              <a:off x="739887" y="576573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700" name="pl700"/>
            <p:cNvSpPr/>
            <p:nvPr/>
          </p:nvSpPr>
          <p:spPr>
            <a:xfrm>
              <a:off x="739887" y="567727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701" name="pl701"/>
            <p:cNvSpPr/>
            <p:nvPr/>
          </p:nvSpPr>
          <p:spPr>
            <a:xfrm>
              <a:off x="739887" y="576573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702" name="pl702"/>
            <p:cNvSpPr/>
            <p:nvPr/>
          </p:nvSpPr>
          <p:spPr>
            <a:xfrm>
              <a:off x="739887" y="5623215"/>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703" name="pl703"/>
            <p:cNvSpPr/>
            <p:nvPr/>
          </p:nvSpPr>
          <p:spPr>
            <a:xfrm>
              <a:off x="739887" y="576573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704" name="pl704"/>
            <p:cNvSpPr/>
            <p:nvPr/>
          </p:nvSpPr>
          <p:spPr>
            <a:xfrm>
              <a:off x="739887" y="576573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705" name="pl705"/>
            <p:cNvSpPr/>
            <p:nvPr/>
          </p:nvSpPr>
          <p:spPr>
            <a:xfrm>
              <a:off x="739887" y="5770647"/>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706" name="pl706"/>
            <p:cNvSpPr/>
            <p:nvPr/>
          </p:nvSpPr>
          <p:spPr>
            <a:xfrm>
              <a:off x="739887" y="571658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707" name="pl707"/>
            <p:cNvSpPr/>
            <p:nvPr/>
          </p:nvSpPr>
          <p:spPr>
            <a:xfrm>
              <a:off x="739887" y="5770647"/>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8" name="pl708"/>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9" name="pl709"/>
            <p:cNvSpPr/>
            <p:nvPr/>
          </p:nvSpPr>
          <p:spPr>
            <a:xfrm>
              <a:off x="739887" y="578047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10" name="pl710"/>
            <p:cNvSpPr/>
            <p:nvPr/>
          </p:nvSpPr>
          <p:spPr>
            <a:xfrm>
              <a:off x="739887" y="5785390"/>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711" name="pl711"/>
            <p:cNvSpPr/>
            <p:nvPr/>
          </p:nvSpPr>
          <p:spPr>
            <a:xfrm>
              <a:off x="739887" y="578047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712" name="pl712"/>
            <p:cNvSpPr/>
            <p:nvPr/>
          </p:nvSpPr>
          <p:spPr>
            <a:xfrm>
              <a:off x="739887" y="574116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713" name="pl713"/>
            <p:cNvSpPr/>
            <p:nvPr/>
          </p:nvSpPr>
          <p:spPr>
            <a:xfrm>
              <a:off x="739887" y="569201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714" name="pl714"/>
            <p:cNvSpPr/>
            <p:nvPr/>
          </p:nvSpPr>
          <p:spPr>
            <a:xfrm>
              <a:off x="739887" y="5647787"/>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715" name="pl715"/>
            <p:cNvSpPr/>
            <p:nvPr/>
          </p:nvSpPr>
          <p:spPr>
            <a:xfrm>
              <a:off x="739887" y="5770647"/>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716" name="pl716"/>
            <p:cNvSpPr/>
            <p:nvPr/>
          </p:nvSpPr>
          <p:spPr>
            <a:xfrm>
              <a:off x="739887" y="578047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40651" cap="flat">
              <a:solidFill>
                <a:srgbClr val="000000">
                  <a:alpha val="100000"/>
                </a:srgbClr>
              </a:solidFill>
              <a:prstDash val="solid"/>
              <a:round/>
            </a:ln>
          </p:spPr>
          <p:txBody>
            <a:bodyPr/>
            <a:lstStyle/>
            <a:p/>
          </p:txBody>
        </p:sp>
        <p:sp>
          <p:nvSpPr>
            <p:cNvPr id="717" name="pl717"/>
            <p:cNvSpPr/>
            <p:nvPr/>
          </p:nvSpPr>
          <p:spPr>
            <a:xfrm>
              <a:off x="739887" y="578047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FF67A4">
                  <a:alpha val="100000"/>
                </a:srgbClr>
              </a:solidFill>
              <a:prstDash val="solid"/>
              <a:round/>
            </a:ln>
          </p:spPr>
          <p:txBody>
            <a:bodyPr/>
            <a:lstStyle/>
            <a:p/>
          </p:txBody>
        </p:sp>
        <p:sp>
          <p:nvSpPr>
            <p:cNvPr id="718" name="pl718"/>
            <p:cNvSpPr/>
            <p:nvPr/>
          </p:nvSpPr>
          <p:spPr>
            <a:xfrm>
              <a:off x="695044"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19" name="tx719"/>
            <p:cNvSpPr/>
            <p:nvPr/>
          </p:nvSpPr>
          <p:spPr>
            <a:xfrm>
              <a:off x="709742"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720" name="tx720"/>
            <p:cNvSpPr/>
            <p:nvPr/>
          </p:nvSpPr>
          <p:spPr>
            <a:xfrm>
              <a:off x="889111"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721" name="tx721"/>
            <p:cNvSpPr/>
            <p:nvPr/>
          </p:nvSpPr>
          <p:spPr>
            <a:xfrm>
              <a:off x="1068480" y="562211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22" name="tx722"/>
            <p:cNvSpPr/>
            <p:nvPr/>
          </p:nvSpPr>
          <p:spPr>
            <a:xfrm>
              <a:off x="1247849" y="56172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23" name="tx723"/>
            <p:cNvSpPr/>
            <p:nvPr/>
          </p:nvSpPr>
          <p:spPr>
            <a:xfrm>
              <a:off x="1427218" y="562211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24" name="tx724"/>
            <p:cNvSpPr/>
            <p:nvPr/>
          </p:nvSpPr>
          <p:spPr>
            <a:xfrm>
              <a:off x="1606587" y="562211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25" name="rc725"/>
            <p:cNvSpPr/>
            <p:nvPr/>
          </p:nvSpPr>
          <p:spPr>
            <a:xfrm>
              <a:off x="1751164" y="875080"/>
              <a:ext cx="986530" cy="367596"/>
            </a:xfrm>
            <a:prstGeom prst="rect">
              <a:avLst/>
            </a:prstGeom>
            <a:solidFill>
              <a:srgbClr val="EBEBEB">
                <a:alpha val="100000"/>
              </a:srgbClr>
            </a:solidFill>
          </p:spPr>
          <p:txBody>
            <a:bodyPr/>
            <a:lstStyle/>
            <a:p/>
          </p:txBody>
        </p:sp>
        <p:sp>
          <p:nvSpPr>
            <p:cNvPr id="726" name="pl726"/>
            <p:cNvSpPr/>
            <p:nvPr/>
          </p:nvSpPr>
          <p:spPr>
            <a:xfrm>
              <a:off x="1751164" y="116453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7" name="pl727"/>
            <p:cNvSpPr/>
            <p:nvPr/>
          </p:nvSpPr>
          <p:spPr>
            <a:xfrm>
              <a:off x="1751164" y="1041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8" name="pl728"/>
            <p:cNvSpPr/>
            <p:nvPr/>
          </p:nvSpPr>
          <p:spPr>
            <a:xfrm>
              <a:off x="1751164" y="9188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9" name="pl729"/>
            <p:cNvSpPr/>
            <p:nvPr/>
          </p:nvSpPr>
          <p:spPr>
            <a:xfrm>
              <a:off x="188569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0" name="pl730"/>
            <p:cNvSpPr/>
            <p:nvPr/>
          </p:nvSpPr>
          <p:spPr>
            <a:xfrm>
              <a:off x="206506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1" name="pl731"/>
            <p:cNvSpPr/>
            <p:nvPr/>
          </p:nvSpPr>
          <p:spPr>
            <a:xfrm>
              <a:off x="22444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2" name="pl732"/>
            <p:cNvSpPr/>
            <p:nvPr/>
          </p:nvSpPr>
          <p:spPr>
            <a:xfrm>
              <a:off x="24237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3" name="pl733"/>
            <p:cNvSpPr/>
            <p:nvPr/>
          </p:nvSpPr>
          <p:spPr>
            <a:xfrm>
              <a:off x="260316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4" name="pl734"/>
            <p:cNvSpPr/>
            <p:nvPr/>
          </p:nvSpPr>
          <p:spPr>
            <a:xfrm>
              <a:off x="1751164"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5" name="pl735"/>
            <p:cNvSpPr/>
            <p:nvPr/>
          </p:nvSpPr>
          <p:spPr>
            <a:xfrm>
              <a:off x="1751164" y="11031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6" name="pl736"/>
            <p:cNvSpPr/>
            <p:nvPr/>
          </p:nvSpPr>
          <p:spPr>
            <a:xfrm>
              <a:off x="1751164" y="9802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7" name="pl737"/>
            <p:cNvSpPr/>
            <p:nvPr/>
          </p:nvSpPr>
          <p:spPr>
            <a:xfrm>
              <a:off x="179600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197537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215474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233411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1" name="pl741"/>
            <p:cNvSpPr/>
            <p:nvPr/>
          </p:nvSpPr>
          <p:spPr>
            <a:xfrm>
              <a:off x="25134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2" name="pl742"/>
            <p:cNvSpPr/>
            <p:nvPr/>
          </p:nvSpPr>
          <p:spPr>
            <a:xfrm>
              <a:off x="26928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3" name="pl743"/>
            <p:cNvSpPr/>
            <p:nvPr/>
          </p:nvSpPr>
          <p:spPr>
            <a:xfrm>
              <a:off x="1796006"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744" name="pl744"/>
            <p:cNvSpPr/>
            <p:nvPr/>
          </p:nvSpPr>
          <p:spPr>
            <a:xfrm>
              <a:off x="1796006"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40651" cap="flat">
              <a:solidFill>
                <a:srgbClr val="BEBEBE">
                  <a:alpha val="69803"/>
                </a:srgbClr>
              </a:solidFill>
              <a:prstDash val="solid"/>
              <a:round/>
            </a:ln>
          </p:spPr>
          <p:txBody>
            <a:bodyPr/>
            <a:lstStyle/>
            <a:p/>
          </p:txBody>
        </p:sp>
        <p:sp>
          <p:nvSpPr>
            <p:cNvPr id="745" name="pl745"/>
            <p:cNvSpPr/>
            <p:nvPr/>
          </p:nvSpPr>
          <p:spPr>
            <a:xfrm>
              <a:off x="1796006"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746" name="pl746"/>
            <p:cNvSpPr/>
            <p:nvPr/>
          </p:nvSpPr>
          <p:spPr>
            <a:xfrm>
              <a:off x="1796006"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747" name="pl747"/>
            <p:cNvSpPr/>
            <p:nvPr/>
          </p:nvSpPr>
          <p:spPr>
            <a:xfrm>
              <a:off x="1796006"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748" name="pl748"/>
            <p:cNvSpPr/>
            <p:nvPr/>
          </p:nvSpPr>
          <p:spPr>
            <a:xfrm>
              <a:off x="1796006"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749" name="pl749"/>
            <p:cNvSpPr/>
            <p:nvPr/>
          </p:nvSpPr>
          <p:spPr>
            <a:xfrm>
              <a:off x="1796006"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750" name="pl750"/>
            <p:cNvSpPr/>
            <p:nvPr/>
          </p:nvSpPr>
          <p:spPr>
            <a:xfrm>
              <a:off x="1796006"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751" name="pl751"/>
            <p:cNvSpPr/>
            <p:nvPr/>
          </p:nvSpPr>
          <p:spPr>
            <a:xfrm>
              <a:off x="1796006"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752" name="pl752"/>
            <p:cNvSpPr/>
            <p:nvPr/>
          </p:nvSpPr>
          <p:spPr>
            <a:xfrm>
              <a:off x="1796006"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753" name="pl753"/>
            <p:cNvSpPr/>
            <p:nvPr/>
          </p:nvSpPr>
          <p:spPr>
            <a:xfrm>
              <a:off x="1796006"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754" name="pl754"/>
            <p:cNvSpPr/>
            <p:nvPr/>
          </p:nvSpPr>
          <p:spPr>
            <a:xfrm>
              <a:off x="1796006" y="1221053"/>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755" name="pl755"/>
            <p:cNvSpPr/>
            <p:nvPr/>
          </p:nvSpPr>
          <p:spPr>
            <a:xfrm>
              <a:off x="1796006" y="120631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756" name="pl756"/>
            <p:cNvSpPr/>
            <p:nvPr/>
          </p:nvSpPr>
          <p:spPr>
            <a:xfrm>
              <a:off x="1796006" y="1122765"/>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757" name="pl757"/>
            <p:cNvSpPr/>
            <p:nvPr/>
          </p:nvSpPr>
          <p:spPr>
            <a:xfrm>
              <a:off x="1796006" y="120631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758" name="pl758"/>
            <p:cNvSpPr/>
            <p:nvPr/>
          </p:nvSpPr>
          <p:spPr>
            <a:xfrm>
              <a:off x="1796006" y="101464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759" name="pl759"/>
            <p:cNvSpPr/>
            <p:nvPr/>
          </p:nvSpPr>
          <p:spPr>
            <a:xfrm>
              <a:off x="1796006" y="115225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760" name="pl760"/>
            <p:cNvSpPr/>
            <p:nvPr/>
          </p:nvSpPr>
          <p:spPr>
            <a:xfrm>
              <a:off x="1796006" y="1186652"/>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761" name="pl761"/>
            <p:cNvSpPr/>
            <p:nvPr/>
          </p:nvSpPr>
          <p:spPr>
            <a:xfrm>
              <a:off x="1796006" y="121613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762" name="pl762"/>
            <p:cNvSpPr/>
            <p:nvPr/>
          </p:nvSpPr>
          <p:spPr>
            <a:xfrm>
              <a:off x="1796006" y="118173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763" name="pl763"/>
            <p:cNvSpPr/>
            <p:nvPr/>
          </p:nvSpPr>
          <p:spPr>
            <a:xfrm>
              <a:off x="1796006" y="1112936"/>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764" name="pl764"/>
            <p:cNvSpPr/>
            <p:nvPr/>
          </p:nvSpPr>
          <p:spPr>
            <a:xfrm>
              <a:off x="1796006" y="117682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765" name="pl765"/>
            <p:cNvSpPr/>
            <p:nvPr/>
          </p:nvSpPr>
          <p:spPr>
            <a:xfrm>
              <a:off x="1796006"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766" name="pl766"/>
            <p:cNvSpPr/>
            <p:nvPr/>
          </p:nvSpPr>
          <p:spPr>
            <a:xfrm>
              <a:off x="1796006" y="117682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767" name="pl767"/>
            <p:cNvSpPr/>
            <p:nvPr/>
          </p:nvSpPr>
          <p:spPr>
            <a:xfrm>
              <a:off x="1796006" y="118173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768" name="pl768"/>
            <p:cNvSpPr/>
            <p:nvPr/>
          </p:nvSpPr>
          <p:spPr>
            <a:xfrm>
              <a:off x="1796006" y="115716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769" name="pl769"/>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0" name="pl770"/>
            <p:cNvSpPr/>
            <p:nvPr/>
          </p:nvSpPr>
          <p:spPr>
            <a:xfrm>
              <a:off x="1796006" y="1137508"/>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771" name="pl771"/>
            <p:cNvSpPr/>
            <p:nvPr/>
          </p:nvSpPr>
          <p:spPr>
            <a:xfrm>
              <a:off x="1796006" y="1211224"/>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772" name="pl772"/>
            <p:cNvSpPr/>
            <p:nvPr/>
          </p:nvSpPr>
          <p:spPr>
            <a:xfrm>
              <a:off x="1796006" y="121613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773" name="pl773"/>
            <p:cNvSpPr/>
            <p:nvPr/>
          </p:nvSpPr>
          <p:spPr>
            <a:xfrm>
              <a:off x="1796006" y="1196481"/>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774" name="pl774"/>
            <p:cNvSpPr/>
            <p:nvPr/>
          </p:nvSpPr>
          <p:spPr>
            <a:xfrm>
              <a:off x="1796006" y="1083450"/>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775" name="pl775"/>
            <p:cNvSpPr/>
            <p:nvPr/>
          </p:nvSpPr>
          <p:spPr>
            <a:xfrm>
              <a:off x="1796006"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6" name="pl776"/>
            <p:cNvSpPr/>
            <p:nvPr/>
          </p:nvSpPr>
          <p:spPr>
            <a:xfrm>
              <a:off x="1796006" y="1211224"/>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777" name="pl777"/>
            <p:cNvSpPr/>
            <p:nvPr/>
          </p:nvSpPr>
          <p:spPr>
            <a:xfrm>
              <a:off x="1796006" y="1221053"/>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778" name="pl778"/>
            <p:cNvSpPr/>
            <p:nvPr/>
          </p:nvSpPr>
          <p:spPr>
            <a:xfrm>
              <a:off x="1796006" y="1137508"/>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779" name="pl779"/>
            <p:cNvSpPr/>
            <p:nvPr/>
          </p:nvSpPr>
          <p:spPr>
            <a:xfrm>
              <a:off x="1796006"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0" name="pl780"/>
            <p:cNvSpPr/>
            <p:nvPr/>
          </p:nvSpPr>
          <p:spPr>
            <a:xfrm>
              <a:off x="1796006" y="1171909"/>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781" name="pl781"/>
            <p:cNvSpPr/>
            <p:nvPr/>
          </p:nvSpPr>
          <p:spPr>
            <a:xfrm>
              <a:off x="1796006" y="110310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782" name="pl782"/>
            <p:cNvSpPr/>
            <p:nvPr/>
          </p:nvSpPr>
          <p:spPr>
            <a:xfrm>
              <a:off x="1796006" y="115716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783" name="pl783"/>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4" name="pl784"/>
            <p:cNvSpPr/>
            <p:nvPr/>
          </p:nvSpPr>
          <p:spPr>
            <a:xfrm>
              <a:off x="1796006" y="119156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785" name="pl785"/>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6" name="pl786"/>
            <p:cNvSpPr/>
            <p:nvPr/>
          </p:nvSpPr>
          <p:spPr>
            <a:xfrm>
              <a:off x="1796006" y="117682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787" name="pl787"/>
            <p:cNvSpPr/>
            <p:nvPr/>
          </p:nvSpPr>
          <p:spPr>
            <a:xfrm>
              <a:off x="1796006" y="1147337"/>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788" name="pl788"/>
            <p:cNvSpPr/>
            <p:nvPr/>
          </p:nvSpPr>
          <p:spPr>
            <a:xfrm>
              <a:off x="1796006" y="1112936"/>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789" name="pl789"/>
            <p:cNvSpPr/>
            <p:nvPr/>
          </p:nvSpPr>
          <p:spPr>
            <a:xfrm>
              <a:off x="1796006" y="120139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790" name="pl790"/>
            <p:cNvSpPr/>
            <p:nvPr/>
          </p:nvSpPr>
          <p:spPr>
            <a:xfrm>
              <a:off x="1796006" y="1112936"/>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791" name="pl791"/>
            <p:cNvSpPr/>
            <p:nvPr/>
          </p:nvSpPr>
          <p:spPr>
            <a:xfrm>
              <a:off x="1796006" y="120139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792" name="pl792"/>
            <p:cNvSpPr/>
            <p:nvPr/>
          </p:nvSpPr>
          <p:spPr>
            <a:xfrm>
              <a:off x="1796006" y="1058878"/>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793" name="pl793"/>
            <p:cNvSpPr/>
            <p:nvPr/>
          </p:nvSpPr>
          <p:spPr>
            <a:xfrm>
              <a:off x="1796006" y="120139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794" name="pl794"/>
            <p:cNvSpPr/>
            <p:nvPr/>
          </p:nvSpPr>
          <p:spPr>
            <a:xfrm>
              <a:off x="1796006" y="120139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795" name="pl795"/>
            <p:cNvSpPr/>
            <p:nvPr/>
          </p:nvSpPr>
          <p:spPr>
            <a:xfrm>
              <a:off x="1796006" y="120631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796" name="pl796"/>
            <p:cNvSpPr/>
            <p:nvPr/>
          </p:nvSpPr>
          <p:spPr>
            <a:xfrm>
              <a:off x="1796006" y="115225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797" name="pl797"/>
            <p:cNvSpPr/>
            <p:nvPr/>
          </p:nvSpPr>
          <p:spPr>
            <a:xfrm>
              <a:off x="1796006" y="120631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8" name="pl798"/>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9" name="pl799"/>
            <p:cNvSpPr/>
            <p:nvPr/>
          </p:nvSpPr>
          <p:spPr>
            <a:xfrm>
              <a:off x="1796006" y="121613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00" name="pl800"/>
            <p:cNvSpPr/>
            <p:nvPr/>
          </p:nvSpPr>
          <p:spPr>
            <a:xfrm>
              <a:off x="1796006" y="1221053"/>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801" name="pl801"/>
            <p:cNvSpPr/>
            <p:nvPr/>
          </p:nvSpPr>
          <p:spPr>
            <a:xfrm>
              <a:off x="1796006" y="121613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802" name="pl802"/>
            <p:cNvSpPr/>
            <p:nvPr/>
          </p:nvSpPr>
          <p:spPr>
            <a:xfrm>
              <a:off x="1796006" y="117682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803" name="pl803"/>
            <p:cNvSpPr/>
            <p:nvPr/>
          </p:nvSpPr>
          <p:spPr>
            <a:xfrm>
              <a:off x="1796006" y="112768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804" name="pl804"/>
            <p:cNvSpPr/>
            <p:nvPr/>
          </p:nvSpPr>
          <p:spPr>
            <a:xfrm>
              <a:off x="1796006" y="1083450"/>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805" name="pl805"/>
            <p:cNvSpPr/>
            <p:nvPr/>
          </p:nvSpPr>
          <p:spPr>
            <a:xfrm>
              <a:off x="1796006"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806" name="pl806"/>
            <p:cNvSpPr/>
            <p:nvPr/>
          </p:nvSpPr>
          <p:spPr>
            <a:xfrm>
              <a:off x="1796006"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40651" cap="flat">
              <a:solidFill>
                <a:srgbClr val="000000">
                  <a:alpha val="100000"/>
                </a:srgbClr>
              </a:solidFill>
              <a:prstDash val="solid"/>
              <a:round/>
            </a:ln>
          </p:spPr>
          <p:txBody>
            <a:bodyPr/>
            <a:lstStyle/>
            <a:p/>
          </p:txBody>
        </p:sp>
        <p:sp>
          <p:nvSpPr>
            <p:cNvPr id="807" name="pl807"/>
            <p:cNvSpPr/>
            <p:nvPr/>
          </p:nvSpPr>
          <p:spPr>
            <a:xfrm>
              <a:off x="1796006"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F47B5C">
                  <a:alpha val="100000"/>
                </a:srgbClr>
              </a:solidFill>
              <a:prstDash val="solid"/>
              <a:round/>
            </a:ln>
          </p:spPr>
          <p:txBody>
            <a:bodyPr/>
            <a:lstStyle/>
            <a:p/>
          </p:txBody>
        </p:sp>
        <p:sp>
          <p:nvSpPr>
            <p:cNvPr id="808" name="pl808"/>
            <p:cNvSpPr/>
            <p:nvPr/>
          </p:nvSpPr>
          <p:spPr>
            <a:xfrm>
              <a:off x="1751164"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09" name="tx809"/>
            <p:cNvSpPr/>
            <p:nvPr/>
          </p:nvSpPr>
          <p:spPr>
            <a:xfrm>
              <a:off x="2094455" y="100863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810" name="tx810"/>
            <p:cNvSpPr/>
            <p:nvPr/>
          </p:nvSpPr>
          <p:spPr>
            <a:xfrm>
              <a:off x="2273824" y="100372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811" name="tx811"/>
            <p:cNvSpPr/>
            <p:nvPr/>
          </p:nvSpPr>
          <p:spPr>
            <a:xfrm>
              <a:off x="2453193" y="98765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812" name="tx812"/>
            <p:cNvSpPr/>
            <p:nvPr/>
          </p:nvSpPr>
          <p:spPr>
            <a:xfrm>
              <a:off x="2662707" y="10318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813" name="tx813"/>
            <p:cNvSpPr/>
            <p:nvPr/>
          </p:nvSpPr>
          <p:spPr>
            <a:xfrm>
              <a:off x="1765861" y="103817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14" name="tx814"/>
            <p:cNvSpPr/>
            <p:nvPr/>
          </p:nvSpPr>
          <p:spPr>
            <a:xfrm>
              <a:off x="1945230" y="102961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815" name="rc815"/>
            <p:cNvSpPr/>
            <p:nvPr/>
          </p:nvSpPr>
          <p:spPr>
            <a:xfrm>
              <a:off x="1751164" y="1527128"/>
              <a:ext cx="986530" cy="367596"/>
            </a:xfrm>
            <a:prstGeom prst="rect">
              <a:avLst/>
            </a:prstGeom>
            <a:solidFill>
              <a:srgbClr val="EBEBEB">
                <a:alpha val="100000"/>
              </a:srgbClr>
            </a:solidFill>
          </p:spPr>
          <p:txBody>
            <a:bodyPr/>
            <a:lstStyle/>
            <a:p/>
          </p:txBody>
        </p:sp>
        <p:sp>
          <p:nvSpPr>
            <p:cNvPr id="816" name="pl816"/>
            <p:cNvSpPr/>
            <p:nvPr/>
          </p:nvSpPr>
          <p:spPr>
            <a:xfrm>
              <a:off x="1751164" y="181658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7" name="pl817"/>
            <p:cNvSpPr/>
            <p:nvPr/>
          </p:nvSpPr>
          <p:spPr>
            <a:xfrm>
              <a:off x="1751164" y="16937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8" name="pl818"/>
            <p:cNvSpPr/>
            <p:nvPr/>
          </p:nvSpPr>
          <p:spPr>
            <a:xfrm>
              <a:off x="1751164" y="15708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9" name="pl819"/>
            <p:cNvSpPr/>
            <p:nvPr/>
          </p:nvSpPr>
          <p:spPr>
            <a:xfrm>
              <a:off x="188569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0" name="pl820"/>
            <p:cNvSpPr/>
            <p:nvPr/>
          </p:nvSpPr>
          <p:spPr>
            <a:xfrm>
              <a:off x="206506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1" name="pl821"/>
            <p:cNvSpPr/>
            <p:nvPr/>
          </p:nvSpPr>
          <p:spPr>
            <a:xfrm>
              <a:off x="22444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2" name="pl822"/>
            <p:cNvSpPr/>
            <p:nvPr/>
          </p:nvSpPr>
          <p:spPr>
            <a:xfrm>
              <a:off x="24237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3" name="pl823"/>
            <p:cNvSpPr/>
            <p:nvPr/>
          </p:nvSpPr>
          <p:spPr>
            <a:xfrm>
              <a:off x="260316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4" name="pl824"/>
            <p:cNvSpPr/>
            <p:nvPr/>
          </p:nvSpPr>
          <p:spPr>
            <a:xfrm>
              <a:off x="1751164"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5" name="pl825"/>
            <p:cNvSpPr/>
            <p:nvPr/>
          </p:nvSpPr>
          <p:spPr>
            <a:xfrm>
              <a:off x="1751164" y="17551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6" name="pl826"/>
            <p:cNvSpPr/>
            <p:nvPr/>
          </p:nvSpPr>
          <p:spPr>
            <a:xfrm>
              <a:off x="1751164" y="16322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7" name="pl827"/>
            <p:cNvSpPr/>
            <p:nvPr/>
          </p:nvSpPr>
          <p:spPr>
            <a:xfrm>
              <a:off x="179600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197537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215474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233411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1" name="pl831"/>
            <p:cNvSpPr/>
            <p:nvPr/>
          </p:nvSpPr>
          <p:spPr>
            <a:xfrm>
              <a:off x="25134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2" name="pl832"/>
            <p:cNvSpPr/>
            <p:nvPr/>
          </p:nvSpPr>
          <p:spPr>
            <a:xfrm>
              <a:off x="26928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3" name="pl833"/>
            <p:cNvSpPr/>
            <p:nvPr/>
          </p:nvSpPr>
          <p:spPr>
            <a:xfrm>
              <a:off x="1796006"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834" name="pl834"/>
            <p:cNvSpPr/>
            <p:nvPr/>
          </p:nvSpPr>
          <p:spPr>
            <a:xfrm>
              <a:off x="1796006"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40651" cap="flat">
              <a:solidFill>
                <a:srgbClr val="BEBEBE">
                  <a:alpha val="69803"/>
                </a:srgbClr>
              </a:solidFill>
              <a:prstDash val="solid"/>
              <a:round/>
            </a:ln>
          </p:spPr>
          <p:txBody>
            <a:bodyPr/>
            <a:lstStyle/>
            <a:p/>
          </p:txBody>
        </p:sp>
        <p:sp>
          <p:nvSpPr>
            <p:cNvPr id="835" name="pl835"/>
            <p:cNvSpPr/>
            <p:nvPr/>
          </p:nvSpPr>
          <p:spPr>
            <a:xfrm>
              <a:off x="1796006" y="1873101"/>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836" name="pl836"/>
            <p:cNvSpPr/>
            <p:nvPr/>
          </p:nvSpPr>
          <p:spPr>
            <a:xfrm>
              <a:off x="1796006" y="180430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837" name="pl837"/>
            <p:cNvSpPr/>
            <p:nvPr/>
          </p:nvSpPr>
          <p:spPr>
            <a:xfrm>
              <a:off x="1796006" y="1809214"/>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838" name="pl838"/>
            <p:cNvSpPr/>
            <p:nvPr/>
          </p:nvSpPr>
          <p:spPr>
            <a:xfrm>
              <a:off x="1796006"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839" name="pl839"/>
            <p:cNvSpPr/>
            <p:nvPr/>
          </p:nvSpPr>
          <p:spPr>
            <a:xfrm>
              <a:off x="1796006" y="1838700"/>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840" name="pl840"/>
            <p:cNvSpPr/>
            <p:nvPr/>
          </p:nvSpPr>
          <p:spPr>
            <a:xfrm>
              <a:off x="1796006" y="178955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841" name="pl841"/>
            <p:cNvSpPr/>
            <p:nvPr/>
          </p:nvSpPr>
          <p:spPr>
            <a:xfrm>
              <a:off x="1796006" y="181904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842" name="pl842"/>
            <p:cNvSpPr/>
            <p:nvPr/>
          </p:nvSpPr>
          <p:spPr>
            <a:xfrm>
              <a:off x="1796006" y="181904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843" name="pl843"/>
            <p:cNvSpPr/>
            <p:nvPr/>
          </p:nvSpPr>
          <p:spPr>
            <a:xfrm>
              <a:off x="1796006"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844" name="pl844"/>
            <p:cNvSpPr/>
            <p:nvPr/>
          </p:nvSpPr>
          <p:spPr>
            <a:xfrm>
              <a:off x="1796006"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845" name="pl845"/>
            <p:cNvSpPr/>
            <p:nvPr/>
          </p:nvSpPr>
          <p:spPr>
            <a:xfrm>
              <a:off x="1796006"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846" name="pl846"/>
            <p:cNvSpPr/>
            <p:nvPr/>
          </p:nvSpPr>
          <p:spPr>
            <a:xfrm>
              <a:off x="1796006"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847" name="pl847"/>
            <p:cNvSpPr/>
            <p:nvPr/>
          </p:nvSpPr>
          <p:spPr>
            <a:xfrm>
              <a:off x="1796006"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848" name="pl848"/>
            <p:cNvSpPr/>
            <p:nvPr/>
          </p:nvSpPr>
          <p:spPr>
            <a:xfrm>
              <a:off x="1796006"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849" name="pl849"/>
            <p:cNvSpPr/>
            <p:nvPr/>
          </p:nvSpPr>
          <p:spPr>
            <a:xfrm>
              <a:off x="1796006"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850" name="pl850"/>
            <p:cNvSpPr/>
            <p:nvPr/>
          </p:nvSpPr>
          <p:spPr>
            <a:xfrm>
              <a:off x="1796006"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851" name="pl851"/>
            <p:cNvSpPr/>
            <p:nvPr/>
          </p:nvSpPr>
          <p:spPr>
            <a:xfrm>
              <a:off x="1796006" y="186818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852" name="pl852"/>
            <p:cNvSpPr/>
            <p:nvPr/>
          </p:nvSpPr>
          <p:spPr>
            <a:xfrm>
              <a:off x="1796006" y="1833786"/>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853" name="pl853"/>
            <p:cNvSpPr/>
            <p:nvPr/>
          </p:nvSpPr>
          <p:spPr>
            <a:xfrm>
              <a:off x="1796006" y="176498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854" name="pl854"/>
            <p:cNvSpPr/>
            <p:nvPr/>
          </p:nvSpPr>
          <p:spPr>
            <a:xfrm>
              <a:off x="1796006" y="182887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855" name="pl855"/>
            <p:cNvSpPr/>
            <p:nvPr/>
          </p:nvSpPr>
          <p:spPr>
            <a:xfrm>
              <a:off x="1796006"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856" name="pl856"/>
            <p:cNvSpPr/>
            <p:nvPr/>
          </p:nvSpPr>
          <p:spPr>
            <a:xfrm>
              <a:off x="1796006" y="182887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857" name="pl857"/>
            <p:cNvSpPr/>
            <p:nvPr/>
          </p:nvSpPr>
          <p:spPr>
            <a:xfrm>
              <a:off x="1796006" y="1833786"/>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858" name="pl858"/>
            <p:cNvSpPr/>
            <p:nvPr/>
          </p:nvSpPr>
          <p:spPr>
            <a:xfrm>
              <a:off x="1796006" y="1809214"/>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859" name="pl859"/>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0" name="pl860"/>
            <p:cNvSpPr/>
            <p:nvPr/>
          </p:nvSpPr>
          <p:spPr>
            <a:xfrm>
              <a:off x="1796006" y="178955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861" name="pl861"/>
            <p:cNvSpPr/>
            <p:nvPr/>
          </p:nvSpPr>
          <p:spPr>
            <a:xfrm>
              <a:off x="1796006" y="1863272"/>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862" name="pl862"/>
            <p:cNvSpPr/>
            <p:nvPr/>
          </p:nvSpPr>
          <p:spPr>
            <a:xfrm>
              <a:off x="1796006" y="186818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863" name="pl863"/>
            <p:cNvSpPr/>
            <p:nvPr/>
          </p:nvSpPr>
          <p:spPr>
            <a:xfrm>
              <a:off x="1796006" y="1848529"/>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864" name="pl864"/>
            <p:cNvSpPr/>
            <p:nvPr/>
          </p:nvSpPr>
          <p:spPr>
            <a:xfrm>
              <a:off x="1796006" y="1735498"/>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865" name="pl865"/>
            <p:cNvSpPr/>
            <p:nvPr/>
          </p:nvSpPr>
          <p:spPr>
            <a:xfrm>
              <a:off x="1796006"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6" name="pl866"/>
            <p:cNvSpPr/>
            <p:nvPr/>
          </p:nvSpPr>
          <p:spPr>
            <a:xfrm>
              <a:off x="1796006" y="1863272"/>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867" name="pl867"/>
            <p:cNvSpPr/>
            <p:nvPr/>
          </p:nvSpPr>
          <p:spPr>
            <a:xfrm>
              <a:off x="1796006" y="1873101"/>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868" name="pl868"/>
            <p:cNvSpPr/>
            <p:nvPr/>
          </p:nvSpPr>
          <p:spPr>
            <a:xfrm>
              <a:off x="1796006" y="178955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869" name="pl869"/>
            <p:cNvSpPr/>
            <p:nvPr/>
          </p:nvSpPr>
          <p:spPr>
            <a:xfrm>
              <a:off x="1796006"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0" name="pl870"/>
            <p:cNvSpPr/>
            <p:nvPr/>
          </p:nvSpPr>
          <p:spPr>
            <a:xfrm>
              <a:off x="1796006" y="1823957"/>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871" name="pl871"/>
            <p:cNvSpPr/>
            <p:nvPr/>
          </p:nvSpPr>
          <p:spPr>
            <a:xfrm>
              <a:off x="1796006" y="175515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872" name="pl872"/>
            <p:cNvSpPr/>
            <p:nvPr/>
          </p:nvSpPr>
          <p:spPr>
            <a:xfrm>
              <a:off x="1796006" y="1809214"/>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873" name="pl873"/>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4" name="pl874"/>
            <p:cNvSpPr/>
            <p:nvPr/>
          </p:nvSpPr>
          <p:spPr>
            <a:xfrm>
              <a:off x="1796006" y="184361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875" name="pl875"/>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6" name="pl876"/>
            <p:cNvSpPr/>
            <p:nvPr/>
          </p:nvSpPr>
          <p:spPr>
            <a:xfrm>
              <a:off x="1796006" y="182887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877" name="pl877"/>
            <p:cNvSpPr/>
            <p:nvPr/>
          </p:nvSpPr>
          <p:spPr>
            <a:xfrm>
              <a:off x="1796006" y="1799385"/>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878" name="pl878"/>
            <p:cNvSpPr/>
            <p:nvPr/>
          </p:nvSpPr>
          <p:spPr>
            <a:xfrm>
              <a:off x="1796006" y="176498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879" name="pl879"/>
            <p:cNvSpPr/>
            <p:nvPr/>
          </p:nvSpPr>
          <p:spPr>
            <a:xfrm>
              <a:off x="1796006" y="185344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880" name="pl880"/>
            <p:cNvSpPr/>
            <p:nvPr/>
          </p:nvSpPr>
          <p:spPr>
            <a:xfrm>
              <a:off x="1796006" y="176498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881" name="pl881"/>
            <p:cNvSpPr/>
            <p:nvPr/>
          </p:nvSpPr>
          <p:spPr>
            <a:xfrm>
              <a:off x="1796006" y="185344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882" name="pl882"/>
            <p:cNvSpPr/>
            <p:nvPr/>
          </p:nvSpPr>
          <p:spPr>
            <a:xfrm>
              <a:off x="1796006" y="1710926"/>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883" name="pl883"/>
            <p:cNvSpPr/>
            <p:nvPr/>
          </p:nvSpPr>
          <p:spPr>
            <a:xfrm>
              <a:off x="1796006" y="185344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884" name="pl884"/>
            <p:cNvSpPr/>
            <p:nvPr/>
          </p:nvSpPr>
          <p:spPr>
            <a:xfrm>
              <a:off x="1796006" y="185344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885" name="pl885"/>
            <p:cNvSpPr/>
            <p:nvPr/>
          </p:nvSpPr>
          <p:spPr>
            <a:xfrm>
              <a:off x="1796006" y="185835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886" name="pl886"/>
            <p:cNvSpPr/>
            <p:nvPr/>
          </p:nvSpPr>
          <p:spPr>
            <a:xfrm>
              <a:off x="1796006" y="180430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887" name="pl887"/>
            <p:cNvSpPr/>
            <p:nvPr/>
          </p:nvSpPr>
          <p:spPr>
            <a:xfrm>
              <a:off x="1796006" y="185835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8" name="pl888"/>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9" name="pl889"/>
            <p:cNvSpPr/>
            <p:nvPr/>
          </p:nvSpPr>
          <p:spPr>
            <a:xfrm>
              <a:off x="1796006" y="186818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90" name="pl890"/>
            <p:cNvSpPr/>
            <p:nvPr/>
          </p:nvSpPr>
          <p:spPr>
            <a:xfrm>
              <a:off x="1796006" y="1873101"/>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891" name="pl891"/>
            <p:cNvSpPr/>
            <p:nvPr/>
          </p:nvSpPr>
          <p:spPr>
            <a:xfrm>
              <a:off x="1796006" y="186818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892" name="pl892"/>
            <p:cNvSpPr/>
            <p:nvPr/>
          </p:nvSpPr>
          <p:spPr>
            <a:xfrm>
              <a:off x="1796006" y="182887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893" name="pl893"/>
            <p:cNvSpPr/>
            <p:nvPr/>
          </p:nvSpPr>
          <p:spPr>
            <a:xfrm>
              <a:off x="1796006" y="177972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894" name="pl894"/>
            <p:cNvSpPr/>
            <p:nvPr/>
          </p:nvSpPr>
          <p:spPr>
            <a:xfrm>
              <a:off x="1796006" y="1735498"/>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895" name="pl895"/>
            <p:cNvSpPr/>
            <p:nvPr/>
          </p:nvSpPr>
          <p:spPr>
            <a:xfrm>
              <a:off x="1796006"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896" name="pl896"/>
            <p:cNvSpPr/>
            <p:nvPr/>
          </p:nvSpPr>
          <p:spPr>
            <a:xfrm>
              <a:off x="1796006"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40651" cap="flat">
              <a:solidFill>
                <a:srgbClr val="000000">
                  <a:alpha val="100000"/>
                </a:srgbClr>
              </a:solidFill>
              <a:prstDash val="solid"/>
              <a:round/>
            </a:ln>
          </p:spPr>
          <p:txBody>
            <a:bodyPr/>
            <a:lstStyle/>
            <a:p/>
          </p:txBody>
        </p:sp>
        <p:sp>
          <p:nvSpPr>
            <p:cNvPr id="897" name="pl897"/>
            <p:cNvSpPr/>
            <p:nvPr/>
          </p:nvSpPr>
          <p:spPr>
            <a:xfrm>
              <a:off x="1796006"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C09B00">
                  <a:alpha val="100000"/>
                </a:srgbClr>
              </a:solidFill>
              <a:prstDash val="solid"/>
              <a:round/>
            </a:ln>
          </p:spPr>
          <p:txBody>
            <a:bodyPr/>
            <a:lstStyle/>
            <a:p/>
          </p:txBody>
        </p:sp>
        <p:sp>
          <p:nvSpPr>
            <p:cNvPr id="898" name="pl898"/>
            <p:cNvSpPr/>
            <p:nvPr/>
          </p:nvSpPr>
          <p:spPr>
            <a:xfrm>
              <a:off x="1751164"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99" name="tx899"/>
            <p:cNvSpPr/>
            <p:nvPr/>
          </p:nvSpPr>
          <p:spPr>
            <a:xfrm>
              <a:off x="1765861"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0" name="tx900"/>
            <p:cNvSpPr/>
            <p:nvPr/>
          </p:nvSpPr>
          <p:spPr>
            <a:xfrm>
              <a:off x="1945230"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1" name="tx901"/>
            <p:cNvSpPr/>
            <p:nvPr/>
          </p:nvSpPr>
          <p:spPr>
            <a:xfrm>
              <a:off x="2124599"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2" name="tx902"/>
            <p:cNvSpPr/>
            <p:nvPr/>
          </p:nvSpPr>
          <p:spPr>
            <a:xfrm>
              <a:off x="2303969"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3" name="tx903"/>
            <p:cNvSpPr/>
            <p:nvPr/>
          </p:nvSpPr>
          <p:spPr>
            <a:xfrm>
              <a:off x="2483338"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4" name="tx904"/>
            <p:cNvSpPr/>
            <p:nvPr/>
          </p:nvSpPr>
          <p:spPr>
            <a:xfrm>
              <a:off x="2662707" y="170982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5" name="rc905"/>
            <p:cNvSpPr/>
            <p:nvPr/>
          </p:nvSpPr>
          <p:spPr>
            <a:xfrm>
              <a:off x="1751164" y="2179176"/>
              <a:ext cx="986530" cy="367596"/>
            </a:xfrm>
            <a:prstGeom prst="rect">
              <a:avLst/>
            </a:prstGeom>
            <a:solidFill>
              <a:srgbClr val="EBEBEB">
                <a:alpha val="100000"/>
              </a:srgbClr>
            </a:solidFill>
          </p:spPr>
          <p:txBody>
            <a:bodyPr/>
            <a:lstStyle/>
            <a:p/>
          </p:txBody>
        </p:sp>
        <p:sp>
          <p:nvSpPr>
            <p:cNvPr id="906" name="pl906"/>
            <p:cNvSpPr/>
            <p:nvPr/>
          </p:nvSpPr>
          <p:spPr>
            <a:xfrm>
              <a:off x="1751164" y="246863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07" name="pl907"/>
            <p:cNvSpPr/>
            <p:nvPr/>
          </p:nvSpPr>
          <p:spPr>
            <a:xfrm>
              <a:off x="1751164" y="23457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08" name="pl908"/>
            <p:cNvSpPr/>
            <p:nvPr/>
          </p:nvSpPr>
          <p:spPr>
            <a:xfrm>
              <a:off x="1751164" y="22229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09" name="pl909"/>
            <p:cNvSpPr/>
            <p:nvPr/>
          </p:nvSpPr>
          <p:spPr>
            <a:xfrm>
              <a:off x="188569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0" name="pl910"/>
            <p:cNvSpPr/>
            <p:nvPr/>
          </p:nvSpPr>
          <p:spPr>
            <a:xfrm>
              <a:off x="206506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1" name="pl911"/>
            <p:cNvSpPr/>
            <p:nvPr/>
          </p:nvSpPr>
          <p:spPr>
            <a:xfrm>
              <a:off x="22444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2" name="pl912"/>
            <p:cNvSpPr/>
            <p:nvPr/>
          </p:nvSpPr>
          <p:spPr>
            <a:xfrm>
              <a:off x="24237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3" name="pl913"/>
            <p:cNvSpPr/>
            <p:nvPr/>
          </p:nvSpPr>
          <p:spPr>
            <a:xfrm>
              <a:off x="260316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4" name="pl914"/>
            <p:cNvSpPr/>
            <p:nvPr/>
          </p:nvSpPr>
          <p:spPr>
            <a:xfrm>
              <a:off x="1751164"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15" name="pl915"/>
            <p:cNvSpPr/>
            <p:nvPr/>
          </p:nvSpPr>
          <p:spPr>
            <a:xfrm>
              <a:off x="1751164" y="24072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16" name="pl916"/>
            <p:cNvSpPr/>
            <p:nvPr/>
          </p:nvSpPr>
          <p:spPr>
            <a:xfrm>
              <a:off x="1751164" y="22843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17" name="pl917"/>
            <p:cNvSpPr/>
            <p:nvPr/>
          </p:nvSpPr>
          <p:spPr>
            <a:xfrm>
              <a:off x="179600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197537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215474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233411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1" name="pl921"/>
            <p:cNvSpPr/>
            <p:nvPr/>
          </p:nvSpPr>
          <p:spPr>
            <a:xfrm>
              <a:off x="25134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2" name="pl922"/>
            <p:cNvSpPr/>
            <p:nvPr/>
          </p:nvSpPr>
          <p:spPr>
            <a:xfrm>
              <a:off x="26928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3" name="pl923"/>
            <p:cNvSpPr/>
            <p:nvPr/>
          </p:nvSpPr>
          <p:spPr>
            <a:xfrm>
              <a:off x="1796006"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924" name="pl924"/>
            <p:cNvSpPr/>
            <p:nvPr/>
          </p:nvSpPr>
          <p:spPr>
            <a:xfrm>
              <a:off x="1796006"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40651" cap="flat">
              <a:solidFill>
                <a:srgbClr val="BEBEBE">
                  <a:alpha val="69803"/>
                </a:srgbClr>
              </a:solidFill>
              <a:prstDash val="solid"/>
              <a:round/>
            </a:ln>
          </p:spPr>
          <p:txBody>
            <a:bodyPr/>
            <a:lstStyle/>
            <a:p/>
          </p:txBody>
        </p:sp>
        <p:sp>
          <p:nvSpPr>
            <p:cNvPr id="925" name="pl925"/>
            <p:cNvSpPr/>
            <p:nvPr/>
          </p:nvSpPr>
          <p:spPr>
            <a:xfrm>
              <a:off x="1796006" y="2525149"/>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926" name="pl926"/>
            <p:cNvSpPr/>
            <p:nvPr/>
          </p:nvSpPr>
          <p:spPr>
            <a:xfrm>
              <a:off x="1796006" y="245634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927" name="pl927"/>
            <p:cNvSpPr/>
            <p:nvPr/>
          </p:nvSpPr>
          <p:spPr>
            <a:xfrm>
              <a:off x="1796006" y="2461262"/>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928" name="pl928"/>
            <p:cNvSpPr/>
            <p:nvPr/>
          </p:nvSpPr>
          <p:spPr>
            <a:xfrm>
              <a:off x="1796006"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929" name="pl929"/>
            <p:cNvSpPr/>
            <p:nvPr/>
          </p:nvSpPr>
          <p:spPr>
            <a:xfrm>
              <a:off x="1796006" y="249074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930" name="pl930"/>
            <p:cNvSpPr/>
            <p:nvPr/>
          </p:nvSpPr>
          <p:spPr>
            <a:xfrm>
              <a:off x="1796006" y="244160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931" name="pl931"/>
            <p:cNvSpPr/>
            <p:nvPr/>
          </p:nvSpPr>
          <p:spPr>
            <a:xfrm>
              <a:off x="1796006" y="247109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932" name="pl932"/>
            <p:cNvSpPr/>
            <p:nvPr/>
          </p:nvSpPr>
          <p:spPr>
            <a:xfrm>
              <a:off x="1796006" y="247109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933" name="pl933"/>
            <p:cNvSpPr/>
            <p:nvPr/>
          </p:nvSpPr>
          <p:spPr>
            <a:xfrm>
              <a:off x="1796006"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934" name="pl934"/>
            <p:cNvSpPr/>
            <p:nvPr/>
          </p:nvSpPr>
          <p:spPr>
            <a:xfrm>
              <a:off x="1796006" y="2525149"/>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935" name="pl935"/>
            <p:cNvSpPr/>
            <p:nvPr/>
          </p:nvSpPr>
          <p:spPr>
            <a:xfrm>
              <a:off x="1796006" y="2510406"/>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936" name="pl936"/>
            <p:cNvSpPr/>
            <p:nvPr/>
          </p:nvSpPr>
          <p:spPr>
            <a:xfrm>
              <a:off x="1796006" y="2426861"/>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937" name="pl937"/>
            <p:cNvSpPr/>
            <p:nvPr/>
          </p:nvSpPr>
          <p:spPr>
            <a:xfrm>
              <a:off x="1796006" y="2510406"/>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938" name="pl938"/>
            <p:cNvSpPr/>
            <p:nvPr/>
          </p:nvSpPr>
          <p:spPr>
            <a:xfrm>
              <a:off x="1796006" y="231874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939" name="pl939"/>
            <p:cNvSpPr/>
            <p:nvPr/>
          </p:nvSpPr>
          <p:spPr>
            <a:xfrm>
              <a:off x="1796006" y="245634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940" name="pl940"/>
            <p:cNvSpPr/>
            <p:nvPr/>
          </p:nvSpPr>
          <p:spPr>
            <a:xfrm>
              <a:off x="1796006" y="249074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941" name="pl941"/>
            <p:cNvSpPr/>
            <p:nvPr/>
          </p:nvSpPr>
          <p:spPr>
            <a:xfrm>
              <a:off x="1796006"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942" name="pl942"/>
            <p:cNvSpPr/>
            <p:nvPr/>
          </p:nvSpPr>
          <p:spPr>
            <a:xfrm>
              <a:off x="1796006"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943" name="pl943"/>
            <p:cNvSpPr/>
            <p:nvPr/>
          </p:nvSpPr>
          <p:spPr>
            <a:xfrm>
              <a:off x="1796006"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944" name="pl944"/>
            <p:cNvSpPr/>
            <p:nvPr/>
          </p:nvSpPr>
          <p:spPr>
            <a:xfrm>
              <a:off x="1796006"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945" name="pl945"/>
            <p:cNvSpPr/>
            <p:nvPr/>
          </p:nvSpPr>
          <p:spPr>
            <a:xfrm>
              <a:off x="1796006"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946" name="pl946"/>
            <p:cNvSpPr/>
            <p:nvPr/>
          </p:nvSpPr>
          <p:spPr>
            <a:xfrm>
              <a:off x="1796006"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947" name="pl947"/>
            <p:cNvSpPr/>
            <p:nvPr/>
          </p:nvSpPr>
          <p:spPr>
            <a:xfrm>
              <a:off x="1796006"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948" name="pl948"/>
            <p:cNvSpPr/>
            <p:nvPr/>
          </p:nvSpPr>
          <p:spPr>
            <a:xfrm>
              <a:off x="1796006"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949" name="pl949"/>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0" name="pl950"/>
            <p:cNvSpPr/>
            <p:nvPr/>
          </p:nvSpPr>
          <p:spPr>
            <a:xfrm>
              <a:off x="1796006" y="244160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951" name="pl951"/>
            <p:cNvSpPr/>
            <p:nvPr/>
          </p:nvSpPr>
          <p:spPr>
            <a:xfrm>
              <a:off x="1796006" y="251532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952" name="pl952"/>
            <p:cNvSpPr/>
            <p:nvPr/>
          </p:nvSpPr>
          <p:spPr>
            <a:xfrm>
              <a:off x="1796006" y="252023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953" name="pl953"/>
            <p:cNvSpPr/>
            <p:nvPr/>
          </p:nvSpPr>
          <p:spPr>
            <a:xfrm>
              <a:off x="1796006" y="2500577"/>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954" name="pl954"/>
            <p:cNvSpPr/>
            <p:nvPr/>
          </p:nvSpPr>
          <p:spPr>
            <a:xfrm>
              <a:off x="1796006" y="2387546"/>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955" name="pl955"/>
            <p:cNvSpPr/>
            <p:nvPr/>
          </p:nvSpPr>
          <p:spPr>
            <a:xfrm>
              <a:off x="1796006"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6" name="pl956"/>
            <p:cNvSpPr/>
            <p:nvPr/>
          </p:nvSpPr>
          <p:spPr>
            <a:xfrm>
              <a:off x="1796006" y="251532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957" name="pl957"/>
            <p:cNvSpPr/>
            <p:nvPr/>
          </p:nvSpPr>
          <p:spPr>
            <a:xfrm>
              <a:off x="1796006" y="2525149"/>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958" name="pl958"/>
            <p:cNvSpPr/>
            <p:nvPr/>
          </p:nvSpPr>
          <p:spPr>
            <a:xfrm>
              <a:off x="1796006" y="244160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959" name="pl959"/>
            <p:cNvSpPr/>
            <p:nvPr/>
          </p:nvSpPr>
          <p:spPr>
            <a:xfrm>
              <a:off x="1796006"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0" name="pl960"/>
            <p:cNvSpPr/>
            <p:nvPr/>
          </p:nvSpPr>
          <p:spPr>
            <a:xfrm>
              <a:off x="1796006" y="2476005"/>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961" name="pl961"/>
            <p:cNvSpPr/>
            <p:nvPr/>
          </p:nvSpPr>
          <p:spPr>
            <a:xfrm>
              <a:off x="1796006" y="240720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962" name="pl962"/>
            <p:cNvSpPr/>
            <p:nvPr/>
          </p:nvSpPr>
          <p:spPr>
            <a:xfrm>
              <a:off x="1796006" y="2461262"/>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963" name="pl963"/>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4" name="pl964"/>
            <p:cNvSpPr/>
            <p:nvPr/>
          </p:nvSpPr>
          <p:spPr>
            <a:xfrm>
              <a:off x="1796006" y="249566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965" name="pl965"/>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6" name="pl966"/>
            <p:cNvSpPr/>
            <p:nvPr/>
          </p:nvSpPr>
          <p:spPr>
            <a:xfrm>
              <a:off x="1796006" y="248092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967" name="pl967"/>
            <p:cNvSpPr/>
            <p:nvPr/>
          </p:nvSpPr>
          <p:spPr>
            <a:xfrm>
              <a:off x="1796006" y="2451433"/>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968" name="pl968"/>
            <p:cNvSpPr/>
            <p:nvPr/>
          </p:nvSpPr>
          <p:spPr>
            <a:xfrm>
              <a:off x="1796006" y="241703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969" name="pl969"/>
            <p:cNvSpPr/>
            <p:nvPr/>
          </p:nvSpPr>
          <p:spPr>
            <a:xfrm>
              <a:off x="1796006" y="250549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970" name="pl970"/>
            <p:cNvSpPr/>
            <p:nvPr/>
          </p:nvSpPr>
          <p:spPr>
            <a:xfrm>
              <a:off x="1796006" y="241703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971" name="pl971"/>
            <p:cNvSpPr/>
            <p:nvPr/>
          </p:nvSpPr>
          <p:spPr>
            <a:xfrm>
              <a:off x="1796006" y="250549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972" name="pl972"/>
            <p:cNvSpPr/>
            <p:nvPr/>
          </p:nvSpPr>
          <p:spPr>
            <a:xfrm>
              <a:off x="1796006" y="2362974"/>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973" name="pl973"/>
            <p:cNvSpPr/>
            <p:nvPr/>
          </p:nvSpPr>
          <p:spPr>
            <a:xfrm>
              <a:off x="1796006" y="250549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974" name="pl974"/>
            <p:cNvSpPr/>
            <p:nvPr/>
          </p:nvSpPr>
          <p:spPr>
            <a:xfrm>
              <a:off x="1796006" y="250549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975" name="pl975"/>
            <p:cNvSpPr/>
            <p:nvPr/>
          </p:nvSpPr>
          <p:spPr>
            <a:xfrm>
              <a:off x="1796006" y="2510406"/>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976" name="pl976"/>
            <p:cNvSpPr/>
            <p:nvPr/>
          </p:nvSpPr>
          <p:spPr>
            <a:xfrm>
              <a:off x="1796006" y="245634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977" name="pl977"/>
            <p:cNvSpPr/>
            <p:nvPr/>
          </p:nvSpPr>
          <p:spPr>
            <a:xfrm>
              <a:off x="1796006" y="2510406"/>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8" name="pl978"/>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9" name="pl979"/>
            <p:cNvSpPr/>
            <p:nvPr/>
          </p:nvSpPr>
          <p:spPr>
            <a:xfrm>
              <a:off x="1796006" y="252023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80" name="pl980"/>
            <p:cNvSpPr/>
            <p:nvPr/>
          </p:nvSpPr>
          <p:spPr>
            <a:xfrm>
              <a:off x="1796006" y="2525149"/>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981" name="pl981"/>
            <p:cNvSpPr/>
            <p:nvPr/>
          </p:nvSpPr>
          <p:spPr>
            <a:xfrm>
              <a:off x="1796006" y="252023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982" name="pl982"/>
            <p:cNvSpPr/>
            <p:nvPr/>
          </p:nvSpPr>
          <p:spPr>
            <a:xfrm>
              <a:off x="1796006" y="248092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983" name="pl983"/>
            <p:cNvSpPr/>
            <p:nvPr/>
          </p:nvSpPr>
          <p:spPr>
            <a:xfrm>
              <a:off x="1796006" y="243177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984" name="pl984"/>
            <p:cNvSpPr/>
            <p:nvPr/>
          </p:nvSpPr>
          <p:spPr>
            <a:xfrm>
              <a:off x="1796006" y="2387546"/>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985" name="pl985"/>
            <p:cNvSpPr/>
            <p:nvPr/>
          </p:nvSpPr>
          <p:spPr>
            <a:xfrm>
              <a:off x="1796006"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986" name="pl986"/>
            <p:cNvSpPr/>
            <p:nvPr/>
          </p:nvSpPr>
          <p:spPr>
            <a:xfrm>
              <a:off x="1796006"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40651" cap="flat">
              <a:solidFill>
                <a:srgbClr val="000000">
                  <a:alpha val="100000"/>
                </a:srgbClr>
              </a:solidFill>
              <a:prstDash val="solid"/>
              <a:round/>
            </a:ln>
          </p:spPr>
          <p:txBody>
            <a:bodyPr/>
            <a:lstStyle/>
            <a:p/>
          </p:txBody>
        </p:sp>
        <p:sp>
          <p:nvSpPr>
            <p:cNvPr id="987" name="pl987"/>
            <p:cNvSpPr/>
            <p:nvPr/>
          </p:nvSpPr>
          <p:spPr>
            <a:xfrm>
              <a:off x="1796006"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56B300">
                  <a:alpha val="100000"/>
                </a:srgbClr>
              </a:solidFill>
              <a:prstDash val="solid"/>
              <a:round/>
            </a:ln>
          </p:spPr>
          <p:txBody>
            <a:bodyPr/>
            <a:lstStyle/>
            <a:p/>
          </p:txBody>
        </p:sp>
        <p:sp>
          <p:nvSpPr>
            <p:cNvPr id="988" name="pl988"/>
            <p:cNvSpPr/>
            <p:nvPr/>
          </p:nvSpPr>
          <p:spPr>
            <a:xfrm>
              <a:off x="1751164"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89" name="tx989"/>
            <p:cNvSpPr/>
            <p:nvPr/>
          </p:nvSpPr>
          <p:spPr>
            <a:xfrm>
              <a:off x="1765861" y="235696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90" name="tx990"/>
            <p:cNvSpPr/>
            <p:nvPr/>
          </p:nvSpPr>
          <p:spPr>
            <a:xfrm>
              <a:off x="1945230"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91" name="tx991"/>
            <p:cNvSpPr/>
            <p:nvPr/>
          </p:nvSpPr>
          <p:spPr>
            <a:xfrm>
              <a:off x="2124599" y="232123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992" name="tx992"/>
            <p:cNvSpPr/>
            <p:nvPr/>
          </p:nvSpPr>
          <p:spPr>
            <a:xfrm>
              <a:off x="2303969"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93" name="tx993"/>
            <p:cNvSpPr/>
            <p:nvPr/>
          </p:nvSpPr>
          <p:spPr>
            <a:xfrm>
              <a:off x="2483338" y="236187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4" name="tx994"/>
            <p:cNvSpPr/>
            <p:nvPr/>
          </p:nvSpPr>
          <p:spPr>
            <a:xfrm>
              <a:off x="2662707"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95" name="rc995"/>
            <p:cNvSpPr/>
            <p:nvPr/>
          </p:nvSpPr>
          <p:spPr>
            <a:xfrm>
              <a:off x="1751164" y="2831224"/>
              <a:ext cx="986530" cy="367596"/>
            </a:xfrm>
            <a:prstGeom prst="rect">
              <a:avLst/>
            </a:prstGeom>
            <a:solidFill>
              <a:srgbClr val="EBEBEB">
                <a:alpha val="100000"/>
              </a:srgbClr>
            </a:solidFill>
          </p:spPr>
          <p:txBody>
            <a:bodyPr/>
            <a:lstStyle/>
            <a:p/>
          </p:txBody>
        </p:sp>
        <p:sp>
          <p:nvSpPr>
            <p:cNvPr id="996" name="pl996"/>
            <p:cNvSpPr/>
            <p:nvPr/>
          </p:nvSpPr>
          <p:spPr>
            <a:xfrm>
              <a:off x="1751164" y="31206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7" name="pl997"/>
            <p:cNvSpPr/>
            <p:nvPr/>
          </p:nvSpPr>
          <p:spPr>
            <a:xfrm>
              <a:off x="1751164" y="29978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8" name="pl998"/>
            <p:cNvSpPr/>
            <p:nvPr/>
          </p:nvSpPr>
          <p:spPr>
            <a:xfrm>
              <a:off x="1751164" y="287496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9" name="pl999"/>
            <p:cNvSpPr/>
            <p:nvPr/>
          </p:nvSpPr>
          <p:spPr>
            <a:xfrm>
              <a:off x="188569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0" name="pl1000"/>
            <p:cNvSpPr/>
            <p:nvPr/>
          </p:nvSpPr>
          <p:spPr>
            <a:xfrm>
              <a:off x="206506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1" name="pl1001"/>
            <p:cNvSpPr/>
            <p:nvPr/>
          </p:nvSpPr>
          <p:spPr>
            <a:xfrm>
              <a:off x="22444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2" name="pl1002"/>
            <p:cNvSpPr/>
            <p:nvPr/>
          </p:nvSpPr>
          <p:spPr>
            <a:xfrm>
              <a:off x="24237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3" name="pl1003"/>
            <p:cNvSpPr/>
            <p:nvPr/>
          </p:nvSpPr>
          <p:spPr>
            <a:xfrm>
              <a:off x="260316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4" name="pl1004"/>
            <p:cNvSpPr/>
            <p:nvPr/>
          </p:nvSpPr>
          <p:spPr>
            <a:xfrm>
              <a:off x="1751164"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05" name="pl1005"/>
            <p:cNvSpPr/>
            <p:nvPr/>
          </p:nvSpPr>
          <p:spPr>
            <a:xfrm>
              <a:off x="1751164" y="3059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06" name="pl1006"/>
            <p:cNvSpPr/>
            <p:nvPr/>
          </p:nvSpPr>
          <p:spPr>
            <a:xfrm>
              <a:off x="1751164" y="29363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07" name="pl1007"/>
            <p:cNvSpPr/>
            <p:nvPr/>
          </p:nvSpPr>
          <p:spPr>
            <a:xfrm>
              <a:off x="179600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197537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215474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233411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1" name="pl1011"/>
            <p:cNvSpPr/>
            <p:nvPr/>
          </p:nvSpPr>
          <p:spPr>
            <a:xfrm>
              <a:off x="25134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2" name="pl1012"/>
            <p:cNvSpPr/>
            <p:nvPr/>
          </p:nvSpPr>
          <p:spPr>
            <a:xfrm>
              <a:off x="26928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3" name="pl1013"/>
            <p:cNvSpPr/>
            <p:nvPr/>
          </p:nvSpPr>
          <p:spPr>
            <a:xfrm>
              <a:off x="1796006"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014" name="pl1014"/>
            <p:cNvSpPr/>
            <p:nvPr/>
          </p:nvSpPr>
          <p:spPr>
            <a:xfrm>
              <a:off x="1796006"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40651" cap="flat">
              <a:solidFill>
                <a:srgbClr val="BEBEBE">
                  <a:alpha val="69803"/>
                </a:srgbClr>
              </a:solidFill>
              <a:prstDash val="solid"/>
              <a:round/>
            </a:ln>
          </p:spPr>
          <p:txBody>
            <a:bodyPr/>
            <a:lstStyle/>
            <a:p/>
          </p:txBody>
        </p:sp>
        <p:sp>
          <p:nvSpPr>
            <p:cNvPr id="1015" name="pl1015"/>
            <p:cNvSpPr/>
            <p:nvPr/>
          </p:nvSpPr>
          <p:spPr>
            <a:xfrm>
              <a:off x="1796006" y="3177197"/>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016" name="pl1016"/>
            <p:cNvSpPr/>
            <p:nvPr/>
          </p:nvSpPr>
          <p:spPr>
            <a:xfrm>
              <a:off x="1796006" y="3108396"/>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017" name="pl1017"/>
            <p:cNvSpPr/>
            <p:nvPr/>
          </p:nvSpPr>
          <p:spPr>
            <a:xfrm>
              <a:off x="1796006" y="3113310"/>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018" name="pl1018"/>
            <p:cNvSpPr/>
            <p:nvPr/>
          </p:nvSpPr>
          <p:spPr>
            <a:xfrm>
              <a:off x="1796006"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019" name="pl1019"/>
            <p:cNvSpPr/>
            <p:nvPr/>
          </p:nvSpPr>
          <p:spPr>
            <a:xfrm>
              <a:off x="1796006" y="3142797"/>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020" name="pl1020"/>
            <p:cNvSpPr/>
            <p:nvPr/>
          </p:nvSpPr>
          <p:spPr>
            <a:xfrm>
              <a:off x="1796006" y="3093653"/>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021" name="pl1021"/>
            <p:cNvSpPr/>
            <p:nvPr/>
          </p:nvSpPr>
          <p:spPr>
            <a:xfrm>
              <a:off x="1796006" y="3123139"/>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022" name="pl1022"/>
            <p:cNvSpPr/>
            <p:nvPr/>
          </p:nvSpPr>
          <p:spPr>
            <a:xfrm>
              <a:off x="1796006" y="3123139"/>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023" name="pl1023"/>
            <p:cNvSpPr/>
            <p:nvPr/>
          </p:nvSpPr>
          <p:spPr>
            <a:xfrm>
              <a:off x="1796006"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024" name="pl1024"/>
            <p:cNvSpPr/>
            <p:nvPr/>
          </p:nvSpPr>
          <p:spPr>
            <a:xfrm>
              <a:off x="1796006" y="3177197"/>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025" name="pl1025"/>
            <p:cNvSpPr/>
            <p:nvPr/>
          </p:nvSpPr>
          <p:spPr>
            <a:xfrm>
              <a:off x="1796006" y="3162454"/>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026" name="pl1026"/>
            <p:cNvSpPr/>
            <p:nvPr/>
          </p:nvSpPr>
          <p:spPr>
            <a:xfrm>
              <a:off x="1796006" y="3078909"/>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027" name="pl1027"/>
            <p:cNvSpPr/>
            <p:nvPr/>
          </p:nvSpPr>
          <p:spPr>
            <a:xfrm>
              <a:off x="1796006" y="3162454"/>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028" name="pl1028"/>
            <p:cNvSpPr/>
            <p:nvPr/>
          </p:nvSpPr>
          <p:spPr>
            <a:xfrm>
              <a:off x="1796006" y="2970793"/>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029" name="pl1029"/>
            <p:cNvSpPr/>
            <p:nvPr/>
          </p:nvSpPr>
          <p:spPr>
            <a:xfrm>
              <a:off x="1796006" y="3108396"/>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030" name="pl1030"/>
            <p:cNvSpPr/>
            <p:nvPr/>
          </p:nvSpPr>
          <p:spPr>
            <a:xfrm>
              <a:off x="1796006" y="3142797"/>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031" name="pl1031"/>
            <p:cNvSpPr/>
            <p:nvPr/>
          </p:nvSpPr>
          <p:spPr>
            <a:xfrm>
              <a:off x="1796006" y="3172283"/>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032" name="pl1032"/>
            <p:cNvSpPr/>
            <p:nvPr/>
          </p:nvSpPr>
          <p:spPr>
            <a:xfrm>
              <a:off x="1796006" y="3137882"/>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033" name="pl1033"/>
            <p:cNvSpPr/>
            <p:nvPr/>
          </p:nvSpPr>
          <p:spPr>
            <a:xfrm>
              <a:off x="1796006" y="3069081"/>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034" name="pl1034"/>
            <p:cNvSpPr/>
            <p:nvPr/>
          </p:nvSpPr>
          <p:spPr>
            <a:xfrm>
              <a:off x="1796006" y="3132968"/>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035" name="pl1035"/>
            <p:cNvSpPr/>
            <p:nvPr/>
          </p:nvSpPr>
          <p:spPr>
            <a:xfrm>
              <a:off x="1796006"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036" name="pl1036"/>
            <p:cNvSpPr/>
            <p:nvPr/>
          </p:nvSpPr>
          <p:spPr>
            <a:xfrm>
              <a:off x="1796006" y="3132968"/>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037" name="pl1037"/>
            <p:cNvSpPr/>
            <p:nvPr/>
          </p:nvSpPr>
          <p:spPr>
            <a:xfrm>
              <a:off x="1796006" y="3137882"/>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038" name="pl1038"/>
            <p:cNvSpPr/>
            <p:nvPr/>
          </p:nvSpPr>
          <p:spPr>
            <a:xfrm>
              <a:off x="1796006" y="3113310"/>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039" name="pl1039"/>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0" name="pl1040"/>
            <p:cNvSpPr/>
            <p:nvPr/>
          </p:nvSpPr>
          <p:spPr>
            <a:xfrm>
              <a:off x="1796006"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041" name="pl1041"/>
            <p:cNvSpPr/>
            <p:nvPr/>
          </p:nvSpPr>
          <p:spPr>
            <a:xfrm>
              <a:off x="1796006"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042" name="pl1042"/>
            <p:cNvSpPr/>
            <p:nvPr/>
          </p:nvSpPr>
          <p:spPr>
            <a:xfrm>
              <a:off x="1796006"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043" name="pl1043"/>
            <p:cNvSpPr/>
            <p:nvPr/>
          </p:nvSpPr>
          <p:spPr>
            <a:xfrm>
              <a:off x="1796006"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044" name="pl1044"/>
            <p:cNvSpPr/>
            <p:nvPr/>
          </p:nvSpPr>
          <p:spPr>
            <a:xfrm>
              <a:off x="1796006"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045" name="pl1045"/>
            <p:cNvSpPr/>
            <p:nvPr/>
          </p:nvSpPr>
          <p:spPr>
            <a:xfrm>
              <a:off x="1796006"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6" name="pl1046"/>
            <p:cNvSpPr/>
            <p:nvPr/>
          </p:nvSpPr>
          <p:spPr>
            <a:xfrm>
              <a:off x="1796006"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047" name="pl1047"/>
            <p:cNvSpPr/>
            <p:nvPr/>
          </p:nvSpPr>
          <p:spPr>
            <a:xfrm>
              <a:off x="1796006" y="3177197"/>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048" name="pl1048"/>
            <p:cNvSpPr/>
            <p:nvPr/>
          </p:nvSpPr>
          <p:spPr>
            <a:xfrm>
              <a:off x="1796006" y="3093653"/>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049" name="pl1049"/>
            <p:cNvSpPr/>
            <p:nvPr/>
          </p:nvSpPr>
          <p:spPr>
            <a:xfrm>
              <a:off x="1796006"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0" name="pl1050"/>
            <p:cNvSpPr/>
            <p:nvPr/>
          </p:nvSpPr>
          <p:spPr>
            <a:xfrm>
              <a:off x="1796006" y="3128053"/>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051" name="pl1051"/>
            <p:cNvSpPr/>
            <p:nvPr/>
          </p:nvSpPr>
          <p:spPr>
            <a:xfrm>
              <a:off x="1796006" y="3059252"/>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052" name="pl1052"/>
            <p:cNvSpPr/>
            <p:nvPr/>
          </p:nvSpPr>
          <p:spPr>
            <a:xfrm>
              <a:off x="1796006" y="3113310"/>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053" name="pl1053"/>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4" name="pl1054"/>
            <p:cNvSpPr/>
            <p:nvPr/>
          </p:nvSpPr>
          <p:spPr>
            <a:xfrm>
              <a:off x="1796006" y="3147711"/>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055" name="pl1055"/>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6" name="pl1056"/>
            <p:cNvSpPr/>
            <p:nvPr/>
          </p:nvSpPr>
          <p:spPr>
            <a:xfrm>
              <a:off x="1796006" y="3132968"/>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057" name="pl1057"/>
            <p:cNvSpPr/>
            <p:nvPr/>
          </p:nvSpPr>
          <p:spPr>
            <a:xfrm>
              <a:off x="1796006" y="3103481"/>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058" name="pl1058"/>
            <p:cNvSpPr/>
            <p:nvPr/>
          </p:nvSpPr>
          <p:spPr>
            <a:xfrm>
              <a:off x="1796006" y="3069081"/>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059" name="pl1059"/>
            <p:cNvSpPr/>
            <p:nvPr/>
          </p:nvSpPr>
          <p:spPr>
            <a:xfrm>
              <a:off x="1796006" y="3157540"/>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060" name="pl1060"/>
            <p:cNvSpPr/>
            <p:nvPr/>
          </p:nvSpPr>
          <p:spPr>
            <a:xfrm>
              <a:off x="1796006" y="3069081"/>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061" name="pl1061"/>
            <p:cNvSpPr/>
            <p:nvPr/>
          </p:nvSpPr>
          <p:spPr>
            <a:xfrm>
              <a:off x="1796006" y="3157540"/>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062" name="pl1062"/>
            <p:cNvSpPr/>
            <p:nvPr/>
          </p:nvSpPr>
          <p:spPr>
            <a:xfrm>
              <a:off x="1796006" y="3015022"/>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063" name="pl1063"/>
            <p:cNvSpPr/>
            <p:nvPr/>
          </p:nvSpPr>
          <p:spPr>
            <a:xfrm>
              <a:off x="1796006" y="3157540"/>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064" name="pl1064"/>
            <p:cNvSpPr/>
            <p:nvPr/>
          </p:nvSpPr>
          <p:spPr>
            <a:xfrm>
              <a:off x="1796006" y="3157540"/>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065" name="pl1065"/>
            <p:cNvSpPr/>
            <p:nvPr/>
          </p:nvSpPr>
          <p:spPr>
            <a:xfrm>
              <a:off x="1796006" y="3162454"/>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066" name="pl1066"/>
            <p:cNvSpPr/>
            <p:nvPr/>
          </p:nvSpPr>
          <p:spPr>
            <a:xfrm>
              <a:off x="1796006" y="3108396"/>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067" name="pl1067"/>
            <p:cNvSpPr/>
            <p:nvPr/>
          </p:nvSpPr>
          <p:spPr>
            <a:xfrm>
              <a:off x="1796006" y="3162454"/>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8" name="pl1068"/>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9" name="pl1069"/>
            <p:cNvSpPr/>
            <p:nvPr/>
          </p:nvSpPr>
          <p:spPr>
            <a:xfrm>
              <a:off x="1796006" y="3172283"/>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70" name="pl1070"/>
            <p:cNvSpPr/>
            <p:nvPr/>
          </p:nvSpPr>
          <p:spPr>
            <a:xfrm>
              <a:off x="1796006" y="3177197"/>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071" name="pl1071"/>
            <p:cNvSpPr/>
            <p:nvPr/>
          </p:nvSpPr>
          <p:spPr>
            <a:xfrm>
              <a:off x="1796006" y="3172283"/>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072" name="pl1072"/>
            <p:cNvSpPr/>
            <p:nvPr/>
          </p:nvSpPr>
          <p:spPr>
            <a:xfrm>
              <a:off x="1796006" y="3132968"/>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073" name="pl1073"/>
            <p:cNvSpPr/>
            <p:nvPr/>
          </p:nvSpPr>
          <p:spPr>
            <a:xfrm>
              <a:off x="1796006" y="3083824"/>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074" name="pl1074"/>
            <p:cNvSpPr/>
            <p:nvPr/>
          </p:nvSpPr>
          <p:spPr>
            <a:xfrm>
              <a:off x="1796006" y="3039594"/>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075" name="pl1075"/>
            <p:cNvSpPr/>
            <p:nvPr/>
          </p:nvSpPr>
          <p:spPr>
            <a:xfrm>
              <a:off x="1796006"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076" name="pl1076"/>
            <p:cNvSpPr/>
            <p:nvPr/>
          </p:nvSpPr>
          <p:spPr>
            <a:xfrm>
              <a:off x="1796006"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40651" cap="flat">
              <a:solidFill>
                <a:srgbClr val="000000">
                  <a:alpha val="100000"/>
                </a:srgbClr>
              </a:solidFill>
              <a:prstDash val="solid"/>
              <a:round/>
            </a:ln>
          </p:spPr>
          <p:txBody>
            <a:bodyPr/>
            <a:lstStyle/>
            <a:p/>
          </p:txBody>
        </p:sp>
        <p:sp>
          <p:nvSpPr>
            <p:cNvPr id="1077" name="pl1077"/>
            <p:cNvSpPr/>
            <p:nvPr/>
          </p:nvSpPr>
          <p:spPr>
            <a:xfrm>
              <a:off x="1796006"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00C08B">
                  <a:alpha val="100000"/>
                </a:srgbClr>
              </a:solidFill>
              <a:prstDash val="solid"/>
              <a:round/>
            </a:ln>
          </p:spPr>
          <p:txBody>
            <a:bodyPr/>
            <a:lstStyle/>
            <a:p/>
          </p:txBody>
        </p:sp>
        <p:sp>
          <p:nvSpPr>
            <p:cNvPr id="1078" name="pl1078"/>
            <p:cNvSpPr/>
            <p:nvPr/>
          </p:nvSpPr>
          <p:spPr>
            <a:xfrm>
              <a:off x="1751164"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79" name="tx1079"/>
            <p:cNvSpPr/>
            <p:nvPr/>
          </p:nvSpPr>
          <p:spPr>
            <a:xfrm>
              <a:off x="1765861" y="297328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080" name="tx1080"/>
            <p:cNvSpPr/>
            <p:nvPr/>
          </p:nvSpPr>
          <p:spPr>
            <a:xfrm>
              <a:off x="1915085" y="296837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081" name="tx1081"/>
            <p:cNvSpPr/>
            <p:nvPr/>
          </p:nvSpPr>
          <p:spPr>
            <a:xfrm>
              <a:off x="2094455" y="292905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1082" name="tx1082"/>
            <p:cNvSpPr/>
            <p:nvPr/>
          </p:nvSpPr>
          <p:spPr>
            <a:xfrm>
              <a:off x="2273824" y="295986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83" name="tx1083"/>
            <p:cNvSpPr/>
            <p:nvPr/>
          </p:nvSpPr>
          <p:spPr>
            <a:xfrm>
              <a:off x="2483338" y="29880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084" name="tx1084"/>
            <p:cNvSpPr/>
            <p:nvPr/>
          </p:nvSpPr>
          <p:spPr>
            <a:xfrm>
              <a:off x="2662707" y="29880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085" name="rc1085"/>
            <p:cNvSpPr/>
            <p:nvPr/>
          </p:nvSpPr>
          <p:spPr>
            <a:xfrm>
              <a:off x="1751164" y="3483272"/>
              <a:ext cx="986530" cy="367596"/>
            </a:xfrm>
            <a:prstGeom prst="rect">
              <a:avLst/>
            </a:prstGeom>
            <a:solidFill>
              <a:srgbClr val="EBEBEB">
                <a:alpha val="100000"/>
              </a:srgbClr>
            </a:solidFill>
          </p:spPr>
          <p:txBody>
            <a:bodyPr/>
            <a:lstStyle/>
            <a:p/>
          </p:txBody>
        </p:sp>
        <p:sp>
          <p:nvSpPr>
            <p:cNvPr id="1086" name="pl1086"/>
            <p:cNvSpPr/>
            <p:nvPr/>
          </p:nvSpPr>
          <p:spPr>
            <a:xfrm>
              <a:off x="1751164" y="37727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7" name="pl1087"/>
            <p:cNvSpPr/>
            <p:nvPr/>
          </p:nvSpPr>
          <p:spPr>
            <a:xfrm>
              <a:off x="1751164" y="36498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8" name="pl1088"/>
            <p:cNvSpPr/>
            <p:nvPr/>
          </p:nvSpPr>
          <p:spPr>
            <a:xfrm>
              <a:off x="1751164" y="352701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9" name="pl1089"/>
            <p:cNvSpPr/>
            <p:nvPr/>
          </p:nvSpPr>
          <p:spPr>
            <a:xfrm>
              <a:off x="188569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0" name="pl1090"/>
            <p:cNvSpPr/>
            <p:nvPr/>
          </p:nvSpPr>
          <p:spPr>
            <a:xfrm>
              <a:off x="206506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1" name="pl1091"/>
            <p:cNvSpPr/>
            <p:nvPr/>
          </p:nvSpPr>
          <p:spPr>
            <a:xfrm>
              <a:off x="22444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2" name="pl1092"/>
            <p:cNvSpPr/>
            <p:nvPr/>
          </p:nvSpPr>
          <p:spPr>
            <a:xfrm>
              <a:off x="24237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3" name="pl1093"/>
            <p:cNvSpPr/>
            <p:nvPr/>
          </p:nvSpPr>
          <p:spPr>
            <a:xfrm>
              <a:off x="260316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4" name="pl1094"/>
            <p:cNvSpPr/>
            <p:nvPr/>
          </p:nvSpPr>
          <p:spPr>
            <a:xfrm>
              <a:off x="1751164"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5" name="pl1095"/>
            <p:cNvSpPr/>
            <p:nvPr/>
          </p:nvSpPr>
          <p:spPr>
            <a:xfrm>
              <a:off x="1751164" y="37113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6" name="pl1096"/>
            <p:cNvSpPr/>
            <p:nvPr/>
          </p:nvSpPr>
          <p:spPr>
            <a:xfrm>
              <a:off x="1751164" y="358844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7" name="pl1097"/>
            <p:cNvSpPr/>
            <p:nvPr/>
          </p:nvSpPr>
          <p:spPr>
            <a:xfrm>
              <a:off x="179600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8" name="pl1098"/>
            <p:cNvSpPr/>
            <p:nvPr/>
          </p:nvSpPr>
          <p:spPr>
            <a:xfrm>
              <a:off x="197537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215474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233411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25134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26928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3" name="pl1103"/>
            <p:cNvSpPr/>
            <p:nvPr/>
          </p:nvSpPr>
          <p:spPr>
            <a:xfrm>
              <a:off x="1796006"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104" name="pl1104"/>
            <p:cNvSpPr/>
            <p:nvPr/>
          </p:nvSpPr>
          <p:spPr>
            <a:xfrm>
              <a:off x="1796006"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40651" cap="flat">
              <a:solidFill>
                <a:srgbClr val="BEBEBE">
                  <a:alpha val="69803"/>
                </a:srgbClr>
              </a:solidFill>
              <a:prstDash val="solid"/>
              <a:round/>
            </a:ln>
          </p:spPr>
          <p:txBody>
            <a:bodyPr/>
            <a:lstStyle/>
            <a:p/>
          </p:txBody>
        </p:sp>
        <p:sp>
          <p:nvSpPr>
            <p:cNvPr id="1105" name="pl1105"/>
            <p:cNvSpPr/>
            <p:nvPr/>
          </p:nvSpPr>
          <p:spPr>
            <a:xfrm>
              <a:off x="1796006" y="3829245"/>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106" name="pl1106"/>
            <p:cNvSpPr/>
            <p:nvPr/>
          </p:nvSpPr>
          <p:spPr>
            <a:xfrm>
              <a:off x="1796006" y="3760444"/>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107" name="pl1107"/>
            <p:cNvSpPr/>
            <p:nvPr/>
          </p:nvSpPr>
          <p:spPr>
            <a:xfrm>
              <a:off x="1796006" y="3765358"/>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108" name="pl1108"/>
            <p:cNvSpPr/>
            <p:nvPr/>
          </p:nvSpPr>
          <p:spPr>
            <a:xfrm>
              <a:off x="1796006"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109" name="pl1109"/>
            <p:cNvSpPr/>
            <p:nvPr/>
          </p:nvSpPr>
          <p:spPr>
            <a:xfrm>
              <a:off x="1796006" y="3794845"/>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110" name="pl1110"/>
            <p:cNvSpPr/>
            <p:nvPr/>
          </p:nvSpPr>
          <p:spPr>
            <a:xfrm>
              <a:off x="1796006" y="3745701"/>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111" name="pl1111"/>
            <p:cNvSpPr/>
            <p:nvPr/>
          </p:nvSpPr>
          <p:spPr>
            <a:xfrm>
              <a:off x="1796006" y="3775187"/>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112" name="pl1112"/>
            <p:cNvSpPr/>
            <p:nvPr/>
          </p:nvSpPr>
          <p:spPr>
            <a:xfrm>
              <a:off x="1796006" y="3775187"/>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113" name="pl1113"/>
            <p:cNvSpPr/>
            <p:nvPr/>
          </p:nvSpPr>
          <p:spPr>
            <a:xfrm>
              <a:off x="1796006"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114" name="pl1114"/>
            <p:cNvSpPr/>
            <p:nvPr/>
          </p:nvSpPr>
          <p:spPr>
            <a:xfrm>
              <a:off x="1796006" y="3829245"/>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115" name="pl1115"/>
            <p:cNvSpPr/>
            <p:nvPr/>
          </p:nvSpPr>
          <p:spPr>
            <a:xfrm>
              <a:off x="1796006" y="3814502"/>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116" name="pl1116"/>
            <p:cNvSpPr/>
            <p:nvPr/>
          </p:nvSpPr>
          <p:spPr>
            <a:xfrm>
              <a:off x="1796006" y="3730958"/>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117" name="pl1117"/>
            <p:cNvSpPr/>
            <p:nvPr/>
          </p:nvSpPr>
          <p:spPr>
            <a:xfrm>
              <a:off x="1796006" y="3814502"/>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118" name="pl1118"/>
            <p:cNvSpPr/>
            <p:nvPr/>
          </p:nvSpPr>
          <p:spPr>
            <a:xfrm>
              <a:off x="1796006" y="3622841"/>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119" name="pl1119"/>
            <p:cNvSpPr/>
            <p:nvPr/>
          </p:nvSpPr>
          <p:spPr>
            <a:xfrm>
              <a:off x="1796006" y="3760444"/>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120" name="pl1120"/>
            <p:cNvSpPr/>
            <p:nvPr/>
          </p:nvSpPr>
          <p:spPr>
            <a:xfrm>
              <a:off x="1796006" y="3794845"/>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121" name="pl1121"/>
            <p:cNvSpPr/>
            <p:nvPr/>
          </p:nvSpPr>
          <p:spPr>
            <a:xfrm>
              <a:off x="1796006" y="3824331"/>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122" name="pl1122"/>
            <p:cNvSpPr/>
            <p:nvPr/>
          </p:nvSpPr>
          <p:spPr>
            <a:xfrm>
              <a:off x="1796006" y="3789930"/>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123" name="pl1123"/>
            <p:cNvSpPr/>
            <p:nvPr/>
          </p:nvSpPr>
          <p:spPr>
            <a:xfrm>
              <a:off x="1796006" y="3721129"/>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124" name="pl1124"/>
            <p:cNvSpPr/>
            <p:nvPr/>
          </p:nvSpPr>
          <p:spPr>
            <a:xfrm>
              <a:off x="1796006" y="3785016"/>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125" name="pl1125"/>
            <p:cNvSpPr/>
            <p:nvPr/>
          </p:nvSpPr>
          <p:spPr>
            <a:xfrm>
              <a:off x="1796006"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126" name="pl1126"/>
            <p:cNvSpPr/>
            <p:nvPr/>
          </p:nvSpPr>
          <p:spPr>
            <a:xfrm>
              <a:off x="1796006" y="3785016"/>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127" name="pl1127"/>
            <p:cNvSpPr/>
            <p:nvPr/>
          </p:nvSpPr>
          <p:spPr>
            <a:xfrm>
              <a:off x="1796006" y="3789930"/>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128" name="pl1128"/>
            <p:cNvSpPr/>
            <p:nvPr/>
          </p:nvSpPr>
          <p:spPr>
            <a:xfrm>
              <a:off x="1796006" y="3765358"/>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129" name="pl1129"/>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0" name="pl1130"/>
            <p:cNvSpPr/>
            <p:nvPr/>
          </p:nvSpPr>
          <p:spPr>
            <a:xfrm>
              <a:off x="1796006" y="3745701"/>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131" name="pl1131"/>
            <p:cNvSpPr/>
            <p:nvPr/>
          </p:nvSpPr>
          <p:spPr>
            <a:xfrm>
              <a:off x="1796006" y="3819417"/>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132" name="pl1132"/>
            <p:cNvSpPr/>
            <p:nvPr/>
          </p:nvSpPr>
          <p:spPr>
            <a:xfrm>
              <a:off x="1796006" y="3824331"/>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133" name="pl1133"/>
            <p:cNvSpPr/>
            <p:nvPr/>
          </p:nvSpPr>
          <p:spPr>
            <a:xfrm>
              <a:off x="1796006" y="3804674"/>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134" name="pl1134"/>
            <p:cNvSpPr/>
            <p:nvPr/>
          </p:nvSpPr>
          <p:spPr>
            <a:xfrm>
              <a:off x="1796006" y="3691642"/>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135" name="pl1135"/>
            <p:cNvSpPr/>
            <p:nvPr/>
          </p:nvSpPr>
          <p:spPr>
            <a:xfrm>
              <a:off x="1796006"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6" name="pl1136"/>
            <p:cNvSpPr/>
            <p:nvPr/>
          </p:nvSpPr>
          <p:spPr>
            <a:xfrm>
              <a:off x="1796006" y="3819417"/>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137" name="pl1137"/>
            <p:cNvSpPr/>
            <p:nvPr/>
          </p:nvSpPr>
          <p:spPr>
            <a:xfrm>
              <a:off x="1796006"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138" name="pl1138"/>
            <p:cNvSpPr/>
            <p:nvPr/>
          </p:nvSpPr>
          <p:spPr>
            <a:xfrm>
              <a:off x="1796006"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139" name="pl1139"/>
            <p:cNvSpPr/>
            <p:nvPr/>
          </p:nvSpPr>
          <p:spPr>
            <a:xfrm>
              <a:off x="1796006"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0" name="pl1140"/>
            <p:cNvSpPr/>
            <p:nvPr/>
          </p:nvSpPr>
          <p:spPr>
            <a:xfrm>
              <a:off x="1796006"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141" name="pl1141"/>
            <p:cNvSpPr/>
            <p:nvPr/>
          </p:nvSpPr>
          <p:spPr>
            <a:xfrm>
              <a:off x="1796006"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142" name="pl1142"/>
            <p:cNvSpPr/>
            <p:nvPr/>
          </p:nvSpPr>
          <p:spPr>
            <a:xfrm>
              <a:off x="1796006"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143" name="pl1143"/>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4" name="pl1144"/>
            <p:cNvSpPr/>
            <p:nvPr/>
          </p:nvSpPr>
          <p:spPr>
            <a:xfrm>
              <a:off x="1796006"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145" name="pl1145"/>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6" name="pl1146"/>
            <p:cNvSpPr/>
            <p:nvPr/>
          </p:nvSpPr>
          <p:spPr>
            <a:xfrm>
              <a:off x="1796006" y="3785016"/>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147" name="pl1147"/>
            <p:cNvSpPr/>
            <p:nvPr/>
          </p:nvSpPr>
          <p:spPr>
            <a:xfrm>
              <a:off x="1796006" y="3755530"/>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148" name="pl1148"/>
            <p:cNvSpPr/>
            <p:nvPr/>
          </p:nvSpPr>
          <p:spPr>
            <a:xfrm>
              <a:off x="1796006" y="3721129"/>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149" name="pl1149"/>
            <p:cNvSpPr/>
            <p:nvPr/>
          </p:nvSpPr>
          <p:spPr>
            <a:xfrm>
              <a:off x="1796006" y="3809588"/>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150" name="pl1150"/>
            <p:cNvSpPr/>
            <p:nvPr/>
          </p:nvSpPr>
          <p:spPr>
            <a:xfrm>
              <a:off x="1796006" y="3721129"/>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151" name="pl1151"/>
            <p:cNvSpPr/>
            <p:nvPr/>
          </p:nvSpPr>
          <p:spPr>
            <a:xfrm>
              <a:off x="1796006" y="3809588"/>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152" name="pl1152"/>
            <p:cNvSpPr/>
            <p:nvPr/>
          </p:nvSpPr>
          <p:spPr>
            <a:xfrm>
              <a:off x="1796006" y="3667070"/>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153" name="pl1153"/>
            <p:cNvSpPr/>
            <p:nvPr/>
          </p:nvSpPr>
          <p:spPr>
            <a:xfrm>
              <a:off x="1796006" y="3809588"/>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154" name="pl1154"/>
            <p:cNvSpPr/>
            <p:nvPr/>
          </p:nvSpPr>
          <p:spPr>
            <a:xfrm>
              <a:off x="1796006" y="3809588"/>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155" name="pl1155"/>
            <p:cNvSpPr/>
            <p:nvPr/>
          </p:nvSpPr>
          <p:spPr>
            <a:xfrm>
              <a:off x="1796006" y="3814502"/>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156" name="pl1156"/>
            <p:cNvSpPr/>
            <p:nvPr/>
          </p:nvSpPr>
          <p:spPr>
            <a:xfrm>
              <a:off x="1796006" y="3760444"/>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157" name="pl1157"/>
            <p:cNvSpPr/>
            <p:nvPr/>
          </p:nvSpPr>
          <p:spPr>
            <a:xfrm>
              <a:off x="1796006" y="3814502"/>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8" name="pl1158"/>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9" name="pl1159"/>
            <p:cNvSpPr/>
            <p:nvPr/>
          </p:nvSpPr>
          <p:spPr>
            <a:xfrm>
              <a:off x="1796006" y="3824331"/>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60" name="pl1160"/>
            <p:cNvSpPr/>
            <p:nvPr/>
          </p:nvSpPr>
          <p:spPr>
            <a:xfrm>
              <a:off x="1796006" y="3829245"/>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161" name="pl1161"/>
            <p:cNvSpPr/>
            <p:nvPr/>
          </p:nvSpPr>
          <p:spPr>
            <a:xfrm>
              <a:off x="1796006" y="3824331"/>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162" name="pl1162"/>
            <p:cNvSpPr/>
            <p:nvPr/>
          </p:nvSpPr>
          <p:spPr>
            <a:xfrm>
              <a:off x="1796006" y="3785016"/>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163" name="pl1163"/>
            <p:cNvSpPr/>
            <p:nvPr/>
          </p:nvSpPr>
          <p:spPr>
            <a:xfrm>
              <a:off x="1796006" y="3735872"/>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164" name="pl1164"/>
            <p:cNvSpPr/>
            <p:nvPr/>
          </p:nvSpPr>
          <p:spPr>
            <a:xfrm>
              <a:off x="1796006" y="3691642"/>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165" name="pl1165"/>
            <p:cNvSpPr/>
            <p:nvPr/>
          </p:nvSpPr>
          <p:spPr>
            <a:xfrm>
              <a:off x="1796006"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166" name="pl1166"/>
            <p:cNvSpPr/>
            <p:nvPr/>
          </p:nvSpPr>
          <p:spPr>
            <a:xfrm>
              <a:off x="1796006"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40651" cap="flat">
              <a:solidFill>
                <a:srgbClr val="000000">
                  <a:alpha val="100000"/>
                </a:srgbClr>
              </a:solidFill>
              <a:prstDash val="solid"/>
              <a:round/>
            </a:ln>
          </p:spPr>
          <p:txBody>
            <a:bodyPr/>
            <a:lstStyle/>
            <a:p/>
          </p:txBody>
        </p:sp>
        <p:sp>
          <p:nvSpPr>
            <p:cNvPr id="1167" name="pl1167"/>
            <p:cNvSpPr/>
            <p:nvPr/>
          </p:nvSpPr>
          <p:spPr>
            <a:xfrm>
              <a:off x="1796006"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00BAE0">
                  <a:alpha val="100000"/>
                </a:srgbClr>
              </a:solidFill>
              <a:prstDash val="solid"/>
              <a:round/>
            </a:ln>
          </p:spPr>
          <p:txBody>
            <a:bodyPr/>
            <a:lstStyle/>
            <a:p/>
          </p:txBody>
        </p:sp>
        <p:sp>
          <p:nvSpPr>
            <p:cNvPr id="1168" name="pl1168"/>
            <p:cNvSpPr/>
            <p:nvPr/>
          </p:nvSpPr>
          <p:spPr>
            <a:xfrm>
              <a:off x="1751164"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169" name="tx1169"/>
            <p:cNvSpPr/>
            <p:nvPr/>
          </p:nvSpPr>
          <p:spPr>
            <a:xfrm>
              <a:off x="1735716" y="359093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170" name="tx1170"/>
            <p:cNvSpPr/>
            <p:nvPr/>
          </p:nvSpPr>
          <p:spPr>
            <a:xfrm>
              <a:off x="1915085" y="358110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1171" name="tx1171"/>
            <p:cNvSpPr/>
            <p:nvPr/>
          </p:nvSpPr>
          <p:spPr>
            <a:xfrm>
              <a:off x="2094455" y="359584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1172" name="tx1172"/>
            <p:cNvSpPr/>
            <p:nvPr/>
          </p:nvSpPr>
          <p:spPr>
            <a:xfrm>
              <a:off x="2273824" y="361682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73" name="tx1173"/>
            <p:cNvSpPr/>
            <p:nvPr/>
          </p:nvSpPr>
          <p:spPr>
            <a:xfrm>
              <a:off x="2453193" y="362041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174" name="tx1174"/>
            <p:cNvSpPr/>
            <p:nvPr/>
          </p:nvSpPr>
          <p:spPr>
            <a:xfrm>
              <a:off x="2632562" y="360562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175" name="rc1175"/>
            <p:cNvSpPr/>
            <p:nvPr/>
          </p:nvSpPr>
          <p:spPr>
            <a:xfrm>
              <a:off x="1751164" y="4135320"/>
              <a:ext cx="986530" cy="367596"/>
            </a:xfrm>
            <a:prstGeom prst="rect">
              <a:avLst/>
            </a:prstGeom>
            <a:solidFill>
              <a:srgbClr val="EBEBEB">
                <a:alpha val="100000"/>
              </a:srgbClr>
            </a:solidFill>
          </p:spPr>
          <p:txBody>
            <a:bodyPr/>
            <a:lstStyle/>
            <a:p/>
          </p:txBody>
        </p:sp>
        <p:sp>
          <p:nvSpPr>
            <p:cNvPr id="1176" name="pl1176"/>
            <p:cNvSpPr/>
            <p:nvPr/>
          </p:nvSpPr>
          <p:spPr>
            <a:xfrm>
              <a:off x="1751164" y="44247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7" name="pl1177"/>
            <p:cNvSpPr/>
            <p:nvPr/>
          </p:nvSpPr>
          <p:spPr>
            <a:xfrm>
              <a:off x="1751164" y="43019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8" name="pl1178"/>
            <p:cNvSpPr/>
            <p:nvPr/>
          </p:nvSpPr>
          <p:spPr>
            <a:xfrm>
              <a:off x="1751164" y="41790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9" name="pl1179"/>
            <p:cNvSpPr/>
            <p:nvPr/>
          </p:nvSpPr>
          <p:spPr>
            <a:xfrm>
              <a:off x="188569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0" name="pl1180"/>
            <p:cNvSpPr/>
            <p:nvPr/>
          </p:nvSpPr>
          <p:spPr>
            <a:xfrm>
              <a:off x="206506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1" name="pl1181"/>
            <p:cNvSpPr/>
            <p:nvPr/>
          </p:nvSpPr>
          <p:spPr>
            <a:xfrm>
              <a:off x="22444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2" name="pl1182"/>
            <p:cNvSpPr/>
            <p:nvPr/>
          </p:nvSpPr>
          <p:spPr>
            <a:xfrm>
              <a:off x="24237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3" name="pl1183"/>
            <p:cNvSpPr/>
            <p:nvPr/>
          </p:nvSpPr>
          <p:spPr>
            <a:xfrm>
              <a:off x="260316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4" name="pl1184"/>
            <p:cNvSpPr/>
            <p:nvPr/>
          </p:nvSpPr>
          <p:spPr>
            <a:xfrm>
              <a:off x="1751164"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85" name="pl1185"/>
            <p:cNvSpPr/>
            <p:nvPr/>
          </p:nvSpPr>
          <p:spPr>
            <a:xfrm>
              <a:off x="1751164" y="43633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86" name="pl1186"/>
            <p:cNvSpPr/>
            <p:nvPr/>
          </p:nvSpPr>
          <p:spPr>
            <a:xfrm>
              <a:off x="1751164" y="4240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87" name="pl1187"/>
            <p:cNvSpPr/>
            <p:nvPr/>
          </p:nvSpPr>
          <p:spPr>
            <a:xfrm>
              <a:off x="179600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88" name="pl1188"/>
            <p:cNvSpPr/>
            <p:nvPr/>
          </p:nvSpPr>
          <p:spPr>
            <a:xfrm>
              <a:off x="197537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215474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233411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1" name="pl1191"/>
            <p:cNvSpPr/>
            <p:nvPr/>
          </p:nvSpPr>
          <p:spPr>
            <a:xfrm>
              <a:off x="25134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2" name="pl1192"/>
            <p:cNvSpPr/>
            <p:nvPr/>
          </p:nvSpPr>
          <p:spPr>
            <a:xfrm>
              <a:off x="26928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3" name="pl1193"/>
            <p:cNvSpPr/>
            <p:nvPr/>
          </p:nvSpPr>
          <p:spPr>
            <a:xfrm>
              <a:off x="1796006"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194" name="pl1194"/>
            <p:cNvSpPr/>
            <p:nvPr/>
          </p:nvSpPr>
          <p:spPr>
            <a:xfrm>
              <a:off x="1796006"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40651" cap="flat">
              <a:solidFill>
                <a:srgbClr val="BEBEBE">
                  <a:alpha val="69803"/>
                </a:srgbClr>
              </a:solidFill>
              <a:prstDash val="solid"/>
              <a:round/>
            </a:ln>
          </p:spPr>
          <p:txBody>
            <a:bodyPr/>
            <a:lstStyle/>
            <a:p/>
          </p:txBody>
        </p:sp>
        <p:sp>
          <p:nvSpPr>
            <p:cNvPr id="1195" name="pl1195"/>
            <p:cNvSpPr/>
            <p:nvPr/>
          </p:nvSpPr>
          <p:spPr>
            <a:xfrm>
              <a:off x="1796006" y="4481294"/>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196" name="pl1196"/>
            <p:cNvSpPr/>
            <p:nvPr/>
          </p:nvSpPr>
          <p:spPr>
            <a:xfrm>
              <a:off x="1796006" y="441249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197" name="pl1197"/>
            <p:cNvSpPr/>
            <p:nvPr/>
          </p:nvSpPr>
          <p:spPr>
            <a:xfrm>
              <a:off x="1796006" y="441740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198" name="pl1198"/>
            <p:cNvSpPr/>
            <p:nvPr/>
          </p:nvSpPr>
          <p:spPr>
            <a:xfrm>
              <a:off x="1796006"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199" name="pl1199"/>
            <p:cNvSpPr/>
            <p:nvPr/>
          </p:nvSpPr>
          <p:spPr>
            <a:xfrm>
              <a:off x="1796006" y="4446893"/>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200" name="pl1200"/>
            <p:cNvSpPr/>
            <p:nvPr/>
          </p:nvSpPr>
          <p:spPr>
            <a:xfrm>
              <a:off x="1796006" y="4397749"/>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201" name="pl1201"/>
            <p:cNvSpPr/>
            <p:nvPr/>
          </p:nvSpPr>
          <p:spPr>
            <a:xfrm>
              <a:off x="1796006" y="442723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202" name="pl1202"/>
            <p:cNvSpPr/>
            <p:nvPr/>
          </p:nvSpPr>
          <p:spPr>
            <a:xfrm>
              <a:off x="1796006" y="442723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203" name="pl1203"/>
            <p:cNvSpPr/>
            <p:nvPr/>
          </p:nvSpPr>
          <p:spPr>
            <a:xfrm>
              <a:off x="1796006"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204" name="pl1204"/>
            <p:cNvSpPr/>
            <p:nvPr/>
          </p:nvSpPr>
          <p:spPr>
            <a:xfrm>
              <a:off x="1796006" y="4481294"/>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205" name="pl1205"/>
            <p:cNvSpPr/>
            <p:nvPr/>
          </p:nvSpPr>
          <p:spPr>
            <a:xfrm>
              <a:off x="1796006" y="446655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206" name="pl1206"/>
            <p:cNvSpPr/>
            <p:nvPr/>
          </p:nvSpPr>
          <p:spPr>
            <a:xfrm>
              <a:off x="1796006" y="4383006"/>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207" name="pl1207"/>
            <p:cNvSpPr/>
            <p:nvPr/>
          </p:nvSpPr>
          <p:spPr>
            <a:xfrm>
              <a:off x="1796006" y="446655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208" name="pl1208"/>
            <p:cNvSpPr/>
            <p:nvPr/>
          </p:nvSpPr>
          <p:spPr>
            <a:xfrm>
              <a:off x="1796006" y="427488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209" name="pl1209"/>
            <p:cNvSpPr/>
            <p:nvPr/>
          </p:nvSpPr>
          <p:spPr>
            <a:xfrm>
              <a:off x="1796006" y="441249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210" name="pl1210"/>
            <p:cNvSpPr/>
            <p:nvPr/>
          </p:nvSpPr>
          <p:spPr>
            <a:xfrm>
              <a:off x="1796006" y="4446893"/>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211" name="pl1211"/>
            <p:cNvSpPr/>
            <p:nvPr/>
          </p:nvSpPr>
          <p:spPr>
            <a:xfrm>
              <a:off x="1796006" y="447637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212" name="pl1212"/>
            <p:cNvSpPr/>
            <p:nvPr/>
          </p:nvSpPr>
          <p:spPr>
            <a:xfrm>
              <a:off x="1796006" y="444197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213" name="pl1213"/>
            <p:cNvSpPr/>
            <p:nvPr/>
          </p:nvSpPr>
          <p:spPr>
            <a:xfrm>
              <a:off x="1796006" y="4373177"/>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214" name="pl1214"/>
            <p:cNvSpPr/>
            <p:nvPr/>
          </p:nvSpPr>
          <p:spPr>
            <a:xfrm>
              <a:off x="1796006" y="443706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215" name="pl1215"/>
            <p:cNvSpPr/>
            <p:nvPr/>
          </p:nvSpPr>
          <p:spPr>
            <a:xfrm>
              <a:off x="1796006"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216" name="pl1216"/>
            <p:cNvSpPr/>
            <p:nvPr/>
          </p:nvSpPr>
          <p:spPr>
            <a:xfrm>
              <a:off x="1796006" y="443706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217" name="pl1217"/>
            <p:cNvSpPr/>
            <p:nvPr/>
          </p:nvSpPr>
          <p:spPr>
            <a:xfrm>
              <a:off x="1796006" y="444197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218" name="pl1218"/>
            <p:cNvSpPr/>
            <p:nvPr/>
          </p:nvSpPr>
          <p:spPr>
            <a:xfrm>
              <a:off x="1796006" y="441740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219" name="pl1219"/>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0" name="pl1220"/>
            <p:cNvSpPr/>
            <p:nvPr/>
          </p:nvSpPr>
          <p:spPr>
            <a:xfrm>
              <a:off x="1796006" y="4397749"/>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221" name="pl1221"/>
            <p:cNvSpPr/>
            <p:nvPr/>
          </p:nvSpPr>
          <p:spPr>
            <a:xfrm>
              <a:off x="1796006" y="4471465"/>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222" name="pl1222"/>
            <p:cNvSpPr/>
            <p:nvPr/>
          </p:nvSpPr>
          <p:spPr>
            <a:xfrm>
              <a:off x="1796006" y="447637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223" name="pl1223"/>
            <p:cNvSpPr/>
            <p:nvPr/>
          </p:nvSpPr>
          <p:spPr>
            <a:xfrm>
              <a:off x="1796006" y="4456722"/>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224" name="pl1224"/>
            <p:cNvSpPr/>
            <p:nvPr/>
          </p:nvSpPr>
          <p:spPr>
            <a:xfrm>
              <a:off x="1796006" y="4343691"/>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225" name="pl1225"/>
            <p:cNvSpPr/>
            <p:nvPr/>
          </p:nvSpPr>
          <p:spPr>
            <a:xfrm>
              <a:off x="1796006"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6" name="pl1226"/>
            <p:cNvSpPr/>
            <p:nvPr/>
          </p:nvSpPr>
          <p:spPr>
            <a:xfrm>
              <a:off x="1796006" y="4471465"/>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227" name="pl1227"/>
            <p:cNvSpPr/>
            <p:nvPr/>
          </p:nvSpPr>
          <p:spPr>
            <a:xfrm>
              <a:off x="1796006" y="4481294"/>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228" name="pl1228"/>
            <p:cNvSpPr/>
            <p:nvPr/>
          </p:nvSpPr>
          <p:spPr>
            <a:xfrm>
              <a:off x="1796006" y="4397749"/>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229" name="pl1229"/>
            <p:cNvSpPr/>
            <p:nvPr/>
          </p:nvSpPr>
          <p:spPr>
            <a:xfrm>
              <a:off x="1796006"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0" name="pl1230"/>
            <p:cNvSpPr/>
            <p:nvPr/>
          </p:nvSpPr>
          <p:spPr>
            <a:xfrm>
              <a:off x="1796006" y="4432150"/>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231" name="pl1231"/>
            <p:cNvSpPr/>
            <p:nvPr/>
          </p:nvSpPr>
          <p:spPr>
            <a:xfrm>
              <a:off x="1796006" y="436334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232" name="pl1232"/>
            <p:cNvSpPr/>
            <p:nvPr/>
          </p:nvSpPr>
          <p:spPr>
            <a:xfrm>
              <a:off x="1796006" y="441740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233" name="pl1233"/>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4" name="pl1234"/>
            <p:cNvSpPr/>
            <p:nvPr/>
          </p:nvSpPr>
          <p:spPr>
            <a:xfrm>
              <a:off x="1796006" y="445180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235" name="pl1235"/>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6" name="pl1236"/>
            <p:cNvSpPr/>
            <p:nvPr/>
          </p:nvSpPr>
          <p:spPr>
            <a:xfrm>
              <a:off x="1796006"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237" name="pl1237"/>
            <p:cNvSpPr/>
            <p:nvPr/>
          </p:nvSpPr>
          <p:spPr>
            <a:xfrm>
              <a:off x="1796006"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238" name="pl1238"/>
            <p:cNvSpPr/>
            <p:nvPr/>
          </p:nvSpPr>
          <p:spPr>
            <a:xfrm>
              <a:off x="1796006"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239" name="pl1239"/>
            <p:cNvSpPr/>
            <p:nvPr/>
          </p:nvSpPr>
          <p:spPr>
            <a:xfrm>
              <a:off x="1796006"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240" name="pl1240"/>
            <p:cNvSpPr/>
            <p:nvPr/>
          </p:nvSpPr>
          <p:spPr>
            <a:xfrm>
              <a:off x="1796006"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241" name="pl1241"/>
            <p:cNvSpPr/>
            <p:nvPr/>
          </p:nvSpPr>
          <p:spPr>
            <a:xfrm>
              <a:off x="1796006"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242" name="pl1242"/>
            <p:cNvSpPr/>
            <p:nvPr/>
          </p:nvSpPr>
          <p:spPr>
            <a:xfrm>
              <a:off x="1796006"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243" name="pl1243"/>
            <p:cNvSpPr/>
            <p:nvPr/>
          </p:nvSpPr>
          <p:spPr>
            <a:xfrm>
              <a:off x="1796006" y="446163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244" name="pl1244"/>
            <p:cNvSpPr/>
            <p:nvPr/>
          </p:nvSpPr>
          <p:spPr>
            <a:xfrm>
              <a:off x="1796006" y="446163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245" name="pl1245"/>
            <p:cNvSpPr/>
            <p:nvPr/>
          </p:nvSpPr>
          <p:spPr>
            <a:xfrm>
              <a:off x="1796006" y="446655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246" name="pl1246"/>
            <p:cNvSpPr/>
            <p:nvPr/>
          </p:nvSpPr>
          <p:spPr>
            <a:xfrm>
              <a:off x="1796006" y="441249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247" name="pl1247"/>
            <p:cNvSpPr/>
            <p:nvPr/>
          </p:nvSpPr>
          <p:spPr>
            <a:xfrm>
              <a:off x="1796006" y="446655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8" name="pl1248"/>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9" name="pl1249"/>
            <p:cNvSpPr/>
            <p:nvPr/>
          </p:nvSpPr>
          <p:spPr>
            <a:xfrm>
              <a:off x="1796006" y="447637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0" name="pl1250"/>
            <p:cNvSpPr/>
            <p:nvPr/>
          </p:nvSpPr>
          <p:spPr>
            <a:xfrm>
              <a:off x="1796006" y="4481294"/>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251" name="pl1251"/>
            <p:cNvSpPr/>
            <p:nvPr/>
          </p:nvSpPr>
          <p:spPr>
            <a:xfrm>
              <a:off x="1796006" y="447637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252" name="pl1252"/>
            <p:cNvSpPr/>
            <p:nvPr/>
          </p:nvSpPr>
          <p:spPr>
            <a:xfrm>
              <a:off x="1796006" y="443706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253" name="pl1253"/>
            <p:cNvSpPr/>
            <p:nvPr/>
          </p:nvSpPr>
          <p:spPr>
            <a:xfrm>
              <a:off x="1796006" y="438792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254" name="pl1254"/>
            <p:cNvSpPr/>
            <p:nvPr/>
          </p:nvSpPr>
          <p:spPr>
            <a:xfrm>
              <a:off x="1796006" y="4343691"/>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255" name="pl1255"/>
            <p:cNvSpPr/>
            <p:nvPr/>
          </p:nvSpPr>
          <p:spPr>
            <a:xfrm>
              <a:off x="1796006"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256" name="pl1256"/>
            <p:cNvSpPr/>
            <p:nvPr/>
          </p:nvSpPr>
          <p:spPr>
            <a:xfrm>
              <a:off x="1796006"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40651" cap="flat">
              <a:solidFill>
                <a:srgbClr val="000000">
                  <a:alpha val="100000"/>
                </a:srgbClr>
              </a:solidFill>
              <a:prstDash val="solid"/>
              <a:round/>
            </a:ln>
          </p:spPr>
          <p:txBody>
            <a:bodyPr/>
            <a:lstStyle/>
            <a:p/>
          </p:txBody>
        </p:sp>
        <p:sp>
          <p:nvSpPr>
            <p:cNvPr id="1257" name="pl1257"/>
            <p:cNvSpPr/>
            <p:nvPr/>
          </p:nvSpPr>
          <p:spPr>
            <a:xfrm>
              <a:off x="1796006"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7E96FF">
                  <a:alpha val="100000"/>
                </a:srgbClr>
              </a:solidFill>
              <a:prstDash val="solid"/>
              <a:round/>
            </a:ln>
          </p:spPr>
          <p:txBody>
            <a:bodyPr/>
            <a:lstStyle/>
            <a:p/>
          </p:txBody>
        </p:sp>
        <p:sp>
          <p:nvSpPr>
            <p:cNvPr id="1258" name="pl1258"/>
            <p:cNvSpPr/>
            <p:nvPr/>
          </p:nvSpPr>
          <p:spPr>
            <a:xfrm>
              <a:off x="1751164"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259" name="tx1259"/>
            <p:cNvSpPr/>
            <p:nvPr/>
          </p:nvSpPr>
          <p:spPr>
            <a:xfrm>
              <a:off x="1765861" y="4292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60" name="tx1260"/>
            <p:cNvSpPr/>
            <p:nvPr/>
          </p:nvSpPr>
          <p:spPr>
            <a:xfrm>
              <a:off x="1945230" y="4292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61" name="tx1261"/>
            <p:cNvSpPr/>
            <p:nvPr/>
          </p:nvSpPr>
          <p:spPr>
            <a:xfrm>
              <a:off x="2094455" y="427246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262" name="tx1262"/>
            <p:cNvSpPr/>
            <p:nvPr/>
          </p:nvSpPr>
          <p:spPr>
            <a:xfrm>
              <a:off x="2303969" y="42773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263" name="tx1263"/>
            <p:cNvSpPr/>
            <p:nvPr/>
          </p:nvSpPr>
          <p:spPr>
            <a:xfrm>
              <a:off x="2483338" y="42773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264" name="tx1264"/>
            <p:cNvSpPr/>
            <p:nvPr/>
          </p:nvSpPr>
          <p:spPr>
            <a:xfrm>
              <a:off x="2662707" y="428985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265" name="rc1265"/>
            <p:cNvSpPr/>
            <p:nvPr/>
          </p:nvSpPr>
          <p:spPr>
            <a:xfrm>
              <a:off x="1751164" y="4787368"/>
              <a:ext cx="986530" cy="367596"/>
            </a:xfrm>
            <a:prstGeom prst="rect">
              <a:avLst/>
            </a:prstGeom>
            <a:solidFill>
              <a:srgbClr val="EBEBEB">
                <a:alpha val="100000"/>
              </a:srgbClr>
            </a:solidFill>
          </p:spPr>
          <p:txBody>
            <a:bodyPr/>
            <a:lstStyle/>
            <a:p/>
          </p:txBody>
        </p:sp>
        <p:sp>
          <p:nvSpPr>
            <p:cNvPr id="1266" name="pl1266"/>
            <p:cNvSpPr/>
            <p:nvPr/>
          </p:nvSpPr>
          <p:spPr>
            <a:xfrm>
              <a:off x="1751164" y="50768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67" name="pl1267"/>
            <p:cNvSpPr/>
            <p:nvPr/>
          </p:nvSpPr>
          <p:spPr>
            <a:xfrm>
              <a:off x="1751164" y="49539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68" name="pl1268"/>
            <p:cNvSpPr/>
            <p:nvPr/>
          </p:nvSpPr>
          <p:spPr>
            <a:xfrm>
              <a:off x="1751164" y="483110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69" name="pl1269"/>
            <p:cNvSpPr/>
            <p:nvPr/>
          </p:nvSpPr>
          <p:spPr>
            <a:xfrm>
              <a:off x="188569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0" name="pl1270"/>
            <p:cNvSpPr/>
            <p:nvPr/>
          </p:nvSpPr>
          <p:spPr>
            <a:xfrm>
              <a:off x="206506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1" name="pl1271"/>
            <p:cNvSpPr/>
            <p:nvPr/>
          </p:nvSpPr>
          <p:spPr>
            <a:xfrm>
              <a:off x="22444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2" name="pl1272"/>
            <p:cNvSpPr/>
            <p:nvPr/>
          </p:nvSpPr>
          <p:spPr>
            <a:xfrm>
              <a:off x="24237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3" name="pl1273"/>
            <p:cNvSpPr/>
            <p:nvPr/>
          </p:nvSpPr>
          <p:spPr>
            <a:xfrm>
              <a:off x="260316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4" name="pl1274"/>
            <p:cNvSpPr/>
            <p:nvPr/>
          </p:nvSpPr>
          <p:spPr>
            <a:xfrm>
              <a:off x="1751164"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75" name="pl1275"/>
            <p:cNvSpPr/>
            <p:nvPr/>
          </p:nvSpPr>
          <p:spPr>
            <a:xfrm>
              <a:off x="1751164" y="50153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76" name="pl1276"/>
            <p:cNvSpPr/>
            <p:nvPr/>
          </p:nvSpPr>
          <p:spPr>
            <a:xfrm>
              <a:off x="1751164" y="489253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77" name="pl1277"/>
            <p:cNvSpPr/>
            <p:nvPr/>
          </p:nvSpPr>
          <p:spPr>
            <a:xfrm>
              <a:off x="179600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197537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215474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233411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1" name="pl1281"/>
            <p:cNvSpPr/>
            <p:nvPr/>
          </p:nvSpPr>
          <p:spPr>
            <a:xfrm>
              <a:off x="25134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2" name="pl1282"/>
            <p:cNvSpPr/>
            <p:nvPr/>
          </p:nvSpPr>
          <p:spPr>
            <a:xfrm>
              <a:off x="26928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3" name="pl1283"/>
            <p:cNvSpPr/>
            <p:nvPr/>
          </p:nvSpPr>
          <p:spPr>
            <a:xfrm>
              <a:off x="1796006"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284" name="pl1284"/>
            <p:cNvSpPr/>
            <p:nvPr/>
          </p:nvSpPr>
          <p:spPr>
            <a:xfrm>
              <a:off x="1796006"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40651" cap="flat">
              <a:solidFill>
                <a:srgbClr val="BEBEBE">
                  <a:alpha val="69803"/>
                </a:srgbClr>
              </a:solidFill>
              <a:prstDash val="solid"/>
              <a:round/>
            </a:ln>
          </p:spPr>
          <p:txBody>
            <a:bodyPr/>
            <a:lstStyle/>
            <a:p/>
          </p:txBody>
        </p:sp>
        <p:sp>
          <p:nvSpPr>
            <p:cNvPr id="1285" name="pl1285"/>
            <p:cNvSpPr/>
            <p:nvPr/>
          </p:nvSpPr>
          <p:spPr>
            <a:xfrm>
              <a:off x="1796006" y="5133342"/>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286" name="pl1286"/>
            <p:cNvSpPr/>
            <p:nvPr/>
          </p:nvSpPr>
          <p:spPr>
            <a:xfrm>
              <a:off x="1796006" y="506454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287" name="pl1287"/>
            <p:cNvSpPr/>
            <p:nvPr/>
          </p:nvSpPr>
          <p:spPr>
            <a:xfrm>
              <a:off x="1796006" y="5069455"/>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288" name="pl1288"/>
            <p:cNvSpPr/>
            <p:nvPr/>
          </p:nvSpPr>
          <p:spPr>
            <a:xfrm>
              <a:off x="1796006"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289" name="pl1289"/>
            <p:cNvSpPr/>
            <p:nvPr/>
          </p:nvSpPr>
          <p:spPr>
            <a:xfrm>
              <a:off x="1796006" y="5098941"/>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290" name="pl1290"/>
            <p:cNvSpPr/>
            <p:nvPr/>
          </p:nvSpPr>
          <p:spPr>
            <a:xfrm>
              <a:off x="1796006" y="504979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291" name="pl1291"/>
            <p:cNvSpPr/>
            <p:nvPr/>
          </p:nvSpPr>
          <p:spPr>
            <a:xfrm>
              <a:off x="1796006" y="507928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292" name="pl1292"/>
            <p:cNvSpPr/>
            <p:nvPr/>
          </p:nvSpPr>
          <p:spPr>
            <a:xfrm>
              <a:off x="1796006" y="507928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293" name="pl1293"/>
            <p:cNvSpPr/>
            <p:nvPr/>
          </p:nvSpPr>
          <p:spPr>
            <a:xfrm>
              <a:off x="1796006"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294" name="pl1294"/>
            <p:cNvSpPr/>
            <p:nvPr/>
          </p:nvSpPr>
          <p:spPr>
            <a:xfrm>
              <a:off x="1796006" y="5133342"/>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295" name="pl1295"/>
            <p:cNvSpPr/>
            <p:nvPr/>
          </p:nvSpPr>
          <p:spPr>
            <a:xfrm>
              <a:off x="1796006" y="511859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296" name="pl1296"/>
            <p:cNvSpPr/>
            <p:nvPr/>
          </p:nvSpPr>
          <p:spPr>
            <a:xfrm>
              <a:off x="1796006" y="5035054"/>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297" name="pl1297"/>
            <p:cNvSpPr/>
            <p:nvPr/>
          </p:nvSpPr>
          <p:spPr>
            <a:xfrm>
              <a:off x="1796006" y="511859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298" name="pl1298"/>
            <p:cNvSpPr/>
            <p:nvPr/>
          </p:nvSpPr>
          <p:spPr>
            <a:xfrm>
              <a:off x="1796006" y="492693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299" name="pl1299"/>
            <p:cNvSpPr/>
            <p:nvPr/>
          </p:nvSpPr>
          <p:spPr>
            <a:xfrm>
              <a:off x="1796006" y="506454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300" name="pl1300"/>
            <p:cNvSpPr/>
            <p:nvPr/>
          </p:nvSpPr>
          <p:spPr>
            <a:xfrm>
              <a:off x="1796006" y="5098941"/>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301" name="pl1301"/>
            <p:cNvSpPr/>
            <p:nvPr/>
          </p:nvSpPr>
          <p:spPr>
            <a:xfrm>
              <a:off x="1796006" y="512842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302" name="pl1302"/>
            <p:cNvSpPr/>
            <p:nvPr/>
          </p:nvSpPr>
          <p:spPr>
            <a:xfrm>
              <a:off x="1796006" y="5094027"/>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303" name="pl1303"/>
            <p:cNvSpPr/>
            <p:nvPr/>
          </p:nvSpPr>
          <p:spPr>
            <a:xfrm>
              <a:off x="1796006" y="502522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304" name="pl1304"/>
            <p:cNvSpPr/>
            <p:nvPr/>
          </p:nvSpPr>
          <p:spPr>
            <a:xfrm>
              <a:off x="1796006" y="508911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305" name="pl1305"/>
            <p:cNvSpPr/>
            <p:nvPr/>
          </p:nvSpPr>
          <p:spPr>
            <a:xfrm>
              <a:off x="1796006"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306" name="pl1306"/>
            <p:cNvSpPr/>
            <p:nvPr/>
          </p:nvSpPr>
          <p:spPr>
            <a:xfrm>
              <a:off x="1796006" y="508911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307" name="pl1307"/>
            <p:cNvSpPr/>
            <p:nvPr/>
          </p:nvSpPr>
          <p:spPr>
            <a:xfrm>
              <a:off x="1796006" y="5094027"/>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308" name="pl1308"/>
            <p:cNvSpPr/>
            <p:nvPr/>
          </p:nvSpPr>
          <p:spPr>
            <a:xfrm>
              <a:off x="1796006" y="5069455"/>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309" name="pl1309"/>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0" name="pl1310"/>
            <p:cNvSpPr/>
            <p:nvPr/>
          </p:nvSpPr>
          <p:spPr>
            <a:xfrm>
              <a:off x="1796006" y="504979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311" name="pl1311"/>
            <p:cNvSpPr/>
            <p:nvPr/>
          </p:nvSpPr>
          <p:spPr>
            <a:xfrm>
              <a:off x="1796006" y="5123513"/>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312" name="pl1312"/>
            <p:cNvSpPr/>
            <p:nvPr/>
          </p:nvSpPr>
          <p:spPr>
            <a:xfrm>
              <a:off x="1796006" y="512842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313" name="pl1313"/>
            <p:cNvSpPr/>
            <p:nvPr/>
          </p:nvSpPr>
          <p:spPr>
            <a:xfrm>
              <a:off x="1796006" y="5108770"/>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314" name="pl1314"/>
            <p:cNvSpPr/>
            <p:nvPr/>
          </p:nvSpPr>
          <p:spPr>
            <a:xfrm>
              <a:off x="1796006" y="4995739"/>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315" name="pl1315"/>
            <p:cNvSpPr/>
            <p:nvPr/>
          </p:nvSpPr>
          <p:spPr>
            <a:xfrm>
              <a:off x="1796006"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6" name="pl1316"/>
            <p:cNvSpPr/>
            <p:nvPr/>
          </p:nvSpPr>
          <p:spPr>
            <a:xfrm>
              <a:off x="1796006" y="5123513"/>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317" name="pl1317"/>
            <p:cNvSpPr/>
            <p:nvPr/>
          </p:nvSpPr>
          <p:spPr>
            <a:xfrm>
              <a:off x="1796006" y="5133342"/>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318" name="pl1318"/>
            <p:cNvSpPr/>
            <p:nvPr/>
          </p:nvSpPr>
          <p:spPr>
            <a:xfrm>
              <a:off x="1796006" y="504979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319" name="pl1319"/>
            <p:cNvSpPr/>
            <p:nvPr/>
          </p:nvSpPr>
          <p:spPr>
            <a:xfrm>
              <a:off x="1796006"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0" name="pl1320"/>
            <p:cNvSpPr/>
            <p:nvPr/>
          </p:nvSpPr>
          <p:spPr>
            <a:xfrm>
              <a:off x="1796006" y="5084198"/>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321" name="pl1321"/>
            <p:cNvSpPr/>
            <p:nvPr/>
          </p:nvSpPr>
          <p:spPr>
            <a:xfrm>
              <a:off x="1796006" y="501539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322" name="pl1322"/>
            <p:cNvSpPr/>
            <p:nvPr/>
          </p:nvSpPr>
          <p:spPr>
            <a:xfrm>
              <a:off x="1796006" y="5069455"/>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323" name="pl1323"/>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4" name="pl1324"/>
            <p:cNvSpPr/>
            <p:nvPr/>
          </p:nvSpPr>
          <p:spPr>
            <a:xfrm>
              <a:off x="1796006" y="510385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325" name="pl1325"/>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6" name="pl1326"/>
            <p:cNvSpPr/>
            <p:nvPr/>
          </p:nvSpPr>
          <p:spPr>
            <a:xfrm>
              <a:off x="1796006" y="508911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327" name="pl1327"/>
            <p:cNvSpPr/>
            <p:nvPr/>
          </p:nvSpPr>
          <p:spPr>
            <a:xfrm>
              <a:off x="1796006" y="5059626"/>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328" name="pl1328"/>
            <p:cNvSpPr/>
            <p:nvPr/>
          </p:nvSpPr>
          <p:spPr>
            <a:xfrm>
              <a:off x="1796006" y="502522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329" name="pl1329"/>
            <p:cNvSpPr/>
            <p:nvPr/>
          </p:nvSpPr>
          <p:spPr>
            <a:xfrm>
              <a:off x="1796006" y="511368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330" name="pl1330"/>
            <p:cNvSpPr/>
            <p:nvPr/>
          </p:nvSpPr>
          <p:spPr>
            <a:xfrm>
              <a:off x="1796006" y="502522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331" name="pl1331"/>
            <p:cNvSpPr/>
            <p:nvPr/>
          </p:nvSpPr>
          <p:spPr>
            <a:xfrm>
              <a:off x="1796006" y="511368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332" name="pl1332"/>
            <p:cNvSpPr/>
            <p:nvPr/>
          </p:nvSpPr>
          <p:spPr>
            <a:xfrm>
              <a:off x="1796006" y="4971167"/>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333" name="pl1333"/>
            <p:cNvSpPr/>
            <p:nvPr/>
          </p:nvSpPr>
          <p:spPr>
            <a:xfrm>
              <a:off x="1796006"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334" name="pl1334"/>
            <p:cNvSpPr/>
            <p:nvPr/>
          </p:nvSpPr>
          <p:spPr>
            <a:xfrm>
              <a:off x="1796006"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335" name="pl1335"/>
            <p:cNvSpPr/>
            <p:nvPr/>
          </p:nvSpPr>
          <p:spPr>
            <a:xfrm>
              <a:off x="1796006"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336" name="pl1336"/>
            <p:cNvSpPr/>
            <p:nvPr/>
          </p:nvSpPr>
          <p:spPr>
            <a:xfrm>
              <a:off x="1796006"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337" name="pl1337"/>
            <p:cNvSpPr/>
            <p:nvPr/>
          </p:nvSpPr>
          <p:spPr>
            <a:xfrm>
              <a:off x="1796006"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8" name="pl1338"/>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9" name="pl1339"/>
            <p:cNvSpPr/>
            <p:nvPr/>
          </p:nvSpPr>
          <p:spPr>
            <a:xfrm>
              <a:off x="1796006"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0" name="pl1340"/>
            <p:cNvSpPr/>
            <p:nvPr/>
          </p:nvSpPr>
          <p:spPr>
            <a:xfrm>
              <a:off x="1796006"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341" name="pl1341"/>
            <p:cNvSpPr/>
            <p:nvPr/>
          </p:nvSpPr>
          <p:spPr>
            <a:xfrm>
              <a:off x="1796006" y="512842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342" name="pl1342"/>
            <p:cNvSpPr/>
            <p:nvPr/>
          </p:nvSpPr>
          <p:spPr>
            <a:xfrm>
              <a:off x="1796006" y="508911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343" name="pl1343"/>
            <p:cNvSpPr/>
            <p:nvPr/>
          </p:nvSpPr>
          <p:spPr>
            <a:xfrm>
              <a:off x="1796006" y="503996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344" name="pl1344"/>
            <p:cNvSpPr/>
            <p:nvPr/>
          </p:nvSpPr>
          <p:spPr>
            <a:xfrm>
              <a:off x="1796006" y="4995739"/>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345" name="pl1345"/>
            <p:cNvSpPr/>
            <p:nvPr/>
          </p:nvSpPr>
          <p:spPr>
            <a:xfrm>
              <a:off x="1796006"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346" name="pl1346"/>
            <p:cNvSpPr/>
            <p:nvPr/>
          </p:nvSpPr>
          <p:spPr>
            <a:xfrm>
              <a:off x="1796006"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40651" cap="flat">
              <a:solidFill>
                <a:srgbClr val="000000">
                  <a:alpha val="100000"/>
                </a:srgbClr>
              </a:solidFill>
              <a:prstDash val="solid"/>
              <a:round/>
            </a:ln>
          </p:spPr>
          <p:txBody>
            <a:bodyPr/>
            <a:lstStyle/>
            <a:p/>
          </p:txBody>
        </p:sp>
        <p:sp>
          <p:nvSpPr>
            <p:cNvPr id="1347" name="pl1347"/>
            <p:cNvSpPr/>
            <p:nvPr/>
          </p:nvSpPr>
          <p:spPr>
            <a:xfrm>
              <a:off x="1796006"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EF67EC">
                  <a:alpha val="100000"/>
                </a:srgbClr>
              </a:solidFill>
              <a:prstDash val="solid"/>
              <a:round/>
            </a:ln>
          </p:spPr>
          <p:txBody>
            <a:bodyPr/>
            <a:lstStyle/>
            <a:p/>
          </p:txBody>
        </p:sp>
        <p:sp>
          <p:nvSpPr>
            <p:cNvPr id="1348" name="pl1348"/>
            <p:cNvSpPr/>
            <p:nvPr/>
          </p:nvSpPr>
          <p:spPr>
            <a:xfrm>
              <a:off x="1751164"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349" name="tx1349"/>
            <p:cNvSpPr/>
            <p:nvPr/>
          </p:nvSpPr>
          <p:spPr>
            <a:xfrm>
              <a:off x="1765861"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50" name="tx1350"/>
            <p:cNvSpPr/>
            <p:nvPr/>
          </p:nvSpPr>
          <p:spPr>
            <a:xfrm>
              <a:off x="1945230"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51" name="tx1351"/>
            <p:cNvSpPr/>
            <p:nvPr/>
          </p:nvSpPr>
          <p:spPr>
            <a:xfrm>
              <a:off x="2124599" y="49504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352" name="tx1352"/>
            <p:cNvSpPr/>
            <p:nvPr/>
          </p:nvSpPr>
          <p:spPr>
            <a:xfrm>
              <a:off x="2303969" y="49504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353" name="tx1353"/>
            <p:cNvSpPr/>
            <p:nvPr/>
          </p:nvSpPr>
          <p:spPr>
            <a:xfrm>
              <a:off x="2483338"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54" name="tx1354"/>
            <p:cNvSpPr/>
            <p:nvPr/>
          </p:nvSpPr>
          <p:spPr>
            <a:xfrm>
              <a:off x="2662707"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55" name="rc1355"/>
            <p:cNvSpPr/>
            <p:nvPr/>
          </p:nvSpPr>
          <p:spPr>
            <a:xfrm>
              <a:off x="1751164" y="5439416"/>
              <a:ext cx="986530" cy="367596"/>
            </a:xfrm>
            <a:prstGeom prst="rect">
              <a:avLst/>
            </a:prstGeom>
            <a:solidFill>
              <a:srgbClr val="EBEBEB">
                <a:alpha val="100000"/>
              </a:srgbClr>
            </a:solidFill>
          </p:spPr>
          <p:txBody>
            <a:bodyPr/>
            <a:lstStyle/>
            <a:p/>
          </p:txBody>
        </p:sp>
        <p:sp>
          <p:nvSpPr>
            <p:cNvPr id="1356" name="pl1356"/>
            <p:cNvSpPr/>
            <p:nvPr/>
          </p:nvSpPr>
          <p:spPr>
            <a:xfrm>
              <a:off x="1751164" y="57288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57" name="pl1357"/>
            <p:cNvSpPr/>
            <p:nvPr/>
          </p:nvSpPr>
          <p:spPr>
            <a:xfrm>
              <a:off x="1751164" y="56060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58" name="pl1358"/>
            <p:cNvSpPr/>
            <p:nvPr/>
          </p:nvSpPr>
          <p:spPr>
            <a:xfrm>
              <a:off x="1751164" y="54831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59" name="pl1359"/>
            <p:cNvSpPr/>
            <p:nvPr/>
          </p:nvSpPr>
          <p:spPr>
            <a:xfrm>
              <a:off x="188569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0" name="pl1360"/>
            <p:cNvSpPr/>
            <p:nvPr/>
          </p:nvSpPr>
          <p:spPr>
            <a:xfrm>
              <a:off x="206506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1" name="pl1361"/>
            <p:cNvSpPr/>
            <p:nvPr/>
          </p:nvSpPr>
          <p:spPr>
            <a:xfrm>
              <a:off x="22444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2" name="pl1362"/>
            <p:cNvSpPr/>
            <p:nvPr/>
          </p:nvSpPr>
          <p:spPr>
            <a:xfrm>
              <a:off x="24237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3" name="pl1363"/>
            <p:cNvSpPr/>
            <p:nvPr/>
          </p:nvSpPr>
          <p:spPr>
            <a:xfrm>
              <a:off x="260316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4" name="pl1364"/>
            <p:cNvSpPr/>
            <p:nvPr/>
          </p:nvSpPr>
          <p:spPr>
            <a:xfrm>
              <a:off x="1751164"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65" name="pl1365"/>
            <p:cNvSpPr/>
            <p:nvPr/>
          </p:nvSpPr>
          <p:spPr>
            <a:xfrm>
              <a:off x="1751164" y="56674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66" name="pl1366"/>
            <p:cNvSpPr/>
            <p:nvPr/>
          </p:nvSpPr>
          <p:spPr>
            <a:xfrm>
              <a:off x="1751164" y="55445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67" name="pl1367"/>
            <p:cNvSpPr/>
            <p:nvPr/>
          </p:nvSpPr>
          <p:spPr>
            <a:xfrm>
              <a:off x="179600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68" name="pl1368"/>
            <p:cNvSpPr/>
            <p:nvPr/>
          </p:nvSpPr>
          <p:spPr>
            <a:xfrm>
              <a:off x="197537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69" name="pl1369"/>
            <p:cNvSpPr/>
            <p:nvPr/>
          </p:nvSpPr>
          <p:spPr>
            <a:xfrm>
              <a:off x="215474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0" name="pl1370"/>
            <p:cNvSpPr/>
            <p:nvPr/>
          </p:nvSpPr>
          <p:spPr>
            <a:xfrm>
              <a:off x="233411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1" name="pl1371"/>
            <p:cNvSpPr/>
            <p:nvPr/>
          </p:nvSpPr>
          <p:spPr>
            <a:xfrm>
              <a:off x="25134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2" name="pl1372"/>
            <p:cNvSpPr/>
            <p:nvPr/>
          </p:nvSpPr>
          <p:spPr>
            <a:xfrm>
              <a:off x="26928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3" name="pl1373"/>
            <p:cNvSpPr/>
            <p:nvPr/>
          </p:nvSpPr>
          <p:spPr>
            <a:xfrm>
              <a:off x="1796006" y="5770647"/>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374" name="pl1374"/>
            <p:cNvSpPr/>
            <p:nvPr/>
          </p:nvSpPr>
          <p:spPr>
            <a:xfrm>
              <a:off x="1796006" y="574116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40651" cap="flat">
              <a:solidFill>
                <a:srgbClr val="BEBEBE">
                  <a:alpha val="69803"/>
                </a:srgbClr>
              </a:solidFill>
              <a:prstDash val="solid"/>
              <a:round/>
            </a:ln>
          </p:spPr>
          <p:txBody>
            <a:bodyPr/>
            <a:lstStyle/>
            <a:p/>
          </p:txBody>
        </p:sp>
        <p:sp>
          <p:nvSpPr>
            <p:cNvPr id="1375" name="pl1375"/>
            <p:cNvSpPr/>
            <p:nvPr/>
          </p:nvSpPr>
          <p:spPr>
            <a:xfrm>
              <a:off x="1796006" y="5785390"/>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376" name="pl1376"/>
            <p:cNvSpPr/>
            <p:nvPr/>
          </p:nvSpPr>
          <p:spPr>
            <a:xfrm>
              <a:off x="1796006" y="571658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377" name="pl1377"/>
            <p:cNvSpPr/>
            <p:nvPr/>
          </p:nvSpPr>
          <p:spPr>
            <a:xfrm>
              <a:off x="1796006" y="5721503"/>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378" name="pl1378"/>
            <p:cNvSpPr/>
            <p:nvPr/>
          </p:nvSpPr>
          <p:spPr>
            <a:xfrm>
              <a:off x="1796006"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379" name="pl1379"/>
            <p:cNvSpPr/>
            <p:nvPr/>
          </p:nvSpPr>
          <p:spPr>
            <a:xfrm>
              <a:off x="1796006" y="575098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380" name="pl1380"/>
            <p:cNvSpPr/>
            <p:nvPr/>
          </p:nvSpPr>
          <p:spPr>
            <a:xfrm>
              <a:off x="1796006" y="570184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381" name="pl1381"/>
            <p:cNvSpPr/>
            <p:nvPr/>
          </p:nvSpPr>
          <p:spPr>
            <a:xfrm>
              <a:off x="1796006" y="573133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382" name="pl1382"/>
            <p:cNvSpPr/>
            <p:nvPr/>
          </p:nvSpPr>
          <p:spPr>
            <a:xfrm>
              <a:off x="1796006" y="573133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383" name="pl1383"/>
            <p:cNvSpPr/>
            <p:nvPr/>
          </p:nvSpPr>
          <p:spPr>
            <a:xfrm>
              <a:off x="1796006"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384" name="pl1384"/>
            <p:cNvSpPr/>
            <p:nvPr/>
          </p:nvSpPr>
          <p:spPr>
            <a:xfrm>
              <a:off x="1796006" y="5785390"/>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385" name="pl1385"/>
            <p:cNvSpPr/>
            <p:nvPr/>
          </p:nvSpPr>
          <p:spPr>
            <a:xfrm>
              <a:off x="1796006" y="5770647"/>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386" name="pl1386"/>
            <p:cNvSpPr/>
            <p:nvPr/>
          </p:nvSpPr>
          <p:spPr>
            <a:xfrm>
              <a:off x="1796006" y="5687102"/>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387" name="pl1387"/>
            <p:cNvSpPr/>
            <p:nvPr/>
          </p:nvSpPr>
          <p:spPr>
            <a:xfrm>
              <a:off x="1796006" y="5770647"/>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388" name="pl1388"/>
            <p:cNvSpPr/>
            <p:nvPr/>
          </p:nvSpPr>
          <p:spPr>
            <a:xfrm>
              <a:off x="1796006" y="557898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389" name="pl1389"/>
            <p:cNvSpPr/>
            <p:nvPr/>
          </p:nvSpPr>
          <p:spPr>
            <a:xfrm>
              <a:off x="1796006" y="571658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390" name="pl1390"/>
            <p:cNvSpPr/>
            <p:nvPr/>
          </p:nvSpPr>
          <p:spPr>
            <a:xfrm>
              <a:off x="1796006" y="575098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391" name="pl1391"/>
            <p:cNvSpPr/>
            <p:nvPr/>
          </p:nvSpPr>
          <p:spPr>
            <a:xfrm>
              <a:off x="1796006" y="578047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392" name="pl1392"/>
            <p:cNvSpPr/>
            <p:nvPr/>
          </p:nvSpPr>
          <p:spPr>
            <a:xfrm>
              <a:off x="1796006" y="5746075"/>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393" name="pl1393"/>
            <p:cNvSpPr/>
            <p:nvPr/>
          </p:nvSpPr>
          <p:spPr>
            <a:xfrm>
              <a:off x="1796006" y="567727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394" name="pl1394"/>
            <p:cNvSpPr/>
            <p:nvPr/>
          </p:nvSpPr>
          <p:spPr>
            <a:xfrm>
              <a:off x="1796006" y="574116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395" name="pl1395"/>
            <p:cNvSpPr/>
            <p:nvPr/>
          </p:nvSpPr>
          <p:spPr>
            <a:xfrm>
              <a:off x="1796006"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396" name="pl1396"/>
            <p:cNvSpPr/>
            <p:nvPr/>
          </p:nvSpPr>
          <p:spPr>
            <a:xfrm>
              <a:off x="1796006" y="574116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397" name="pl1397"/>
            <p:cNvSpPr/>
            <p:nvPr/>
          </p:nvSpPr>
          <p:spPr>
            <a:xfrm>
              <a:off x="1796006" y="5746075"/>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398" name="pl1398"/>
            <p:cNvSpPr/>
            <p:nvPr/>
          </p:nvSpPr>
          <p:spPr>
            <a:xfrm>
              <a:off x="1796006" y="5721503"/>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399" name="pl1399"/>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0" name="pl1400"/>
            <p:cNvSpPr/>
            <p:nvPr/>
          </p:nvSpPr>
          <p:spPr>
            <a:xfrm>
              <a:off x="1796006" y="570184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401" name="pl1401"/>
            <p:cNvSpPr/>
            <p:nvPr/>
          </p:nvSpPr>
          <p:spPr>
            <a:xfrm>
              <a:off x="1796006" y="577556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402" name="pl1402"/>
            <p:cNvSpPr/>
            <p:nvPr/>
          </p:nvSpPr>
          <p:spPr>
            <a:xfrm>
              <a:off x="1796006" y="578047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403" name="pl1403"/>
            <p:cNvSpPr/>
            <p:nvPr/>
          </p:nvSpPr>
          <p:spPr>
            <a:xfrm>
              <a:off x="1796006" y="5760818"/>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404" name="pl1404"/>
            <p:cNvSpPr/>
            <p:nvPr/>
          </p:nvSpPr>
          <p:spPr>
            <a:xfrm>
              <a:off x="1796006" y="5647787"/>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405" name="pl1405"/>
            <p:cNvSpPr/>
            <p:nvPr/>
          </p:nvSpPr>
          <p:spPr>
            <a:xfrm>
              <a:off x="1796006" y="578539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6" name="pl1406"/>
            <p:cNvSpPr/>
            <p:nvPr/>
          </p:nvSpPr>
          <p:spPr>
            <a:xfrm>
              <a:off x="1796006" y="577556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407" name="pl1407"/>
            <p:cNvSpPr/>
            <p:nvPr/>
          </p:nvSpPr>
          <p:spPr>
            <a:xfrm>
              <a:off x="1796006" y="5785390"/>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408" name="pl1408"/>
            <p:cNvSpPr/>
            <p:nvPr/>
          </p:nvSpPr>
          <p:spPr>
            <a:xfrm>
              <a:off x="1796006" y="570184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409" name="pl1409"/>
            <p:cNvSpPr/>
            <p:nvPr/>
          </p:nvSpPr>
          <p:spPr>
            <a:xfrm>
              <a:off x="1796006" y="578539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0" name="pl1410"/>
            <p:cNvSpPr/>
            <p:nvPr/>
          </p:nvSpPr>
          <p:spPr>
            <a:xfrm>
              <a:off x="1796006" y="5736246"/>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411" name="pl1411"/>
            <p:cNvSpPr/>
            <p:nvPr/>
          </p:nvSpPr>
          <p:spPr>
            <a:xfrm>
              <a:off x="1796006" y="566744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412" name="pl1412"/>
            <p:cNvSpPr/>
            <p:nvPr/>
          </p:nvSpPr>
          <p:spPr>
            <a:xfrm>
              <a:off x="1796006" y="5721503"/>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413" name="pl1413"/>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4" name="pl1414"/>
            <p:cNvSpPr/>
            <p:nvPr/>
          </p:nvSpPr>
          <p:spPr>
            <a:xfrm>
              <a:off x="1796006" y="575590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415" name="pl1415"/>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6" name="pl1416"/>
            <p:cNvSpPr/>
            <p:nvPr/>
          </p:nvSpPr>
          <p:spPr>
            <a:xfrm>
              <a:off x="1796006" y="574116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417" name="pl1417"/>
            <p:cNvSpPr/>
            <p:nvPr/>
          </p:nvSpPr>
          <p:spPr>
            <a:xfrm>
              <a:off x="1796006" y="5711674"/>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418" name="pl1418"/>
            <p:cNvSpPr/>
            <p:nvPr/>
          </p:nvSpPr>
          <p:spPr>
            <a:xfrm>
              <a:off x="1796006" y="567727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419" name="pl1419"/>
            <p:cNvSpPr/>
            <p:nvPr/>
          </p:nvSpPr>
          <p:spPr>
            <a:xfrm>
              <a:off x="1796006" y="576573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420" name="pl1420"/>
            <p:cNvSpPr/>
            <p:nvPr/>
          </p:nvSpPr>
          <p:spPr>
            <a:xfrm>
              <a:off x="1796006" y="567727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421" name="pl1421"/>
            <p:cNvSpPr/>
            <p:nvPr/>
          </p:nvSpPr>
          <p:spPr>
            <a:xfrm>
              <a:off x="1796006" y="576573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422" name="pl1422"/>
            <p:cNvSpPr/>
            <p:nvPr/>
          </p:nvSpPr>
          <p:spPr>
            <a:xfrm>
              <a:off x="1796006" y="5623215"/>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423" name="pl1423"/>
            <p:cNvSpPr/>
            <p:nvPr/>
          </p:nvSpPr>
          <p:spPr>
            <a:xfrm>
              <a:off x="1796006" y="576573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424" name="pl1424"/>
            <p:cNvSpPr/>
            <p:nvPr/>
          </p:nvSpPr>
          <p:spPr>
            <a:xfrm>
              <a:off x="1796006" y="576573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425" name="pl1425"/>
            <p:cNvSpPr/>
            <p:nvPr/>
          </p:nvSpPr>
          <p:spPr>
            <a:xfrm>
              <a:off x="1796006" y="5770647"/>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426" name="pl1426"/>
            <p:cNvSpPr/>
            <p:nvPr/>
          </p:nvSpPr>
          <p:spPr>
            <a:xfrm>
              <a:off x="1796006" y="571658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427" name="pl1427"/>
            <p:cNvSpPr/>
            <p:nvPr/>
          </p:nvSpPr>
          <p:spPr>
            <a:xfrm>
              <a:off x="1796006" y="5770647"/>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8" name="pl1428"/>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9" name="pl1429"/>
            <p:cNvSpPr/>
            <p:nvPr/>
          </p:nvSpPr>
          <p:spPr>
            <a:xfrm>
              <a:off x="1796006" y="578047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0" name="pl1430"/>
            <p:cNvSpPr/>
            <p:nvPr/>
          </p:nvSpPr>
          <p:spPr>
            <a:xfrm>
              <a:off x="1796006" y="5785390"/>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431" name="pl1431"/>
            <p:cNvSpPr/>
            <p:nvPr/>
          </p:nvSpPr>
          <p:spPr>
            <a:xfrm>
              <a:off x="1796006" y="578047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432" name="pl1432"/>
            <p:cNvSpPr/>
            <p:nvPr/>
          </p:nvSpPr>
          <p:spPr>
            <a:xfrm>
              <a:off x="1796006" y="574116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433" name="pl1433"/>
            <p:cNvSpPr/>
            <p:nvPr/>
          </p:nvSpPr>
          <p:spPr>
            <a:xfrm>
              <a:off x="1796006" y="569201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434" name="pl1434"/>
            <p:cNvSpPr/>
            <p:nvPr/>
          </p:nvSpPr>
          <p:spPr>
            <a:xfrm>
              <a:off x="1796006" y="5647787"/>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435" name="pl1435"/>
            <p:cNvSpPr/>
            <p:nvPr/>
          </p:nvSpPr>
          <p:spPr>
            <a:xfrm>
              <a:off x="1796006" y="5770647"/>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436" name="pl1436"/>
            <p:cNvSpPr/>
            <p:nvPr/>
          </p:nvSpPr>
          <p:spPr>
            <a:xfrm>
              <a:off x="1796006" y="574116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40651" cap="flat">
              <a:solidFill>
                <a:srgbClr val="000000">
                  <a:alpha val="100000"/>
                </a:srgbClr>
              </a:solidFill>
              <a:prstDash val="solid"/>
              <a:round/>
            </a:ln>
          </p:spPr>
          <p:txBody>
            <a:bodyPr/>
            <a:lstStyle/>
            <a:p/>
          </p:txBody>
        </p:sp>
        <p:sp>
          <p:nvSpPr>
            <p:cNvPr id="1437" name="pl1437"/>
            <p:cNvSpPr/>
            <p:nvPr/>
          </p:nvSpPr>
          <p:spPr>
            <a:xfrm>
              <a:off x="1796006" y="574116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FF6A98">
                  <a:alpha val="100000"/>
                </a:srgbClr>
              </a:solidFill>
              <a:prstDash val="solid"/>
              <a:round/>
            </a:ln>
          </p:spPr>
          <p:txBody>
            <a:bodyPr/>
            <a:lstStyle/>
            <a:p/>
          </p:txBody>
        </p:sp>
        <p:sp>
          <p:nvSpPr>
            <p:cNvPr id="1438" name="pl1438"/>
            <p:cNvSpPr/>
            <p:nvPr/>
          </p:nvSpPr>
          <p:spPr>
            <a:xfrm>
              <a:off x="1751164"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439" name="tx1439"/>
            <p:cNvSpPr/>
            <p:nvPr/>
          </p:nvSpPr>
          <p:spPr>
            <a:xfrm>
              <a:off x="1735716" y="557656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440" name="tx1440"/>
            <p:cNvSpPr/>
            <p:nvPr/>
          </p:nvSpPr>
          <p:spPr>
            <a:xfrm>
              <a:off x="1945230" y="559395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441" name="tx1441"/>
            <p:cNvSpPr/>
            <p:nvPr/>
          </p:nvSpPr>
          <p:spPr>
            <a:xfrm>
              <a:off x="2124599" y="560769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442" name="tx1442"/>
            <p:cNvSpPr/>
            <p:nvPr/>
          </p:nvSpPr>
          <p:spPr>
            <a:xfrm>
              <a:off x="2303969" y="56025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443" name="tx1443"/>
            <p:cNvSpPr/>
            <p:nvPr/>
          </p:nvSpPr>
          <p:spPr>
            <a:xfrm>
              <a:off x="2483338" y="55863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444" name="tx1444"/>
            <p:cNvSpPr/>
            <p:nvPr/>
          </p:nvSpPr>
          <p:spPr>
            <a:xfrm>
              <a:off x="2662707" y="56025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445" name="rc1445"/>
            <p:cNvSpPr/>
            <p:nvPr/>
          </p:nvSpPr>
          <p:spPr>
            <a:xfrm>
              <a:off x="2807283" y="875080"/>
              <a:ext cx="986530" cy="367596"/>
            </a:xfrm>
            <a:prstGeom prst="rect">
              <a:avLst/>
            </a:prstGeom>
            <a:solidFill>
              <a:srgbClr val="EBEBEB">
                <a:alpha val="100000"/>
              </a:srgbClr>
            </a:solidFill>
          </p:spPr>
          <p:txBody>
            <a:bodyPr/>
            <a:lstStyle/>
            <a:p/>
          </p:txBody>
        </p:sp>
        <p:sp>
          <p:nvSpPr>
            <p:cNvPr id="1446" name="pl1446"/>
            <p:cNvSpPr/>
            <p:nvPr/>
          </p:nvSpPr>
          <p:spPr>
            <a:xfrm>
              <a:off x="2807283" y="116453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7" name="pl1447"/>
            <p:cNvSpPr/>
            <p:nvPr/>
          </p:nvSpPr>
          <p:spPr>
            <a:xfrm>
              <a:off x="2807283" y="1041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8" name="pl1448"/>
            <p:cNvSpPr/>
            <p:nvPr/>
          </p:nvSpPr>
          <p:spPr>
            <a:xfrm>
              <a:off x="2807283" y="9188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9" name="pl1449"/>
            <p:cNvSpPr/>
            <p:nvPr/>
          </p:nvSpPr>
          <p:spPr>
            <a:xfrm>
              <a:off x="294181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0" name="pl1450"/>
            <p:cNvSpPr/>
            <p:nvPr/>
          </p:nvSpPr>
          <p:spPr>
            <a:xfrm>
              <a:off x="31211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1" name="pl1451"/>
            <p:cNvSpPr/>
            <p:nvPr/>
          </p:nvSpPr>
          <p:spPr>
            <a:xfrm>
              <a:off x="33005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2" name="pl1452"/>
            <p:cNvSpPr/>
            <p:nvPr/>
          </p:nvSpPr>
          <p:spPr>
            <a:xfrm>
              <a:off x="347991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3" name="pl1453"/>
            <p:cNvSpPr/>
            <p:nvPr/>
          </p:nvSpPr>
          <p:spPr>
            <a:xfrm>
              <a:off x="36592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4" name="pl1454"/>
            <p:cNvSpPr/>
            <p:nvPr/>
          </p:nvSpPr>
          <p:spPr>
            <a:xfrm>
              <a:off x="2807283"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5" name="pl1455"/>
            <p:cNvSpPr/>
            <p:nvPr/>
          </p:nvSpPr>
          <p:spPr>
            <a:xfrm>
              <a:off x="2807283" y="11031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6" name="pl1456"/>
            <p:cNvSpPr/>
            <p:nvPr/>
          </p:nvSpPr>
          <p:spPr>
            <a:xfrm>
              <a:off x="2807283" y="9802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7" name="pl1457"/>
            <p:cNvSpPr/>
            <p:nvPr/>
          </p:nvSpPr>
          <p:spPr>
            <a:xfrm>
              <a:off x="28521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8" name="pl1458"/>
            <p:cNvSpPr/>
            <p:nvPr/>
          </p:nvSpPr>
          <p:spPr>
            <a:xfrm>
              <a:off x="30314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32108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33902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1" name="pl1461"/>
            <p:cNvSpPr/>
            <p:nvPr/>
          </p:nvSpPr>
          <p:spPr>
            <a:xfrm>
              <a:off x="35696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2" name="pl1462"/>
            <p:cNvSpPr/>
            <p:nvPr/>
          </p:nvSpPr>
          <p:spPr>
            <a:xfrm>
              <a:off x="374897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3" name="pl1463"/>
            <p:cNvSpPr/>
            <p:nvPr/>
          </p:nvSpPr>
          <p:spPr>
            <a:xfrm>
              <a:off x="2852125"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464" name="pl1464"/>
            <p:cNvSpPr/>
            <p:nvPr/>
          </p:nvSpPr>
          <p:spPr>
            <a:xfrm>
              <a:off x="2852125"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40651" cap="flat">
              <a:solidFill>
                <a:srgbClr val="BEBEBE">
                  <a:alpha val="69803"/>
                </a:srgbClr>
              </a:solidFill>
              <a:prstDash val="solid"/>
              <a:round/>
            </a:ln>
          </p:spPr>
          <p:txBody>
            <a:bodyPr/>
            <a:lstStyle/>
            <a:p/>
          </p:txBody>
        </p:sp>
        <p:sp>
          <p:nvSpPr>
            <p:cNvPr id="1465" name="pl1465"/>
            <p:cNvSpPr/>
            <p:nvPr/>
          </p:nvSpPr>
          <p:spPr>
            <a:xfrm>
              <a:off x="2852125"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466" name="pl1466"/>
            <p:cNvSpPr/>
            <p:nvPr/>
          </p:nvSpPr>
          <p:spPr>
            <a:xfrm>
              <a:off x="2852125"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467" name="pl1467"/>
            <p:cNvSpPr/>
            <p:nvPr/>
          </p:nvSpPr>
          <p:spPr>
            <a:xfrm>
              <a:off x="2852125"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468" name="pl1468"/>
            <p:cNvSpPr/>
            <p:nvPr/>
          </p:nvSpPr>
          <p:spPr>
            <a:xfrm>
              <a:off x="2852125"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469" name="pl1469"/>
            <p:cNvSpPr/>
            <p:nvPr/>
          </p:nvSpPr>
          <p:spPr>
            <a:xfrm>
              <a:off x="2852125"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470" name="pl1470"/>
            <p:cNvSpPr/>
            <p:nvPr/>
          </p:nvSpPr>
          <p:spPr>
            <a:xfrm>
              <a:off x="2852125"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471" name="pl1471"/>
            <p:cNvSpPr/>
            <p:nvPr/>
          </p:nvSpPr>
          <p:spPr>
            <a:xfrm>
              <a:off x="2852125"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472" name="pl1472"/>
            <p:cNvSpPr/>
            <p:nvPr/>
          </p:nvSpPr>
          <p:spPr>
            <a:xfrm>
              <a:off x="2852125"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473" name="pl1473"/>
            <p:cNvSpPr/>
            <p:nvPr/>
          </p:nvSpPr>
          <p:spPr>
            <a:xfrm>
              <a:off x="2852125"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474" name="pl1474"/>
            <p:cNvSpPr/>
            <p:nvPr/>
          </p:nvSpPr>
          <p:spPr>
            <a:xfrm>
              <a:off x="2852125" y="1221053"/>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475" name="pl1475"/>
            <p:cNvSpPr/>
            <p:nvPr/>
          </p:nvSpPr>
          <p:spPr>
            <a:xfrm>
              <a:off x="2852125" y="120631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476" name="pl1476"/>
            <p:cNvSpPr/>
            <p:nvPr/>
          </p:nvSpPr>
          <p:spPr>
            <a:xfrm>
              <a:off x="2852125" y="1122765"/>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477" name="pl1477"/>
            <p:cNvSpPr/>
            <p:nvPr/>
          </p:nvSpPr>
          <p:spPr>
            <a:xfrm>
              <a:off x="2852125" y="120631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478" name="pl1478"/>
            <p:cNvSpPr/>
            <p:nvPr/>
          </p:nvSpPr>
          <p:spPr>
            <a:xfrm>
              <a:off x="2852125" y="101464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479" name="pl1479"/>
            <p:cNvSpPr/>
            <p:nvPr/>
          </p:nvSpPr>
          <p:spPr>
            <a:xfrm>
              <a:off x="2852125" y="115225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480" name="pl1480"/>
            <p:cNvSpPr/>
            <p:nvPr/>
          </p:nvSpPr>
          <p:spPr>
            <a:xfrm>
              <a:off x="2852125" y="1186652"/>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481" name="pl1481"/>
            <p:cNvSpPr/>
            <p:nvPr/>
          </p:nvSpPr>
          <p:spPr>
            <a:xfrm>
              <a:off x="2852125" y="121613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482" name="pl1482"/>
            <p:cNvSpPr/>
            <p:nvPr/>
          </p:nvSpPr>
          <p:spPr>
            <a:xfrm>
              <a:off x="2852125" y="118173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483" name="pl1483"/>
            <p:cNvSpPr/>
            <p:nvPr/>
          </p:nvSpPr>
          <p:spPr>
            <a:xfrm>
              <a:off x="2852125" y="1112936"/>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484" name="pl1484"/>
            <p:cNvSpPr/>
            <p:nvPr/>
          </p:nvSpPr>
          <p:spPr>
            <a:xfrm>
              <a:off x="2852125" y="117682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485" name="pl1485"/>
            <p:cNvSpPr/>
            <p:nvPr/>
          </p:nvSpPr>
          <p:spPr>
            <a:xfrm>
              <a:off x="2852125"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486" name="pl1486"/>
            <p:cNvSpPr/>
            <p:nvPr/>
          </p:nvSpPr>
          <p:spPr>
            <a:xfrm>
              <a:off x="2852125" y="117682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487" name="pl1487"/>
            <p:cNvSpPr/>
            <p:nvPr/>
          </p:nvSpPr>
          <p:spPr>
            <a:xfrm>
              <a:off x="2852125" y="118173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488" name="pl1488"/>
            <p:cNvSpPr/>
            <p:nvPr/>
          </p:nvSpPr>
          <p:spPr>
            <a:xfrm>
              <a:off x="2852125" y="115716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489" name="pl1489"/>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0" name="pl1490"/>
            <p:cNvSpPr/>
            <p:nvPr/>
          </p:nvSpPr>
          <p:spPr>
            <a:xfrm>
              <a:off x="2852125" y="1137508"/>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491" name="pl1491"/>
            <p:cNvSpPr/>
            <p:nvPr/>
          </p:nvSpPr>
          <p:spPr>
            <a:xfrm>
              <a:off x="2852125" y="1211224"/>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492" name="pl1492"/>
            <p:cNvSpPr/>
            <p:nvPr/>
          </p:nvSpPr>
          <p:spPr>
            <a:xfrm>
              <a:off x="2852125" y="121613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493" name="pl1493"/>
            <p:cNvSpPr/>
            <p:nvPr/>
          </p:nvSpPr>
          <p:spPr>
            <a:xfrm>
              <a:off x="2852125" y="1196481"/>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494" name="pl1494"/>
            <p:cNvSpPr/>
            <p:nvPr/>
          </p:nvSpPr>
          <p:spPr>
            <a:xfrm>
              <a:off x="2852125" y="1083450"/>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495" name="pl1495"/>
            <p:cNvSpPr/>
            <p:nvPr/>
          </p:nvSpPr>
          <p:spPr>
            <a:xfrm>
              <a:off x="2852125"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6" name="pl1496"/>
            <p:cNvSpPr/>
            <p:nvPr/>
          </p:nvSpPr>
          <p:spPr>
            <a:xfrm>
              <a:off x="2852125" y="1211224"/>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497" name="pl1497"/>
            <p:cNvSpPr/>
            <p:nvPr/>
          </p:nvSpPr>
          <p:spPr>
            <a:xfrm>
              <a:off x="2852125" y="1221053"/>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498" name="pl1498"/>
            <p:cNvSpPr/>
            <p:nvPr/>
          </p:nvSpPr>
          <p:spPr>
            <a:xfrm>
              <a:off x="2852125" y="1137508"/>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499" name="pl1499"/>
            <p:cNvSpPr/>
            <p:nvPr/>
          </p:nvSpPr>
          <p:spPr>
            <a:xfrm>
              <a:off x="2852125"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0" name="pl1500"/>
            <p:cNvSpPr/>
            <p:nvPr/>
          </p:nvSpPr>
          <p:spPr>
            <a:xfrm>
              <a:off x="2852125" y="1171909"/>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501" name="pl1501"/>
            <p:cNvSpPr/>
            <p:nvPr/>
          </p:nvSpPr>
          <p:spPr>
            <a:xfrm>
              <a:off x="2852125" y="110310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502" name="pl1502"/>
            <p:cNvSpPr/>
            <p:nvPr/>
          </p:nvSpPr>
          <p:spPr>
            <a:xfrm>
              <a:off x="2852125" y="115716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503" name="pl1503"/>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4" name="pl1504"/>
            <p:cNvSpPr/>
            <p:nvPr/>
          </p:nvSpPr>
          <p:spPr>
            <a:xfrm>
              <a:off x="2852125" y="119156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505" name="pl1505"/>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6" name="pl1506"/>
            <p:cNvSpPr/>
            <p:nvPr/>
          </p:nvSpPr>
          <p:spPr>
            <a:xfrm>
              <a:off x="2852125" y="117682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507" name="pl1507"/>
            <p:cNvSpPr/>
            <p:nvPr/>
          </p:nvSpPr>
          <p:spPr>
            <a:xfrm>
              <a:off x="2852125" y="1147337"/>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508" name="pl1508"/>
            <p:cNvSpPr/>
            <p:nvPr/>
          </p:nvSpPr>
          <p:spPr>
            <a:xfrm>
              <a:off x="2852125" y="1112936"/>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509" name="pl1509"/>
            <p:cNvSpPr/>
            <p:nvPr/>
          </p:nvSpPr>
          <p:spPr>
            <a:xfrm>
              <a:off x="2852125" y="120139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510" name="pl1510"/>
            <p:cNvSpPr/>
            <p:nvPr/>
          </p:nvSpPr>
          <p:spPr>
            <a:xfrm>
              <a:off x="2852125" y="1112936"/>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511" name="pl1511"/>
            <p:cNvSpPr/>
            <p:nvPr/>
          </p:nvSpPr>
          <p:spPr>
            <a:xfrm>
              <a:off x="2852125" y="120139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512" name="pl1512"/>
            <p:cNvSpPr/>
            <p:nvPr/>
          </p:nvSpPr>
          <p:spPr>
            <a:xfrm>
              <a:off x="2852125" y="1058878"/>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513" name="pl1513"/>
            <p:cNvSpPr/>
            <p:nvPr/>
          </p:nvSpPr>
          <p:spPr>
            <a:xfrm>
              <a:off x="2852125" y="120139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514" name="pl1514"/>
            <p:cNvSpPr/>
            <p:nvPr/>
          </p:nvSpPr>
          <p:spPr>
            <a:xfrm>
              <a:off x="2852125" y="120139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515" name="pl1515"/>
            <p:cNvSpPr/>
            <p:nvPr/>
          </p:nvSpPr>
          <p:spPr>
            <a:xfrm>
              <a:off x="2852125" y="120631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516" name="pl1516"/>
            <p:cNvSpPr/>
            <p:nvPr/>
          </p:nvSpPr>
          <p:spPr>
            <a:xfrm>
              <a:off x="2852125" y="115225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517" name="pl1517"/>
            <p:cNvSpPr/>
            <p:nvPr/>
          </p:nvSpPr>
          <p:spPr>
            <a:xfrm>
              <a:off x="2852125" y="120631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8" name="pl1518"/>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9" name="pl1519"/>
            <p:cNvSpPr/>
            <p:nvPr/>
          </p:nvSpPr>
          <p:spPr>
            <a:xfrm>
              <a:off x="2852125" y="121613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0" name="pl1520"/>
            <p:cNvSpPr/>
            <p:nvPr/>
          </p:nvSpPr>
          <p:spPr>
            <a:xfrm>
              <a:off x="2852125" y="1221053"/>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521" name="pl1521"/>
            <p:cNvSpPr/>
            <p:nvPr/>
          </p:nvSpPr>
          <p:spPr>
            <a:xfrm>
              <a:off x="2852125" y="121613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522" name="pl1522"/>
            <p:cNvSpPr/>
            <p:nvPr/>
          </p:nvSpPr>
          <p:spPr>
            <a:xfrm>
              <a:off x="2852125" y="117682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523" name="pl1523"/>
            <p:cNvSpPr/>
            <p:nvPr/>
          </p:nvSpPr>
          <p:spPr>
            <a:xfrm>
              <a:off x="2852125" y="112768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524" name="pl1524"/>
            <p:cNvSpPr/>
            <p:nvPr/>
          </p:nvSpPr>
          <p:spPr>
            <a:xfrm>
              <a:off x="2852125" y="1083450"/>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525" name="pl1525"/>
            <p:cNvSpPr/>
            <p:nvPr/>
          </p:nvSpPr>
          <p:spPr>
            <a:xfrm>
              <a:off x="2852125"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526" name="pl1526"/>
            <p:cNvSpPr/>
            <p:nvPr/>
          </p:nvSpPr>
          <p:spPr>
            <a:xfrm>
              <a:off x="2852125"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40651" cap="flat">
              <a:solidFill>
                <a:srgbClr val="000000">
                  <a:alpha val="100000"/>
                </a:srgbClr>
              </a:solidFill>
              <a:prstDash val="solid"/>
              <a:round/>
            </a:ln>
          </p:spPr>
          <p:txBody>
            <a:bodyPr/>
            <a:lstStyle/>
            <a:p/>
          </p:txBody>
        </p:sp>
        <p:sp>
          <p:nvSpPr>
            <p:cNvPr id="1527" name="pl1527"/>
            <p:cNvSpPr/>
            <p:nvPr/>
          </p:nvSpPr>
          <p:spPr>
            <a:xfrm>
              <a:off x="2852125"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EF7F49">
                  <a:alpha val="100000"/>
                </a:srgbClr>
              </a:solidFill>
              <a:prstDash val="solid"/>
              <a:round/>
            </a:ln>
          </p:spPr>
          <p:txBody>
            <a:bodyPr/>
            <a:lstStyle/>
            <a:p/>
          </p:txBody>
        </p:sp>
        <p:sp>
          <p:nvSpPr>
            <p:cNvPr id="1528" name="pl1528"/>
            <p:cNvSpPr/>
            <p:nvPr/>
          </p:nvSpPr>
          <p:spPr>
            <a:xfrm>
              <a:off x="2807283"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29" name="tx1529"/>
            <p:cNvSpPr/>
            <p:nvPr/>
          </p:nvSpPr>
          <p:spPr>
            <a:xfrm>
              <a:off x="2821980" y="103817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530" name="tx1530"/>
            <p:cNvSpPr/>
            <p:nvPr/>
          </p:nvSpPr>
          <p:spPr>
            <a:xfrm>
              <a:off x="3001350" y="103817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531" name="tx1531"/>
            <p:cNvSpPr/>
            <p:nvPr/>
          </p:nvSpPr>
          <p:spPr>
            <a:xfrm>
              <a:off x="3180719" y="10318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532" name="tx1532"/>
            <p:cNvSpPr/>
            <p:nvPr/>
          </p:nvSpPr>
          <p:spPr>
            <a:xfrm>
              <a:off x="3360088" y="102205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533" name="tx1533"/>
            <p:cNvSpPr/>
            <p:nvPr/>
          </p:nvSpPr>
          <p:spPr>
            <a:xfrm>
              <a:off x="3539457" y="102961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534" name="tx1534"/>
            <p:cNvSpPr/>
            <p:nvPr/>
          </p:nvSpPr>
          <p:spPr>
            <a:xfrm>
              <a:off x="3688681" y="99389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1535" name="rc1535"/>
            <p:cNvSpPr/>
            <p:nvPr/>
          </p:nvSpPr>
          <p:spPr>
            <a:xfrm>
              <a:off x="2807283" y="1527128"/>
              <a:ext cx="986530" cy="367596"/>
            </a:xfrm>
            <a:prstGeom prst="rect">
              <a:avLst/>
            </a:prstGeom>
            <a:solidFill>
              <a:srgbClr val="EBEBEB">
                <a:alpha val="100000"/>
              </a:srgbClr>
            </a:solidFill>
          </p:spPr>
          <p:txBody>
            <a:bodyPr/>
            <a:lstStyle/>
            <a:p/>
          </p:txBody>
        </p:sp>
        <p:sp>
          <p:nvSpPr>
            <p:cNvPr id="1536" name="pl1536"/>
            <p:cNvSpPr/>
            <p:nvPr/>
          </p:nvSpPr>
          <p:spPr>
            <a:xfrm>
              <a:off x="2807283" y="181658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37" name="pl1537"/>
            <p:cNvSpPr/>
            <p:nvPr/>
          </p:nvSpPr>
          <p:spPr>
            <a:xfrm>
              <a:off x="2807283" y="16937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38" name="pl1538"/>
            <p:cNvSpPr/>
            <p:nvPr/>
          </p:nvSpPr>
          <p:spPr>
            <a:xfrm>
              <a:off x="2807283" y="15708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39" name="pl1539"/>
            <p:cNvSpPr/>
            <p:nvPr/>
          </p:nvSpPr>
          <p:spPr>
            <a:xfrm>
              <a:off x="294181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0" name="pl1540"/>
            <p:cNvSpPr/>
            <p:nvPr/>
          </p:nvSpPr>
          <p:spPr>
            <a:xfrm>
              <a:off x="31211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1" name="pl1541"/>
            <p:cNvSpPr/>
            <p:nvPr/>
          </p:nvSpPr>
          <p:spPr>
            <a:xfrm>
              <a:off x="33005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2" name="pl1542"/>
            <p:cNvSpPr/>
            <p:nvPr/>
          </p:nvSpPr>
          <p:spPr>
            <a:xfrm>
              <a:off x="347991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3" name="pl1543"/>
            <p:cNvSpPr/>
            <p:nvPr/>
          </p:nvSpPr>
          <p:spPr>
            <a:xfrm>
              <a:off x="36592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4" name="pl1544"/>
            <p:cNvSpPr/>
            <p:nvPr/>
          </p:nvSpPr>
          <p:spPr>
            <a:xfrm>
              <a:off x="2807283"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45" name="pl1545"/>
            <p:cNvSpPr/>
            <p:nvPr/>
          </p:nvSpPr>
          <p:spPr>
            <a:xfrm>
              <a:off x="2807283" y="17551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46" name="pl1546"/>
            <p:cNvSpPr/>
            <p:nvPr/>
          </p:nvSpPr>
          <p:spPr>
            <a:xfrm>
              <a:off x="2807283" y="16322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47" name="pl1547"/>
            <p:cNvSpPr/>
            <p:nvPr/>
          </p:nvSpPr>
          <p:spPr>
            <a:xfrm>
              <a:off x="28521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8" name="pl1548"/>
            <p:cNvSpPr/>
            <p:nvPr/>
          </p:nvSpPr>
          <p:spPr>
            <a:xfrm>
              <a:off x="30314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9" name="pl1549"/>
            <p:cNvSpPr/>
            <p:nvPr/>
          </p:nvSpPr>
          <p:spPr>
            <a:xfrm>
              <a:off x="32108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0" name="pl1550"/>
            <p:cNvSpPr/>
            <p:nvPr/>
          </p:nvSpPr>
          <p:spPr>
            <a:xfrm>
              <a:off x="33902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1" name="pl1551"/>
            <p:cNvSpPr/>
            <p:nvPr/>
          </p:nvSpPr>
          <p:spPr>
            <a:xfrm>
              <a:off x="35696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2" name="pl1552"/>
            <p:cNvSpPr/>
            <p:nvPr/>
          </p:nvSpPr>
          <p:spPr>
            <a:xfrm>
              <a:off x="374897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3" name="pl1553"/>
            <p:cNvSpPr/>
            <p:nvPr/>
          </p:nvSpPr>
          <p:spPr>
            <a:xfrm>
              <a:off x="2852125"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554" name="pl1554"/>
            <p:cNvSpPr/>
            <p:nvPr/>
          </p:nvSpPr>
          <p:spPr>
            <a:xfrm>
              <a:off x="2852125"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40651" cap="flat">
              <a:solidFill>
                <a:srgbClr val="BEBEBE">
                  <a:alpha val="69803"/>
                </a:srgbClr>
              </a:solidFill>
              <a:prstDash val="solid"/>
              <a:round/>
            </a:ln>
          </p:spPr>
          <p:txBody>
            <a:bodyPr/>
            <a:lstStyle/>
            <a:p/>
          </p:txBody>
        </p:sp>
        <p:sp>
          <p:nvSpPr>
            <p:cNvPr id="1555" name="pl1555"/>
            <p:cNvSpPr/>
            <p:nvPr/>
          </p:nvSpPr>
          <p:spPr>
            <a:xfrm>
              <a:off x="2852125" y="1873101"/>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556" name="pl1556"/>
            <p:cNvSpPr/>
            <p:nvPr/>
          </p:nvSpPr>
          <p:spPr>
            <a:xfrm>
              <a:off x="2852125" y="180430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557" name="pl1557"/>
            <p:cNvSpPr/>
            <p:nvPr/>
          </p:nvSpPr>
          <p:spPr>
            <a:xfrm>
              <a:off x="2852125" y="1809214"/>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558" name="pl1558"/>
            <p:cNvSpPr/>
            <p:nvPr/>
          </p:nvSpPr>
          <p:spPr>
            <a:xfrm>
              <a:off x="2852125"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559" name="pl1559"/>
            <p:cNvSpPr/>
            <p:nvPr/>
          </p:nvSpPr>
          <p:spPr>
            <a:xfrm>
              <a:off x="2852125" y="1838700"/>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560" name="pl1560"/>
            <p:cNvSpPr/>
            <p:nvPr/>
          </p:nvSpPr>
          <p:spPr>
            <a:xfrm>
              <a:off x="2852125" y="178955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561" name="pl1561"/>
            <p:cNvSpPr/>
            <p:nvPr/>
          </p:nvSpPr>
          <p:spPr>
            <a:xfrm>
              <a:off x="2852125" y="181904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562" name="pl1562"/>
            <p:cNvSpPr/>
            <p:nvPr/>
          </p:nvSpPr>
          <p:spPr>
            <a:xfrm>
              <a:off x="2852125" y="181904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563" name="pl1563"/>
            <p:cNvSpPr/>
            <p:nvPr/>
          </p:nvSpPr>
          <p:spPr>
            <a:xfrm>
              <a:off x="2852125"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564" name="pl1564"/>
            <p:cNvSpPr/>
            <p:nvPr/>
          </p:nvSpPr>
          <p:spPr>
            <a:xfrm>
              <a:off x="2852125"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565" name="pl1565"/>
            <p:cNvSpPr/>
            <p:nvPr/>
          </p:nvSpPr>
          <p:spPr>
            <a:xfrm>
              <a:off x="2852125"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566" name="pl1566"/>
            <p:cNvSpPr/>
            <p:nvPr/>
          </p:nvSpPr>
          <p:spPr>
            <a:xfrm>
              <a:off x="2852125"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567" name="pl1567"/>
            <p:cNvSpPr/>
            <p:nvPr/>
          </p:nvSpPr>
          <p:spPr>
            <a:xfrm>
              <a:off x="2852125"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568" name="pl1568"/>
            <p:cNvSpPr/>
            <p:nvPr/>
          </p:nvSpPr>
          <p:spPr>
            <a:xfrm>
              <a:off x="2852125"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569" name="pl1569"/>
            <p:cNvSpPr/>
            <p:nvPr/>
          </p:nvSpPr>
          <p:spPr>
            <a:xfrm>
              <a:off x="2852125"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570" name="pl1570"/>
            <p:cNvSpPr/>
            <p:nvPr/>
          </p:nvSpPr>
          <p:spPr>
            <a:xfrm>
              <a:off x="2852125"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571" name="pl1571"/>
            <p:cNvSpPr/>
            <p:nvPr/>
          </p:nvSpPr>
          <p:spPr>
            <a:xfrm>
              <a:off x="2852125" y="186818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572" name="pl1572"/>
            <p:cNvSpPr/>
            <p:nvPr/>
          </p:nvSpPr>
          <p:spPr>
            <a:xfrm>
              <a:off x="2852125" y="1833786"/>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573" name="pl1573"/>
            <p:cNvSpPr/>
            <p:nvPr/>
          </p:nvSpPr>
          <p:spPr>
            <a:xfrm>
              <a:off x="2852125" y="176498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574" name="pl1574"/>
            <p:cNvSpPr/>
            <p:nvPr/>
          </p:nvSpPr>
          <p:spPr>
            <a:xfrm>
              <a:off x="2852125" y="182887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575" name="pl1575"/>
            <p:cNvSpPr/>
            <p:nvPr/>
          </p:nvSpPr>
          <p:spPr>
            <a:xfrm>
              <a:off x="2852125"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576" name="pl1576"/>
            <p:cNvSpPr/>
            <p:nvPr/>
          </p:nvSpPr>
          <p:spPr>
            <a:xfrm>
              <a:off x="2852125" y="182887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577" name="pl1577"/>
            <p:cNvSpPr/>
            <p:nvPr/>
          </p:nvSpPr>
          <p:spPr>
            <a:xfrm>
              <a:off x="2852125" y="1833786"/>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578" name="pl1578"/>
            <p:cNvSpPr/>
            <p:nvPr/>
          </p:nvSpPr>
          <p:spPr>
            <a:xfrm>
              <a:off x="2852125" y="1809214"/>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579" name="pl1579"/>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0" name="pl1580"/>
            <p:cNvSpPr/>
            <p:nvPr/>
          </p:nvSpPr>
          <p:spPr>
            <a:xfrm>
              <a:off x="2852125" y="178955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581" name="pl1581"/>
            <p:cNvSpPr/>
            <p:nvPr/>
          </p:nvSpPr>
          <p:spPr>
            <a:xfrm>
              <a:off x="2852125" y="1863272"/>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582" name="pl1582"/>
            <p:cNvSpPr/>
            <p:nvPr/>
          </p:nvSpPr>
          <p:spPr>
            <a:xfrm>
              <a:off x="2852125" y="186818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583" name="pl1583"/>
            <p:cNvSpPr/>
            <p:nvPr/>
          </p:nvSpPr>
          <p:spPr>
            <a:xfrm>
              <a:off x="2852125" y="1848529"/>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584" name="pl1584"/>
            <p:cNvSpPr/>
            <p:nvPr/>
          </p:nvSpPr>
          <p:spPr>
            <a:xfrm>
              <a:off x="2852125" y="1735498"/>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585" name="pl1585"/>
            <p:cNvSpPr/>
            <p:nvPr/>
          </p:nvSpPr>
          <p:spPr>
            <a:xfrm>
              <a:off x="2852125"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6" name="pl1586"/>
            <p:cNvSpPr/>
            <p:nvPr/>
          </p:nvSpPr>
          <p:spPr>
            <a:xfrm>
              <a:off x="2852125" y="1863272"/>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587" name="pl1587"/>
            <p:cNvSpPr/>
            <p:nvPr/>
          </p:nvSpPr>
          <p:spPr>
            <a:xfrm>
              <a:off x="2852125" y="1873101"/>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588" name="pl1588"/>
            <p:cNvSpPr/>
            <p:nvPr/>
          </p:nvSpPr>
          <p:spPr>
            <a:xfrm>
              <a:off x="2852125" y="178955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589" name="pl1589"/>
            <p:cNvSpPr/>
            <p:nvPr/>
          </p:nvSpPr>
          <p:spPr>
            <a:xfrm>
              <a:off x="2852125"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0" name="pl1590"/>
            <p:cNvSpPr/>
            <p:nvPr/>
          </p:nvSpPr>
          <p:spPr>
            <a:xfrm>
              <a:off x="2852125" y="1823957"/>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591" name="pl1591"/>
            <p:cNvSpPr/>
            <p:nvPr/>
          </p:nvSpPr>
          <p:spPr>
            <a:xfrm>
              <a:off x="2852125" y="175515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592" name="pl1592"/>
            <p:cNvSpPr/>
            <p:nvPr/>
          </p:nvSpPr>
          <p:spPr>
            <a:xfrm>
              <a:off x="2852125" y="1809214"/>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593" name="pl1593"/>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4" name="pl1594"/>
            <p:cNvSpPr/>
            <p:nvPr/>
          </p:nvSpPr>
          <p:spPr>
            <a:xfrm>
              <a:off x="2852125" y="184361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595" name="pl1595"/>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6" name="pl1596"/>
            <p:cNvSpPr/>
            <p:nvPr/>
          </p:nvSpPr>
          <p:spPr>
            <a:xfrm>
              <a:off x="2852125" y="182887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597" name="pl1597"/>
            <p:cNvSpPr/>
            <p:nvPr/>
          </p:nvSpPr>
          <p:spPr>
            <a:xfrm>
              <a:off x="2852125" y="1799385"/>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598" name="pl1598"/>
            <p:cNvSpPr/>
            <p:nvPr/>
          </p:nvSpPr>
          <p:spPr>
            <a:xfrm>
              <a:off x="2852125" y="176498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599" name="pl1599"/>
            <p:cNvSpPr/>
            <p:nvPr/>
          </p:nvSpPr>
          <p:spPr>
            <a:xfrm>
              <a:off x="2852125" y="185344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600" name="pl1600"/>
            <p:cNvSpPr/>
            <p:nvPr/>
          </p:nvSpPr>
          <p:spPr>
            <a:xfrm>
              <a:off x="2852125" y="176498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601" name="pl1601"/>
            <p:cNvSpPr/>
            <p:nvPr/>
          </p:nvSpPr>
          <p:spPr>
            <a:xfrm>
              <a:off x="2852125" y="185344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602" name="pl1602"/>
            <p:cNvSpPr/>
            <p:nvPr/>
          </p:nvSpPr>
          <p:spPr>
            <a:xfrm>
              <a:off x="2852125" y="1710926"/>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603" name="pl1603"/>
            <p:cNvSpPr/>
            <p:nvPr/>
          </p:nvSpPr>
          <p:spPr>
            <a:xfrm>
              <a:off x="2852125" y="185344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604" name="pl1604"/>
            <p:cNvSpPr/>
            <p:nvPr/>
          </p:nvSpPr>
          <p:spPr>
            <a:xfrm>
              <a:off x="2852125" y="185344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605" name="pl1605"/>
            <p:cNvSpPr/>
            <p:nvPr/>
          </p:nvSpPr>
          <p:spPr>
            <a:xfrm>
              <a:off x="2852125" y="185835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606" name="pl1606"/>
            <p:cNvSpPr/>
            <p:nvPr/>
          </p:nvSpPr>
          <p:spPr>
            <a:xfrm>
              <a:off x="2852125" y="180430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607" name="pl1607"/>
            <p:cNvSpPr/>
            <p:nvPr/>
          </p:nvSpPr>
          <p:spPr>
            <a:xfrm>
              <a:off x="2852125" y="185835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8" name="pl1608"/>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9" name="pl1609"/>
            <p:cNvSpPr/>
            <p:nvPr/>
          </p:nvSpPr>
          <p:spPr>
            <a:xfrm>
              <a:off x="2852125" y="186818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0" name="pl1610"/>
            <p:cNvSpPr/>
            <p:nvPr/>
          </p:nvSpPr>
          <p:spPr>
            <a:xfrm>
              <a:off x="2852125" y="1873101"/>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611" name="pl1611"/>
            <p:cNvSpPr/>
            <p:nvPr/>
          </p:nvSpPr>
          <p:spPr>
            <a:xfrm>
              <a:off x="2852125" y="186818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612" name="pl1612"/>
            <p:cNvSpPr/>
            <p:nvPr/>
          </p:nvSpPr>
          <p:spPr>
            <a:xfrm>
              <a:off x="2852125" y="182887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613" name="pl1613"/>
            <p:cNvSpPr/>
            <p:nvPr/>
          </p:nvSpPr>
          <p:spPr>
            <a:xfrm>
              <a:off x="2852125" y="177972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614" name="pl1614"/>
            <p:cNvSpPr/>
            <p:nvPr/>
          </p:nvSpPr>
          <p:spPr>
            <a:xfrm>
              <a:off x="2852125" y="1735498"/>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615" name="pl1615"/>
            <p:cNvSpPr/>
            <p:nvPr/>
          </p:nvSpPr>
          <p:spPr>
            <a:xfrm>
              <a:off x="2852125"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616" name="pl1616"/>
            <p:cNvSpPr/>
            <p:nvPr/>
          </p:nvSpPr>
          <p:spPr>
            <a:xfrm>
              <a:off x="2852125"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40651" cap="flat">
              <a:solidFill>
                <a:srgbClr val="000000">
                  <a:alpha val="100000"/>
                </a:srgbClr>
              </a:solidFill>
              <a:prstDash val="solid"/>
              <a:round/>
            </a:ln>
          </p:spPr>
          <p:txBody>
            <a:bodyPr/>
            <a:lstStyle/>
            <a:p/>
          </p:txBody>
        </p:sp>
        <p:sp>
          <p:nvSpPr>
            <p:cNvPr id="1617" name="pl1617"/>
            <p:cNvSpPr/>
            <p:nvPr/>
          </p:nvSpPr>
          <p:spPr>
            <a:xfrm>
              <a:off x="2852125"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79F00">
                  <a:alpha val="100000"/>
                </a:srgbClr>
              </a:solidFill>
              <a:prstDash val="solid"/>
              <a:round/>
            </a:ln>
          </p:spPr>
          <p:txBody>
            <a:bodyPr/>
            <a:lstStyle/>
            <a:p/>
          </p:txBody>
        </p:sp>
        <p:sp>
          <p:nvSpPr>
            <p:cNvPr id="1618" name="pl1618"/>
            <p:cNvSpPr/>
            <p:nvPr/>
          </p:nvSpPr>
          <p:spPr>
            <a:xfrm>
              <a:off x="2807283"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19" name="tx1619"/>
            <p:cNvSpPr/>
            <p:nvPr/>
          </p:nvSpPr>
          <p:spPr>
            <a:xfrm>
              <a:off x="2821980"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20" name="tx1620"/>
            <p:cNvSpPr/>
            <p:nvPr/>
          </p:nvSpPr>
          <p:spPr>
            <a:xfrm>
              <a:off x="3001350" y="170982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621" name="tx1621"/>
            <p:cNvSpPr/>
            <p:nvPr/>
          </p:nvSpPr>
          <p:spPr>
            <a:xfrm>
              <a:off x="3180719" y="169540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22" name="tx1622"/>
            <p:cNvSpPr/>
            <p:nvPr/>
          </p:nvSpPr>
          <p:spPr>
            <a:xfrm>
              <a:off x="3360088" y="169540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23" name="tx1623"/>
            <p:cNvSpPr/>
            <p:nvPr/>
          </p:nvSpPr>
          <p:spPr>
            <a:xfrm>
              <a:off x="3539457" y="169540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24" name="tx1624"/>
            <p:cNvSpPr/>
            <p:nvPr/>
          </p:nvSpPr>
          <p:spPr>
            <a:xfrm>
              <a:off x="3718826"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25" name="rc1625"/>
            <p:cNvSpPr/>
            <p:nvPr/>
          </p:nvSpPr>
          <p:spPr>
            <a:xfrm>
              <a:off x="2807283" y="2179176"/>
              <a:ext cx="986530" cy="367596"/>
            </a:xfrm>
            <a:prstGeom prst="rect">
              <a:avLst/>
            </a:prstGeom>
            <a:solidFill>
              <a:srgbClr val="EBEBEB">
                <a:alpha val="100000"/>
              </a:srgbClr>
            </a:solidFill>
          </p:spPr>
          <p:txBody>
            <a:bodyPr/>
            <a:lstStyle/>
            <a:p/>
          </p:txBody>
        </p:sp>
        <p:sp>
          <p:nvSpPr>
            <p:cNvPr id="1626" name="pl1626"/>
            <p:cNvSpPr/>
            <p:nvPr/>
          </p:nvSpPr>
          <p:spPr>
            <a:xfrm>
              <a:off x="2807283" y="246863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7" name="pl1627"/>
            <p:cNvSpPr/>
            <p:nvPr/>
          </p:nvSpPr>
          <p:spPr>
            <a:xfrm>
              <a:off x="2807283" y="23457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8" name="pl1628"/>
            <p:cNvSpPr/>
            <p:nvPr/>
          </p:nvSpPr>
          <p:spPr>
            <a:xfrm>
              <a:off x="2807283" y="22229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9" name="pl1629"/>
            <p:cNvSpPr/>
            <p:nvPr/>
          </p:nvSpPr>
          <p:spPr>
            <a:xfrm>
              <a:off x="294181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0" name="pl1630"/>
            <p:cNvSpPr/>
            <p:nvPr/>
          </p:nvSpPr>
          <p:spPr>
            <a:xfrm>
              <a:off x="31211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1" name="pl1631"/>
            <p:cNvSpPr/>
            <p:nvPr/>
          </p:nvSpPr>
          <p:spPr>
            <a:xfrm>
              <a:off x="33005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2" name="pl1632"/>
            <p:cNvSpPr/>
            <p:nvPr/>
          </p:nvSpPr>
          <p:spPr>
            <a:xfrm>
              <a:off x="347991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3" name="pl1633"/>
            <p:cNvSpPr/>
            <p:nvPr/>
          </p:nvSpPr>
          <p:spPr>
            <a:xfrm>
              <a:off x="36592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4" name="pl1634"/>
            <p:cNvSpPr/>
            <p:nvPr/>
          </p:nvSpPr>
          <p:spPr>
            <a:xfrm>
              <a:off x="2807283"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5" name="pl1635"/>
            <p:cNvSpPr/>
            <p:nvPr/>
          </p:nvSpPr>
          <p:spPr>
            <a:xfrm>
              <a:off x="2807283" y="24072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6" name="pl1636"/>
            <p:cNvSpPr/>
            <p:nvPr/>
          </p:nvSpPr>
          <p:spPr>
            <a:xfrm>
              <a:off x="2807283" y="22843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7" name="pl1637"/>
            <p:cNvSpPr/>
            <p:nvPr/>
          </p:nvSpPr>
          <p:spPr>
            <a:xfrm>
              <a:off x="28521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30314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32108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33902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1" name="pl1641"/>
            <p:cNvSpPr/>
            <p:nvPr/>
          </p:nvSpPr>
          <p:spPr>
            <a:xfrm>
              <a:off x="35696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2" name="pl1642"/>
            <p:cNvSpPr/>
            <p:nvPr/>
          </p:nvSpPr>
          <p:spPr>
            <a:xfrm>
              <a:off x="374897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3" name="pl1643"/>
            <p:cNvSpPr/>
            <p:nvPr/>
          </p:nvSpPr>
          <p:spPr>
            <a:xfrm>
              <a:off x="2852125"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644" name="pl1644"/>
            <p:cNvSpPr/>
            <p:nvPr/>
          </p:nvSpPr>
          <p:spPr>
            <a:xfrm>
              <a:off x="2852125"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40651" cap="flat">
              <a:solidFill>
                <a:srgbClr val="BEBEBE">
                  <a:alpha val="69803"/>
                </a:srgbClr>
              </a:solidFill>
              <a:prstDash val="solid"/>
              <a:round/>
            </a:ln>
          </p:spPr>
          <p:txBody>
            <a:bodyPr/>
            <a:lstStyle/>
            <a:p/>
          </p:txBody>
        </p:sp>
        <p:sp>
          <p:nvSpPr>
            <p:cNvPr id="1645" name="pl1645"/>
            <p:cNvSpPr/>
            <p:nvPr/>
          </p:nvSpPr>
          <p:spPr>
            <a:xfrm>
              <a:off x="2852125" y="2525149"/>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646" name="pl1646"/>
            <p:cNvSpPr/>
            <p:nvPr/>
          </p:nvSpPr>
          <p:spPr>
            <a:xfrm>
              <a:off x="2852125" y="245634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647" name="pl1647"/>
            <p:cNvSpPr/>
            <p:nvPr/>
          </p:nvSpPr>
          <p:spPr>
            <a:xfrm>
              <a:off x="2852125" y="2461262"/>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648" name="pl1648"/>
            <p:cNvSpPr/>
            <p:nvPr/>
          </p:nvSpPr>
          <p:spPr>
            <a:xfrm>
              <a:off x="2852125"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649" name="pl1649"/>
            <p:cNvSpPr/>
            <p:nvPr/>
          </p:nvSpPr>
          <p:spPr>
            <a:xfrm>
              <a:off x="2852125" y="249074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650" name="pl1650"/>
            <p:cNvSpPr/>
            <p:nvPr/>
          </p:nvSpPr>
          <p:spPr>
            <a:xfrm>
              <a:off x="2852125" y="244160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651" name="pl1651"/>
            <p:cNvSpPr/>
            <p:nvPr/>
          </p:nvSpPr>
          <p:spPr>
            <a:xfrm>
              <a:off x="2852125" y="247109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652" name="pl1652"/>
            <p:cNvSpPr/>
            <p:nvPr/>
          </p:nvSpPr>
          <p:spPr>
            <a:xfrm>
              <a:off x="2852125" y="247109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653" name="pl1653"/>
            <p:cNvSpPr/>
            <p:nvPr/>
          </p:nvSpPr>
          <p:spPr>
            <a:xfrm>
              <a:off x="2852125"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654" name="pl1654"/>
            <p:cNvSpPr/>
            <p:nvPr/>
          </p:nvSpPr>
          <p:spPr>
            <a:xfrm>
              <a:off x="2852125" y="2525149"/>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655" name="pl1655"/>
            <p:cNvSpPr/>
            <p:nvPr/>
          </p:nvSpPr>
          <p:spPr>
            <a:xfrm>
              <a:off x="2852125" y="2510406"/>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656" name="pl1656"/>
            <p:cNvSpPr/>
            <p:nvPr/>
          </p:nvSpPr>
          <p:spPr>
            <a:xfrm>
              <a:off x="2852125" y="2426861"/>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657" name="pl1657"/>
            <p:cNvSpPr/>
            <p:nvPr/>
          </p:nvSpPr>
          <p:spPr>
            <a:xfrm>
              <a:off x="2852125" y="2510406"/>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658" name="pl1658"/>
            <p:cNvSpPr/>
            <p:nvPr/>
          </p:nvSpPr>
          <p:spPr>
            <a:xfrm>
              <a:off x="2852125" y="231874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659" name="pl1659"/>
            <p:cNvSpPr/>
            <p:nvPr/>
          </p:nvSpPr>
          <p:spPr>
            <a:xfrm>
              <a:off x="2852125" y="245634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660" name="pl1660"/>
            <p:cNvSpPr/>
            <p:nvPr/>
          </p:nvSpPr>
          <p:spPr>
            <a:xfrm>
              <a:off x="2852125" y="249074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661" name="pl1661"/>
            <p:cNvSpPr/>
            <p:nvPr/>
          </p:nvSpPr>
          <p:spPr>
            <a:xfrm>
              <a:off x="2852125"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662" name="pl1662"/>
            <p:cNvSpPr/>
            <p:nvPr/>
          </p:nvSpPr>
          <p:spPr>
            <a:xfrm>
              <a:off x="2852125"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663" name="pl1663"/>
            <p:cNvSpPr/>
            <p:nvPr/>
          </p:nvSpPr>
          <p:spPr>
            <a:xfrm>
              <a:off x="2852125"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664" name="pl1664"/>
            <p:cNvSpPr/>
            <p:nvPr/>
          </p:nvSpPr>
          <p:spPr>
            <a:xfrm>
              <a:off x="2852125"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665" name="pl1665"/>
            <p:cNvSpPr/>
            <p:nvPr/>
          </p:nvSpPr>
          <p:spPr>
            <a:xfrm>
              <a:off x="2852125"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666" name="pl1666"/>
            <p:cNvSpPr/>
            <p:nvPr/>
          </p:nvSpPr>
          <p:spPr>
            <a:xfrm>
              <a:off x="2852125"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667" name="pl1667"/>
            <p:cNvSpPr/>
            <p:nvPr/>
          </p:nvSpPr>
          <p:spPr>
            <a:xfrm>
              <a:off x="2852125"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668" name="pl1668"/>
            <p:cNvSpPr/>
            <p:nvPr/>
          </p:nvSpPr>
          <p:spPr>
            <a:xfrm>
              <a:off x="2852125"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669" name="pl1669"/>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0" name="pl1670"/>
            <p:cNvSpPr/>
            <p:nvPr/>
          </p:nvSpPr>
          <p:spPr>
            <a:xfrm>
              <a:off x="2852125" y="244160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671" name="pl1671"/>
            <p:cNvSpPr/>
            <p:nvPr/>
          </p:nvSpPr>
          <p:spPr>
            <a:xfrm>
              <a:off x="2852125" y="251532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672" name="pl1672"/>
            <p:cNvSpPr/>
            <p:nvPr/>
          </p:nvSpPr>
          <p:spPr>
            <a:xfrm>
              <a:off x="2852125" y="252023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673" name="pl1673"/>
            <p:cNvSpPr/>
            <p:nvPr/>
          </p:nvSpPr>
          <p:spPr>
            <a:xfrm>
              <a:off x="2852125" y="2500577"/>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674" name="pl1674"/>
            <p:cNvSpPr/>
            <p:nvPr/>
          </p:nvSpPr>
          <p:spPr>
            <a:xfrm>
              <a:off x="2852125" y="2387546"/>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675" name="pl1675"/>
            <p:cNvSpPr/>
            <p:nvPr/>
          </p:nvSpPr>
          <p:spPr>
            <a:xfrm>
              <a:off x="2852125"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6" name="pl1676"/>
            <p:cNvSpPr/>
            <p:nvPr/>
          </p:nvSpPr>
          <p:spPr>
            <a:xfrm>
              <a:off x="2852125" y="251532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677" name="pl1677"/>
            <p:cNvSpPr/>
            <p:nvPr/>
          </p:nvSpPr>
          <p:spPr>
            <a:xfrm>
              <a:off x="2852125" y="2525149"/>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678" name="pl1678"/>
            <p:cNvSpPr/>
            <p:nvPr/>
          </p:nvSpPr>
          <p:spPr>
            <a:xfrm>
              <a:off x="2852125" y="244160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679" name="pl1679"/>
            <p:cNvSpPr/>
            <p:nvPr/>
          </p:nvSpPr>
          <p:spPr>
            <a:xfrm>
              <a:off x="2852125"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0" name="pl1680"/>
            <p:cNvSpPr/>
            <p:nvPr/>
          </p:nvSpPr>
          <p:spPr>
            <a:xfrm>
              <a:off x="2852125" y="2476005"/>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681" name="pl1681"/>
            <p:cNvSpPr/>
            <p:nvPr/>
          </p:nvSpPr>
          <p:spPr>
            <a:xfrm>
              <a:off x="2852125" y="240720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682" name="pl1682"/>
            <p:cNvSpPr/>
            <p:nvPr/>
          </p:nvSpPr>
          <p:spPr>
            <a:xfrm>
              <a:off x="2852125" y="2461262"/>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683" name="pl1683"/>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4" name="pl1684"/>
            <p:cNvSpPr/>
            <p:nvPr/>
          </p:nvSpPr>
          <p:spPr>
            <a:xfrm>
              <a:off x="2852125" y="249566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685" name="pl1685"/>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6" name="pl1686"/>
            <p:cNvSpPr/>
            <p:nvPr/>
          </p:nvSpPr>
          <p:spPr>
            <a:xfrm>
              <a:off x="2852125" y="248092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687" name="pl1687"/>
            <p:cNvSpPr/>
            <p:nvPr/>
          </p:nvSpPr>
          <p:spPr>
            <a:xfrm>
              <a:off x="2852125" y="2451433"/>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688" name="pl1688"/>
            <p:cNvSpPr/>
            <p:nvPr/>
          </p:nvSpPr>
          <p:spPr>
            <a:xfrm>
              <a:off x="2852125" y="241703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689" name="pl1689"/>
            <p:cNvSpPr/>
            <p:nvPr/>
          </p:nvSpPr>
          <p:spPr>
            <a:xfrm>
              <a:off x="2852125" y="250549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690" name="pl1690"/>
            <p:cNvSpPr/>
            <p:nvPr/>
          </p:nvSpPr>
          <p:spPr>
            <a:xfrm>
              <a:off x="2852125" y="241703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691" name="pl1691"/>
            <p:cNvSpPr/>
            <p:nvPr/>
          </p:nvSpPr>
          <p:spPr>
            <a:xfrm>
              <a:off x="2852125" y="250549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692" name="pl1692"/>
            <p:cNvSpPr/>
            <p:nvPr/>
          </p:nvSpPr>
          <p:spPr>
            <a:xfrm>
              <a:off x="2852125" y="2362974"/>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693" name="pl1693"/>
            <p:cNvSpPr/>
            <p:nvPr/>
          </p:nvSpPr>
          <p:spPr>
            <a:xfrm>
              <a:off x="2852125" y="250549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694" name="pl1694"/>
            <p:cNvSpPr/>
            <p:nvPr/>
          </p:nvSpPr>
          <p:spPr>
            <a:xfrm>
              <a:off x="2852125" y="250549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695" name="pl1695"/>
            <p:cNvSpPr/>
            <p:nvPr/>
          </p:nvSpPr>
          <p:spPr>
            <a:xfrm>
              <a:off x="2852125" y="2510406"/>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696" name="pl1696"/>
            <p:cNvSpPr/>
            <p:nvPr/>
          </p:nvSpPr>
          <p:spPr>
            <a:xfrm>
              <a:off x="2852125" y="245634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697" name="pl1697"/>
            <p:cNvSpPr/>
            <p:nvPr/>
          </p:nvSpPr>
          <p:spPr>
            <a:xfrm>
              <a:off x="2852125" y="2510406"/>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8" name="pl1698"/>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9" name="pl1699"/>
            <p:cNvSpPr/>
            <p:nvPr/>
          </p:nvSpPr>
          <p:spPr>
            <a:xfrm>
              <a:off x="2852125" y="252023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0" name="pl1700"/>
            <p:cNvSpPr/>
            <p:nvPr/>
          </p:nvSpPr>
          <p:spPr>
            <a:xfrm>
              <a:off x="2852125" y="2525149"/>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701" name="pl1701"/>
            <p:cNvSpPr/>
            <p:nvPr/>
          </p:nvSpPr>
          <p:spPr>
            <a:xfrm>
              <a:off x="2852125" y="252023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702" name="pl1702"/>
            <p:cNvSpPr/>
            <p:nvPr/>
          </p:nvSpPr>
          <p:spPr>
            <a:xfrm>
              <a:off x="2852125" y="248092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703" name="pl1703"/>
            <p:cNvSpPr/>
            <p:nvPr/>
          </p:nvSpPr>
          <p:spPr>
            <a:xfrm>
              <a:off x="2852125" y="243177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704" name="pl1704"/>
            <p:cNvSpPr/>
            <p:nvPr/>
          </p:nvSpPr>
          <p:spPr>
            <a:xfrm>
              <a:off x="2852125" y="2387546"/>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705" name="pl1705"/>
            <p:cNvSpPr/>
            <p:nvPr/>
          </p:nvSpPr>
          <p:spPr>
            <a:xfrm>
              <a:off x="2852125"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706" name="pl1706"/>
            <p:cNvSpPr/>
            <p:nvPr/>
          </p:nvSpPr>
          <p:spPr>
            <a:xfrm>
              <a:off x="2852125"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40651" cap="flat">
              <a:solidFill>
                <a:srgbClr val="000000">
                  <a:alpha val="100000"/>
                </a:srgbClr>
              </a:solidFill>
              <a:prstDash val="solid"/>
              <a:round/>
            </a:ln>
          </p:spPr>
          <p:txBody>
            <a:bodyPr/>
            <a:lstStyle/>
            <a:p/>
          </p:txBody>
        </p:sp>
        <p:sp>
          <p:nvSpPr>
            <p:cNvPr id="1707" name="pl1707"/>
            <p:cNvSpPr/>
            <p:nvPr/>
          </p:nvSpPr>
          <p:spPr>
            <a:xfrm>
              <a:off x="2852125"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39B600">
                  <a:alpha val="100000"/>
                </a:srgbClr>
              </a:solidFill>
              <a:prstDash val="solid"/>
              <a:round/>
            </a:ln>
          </p:spPr>
          <p:txBody>
            <a:bodyPr/>
            <a:lstStyle/>
            <a:p/>
          </p:txBody>
        </p:sp>
        <p:sp>
          <p:nvSpPr>
            <p:cNvPr id="1708" name="pl1708"/>
            <p:cNvSpPr/>
            <p:nvPr/>
          </p:nvSpPr>
          <p:spPr>
            <a:xfrm>
              <a:off x="2807283"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09" name="tx1709"/>
            <p:cNvSpPr/>
            <p:nvPr/>
          </p:nvSpPr>
          <p:spPr>
            <a:xfrm>
              <a:off x="2791836" y="225238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1710" name="tx1710"/>
            <p:cNvSpPr/>
            <p:nvPr/>
          </p:nvSpPr>
          <p:spPr>
            <a:xfrm>
              <a:off x="2971205" y="22720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1711" name="tx1711"/>
            <p:cNvSpPr/>
            <p:nvPr/>
          </p:nvSpPr>
          <p:spPr>
            <a:xfrm>
              <a:off x="3150574" y="228683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712" name="tx1712"/>
            <p:cNvSpPr/>
            <p:nvPr/>
          </p:nvSpPr>
          <p:spPr>
            <a:xfrm>
              <a:off x="3329943" y="23078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713" name="tx1713"/>
            <p:cNvSpPr/>
            <p:nvPr/>
          </p:nvSpPr>
          <p:spPr>
            <a:xfrm>
              <a:off x="3539457" y="23261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714" name="tx1714"/>
            <p:cNvSpPr/>
            <p:nvPr/>
          </p:nvSpPr>
          <p:spPr>
            <a:xfrm>
              <a:off x="3718826" y="233371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715" name="rc1715"/>
            <p:cNvSpPr/>
            <p:nvPr/>
          </p:nvSpPr>
          <p:spPr>
            <a:xfrm>
              <a:off x="2807283" y="2831224"/>
              <a:ext cx="986530" cy="367596"/>
            </a:xfrm>
            <a:prstGeom prst="rect">
              <a:avLst/>
            </a:prstGeom>
            <a:solidFill>
              <a:srgbClr val="EBEBEB">
                <a:alpha val="100000"/>
              </a:srgbClr>
            </a:solidFill>
          </p:spPr>
          <p:txBody>
            <a:bodyPr/>
            <a:lstStyle/>
            <a:p/>
          </p:txBody>
        </p:sp>
        <p:sp>
          <p:nvSpPr>
            <p:cNvPr id="1716" name="pl1716"/>
            <p:cNvSpPr/>
            <p:nvPr/>
          </p:nvSpPr>
          <p:spPr>
            <a:xfrm>
              <a:off x="2807283" y="31206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17" name="pl1717"/>
            <p:cNvSpPr/>
            <p:nvPr/>
          </p:nvSpPr>
          <p:spPr>
            <a:xfrm>
              <a:off x="2807283" y="29978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18" name="pl1718"/>
            <p:cNvSpPr/>
            <p:nvPr/>
          </p:nvSpPr>
          <p:spPr>
            <a:xfrm>
              <a:off x="2807283" y="287496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19" name="pl1719"/>
            <p:cNvSpPr/>
            <p:nvPr/>
          </p:nvSpPr>
          <p:spPr>
            <a:xfrm>
              <a:off x="294181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0" name="pl1720"/>
            <p:cNvSpPr/>
            <p:nvPr/>
          </p:nvSpPr>
          <p:spPr>
            <a:xfrm>
              <a:off x="31211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1" name="pl1721"/>
            <p:cNvSpPr/>
            <p:nvPr/>
          </p:nvSpPr>
          <p:spPr>
            <a:xfrm>
              <a:off x="33005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2" name="pl1722"/>
            <p:cNvSpPr/>
            <p:nvPr/>
          </p:nvSpPr>
          <p:spPr>
            <a:xfrm>
              <a:off x="347991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3" name="pl1723"/>
            <p:cNvSpPr/>
            <p:nvPr/>
          </p:nvSpPr>
          <p:spPr>
            <a:xfrm>
              <a:off x="36592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4" name="pl1724"/>
            <p:cNvSpPr/>
            <p:nvPr/>
          </p:nvSpPr>
          <p:spPr>
            <a:xfrm>
              <a:off x="2807283"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25" name="pl1725"/>
            <p:cNvSpPr/>
            <p:nvPr/>
          </p:nvSpPr>
          <p:spPr>
            <a:xfrm>
              <a:off x="2807283" y="3059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26" name="pl1726"/>
            <p:cNvSpPr/>
            <p:nvPr/>
          </p:nvSpPr>
          <p:spPr>
            <a:xfrm>
              <a:off x="2807283" y="29363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27" name="pl1727"/>
            <p:cNvSpPr/>
            <p:nvPr/>
          </p:nvSpPr>
          <p:spPr>
            <a:xfrm>
              <a:off x="28521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28" name="pl1728"/>
            <p:cNvSpPr/>
            <p:nvPr/>
          </p:nvSpPr>
          <p:spPr>
            <a:xfrm>
              <a:off x="30314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29" name="pl1729"/>
            <p:cNvSpPr/>
            <p:nvPr/>
          </p:nvSpPr>
          <p:spPr>
            <a:xfrm>
              <a:off x="32108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0" name="pl1730"/>
            <p:cNvSpPr/>
            <p:nvPr/>
          </p:nvSpPr>
          <p:spPr>
            <a:xfrm>
              <a:off x="33902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1" name="pl1731"/>
            <p:cNvSpPr/>
            <p:nvPr/>
          </p:nvSpPr>
          <p:spPr>
            <a:xfrm>
              <a:off x="35696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2" name="pl1732"/>
            <p:cNvSpPr/>
            <p:nvPr/>
          </p:nvSpPr>
          <p:spPr>
            <a:xfrm>
              <a:off x="374897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3" name="pl1733"/>
            <p:cNvSpPr/>
            <p:nvPr/>
          </p:nvSpPr>
          <p:spPr>
            <a:xfrm>
              <a:off x="2852125"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734" name="pl1734"/>
            <p:cNvSpPr/>
            <p:nvPr/>
          </p:nvSpPr>
          <p:spPr>
            <a:xfrm>
              <a:off x="2852125"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40651" cap="flat">
              <a:solidFill>
                <a:srgbClr val="BEBEBE">
                  <a:alpha val="69803"/>
                </a:srgbClr>
              </a:solidFill>
              <a:prstDash val="solid"/>
              <a:round/>
            </a:ln>
          </p:spPr>
          <p:txBody>
            <a:bodyPr/>
            <a:lstStyle/>
            <a:p/>
          </p:txBody>
        </p:sp>
        <p:sp>
          <p:nvSpPr>
            <p:cNvPr id="1735" name="pl1735"/>
            <p:cNvSpPr/>
            <p:nvPr/>
          </p:nvSpPr>
          <p:spPr>
            <a:xfrm>
              <a:off x="2852125" y="3177197"/>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736" name="pl1736"/>
            <p:cNvSpPr/>
            <p:nvPr/>
          </p:nvSpPr>
          <p:spPr>
            <a:xfrm>
              <a:off x="2852125" y="3108396"/>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737" name="pl1737"/>
            <p:cNvSpPr/>
            <p:nvPr/>
          </p:nvSpPr>
          <p:spPr>
            <a:xfrm>
              <a:off x="2852125" y="3113310"/>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738" name="pl1738"/>
            <p:cNvSpPr/>
            <p:nvPr/>
          </p:nvSpPr>
          <p:spPr>
            <a:xfrm>
              <a:off x="2852125"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739" name="pl1739"/>
            <p:cNvSpPr/>
            <p:nvPr/>
          </p:nvSpPr>
          <p:spPr>
            <a:xfrm>
              <a:off x="2852125" y="3142797"/>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740" name="pl1740"/>
            <p:cNvSpPr/>
            <p:nvPr/>
          </p:nvSpPr>
          <p:spPr>
            <a:xfrm>
              <a:off x="2852125" y="3093653"/>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741" name="pl1741"/>
            <p:cNvSpPr/>
            <p:nvPr/>
          </p:nvSpPr>
          <p:spPr>
            <a:xfrm>
              <a:off x="2852125" y="3123139"/>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742" name="pl1742"/>
            <p:cNvSpPr/>
            <p:nvPr/>
          </p:nvSpPr>
          <p:spPr>
            <a:xfrm>
              <a:off x="2852125" y="3123139"/>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743" name="pl1743"/>
            <p:cNvSpPr/>
            <p:nvPr/>
          </p:nvSpPr>
          <p:spPr>
            <a:xfrm>
              <a:off x="2852125"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744" name="pl1744"/>
            <p:cNvSpPr/>
            <p:nvPr/>
          </p:nvSpPr>
          <p:spPr>
            <a:xfrm>
              <a:off x="2852125" y="3177197"/>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745" name="pl1745"/>
            <p:cNvSpPr/>
            <p:nvPr/>
          </p:nvSpPr>
          <p:spPr>
            <a:xfrm>
              <a:off x="2852125" y="3162454"/>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746" name="pl1746"/>
            <p:cNvSpPr/>
            <p:nvPr/>
          </p:nvSpPr>
          <p:spPr>
            <a:xfrm>
              <a:off x="2852125" y="3078909"/>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747" name="pl1747"/>
            <p:cNvSpPr/>
            <p:nvPr/>
          </p:nvSpPr>
          <p:spPr>
            <a:xfrm>
              <a:off x="2852125" y="3162454"/>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748" name="pl1748"/>
            <p:cNvSpPr/>
            <p:nvPr/>
          </p:nvSpPr>
          <p:spPr>
            <a:xfrm>
              <a:off x="2852125" y="2970793"/>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749" name="pl1749"/>
            <p:cNvSpPr/>
            <p:nvPr/>
          </p:nvSpPr>
          <p:spPr>
            <a:xfrm>
              <a:off x="2852125" y="3108396"/>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750" name="pl1750"/>
            <p:cNvSpPr/>
            <p:nvPr/>
          </p:nvSpPr>
          <p:spPr>
            <a:xfrm>
              <a:off x="2852125" y="3142797"/>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751" name="pl1751"/>
            <p:cNvSpPr/>
            <p:nvPr/>
          </p:nvSpPr>
          <p:spPr>
            <a:xfrm>
              <a:off x="2852125" y="3172283"/>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752" name="pl1752"/>
            <p:cNvSpPr/>
            <p:nvPr/>
          </p:nvSpPr>
          <p:spPr>
            <a:xfrm>
              <a:off x="2852125" y="3137882"/>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753" name="pl1753"/>
            <p:cNvSpPr/>
            <p:nvPr/>
          </p:nvSpPr>
          <p:spPr>
            <a:xfrm>
              <a:off x="2852125" y="3069081"/>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754" name="pl1754"/>
            <p:cNvSpPr/>
            <p:nvPr/>
          </p:nvSpPr>
          <p:spPr>
            <a:xfrm>
              <a:off x="2852125" y="3132968"/>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755" name="pl1755"/>
            <p:cNvSpPr/>
            <p:nvPr/>
          </p:nvSpPr>
          <p:spPr>
            <a:xfrm>
              <a:off x="2852125"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756" name="pl1756"/>
            <p:cNvSpPr/>
            <p:nvPr/>
          </p:nvSpPr>
          <p:spPr>
            <a:xfrm>
              <a:off x="2852125" y="3132968"/>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757" name="pl1757"/>
            <p:cNvSpPr/>
            <p:nvPr/>
          </p:nvSpPr>
          <p:spPr>
            <a:xfrm>
              <a:off x="2852125" y="3137882"/>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758" name="pl1758"/>
            <p:cNvSpPr/>
            <p:nvPr/>
          </p:nvSpPr>
          <p:spPr>
            <a:xfrm>
              <a:off x="2852125" y="3113310"/>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759" name="pl1759"/>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0" name="pl1760"/>
            <p:cNvSpPr/>
            <p:nvPr/>
          </p:nvSpPr>
          <p:spPr>
            <a:xfrm>
              <a:off x="2852125"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761" name="pl1761"/>
            <p:cNvSpPr/>
            <p:nvPr/>
          </p:nvSpPr>
          <p:spPr>
            <a:xfrm>
              <a:off x="2852125"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762" name="pl1762"/>
            <p:cNvSpPr/>
            <p:nvPr/>
          </p:nvSpPr>
          <p:spPr>
            <a:xfrm>
              <a:off x="2852125"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763" name="pl1763"/>
            <p:cNvSpPr/>
            <p:nvPr/>
          </p:nvSpPr>
          <p:spPr>
            <a:xfrm>
              <a:off x="2852125"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764" name="pl1764"/>
            <p:cNvSpPr/>
            <p:nvPr/>
          </p:nvSpPr>
          <p:spPr>
            <a:xfrm>
              <a:off x="2852125"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765" name="pl1765"/>
            <p:cNvSpPr/>
            <p:nvPr/>
          </p:nvSpPr>
          <p:spPr>
            <a:xfrm>
              <a:off x="2852125"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6" name="pl1766"/>
            <p:cNvSpPr/>
            <p:nvPr/>
          </p:nvSpPr>
          <p:spPr>
            <a:xfrm>
              <a:off x="2852125"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767" name="pl1767"/>
            <p:cNvSpPr/>
            <p:nvPr/>
          </p:nvSpPr>
          <p:spPr>
            <a:xfrm>
              <a:off x="2852125" y="3177197"/>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768" name="pl1768"/>
            <p:cNvSpPr/>
            <p:nvPr/>
          </p:nvSpPr>
          <p:spPr>
            <a:xfrm>
              <a:off x="2852125" y="3093653"/>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769" name="pl1769"/>
            <p:cNvSpPr/>
            <p:nvPr/>
          </p:nvSpPr>
          <p:spPr>
            <a:xfrm>
              <a:off x="2852125"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0" name="pl1770"/>
            <p:cNvSpPr/>
            <p:nvPr/>
          </p:nvSpPr>
          <p:spPr>
            <a:xfrm>
              <a:off x="2852125" y="3128053"/>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771" name="pl1771"/>
            <p:cNvSpPr/>
            <p:nvPr/>
          </p:nvSpPr>
          <p:spPr>
            <a:xfrm>
              <a:off x="2852125" y="3059252"/>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772" name="pl1772"/>
            <p:cNvSpPr/>
            <p:nvPr/>
          </p:nvSpPr>
          <p:spPr>
            <a:xfrm>
              <a:off x="2852125" y="3113310"/>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773" name="pl1773"/>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4" name="pl1774"/>
            <p:cNvSpPr/>
            <p:nvPr/>
          </p:nvSpPr>
          <p:spPr>
            <a:xfrm>
              <a:off x="2852125" y="3147711"/>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775" name="pl1775"/>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6" name="pl1776"/>
            <p:cNvSpPr/>
            <p:nvPr/>
          </p:nvSpPr>
          <p:spPr>
            <a:xfrm>
              <a:off x="2852125" y="3132968"/>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777" name="pl1777"/>
            <p:cNvSpPr/>
            <p:nvPr/>
          </p:nvSpPr>
          <p:spPr>
            <a:xfrm>
              <a:off x="2852125" y="3103481"/>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778" name="pl1778"/>
            <p:cNvSpPr/>
            <p:nvPr/>
          </p:nvSpPr>
          <p:spPr>
            <a:xfrm>
              <a:off x="2852125" y="3069081"/>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779" name="pl1779"/>
            <p:cNvSpPr/>
            <p:nvPr/>
          </p:nvSpPr>
          <p:spPr>
            <a:xfrm>
              <a:off x="2852125" y="3157540"/>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780" name="pl1780"/>
            <p:cNvSpPr/>
            <p:nvPr/>
          </p:nvSpPr>
          <p:spPr>
            <a:xfrm>
              <a:off x="2852125" y="3069081"/>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781" name="pl1781"/>
            <p:cNvSpPr/>
            <p:nvPr/>
          </p:nvSpPr>
          <p:spPr>
            <a:xfrm>
              <a:off x="2852125" y="3157540"/>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782" name="pl1782"/>
            <p:cNvSpPr/>
            <p:nvPr/>
          </p:nvSpPr>
          <p:spPr>
            <a:xfrm>
              <a:off x="2852125" y="3015022"/>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783" name="pl1783"/>
            <p:cNvSpPr/>
            <p:nvPr/>
          </p:nvSpPr>
          <p:spPr>
            <a:xfrm>
              <a:off x="2852125" y="3157540"/>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784" name="pl1784"/>
            <p:cNvSpPr/>
            <p:nvPr/>
          </p:nvSpPr>
          <p:spPr>
            <a:xfrm>
              <a:off x="2852125" y="3157540"/>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785" name="pl1785"/>
            <p:cNvSpPr/>
            <p:nvPr/>
          </p:nvSpPr>
          <p:spPr>
            <a:xfrm>
              <a:off x="2852125" y="3162454"/>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786" name="pl1786"/>
            <p:cNvSpPr/>
            <p:nvPr/>
          </p:nvSpPr>
          <p:spPr>
            <a:xfrm>
              <a:off x="2852125" y="3108396"/>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787" name="pl1787"/>
            <p:cNvSpPr/>
            <p:nvPr/>
          </p:nvSpPr>
          <p:spPr>
            <a:xfrm>
              <a:off x="2852125" y="3162454"/>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8" name="pl1788"/>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9" name="pl1789"/>
            <p:cNvSpPr/>
            <p:nvPr/>
          </p:nvSpPr>
          <p:spPr>
            <a:xfrm>
              <a:off x="2852125" y="3172283"/>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0" name="pl1790"/>
            <p:cNvSpPr/>
            <p:nvPr/>
          </p:nvSpPr>
          <p:spPr>
            <a:xfrm>
              <a:off x="2852125" y="3177197"/>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791" name="pl1791"/>
            <p:cNvSpPr/>
            <p:nvPr/>
          </p:nvSpPr>
          <p:spPr>
            <a:xfrm>
              <a:off x="2852125" y="3172283"/>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792" name="pl1792"/>
            <p:cNvSpPr/>
            <p:nvPr/>
          </p:nvSpPr>
          <p:spPr>
            <a:xfrm>
              <a:off x="2852125" y="3132968"/>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793" name="pl1793"/>
            <p:cNvSpPr/>
            <p:nvPr/>
          </p:nvSpPr>
          <p:spPr>
            <a:xfrm>
              <a:off x="2852125" y="3083824"/>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794" name="pl1794"/>
            <p:cNvSpPr/>
            <p:nvPr/>
          </p:nvSpPr>
          <p:spPr>
            <a:xfrm>
              <a:off x="2852125" y="3039594"/>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795" name="pl1795"/>
            <p:cNvSpPr/>
            <p:nvPr/>
          </p:nvSpPr>
          <p:spPr>
            <a:xfrm>
              <a:off x="2852125"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796" name="pl1796"/>
            <p:cNvSpPr/>
            <p:nvPr/>
          </p:nvSpPr>
          <p:spPr>
            <a:xfrm>
              <a:off x="2852125"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40651" cap="flat">
              <a:solidFill>
                <a:srgbClr val="000000">
                  <a:alpha val="100000"/>
                </a:srgbClr>
              </a:solidFill>
              <a:prstDash val="solid"/>
              <a:round/>
            </a:ln>
          </p:spPr>
          <p:txBody>
            <a:bodyPr/>
            <a:lstStyle/>
            <a:p/>
          </p:txBody>
        </p:sp>
        <p:sp>
          <p:nvSpPr>
            <p:cNvPr id="1797" name="pl1797"/>
            <p:cNvSpPr/>
            <p:nvPr/>
          </p:nvSpPr>
          <p:spPr>
            <a:xfrm>
              <a:off x="2852125"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00C097">
                  <a:alpha val="100000"/>
                </a:srgbClr>
              </a:solidFill>
              <a:prstDash val="solid"/>
              <a:round/>
            </a:ln>
          </p:spPr>
          <p:txBody>
            <a:bodyPr/>
            <a:lstStyle/>
            <a:p/>
          </p:txBody>
        </p:sp>
        <p:sp>
          <p:nvSpPr>
            <p:cNvPr id="1798" name="pl1798"/>
            <p:cNvSpPr/>
            <p:nvPr/>
          </p:nvSpPr>
          <p:spPr>
            <a:xfrm>
              <a:off x="2807283"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99" name="tx1799"/>
            <p:cNvSpPr/>
            <p:nvPr/>
          </p:nvSpPr>
          <p:spPr>
            <a:xfrm>
              <a:off x="3001350"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00" name="tx1800"/>
            <p:cNvSpPr/>
            <p:nvPr/>
          </p:nvSpPr>
          <p:spPr>
            <a:xfrm>
              <a:off x="3180719"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01" name="tx1801"/>
            <p:cNvSpPr/>
            <p:nvPr/>
          </p:nvSpPr>
          <p:spPr>
            <a:xfrm>
              <a:off x="3360088" y="300271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02" name="tx1802"/>
            <p:cNvSpPr/>
            <p:nvPr/>
          </p:nvSpPr>
          <p:spPr>
            <a:xfrm>
              <a:off x="3539457"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03" name="tx1803"/>
            <p:cNvSpPr/>
            <p:nvPr/>
          </p:nvSpPr>
          <p:spPr>
            <a:xfrm>
              <a:off x="3718826"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04" name="tx1804"/>
            <p:cNvSpPr/>
            <p:nvPr/>
          </p:nvSpPr>
          <p:spPr>
            <a:xfrm>
              <a:off x="2821980" y="3009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05" name="rc1805"/>
            <p:cNvSpPr/>
            <p:nvPr/>
          </p:nvSpPr>
          <p:spPr>
            <a:xfrm>
              <a:off x="2807283" y="3483272"/>
              <a:ext cx="986530" cy="367596"/>
            </a:xfrm>
            <a:prstGeom prst="rect">
              <a:avLst/>
            </a:prstGeom>
            <a:solidFill>
              <a:srgbClr val="EBEBEB">
                <a:alpha val="100000"/>
              </a:srgbClr>
            </a:solidFill>
          </p:spPr>
          <p:txBody>
            <a:bodyPr/>
            <a:lstStyle/>
            <a:p/>
          </p:txBody>
        </p:sp>
        <p:sp>
          <p:nvSpPr>
            <p:cNvPr id="1806" name="pl1806"/>
            <p:cNvSpPr/>
            <p:nvPr/>
          </p:nvSpPr>
          <p:spPr>
            <a:xfrm>
              <a:off x="2807283" y="37727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07" name="pl1807"/>
            <p:cNvSpPr/>
            <p:nvPr/>
          </p:nvSpPr>
          <p:spPr>
            <a:xfrm>
              <a:off x="2807283" y="36498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08" name="pl1808"/>
            <p:cNvSpPr/>
            <p:nvPr/>
          </p:nvSpPr>
          <p:spPr>
            <a:xfrm>
              <a:off x="2807283" y="352701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09" name="pl1809"/>
            <p:cNvSpPr/>
            <p:nvPr/>
          </p:nvSpPr>
          <p:spPr>
            <a:xfrm>
              <a:off x="294181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0" name="pl1810"/>
            <p:cNvSpPr/>
            <p:nvPr/>
          </p:nvSpPr>
          <p:spPr>
            <a:xfrm>
              <a:off x="31211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1" name="pl1811"/>
            <p:cNvSpPr/>
            <p:nvPr/>
          </p:nvSpPr>
          <p:spPr>
            <a:xfrm>
              <a:off x="33005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2" name="pl1812"/>
            <p:cNvSpPr/>
            <p:nvPr/>
          </p:nvSpPr>
          <p:spPr>
            <a:xfrm>
              <a:off x="347991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3" name="pl1813"/>
            <p:cNvSpPr/>
            <p:nvPr/>
          </p:nvSpPr>
          <p:spPr>
            <a:xfrm>
              <a:off x="36592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4" name="pl1814"/>
            <p:cNvSpPr/>
            <p:nvPr/>
          </p:nvSpPr>
          <p:spPr>
            <a:xfrm>
              <a:off x="2807283"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15" name="pl1815"/>
            <p:cNvSpPr/>
            <p:nvPr/>
          </p:nvSpPr>
          <p:spPr>
            <a:xfrm>
              <a:off x="2807283" y="37113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16" name="pl1816"/>
            <p:cNvSpPr/>
            <p:nvPr/>
          </p:nvSpPr>
          <p:spPr>
            <a:xfrm>
              <a:off x="2807283" y="358844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17" name="pl1817"/>
            <p:cNvSpPr/>
            <p:nvPr/>
          </p:nvSpPr>
          <p:spPr>
            <a:xfrm>
              <a:off x="28521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18" name="pl1818"/>
            <p:cNvSpPr/>
            <p:nvPr/>
          </p:nvSpPr>
          <p:spPr>
            <a:xfrm>
              <a:off x="30314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19" name="pl1819"/>
            <p:cNvSpPr/>
            <p:nvPr/>
          </p:nvSpPr>
          <p:spPr>
            <a:xfrm>
              <a:off x="32108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0" name="pl1820"/>
            <p:cNvSpPr/>
            <p:nvPr/>
          </p:nvSpPr>
          <p:spPr>
            <a:xfrm>
              <a:off x="33902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1" name="pl1821"/>
            <p:cNvSpPr/>
            <p:nvPr/>
          </p:nvSpPr>
          <p:spPr>
            <a:xfrm>
              <a:off x="35696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2" name="pl1822"/>
            <p:cNvSpPr/>
            <p:nvPr/>
          </p:nvSpPr>
          <p:spPr>
            <a:xfrm>
              <a:off x="374897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3" name="pl1823"/>
            <p:cNvSpPr/>
            <p:nvPr/>
          </p:nvSpPr>
          <p:spPr>
            <a:xfrm>
              <a:off x="2852125"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824" name="pl1824"/>
            <p:cNvSpPr/>
            <p:nvPr/>
          </p:nvSpPr>
          <p:spPr>
            <a:xfrm>
              <a:off x="2852125" y="3829245"/>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825" name="pl1825"/>
            <p:cNvSpPr/>
            <p:nvPr/>
          </p:nvSpPr>
          <p:spPr>
            <a:xfrm>
              <a:off x="2852125" y="3829245"/>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826" name="pl1826"/>
            <p:cNvSpPr/>
            <p:nvPr/>
          </p:nvSpPr>
          <p:spPr>
            <a:xfrm>
              <a:off x="2852125" y="3760444"/>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827" name="pl1827"/>
            <p:cNvSpPr/>
            <p:nvPr/>
          </p:nvSpPr>
          <p:spPr>
            <a:xfrm>
              <a:off x="2852125" y="3765358"/>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828" name="pl1828"/>
            <p:cNvSpPr/>
            <p:nvPr/>
          </p:nvSpPr>
          <p:spPr>
            <a:xfrm>
              <a:off x="2852125"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829" name="pl1829"/>
            <p:cNvSpPr/>
            <p:nvPr/>
          </p:nvSpPr>
          <p:spPr>
            <a:xfrm>
              <a:off x="2852125" y="3794845"/>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830" name="pl1830"/>
            <p:cNvSpPr/>
            <p:nvPr/>
          </p:nvSpPr>
          <p:spPr>
            <a:xfrm>
              <a:off x="2852125" y="3745701"/>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831" name="pl1831"/>
            <p:cNvSpPr/>
            <p:nvPr/>
          </p:nvSpPr>
          <p:spPr>
            <a:xfrm>
              <a:off x="2852125" y="3775187"/>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832" name="pl1832"/>
            <p:cNvSpPr/>
            <p:nvPr/>
          </p:nvSpPr>
          <p:spPr>
            <a:xfrm>
              <a:off x="2852125" y="3775187"/>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833" name="pl1833"/>
            <p:cNvSpPr/>
            <p:nvPr/>
          </p:nvSpPr>
          <p:spPr>
            <a:xfrm>
              <a:off x="2852125"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834" name="pl1834"/>
            <p:cNvSpPr/>
            <p:nvPr/>
          </p:nvSpPr>
          <p:spPr>
            <a:xfrm>
              <a:off x="2852125" y="3829245"/>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835" name="pl1835"/>
            <p:cNvSpPr/>
            <p:nvPr/>
          </p:nvSpPr>
          <p:spPr>
            <a:xfrm>
              <a:off x="2852125" y="3814502"/>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836" name="pl1836"/>
            <p:cNvSpPr/>
            <p:nvPr/>
          </p:nvSpPr>
          <p:spPr>
            <a:xfrm>
              <a:off x="2852125" y="3730958"/>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837" name="pl1837"/>
            <p:cNvSpPr/>
            <p:nvPr/>
          </p:nvSpPr>
          <p:spPr>
            <a:xfrm>
              <a:off x="2852125" y="3814502"/>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838" name="pl1838"/>
            <p:cNvSpPr/>
            <p:nvPr/>
          </p:nvSpPr>
          <p:spPr>
            <a:xfrm>
              <a:off x="2852125" y="3622841"/>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839" name="pl1839"/>
            <p:cNvSpPr/>
            <p:nvPr/>
          </p:nvSpPr>
          <p:spPr>
            <a:xfrm>
              <a:off x="2852125" y="3760444"/>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840" name="pl1840"/>
            <p:cNvSpPr/>
            <p:nvPr/>
          </p:nvSpPr>
          <p:spPr>
            <a:xfrm>
              <a:off x="2852125" y="3794845"/>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841" name="pl1841"/>
            <p:cNvSpPr/>
            <p:nvPr/>
          </p:nvSpPr>
          <p:spPr>
            <a:xfrm>
              <a:off x="2852125" y="3824331"/>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842" name="pl1842"/>
            <p:cNvSpPr/>
            <p:nvPr/>
          </p:nvSpPr>
          <p:spPr>
            <a:xfrm>
              <a:off x="2852125" y="3789930"/>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843" name="pl1843"/>
            <p:cNvSpPr/>
            <p:nvPr/>
          </p:nvSpPr>
          <p:spPr>
            <a:xfrm>
              <a:off x="2852125" y="3721129"/>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844" name="pl1844"/>
            <p:cNvSpPr/>
            <p:nvPr/>
          </p:nvSpPr>
          <p:spPr>
            <a:xfrm>
              <a:off x="2852125" y="3785016"/>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845" name="pl1845"/>
            <p:cNvSpPr/>
            <p:nvPr/>
          </p:nvSpPr>
          <p:spPr>
            <a:xfrm>
              <a:off x="2852125"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846" name="pl1846"/>
            <p:cNvSpPr/>
            <p:nvPr/>
          </p:nvSpPr>
          <p:spPr>
            <a:xfrm>
              <a:off x="2852125" y="3785016"/>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847" name="pl1847"/>
            <p:cNvSpPr/>
            <p:nvPr/>
          </p:nvSpPr>
          <p:spPr>
            <a:xfrm>
              <a:off x="2852125" y="3789930"/>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848" name="pl1848"/>
            <p:cNvSpPr/>
            <p:nvPr/>
          </p:nvSpPr>
          <p:spPr>
            <a:xfrm>
              <a:off x="2852125" y="3765358"/>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849" name="pl1849"/>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50" name="pl1850"/>
            <p:cNvSpPr/>
            <p:nvPr/>
          </p:nvSpPr>
          <p:spPr>
            <a:xfrm>
              <a:off x="2852125" y="3745701"/>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851" name="pl1851"/>
            <p:cNvSpPr/>
            <p:nvPr/>
          </p:nvSpPr>
          <p:spPr>
            <a:xfrm>
              <a:off x="2852125" y="3819417"/>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852" name="pl1852"/>
            <p:cNvSpPr/>
            <p:nvPr/>
          </p:nvSpPr>
          <p:spPr>
            <a:xfrm>
              <a:off x="2852125" y="3824331"/>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853" name="pl1853"/>
            <p:cNvSpPr/>
            <p:nvPr/>
          </p:nvSpPr>
          <p:spPr>
            <a:xfrm>
              <a:off x="2852125" y="3804674"/>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854" name="pl1854"/>
            <p:cNvSpPr/>
            <p:nvPr/>
          </p:nvSpPr>
          <p:spPr>
            <a:xfrm>
              <a:off x="2852125" y="3691642"/>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855" name="pl1855"/>
            <p:cNvSpPr/>
            <p:nvPr/>
          </p:nvSpPr>
          <p:spPr>
            <a:xfrm>
              <a:off x="2852125"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56" name="pl1856"/>
            <p:cNvSpPr/>
            <p:nvPr/>
          </p:nvSpPr>
          <p:spPr>
            <a:xfrm>
              <a:off x="2852125" y="3819417"/>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857" name="pl1857"/>
            <p:cNvSpPr/>
            <p:nvPr/>
          </p:nvSpPr>
          <p:spPr>
            <a:xfrm>
              <a:off x="2852125"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858" name="pl1858"/>
            <p:cNvSpPr/>
            <p:nvPr/>
          </p:nvSpPr>
          <p:spPr>
            <a:xfrm>
              <a:off x="2852125"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859" name="pl1859"/>
            <p:cNvSpPr/>
            <p:nvPr/>
          </p:nvSpPr>
          <p:spPr>
            <a:xfrm>
              <a:off x="2852125"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0" name="pl1860"/>
            <p:cNvSpPr/>
            <p:nvPr/>
          </p:nvSpPr>
          <p:spPr>
            <a:xfrm>
              <a:off x="2852125"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861" name="pl1861"/>
            <p:cNvSpPr/>
            <p:nvPr/>
          </p:nvSpPr>
          <p:spPr>
            <a:xfrm>
              <a:off x="2852125"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862" name="pl1862"/>
            <p:cNvSpPr/>
            <p:nvPr/>
          </p:nvSpPr>
          <p:spPr>
            <a:xfrm>
              <a:off x="2852125"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863" name="pl1863"/>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4" name="pl1864"/>
            <p:cNvSpPr/>
            <p:nvPr/>
          </p:nvSpPr>
          <p:spPr>
            <a:xfrm>
              <a:off x="2852125"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865" name="pl1865"/>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6" name="pl1866"/>
            <p:cNvSpPr/>
            <p:nvPr/>
          </p:nvSpPr>
          <p:spPr>
            <a:xfrm>
              <a:off x="2852125" y="3785016"/>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867" name="pl1867"/>
            <p:cNvSpPr/>
            <p:nvPr/>
          </p:nvSpPr>
          <p:spPr>
            <a:xfrm>
              <a:off x="2852125" y="3755530"/>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868" name="pl1868"/>
            <p:cNvSpPr/>
            <p:nvPr/>
          </p:nvSpPr>
          <p:spPr>
            <a:xfrm>
              <a:off x="2852125" y="3721129"/>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869" name="pl1869"/>
            <p:cNvSpPr/>
            <p:nvPr/>
          </p:nvSpPr>
          <p:spPr>
            <a:xfrm>
              <a:off x="2852125" y="3809588"/>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870" name="pl1870"/>
            <p:cNvSpPr/>
            <p:nvPr/>
          </p:nvSpPr>
          <p:spPr>
            <a:xfrm>
              <a:off x="2852125" y="3721129"/>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871" name="pl1871"/>
            <p:cNvSpPr/>
            <p:nvPr/>
          </p:nvSpPr>
          <p:spPr>
            <a:xfrm>
              <a:off x="2852125" y="3809588"/>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872" name="pl1872"/>
            <p:cNvSpPr/>
            <p:nvPr/>
          </p:nvSpPr>
          <p:spPr>
            <a:xfrm>
              <a:off x="2852125" y="3667070"/>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873" name="pl1873"/>
            <p:cNvSpPr/>
            <p:nvPr/>
          </p:nvSpPr>
          <p:spPr>
            <a:xfrm>
              <a:off x="2852125" y="3809588"/>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874" name="pl1874"/>
            <p:cNvSpPr/>
            <p:nvPr/>
          </p:nvSpPr>
          <p:spPr>
            <a:xfrm>
              <a:off x="2852125" y="3809588"/>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875" name="pl1875"/>
            <p:cNvSpPr/>
            <p:nvPr/>
          </p:nvSpPr>
          <p:spPr>
            <a:xfrm>
              <a:off x="2852125" y="3814502"/>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876" name="pl1876"/>
            <p:cNvSpPr/>
            <p:nvPr/>
          </p:nvSpPr>
          <p:spPr>
            <a:xfrm>
              <a:off x="2852125" y="3760444"/>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877" name="pl1877"/>
            <p:cNvSpPr/>
            <p:nvPr/>
          </p:nvSpPr>
          <p:spPr>
            <a:xfrm>
              <a:off x="2852125" y="3814502"/>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8" name="pl1878"/>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9" name="pl1879"/>
            <p:cNvSpPr/>
            <p:nvPr/>
          </p:nvSpPr>
          <p:spPr>
            <a:xfrm>
              <a:off x="2852125" y="3824331"/>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0" name="pl1880"/>
            <p:cNvSpPr/>
            <p:nvPr/>
          </p:nvSpPr>
          <p:spPr>
            <a:xfrm>
              <a:off x="2852125" y="3829245"/>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881" name="pl1881"/>
            <p:cNvSpPr/>
            <p:nvPr/>
          </p:nvSpPr>
          <p:spPr>
            <a:xfrm>
              <a:off x="2852125" y="3824331"/>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882" name="pl1882"/>
            <p:cNvSpPr/>
            <p:nvPr/>
          </p:nvSpPr>
          <p:spPr>
            <a:xfrm>
              <a:off x="2852125" y="3785016"/>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883" name="pl1883"/>
            <p:cNvSpPr/>
            <p:nvPr/>
          </p:nvSpPr>
          <p:spPr>
            <a:xfrm>
              <a:off x="2852125" y="3735872"/>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884" name="pl1884"/>
            <p:cNvSpPr/>
            <p:nvPr/>
          </p:nvSpPr>
          <p:spPr>
            <a:xfrm>
              <a:off x="2852125" y="3691642"/>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885" name="pl1885"/>
            <p:cNvSpPr/>
            <p:nvPr/>
          </p:nvSpPr>
          <p:spPr>
            <a:xfrm>
              <a:off x="2852125"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886" name="pl1886"/>
            <p:cNvSpPr/>
            <p:nvPr/>
          </p:nvSpPr>
          <p:spPr>
            <a:xfrm>
              <a:off x="2852125" y="3829245"/>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887" name="pl1887"/>
            <p:cNvSpPr/>
            <p:nvPr/>
          </p:nvSpPr>
          <p:spPr>
            <a:xfrm>
              <a:off x="2852125"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7E9">
                  <a:alpha val="100000"/>
                </a:srgbClr>
              </a:solidFill>
              <a:prstDash val="solid"/>
              <a:round/>
            </a:ln>
          </p:spPr>
          <p:txBody>
            <a:bodyPr/>
            <a:lstStyle/>
            <a:p/>
          </p:txBody>
        </p:sp>
        <p:sp>
          <p:nvSpPr>
            <p:cNvPr id="1888" name="pl1888"/>
            <p:cNvSpPr/>
            <p:nvPr/>
          </p:nvSpPr>
          <p:spPr>
            <a:xfrm>
              <a:off x="2807283"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89" name="tx1889"/>
            <p:cNvSpPr/>
            <p:nvPr/>
          </p:nvSpPr>
          <p:spPr>
            <a:xfrm>
              <a:off x="2821980" y="36659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90" name="tx1890"/>
            <p:cNvSpPr/>
            <p:nvPr/>
          </p:nvSpPr>
          <p:spPr>
            <a:xfrm>
              <a:off x="3001350" y="36659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91" name="tx1891"/>
            <p:cNvSpPr/>
            <p:nvPr/>
          </p:nvSpPr>
          <p:spPr>
            <a:xfrm>
              <a:off x="3180719" y="36659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92" name="tx1892"/>
            <p:cNvSpPr/>
            <p:nvPr/>
          </p:nvSpPr>
          <p:spPr>
            <a:xfrm>
              <a:off x="3360088" y="36659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93" name="tx1893"/>
            <p:cNvSpPr/>
            <p:nvPr/>
          </p:nvSpPr>
          <p:spPr>
            <a:xfrm>
              <a:off x="3539457" y="36659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94" name="tx1894"/>
            <p:cNvSpPr/>
            <p:nvPr/>
          </p:nvSpPr>
          <p:spPr>
            <a:xfrm>
              <a:off x="3718826" y="36659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95" name="rc1895"/>
            <p:cNvSpPr/>
            <p:nvPr/>
          </p:nvSpPr>
          <p:spPr>
            <a:xfrm>
              <a:off x="2807283" y="4135320"/>
              <a:ext cx="986530" cy="367596"/>
            </a:xfrm>
            <a:prstGeom prst="rect">
              <a:avLst/>
            </a:prstGeom>
            <a:solidFill>
              <a:srgbClr val="EBEBEB">
                <a:alpha val="100000"/>
              </a:srgbClr>
            </a:solidFill>
          </p:spPr>
          <p:txBody>
            <a:bodyPr/>
            <a:lstStyle/>
            <a:p/>
          </p:txBody>
        </p:sp>
        <p:sp>
          <p:nvSpPr>
            <p:cNvPr id="1896" name="pl1896"/>
            <p:cNvSpPr/>
            <p:nvPr/>
          </p:nvSpPr>
          <p:spPr>
            <a:xfrm>
              <a:off x="2807283" y="44247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7" name="pl1897"/>
            <p:cNvSpPr/>
            <p:nvPr/>
          </p:nvSpPr>
          <p:spPr>
            <a:xfrm>
              <a:off x="2807283" y="43019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8" name="pl1898"/>
            <p:cNvSpPr/>
            <p:nvPr/>
          </p:nvSpPr>
          <p:spPr>
            <a:xfrm>
              <a:off x="2807283" y="41790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9" name="pl1899"/>
            <p:cNvSpPr/>
            <p:nvPr/>
          </p:nvSpPr>
          <p:spPr>
            <a:xfrm>
              <a:off x="294181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0" name="pl1900"/>
            <p:cNvSpPr/>
            <p:nvPr/>
          </p:nvSpPr>
          <p:spPr>
            <a:xfrm>
              <a:off x="31211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1" name="pl1901"/>
            <p:cNvSpPr/>
            <p:nvPr/>
          </p:nvSpPr>
          <p:spPr>
            <a:xfrm>
              <a:off x="33005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2" name="pl1902"/>
            <p:cNvSpPr/>
            <p:nvPr/>
          </p:nvSpPr>
          <p:spPr>
            <a:xfrm>
              <a:off x="347991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3" name="pl1903"/>
            <p:cNvSpPr/>
            <p:nvPr/>
          </p:nvSpPr>
          <p:spPr>
            <a:xfrm>
              <a:off x="36592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4" name="pl1904"/>
            <p:cNvSpPr/>
            <p:nvPr/>
          </p:nvSpPr>
          <p:spPr>
            <a:xfrm>
              <a:off x="2807283"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05" name="pl1905"/>
            <p:cNvSpPr/>
            <p:nvPr/>
          </p:nvSpPr>
          <p:spPr>
            <a:xfrm>
              <a:off x="2807283" y="43633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06" name="pl1906"/>
            <p:cNvSpPr/>
            <p:nvPr/>
          </p:nvSpPr>
          <p:spPr>
            <a:xfrm>
              <a:off x="2807283" y="4240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07" name="pl1907"/>
            <p:cNvSpPr/>
            <p:nvPr/>
          </p:nvSpPr>
          <p:spPr>
            <a:xfrm>
              <a:off x="28521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08" name="pl1908"/>
            <p:cNvSpPr/>
            <p:nvPr/>
          </p:nvSpPr>
          <p:spPr>
            <a:xfrm>
              <a:off x="30314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09" name="pl1909"/>
            <p:cNvSpPr/>
            <p:nvPr/>
          </p:nvSpPr>
          <p:spPr>
            <a:xfrm>
              <a:off x="32108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0" name="pl1910"/>
            <p:cNvSpPr/>
            <p:nvPr/>
          </p:nvSpPr>
          <p:spPr>
            <a:xfrm>
              <a:off x="33902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1" name="pl1911"/>
            <p:cNvSpPr/>
            <p:nvPr/>
          </p:nvSpPr>
          <p:spPr>
            <a:xfrm>
              <a:off x="35696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2" name="pl1912"/>
            <p:cNvSpPr/>
            <p:nvPr/>
          </p:nvSpPr>
          <p:spPr>
            <a:xfrm>
              <a:off x="374897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3" name="pl1913"/>
            <p:cNvSpPr/>
            <p:nvPr/>
          </p:nvSpPr>
          <p:spPr>
            <a:xfrm>
              <a:off x="2852125"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1914" name="pl1914"/>
            <p:cNvSpPr/>
            <p:nvPr/>
          </p:nvSpPr>
          <p:spPr>
            <a:xfrm>
              <a:off x="2852125"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40651" cap="flat">
              <a:solidFill>
                <a:srgbClr val="BEBEBE">
                  <a:alpha val="69803"/>
                </a:srgbClr>
              </a:solidFill>
              <a:prstDash val="solid"/>
              <a:round/>
            </a:ln>
          </p:spPr>
          <p:txBody>
            <a:bodyPr/>
            <a:lstStyle/>
            <a:p/>
          </p:txBody>
        </p:sp>
        <p:sp>
          <p:nvSpPr>
            <p:cNvPr id="1915" name="pl1915"/>
            <p:cNvSpPr/>
            <p:nvPr/>
          </p:nvSpPr>
          <p:spPr>
            <a:xfrm>
              <a:off x="2852125" y="4481294"/>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1916" name="pl1916"/>
            <p:cNvSpPr/>
            <p:nvPr/>
          </p:nvSpPr>
          <p:spPr>
            <a:xfrm>
              <a:off x="2852125" y="441249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1917" name="pl1917"/>
            <p:cNvSpPr/>
            <p:nvPr/>
          </p:nvSpPr>
          <p:spPr>
            <a:xfrm>
              <a:off x="2852125" y="441740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1918" name="pl1918"/>
            <p:cNvSpPr/>
            <p:nvPr/>
          </p:nvSpPr>
          <p:spPr>
            <a:xfrm>
              <a:off x="2852125"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919" name="pl1919"/>
            <p:cNvSpPr/>
            <p:nvPr/>
          </p:nvSpPr>
          <p:spPr>
            <a:xfrm>
              <a:off x="2852125" y="4446893"/>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1920" name="pl1920"/>
            <p:cNvSpPr/>
            <p:nvPr/>
          </p:nvSpPr>
          <p:spPr>
            <a:xfrm>
              <a:off x="2852125" y="4397749"/>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1921" name="pl1921"/>
            <p:cNvSpPr/>
            <p:nvPr/>
          </p:nvSpPr>
          <p:spPr>
            <a:xfrm>
              <a:off x="2852125" y="442723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1922" name="pl1922"/>
            <p:cNvSpPr/>
            <p:nvPr/>
          </p:nvSpPr>
          <p:spPr>
            <a:xfrm>
              <a:off x="2852125" y="442723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1923" name="pl1923"/>
            <p:cNvSpPr/>
            <p:nvPr/>
          </p:nvSpPr>
          <p:spPr>
            <a:xfrm>
              <a:off x="2852125"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924" name="pl1924"/>
            <p:cNvSpPr/>
            <p:nvPr/>
          </p:nvSpPr>
          <p:spPr>
            <a:xfrm>
              <a:off x="2852125" y="4481294"/>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1925" name="pl1925"/>
            <p:cNvSpPr/>
            <p:nvPr/>
          </p:nvSpPr>
          <p:spPr>
            <a:xfrm>
              <a:off x="2852125" y="446655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1926" name="pl1926"/>
            <p:cNvSpPr/>
            <p:nvPr/>
          </p:nvSpPr>
          <p:spPr>
            <a:xfrm>
              <a:off x="2852125" y="4383006"/>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1927" name="pl1927"/>
            <p:cNvSpPr/>
            <p:nvPr/>
          </p:nvSpPr>
          <p:spPr>
            <a:xfrm>
              <a:off x="2852125" y="446655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1928" name="pl1928"/>
            <p:cNvSpPr/>
            <p:nvPr/>
          </p:nvSpPr>
          <p:spPr>
            <a:xfrm>
              <a:off x="2852125" y="427488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1929" name="pl1929"/>
            <p:cNvSpPr/>
            <p:nvPr/>
          </p:nvSpPr>
          <p:spPr>
            <a:xfrm>
              <a:off x="2852125" y="441249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1930" name="pl1930"/>
            <p:cNvSpPr/>
            <p:nvPr/>
          </p:nvSpPr>
          <p:spPr>
            <a:xfrm>
              <a:off x="2852125" y="4446893"/>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931" name="pl1931"/>
            <p:cNvSpPr/>
            <p:nvPr/>
          </p:nvSpPr>
          <p:spPr>
            <a:xfrm>
              <a:off x="2852125" y="447637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1932" name="pl1932"/>
            <p:cNvSpPr/>
            <p:nvPr/>
          </p:nvSpPr>
          <p:spPr>
            <a:xfrm>
              <a:off x="2852125" y="444197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1933" name="pl1933"/>
            <p:cNvSpPr/>
            <p:nvPr/>
          </p:nvSpPr>
          <p:spPr>
            <a:xfrm>
              <a:off x="2852125" y="4373177"/>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1934" name="pl1934"/>
            <p:cNvSpPr/>
            <p:nvPr/>
          </p:nvSpPr>
          <p:spPr>
            <a:xfrm>
              <a:off x="2852125" y="443706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1935" name="pl1935"/>
            <p:cNvSpPr/>
            <p:nvPr/>
          </p:nvSpPr>
          <p:spPr>
            <a:xfrm>
              <a:off x="2852125"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936" name="pl1936"/>
            <p:cNvSpPr/>
            <p:nvPr/>
          </p:nvSpPr>
          <p:spPr>
            <a:xfrm>
              <a:off x="2852125" y="443706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1937" name="pl1937"/>
            <p:cNvSpPr/>
            <p:nvPr/>
          </p:nvSpPr>
          <p:spPr>
            <a:xfrm>
              <a:off x="2852125" y="444197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1938" name="pl1938"/>
            <p:cNvSpPr/>
            <p:nvPr/>
          </p:nvSpPr>
          <p:spPr>
            <a:xfrm>
              <a:off x="2852125" y="441740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1939" name="pl1939"/>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0" name="pl1940"/>
            <p:cNvSpPr/>
            <p:nvPr/>
          </p:nvSpPr>
          <p:spPr>
            <a:xfrm>
              <a:off x="2852125" y="4397749"/>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1941" name="pl1941"/>
            <p:cNvSpPr/>
            <p:nvPr/>
          </p:nvSpPr>
          <p:spPr>
            <a:xfrm>
              <a:off x="2852125" y="4471465"/>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1942" name="pl1942"/>
            <p:cNvSpPr/>
            <p:nvPr/>
          </p:nvSpPr>
          <p:spPr>
            <a:xfrm>
              <a:off x="2852125" y="447637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1943" name="pl1943"/>
            <p:cNvSpPr/>
            <p:nvPr/>
          </p:nvSpPr>
          <p:spPr>
            <a:xfrm>
              <a:off x="2852125" y="4456722"/>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1944" name="pl1944"/>
            <p:cNvSpPr/>
            <p:nvPr/>
          </p:nvSpPr>
          <p:spPr>
            <a:xfrm>
              <a:off x="2852125" y="4343691"/>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1945" name="pl1945"/>
            <p:cNvSpPr/>
            <p:nvPr/>
          </p:nvSpPr>
          <p:spPr>
            <a:xfrm>
              <a:off x="2852125"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6" name="pl1946"/>
            <p:cNvSpPr/>
            <p:nvPr/>
          </p:nvSpPr>
          <p:spPr>
            <a:xfrm>
              <a:off x="2852125" y="4471465"/>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947" name="pl1947"/>
            <p:cNvSpPr/>
            <p:nvPr/>
          </p:nvSpPr>
          <p:spPr>
            <a:xfrm>
              <a:off x="2852125" y="4481294"/>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948" name="pl1948"/>
            <p:cNvSpPr/>
            <p:nvPr/>
          </p:nvSpPr>
          <p:spPr>
            <a:xfrm>
              <a:off x="2852125" y="4397749"/>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1949" name="pl1949"/>
            <p:cNvSpPr/>
            <p:nvPr/>
          </p:nvSpPr>
          <p:spPr>
            <a:xfrm>
              <a:off x="2852125"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0" name="pl1950"/>
            <p:cNvSpPr/>
            <p:nvPr/>
          </p:nvSpPr>
          <p:spPr>
            <a:xfrm>
              <a:off x="2852125" y="4432150"/>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1951" name="pl1951"/>
            <p:cNvSpPr/>
            <p:nvPr/>
          </p:nvSpPr>
          <p:spPr>
            <a:xfrm>
              <a:off x="2852125" y="436334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1952" name="pl1952"/>
            <p:cNvSpPr/>
            <p:nvPr/>
          </p:nvSpPr>
          <p:spPr>
            <a:xfrm>
              <a:off x="2852125" y="441740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1953" name="pl1953"/>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4" name="pl1954"/>
            <p:cNvSpPr/>
            <p:nvPr/>
          </p:nvSpPr>
          <p:spPr>
            <a:xfrm>
              <a:off x="2852125" y="445180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1955" name="pl1955"/>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6" name="pl1956"/>
            <p:cNvSpPr/>
            <p:nvPr/>
          </p:nvSpPr>
          <p:spPr>
            <a:xfrm>
              <a:off x="2852125"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1957" name="pl1957"/>
            <p:cNvSpPr/>
            <p:nvPr/>
          </p:nvSpPr>
          <p:spPr>
            <a:xfrm>
              <a:off x="2852125"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1958" name="pl1958"/>
            <p:cNvSpPr/>
            <p:nvPr/>
          </p:nvSpPr>
          <p:spPr>
            <a:xfrm>
              <a:off x="2852125"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1959" name="pl1959"/>
            <p:cNvSpPr/>
            <p:nvPr/>
          </p:nvSpPr>
          <p:spPr>
            <a:xfrm>
              <a:off x="2852125"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1960" name="pl1960"/>
            <p:cNvSpPr/>
            <p:nvPr/>
          </p:nvSpPr>
          <p:spPr>
            <a:xfrm>
              <a:off x="2852125"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1961" name="pl1961"/>
            <p:cNvSpPr/>
            <p:nvPr/>
          </p:nvSpPr>
          <p:spPr>
            <a:xfrm>
              <a:off x="2852125"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1962" name="pl1962"/>
            <p:cNvSpPr/>
            <p:nvPr/>
          </p:nvSpPr>
          <p:spPr>
            <a:xfrm>
              <a:off x="2852125"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1963" name="pl1963"/>
            <p:cNvSpPr/>
            <p:nvPr/>
          </p:nvSpPr>
          <p:spPr>
            <a:xfrm>
              <a:off x="2852125" y="446163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1964" name="pl1964"/>
            <p:cNvSpPr/>
            <p:nvPr/>
          </p:nvSpPr>
          <p:spPr>
            <a:xfrm>
              <a:off x="2852125" y="446163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1965" name="pl1965"/>
            <p:cNvSpPr/>
            <p:nvPr/>
          </p:nvSpPr>
          <p:spPr>
            <a:xfrm>
              <a:off x="2852125" y="446655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1966" name="pl1966"/>
            <p:cNvSpPr/>
            <p:nvPr/>
          </p:nvSpPr>
          <p:spPr>
            <a:xfrm>
              <a:off x="2852125" y="441249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1967" name="pl1967"/>
            <p:cNvSpPr/>
            <p:nvPr/>
          </p:nvSpPr>
          <p:spPr>
            <a:xfrm>
              <a:off x="2852125" y="446655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8" name="pl1968"/>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9" name="pl1969"/>
            <p:cNvSpPr/>
            <p:nvPr/>
          </p:nvSpPr>
          <p:spPr>
            <a:xfrm>
              <a:off x="2852125" y="447637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0" name="pl1970"/>
            <p:cNvSpPr/>
            <p:nvPr/>
          </p:nvSpPr>
          <p:spPr>
            <a:xfrm>
              <a:off x="2852125" y="4481294"/>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1971" name="pl1971"/>
            <p:cNvSpPr/>
            <p:nvPr/>
          </p:nvSpPr>
          <p:spPr>
            <a:xfrm>
              <a:off x="2852125" y="447637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1972" name="pl1972"/>
            <p:cNvSpPr/>
            <p:nvPr/>
          </p:nvSpPr>
          <p:spPr>
            <a:xfrm>
              <a:off x="2852125" y="443706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1973" name="pl1973"/>
            <p:cNvSpPr/>
            <p:nvPr/>
          </p:nvSpPr>
          <p:spPr>
            <a:xfrm>
              <a:off x="2852125" y="438792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1974" name="pl1974"/>
            <p:cNvSpPr/>
            <p:nvPr/>
          </p:nvSpPr>
          <p:spPr>
            <a:xfrm>
              <a:off x="2852125" y="4343691"/>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1975" name="pl1975"/>
            <p:cNvSpPr/>
            <p:nvPr/>
          </p:nvSpPr>
          <p:spPr>
            <a:xfrm>
              <a:off x="2852125"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1976" name="pl1976"/>
            <p:cNvSpPr/>
            <p:nvPr/>
          </p:nvSpPr>
          <p:spPr>
            <a:xfrm>
              <a:off x="2852125"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40651" cap="flat">
              <a:solidFill>
                <a:srgbClr val="000000">
                  <a:alpha val="100000"/>
                </a:srgbClr>
              </a:solidFill>
              <a:prstDash val="solid"/>
              <a:round/>
            </a:ln>
          </p:spPr>
          <p:txBody>
            <a:bodyPr/>
            <a:lstStyle/>
            <a:p/>
          </p:txBody>
        </p:sp>
        <p:sp>
          <p:nvSpPr>
            <p:cNvPr id="1977" name="pl1977"/>
            <p:cNvSpPr/>
            <p:nvPr/>
          </p:nvSpPr>
          <p:spPr>
            <a:xfrm>
              <a:off x="2852125"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9590FF">
                  <a:alpha val="100000"/>
                </a:srgbClr>
              </a:solidFill>
              <a:prstDash val="solid"/>
              <a:round/>
            </a:ln>
          </p:spPr>
          <p:txBody>
            <a:bodyPr/>
            <a:lstStyle/>
            <a:p/>
          </p:txBody>
        </p:sp>
        <p:sp>
          <p:nvSpPr>
            <p:cNvPr id="1978" name="pl1978"/>
            <p:cNvSpPr/>
            <p:nvPr/>
          </p:nvSpPr>
          <p:spPr>
            <a:xfrm>
              <a:off x="2807283"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79" name="tx1979"/>
            <p:cNvSpPr/>
            <p:nvPr/>
          </p:nvSpPr>
          <p:spPr>
            <a:xfrm>
              <a:off x="2821980" y="43068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980" name="tx1980"/>
            <p:cNvSpPr/>
            <p:nvPr/>
          </p:nvSpPr>
          <p:spPr>
            <a:xfrm>
              <a:off x="3001350" y="43131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81" name="tx1981"/>
            <p:cNvSpPr/>
            <p:nvPr/>
          </p:nvSpPr>
          <p:spPr>
            <a:xfrm>
              <a:off x="3180719" y="4292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982" name="tx1982"/>
            <p:cNvSpPr/>
            <p:nvPr/>
          </p:nvSpPr>
          <p:spPr>
            <a:xfrm>
              <a:off x="3329943" y="42688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983" name="tx1983"/>
            <p:cNvSpPr/>
            <p:nvPr/>
          </p:nvSpPr>
          <p:spPr>
            <a:xfrm>
              <a:off x="3509312" y="42429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984" name="tx1984"/>
            <p:cNvSpPr/>
            <p:nvPr/>
          </p:nvSpPr>
          <p:spPr>
            <a:xfrm>
              <a:off x="3688681" y="427246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985" name="rc1985"/>
            <p:cNvSpPr/>
            <p:nvPr/>
          </p:nvSpPr>
          <p:spPr>
            <a:xfrm>
              <a:off x="2807283" y="4787368"/>
              <a:ext cx="986530" cy="367596"/>
            </a:xfrm>
            <a:prstGeom prst="rect">
              <a:avLst/>
            </a:prstGeom>
            <a:solidFill>
              <a:srgbClr val="EBEBEB">
                <a:alpha val="100000"/>
              </a:srgbClr>
            </a:solidFill>
          </p:spPr>
          <p:txBody>
            <a:bodyPr/>
            <a:lstStyle/>
            <a:p/>
          </p:txBody>
        </p:sp>
        <p:sp>
          <p:nvSpPr>
            <p:cNvPr id="1986" name="pl1986"/>
            <p:cNvSpPr/>
            <p:nvPr/>
          </p:nvSpPr>
          <p:spPr>
            <a:xfrm>
              <a:off x="2807283" y="50768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87" name="pl1987"/>
            <p:cNvSpPr/>
            <p:nvPr/>
          </p:nvSpPr>
          <p:spPr>
            <a:xfrm>
              <a:off x="2807283" y="49539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88" name="pl1988"/>
            <p:cNvSpPr/>
            <p:nvPr/>
          </p:nvSpPr>
          <p:spPr>
            <a:xfrm>
              <a:off x="2807283" y="483110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89" name="pl1989"/>
            <p:cNvSpPr/>
            <p:nvPr/>
          </p:nvSpPr>
          <p:spPr>
            <a:xfrm>
              <a:off x="294181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0" name="pl1990"/>
            <p:cNvSpPr/>
            <p:nvPr/>
          </p:nvSpPr>
          <p:spPr>
            <a:xfrm>
              <a:off x="31211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1" name="pl1991"/>
            <p:cNvSpPr/>
            <p:nvPr/>
          </p:nvSpPr>
          <p:spPr>
            <a:xfrm>
              <a:off x="33005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2" name="pl1992"/>
            <p:cNvSpPr/>
            <p:nvPr/>
          </p:nvSpPr>
          <p:spPr>
            <a:xfrm>
              <a:off x="347991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3" name="pl1993"/>
            <p:cNvSpPr/>
            <p:nvPr/>
          </p:nvSpPr>
          <p:spPr>
            <a:xfrm>
              <a:off x="36592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4" name="pl1994"/>
            <p:cNvSpPr/>
            <p:nvPr/>
          </p:nvSpPr>
          <p:spPr>
            <a:xfrm>
              <a:off x="2807283"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95" name="pl1995"/>
            <p:cNvSpPr/>
            <p:nvPr/>
          </p:nvSpPr>
          <p:spPr>
            <a:xfrm>
              <a:off x="2807283" y="50153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96" name="pl1996"/>
            <p:cNvSpPr/>
            <p:nvPr/>
          </p:nvSpPr>
          <p:spPr>
            <a:xfrm>
              <a:off x="2807283" y="489253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97" name="pl1997"/>
            <p:cNvSpPr/>
            <p:nvPr/>
          </p:nvSpPr>
          <p:spPr>
            <a:xfrm>
              <a:off x="28521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8" name="pl1998"/>
            <p:cNvSpPr/>
            <p:nvPr/>
          </p:nvSpPr>
          <p:spPr>
            <a:xfrm>
              <a:off x="30314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9" name="pl1999"/>
            <p:cNvSpPr/>
            <p:nvPr/>
          </p:nvSpPr>
          <p:spPr>
            <a:xfrm>
              <a:off x="32108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0" name="pl2000"/>
            <p:cNvSpPr/>
            <p:nvPr/>
          </p:nvSpPr>
          <p:spPr>
            <a:xfrm>
              <a:off x="33902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1" name="pl2001"/>
            <p:cNvSpPr/>
            <p:nvPr/>
          </p:nvSpPr>
          <p:spPr>
            <a:xfrm>
              <a:off x="35696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2" name="pl2002"/>
            <p:cNvSpPr/>
            <p:nvPr/>
          </p:nvSpPr>
          <p:spPr>
            <a:xfrm>
              <a:off x="374897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3" name="pl2003"/>
            <p:cNvSpPr/>
            <p:nvPr/>
          </p:nvSpPr>
          <p:spPr>
            <a:xfrm>
              <a:off x="2852125"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004" name="pl2004"/>
            <p:cNvSpPr/>
            <p:nvPr/>
          </p:nvSpPr>
          <p:spPr>
            <a:xfrm>
              <a:off x="2852125"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40651" cap="flat">
              <a:solidFill>
                <a:srgbClr val="BEBEBE">
                  <a:alpha val="69803"/>
                </a:srgbClr>
              </a:solidFill>
              <a:prstDash val="solid"/>
              <a:round/>
            </a:ln>
          </p:spPr>
          <p:txBody>
            <a:bodyPr/>
            <a:lstStyle/>
            <a:p/>
          </p:txBody>
        </p:sp>
        <p:sp>
          <p:nvSpPr>
            <p:cNvPr id="2005" name="pl2005"/>
            <p:cNvSpPr/>
            <p:nvPr/>
          </p:nvSpPr>
          <p:spPr>
            <a:xfrm>
              <a:off x="2852125" y="5133342"/>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006" name="pl2006"/>
            <p:cNvSpPr/>
            <p:nvPr/>
          </p:nvSpPr>
          <p:spPr>
            <a:xfrm>
              <a:off x="2852125" y="506454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007" name="pl2007"/>
            <p:cNvSpPr/>
            <p:nvPr/>
          </p:nvSpPr>
          <p:spPr>
            <a:xfrm>
              <a:off x="2852125" y="5069455"/>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008" name="pl2008"/>
            <p:cNvSpPr/>
            <p:nvPr/>
          </p:nvSpPr>
          <p:spPr>
            <a:xfrm>
              <a:off x="2852125"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009" name="pl2009"/>
            <p:cNvSpPr/>
            <p:nvPr/>
          </p:nvSpPr>
          <p:spPr>
            <a:xfrm>
              <a:off x="2852125" y="5098941"/>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010" name="pl2010"/>
            <p:cNvSpPr/>
            <p:nvPr/>
          </p:nvSpPr>
          <p:spPr>
            <a:xfrm>
              <a:off x="2852125" y="504979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011" name="pl2011"/>
            <p:cNvSpPr/>
            <p:nvPr/>
          </p:nvSpPr>
          <p:spPr>
            <a:xfrm>
              <a:off x="2852125" y="507928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012" name="pl2012"/>
            <p:cNvSpPr/>
            <p:nvPr/>
          </p:nvSpPr>
          <p:spPr>
            <a:xfrm>
              <a:off x="2852125" y="507928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013" name="pl2013"/>
            <p:cNvSpPr/>
            <p:nvPr/>
          </p:nvSpPr>
          <p:spPr>
            <a:xfrm>
              <a:off x="2852125"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014" name="pl2014"/>
            <p:cNvSpPr/>
            <p:nvPr/>
          </p:nvSpPr>
          <p:spPr>
            <a:xfrm>
              <a:off x="2852125" y="5133342"/>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015" name="pl2015"/>
            <p:cNvSpPr/>
            <p:nvPr/>
          </p:nvSpPr>
          <p:spPr>
            <a:xfrm>
              <a:off x="2852125" y="511859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016" name="pl2016"/>
            <p:cNvSpPr/>
            <p:nvPr/>
          </p:nvSpPr>
          <p:spPr>
            <a:xfrm>
              <a:off x="2852125" y="5035054"/>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017" name="pl2017"/>
            <p:cNvSpPr/>
            <p:nvPr/>
          </p:nvSpPr>
          <p:spPr>
            <a:xfrm>
              <a:off x="2852125" y="511859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018" name="pl2018"/>
            <p:cNvSpPr/>
            <p:nvPr/>
          </p:nvSpPr>
          <p:spPr>
            <a:xfrm>
              <a:off x="2852125" y="492693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019" name="pl2019"/>
            <p:cNvSpPr/>
            <p:nvPr/>
          </p:nvSpPr>
          <p:spPr>
            <a:xfrm>
              <a:off x="2852125" y="506454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020" name="pl2020"/>
            <p:cNvSpPr/>
            <p:nvPr/>
          </p:nvSpPr>
          <p:spPr>
            <a:xfrm>
              <a:off x="2852125" y="5098941"/>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021" name="pl2021"/>
            <p:cNvSpPr/>
            <p:nvPr/>
          </p:nvSpPr>
          <p:spPr>
            <a:xfrm>
              <a:off x="2852125" y="512842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022" name="pl2022"/>
            <p:cNvSpPr/>
            <p:nvPr/>
          </p:nvSpPr>
          <p:spPr>
            <a:xfrm>
              <a:off x="2852125" y="5094027"/>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023" name="pl2023"/>
            <p:cNvSpPr/>
            <p:nvPr/>
          </p:nvSpPr>
          <p:spPr>
            <a:xfrm>
              <a:off x="2852125" y="502522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024" name="pl2024"/>
            <p:cNvSpPr/>
            <p:nvPr/>
          </p:nvSpPr>
          <p:spPr>
            <a:xfrm>
              <a:off x="2852125" y="508911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025" name="pl2025"/>
            <p:cNvSpPr/>
            <p:nvPr/>
          </p:nvSpPr>
          <p:spPr>
            <a:xfrm>
              <a:off x="2852125"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026" name="pl2026"/>
            <p:cNvSpPr/>
            <p:nvPr/>
          </p:nvSpPr>
          <p:spPr>
            <a:xfrm>
              <a:off x="2852125" y="508911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027" name="pl2027"/>
            <p:cNvSpPr/>
            <p:nvPr/>
          </p:nvSpPr>
          <p:spPr>
            <a:xfrm>
              <a:off x="2852125" y="5094027"/>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028" name="pl2028"/>
            <p:cNvSpPr/>
            <p:nvPr/>
          </p:nvSpPr>
          <p:spPr>
            <a:xfrm>
              <a:off x="2852125" y="5069455"/>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029" name="pl2029"/>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0" name="pl2030"/>
            <p:cNvSpPr/>
            <p:nvPr/>
          </p:nvSpPr>
          <p:spPr>
            <a:xfrm>
              <a:off x="2852125" y="504979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031" name="pl2031"/>
            <p:cNvSpPr/>
            <p:nvPr/>
          </p:nvSpPr>
          <p:spPr>
            <a:xfrm>
              <a:off x="2852125" y="5123513"/>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032" name="pl2032"/>
            <p:cNvSpPr/>
            <p:nvPr/>
          </p:nvSpPr>
          <p:spPr>
            <a:xfrm>
              <a:off x="2852125" y="512842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033" name="pl2033"/>
            <p:cNvSpPr/>
            <p:nvPr/>
          </p:nvSpPr>
          <p:spPr>
            <a:xfrm>
              <a:off x="2852125" y="5108770"/>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034" name="pl2034"/>
            <p:cNvSpPr/>
            <p:nvPr/>
          </p:nvSpPr>
          <p:spPr>
            <a:xfrm>
              <a:off x="2852125" y="4995739"/>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035" name="pl2035"/>
            <p:cNvSpPr/>
            <p:nvPr/>
          </p:nvSpPr>
          <p:spPr>
            <a:xfrm>
              <a:off x="2852125"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6" name="pl2036"/>
            <p:cNvSpPr/>
            <p:nvPr/>
          </p:nvSpPr>
          <p:spPr>
            <a:xfrm>
              <a:off x="2852125" y="5123513"/>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037" name="pl2037"/>
            <p:cNvSpPr/>
            <p:nvPr/>
          </p:nvSpPr>
          <p:spPr>
            <a:xfrm>
              <a:off x="2852125" y="5133342"/>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038" name="pl2038"/>
            <p:cNvSpPr/>
            <p:nvPr/>
          </p:nvSpPr>
          <p:spPr>
            <a:xfrm>
              <a:off x="2852125" y="504979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039" name="pl2039"/>
            <p:cNvSpPr/>
            <p:nvPr/>
          </p:nvSpPr>
          <p:spPr>
            <a:xfrm>
              <a:off x="2852125"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0" name="pl2040"/>
            <p:cNvSpPr/>
            <p:nvPr/>
          </p:nvSpPr>
          <p:spPr>
            <a:xfrm>
              <a:off x="2852125" y="5084198"/>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041" name="pl2041"/>
            <p:cNvSpPr/>
            <p:nvPr/>
          </p:nvSpPr>
          <p:spPr>
            <a:xfrm>
              <a:off x="2852125" y="501539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042" name="pl2042"/>
            <p:cNvSpPr/>
            <p:nvPr/>
          </p:nvSpPr>
          <p:spPr>
            <a:xfrm>
              <a:off x="2852125" y="5069455"/>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043" name="pl2043"/>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4" name="pl2044"/>
            <p:cNvSpPr/>
            <p:nvPr/>
          </p:nvSpPr>
          <p:spPr>
            <a:xfrm>
              <a:off x="2852125" y="510385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045" name="pl2045"/>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6" name="pl2046"/>
            <p:cNvSpPr/>
            <p:nvPr/>
          </p:nvSpPr>
          <p:spPr>
            <a:xfrm>
              <a:off x="2852125" y="508911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047" name="pl2047"/>
            <p:cNvSpPr/>
            <p:nvPr/>
          </p:nvSpPr>
          <p:spPr>
            <a:xfrm>
              <a:off x="2852125" y="5059626"/>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048" name="pl2048"/>
            <p:cNvSpPr/>
            <p:nvPr/>
          </p:nvSpPr>
          <p:spPr>
            <a:xfrm>
              <a:off x="2852125" y="502522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049" name="pl2049"/>
            <p:cNvSpPr/>
            <p:nvPr/>
          </p:nvSpPr>
          <p:spPr>
            <a:xfrm>
              <a:off x="2852125" y="511368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050" name="pl2050"/>
            <p:cNvSpPr/>
            <p:nvPr/>
          </p:nvSpPr>
          <p:spPr>
            <a:xfrm>
              <a:off x="2852125" y="502522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051" name="pl2051"/>
            <p:cNvSpPr/>
            <p:nvPr/>
          </p:nvSpPr>
          <p:spPr>
            <a:xfrm>
              <a:off x="2852125" y="511368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052" name="pl2052"/>
            <p:cNvSpPr/>
            <p:nvPr/>
          </p:nvSpPr>
          <p:spPr>
            <a:xfrm>
              <a:off x="2852125" y="4971167"/>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053" name="pl2053"/>
            <p:cNvSpPr/>
            <p:nvPr/>
          </p:nvSpPr>
          <p:spPr>
            <a:xfrm>
              <a:off x="2852125"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054" name="pl2054"/>
            <p:cNvSpPr/>
            <p:nvPr/>
          </p:nvSpPr>
          <p:spPr>
            <a:xfrm>
              <a:off x="2852125"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055" name="pl2055"/>
            <p:cNvSpPr/>
            <p:nvPr/>
          </p:nvSpPr>
          <p:spPr>
            <a:xfrm>
              <a:off x="2852125"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056" name="pl2056"/>
            <p:cNvSpPr/>
            <p:nvPr/>
          </p:nvSpPr>
          <p:spPr>
            <a:xfrm>
              <a:off x="2852125"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057" name="pl2057"/>
            <p:cNvSpPr/>
            <p:nvPr/>
          </p:nvSpPr>
          <p:spPr>
            <a:xfrm>
              <a:off x="2852125"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8" name="pl2058"/>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9" name="pl2059"/>
            <p:cNvSpPr/>
            <p:nvPr/>
          </p:nvSpPr>
          <p:spPr>
            <a:xfrm>
              <a:off x="2852125"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0" name="pl2060"/>
            <p:cNvSpPr/>
            <p:nvPr/>
          </p:nvSpPr>
          <p:spPr>
            <a:xfrm>
              <a:off x="2852125"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061" name="pl2061"/>
            <p:cNvSpPr/>
            <p:nvPr/>
          </p:nvSpPr>
          <p:spPr>
            <a:xfrm>
              <a:off x="2852125" y="512842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062" name="pl2062"/>
            <p:cNvSpPr/>
            <p:nvPr/>
          </p:nvSpPr>
          <p:spPr>
            <a:xfrm>
              <a:off x="2852125" y="508911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063" name="pl2063"/>
            <p:cNvSpPr/>
            <p:nvPr/>
          </p:nvSpPr>
          <p:spPr>
            <a:xfrm>
              <a:off x="2852125" y="503996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064" name="pl2064"/>
            <p:cNvSpPr/>
            <p:nvPr/>
          </p:nvSpPr>
          <p:spPr>
            <a:xfrm>
              <a:off x="2852125" y="4995739"/>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065" name="pl2065"/>
            <p:cNvSpPr/>
            <p:nvPr/>
          </p:nvSpPr>
          <p:spPr>
            <a:xfrm>
              <a:off x="2852125"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066" name="pl2066"/>
            <p:cNvSpPr/>
            <p:nvPr/>
          </p:nvSpPr>
          <p:spPr>
            <a:xfrm>
              <a:off x="2852125"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40651" cap="flat">
              <a:solidFill>
                <a:srgbClr val="000000">
                  <a:alpha val="100000"/>
                </a:srgbClr>
              </a:solidFill>
              <a:prstDash val="solid"/>
              <a:round/>
            </a:ln>
          </p:spPr>
          <p:txBody>
            <a:bodyPr/>
            <a:lstStyle/>
            <a:p/>
          </p:txBody>
        </p:sp>
        <p:sp>
          <p:nvSpPr>
            <p:cNvPr id="2067" name="pl2067"/>
            <p:cNvSpPr/>
            <p:nvPr/>
          </p:nvSpPr>
          <p:spPr>
            <a:xfrm>
              <a:off x="2852125"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F564E3">
                  <a:alpha val="100000"/>
                </a:srgbClr>
              </a:solidFill>
              <a:prstDash val="solid"/>
              <a:round/>
            </a:ln>
          </p:spPr>
          <p:txBody>
            <a:bodyPr/>
            <a:lstStyle/>
            <a:p/>
          </p:txBody>
        </p:sp>
        <p:sp>
          <p:nvSpPr>
            <p:cNvPr id="2068" name="pl2068"/>
            <p:cNvSpPr/>
            <p:nvPr/>
          </p:nvSpPr>
          <p:spPr>
            <a:xfrm>
              <a:off x="2807283"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69" name="tx2069"/>
            <p:cNvSpPr/>
            <p:nvPr/>
          </p:nvSpPr>
          <p:spPr>
            <a:xfrm>
              <a:off x="2821980"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70" name="tx2070"/>
            <p:cNvSpPr/>
            <p:nvPr/>
          </p:nvSpPr>
          <p:spPr>
            <a:xfrm>
              <a:off x="3001350"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71" name="tx2071"/>
            <p:cNvSpPr/>
            <p:nvPr/>
          </p:nvSpPr>
          <p:spPr>
            <a:xfrm>
              <a:off x="3180719" y="49700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2" name="tx2072"/>
            <p:cNvSpPr/>
            <p:nvPr/>
          </p:nvSpPr>
          <p:spPr>
            <a:xfrm>
              <a:off x="3360088" y="49556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073" name="tx2073"/>
            <p:cNvSpPr/>
            <p:nvPr/>
          </p:nvSpPr>
          <p:spPr>
            <a:xfrm>
              <a:off x="3539457" y="49700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4" name="tx2074"/>
            <p:cNvSpPr/>
            <p:nvPr/>
          </p:nvSpPr>
          <p:spPr>
            <a:xfrm>
              <a:off x="3718826"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75" name="rc2075"/>
            <p:cNvSpPr/>
            <p:nvPr/>
          </p:nvSpPr>
          <p:spPr>
            <a:xfrm>
              <a:off x="2807283" y="5439416"/>
              <a:ext cx="986530" cy="367596"/>
            </a:xfrm>
            <a:prstGeom prst="rect">
              <a:avLst/>
            </a:prstGeom>
            <a:solidFill>
              <a:srgbClr val="EBEBEB">
                <a:alpha val="100000"/>
              </a:srgbClr>
            </a:solidFill>
          </p:spPr>
          <p:txBody>
            <a:bodyPr/>
            <a:lstStyle/>
            <a:p/>
          </p:txBody>
        </p:sp>
        <p:sp>
          <p:nvSpPr>
            <p:cNvPr id="2076" name="pl2076"/>
            <p:cNvSpPr/>
            <p:nvPr/>
          </p:nvSpPr>
          <p:spPr>
            <a:xfrm>
              <a:off x="2807283" y="57288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77" name="pl2077"/>
            <p:cNvSpPr/>
            <p:nvPr/>
          </p:nvSpPr>
          <p:spPr>
            <a:xfrm>
              <a:off x="2807283" y="56060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78" name="pl2078"/>
            <p:cNvSpPr/>
            <p:nvPr/>
          </p:nvSpPr>
          <p:spPr>
            <a:xfrm>
              <a:off x="2807283" y="54831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79" name="pl2079"/>
            <p:cNvSpPr/>
            <p:nvPr/>
          </p:nvSpPr>
          <p:spPr>
            <a:xfrm>
              <a:off x="294181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0" name="pl2080"/>
            <p:cNvSpPr/>
            <p:nvPr/>
          </p:nvSpPr>
          <p:spPr>
            <a:xfrm>
              <a:off x="31211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1" name="pl2081"/>
            <p:cNvSpPr/>
            <p:nvPr/>
          </p:nvSpPr>
          <p:spPr>
            <a:xfrm>
              <a:off x="33005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2" name="pl2082"/>
            <p:cNvSpPr/>
            <p:nvPr/>
          </p:nvSpPr>
          <p:spPr>
            <a:xfrm>
              <a:off x="347991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3" name="pl2083"/>
            <p:cNvSpPr/>
            <p:nvPr/>
          </p:nvSpPr>
          <p:spPr>
            <a:xfrm>
              <a:off x="36592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4" name="pl2084"/>
            <p:cNvSpPr/>
            <p:nvPr/>
          </p:nvSpPr>
          <p:spPr>
            <a:xfrm>
              <a:off x="2807283"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85" name="pl2085"/>
            <p:cNvSpPr/>
            <p:nvPr/>
          </p:nvSpPr>
          <p:spPr>
            <a:xfrm>
              <a:off x="2807283" y="56674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86" name="pl2086"/>
            <p:cNvSpPr/>
            <p:nvPr/>
          </p:nvSpPr>
          <p:spPr>
            <a:xfrm>
              <a:off x="2807283" y="55445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87" name="pl2087"/>
            <p:cNvSpPr/>
            <p:nvPr/>
          </p:nvSpPr>
          <p:spPr>
            <a:xfrm>
              <a:off x="28521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88" name="pl2088"/>
            <p:cNvSpPr/>
            <p:nvPr/>
          </p:nvSpPr>
          <p:spPr>
            <a:xfrm>
              <a:off x="30314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89" name="pl2089"/>
            <p:cNvSpPr/>
            <p:nvPr/>
          </p:nvSpPr>
          <p:spPr>
            <a:xfrm>
              <a:off x="321086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0" name="pl2090"/>
            <p:cNvSpPr/>
            <p:nvPr/>
          </p:nvSpPr>
          <p:spPr>
            <a:xfrm>
              <a:off x="339023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1" name="pl2091"/>
            <p:cNvSpPr/>
            <p:nvPr/>
          </p:nvSpPr>
          <p:spPr>
            <a:xfrm>
              <a:off x="35696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2" name="pl2092"/>
            <p:cNvSpPr/>
            <p:nvPr/>
          </p:nvSpPr>
          <p:spPr>
            <a:xfrm>
              <a:off x="374897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3" name="pl2093"/>
            <p:cNvSpPr/>
            <p:nvPr/>
          </p:nvSpPr>
          <p:spPr>
            <a:xfrm>
              <a:off x="2852125" y="5770647"/>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094" name="pl2094"/>
            <p:cNvSpPr/>
            <p:nvPr/>
          </p:nvSpPr>
          <p:spPr>
            <a:xfrm>
              <a:off x="2852125" y="569201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40651" cap="flat">
              <a:solidFill>
                <a:srgbClr val="BEBEBE">
                  <a:alpha val="69803"/>
                </a:srgbClr>
              </a:solidFill>
              <a:prstDash val="solid"/>
              <a:round/>
            </a:ln>
          </p:spPr>
          <p:txBody>
            <a:bodyPr/>
            <a:lstStyle/>
            <a:p/>
          </p:txBody>
        </p:sp>
        <p:sp>
          <p:nvSpPr>
            <p:cNvPr id="2095" name="pl2095"/>
            <p:cNvSpPr/>
            <p:nvPr/>
          </p:nvSpPr>
          <p:spPr>
            <a:xfrm>
              <a:off x="2852125" y="5785390"/>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096" name="pl2096"/>
            <p:cNvSpPr/>
            <p:nvPr/>
          </p:nvSpPr>
          <p:spPr>
            <a:xfrm>
              <a:off x="2852125" y="571658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097" name="pl2097"/>
            <p:cNvSpPr/>
            <p:nvPr/>
          </p:nvSpPr>
          <p:spPr>
            <a:xfrm>
              <a:off x="2852125" y="5721503"/>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098" name="pl2098"/>
            <p:cNvSpPr/>
            <p:nvPr/>
          </p:nvSpPr>
          <p:spPr>
            <a:xfrm>
              <a:off x="2852125"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099" name="pl2099"/>
            <p:cNvSpPr/>
            <p:nvPr/>
          </p:nvSpPr>
          <p:spPr>
            <a:xfrm>
              <a:off x="2852125" y="575098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100" name="pl2100"/>
            <p:cNvSpPr/>
            <p:nvPr/>
          </p:nvSpPr>
          <p:spPr>
            <a:xfrm>
              <a:off x="2852125" y="570184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101" name="pl2101"/>
            <p:cNvSpPr/>
            <p:nvPr/>
          </p:nvSpPr>
          <p:spPr>
            <a:xfrm>
              <a:off x="2852125" y="573133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102" name="pl2102"/>
            <p:cNvSpPr/>
            <p:nvPr/>
          </p:nvSpPr>
          <p:spPr>
            <a:xfrm>
              <a:off x="2852125" y="573133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103" name="pl2103"/>
            <p:cNvSpPr/>
            <p:nvPr/>
          </p:nvSpPr>
          <p:spPr>
            <a:xfrm>
              <a:off x="2852125"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104" name="pl2104"/>
            <p:cNvSpPr/>
            <p:nvPr/>
          </p:nvSpPr>
          <p:spPr>
            <a:xfrm>
              <a:off x="2852125" y="5785390"/>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105" name="pl2105"/>
            <p:cNvSpPr/>
            <p:nvPr/>
          </p:nvSpPr>
          <p:spPr>
            <a:xfrm>
              <a:off x="2852125" y="5770647"/>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106" name="pl2106"/>
            <p:cNvSpPr/>
            <p:nvPr/>
          </p:nvSpPr>
          <p:spPr>
            <a:xfrm>
              <a:off x="2852125" y="5687102"/>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107" name="pl2107"/>
            <p:cNvSpPr/>
            <p:nvPr/>
          </p:nvSpPr>
          <p:spPr>
            <a:xfrm>
              <a:off x="2852125" y="5770647"/>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108" name="pl2108"/>
            <p:cNvSpPr/>
            <p:nvPr/>
          </p:nvSpPr>
          <p:spPr>
            <a:xfrm>
              <a:off x="2852125" y="557898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109" name="pl2109"/>
            <p:cNvSpPr/>
            <p:nvPr/>
          </p:nvSpPr>
          <p:spPr>
            <a:xfrm>
              <a:off x="2852125" y="571658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110" name="pl2110"/>
            <p:cNvSpPr/>
            <p:nvPr/>
          </p:nvSpPr>
          <p:spPr>
            <a:xfrm>
              <a:off x="2852125" y="575098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111" name="pl2111"/>
            <p:cNvSpPr/>
            <p:nvPr/>
          </p:nvSpPr>
          <p:spPr>
            <a:xfrm>
              <a:off x="2852125" y="578047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112" name="pl2112"/>
            <p:cNvSpPr/>
            <p:nvPr/>
          </p:nvSpPr>
          <p:spPr>
            <a:xfrm>
              <a:off x="2852125" y="5746075"/>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113" name="pl2113"/>
            <p:cNvSpPr/>
            <p:nvPr/>
          </p:nvSpPr>
          <p:spPr>
            <a:xfrm>
              <a:off x="2852125" y="567727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114" name="pl2114"/>
            <p:cNvSpPr/>
            <p:nvPr/>
          </p:nvSpPr>
          <p:spPr>
            <a:xfrm>
              <a:off x="2852125" y="574116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115" name="pl2115"/>
            <p:cNvSpPr/>
            <p:nvPr/>
          </p:nvSpPr>
          <p:spPr>
            <a:xfrm>
              <a:off x="2852125"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116" name="pl2116"/>
            <p:cNvSpPr/>
            <p:nvPr/>
          </p:nvSpPr>
          <p:spPr>
            <a:xfrm>
              <a:off x="2852125" y="574116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117" name="pl2117"/>
            <p:cNvSpPr/>
            <p:nvPr/>
          </p:nvSpPr>
          <p:spPr>
            <a:xfrm>
              <a:off x="2852125" y="5746075"/>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118" name="pl2118"/>
            <p:cNvSpPr/>
            <p:nvPr/>
          </p:nvSpPr>
          <p:spPr>
            <a:xfrm>
              <a:off x="2852125" y="5721503"/>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119" name="pl2119"/>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0" name="pl2120"/>
            <p:cNvSpPr/>
            <p:nvPr/>
          </p:nvSpPr>
          <p:spPr>
            <a:xfrm>
              <a:off x="2852125" y="570184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121" name="pl2121"/>
            <p:cNvSpPr/>
            <p:nvPr/>
          </p:nvSpPr>
          <p:spPr>
            <a:xfrm>
              <a:off x="2852125" y="577556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122" name="pl2122"/>
            <p:cNvSpPr/>
            <p:nvPr/>
          </p:nvSpPr>
          <p:spPr>
            <a:xfrm>
              <a:off x="2852125" y="578047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123" name="pl2123"/>
            <p:cNvSpPr/>
            <p:nvPr/>
          </p:nvSpPr>
          <p:spPr>
            <a:xfrm>
              <a:off x="2852125" y="5760818"/>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124" name="pl2124"/>
            <p:cNvSpPr/>
            <p:nvPr/>
          </p:nvSpPr>
          <p:spPr>
            <a:xfrm>
              <a:off x="2852125" y="5647787"/>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125" name="pl2125"/>
            <p:cNvSpPr/>
            <p:nvPr/>
          </p:nvSpPr>
          <p:spPr>
            <a:xfrm>
              <a:off x="2852125" y="578539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6" name="pl2126"/>
            <p:cNvSpPr/>
            <p:nvPr/>
          </p:nvSpPr>
          <p:spPr>
            <a:xfrm>
              <a:off x="2852125" y="577556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127" name="pl2127"/>
            <p:cNvSpPr/>
            <p:nvPr/>
          </p:nvSpPr>
          <p:spPr>
            <a:xfrm>
              <a:off x="2852125" y="5785390"/>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128" name="pl2128"/>
            <p:cNvSpPr/>
            <p:nvPr/>
          </p:nvSpPr>
          <p:spPr>
            <a:xfrm>
              <a:off x="2852125" y="570184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129" name="pl2129"/>
            <p:cNvSpPr/>
            <p:nvPr/>
          </p:nvSpPr>
          <p:spPr>
            <a:xfrm>
              <a:off x="2852125" y="578539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0" name="pl2130"/>
            <p:cNvSpPr/>
            <p:nvPr/>
          </p:nvSpPr>
          <p:spPr>
            <a:xfrm>
              <a:off x="2852125" y="5736246"/>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131" name="pl2131"/>
            <p:cNvSpPr/>
            <p:nvPr/>
          </p:nvSpPr>
          <p:spPr>
            <a:xfrm>
              <a:off x="2852125" y="566744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132" name="pl2132"/>
            <p:cNvSpPr/>
            <p:nvPr/>
          </p:nvSpPr>
          <p:spPr>
            <a:xfrm>
              <a:off x="2852125" y="5721503"/>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133" name="pl2133"/>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4" name="pl2134"/>
            <p:cNvSpPr/>
            <p:nvPr/>
          </p:nvSpPr>
          <p:spPr>
            <a:xfrm>
              <a:off x="2852125" y="575590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135" name="pl2135"/>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6" name="pl2136"/>
            <p:cNvSpPr/>
            <p:nvPr/>
          </p:nvSpPr>
          <p:spPr>
            <a:xfrm>
              <a:off x="2852125" y="574116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137" name="pl2137"/>
            <p:cNvSpPr/>
            <p:nvPr/>
          </p:nvSpPr>
          <p:spPr>
            <a:xfrm>
              <a:off x="2852125" y="5711674"/>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138" name="pl2138"/>
            <p:cNvSpPr/>
            <p:nvPr/>
          </p:nvSpPr>
          <p:spPr>
            <a:xfrm>
              <a:off x="2852125" y="567727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139" name="pl2139"/>
            <p:cNvSpPr/>
            <p:nvPr/>
          </p:nvSpPr>
          <p:spPr>
            <a:xfrm>
              <a:off x="2852125" y="576573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140" name="pl2140"/>
            <p:cNvSpPr/>
            <p:nvPr/>
          </p:nvSpPr>
          <p:spPr>
            <a:xfrm>
              <a:off x="2852125" y="567727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141" name="pl2141"/>
            <p:cNvSpPr/>
            <p:nvPr/>
          </p:nvSpPr>
          <p:spPr>
            <a:xfrm>
              <a:off x="2852125" y="576573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142" name="pl2142"/>
            <p:cNvSpPr/>
            <p:nvPr/>
          </p:nvSpPr>
          <p:spPr>
            <a:xfrm>
              <a:off x="2852125" y="5623215"/>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143" name="pl2143"/>
            <p:cNvSpPr/>
            <p:nvPr/>
          </p:nvSpPr>
          <p:spPr>
            <a:xfrm>
              <a:off x="2852125" y="576573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144" name="pl2144"/>
            <p:cNvSpPr/>
            <p:nvPr/>
          </p:nvSpPr>
          <p:spPr>
            <a:xfrm>
              <a:off x="2852125" y="576573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145" name="pl2145"/>
            <p:cNvSpPr/>
            <p:nvPr/>
          </p:nvSpPr>
          <p:spPr>
            <a:xfrm>
              <a:off x="2852125" y="5770647"/>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146" name="pl2146"/>
            <p:cNvSpPr/>
            <p:nvPr/>
          </p:nvSpPr>
          <p:spPr>
            <a:xfrm>
              <a:off x="2852125" y="571658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147" name="pl2147"/>
            <p:cNvSpPr/>
            <p:nvPr/>
          </p:nvSpPr>
          <p:spPr>
            <a:xfrm>
              <a:off x="2852125" y="5770647"/>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8" name="pl2148"/>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9" name="pl2149"/>
            <p:cNvSpPr/>
            <p:nvPr/>
          </p:nvSpPr>
          <p:spPr>
            <a:xfrm>
              <a:off x="2852125" y="578047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0" name="pl2150"/>
            <p:cNvSpPr/>
            <p:nvPr/>
          </p:nvSpPr>
          <p:spPr>
            <a:xfrm>
              <a:off x="2852125" y="5785390"/>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151" name="pl2151"/>
            <p:cNvSpPr/>
            <p:nvPr/>
          </p:nvSpPr>
          <p:spPr>
            <a:xfrm>
              <a:off x="2852125" y="578047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152" name="pl2152"/>
            <p:cNvSpPr/>
            <p:nvPr/>
          </p:nvSpPr>
          <p:spPr>
            <a:xfrm>
              <a:off x="2852125" y="574116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153" name="pl2153"/>
            <p:cNvSpPr/>
            <p:nvPr/>
          </p:nvSpPr>
          <p:spPr>
            <a:xfrm>
              <a:off x="2852125" y="569201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154" name="pl2154"/>
            <p:cNvSpPr/>
            <p:nvPr/>
          </p:nvSpPr>
          <p:spPr>
            <a:xfrm>
              <a:off x="2852125" y="5647787"/>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155" name="pl2155"/>
            <p:cNvSpPr/>
            <p:nvPr/>
          </p:nvSpPr>
          <p:spPr>
            <a:xfrm>
              <a:off x="2852125" y="5770647"/>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156" name="pl2156"/>
            <p:cNvSpPr/>
            <p:nvPr/>
          </p:nvSpPr>
          <p:spPr>
            <a:xfrm>
              <a:off x="2852125" y="569201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40651" cap="flat">
              <a:solidFill>
                <a:srgbClr val="000000">
                  <a:alpha val="100000"/>
                </a:srgbClr>
              </a:solidFill>
              <a:prstDash val="solid"/>
              <a:round/>
            </a:ln>
          </p:spPr>
          <p:txBody>
            <a:bodyPr/>
            <a:lstStyle/>
            <a:p/>
          </p:txBody>
        </p:sp>
        <p:sp>
          <p:nvSpPr>
            <p:cNvPr id="2157" name="pl2157"/>
            <p:cNvSpPr/>
            <p:nvPr/>
          </p:nvSpPr>
          <p:spPr>
            <a:xfrm>
              <a:off x="2852125" y="569201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FE6E8A">
                  <a:alpha val="100000"/>
                </a:srgbClr>
              </a:solidFill>
              <a:prstDash val="solid"/>
              <a:round/>
            </a:ln>
          </p:spPr>
          <p:txBody>
            <a:bodyPr/>
            <a:lstStyle/>
            <a:p/>
          </p:txBody>
        </p:sp>
        <p:sp>
          <p:nvSpPr>
            <p:cNvPr id="2158" name="pl2158"/>
            <p:cNvSpPr/>
            <p:nvPr/>
          </p:nvSpPr>
          <p:spPr>
            <a:xfrm>
              <a:off x="2807283"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159" name="tx2159"/>
            <p:cNvSpPr/>
            <p:nvPr/>
          </p:nvSpPr>
          <p:spPr>
            <a:xfrm>
              <a:off x="2791836" y="557656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160" name="tx2160"/>
            <p:cNvSpPr/>
            <p:nvPr/>
          </p:nvSpPr>
          <p:spPr>
            <a:xfrm>
              <a:off x="3001350" y="559622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161" name="tx2161"/>
            <p:cNvSpPr/>
            <p:nvPr/>
          </p:nvSpPr>
          <p:spPr>
            <a:xfrm>
              <a:off x="3180719" y="559395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162" name="tx2162"/>
            <p:cNvSpPr/>
            <p:nvPr/>
          </p:nvSpPr>
          <p:spPr>
            <a:xfrm>
              <a:off x="3329943" y="556176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163" name="tx2163"/>
            <p:cNvSpPr/>
            <p:nvPr/>
          </p:nvSpPr>
          <p:spPr>
            <a:xfrm>
              <a:off x="3509312" y="553724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164" name="tx2164"/>
            <p:cNvSpPr/>
            <p:nvPr/>
          </p:nvSpPr>
          <p:spPr>
            <a:xfrm>
              <a:off x="3688681" y="55274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165" name="rc2165"/>
            <p:cNvSpPr/>
            <p:nvPr/>
          </p:nvSpPr>
          <p:spPr>
            <a:xfrm>
              <a:off x="3863402" y="875080"/>
              <a:ext cx="986530" cy="367596"/>
            </a:xfrm>
            <a:prstGeom prst="rect">
              <a:avLst/>
            </a:prstGeom>
            <a:solidFill>
              <a:srgbClr val="EBEBEB">
                <a:alpha val="100000"/>
              </a:srgbClr>
            </a:solidFill>
          </p:spPr>
          <p:txBody>
            <a:bodyPr/>
            <a:lstStyle/>
            <a:p/>
          </p:txBody>
        </p:sp>
        <p:sp>
          <p:nvSpPr>
            <p:cNvPr id="2166" name="pl2166"/>
            <p:cNvSpPr/>
            <p:nvPr/>
          </p:nvSpPr>
          <p:spPr>
            <a:xfrm>
              <a:off x="3863402" y="116453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7" name="pl2167"/>
            <p:cNvSpPr/>
            <p:nvPr/>
          </p:nvSpPr>
          <p:spPr>
            <a:xfrm>
              <a:off x="3863402" y="1041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8" name="pl2168"/>
            <p:cNvSpPr/>
            <p:nvPr/>
          </p:nvSpPr>
          <p:spPr>
            <a:xfrm>
              <a:off x="3863402" y="9188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9" name="pl2169"/>
            <p:cNvSpPr/>
            <p:nvPr/>
          </p:nvSpPr>
          <p:spPr>
            <a:xfrm>
              <a:off x="39979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0" name="pl2170"/>
            <p:cNvSpPr/>
            <p:nvPr/>
          </p:nvSpPr>
          <p:spPr>
            <a:xfrm>
              <a:off x="41772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1" name="pl2171"/>
            <p:cNvSpPr/>
            <p:nvPr/>
          </p:nvSpPr>
          <p:spPr>
            <a:xfrm>
              <a:off x="43566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2" name="pl2172"/>
            <p:cNvSpPr/>
            <p:nvPr/>
          </p:nvSpPr>
          <p:spPr>
            <a:xfrm>
              <a:off x="45360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3" name="pl2173"/>
            <p:cNvSpPr/>
            <p:nvPr/>
          </p:nvSpPr>
          <p:spPr>
            <a:xfrm>
              <a:off x="47154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4" name="pl2174"/>
            <p:cNvSpPr/>
            <p:nvPr/>
          </p:nvSpPr>
          <p:spPr>
            <a:xfrm>
              <a:off x="3863402"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5" name="pl2175"/>
            <p:cNvSpPr/>
            <p:nvPr/>
          </p:nvSpPr>
          <p:spPr>
            <a:xfrm>
              <a:off x="3863402" y="11031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6" name="pl2176"/>
            <p:cNvSpPr/>
            <p:nvPr/>
          </p:nvSpPr>
          <p:spPr>
            <a:xfrm>
              <a:off x="3863402" y="9802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7" name="pl2177"/>
            <p:cNvSpPr/>
            <p:nvPr/>
          </p:nvSpPr>
          <p:spPr>
            <a:xfrm>
              <a:off x="390824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78" name="pl2178"/>
            <p:cNvSpPr/>
            <p:nvPr/>
          </p:nvSpPr>
          <p:spPr>
            <a:xfrm>
              <a:off x="408761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79" name="pl2179"/>
            <p:cNvSpPr/>
            <p:nvPr/>
          </p:nvSpPr>
          <p:spPr>
            <a:xfrm>
              <a:off x="42669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0" name="pl2180"/>
            <p:cNvSpPr/>
            <p:nvPr/>
          </p:nvSpPr>
          <p:spPr>
            <a:xfrm>
              <a:off x="44463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1" name="pl2181"/>
            <p:cNvSpPr/>
            <p:nvPr/>
          </p:nvSpPr>
          <p:spPr>
            <a:xfrm>
              <a:off x="462572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2" name="pl2182"/>
            <p:cNvSpPr/>
            <p:nvPr/>
          </p:nvSpPr>
          <p:spPr>
            <a:xfrm>
              <a:off x="48050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3" name="pl2183"/>
            <p:cNvSpPr/>
            <p:nvPr/>
          </p:nvSpPr>
          <p:spPr>
            <a:xfrm>
              <a:off x="3908245"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184" name="pl2184"/>
            <p:cNvSpPr/>
            <p:nvPr/>
          </p:nvSpPr>
          <p:spPr>
            <a:xfrm>
              <a:off x="3908245"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40651" cap="flat">
              <a:solidFill>
                <a:srgbClr val="BEBEBE">
                  <a:alpha val="69803"/>
                </a:srgbClr>
              </a:solidFill>
              <a:prstDash val="solid"/>
              <a:round/>
            </a:ln>
          </p:spPr>
          <p:txBody>
            <a:bodyPr/>
            <a:lstStyle/>
            <a:p/>
          </p:txBody>
        </p:sp>
        <p:sp>
          <p:nvSpPr>
            <p:cNvPr id="2185" name="pl2185"/>
            <p:cNvSpPr/>
            <p:nvPr/>
          </p:nvSpPr>
          <p:spPr>
            <a:xfrm>
              <a:off x="3908245"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186" name="pl2186"/>
            <p:cNvSpPr/>
            <p:nvPr/>
          </p:nvSpPr>
          <p:spPr>
            <a:xfrm>
              <a:off x="3908245"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187" name="pl2187"/>
            <p:cNvSpPr/>
            <p:nvPr/>
          </p:nvSpPr>
          <p:spPr>
            <a:xfrm>
              <a:off x="3908245"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188" name="pl2188"/>
            <p:cNvSpPr/>
            <p:nvPr/>
          </p:nvSpPr>
          <p:spPr>
            <a:xfrm>
              <a:off x="3908245"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189" name="pl2189"/>
            <p:cNvSpPr/>
            <p:nvPr/>
          </p:nvSpPr>
          <p:spPr>
            <a:xfrm>
              <a:off x="3908245"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190" name="pl2190"/>
            <p:cNvSpPr/>
            <p:nvPr/>
          </p:nvSpPr>
          <p:spPr>
            <a:xfrm>
              <a:off x="3908245"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191" name="pl2191"/>
            <p:cNvSpPr/>
            <p:nvPr/>
          </p:nvSpPr>
          <p:spPr>
            <a:xfrm>
              <a:off x="3908245"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192" name="pl2192"/>
            <p:cNvSpPr/>
            <p:nvPr/>
          </p:nvSpPr>
          <p:spPr>
            <a:xfrm>
              <a:off x="3908245"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193" name="pl2193"/>
            <p:cNvSpPr/>
            <p:nvPr/>
          </p:nvSpPr>
          <p:spPr>
            <a:xfrm>
              <a:off x="3908245"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194" name="pl2194"/>
            <p:cNvSpPr/>
            <p:nvPr/>
          </p:nvSpPr>
          <p:spPr>
            <a:xfrm>
              <a:off x="3908245" y="1221053"/>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195" name="pl2195"/>
            <p:cNvSpPr/>
            <p:nvPr/>
          </p:nvSpPr>
          <p:spPr>
            <a:xfrm>
              <a:off x="3908245" y="120631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196" name="pl2196"/>
            <p:cNvSpPr/>
            <p:nvPr/>
          </p:nvSpPr>
          <p:spPr>
            <a:xfrm>
              <a:off x="3908245" y="1122765"/>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197" name="pl2197"/>
            <p:cNvSpPr/>
            <p:nvPr/>
          </p:nvSpPr>
          <p:spPr>
            <a:xfrm>
              <a:off x="3908245" y="120631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198" name="pl2198"/>
            <p:cNvSpPr/>
            <p:nvPr/>
          </p:nvSpPr>
          <p:spPr>
            <a:xfrm>
              <a:off x="3908245" y="101464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199" name="pl2199"/>
            <p:cNvSpPr/>
            <p:nvPr/>
          </p:nvSpPr>
          <p:spPr>
            <a:xfrm>
              <a:off x="3908245" y="115225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200" name="pl2200"/>
            <p:cNvSpPr/>
            <p:nvPr/>
          </p:nvSpPr>
          <p:spPr>
            <a:xfrm>
              <a:off x="3908245" y="1186652"/>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201" name="pl2201"/>
            <p:cNvSpPr/>
            <p:nvPr/>
          </p:nvSpPr>
          <p:spPr>
            <a:xfrm>
              <a:off x="3908245" y="121613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202" name="pl2202"/>
            <p:cNvSpPr/>
            <p:nvPr/>
          </p:nvSpPr>
          <p:spPr>
            <a:xfrm>
              <a:off x="3908245" y="118173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203" name="pl2203"/>
            <p:cNvSpPr/>
            <p:nvPr/>
          </p:nvSpPr>
          <p:spPr>
            <a:xfrm>
              <a:off x="3908245" y="1112936"/>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204" name="pl2204"/>
            <p:cNvSpPr/>
            <p:nvPr/>
          </p:nvSpPr>
          <p:spPr>
            <a:xfrm>
              <a:off x="3908245" y="117682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205" name="pl2205"/>
            <p:cNvSpPr/>
            <p:nvPr/>
          </p:nvSpPr>
          <p:spPr>
            <a:xfrm>
              <a:off x="3908245"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206" name="pl2206"/>
            <p:cNvSpPr/>
            <p:nvPr/>
          </p:nvSpPr>
          <p:spPr>
            <a:xfrm>
              <a:off x="3908245" y="117682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207" name="pl2207"/>
            <p:cNvSpPr/>
            <p:nvPr/>
          </p:nvSpPr>
          <p:spPr>
            <a:xfrm>
              <a:off x="3908245" y="118173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208" name="pl2208"/>
            <p:cNvSpPr/>
            <p:nvPr/>
          </p:nvSpPr>
          <p:spPr>
            <a:xfrm>
              <a:off x="3908245" y="115716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209" name="pl2209"/>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0" name="pl2210"/>
            <p:cNvSpPr/>
            <p:nvPr/>
          </p:nvSpPr>
          <p:spPr>
            <a:xfrm>
              <a:off x="3908245" y="1137508"/>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211" name="pl2211"/>
            <p:cNvSpPr/>
            <p:nvPr/>
          </p:nvSpPr>
          <p:spPr>
            <a:xfrm>
              <a:off x="3908245" y="1211224"/>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212" name="pl2212"/>
            <p:cNvSpPr/>
            <p:nvPr/>
          </p:nvSpPr>
          <p:spPr>
            <a:xfrm>
              <a:off x="3908245" y="121613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213" name="pl2213"/>
            <p:cNvSpPr/>
            <p:nvPr/>
          </p:nvSpPr>
          <p:spPr>
            <a:xfrm>
              <a:off x="3908245" y="1196481"/>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214" name="pl2214"/>
            <p:cNvSpPr/>
            <p:nvPr/>
          </p:nvSpPr>
          <p:spPr>
            <a:xfrm>
              <a:off x="3908245" y="1083450"/>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215" name="pl2215"/>
            <p:cNvSpPr/>
            <p:nvPr/>
          </p:nvSpPr>
          <p:spPr>
            <a:xfrm>
              <a:off x="3908245"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6" name="pl2216"/>
            <p:cNvSpPr/>
            <p:nvPr/>
          </p:nvSpPr>
          <p:spPr>
            <a:xfrm>
              <a:off x="3908245" y="1211224"/>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217" name="pl2217"/>
            <p:cNvSpPr/>
            <p:nvPr/>
          </p:nvSpPr>
          <p:spPr>
            <a:xfrm>
              <a:off x="3908245" y="1221053"/>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218" name="pl2218"/>
            <p:cNvSpPr/>
            <p:nvPr/>
          </p:nvSpPr>
          <p:spPr>
            <a:xfrm>
              <a:off x="3908245" y="1137508"/>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219" name="pl2219"/>
            <p:cNvSpPr/>
            <p:nvPr/>
          </p:nvSpPr>
          <p:spPr>
            <a:xfrm>
              <a:off x="3908245"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0" name="pl2220"/>
            <p:cNvSpPr/>
            <p:nvPr/>
          </p:nvSpPr>
          <p:spPr>
            <a:xfrm>
              <a:off x="3908245" y="1171909"/>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221" name="pl2221"/>
            <p:cNvSpPr/>
            <p:nvPr/>
          </p:nvSpPr>
          <p:spPr>
            <a:xfrm>
              <a:off x="3908245" y="110310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222" name="pl2222"/>
            <p:cNvSpPr/>
            <p:nvPr/>
          </p:nvSpPr>
          <p:spPr>
            <a:xfrm>
              <a:off x="3908245" y="115716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223" name="pl2223"/>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4" name="pl2224"/>
            <p:cNvSpPr/>
            <p:nvPr/>
          </p:nvSpPr>
          <p:spPr>
            <a:xfrm>
              <a:off x="3908245" y="119156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225" name="pl2225"/>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6" name="pl2226"/>
            <p:cNvSpPr/>
            <p:nvPr/>
          </p:nvSpPr>
          <p:spPr>
            <a:xfrm>
              <a:off x="3908245" y="117682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227" name="pl2227"/>
            <p:cNvSpPr/>
            <p:nvPr/>
          </p:nvSpPr>
          <p:spPr>
            <a:xfrm>
              <a:off x="3908245" y="1147337"/>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228" name="pl2228"/>
            <p:cNvSpPr/>
            <p:nvPr/>
          </p:nvSpPr>
          <p:spPr>
            <a:xfrm>
              <a:off x="3908245" y="1112936"/>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229" name="pl2229"/>
            <p:cNvSpPr/>
            <p:nvPr/>
          </p:nvSpPr>
          <p:spPr>
            <a:xfrm>
              <a:off x="3908245" y="120139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230" name="pl2230"/>
            <p:cNvSpPr/>
            <p:nvPr/>
          </p:nvSpPr>
          <p:spPr>
            <a:xfrm>
              <a:off x="3908245" y="1112936"/>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231" name="pl2231"/>
            <p:cNvSpPr/>
            <p:nvPr/>
          </p:nvSpPr>
          <p:spPr>
            <a:xfrm>
              <a:off x="3908245" y="120139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232" name="pl2232"/>
            <p:cNvSpPr/>
            <p:nvPr/>
          </p:nvSpPr>
          <p:spPr>
            <a:xfrm>
              <a:off x="3908245" y="1058878"/>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233" name="pl2233"/>
            <p:cNvSpPr/>
            <p:nvPr/>
          </p:nvSpPr>
          <p:spPr>
            <a:xfrm>
              <a:off x="3908245" y="120139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234" name="pl2234"/>
            <p:cNvSpPr/>
            <p:nvPr/>
          </p:nvSpPr>
          <p:spPr>
            <a:xfrm>
              <a:off x="3908245" y="120139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235" name="pl2235"/>
            <p:cNvSpPr/>
            <p:nvPr/>
          </p:nvSpPr>
          <p:spPr>
            <a:xfrm>
              <a:off x="3908245" y="120631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236" name="pl2236"/>
            <p:cNvSpPr/>
            <p:nvPr/>
          </p:nvSpPr>
          <p:spPr>
            <a:xfrm>
              <a:off x="3908245" y="115225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237" name="pl2237"/>
            <p:cNvSpPr/>
            <p:nvPr/>
          </p:nvSpPr>
          <p:spPr>
            <a:xfrm>
              <a:off x="3908245" y="120631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8" name="pl2238"/>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9" name="pl2239"/>
            <p:cNvSpPr/>
            <p:nvPr/>
          </p:nvSpPr>
          <p:spPr>
            <a:xfrm>
              <a:off x="3908245" y="121613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0" name="pl2240"/>
            <p:cNvSpPr/>
            <p:nvPr/>
          </p:nvSpPr>
          <p:spPr>
            <a:xfrm>
              <a:off x="3908245" y="1221053"/>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241" name="pl2241"/>
            <p:cNvSpPr/>
            <p:nvPr/>
          </p:nvSpPr>
          <p:spPr>
            <a:xfrm>
              <a:off x="3908245" y="121613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242" name="pl2242"/>
            <p:cNvSpPr/>
            <p:nvPr/>
          </p:nvSpPr>
          <p:spPr>
            <a:xfrm>
              <a:off x="3908245" y="117682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243" name="pl2243"/>
            <p:cNvSpPr/>
            <p:nvPr/>
          </p:nvSpPr>
          <p:spPr>
            <a:xfrm>
              <a:off x="3908245" y="112768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244" name="pl2244"/>
            <p:cNvSpPr/>
            <p:nvPr/>
          </p:nvSpPr>
          <p:spPr>
            <a:xfrm>
              <a:off x="3908245" y="1083450"/>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245" name="pl2245"/>
            <p:cNvSpPr/>
            <p:nvPr/>
          </p:nvSpPr>
          <p:spPr>
            <a:xfrm>
              <a:off x="3908245"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246" name="pl2246"/>
            <p:cNvSpPr/>
            <p:nvPr/>
          </p:nvSpPr>
          <p:spPr>
            <a:xfrm>
              <a:off x="3908245"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40651" cap="flat">
              <a:solidFill>
                <a:srgbClr val="000000">
                  <a:alpha val="100000"/>
                </a:srgbClr>
              </a:solidFill>
              <a:prstDash val="solid"/>
              <a:round/>
            </a:ln>
          </p:spPr>
          <p:txBody>
            <a:bodyPr/>
            <a:lstStyle/>
            <a:p/>
          </p:txBody>
        </p:sp>
        <p:sp>
          <p:nvSpPr>
            <p:cNvPr id="2247" name="pl2247"/>
            <p:cNvSpPr/>
            <p:nvPr/>
          </p:nvSpPr>
          <p:spPr>
            <a:xfrm>
              <a:off x="3908245"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EA8331">
                  <a:alpha val="100000"/>
                </a:srgbClr>
              </a:solidFill>
              <a:prstDash val="solid"/>
              <a:round/>
            </a:ln>
          </p:spPr>
          <p:txBody>
            <a:bodyPr/>
            <a:lstStyle/>
            <a:p/>
          </p:txBody>
        </p:sp>
        <p:sp>
          <p:nvSpPr>
            <p:cNvPr id="2248" name="pl2248"/>
            <p:cNvSpPr/>
            <p:nvPr/>
          </p:nvSpPr>
          <p:spPr>
            <a:xfrm>
              <a:off x="3863402"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249" name="tx2249"/>
            <p:cNvSpPr/>
            <p:nvPr/>
          </p:nvSpPr>
          <p:spPr>
            <a:xfrm>
              <a:off x="3878100" y="10577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250" name="tx2250"/>
            <p:cNvSpPr/>
            <p:nvPr/>
          </p:nvSpPr>
          <p:spPr>
            <a:xfrm>
              <a:off x="4057469"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51" name="tx2251"/>
            <p:cNvSpPr/>
            <p:nvPr/>
          </p:nvSpPr>
          <p:spPr>
            <a:xfrm>
              <a:off x="4236838"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52" name="tx2252"/>
            <p:cNvSpPr/>
            <p:nvPr/>
          </p:nvSpPr>
          <p:spPr>
            <a:xfrm>
              <a:off x="4416207"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53" name="tx2253"/>
            <p:cNvSpPr/>
            <p:nvPr/>
          </p:nvSpPr>
          <p:spPr>
            <a:xfrm>
              <a:off x="4595577"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54" name="tx2254"/>
            <p:cNvSpPr/>
            <p:nvPr/>
          </p:nvSpPr>
          <p:spPr>
            <a:xfrm>
              <a:off x="4774946"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55" name="rc2255"/>
            <p:cNvSpPr/>
            <p:nvPr/>
          </p:nvSpPr>
          <p:spPr>
            <a:xfrm>
              <a:off x="3863402" y="1527128"/>
              <a:ext cx="986530" cy="367596"/>
            </a:xfrm>
            <a:prstGeom prst="rect">
              <a:avLst/>
            </a:prstGeom>
            <a:solidFill>
              <a:srgbClr val="EBEBEB">
                <a:alpha val="100000"/>
              </a:srgbClr>
            </a:solidFill>
          </p:spPr>
          <p:txBody>
            <a:bodyPr/>
            <a:lstStyle/>
            <a:p/>
          </p:txBody>
        </p:sp>
        <p:sp>
          <p:nvSpPr>
            <p:cNvPr id="2256" name="pl2256"/>
            <p:cNvSpPr/>
            <p:nvPr/>
          </p:nvSpPr>
          <p:spPr>
            <a:xfrm>
              <a:off x="3863402" y="181658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57" name="pl2257"/>
            <p:cNvSpPr/>
            <p:nvPr/>
          </p:nvSpPr>
          <p:spPr>
            <a:xfrm>
              <a:off x="3863402" y="16937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58" name="pl2258"/>
            <p:cNvSpPr/>
            <p:nvPr/>
          </p:nvSpPr>
          <p:spPr>
            <a:xfrm>
              <a:off x="3863402" y="15708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59" name="pl2259"/>
            <p:cNvSpPr/>
            <p:nvPr/>
          </p:nvSpPr>
          <p:spPr>
            <a:xfrm>
              <a:off x="39979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0" name="pl2260"/>
            <p:cNvSpPr/>
            <p:nvPr/>
          </p:nvSpPr>
          <p:spPr>
            <a:xfrm>
              <a:off x="41772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1" name="pl2261"/>
            <p:cNvSpPr/>
            <p:nvPr/>
          </p:nvSpPr>
          <p:spPr>
            <a:xfrm>
              <a:off x="43566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2" name="pl2262"/>
            <p:cNvSpPr/>
            <p:nvPr/>
          </p:nvSpPr>
          <p:spPr>
            <a:xfrm>
              <a:off x="45360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3" name="pl2263"/>
            <p:cNvSpPr/>
            <p:nvPr/>
          </p:nvSpPr>
          <p:spPr>
            <a:xfrm>
              <a:off x="47154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4" name="pl2264"/>
            <p:cNvSpPr/>
            <p:nvPr/>
          </p:nvSpPr>
          <p:spPr>
            <a:xfrm>
              <a:off x="3863402"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65" name="pl2265"/>
            <p:cNvSpPr/>
            <p:nvPr/>
          </p:nvSpPr>
          <p:spPr>
            <a:xfrm>
              <a:off x="3863402" y="17551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66" name="pl2266"/>
            <p:cNvSpPr/>
            <p:nvPr/>
          </p:nvSpPr>
          <p:spPr>
            <a:xfrm>
              <a:off x="3863402" y="16322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67" name="pl2267"/>
            <p:cNvSpPr/>
            <p:nvPr/>
          </p:nvSpPr>
          <p:spPr>
            <a:xfrm>
              <a:off x="390824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68" name="pl2268"/>
            <p:cNvSpPr/>
            <p:nvPr/>
          </p:nvSpPr>
          <p:spPr>
            <a:xfrm>
              <a:off x="408761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69" name="pl2269"/>
            <p:cNvSpPr/>
            <p:nvPr/>
          </p:nvSpPr>
          <p:spPr>
            <a:xfrm>
              <a:off x="42669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0" name="pl2270"/>
            <p:cNvSpPr/>
            <p:nvPr/>
          </p:nvSpPr>
          <p:spPr>
            <a:xfrm>
              <a:off x="44463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1" name="pl2271"/>
            <p:cNvSpPr/>
            <p:nvPr/>
          </p:nvSpPr>
          <p:spPr>
            <a:xfrm>
              <a:off x="462572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2" name="pl2272"/>
            <p:cNvSpPr/>
            <p:nvPr/>
          </p:nvSpPr>
          <p:spPr>
            <a:xfrm>
              <a:off x="48050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3" name="pl2273"/>
            <p:cNvSpPr/>
            <p:nvPr/>
          </p:nvSpPr>
          <p:spPr>
            <a:xfrm>
              <a:off x="3908245"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274" name="pl2274"/>
            <p:cNvSpPr/>
            <p:nvPr/>
          </p:nvSpPr>
          <p:spPr>
            <a:xfrm>
              <a:off x="3908245"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40651" cap="flat">
              <a:solidFill>
                <a:srgbClr val="BEBEBE">
                  <a:alpha val="69803"/>
                </a:srgbClr>
              </a:solidFill>
              <a:prstDash val="solid"/>
              <a:round/>
            </a:ln>
          </p:spPr>
          <p:txBody>
            <a:bodyPr/>
            <a:lstStyle/>
            <a:p/>
          </p:txBody>
        </p:sp>
        <p:sp>
          <p:nvSpPr>
            <p:cNvPr id="2275" name="pl2275"/>
            <p:cNvSpPr/>
            <p:nvPr/>
          </p:nvSpPr>
          <p:spPr>
            <a:xfrm>
              <a:off x="3908245" y="1873101"/>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276" name="pl2276"/>
            <p:cNvSpPr/>
            <p:nvPr/>
          </p:nvSpPr>
          <p:spPr>
            <a:xfrm>
              <a:off x="3908245" y="180430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277" name="pl2277"/>
            <p:cNvSpPr/>
            <p:nvPr/>
          </p:nvSpPr>
          <p:spPr>
            <a:xfrm>
              <a:off x="3908245" y="1809214"/>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278" name="pl2278"/>
            <p:cNvSpPr/>
            <p:nvPr/>
          </p:nvSpPr>
          <p:spPr>
            <a:xfrm>
              <a:off x="3908245"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279" name="pl2279"/>
            <p:cNvSpPr/>
            <p:nvPr/>
          </p:nvSpPr>
          <p:spPr>
            <a:xfrm>
              <a:off x="3908245" y="1838700"/>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280" name="pl2280"/>
            <p:cNvSpPr/>
            <p:nvPr/>
          </p:nvSpPr>
          <p:spPr>
            <a:xfrm>
              <a:off x="3908245" y="178955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281" name="pl2281"/>
            <p:cNvSpPr/>
            <p:nvPr/>
          </p:nvSpPr>
          <p:spPr>
            <a:xfrm>
              <a:off x="3908245" y="181904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282" name="pl2282"/>
            <p:cNvSpPr/>
            <p:nvPr/>
          </p:nvSpPr>
          <p:spPr>
            <a:xfrm>
              <a:off x="3908245" y="181904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283" name="pl2283"/>
            <p:cNvSpPr/>
            <p:nvPr/>
          </p:nvSpPr>
          <p:spPr>
            <a:xfrm>
              <a:off x="3908245"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284" name="pl2284"/>
            <p:cNvSpPr/>
            <p:nvPr/>
          </p:nvSpPr>
          <p:spPr>
            <a:xfrm>
              <a:off x="3908245"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285" name="pl2285"/>
            <p:cNvSpPr/>
            <p:nvPr/>
          </p:nvSpPr>
          <p:spPr>
            <a:xfrm>
              <a:off x="3908245"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286" name="pl2286"/>
            <p:cNvSpPr/>
            <p:nvPr/>
          </p:nvSpPr>
          <p:spPr>
            <a:xfrm>
              <a:off x="3908245"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287" name="pl2287"/>
            <p:cNvSpPr/>
            <p:nvPr/>
          </p:nvSpPr>
          <p:spPr>
            <a:xfrm>
              <a:off x="3908245"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288" name="pl2288"/>
            <p:cNvSpPr/>
            <p:nvPr/>
          </p:nvSpPr>
          <p:spPr>
            <a:xfrm>
              <a:off x="3908245"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289" name="pl2289"/>
            <p:cNvSpPr/>
            <p:nvPr/>
          </p:nvSpPr>
          <p:spPr>
            <a:xfrm>
              <a:off x="3908245"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290" name="pl2290"/>
            <p:cNvSpPr/>
            <p:nvPr/>
          </p:nvSpPr>
          <p:spPr>
            <a:xfrm>
              <a:off x="3908245"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291" name="pl2291"/>
            <p:cNvSpPr/>
            <p:nvPr/>
          </p:nvSpPr>
          <p:spPr>
            <a:xfrm>
              <a:off x="3908245" y="186818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292" name="pl2292"/>
            <p:cNvSpPr/>
            <p:nvPr/>
          </p:nvSpPr>
          <p:spPr>
            <a:xfrm>
              <a:off x="3908245" y="1833786"/>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293" name="pl2293"/>
            <p:cNvSpPr/>
            <p:nvPr/>
          </p:nvSpPr>
          <p:spPr>
            <a:xfrm>
              <a:off x="3908245" y="176498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294" name="pl2294"/>
            <p:cNvSpPr/>
            <p:nvPr/>
          </p:nvSpPr>
          <p:spPr>
            <a:xfrm>
              <a:off x="3908245" y="182887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295" name="pl2295"/>
            <p:cNvSpPr/>
            <p:nvPr/>
          </p:nvSpPr>
          <p:spPr>
            <a:xfrm>
              <a:off x="3908245"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296" name="pl2296"/>
            <p:cNvSpPr/>
            <p:nvPr/>
          </p:nvSpPr>
          <p:spPr>
            <a:xfrm>
              <a:off x="3908245" y="182887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297" name="pl2297"/>
            <p:cNvSpPr/>
            <p:nvPr/>
          </p:nvSpPr>
          <p:spPr>
            <a:xfrm>
              <a:off x="3908245" y="1833786"/>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298" name="pl2298"/>
            <p:cNvSpPr/>
            <p:nvPr/>
          </p:nvSpPr>
          <p:spPr>
            <a:xfrm>
              <a:off x="3908245" y="1809214"/>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299" name="pl2299"/>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0" name="pl2300"/>
            <p:cNvSpPr/>
            <p:nvPr/>
          </p:nvSpPr>
          <p:spPr>
            <a:xfrm>
              <a:off x="3908245" y="178955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301" name="pl2301"/>
            <p:cNvSpPr/>
            <p:nvPr/>
          </p:nvSpPr>
          <p:spPr>
            <a:xfrm>
              <a:off x="3908245" y="1863272"/>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302" name="pl2302"/>
            <p:cNvSpPr/>
            <p:nvPr/>
          </p:nvSpPr>
          <p:spPr>
            <a:xfrm>
              <a:off x="3908245" y="186818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303" name="pl2303"/>
            <p:cNvSpPr/>
            <p:nvPr/>
          </p:nvSpPr>
          <p:spPr>
            <a:xfrm>
              <a:off x="3908245" y="1848529"/>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304" name="pl2304"/>
            <p:cNvSpPr/>
            <p:nvPr/>
          </p:nvSpPr>
          <p:spPr>
            <a:xfrm>
              <a:off x="3908245" y="1735498"/>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305" name="pl2305"/>
            <p:cNvSpPr/>
            <p:nvPr/>
          </p:nvSpPr>
          <p:spPr>
            <a:xfrm>
              <a:off x="3908245"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6" name="pl2306"/>
            <p:cNvSpPr/>
            <p:nvPr/>
          </p:nvSpPr>
          <p:spPr>
            <a:xfrm>
              <a:off x="3908245" y="1863272"/>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307" name="pl2307"/>
            <p:cNvSpPr/>
            <p:nvPr/>
          </p:nvSpPr>
          <p:spPr>
            <a:xfrm>
              <a:off x="3908245" y="1873101"/>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308" name="pl2308"/>
            <p:cNvSpPr/>
            <p:nvPr/>
          </p:nvSpPr>
          <p:spPr>
            <a:xfrm>
              <a:off x="3908245" y="178955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309" name="pl2309"/>
            <p:cNvSpPr/>
            <p:nvPr/>
          </p:nvSpPr>
          <p:spPr>
            <a:xfrm>
              <a:off x="3908245"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0" name="pl2310"/>
            <p:cNvSpPr/>
            <p:nvPr/>
          </p:nvSpPr>
          <p:spPr>
            <a:xfrm>
              <a:off x="3908245" y="1823957"/>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311" name="pl2311"/>
            <p:cNvSpPr/>
            <p:nvPr/>
          </p:nvSpPr>
          <p:spPr>
            <a:xfrm>
              <a:off x="3908245" y="175515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312" name="pl2312"/>
            <p:cNvSpPr/>
            <p:nvPr/>
          </p:nvSpPr>
          <p:spPr>
            <a:xfrm>
              <a:off x="3908245" y="1809214"/>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313" name="pl2313"/>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4" name="pl2314"/>
            <p:cNvSpPr/>
            <p:nvPr/>
          </p:nvSpPr>
          <p:spPr>
            <a:xfrm>
              <a:off x="3908245" y="184361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315" name="pl2315"/>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6" name="pl2316"/>
            <p:cNvSpPr/>
            <p:nvPr/>
          </p:nvSpPr>
          <p:spPr>
            <a:xfrm>
              <a:off x="3908245" y="182887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317" name="pl2317"/>
            <p:cNvSpPr/>
            <p:nvPr/>
          </p:nvSpPr>
          <p:spPr>
            <a:xfrm>
              <a:off x="3908245" y="1799385"/>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318" name="pl2318"/>
            <p:cNvSpPr/>
            <p:nvPr/>
          </p:nvSpPr>
          <p:spPr>
            <a:xfrm>
              <a:off x="3908245" y="176498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319" name="pl2319"/>
            <p:cNvSpPr/>
            <p:nvPr/>
          </p:nvSpPr>
          <p:spPr>
            <a:xfrm>
              <a:off x="3908245" y="185344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320" name="pl2320"/>
            <p:cNvSpPr/>
            <p:nvPr/>
          </p:nvSpPr>
          <p:spPr>
            <a:xfrm>
              <a:off x="3908245" y="176498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321" name="pl2321"/>
            <p:cNvSpPr/>
            <p:nvPr/>
          </p:nvSpPr>
          <p:spPr>
            <a:xfrm>
              <a:off x="3908245" y="185344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322" name="pl2322"/>
            <p:cNvSpPr/>
            <p:nvPr/>
          </p:nvSpPr>
          <p:spPr>
            <a:xfrm>
              <a:off x="3908245" y="1710926"/>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323" name="pl2323"/>
            <p:cNvSpPr/>
            <p:nvPr/>
          </p:nvSpPr>
          <p:spPr>
            <a:xfrm>
              <a:off x="3908245" y="185344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324" name="pl2324"/>
            <p:cNvSpPr/>
            <p:nvPr/>
          </p:nvSpPr>
          <p:spPr>
            <a:xfrm>
              <a:off x="3908245" y="185344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325" name="pl2325"/>
            <p:cNvSpPr/>
            <p:nvPr/>
          </p:nvSpPr>
          <p:spPr>
            <a:xfrm>
              <a:off x="3908245" y="185835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326" name="pl2326"/>
            <p:cNvSpPr/>
            <p:nvPr/>
          </p:nvSpPr>
          <p:spPr>
            <a:xfrm>
              <a:off x="3908245" y="180430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327" name="pl2327"/>
            <p:cNvSpPr/>
            <p:nvPr/>
          </p:nvSpPr>
          <p:spPr>
            <a:xfrm>
              <a:off x="3908245" y="185835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8" name="pl2328"/>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9" name="pl2329"/>
            <p:cNvSpPr/>
            <p:nvPr/>
          </p:nvSpPr>
          <p:spPr>
            <a:xfrm>
              <a:off x="3908245" y="186818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30" name="pl2330"/>
            <p:cNvSpPr/>
            <p:nvPr/>
          </p:nvSpPr>
          <p:spPr>
            <a:xfrm>
              <a:off x="3908245" y="1873101"/>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331" name="pl2331"/>
            <p:cNvSpPr/>
            <p:nvPr/>
          </p:nvSpPr>
          <p:spPr>
            <a:xfrm>
              <a:off x="3908245" y="186818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332" name="pl2332"/>
            <p:cNvSpPr/>
            <p:nvPr/>
          </p:nvSpPr>
          <p:spPr>
            <a:xfrm>
              <a:off x="3908245" y="182887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333" name="pl2333"/>
            <p:cNvSpPr/>
            <p:nvPr/>
          </p:nvSpPr>
          <p:spPr>
            <a:xfrm>
              <a:off x="3908245" y="177972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334" name="pl2334"/>
            <p:cNvSpPr/>
            <p:nvPr/>
          </p:nvSpPr>
          <p:spPr>
            <a:xfrm>
              <a:off x="3908245" y="1735498"/>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335" name="pl2335"/>
            <p:cNvSpPr/>
            <p:nvPr/>
          </p:nvSpPr>
          <p:spPr>
            <a:xfrm>
              <a:off x="3908245"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336" name="pl2336"/>
            <p:cNvSpPr/>
            <p:nvPr/>
          </p:nvSpPr>
          <p:spPr>
            <a:xfrm>
              <a:off x="3908245"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40651" cap="flat">
              <a:solidFill>
                <a:srgbClr val="000000">
                  <a:alpha val="100000"/>
                </a:srgbClr>
              </a:solidFill>
              <a:prstDash val="solid"/>
              <a:round/>
            </a:ln>
          </p:spPr>
          <p:txBody>
            <a:bodyPr/>
            <a:lstStyle/>
            <a:p/>
          </p:txBody>
        </p:sp>
        <p:sp>
          <p:nvSpPr>
            <p:cNvPr id="2337" name="pl2337"/>
            <p:cNvSpPr/>
            <p:nvPr/>
          </p:nvSpPr>
          <p:spPr>
            <a:xfrm>
              <a:off x="3908245"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ADA200">
                  <a:alpha val="100000"/>
                </a:srgbClr>
              </a:solidFill>
              <a:prstDash val="solid"/>
              <a:round/>
            </a:ln>
          </p:spPr>
          <p:txBody>
            <a:bodyPr/>
            <a:lstStyle/>
            <a:p/>
          </p:txBody>
        </p:sp>
        <p:sp>
          <p:nvSpPr>
            <p:cNvPr id="2338" name="pl2338"/>
            <p:cNvSpPr/>
            <p:nvPr/>
          </p:nvSpPr>
          <p:spPr>
            <a:xfrm>
              <a:off x="3863402"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39" name="tx2339"/>
            <p:cNvSpPr/>
            <p:nvPr/>
          </p:nvSpPr>
          <p:spPr>
            <a:xfrm>
              <a:off x="3878100"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40" name="tx2340"/>
            <p:cNvSpPr/>
            <p:nvPr/>
          </p:nvSpPr>
          <p:spPr>
            <a:xfrm>
              <a:off x="4057469" y="170982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341" name="tx2341"/>
            <p:cNvSpPr/>
            <p:nvPr/>
          </p:nvSpPr>
          <p:spPr>
            <a:xfrm>
              <a:off x="4236838" y="16741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342" name="tx2342"/>
            <p:cNvSpPr/>
            <p:nvPr/>
          </p:nvSpPr>
          <p:spPr>
            <a:xfrm>
              <a:off x="4386063" y="16459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2343" name="tx2343"/>
            <p:cNvSpPr/>
            <p:nvPr/>
          </p:nvSpPr>
          <p:spPr>
            <a:xfrm>
              <a:off x="4565432" y="161153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2344" name="tx2344"/>
            <p:cNvSpPr/>
            <p:nvPr/>
          </p:nvSpPr>
          <p:spPr>
            <a:xfrm>
              <a:off x="4744801" y="166427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345" name="rc2345"/>
            <p:cNvSpPr/>
            <p:nvPr/>
          </p:nvSpPr>
          <p:spPr>
            <a:xfrm>
              <a:off x="3863402" y="2179176"/>
              <a:ext cx="986530" cy="367596"/>
            </a:xfrm>
            <a:prstGeom prst="rect">
              <a:avLst/>
            </a:prstGeom>
            <a:solidFill>
              <a:srgbClr val="EBEBEB">
                <a:alpha val="100000"/>
              </a:srgbClr>
            </a:solidFill>
          </p:spPr>
          <p:txBody>
            <a:bodyPr/>
            <a:lstStyle/>
            <a:p/>
          </p:txBody>
        </p:sp>
        <p:sp>
          <p:nvSpPr>
            <p:cNvPr id="2346" name="pl2346"/>
            <p:cNvSpPr/>
            <p:nvPr/>
          </p:nvSpPr>
          <p:spPr>
            <a:xfrm>
              <a:off x="3863402" y="246863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47" name="pl2347"/>
            <p:cNvSpPr/>
            <p:nvPr/>
          </p:nvSpPr>
          <p:spPr>
            <a:xfrm>
              <a:off x="3863402" y="23457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48" name="pl2348"/>
            <p:cNvSpPr/>
            <p:nvPr/>
          </p:nvSpPr>
          <p:spPr>
            <a:xfrm>
              <a:off x="3863402" y="22229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49" name="pl2349"/>
            <p:cNvSpPr/>
            <p:nvPr/>
          </p:nvSpPr>
          <p:spPr>
            <a:xfrm>
              <a:off x="39979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0" name="pl2350"/>
            <p:cNvSpPr/>
            <p:nvPr/>
          </p:nvSpPr>
          <p:spPr>
            <a:xfrm>
              <a:off x="41772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1" name="pl2351"/>
            <p:cNvSpPr/>
            <p:nvPr/>
          </p:nvSpPr>
          <p:spPr>
            <a:xfrm>
              <a:off x="43566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2" name="pl2352"/>
            <p:cNvSpPr/>
            <p:nvPr/>
          </p:nvSpPr>
          <p:spPr>
            <a:xfrm>
              <a:off x="45360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3" name="pl2353"/>
            <p:cNvSpPr/>
            <p:nvPr/>
          </p:nvSpPr>
          <p:spPr>
            <a:xfrm>
              <a:off x="47154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4" name="pl2354"/>
            <p:cNvSpPr/>
            <p:nvPr/>
          </p:nvSpPr>
          <p:spPr>
            <a:xfrm>
              <a:off x="3863402"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55" name="pl2355"/>
            <p:cNvSpPr/>
            <p:nvPr/>
          </p:nvSpPr>
          <p:spPr>
            <a:xfrm>
              <a:off x="3863402" y="24072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56" name="pl2356"/>
            <p:cNvSpPr/>
            <p:nvPr/>
          </p:nvSpPr>
          <p:spPr>
            <a:xfrm>
              <a:off x="3863402" y="22843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57" name="pl2357"/>
            <p:cNvSpPr/>
            <p:nvPr/>
          </p:nvSpPr>
          <p:spPr>
            <a:xfrm>
              <a:off x="390824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58" name="pl2358"/>
            <p:cNvSpPr/>
            <p:nvPr/>
          </p:nvSpPr>
          <p:spPr>
            <a:xfrm>
              <a:off x="408761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59" name="pl2359"/>
            <p:cNvSpPr/>
            <p:nvPr/>
          </p:nvSpPr>
          <p:spPr>
            <a:xfrm>
              <a:off x="42669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0" name="pl2360"/>
            <p:cNvSpPr/>
            <p:nvPr/>
          </p:nvSpPr>
          <p:spPr>
            <a:xfrm>
              <a:off x="44463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1" name="pl2361"/>
            <p:cNvSpPr/>
            <p:nvPr/>
          </p:nvSpPr>
          <p:spPr>
            <a:xfrm>
              <a:off x="462572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2" name="pl2362"/>
            <p:cNvSpPr/>
            <p:nvPr/>
          </p:nvSpPr>
          <p:spPr>
            <a:xfrm>
              <a:off x="48050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3" name="pl2363"/>
            <p:cNvSpPr/>
            <p:nvPr/>
          </p:nvSpPr>
          <p:spPr>
            <a:xfrm>
              <a:off x="3908245"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364" name="pl2364"/>
            <p:cNvSpPr/>
            <p:nvPr/>
          </p:nvSpPr>
          <p:spPr>
            <a:xfrm>
              <a:off x="3908245"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40651" cap="flat">
              <a:solidFill>
                <a:srgbClr val="BEBEBE">
                  <a:alpha val="69803"/>
                </a:srgbClr>
              </a:solidFill>
              <a:prstDash val="solid"/>
              <a:round/>
            </a:ln>
          </p:spPr>
          <p:txBody>
            <a:bodyPr/>
            <a:lstStyle/>
            <a:p/>
          </p:txBody>
        </p:sp>
        <p:sp>
          <p:nvSpPr>
            <p:cNvPr id="2365" name="pl2365"/>
            <p:cNvSpPr/>
            <p:nvPr/>
          </p:nvSpPr>
          <p:spPr>
            <a:xfrm>
              <a:off x="3908245" y="2525149"/>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366" name="pl2366"/>
            <p:cNvSpPr/>
            <p:nvPr/>
          </p:nvSpPr>
          <p:spPr>
            <a:xfrm>
              <a:off x="3908245" y="245634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367" name="pl2367"/>
            <p:cNvSpPr/>
            <p:nvPr/>
          </p:nvSpPr>
          <p:spPr>
            <a:xfrm>
              <a:off x="3908245" y="2461262"/>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368" name="pl2368"/>
            <p:cNvSpPr/>
            <p:nvPr/>
          </p:nvSpPr>
          <p:spPr>
            <a:xfrm>
              <a:off x="3908245"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369" name="pl2369"/>
            <p:cNvSpPr/>
            <p:nvPr/>
          </p:nvSpPr>
          <p:spPr>
            <a:xfrm>
              <a:off x="3908245" y="249074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370" name="pl2370"/>
            <p:cNvSpPr/>
            <p:nvPr/>
          </p:nvSpPr>
          <p:spPr>
            <a:xfrm>
              <a:off x="3908245" y="244160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371" name="pl2371"/>
            <p:cNvSpPr/>
            <p:nvPr/>
          </p:nvSpPr>
          <p:spPr>
            <a:xfrm>
              <a:off x="3908245" y="247109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372" name="pl2372"/>
            <p:cNvSpPr/>
            <p:nvPr/>
          </p:nvSpPr>
          <p:spPr>
            <a:xfrm>
              <a:off x="3908245" y="247109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373" name="pl2373"/>
            <p:cNvSpPr/>
            <p:nvPr/>
          </p:nvSpPr>
          <p:spPr>
            <a:xfrm>
              <a:off x="3908245"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374" name="pl2374"/>
            <p:cNvSpPr/>
            <p:nvPr/>
          </p:nvSpPr>
          <p:spPr>
            <a:xfrm>
              <a:off x="3908245" y="2525149"/>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375" name="pl2375"/>
            <p:cNvSpPr/>
            <p:nvPr/>
          </p:nvSpPr>
          <p:spPr>
            <a:xfrm>
              <a:off x="3908245" y="2510406"/>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376" name="pl2376"/>
            <p:cNvSpPr/>
            <p:nvPr/>
          </p:nvSpPr>
          <p:spPr>
            <a:xfrm>
              <a:off x="3908245" y="2426861"/>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377" name="pl2377"/>
            <p:cNvSpPr/>
            <p:nvPr/>
          </p:nvSpPr>
          <p:spPr>
            <a:xfrm>
              <a:off x="3908245" y="2510406"/>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378" name="pl2378"/>
            <p:cNvSpPr/>
            <p:nvPr/>
          </p:nvSpPr>
          <p:spPr>
            <a:xfrm>
              <a:off x="3908245" y="231874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379" name="pl2379"/>
            <p:cNvSpPr/>
            <p:nvPr/>
          </p:nvSpPr>
          <p:spPr>
            <a:xfrm>
              <a:off x="3908245" y="245634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380" name="pl2380"/>
            <p:cNvSpPr/>
            <p:nvPr/>
          </p:nvSpPr>
          <p:spPr>
            <a:xfrm>
              <a:off x="3908245" y="249074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381" name="pl2381"/>
            <p:cNvSpPr/>
            <p:nvPr/>
          </p:nvSpPr>
          <p:spPr>
            <a:xfrm>
              <a:off x="3908245"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382" name="pl2382"/>
            <p:cNvSpPr/>
            <p:nvPr/>
          </p:nvSpPr>
          <p:spPr>
            <a:xfrm>
              <a:off x="3908245"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383" name="pl2383"/>
            <p:cNvSpPr/>
            <p:nvPr/>
          </p:nvSpPr>
          <p:spPr>
            <a:xfrm>
              <a:off x="3908245"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384" name="pl2384"/>
            <p:cNvSpPr/>
            <p:nvPr/>
          </p:nvSpPr>
          <p:spPr>
            <a:xfrm>
              <a:off x="3908245"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385" name="pl2385"/>
            <p:cNvSpPr/>
            <p:nvPr/>
          </p:nvSpPr>
          <p:spPr>
            <a:xfrm>
              <a:off x="3908245"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386" name="pl2386"/>
            <p:cNvSpPr/>
            <p:nvPr/>
          </p:nvSpPr>
          <p:spPr>
            <a:xfrm>
              <a:off x="3908245"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387" name="pl2387"/>
            <p:cNvSpPr/>
            <p:nvPr/>
          </p:nvSpPr>
          <p:spPr>
            <a:xfrm>
              <a:off x="3908245"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388" name="pl2388"/>
            <p:cNvSpPr/>
            <p:nvPr/>
          </p:nvSpPr>
          <p:spPr>
            <a:xfrm>
              <a:off x="3908245"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389" name="pl2389"/>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0" name="pl2390"/>
            <p:cNvSpPr/>
            <p:nvPr/>
          </p:nvSpPr>
          <p:spPr>
            <a:xfrm>
              <a:off x="3908245" y="244160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391" name="pl2391"/>
            <p:cNvSpPr/>
            <p:nvPr/>
          </p:nvSpPr>
          <p:spPr>
            <a:xfrm>
              <a:off x="3908245" y="251532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392" name="pl2392"/>
            <p:cNvSpPr/>
            <p:nvPr/>
          </p:nvSpPr>
          <p:spPr>
            <a:xfrm>
              <a:off x="3908245" y="252023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393" name="pl2393"/>
            <p:cNvSpPr/>
            <p:nvPr/>
          </p:nvSpPr>
          <p:spPr>
            <a:xfrm>
              <a:off x="3908245" y="2500577"/>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394" name="pl2394"/>
            <p:cNvSpPr/>
            <p:nvPr/>
          </p:nvSpPr>
          <p:spPr>
            <a:xfrm>
              <a:off x="3908245" y="2387546"/>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395" name="pl2395"/>
            <p:cNvSpPr/>
            <p:nvPr/>
          </p:nvSpPr>
          <p:spPr>
            <a:xfrm>
              <a:off x="3908245"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6" name="pl2396"/>
            <p:cNvSpPr/>
            <p:nvPr/>
          </p:nvSpPr>
          <p:spPr>
            <a:xfrm>
              <a:off x="3908245" y="251532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397" name="pl2397"/>
            <p:cNvSpPr/>
            <p:nvPr/>
          </p:nvSpPr>
          <p:spPr>
            <a:xfrm>
              <a:off x="3908245" y="2525149"/>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398" name="pl2398"/>
            <p:cNvSpPr/>
            <p:nvPr/>
          </p:nvSpPr>
          <p:spPr>
            <a:xfrm>
              <a:off x="3908245" y="244160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399" name="pl2399"/>
            <p:cNvSpPr/>
            <p:nvPr/>
          </p:nvSpPr>
          <p:spPr>
            <a:xfrm>
              <a:off x="3908245"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0" name="pl2400"/>
            <p:cNvSpPr/>
            <p:nvPr/>
          </p:nvSpPr>
          <p:spPr>
            <a:xfrm>
              <a:off x="3908245" y="2476005"/>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401" name="pl2401"/>
            <p:cNvSpPr/>
            <p:nvPr/>
          </p:nvSpPr>
          <p:spPr>
            <a:xfrm>
              <a:off x="3908245" y="240720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402" name="pl2402"/>
            <p:cNvSpPr/>
            <p:nvPr/>
          </p:nvSpPr>
          <p:spPr>
            <a:xfrm>
              <a:off x="3908245" y="2461262"/>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403" name="pl2403"/>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4" name="pl2404"/>
            <p:cNvSpPr/>
            <p:nvPr/>
          </p:nvSpPr>
          <p:spPr>
            <a:xfrm>
              <a:off x="3908245" y="249566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405" name="pl2405"/>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6" name="pl2406"/>
            <p:cNvSpPr/>
            <p:nvPr/>
          </p:nvSpPr>
          <p:spPr>
            <a:xfrm>
              <a:off x="3908245" y="248092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407" name="pl2407"/>
            <p:cNvSpPr/>
            <p:nvPr/>
          </p:nvSpPr>
          <p:spPr>
            <a:xfrm>
              <a:off x="3908245" y="2451433"/>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408" name="pl2408"/>
            <p:cNvSpPr/>
            <p:nvPr/>
          </p:nvSpPr>
          <p:spPr>
            <a:xfrm>
              <a:off x="3908245" y="241703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409" name="pl2409"/>
            <p:cNvSpPr/>
            <p:nvPr/>
          </p:nvSpPr>
          <p:spPr>
            <a:xfrm>
              <a:off x="3908245" y="250549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410" name="pl2410"/>
            <p:cNvSpPr/>
            <p:nvPr/>
          </p:nvSpPr>
          <p:spPr>
            <a:xfrm>
              <a:off x="3908245" y="241703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411" name="pl2411"/>
            <p:cNvSpPr/>
            <p:nvPr/>
          </p:nvSpPr>
          <p:spPr>
            <a:xfrm>
              <a:off x="3908245" y="250549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412" name="pl2412"/>
            <p:cNvSpPr/>
            <p:nvPr/>
          </p:nvSpPr>
          <p:spPr>
            <a:xfrm>
              <a:off x="3908245" y="2362974"/>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413" name="pl2413"/>
            <p:cNvSpPr/>
            <p:nvPr/>
          </p:nvSpPr>
          <p:spPr>
            <a:xfrm>
              <a:off x="3908245" y="250549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414" name="pl2414"/>
            <p:cNvSpPr/>
            <p:nvPr/>
          </p:nvSpPr>
          <p:spPr>
            <a:xfrm>
              <a:off x="3908245" y="250549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415" name="pl2415"/>
            <p:cNvSpPr/>
            <p:nvPr/>
          </p:nvSpPr>
          <p:spPr>
            <a:xfrm>
              <a:off x="3908245" y="2510406"/>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416" name="pl2416"/>
            <p:cNvSpPr/>
            <p:nvPr/>
          </p:nvSpPr>
          <p:spPr>
            <a:xfrm>
              <a:off x="3908245" y="245634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417" name="pl2417"/>
            <p:cNvSpPr/>
            <p:nvPr/>
          </p:nvSpPr>
          <p:spPr>
            <a:xfrm>
              <a:off x="3908245" y="2510406"/>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8" name="pl2418"/>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9" name="pl2419"/>
            <p:cNvSpPr/>
            <p:nvPr/>
          </p:nvSpPr>
          <p:spPr>
            <a:xfrm>
              <a:off x="3908245" y="252023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20" name="pl2420"/>
            <p:cNvSpPr/>
            <p:nvPr/>
          </p:nvSpPr>
          <p:spPr>
            <a:xfrm>
              <a:off x="3908245" y="2525149"/>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421" name="pl2421"/>
            <p:cNvSpPr/>
            <p:nvPr/>
          </p:nvSpPr>
          <p:spPr>
            <a:xfrm>
              <a:off x="3908245" y="252023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422" name="pl2422"/>
            <p:cNvSpPr/>
            <p:nvPr/>
          </p:nvSpPr>
          <p:spPr>
            <a:xfrm>
              <a:off x="3908245" y="248092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423" name="pl2423"/>
            <p:cNvSpPr/>
            <p:nvPr/>
          </p:nvSpPr>
          <p:spPr>
            <a:xfrm>
              <a:off x="3908245" y="243177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424" name="pl2424"/>
            <p:cNvSpPr/>
            <p:nvPr/>
          </p:nvSpPr>
          <p:spPr>
            <a:xfrm>
              <a:off x="3908245" y="2387546"/>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425" name="pl2425"/>
            <p:cNvSpPr/>
            <p:nvPr/>
          </p:nvSpPr>
          <p:spPr>
            <a:xfrm>
              <a:off x="3908245"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426" name="pl2426"/>
            <p:cNvSpPr/>
            <p:nvPr/>
          </p:nvSpPr>
          <p:spPr>
            <a:xfrm>
              <a:off x="3908245"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40651" cap="flat">
              <a:solidFill>
                <a:srgbClr val="000000">
                  <a:alpha val="100000"/>
                </a:srgbClr>
              </a:solidFill>
              <a:prstDash val="solid"/>
              <a:round/>
            </a:ln>
          </p:spPr>
          <p:txBody>
            <a:bodyPr/>
            <a:lstStyle/>
            <a:p/>
          </p:txBody>
        </p:sp>
        <p:sp>
          <p:nvSpPr>
            <p:cNvPr id="2427" name="pl2427"/>
            <p:cNvSpPr/>
            <p:nvPr/>
          </p:nvSpPr>
          <p:spPr>
            <a:xfrm>
              <a:off x="3908245"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00B816">
                  <a:alpha val="100000"/>
                </a:srgbClr>
              </a:solidFill>
              <a:prstDash val="solid"/>
              <a:round/>
            </a:ln>
          </p:spPr>
          <p:txBody>
            <a:bodyPr/>
            <a:lstStyle/>
            <a:p/>
          </p:txBody>
        </p:sp>
        <p:sp>
          <p:nvSpPr>
            <p:cNvPr id="2428" name="pl2428"/>
            <p:cNvSpPr/>
            <p:nvPr/>
          </p:nvSpPr>
          <p:spPr>
            <a:xfrm>
              <a:off x="3863402"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29" name="tx2429"/>
            <p:cNvSpPr/>
            <p:nvPr/>
          </p:nvSpPr>
          <p:spPr>
            <a:xfrm>
              <a:off x="3878100" y="233598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30" name="tx2430"/>
            <p:cNvSpPr/>
            <p:nvPr/>
          </p:nvSpPr>
          <p:spPr>
            <a:xfrm>
              <a:off x="4057469" y="233598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31" name="tx2431"/>
            <p:cNvSpPr/>
            <p:nvPr/>
          </p:nvSpPr>
          <p:spPr>
            <a:xfrm>
              <a:off x="4236838" y="234227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432" name="tx2432"/>
            <p:cNvSpPr/>
            <p:nvPr/>
          </p:nvSpPr>
          <p:spPr>
            <a:xfrm>
              <a:off x="4386063" y="231632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433" name="tx2433"/>
            <p:cNvSpPr/>
            <p:nvPr/>
          </p:nvSpPr>
          <p:spPr>
            <a:xfrm>
              <a:off x="4595577" y="235696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434" name="tx2434"/>
            <p:cNvSpPr/>
            <p:nvPr/>
          </p:nvSpPr>
          <p:spPr>
            <a:xfrm>
              <a:off x="4774946" y="234744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435" name="rc2435"/>
            <p:cNvSpPr/>
            <p:nvPr/>
          </p:nvSpPr>
          <p:spPr>
            <a:xfrm>
              <a:off x="3863402" y="2831224"/>
              <a:ext cx="986530" cy="367596"/>
            </a:xfrm>
            <a:prstGeom prst="rect">
              <a:avLst/>
            </a:prstGeom>
            <a:solidFill>
              <a:srgbClr val="EBEBEB">
                <a:alpha val="100000"/>
              </a:srgbClr>
            </a:solidFill>
          </p:spPr>
          <p:txBody>
            <a:bodyPr/>
            <a:lstStyle/>
            <a:p/>
          </p:txBody>
        </p:sp>
        <p:sp>
          <p:nvSpPr>
            <p:cNvPr id="2436" name="pl2436"/>
            <p:cNvSpPr/>
            <p:nvPr/>
          </p:nvSpPr>
          <p:spPr>
            <a:xfrm>
              <a:off x="3863402" y="31206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7" name="pl2437"/>
            <p:cNvSpPr/>
            <p:nvPr/>
          </p:nvSpPr>
          <p:spPr>
            <a:xfrm>
              <a:off x="3863402" y="29978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8" name="pl2438"/>
            <p:cNvSpPr/>
            <p:nvPr/>
          </p:nvSpPr>
          <p:spPr>
            <a:xfrm>
              <a:off x="3863402" y="287496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9" name="pl2439"/>
            <p:cNvSpPr/>
            <p:nvPr/>
          </p:nvSpPr>
          <p:spPr>
            <a:xfrm>
              <a:off x="39979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0" name="pl2440"/>
            <p:cNvSpPr/>
            <p:nvPr/>
          </p:nvSpPr>
          <p:spPr>
            <a:xfrm>
              <a:off x="41772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1" name="pl2441"/>
            <p:cNvSpPr/>
            <p:nvPr/>
          </p:nvSpPr>
          <p:spPr>
            <a:xfrm>
              <a:off x="43566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2" name="pl2442"/>
            <p:cNvSpPr/>
            <p:nvPr/>
          </p:nvSpPr>
          <p:spPr>
            <a:xfrm>
              <a:off x="45360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3" name="pl2443"/>
            <p:cNvSpPr/>
            <p:nvPr/>
          </p:nvSpPr>
          <p:spPr>
            <a:xfrm>
              <a:off x="47154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4" name="pl2444"/>
            <p:cNvSpPr/>
            <p:nvPr/>
          </p:nvSpPr>
          <p:spPr>
            <a:xfrm>
              <a:off x="3863402"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5" name="pl2445"/>
            <p:cNvSpPr/>
            <p:nvPr/>
          </p:nvSpPr>
          <p:spPr>
            <a:xfrm>
              <a:off x="3863402" y="3059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6" name="pl2446"/>
            <p:cNvSpPr/>
            <p:nvPr/>
          </p:nvSpPr>
          <p:spPr>
            <a:xfrm>
              <a:off x="3863402" y="29363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7" name="pl2447"/>
            <p:cNvSpPr/>
            <p:nvPr/>
          </p:nvSpPr>
          <p:spPr>
            <a:xfrm>
              <a:off x="390824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48" name="pl2448"/>
            <p:cNvSpPr/>
            <p:nvPr/>
          </p:nvSpPr>
          <p:spPr>
            <a:xfrm>
              <a:off x="408761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49" name="pl2449"/>
            <p:cNvSpPr/>
            <p:nvPr/>
          </p:nvSpPr>
          <p:spPr>
            <a:xfrm>
              <a:off x="42669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0" name="pl2450"/>
            <p:cNvSpPr/>
            <p:nvPr/>
          </p:nvSpPr>
          <p:spPr>
            <a:xfrm>
              <a:off x="44463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1" name="pl2451"/>
            <p:cNvSpPr/>
            <p:nvPr/>
          </p:nvSpPr>
          <p:spPr>
            <a:xfrm>
              <a:off x="462572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2" name="pl2452"/>
            <p:cNvSpPr/>
            <p:nvPr/>
          </p:nvSpPr>
          <p:spPr>
            <a:xfrm>
              <a:off x="48050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3" name="pl2453"/>
            <p:cNvSpPr/>
            <p:nvPr/>
          </p:nvSpPr>
          <p:spPr>
            <a:xfrm>
              <a:off x="3908245"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454" name="pl2454"/>
            <p:cNvSpPr/>
            <p:nvPr/>
          </p:nvSpPr>
          <p:spPr>
            <a:xfrm>
              <a:off x="3908245"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40651" cap="flat">
              <a:solidFill>
                <a:srgbClr val="BEBEBE">
                  <a:alpha val="69803"/>
                </a:srgbClr>
              </a:solidFill>
              <a:prstDash val="solid"/>
              <a:round/>
            </a:ln>
          </p:spPr>
          <p:txBody>
            <a:bodyPr/>
            <a:lstStyle/>
            <a:p/>
          </p:txBody>
        </p:sp>
        <p:sp>
          <p:nvSpPr>
            <p:cNvPr id="2455" name="pl2455"/>
            <p:cNvSpPr/>
            <p:nvPr/>
          </p:nvSpPr>
          <p:spPr>
            <a:xfrm>
              <a:off x="3908245" y="3177197"/>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456" name="pl2456"/>
            <p:cNvSpPr/>
            <p:nvPr/>
          </p:nvSpPr>
          <p:spPr>
            <a:xfrm>
              <a:off x="3908245" y="3108396"/>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457" name="pl2457"/>
            <p:cNvSpPr/>
            <p:nvPr/>
          </p:nvSpPr>
          <p:spPr>
            <a:xfrm>
              <a:off x="3908245" y="3113310"/>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458" name="pl2458"/>
            <p:cNvSpPr/>
            <p:nvPr/>
          </p:nvSpPr>
          <p:spPr>
            <a:xfrm>
              <a:off x="3908245"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459" name="pl2459"/>
            <p:cNvSpPr/>
            <p:nvPr/>
          </p:nvSpPr>
          <p:spPr>
            <a:xfrm>
              <a:off x="3908245" y="3142797"/>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460" name="pl2460"/>
            <p:cNvSpPr/>
            <p:nvPr/>
          </p:nvSpPr>
          <p:spPr>
            <a:xfrm>
              <a:off x="3908245" y="3093653"/>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461" name="pl2461"/>
            <p:cNvSpPr/>
            <p:nvPr/>
          </p:nvSpPr>
          <p:spPr>
            <a:xfrm>
              <a:off x="3908245" y="3123139"/>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462" name="pl2462"/>
            <p:cNvSpPr/>
            <p:nvPr/>
          </p:nvSpPr>
          <p:spPr>
            <a:xfrm>
              <a:off x="3908245" y="3123139"/>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463" name="pl2463"/>
            <p:cNvSpPr/>
            <p:nvPr/>
          </p:nvSpPr>
          <p:spPr>
            <a:xfrm>
              <a:off x="3908245"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464" name="pl2464"/>
            <p:cNvSpPr/>
            <p:nvPr/>
          </p:nvSpPr>
          <p:spPr>
            <a:xfrm>
              <a:off x="3908245" y="3177197"/>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465" name="pl2465"/>
            <p:cNvSpPr/>
            <p:nvPr/>
          </p:nvSpPr>
          <p:spPr>
            <a:xfrm>
              <a:off x="3908245" y="3162454"/>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466" name="pl2466"/>
            <p:cNvSpPr/>
            <p:nvPr/>
          </p:nvSpPr>
          <p:spPr>
            <a:xfrm>
              <a:off x="3908245" y="3078909"/>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467" name="pl2467"/>
            <p:cNvSpPr/>
            <p:nvPr/>
          </p:nvSpPr>
          <p:spPr>
            <a:xfrm>
              <a:off x="3908245" y="3162454"/>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468" name="pl2468"/>
            <p:cNvSpPr/>
            <p:nvPr/>
          </p:nvSpPr>
          <p:spPr>
            <a:xfrm>
              <a:off x="3908245" y="2970793"/>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469" name="pl2469"/>
            <p:cNvSpPr/>
            <p:nvPr/>
          </p:nvSpPr>
          <p:spPr>
            <a:xfrm>
              <a:off x="3908245" y="3108396"/>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470" name="pl2470"/>
            <p:cNvSpPr/>
            <p:nvPr/>
          </p:nvSpPr>
          <p:spPr>
            <a:xfrm>
              <a:off x="3908245" y="3142797"/>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471" name="pl2471"/>
            <p:cNvSpPr/>
            <p:nvPr/>
          </p:nvSpPr>
          <p:spPr>
            <a:xfrm>
              <a:off x="3908245" y="3172283"/>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472" name="pl2472"/>
            <p:cNvSpPr/>
            <p:nvPr/>
          </p:nvSpPr>
          <p:spPr>
            <a:xfrm>
              <a:off x="3908245" y="3137882"/>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473" name="pl2473"/>
            <p:cNvSpPr/>
            <p:nvPr/>
          </p:nvSpPr>
          <p:spPr>
            <a:xfrm>
              <a:off x="3908245" y="3069081"/>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474" name="pl2474"/>
            <p:cNvSpPr/>
            <p:nvPr/>
          </p:nvSpPr>
          <p:spPr>
            <a:xfrm>
              <a:off x="3908245" y="3132968"/>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475" name="pl2475"/>
            <p:cNvSpPr/>
            <p:nvPr/>
          </p:nvSpPr>
          <p:spPr>
            <a:xfrm>
              <a:off x="3908245"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476" name="pl2476"/>
            <p:cNvSpPr/>
            <p:nvPr/>
          </p:nvSpPr>
          <p:spPr>
            <a:xfrm>
              <a:off x="3908245" y="3132968"/>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477" name="pl2477"/>
            <p:cNvSpPr/>
            <p:nvPr/>
          </p:nvSpPr>
          <p:spPr>
            <a:xfrm>
              <a:off x="3908245" y="3137882"/>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478" name="pl2478"/>
            <p:cNvSpPr/>
            <p:nvPr/>
          </p:nvSpPr>
          <p:spPr>
            <a:xfrm>
              <a:off x="3908245" y="3113310"/>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479" name="pl2479"/>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0" name="pl2480"/>
            <p:cNvSpPr/>
            <p:nvPr/>
          </p:nvSpPr>
          <p:spPr>
            <a:xfrm>
              <a:off x="3908245"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481" name="pl2481"/>
            <p:cNvSpPr/>
            <p:nvPr/>
          </p:nvSpPr>
          <p:spPr>
            <a:xfrm>
              <a:off x="3908245"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482" name="pl2482"/>
            <p:cNvSpPr/>
            <p:nvPr/>
          </p:nvSpPr>
          <p:spPr>
            <a:xfrm>
              <a:off x="3908245"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483" name="pl2483"/>
            <p:cNvSpPr/>
            <p:nvPr/>
          </p:nvSpPr>
          <p:spPr>
            <a:xfrm>
              <a:off x="3908245"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484" name="pl2484"/>
            <p:cNvSpPr/>
            <p:nvPr/>
          </p:nvSpPr>
          <p:spPr>
            <a:xfrm>
              <a:off x="3908245"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485" name="pl2485"/>
            <p:cNvSpPr/>
            <p:nvPr/>
          </p:nvSpPr>
          <p:spPr>
            <a:xfrm>
              <a:off x="3908245"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6" name="pl2486"/>
            <p:cNvSpPr/>
            <p:nvPr/>
          </p:nvSpPr>
          <p:spPr>
            <a:xfrm>
              <a:off x="3908245"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487" name="pl2487"/>
            <p:cNvSpPr/>
            <p:nvPr/>
          </p:nvSpPr>
          <p:spPr>
            <a:xfrm>
              <a:off x="3908245" y="3177197"/>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488" name="pl2488"/>
            <p:cNvSpPr/>
            <p:nvPr/>
          </p:nvSpPr>
          <p:spPr>
            <a:xfrm>
              <a:off x="3908245" y="3093653"/>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489" name="pl2489"/>
            <p:cNvSpPr/>
            <p:nvPr/>
          </p:nvSpPr>
          <p:spPr>
            <a:xfrm>
              <a:off x="3908245"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0" name="pl2490"/>
            <p:cNvSpPr/>
            <p:nvPr/>
          </p:nvSpPr>
          <p:spPr>
            <a:xfrm>
              <a:off x="3908245" y="3128053"/>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491" name="pl2491"/>
            <p:cNvSpPr/>
            <p:nvPr/>
          </p:nvSpPr>
          <p:spPr>
            <a:xfrm>
              <a:off x="3908245" y="3059252"/>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492" name="pl2492"/>
            <p:cNvSpPr/>
            <p:nvPr/>
          </p:nvSpPr>
          <p:spPr>
            <a:xfrm>
              <a:off x="3908245" y="3113310"/>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493" name="pl2493"/>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4" name="pl2494"/>
            <p:cNvSpPr/>
            <p:nvPr/>
          </p:nvSpPr>
          <p:spPr>
            <a:xfrm>
              <a:off x="3908245" y="3147711"/>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495" name="pl2495"/>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6" name="pl2496"/>
            <p:cNvSpPr/>
            <p:nvPr/>
          </p:nvSpPr>
          <p:spPr>
            <a:xfrm>
              <a:off x="3908245" y="3132968"/>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497" name="pl2497"/>
            <p:cNvSpPr/>
            <p:nvPr/>
          </p:nvSpPr>
          <p:spPr>
            <a:xfrm>
              <a:off x="3908245" y="3103481"/>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498" name="pl2498"/>
            <p:cNvSpPr/>
            <p:nvPr/>
          </p:nvSpPr>
          <p:spPr>
            <a:xfrm>
              <a:off x="3908245" y="3069081"/>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499" name="pl2499"/>
            <p:cNvSpPr/>
            <p:nvPr/>
          </p:nvSpPr>
          <p:spPr>
            <a:xfrm>
              <a:off x="3908245" y="3157540"/>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500" name="pl2500"/>
            <p:cNvSpPr/>
            <p:nvPr/>
          </p:nvSpPr>
          <p:spPr>
            <a:xfrm>
              <a:off x="3908245" y="3069081"/>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501" name="pl2501"/>
            <p:cNvSpPr/>
            <p:nvPr/>
          </p:nvSpPr>
          <p:spPr>
            <a:xfrm>
              <a:off x="3908245" y="3157540"/>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502" name="pl2502"/>
            <p:cNvSpPr/>
            <p:nvPr/>
          </p:nvSpPr>
          <p:spPr>
            <a:xfrm>
              <a:off x="3908245" y="3015022"/>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503" name="pl2503"/>
            <p:cNvSpPr/>
            <p:nvPr/>
          </p:nvSpPr>
          <p:spPr>
            <a:xfrm>
              <a:off x="3908245" y="3157540"/>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504" name="pl2504"/>
            <p:cNvSpPr/>
            <p:nvPr/>
          </p:nvSpPr>
          <p:spPr>
            <a:xfrm>
              <a:off x="3908245" y="3157540"/>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505" name="pl2505"/>
            <p:cNvSpPr/>
            <p:nvPr/>
          </p:nvSpPr>
          <p:spPr>
            <a:xfrm>
              <a:off x="3908245" y="3162454"/>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506" name="pl2506"/>
            <p:cNvSpPr/>
            <p:nvPr/>
          </p:nvSpPr>
          <p:spPr>
            <a:xfrm>
              <a:off x="3908245" y="3108396"/>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507" name="pl2507"/>
            <p:cNvSpPr/>
            <p:nvPr/>
          </p:nvSpPr>
          <p:spPr>
            <a:xfrm>
              <a:off x="3908245" y="3162454"/>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8" name="pl2508"/>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9" name="pl2509"/>
            <p:cNvSpPr/>
            <p:nvPr/>
          </p:nvSpPr>
          <p:spPr>
            <a:xfrm>
              <a:off x="3908245" y="3172283"/>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10" name="pl2510"/>
            <p:cNvSpPr/>
            <p:nvPr/>
          </p:nvSpPr>
          <p:spPr>
            <a:xfrm>
              <a:off x="3908245" y="3177197"/>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511" name="pl2511"/>
            <p:cNvSpPr/>
            <p:nvPr/>
          </p:nvSpPr>
          <p:spPr>
            <a:xfrm>
              <a:off x="3908245" y="3172283"/>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512" name="pl2512"/>
            <p:cNvSpPr/>
            <p:nvPr/>
          </p:nvSpPr>
          <p:spPr>
            <a:xfrm>
              <a:off x="3908245" y="3132968"/>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513" name="pl2513"/>
            <p:cNvSpPr/>
            <p:nvPr/>
          </p:nvSpPr>
          <p:spPr>
            <a:xfrm>
              <a:off x="3908245" y="3083824"/>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514" name="pl2514"/>
            <p:cNvSpPr/>
            <p:nvPr/>
          </p:nvSpPr>
          <p:spPr>
            <a:xfrm>
              <a:off x="3908245" y="3039594"/>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515" name="pl2515"/>
            <p:cNvSpPr/>
            <p:nvPr/>
          </p:nvSpPr>
          <p:spPr>
            <a:xfrm>
              <a:off x="3908245"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516" name="pl2516"/>
            <p:cNvSpPr/>
            <p:nvPr/>
          </p:nvSpPr>
          <p:spPr>
            <a:xfrm>
              <a:off x="3908245"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40651" cap="flat">
              <a:solidFill>
                <a:srgbClr val="000000">
                  <a:alpha val="100000"/>
                </a:srgbClr>
              </a:solidFill>
              <a:prstDash val="solid"/>
              <a:round/>
            </a:ln>
          </p:spPr>
          <p:txBody>
            <a:bodyPr/>
            <a:lstStyle/>
            <a:p/>
          </p:txBody>
        </p:sp>
        <p:sp>
          <p:nvSpPr>
            <p:cNvPr id="2517" name="pl2517"/>
            <p:cNvSpPr/>
            <p:nvPr/>
          </p:nvSpPr>
          <p:spPr>
            <a:xfrm>
              <a:off x="3908245"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00C1A3">
                  <a:alpha val="100000"/>
                </a:srgbClr>
              </a:solidFill>
              <a:prstDash val="solid"/>
              <a:round/>
            </a:ln>
          </p:spPr>
          <p:txBody>
            <a:bodyPr/>
            <a:lstStyle/>
            <a:p/>
          </p:txBody>
        </p:sp>
        <p:sp>
          <p:nvSpPr>
            <p:cNvPr id="2518" name="pl2518"/>
            <p:cNvSpPr/>
            <p:nvPr/>
          </p:nvSpPr>
          <p:spPr>
            <a:xfrm>
              <a:off x="3863402"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519" name="tx2519"/>
            <p:cNvSpPr/>
            <p:nvPr/>
          </p:nvSpPr>
          <p:spPr>
            <a:xfrm>
              <a:off x="3878100" y="3009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520" name="tx2520"/>
            <p:cNvSpPr/>
            <p:nvPr/>
          </p:nvSpPr>
          <p:spPr>
            <a:xfrm>
              <a:off x="4057469"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21" name="tx2521"/>
            <p:cNvSpPr/>
            <p:nvPr/>
          </p:nvSpPr>
          <p:spPr>
            <a:xfrm>
              <a:off x="4236838"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22" name="tx2522"/>
            <p:cNvSpPr/>
            <p:nvPr/>
          </p:nvSpPr>
          <p:spPr>
            <a:xfrm>
              <a:off x="441620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23" name="tx2523"/>
            <p:cNvSpPr/>
            <p:nvPr/>
          </p:nvSpPr>
          <p:spPr>
            <a:xfrm>
              <a:off x="459557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24" name="tx2524"/>
            <p:cNvSpPr/>
            <p:nvPr/>
          </p:nvSpPr>
          <p:spPr>
            <a:xfrm>
              <a:off x="4774946"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25" name="rc2525"/>
            <p:cNvSpPr/>
            <p:nvPr/>
          </p:nvSpPr>
          <p:spPr>
            <a:xfrm>
              <a:off x="3863402" y="3483272"/>
              <a:ext cx="986530" cy="367596"/>
            </a:xfrm>
            <a:prstGeom prst="rect">
              <a:avLst/>
            </a:prstGeom>
            <a:solidFill>
              <a:srgbClr val="EBEBEB">
                <a:alpha val="100000"/>
              </a:srgbClr>
            </a:solidFill>
          </p:spPr>
          <p:txBody>
            <a:bodyPr/>
            <a:lstStyle/>
            <a:p/>
          </p:txBody>
        </p:sp>
        <p:sp>
          <p:nvSpPr>
            <p:cNvPr id="2526" name="pl2526"/>
            <p:cNvSpPr/>
            <p:nvPr/>
          </p:nvSpPr>
          <p:spPr>
            <a:xfrm>
              <a:off x="3863402" y="37727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27" name="pl2527"/>
            <p:cNvSpPr/>
            <p:nvPr/>
          </p:nvSpPr>
          <p:spPr>
            <a:xfrm>
              <a:off x="3863402" y="36498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28" name="pl2528"/>
            <p:cNvSpPr/>
            <p:nvPr/>
          </p:nvSpPr>
          <p:spPr>
            <a:xfrm>
              <a:off x="3863402" y="352701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29" name="pl2529"/>
            <p:cNvSpPr/>
            <p:nvPr/>
          </p:nvSpPr>
          <p:spPr>
            <a:xfrm>
              <a:off x="39979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0" name="pl2530"/>
            <p:cNvSpPr/>
            <p:nvPr/>
          </p:nvSpPr>
          <p:spPr>
            <a:xfrm>
              <a:off x="41772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1" name="pl2531"/>
            <p:cNvSpPr/>
            <p:nvPr/>
          </p:nvSpPr>
          <p:spPr>
            <a:xfrm>
              <a:off x="43566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2" name="pl2532"/>
            <p:cNvSpPr/>
            <p:nvPr/>
          </p:nvSpPr>
          <p:spPr>
            <a:xfrm>
              <a:off x="45360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3" name="pl2533"/>
            <p:cNvSpPr/>
            <p:nvPr/>
          </p:nvSpPr>
          <p:spPr>
            <a:xfrm>
              <a:off x="47154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4" name="pl2534"/>
            <p:cNvSpPr/>
            <p:nvPr/>
          </p:nvSpPr>
          <p:spPr>
            <a:xfrm>
              <a:off x="3863402"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35" name="pl2535"/>
            <p:cNvSpPr/>
            <p:nvPr/>
          </p:nvSpPr>
          <p:spPr>
            <a:xfrm>
              <a:off x="3863402" y="37113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36" name="pl2536"/>
            <p:cNvSpPr/>
            <p:nvPr/>
          </p:nvSpPr>
          <p:spPr>
            <a:xfrm>
              <a:off x="3863402" y="358844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37" name="pl2537"/>
            <p:cNvSpPr/>
            <p:nvPr/>
          </p:nvSpPr>
          <p:spPr>
            <a:xfrm>
              <a:off x="390824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38" name="pl2538"/>
            <p:cNvSpPr/>
            <p:nvPr/>
          </p:nvSpPr>
          <p:spPr>
            <a:xfrm>
              <a:off x="408761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39" name="pl2539"/>
            <p:cNvSpPr/>
            <p:nvPr/>
          </p:nvSpPr>
          <p:spPr>
            <a:xfrm>
              <a:off x="42669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0" name="pl2540"/>
            <p:cNvSpPr/>
            <p:nvPr/>
          </p:nvSpPr>
          <p:spPr>
            <a:xfrm>
              <a:off x="44463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1" name="pl2541"/>
            <p:cNvSpPr/>
            <p:nvPr/>
          </p:nvSpPr>
          <p:spPr>
            <a:xfrm>
              <a:off x="462572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2" name="pl2542"/>
            <p:cNvSpPr/>
            <p:nvPr/>
          </p:nvSpPr>
          <p:spPr>
            <a:xfrm>
              <a:off x="48050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3" name="pl2543"/>
            <p:cNvSpPr/>
            <p:nvPr/>
          </p:nvSpPr>
          <p:spPr>
            <a:xfrm>
              <a:off x="3908245"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544" name="pl2544"/>
            <p:cNvSpPr/>
            <p:nvPr/>
          </p:nvSpPr>
          <p:spPr>
            <a:xfrm>
              <a:off x="3908245"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40651" cap="flat">
              <a:solidFill>
                <a:srgbClr val="BEBEBE">
                  <a:alpha val="69803"/>
                </a:srgbClr>
              </a:solidFill>
              <a:prstDash val="solid"/>
              <a:round/>
            </a:ln>
          </p:spPr>
          <p:txBody>
            <a:bodyPr/>
            <a:lstStyle/>
            <a:p/>
          </p:txBody>
        </p:sp>
        <p:sp>
          <p:nvSpPr>
            <p:cNvPr id="2545" name="pl2545"/>
            <p:cNvSpPr/>
            <p:nvPr/>
          </p:nvSpPr>
          <p:spPr>
            <a:xfrm>
              <a:off x="3908245" y="3829245"/>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546" name="pl2546"/>
            <p:cNvSpPr/>
            <p:nvPr/>
          </p:nvSpPr>
          <p:spPr>
            <a:xfrm>
              <a:off x="3908245" y="3760444"/>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547" name="pl2547"/>
            <p:cNvSpPr/>
            <p:nvPr/>
          </p:nvSpPr>
          <p:spPr>
            <a:xfrm>
              <a:off x="3908245" y="3765358"/>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548" name="pl2548"/>
            <p:cNvSpPr/>
            <p:nvPr/>
          </p:nvSpPr>
          <p:spPr>
            <a:xfrm>
              <a:off x="3908245"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549" name="pl2549"/>
            <p:cNvSpPr/>
            <p:nvPr/>
          </p:nvSpPr>
          <p:spPr>
            <a:xfrm>
              <a:off x="3908245" y="3794845"/>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550" name="pl2550"/>
            <p:cNvSpPr/>
            <p:nvPr/>
          </p:nvSpPr>
          <p:spPr>
            <a:xfrm>
              <a:off x="3908245" y="3745701"/>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551" name="pl2551"/>
            <p:cNvSpPr/>
            <p:nvPr/>
          </p:nvSpPr>
          <p:spPr>
            <a:xfrm>
              <a:off x="3908245" y="3775187"/>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552" name="pl2552"/>
            <p:cNvSpPr/>
            <p:nvPr/>
          </p:nvSpPr>
          <p:spPr>
            <a:xfrm>
              <a:off x="3908245" y="3775187"/>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553" name="pl2553"/>
            <p:cNvSpPr/>
            <p:nvPr/>
          </p:nvSpPr>
          <p:spPr>
            <a:xfrm>
              <a:off x="3908245"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554" name="pl2554"/>
            <p:cNvSpPr/>
            <p:nvPr/>
          </p:nvSpPr>
          <p:spPr>
            <a:xfrm>
              <a:off x="3908245" y="3829245"/>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555" name="pl2555"/>
            <p:cNvSpPr/>
            <p:nvPr/>
          </p:nvSpPr>
          <p:spPr>
            <a:xfrm>
              <a:off x="3908245" y="3814502"/>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556" name="pl2556"/>
            <p:cNvSpPr/>
            <p:nvPr/>
          </p:nvSpPr>
          <p:spPr>
            <a:xfrm>
              <a:off x="3908245" y="3730958"/>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557" name="pl2557"/>
            <p:cNvSpPr/>
            <p:nvPr/>
          </p:nvSpPr>
          <p:spPr>
            <a:xfrm>
              <a:off x="3908245" y="3814502"/>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558" name="pl2558"/>
            <p:cNvSpPr/>
            <p:nvPr/>
          </p:nvSpPr>
          <p:spPr>
            <a:xfrm>
              <a:off x="3908245" y="3622841"/>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559" name="pl2559"/>
            <p:cNvSpPr/>
            <p:nvPr/>
          </p:nvSpPr>
          <p:spPr>
            <a:xfrm>
              <a:off x="3908245" y="3760444"/>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560" name="pl2560"/>
            <p:cNvSpPr/>
            <p:nvPr/>
          </p:nvSpPr>
          <p:spPr>
            <a:xfrm>
              <a:off x="3908245" y="3794845"/>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561" name="pl2561"/>
            <p:cNvSpPr/>
            <p:nvPr/>
          </p:nvSpPr>
          <p:spPr>
            <a:xfrm>
              <a:off x="3908245" y="3824331"/>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562" name="pl2562"/>
            <p:cNvSpPr/>
            <p:nvPr/>
          </p:nvSpPr>
          <p:spPr>
            <a:xfrm>
              <a:off x="3908245" y="3789930"/>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563" name="pl2563"/>
            <p:cNvSpPr/>
            <p:nvPr/>
          </p:nvSpPr>
          <p:spPr>
            <a:xfrm>
              <a:off x="3908245" y="3721129"/>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564" name="pl2564"/>
            <p:cNvSpPr/>
            <p:nvPr/>
          </p:nvSpPr>
          <p:spPr>
            <a:xfrm>
              <a:off x="3908245" y="3785016"/>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565" name="pl2565"/>
            <p:cNvSpPr/>
            <p:nvPr/>
          </p:nvSpPr>
          <p:spPr>
            <a:xfrm>
              <a:off x="3908245"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566" name="pl2566"/>
            <p:cNvSpPr/>
            <p:nvPr/>
          </p:nvSpPr>
          <p:spPr>
            <a:xfrm>
              <a:off x="3908245" y="3785016"/>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567" name="pl2567"/>
            <p:cNvSpPr/>
            <p:nvPr/>
          </p:nvSpPr>
          <p:spPr>
            <a:xfrm>
              <a:off x="3908245" y="3789930"/>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568" name="pl2568"/>
            <p:cNvSpPr/>
            <p:nvPr/>
          </p:nvSpPr>
          <p:spPr>
            <a:xfrm>
              <a:off x="3908245" y="3765358"/>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569" name="pl2569"/>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70" name="pl2570"/>
            <p:cNvSpPr/>
            <p:nvPr/>
          </p:nvSpPr>
          <p:spPr>
            <a:xfrm>
              <a:off x="3908245" y="3745701"/>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571" name="pl2571"/>
            <p:cNvSpPr/>
            <p:nvPr/>
          </p:nvSpPr>
          <p:spPr>
            <a:xfrm>
              <a:off x="3908245" y="3819417"/>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572" name="pl2572"/>
            <p:cNvSpPr/>
            <p:nvPr/>
          </p:nvSpPr>
          <p:spPr>
            <a:xfrm>
              <a:off x="3908245" y="3824331"/>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573" name="pl2573"/>
            <p:cNvSpPr/>
            <p:nvPr/>
          </p:nvSpPr>
          <p:spPr>
            <a:xfrm>
              <a:off x="3908245" y="3804674"/>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574" name="pl2574"/>
            <p:cNvSpPr/>
            <p:nvPr/>
          </p:nvSpPr>
          <p:spPr>
            <a:xfrm>
              <a:off x="3908245" y="3691642"/>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575" name="pl2575"/>
            <p:cNvSpPr/>
            <p:nvPr/>
          </p:nvSpPr>
          <p:spPr>
            <a:xfrm>
              <a:off x="3908245"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76" name="pl2576"/>
            <p:cNvSpPr/>
            <p:nvPr/>
          </p:nvSpPr>
          <p:spPr>
            <a:xfrm>
              <a:off x="3908245" y="3819417"/>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577" name="pl2577"/>
            <p:cNvSpPr/>
            <p:nvPr/>
          </p:nvSpPr>
          <p:spPr>
            <a:xfrm>
              <a:off x="3908245"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578" name="pl2578"/>
            <p:cNvSpPr/>
            <p:nvPr/>
          </p:nvSpPr>
          <p:spPr>
            <a:xfrm>
              <a:off x="3908245"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579" name="pl2579"/>
            <p:cNvSpPr/>
            <p:nvPr/>
          </p:nvSpPr>
          <p:spPr>
            <a:xfrm>
              <a:off x="3908245"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0" name="pl2580"/>
            <p:cNvSpPr/>
            <p:nvPr/>
          </p:nvSpPr>
          <p:spPr>
            <a:xfrm>
              <a:off x="3908245"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581" name="pl2581"/>
            <p:cNvSpPr/>
            <p:nvPr/>
          </p:nvSpPr>
          <p:spPr>
            <a:xfrm>
              <a:off x="3908245"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582" name="pl2582"/>
            <p:cNvSpPr/>
            <p:nvPr/>
          </p:nvSpPr>
          <p:spPr>
            <a:xfrm>
              <a:off x="3908245"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583" name="pl2583"/>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4" name="pl2584"/>
            <p:cNvSpPr/>
            <p:nvPr/>
          </p:nvSpPr>
          <p:spPr>
            <a:xfrm>
              <a:off x="3908245"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585" name="pl2585"/>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6" name="pl2586"/>
            <p:cNvSpPr/>
            <p:nvPr/>
          </p:nvSpPr>
          <p:spPr>
            <a:xfrm>
              <a:off x="3908245" y="3785016"/>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587" name="pl2587"/>
            <p:cNvSpPr/>
            <p:nvPr/>
          </p:nvSpPr>
          <p:spPr>
            <a:xfrm>
              <a:off x="3908245" y="3755530"/>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588" name="pl2588"/>
            <p:cNvSpPr/>
            <p:nvPr/>
          </p:nvSpPr>
          <p:spPr>
            <a:xfrm>
              <a:off x="3908245" y="3721129"/>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589" name="pl2589"/>
            <p:cNvSpPr/>
            <p:nvPr/>
          </p:nvSpPr>
          <p:spPr>
            <a:xfrm>
              <a:off x="3908245" y="3809588"/>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590" name="pl2590"/>
            <p:cNvSpPr/>
            <p:nvPr/>
          </p:nvSpPr>
          <p:spPr>
            <a:xfrm>
              <a:off x="3908245" y="3721129"/>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591" name="pl2591"/>
            <p:cNvSpPr/>
            <p:nvPr/>
          </p:nvSpPr>
          <p:spPr>
            <a:xfrm>
              <a:off x="3908245" y="3809588"/>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592" name="pl2592"/>
            <p:cNvSpPr/>
            <p:nvPr/>
          </p:nvSpPr>
          <p:spPr>
            <a:xfrm>
              <a:off x="3908245" y="3667070"/>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593" name="pl2593"/>
            <p:cNvSpPr/>
            <p:nvPr/>
          </p:nvSpPr>
          <p:spPr>
            <a:xfrm>
              <a:off x="3908245" y="3809588"/>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594" name="pl2594"/>
            <p:cNvSpPr/>
            <p:nvPr/>
          </p:nvSpPr>
          <p:spPr>
            <a:xfrm>
              <a:off x="3908245" y="3809588"/>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595" name="pl2595"/>
            <p:cNvSpPr/>
            <p:nvPr/>
          </p:nvSpPr>
          <p:spPr>
            <a:xfrm>
              <a:off x="3908245" y="3814502"/>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596" name="pl2596"/>
            <p:cNvSpPr/>
            <p:nvPr/>
          </p:nvSpPr>
          <p:spPr>
            <a:xfrm>
              <a:off x="3908245" y="3760444"/>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597" name="pl2597"/>
            <p:cNvSpPr/>
            <p:nvPr/>
          </p:nvSpPr>
          <p:spPr>
            <a:xfrm>
              <a:off x="3908245" y="3814502"/>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8" name="pl2598"/>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9" name="pl2599"/>
            <p:cNvSpPr/>
            <p:nvPr/>
          </p:nvSpPr>
          <p:spPr>
            <a:xfrm>
              <a:off x="3908245" y="3824331"/>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00" name="pl2600"/>
            <p:cNvSpPr/>
            <p:nvPr/>
          </p:nvSpPr>
          <p:spPr>
            <a:xfrm>
              <a:off x="3908245" y="3829245"/>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601" name="pl2601"/>
            <p:cNvSpPr/>
            <p:nvPr/>
          </p:nvSpPr>
          <p:spPr>
            <a:xfrm>
              <a:off x="3908245" y="3824331"/>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602" name="pl2602"/>
            <p:cNvSpPr/>
            <p:nvPr/>
          </p:nvSpPr>
          <p:spPr>
            <a:xfrm>
              <a:off x="3908245" y="3785016"/>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603" name="pl2603"/>
            <p:cNvSpPr/>
            <p:nvPr/>
          </p:nvSpPr>
          <p:spPr>
            <a:xfrm>
              <a:off x="3908245" y="3735872"/>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604" name="pl2604"/>
            <p:cNvSpPr/>
            <p:nvPr/>
          </p:nvSpPr>
          <p:spPr>
            <a:xfrm>
              <a:off x="3908245" y="3691642"/>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605" name="pl2605"/>
            <p:cNvSpPr/>
            <p:nvPr/>
          </p:nvSpPr>
          <p:spPr>
            <a:xfrm>
              <a:off x="3908245"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606" name="pl2606"/>
            <p:cNvSpPr/>
            <p:nvPr/>
          </p:nvSpPr>
          <p:spPr>
            <a:xfrm>
              <a:off x="3908245"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40651" cap="flat">
              <a:solidFill>
                <a:srgbClr val="000000">
                  <a:alpha val="100000"/>
                </a:srgbClr>
              </a:solidFill>
              <a:prstDash val="solid"/>
              <a:round/>
            </a:ln>
          </p:spPr>
          <p:txBody>
            <a:bodyPr/>
            <a:lstStyle/>
            <a:p/>
          </p:txBody>
        </p:sp>
        <p:sp>
          <p:nvSpPr>
            <p:cNvPr id="2607" name="pl2607"/>
            <p:cNvSpPr/>
            <p:nvPr/>
          </p:nvSpPr>
          <p:spPr>
            <a:xfrm>
              <a:off x="3908245"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00B4F0">
                  <a:alpha val="100000"/>
                </a:srgbClr>
              </a:solidFill>
              <a:prstDash val="solid"/>
              <a:round/>
            </a:ln>
          </p:spPr>
          <p:txBody>
            <a:bodyPr/>
            <a:lstStyle/>
            <a:p/>
          </p:txBody>
        </p:sp>
        <p:sp>
          <p:nvSpPr>
            <p:cNvPr id="2608" name="pl2608"/>
            <p:cNvSpPr/>
            <p:nvPr/>
          </p:nvSpPr>
          <p:spPr>
            <a:xfrm>
              <a:off x="3863402"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09" name="tx2609"/>
            <p:cNvSpPr/>
            <p:nvPr/>
          </p:nvSpPr>
          <p:spPr>
            <a:xfrm>
              <a:off x="3878100" y="366105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10" name="tx2610"/>
            <p:cNvSpPr/>
            <p:nvPr/>
          </p:nvSpPr>
          <p:spPr>
            <a:xfrm>
              <a:off x="4057469" y="366105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11" name="tx2611"/>
            <p:cNvSpPr/>
            <p:nvPr/>
          </p:nvSpPr>
          <p:spPr>
            <a:xfrm>
              <a:off x="4236838" y="36400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612" name="tx2612"/>
            <p:cNvSpPr/>
            <p:nvPr/>
          </p:nvSpPr>
          <p:spPr>
            <a:xfrm>
              <a:off x="4416207" y="36400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613" name="tx2613"/>
            <p:cNvSpPr/>
            <p:nvPr/>
          </p:nvSpPr>
          <p:spPr>
            <a:xfrm>
              <a:off x="4565432" y="361682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614" name="tx2614"/>
            <p:cNvSpPr/>
            <p:nvPr/>
          </p:nvSpPr>
          <p:spPr>
            <a:xfrm>
              <a:off x="4774946" y="365154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15" name="rc2615"/>
            <p:cNvSpPr/>
            <p:nvPr/>
          </p:nvSpPr>
          <p:spPr>
            <a:xfrm>
              <a:off x="3863402" y="4135320"/>
              <a:ext cx="986530" cy="367596"/>
            </a:xfrm>
            <a:prstGeom prst="rect">
              <a:avLst/>
            </a:prstGeom>
            <a:solidFill>
              <a:srgbClr val="EBEBEB">
                <a:alpha val="100000"/>
              </a:srgbClr>
            </a:solidFill>
          </p:spPr>
          <p:txBody>
            <a:bodyPr/>
            <a:lstStyle/>
            <a:p/>
          </p:txBody>
        </p:sp>
        <p:sp>
          <p:nvSpPr>
            <p:cNvPr id="2616" name="pl2616"/>
            <p:cNvSpPr/>
            <p:nvPr/>
          </p:nvSpPr>
          <p:spPr>
            <a:xfrm>
              <a:off x="3863402" y="44247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17" name="pl2617"/>
            <p:cNvSpPr/>
            <p:nvPr/>
          </p:nvSpPr>
          <p:spPr>
            <a:xfrm>
              <a:off x="3863402" y="43019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18" name="pl2618"/>
            <p:cNvSpPr/>
            <p:nvPr/>
          </p:nvSpPr>
          <p:spPr>
            <a:xfrm>
              <a:off x="3863402" y="41790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19" name="pl2619"/>
            <p:cNvSpPr/>
            <p:nvPr/>
          </p:nvSpPr>
          <p:spPr>
            <a:xfrm>
              <a:off x="39979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0" name="pl2620"/>
            <p:cNvSpPr/>
            <p:nvPr/>
          </p:nvSpPr>
          <p:spPr>
            <a:xfrm>
              <a:off x="41772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1" name="pl2621"/>
            <p:cNvSpPr/>
            <p:nvPr/>
          </p:nvSpPr>
          <p:spPr>
            <a:xfrm>
              <a:off x="43566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2" name="pl2622"/>
            <p:cNvSpPr/>
            <p:nvPr/>
          </p:nvSpPr>
          <p:spPr>
            <a:xfrm>
              <a:off x="45360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3" name="pl2623"/>
            <p:cNvSpPr/>
            <p:nvPr/>
          </p:nvSpPr>
          <p:spPr>
            <a:xfrm>
              <a:off x="47154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4" name="pl2624"/>
            <p:cNvSpPr/>
            <p:nvPr/>
          </p:nvSpPr>
          <p:spPr>
            <a:xfrm>
              <a:off x="3863402"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25" name="pl2625"/>
            <p:cNvSpPr/>
            <p:nvPr/>
          </p:nvSpPr>
          <p:spPr>
            <a:xfrm>
              <a:off x="3863402" y="43633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26" name="pl2626"/>
            <p:cNvSpPr/>
            <p:nvPr/>
          </p:nvSpPr>
          <p:spPr>
            <a:xfrm>
              <a:off x="3863402" y="4240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27" name="pl2627"/>
            <p:cNvSpPr/>
            <p:nvPr/>
          </p:nvSpPr>
          <p:spPr>
            <a:xfrm>
              <a:off x="390824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28" name="pl2628"/>
            <p:cNvSpPr/>
            <p:nvPr/>
          </p:nvSpPr>
          <p:spPr>
            <a:xfrm>
              <a:off x="408761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29" name="pl2629"/>
            <p:cNvSpPr/>
            <p:nvPr/>
          </p:nvSpPr>
          <p:spPr>
            <a:xfrm>
              <a:off x="42669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0" name="pl2630"/>
            <p:cNvSpPr/>
            <p:nvPr/>
          </p:nvSpPr>
          <p:spPr>
            <a:xfrm>
              <a:off x="44463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1" name="pl2631"/>
            <p:cNvSpPr/>
            <p:nvPr/>
          </p:nvSpPr>
          <p:spPr>
            <a:xfrm>
              <a:off x="462572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2" name="pl2632"/>
            <p:cNvSpPr/>
            <p:nvPr/>
          </p:nvSpPr>
          <p:spPr>
            <a:xfrm>
              <a:off x="48050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3" name="pl2633"/>
            <p:cNvSpPr/>
            <p:nvPr/>
          </p:nvSpPr>
          <p:spPr>
            <a:xfrm>
              <a:off x="3908245"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634" name="pl2634"/>
            <p:cNvSpPr/>
            <p:nvPr/>
          </p:nvSpPr>
          <p:spPr>
            <a:xfrm>
              <a:off x="3908245"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40651" cap="flat">
              <a:solidFill>
                <a:srgbClr val="BEBEBE">
                  <a:alpha val="69803"/>
                </a:srgbClr>
              </a:solidFill>
              <a:prstDash val="solid"/>
              <a:round/>
            </a:ln>
          </p:spPr>
          <p:txBody>
            <a:bodyPr/>
            <a:lstStyle/>
            <a:p/>
          </p:txBody>
        </p:sp>
        <p:sp>
          <p:nvSpPr>
            <p:cNvPr id="2635" name="pl2635"/>
            <p:cNvSpPr/>
            <p:nvPr/>
          </p:nvSpPr>
          <p:spPr>
            <a:xfrm>
              <a:off x="3908245" y="4481294"/>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636" name="pl2636"/>
            <p:cNvSpPr/>
            <p:nvPr/>
          </p:nvSpPr>
          <p:spPr>
            <a:xfrm>
              <a:off x="3908245" y="441249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637" name="pl2637"/>
            <p:cNvSpPr/>
            <p:nvPr/>
          </p:nvSpPr>
          <p:spPr>
            <a:xfrm>
              <a:off x="3908245" y="441740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638" name="pl2638"/>
            <p:cNvSpPr/>
            <p:nvPr/>
          </p:nvSpPr>
          <p:spPr>
            <a:xfrm>
              <a:off x="3908245"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639" name="pl2639"/>
            <p:cNvSpPr/>
            <p:nvPr/>
          </p:nvSpPr>
          <p:spPr>
            <a:xfrm>
              <a:off x="3908245" y="4446893"/>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640" name="pl2640"/>
            <p:cNvSpPr/>
            <p:nvPr/>
          </p:nvSpPr>
          <p:spPr>
            <a:xfrm>
              <a:off x="3908245" y="4397749"/>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641" name="pl2641"/>
            <p:cNvSpPr/>
            <p:nvPr/>
          </p:nvSpPr>
          <p:spPr>
            <a:xfrm>
              <a:off x="3908245" y="442723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642" name="pl2642"/>
            <p:cNvSpPr/>
            <p:nvPr/>
          </p:nvSpPr>
          <p:spPr>
            <a:xfrm>
              <a:off x="3908245" y="442723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643" name="pl2643"/>
            <p:cNvSpPr/>
            <p:nvPr/>
          </p:nvSpPr>
          <p:spPr>
            <a:xfrm>
              <a:off x="3908245"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644" name="pl2644"/>
            <p:cNvSpPr/>
            <p:nvPr/>
          </p:nvSpPr>
          <p:spPr>
            <a:xfrm>
              <a:off x="3908245" y="4481294"/>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645" name="pl2645"/>
            <p:cNvSpPr/>
            <p:nvPr/>
          </p:nvSpPr>
          <p:spPr>
            <a:xfrm>
              <a:off x="3908245" y="446655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646" name="pl2646"/>
            <p:cNvSpPr/>
            <p:nvPr/>
          </p:nvSpPr>
          <p:spPr>
            <a:xfrm>
              <a:off x="3908245" y="4383006"/>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647" name="pl2647"/>
            <p:cNvSpPr/>
            <p:nvPr/>
          </p:nvSpPr>
          <p:spPr>
            <a:xfrm>
              <a:off x="3908245" y="446655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648" name="pl2648"/>
            <p:cNvSpPr/>
            <p:nvPr/>
          </p:nvSpPr>
          <p:spPr>
            <a:xfrm>
              <a:off x="3908245" y="427488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649" name="pl2649"/>
            <p:cNvSpPr/>
            <p:nvPr/>
          </p:nvSpPr>
          <p:spPr>
            <a:xfrm>
              <a:off x="3908245" y="441249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650" name="pl2650"/>
            <p:cNvSpPr/>
            <p:nvPr/>
          </p:nvSpPr>
          <p:spPr>
            <a:xfrm>
              <a:off x="3908245" y="4446893"/>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651" name="pl2651"/>
            <p:cNvSpPr/>
            <p:nvPr/>
          </p:nvSpPr>
          <p:spPr>
            <a:xfrm>
              <a:off x="3908245" y="447637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652" name="pl2652"/>
            <p:cNvSpPr/>
            <p:nvPr/>
          </p:nvSpPr>
          <p:spPr>
            <a:xfrm>
              <a:off x="3908245" y="444197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653" name="pl2653"/>
            <p:cNvSpPr/>
            <p:nvPr/>
          </p:nvSpPr>
          <p:spPr>
            <a:xfrm>
              <a:off x="3908245" y="4373177"/>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654" name="pl2654"/>
            <p:cNvSpPr/>
            <p:nvPr/>
          </p:nvSpPr>
          <p:spPr>
            <a:xfrm>
              <a:off x="3908245" y="443706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655" name="pl2655"/>
            <p:cNvSpPr/>
            <p:nvPr/>
          </p:nvSpPr>
          <p:spPr>
            <a:xfrm>
              <a:off x="3908245"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656" name="pl2656"/>
            <p:cNvSpPr/>
            <p:nvPr/>
          </p:nvSpPr>
          <p:spPr>
            <a:xfrm>
              <a:off x="3908245" y="443706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657" name="pl2657"/>
            <p:cNvSpPr/>
            <p:nvPr/>
          </p:nvSpPr>
          <p:spPr>
            <a:xfrm>
              <a:off x="3908245" y="444197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658" name="pl2658"/>
            <p:cNvSpPr/>
            <p:nvPr/>
          </p:nvSpPr>
          <p:spPr>
            <a:xfrm>
              <a:off x="3908245" y="441740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659" name="pl2659"/>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60" name="pl2660"/>
            <p:cNvSpPr/>
            <p:nvPr/>
          </p:nvSpPr>
          <p:spPr>
            <a:xfrm>
              <a:off x="3908245" y="4397749"/>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661" name="pl2661"/>
            <p:cNvSpPr/>
            <p:nvPr/>
          </p:nvSpPr>
          <p:spPr>
            <a:xfrm>
              <a:off x="3908245" y="4471465"/>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662" name="pl2662"/>
            <p:cNvSpPr/>
            <p:nvPr/>
          </p:nvSpPr>
          <p:spPr>
            <a:xfrm>
              <a:off x="3908245" y="447637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663" name="pl2663"/>
            <p:cNvSpPr/>
            <p:nvPr/>
          </p:nvSpPr>
          <p:spPr>
            <a:xfrm>
              <a:off x="3908245" y="4456722"/>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664" name="pl2664"/>
            <p:cNvSpPr/>
            <p:nvPr/>
          </p:nvSpPr>
          <p:spPr>
            <a:xfrm>
              <a:off x="3908245" y="4343691"/>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665" name="pl2665"/>
            <p:cNvSpPr/>
            <p:nvPr/>
          </p:nvSpPr>
          <p:spPr>
            <a:xfrm>
              <a:off x="3908245"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66" name="pl2666"/>
            <p:cNvSpPr/>
            <p:nvPr/>
          </p:nvSpPr>
          <p:spPr>
            <a:xfrm>
              <a:off x="3908245" y="4471465"/>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667" name="pl2667"/>
            <p:cNvSpPr/>
            <p:nvPr/>
          </p:nvSpPr>
          <p:spPr>
            <a:xfrm>
              <a:off x="3908245" y="4481294"/>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668" name="pl2668"/>
            <p:cNvSpPr/>
            <p:nvPr/>
          </p:nvSpPr>
          <p:spPr>
            <a:xfrm>
              <a:off x="3908245" y="4397749"/>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669" name="pl2669"/>
            <p:cNvSpPr/>
            <p:nvPr/>
          </p:nvSpPr>
          <p:spPr>
            <a:xfrm>
              <a:off x="3908245"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0" name="pl2670"/>
            <p:cNvSpPr/>
            <p:nvPr/>
          </p:nvSpPr>
          <p:spPr>
            <a:xfrm>
              <a:off x="3908245" y="4432150"/>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671" name="pl2671"/>
            <p:cNvSpPr/>
            <p:nvPr/>
          </p:nvSpPr>
          <p:spPr>
            <a:xfrm>
              <a:off x="3908245" y="436334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672" name="pl2672"/>
            <p:cNvSpPr/>
            <p:nvPr/>
          </p:nvSpPr>
          <p:spPr>
            <a:xfrm>
              <a:off x="3908245" y="441740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673" name="pl2673"/>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4" name="pl2674"/>
            <p:cNvSpPr/>
            <p:nvPr/>
          </p:nvSpPr>
          <p:spPr>
            <a:xfrm>
              <a:off x="3908245" y="445180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675" name="pl2675"/>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6" name="pl2676"/>
            <p:cNvSpPr/>
            <p:nvPr/>
          </p:nvSpPr>
          <p:spPr>
            <a:xfrm>
              <a:off x="3908245"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677" name="pl2677"/>
            <p:cNvSpPr/>
            <p:nvPr/>
          </p:nvSpPr>
          <p:spPr>
            <a:xfrm>
              <a:off x="3908245"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678" name="pl2678"/>
            <p:cNvSpPr/>
            <p:nvPr/>
          </p:nvSpPr>
          <p:spPr>
            <a:xfrm>
              <a:off x="3908245"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679" name="pl2679"/>
            <p:cNvSpPr/>
            <p:nvPr/>
          </p:nvSpPr>
          <p:spPr>
            <a:xfrm>
              <a:off x="3908245"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680" name="pl2680"/>
            <p:cNvSpPr/>
            <p:nvPr/>
          </p:nvSpPr>
          <p:spPr>
            <a:xfrm>
              <a:off x="3908245"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681" name="pl2681"/>
            <p:cNvSpPr/>
            <p:nvPr/>
          </p:nvSpPr>
          <p:spPr>
            <a:xfrm>
              <a:off x="3908245"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682" name="pl2682"/>
            <p:cNvSpPr/>
            <p:nvPr/>
          </p:nvSpPr>
          <p:spPr>
            <a:xfrm>
              <a:off x="3908245"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683" name="pl2683"/>
            <p:cNvSpPr/>
            <p:nvPr/>
          </p:nvSpPr>
          <p:spPr>
            <a:xfrm>
              <a:off x="3908245" y="446163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684" name="pl2684"/>
            <p:cNvSpPr/>
            <p:nvPr/>
          </p:nvSpPr>
          <p:spPr>
            <a:xfrm>
              <a:off x="3908245" y="446163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685" name="pl2685"/>
            <p:cNvSpPr/>
            <p:nvPr/>
          </p:nvSpPr>
          <p:spPr>
            <a:xfrm>
              <a:off x="3908245" y="446655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686" name="pl2686"/>
            <p:cNvSpPr/>
            <p:nvPr/>
          </p:nvSpPr>
          <p:spPr>
            <a:xfrm>
              <a:off x="3908245" y="441249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687" name="pl2687"/>
            <p:cNvSpPr/>
            <p:nvPr/>
          </p:nvSpPr>
          <p:spPr>
            <a:xfrm>
              <a:off x="3908245" y="446655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8" name="pl2688"/>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9" name="pl2689"/>
            <p:cNvSpPr/>
            <p:nvPr/>
          </p:nvSpPr>
          <p:spPr>
            <a:xfrm>
              <a:off x="3908245" y="447637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90" name="pl2690"/>
            <p:cNvSpPr/>
            <p:nvPr/>
          </p:nvSpPr>
          <p:spPr>
            <a:xfrm>
              <a:off x="3908245" y="4481294"/>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691" name="pl2691"/>
            <p:cNvSpPr/>
            <p:nvPr/>
          </p:nvSpPr>
          <p:spPr>
            <a:xfrm>
              <a:off x="3908245" y="447637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692" name="pl2692"/>
            <p:cNvSpPr/>
            <p:nvPr/>
          </p:nvSpPr>
          <p:spPr>
            <a:xfrm>
              <a:off x="3908245" y="443706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693" name="pl2693"/>
            <p:cNvSpPr/>
            <p:nvPr/>
          </p:nvSpPr>
          <p:spPr>
            <a:xfrm>
              <a:off x="3908245" y="438792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694" name="pl2694"/>
            <p:cNvSpPr/>
            <p:nvPr/>
          </p:nvSpPr>
          <p:spPr>
            <a:xfrm>
              <a:off x="3908245" y="4343691"/>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695" name="pl2695"/>
            <p:cNvSpPr/>
            <p:nvPr/>
          </p:nvSpPr>
          <p:spPr>
            <a:xfrm>
              <a:off x="3908245"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696" name="pl2696"/>
            <p:cNvSpPr/>
            <p:nvPr/>
          </p:nvSpPr>
          <p:spPr>
            <a:xfrm>
              <a:off x="3908245"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40651" cap="flat">
              <a:solidFill>
                <a:srgbClr val="000000">
                  <a:alpha val="100000"/>
                </a:srgbClr>
              </a:solidFill>
              <a:prstDash val="solid"/>
              <a:round/>
            </a:ln>
          </p:spPr>
          <p:txBody>
            <a:bodyPr/>
            <a:lstStyle/>
            <a:p/>
          </p:txBody>
        </p:sp>
        <p:sp>
          <p:nvSpPr>
            <p:cNvPr id="2697" name="pl2697"/>
            <p:cNvSpPr/>
            <p:nvPr/>
          </p:nvSpPr>
          <p:spPr>
            <a:xfrm>
              <a:off x="3908245"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A889FF">
                  <a:alpha val="100000"/>
                </a:srgbClr>
              </a:solidFill>
              <a:prstDash val="solid"/>
              <a:round/>
            </a:ln>
          </p:spPr>
          <p:txBody>
            <a:bodyPr/>
            <a:lstStyle/>
            <a:p/>
          </p:txBody>
        </p:sp>
        <p:sp>
          <p:nvSpPr>
            <p:cNvPr id="2698" name="pl2698"/>
            <p:cNvSpPr/>
            <p:nvPr/>
          </p:nvSpPr>
          <p:spPr>
            <a:xfrm>
              <a:off x="3863402"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99" name="tx2699"/>
            <p:cNvSpPr/>
            <p:nvPr/>
          </p:nvSpPr>
          <p:spPr>
            <a:xfrm>
              <a:off x="3878100" y="428229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700" name="tx2700"/>
            <p:cNvSpPr/>
            <p:nvPr/>
          </p:nvSpPr>
          <p:spPr>
            <a:xfrm>
              <a:off x="4057469" y="42773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701" name="tx2701"/>
            <p:cNvSpPr/>
            <p:nvPr/>
          </p:nvSpPr>
          <p:spPr>
            <a:xfrm>
              <a:off x="4206693" y="420852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2702" name="tx2702"/>
            <p:cNvSpPr/>
            <p:nvPr/>
          </p:nvSpPr>
          <p:spPr>
            <a:xfrm>
              <a:off x="4416207" y="42773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703" name="tx2703"/>
            <p:cNvSpPr/>
            <p:nvPr/>
          </p:nvSpPr>
          <p:spPr>
            <a:xfrm>
              <a:off x="4565432" y="426396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704" name="tx2704"/>
            <p:cNvSpPr/>
            <p:nvPr/>
          </p:nvSpPr>
          <p:spPr>
            <a:xfrm>
              <a:off x="4774946" y="42773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705" name="rc2705"/>
            <p:cNvSpPr/>
            <p:nvPr/>
          </p:nvSpPr>
          <p:spPr>
            <a:xfrm>
              <a:off x="3863402" y="4787368"/>
              <a:ext cx="986530" cy="367596"/>
            </a:xfrm>
            <a:prstGeom prst="rect">
              <a:avLst/>
            </a:prstGeom>
            <a:solidFill>
              <a:srgbClr val="EBEBEB">
                <a:alpha val="100000"/>
              </a:srgbClr>
            </a:solidFill>
          </p:spPr>
          <p:txBody>
            <a:bodyPr/>
            <a:lstStyle/>
            <a:p/>
          </p:txBody>
        </p:sp>
        <p:sp>
          <p:nvSpPr>
            <p:cNvPr id="2706" name="pl2706"/>
            <p:cNvSpPr/>
            <p:nvPr/>
          </p:nvSpPr>
          <p:spPr>
            <a:xfrm>
              <a:off x="3863402" y="50768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07" name="pl2707"/>
            <p:cNvSpPr/>
            <p:nvPr/>
          </p:nvSpPr>
          <p:spPr>
            <a:xfrm>
              <a:off x="3863402" y="49539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08" name="pl2708"/>
            <p:cNvSpPr/>
            <p:nvPr/>
          </p:nvSpPr>
          <p:spPr>
            <a:xfrm>
              <a:off x="3863402" y="483110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09" name="pl2709"/>
            <p:cNvSpPr/>
            <p:nvPr/>
          </p:nvSpPr>
          <p:spPr>
            <a:xfrm>
              <a:off x="39979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0" name="pl2710"/>
            <p:cNvSpPr/>
            <p:nvPr/>
          </p:nvSpPr>
          <p:spPr>
            <a:xfrm>
              <a:off x="41772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1" name="pl2711"/>
            <p:cNvSpPr/>
            <p:nvPr/>
          </p:nvSpPr>
          <p:spPr>
            <a:xfrm>
              <a:off x="43566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2" name="pl2712"/>
            <p:cNvSpPr/>
            <p:nvPr/>
          </p:nvSpPr>
          <p:spPr>
            <a:xfrm>
              <a:off x="45360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3" name="pl2713"/>
            <p:cNvSpPr/>
            <p:nvPr/>
          </p:nvSpPr>
          <p:spPr>
            <a:xfrm>
              <a:off x="47154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4" name="pl2714"/>
            <p:cNvSpPr/>
            <p:nvPr/>
          </p:nvSpPr>
          <p:spPr>
            <a:xfrm>
              <a:off x="3863402"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15" name="pl2715"/>
            <p:cNvSpPr/>
            <p:nvPr/>
          </p:nvSpPr>
          <p:spPr>
            <a:xfrm>
              <a:off x="3863402" y="50153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16" name="pl2716"/>
            <p:cNvSpPr/>
            <p:nvPr/>
          </p:nvSpPr>
          <p:spPr>
            <a:xfrm>
              <a:off x="3863402" y="489253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17" name="pl2717"/>
            <p:cNvSpPr/>
            <p:nvPr/>
          </p:nvSpPr>
          <p:spPr>
            <a:xfrm>
              <a:off x="390824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18" name="pl2718"/>
            <p:cNvSpPr/>
            <p:nvPr/>
          </p:nvSpPr>
          <p:spPr>
            <a:xfrm>
              <a:off x="408761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19" name="pl2719"/>
            <p:cNvSpPr/>
            <p:nvPr/>
          </p:nvSpPr>
          <p:spPr>
            <a:xfrm>
              <a:off x="42669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0" name="pl2720"/>
            <p:cNvSpPr/>
            <p:nvPr/>
          </p:nvSpPr>
          <p:spPr>
            <a:xfrm>
              <a:off x="44463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1" name="pl2721"/>
            <p:cNvSpPr/>
            <p:nvPr/>
          </p:nvSpPr>
          <p:spPr>
            <a:xfrm>
              <a:off x="462572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2" name="pl2722"/>
            <p:cNvSpPr/>
            <p:nvPr/>
          </p:nvSpPr>
          <p:spPr>
            <a:xfrm>
              <a:off x="48050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3" name="pl2723"/>
            <p:cNvSpPr/>
            <p:nvPr/>
          </p:nvSpPr>
          <p:spPr>
            <a:xfrm>
              <a:off x="3908245"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724" name="pl2724"/>
            <p:cNvSpPr/>
            <p:nvPr/>
          </p:nvSpPr>
          <p:spPr>
            <a:xfrm>
              <a:off x="3908245"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40651" cap="flat">
              <a:solidFill>
                <a:srgbClr val="BEBEBE">
                  <a:alpha val="69803"/>
                </a:srgbClr>
              </a:solidFill>
              <a:prstDash val="solid"/>
              <a:round/>
            </a:ln>
          </p:spPr>
          <p:txBody>
            <a:bodyPr/>
            <a:lstStyle/>
            <a:p/>
          </p:txBody>
        </p:sp>
        <p:sp>
          <p:nvSpPr>
            <p:cNvPr id="2725" name="pl2725"/>
            <p:cNvSpPr/>
            <p:nvPr/>
          </p:nvSpPr>
          <p:spPr>
            <a:xfrm>
              <a:off x="3908245" y="5133342"/>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726" name="pl2726"/>
            <p:cNvSpPr/>
            <p:nvPr/>
          </p:nvSpPr>
          <p:spPr>
            <a:xfrm>
              <a:off x="3908245" y="506454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727" name="pl2727"/>
            <p:cNvSpPr/>
            <p:nvPr/>
          </p:nvSpPr>
          <p:spPr>
            <a:xfrm>
              <a:off x="3908245" y="5069455"/>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728" name="pl2728"/>
            <p:cNvSpPr/>
            <p:nvPr/>
          </p:nvSpPr>
          <p:spPr>
            <a:xfrm>
              <a:off x="3908245"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729" name="pl2729"/>
            <p:cNvSpPr/>
            <p:nvPr/>
          </p:nvSpPr>
          <p:spPr>
            <a:xfrm>
              <a:off x="3908245" y="5098941"/>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730" name="pl2730"/>
            <p:cNvSpPr/>
            <p:nvPr/>
          </p:nvSpPr>
          <p:spPr>
            <a:xfrm>
              <a:off x="3908245" y="504979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731" name="pl2731"/>
            <p:cNvSpPr/>
            <p:nvPr/>
          </p:nvSpPr>
          <p:spPr>
            <a:xfrm>
              <a:off x="3908245" y="507928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732" name="pl2732"/>
            <p:cNvSpPr/>
            <p:nvPr/>
          </p:nvSpPr>
          <p:spPr>
            <a:xfrm>
              <a:off x="3908245" y="507928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733" name="pl2733"/>
            <p:cNvSpPr/>
            <p:nvPr/>
          </p:nvSpPr>
          <p:spPr>
            <a:xfrm>
              <a:off x="3908245"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734" name="pl2734"/>
            <p:cNvSpPr/>
            <p:nvPr/>
          </p:nvSpPr>
          <p:spPr>
            <a:xfrm>
              <a:off x="3908245" y="5133342"/>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735" name="pl2735"/>
            <p:cNvSpPr/>
            <p:nvPr/>
          </p:nvSpPr>
          <p:spPr>
            <a:xfrm>
              <a:off x="3908245" y="511859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736" name="pl2736"/>
            <p:cNvSpPr/>
            <p:nvPr/>
          </p:nvSpPr>
          <p:spPr>
            <a:xfrm>
              <a:off x="3908245" y="5035054"/>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737" name="pl2737"/>
            <p:cNvSpPr/>
            <p:nvPr/>
          </p:nvSpPr>
          <p:spPr>
            <a:xfrm>
              <a:off x="3908245" y="511859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738" name="pl2738"/>
            <p:cNvSpPr/>
            <p:nvPr/>
          </p:nvSpPr>
          <p:spPr>
            <a:xfrm>
              <a:off x="3908245" y="492693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739" name="pl2739"/>
            <p:cNvSpPr/>
            <p:nvPr/>
          </p:nvSpPr>
          <p:spPr>
            <a:xfrm>
              <a:off x="3908245" y="506454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740" name="pl2740"/>
            <p:cNvSpPr/>
            <p:nvPr/>
          </p:nvSpPr>
          <p:spPr>
            <a:xfrm>
              <a:off x="3908245" y="5098941"/>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741" name="pl2741"/>
            <p:cNvSpPr/>
            <p:nvPr/>
          </p:nvSpPr>
          <p:spPr>
            <a:xfrm>
              <a:off x="3908245" y="512842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742" name="pl2742"/>
            <p:cNvSpPr/>
            <p:nvPr/>
          </p:nvSpPr>
          <p:spPr>
            <a:xfrm>
              <a:off x="3908245" y="5094027"/>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743" name="pl2743"/>
            <p:cNvSpPr/>
            <p:nvPr/>
          </p:nvSpPr>
          <p:spPr>
            <a:xfrm>
              <a:off x="3908245" y="502522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744" name="pl2744"/>
            <p:cNvSpPr/>
            <p:nvPr/>
          </p:nvSpPr>
          <p:spPr>
            <a:xfrm>
              <a:off x="3908245" y="508911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745" name="pl2745"/>
            <p:cNvSpPr/>
            <p:nvPr/>
          </p:nvSpPr>
          <p:spPr>
            <a:xfrm>
              <a:off x="3908245"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746" name="pl2746"/>
            <p:cNvSpPr/>
            <p:nvPr/>
          </p:nvSpPr>
          <p:spPr>
            <a:xfrm>
              <a:off x="3908245" y="508911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747" name="pl2747"/>
            <p:cNvSpPr/>
            <p:nvPr/>
          </p:nvSpPr>
          <p:spPr>
            <a:xfrm>
              <a:off x="3908245" y="5094027"/>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748" name="pl2748"/>
            <p:cNvSpPr/>
            <p:nvPr/>
          </p:nvSpPr>
          <p:spPr>
            <a:xfrm>
              <a:off x="3908245" y="5069455"/>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749" name="pl2749"/>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50" name="pl2750"/>
            <p:cNvSpPr/>
            <p:nvPr/>
          </p:nvSpPr>
          <p:spPr>
            <a:xfrm>
              <a:off x="3908245" y="504979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751" name="pl2751"/>
            <p:cNvSpPr/>
            <p:nvPr/>
          </p:nvSpPr>
          <p:spPr>
            <a:xfrm>
              <a:off x="3908245" y="5123513"/>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752" name="pl2752"/>
            <p:cNvSpPr/>
            <p:nvPr/>
          </p:nvSpPr>
          <p:spPr>
            <a:xfrm>
              <a:off x="3908245" y="512842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753" name="pl2753"/>
            <p:cNvSpPr/>
            <p:nvPr/>
          </p:nvSpPr>
          <p:spPr>
            <a:xfrm>
              <a:off x="3908245" y="5108770"/>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754" name="pl2754"/>
            <p:cNvSpPr/>
            <p:nvPr/>
          </p:nvSpPr>
          <p:spPr>
            <a:xfrm>
              <a:off x="3908245" y="4995739"/>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755" name="pl2755"/>
            <p:cNvSpPr/>
            <p:nvPr/>
          </p:nvSpPr>
          <p:spPr>
            <a:xfrm>
              <a:off x="3908245"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56" name="pl2756"/>
            <p:cNvSpPr/>
            <p:nvPr/>
          </p:nvSpPr>
          <p:spPr>
            <a:xfrm>
              <a:off x="3908245" y="5123513"/>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757" name="pl2757"/>
            <p:cNvSpPr/>
            <p:nvPr/>
          </p:nvSpPr>
          <p:spPr>
            <a:xfrm>
              <a:off x="3908245" y="5133342"/>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758" name="pl2758"/>
            <p:cNvSpPr/>
            <p:nvPr/>
          </p:nvSpPr>
          <p:spPr>
            <a:xfrm>
              <a:off x="3908245" y="504979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759" name="pl2759"/>
            <p:cNvSpPr/>
            <p:nvPr/>
          </p:nvSpPr>
          <p:spPr>
            <a:xfrm>
              <a:off x="3908245"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0" name="pl2760"/>
            <p:cNvSpPr/>
            <p:nvPr/>
          </p:nvSpPr>
          <p:spPr>
            <a:xfrm>
              <a:off x="3908245" y="5084198"/>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761" name="pl2761"/>
            <p:cNvSpPr/>
            <p:nvPr/>
          </p:nvSpPr>
          <p:spPr>
            <a:xfrm>
              <a:off x="3908245" y="501539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762" name="pl2762"/>
            <p:cNvSpPr/>
            <p:nvPr/>
          </p:nvSpPr>
          <p:spPr>
            <a:xfrm>
              <a:off x="3908245" y="5069455"/>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763" name="pl2763"/>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4" name="pl2764"/>
            <p:cNvSpPr/>
            <p:nvPr/>
          </p:nvSpPr>
          <p:spPr>
            <a:xfrm>
              <a:off x="3908245" y="510385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765" name="pl2765"/>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6" name="pl2766"/>
            <p:cNvSpPr/>
            <p:nvPr/>
          </p:nvSpPr>
          <p:spPr>
            <a:xfrm>
              <a:off x="3908245" y="508911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767" name="pl2767"/>
            <p:cNvSpPr/>
            <p:nvPr/>
          </p:nvSpPr>
          <p:spPr>
            <a:xfrm>
              <a:off x="3908245" y="5059626"/>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768" name="pl2768"/>
            <p:cNvSpPr/>
            <p:nvPr/>
          </p:nvSpPr>
          <p:spPr>
            <a:xfrm>
              <a:off x="3908245" y="502522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769" name="pl2769"/>
            <p:cNvSpPr/>
            <p:nvPr/>
          </p:nvSpPr>
          <p:spPr>
            <a:xfrm>
              <a:off x="3908245" y="511368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770" name="pl2770"/>
            <p:cNvSpPr/>
            <p:nvPr/>
          </p:nvSpPr>
          <p:spPr>
            <a:xfrm>
              <a:off x="3908245" y="502522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771" name="pl2771"/>
            <p:cNvSpPr/>
            <p:nvPr/>
          </p:nvSpPr>
          <p:spPr>
            <a:xfrm>
              <a:off x="3908245" y="511368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772" name="pl2772"/>
            <p:cNvSpPr/>
            <p:nvPr/>
          </p:nvSpPr>
          <p:spPr>
            <a:xfrm>
              <a:off x="3908245" y="4971167"/>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773" name="pl2773"/>
            <p:cNvSpPr/>
            <p:nvPr/>
          </p:nvSpPr>
          <p:spPr>
            <a:xfrm>
              <a:off x="3908245"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774" name="pl2774"/>
            <p:cNvSpPr/>
            <p:nvPr/>
          </p:nvSpPr>
          <p:spPr>
            <a:xfrm>
              <a:off x="3908245"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775" name="pl2775"/>
            <p:cNvSpPr/>
            <p:nvPr/>
          </p:nvSpPr>
          <p:spPr>
            <a:xfrm>
              <a:off x="3908245"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776" name="pl2776"/>
            <p:cNvSpPr/>
            <p:nvPr/>
          </p:nvSpPr>
          <p:spPr>
            <a:xfrm>
              <a:off x="3908245"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777" name="pl2777"/>
            <p:cNvSpPr/>
            <p:nvPr/>
          </p:nvSpPr>
          <p:spPr>
            <a:xfrm>
              <a:off x="3908245"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8" name="pl2778"/>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9" name="pl2779"/>
            <p:cNvSpPr/>
            <p:nvPr/>
          </p:nvSpPr>
          <p:spPr>
            <a:xfrm>
              <a:off x="3908245"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80" name="pl2780"/>
            <p:cNvSpPr/>
            <p:nvPr/>
          </p:nvSpPr>
          <p:spPr>
            <a:xfrm>
              <a:off x="3908245"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781" name="pl2781"/>
            <p:cNvSpPr/>
            <p:nvPr/>
          </p:nvSpPr>
          <p:spPr>
            <a:xfrm>
              <a:off x="3908245" y="512842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782" name="pl2782"/>
            <p:cNvSpPr/>
            <p:nvPr/>
          </p:nvSpPr>
          <p:spPr>
            <a:xfrm>
              <a:off x="3908245" y="508911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783" name="pl2783"/>
            <p:cNvSpPr/>
            <p:nvPr/>
          </p:nvSpPr>
          <p:spPr>
            <a:xfrm>
              <a:off x="3908245" y="503996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784" name="pl2784"/>
            <p:cNvSpPr/>
            <p:nvPr/>
          </p:nvSpPr>
          <p:spPr>
            <a:xfrm>
              <a:off x="3908245" y="4995739"/>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785" name="pl2785"/>
            <p:cNvSpPr/>
            <p:nvPr/>
          </p:nvSpPr>
          <p:spPr>
            <a:xfrm>
              <a:off x="3908245"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786" name="pl2786"/>
            <p:cNvSpPr/>
            <p:nvPr/>
          </p:nvSpPr>
          <p:spPr>
            <a:xfrm>
              <a:off x="3908245"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40651" cap="flat">
              <a:solidFill>
                <a:srgbClr val="000000">
                  <a:alpha val="100000"/>
                </a:srgbClr>
              </a:solidFill>
              <a:prstDash val="solid"/>
              <a:round/>
            </a:ln>
          </p:spPr>
          <p:txBody>
            <a:bodyPr/>
            <a:lstStyle/>
            <a:p/>
          </p:txBody>
        </p:sp>
        <p:sp>
          <p:nvSpPr>
            <p:cNvPr id="2787" name="pl2787"/>
            <p:cNvSpPr/>
            <p:nvPr/>
          </p:nvSpPr>
          <p:spPr>
            <a:xfrm>
              <a:off x="3908245"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FA62DB">
                  <a:alpha val="100000"/>
                </a:srgbClr>
              </a:solidFill>
              <a:prstDash val="solid"/>
              <a:round/>
            </a:ln>
          </p:spPr>
          <p:txBody>
            <a:bodyPr/>
            <a:lstStyle/>
            <a:p/>
          </p:txBody>
        </p:sp>
        <p:sp>
          <p:nvSpPr>
            <p:cNvPr id="2788" name="pl2788"/>
            <p:cNvSpPr/>
            <p:nvPr/>
          </p:nvSpPr>
          <p:spPr>
            <a:xfrm>
              <a:off x="3863402"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89" name="tx2789"/>
            <p:cNvSpPr/>
            <p:nvPr/>
          </p:nvSpPr>
          <p:spPr>
            <a:xfrm>
              <a:off x="3878100"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90" name="tx2790"/>
            <p:cNvSpPr/>
            <p:nvPr/>
          </p:nvSpPr>
          <p:spPr>
            <a:xfrm>
              <a:off x="4057469" y="49504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791" name="tx2791"/>
            <p:cNvSpPr/>
            <p:nvPr/>
          </p:nvSpPr>
          <p:spPr>
            <a:xfrm>
              <a:off x="4206693" y="489994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2792" name="tx2792"/>
            <p:cNvSpPr/>
            <p:nvPr/>
          </p:nvSpPr>
          <p:spPr>
            <a:xfrm>
              <a:off x="4386063" y="49209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793" name="tx2793"/>
            <p:cNvSpPr/>
            <p:nvPr/>
          </p:nvSpPr>
          <p:spPr>
            <a:xfrm>
              <a:off x="4595577" y="494190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794" name="tx2794"/>
            <p:cNvSpPr/>
            <p:nvPr/>
          </p:nvSpPr>
          <p:spPr>
            <a:xfrm>
              <a:off x="4744801" y="491600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795" name="rc2795"/>
            <p:cNvSpPr/>
            <p:nvPr/>
          </p:nvSpPr>
          <p:spPr>
            <a:xfrm>
              <a:off x="3863402" y="5439416"/>
              <a:ext cx="986530" cy="367596"/>
            </a:xfrm>
            <a:prstGeom prst="rect">
              <a:avLst/>
            </a:prstGeom>
            <a:solidFill>
              <a:srgbClr val="EBEBEB">
                <a:alpha val="100000"/>
              </a:srgbClr>
            </a:solidFill>
          </p:spPr>
          <p:txBody>
            <a:bodyPr/>
            <a:lstStyle/>
            <a:p/>
          </p:txBody>
        </p:sp>
        <p:sp>
          <p:nvSpPr>
            <p:cNvPr id="2796" name="pl2796"/>
            <p:cNvSpPr/>
            <p:nvPr/>
          </p:nvSpPr>
          <p:spPr>
            <a:xfrm>
              <a:off x="3863402" y="57288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7" name="pl2797"/>
            <p:cNvSpPr/>
            <p:nvPr/>
          </p:nvSpPr>
          <p:spPr>
            <a:xfrm>
              <a:off x="3863402" y="56060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8" name="pl2798"/>
            <p:cNvSpPr/>
            <p:nvPr/>
          </p:nvSpPr>
          <p:spPr>
            <a:xfrm>
              <a:off x="3863402" y="54831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9" name="pl2799"/>
            <p:cNvSpPr/>
            <p:nvPr/>
          </p:nvSpPr>
          <p:spPr>
            <a:xfrm>
              <a:off x="39979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0" name="pl2800"/>
            <p:cNvSpPr/>
            <p:nvPr/>
          </p:nvSpPr>
          <p:spPr>
            <a:xfrm>
              <a:off x="41772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1" name="pl2801"/>
            <p:cNvSpPr/>
            <p:nvPr/>
          </p:nvSpPr>
          <p:spPr>
            <a:xfrm>
              <a:off x="435666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2" name="pl2802"/>
            <p:cNvSpPr/>
            <p:nvPr/>
          </p:nvSpPr>
          <p:spPr>
            <a:xfrm>
              <a:off x="453603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3" name="pl2803"/>
            <p:cNvSpPr/>
            <p:nvPr/>
          </p:nvSpPr>
          <p:spPr>
            <a:xfrm>
              <a:off x="471540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4" name="pl2804"/>
            <p:cNvSpPr/>
            <p:nvPr/>
          </p:nvSpPr>
          <p:spPr>
            <a:xfrm>
              <a:off x="3863402"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05" name="pl2805"/>
            <p:cNvSpPr/>
            <p:nvPr/>
          </p:nvSpPr>
          <p:spPr>
            <a:xfrm>
              <a:off x="3863402" y="56674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06" name="pl2806"/>
            <p:cNvSpPr/>
            <p:nvPr/>
          </p:nvSpPr>
          <p:spPr>
            <a:xfrm>
              <a:off x="3863402" y="55445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07" name="pl2807"/>
            <p:cNvSpPr/>
            <p:nvPr/>
          </p:nvSpPr>
          <p:spPr>
            <a:xfrm>
              <a:off x="390824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08" name="pl2808"/>
            <p:cNvSpPr/>
            <p:nvPr/>
          </p:nvSpPr>
          <p:spPr>
            <a:xfrm>
              <a:off x="408761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09" name="pl2809"/>
            <p:cNvSpPr/>
            <p:nvPr/>
          </p:nvSpPr>
          <p:spPr>
            <a:xfrm>
              <a:off x="42669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0" name="pl2810"/>
            <p:cNvSpPr/>
            <p:nvPr/>
          </p:nvSpPr>
          <p:spPr>
            <a:xfrm>
              <a:off x="44463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1" name="pl2811"/>
            <p:cNvSpPr/>
            <p:nvPr/>
          </p:nvSpPr>
          <p:spPr>
            <a:xfrm>
              <a:off x="462572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2" name="pl2812"/>
            <p:cNvSpPr/>
            <p:nvPr/>
          </p:nvSpPr>
          <p:spPr>
            <a:xfrm>
              <a:off x="480509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3" name="pl2813"/>
            <p:cNvSpPr/>
            <p:nvPr/>
          </p:nvSpPr>
          <p:spPr>
            <a:xfrm>
              <a:off x="3908245" y="5770647"/>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814" name="pl2814"/>
            <p:cNvSpPr/>
            <p:nvPr/>
          </p:nvSpPr>
          <p:spPr>
            <a:xfrm>
              <a:off x="3908245" y="5647787"/>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40651" cap="flat">
              <a:solidFill>
                <a:srgbClr val="BEBEBE">
                  <a:alpha val="69803"/>
                </a:srgbClr>
              </a:solidFill>
              <a:prstDash val="solid"/>
              <a:round/>
            </a:ln>
          </p:spPr>
          <p:txBody>
            <a:bodyPr/>
            <a:lstStyle/>
            <a:p/>
          </p:txBody>
        </p:sp>
        <p:sp>
          <p:nvSpPr>
            <p:cNvPr id="2815" name="pl2815"/>
            <p:cNvSpPr/>
            <p:nvPr/>
          </p:nvSpPr>
          <p:spPr>
            <a:xfrm>
              <a:off x="3908245" y="5785390"/>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816" name="pl2816"/>
            <p:cNvSpPr/>
            <p:nvPr/>
          </p:nvSpPr>
          <p:spPr>
            <a:xfrm>
              <a:off x="3908245" y="571658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817" name="pl2817"/>
            <p:cNvSpPr/>
            <p:nvPr/>
          </p:nvSpPr>
          <p:spPr>
            <a:xfrm>
              <a:off x="3908245" y="5721503"/>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818" name="pl2818"/>
            <p:cNvSpPr/>
            <p:nvPr/>
          </p:nvSpPr>
          <p:spPr>
            <a:xfrm>
              <a:off x="3908245"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819" name="pl2819"/>
            <p:cNvSpPr/>
            <p:nvPr/>
          </p:nvSpPr>
          <p:spPr>
            <a:xfrm>
              <a:off x="3908245" y="575098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820" name="pl2820"/>
            <p:cNvSpPr/>
            <p:nvPr/>
          </p:nvSpPr>
          <p:spPr>
            <a:xfrm>
              <a:off x="3908245" y="570184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821" name="pl2821"/>
            <p:cNvSpPr/>
            <p:nvPr/>
          </p:nvSpPr>
          <p:spPr>
            <a:xfrm>
              <a:off x="3908245" y="573133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822" name="pl2822"/>
            <p:cNvSpPr/>
            <p:nvPr/>
          </p:nvSpPr>
          <p:spPr>
            <a:xfrm>
              <a:off x="3908245" y="573133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823" name="pl2823"/>
            <p:cNvSpPr/>
            <p:nvPr/>
          </p:nvSpPr>
          <p:spPr>
            <a:xfrm>
              <a:off x="3908245"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824" name="pl2824"/>
            <p:cNvSpPr/>
            <p:nvPr/>
          </p:nvSpPr>
          <p:spPr>
            <a:xfrm>
              <a:off x="3908245" y="5785390"/>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825" name="pl2825"/>
            <p:cNvSpPr/>
            <p:nvPr/>
          </p:nvSpPr>
          <p:spPr>
            <a:xfrm>
              <a:off x="3908245" y="5770647"/>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826" name="pl2826"/>
            <p:cNvSpPr/>
            <p:nvPr/>
          </p:nvSpPr>
          <p:spPr>
            <a:xfrm>
              <a:off x="3908245" y="5687102"/>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827" name="pl2827"/>
            <p:cNvSpPr/>
            <p:nvPr/>
          </p:nvSpPr>
          <p:spPr>
            <a:xfrm>
              <a:off x="3908245" y="5770647"/>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828" name="pl2828"/>
            <p:cNvSpPr/>
            <p:nvPr/>
          </p:nvSpPr>
          <p:spPr>
            <a:xfrm>
              <a:off x="3908245" y="557898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829" name="pl2829"/>
            <p:cNvSpPr/>
            <p:nvPr/>
          </p:nvSpPr>
          <p:spPr>
            <a:xfrm>
              <a:off x="3908245" y="571658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830" name="pl2830"/>
            <p:cNvSpPr/>
            <p:nvPr/>
          </p:nvSpPr>
          <p:spPr>
            <a:xfrm>
              <a:off x="3908245" y="575098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831" name="pl2831"/>
            <p:cNvSpPr/>
            <p:nvPr/>
          </p:nvSpPr>
          <p:spPr>
            <a:xfrm>
              <a:off x="3908245" y="578047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832" name="pl2832"/>
            <p:cNvSpPr/>
            <p:nvPr/>
          </p:nvSpPr>
          <p:spPr>
            <a:xfrm>
              <a:off x="3908245" y="5746075"/>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833" name="pl2833"/>
            <p:cNvSpPr/>
            <p:nvPr/>
          </p:nvSpPr>
          <p:spPr>
            <a:xfrm>
              <a:off x="3908245" y="567727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834" name="pl2834"/>
            <p:cNvSpPr/>
            <p:nvPr/>
          </p:nvSpPr>
          <p:spPr>
            <a:xfrm>
              <a:off x="3908245" y="574116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835" name="pl2835"/>
            <p:cNvSpPr/>
            <p:nvPr/>
          </p:nvSpPr>
          <p:spPr>
            <a:xfrm>
              <a:off x="3908245" y="5785390"/>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836" name="pl2836"/>
            <p:cNvSpPr/>
            <p:nvPr/>
          </p:nvSpPr>
          <p:spPr>
            <a:xfrm>
              <a:off x="3908245" y="574116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837" name="pl2837"/>
            <p:cNvSpPr/>
            <p:nvPr/>
          </p:nvSpPr>
          <p:spPr>
            <a:xfrm>
              <a:off x="3908245" y="5746075"/>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838" name="pl2838"/>
            <p:cNvSpPr/>
            <p:nvPr/>
          </p:nvSpPr>
          <p:spPr>
            <a:xfrm>
              <a:off x="3908245" y="5721503"/>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839" name="pl2839"/>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40" name="pl2840"/>
            <p:cNvSpPr/>
            <p:nvPr/>
          </p:nvSpPr>
          <p:spPr>
            <a:xfrm>
              <a:off x="3908245" y="570184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841" name="pl2841"/>
            <p:cNvSpPr/>
            <p:nvPr/>
          </p:nvSpPr>
          <p:spPr>
            <a:xfrm>
              <a:off x="3908245" y="577556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842" name="pl2842"/>
            <p:cNvSpPr/>
            <p:nvPr/>
          </p:nvSpPr>
          <p:spPr>
            <a:xfrm>
              <a:off x="3908245" y="578047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843" name="pl2843"/>
            <p:cNvSpPr/>
            <p:nvPr/>
          </p:nvSpPr>
          <p:spPr>
            <a:xfrm>
              <a:off x="3908245" y="5760818"/>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844" name="pl2844"/>
            <p:cNvSpPr/>
            <p:nvPr/>
          </p:nvSpPr>
          <p:spPr>
            <a:xfrm>
              <a:off x="3908245" y="5647787"/>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845" name="pl2845"/>
            <p:cNvSpPr/>
            <p:nvPr/>
          </p:nvSpPr>
          <p:spPr>
            <a:xfrm>
              <a:off x="3908245" y="578539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46" name="pl2846"/>
            <p:cNvSpPr/>
            <p:nvPr/>
          </p:nvSpPr>
          <p:spPr>
            <a:xfrm>
              <a:off x="3908245" y="577556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847" name="pl2847"/>
            <p:cNvSpPr/>
            <p:nvPr/>
          </p:nvSpPr>
          <p:spPr>
            <a:xfrm>
              <a:off x="3908245" y="5785390"/>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848" name="pl2848"/>
            <p:cNvSpPr/>
            <p:nvPr/>
          </p:nvSpPr>
          <p:spPr>
            <a:xfrm>
              <a:off x="3908245" y="570184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849" name="pl2849"/>
            <p:cNvSpPr/>
            <p:nvPr/>
          </p:nvSpPr>
          <p:spPr>
            <a:xfrm>
              <a:off x="3908245" y="578539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0" name="pl2850"/>
            <p:cNvSpPr/>
            <p:nvPr/>
          </p:nvSpPr>
          <p:spPr>
            <a:xfrm>
              <a:off x="3908245" y="5736246"/>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851" name="pl2851"/>
            <p:cNvSpPr/>
            <p:nvPr/>
          </p:nvSpPr>
          <p:spPr>
            <a:xfrm>
              <a:off x="3908245" y="566744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852" name="pl2852"/>
            <p:cNvSpPr/>
            <p:nvPr/>
          </p:nvSpPr>
          <p:spPr>
            <a:xfrm>
              <a:off x="3908245" y="5721503"/>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853" name="pl2853"/>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4" name="pl2854"/>
            <p:cNvSpPr/>
            <p:nvPr/>
          </p:nvSpPr>
          <p:spPr>
            <a:xfrm>
              <a:off x="3908245" y="575590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855" name="pl2855"/>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6" name="pl2856"/>
            <p:cNvSpPr/>
            <p:nvPr/>
          </p:nvSpPr>
          <p:spPr>
            <a:xfrm>
              <a:off x="3908245" y="574116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857" name="pl2857"/>
            <p:cNvSpPr/>
            <p:nvPr/>
          </p:nvSpPr>
          <p:spPr>
            <a:xfrm>
              <a:off x="3908245" y="5711674"/>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858" name="pl2858"/>
            <p:cNvSpPr/>
            <p:nvPr/>
          </p:nvSpPr>
          <p:spPr>
            <a:xfrm>
              <a:off x="3908245" y="567727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859" name="pl2859"/>
            <p:cNvSpPr/>
            <p:nvPr/>
          </p:nvSpPr>
          <p:spPr>
            <a:xfrm>
              <a:off x="3908245" y="576573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860" name="pl2860"/>
            <p:cNvSpPr/>
            <p:nvPr/>
          </p:nvSpPr>
          <p:spPr>
            <a:xfrm>
              <a:off x="3908245" y="567727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861" name="pl2861"/>
            <p:cNvSpPr/>
            <p:nvPr/>
          </p:nvSpPr>
          <p:spPr>
            <a:xfrm>
              <a:off x="3908245" y="576573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862" name="pl2862"/>
            <p:cNvSpPr/>
            <p:nvPr/>
          </p:nvSpPr>
          <p:spPr>
            <a:xfrm>
              <a:off x="3908245" y="5623215"/>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863" name="pl2863"/>
            <p:cNvSpPr/>
            <p:nvPr/>
          </p:nvSpPr>
          <p:spPr>
            <a:xfrm>
              <a:off x="3908245" y="576573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864" name="pl2864"/>
            <p:cNvSpPr/>
            <p:nvPr/>
          </p:nvSpPr>
          <p:spPr>
            <a:xfrm>
              <a:off x="3908245" y="576573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865" name="pl2865"/>
            <p:cNvSpPr/>
            <p:nvPr/>
          </p:nvSpPr>
          <p:spPr>
            <a:xfrm>
              <a:off x="3908245" y="5770647"/>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866" name="pl2866"/>
            <p:cNvSpPr/>
            <p:nvPr/>
          </p:nvSpPr>
          <p:spPr>
            <a:xfrm>
              <a:off x="3908245" y="571658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867" name="pl2867"/>
            <p:cNvSpPr/>
            <p:nvPr/>
          </p:nvSpPr>
          <p:spPr>
            <a:xfrm>
              <a:off x="3908245" y="5770647"/>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8" name="pl2868"/>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9" name="pl2869"/>
            <p:cNvSpPr/>
            <p:nvPr/>
          </p:nvSpPr>
          <p:spPr>
            <a:xfrm>
              <a:off x="3908245" y="578047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0" name="pl2870"/>
            <p:cNvSpPr/>
            <p:nvPr/>
          </p:nvSpPr>
          <p:spPr>
            <a:xfrm>
              <a:off x="3908245" y="5785390"/>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871" name="pl2871"/>
            <p:cNvSpPr/>
            <p:nvPr/>
          </p:nvSpPr>
          <p:spPr>
            <a:xfrm>
              <a:off x="3908245" y="578047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872" name="pl2872"/>
            <p:cNvSpPr/>
            <p:nvPr/>
          </p:nvSpPr>
          <p:spPr>
            <a:xfrm>
              <a:off x="3908245" y="574116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873" name="pl2873"/>
            <p:cNvSpPr/>
            <p:nvPr/>
          </p:nvSpPr>
          <p:spPr>
            <a:xfrm>
              <a:off x="3908245" y="569201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874" name="pl2874"/>
            <p:cNvSpPr/>
            <p:nvPr/>
          </p:nvSpPr>
          <p:spPr>
            <a:xfrm>
              <a:off x="3908245" y="5647787"/>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875" name="pl2875"/>
            <p:cNvSpPr/>
            <p:nvPr/>
          </p:nvSpPr>
          <p:spPr>
            <a:xfrm>
              <a:off x="3908245" y="5770647"/>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876" name="pl2876"/>
            <p:cNvSpPr/>
            <p:nvPr/>
          </p:nvSpPr>
          <p:spPr>
            <a:xfrm>
              <a:off x="3908245" y="5647787"/>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40651" cap="flat">
              <a:solidFill>
                <a:srgbClr val="000000">
                  <a:alpha val="100000"/>
                </a:srgbClr>
              </a:solidFill>
              <a:prstDash val="solid"/>
              <a:round/>
            </a:ln>
          </p:spPr>
          <p:txBody>
            <a:bodyPr/>
            <a:lstStyle/>
            <a:p/>
          </p:txBody>
        </p:sp>
        <p:sp>
          <p:nvSpPr>
            <p:cNvPr id="2877" name="pl2877"/>
            <p:cNvSpPr/>
            <p:nvPr/>
          </p:nvSpPr>
          <p:spPr>
            <a:xfrm>
              <a:off x="3908245" y="5647787"/>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FB727C">
                  <a:alpha val="100000"/>
                </a:srgbClr>
              </a:solidFill>
              <a:prstDash val="solid"/>
              <a:round/>
            </a:ln>
          </p:spPr>
          <p:txBody>
            <a:bodyPr/>
            <a:lstStyle/>
            <a:p/>
          </p:txBody>
        </p:sp>
        <p:sp>
          <p:nvSpPr>
            <p:cNvPr id="2878" name="pl2878"/>
            <p:cNvSpPr/>
            <p:nvPr/>
          </p:nvSpPr>
          <p:spPr>
            <a:xfrm>
              <a:off x="3863402"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879" name="tx2879"/>
            <p:cNvSpPr/>
            <p:nvPr/>
          </p:nvSpPr>
          <p:spPr>
            <a:xfrm>
              <a:off x="3847955" y="548318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2880" name="tx2880"/>
            <p:cNvSpPr/>
            <p:nvPr/>
          </p:nvSpPr>
          <p:spPr>
            <a:xfrm>
              <a:off x="4027324" y="550284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2881" name="tx2881"/>
            <p:cNvSpPr/>
            <p:nvPr/>
          </p:nvSpPr>
          <p:spPr>
            <a:xfrm>
              <a:off x="4206693" y="549793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2882" name="tx2882"/>
            <p:cNvSpPr/>
            <p:nvPr/>
          </p:nvSpPr>
          <p:spPr>
            <a:xfrm>
              <a:off x="4386063" y="551262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2883" name="tx2883"/>
            <p:cNvSpPr/>
            <p:nvPr/>
          </p:nvSpPr>
          <p:spPr>
            <a:xfrm>
              <a:off x="4565432" y="551262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2884" name="tx2884"/>
            <p:cNvSpPr/>
            <p:nvPr/>
          </p:nvSpPr>
          <p:spPr>
            <a:xfrm>
              <a:off x="4744801" y="554348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2885" name="rc2885"/>
            <p:cNvSpPr/>
            <p:nvPr/>
          </p:nvSpPr>
          <p:spPr>
            <a:xfrm>
              <a:off x="4919522" y="875080"/>
              <a:ext cx="986530" cy="367596"/>
            </a:xfrm>
            <a:prstGeom prst="rect">
              <a:avLst/>
            </a:prstGeom>
            <a:solidFill>
              <a:srgbClr val="EBEBEB">
                <a:alpha val="100000"/>
              </a:srgbClr>
            </a:solidFill>
          </p:spPr>
          <p:txBody>
            <a:bodyPr/>
            <a:lstStyle/>
            <a:p/>
          </p:txBody>
        </p:sp>
        <p:sp>
          <p:nvSpPr>
            <p:cNvPr id="2886" name="pl2886"/>
            <p:cNvSpPr/>
            <p:nvPr/>
          </p:nvSpPr>
          <p:spPr>
            <a:xfrm>
              <a:off x="4919522" y="116453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7" name="pl2887"/>
            <p:cNvSpPr/>
            <p:nvPr/>
          </p:nvSpPr>
          <p:spPr>
            <a:xfrm>
              <a:off x="4919522" y="1041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8" name="pl2888"/>
            <p:cNvSpPr/>
            <p:nvPr/>
          </p:nvSpPr>
          <p:spPr>
            <a:xfrm>
              <a:off x="4919522" y="9188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9" name="pl2889"/>
            <p:cNvSpPr/>
            <p:nvPr/>
          </p:nvSpPr>
          <p:spPr>
            <a:xfrm>
              <a:off x="505404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0" name="pl2890"/>
            <p:cNvSpPr/>
            <p:nvPr/>
          </p:nvSpPr>
          <p:spPr>
            <a:xfrm>
              <a:off x="523341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1" name="pl2891"/>
            <p:cNvSpPr/>
            <p:nvPr/>
          </p:nvSpPr>
          <p:spPr>
            <a:xfrm>
              <a:off x="54127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2" name="pl2892"/>
            <p:cNvSpPr/>
            <p:nvPr/>
          </p:nvSpPr>
          <p:spPr>
            <a:xfrm>
              <a:off x="559215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3" name="pl2893"/>
            <p:cNvSpPr/>
            <p:nvPr/>
          </p:nvSpPr>
          <p:spPr>
            <a:xfrm>
              <a:off x="577152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4" name="pl2894"/>
            <p:cNvSpPr/>
            <p:nvPr/>
          </p:nvSpPr>
          <p:spPr>
            <a:xfrm>
              <a:off x="4919522"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5" name="pl2895"/>
            <p:cNvSpPr/>
            <p:nvPr/>
          </p:nvSpPr>
          <p:spPr>
            <a:xfrm>
              <a:off x="4919522" y="11031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6" name="pl2896"/>
            <p:cNvSpPr/>
            <p:nvPr/>
          </p:nvSpPr>
          <p:spPr>
            <a:xfrm>
              <a:off x="4919522" y="9802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7" name="pl2897"/>
            <p:cNvSpPr/>
            <p:nvPr/>
          </p:nvSpPr>
          <p:spPr>
            <a:xfrm>
              <a:off x="49643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8" name="pl2898"/>
            <p:cNvSpPr/>
            <p:nvPr/>
          </p:nvSpPr>
          <p:spPr>
            <a:xfrm>
              <a:off x="51437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9" name="pl2899"/>
            <p:cNvSpPr/>
            <p:nvPr/>
          </p:nvSpPr>
          <p:spPr>
            <a:xfrm>
              <a:off x="53231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0" name="pl2900"/>
            <p:cNvSpPr/>
            <p:nvPr/>
          </p:nvSpPr>
          <p:spPr>
            <a:xfrm>
              <a:off x="55024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1" name="pl2901"/>
            <p:cNvSpPr/>
            <p:nvPr/>
          </p:nvSpPr>
          <p:spPr>
            <a:xfrm>
              <a:off x="56818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2" name="pl2902"/>
            <p:cNvSpPr/>
            <p:nvPr/>
          </p:nvSpPr>
          <p:spPr>
            <a:xfrm>
              <a:off x="58612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3" name="pl2903"/>
            <p:cNvSpPr/>
            <p:nvPr/>
          </p:nvSpPr>
          <p:spPr>
            <a:xfrm>
              <a:off x="4964364"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904" name="pl2904"/>
            <p:cNvSpPr/>
            <p:nvPr/>
          </p:nvSpPr>
          <p:spPr>
            <a:xfrm>
              <a:off x="4964364"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40651" cap="flat">
              <a:solidFill>
                <a:srgbClr val="BEBEBE">
                  <a:alpha val="69803"/>
                </a:srgbClr>
              </a:solidFill>
              <a:prstDash val="solid"/>
              <a:round/>
            </a:ln>
          </p:spPr>
          <p:txBody>
            <a:bodyPr/>
            <a:lstStyle/>
            <a:p/>
          </p:txBody>
        </p:sp>
        <p:sp>
          <p:nvSpPr>
            <p:cNvPr id="2905" name="pl2905"/>
            <p:cNvSpPr/>
            <p:nvPr/>
          </p:nvSpPr>
          <p:spPr>
            <a:xfrm>
              <a:off x="4964364"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906" name="pl2906"/>
            <p:cNvSpPr/>
            <p:nvPr/>
          </p:nvSpPr>
          <p:spPr>
            <a:xfrm>
              <a:off x="4964364"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907" name="pl2907"/>
            <p:cNvSpPr/>
            <p:nvPr/>
          </p:nvSpPr>
          <p:spPr>
            <a:xfrm>
              <a:off x="4964364"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908" name="pl2908"/>
            <p:cNvSpPr/>
            <p:nvPr/>
          </p:nvSpPr>
          <p:spPr>
            <a:xfrm>
              <a:off x="4964364"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909" name="pl2909"/>
            <p:cNvSpPr/>
            <p:nvPr/>
          </p:nvSpPr>
          <p:spPr>
            <a:xfrm>
              <a:off x="4964364"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2910" name="pl2910"/>
            <p:cNvSpPr/>
            <p:nvPr/>
          </p:nvSpPr>
          <p:spPr>
            <a:xfrm>
              <a:off x="4964364"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2911" name="pl2911"/>
            <p:cNvSpPr/>
            <p:nvPr/>
          </p:nvSpPr>
          <p:spPr>
            <a:xfrm>
              <a:off x="4964364"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2912" name="pl2912"/>
            <p:cNvSpPr/>
            <p:nvPr/>
          </p:nvSpPr>
          <p:spPr>
            <a:xfrm>
              <a:off x="4964364"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2913" name="pl2913"/>
            <p:cNvSpPr/>
            <p:nvPr/>
          </p:nvSpPr>
          <p:spPr>
            <a:xfrm>
              <a:off x="4964364"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914" name="pl2914"/>
            <p:cNvSpPr/>
            <p:nvPr/>
          </p:nvSpPr>
          <p:spPr>
            <a:xfrm>
              <a:off x="4964364" y="1221053"/>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2915" name="pl2915"/>
            <p:cNvSpPr/>
            <p:nvPr/>
          </p:nvSpPr>
          <p:spPr>
            <a:xfrm>
              <a:off x="4964364" y="120631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2916" name="pl2916"/>
            <p:cNvSpPr/>
            <p:nvPr/>
          </p:nvSpPr>
          <p:spPr>
            <a:xfrm>
              <a:off x="4964364" y="1122765"/>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2917" name="pl2917"/>
            <p:cNvSpPr/>
            <p:nvPr/>
          </p:nvSpPr>
          <p:spPr>
            <a:xfrm>
              <a:off x="4964364" y="120631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2918" name="pl2918"/>
            <p:cNvSpPr/>
            <p:nvPr/>
          </p:nvSpPr>
          <p:spPr>
            <a:xfrm>
              <a:off x="4964364" y="101464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2919" name="pl2919"/>
            <p:cNvSpPr/>
            <p:nvPr/>
          </p:nvSpPr>
          <p:spPr>
            <a:xfrm>
              <a:off x="4964364" y="115225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2920" name="pl2920"/>
            <p:cNvSpPr/>
            <p:nvPr/>
          </p:nvSpPr>
          <p:spPr>
            <a:xfrm>
              <a:off x="4964364" y="1186652"/>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921" name="pl2921"/>
            <p:cNvSpPr/>
            <p:nvPr/>
          </p:nvSpPr>
          <p:spPr>
            <a:xfrm>
              <a:off x="4964364" y="121613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2922" name="pl2922"/>
            <p:cNvSpPr/>
            <p:nvPr/>
          </p:nvSpPr>
          <p:spPr>
            <a:xfrm>
              <a:off x="4964364" y="118173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2923" name="pl2923"/>
            <p:cNvSpPr/>
            <p:nvPr/>
          </p:nvSpPr>
          <p:spPr>
            <a:xfrm>
              <a:off x="4964364" y="1112936"/>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2924" name="pl2924"/>
            <p:cNvSpPr/>
            <p:nvPr/>
          </p:nvSpPr>
          <p:spPr>
            <a:xfrm>
              <a:off x="4964364" y="117682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2925" name="pl2925"/>
            <p:cNvSpPr/>
            <p:nvPr/>
          </p:nvSpPr>
          <p:spPr>
            <a:xfrm>
              <a:off x="4964364"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926" name="pl2926"/>
            <p:cNvSpPr/>
            <p:nvPr/>
          </p:nvSpPr>
          <p:spPr>
            <a:xfrm>
              <a:off x="4964364" y="117682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2927" name="pl2927"/>
            <p:cNvSpPr/>
            <p:nvPr/>
          </p:nvSpPr>
          <p:spPr>
            <a:xfrm>
              <a:off x="4964364" y="118173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2928" name="pl2928"/>
            <p:cNvSpPr/>
            <p:nvPr/>
          </p:nvSpPr>
          <p:spPr>
            <a:xfrm>
              <a:off x="4964364" y="115716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2929" name="pl2929"/>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30" name="pl2930"/>
            <p:cNvSpPr/>
            <p:nvPr/>
          </p:nvSpPr>
          <p:spPr>
            <a:xfrm>
              <a:off x="4964364" y="1137508"/>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2931" name="pl2931"/>
            <p:cNvSpPr/>
            <p:nvPr/>
          </p:nvSpPr>
          <p:spPr>
            <a:xfrm>
              <a:off x="4964364" y="1211224"/>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2932" name="pl2932"/>
            <p:cNvSpPr/>
            <p:nvPr/>
          </p:nvSpPr>
          <p:spPr>
            <a:xfrm>
              <a:off x="4964364" y="121613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2933" name="pl2933"/>
            <p:cNvSpPr/>
            <p:nvPr/>
          </p:nvSpPr>
          <p:spPr>
            <a:xfrm>
              <a:off x="4964364" y="1196481"/>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2934" name="pl2934"/>
            <p:cNvSpPr/>
            <p:nvPr/>
          </p:nvSpPr>
          <p:spPr>
            <a:xfrm>
              <a:off x="4964364" y="1083450"/>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2935" name="pl2935"/>
            <p:cNvSpPr/>
            <p:nvPr/>
          </p:nvSpPr>
          <p:spPr>
            <a:xfrm>
              <a:off x="4964364"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36" name="pl2936"/>
            <p:cNvSpPr/>
            <p:nvPr/>
          </p:nvSpPr>
          <p:spPr>
            <a:xfrm>
              <a:off x="4964364" y="1211224"/>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937" name="pl2937"/>
            <p:cNvSpPr/>
            <p:nvPr/>
          </p:nvSpPr>
          <p:spPr>
            <a:xfrm>
              <a:off x="4964364" y="1221053"/>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938" name="pl2938"/>
            <p:cNvSpPr/>
            <p:nvPr/>
          </p:nvSpPr>
          <p:spPr>
            <a:xfrm>
              <a:off x="4964364" y="1137508"/>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2939" name="pl2939"/>
            <p:cNvSpPr/>
            <p:nvPr/>
          </p:nvSpPr>
          <p:spPr>
            <a:xfrm>
              <a:off x="4964364"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0" name="pl2940"/>
            <p:cNvSpPr/>
            <p:nvPr/>
          </p:nvSpPr>
          <p:spPr>
            <a:xfrm>
              <a:off x="4964364" y="1171909"/>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2941" name="pl2941"/>
            <p:cNvSpPr/>
            <p:nvPr/>
          </p:nvSpPr>
          <p:spPr>
            <a:xfrm>
              <a:off x="4964364" y="110310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2942" name="pl2942"/>
            <p:cNvSpPr/>
            <p:nvPr/>
          </p:nvSpPr>
          <p:spPr>
            <a:xfrm>
              <a:off x="4964364" y="115716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2943" name="pl2943"/>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4" name="pl2944"/>
            <p:cNvSpPr/>
            <p:nvPr/>
          </p:nvSpPr>
          <p:spPr>
            <a:xfrm>
              <a:off x="4964364" y="119156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2945" name="pl2945"/>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6" name="pl2946"/>
            <p:cNvSpPr/>
            <p:nvPr/>
          </p:nvSpPr>
          <p:spPr>
            <a:xfrm>
              <a:off x="4964364" y="117682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2947" name="pl2947"/>
            <p:cNvSpPr/>
            <p:nvPr/>
          </p:nvSpPr>
          <p:spPr>
            <a:xfrm>
              <a:off x="4964364" y="1147337"/>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2948" name="pl2948"/>
            <p:cNvSpPr/>
            <p:nvPr/>
          </p:nvSpPr>
          <p:spPr>
            <a:xfrm>
              <a:off x="4964364" y="1112936"/>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2949" name="pl2949"/>
            <p:cNvSpPr/>
            <p:nvPr/>
          </p:nvSpPr>
          <p:spPr>
            <a:xfrm>
              <a:off x="4964364" y="120139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2950" name="pl2950"/>
            <p:cNvSpPr/>
            <p:nvPr/>
          </p:nvSpPr>
          <p:spPr>
            <a:xfrm>
              <a:off x="4964364" y="1112936"/>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2951" name="pl2951"/>
            <p:cNvSpPr/>
            <p:nvPr/>
          </p:nvSpPr>
          <p:spPr>
            <a:xfrm>
              <a:off x="4964364" y="120139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2952" name="pl2952"/>
            <p:cNvSpPr/>
            <p:nvPr/>
          </p:nvSpPr>
          <p:spPr>
            <a:xfrm>
              <a:off x="4964364" y="1058878"/>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2953" name="pl2953"/>
            <p:cNvSpPr/>
            <p:nvPr/>
          </p:nvSpPr>
          <p:spPr>
            <a:xfrm>
              <a:off x="4964364" y="120139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2954" name="pl2954"/>
            <p:cNvSpPr/>
            <p:nvPr/>
          </p:nvSpPr>
          <p:spPr>
            <a:xfrm>
              <a:off x="4964364" y="120139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2955" name="pl2955"/>
            <p:cNvSpPr/>
            <p:nvPr/>
          </p:nvSpPr>
          <p:spPr>
            <a:xfrm>
              <a:off x="4964364" y="120631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2956" name="pl2956"/>
            <p:cNvSpPr/>
            <p:nvPr/>
          </p:nvSpPr>
          <p:spPr>
            <a:xfrm>
              <a:off x="4964364" y="115225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2957" name="pl2957"/>
            <p:cNvSpPr/>
            <p:nvPr/>
          </p:nvSpPr>
          <p:spPr>
            <a:xfrm>
              <a:off x="4964364" y="120631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8" name="pl2958"/>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9" name="pl2959"/>
            <p:cNvSpPr/>
            <p:nvPr/>
          </p:nvSpPr>
          <p:spPr>
            <a:xfrm>
              <a:off x="4964364" y="121613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60" name="pl2960"/>
            <p:cNvSpPr/>
            <p:nvPr/>
          </p:nvSpPr>
          <p:spPr>
            <a:xfrm>
              <a:off x="4964364" y="1221053"/>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961" name="pl2961"/>
            <p:cNvSpPr/>
            <p:nvPr/>
          </p:nvSpPr>
          <p:spPr>
            <a:xfrm>
              <a:off x="4964364" y="121613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2962" name="pl2962"/>
            <p:cNvSpPr/>
            <p:nvPr/>
          </p:nvSpPr>
          <p:spPr>
            <a:xfrm>
              <a:off x="4964364" y="117682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2963" name="pl2963"/>
            <p:cNvSpPr/>
            <p:nvPr/>
          </p:nvSpPr>
          <p:spPr>
            <a:xfrm>
              <a:off x="4964364" y="112768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2964" name="pl2964"/>
            <p:cNvSpPr/>
            <p:nvPr/>
          </p:nvSpPr>
          <p:spPr>
            <a:xfrm>
              <a:off x="4964364" y="1083450"/>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2965" name="pl2965"/>
            <p:cNvSpPr/>
            <p:nvPr/>
          </p:nvSpPr>
          <p:spPr>
            <a:xfrm>
              <a:off x="4964364"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2966" name="pl2966"/>
            <p:cNvSpPr/>
            <p:nvPr/>
          </p:nvSpPr>
          <p:spPr>
            <a:xfrm>
              <a:off x="4964364"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40651" cap="flat">
              <a:solidFill>
                <a:srgbClr val="000000">
                  <a:alpha val="100000"/>
                </a:srgbClr>
              </a:solidFill>
              <a:prstDash val="solid"/>
              <a:round/>
            </a:ln>
          </p:spPr>
          <p:txBody>
            <a:bodyPr/>
            <a:lstStyle/>
            <a:p/>
          </p:txBody>
        </p:sp>
        <p:sp>
          <p:nvSpPr>
            <p:cNvPr id="2967" name="pl2967"/>
            <p:cNvSpPr/>
            <p:nvPr/>
          </p:nvSpPr>
          <p:spPr>
            <a:xfrm>
              <a:off x="4964364"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E58700">
                  <a:alpha val="100000"/>
                </a:srgbClr>
              </a:solidFill>
              <a:prstDash val="solid"/>
              <a:round/>
            </a:ln>
          </p:spPr>
          <p:txBody>
            <a:bodyPr/>
            <a:lstStyle/>
            <a:p/>
          </p:txBody>
        </p:sp>
        <p:sp>
          <p:nvSpPr>
            <p:cNvPr id="2968" name="pl2968"/>
            <p:cNvSpPr/>
            <p:nvPr/>
          </p:nvSpPr>
          <p:spPr>
            <a:xfrm>
              <a:off x="4919522"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69" name="tx2969"/>
            <p:cNvSpPr/>
            <p:nvPr/>
          </p:nvSpPr>
          <p:spPr>
            <a:xfrm>
              <a:off x="4934219" y="10577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970" name="tx2970"/>
            <p:cNvSpPr/>
            <p:nvPr/>
          </p:nvSpPr>
          <p:spPr>
            <a:xfrm>
              <a:off x="5113588" y="10577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971" name="tx2971"/>
            <p:cNvSpPr/>
            <p:nvPr/>
          </p:nvSpPr>
          <p:spPr>
            <a:xfrm>
              <a:off x="5292958"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72" name="tx2972"/>
            <p:cNvSpPr/>
            <p:nvPr/>
          </p:nvSpPr>
          <p:spPr>
            <a:xfrm>
              <a:off x="5472327"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73" name="tx2973"/>
            <p:cNvSpPr/>
            <p:nvPr/>
          </p:nvSpPr>
          <p:spPr>
            <a:xfrm>
              <a:off x="5651696" y="102205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974" name="tx2974"/>
            <p:cNvSpPr/>
            <p:nvPr/>
          </p:nvSpPr>
          <p:spPr>
            <a:xfrm>
              <a:off x="5831065"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75" name="rc2975"/>
            <p:cNvSpPr/>
            <p:nvPr/>
          </p:nvSpPr>
          <p:spPr>
            <a:xfrm>
              <a:off x="4919522" y="1527128"/>
              <a:ext cx="986530" cy="367596"/>
            </a:xfrm>
            <a:prstGeom prst="rect">
              <a:avLst/>
            </a:prstGeom>
            <a:solidFill>
              <a:srgbClr val="EBEBEB">
                <a:alpha val="100000"/>
              </a:srgbClr>
            </a:solidFill>
          </p:spPr>
          <p:txBody>
            <a:bodyPr/>
            <a:lstStyle/>
            <a:p/>
          </p:txBody>
        </p:sp>
        <p:sp>
          <p:nvSpPr>
            <p:cNvPr id="2976" name="pl2976"/>
            <p:cNvSpPr/>
            <p:nvPr/>
          </p:nvSpPr>
          <p:spPr>
            <a:xfrm>
              <a:off x="4919522" y="181658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77" name="pl2977"/>
            <p:cNvSpPr/>
            <p:nvPr/>
          </p:nvSpPr>
          <p:spPr>
            <a:xfrm>
              <a:off x="4919522" y="16937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78" name="pl2978"/>
            <p:cNvSpPr/>
            <p:nvPr/>
          </p:nvSpPr>
          <p:spPr>
            <a:xfrm>
              <a:off x="4919522" y="15708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79" name="pl2979"/>
            <p:cNvSpPr/>
            <p:nvPr/>
          </p:nvSpPr>
          <p:spPr>
            <a:xfrm>
              <a:off x="505404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0" name="pl2980"/>
            <p:cNvSpPr/>
            <p:nvPr/>
          </p:nvSpPr>
          <p:spPr>
            <a:xfrm>
              <a:off x="523341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1" name="pl2981"/>
            <p:cNvSpPr/>
            <p:nvPr/>
          </p:nvSpPr>
          <p:spPr>
            <a:xfrm>
              <a:off x="54127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2" name="pl2982"/>
            <p:cNvSpPr/>
            <p:nvPr/>
          </p:nvSpPr>
          <p:spPr>
            <a:xfrm>
              <a:off x="559215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3" name="pl2983"/>
            <p:cNvSpPr/>
            <p:nvPr/>
          </p:nvSpPr>
          <p:spPr>
            <a:xfrm>
              <a:off x="577152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4" name="pl2984"/>
            <p:cNvSpPr/>
            <p:nvPr/>
          </p:nvSpPr>
          <p:spPr>
            <a:xfrm>
              <a:off x="4919522"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85" name="pl2985"/>
            <p:cNvSpPr/>
            <p:nvPr/>
          </p:nvSpPr>
          <p:spPr>
            <a:xfrm>
              <a:off x="4919522" y="17551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86" name="pl2986"/>
            <p:cNvSpPr/>
            <p:nvPr/>
          </p:nvSpPr>
          <p:spPr>
            <a:xfrm>
              <a:off x="4919522" y="16322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87" name="pl2987"/>
            <p:cNvSpPr/>
            <p:nvPr/>
          </p:nvSpPr>
          <p:spPr>
            <a:xfrm>
              <a:off x="49643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88" name="pl2988"/>
            <p:cNvSpPr/>
            <p:nvPr/>
          </p:nvSpPr>
          <p:spPr>
            <a:xfrm>
              <a:off x="51437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89" name="pl2989"/>
            <p:cNvSpPr/>
            <p:nvPr/>
          </p:nvSpPr>
          <p:spPr>
            <a:xfrm>
              <a:off x="53231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0" name="pl2990"/>
            <p:cNvSpPr/>
            <p:nvPr/>
          </p:nvSpPr>
          <p:spPr>
            <a:xfrm>
              <a:off x="55024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1" name="pl2991"/>
            <p:cNvSpPr/>
            <p:nvPr/>
          </p:nvSpPr>
          <p:spPr>
            <a:xfrm>
              <a:off x="56818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2" name="pl2992"/>
            <p:cNvSpPr/>
            <p:nvPr/>
          </p:nvSpPr>
          <p:spPr>
            <a:xfrm>
              <a:off x="58612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3" name="pl2993"/>
            <p:cNvSpPr/>
            <p:nvPr/>
          </p:nvSpPr>
          <p:spPr>
            <a:xfrm>
              <a:off x="4964364"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2994" name="pl2994"/>
            <p:cNvSpPr/>
            <p:nvPr/>
          </p:nvSpPr>
          <p:spPr>
            <a:xfrm>
              <a:off x="4964364"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40651" cap="flat">
              <a:solidFill>
                <a:srgbClr val="BEBEBE">
                  <a:alpha val="69803"/>
                </a:srgbClr>
              </a:solidFill>
              <a:prstDash val="solid"/>
              <a:round/>
            </a:ln>
          </p:spPr>
          <p:txBody>
            <a:bodyPr/>
            <a:lstStyle/>
            <a:p/>
          </p:txBody>
        </p:sp>
        <p:sp>
          <p:nvSpPr>
            <p:cNvPr id="2995" name="pl2995"/>
            <p:cNvSpPr/>
            <p:nvPr/>
          </p:nvSpPr>
          <p:spPr>
            <a:xfrm>
              <a:off x="4964364" y="1873101"/>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2996" name="pl2996"/>
            <p:cNvSpPr/>
            <p:nvPr/>
          </p:nvSpPr>
          <p:spPr>
            <a:xfrm>
              <a:off x="4964364" y="180430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2997" name="pl2997"/>
            <p:cNvSpPr/>
            <p:nvPr/>
          </p:nvSpPr>
          <p:spPr>
            <a:xfrm>
              <a:off x="4964364" y="1809214"/>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2998" name="pl2998"/>
            <p:cNvSpPr/>
            <p:nvPr/>
          </p:nvSpPr>
          <p:spPr>
            <a:xfrm>
              <a:off x="4964364"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2999" name="pl2999"/>
            <p:cNvSpPr/>
            <p:nvPr/>
          </p:nvSpPr>
          <p:spPr>
            <a:xfrm>
              <a:off x="4964364" y="1838700"/>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000" name="pl3000"/>
            <p:cNvSpPr/>
            <p:nvPr/>
          </p:nvSpPr>
          <p:spPr>
            <a:xfrm>
              <a:off x="4964364" y="178955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001" name="pl3001"/>
            <p:cNvSpPr/>
            <p:nvPr/>
          </p:nvSpPr>
          <p:spPr>
            <a:xfrm>
              <a:off x="4964364" y="181904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002" name="pl3002"/>
            <p:cNvSpPr/>
            <p:nvPr/>
          </p:nvSpPr>
          <p:spPr>
            <a:xfrm>
              <a:off x="4964364" y="181904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003" name="pl3003"/>
            <p:cNvSpPr/>
            <p:nvPr/>
          </p:nvSpPr>
          <p:spPr>
            <a:xfrm>
              <a:off x="4964364"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004" name="pl3004"/>
            <p:cNvSpPr/>
            <p:nvPr/>
          </p:nvSpPr>
          <p:spPr>
            <a:xfrm>
              <a:off x="4964364"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005" name="pl3005"/>
            <p:cNvSpPr/>
            <p:nvPr/>
          </p:nvSpPr>
          <p:spPr>
            <a:xfrm>
              <a:off x="4964364"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006" name="pl3006"/>
            <p:cNvSpPr/>
            <p:nvPr/>
          </p:nvSpPr>
          <p:spPr>
            <a:xfrm>
              <a:off x="4964364"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007" name="pl3007"/>
            <p:cNvSpPr/>
            <p:nvPr/>
          </p:nvSpPr>
          <p:spPr>
            <a:xfrm>
              <a:off x="4964364"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008" name="pl3008"/>
            <p:cNvSpPr/>
            <p:nvPr/>
          </p:nvSpPr>
          <p:spPr>
            <a:xfrm>
              <a:off x="4964364"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009" name="pl3009"/>
            <p:cNvSpPr/>
            <p:nvPr/>
          </p:nvSpPr>
          <p:spPr>
            <a:xfrm>
              <a:off x="4964364"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010" name="pl3010"/>
            <p:cNvSpPr/>
            <p:nvPr/>
          </p:nvSpPr>
          <p:spPr>
            <a:xfrm>
              <a:off x="4964364"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011" name="pl3011"/>
            <p:cNvSpPr/>
            <p:nvPr/>
          </p:nvSpPr>
          <p:spPr>
            <a:xfrm>
              <a:off x="4964364" y="186818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012" name="pl3012"/>
            <p:cNvSpPr/>
            <p:nvPr/>
          </p:nvSpPr>
          <p:spPr>
            <a:xfrm>
              <a:off x="4964364" y="1833786"/>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013" name="pl3013"/>
            <p:cNvSpPr/>
            <p:nvPr/>
          </p:nvSpPr>
          <p:spPr>
            <a:xfrm>
              <a:off x="4964364" y="176498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014" name="pl3014"/>
            <p:cNvSpPr/>
            <p:nvPr/>
          </p:nvSpPr>
          <p:spPr>
            <a:xfrm>
              <a:off x="4964364" y="182887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015" name="pl3015"/>
            <p:cNvSpPr/>
            <p:nvPr/>
          </p:nvSpPr>
          <p:spPr>
            <a:xfrm>
              <a:off x="4964364"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016" name="pl3016"/>
            <p:cNvSpPr/>
            <p:nvPr/>
          </p:nvSpPr>
          <p:spPr>
            <a:xfrm>
              <a:off x="4964364" y="182887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017" name="pl3017"/>
            <p:cNvSpPr/>
            <p:nvPr/>
          </p:nvSpPr>
          <p:spPr>
            <a:xfrm>
              <a:off x="4964364" y="1833786"/>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018" name="pl3018"/>
            <p:cNvSpPr/>
            <p:nvPr/>
          </p:nvSpPr>
          <p:spPr>
            <a:xfrm>
              <a:off x="4964364" y="1809214"/>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019" name="pl3019"/>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0" name="pl3020"/>
            <p:cNvSpPr/>
            <p:nvPr/>
          </p:nvSpPr>
          <p:spPr>
            <a:xfrm>
              <a:off x="4964364" y="178955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021" name="pl3021"/>
            <p:cNvSpPr/>
            <p:nvPr/>
          </p:nvSpPr>
          <p:spPr>
            <a:xfrm>
              <a:off x="4964364" y="1863272"/>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022" name="pl3022"/>
            <p:cNvSpPr/>
            <p:nvPr/>
          </p:nvSpPr>
          <p:spPr>
            <a:xfrm>
              <a:off x="4964364" y="186818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023" name="pl3023"/>
            <p:cNvSpPr/>
            <p:nvPr/>
          </p:nvSpPr>
          <p:spPr>
            <a:xfrm>
              <a:off x="4964364" y="1848529"/>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024" name="pl3024"/>
            <p:cNvSpPr/>
            <p:nvPr/>
          </p:nvSpPr>
          <p:spPr>
            <a:xfrm>
              <a:off x="4964364" y="1735498"/>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025" name="pl3025"/>
            <p:cNvSpPr/>
            <p:nvPr/>
          </p:nvSpPr>
          <p:spPr>
            <a:xfrm>
              <a:off x="4964364"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6" name="pl3026"/>
            <p:cNvSpPr/>
            <p:nvPr/>
          </p:nvSpPr>
          <p:spPr>
            <a:xfrm>
              <a:off x="4964364" y="1863272"/>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027" name="pl3027"/>
            <p:cNvSpPr/>
            <p:nvPr/>
          </p:nvSpPr>
          <p:spPr>
            <a:xfrm>
              <a:off x="4964364" y="1873101"/>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028" name="pl3028"/>
            <p:cNvSpPr/>
            <p:nvPr/>
          </p:nvSpPr>
          <p:spPr>
            <a:xfrm>
              <a:off x="4964364" y="178955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029" name="pl3029"/>
            <p:cNvSpPr/>
            <p:nvPr/>
          </p:nvSpPr>
          <p:spPr>
            <a:xfrm>
              <a:off x="4964364"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0" name="pl3030"/>
            <p:cNvSpPr/>
            <p:nvPr/>
          </p:nvSpPr>
          <p:spPr>
            <a:xfrm>
              <a:off x="4964364" y="1823957"/>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031" name="pl3031"/>
            <p:cNvSpPr/>
            <p:nvPr/>
          </p:nvSpPr>
          <p:spPr>
            <a:xfrm>
              <a:off x="4964364" y="175515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032" name="pl3032"/>
            <p:cNvSpPr/>
            <p:nvPr/>
          </p:nvSpPr>
          <p:spPr>
            <a:xfrm>
              <a:off x="4964364" y="1809214"/>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033" name="pl3033"/>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4" name="pl3034"/>
            <p:cNvSpPr/>
            <p:nvPr/>
          </p:nvSpPr>
          <p:spPr>
            <a:xfrm>
              <a:off x="4964364" y="184361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035" name="pl3035"/>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6" name="pl3036"/>
            <p:cNvSpPr/>
            <p:nvPr/>
          </p:nvSpPr>
          <p:spPr>
            <a:xfrm>
              <a:off x="4964364" y="182887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037" name="pl3037"/>
            <p:cNvSpPr/>
            <p:nvPr/>
          </p:nvSpPr>
          <p:spPr>
            <a:xfrm>
              <a:off x="4964364" y="1799385"/>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038" name="pl3038"/>
            <p:cNvSpPr/>
            <p:nvPr/>
          </p:nvSpPr>
          <p:spPr>
            <a:xfrm>
              <a:off x="4964364" y="176498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039" name="pl3039"/>
            <p:cNvSpPr/>
            <p:nvPr/>
          </p:nvSpPr>
          <p:spPr>
            <a:xfrm>
              <a:off x="4964364" y="185344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040" name="pl3040"/>
            <p:cNvSpPr/>
            <p:nvPr/>
          </p:nvSpPr>
          <p:spPr>
            <a:xfrm>
              <a:off x="4964364" y="176498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041" name="pl3041"/>
            <p:cNvSpPr/>
            <p:nvPr/>
          </p:nvSpPr>
          <p:spPr>
            <a:xfrm>
              <a:off x="4964364" y="185344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042" name="pl3042"/>
            <p:cNvSpPr/>
            <p:nvPr/>
          </p:nvSpPr>
          <p:spPr>
            <a:xfrm>
              <a:off x="4964364" y="1710926"/>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043" name="pl3043"/>
            <p:cNvSpPr/>
            <p:nvPr/>
          </p:nvSpPr>
          <p:spPr>
            <a:xfrm>
              <a:off x="4964364" y="185344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044" name="pl3044"/>
            <p:cNvSpPr/>
            <p:nvPr/>
          </p:nvSpPr>
          <p:spPr>
            <a:xfrm>
              <a:off x="4964364" y="185344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045" name="pl3045"/>
            <p:cNvSpPr/>
            <p:nvPr/>
          </p:nvSpPr>
          <p:spPr>
            <a:xfrm>
              <a:off x="4964364" y="185835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046" name="pl3046"/>
            <p:cNvSpPr/>
            <p:nvPr/>
          </p:nvSpPr>
          <p:spPr>
            <a:xfrm>
              <a:off x="4964364" y="180430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047" name="pl3047"/>
            <p:cNvSpPr/>
            <p:nvPr/>
          </p:nvSpPr>
          <p:spPr>
            <a:xfrm>
              <a:off x="4964364" y="185835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8" name="pl3048"/>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9" name="pl3049"/>
            <p:cNvSpPr/>
            <p:nvPr/>
          </p:nvSpPr>
          <p:spPr>
            <a:xfrm>
              <a:off x="4964364" y="186818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0" name="pl3050"/>
            <p:cNvSpPr/>
            <p:nvPr/>
          </p:nvSpPr>
          <p:spPr>
            <a:xfrm>
              <a:off x="4964364" y="1873101"/>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051" name="pl3051"/>
            <p:cNvSpPr/>
            <p:nvPr/>
          </p:nvSpPr>
          <p:spPr>
            <a:xfrm>
              <a:off x="4964364" y="186818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052" name="pl3052"/>
            <p:cNvSpPr/>
            <p:nvPr/>
          </p:nvSpPr>
          <p:spPr>
            <a:xfrm>
              <a:off x="4964364" y="182887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053" name="pl3053"/>
            <p:cNvSpPr/>
            <p:nvPr/>
          </p:nvSpPr>
          <p:spPr>
            <a:xfrm>
              <a:off x="4964364" y="177972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054" name="pl3054"/>
            <p:cNvSpPr/>
            <p:nvPr/>
          </p:nvSpPr>
          <p:spPr>
            <a:xfrm>
              <a:off x="4964364" y="1735498"/>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055" name="pl3055"/>
            <p:cNvSpPr/>
            <p:nvPr/>
          </p:nvSpPr>
          <p:spPr>
            <a:xfrm>
              <a:off x="4964364"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056" name="pl3056"/>
            <p:cNvSpPr/>
            <p:nvPr/>
          </p:nvSpPr>
          <p:spPr>
            <a:xfrm>
              <a:off x="4964364"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40651" cap="flat">
              <a:solidFill>
                <a:srgbClr val="000000">
                  <a:alpha val="100000"/>
                </a:srgbClr>
              </a:solidFill>
              <a:prstDash val="solid"/>
              <a:round/>
            </a:ln>
          </p:spPr>
          <p:txBody>
            <a:bodyPr/>
            <a:lstStyle/>
            <a:p/>
          </p:txBody>
        </p:sp>
        <p:sp>
          <p:nvSpPr>
            <p:cNvPr id="3057" name="pl3057"/>
            <p:cNvSpPr/>
            <p:nvPr/>
          </p:nvSpPr>
          <p:spPr>
            <a:xfrm>
              <a:off x="4964364"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A3A500">
                  <a:alpha val="100000"/>
                </a:srgbClr>
              </a:solidFill>
              <a:prstDash val="solid"/>
              <a:round/>
            </a:ln>
          </p:spPr>
          <p:txBody>
            <a:bodyPr/>
            <a:lstStyle/>
            <a:p/>
          </p:txBody>
        </p:sp>
        <p:sp>
          <p:nvSpPr>
            <p:cNvPr id="3058" name="pl3058"/>
            <p:cNvSpPr/>
            <p:nvPr/>
          </p:nvSpPr>
          <p:spPr>
            <a:xfrm>
              <a:off x="4919522"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59" name="tx3059"/>
            <p:cNvSpPr/>
            <p:nvPr/>
          </p:nvSpPr>
          <p:spPr>
            <a:xfrm>
              <a:off x="4934219" y="170982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060" name="tx3060"/>
            <p:cNvSpPr/>
            <p:nvPr/>
          </p:nvSpPr>
          <p:spPr>
            <a:xfrm>
              <a:off x="5113588" y="170982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061" name="tx3061"/>
            <p:cNvSpPr/>
            <p:nvPr/>
          </p:nvSpPr>
          <p:spPr>
            <a:xfrm>
              <a:off x="5292958" y="170491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062" name="tx3062"/>
            <p:cNvSpPr/>
            <p:nvPr/>
          </p:nvSpPr>
          <p:spPr>
            <a:xfrm>
              <a:off x="5472327" y="169540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63" name="tx3063"/>
            <p:cNvSpPr/>
            <p:nvPr/>
          </p:nvSpPr>
          <p:spPr>
            <a:xfrm>
              <a:off x="5651696" y="169862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064" name="tx3064"/>
            <p:cNvSpPr/>
            <p:nvPr/>
          </p:nvSpPr>
          <p:spPr>
            <a:xfrm>
              <a:off x="5831065"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65" name="rc3065"/>
            <p:cNvSpPr/>
            <p:nvPr/>
          </p:nvSpPr>
          <p:spPr>
            <a:xfrm>
              <a:off x="4919522" y="2179176"/>
              <a:ext cx="986530" cy="367596"/>
            </a:xfrm>
            <a:prstGeom prst="rect">
              <a:avLst/>
            </a:prstGeom>
            <a:solidFill>
              <a:srgbClr val="EBEBEB">
                <a:alpha val="100000"/>
              </a:srgbClr>
            </a:solidFill>
          </p:spPr>
          <p:txBody>
            <a:bodyPr/>
            <a:lstStyle/>
            <a:p/>
          </p:txBody>
        </p:sp>
        <p:sp>
          <p:nvSpPr>
            <p:cNvPr id="3066" name="pl3066"/>
            <p:cNvSpPr/>
            <p:nvPr/>
          </p:nvSpPr>
          <p:spPr>
            <a:xfrm>
              <a:off x="4919522" y="246863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67" name="pl3067"/>
            <p:cNvSpPr/>
            <p:nvPr/>
          </p:nvSpPr>
          <p:spPr>
            <a:xfrm>
              <a:off x="4919522" y="23457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68" name="pl3068"/>
            <p:cNvSpPr/>
            <p:nvPr/>
          </p:nvSpPr>
          <p:spPr>
            <a:xfrm>
              <a:off x="4919522" y="22229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69" name="pl3069"/>
            <p:cNvSpPr/>
            <p:nvPr/>
          </p:nvSpPr>
          <p:spPr>
            <a:xfrm>
              <a:off x="505404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0" name="pl3070"/>
            <p:cNvSpPr/>
            <p:nvPr/>
          </p:nvSpPr>
          <p:spPr>
            <a:xfrm>
              <a:off x="523341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1" name="pl3071"/>
            <p:cNvSpPr/>
            <p:nvPr/>
          </p:nvSpPr>
          <p:spPr>
            <a:xfrm>
              <a:off x="54127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2" name="pl3072"/>
            <p:cNvSpPr/>
            <p:nvPr/>
          </p:nvSpPr>
          <p:spPr>
            <a:xfrm>
              <a:off x="559215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3" name="pl3073"/>
            <p:cNvSpPr/>
            <p:nvPr/>
          </p:nvSpPr>
          <p:spPr>
            <a:xfrm>
              <a:off x="577152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4" name="pl3074"/>
            <p:cNvSpPr/>
            <p:nvPr/>
          </p:nvSpPr>
          <p:spPr>
            <a:xfrm>
              <a:off x="4919522"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75" name="pl3075"/>
            <p:cNvSpPr/>
            <p:nvPr/>
          </p:nvSpPr>
          <p:spPr>
            <a:xfrm>
              <a:off x="4919522" y="24072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76" name="pl3076"/>
            <p:cNvSpPr/>
            <p:nvPr/>
          </p:nvSpPr>
          <p:spPr>
            <a:xfrm>
              <a:off x="4919522" y="22843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77" name="pl3077"/>
            <p:cNvSpPr/>
            <p:nvPr/>
          </p:nvSpPr>
          <p:spPr>
            <a:xfrm>
              <a:off x="49643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78" name="pl3078"/>
            <p:cNvSpPr/>
            <p:nvPr/>
          </p:nvSpPr>
          <p:spPr>
            <a:xfrm>
              <a:off x="51437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79" name="pl3079"/>
            <p:cNvSpPr/>
            <p:nvPr/>
          </p:nvSpPr>
          <p:spPr>
            <a:xfrm>
              <a:off x="53231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0" name="pl3080"/>
            <p:cNvSpPr/>
            <p:nvPr/>
          </p:nvSpPr>
          <p:spPr>
            <a:xfrm>
              <a:off x="55024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1" name="pl3081"/>
            <p:cNvSpPr/>
            <p:nvPr/>
          </p:nvSpPr>
          <p:spPr>
            <a:xfrm>
              <a:off x="56818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2" name="pl3082"/>
            <p:cNvSpPr/>
            <p:nvPr/>
          </p:nvSpPr>
          <p:spPr>
            <a:xfrm>
              <a:off x="58612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3" name="pl3083"/>
            <p:cNvSpPr/>
            <p:nvPr/>
          </p:nvSpPr>
          <p:spPr>
            <a:xfrm>
              <a:off x="4964364"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084" name="pl3084"/>
            <p:cNvSpPr/>
            <p:nvPr/>
          </p:nvSpPr>
          <p:spPr>
            <a:xfrm>
              <a:off x="4964364"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40651" cap="flat">
              <a:solidFill>
                <a:srgbClr val="BEBEBE">
                  <a:alpha val="69803"/>
                </a:srgbClr>
              </a:solidFill>
              <a:prstDash val="solid"/>
              <a:round/>
            </a:ln>
          </p:spPr>
          <p:txBody>
            <a:bodyPr/>
            <a:lstStyle/>
            <a:p/>
          </p:txBody>
        </p:sp>
        <p:sp>
          <p:nvSpPr>
            <p:cNvPr id="3085" name="pl3085"/>
            <p:cNvSpPr/>
            <p:nvPr/>
          </p:nvSpPr>
          <p:spPr>
            <a:xfrm>
              <a:off x="4964364" y="2525149"/>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086" name="pl3086"/>
            <p:cNvSpPr/>
            <p:nvPr/>
          </p:nvSpPr>
          <p:spPr>
            <a:xfrm>
              <a:off x="4964364" y="245634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087" name="pl3087"/>
            <p:cNvSpPr/>
            <p:nvPr/>
          </p:nvSpPr>
          <p:spPr>
            <a:xfrm>
              <a:off x="4964364" y="2461262"/>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088" name="pl3088"/>
            <p:cNvSpPr/>
            <p:nvPr/>
          </p:nvSpPr>
          <p:spPr>
            <a:xfrm>
              <a:off x="4964364"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089" name="pl3089"/>
            <p:cNvSpPr/>
            <p:nvPr/>
          </p:nvSpPr>
          <p:spPr>
            <a:xfrm>
              <a:off x="4964364" y="249074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090" name="pl3090"/>
            <p:cNvSpPr/>
            <p:nvPr/>
          </p:nvSpPr>
          <p:spPr>
            <a:xfrm>
              <a:off x="4964364" y="244160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091" name="pl3091"/>
            <p:cNvSpPr/>
            <p:nvPr/>
          </p:nvSpPr>
          <p:spPr>
            <a:xfrm>
              <a:off x="4964364" y="247109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092" name="pl3092"/>
            <p:cNvSpPr/>
            <p:nvPr/>
          </p:nvSpPr>
          <p:spPr>
            <a:xfrm>
              <a:off x="4964364" y="247109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093" name="pl3093"/>
            <p:cNvSpPr/>
            <p:nvPr/>
          </p:nvSpPr>
          <p:spPr>
            <a:xfrm>
              <a:off x="4964364"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094" name="pl3094"/>
            <p:cNvSpPr/>
            <p:nvPr/>
          </p:nvSpPr>
          <p:spPr>
            <a:xfrm>
              <a:off x="4964364" y="2525149"/>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095" name="pl3095"/>
            <p:cNvSpPr/>
            <p:nvPr/>
          </p:nvSpPr>
          <p:spPr>
            <a:xfrm>
              <a:off x="4964364" y="2510406"/>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096" name="pl3096"/>
            <p:cNvSpPr/>
            <p:nvPr/>
          </p:nvSpPr>
          <p:spPr>
            <a:xfrm>
              <a:off x="4964364" y="2426861"/>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097" name="pl3097"/>
            <p:cNvSpPr/>
            <p:nvPr/>
          </p:nvSpPr>
          <p:spPr>
            <a:xfrm>
              <a:off x="4964364" y="2510406"/>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098" name="pl3098"/>
            <p:cNvSpPr/>
            <p:nvPr/>
          </p:nvSpPr>
          <p:spPr>
            <a:xfrm>
              <a:off x="4964364" y="231874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099" name="pl3099"/>
            <p:cNvSpPr/>
            <p:nvPr/>
          </p:nvSpPr>
          <p:spPr>
            <a:xfrm>
              <a:off x="4964364" y="245634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100" name="pl3100"/>
            <p:cNvSpPr/>
            <p:nvPr/>
          </p:nvSpPr>
          <p:spPr>
            <a:xfrm>
              <a:off x="4964364" y="249074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101" name="pl3101"/>
            <p:cNvSpPr/>
            <p:nvPr/>
          </p:nvSpPr>
          <p:spPr>
            <a:xfrm>
              <a:off x="4964364"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102" name="pl3102"/>
            <p:cNvSpPr/>
            <p:nvPr/>
          </p:nvSpPr>
          <p:spPr>
            <a:xfrm>
              <a:off x="4964364"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103" name="pl3103"/>
            <p:cNvSpPr/>
            <p:nvPr/>
          </p:nvSpPr>
          <p:spPr>
            <a:xfrm>
              <a:off x="4964364"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104" name="pl3104"/>
            <p:cNvSpPr/>
            <p:nvPr/>
          </p:nvSpPr>
          <p:spPr>
            <a:xfrm>
              <a:off x="4964364"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105" name="pl3105"/>
            <p:cNvSpPr/>
            <p:nvPr/>
          </p:nvSpPr>
          <p:spPr>
            <a:xfrm>
              <a:off x="4964364"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106" name="pl3106"/>
            <p:cNvSpPr/>
            <p:nvPr/>
          </p:nvSpPr>
          <p:spPr>
            <a:xfrm>
              <a:off x="4964364"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107" name="pl3107"/>
            <p:cNvSpPr/>
            <p:nvPr/>
          </p:nvSpPr>
          <p:spPr>
            <a:xfrm>
              <a:off x="4964364"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108" name="pl3108"/>
            <p:cNvSpPr/>
            <p:nvPr/>
          </p:nvSpPr>
          <p:spPr>
            <a:xfrm>
              <a:off x="4964364"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109" name="pl3109"/>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0" name="pl3110"/>
            <p:cNvSpPr/>
            <p:nvPr/>
          </p:nvSpPr>
          <p:spPr>
            <a:xfrm>
              <a:off x="4964364" y="244160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111" name="pl3111"/>
            <p:cNvSpPr/>
            <p:nvPr/>
          </p:nvSpPr>
          <p:spPr>
            <a:xfrm>
              <a:off x="4964364" y="251532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112" name="pl3112"/>
            <p:cNvSpPr/>
            <p:nvPr/>
          </p:nvSpPr>
          <p:spPr>
            <a:xfrm>
              <a:off x="4964364" y="252023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113" name="pl3113"/>
            <p:cNvSpPr/>
            <p:nvPr/>
          </p:nvSpPr>
          <p:spPr>
            <a:xfrm>
              <a:off x="4964364" y="2500577"/>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114" name="pl3114"/>
            <p:cNvSpPr/>
            <p:nvPr/>
          </p:nvSpPr>
          <p:spPr>
            <a:xfrm>
              <a:off x="4964364" y="2387546"/>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115" name="pl3115"/>
            <p:cNvSpPr/>
            <p:nvPr/>
          </p:nvSpPr>
          <p:spPr>
            <a:xfrm>
              <a:off x="4964364"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6" name="pl3116"/>
            <p:cNvSpPr/>
            <p:nvPr/>
          </p:nvSpPr>
          <p:spPr>
            <a:xfrm>
              <a:off x="4964364" y="251532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117" name="pl3117"/>
            <p:cNvSpPr/>
            <p:nvPr/>
          </p:nvSpPr>
          <p:spPr>
            <a:xfrm>
              <a:off x="4964364" y="2525149"/>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118" name="pl3118"/>
            <p:cNvSpPr/>
            <p:nvPr/>
          </p:nvSpPr>
          <p:spPr>
            <a:xfrm>
              <a:off x="4964364" y="244160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119" name="pl3119"/>
            <p:cNvSpPr/>
            <p:nvPr/>
          </p:nvSpPr>
          <p:spPr>
            <a:xfrm>
              <a:off x="4964364"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0" name="pl3120"/>
            <p:cNvSpPr/>
            <p:nvPr/>
          </p:nvSpPr>
          <p:spPr>
            <a:xfrm>
              <a:off x="4964364" y="2476005"/>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121" name="pl3121"/>
            <p:cNvSpPr/>
            <p:nvPr/>
          </p:nvSpPr>
          <p:spPr>
            <a:xfrm>
              <a:off x="4964364" y="240720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122" name="pl3122"/>
            <p:cNvSpPr/>
            <p:nvPr/>
          </p:nvSpPr>
          <p:spPr>
            <a:xfrm>
              <a:off x="4964364" y="2461262"/>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123" name="pl3123"/>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4" name="pl3124"/>
            <p:cNvSpPr/>
            <p:nvPr/>
          </p:nvSpPr>
          <p:spPr>
            <a:xfrm>
              <a:off x="4964364" y="249566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125" name="pl3125"/>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6" name="pl3126"/>
            <p:cNvSpPr/>
            <p:nvPr/>
          </p:nvSpPr>
          <p:spPr>
            <a:xfrm>
              <a:off x="4964364" y="248092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127" name="pl3127"/>
            <p:cNvSpPr/>
            <p:nvPr/>
          </p:nvSpPr>
          <p:spPr>
            <a:xfrm>
              <a:off x="4964364" y="2451433"/>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128" name="pl3128"/>
            <p:cNvSpPr/>
            <p:nvPr/>
          </p:nvSpPr>
          <p:spPr>
            <a:xfrm>
              <a:off x="4964364" y="241703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129" name="pl3129"/>
            <p:cNvSpPr/>
            <p:nvPr/>
          </p:nvSpPr>
          <p:spPr>
            <a:xfrm>
              <a:off x="4964364" y="250549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130" name="pl3130"/>
            <p:cNvSpPr/>
            <p:nvPr/>
          </p:nvSpPr>
          <p:spPr>
            <a:xfrm>
              <a:off x="4964364" y="241703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131" name="pl3131"/>
            <p:cNvSpPr/>
            <p:nvPr/>
          </p:nvSpPr>
          <p:spPr>
            <a:xfrm>
              <a:off x="4964364" y="250549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132" name="pl3132"/>
            <p:cNvSpPr/>
            <p:nvPr/>
          </p:nvSpPr>
          <p:spPr>
            <a:xfrm>
              <a:off x="4964364" y="2362974"/>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133" name="pl3133"/>
            <p:cNvSpPr/>
            <p:nvPr/>
          </p:nvSpPr>
          <p:spPr>
            <a:xfrm>
              <a:off x="4964364" y="250549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134" name="pl3134"/>
            <p:cNvSpPr/>
            <p:nvPr/>
          </p:nvSpPr>
          <p:spPr>
            <a:xfrm>
              <a:off x="4964364" y="250549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135" name="pl3135"/>
            <p:cNvSpPr/>
            <p:nvPr/>
          </p:nvSpPr>
          <p:spPr>
            <a:xfrm>
              <a:off x="4964364" y="2510406"/>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136" name="pl3136"/>
            <p:cNvSpPr/>
            <p:nvPr/>
          </p:nvSpPr>
          <p:spPr>
            <a:xfrm>
              <a:off x="4964364" y="245634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137" name="pl3137"/>
            <p:cNvSpPr/>
            <p:nvPr/>
          </p:nvSpPr>
          <p:spPr>
            <a:xfrm>
              <a:off x="4964364" y="2510406"/>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8" name="pl3138"/>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9" name="pl3139"/>
            <p:cNvSpPr/>
            <p:nvPr/>
          </p:nvSpPr>
          <p:spPr>
            <a:xfrm>
              <a:off x="4964364" y="252023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0" name="pl3140"/>
            <p:cNvSpPr/>
            <p:nvPr/>
          </p:nvSpPr>
          <p:spPr>
            <a:xfrm>
              <a:off x="4964364" y="2525149"/>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141" name="pl3141"/>
            <p:cNvSpPr/>
            <p:nvPr/>
          </p:nvSpPr>
          <p:spPr>
            <a:xfrm>
              <a:off x="4964364" y="252023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142" name="pl3142"/>
            <p:cNvSpPr/>
            <p:nvPr/>
          </p:nvSpPr>
          <p:spPr>
            <a:xfrm>
              <a:off x="4964364" y="248092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143" name="pl3143"/>
            <p:cNvSpPr/>
            <p:nvPr/>
          </p:nvSpPr>
          <p:spPr>
            <a:xfrm>
              <a:off x="4964364" y="243177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144" name="pl3144"/>
            <p:cNvSpPr/>
            <p:nvPr/>
          </p:nvSpPr>
          <p:spPr>
            <a:xfrm>
              <a:off x="4964364" y="2387546"/>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145" name="pl3145"/>
            <p:cNvSpPr/>
            <p:nvPr/>
          </p:nvSpPr>
          <p:spPr>
            <a:xfrm>
              <a:off x="4964364"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146" name="pl3146"/>
            <p:cNvSpPr/>
            <p:nvPr/>
          </p:nvSpPr>
          <p:spPr>
            <a:xfrm>
              <a:off x="4964364"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40651" cap="flat">
              <a:solidFill>
                <a:srgbClr val="000000">
                  <a:alpha val="100000"/>
                </a:srgbClr>
              </a:solidFill>
              <a:prstDash val="solid"/>
              <a:round/>
            </a:ln>
          </p:spPr>
          <p:txBody>
            <a:bodyPr/>
            <a:lstStyle/>
            <a:p/>
          </p:txBody>
        </p:sp>
        <p:sp>
          <p:nvSpPr>
            <p:cNvPr id="3147" name="pl3147"/>
            <p:cNvSpPr/>
            <p:nvPr/>
          </p:nvSpPr>
          <p:spPr>
            <a:xfrm>
              <a:off x="4964364"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00BA38">
                  <a:alpha val="100000"/>
                </a:srgbClr>
              </a:solidFill>
              <a:prstDash val="solid"/>
              <a:round/>
            </a:ln>
          </p:spPr>
          <p:txBody>
            <a:bodyPr/>
            <a:lstStyle/>
            <a:p/>
          </p:txBody>
        </p:sp>
        <p:sp>
          <p:nvSpPr>
            <p:cNvPr id="3148" name="pl3148"/>
            <p:cNvSpPr/>
            <p:nvPr/>
          </p:nvSpPr>
          <p:spPr>
            <a:xfrm>
              <a:off x="4919522"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49" name="tx3149"/>
            <p:cNvSpPr/>
            <p:nvPr/>
          </p:nvSpPr>
          <p:spPr>
            <a:xfrm>
              <a:off x="5472327"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0" name="tx3150"/>
            <p:cNvSpPr/>
            <p:nvPr/>
          </p:nvSpPr>
          <p:spPr>
            <a:xfrm>
              <a:off x="5651696"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1" name="tx3151"/>
            <p:cNvSpPr/>
            <p:nvPr/>
          </p:nvSpPr>
          <p:spPr>
            <a:xfrm>
              <a:off x="5831065"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2" name="tx3152"/>
            <p:cNvSpPr/>
            <p:nvPr/>
          </p:nvSpPr>
          <p:spPr>
            <a:xfrm>
              <a:off x="4934219" y="236187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153" name="tx3153"/>
            <p:cNvSpPr/>
            <p:nvPr/>
          </p:nvSpPr>
          <p:spPr>
            <a:xfrm>
              <a:off x="511358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4" name="tx3154"/>
            <p:cNvSpPr/>
            <p:nvPr/>
          </p:nvSpPr>
          <p:spPr>
            <a:xfrm>
              <a:off x="529295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5" name="rc3155"/>
            <p:cNvSpPr/>
            <p:nvPr/>
          </p:nvSpPr>
          <p:spPr>
            <a:xfrm>
              <a:off x="4919522" y="2831224"/>
              <a:ext cx="986530" cy="367596"/>
            </a:xfrm>
            <a:prstGeom prst="rect">
              <a:avLst/>
            </a:prstGeom>
            <a:solidFill>
              <a:srgbClr val="EBEBEB">
                <a:alpha val="100000"/>
              </a:srgbClr>
            </a:solidFill>
          </p:spPr>
          <p:txBody>
            <a:bodyPr/>
            <a:lstStyle/>
            <a:p/>
          </p:txBody>
        </p:sp>
        <p:sp>
          <p:nvSpPr>
            <p:cNvPr id="3156" name="pl3156"/>
            <p:cNvSpPr/>
            <p:nvPr/>
          </p:nvSpPr>
          <p:spPr>
            <a:xfrm>
              <a:off x="4919522" y="31206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57" name="pl3157"/>
            <p:cNvSpPr/>
            <p:nvPr/>
          </p:nvSpPr>
          <p:spPr>
            <a:xfrm>
              <a:off x="4919522" y="29978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58" name="pl3158"/>
            <p:cNvSpPr/>
            <p:nvPr/>
          </p:nvSpPr>
          <p:spPr>
            <a:xfrm>
              <a:off x="4919522" y="287496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59" name="pl3159"/>
            <p:cNvSpPr/>
            <p:nvPr/>
          </p:nvSpPr>
          <p:spPr>
            <a:xfrm>
              <a:off x="505404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0" name="pl3160"/>
            <p:cNvSpPr/>
            <p:nvPr/>
          </p:nvSpPr>
          <p:spPr>
            <a:xfrm>
              <a:off x="523341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1" name="pl3161"/>
            <p:cNvSpPr/>
            <p:nvPr/>
          </p:nvSpPr>
          <p:spPr>
            <a:xfrm>
              <a:off x="54127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2" name="pl3162"/>
            <p:cNvSpPr/>
            <p:nvPr/>
          </p:nvSpPr>
          <p:spPr>
            <a:xfrm>
              <a:off x="559215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3" name="pl3163"/>
            <p:cNvSpPr/>
            <p:nvPr/>
          </p:nvSpPr>
          <p:spPr>
            <a:xfrm>
              <a:off x="577152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4" name="pl3164"/>
            <p:cNvSpPr/>
            <p:nvPr/>
          </p:nvSpPr>
          <p:spPr>
            <a:xfrm>
              <a:off x="4919522"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65" name="pl3165"/>
            <p:cNvSpPr/>
            <p:nvPr/>
          </p:nvSpPr>
          <p:spPr>
            <a:xfrm>
              <a:off x="4919522" y="3059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66" name="pl3166"/>
            <p:cNvSpPr/>
            <p:nvPr/>
          </p:nvSpPr>
          <p:spPr>
            <a:xfrm>
              <a:off x="4919522" y="29363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67" name="pl3167"/>
            <p:cNvSpPr/>
            <p:nvPr/>
          </p:nvSpPr>
          <p:spPr>
            <a:xfrm>
              <a:off x="49643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8" name="pl3168"/>
            <p:cNvSpPr/>
            <p:nvPr/>
          </p:nvSpPr>
          <p:spPr>
            <a:xfrm>
              <a:off x="51437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9" name="pl3169"/>
            <p:cNvSpPr/>
            <p:nvPr/>
          </p:nvSpPr>
          <p:spPr>
            <a:xfrm>
              <a:off x="53231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0" name="pl3170"/>
            <p:cNvSpPr/>
            <p:nvPr/>
          </p:nvSpPr>
          <p:spPr>
            <a:xfrm>
              <a:off x="55024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1" name="pl3171"/>
            <p:cNvSpPr/>
            <p:nvPr/>
          </p:nvSpPr>
          <p:spPr>
            <a:xfrm>
              <a:off x="56818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2" name="pl3172"/>
            <p:cNvSpPr/>
            <p:nvPr/>
          </p:nvSpPr>
          <p:spPr>
            <a:xfrm>
              <a:off x="58612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3" name="pl3173"/>
            <p:cNvSpPr/>
            <p:nvPr/>
          </p:nvSpPr>
          <p:spPr>
            <a:xfrm>
              <a:off x="4964364"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174" name="pl3174"/>
            <p:cNvSpPr/>
            <p:nvPr/>
          </p:nvSpPr>
          <p:spPr>
            <a:xfrm>
              <a:off x="4964364"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40651" cap="flat">
              <a:solidFill>
                <a:srgbClr val="BEBEBE">
                  <a:alpha val="69803"/>
                </a:srgbClr>
              </a:solidFill>
              <a:prstDash val="solid"/>
              <a:round/>
            </a:ln>
          </p:spPr>
          <p:txBody>
            <a:bodyPr/>
            <a:lstStyle/>
            <a:p/>
          </p:txBody>
        </p:sp>
        <p:sp>
          <p:nvSpPr>
            <p:cNvPr id="3175" name="pl3175"/>
            <p:cNvSpPr/>
            <p:nvPr/>
          </p:nvSpPr>
          <p:spPr>
            <a:xfrm>
              <a:off x="4964364" y="3177197"/>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176" name="pl3176"/>
            <p:cNvSpPr/>
            <p:nvPr/>
          </p:nvSpPr>
          <p:spPr>
            <a:xfrm>
              <a:off x="4964364" y="3108396"/>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177" name="pl3177"/>
            <p:cNvSpPr/>
            <p:nvPr/>
          </p:nvSpPr>
          <p:spPr>
            <a:xfrm>
              <a:off x="4964364" y="3113310"/>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178" name="pl3178"/>
            <p:cNvSpPr/>
            <p:nvPr/>
          </p:nvSpPr>
          <p:spPr>
            <a:xfrm>
              <a:off x="4964364"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179" name="pl3179"/>
            <p:cNvSpPr/>
            <p:nvPr/>
          </p:nvSpPr>
          <p:spPr>
            <a:xfrm>
              <a:off x="4964364" y="3142797"/>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180" name="pl3180"/>
            <p:cNvSpPr/>
            <p:nvPr/>
          </p:nvSpPr>
          <p:spPr>
            <a:xfrm>
              <a:off x="4964364" y="3093653"/>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181" name="pl3181"/>
            <p:cNvSpPr/>
            <p:nvPr/>
          </p:nvSpPr>
          <p:spPr>
            <a:xfrm>
              <a:off x="4964364" y="3123139"/>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182" name="pl3182"/>
            <p:cNvSpPr/>
            <p:nvPr/>
          </p:nvSpPr>
          <p:spPr>
            <a:xfrm>
              <a:off x="4964364" y="3123139"/>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183" name="pl3183"/>
            <p:cNvSpPr/>
            <p:nvPr/>
          </p:nvSpPr>
          <p:spPr>
            <a:xfrm>
              <a:off x="4964364"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184" name="pl3184"/>
            <p:cNvSpPr/>
            <p:nvPr/>
          </p:nvSpPr>
          <p:spPr>
            <a:xfrm>
              <a:off x="4964364" y="3177197"/>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185" name="pl3185"/>
            <p:cNvSpPr/>
            <p:nvPr/>
          </p:nvSpPr>
          <p:spPr>
            <a:xfrm>
              <a:off x="4964364" y="3162454"/>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186" name="pl3186"/>
            <p:cNvSpPr/>
            <p:nvPr/>
          </p:nvSpPr>
          <p:spPr>
            <a:xfrm>
              <a:off x="4964364" y="3078909"/>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187" name="pl3187"/>
            <p:cNvSpPr/>
            <p:nvPr/>
          </p:nvSpPr>
          <p:spPr>
            <a:xfrm>
              <a:off x="4964364" y="3162454"/>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188" name="pl3188"/>
            <p:cNvSpPr/>
            <p:nvPr/>
          </p:nvSpPr>
          <p:spPr>
            <a:xfrm>
              <a:off x="4964364" y="2970793"/>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189" name="pl3189"/>
            <p:cNvSpPr/>
            <p:nvPr/>
          </p:nvSpPr>
          <p:spPr>
            <a:xfrm>
              <a:off x="4964364" y="3108396"/>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190" name="pl3190"/>
            <p:cNvSpPr/>
            <p:nvPr/>
          </p:nvSpPr>
          <p:spPr>
            <a:xfrm>
              <a:off x="4964364" y="3142797"/>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191" name="pl3191"/>
            <p:cNvSpPr/>
            <p:nvPr/>
          </p:nvSpPr>
          <p:spPr>
            <a:xfrm>
              <a:off x="4964364" y="3172283"/>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192" name="pl3192"/>
            <p:cNvSpPr/>
            <p:nvPr/>
          </p:nvSpPr>
          <p:spPr>
            <a:xfrm>
              <a:off x="4964364" y="3137882"/>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193" name="pl3193"/>
            <p:cNvSpPr/>
            <p:nvPr/>
          </p:nvSpPr>
          <p:spPr>
            <a:xfrm>
              <a:off x="4964364" y="3069081"/>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194" name="pl3194"/>
            <p:cNvSpPr/>
            <p:nvPr/>
          </p:nvSpPr>
          <p:spPr>
            <a:xfrm>
              <a:off x="4964364" y="3132968"/>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195" name="pl3195"/>
            <p:cNvSpPr/>
            <p:nvPr/>
          </p:nvSpPr>
          <p:spPr>
            <a:xfrm>
              <a:off x="4964364"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196" name="pl3196"/>
            <p:cNvSpPr/>
            <p:nvPr/>
          </p:nvSpPr>
          <p:spPr>
            <a:xfrm>
              <a:off x="4964364" y="3132968"/>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197" name="pl3197"/>
            <p:cNvSpPr/>
            <p:nvPr/>
          </p:nvSpPr>
          <p:spPr>
            <a:xfrm>
              <a:off x="4964364" y="3137882"/>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198" name="pl3198"/>
            <p:cNvSpPr/>
            <p:nvPr/>
          </p:nvSpPr>
          <p:spPr>
            <a:xfrm>
              <a:off x="4964364" y="3113310"/>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199" name="pl3199"/>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0" name="pl3200"/>
            <p:cNvSpPr/>
            <p:nvPr/>
          </p:nvSpPr>
          <p:spPr>
            <a:xfrm>
              <a:off x="4964364"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201" name="pl3201"/>
            <p:cNvSpPr/>
            <p:nvPr/>
          </p:nvSpPr>
          <p:spPr>
            <a:xfrm>
              <a:off x="4964364"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202" name="pl3202"/>
            <p:cNvSpPr/>
            <p:nvPr/>
          </p:nvSpPr>
          <p:spPr>
            <a:xfrm>
              <a:off x="4964364"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203" name="pl3203"/>
            <p:cNvSpPr/>
            <p:nvPr/>
          </p:nvSpPr>
          <p:spPr>
            <a:xfrm>
              <a:off x="4964364"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204" name="pl3204"/>
            <p:cNvSpPr/>
            <p:nvPr/>
          </p:nvSpPr>
          <p:spPr>
            <a:xfrm>
              <a:off x="4964364"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205" name="pl3205"/>
            <p:cNvSpPr/>
            <p:nvPr/>
          </p:nvSpPr>
          <p:spPr>
            <a:xfrm>
              <a:off x="4964364"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6" name="pl3206"/>
            <p:cNvSpPr/>
            <p:nvPr/>
          </p:nvSpPr>
          <p:spPr>
            <a:xfrm>
              <a:off x="4964364"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207" name="pl3207"/>
            <p:cNvSpPr/>
            <p:nvPr/>
          </p:nvSpPr>
          <p:spPr>
            <a:xfrm>
              <a:off x="4964364" y="3177197"/>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208" name="pl3208"/>
            <p:cNvSpPr/>
            <p:nvPr/>
          </p:nvSpPr>
          <p:spPr>
            <a:xfrm>
              <a:off x="4964364" y="3093653"/>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209" name="pl3209"/>
            <p:cNvSpPr/>
            <p:nvPr/>
          </p:nvSpPr>
          <p:spPr>
            <a:xfrm>
              <a:off x="4964364"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0" name="pl3210"/>
            <p:cNvSpPr/>
            <p:nvPr/>
          </p:nvSpPr>
          <p:spPr>
            <a:xfrm>
              <a:off x="4964364" y="3128053"/>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211" name="pl3211"/>
            <p:cNvSpPr/>
            <p:nvPr/>
          </p:nvSpPr>
          <p:spPr>
            <a:xfrm>
              <a:off x="4964364" y="3059252"/>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212" name="pl3212"/>
            <p:cNvSpPr/>
            <p:nvPr/>
          </p:nvSpPr>
          <p:spPr>
            <a:xfrm>
              <a:off x="4964364" y="3113310"/>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213" name="pl3213"/>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4" name="pl3214"/>
            <p:cNvSpPr/>
            <p:nvPr/>
          </p:nvSpPr>
          <p:spPr>
            <a:xfrm>
              <a:off x="4964364" y="3147711"/>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215" name="pl3215"/>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6" name="pl3216"/>
            <p:cNvSpPr/>
            <p:nvPr/>
          </p:nvSpPr>
          <p:spPr>
            <a:xfrm>
              <a:off x="4964364" y="3132968"/>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217" name="pl3217"/>
            <p:cNvSpPr/>
            <p:nvPr/>
          </p:nvSpPr>
          <p:spPr>
            <a:xfrm>
              <a:off x="4964364" y="3103481"/>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218" name="pl3218"/>
            <p:cNvSpPr/>
            <p:nvPr/>
          </p:nvSpPr>
          <p:spPr>
            <a:xfrm>
              <a:off x="4964364" y="3069081"/>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219" name="pl3219"/>
            <p:cNvSpPr/>
            <p:nvPr/>
          </p:nvSpPr>
          <p:spPr>
            <a:xfrm>
              <a:off x="4964364" y="3157540"/>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220" name="pl3220"/>
            <p:cNvSpPr/>
            <p:nvPr/>
          </p:nvSpPr>
          <p:spPr>
            <a:xfrm>
              <a:off x="4964364" y="3069081"/>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221" name="pl3221"/>
            <p:cNvSpPr/>
            <p:nvPr/>
          </p:nvSpPr>
          <p:spPr>
            <a:xfrm>
              <a:off x="4964364" y="3157540"/>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222" name="pl3222"/>
            <p:cNvSpPr/>
            <p:nvPr/>
          </p:nvSpPr>
          <p:spPr>
            <a:xfrm>
              <a:off x="4964364" y="3015022"/>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223" name="pl3223"/>
            <p:cNvSpPr/>
            <p:nvPr/>
          </p:nvSpPr>
          <p:spPr>
            <a:xfrm>
              <a:off x="4964364" y="3157540"/>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224" name="pl3224"/>
            <p:cNvSpPr/>
            <p:nvPr/>
          </p:nvSpPr>
          <p:spPr>
            <a:xfrm>
              <a:off x="4964364" y="3157540"/>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225" name="pl3225"/>
            <p:cNvSpPr/>
            <p:nvPr/>
          </p:nvSpPr>
          <p:spPr>
            <a:xfrm>
              <a:off x="4964364" y="3162454"/>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226" name="pl3226"/>
            <p:cNvSpPr/>
            <p:nvPr/>
          </p:nvSpPr>
          <p:spPr>
            <a:xfrm>
              <a:off x="4964364" y="3108396"/>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227" name="pl3227"/>
            <p:cNvSpPr/>
            <p:nvPr/>
          </p:nvSpPr>
          <p:spPr>
            <a:xfrm>
              <a:off x="4964364" y="3162454"/>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8" name="pl3228"/>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9" name="pl3229"/>
            <p:cNvSpPr/>
            <p:nvPr/>
          </p:nvSpPr>
          <p:spPr>
            <a:xfrm>
              <a:off x="4964364" y="3172283"/>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0" name="pl3230"/>
            <p:cNvSpPr/>
            <p:nvPr/>
          </p:nvSpPr>
          <p:spPr>
            <a:xfrm>
              <a:off x="4964364" y="3177197"/>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231" name="pl3231"/>
            <p:cNvSpPr/>
            <p:nvPr/>
          </p:nvSpPr>
          <p:spPr>
            <a:xfrm>
              <a:off x="4964364" y="3172283"/>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232" name="pl3232"/>
            <p:cNvSpPr/>
            <p:nvPr/>
          </p:nvSpPr>
          <p:spPr>
            <a:xfrm>
              <a:off x="4964364" y="3132968"/>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233" name="pl3233"/>
            <p:cNvSpPr/>
            <p:nvPr/>
          </p:nvSpPr>
          <p:spPr>
            <a:xfrm>
              <a:off x="4964364" y="3083824"/>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234" name="pl3234"/>
            <p:cNvSpPr/>
            <p:nvPr/>
          </p:nvSpPr>
          <p:spPr>
            <a:xfrm>
              <a:off x="4964364" y="3039594"/>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235" name="pl3235"/>
            <p:cNvSpPr/>
            <p:nvPr/>
          </p:nvSpPr>
          <p:spPr>
            <a:xfrm>
              <a:off x="4964364"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236" name="pl3236"/>
            <p:cNvSpPr/>
            <p:nvPr/>
          </p:nvSpPr>
          <p:spPr>
            <a:xfrm>
              <a:off x="4964364"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40651" cap="flat">
              <a:solidFill>
                <a:srgbClr val="000000">
                  <a:alpha val="100000"/>
                </a:srgbClr>
              </a:solidFill>
              <a:prstDash val="solid"/>
              <a:round/>
            </a:ln>
          </p:spPr>
          <p:txBody>
            <a:bodyPr/>
            <a:lstStyle/>
            <a:p/>
          </p:txBody>
        </p:sp>
        <p:sp>
          <p:nvSpPr>
            <p:cNvPr id="3237" name="pl3237"/>
            <p:cNvSpPr/>
            <p:nvPr/>
          </p:nvSpPr>
          <p:spPr>
            <a:xfrm>
              <a:off x="4964364"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00C0AF">
                  <a:alpha val="100000"/>
                </a:srgbClr>
              </a:solidFill>
              <a:prstDash val="solid"/>
              <a:round/>
            </a:ln>
          </p:spPr>
          <p:txBody>
            <a:bodyPr/>
            <a:lstStyle/>
            <a:p/>
          </p:txBody>
        </p:sp>
        <p:sp>
          <p:nvSpPr>
            <p:cNvPr id="3238" name="pl3238"/>
            <p:cNvSpPr/>
            <p:nvPr/>
          </p:nvSpPr>
          <p:spPr>
            <a:xfrm>
              <a:off x="4919522"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239" name="tx3239"/>
            <p:cNvSpPr/>
            <p:nvPr/>
          </p:nvSpPr>
          <p:spPr>
            <a:xfrm>
              <a:off x="4934219"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40" name="tx3240"/>
            <p:cNvSpPr/>
            <p:nvPr/>
          </p:nvSpPr>
          <p:spPr>
            <a:xfrm>
              <a:off x="5113588" y="3009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41" name="tx3241"/>
            <p:cNvSpPr/>
            <p:nvPr/>
          </p:nvSpPr>
          <p:spPr>
            <a:xfrm>
              <a:off x="5292958" y="29880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242" name="tx3242"/>
            <p:cNvSpPr/>
            <p:nvPr/>
          </p:nvSpPr>
          <p:spPr>
            <a:xfrm>
              <a:off x="5472327" y="300271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243" name="tx3243"/>
            <p:cNvSpPr/>
            <p:nvPr/>
          </p:nvSpPr>
          <p:spPr>
            <a:xfrm>
              <a:off x="5651696"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4" name="tx3244"/>
            <p:cNvSpPr/>
            <p:nvPr/>
          </p:nvSpPr>
          <p:spPr>
            <a:xfrm>
              <a:off x="5831065"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5" name="rc3245"/>
            <p:cNvSpPr/>
            <p:nvPr/>
          </p:nvSpPr>
          <p:spPr>
            <a:xfrm>
              <a:off x="4919522" y="3483272"/>
              <a:ext cx="986530" cy="367596"/>
            </a:xfrm>
            <a:prstGeom prst="rect">
              <a:avLst/>
            </a:prstGeom>
            <a:solidFill>
              <a:srgbClr val="EBEBEB">
                <a:alpha val="100000"/>
              </a:srgbClr>
            </a:solidFill>
          </p:spPr>
          <p:txBody>
            <a:bodyPr/>
            <a:lstStyle/>
            <a:p/>
          </p:txBody>
        </p:sp>
        <p:sp>
          <p:nvSpPr>
            <p:cNvPr id="3246" name="pl3246"/>
            <p:cNvSpPr/>
            <p:nvPr/>
          </p:nvSpPr>
          <p:spPr>
            <a:xfrm>
              <a:off x="4919522" y="37727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7" name="pl3247"/>
            <p:cNvSpPr/>
            <p:nvPr/>
          </p:nvSpPr>
          <p:spPr>
            <a:xfrm>
              <a:off x="4919522" y="36498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8" name="pl3248"/>
            <p:cNvSpPr/>
            <p:nvPr/>
          </p:nvSpPr>
          <p:spPr>
            <a:xfrm>
              <a:off x="4919522" y="352701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9" name="pl3249"/>
            <p:cNvSpPr/>
            <p:nvPr/>
          </p:nvSpPr>
          <p:spPr>
            <a:xfrm>
              <a:off x="505404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0" name="pl3250"/>
            <p:cNvSpPr/>
            <p:nvPr/>
          </p:nvSpPr>
          <p:spPr>
            <a:xfrm>
              <a:off x="523341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1" name="pl3251"/>
            <p:cNvSpPr/>
            <p:nvPr/>
          </p:nvSpPr>
          <p:spPr>
            <a:xfrm>
              <a:off x="54127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2" name="pl3252"/>
            <p:cNvSpPr/>
            <p:nvPr/>
          </p:nvSpPr>
          <p:spPr>
            <a:xfrm>
              <a:off x="559215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3" name="pl3253"/>
            <p:cNvSpPr/>
            <p:nvPr/>
          </p:nvSpPr>
          <p:spPr>
            <a:xfrm>
              <a:off x="577152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4" name="pl3254"/>
            <p:cNvSpPr/>
            <p:nvPr/>
          </p:nvSpPr>
          <p:spPr>
            <a:xfrm>
              <a:off x="4919522"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5" name="pl3255"/>
            <p:cNvSpPr/>
            <p:nvPr/>
          </p:nvSpPr>
          <p:spPr>
            <a:xfrm>
              <a:off x="4919522" y="37113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6" name="pl3256"/>
            <p:cNvSpPr/>
            <p:nvPr/>
          </p:nvSpPr>
          <p:spPr>
            <a:xfrm>
              <a:off x="4919522" y="358844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7" name="pl3257"/>
            <p:cNvSpPr/>
            <p:nvPr/>
          </p:nvSpPr>
          <p:spPr>
            <a:xfrm>
              <a:off x="49643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8" name="pl3258"/>
            <p:cNvSpPr/>
            <p:nvPr/>
          </p:nvSpPr>
          <p:spPr>
            <a:xfrm>
              <a:off x="51437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9" name="pl3259"/>
            <p:cNvSpPr/>
            <p:nvPr/>
          </p:nvSpPr>
          <p:spPr>
            <a:xfrm>
              <a:off x="53231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0" name="pl3260"/>
            <p:cNvSpPr/>
            <p:nvPr/>
          </p:nvSpPr>
          <p:spPr>
            <a:xfrm>
              <a:off x="55024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1" name="pl3261"/>
            <p:cNvSpPr/>
            <p:nvPr/>
          </p:nvSpPr>
          <p:spPr>
            <a:xfrm>
              <a:off x="56818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2" name="pl3262"/>
            <p:cNvSpPr/>
            <p:nvPr/>
          </p:nvSpPr>
          <p:spPr>
            <a:xfrm>
              <a:off x="58612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3" name="pl3263"/>
            <p:cNvSpPr/>
            <p:nvPr/>
          </p:nvSpPr>
          <p:spPr>
            <a:xfrm>
              <a:off x="4964364"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264" name="pl3264"/>
            <p:cNvSpPr/>
            <p:nvPr/>
          </p:nvSpPr>
          <p:spPr>
            <a:xfrm>
              <a:off x="4964364"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40651" cap="flat">
              <a:solidFill>
                <a:srgbClr val="BEBEBE">
                  <a:alpha val="69803"/>
                </a:srgbClr>
              </a:solidFill>
              <a:prstDash val="solid"/>
              <a:round/>
            </a:ln>
          </p:spPr>
          <p:txBody>
            <a:bodyPr/>
            <a:lstStyle/>
            <a:p/>
          </p:txBody>
        </p:sp>
        <p:sp>
          <p:nvSpPr>
            <p:cNvPr id="3265" name="pl3265"/>
            <p:cNvSpPr/>
            <p:nvPr/>
          </p:nvSpPr>
          <p:spPr>
            <a:xfrm>
              <a:off x="4964364" y="3829245"/>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266" name="pl3266"/>
            <p:cNvSpPr/>
            <p:nvPr/>
          </p:nvSpPr>
          <p:spPr>
            <a:xfrm>
              <a:off x="4964364" y="3760444"/>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267" name="pl3267"/>
            <p:cNvSpPr/>
            <p:nvPr/>
          </p:nvSpPr>
          <p:spPr>
            <a:xfrm>
              <a:off x="4964364" y="3765358"/>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268" name="pl3268"/>
            <p:cNvSpPr/>
            <p:nvPr/>
          </p:nvSpPr>
          <p:spPr>
            <a:xfrm>
              <a:off x="4964364"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269" name="pl3269"/>
            <p:cNvSpPr/>
            <p:nvPr/>
          </p:nvSpPr>
          <p:spPr>
            <a:xfrm>
              <a:off x="4964364" y="3794845"/>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270" name="pl3270"/>
            <p:cNvSpPr/>
            <p:nvPr/>
          </p:nvSpPr>
          <p:spPr>
            <a:xfrm>
              <a:off x="4964364" y="3745701"/>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271" name="pl3271"/>
            <p:cNvSpPr/>
            <p:nvPr/>
          </p:nvSpPr>
          <p:spPr>
            <a:xfrm>
              <a:off x="4964364" y="3775187"/>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272" name="pl3272"/>
            <p:cNvSpPr/>
            <p:nvPr/>
          </p:nvSpPr>
          <p:spPr>
            <a:xfrm>
              <a:off x="4964364" y="3775187"/>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273" name="pl3273"/>
            <p:cNvSpPr/>
            <p:nvPr/>
          </p:nvSpPr>
          <p:spPr>
            <a:xfrm>
              <a:off x="4964364"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274" name="pl3274"/>
            <p:cNvSpPr/>
            <p:nvPr/>
          </p:nvSpPr>
          <p:spPr>
            <a:xfrm>
              <a:off x="4964364" y="3829245"/>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275" name="pl3275"/>
            <p:cNvSpPr/>
            <p:nvPr/>
          </p:nvSpPr>
          <p:spPr>
            <a:xfrm>
              <a:off x="4964364" y="3814502"/>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276" name="pl3276"/>
            <p:cNvSpPr/>
            <p:nvPr/>
          </p:nvSpPr>
          <p:spPr>
            <a:xfrm>
              <a:off x="4964364" y="3730958"/>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277" name="pl3277"/>
            <p:cNvSpPr/>
            <p:nvPr/>
          </p:nvSpPr>
          <p:spPr>
            <a:xfrm>
              <a:off x="4964364" y="3814502"/>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278" name="pl3278"/>
            <p:cNvSpPr/>
            <p:nvPr/>
          </p:nvSpPr>
          <p:spPr>
            <a:xfrm>
              <a:off x="4964364" y="3622841"/>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279" name="pl3279"/>
            <p:cNvSpPr/>
            <p:nvPr/>
          </p:nvSpPr>
          <p:spPr>
            <a:xfrm>
              <a:off x="4964364" y="3760444"/>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280" name="pl3280"/>
            <p:cNvSpPr/>
            <p:nvPr/>
          </p:nvSpPr>
          <p:spPr>
            <a:xfrm>
              <a:off x="4964364" y="3794845"/>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281" name="pl3281"/>
            <p:cNvSpPr/>
            <p:nvPr/>
          </p:nvSpPr>
          <p:spPr>
            <a:xfrm>
              <a:off x="4964364" y="3824331"/>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282" name="pl3282"/>
            <p:cNvSpPr/>
            <p:nvPr/>
          </p:nvSpPr>
          <p:spPr>
            <a:xfrm>
              <a:off x="4964364" y="3789930"/>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283" name="pl3283"/>
            <p:cNvSpPr/>
            <p:nvPr/>
          </p:nvSpPr>
          <p:spPr>
            <a:xfrm>
              <a:off x="4964364" y="3721129"/>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284" name="pl3284"/>
            <p:cNvSpPr/>
            <p:nvPr/>
          </p:nvSpPr>
          <p:spPr>
            <a:xfrm>
              <a:off x="4964364" y="3785016"/>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285" name="pl3285"/>
            <p:cNvSpPr/>
            <p:nvPr/>
          </p:nvSpPr>
          <p:spPr>
            <a:xfrm>
              <a:off x="4964364"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286" name="pl3286"/>
            <p:cNvSpPr/>
            <p:nvPr/>
          </p:nvSpPr>
          <p:spPr>
            <a:xfrm>
              <a:off x="4964364" y="3785016"/>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287" name="pl3287"/>
            <p:cNvSpPr/>
            <p:nvPr/>
          </p:nvSpPr>
          <p:spPr>
            <a:xfrm>
              <a:off x="4964364" y="3789930"/>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288" name="pl3288"/>
            <p:cNvSpPr/>
            <p:nvPr/>
          </p:nvSpPr>
          <p:spPr>
            <a:xfrm>
              <a:off x="4964364" y="3765358"/>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289" name="pl3289"/>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0" name="pl3290"/>
            <p:cNvSpPr/>
            <p:nvPr/>
          </p:nvSpPr>
          <p:spPr>
            <a:xfrm>
              <a:off x="4964364" y="3745701"/>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291" name="pl3291"/>
            <p:cNvSpPr/>
            <p:nvPr/>
          </p:nvSpPr>
          <p:spPr>
            <a:xfrm>
              <a:off x="4964364" y="3819417"/>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292" name="pl3292"/>
            <p:cNvSpPr/>
            <p:nvPr/>
          </p:nvSpPr>
          <p:spPr>
            <a:xfrm>
              <a:off x="4964364" y="3824331"/>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293" name="pl3293"/>
            <p:cNvSpPr/>
            <p:nvPr/>
          </p:nvSpPr>
          <p:spPr>
            <a:xfrm>
              <a:off x="4964364" y="3804674"/>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294" name="pl3294"/>
            <p:cNvSpPr/>
            <p:nvPr/>
          </p:nvSpPr>
          <p:spPr>
            <a:xfrm>
              <a:off x="4964364" y="3691642"/>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295" name="pl3295"/>
            <p:cNvSpPr/>
            <p:nvPr/>
          </p:nvSpPr>
          <p:spPr>
            <a:xfrm>
              <a:off x="4964364"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6" name="pl3296"/>
            <p:cNvSpPr/>
            <p:nvPr/>
          </p:nvSpPr>
          <p:spPr>
            <a:xfrm>
              <a:off x="4964364" y="3819417"/>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297" name="pl3297"/>
            <p:cNvSpPr/>
            <p:nvPr/>
          </p:nvSpPr>
          <p:spPr>
            <a:xfrm>
              <a:off x="4964364"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298" name="pl3298"/>
            <p:cNvSpPr/>
            <p:nvPr/>
          </p:nvSpPr>
          <p:spPr>
            <a:xfrm>
              <a:off x="4964364"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299" name="pl3299"/>
            <p:cNvSpPr/>
            <p:nvPr/>
          </p:nvSpPr>
          <p:spPr>
            <a:xfrm>
              <a:off x="4964364"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0" name="pl3300"/>
            <p:cNvSpPr/>
            <p:nvPr/>
          </p:nvSpPr>
          <p:spPr>
            <a:xfrm>
              <a:off x="4964364"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301" name="pl3301"/>
            <p:cNvSpPr/>
            <p:nvPr/>
          </p:nvSpPr>
          <p:spPr>
            <a:xfrm>
              <a:off x="4964364"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302" name="pl3302"/>
            <p:cNvSpPr/>
            <p:nvPr/>
          </p:nvSpPr>
          <p:spPr>
            <a:xfrm>
              <a:off x="4964364"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303" name="pl3303"/>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4" name="pl3304"/>
            <p:cNvSpPr/>
            <p:nvPr/>
          </p:nvSpPr>
          <p:spPr>
            <a:xfrm>
              <a:off x="4964364"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305" name="pl3305"/>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6" name="pl3306"/>
            <p:cNvSpPr/>
            <p:nvPr/>
          </p:nvSpPr>
          <p:spPr>
            <a:xfrm>
              <a:off x="4964364" y="3785016"/>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307" name="pl3307"/>
            <p:cNvSpPr/>
            <p:nvPr/>
          </p:nvSpPr>
          <p:spPr>
            <a:xfrm>
              <a:off x="4964364" y="3755530"/>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308" name="pl3308"/>
            <p:cNvSpPr/>
            <p:nvPr/>
          </p:nvSpPr>
          <p:spPr>
            <a:xfrm>
              <a:off x="4964364" y="3721129"/>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309" name="pl3309"/>
            <p:cNvSpPr/>
            <p:nvPr/>
          </p:nvSpPr>
          <p:spPr>
            <a:xfrm>
              <a:off x="4964364" y="3809588"/>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310" name="pl3310"/>
            <p:cNvSpPr/>
            <p:nvPr/>
          </p:nvSpPr>
          <p:spPr>
            <a:xfrm>
              <a:off x="4964364" y="3721129"/>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311" name="pl3311"/>
            <p:cNvSpPr/>
            <p:nvPr/>
          </p:nvSpPr>
          <p:spPr>
            <a:xfrm>
              <a:off x="4964364" y="3809588"/>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312" name="pl3312"/>
            <p:cNvSpPr/>
            <p:nvPr/>
          </p:nvSpPr>
          <p:spPr>
            <a:xfrm>
              <a:off x="4964364" y="3667070"/>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313" name="pl3313"/>
            <p:cNvSpPr/>
            <p:nvPr/>
          </p:nvSpPr>
          <p:spPr>
            <a:xfrm>
              <a:off x="4964364" y="3809588"/>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314" name="pl3314"/>
            <p:cNvSpPr/>
            <p:nvPr/>
          </p:nvSpPr>
          <p:spPr>
            <a:xfrm>
              <a:off x="4964364" y="3809588"/>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315" name="pl3315"/>
            <p:cNvSpPr/>
            <p:nvPr/>
          </p:nvSpPr>
          <p:spPr>
            <a:xfrm>
              <a:off x="4964364" y="3814502"/>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316" name="pl3316"/>
            <p:cNvSpPr/>
            <p:nvPr/>
          </p:nvSpPr>
          <p:spPr>
            <a:xfrm>
              <a:off x="4964364" y="3760444"/>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317" name="pl3317"/>
            <p:cNvSpPr/>
            <p:nvPr/>
          </p:nvSpPr>
          <p:spPr>
            <a:xfrm>
              <a:off x="4964364" y="3814502"/>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8" name="pl3318"/>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9" name="pl3319"/>
            <p:cNvSpPr/>
            <p:nvPr/>
          </p:nvSpPr>
          <p:spPr>
            <a:xfrm>
              <a:off x="4964364" y="3824331"/>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0" name="pl3320"/>
            <p:cNvSpPr/>
            <p:nvPr/>
          </p:nvSpPr>
          <p:spPr>
            <a:xfrm>
              <a:off x="4964364" y="3829245"/>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321" name="pl3321"/>
            <p:cNvSpPr/>
            <p:nvPr/>
          </p:nvSpPr>
          <p:spPr>
            <a:xfrm>
              <a:off x="4964364" y="3824331"/>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322" name="pl3322"/>
            <p:cNvSpPr/>
            <p:nvPr/>
          </p:nvSpPr>
          <p:spPr>
            <a:xfrm>
              <a:off x="4964364" y="3785016"/>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323" name="pl3323"/>
            <p:cNvSpPr/>
            <p:nvPr/>
          </p:nvSpPr>
          <p:spPr>
            <a:xfrm>
              <a:off x="4964364" y="3735872"/>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324" name="pl3324"/>
            <p:cNvSpPr/>
            <p:nvPr/>
          </p:nvSpPr>
          <p:spPr>
            <a:xfrm>
              <a:off x="4964364" y="3691642"/>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325" name="pl3325"/>
            <p:cNvSpPr/>
            <p:nvPr/>
          </p:nvSpPr>
          <p:spPr>
            <a:xfrm>
              <a:off x="4964364"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326" name="pl3326"/>
            <p:cNvSpPr/>
            <p:nvPr/>
          </p:nvSpPr>
          <p:spPr>
            <a:xfrm>
              <a:off x="4964364"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40651" cap="flat">
              <a:solidFill>
                <a:srgbClr val="000000">
                  <a:alpha val="100000"/>
                </a:srgbClr>
              </a:solidFill>
              <a:prstDash val="solid"/>
              <a:round/>
            </a:ln>
          </p:spPr>
          <p:txBody>
            <a:bodyPr/>
            <a:lstStyle/>
            <a:p/>
          </p:txBody>
        </p:sp>
        <p:sp>
          <p:nvSpPr>
            <p:cNvPr id="3327" name="pl3327"/>
            <p:cNvSpPr/>
            <p:nvPr/>
          </p:nvSpPr>
          <p:spPr>
            <a:xfrm>
              <a:off x="4964364"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00B0F6">
                  <a:alpha val="100000"/>
                </a:srgbClr>
              </a:solidFill>
              <a:prstDash val="solid"/>
              <a:round/>
            </a:ln>
          </p:spPr>
          <p:txBody>
            <a:bodyPr/>
            <a:lstStyle/>
            <a:p/>
          </p:txBody>
        </p:sp>
        <p:sp>
          <p:nvSpPr>
            <p:cNvPr id="3328" name="pl3328"/>
            <p:cNvSpPr/>
            <p:nvPr/>
          </p:nvSpPr>
          <p:spPr>
            <a:xfrm>
              <a:off x="4919522"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329" name="tx3329"/>
            <p:cNvSpPr/>
            <p:nvPr/>
          </p:nvSpPr>
          <p:spPr>
            <a:xfrm>
              <a:off x="4904074" y="355647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3330" name="tx3330"/>
            <p:cNvSpPr/>
            <p:nvPr/>
          </p:nvSpPr>
          <p:spPr>
            <a:xfrm>
              <a:off x="5083444" y="357127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3331" name="tx3331"/>
            <p:cNvSpPr/>
            <p:nvPr/>
          </p:nvSpPr>
          <p:spPr>
            <a:xfrm>
              <a:off x="5262813" y="359584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332" name="tx3332"/>
            <p:cNvSpPr/>
            <p:nvPr/>
          </p:nvSpPr>
          <p:spPr>
            <a:xfrm>
              <a:off x="5442182" y="35529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333" name="tx3333"/>
            <p:cNvSpPr/>
            <p:nvPr/>
          </p:nvSpPr>
          <p:spPr>
            <a:xfrm>
              <a:off x="5621551" y="35467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3334" name="tx3334"/>
            <p:cNvSpPr/>
            <p:nvPr/>
          </p:nvSpPr>
          <p:spPr>
            <a:xfrm>
              <a:off x="5800920" y="357618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3335" name="rc3335"/>
            <p:cNvSpPr/>
            <p:nvPr/>
          </p:nvSpPr>
          <p:spPr>
            <a:xfrm>
              <a:off x="4919522" y="4135320"/>
              <a:ext cx="986530" cy="367596"/>
            </a:xfrm>
            <a:prstGeom prst="rect">
              <a:avLst/>
            </a:prstGeom>
            <a:solidFill>
              <a:srgbClr val="EBEBEB">
                <a:alpha val="100000"/>
              </a:srgbClr>
            </a:solidFill>
          </p:spPr>
          <p:txBody>
            <a:bodyPr/>
            <a:lstStyle/>
            <a:p/>
          </p:txBody>
        </p:sp>
        <p:sp>
          <p:nvSpPr>
            <p:cNvPr id="3336" name="pl3336"/>
            <p:cNvSpPr/>
            <p:nvPr/>
          </p:nvSpPr>
          <p:spPr>
            <a:xfrm>
              <a:off x="4919522" y="44247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37" name="pl3337"/>
            <p:cNvSpPr/>
            <p:nvPr/>
          </p:nvSpPr>
          <p:spPr>
            <a:xfrm>
              <a:off x="4919522" y="43019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38" name="pl3338"/>
            <p:cNvSpPr/>
            <p:nvPr/>
          </p:nvSpPr>
          <p:spPr>
            <a:xfrm>
              <a:off x="4919522" y="41790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39" name="pl3339"/>
            <p:cNvSpPr/>
            <p:nvPr/>
          </p:nvSpPr>
          <p:spPr>
            <a:xfrm>
              <a:off x="505404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0" name="pl3340"/>
            <p:cNvSpPr/>
            <p:nvPr/>
          </p:nvSpPr>
          <p:spPr>
            <a:xfrm>
              <a:off x="523341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1" name="pl3341"/>
            <p:cNvSpPr/>
            <p:nvPr/>
          </p:nvSpPr>
          <p:spPr>
            <a:xfrm>
              <a:off x="54127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2" name="pl3342"/>
            <p:cNvSpPr/>
            <p:nvPr/>
          </p:nvSpPr>
          <p:spPr>
            <a:xfrm>
              <a:off x="559215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3" name="pl3343"/>
            <p:cNvSpPr/>
            <p:nvPr/>
          </p:nvSpPr>
          <p:spPr>
            <a:xfrm>
              <a:off x="577152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4" name="pl3344"/>
            <p:cNvSpPr/>
            <p:nvPr/>
          </p:nvSpPr>
          <p:spPr>
            <a:xfrm>
              <a:off x="4919522"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45" name="pl3345"/>
            <p:cNvSpPr/>
            <p:nvPr/>
          </p:nvSpPr>
          <p:spPr>
            <a:xfrm>
              <a:off x="4919522" y="43633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46" name="pl3346"/>
            <p:cNvSpPr/>
            <p:nvPr/>
          </p:nvSpPr>
          <p:spPr>
            <a:xfrm>
              <a:off x="4919522" y="4240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47" name="pl3347"/>
            <p:cNvSpPr/>
            <p:nvPr/>
          </p:nvSpPr>
          <p:spPr>
            <a:xfrm>
              <a:off x="49643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8" name="pl3348"/>
            <p:cNvSpPr/>
            <p:nvPr/>
          </p:nvSpPr>
          <p:spPr>
            <a:xfrm>
              <a:off x="51437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9" name="pl3349"/>
            <p:cNvSpPr/>
            <p:nvPr/>
          </p:nvSpPr>
          <p:spPr>
            <a:xfrm>
              <a:off x="53231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0" name="pl3350"/>
            <p:cNvSpPr/>
            <p:nvPr/>
          </p:nvSpPr>
          <p:spPr>
            <a:xfrm>
              <a:off x="55024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1" name="pl3351"/>
            <p:cNvSpPr/>
            <p:nvPr/>
          </p:nvSpPr>
          <p:spPr>
            <a:xfrm>
              <a:off x="56818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2" name="pl3352"/>
            <p:cNvSpPr/>
            <p:nvPr/>
          </p:nvSpPr>
          <p:spPr>
            <a:xfrm>
              <a:off x="58612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3" name="pl3353"/>
            <p:cNvSpPr/>
            <p:nvPr/>
          </p:nvSpPr>
          <p:spPr>
            <a:xfrm>
              <a:off x="4964364"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354" name="pl3354"/>
            <p:cNvSpPr/>
            <p:nvPr/>
          </p:nvSpPr>
          <p:spPr>
            <a:xfrm>
              <a:off x="4964364"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40651" cap="flat">
              <a:solidFill>
                <a:srgbClr val="BEBEBE">
                  <a:alpha val="69803"/>
                </a:srgbClr>
              </a:solidFill>
              <a:prstDash val="solid"/>
              <a:round/>
            </a:ln>
          </p:spPr>
          <p:txBody>
            <a:bodyPr/>
            <a:lstStyle/>
            <a:p/>
          </p:txBody>
        </p:sp>
        <p:sp>
          <p:nvSpPr>
            <p:cNvPr id="3355" name="pl3355"/>
            <p:cNvSpPr/>
            <p:nvPr/>
          </p:nvSpPr>
          <p:spPr>
            <a:xfrm>
              <a:off x="4964364" y="4481294"/>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356" name="pl3356"/>
            <p:cNvSpPr/>
            <p:nvPr/>
          </p:nvSpPr>
          <p:spPr>
            <a:xfrm>
              <a:off x="4964364" y="441249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357" name="pl3357"/>
            <p:cNvSpPr/>
            <p:nvPr/>
          </p:nvSpPr>
          <p:spPr>
            <a:xfrm>
              <a:off x="4964364" y="441740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358" name="pl3358"/>
            <p:cNvSpPr/>
            <p:nvPr/>
          </p:nvSpPr>
          <p:spPr>
            <a:xfrm>
              <a:off x="4964364"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359" name="pl3359"/>
            <p:cNvSpPr/>
            <p:nvPr/>
          </p:nvSpPr>
          <p:spPr>
            <a:xfrm>
              <a:off x="4964364" y="4446893"/>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360" name="pl3360"/>
            <p:cNvSpPr/>
            <p:nvPr/>
          </p:nvSpPr>
          <p:spPr>
            <a:xfrm>
              <a:off x="4964364" y="4397749"/>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361" name="pl3361"/>
            <p:cNvSpPr/>
            <p:nvPr/>
          </p:nvSpPr>
          <p:spPr>
            <a:xfrm>
              <a:off x="4964364" y="442723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362" name="pl3362"/>
            <p:cNvSpPr/>
            <p:nvPr/>
          </p:nvSpPr>
          <p:spPr>
            <a:xfrm>
              <a:off x="4964364" y="442723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363" name="pl3363"/>
            <p:cNvSpPr/>
            <p:nvPr/>
          </p:nvSpPr>
          <p:spPr>
            <a:xfrm>
              <a:off x="4964364"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364" name="pl3364"/>
            <p:cNvSpPr/>
            <p:nvPr/>
          </p:nvSpPr>
          <p:spPr>
            <a:xfrm>
              <a:off x="4964364" y="4481294"/>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365" name="pl3365"/>
            <p:cNvSpPr/>
            <p:nvPr/>
          </p:nvSpPr>
          <p:spPr>
            <a:xfrm>
              <a:off x="4964364" y="446655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366" name="pl3366"/>
            <p:cNvSpPr/>
            <p:nvPr/>
          </p:nvSpPr>
          <p:spPr>
            <a:xfrm>
              <a:off x="4964364" y="4383006"/>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367" name="pl3367"/>
            <p:cNvSpPr/>
            <p:nvPr/>
          </p:nvSpPr>
          <p:spPr>
            <a:xfrm>
              <a:off x="4964364" y="446655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368" name="pl3368"/>
            <p:cNvSpPr/>
            <p:nvPr/>
          </p:nvSpPr>
          <p:spPr>
            <a:xfrm>
              <a:off x="4964364" y="427488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369" name="pl3369"/>
            <p:cNvSpPr/>
            <p:nvPr/>
          </p:nvSpPr>
          <p:spPr>
            <a:xfrm>
              <a:off x="4964364" y="441249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370" name="pl3370"/>
            <p:cNvSpPr/>
            <p:nvPr/>
          </p:nvSpPr>
          <p:spPr>
            <a:xfrm>
              <a:off x="4964364" y="4446893"/>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371" name="pl3371"/>
            <p:cNvSpPr/>
            <p:nvPr/>
          </p:nvSpPr>
          <p:spPr>
            <a:xfrm>
              <a:off x="4964364" y="447637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372" name="pl3372"/>
            <p:cNvSpPr/>
            <p:nvPr/>
          </p:nvSpPr>
          <p:spPr>
            <a:xfrm>
              <a:off x="4964364" y="444197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373" name="pl3373"/>
            <p:cNvSpPr/>
            <p:nvPr/>
          </p:nvSpPr>
          <p:spPr>
            <a:xfrm>
              <a:off x="4964364" y="4373177"/>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374" name="pl3374"/>
            <p:cNvSpPr/>
            <p:nvPr/>
          </p:nvSpPr>
          <p:spPr>
            <a:xfrm>
              <a:off x="4964364" y="443706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375" name="pl3375"/>
            <p:cNvSpPr/>
            <p:nvPr/>
          </p:nvSpPr>
          <p:spPr>
            <a:xfrm>
              <a:off x="4964364"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376" name="pl3376"/>
            <p:cNvSpPr/>
            <p:nvPr/>
          </p:nvSpPr>
          <p:spPr>
            <a:xfrm>
              <a:off x="4964364" y="443706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377" name="pl3377"/>
            <p:cNvSpPr/>
            <p:nvPr/>
          </p:nvSpPr>
          <p:spPr>
            <a:xfrm>
              <a:off x="4964364" y="444197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378" name="pl3378"/>
            <p:cNvSpPr/>
            <p:nvPr/>
          </p:nvSpPr>
          <p:spPr>
            <a:xfrm>
              <a:off x="4964364" y="441740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379" name="pl3379"/>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0" name="pl3380"/>
            <p:cNvSpPr/>
            <p:nvPr/>
          </p:nvSpPr>
          <p:spPr>
            <a:xfrm>
              <a:off x="4964364" y="4397749"/>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381" name="pl3381"/>
            <p:cNvSpPr/>
            <p:nvPr/>
          </p:nvSpPr>
          <p:spPr>
            <a:xfrm>
              <a:off x="4964364" y="4471465"/>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382" name="pl3382"/>
            <p:cNvSpPr/>
            <p:nvPr/>
          </p:nvSpPr>
          <p:spPr>
            <a:xfrm>
              <a:off x="4964364" y="447637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383" name="pl3383"/>
            <p:cNvSpPr/>
            <p:nvPr/>
          </p:nvSpPr>
          <p:spPr>
            <a:xfrm>
              <a:off x="4964364" y="4456722"/>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384" name="pl3384"/>
            <p:cNvSpPr/>
            <p:nvPr/>
          </p:nvSpPr>
          <p:spPr>
            <a:xfrm>
              <a:off x="4964364" y="4343691"/>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385" name="pl3385"/>
            <p:cNvSpPr/>
            <p:nvPr/>
          </p:nvSpPr>
          <p:spPr>
            <a:xfrm>
              <a:off x="4964364"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6" name="pl3386"/>
            <p:cNvSpPr/>
            <p:nvPr/>
          </p:nvSpPr>
          <p:spPr>
            <a:xfrm>
              <a:off x="4964364" y="4471465"/>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387" name="pl3387"/>
            <p:cNvSpPr/>
            <p:nvPr/>
          </p:nvSpPr>
          <p:spPr>
            <a:xfrm>
              <a:off x="4964364" y="4481294"/>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388" name="pl3388"/>
            <p:cNvSpPr/>
            <p:nvPr/>
          </p:nvSpPr>
          <p:spPr>
            <a:xfrm>
              <a:off x="4964364" y="4397749"/>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389" name="pl3389"/>
            <p:cNvSpPr/>
            <p:nvPr/>
          </p:nvSpPr>
          <p:spPr>
            <a:xfrm>
              <a:off x="4964364"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0" name="pl3390"/>
            <p:cNvSpPr/>
            <p:nvPr/>
          </p:nvSpPr>
          <p:spPr>
            <a:xfrm>
              <a:off x="4964364" y="4432150"/>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391" name="pl3391"/>
            <p:cNvSpPr/>
            <p:nvPr/>
          </p:nvSpPr>
          <p:spPr>
            <a:xfrm>
              <a:off x="4964364" y="436334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392" name="pl3392"/>
            <p:cNvSpPr/>
            <p:nvPr/>
          </p:nvSpPr>
          <p:spPr>
            <a:xfrm>
              <a:off x="4964364" y="441740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393" name="pl3393"/>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4" name="pl3394"/>
            <p:cNvSpPr/>
            <p:nvPr/>
          </p:nvSpPr>
          <p:spPr>
            <a:xfrm>
              <a:off x="4964364" y="445180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395" name="pl3395"/>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6" name="pl3396"/>
            <p:cNvSpPr/>
            <p:nvPr/>
          </p:nvSpPr>
          <p:spPr>
            <a:xfrm>
              <a:off x="4964364"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397" name="pl3397"/>
            <p:cNvSpPr/>
            <p:nvPr/>
          </p:nvSpPr>
          <p:spPr>
            <a:xfrm>
              <a:off x="4964364"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398" name="pl3398"/>
            <p:cNvSpPr/>
            <p:nvPr/>
          </p:nvSpPr>
          <p:spPr>
            <a:xfrm>
              <a:off x="4964364"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399" name="pl3399"/>
            <p:cNvSpPr/>
            <p:nvPr/>
          </p:nvSpPr>
          <p:spPr>
            <a:xfrm>
              <a:off x="4964364"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400" name="pl3400"/>
            <p:cNvSpPr/>
            <p:nvPr/>
          </p:nvSpPr>
          <p:spPr>
            <a:xfrm>
              <a:off x="4964364"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401" name="pl3401"/>
            <p:cNvSpPr/>
            <p:nvPr/>
          </p:nvSpPr>
          <p:spPr>
            <a:xfrm>
              <a:off x="4964364"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402" name="pl3402"/>
            <p:cNvSpPr/>
            <p:nvPr/>
          </p:nvSpPr>
          <p:spPr>
            <a:xfrm>
              <a:off x="4964364"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403" name="pl3403"/>
            <p:cNvSpPr/>
            <p:nvPr/>
          </p:nvSpPr>
          <p:spPr>
            <a:xfrm>
              <a:off x="4964364" y="446163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404" name="pl3404"/>
            <p:cNvSpPr/>
            <p:nvPr/>
          </p:nvSpPr>
          <p:spPr>
            <a:xfrm>
              <a:off x="4964364" y="446163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405" name="pl3405"/>
            <p:cNvSpPr/>
            <p:nvPr/>
          </p:nvSpPr>
          <p:spPr>
            <a:xfrm>
              <a:off x="4964364" y="446655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406" name="pl3406"/>
            <p:cNvSpPr/>
            <p:nvPr/>
          </p:nvSpPr>
          <p:spPr>
            <a:xfrm>
              <a:off x="4964364" y="441249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407" name="pl3407"/>
            <p:cNvSpPr/>
            <p:nvPr/>
          </p:nvSpPr>
          <p:spPr>
            <a:xfrm>
              <a:off x="4964364" y="446655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8" name="pl3408"/>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9" name="pl3409"/>
            <p:cNvSpPr/>
            <p:nvPr/>
          </p:nvSpPr>
          <p:spPr>
            <a:xfrm>
              <a:off x="4964364" y="447637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0" name="pl3410"/>
            <p:cNvSpPr/>
            <p:nvPr/>
          </p:nvSpPr>
          <p:spPr>
            <a:xfrm>
              <a:off x="4964364" y="4481294"/>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411" name="pl3411"/>
            <p:cNvSpPr/>
            <p:nvPr/>
          </p:nvSpPr>
          <p:spPr>
            <a:xfrm>
              <a:off x="4964364" y="447637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412" name="pl3412"/>
            <p:cNvSpPr/>
            <p:nvPr/>
          </p:nvSpPr>
          <p:spPr>
            <a:xfrm>
              <a:off x="4964364" y="443706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413" name="pl3413"/>
            <p:cNvSpPr/>
            <p:nvPr/>
          </p:nvSpPr>
          <p:spPr>
            <a:xfrm>
              <a:off x="4964364" y="438792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414" name="pl3414"/>
            <p:cNvSpPr/>
            <p:nvPr/>
          </p:nvSpPr>
          <p:spPr>
            <a:xfrm>
              <a:off x="4964364" y="4343691"/>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415" name="pl3415"/>
            <p:cNvSpPr/>
            <p:nvPr/>
          </p:nvSpPr>
          <p:spPr>
            <a:xfrm>
              <a:off x="4964364"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416" name="pl3416"/>
            <p:cNvSpPr/>
            <p:nvPr/>
          </p:nvSpPr>
          <p:spPr>
            <a:xfrm>
              <a:off x="4964364"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40651" cap="flat">
              <a:solidFill>
                <a:srgbClr val="000000">
                  <a:alpha val="100000"/>
                </a:srgbClr>
              </a:solidFill>
              <a:prstDash val="solid"/>
              <a:round/>
            </a:ln>
          </p:spPr>
          <p:txBody>
            <a:bodyPr/>
            <a:lstStyle/>
            <a:p/>
          </p:txBody>
        </p:sp>
        <p:sp>
          <p:nvSpPr>
            <p:cNvPr id="3417" name="pl3417"/>
            <p:cNvSpPr/>
            <p:nvPr/>
          </p:nvSpPr>
          <p:spPr>
            <a:xfrm>
              <a:off x="4964364"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983FF">
                  <a:alpha val="100000"/>
                </a:srgbClr>
              </a:solidFill>
              <a:prstDash val="solid"/>
              <a:round/>
            </a:ln>
          </p:spPr>
          <p:txBody>
            <a:bodyPr/>
            <a:lstStyle/>
            <a:p/>
          </p:txBody>
        </p:sp>
        <p:sp>
          <p:nvSpPr>
            <p:cNvPr id="3418" name="pl3418"/>
            <p:cNvSpPr/>
            <p:nvPr/>
          </p:nvSpPr>
          <p:spPr>
            <a:xfrm>
              <a:off x="4919522"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19" name="tx3419"/>
            <p:cNvSpPr/>
            <p:nvPr/>
          </p:nvSpPr>
          <p:spPr>
            <a:xfrm>
              <a:off x="4934219" y="43068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420" name="tx3420"/>
            <p:cNvSpPr/>
            <p:nvPr/>
          </p:nvSpPr>
          <p:spPr>
            <a:xfrm>
              <a:off x="5113588" y="43068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421" name="tx3421"/>
            <p:cNvSpPr/>
            <p:nvPr/>
          </p:nvSpPr>
          <p:spPr>
            <a:xfrm>
              <a:off x="5292958" y="429841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22" name="tx3422"/>
            <p:cNvSpPr/>
            <p:nvPr/>
          </p:nvSpPr>
          <p:spPr>
            <a:xfrm>
              <a:off x="5472327" y="431801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23" name="tx3423"/>
            <p:cNvSpPr/>
            <p:nvPr/>
          </p:nvSpPr>
          <p:spPr>
            <a:xfrm>
              <a:off x="5651696" y="43068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424" name="tx3424"/>
            <p:cNvSpPr/>
            <p:nvPr/>
          </p:nvSpPr>
          <p:spPr>
            <a:xfrm>
              <a:off x="5831065" y="43131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25" name="rc3425"/>
            <p:cNvSpPr/>
            <p:nvPr/>
          </p:nvSpPr>
          <p:spPr>
            <a:xfrm>
              <a:off x="4919522" y="4787368"/>
              <a:ext cx="986530" cy="367596"/>
            </a:xfrm>
            <a:prstGeom prst="rect">
              <a:avLst/>
            </a:prstGeom>
            <a:solidFill>
              <a:srgbClr val="EBEBEB">
                <a:alpha val="100000"/>
              </a:srgbClr>
            </a:solidFill>
          </p:spPr>
          <p:txBody>
            <a:bodyPr/>
            <a:lstStyle/>
            <a:p/>
          </p:txBody>
        </p:sp>
        <p:sp>
          <p:nvSpPr>
            <p:cNvPr id="3426" name="pl3426"/>
            <p:cNvSpPr/>
            <p:nvPr/>
          </p:nvSpPr>
          <p:spPr>
            <a:xfrm>
              <a:off x="4919522" y="50768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27" name="pl3427"/>
            <p:cNvSpPr/>
            <p:nvPr/>
          </p:nvSpPr>
          <p:spPr>
            <a:xfrm>
              <a:off x="4919522" y="49539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28" name="pl3428"/>
            <p:cNvSpPr/>
            <p:nvPr/>
          </p:nvSpPr>
          <p:spPr>
            <a:xfrm>
              <a:off x="4919522" y="483110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29" name="pl3429"/>
            <p:cNvSpPr/>
            <p:nvPr/>
          </p:nvSpPr>
          <p:spPr>
            <a:xfrm>
              <a:off x="505404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0" name="pl3430"/>
            <p:cNvSpPr/>
            <p:nvPr/>
          </p:nvSpPr>
          <p:spPr>
            <a:xfrm>
              <a:off x="523341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1" name="pl3431"/>
            <p:cNvSpPr/>
            <p:nvPr/>
          </p:nvSpPr>
          <p:spPr>
            <a:xfrm>
              <a:off x="54127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2" name="pl3432"/>
            <p:cNvSpPr/>
            <p:nvPr/>
          </p:nvSpPr>
          <p:spPr>
            <a:xfrm>
              <a:off x="559215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3" name="pl3433"/>
            <p:cNvSpPr/>
            <p:nvPr/>
          </p:nvSpPr>
          <p:spPr>
            <a:xfrm>
              <a:off x="577152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4" name="pl3434"/>
            <p:cNvSpPr/>
            <p:nvPr/>
          </p:nvSpPr>
          <p:spPr>
            <a:xfrm>
              <a:off x="4919522"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35" name="pl3435"/>
            <p:cNvSpPr/>
            <p:nvPr/>
          </p:nvSpPr>
          <p:spPr>
            <a:xfrm>
              <a:off x="4919522" y="50153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36" name="pl3436"/>
            <p:cNvSpPr/>
            <p:nvPr/>
          </p:nvSpPr>
          <p:spPr>
            <a:xfrm>
              <a:off x="4919522" y="489253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37" name="pl3437"/>
            <p:cNvSpPr/>
            <p:nvPr/>
          </p:nvSpPr>
          <p:spPr>
            <a:xfrm>
              <a:off x="49643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38" name="pl3438"/>
            <p:cNvSpPr/>
            <p:nvPr/>
          </p:nvSpPr>
          <p:spPr>
            <a:xfrm>
              <a:off x="51437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39" name="pl3439"/>
            <p:cNvSpPr/>
            <p:nvPr/>
          </p:nvSpPr>
          <p:spPr>
            <a:xfrm>
              <a:off x="53231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0" name="pl3440"/>
            <p:cNvSpPr/>
            <p:nvPr/>
          </p:nvSpPr>
          <p:spPr>
            <a:xfrm>
              <a:off x="55024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1" name="pl3441"/>
            <p:cNvSpPr/>
            <p:nvPr/>
          </p:nvSpPr>
          <p:spPr>
            <a:xfrm>
              <a:off x="56818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2" name="pl3442"/>
            <p:cNvSpPr/>
            <p:nvPr/>
          </p:nvSpPr>
          <p:spPr>
            <a:xfrm>
              <a:off x="58612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3" name="pl3443"/>
            <p:cNvSpPr/>
            <p:nvPr/>
          </p:nvSpPr>
          <p:spPr>
            <a:xfrm>
              <a:off x="4964364"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444" name="pl3444"/>
            <p:cNvSpPr/>
            <p:nvPr/>
          </p:nvSpPr>
          <p:spPr>
            <a:xfrm>
              <a:off x="4964364"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445" name="pl3445"/>
            <p:cNvSpPr/>
            <p:nvPr/>
          </p:nvSpPr>
          <p:spPr>
            <a:xfrm>
              <a:off x="4964364" y="5133342"/>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446" name="pl3446"/>
            <p:cNvSpPr/>
            <p:nvPr/>
          </p:nvSpPr>
          <p:spPr>
            <a:xfrm>
              <a:off x="4964364" y="506454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447" name="pl3447"/>
            <p:cNvSpPr/>
            <p:nvPr/>
          </p:nvSpPr>
          <p:spPr>
            <a:xfrm>
              <a:off x="4964364" y="5069455"/>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448" name="pl3448"/>
            <p:cNvSpPr/>
            <p:nvPr/>
          </p:nvSpPr>
          <p:spPr>
            <a:xfrm>
              <a:off x="4964364"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449" name="pl3449"/>
            <p:cNvSpPr/>
            <p:nvPr/>
          </p:nvSpPr>
          <p:spPr>
            <a:xfrm>
              <a:off x="4964364" y="5098941"/>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450" name="pl3450"/>
            <p:cNvSpPr/>
            <p:nvPr/>
          </p:nvSpPr>
          <p:spPr>
            <a:xfrm>
              <a:off x="4964364" y="504979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451" name="pl3451"/>
            <p:cNvSpPr/>
            <p:nvPr/>
          </p:nvSpPr>
          <p:spPr>
            <a:xfrm>
              <a:off x="4964364" y="507928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452" name="pl3452"/>
            <p:cNvSpPr/>
            <p:nvPr/>
          </p:nvSpPr>
          <p:spPr>
            <a:xfrm>
              <a:off x="4964364" y="507928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453" name="pl3453"/>
            <p:cNvSpPr/>
            <p:nvPr/>
          </p:nvSpPr>
          <p:spPr>
            <a:xfrm>
              <a:off x="4964364"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454" name="pl3454"/>
            <p:cNvSpPr/>
            <p:nvPr/>
          </p:nvSpPr>
          <p:spPr>
            <a:xfrm>
              <a:off x="4964364" y="5133342"/>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455" name="pl3455"/>
            <p:cNvSpPr/>
            <p:nvPr/>
          </p:nvSpPr>
          <p:spPr>
            <a:xfrm>
              <a:off x="4964364" y="511859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456" name="pl3456"/>
            <p:cNvSpPr/>
            <p:nvPr/>
          </p:nvSpPr>
          <p:spPr>
            <a:xfrm>
              <a:off x="4964364" y="5035054"/>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457" name="pl3457"/>
            <p:cNvSpPr/>
            <p:nvPr/>
          </p:nvSpPr>
          <p:spPr>
            <a:xfrm>
              <a:off x="4964364" y="511859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458" name="pl3458"/>
            <p:cNvSpPr/>
            <p:nvPr/>
          </p:nvSpPr>
          <p:spPr>
            <a:xfrm>
              <a:off x="4964364" y="492693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459" name="pl3459"/>
            <p:cNvSpPr/>
            <p:nvPr/>
          </p:nvSpPr>
          <p:spPr>
            <a:xfrm>
              <a:off x="4964364" y="506454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460" name="pl3460"/>
            <p:cNvSpPr/>
            <p:nvPr/>
          </p:nvSpPr>
          <p:spPr>
            <a:xfrm>
              <a:off x="4964364" y="5098941"/>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461" name="pl3461"/>
            <p:cNvSpPr/>
            <p:nvPr/>
          </p:nvSpPr>
          <p:spPr>
            <a:xfrm>
              <a:off x="4964364" y="512842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462" name="pl3462"/>
            <p:cNvSpPr/>
            <p:nvPr/>
          </p:nvSpPr>
          <p:spPr>
            <a:xfrm>
              <a:off x="4964364" y="5094027"/>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463" name="pl3463"/>
            <p:cNvSpPr/>
            <p:nvPr/>
          </p:nvSpPr>
          <p:spPr>
            <a:xfrm>
              <a:off x="4964364" y="502522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464" name="pl3464"/>
            <p:cNvSpPr/>
            <p:nvPr/>
          </p:nvSpPr>
          <p:spPr>
            <a:xfrm>
              <a:off x="4964364" y="508911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465" name="pl3465"/>
            <p:cNvSpPr/>
            <p:nvPr/>
          </p:nvSpPr>
          <p:spPr>
            <a:xfrm>
              <a:off x="4964364"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466" name="pl3466"/>
            <p:cNvSpPr/>
            <p:nvPr/>
          </p:nvSpPr>
          <p:spPr>
            <a:xfrm>
              <a:off x="4964364" y="508911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467" name="pl3467"/>
            <p:cNvSpPr/>
            <p:nvPr/>
          </p:nvSpPr>
          <p:spPr>
            <a:xfrm>
              <a:off x="4964364" y="5094027"/>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468" name="pl3468"/>
            <p:cNvSpPr/>
            <p:nvPr/>
          </p:nvSpPr>
          <p:spPr>
            <a:xfrm>
              <a:off x="4964364" y="5069455"/>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469" name="pl3469"/>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70" name="pl3470"/>
            <p:cNvSpPr/>
            <p:nvPr/>
          </p:nvSpPr>
          <p:spPr>
            <a:xfrm>
              <a:off x="4964364" y="504979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471" name="pl3471"/>
            <p:cNvSpPr/>
            <p:nvPr/>
          </p:nvSpPr>
          <p:spPr>
            <a:xfrm>
              <a:off x="4964364" y="5123513"/>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472" name="pl3472"/>
            <p:cNvSpPr/>
            <p:nvPr/>
          </p:nvSpPr>
          <p:spPr>
            <a:xfrm>
              <a:off x="4964364" y="512842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473" name="pl3473"/>
            <p:cNvSpPr/>
            <p:nvPr/>
          </p:nvSpPr>
          <p:spPr>
            <a:xfrm>
              <a:off x="4964364" y="5108770"/>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474" name="pl3474"/>
            <p:cNvSpPr/>
            <p:nvPr/>
          </p:nvSpPr>
          <p:spPr>
            <a:xfrm>
              <a:off x="4964364" y="4995739"/>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475" name="pl3475"/>
            <p:cNvSpPr/>
            <p:nvPr/>
          </p:nvSpPr>
          <p:spPr>
            <a:xfrm>
              <a:off x="4964364"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76" name="pl3476"/>
            <p:cNvSpPr/>
            <p:nvPr/>
          </p:nvSpPr>
          <p:spPr>
            <a:xfrm>
              <a:off x="4964364" y="5123513"/>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477" name="pl3477"/>
            <p:cNvSpPr/>
            <p:nvPr/>
          </p:nvSpPr>
          <p:spPr>
            <a:xfrm>
              <a:off x="4964364" y="5133342"/>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478" name="pl3478"/>
            <p:cNvSpPr/>
            <p:nvPr/>
          </p:nvSpPr>
          <p:spPr>
            <a:xfrm>
              <a:off x="4964364" y="504979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479" name="pl3479"/>
            <p:cNvSpPr/>
            <p:nvPr/>
          </p:nvSpPr>
          <p:spPr>
            <a:xfrm>
              <a:off x="4964364"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0" name="pl3480"/>
            <p:cNvSpPr/>
            <p:nvPr/>
          </p:nvSpPr>
          <p:spPr>
            <a:xfrm>
              <a:off x="4964364" y="5084198"/>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481" name="pl3481"/>
            <p:cNvSpPr/>
            <p:nvPr/>
          </p:nvSpPr>
          <p:spPr>
            <a:xfrm>
              <a:off x="4964364" y="501539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482" name="pl3482"/>
            <p:cNvSpPr/>
            <p:nvPr/>
          </p:nvSpPr>
          <p:spPr>
            <a:xfrm>
              <a:off x="4964364" y="5069455"/>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483" name="pl3483"/>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4" name="pl3484"/>
            <p:cNvSpPr/>
            <p:nvPr/>
          </p:nvSpPr>
          <p:spPr>
            <a:xfrm>
              <a:off x="4964364" y="510385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485" name="pl3485"/>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6" name="pl3486"/>
            <p:cNvSpPr/>
            <p:nvPr/>
          </p:nvSpPr>
          <p:spPr>
            <a:xfrm>
              <a:off x="4964364" y="508911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487" name="pl3487"/>
            <p:cNvSpPr/>
            <p:nvPr/>
          </p:nvSpPr>
          <p:spPr>
            <a:xfrm>
              <a:off x="4964364" y="5059626"/>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488" name="pl3488"/>
            <p:cNvSpPr/>
            <p:nvPr/>
          </p:nvSpPr>
          <p:spPr>
            <a:xfrm>
              <a:off x="4964364" y="502522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489" name="pl3489"/>
            <p:cNvSpPr/>
            <p:nvPr/>
          </p:nvSpPr>
          <p:spPr>
            <a:xfrm>
              <a:off x="4964364" y="511368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490" name="pl3490"/>
            <p:cNvSpPr/>
            <p:nvPr/>
          </p:nvSpPr>
          <p:spPr>
            <a:xfrm>
              <a:off x="4964364" y="502522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491" name="pl3491"/>
            <p:cNvSpPr/>
            <p:nvPr/>
          </p:nvSpPr>
          <p:spPr>
            <a:xfrm>
              <a:off x="4964364" y="511368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492" name="pl3492"/>
            <p:cNvSpPr/>
            <p:nvPr/>
          </p:nvSpPr>
          <p:spPr>
            <a:xfrm>
              <a:off x="4964364" y="4971167"/>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493" name="pl3493"/>
            <p:cNvSpPr/>
            <p:nvPr/>
          </p:nvSpPr>
          <p:spPr>
            <a:xfrm>
              <a:off x="4964364"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494" name="pl3494"/>
            <p:cNvSpPr/>
            <p:nvPr/>
          </p:nvSpPr>
          <p:spPr>
            <a:xfrm>
              <a:off x="4964364"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495" name="pl3495"/>
            <p:cNvSpPr/>
            <p:nvPr/>
          </p:nvSpPr>
          <p:spPr>
            <a:xfrm>
              <a:off x="4964364"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496" name="pl3496"/>
            <p:cNvSpPr/>
            <p:nvPr/>
          </p:nvSpPr>
          <p:spPr>
            <a:xfrm>
              <a:off x="4964364"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497" name="pl3497"/>
            <p:cNvSpPr/>
            <p:nvPr/>
          </p:nvSpPr>
          <p:spPr>
            <a:xfrm>
              <a:off x="4964364"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8" name="pl3498"/>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9" name="pl3499"/>
            <p:cNvSpPr/>
            <p:nvPr/>
          </p:nvSpPr>
          <p:spPr>
            <a:xfrm>
              <a:off x="4964364"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0" name="pl3500"/>
            <p:cNvSpPr/>
            <p:nvPr/>
          </p:nvSpPr>
          <p:spPr>
            <a:xfrm>
              <a:off x="4964364"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501" name="pl3501"/>
            <p:cNvSpPr/>
            <p:nvPr/>
          </p:nvSpPr>
          <p:spPr>
            <a:xfrm>
              <a:off x="4964364" y="512842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502" name="pl3502"/>
            <p:cNvSpPr/>
            <p:nvPr/>
          </p:nvSpPr>
          <p:spPr>
            <a:xfrm>
              <a:off x="4964364" y="508911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503" name="pl3503"/>
            <p:cNvSpPr/>
            <p:nvPr/>
          </p:nvSpPr>
          <p:spPr>
            <a:xfrm>
              <a:off x="4964364" y="503996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504" name="pl3504"/>
            <p:cNvSpPr/>
            <p:nvPr/>
          </p:nvSpPr>
          <p:spPr>
            <a:xfrm>
              <a:off x="4964364" y="4995739"/>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505" name="pl3505"/>
            <p:cNvSpPr/>
            <p:nvPr/>
          </p:nvSpPr>
          <p:spPr>
            <a:xfrm>
              <a:off x="4964364"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506" name="pl3506"/>
            <p:cNvSpPr/>
            <p:nvPr/>
          </p:nvSpPr>
          <p:spPr>
            <a:xfrm>
              <a:off x="4964364"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507" name="pl3507"/>
            <p:cNvSpPr/>
            <p:nvPr/>
          </p:nvSpPr>
          <p:spPr>
            <a:xfrm>
              <a:off x="4964364"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FD61D1">
                  <a:alpha val="100000"/>
                </a:srgbClr>
              </a:solidFill>
              <a:prstDash val="solid"/>
              <a:round/>
            </a:ln>
          </p:spPr>
          <p:txBody>
            <a:bodyPr/>
            <a:lstStyle/>
            <a:p/>
          </p:txBody>
        </p:sp>
        <p:sp>
          <p:nvSpPr>
            <p:cNvPr id="3508" name="pl3508"/>
            <p:cNvSpPr/>
            <p:nvPr/>
          </p:nvSpPr>
          <p:spPr>
            <a:xfrm>
              <a:off x="4919522"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09" name="tx3509"/>
            <p:cNvSpPr/>
            <p:nvPr/>
          </p:nvSpPr>
          <p:spPr>
            <a:xfrm>
              <a:off x="4934219"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10" name="tx3510"/>
            <p:cNvSpPr/>
            <p:nvPr/>
          </p:nvSpPr>
          <p:spPr>
            <a:xfrm>
              <a:off x="5113588"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11" name="tx3511"/>
            <p:cNvSpPr/>
            <p:nvPr/>
          </p:nvSpPr>
          <p:spPr>
            <a:xfrm>
              <a:off x="5292958"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12" name="tx3512"/>
            <p:cNvSpPr/>
            <p:nvPr/>
          </p:nvSpPr>
          <p:spPr>
            <a:xfrm>
              <a:off x="5472327" y="49556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13" name="tx3513"/>
            <p:cNvSpPr/>
            <p:nvPr/>
          </p:nvSpPr>
          <p:spPr>
            <a:xfrm>
              <a:off x="5651696" y="49556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14" name="tx3514"/>
            <p:cNvSpPr/>
            <p:nvPr/>
          </p:nvSpPr>
          <p:spPr>
            <a:xfrm>
              <a:off x="5831065" y="495564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15" name="rc3515"/>
            <p:cNvSpPr/>
            <p:nvPr/>
          </p:nvSpPr>
          <p:spPr>
            <a:xfrm>
              <a:off x="5975641" y="875080"/>
              <a:ext cx="986530" cy="367596"/>
            </a:xfrm>
            <a:prstGeom prst="rect">
              <a:avLst/>
            </a:prstGeom>
            <a:solidFill>
              <a:srgbClr val="EBEBEB">
                <a:alpha val="100000"/>
              </a:srgbClr>
            </a:solidFill>
          </p:spPr>
          <p:txBody>
            <a:bodyPr/>
            <a:lstStyle/>
            <a:p/>
          </p:txBody>
        </p:sp>
        <p:sp>
          <p:nvSpPr>
            <p:cNvPr id="3516" name="pl3516"/>
            <p:cNvSpPr/>
            <p:nvPr/>
          </p:nvSpPr>
          <p:spPr>
            <a:xfrm>
              <a:off x="5975641" y="116453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17" name="pl3517"/>
            <p:cNvSpPr/>
            <p:nvPr/>
          </p:nvSpPr>
          <p:spPr>
            <a:xfrm>
              <a:off x="5975641" y="1041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18" name="pl3518"/>
            <p:cNvSpPr/>
            <p:nvPr/>
          </p:nvSpPr>
          <p:spPr>
            <a:xfrm>
              <a:off x="5975641" y="9188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19" name="pl3519"/>
            <p:cNvSpPr/>
            <p:nvPr/>
          </p:nvSpPr>
          <p:spPr>
            <a:xfrm>
              <a:off x="61101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0" name="pl3520"/>
            <p:cNvSpPr/>
            <p:nvPr/>
          </p:nvSpPr>
          <p:spPr>
            <a:xfrm>
              <a:off x="62895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1" name="pl3521"/>
            <p:cNvSpPr/>
            <p:nvPr/>
          </p:nvSpPr>
          <p:spPr>
            <a:xfrm>
              <a:off x="64689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2" name="pl3522"/>
            <p:cNvSpPr/>
            <p:nvPr/>
          </p:nvSpPr>
          <p:spPr>
            <a:xfrm>
              <a:off x="66482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3" name="pl3523"/>
            <p:cNvSpPr/>
            <p:nvPr/>
          </p:nvSpPr>
          <p:spPr>
            <a:xfrm>
              <a:off x="68276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4" name="pl3524"/>
            <p:cNvSpPr/>
            <p:nvPr/>
          </p:nvSpPr>
          <p:spPr>
            <a:xfrm>
              <a:off x="5975641"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25" name="pl3525"/>
            <p:cNvSpPr/>
            <p:nvPr/>
          </p:nvSpPr>
          <p:spPr>
            <a:xfrm>
              <a:off x="5975641" y="11031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26" name="pl3526"/>
            <p:cNvSpPr/>
            <p:nvPr/>
          </p:nvSpPr>
          <p:spPr>
            <a:xfrm>
              <a:off x="5975641" y="9802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27" name="pl3527"/>
            <p:cNvSpPr/>
            <p:nvPr/>
          </p:nvSpPr>
          <p:spPr>
            <a:xfrm>
              <a:off x="602048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28" name="pl3528"/>
            <p:cNvSpPr/>
            <p:nvPr/>
          </p:nvSpPr>
          <p:spPr>
            <a:xfrm>
              <a:off x="619985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29" name="pl3529"/>
            <p:cNvSpPr/>
            <p:nvPr/>
          </p:nvSpPr>
          <p:spPr>
            <a:xfrm>
              <a:off x="63792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0" name="pl3530"/>
            <p:cNvSpPr/>
            <p:nvPr/>
          </p:nvSpPr>
          <p:spPr>
            <a:xfrm>
              <a:off x="65585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1" name="pl3531"/>
            <p:cNvSpPr/>
            <p:nvPr/>
          </p:nvSpPr>
          <p:spPr>
            <a:xfrm>
              <a:off x="673796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2" name="pl3532"/>
            <p:cNvSpPr/>
            <p:nvPr/>
          </p:nvSpPr>
          <p:spPr>
            <a:xfrm>
              <a:off x="691732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3" name="pl3533"/>
            <p:cNvSpPr/>
            <p:nvPr/>
          </p:nvSpPr>
          <p:spPr>
            <a:xfrm>
              <a:off x="6020484"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534" name="pl3534"/>
            <p:cNvSpPr/>
            <p:nvPr/>
          </p:nvSpPr>
          <p:spPr>
            <a:xfrm>
              <a:off x="6020484"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40651" cap="flat">
              <a:solidFill>
                <a:srgbClr val="BEBEBE">
                  <a:alpha val="69803"/>
                </a:srgbClr>
              </a:solidFill>
              <a:prstDash val="solid"/>
              <a:round/>
            </a:ln>
          </p:spPr>
          <p:txBody>
            <a:bodyPr/>
            <a:lstStyle/>
            <a:p/>
          </p:txBody>
        </p:sp>
        <p:sp>
          <p:nvSpPr>
            <p:cNvPr id="3535" name="pl3535"/>
            <p:cNvSpPr/>
            <p:nvPr/>
          </p:nvSpPr>
          <p:spPr>
            <a:xfrm>
              <a:off x="6020484"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536" name="pl3536"/>
            <p:cNvSpPr/>
            <p:nvPr/>
          </p:nvSpPr>
          <p:spPr>
            <a:xfrm>
              <a:off x="6020484"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537" name="pl3537"/>
            <p:cNvSpPr/>
            <p:nvPr/>
          </p:nvSpPr>
          <p:spPr>
            <a:xfrm>
              <a:off x="6020484"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538" name="pl3538"/>
            <p:cNvSpPr/>
            <p:nvPr/>
          </p:nvSpPr>
          <p:spPr>
            <a:xfrm>
              <a:off x="6020484"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539" name="pl3539"/>
            <p:cNvSpPr/>
            <p:nvPr/>
          </p:nvSpPr>
          <p:spPr>
            <a:xfrm>
              <a:off x="6020484"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540" name="pl3540"/>
            <p:cNvSpPr/>
            <p:nvPr/>
          </p:nvSpPr>
          <p:spPr>
            <a:xfrm>
              <a:off x="6020484"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541" name="pl3541"/>
            <p:cNvSpPr/>
            <p:nvPr/>
          </p:nvSpPr>
          <p:spPr>
            <a:xfrm>
              <a:off x="6020484"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542" name="pl3542"/>
            <p:cNvSpPr/>
            <p:nvPr/>
          </p:nvSpPr>
          <p:spPr>
            <a:xfrm>
              <a:off x="6020484"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543" name="pl3543"/>
            <p:cNvSpPr/>
            <p:nvPr/>
          </p:nvSpPr>
          <p:spPr>
            <a:xfrm>
              <a:off x="6020484"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544" name="pl3544"/>
            <p:cNvSpPr/>
            <p:nvPr/>
          </p:nvSpPr>
          <p:spPr>
            <a:xfrm>
              <a:off x="6020484" y="1221053"/>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545" name="pl3545"/>
            <p:cNvSpPr/>
            <p:nvPr/>
          </p:nvSpPr>
          <p:spPr>
            <a:xfrm>
              <a:off x="6020484" y="120631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546" name="pl3546"/>
            <p:cNvSpPr/>
            <p:nvPr/>
          </p:nvSpPr>
          <p:spPr>
            <a:xfrm>
              <a:off x="6020484" y="1122765"/>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547" name="pl3547"/>
            <p:cNvSpPr/>
            <p:nvPr/>
          </p:nvSpPr>
          <p:spPr>
            <a:xfrm>
              <a:off x="6020484" y="120631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548" name="pl3548"/>
            <p:cNvSpPr/>
            <p:nvPr/>
          </p:nvSpPr>
          <p:spPr>
            <a:xfrm>
              <a:off x="6020484" y="101464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549" name="pl3549"/>
            <p:cNvSpPr/>
            <p:nvPr/>
          </p:nvSpPr>
          <p:spPr>
            <a:xfrm>
              <a:off x="6020484" y="115225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550" name="pl3550"/>
            <p:cNvSpPr/>
            <p:nvPr/>
          </p:nvSpPr>
          <p:spPr>
            <a:xfrm>
              <a:off x="6020484" y="1186652"/>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551" name="pl3551"/>
            <p:cNvSpPr/>
            <p:nvPr/>
          </p:nvSpPr>
          <p:spPr>
            <a:xfrm>
              <a:off x="6020484" y="121613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552" name="pl3552"/>
            <p:cNvSpPr/>
            <p:nvPr/>
          </p:nvSpPr>
          <p:spPr>
            <a:xfrm>
              <a:off x="6020484" y="118173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553" name="pl3553"/>
            <p:cNvSpPr/>
            <p:nvPr/>
          </p:nvSpPr>
          <p:spPr>
            <a:xfrm>
              <a:off x="6020484" y="1112936"/>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554" name="pl3554"/>
            <p:cNvSpPr/>
            <p:nvPr/>
          </p:nvSpPr>
          <p:spPr>
            <a:xfrm>
              <a:off x="6020484" y="117682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555" name="pl3555"/>
            <p:cNvSpPr/>
            <p:nvPr/>
          </p:nvSpPr>
          <p:spPr>
            <a:xfrm>
              <a:off x="6020484"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556" name="pl3556"/>
            <p:cNvSpPr/>
            <p:nvPr/>
          </p:nvSpPr>
          <p:spPr>
            <a:xfrm>
              <a:off x="6020484" y="117682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557" name="pl3557"/>
            <p:cNvSpPr/>
            <p:nvPr/>
          </p:nvSpPr>
          <p:spPr>
            <a:xfrm>
              <a:off x="6020484" y="118173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558" name="pl3558"/>
            <p:cNvSpPr/>
            <p:nvPr/>
          </p:nvSpPr>
          <p:spPr>
            <a:xfrm>
              <a:off x="6020484" y="115716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559" name="pl3559"/>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0" name="pl3560"/>
            <p:cNvSpPr/>
            <p:nvPr/>
          </p:nvSpPr>
          <p:spPr>
            <a:xfrm>
              <a:off x="6020484" y="1137508"/>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561" name="pl3561"/>
            <p:cNvSpPr/>
            <p:nvPr/>
          </p:nvSpPr>
          <p:spPr>
            <a:xfrm>
              <a:off x="6020484" y="1211224"/>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562" name="pl3562"/>
            <p:cNvSpPr/>
            <p:nvPr/>
          </p:nvSpPr>
          <p:spPr>
            <a:xfrm>
              <a:off x="6020484" y="121613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563" name="pl3563"/>
            <p:cNvSpPr/>
            <p:nvPr/>
          </p:nvSpPr>
          <p:spPr>
            <a:xfrm>
              <a:off x="6020484" y="1196481"/>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564" name="pl3564"/>
            <p:cNvSpPr/>
            <p:nvPr/>
          </p:nvSpPr>
          <p:spPr>
            <a:xfrm>
              <a:off x="6020484" y="1083450"/>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565" name="pl3565"/>
            <p:cNvSpPr/>
            <p:nvPr/>
          </p:nvSpPr>
          <p:spPr>
            <a:xfrm>
              <a:off x="6020484"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6" name="pl3566"/>
            <p:cNvSpPr/>
            <p:nvPr/>
          </p:nvSpPr>
          <p:spPr>
            <a:xfrm>
              <a:off x="6020484" y="1211224"/>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567" name="pl3567"/>
            <p:cNvSpPr/>
            <p:nvPr/>
          </p:nvSpPr>
          <p:spPr>
            <a:xfrm>
              <a:off x="6020484" y="1221053"/>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568" name="pl3568"/>
            <p:cNvSpPr/>
            <p:nvPr/>
          </p:nvSpPr>
          <p:spPr>
            <a:xfrm>
              <a:off x="6020484" y="1137508"/>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569" name="pl3569"/>
            <p:cNvSpPr/>
            <p:nvPr/>
          </p:nvSpPr>
          <p:spPr>
            <a:xfrm>
              <a:off x="6020484"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0" name="pl3570"/>
            <p:cNvSpPr/>
            <p:nvPr/>
          </p:nvSpPr>
          <p:spPr>
            <a:xfrm>
              <a:off x="6020484" y="1171909"/>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571" name="pl3571"/>
            <p:cNvSpPr/>
            <p:nvPr/>
          </p:nvSpPr>
          <p:spPr>
            <a:xfrm>
              <a:off x="6020484" y="110310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572" name="pl3572"/>
            <p:cNvSpPr/>
            <p:nvPr/>
          </p:nvSpPr>
          <p:spPr>
            <a:xfrm>
              <a:off x="6020484" y="115716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573" name="pl3573"/>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4" name="pl3574"/>
            <p:cNvSpPr/>
            <p:nvPr/>
          </p:nvSpPr>
          <p:spPr>
            <a:xfrm>
              <a:off x="6020484" y="119156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575" name="pl3575"/>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6" name="pl3576"/>
            <p:cNvSpPr/>
            <p:nvPr/>
          </p:nvSpPr>
          <p:spPr>
            <a:xfrm>
              <a:off x="6020484" y="117682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577" name="pl3577"/>
            <p:cNvSpPr/>
            <p:nvPr/>
          </p:nvSpPr>
          <p:spPr>
            <a:xfrm>
              <a:off x="6020484" y="1147337"/>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578" name="pl3578"/>
            <p:cNvSpPr/>
            <p:nvPr/>
          </p:nvSpPr>
          <p:spPr>
            <a:xfrm>
              <a:off x="6020484" y="1112936"/>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579" name="pl3579"/>
            <p:cNvSpPr/>
            <p:nvPr/>
          </p:nvSpPr>
          <p:spPr>
            <a:xfrm>
              <a:off x="6020484" y="120139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580" name="pl3580"/>
            <p:cNvSpPr/>
            <p:nvPr/>
          </p:nvSpPr>
          <p:spPr>
            <a:xfrm>
              <a:off x="6020484" y="1112936"/>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581" name="pl3581"/>
            <p:cNvSpPr/>
            <p:nvPr/>
          </p:nvSpPr>
          <p:spPr>
            <a:xfrm>
              <a:off x="6020484" y="120139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582" name="pl3582"/>
            <p:cNvSpPr/>
            <p:nvPr/>
          </p:nvSpPr>
          <p:spPr>
            <a:xfrm>
              <a:off x="6020484" y="1058878"/>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583" name="pl3583"/>
            <p:cNvSpPr/>
            <p:nvPr/>
          </p:nvSpPr>
          <p:spPr>
            <a:xfrm>
              <a:off x="6020484" y="120139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584" name="pl3584"/>
            <p:cNvSpPr/>
            <p:nvPr/>
          </p:nvSpPr>
          <p:spPr>
            <a:xfrm>
              <a:off x="6020484" y="120139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585" name="pl3585"/>
            <p:cNvSpPr/>
            <p:nvPr/>
          </p:nvSpPr>
          <p:spPr>
            <a:xfrm>
              <a:off x="6020484" y="120631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586" name="pl3586"/>
            <p:cNvSpPr/>
            <p:nvPr/>
          </p:nvSpPr>
          <p:spPr>
            <a:xfrm>
              <a:off x="6020484" y="115225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587" name="pl3587"/>
            <p:cNvSpPr/>
            <p:nvPr/>
          </p:nvSpPr>
          <p:spPr>
            <a:xfrm>
              <a:off x="6020484" y="120631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8" name="pl3588"/>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9" name="pl3589"/>
            <p:cNvSpPr/>
            <p:nvPr/>
          </p:nvSpPr>
          <p:spPr>
            <a:xfrm>
              <a:off x="6020484" y="121613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0" name="pl3590"/>
            <p:cNvSpPr/>
            <p:nvPr/>
          </p:nvSpPr>
          <p:spPr>
            <a:xfrm>
              <a:off x="6020484" y="1221053"/>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591" name="pl3591"/>
            <p:cNvSpPr/>
            <p:nvPr/>
          </p:nvSpPr>
          <p:spPr>
            <a:xfrm>
              <a:off x="6020484" y="121613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592" name="pl3592"/>
            <p:cNvSpPr/>
            <p:nvPr/>
          </p:nvSpPr>
          <p:spPr>
            <a:xfrm>
              <a:off x="6020484" y="117682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593" name="pl3593"/>
            <p:cNvSpPr/>
            <p:nvPr/>
          </p:nvSpPr>
          <p:spPr>
            <a:xfrm>
              <a:off x="6020484" y="112768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594" name="pl3594"/>
            <p:cNvSpPr/>
            <p:nvPr/>
          </p:nvSpPr>
          <p:spPr>
            <a:xfrm>
              <a:off x="6020484" y="1083450"/>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595" name="pl3595"/>
            <p:cNvSpPr/>
            <p:nvPr/>
          </p:nvSpPr>
          <p:spPr>
            <a:xfrm>
              <a:off x="6020484"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596" name="pl3596"/>
            <p:cNvSpPr/>
            <p:nvPr/>
          </p:nvSpPr>
          <p:spPr>
            <a:xfrm>
              <a:off x="6020484"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40651" cap="flat">
              <a:solidFill>
                <a:srgbClr val="000000">
                  <a:alpha val="100000"/>
                </a:srgbClr>
              </a:solidFill>
              <a:prstDash val="solid"/>
              <a:round/>
            </a:ln>
          </p:spPr>
          <p:txBody>
            <a:bodyPr/>
            <a:lstStyle/>
            <a:p/>
          </p:txBody>
        </p:sp>
        <p:sp>
          <p:nvSpPr>
            <p:cNvPr id="3597" name="pl3597"/>
            <p:cNvSpPr/>
            <p:nvPr/>
          </p:nvSpPr>
          <p:spPr>
            <a:xfrm>
              <a:off x="6020484"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DE8C00">
                  <a:alpha val="100000"/>
                </a:srgbClr>
              </a:solidFill>
              <a:prstDash val="solid"/>
              <a:round/>
            </a:ln>
          </p:spPr>
          <p:txBody>
            <a:bodyPr/>
            <a:lstStyle/>
            <a:p/>
          </p:txBody>
        </p:sp>
        <p:sp>
          <p:nvSpPr>
            <p:cNvPr id="3598" name="pl3598"/>
            <p:cNvSpPr/>
            <p:nvPr/>
          </p:nvSpPr>
          <p:spPr>
            <a:xfrm>
              <a:off x="5975641"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99" name="tx3599"/>
            <p:cNvSpPr/>
            <p:nvPr/>
          </p:nvSpPr>
          <p:spPr>
            <a:xfrm>
              <a:off x="5960194" y="9729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3600" name="tx3600"/>
            <p:cNvSpPr/>
            <p:nvPr/>
          </p:nvSpPr>
          <p:spPr>
            <a:xfrm>
              <a:off x="6139563" y="98273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3601" name="tx3601"/>
            <p:cNvSpPr/>
            <p:nvPr/>
          </p:nvSpPr>
          <p:spPr>
            <a:xfrm>
              <a:off x="6318932" y="99389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602" name="tx3602"/>
            <p:cNvSpPr/>
            <p:nvPr/>
          </p:nvSpPr>
          <p:spPr>
            <a:xfrm>
              <a:off x="6498301" y="100863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603" name="tx3603"/>
            <p:cNvSpPr/>
            <p:nvPr/>
          </p:nvSpPr>
          <p:spPr>
            <a:xfrm>
              <a:off x="6677670" y="100372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604" name="tx3604"/>
            <p:cNvSpPr/>
            <p:nvPr/>
          </p:nvSpPr>
          <p:spPr>
            <a:xfrm>
              <a:off x="6857040" y="99389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605" name="rc3605"/>
            <p:cNvSpPr/>
            <p:nvPr/>
          </p:nvSpPr>
          <p:spPr>
            <a:xfrm>
              <a:off x="5975641" y="1527128"/>
              <a:ext cx="986530" cy="367596"/>
            </a:xfrm>
            <a:prstGeom prst="rect">
              <a:avLst/>
            </a:prstGeom>
            <a:solidFill>
              <a:srgbClr val="EBEBEB">
                <a:alpha val="100000"/>
              </a:srgbClr>
            </a:solidFill>
          </p:spPr>
          <p:txBody>
            <a:bodyPr/>
            <a:lstStyle/>
            <a:p/>
          </p:txBody>
        </p:sp>
        <p:sp>
          <p:nvSpPr>
            <p:cNvPr id="3606" name="pl3606"/>
            <p:cNvSpPr/>
            <p:nvPr/>
          </p:nvSpPr>
          <p:spPr>
            <a:xfrm>
              <a:off x="5975641" y="181658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7" name="pl3607"/>
            <p:cNvSpPr/>
            <p:nvPr/>
          </p:nvSpPr>
          <p:spPr>
            <a:xfrm>
              <a:off x="5975641" y="16937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8" name="pl3608"/>
            <p:cNvSpPr/>
            <p:nvPr/>
          </p:nvSpPr>
          <p:spPr>
            <a:xfrm>
              <a:off x="5975641" y="15708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9" name="pl3609"/>
            <p:cNvSpPr/>
            <p:nvPr/>
          </p:nvSpPr>
          <p:spPr>
            <a:xfrm>
              <a:off x="61101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0" name="pl3610"/>
            <p:cNvSpPr/>
            <p:nvPr/>
          </p:nvSpPr>
          <p:spPr>
            <a:xfrm>
              <a:off x="62895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1" name="pl3611"/>
            <p:cNvSpPr/>
            <p:nvPr/>
          </p:nvSpPr>
          <p:spPr>
            <a:xfrm>
              <a:off x="64689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2" name="pl3612"/>
            <p:cNvSpPr/>
            <p:nvPr/>
          </p:nvSpPr>
          <p:spPr>
            <a:xfrm>
              <a:off x="66482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3" name="pl3613"/>
            <p:cNvSpPr/>
            <p:nvPr/>
          </p:nvSpPr>
          <p:spPr>
            <a:xfrm>
              <a:off x="68276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4" name="pl3614"/>
            <p:cNvSpPr/>
            <p:nvPr/>
          </p:nvSpPr>
          <p:spPr>
            <a:xfrm>
              <a:off x="5975641"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5" name="pl3615"/>
            <p:cNvSpPr/>
            <p:nvPr/>
          </p:nvSpPr>
          <p:spPr>
            <a:xfrm>
              <a:off x="5975641" y="17551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6" name="pl3616"/>
            <p:cNvSpPr/>
            <p:nvPr/>
          </p:nvSpPr>
          <p:spPr>
            <a:xfrm>
              <a:off x="5975641" y="16322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7" name="pl3617"/>
            <p:cNvSpPr/>
            <p:nvPr/>
          </p:nvSpPr>
          <p:spPr>
            <a:xfrm>
              <a:off x="602048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18" name="pl3618"/>
            <p:cNvSpPr/>
            <p:nvPr/>
          </p:nvSpPr>
          <p:spPr>
            <a:xfrm>
              <a:off x="619985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19" name="pl3619"/>
            <p:cNvSpPr/>
            <p:nvPr/>
          </p:nvSpPr>
          <p:spPr>
            <a:xfrm>
              <a:off x="63792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0" name="pl3620"/>
            <p:cNvSpPr/>
            <p:nvPr/>
          </p:nvSpPr>
          <p:spPr>
            <a:xfrm>
              <a:off x="65585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1" name="pl3621"/>
            <p:cNvSpPr/>
            <p:nvPr/>
          </p:nvSpPr>
          <p:spPr>
            <a:xfrm>
              <a:off x="673796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2" name="pl3622"/>
            <p:cNvSpPr/>
            <p:nvPr/>
          </p:nvSpPr>
          <p:spPr>
            <a:xfrm>
              <a:off x="691732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3" name="pl3623"/>
            <p:cNvSpPr/>
            <p:nvPr/>
          </p:nvSpPr>
          <p:spPr>
            <a:xfrm>
              <a:off x="6020484"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624" name="pl3624"/>
            <p:cNvSpPr/>
            <p:nvPr/>
          </p:nvSpPr>
          <p:spPr>
            <a:xfrm>
              <a:off x="6020484"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40651" cap="flat">
              <a:solidFill>
                <a:srgbClr val="BEBEBE">
                  <a:alpha val="69803"/>
                </a:srgbClr>
              </a:solidFill>
              <a:prstDash val="solid"/>
              <a:round/>
            </a:ln>
          </p:spPr>
          <p:txBody>
            <a:bodyPr/>
            <a:lstStyle/>
            <a:p/>
          </p:txBody>
        </p:sp>
        <p:sp>
          <p:nvSpPr>
            <p:cNvPr id="3625" name="pl3625"/>
            <p:cNvSpPr/>
            <p:nvPr/>
          </p:nvSpPr>
          <p:spPr>
            <a:xfrm>
              <a:off x="6020484" y="1873101"/>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626" name="pl3626"/>
            <p:cNvSpPr/>
            <p:nvPr/>
          </p:nvSpPr>
          <p:spPr>
            <a:xfrm>
              <a:off x="6020484" y="180430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627" name="pl3627"/>
            <p:cNvSpPr/>
            <p:nvPr/>
          </p:nvSpPr>
          <p:spPr>
            <a:xfrm>
              <a:off x="6020484" y="1809214"/>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628" name="pl3628"/>
            <p:cNvSpPr/>
            <p:nvPr/>
          </p:nvSpPr>
          <p:spPr>
            <a:xfrm>
              <a:off x="6020484"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629" name="pl3629"/>
            <p:cNvSpPr/>
            <p:nvPr/>
          </p:nvSpPr>
          <p:spPr>
            <a:xfrm>
              <a:off x="6020484" y="1838700"/>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630" name="pl3630"/>
            <p:cNvSpPr/>
            <p:nvPr/>
          </p:nvSpPr>
          <p:spPr>
            <a:xfrm>
              <a:off x="6020484" y="178955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631" name="pl3631"/>
            <p:cNvSpPr/>
            <p:nvPr/>
          </p:nvSpPr>
          <p:spPr>
            <a:xfrm>
              <a:off x="6020484" y="181904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632" name="pl3632"/>
            <p:cNvSpPr/>
            <p:nvPr/>
          </p:nvSpPr>
          <p:spPr>
            <a:xfrm>
              <a:off x="6020484" y="181904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633" name="pl3633"/>
            <p:cNvSpPr/>
            <p:nvPr/>
          </p:nvSpPr>
          <p:spPr>
            <a:xfrm>
              <a:off x="6020484"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634" name="pl3634"/>
            <p:cNvSpPr/>
            <p:nvPr/>
          </p:nvSpPr>
          <p:spPr>
            <a:xfrm>
              <a:off x="6020484"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635" name="pl3635"/>
            <p:cNvSpPr/>
            <p:nvPr/>
          </p:nvSpPr>
          <p:spPr>
            <a:xfrm>
              <a:off x="6020484"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636" name="pl3636"/>
            <p:cNvSpPr/>
            <p:nvPr/>
          </p:nvSpPr>
          <p:spPr>
            <a:xfrm>
              <a:off x="6020484"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637" name="pl3637"/>
            <p:cNvSpPr/>
            <p:nvPr/>
          </p:nvSpPr>
          <p:spPr>
            <a:xfrm>
              <a:off x="6020484"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638" name="pl3638"/>
            <p:cNvSpPr/>
            <p:nvPr/>
          </p:nvSpPr>
          <p:spPr>
            <a:xfrm>
              <a:off x="6020484"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639" name="pl3639"/>
            <p:cNvSpPr/>
            <p:nvPr/>
          </p:nvSpPr>
          <p:spPr>
            <a:xfrm>
              <a:off x="6020484"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640" name="pl3640"/>
            <p:cNvSpPr/>
            <p:nvPr/>
          </p:nvSpPr>
          <p:spPr>
            <a:xfrm>
              <a:off x="6020484"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641" name="pl3641"/>
            <p:cNvSpPr/>
            <p:nvPr/>
          </p:nvSpPr>
          <p:spPr>
            <a:xfrm>
              <a:off x="6020484" y="186818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642" name="pl3642"/>
            <p:cNvSpPr/>
            <p:nvPr/>
          </p:nvSpPr>
          <p:spPr>
            <a:xfrm>
              <a:off x="6020484" y="1833786"/>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643" name="pl3643"/>
            <p:cNvSpPr/>
            <p:nvPr/>
          </p:nvSpPr>
          <p:spPr>
            <a:xfrm>
              <a:off x="6020484" y="176498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644" name="pl3644"/>
            <p:cNvSpPr/>
            <p:nvPr/>
          </p:nvSpPr>
          <p:spPr>
            <a:xfrm>
              <a:off x="6020484" y="182887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645" name="pl3645"/>
            <p:cNvSpPr/>
            <p:nvPr/>
          </p:nvSpPr>
          <p:spPr>
            <a:xfrm>
              <a:off x="6020484"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646" name="pl3646"/>
            <p:cNvSpPr/>
            <p:nvPr/>
          </p:nvSpPr>
          <p:spPr>
            <a:xfrm>
              <a:off x="6020484" y="182887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647" name="pl3647"/>
            <p:cNvSpPr/>
            <p:nvPr/>
          </p:nvSpPr>
          <p:spPr>
            <a:xfrm>
              <a:off x="6020484" y="1833786"/>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648" name="pl3648"/>
            <p:cNvSpPr/>
            <p:nvPr/>
          </p:nvSpPr>
          <p:spPr>
            <a:xfrm>
              <a:off x="6020484" y="1809214"/>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649" name="pl3649"/>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50" name="pl3650"/>
            <p:cNvSpPr/>
            <p:nvPr/>
          </p:nvSpPr>
          <p:spPr>
            <a:xfrm>
              <a:off x="6020484" y="178955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651" name="pl3651"/>
            <p:cNvSpPr/>
            <p:nvPr/>
          </p:nvSpPr>
          <p:spPr>
            <a:xfrm>
              <a:off x="6020484" y="1863272"/>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652" name="pl3652"/>
            <p:cNvSpPr/>
            <p:nvPr/>
          </p:nvSpPr>
          <p:spPr>
            <a:xfrm>
              <a:off x="6020484" y="186818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653" name="pl3653"/>
            <p:cNvSpPr/>
            <p:nvPr/>
          </p:nvSpPr>
          <p:spPr>
            <a:xfrm>
              <a:off x="6020484" y="1848529"/>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654" name="pl3654"/>
            <p:cNvSpPr/>
            <p:nvPr/>
          </p:nvSpPr>
          <p:spPr>
            <a:xfrm>
              <a:off x="6020484" y="1735498"/>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655" name="pl3655"/>
            <p:cNvSpPr/>
            <p:nvPr/>
          </p:nvSpPr>
          <p:spPr>
            <a:xfrm>
              <a:off x="6020484"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56" name="pl3656"/>
            <p:cNvSpPr/>
            <p:nvPr/>
          </p:nvSpPr>
          <p:spPr>
            <a:xfrm>
              <a:off x="6020484" y="1863272"/>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657" name="pl3657"/>
            <p:cNvSpPr/>
            <p:nvPr/>
          </p:nvSpPr>
          <p:spPr>
            <a:xfrm>
              <a:off x="6020484" y="1873101"/>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658" name="pl3658"/>
            <p:cNvSpPr/>
            <p:nvPr/>
          </p:nvSpPr>
          <p:spPr>
            <a:xfrm>
              <a:off x="6020484" y="178955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659" name="pl3659"/>
            <p:cNvSpPr/>
            <p:nvPr/>
          </p:nvSpPr>
          <p:spPr>
            <a:xfrm>
              <a:off x="6020484"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0" name="pl3660"/>
            <p:cNvSpPr/>
            <p:nvPr/>
          </p:nvSpPr>
          <p:spPr>
            <a:xfrm>
              <a:off x="6020484" y="1823957"/>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661" name="pl3661"/>
            <p:cNvSpPr/>
            <p:nvPr/>
          </p:nvSpPr>
          <p:spPr>
            <a:xfrm>
              <a:off x="6020484" y="175515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662" name="pl3662"/>
            <p:cNvSpPr/>
            <p:nvPr/>
          </p:nvSpPr>
          <p:spPr>
            <a:xfrm>
              <a:off x="6020484" y="1809214"/>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663" name="pl3663"/>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4" name="pl3664"/>
            <p:cNvSpPr/>
            <p:nvPr/>
          </p:nvSpPr>
          <p:spPr>
            <a:xfrm>
              <a:off x="6020484" y="184361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665" name="pl3665"/>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6" name="pl3666"/>
            <p:cNvSpPr/>
            <p:nvPr/>
          </p:nvSpPr>
          <p:spPr>
            <a:xfrm>
              <a:off x="6020484" y="182887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667" name="pl3667"/>
            <p:cNvSpPr/>
            <p:nvPr/>
          </p:nvSpPr>
          <p:spPr>
            <a:xfrm>
              <a:off x="6020484" y="1799385"/>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668" name="pl3668"/>
            <p:cNvSpPr/>
            <p:nvPr/>
          </p:nvSpPr>
          <p:spPr>
            <a:xfrm>
              <a:off x="6020484" y="176498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669" name="pl3669"/>
            <p:cNvSpPr/>
            <p:nvPr/>
          </p:nvSpPr>
          <p:spPr>
            <a:xfrm>
              <a:off x="6020484" y="185344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670" name="pl3670"/>
            <p:cNvSpPr/>
            <p:nvPr/>
          </p:nvSpPr>
          <p:spPr>
            <a:xfrm>
              <a:off x="6020484" y="176498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671" name="pl3671"/>
            <p:cNvSpPr/>
            <p:nvPr/>
          </p:nvSpPr>
          <p:spPr>
            <a:xfrm>
              <a:off x="6020484" y="185344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672" name="pl3672"/>
            <p:cNvSpPr/>
            <p:nvPr/>
          </p:nvSpPr>
          <p:spPr>
            <a:xfrm>
              <a:off x="6020484" y="1710926"/>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673" name="pl3673"/>
            <p:cNvSpPr/>
            <p:nvPr/>
          </p:nvSpPr>
          <p:spPr>
            <a:xfrm>
              <a:off x="6020484" y="185344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674" name="pl3674"/>
            <p:cNvSpPr/>
            <p:nvPr/>
          </p:nvSpPr>
          <p:spPr>
            <a:xfrm>
              <a:off x="6020484" y="185344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675" name="pl3675"/>
            <p:cNvSpPr/>
            <p:nvPr/>
          </p:nvSpPr>
          <p:spPr>
            <a:xfrm>
              <a:off x="6020484" y="185835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676" name="pl3676"/>
            <p:cNvSpPr/>
            <p:nvPr/>
          </p:nvSpPr>
          <p:spPr>
            <a:xfrm>
              <a:off x="6020484" y="180430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677" name="pl3677"/>
            <p:cNvSpPr/>
            <p:nvPr/>
          </p:nvSpPr>
          <p:spPr>
            <a:xfrm>
              <a:off x="6020484" y="185835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8" name="pl3678"/>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9" name="pl3679"/>
            <p:cNvSpPr/>
            <p:nvPr/>
          </p:nvSpPr>
          <p:spPr>
            <a:xfrm>
              <a:off x="6020484" y="186818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0" name="pl3680"/>
            <p:cNvSpPr/>
            <p:nvPr/>
          </p:nvSpPr>
          <p:spPr>
            <a:xfrm>
              <a:off x="6020484" y="1873101"/>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681" name="pl3681"/>
            <p:cNvSpPr/>
            <p:nvPr/>
          </p:nvSpPr>
          <p:spPr>
            <a:xfrm>
              <a:off x="6020484" y="186818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682" name="pl3682"/>
            <p:cNvSpPr/>
            <p:nvPr/>
          </p:nvSpPr>
          <p:spPr>
            <a:xfrm>
              <a:off x="6020484" y="182887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683" name="pl3683"/>
            <p:cNvSpPr/>
            <p:nvPr/>
          </p:nvSpPr>
          <p:spPr>
            <a:xfrm>
              <a:off x="6020484" y="177972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684" name="pl3684"/>
            <p:cNvSpPr/>
            <p:nvPr/>
          </p:nvSpPr>
          <p:spPr>
            <a:xfrm>
              <a:off x="6020484" y="1735498"/>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685" name="pl3685"/>
            <p:cNvSpPr/>
            <p:nvPr/>
          </p:nvSpPr>
          <p:spPr>
            <a:xfrm>
              <a:off x="6020484"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686" name="pl3686"/>
            <p:cNvSpPr/>
            <p:nvPr/>
          </p:nvSpPr>
          <p:spPr>
            <a:xfrm>
              <a:off x="6020484"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40651" cap="flat">
              <a:solidFill>
                <a:srgbClr val="000000">
                  <a:alpha val="100000"/>
                </a:srgbClr>
              </a:solidFill>
              <a:prstDash val="solid"/>
              <a:round/>
            </a:ln>
          </p:spPr>
          <p:txBody>
            <a:bodyPr/>
            <a:lstStyle/>
            <a:p/>
          </p:txBody>
        </p:sp>
        <p:sp>
          <p:nvSpPr>
            <p:cNvPr id="3687" name="pl3687"/>
            <p:cNvSpPr/>
            <p:nvPr/>
          </p:nvSpPr>
          <p:spPr>
            <a:xfrm>
              <a:off x="6020484"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97A900">
                  <a:alpha val="100000"/>
                </a:srgbClr>
              </a:solidFill>
              <a:prstDash val="solid"/>
              <a:round/>
            </a:ln>
          </p:spPr>
          <p:txBody>
            <a:bodyPr/>
            <a:lstStyle/>
            <a:p/>
          </p:txBody>
        </p:sp>
        <p:sp>
          <p:nvSpPr>
            <p:cNvPr id="3688" name="pl3688"/>
            <p:cNvSpPr/>
            <p:nvPr/>
          </p:nvSpPr>
          <p:spPr>
            <a:xfrm>
              <a:off x="5975641"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89" name="tx3689"/>
            <p:cNvSpPr/>
            <p:nvPr/>
          </p:nvSpPr>
          <p:spPr>
            <a:xfrm>
              <a:off x="5990339" y="169022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90" name="tx3690"/>
            <p:cNvSpPr/>
            <p:nvPr/>
          </p:nvSpPr>
          <p:spPr>
            <a:xfrm>
              <a:off x="6169708"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1" name="tx3691"/>
            <p:cNvSpPr/>
            <p:nvPr/>
          </p:nvSpPr>
          <p:spPr>
            <a:xfrm>
              <a:off x="6349077" y="169862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92" name="tx3692"/>
            <p:cNvSpPr/>
            <p:nvPr/>
          </p:nvSpPr>
          <p:spPr>
            <a:xfrm>
              <a:off x="6528446" y="169862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93" name="tx3693"/>
            <p:cNvSpPr/>
            <p:nvPr/>
          </p:nvSpPr>
          <p:spPr>
            <a:xfrm>
              <a:off x="6677670" y="16397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694" name="tx3694"/>
            <p:cNvSpPr/>
            <p:nvPr/>
          </p:nvSpPr>
          <p:spPr>
            <a:xfrm>
              <a:off x="6857040" y="150204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43</a:t>
              </a:r>
            </a:p>
          </p:txBody>
        </p:sp>
        <p:sp>
          <p:nvSpPr>
            <p:cNvPr id="3695" name="rc3695"/>
            <p:cNvSpPr/>
            <p:nvPr/>
          </p:nvSpPr>
          <p:spPr>
            <a:xfrm>
              <a:off x="5975641" y="2179176"/>
              <a:ext cx="986530" cy="367596"/>
            </a:xfrm>
            <a:prstGeom prst="rect">
              <a:avLst/>
            </a:prstGeom>
            <a:solidFill>
              <a:srgbClr val="EBEBEB">
                <a:alpha val="100000"/>
              </a:srgbClr>
            </a:solidFill>
          </p:spPr>
          <p:txBody>
            <a:bodyPr/>
            <a:lstStyle/>
            <a:p/>
          </p:txBody>
        </p:sp>
        <p:sp>
          <p:nvSpPr>
            <p:cNvPr id="3696" name="pl3696"/>
            <p:cNvSpPr/>
            <p:nvPr/>
          </p:nvSpPr>
          <p:spPr>
            <a:xfrm>
              <a:off x="5975641" y="246863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7" name="pl3697"/>
            <p:cNvSpPr/>
            <p:nvPr/>
          </p:nvSpPr>
          <p:spPr>
            <a:xfrm>
              <a:off x="5975641" y="23457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8" name="pl3698"/>
            <p:cNvSpPr/>
            <p:nvPr/>
          </p:nvSpPr>
          <p:spPr>
            <a:xfrm>
              <a:off x="5975641" y="22229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9" name="pl3699"/>
            <p:cNvSpPr/>
            <p:nvPr/>
          </p:nvSpPr>
          <p:spPr>
            <a:xfrm>
              <a:off x="61101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0" name="pl3700"/>
            <p:cNvSpPr/>
            <p:nvPr/>
          </p:nvSpPr>
          <p:spPr>
            <a:xfrm>
              <a:off x="62895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1" name="pl3701"/>
            <p:cNvSpPr/>
            <p:nvPr/>
          </p:nvSpPr>
          <p:spPr>
            <a:xfrm>
              <a:off x="64689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2" name="pl3702"/>
            <p:cNvSpPr/>
            <p:nvPr/>
          </p:nvSpPr>
          <p:spPr>
            <a:xfrm>
              <a:off x="66482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3" name="pl3703"/>
            <p:cNvSpPr/>
            <p:nvPr/>
          </p:nvSpPr>
          <p:spPr>
            <a:xfrm>
              <a:off x="68276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4" name="pl3704"/>
            <p:cNvSpPr/>
            <p:nvPr/>
          </p:nvSpPr>
          <p:spPr>
            <a:xfrm>
              <a:off x="5975641"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05" name="pl3705"/>
            <p:cNvSpPr/>
            <p:nvPr/>
          </p:nvSpPr>
          <p:spPr>
            <a:xfrm>
              <a:off x="5975641" y="24072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06" name="pl3706"/>
            <p:cNvSpPr/>
            <p:nvPr/>
          </p:nvSpPr>
          <p:spPr>
            <a:xfrm>
              <a:off x="5975641" y="22843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07" name="pl3707"/>
            <p:cNvSpPr/>
            <p:nvPr/>
          </p:nvSpPr>
          <p:spPr>
            <a:xfrm>
              <a:off x="602048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08" name="pl3708"/>
            <p:cNvSpPr/>
            <p:nvPr/>
          </p:nvSpPr>
          <p:spPr>
            <a:xfrm>
              <a:off x="619985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09" name="pl3709"/>
            <p:cNvSpPr/>
            <p:nvPr/>
          </p:nvSpPr>
          <p:spPr>
            <a:xfrm>
              <a:off x="63792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0" name="pl3710"/>
            <p:cNvSpPr/>
            <p:nvPr/>
          </p:nvSpPr>
          <p:spPr>
            <a:xfrm>
              <a:off x="65585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1" name="pl3711"/>
            <p:cNvSpPr/>
            <p:nvPr/>
          </p:nvSpPr>
          <p:spPr>
            <a:xfrm>
              <a:off x="673796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2" name="pl3712"/>
            <p:cNvSpPr/>
            <p:nvPr/>
          </p:nvSpPr>
          <p:spPr>
            <a:xfrm>
              <a:off x="691732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3" name="pl3713"/>
            <p:cNvSpPr/>
            <p:nvPr/>
          </p:nvSpPr>
          <p:spPr>
            <a:xfrm>
              <a:off x="6020484"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714" name="pl3714"/>
            <p:cNvSpPr/>
            <p:nvPr/>
          </p:nvSpPr>
          <p:spPr>
            <a:xfrm>
              <a:off x="6020484"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40651" cap="flat">
              <a:solidFill>
                <a:srgbClr val="BEBEBE">
                  <a:alpha val="69803"/>
                </a:srgbClr>
              </a:solidFill>
              <a:prstDash val="solid"/>
              <a:round/>
            </a:ln>
          </p:spPr>
          <p:txBody>
            <a:bodyPr/>
            <a:lstStyle/>
            <a:p/>
          </p:txBody>
        </p:sp>
        <p:sp>
          <p:nvSpPr>
            <p:cNvPr id="3715" name="pl3715"/>
            <p:cNvSpPr/>
            <p:nvPr/>
          </p:nvSpPr>
          <p:spPr>
            <a:xfrm>
              <a:off x="6020484" y="2525149"/>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716" name="pl3716"/>
            <p:cNvSpPr/>
            <p:nvPr/>
          </p:nvSpPr>
          <p:spPr>
            <a:xfrm>
              <a:off x="6020484" y="245634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717" name="pl3717"/>
            <p:cNvSpPr/>
            <p:nvPr/>
          </p:nvSpPr>
          <p:spPr>
            <a:xfrm>
              <a:off x="6020484" y="2461262"/>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718" name="pl3718"/>
            <p:cNvSpPr/>
            <p:nvPr/>
          </p:nvSpPr>
          <p:spPr>
            <a:xfrm>
              <a:off x="6020484"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719" name="pl3719"/>
            <p:cNvSpPr/>
            <p:nvPr/>
          </p:nvSpPr>
          <p:spPr>
            <a:xfrm>
              <a:off x="6020484" y="249074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720" name="pl3720"/>
            <p:cNvSpPr/>
            <p:nvPr/>
          </p:nvSpPr>
          <p:spPr>
            <a:xfrm>
              <a:off x="6020484" y="244160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721" name="pl3721"/>
            <p:cNvSpPr/>
            <p:nvPr/>
          </p:nvSpPr>
          <p:spPr>
            <a:xfrm>
              <a:off x="6020484" y="247109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722" name="pl3722"/>
            <p:cNvSpPr/>
            <p:nvPr/>
          </p:nvSpPr>
          <p:spPr>
            <a:xfrm>
              <a:off x="6020484" y="247109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723" name="pl3723"/>
            <p:cNvSpPr/>
            <p:nvPr/>
          </p:nvSpPr>
          <p:spPr>
            <a:xfrm>
              <a:off x="6020484"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724" name="pl3724"/>
            <p:cNvSpPr/>
            <p:nvPr/>
          </p:nvSpPr>
          <p:spPr>
            <a:xfrm>
              <a:off x="6020484" y="2525149"/>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725" name="pl3725"/>
            <p:cNvSpPr/>
            <p:nvPr/>
          </p:nvSpPr>
          <p:spPr>
            <a:xfrm>
              <a:off x="6020484" y="2510406"/>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726" name="pl3726"/>
            <p:cNvSpPr/>
            <p:nvPr/>
          </p:nvSpPr>
          <p:spPr>
            <a:xfrm>
              <a:off x="6020484" y="2426861"/>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727" name="pl3727"/>
            <p:cNvSpPr/>
            <p:nvPr/>
          </p:nvSpPr>
          <p:spPr>
            <a:xfrm>
              <a:off x="6020484" y="2510406"/>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728" name="pl3728"/>
            <p:cNvSpPr/>
            <p:nvPr/>
          </p:nvSpPr>
          <p:spPr>
            <a:xfrm>
              <a:off x="6020484" y="231874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729" name="pl3729"/>
            <p:cNvSpPr/>
            <p:nvPr/>
          </p:nvSpPr>
          <p:spPr>
            <a:xfrm>
              <a:off x="6020484" y="245634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730" name="pl3730"/>
            <p:cNvSpPr/>
            <p:nvPr/>
          </p:nvSpPr>
          <p:spPr>
            <a:xfrm>
              <a:off x="6020484" y="249074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731" name="pl3731"/>
            <p:cNvSpPr/>
            <p:nvPr/>
          </p:nvSpPr>
          <p:spPr>
            <a:xfrm>
              <a:off x="6020484"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732" name="pl3732"/>
            <p:cNvSpPr/>
            <p:nvPr/>
          </p:nvSpPr>
          <p:spPr>
            <a:xfrm>
              <a:off x="6020484"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733" name="pl3733"/>
            <p:cNvSpPr/>
            <p:nvPr/>
          </p:nvSpPr>
          <p:spPr>
            <a:xfrm>
              <a:off x="6020484"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734" name="pl3734"/>
            <p:cNvSpPr/>
            <p:nvPr/>
          </p:nvSpPr>
          <p:spPr>
            <a:xfrm>
              <a:off x="6020484"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735" name="pl3735"/>
            <p:cNvSpPr/>
            <p:nvPr/>
          </p:nvSpPr>
          <p:spPr>
            <a:xfrm>
              <a:off x="6020484"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736" name="pl3736"/>
            <p:cNvSpPr/>
            <p:nvPr/>
          </p:nvSpPr>
          <p:spPr>
            <a:xfrm>
              <a:off x="6020484"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737" name="pl3737"/>
            <p:cNvSpPr/>
            <p:nvPr/>
          </p:nvSpPr>
          <p:spPr>
            <a:xfrm>
              <a:off x="6020484"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738" name="pl3738"/>
            <p:cNvSpPr/>
            <p:nvPr/>
          </p:nvSpPr>
          <p:spPr>
            <a:xfrm>
              <a:off x="6020484"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739" name="pl3739"/>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40" name="pl3740"/>
            <p:cNvSpPr/>
            <p:nvPr/>
          </p:nvSpPr>
          <p:spPr>
            <a:xfrm>
              <a:off x="6020484" y="244160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741" name="pl3741"/>
            <p:cNvSpPr/>
            <p:nvPr/>
          </p:nvSpPr>
          <p:spPr>
            <a:xfrm>
              <a:off x="6020484" y="251532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742" name="pl3742"/>
            <p:cNvSpPr/>
            <p:nvPr/>
          </p:nvSpPr>
          <p:spPr>
            <a:xfrm>
              <a:off x="6020484" y="252023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743" name="pl3743"/>
            <p:cNvSpPr/>
            <p:nvPr/>
          </p:nvSpPr>
          <p:spPr>
            <a:xfrm>
              <a:off x="6020484" y="2500577"/>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744" name="pl3744"/>
            <p:cNvSpPr/>
            <p:nvPr/>
          </p:nvSpPr>
          <p:spPr>
            <a:xfrm>
              <a:off x="6020484" y="2387546"/>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745" name="pl3745"/>
            <p:cNvSpPr/>
            <p:nvPr/>
          </p:nvSpPr>
          <p:spPr>
            <a:xfrm>
              <a:off x="6020484"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46" name="pl3746"/>
            <p:cNvSpPr/>
            <p:nvPr/>
          </p:nvSpPr>
          <p:spPr>
            <a:xfrm>
              <a:off x="6020484" y="251532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747" name="pl3747"/>
            <p:cNvSpPr/>
            <p:nvPr/>
          </p:nvSpPr>
          <p:spPr>
            <a:xfrm>
              <a:off x="6020484" y="2525149"/>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748" name="pl3748"/>
            <p:cNvSpPr/>
            <p:nvPr/>
          </p:nvSpPr>
          <p:spPr>
            <a:xfrm>
              <a:off x="6020484" y="244160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749" name="pl3749"/>
            <p:cNvSpPr/>
            <p:nvPr/>
          </p:nvSpPr>
          <p:spPr>
            <a:xfrm>
              <a:off x="6020484"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0" name="pl3750"/>
            <p:cNvSpPr/>
            <p:nvPr/>
          </p:nvSpPr>
          <p:spPr>
            <a:xfrm>
              <a:off x="6020484" y="2476005"/>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751" name="pl3751"/>
            <p:cNvSpPr/>
            <p:nvPr/>
          </p:nvSpPr>
          <p:spPr>
            <a:xfrm>
              <a:off x="6020484" y="240720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752" name="pl3752"/>
            <p:cNvSpPr/>
            <p:nvPr/>
          </p:nvSpPr>
          <p:spPr>
            <a:xfrm>
              <a:off x="6020484" y="2461262"/>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753" name="pl3753"/>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4" name="pl3754"/>
            <p:cNvSpPr/>
            <p:nvPr/>
          </p:nvSpPr>
          <p:spPr>
            <a:xfrm>
              <a:off x="6020484" y="249566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755" name="pl3755"/>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6" name="pl3756"/>
            <p:cNvSpPr/>
            <p:nvPr/>
          </p:nvSpPr>
          <p:spPr>
            <a:xfrm>
              <a:off x="6020484" y="248092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757" name="pl3757"/>
            <p:cNvSpPr/>
            <p:nvPr/>
          </p:nvSpPr>
          <p:spPr>
            <a:xfrm>
              <a:off x="6020484" y="2451433"/>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758" name="pl3758"/>
            <p:cNvSpPr/>
            <p:nvPr/>
          </p:nvSpPr>
          <p:spPr>
            <a:xfrm>
              <a:off x="6020484" y="241703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759" name="pl3759"/>
            <p:cNvSpPr/>
            <p:nvPr/>
          </p:nvSpPr>
          <p:spPr>
            <a:xfrm>
              <a:off x="6020484" y="250549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760" name="pl3760"/>
            <p:cNvSpPr/>
            <p:nvPr/>
          </p:nvSpPr>
          <p:spPr>
            <a:xfrm>
              <a:off x="6020484" y="241703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761" name="pl3761"/>
            <p:cNvSpPr/>
            <p:nvPr/>
          </p:nvSpPr>
          <p:spPr>
            <a:xfrm>
              <a:off x="6020484" y="250549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762" name="pl3762"/>
            <p:cNvSpPr/>
            <p:nvPr/>
          </p:nvSpPr>
          <p:spPr>
            <a:xfrm>
              <a:off x="6020484" y="2362974"/>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763" name="pl3763"/>
            <p:cNvSpPr/>
            <p:nvPr/>
          </p:nvSpPr>
          <p:spPr>
            <a:xfrm>
              <a:off x="6020484" y="250549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764" name="pl3764"/>
            <p:cNvSpPr/>
            <p:nvPr/>
          </p:nvSpPr>
          <p:spPr>
            <a:xfrm>
              <a:off x="6020484" y="250549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765" name="pl3765"/>
            <p:cNvSpPr/>
            <p:nvPr/>
          </p:nvSpPr>
          <p:spPr>
            <a:xfrm>
              <a:off x="6020484" y="2510406"/>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766" name="pl3766"/>
            <p:cNvSpPr/>
            <p:nvPr/>
          </p:nvSpPr>
          <p:spPr>
            <a:xfrm>
              <a:off x="6020484" y="245634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767" name="pl3767"/>
            <p:cNvSpPr/>
            <p:nvPr/>
          </p:nvSpPr>
          <p:spPr>
            <a:xfrm>
              <a:off x="6020484" y="2510406"/>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8" name="pl3768"/>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9" name="pl3769"/>
            <p:cNvSpPr/>
            <p:nvPr/>
          </p:nvSpPr>
          <p:spPr>
            <a:xfrm>
              <a:off x="6020484" y="252023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0" name="pl3770"/>
            <p:cNvSpPr/>
            <p:nvPr/>
          </p:nvSpPr>
          <p:spPr>
            <a:xfrm>
              <a:off x="6020484" y="2525149"/>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771" name="pl3771"/>
            <p:cNvSpPr/>
            <p:nvPr/>
          </p:nvSpPr>
          <p:spPr>
            <a:xfrm>
              <a:off x="6020484" y="252023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772" name="pl3772"/>
            <p:cNvSpPr/>
            <p:nvPr/>
          </p:nvSpPr>
          <p:spPr>
            <a:xfrm>
              <a:off x="6020484" y="248092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773" name="pl3773"/>
            <p:cNvSpPr/>
            <p:nvPr/>
          </p:nvSpPr>
          <p:spPr>
            <a:xfrm>
              <a:off x="6020484" y="243177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774" name="pl3774"/>
            <p:cNvSpPr/>
            <p:nvPr/>
          </p:nvSpPr>
          <p:spPr>
            <a:xfrm>
              <a:off x="6020484" y="2387546"/>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775" name="pl3775"/>
            <p:cNvSpPr/>
            <p:nvPr/>
          </p:nvSpPr>
          <p:spPr>
            <a:xfrm>
              <a:off x="6020484"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776" name="pl3776"/>
            <p:cNvSpPr/>
            <p:nvPr/>
          </p:nvSpPr>
          <p:spPr>
            <a:xfrm>
              <a:off x="6020484"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40651" cap="flat">
              <a:solidFill>
                <a:srgbClr val="000000">
                  <a:alpha val="100000"/>
                </a:srgbClr>
              </a:solidFill>
              <a:prstDash val="solid"/>
              <a:round/>
            </a:ln>
          </p:spPr>
          <p:txBody>
            <a:bodyPr/>
            <a:lstStyle/>
            <a:p/>
          </p:txBody>
        </p:sp>
        <p:sp>
          <p:nvSpPr>
            <p:cNvPr id="3777" name="pl3777"/>
            <p:cNvSpPr/>
            <p:nvPr/>
          </p:nvSpPr>
          <p:spPr>
            <a:xfrm>
              <a:off x="6020484"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00BB4E">
                  <a:alpha val="100000"/>
                </a:srgbClr>
              </a:solidFill>
              <a:prstDash val="solid"/>
              <a:round/>
            </a:ln>
          </p:spPr>
          <p:txBody>
            <a:bodyPr/>
            <a:lstStyle/>
            <a:p/>
          </p:txBody>
        </p:sp>
        <p:sp>
          <p:nvSpPr>
            <p:cNvPr id="3778" name="pl3778"/>
            <p:cNvSpPr/>
            <p:nvPr/>
          </p:nvSpPr>
          <p:spPr>
            <a:xfrm>
              <a:off x="5975641"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779" name="tx3779"/>
            <p:cNvSpPr/>
            <p:nvPr/>
          </p:nvSpPr>
          <p:spPr>
            <a:xfrm>
              <a:off x="5960194" y="231632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780" name="tx3780"/>
            <p:cNvSpPr/>
            <p:nvPr/>
          </p:nvSpPr>
          <p:spPr>
            <a:xfrm>
              <a:off x="6169708" y="232123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781" name="tx3781"/>
            <p:cNvSpPr/>
            <p:nvPr/>
          </p:nvSpPr>
          <p:spPr>
            <a:xfrm>
              <a:off x="6349077" y="232123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782" name="tx3782"/>
            <p:cNvSpPr/>
            <p:nvPr/>
          </p:nvSpPr>
          <p:spPr>
            <a:xfrm>
              <a:off x="6528446" y="236187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783" name="tx3783"/>
            <p:cNvSpPr/>
            <p:nvPr/>
          </p:nvSpPr>
          <p:spPr>
            <a:xfrm>
              <a:off x="6707815" y="23261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784" name="tx3784"/>
            <p:cNvSpPr/>
            <p:nvPr/>
          </p:nvSpPr>
          <p:spPr>
            <a:xfrm>
              <a:off x="6887185" y="234744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785" name="rc3785"/>
            <p:cNvSpPr/>
            <p:nvPr/>
          </p:nvSpPr>
          <p:spPr>
            <a:xfrm>
              <a:off x="5975641" y="2831224"/>
              <a:ext cx="986530" cy="367596"/>
            </a:xfrm>
            <a:prstGeom prst="rect">
              <a:avLst/>
            </a:prstGeom>
            <a:solidFill>
              <a:srgbClr val="EBEBEB">
                <a:alpha val="100000"/>
              </a:srgbClr>
            </a:solidFill>
          </p:spPr>
          <p:txBody>
            <a:bodyPr/>
            <a:lstStyle/>
            <a:p/>
          </p:txBody>
        </p:sp>
        <p:sp>
          <p:nvSpPr>
            <p:cNvPr id="3786" name="pl3786"/>
            <p:cNvSpPr/>
            <p:nvPr/>
          </p:nvSpPr>
          <p:spPr>
            <a:xfrm>
              <a:off x="5975641" y="31206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87" name="pl3787"/>
            <p:cNvSpPr/>
            <p:nvPr/>
          </p:nvSpPr>
          <p:spPr>
            <a:xfrm>
              <a:off x="5975641" y="29978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88" name="pl3788"/>
            <p:cNvSpPr/>
            <p:nvPr/>
          </p:nvSpPr>
          <p:spPr>
            <a:xfrm>
              <a:off x="5975641" y="287496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89" name="pl3789"/>
            <p:cNvSpPr/>
            <p:nvPr/>
          </p:nvSpPr>
          <p:spPr>
            <a:xfrm>
              <a:off x="61101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0" name="pl3790"/>
            <p:cNvSpPr/>
            <p:nvPr/>
          </p:nvSpPr>
          <p:spPr>
            <a:xfrm>
              <a:off x="62895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1" name="pl3791"/>
            <p:cNvSpPr/>
            <p:nvPr/>
          </p:nvSpPr>
          <p:spPr>
            <a:xfrm>
              <a:off x="64689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2" name="pl3792"/>
            <p:cNvSpPr/>
            <p:nvPr/>
          </p:nvSpPr>
          <p:spPr>
            <a:xfrm>
              <a:off x="66482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3" name="pl3793"/>
            <p:cNvSpPr/>
            <p:nvPr/>
          </p:nvSpPr>
          <p:spPr>
            <a:xfrm>
              <a:off x="68276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4" name="pl3794"/>
            <p:cNvSpPr/>
            <p:nvPr/>
          </p:nvSpPr>
          <p:spPr>
            <a:xfrm>
              <a:off x="5975641"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5" name="pl3795"/>
            <p:cNvSpPr/>
            <p:nvPr/>
          </p:nvSpPr>
          <p:spPr>
            <a:xfrm>
              <a:off x="5975641" y="3059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6" name="pl3796"/>
            <p:cNvSpPr/>
            <p:nvPr/>
          </p:nvSpPr>
          <p:spPr>
            <a:xfrm>
              <a:off x="5975641" y="29363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7" name="pl3797"/>
            <p:cNvSpPr/>
            <p:nvPr/>
          </p:nvSpPr>
          <p:spPr>
            <a:xfrm>
              <a:off x="602048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8" name="pl3798"/>
            <p:cNvSpPr/>
            <p:nvPr/>
          </p:nvSpPr>
          <p:spPr>
            <a:xfrm>
              <a:off x="619985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9" name="pl3799"/>
            <p:cNvSpPr/>
            <p:nvPr/>
          </p:nvSpPr>
          <p:spPr>
            <a:xfrm>
              <a:off x="63792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0" name="pl3800"/>
            <p:cNvSpPr/>
            <p:nvPr/>
          </p:nvSpPr>
          <p:spPr>
            <a:xfrm>
              <a:off x="65585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1" name="pl3801"/>
            <p:cNvSpPr/>
            <p:nvPr/>
          </p:nvSpPr>
          <p:spPr>
            <a:xfrm>
              <a:off x="673796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2" name="pl3802"/>
            <p:cNvSpPr/>
            <p:nvPr/>
          </p:nvSpPr>
          <p:spPr>
            <a:xfrm>
              <a:off x="691732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3" name="pl3803"/>
            <p:cNvSpPr/>
            <p:nvPr/>
          </p:nvSpPr>
          <p:spPr>
            <a:xfrm>
              <a:off x="6020484"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804" name="pl3804"/>
            <p:cNvSpPr/>
            <p:nvPr/>
          </p:nvSpPr>
          <p:spPr>
            <a:xfrm>
              <a:off x="6020484"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40651" cap="flat">
              <a:solidFill>
                <a:srgbClr val="BEBEBE">
                  <a:alpha val="69803"/>
                </a:srgbClr>
              </a:solidFill>
              <a:prstDash val="solid"/>
              <a:round/>
            </a:ln>
          </p:spPr>
          <p:txBody>
            <a:bodyPr/>
            <a:lstStyle/>
            <a:p/>
          </p:txBody>
        </p:sp>
        <p:sp>
          <p:nvSpPr>
            <p:cNvPr id="3805" name="pl3805"/>
            <p:cNvSpPr/>
            <p:nvPr/>
          </p:nvSpPr>
          <p:spPr>
            <a:xfrm>
              <a:off x="6020484" y="3177197"/>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806" name="pl3806"/>
            <p:cNvSpPr/>
            <p:nvPr/>
          </p:nvSpPr>
          <p:spPr>
            <a:xfrm>
              <a:off x="6020484" y="3108396"/>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807" name="pl3807"/>
            <p:cNvSpPr/>
            <p:nvPr/>
          </p:nvSpPr>
          <p:spPr>
            <a:xfrm>
              <a:off x="6020484" y="3113310"/>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808" name="pl3808"/>
            <p:cNvSpPr/>
            <p:nvPr/>
          </p:nvSpPr>
          <p:spPr>
            <a:xfrm>
              <a:off x="6020484"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809" name="pl3809"/>
            <p:cNvSpPr/>
            <p:nvPr/>
          </p:nvSpPr>
          <p:spPr>
            <a:xfrm>
              <a:off x="6020484" y="3142797"/>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810" name="pl3810"/>
            <p:cNvSpPr/>
            <p:nvPr/>
          </p:nvSpPr>
          <p:spPr>
            <a:xfrm>
              <a:off x="6020484" y="3093653"/>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811" name="pl3811"/>
            <p:cNvSpPr/>
            <p:nvPr/>
          </p:nvSpPr>
          <p:spPr>
            <a:xfrm>
              <a:off x="6020484" y="3123139"/>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812" name="pl3812"/>
            <p:cNvSpPr/>
            <p:nvPr/>
          </p:nvSpPr>
          <p:spPr>
            <a:xfrm>
              <a:off x="6020484" y="3123139"/>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813" name="pl3813"/>
            <p:cNvSpPr/>
            <p:nvPr/>
          </p:nvSpPr>
          <p:spPr>
            <a:xfrm>
              <a:off x="6020484"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814" name="pl3814"/>
            <p:cNvSpPr/>
            <p:nvPr/>
          </p:nvSpPr>
          <p:spPr>
            <a:xfrm>
              <a:off x="6020484" y="3177197"/>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815" name="pl3815"/>
            <p:cNvSpPr/>
            <p:nvPr/>
          </p:nvSpPr>
          <p:spPr>
            <a:xfrm>
              <a:off x="6020484" y="3162454"/>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816" name="pl3816"/>
            <p:cNvSpPr/>
            <p:nvPr/>
          </p:nvSpPr>
          <p:spPr>
            <a:xfrm>
              <a:off x="6020484" y="3078909"/>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817" name="pl3817"/>
            <p:cNvSpPr/>
            <p:nvPr/>
          </p:nvSpPr>
          <p:spPr>
            <a:xfrm>
              <a:off x="6020484" y="3162454"/>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818" name="pl3818"/>
            <p:cNvSpPr/>
            <p:nvPr/>
          </p:nvSpPr>
          <p:spPr>
            <a:xfrm>
              <a:off x="6020484" y="2970793"/>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819" name="pl3819"/>
            <p:cNvSpPr/>
            <p:nvPr/>
          </p:nvSpPr>
          <p:spPr>
            <a:xfrm>
              <a:off x="6020484" y="3108396"/>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820" name="pl3820"/>
            <p:cNvSpPr/>
            <p:nvPr/>
          </p:nvSpPr>
          <p:spPr>
            <a:xfrm>
              <a:off x="6020484" y="3142797"/>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821" name="pl3821"/>
            <p:cNvSpPr/>
            <p:nvPr/>
          </p:nvSpPr>
          <p:spPr>
            <a:xfrm>
              <a:off x="6020484" y="3172283"/>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822" name="pl3822"/>
            <p:cNvSpPr/>
            <p:nvPr/>
          </p:nvSpPr>
          <p:spPr>
            <a:xfrm>
              <a:off x="6020484" y="3137882"/>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823" name="pl3823"/>
            <p:cNvSpPr/>
            <p:nvPr/>
          </p:nvSpPr>
          <p:spPr>
            <a:xfrm>
              <a:off x="6020484" y="3069081"/>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824" name="pl3824"/>
            <p:cNvSpPr/>
            <p:nvPr/>
          </p:nvSpPr>
          <p:spPr>
            <a:xfrm>
              <a:off x="6020484" y="3132968"/>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825" name="pl3825"/>
            <p:cNvSpPr/>
            <p:nvPr/>
          </p:nvSpPr>
          <p:spPr>
            <a:xfrm>
              <a:off x="6020484"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826" name="pl3826"/>
            <p:cNvSpPr/>
            <p:nvPr/>
          </p:nvSpPr>
          <p:spPr>
            <a:xfrm>
              <a:off x="6020484" y="3132968"/>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827" name="pl3827"/>
            <p:cNvSpPr/>
            <p:nvPr/>
          </p:nvSpPr>
          <p:spPr>
            <a:xfrm>
              <a:off x="6020484" y="3137882"/>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828" name="pl3828"/>
            <p:cNvSpPr/>
            <p:nvPr/>
          </p:nvSpPr>
          <p:spPr>
            <a:xfrm>
              <a:off x="6020484" y="3113310"/>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829" name="pl3829"/>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0" name="pl3830"/>
            <p:cNvSpPr/>
            <p:nvPr/>
          </p:nvSpPr>
          <p:spPr>
            <a:xfrm>
              <a:off x="6020484"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831" name="pl3831"/>
            <p:cNvSpPr/>
            <p:nvPr/>
          </p:nvSpPr>
          <p:spPr>
            <a:xfrm>
              <a:off x="6020484"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832" name="pl3832"/>
            <p:cNvSpPr/>
            <p:nvPr/>
          </p:nvSpPr>
          <p:spPr>
            <a:xfrm>
              <a:off x="6020484"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833" name="pl3833"/>
            <p:cNvSpPr/>
            <p:nvPr/>
          </p:nvSpPr>
          <p:spPr>
            <a:xfrm>
              <a:off x="6020484"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834" name="pl3834"/>
            <p:cNvSpPr/>
            <p:nvPr/>
          </p:nvSpPr>
          <p:spPr>
            <a:xfrm>
              <a:off x="6020484"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835" name="pl3835"/>
            <p:cNvSpPr/>
            <p:nvPr/>
          </p:nvSpPr>
          <p:spPr>
            <a:xfrm>
              <a:off x="6020484"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6" name="pl3836"/>
            <p:cNvSpPr/>
            <p:nvPr/>
          </p:nvSpPr>
          <p:spPr>
            <a:xfrm>
              <a:off x="6020484"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837" name="pl3837"/>
            <p:cNvSpPr/>
            <p:nvPr/>
          </p:nvSpPr>
          <p:spPr>
            <a:xfrm>
              <a:off x="6020484" y="3177197"/>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838" name="pl3838"/>
            <p:cNvSpPr/>
            <p:nvPr/>
          </p:nvSpPr>
          <p:spPr>
            <a:xfrm>
              <a:off x="6020484" y="3093653"/>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839" name="pl3839"/>
            <p:cNvSpPr/>
            <p:nvPr/>
          </p:nvSpPr>
          <p:spPr>
            <a:xfrm>
              <a:off x="6020484"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0" name="pl3840"/>
            <p:cNvSpPr/>
            <p:nvPr/>
          </p:nvSpPr>
          <p:spPr>
            <a:xfrm>
              <a:off x="6020484" y="3128053"/>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841" name="pl3841"/>
            <p:cNvSpPr/>
            <p:nvPr/>
          </p:nvSpPr>
          <p:spPr>
            <a:xfrm>
              <a:off x="6020484" y="3059252"/>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842" name="pl3842"/>
            <p:cNvSpPr/>
            <p:nvPr/>
          </p:nvSpPr>
          <p:spPr>
            <a:xfrm>
              <a:off x="6020484" y="3113310"/>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843" name="pl3843"/>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4" name="pl3844"/>
            <p:cNvSpPr/>
            <p:nvPr/>
          </p:nvSpPr>
          <p:spPr>
            <a:xfrm>
              <a:off x="6020484" y="3147711"/>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845" name="pl3845"/>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6" name="pl3846"/>
            <p:cNvSpPr/>
            <p:nvPr/>
          </p:nvSpPr>
          <p:spPr>
            <a:xfrm>
              <a:off x="6020484" y="3132968"/>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847" name="pl3847"/>
            <p:cNvSpPr/>
            <p:nvPr/>
          </p:nvSpPr>
          <p:spPr>
            <a:xfrm>
              <a:off x="6020484" y="3103481"/>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848" name="pl3848"/>
            <p:cNvSpPr/>
            <p:nvPr/>
          </p:nvSpPr>
          <p:spPr>
            <a:xfrm>
              <a:off x="6020484" y="3069081"/>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849" name="pl3849"/>
            <p:cNvSpPr/>
            <p:nvPr/>
          </p:nvSpPr>
          <p:spPr>
            <a:xfrm>
              <a:off x="6020484" y="3157540"/>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850" name="pl3850"/>
            <p:cNvSpPr/>
            <p:nvPr/>
          </p:nvSpPr>
          <p:spPr>
            <a:xfrm>
              <a:off x="6020484" y="3069081"/>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851" name="pl3851"/>
            <p:cNvSpPr/>
            <p:nvPr/>
          </p:nvSpPr>
          <p:spPr>
            <a:xfrm>
              <a:off x="6020484" y="3157540"/>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852" name="pl3852"/>
            <p:cNvSpPr/>
            <p:nvPr/>
          </p:nvSpPr>
          <p:spPr>
            <a:xfrm>
              <a:off x="6020484" y="3015022"/>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853" name="pl3853"/>
            <p:cNvSpPr/>
            <p:nvPr/>
          </p:nvSpPr>
          <p:spPr>
            <a:xfrm>
              <a:off x="6020484" y="3157540"/>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854" name="pl3854"/>
            <p:cNvSpPr/>
            <p:nvPr/>
          </p:nvSpPr>
          <p:spPr>
            <a:xfrm>
              <a:off x="6020484" y="3157540"/>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855" name="pl3855"/>
            <p:cNvSpPr/>
            <p:nvPr/>
          </p:nvSpPr>
          <p:spPr>
            <a:xfrm>
              <a:off x="6020484" y="3162454"/>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856" name="pl3856"/>
            <p:cNvSpPr/>
            <p:nvPr/>
          </p:nvSpPr>
          <p:spPr>
            <a:xfrm>
              <a:off x="6020484" y="3108396"/>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857" name="pl3857"/>
            <p:cNvSpPr/>
            <p:nvPr/>
          </p:nvSpPr>
          <p:spPr>
            <a:xfrm>
              <a:off x="6020484" y="3162454"/>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8" name="pl3858"/>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9" name="pl3859"/>
            <p:cNvSpPr/>
            <p:nvPr/>
          </p:nvSpPr>
          <p:spPr>
            <a:xfrm>
              <a:off x="6020484" y="3172283"/>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0" name="pl3860"/>
            <p:cNvSpPr/>
            <p:nvPr/>
          </p:nvSpPr>
          <p:spPr>
            <a:xfrm>
              <a:off x="6020484" y="3177197"/>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861" name="pl3861"/>
            <p:cNvSpPr/>
            <p:nvPr/>
          </p:nvSpPr>
          <p:spPr>
            <a:xfrm>
              <a:off x="6020484" y="3172283"/>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862" name="pl3862"/>
            <p:cNvSpPr/>
            <p:nvPr/>
          </p:nvSpPr>
          <p:spPr>
            <a:xfrm>
              <a:off x="6020484" y="3132968"/>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863" name="pl3863"/>
            <p:cNvSpPr/>
            <p:nvPr/>
          </p:nvSpPr>
          <p:spPr>
            <a:xfrm>
              <a:off x="6020484" y="3083824"/>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864" name="pl3864"/>
            <p:cNvSpPr/>
            <p:nvPr/>
          </p:nvSpPr>
          <p:spPr>
            <a:xfrm>
              <a:off x="6020484" y="3039594"/>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865" name="pl3865"/>
            <p:cNvSpPr/>
            <p:nvPr/>
          </p:nvSpPr>
          <p:spPr>
            <a:xfrm>
              <a:off x="6020484"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866" name="pl3866"/>
            <p:cNvSpPr/>
            <p:nvPr/>
          </p:nvSpPr>
          <p:spPr>
            <a:xfrm>
              <a:off x="6020484"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40651" cap="flat">
              <a:solidFill>
                <a:srgbClr val="000000">
                  <a:alpha val="100000"/>
                </a:srgbClr>
              </a:solidFill>
              <a:prstDash val="solid"/>
              <a:round/>
            </a:ln>
          </p:spPr>
          <p:txBody>
            <a:bodyPr/>
            <a:lstStyle/>
            <a:p/>
          </p:txBody>
        </p:sp>
        <p:sp>
          <p:nvSpPr>
            <p:cNvPr id="3867" name="pl3867"/>
            <p:cNvSpPr/>
            <p:nvPr/>
          </p:nvSpPr>
          <p:spPr>
            <a:xfrm>
              <a:off x="6020484"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00C0BA">
                  <a:alpha val="100000"/>
                </a:srgbClr>
              </a:solidFill>
              <a:prstDash val="solid"/>
              <a:round/>
            </a:ln>
          </p:spPr>
          <p:txBody>
            <a:bodyPr/>
            <a:lstStyle/>
            <a:p/>
          </p:txBody>
        </p:sp>
        <p:sp>
          <p:nvSpPr>
            <p:cNvPr id="3868" name="pl3868"/>
            <p:cNvSpPr/>
            <p:nvPr/>
          </p:nvSpPr>
          <p:spPr>
            <a:xfrm>
              <a:off x="5975641"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869" name="tx3869"/>
            <p:cNvSpPr/>
            <p:nvPr/>
          </p:nvSpPr>
          <p:spPr>
            <a:xfrm>
              <a:off x="5960194" y="293529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3870" name="tx3870"/>
            <p:cNvSpPr/>
            <p:nvPr/>
          </p:nvSpPr>
          <p:spPr>
            <a:xfrm>
              <a:off x="6139563" y="292905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3871" name="tx3871"/>
            <p:cNvSpPr/>
            <p:nvPr/>
          </p:nvSpPr>
          <p:spPr>
            <a:xfrm>
              <a:off x="6318932" y="292905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3872" name="tx3872"/>
            <p:cNvSpPr/>
            <p:nvPr/>
          </p:nvSpPr>
          <p:spPr>
            <a:xfrm>
              <a:off x="6498301" y="290089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873" name="tx3873"/>
            <p:cNvSpPr/>
            <p:nvPr/>
          </p:nvSpPr>
          <p:spPr>
            <a:xfrm>
              <a:off x="6677670" y="290089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874" name="tx3874"/>
            <p:cNvSpPr/>
            <p:nvPr/>
          </p:nvSpPr>
          <p:spPr>
            <a:xfrm>
              <a:off x="6857040" y="287499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3875" name="rc3875"/>
            <p:cNvSpPr/>
            <p:nvPr/>
          </p:nvSpPr>
          <p:spPr>
            <a:xfrm>
              <a:off x="5975641" y="3483272"/>
              <a:ext cx="986530" cy="367596"/>
            </a:xfrm>
            <a:prstGeom prst="rect">
              <a:avLst/>
            </a:prstGeom>
            <a:solidFill>
              <a:srgbClr val="EBEBEB">
                <a:alpha val="100000"/>
              </a:srgbClr>
            </a:solidFill>
          </p:spPr>
          <p:txBody>
            <a:bodyPr/>
            <a:lstStyle/>
            <a:p/>
          </p:txBody>
        </p:sp>
        <p:sp>
          <p:nvSpPr>
            <p:cNvPr id="3876" name="pl3876"/>
            <p:cNvSpPr/>
            <p:nvPr/>
          </p:nvSpPr>
          <p:spPr>
            <a:xfrm>
              <a:off x="5975641" y="37727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77" name="pl3877"/>
            <p:cNvSpPr/>
            <p:nvPr/>
          </p:nvSpPr>
          <p:spPr>
            <a:xfrm>
              <a:off x="5975641" y="36498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78" name="pl3878"/>
            <p:cNvSpPr/>
            <p:nvPr/>
          </p:nvSpPr>
          <p:spPr>
            <a:xfrm>
              <a:off x="5975641" y="352701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79" name="pl3879"/>
            <p:cNvSpPr/>
            <p:nvPr/>
          </p:nvSpPr>
          <p:spPr>
            <a:xfrm>
              <a:off x="61101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0" name="pl3880"/>
            <p:cNvSpPr/>
            <p:nvPr/>
          </p:nvSpPr>
          <p:spPr>
            <a:xfrm>
              <a:off x="62895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1" name="pl3881"/>
            <p:cNvSpPr/>
            <p:nvPr/>
          </p:nvSpPr>
          <p:spPr>
            <a:xfrm>
              <a:off x="64689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2" name="pl3882"/>
            <p:cNvSpPr/>
            <p:nvPr/>
          </p:nvSpPr>
          <p:spPr>
            <a:xfrm>
              <a:off x="66482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3" name="pl3883"/>
            <p:cNvSpPr/>
            <p:nvPr/>
          </p:nvSpPr>
          <p:spPr>
            <a:xfrm>
              <a:off x="68276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4" name="pl3884"/>
            <p:cNvSpPr/>
            <p:nvPr/>
          </p:nvSpPr>
          <p:spPr>
            <a:xfrm>
              <a:off x="5975641"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85" name="pl3885"/>
            <p:cNvSpPr/>
            <p:nvPr/>
          </p:nvSpPr>
          <p:spPr>
            <a:xfrm>
              <a:off x="5975641" y="37113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86" name="pl3886"/>
            <p:cNvSpPr/>
            <p:nvPr/>
          </p:nvSpPr>
          <p:spPr>
            <a:xfrm>
              <a:off x="5975641" y="358844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87" name="pl3887"/>
            <p:cNvSpPr/>
            <p:nvPr/>
          </p:nvSpPr>
          <p:spPr>
            <a:xfrm>
              <a:off x="602048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88" name="pl3888"/>
            <p:cNvSpPr/>
            <p:nvPr/>
          </p:nvSpPr>
          <p:spPr>
            <a:xfrm>
              <a:off x="619985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89" name="pl3889"/>
            <p:cNvSpPr/>
            <p:nvPr/>
          </p:nvSpPr>
          <p:spPr>
            <a:xfrm>
              <a:off x="63792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0" name="pl3890"/>
            <p:cNvSpPr/>
            <p:nvPr/>
          </p:nvSpPr>
          <p:spPr>
            <a:xfrm>
              <a:off x="65585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1" name="pl3891"/>
            <p:cNvSpPr/>
            <p:nvPr/>
          </p:nvSpPr>
          <p:spPr>
            <a:xfrm>
              <a:off x="673796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2" name="pl3892"/>
            <p:cNvSpPr/>
            <p:nvPr/>
          </p:nvSpPr>
          <p:spPr>
            <a:xfrm>
              <a:off x="691732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3" name="pl3893"/>
            <p:cNvSpPr/>
            <p:nvPr/>
          </p:nvSpPr>
          <p:spPr>
            <a:xfrm>
              <a:off x="6020484"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894" name="pl3894"/>
            <p:cNvSpPr/>
            <p:nvPr/>
          </p:nvSpPr>
          <p:spPr>
            <a:xfrm>
              <a:off x="6020484"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40651" cap="flat">
              <a:solidFill>
                <a:srgbClr val="BEBEBE">
                  <a:alpha val="69803"/>
                </a:srgbClr>
              </a:solidFill>
              <a:prstDash val="solid"/>
              <a:round/>
            </a:ln>
          </p:spPr>
          <p:txBody>
            <a:bodyPr/>
            <a:lstStyle/>
            <a:p/>
          </p:txBody>
        </p:sp>
        <p:sp>
          <p:nvSpPr>
            <p:cNvPr id="3895" name="pl3895"/>
            <p:cNvSpPr/>
            <p:nvPr/>
          </p:nvSpPr>
          <p:spPr>
            <a:xfrm>
              <a:off x="6020484" y="3829245"/>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896" name="pl3896"/>
            <p:cNvSpPr/>
            <p:nvPr/>
          </p:nvSpPr>
          <p:spPr>
            <a:xfrm>
              <a:off x="6020484" y="3760444"/>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897" name="pl3897"/>
            <p:cNvSpPr/>
            <p:nvPr/>
          </p:nvSpPr>
          <p:spPr>
            <a:xfrm>
              <a:off x="6020484" y="3765358"/>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898" name="pl3898"/>
            <p:cNvSpPr/>
            <p:nvPr/>
          </p:nvSpPr>
          <p:spPr>
            <a:xfrm>
              <a:off x="6020484"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899" name="pl3899"/>
            <p:cNvSpPr/>
            <p:nvPr/>
          </p:nvSpPr>
          <p:spPr>
            <a:xfrm>
              <a:off x="6020484" y="3794845"/>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900" name="pl3900"/>
            <p:cNvSpPr/>
            <p:nvPr/>
          </p:nvSpPr>
          <p:spPr>
            <a:xfrm>
              <a:off x="6020484" y="3745701"/>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901" name="pl3901"/>
            <p:cNvSpPr/>
            <p:nvPr/>
          </p:nvSpPr>
          <p:spPr>
            <a:xfrm>
              <a:off x="6020484" y="3775187"/>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902" name="pl3902"/>
            <p:cNvSpPr/>
            <p:nvPr/>
          </p:nvSpPr>
          <p:spPr>
            <a:xfrm>
              <a:off x="6020484" y="3775187"/>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903" name="pl3903"/>
            <p:cNvSpPr/>
            <p:nvPr/>
          </p:nvSpPr>
          <p:spPr>
            <a:xfrm>
              <a:off x="6020484"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904" name="pl3904"/>
            <p:cNvSpPr/>
            <p:nvPr/>
          </p:nvSpPr>
          <p:spPr>
            <a:xfrm>
              <a:off x="6020484" y="3829245"/>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905" name="pl3905"/>
            <p:cNvSpPr/>
            <p:nvPr/>
          </p:nvSpPr>
          <p:spPr>
            <a:xfrm>
              <a:off x="6020484" y="3814502"/>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906" name="pl3906"/>
            <p:cNvSpPr/>
            <p:nvPr/>
          </p:nvSpPr>
          <p:spPr>
            <a:xfrm>
              <a:off x="6020484" y="3730958"/>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907" name="pl3907"/>
            <p:cNvSpPr/>
            <p:nvPr/>
          </p:nvSpPr>
          <p:spPr>
            <a:xfrm>
              <a:off x="6020484" y="3814502"/>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908" name="pl3908"/>
            <p:cNvSpPr/>
            <p:nvPr/>
          </p:nvSpPr>
          <p:spPr>
            <a:xfrm>
              <a:off x="6020484" y="3622841"/>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909" name="pl3909"/>
            <p:cNvSpPr/>
            <p:nvPr/>
          </p:nvSpPr>
          <p:spPr>
            <a:xfrm>
              <a:off x="6020484" y="3760444"/>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3910" name="pl3910"/>
            <p:cNvSpPr/>
            <p:nvPr/>
          </p:nvSpPr>
          <p:spPr>
            <a:xfrm>
              <a:off x="6020484" y="3794845"/>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911" name="pl3911"/>
            <p:cNvSpPr/>
            <p:nvPr/>
          </p:nvSpPr>
          <p:spPr>
            <a:xfrm>
              <a:off x="6020484" y="3824331"/>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3912" name="pl3912"/>
            <p:cNvSpPr/>
            <p:nvPr/>
          </p:nvSpPr>
          <p:spPr>
            <a:xfrm>
              <a:off x="6020484" y="3789930"/>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3913" name="pl3913"/>
            <p:cNvSpPr/>
            <p:nvPr/>
          </p:nvSpPr>
          <p:spPr>
            <a:xfrm>
              <a:off x="6020484" y="3721129"/>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3914" name="pl3914"/>
            <p:cNvSpPr/>
            <p:nvPr/>
          </p:nvSpPr>
          <p:spPr>
            <a:xfrm>
              <a:off x="6020484" y="3785016"/>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3915" name="pl3915"/>
            <p:cNvSpPr/>
            <p:nvPr/>
          </p:nvSpPr>
          <p:spPr>
            <a:xfrm>
              <a:off x="6020484"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916" name="pl3916"/>
            <p:cNvSpPr/>
            <p:nvPr/>
          </p:nvSpPr>
          <p:spPr>
            <a:xfrm>
              <a:off x="6020484" y="3785016"/>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3917" name="pl3917"/>
            <p:cNvSpPr/>
            <p:nvPr/>
          </p:nvSpPr>
          <p:spPr>
            <a:xfrm>
              <a:off x="6020484" y="3789930"/>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3918" name="pl3918"/>
            <p:cNvSpPr/>
            <p:nvPr/>
          </p:nvSpPr>
          <p:spPr>
            <a:xfrm>
              <a:off x="6020484" y="3765358"/>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3919" name="pl3919"/>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0" name="pl3920"/>
            <p:cNvSpPr/>
            <p:nvPr/>
          </p:nvSpPr>
          <p:spPr>
            <a:xfrm>
              <a:off x="6020484" y="3745701"/>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3921" name="pl3921"/>
            <p:cNvSpPr/>
            <p:nvPr/>
          </p:nvSpPr>
          <p:spPr>
            <a:xfrm>
              <a:off x="6020484" y="3819417"/>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3922" name="pl3922"/>
            <p:cNvSpPr/>
            <p:nvPr/>
          </p:nvSpPr>
          <p:spPr>
            <a:xfrm>
              <a:off x="6020484" y="3824331"/>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3923" name="pl3923"/>
            <p:cNvSpPr/>
            <p:nvPr/>
          </p:nvSpPr>
          <p:spPr>
            <a:xfrm>
              <a:off x="6020484" y="3804674"/>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3924" name="pl3924"/>
            <p:cNvSpPr/>
            <p:nvPr/>
          </p:nvSpPr>
          <p:spPr>
            <a:xfrm>
              <a:off x="6020484" y="3691642"/>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3925" name="pl3925"/>
            <p:cNvSpPr/>
            <p:nvPr/>
          </p:nvSpPr>
          <p:spPr>
            <a:xfrm>
              <a:off x="6020484"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6" name="pl3926"/>
            <p:cNvSpPr/>
            <p:nvPr/>
          </p:nvSpPr>
          <p:spPr>
            <a:xfrm>
              <a:off x="6020484" y="3819417"/>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927" name="pl3927"/>
            <p:cNvSpPr/>
            <p:nvPr/>
          </p:nvSpPr>
          <p:spPr>
            <a:xfrm>
              <a:off x="6020484"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928" name="pl3928"/>
            <p:cNvSpPr/>
            <p:nvPr/>
          </p:nvSpPr>
          <p:spPr>
            <a:xfrm>
              <a:off x="6020484"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3929" name="pl3929"/>
            <p:cNvSpPr/>
            <p:nvPr/>
          </p:nvSpPr>
          <p:spPr>
            <a:xfrm>
              <a:off x="6020484"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0" name="pl3930"/>
            <p:cNvSpPr/>
            <p:nvPr/>
          </p:nvSpPr>
          <p:spPr>
            <a:xfrm>
              <a:off x="6020484"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3931" name="pl3931"/>
            <p:cNvSpPr/>
            <p:nvPr/>
          </p:nvSpPr>
          <p:spPr>
            <a:xfrm>
              <a:off x="6020484"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3932" name="pl3932"/>
            <p:cNvSpPr/>
            <p:nvPr/>
          </p:nvSpPr>
          <p:spPr>
            <a:xfrm>
              <a:off x="6020484"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3933" name="pl3933"/>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4" name="pl3934"/>
            <p:cNvSpPr/>
            <p:nvPr/>
          </p:nvSpPr>
          <p:spPr>
            <a:xfrm>
              <a:off x="6020484"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3935" name="pl3935"/>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6" name="pl3936"/>
            <p:cNvSpPr/>
            <p:nvPr/>
          </p:nvSpPr>
          <p:spPr>
            <a:xfrm>
              <a:off x="6020484" y="3785016"/>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3937" name="pl3937"/>
            <p:cNvSpPr/>
            <p:nvPr/>
          </p:nvSpPr>
          <p:spPr>
            <a:xfrm>
              <a:off x="6020484" y="3755530"/>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3938" name="pl3938"/>
            <p:cNvSpPr/>
            <p:nvPr/>
          </p:nvSpPr>
          <p:spPr>
            <a:xfrm>
              <a:off x="6020484" y="3721129"/>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3939" name="pl3939"/>
            <p:cNvSpPr/>
            <p:nvPr/>
          </p:nvSpPr>
          <p:spPr>
            <a:xfrm>
              <a:off x="6020484" y="3809588"/>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3940" name="pl3940"/>
            <p:cNvSpPr/>
            <p:nvPr/>
          </p:nvSpPr>
          <p:spPr>
            <a:xfrm>
              <a:off x="6020484" y="3721129"/>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3941" name="pl3941"/>
            <p:cNvSpPr/>
            <p:nvPr/>
          </p:nvSpPr>
          <p:spPr>
            <a:xfrm>
              <a:off x="6020484" y="3809588"/>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3942" name="pl3942"/>
            <p:cNvSpPr/>
            <p:nvPr/>
          </p:nvSpPr>
          <p:spPr>
            <a:xfrm>
              <a:off x="6020484" y="3667070"/>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3943" name="pl3943"/>
            <p:cNvSpPr/>
            <p:nvPr/>
          </p:nvSpPr>
          <p:spPr>
            <a:xfrm>
              <a:off x="6020484" y="3809588"/>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3944" name="pl3944"/>
            <p:cNvSpPr/>
            <p:nvPr/>
          </p:nvSpPr>
          <p:spPr>
            <a:xfrm>
              <a:off x="6020484" y="3809588"/>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3945" name="pl3945"/>
            <p:cNvSpPr/>
            <p:nvPr/>
          </p:nvSpPr>
          <p:spPr>
            <a:xfrm>
              <a:off x="6020484" y="3814502"/>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3946" name="pl3946"/>
            <p:cNvSpPr/>
            <p:nvPr/>
          </p:nvSpPr>
          <p:spPr>
            <a:xfrm>
              <a:off x="6020484" y="3760444"/>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3947" name="pl3947"/>
            <p:cNvSpPr/>
            <p:nvPr/>
          </p:nvSpPr>
          <p:spPr>
            <a:xfrm>
              <a:off x="6020484" y="3814502"/>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8" name="pl3948"/>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9" name="pl3949"/>
            <p:cNvSpPr/>
            <p:nvPr/>
          </p:nvSpPr>
          <p:spPr>
            <a:xfrm>
              <a:off x="6020484" y="3824331"/>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0" name="pl3950"/>
            <p:cNvSpPr/>
            <p:nvPr/>
          </p:nvSpPr>
          <p:spPr>
            <a:xfrm>
              <a:off x="6020484" y="3829245"/>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951" name="pl3951"/>
            <p:cNvSpPr/>
            <p:nvPr/>
          </p:nvSpPr>
          <p:spPr>
            <a:xfrm>
              <a:off x="6020484" y="3824331"/>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3952" name="pl3952"/>
            <p:cNvSpPr/>
            <p:nvPr/>
          </p:nvSpPr>
          <p:spPr>
            <a:xfrm>
              <a:off x="6020484" y="3785016"/>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3953" name="pl3953"/>
            <p:cNvSpPr/>
            <p:nvPr/>
          </p:nvSpPr>
          <p:spPr>
            <a:xfrm>
              <a:off x="6020484" y="3735872"/>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3954" name="pl3954"/>
            <p:cNvSpPr/>
            <p:nvPr/>
          </p:nvSpPr>
          <p:spPr>
            <a:xfrm>
              <a:off x="6020484" y="3691642"/>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3955" name="pl3955"/>
            <p:cNvSpPr/>
            <p:nvPr/>
          </p:nvSpPr>
          <p:spPr>
            <a:xfrm>
              <a:off x="6020484"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3956" name="pl3956"/>
            <p:cNvSpPr/>
            <p:nvPr/>
          </p:nvSpPr>
          <p:spPr>
            <a:xfrm>
              <a:off x="6020484"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40651" cap="flat">
              <a:solidFill>
                <a:srgbClr val="000000">
                  <a:alpha val="100000"/>
                </a:srgbClr>
              </a:solidFill>
              <a:prstDash val="solid"/>
              <a:round/>
            </a:ln>
          </p:spPr>
          <p:txBody>
            <a:bodyPr/>
            <a:lstStyle/>
            <a:p/>
          </p:txBody>
        </p:sp>
        <p:sp>
          <p:nvSpPr>
            <p:cNvPr id="3957" name="pl3957"/>
            <p:cNvSpPr/>
            <p:nvPr/>
          </p:nvSpPr>
          <p:spPr>
            <a:xfrm>
              <a:off x="6020484"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00ACFC">
                  <a:alpha val="100000"/>
                </a:srgbClr>
              </a:solidFill>
              <a:prstDash val="solid"/>
              <a:round/>
            </a:ln>
          </p:spPr>
          <p:txBody>
            <a:bodyPr/>
            <a:lstStyle/>
            <a:p/>
          </p:txBody>
        </p:sp>
        <p:sp>
          <p:nvSpPr>
            <p:cNvPr id="3958" name="pl3958"/>
            <p:cNvSpPr/>
            <p:nvPr/>
          </p:nvSpPr>
          <p:spPr>
            <a:xfrm>
              <a:off x="5975641"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59" name="tx3959"/>
            <p:cNvSpPr/>
            <p:nvPr/>
          </p:nvSpPr>
          <p:spPr>
            <a:xfrm>
              <a:off x="5990339" y="362533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960" name="tx3960"/>
            <p:cNvSpPr/>
            <p:nvPr/>
          </p:nvSpPr>
          <p:spPr>
            <a:xfrm>
              <a:off x="6139563" y="362041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961" name="tx3961"/>
            <p:cNvSpPr/>
            <p:nvPr/>
          </p:nvSpPr>
          <p:spPr>
            <a:xfrm>
              <a:off x="6318932" y="361682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62" name="tx3962"/>
            <p:cNvSpPr/>
            <p:nvPr/>
          </p:nvSpPr>
          <p:spPr>
            <a:xfrm>
              <a:off x="6498301" y="361191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963" name="tx3963"/>
            <p:cNvSpPr/>
            <p:nvPr/>
          </p:nvSpPr>
          <p:spPr>
            <a:xfrm>
              <a:off x="6677670" y="360208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964" name="tx3964"/>
            <p:cNvSpPr/>
            <p:nvPr/>
          </p:nvSpPr>
          <p:spPr>
            <a:xfrm>
              <a:off x="6857040" y="360562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965" name="rc3965"/>
            <p:cNvSpPr/>
            <p:nvPr/>
          </p:nvSpPr>
          <p:spPr>
            <a:xfrm>
              <a:off x="5975641" y="4135320"/>
              <a:ext cx="986530" cy="367596"/>
            </a:xfrm>
            <a:prstGeom prst="rect">
              <a:avLst/>
            </a:prstGeom>
            <a:solidFill>
              <a:srgbClr val="EBEBEB">
                <a:alpha val="100000"/>
              </a:srgbClr>
            </a:solidFill>
          </p:spPr>
          <p:txBody>
            <a:bodyPr/>
            <a:lstStyle/>
            <a:p/>
          </p:txBody>
        </p:sp>
        <p:sp>
          <p:nvSpPr>
            <p:cNvPr id="3966" name="pl3966"/>
            <p:cNvSpPr/>
            <p:nvPr/>
          </p:nvSpPr>
          <p:spPr>
            <a:xfrm>
              <a:off x="5975641" y="44247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67" name="pl3967"/>
            <p:cNvSpPr/>
            <p:nvPr/>
          </p:nvSpPr>
          <p:spPr>
            <a:xfrm>
              <a:off x="5975641" y="43019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68" name="pl3968"/>
            <p:cNvSpPr/>
            <p:nvPr/>
          </p:nvSpPr>
          <p:spPr>
            <a:xfrm>
              <a:off x="5975641" y="41790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69" name="pl3969"/>
            <p:cNvSpPr/>
            <p:nvPr/>
          </p:nvSpPr>
          <p:spPr>
            <a:xfrm>
              <a:off x="61101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0" name="pl3970"/>
            <p:cNvSpPr/>
            <p:nvPr/>
          </p:nvSpPr>
          <p:spPr>
            <a:xfrm>
              <a:off x="62895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1" name="pl3971"/>
            <p:cNvSpPr/>
            <p:nvPr/>
          </p:nvSpPr>
          <p:spPr>
            <a:xfrm>
              <a:off x="64689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2" name="pl3972"/>
            <p:cNvSpPr/>
            <p:nvPr/>
          </p:nvSpPr>
          <p:spPr>
            <a:xfrm>
              <a:off x="66482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3" name="pl3973"/>
            <p:cNvSpPr/>
            <p:nvPr/>
          </p:nvSpPr>
          <p:spPr>
            <a:xfrm>
              <a:off x="68276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4" name="pl3974"/>
            <p:cNvSpPr/>
            <p:nvPr/>
          </p:nvSpPr>
          <p:spPr>
            <a:xfrm>
              <a:off x="5975641"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75" name="pl3975"/>
            <p:cNvSpPr/>
            <p:nvPr/>
          </p:nvSpPr>
          <p:spPr>
            <a:xfrm>
              <a:off x="5975641" y="43633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76" name="pl3976"/>
            <p:cNvSpPr/>
            <p:nvPr/>
          </p:nvSpPr>
          <p:spPr>
            <a:xfrm>
              <a:off x="5975641" y="4240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77" name="pl3977"/>
            <p:cNvSpPr/>
            <p:nvPr/>
          </p:nvSpPr>
          <p:spPr>
            <a:xfrm>
              <a:off x="602048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78" name="pl3978"/>
            <p:cNvSpPr/>
            <p:nvPr/>
          </p:nvSpPr>
          <p:spPr>
            <a:xfrm>
              <a:off x="619985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79" name="pl3979"/>
            <p:cNvSpPr/>
            <p:nvPr/>
          </p:nvSpPr>
          <p:spPr>
            <a:xfrm>
              <a:off x="63792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0" name="pl3980"/>
            <p:cNvSpPr/>
            <p:nvPr/>
          </p:nvSpPr>
          <p:spPr>
            <a:xfrm>
              <a:off x="65585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1" name="pl3981"/>
            <p:cNvSpPr/>
            <p:nvPr/>
          </p:nvSpPr>
          <p:spPr>
            <a:xfrm>
              <a:off x="673796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2" name="pl3982"/>
            <p:cNvSpPr/>
            <p:nvPr/>
          </p:nvSpPr>
          <p:spPr>
            <a:xfrm>
              <a:off x="691732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3" name="pl3983"/>
            <p:cNvSpPr/>
            <p:nvPr/>
          </p:nvSpPr>
          <p:spPr>
            <a:xfrm>
              <a:off x="6020484"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3984" name="pl3984"/>
            <p:cNvSpPr/>
            <p:nvPr/>
          </p:nvSpPr>
          <p:spPr>
            <a:xfrm>
              <a:off x="6020484"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40651" cap="flat">
              <a:solidFill>
                <a:srgbClr val="BEBEBE">
                  <a:alpha val="69803"/>
                </a:srgbClr>
              </a:solidFill>
              <a:prstDash val="solid"/>
              <a:round/>
            </a:ln>
          </p:spPr>
          <p:txBody>
            <a:bodyPr/>
            <a:lstStyle/>
            <a:p/>
          </p:txBody>
        </p:sp>
        <p:sp>
          <p:nvSpPr>
            <p:cNvPr id="3985" name="pl3985"/>
            <p:cNvSpPr/>
            <p:nvPr/>
          </p:nvSpPr>
          <p:spPr>
            <a:xfrm>
              <a:off x="6020484" y="4481294"/>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3986" name="pl3986"/>
            <p:cNvSpPr/>
            <p:nvPr/>
          </p:nvSpPr>
          <p:spPr>
            <a:xfrm>
              <a:off x="6020484" y="441249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3987" name="pl3987"/>
            <p:cNvSpPr/>
            <p:nvPr/>
          </p:nvSpPr>
          <p:spPr>
            <a:xfrm>
              <a:off x="6020484" y="441740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3988" name="pl3988"/>
            <p:cNvSpPr/>
            <p:nvPr/>
          </p:nvSpPr>
          <p:spPr>
            <a:xfrm>
              <a:off x="6020484"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989" name="pl3989"/>
            <p:cNvSpPr/>
            <p:nvPr/>
          </p:nvSpPr>
          <p:spPr>
            <a:xfrm>
              <a:off x="6020484" y="4446893"/>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3990" name="pl3990"/>
            <p:cNvSpPr/>
            <p:nvPr/>
          </p:nvSpPr>
          <p:spPr>
            <a:xfrm>
              <a:off x="6020484" y="4397749"/>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3991" name="pl3991"/>
            <p:cNvSpPr/>
            <p:nvPr/>
          </p:nvSpPr>
          <p:spPr>
            <a:xfrm>
              <a:off x="6020484" y="442723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3992" name="pl3992"/>
            <p:cNvSpPr/>
            <p:nvPr/>
          </p:nvSpPr>
          <p:spPr>
            <a:xfrm>
              <a:off x="6020484" y="442723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3993" name="pl3993"/>
            <p:cNvSpPr/>
            <p:nvPr/>
          </p:nvSpPr>
          <p:spPr>
            <a:xfrm>
              <a:off x="6020484"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3994" name="pl3994"/>
            <p:cNvSpPr/>
            <p:nvPr/>
          </p:nvSpPr>
          <p:spPr>
            <a:xfrm>
              <a:off x="6020484" y="4481294"/>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3995" name="pl3995"/>
            <p:cNvSpPr/>
            <p:nvPr/>
          </p:nvSpPr>
          <p:spPr>
            <a:xfrm>
              <a:off x="6020484" y="446655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3996" name="pl3996"/>
            <p:cNvSpPr/>
            <p:nvPr/>
          </p:nvSpPr>
          <p:spPr>
            <a:xfrm>
              <a:off x="6020484" y="4383006"/>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3997" name="pl3997"/>
            <p:cNvSpPr/>
            <p:nvPr/>
          </p:nvSpPr>
          <p:spPr>
            <a:xfrm>
              <a:off x="6020484" y="446655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3998" name="pl3998"/>
            <p:cNvSpPr/>
            <p:nvPr/>
          </p:nvSpPr>
          <p:spPr>
            <a:xfrm>
              <a:off x="6020484" y="427488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3999" name="pl3999"/>
            <p:cNvSpPr/>
            <p:nvPr/>
          </p:nvSpPr>
          <p:spPr>
            <a:xfrm>
              <a:off x="6020484" y="441249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000" name="pl4000"/>
            <p:cNvSpPr/>
            <p:nvPr/>
          </p:nvSpPr>
          <p:spPr>
            <a:xfrm>
              <a:off x="6020484" y="4446893"/>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001" name="pl4001"/>
            <p:cNvSpPr/>
            <p:nvPr/>
          </p:nvSpPr>
          <p:spPr>
            <a:xfrm>
              <a:off x="6020484" y="447637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002" name="pl4002"/>
            <p:cNvSpPr/>
            <p:nvPr/>
          </p:nvSpPr>
          <p:spPr>
            <a:xfrm>
              <a:off x="6020484" y="444197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003" name="pl4003"/>
            <p:cNvSpPr/>
            <p:nvPr/>
          </p:nvSpPr>
          <p:spPr>
            <a:xfrm>
              <a:off x="6020484" y="4373177"/>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004" name="pl4004"/>
            <p:cNvSpPr/>
            <p:nvPr/>
          </p:nvSpPr>
          <p:spPr>
            <a:xfrm>
              <a:off x="6020484" y="443706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005" name="pl4005"/>
            <p:cNvSpPr/>
            <p:nvPr/>
          </p:nvSpPr>
          <p:spPr>
            <a:xfrm>
              <a:off x="6020484"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006" name="pl4006"/>
            <p:cNvSpPr/>
            <p:nvPr/>
          </p:nvSpPr>
          <p:spPr>
            <a:xfrm>
              <a:off x="6020484" y="443706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007" name="pl4007"/>
            <p:cNvSpPr/>
            <p:nvPr/>
          </p:nvSpPr>
          <p:spPr>
            <a:xfrm>
              <a:off x="6020484" y="444197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008" name="pl4008"/>
            <p:cNvSpPr/>
            <p:nvPr/>
          </p:nvSpPr>
          <p:spPr>
            <a:xfrm>
              <a:off x="6020484" y="441740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009" name="pl4009"/>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0" name="pl4010"/>
            <p:cNvSpPr/>
            <p:nvPr/>
          </p:nvSpPr>
          <p:spPr>
            <a:xfrm>
              <a:off x="6020484" y="4397749"/>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011" name="pl4011"/>
            <p:cNvSpPr/>
            <p:nvPr/>
          </p:nvSpPr>
          <p:spPr>
            <a:xfrm>
              <a:off x="6020484" y="4471465"/>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012" name="pl4012"/>
            <p:cNvSpPr/>
            <p:nvPr/>
          </p:nvSpPr>
          <p:spPr>
            <a:xfrm>
              <a:off x="6020484" y="447637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013" name="pl4013"/>
            <p:cNvSpPr/>
            <p:nvPr/>
          </p:nvSpPr>
          <p:spPr>
            <a:xfrm>
              <a:off x="6020484" y="4456722"/>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014" name="pl4014"/>
            <p:cNvSpPr/>
            <p:nvPr/>
          </p:nvSpPr>
          <p:spPr>
            <a:xfrm>
              <a:off x="6020484" y="4343691"/>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015" name="pl4015"/>
            <p:cNvSpPr/>
            <p:nvPr/>
          </p:nvSpPr>
          <p:spPr>
            <a:xfrm>
              <a:off x="6020484"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6" name="pl4016"/>
            <p:cNvSpPr/>
            <p:nvPr/>
          </p:nvSpPr>
          <p:spPr>
            <a:xfrm>
              <a:off x="6020484" y="4471465"/>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017" name="pl4017"/>
            <p:cNvSpPr/>
            <p:nvPr/>
          </p:nvSpPr>
          <p:spPr>
            <a:xfrm>
              <a:off x="6020484" y="4481294"/>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018" name="pl4018"/>
            <p:cNvSpPr/>
            <p:nvPr/>
          </p:nvSpPr>
          <p:spPr>
            <a:xfrm>
              <a:off x="6020484" y="4397749"/>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019" name="pl4019"/>
            <p:cNvSpPr/>
            <p:nvPr/>
          </p:nvSpPr>
          <p:spPr>
            <a:xfrm>
              <a:off x="6020484"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0" name="pl4020"/>
            <p:cNvSpPr/>
            <p:nvPr/>
          </p:nvSpPr>
          <p:spPr>
            <a:xfrm>
              <a:off x="6020484" y="4432150"/>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021" name="pl4021"/>
            <p:cNvSpPr/>
            <p:nvPr/>
          </p:nvSpPr>
          <p:spPr>
            <a:xfrm>
              <a:off x="6020484" y="436334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022" name="pl4022"/>
            <p:cNvSpPr/>
            <p:nvPr/>
          </p:nvSpPr>
          <p:spPr>
            <a:xfrm>
              <a:off x="6020484" y="441740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023" name="pl4023"/>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4" name="pl4024"/>
            <p:cNvSpPr/>
            <p:nvPr/>
          </p:nvSpPr>
          <p:spPr>
            <a:xfrm>
              <a:off x="6020484" y="445180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025" name="pl4025"/>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6" name="pl4026"/>
            <p:cNvSpPr/>
            <p:nvPr/>
          </p:nvSpPr>
          <p:spPr>
            <a:xfrm>
              <a:off x="6020484"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027" name="pl4027"/>
            <p:cNvSpPr/>
            <p:nvPr/>
          </p:nvSpPr>
          <p:spPr>
            <a:xfrm>
              <a:off x="6020484"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028" name="pl4028"/>
            <p:cNvSpPr/>
            <p:nvPr/>
          </p:nvSpPr>
          <p:spPr>
            <a:xfrm>
              <a:off x="6020484"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029" name="pl4029"/>
            <p:cNvSpPr/>
            <p:nvPr/>
          </p:nvSpPr>
          <p:spPr>
            <a:xfrm>
              <a:off x="6020484"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030" name="pl4030"/>
            <p:cNvSpPr/>
            <p:nvPr/>
          </p:nvSpPr>
          <p:spPr>
            <a:xfrm>
              <a:off x="6020484"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031" name="pl4031"/>
            <p:cNvSpPr/>
            <p:nvPr/>
          </p:nvSpPr>
          <p:spPr>
            <a:xfrm>
              <a:off x="6020484"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032" name="pl4032"/>
            <p:cNvSpPr/>
            <p:nvPr/>
          </p:nvSpPr>
          <p:spPr>
            <a:xfrm>
              <a:off x="6020484"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033" name="pl4033"/>
            <p:cNvSpPr/>
            <p:nvPr/>
          </p:nvSpPr>
          <p:spPr>
            <a:xfrm>
              <a:off x="6020484" y="446163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034" name="pl4034"/>
            <p:cNvSpPr/>
            <p:nvPr/>
          </p:nvSpPr>
          <p:spPr>
            <a:xfrm>
              <a:off x="6020484" y="446163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035" name="pl4035"/>
            <p:cNvSpPr/>
            <p:nvPr/>
          </p:nvSpPr>
          <p:spPr>
            <a:xfrm>
              <a:off x="6020484" y="446655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036" name="pl4036"/>
            <p:cNvSpPr/>
            <p:nvPr/>
          </p:nvSpPr>
          <p:spPr>
            <a:xfrm>
              <a:off x="6020484" y="441249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037" name="pl4037"/>
            <p:cNvSpPr/>
            <p:nvPr/>
          </p:nvSpPr>
          <p:spPr>
            <a:xfrm>
              <a:off x="6020484" y="446655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8" name="pl4038"/>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9" name="pl4039"/>
            <p:cNvSpPr/>
            <p:nvPr/>
          </p:nvSpPr>
          <p:spPr>
            <a:xfrm>
              <a:off x="6020484" y="447637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0" name="pl4040"/>
            <p:cNvSpPr/>
            <p:nvPr/>
          </p:nvSpPr>
          <p:spPr>
            <a:xfrm>
              <a:off x="6020484" y="4481294"/>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041" name="pl4041"/>
            <p:cNvSpPr/>
            <p:nvPr/>
          </p:nvSpPr>
          <p:spPr>
            <a:xfrm>
              <a:off x="6020484" y="447637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042" name="pl4042"/>
            <p:cNvSpPr/>
            <p:nvPr/>
          </p:nvSpPr>
          <p:spPr>
            <a:xfrm>
              <a:off x="6020484" y="443706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043" name="pl4043"/>
            <p:cNvSpPr/>
            <p:nvPr/>
          </p:nvSpPr>
          <p:spPr>
            <a:xfrm>
              <a:off x="6020484" y="438792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044" name="pl4044"/>
            <p:cNvSpPr/>
            <p:nvPr/>
          </p:nvSpPr>
          <p:spPr>
            <a:xfrm>
              <a:off x="6020484" y="4343691"/>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045" name="pl4045"/>
            <p:cNvSpPr/>
            <p:nvPr/>
          </p:nvSpPr>
          <p:spPr>
            <a:xfrm>
              <a:off x="6020484"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046" name="pl4046"/>
            <p:cNvSpPr/>
            <p:nvPr/>
          </p:nvSpPr>
          <p:spPr>
            <a:xfrm>
              <a:off x="6020484"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40651" cap="flat">
              <a:solidFill>
                <a:srgbClr val="000000">
                  <a:alpha val="100000"/>
                </a:srgbClr>
              </a:solidFill>
              <a:prstDash val="solid"/>
              <a:round/>
            </a:ln>
          </p:spPr>
          <p:txBody>
            <a:bodyPr/>
            <a:lstStyle/>
            <a:p/>
          </p:txBody>
        </p:sp>
        <p:sp>
          <p:nvSpPr>
            <p:cNvPr id="4047" name="pl4047"/>
            <p:cNvSpPr/>
            <p:nvPr/>
          </p:nvSpPr>
          <p:spPr>
            <a:xfrm>
              <a:off x="6020484"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C77CFF">
                  <a:alpha val="100000"/>
                </a:srgbClr>
              </a:solidFill>
              <a:prstDash val="solid"/>
              <a:round/>
            </a:ln>
          </p:spPr>
          <p:txBody>
            <a:bodyPr/>
            <a:lstStyle/>
            <a:p/>
          </p:txBody>
        </p:sp>
        <p:sp>
          <p:nvSpPr>
            <p:cNvPr id="4048" name="pl4048"/>
            <p:cNvSpPr/>
            <p:nvPr/>
          </p:nvSpPr>
          <p:spPr>
            <a:xfrm>
              <a:off x="5975641"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49" name="tx4049"/>
            <p:cNvSpPr/>
            <p:nvPr/>
          </p:nvSpPr>
          <p:spPr>
            <a:xfrm>
              <a:off x="5990339" y="430359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50" name="tx4050"/>
            <p:cNvSpPr/>
            <p:nvPr/>
          </p:nvSpPr>
          <p:spPr>
            <a:xfrm>
              <a:off x="6169708" y="428985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051" name="tx4051"/>
            <p:cNvSpPr/>
            <p:nvPr/>
          </p:nvSpPr>
          <p:spPr>
            <a:xfrm>
              <a:off x="6349077" y="430359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52" name="tx4052"/>
            <p:cNvSpPr/>
            <p:nvPr/>
          </p:nvSpPr>
          <p:spPr>
            <a:xfrm>
              <a:off x="6498301" y="427246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053" name="tx4053"/>
            <p:cNvSpPr/>
            <p:nvPr/>
          </p:nvSpPr>
          <p:spPr>
            <a:xfrm>
              <a:off x="6677670" y="426396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054" name="tx4054"/>
            <p:cNvSpPr/>
            <p:nvPr/>
          </p:nvSpPr>
          <p:spPr>
            <a:xfrm>
              <a:off x="6857040" y="420852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4055" name="rc4055"/>
            <p:cNvSpPr/>
            <p:nvPr/>
          </p:nvSpPr>
          <p:spPr>
            <a:xfrm>
              <a:off x="5975641" y="4787368"/>
              <a:ext cx="986530" cy="367596"/>
            </a:xfrm>
            <a:prstGeom prst="rect">
              <a:avLst/>
            </a:prstGeom>
            <a:solidFill>
              <a:srgbClr val="EBEBEB">
                <a:alpha val="100000"/>
              </a:srgbClr>
            </a:solidFill>
          </p:spPr>
          <p:txBody>
            <a:bodyPr/>
            <a:lstStyle/>
            <a:p/>
          </p:txBody>
        </p:sp>
        <p:sp>
          <p:nvSpPr>
            <p:cNvPr id="4056" name="pl4056"/>
            <p:cNvSpPr/>
            <p:nvPr/>
          </p:nvSpPr>
          <p:spPr>
            <a:xfrm>
              <a:off x="5975641" y="50768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7" name="pl4057"/>
            <p:cNvSpPr/>
            <p:nvPr/>
          </p:nvSpPr>
          <p:spPr>
            <a:xfrm>
              <a:off x="5975641" y="49539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8" name="pl4058"/>
            <p:cNvSpPr/>
            <p:nvPr/>
          </p:nvSpPr>
          <p:spPr>
            <a:xfrm>
              <a:off x="5975641" y="483110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9" name="pl4059"/>
            <p:cNvSpPr/>
            <p:nvPr/>
          </p:nvSpPr>
          <p:spPr>
            <a:xfrm>
              <a:off x="61101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0" name="pl4060"/>
            <p:cNvSpPr/>
            <p:nvPr/>
          </p:nvSpPr>
          <p:spPr>
            <a:xfrm>
              <a:off x="62895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1" name="pl4061"/>
            <p:cNvSpPr/>
            <p:nvPr/>
          </p:nvSpPr>
          <p:spPr>
            <a:xfrm>
              <a:off x="64689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2" name="pl4062"/>
            <p:cNvSpPr/>
            <p:nvPr/>
          </p:nvSpPr>
          <p:spPr>
            <a:xfrm>
              <a:off x="66482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3" name="pl4063"/>
            <p:cNvSpPr/>
            <p:nvPr/>
          </p:nvSpPr>
          <p:spPr>
            <a:xfrm>
              <a:off x="68276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4" name="pl4064"/>
            <p:cNvSpPr/>
            <p:nvPr/>
          </p:nvSpPr>
          <p:spPr>
            <a:xfrm>
              <a:off x="5975641"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5" name="pl4065"/>
            <p:cNvSpPr/>
            <p:nvPr/>
          </p:nvSpPr>
          <p:spPr>
            <a:xfrm>
              <a:off x="5975641" y="50153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6" name="pl4066"/>
            <p:cNvSpPr/>
            <p:nvPr/>
          </p:nvSpPr>
          <p:spPr>
            <a:xfrm>
              <a:off x="5975641" y="489253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7" name="pl4067"/>
            <p:cNvSpPr/>
            <p:nvPr/>
          </p:nvSpPr>
          <p:spPr>
            <a:xfrm>
              <a:off x="602048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68" name="pl4068"/>
            <p:cNvSpPr/>
            <p:nvPr/>
          </p:nvSpPr>
          <p:spPr>
            <a:xfrm>
              <a:off x="619985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69" name="pl4069"/>
            <p:cNvSpPr/>
            <p:nvPr/>
          </p:nvSpPr>
          <p:spPr>
            <a:xfrm>
              <a:off x="63792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0" name="pl4070"/>
            <p:cNvSpPr/>
            <p:nvPr/>
          </p:nvSpPr>
          <p:spPr>
            <a:xfrm>
              <a:off x="65585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1" name="pl4071"/>
            <p:cNvSpPr/>
            <p:nvPr/>
          </p:nvSpPr>
          <p:spPr>
            <a:xfrm>
              <a:off x="673796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2" name="pl4072"/>
            <p:cNvSpPr/>
            <p:nvPr/>
          </p:nvSpPr>
          <p:spPr>
            <a:xfrm>
              <a:off x="691732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3" name="pl4073"/>
            <p:cNvSpPr/>
            <p:nvPr/>
          </p:nvSpPr>
          <p:spPr>
            <a:xfrm>
              <a:off x="6020484"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074" name="pl4074"/>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075" name="pl4075"/>
            <p:cNvSpPr/>
            <p:nvPr/>
          </p:nvSpPr>
          <p:spPr>
            <a:xfrm>
              <a:off x="6020484" y="5133342"/>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076" name="pl4076"/>
            <p:cNvSpPr/>
            <p:nvPr/>
          </p:nvSpPr>
          <p:spPr>
            <a:xfrm>
              <a:off x="6020484" y="506454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077" name="pl4077"/>
            <p:cNvSpPr/>
            <p:nvPr/>
          </p:nvSpPr>
          <p:spPr>
            <a:xfrm>
              <a:off x="6020484" y="5069455"/>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078" name="pl4078"/>
            <p:cNvSpPr/>
            <p:nvPr/>
          </p:nvSpPr>
          <p:spPr>
            <a:xfrm>
              <a:off x="6020484"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079" name="pl4079"/>
            <p:cNvSpPr/>
            <p:nvPr/>
          </p:nvSpPr>
          <p:spPr>
            <a:xfrm>
              <a:off x="6020484" y="5098941"/>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080" name="pl4080"/>
            <p:cNvSpPr/>
            <p:nvPr/>
          </p:nvSpPr>
          <p:spPr>
            <a:xfrm>
              <a:off x="6020484" y="504979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081" name="pl4081"/>
            <p:cNvSpPr/>
            <p:nvPr/>
          </p:nvSpPr>
          <p:spPr>
            <a:xfrm>
              <a:off x="6020484" y="507928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082" name="pl4082"/>
            <p:cNvSpPr/>
            <p:nvPr/>
          </p:nvSpPr>
          <p:spPr>
            <a:xfrm>
              <a:off x="6020484" y="507928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083" name="pl4083"/>
            <p:cNvSpPr/>
            <p:nvPr/>
          </p:nvSpPr>
          <p:spPr>
            <a:xfrm>
              <a:off x="6020484"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084" name="pl4084"/>
            <p:cNvSpPr/>
            <p:nvPr/>
          </p:nvSpPr>
          <p:spPr>
            <a:xfrm>
              <a:off x="6020484" y="5133342"/>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085" name="pl4085"/>
            <p:cNvSpPr/>
            <p:nvPr/>
          </p:nvSpPr>
          <p:spPr>
            <a:xfrm>
              <a:off x="6020484" y="511859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086" name="pl4086"/>
            <p:cNvSpPr/>
            <p:nvPr/>
          </p:nvSpPr>
          <p:spPr>
            <a:xfrm>
              <a:off x="6020484" y="5035054"/>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087" name="pl4087"/>
            <p:cNvSpPr/>
            <p:nvPr/>
          </p:nvSpPr>
          <p:spPr>
            <a:xfrm>
              <a:off x="6020484" y="511859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088" name="pl4088"/>
            <p:cNvSpPr/>
            <p:nvPr/>
          </p:nvSpPr>
          <p:spPr>
            <a:xfrm>
              <a:off x="6020484" y="492693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089" name="pl4089"/>
            <p:cNvSpPr/>
            <p:nvPr/>
          </p:nvSpPr>
          <p:spPr>
            <a:xfrm>
              <a:off x="6020484" y="506454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090" name="pl4090"/>
            <p:cNvSpPr/>
            <p:nvPr/>
          </p:nvSpPr>
          <p:spPr>
            <a:xfrm>
              <a:off x="6020484" y="5098941"/>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091" name="pl4091"/>
            <p:cNvSpPr/>
            <p:nvPr/>
          </p:nvSpPr>
          <p:spPr>
            <a:xfrm>
              <a:off x="6020484" y="512842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092" name="pl4092"/>
            <p:cNvSpPr/>
            <p:nvPr/>
          </p:nvSpPr>
          <p:spPr>
            <a:xfrm>
              <a:off x="6020484" y="5094027"/>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093" name="pl4093"/>
            <p:cNvSpPr/>
            <p:nvPr/>
          </p:nvSpPr>
          <p:spPr>
            <a:xfrm>
              <a:off x="6020484" y="502522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094" name="pl4094"/>
            <p:cNvSpPr/>
            <p:nvPr/>
          </p:nvSpPr>
          <p:spPr>
            <a:xfrm>
              <a:off x="6020484" y="508911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095" name="pl4095"/>
            <p:cNvSpPr/>
            <p:nvPr/>
          </p:nvSpPr>
          <p:spPr>
            <a:xfrm>
              <a:off x="6020484"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096" name="pl4096"/>
            <p:cNvSpPr/>
            <p:nvPr/>
          </p:nvSpPr>
          <p:spPr>
            <a:xfrm>
              <a:off x="6020484" y="508911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097" name="pl4097"/>
            <p:cNvSpPr/>
            <p:nvPr/>
          </p:nvSpPr>
          <p:spPr>
            <a:xfrm>
              <a:off x="6020484" y="5094027"/>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098" name="pl4098"/>
            <p:cNvSpPr/>
            <p:nvPr/>
          </p:nvSpPr>
          <p:spPr>
            <a:xfrm>
              <a:off x="6020484" y="5069455"/>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099" name="pl4099"/>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0" name="pl4100"/>
            <p:cNvSpPr/>
            <p:nvPr/>
          </p:nvSpPr>
          <p:spPr>
            <a:xfrm>
              <a:off x="6020484" y="504979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101" name="pl4101"/>
            <p:cNvSpPr/>
            <p:nvPr/>
          </p:nvSpPr>
          <p:spPr>
            <a:xfrm>
              <a:off x="6020484" y="5123513"/>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102" name="pl4102"/>
            <p:cNvSpPr/>
            <p:nvPr/>
          </p:nvSpPr>
          <p:spPr>
            <a:xfrm>
              <a:off x="6020484" y="512842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103" name="pl4103"/>
            <p:cNvSpPr/>
            <p:nvPr/>
          </p:nvSpPr>
          <p:spPr>
            <a:xfrm>
              <a:off x="6020484" y="5108770"/>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104" name="pl4104"/>
            <p:cNvSpPr/>
            <p:nvPr/>
          </p:nvSpPr>
          <p:spPr>
            <a:xfrm>
              <a:off x="6020484" y="4995739"/>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105" name="pl4105"/>
            <p:cNvSpPr/>
            <p:nvPr/>
          </p:nvSpPr>
          <p:spPr>
            <a:xfrm>
              <a:off x="6020484"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6" name="pl4106"/>
            <p:cNvSpPr/>
            <p:nvPr/>
          </p:nvSpPr>
          <p:spPr>
            <a:xfrm>
              <a:off x="6020484" y="5123513"/>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107" name="pl4107"/>
            <p:cNvSpPr/>
            <p:nvPr/>
          </p:nvSpPr>
          <p:spPr>
            <a:xfrm>
              <a:off x="6020484" y="5133342"/>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108" name="pl4108"/>
            <p:cNvSpPr/>
            <p:nvPr/>
          </p:nvSpPr>
          <p:spPr>
            <a:xfrm>
              <a:off x="6020484" y="504979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109" name="pl4109"/>
            <p:cNvSpPr/>
            <p:nvPr/>
          </p:nvSpPr>
          <p:spPr>
            <a:xfrm>
              <a:off x="6020484"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0" name="pl4110"/>
            <p:cNvSpPr/>
            <p:nvPr/>
          </p:nvSpPr>
          <p:spPr>
            <a:xfrm>
              <a:off x="6020484" y="5084198"/>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111" name="pl4111"/>
            <p:cNvSpPr/>
            <p:nvPr/>
          </p:nvSpPr>
          <p:spPr>
            <a:xfrm>
              <a:off x="6020484" y="501539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112" name="pl4112"/>
            <p:cNvSpPr/>
            <p:nvPr/>
          </p:nvSpPr>
          <p:spPr>
            <a:xfrm>
              <a:off x="6020484" y="5069455"/>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113" name="pl4113"/>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4" name="pl4114"/>
            <p:cNvSpPr/>
            <p:nvPr/>
          </p:nvSpPr>
          <p:spPr>
            <a:xfrm>
              <a:off x="6020484" y="510385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115" name="pl4115"/>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6" name="pl4116"/>
            <p:cNvSpPr/>
            <p:nvPr/>
          </p:nvSpPr>
          <p:spPr>
            <a:xfrm>
              <a:off x="6020484" y="508911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117" name="pl4117"/>
            <p:cNvSpPr/>
            <p:nvPr/>
          </p:nvSpPr>
          <p:spPr>
            <a:xfrm>
              <a:off x="6020484" y="5059626"/>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118" name="pl4118"/>
            <p:cNvSpPr/>
            <p:nvPr/>
          </p:nvSpPr>
          <p:spPr>
            <a:xfrm>
              <a:off x="6020484" y="502522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119" name="pl4119"/>
            <p:cNvSpPr/>
            <p:nvPr/>
          </p:nvSpPr>
          <p:spPr>
            <a:xfrm>
              <a:off x="6020484" y="511368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120" name="pl4120"/>
            <p:cNvSpPr/>
            <p:nvPr/>
          </p:nvSpPr>
          <p:spPr>
            <a:xfrm>
              <a:off x="6020484" y="502522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121" name="pl4121"/>
            <p:cNvSpPr/>
            <p:nvPr/>
          </p:nvSpPr>
          <p:spPr>
            <a:xfrm>
              <a:off x="6020484" y="511368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122" name="pl4122"/>
            <p:cNvSpPr/>
            <p:nvPr/>
          </p:nvSpPr>
          <p:spPr>
            <a:xfrm>
              <a:off x="6020484" y="4971167"/>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123" name="pl4123"/>
            <p:cNvSpPr/>
            <p:nvPr/>
          </p:nvSpPr>
          <p:spPr>
            <a:xfrm>
              <a:off x="6020484"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124" name="pl4124"/>
            <p:cNvSpPr/>
            <p:nvPr/>
          </p:nvSpPr>
          <p:spPr>
            <a:xfrm>
              <a:off x="6020484"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125" name="pl4125"/>
            <p:cNvSpPr/>
            <p:nvPr/>
          </p:nvSpPr>
          <p:spPr>
            <a:xfrm>
              <a:off x="6020484"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126" name="pl4126"/>
            <p:cNvSpPr/>
            <p:nvPr/>
          </p:nvSpPr>
          <p:spPr>
            <a:xfrm>
              <a:off x="6020484"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127" name="pl4127"/>
            <p:cNvSpPr/>
            <p:nvPr/>
          </p:nvSpPr>
          <p:spPr>
            <a:xfrm>
              <a:off x="6020484"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28" name="pl4128"/>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29" name="pl4129"/>
            <p:cNvSpPr/>
            <p:nvPr/>
          </p:nvSpPr>
          <p:spPr>
            <a:xfrm>
              <a:off x="6020484"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30" name="pl4130"/>
            <p:cNvSpPr/>
            <p:nvPr/>
          </p:nvSpPr>
          <p:spPr>
            <a:xfrm>
              <a:off x="6020484"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131" name="pl4131"/>
            <p:cNvSpPr/>
            <p:nvPr/>
          </p:nvSpPr>
          <p:spPr>
            <a:xfrm>
              <a:off x="6020484" y="512842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132" name="pl4132"/>
            <p:cNvSpPr/>
            <p:nvPr/>
          </p:nvSpPr>
          <p:spPr>
            <a:xfrm>
              <a:off x="6020484" y="508911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133" name="pl4133"/>
            <p:cNvSpPr/>
            <p:nvPr/>
          </p:nvSpPr>
          <p:spPr>
            <a:xfrm>
              <a:off x="6020484" y="503996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134" name="pl4134"/>
            <p:cNvSpPr/>
            <p:nvPr/>
          </p:nvSpPr>
          <p:spPr>
            <a:xfrm>
              <a:off x="6020484" y="4995739"/>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135" name="pl4135"/>
            <p:cNvSpPr/>
            <p:nvPr/>
          </p:nvSpPr>
          <p:spPr>
            <a:xfrm>
              <a:off x="6020484"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136" name="pl4136"/>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137" name="pl4137"/>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FF61C7">
                  <a:alpha val="100000"/>
                </a:srgbClr>
              </a:solidFill>
              <a:prstDash val="solid"/>
              <a:round/>
            </a:ln>
          </p:spPr>
          <p:txBody>
            <a:bodyPr/>
            <a:lstStyle/>
            <a:p/>
          </p:txBody>
        </p:sp>
        <p:sp>
          <p:nvSpPr>
            <p:cNvPr id="4138" name="pl4138"/>
            <p:cNvSpPr/>
            <p:nvPr/>
          </p:nvSpPr>
          <p:spPr>
            <a:xfrm>
              <a:off x="5975641"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139" name="tx4139"/>
            <p:cNvSpPr/>
            <p:nvPr/>
          </p:nvSpPr>
          <p:spPr>
            <a:xfrm>
              <a:off x="5990339"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0" name="tx4140"/>
            <p:cNvSpPr/>
            <p:nvPr/>
          </p:nvSpPr>
          <p:spPr>
            <a:xfrm>
              <a:off x="6169708"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1" name="tx4141"/>
            <p:cNvSpPr/>
            <p:nvPr/>
          </p:nvSpPr>
          <p:spPr>
            <a:xfrm>
              <a:off x="634907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2" name="tx4142"/>
            <p:cNvSpPr/>
            <p:nvPr/>
          </p:nvSpPr>
          <p:spPr>
            <a:xfrm>
              <a:off x="6528446"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3" name="tx4143"/>
            <p:cNvSpPr/>
            <p:nvPr/>
          </p:nvSpPr>
          <p:spPr>
            <a:xfrm>
              <a:off x="6707815"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4" name="tx4144"/>
            <p:cNvSpPr/>
            <p:nvPr/>
          </p:nvSpPr>
          <p:spPr>
            <a:xfrm>
              <a:off x="6887185"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5" name="rc4145"/>
            <p:cNvSpPr/>
            <p:nvPr/>
          </p:nvSpPr>
          <p:spPr>
            <a:xfrm>
              <a:off x="7031761" y="875080"/>
              <a:ext cx="986530" cy="367596"/>
            </a:xfrm>
            <a:prstGeom prst="rect">
              <a:avLst/>
            </a:prstGeom>
            <a:solidFill>
              <a:srgbClr val="EBEBEB">
                <a:alpha val="100000"/>
              </a:srgbClr>
            </a:solidFill>
          </p:spPr>
          <p:txBody>
            <a:bodyPr/>
            <a:lstStyle/>
            <a:p/>
          </p:txBody>
        </p:sp>
        <p:sp>
          <p:nvSpPr>
            <p:cNvPr id="4146" name="pl4146"/>
            <p:cNvSpPr/>
            <p:nvPr/>
          </p:nvSpPr>
          <p:spPr>
            <a:xfrm>
              <a:off x="7031761" y="116453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47" name="pl4147"/>
            <p:cNvSpPr/>
            <p:nvPr/>
          </p:nvSpPr>
          <p:spPr>
            <a:xfrm>
              <a:off x="7031761" y="1041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48" name="pl4148"/>
            <p:cNvSpPr/>
            <p:nvPr/>
          </p:nvSpPr>
          <p:spPr>
            <a:xfrm>
              <a:off x="7031761" y="9188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49" name="pl4149"/>
            <p:cNvSpPr/>
            <p:nvPr/>
          </p:nvSpPr>
          <p:spPr>
            <a:xfrm>
              <a:off x="716628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0" name="pl4150"/>
            <p:cNvSpPr/>
            <p:nvPr/>
          </p:nvSpPr>
          <p:spPr>
            <a:xfrm>
              <a:off x="734565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1" name="pl4151"/>
            <p:cNvSpPr/>
            <p:nvPr/>
          </p:nvSpPr>
          <p:spPr>
            <a:xfrm>
              <a:off x="752502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2" name="pl4152"/>
            <p:cNvSpPr/>
            <p:nvPr/>
          </p:nvSpPr>
          <p:spPr>
            <a:xfrm>
              <a:off x="770439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3" name="pl4153"/>
            <p:cNvSpPr/>
            <p:nvPr/>
          </p:nvSpPr>
          <p:spPr>
            <a:xfrm>
              <a:off x="788376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4" name="pl4154"/>
            <p:cNvSpPr/>
            <p:nvPr/>
          </p:nvSpPr>
          <p:spPr>
            <a:xfrm>
              <a:off x="7031761"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55" name="pl4155"/>
            <p:cNvSpPr/>
            <p:nvPr/>
          </p:nvSpPr>
          <p:spPr>
            <a:xfrm>
              <a:off x="7031761" y="11031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56" name="pl4156"/>
            <p:cNvSpPr/>
            <p:nvPr/>
          </p:nvSpPr>
          <p:spPr>
            <a:xfrm>
              <a:off x="7031761" y="9802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57" name="pl4157"/>
            <p:cNvSpPr/>
            <p:nvPr/>
          </p:nvSpPr>
          <p:spPr>
            <a:xfrm>
              <a:off x="707660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58" name="pl4158"/>
            <p:cNvSpPr/>
            <p:nvPr/>
          </p:nvSpPr>
          <p:spPr>
            <a:xfrm>
              <a:off x="72559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59" name="pl4159"/>
            <p:cNvSpPr/>
            <p:nvPr/>
          </p:nvSpPr>
          <p:spPr>
            <a:xfrm>
              <a:off x="74353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0" name="pl4160"/>
            <p:cNvSpPr/>
            <p:nvPr/>
          </p:nvSpPr>
          <p:spPr>
            <a:xfrm>
              <a:off x="76147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1" name="pl4161"/>
            <p:cNvSpPr/>
            <p:nvPr/>
          </p:nvSpPr>
          <p:spPr>
            <a:xfrm>
              <a:off x="779408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2" name="pl4162"/>
            <p:cNvSpPr/>
            <p:nvPr/>
          </p:nvSpPr>
          <p:spPr>
            <a:xfrm>
              <a:off x="797344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3" name="pl4163"/>
            <p:cNvSpPr/>
            <p:nvPr/>
          </p:nvSpPr>
          <p:spPr>
            <a:xfrm>
              <a:off x="7076603"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164" name="pl4164"/>
            <p:cNvSpPr/>
            <p:nvPr/>
          </p:nvSpPr>
          <p:spPr>
            <a:xfrm>
              <a:off x="7076603"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40651" cap="flat">
              <a:solidFill>
                <a:srgbClr val="BEBEBE">
                  <a:alpha val="69803"/>
                </a:srgbClr>
              </a:solidFill>
              <a:prstDash val="solid"/>
              <a:round/>
            </a:ln>
          </p:spPr>
          <p:txBody>
            <a:bodyPr/>
            <a:lstStyle/>
            <a:p/>
          </p:txBody>
        </p:sp>
        <p:sp>
          <p:nvSpPr>
            <p:cNvPr id="4165" name="pl4165"/>
            <p:cNvSpPr/>
            <p:nvPr/>
          </p:nvSpPr>
          <p:spPr>
            <a:xfrm>
              <a:off x="7076603"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166" name="pl4166"/>
            <p:cNvSpPr/>
            <p:nvPr/>
          </p:nvSpPr>
          <p:spPr>
            <a:xfrm>
              <a:off x="7076603"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167" name="pl4167"/>
            <p:cNvSpPr/>
            <p:nvPr/>
          </p:nvSpPr>
          <p:spPr>
            <a:xfrm>
              <a:off x="7076603"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168" name="pl4168"/>
            <p:cNvSpPr/>
            <p:nvPr/>
          </p:nvSpPr>
          <p:spPr>
            <a:xfrm>
              <a:off x="7076603"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169" name="pl4169"/>
            <p:cNvSpPr/>
            <p:nvPr/>
          </p:nvSpPr>
          <p:spPr>
            <a:xfrm>
              <a:off x="7076603"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170" name="pl4170"/>
            <p:cNvSpPr/>
            <p:nvPr/>
          </p:nvSpPr>
          <p:spPr>
            <a:xfrm>
              <a:off x="7076603"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171" name="pl4171"/>
            <p:cNvSpPr/>
            <p:nvPr/>
          </p:nvSpPr>
          <p:spPr>
            <a:xfrm>
              <a:off x="7076603"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172" name="pl4172"/>
            <p:cNvSpPr/>
            <p:nvPr/>
          </p:nvSpPr>
          <p:spPr>
            <a:xfrm>
              <a:off x="7076603"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173" name="pl4173"/>
            <p:cNvSpPr/>
            <p:nvPr/>
          </p:nvSpPr>
          <p:spPr>
            <a:xfrm>
              <a:off x="7076603"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174" name="pl4174"/>
            <p:cNvSpPr/>
            <p:nvPr/>
          </p:nvSpPr>
          <p:spPr>
            <a:xfrm>
              <a:off x="7076603" y="1221053"/>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175" name="pl4175"/>
            <p:cNvSpPr/>
            <p:nvPr/>
          </p:nvSpPr>
          <p:spPr>
            <a:xfrm>
              <a:off x="7076603" y="120631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176" name="pl4176"/>
            <p:cNvSpPr/>
            <p:nvPr/>
          </p:nvSpPr>
          <p:spPr>
            <a:xfrm>
              <a:off x="7076603" y="1122765"/>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177" name="pl4177"/>
            <p:cNvSpPr/>
            <p:nvPr/>
          </p:nvSpPr>
          <p:spPr>
            <a:xfrm>
              <a:off x="7076603" y="120631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178" name="pl4178"/>
            <p:cNvSpPr/>
            <p:nvPr/>
          </p:nvSpPr>
          <p:spPr>
            <a:xfrm>
              <a:off x="7076603" y="101464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179" name="pl4179"/>
            <p:cNvSpPr/>
            <p:nvPr/>
          </p:nvSpPr>
          <p:spPr>
            <a:xfrm>
              <a:off x="7076603" y="115225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180" name="pl4180"/>
            <p:cNvSpPr/>
            <p:nvPr/>
          </p:nvSpPr>
          <p:spPr>
            <a:xfrm>
              <a:off x="7076603" y="1186652"/>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181" name="pl4181"/>
            <p:cNvSpPr/>
            <p:nvPr/>
          </p:nvSpPr>
          <p:spPr>
            <a:xfrm>
              <a:off x="7076603" y="121613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182" name="pl4182"/>
            <p:cNvSpPr/>
            <p:nvPr/>
          </p:nvSpPr>
          <p:spPr>
            <a:xfrm>
              <a:off x="7076603" y="118173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183" name="pl4183"/>
            <p:cNvSpPr/>
            <p:nvPr/>
          </p:nvSpPr>
          <p:spPr>
            <a:xfrm>
              <a:off x="7076603" y="1112936"/>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184" name="pl4184"/>
            <p:cNvSpPr/>
            <p:nvPr/>
          </p:nvSpPr>
          <p:spPr>
            <a:xfrm>
              <a:off x="7076603" y="117682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185" name="pl4185"/>
            <p:cNvSpPr/>
            <p:nvPr/>
          </p:nvSpPr>
          <p:spPr>
            <a:xfrm>
              <a:off x="7076603"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186" name="pl4186"/>
            <p:cNvSpPr/>
            <p:nvPr/>
          </p:nvSpPr>
          <p:spPr>
            <a:xfrm>
              <a:off x="7076603" y="117682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187" name="pl4187"/>
            <p:cNvSpPr/>
            <p:nvPr/>
          </p:nvSpPr>
          <p:spPr>
            <a:xfrm>
              <a:off x="7076603" y="118173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188" name="pl4188"/>
            <p:cNvSpPr/>
            <p:nvPr/>
          </p:nvSpPr>
          <p:spPr>
            <a:xfrm>
              <a:off x="7076603" y="115716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189" name="pl4189"/>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90" name="pl4190"/>
            <p:cNvSpPr/>
            <p:nvPr/>
          </p:nvSpPr>
          <p:spPr>
            <a:xfrm>
              <a:off x="7076603" y="1137508"/>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191" name="pl4191"/>
            <p:cNvSpPr/>
            <p:nvPr/>
          </p:nvSpPr>
          <p:spPr>
            <a:xfrm>
              <a:off x="7076603" y="1211224"/>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192" name="pl4192"/>
            <p:cNvSpPr/>
            <p:nvPr/>
          </p:nvSpPr>
          <p:spPr>
            <a:xfrm>
              <a:off x="7076603" y="121613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193" name="pl4193"/>
            <p:cNvSpPr/>
            <p:nvPr/>
          </p:nvSpPr>
          <p:spPr>
            <a:xfrm>
              <a:off x="7076603" y="1196481"/>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194" name="pl4194"/>
            <p:cNvSpPr/>
            <p:nvPr/>
          </p:nvSpPr>
          <p:spPr>
            <a:xfrm>
              <a:off x="7076603" y="1083450"/>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195" name="pl4195"/>
            <p:cNvSpPr/>
            <p:nvPr/>
          </p:nvSpPr>
          <p:spPr>
            <a:xfrm>
              <a:off x="7076603"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96" name="pl4196"/>
            <p:cNvSpPr/>
            <p:nvPr/>
          </p:nvSpPr>
          <p:spPr>
            <a:xfrm>
              <a:off x="7076603" y="1211224"/>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197" name="pl4197"/>
            <p:cNvSpPr/>
            <p:nvPr/>
          </p:nvSpPr>
          <p:spPr>
            <a:xfrm>
              <a:off x="7076603" y="1221053"/>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198" name="pl4198"/>
            <p:cNvSpPr/>
            <p:nvPr/>
          </p:nvSpPr>
          <p:spPr>
            <a:xfrm>
              <a:off x="7076603" y="1137508"/>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199" name="pl4199"/>
            <p:cNvSpPr/>
            <p:nvPr/>
          </p:nvSpPr>
          <p:spPr>
            <a:xfrm>
              <a:off x="7076603"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0" name="pl4200"/>
            <p:cNvSpPr/>
            <p:nvPr/>
          </p:nvSpPr>
          <p:spPr>
            <a:xfrm>
              <a:off x="7076603" y="1171909"/>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201" name="pl4201"/>
            <p:cNvSpPr/>
            <p:nvPr/>
          </p:nvSpPr>
          <p:spPr>
            <a:xfrm>
              <a:off x="7076603" y="110310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202" name="pl4202"/>
            <p:cNvSpPr/>
            <p:nvPr/>
          </p:nvSpPr>
          <p:spPr>
            <a:xfrm>
              <a:off x="7076603" y="115716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203" name="pl4203"/>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4" name="pl4204"/>
            <p:cNvSpPr/>
            <p:nvPr/>
          </p:nvSpPr>
          <p:spPr>
            <a:xfrm>
              <a:off x="7076603" y="119156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205" name="pl4205"/>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6" name="pl4206"/>
            <p:cNvSpPr/>
            <p:nvPr/>
          </p:nvSpPr>
          <p:spPr>
            <a:xfrm>
              <a:off x="7076603" y="117682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207" name="pl4207"/>
            <p:cNvSpPr/>
            <p:nvPr/>
          </p:nvSpPr>
          <p:spPr>
            <a:xfrm>
              <a:off x="7076603" y="1147337"/>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208" name="pl4208"/>
            <p:cNvSpPr/>
            <p:nvPr/>
          </p:nvSpPr>
          <p:spPr>
            <a:xfrm>
              <a:off x="7076603" y="1112936"/>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209" name="pl4209"/>
            <p:cNvSpPr/>
            <p:nvPr/>
          </p:nvSpPr>
          <p:spPr>
            <a:xfrm>
              <a:off x="7076603" y="120139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210" name="pl4210"/>
            <p:cNvSpPr/>
            <p:nvPr/>
          </p:nvSpPr>
          <p:spPr>
            <a:xfrm>
              <a:off x="7076603" y="1112936"/>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211" name="pl4211"/>
            <p:cNvSpPr/>
            <p:nvPr/>
          </p:nvSpPr>
          <p:spPr>
            <a:xfrm>
              <a:off x="7076603" y="120139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212" name="pl4212"/>
            <p:cNvSpPr/>
            <p:nvPr/>
          </p:nvSpPr>
          <p:spPr>
            <a:xfrm>
              <a:off x="7076603" y="1058878"/>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213" name="pl4213"/>
            <p:cNvSpPr/>
            <p:nvPr/>
          </p:nvSpPr>
          <p:spPr>
            <a:xfrm>
              <a:off x="7076603" y="120139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214" name="pl4214"/>
            <p:cNvSpPr/>
            <p:nvPr/>
          </p:nvSpPr>
          <p:spPr>
            <a:xfrm>
              <a:off x="7076603" y="120139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215" name="pl4215"/>
            <p:cNvSpPr/>
            <p:nvPr/>
          </p:nvSpPr>
          <p:spPr>
            <a:xfrm>
              <a:off x="7076603" y="120631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216" name="pl4216"/>
            <p:cNvSpPr/>
            <p:nvPr/>
          </p:nvSpPr>
          <p:spPr>
            <a:xfrm>
              <a:off x="7076603" y="115225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217" name="pl4217"/>
            <p:cNvSpPr/>
            <p:nvPr/>
          </p:nvSpPr>
          <p:spPr>
            <a:xfrm>
              <a:off x="7076603" y="120631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18" name="pl4218"/>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19" name="pl4219"/>
            <p:cNvSpPr/>
            <p:nvPr/>
          </p:nvSpPr>
          <p:spPr>
            <a:xfrm>
              <a:off x="7076603" y="121613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0" name="pl4220"/>
            <p:cNvSpPr/>
            <p:nvPr/>
          </p:nvSpPr>
          <p:spPr>
            <a:xfrm>
              <a:off x="7076603" y="1221053"/>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221" name="pl4221"/>
            <p:cNvSpPr/>
            <p:nvPr/>
          </p:nvSpPr>
          <p:spPr>
            <a:xfrm>
              <a:off x="7076603" y="121613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222" name="pl4222"/>
            <p:cNvSpPr/>
            <p:nvPr/>
          </p:nvSpPr>
          <p:spPr>
            <a:xfrm>
              <a:off x="7076603" y="117682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223" name="pl4223"/>
            <p:cNvSpPr/>
            <p:nvPr/>
          </p:nvSpPr>
          <p:spPr>
            <a:xfrm>
              <a:off x="7076603" y="112768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224" name="pl4224"/>
            <p:cNvSpPr/>
            <p:nvPr/>
          </p:nvSpPr>
          <p:spPr>
            <a:xfrm>
              <a:off x="7076603" y="1083450"/>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225" name="pl4225"/>
            <p:cNvSpPr/>
            <p:nvPr/>
          </p:nvSpPr>
          <p:spPr>
            <a:xfrm>
              <a:off x="7076603"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226" name="pl4226"/>
            <p:cNvSpPr/>
            <p:nvPr/>
          </p:nvSpPr>
          <p:spPr>
            <a:xfrm>
              <a:off x="7076603"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40651" cap="flat">
              <a:solidFill>
                <a:srgbClr val="000000">
                  <a:alpha val="100000"/>
                </a:srgbClr>
              </a:solidFill>
              <a:prstDash val="solid"/>
              <a:round/>
            </a:ln>
          </p:spPr>
          <p:txBody>
            <a:bodyPr/>
            <a:lstStyle/>
            <a:p/>
          </p:txBody>
        </p:sp>
        <p:sp>
          <p:nvSpPr>
            <p:cNvPr id="4227" name="pl4227"/>
            <p:cNvSpPr/>
            <p:nvPr/>
          </p:nvSpPr>
          <p:spPr>
            <a:xfrm>
              <a:off x="7076603"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D89000">
                  <a:alpha val="100000"/>
                </a:srgbClr>
              </a:solidFill>
              <a:prstDash val="solid"/>
              <a:round/>
            </a:ln>
          </p:spPr>
          <p:txBody>
            <a:bodyPr/>
            <a:lstStyle/>
            <a:p/>
          </p:txBody>
        </p:sp>
        <p:sp>
          <p:nvSpPr>
            <p:cNvPr id="4228" name="pl4228"/>
            <p:cNvSpPr/>
            <p:nvPr/>
          </p:nvSpPr>
          <p:spPr>
            <a:xfrm>
              <a:off x="7031761"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229" name="tx4229"/>
            <p:cNvSpPr/>
            <p:nvPr/>
          </p:nvSpPr>
          <p:spPr>
            <a:xfrm>
              <a:off x="7046458" y="10465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30" name="tx4230"/>
            <p:cNvSpPr/>
            <p:nvPr/>
          </p:nvSpPr>
          <p:spPr>
            <a:xfrm>
              <a:off x="7225827" y="10465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31" name="tx4231"/>
            <p:cNvSpPr/>
            <p:nvPr/>
          </p:nvSpPr>
          <p:spPr>
            <a:xfrm>
              <a:off x="7405196" y="10465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32" name="tx4232"/>
            <p:cNvSpPr/>
            <p:nvPr/>
          </p:nvSpPr>
          <p:spPr>
            <a:xfrm>
              <a:off x="7584566" y="10465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33" name="tx4233"/>
            <p:cNvSpPr/>
            <p:nvPr/>
          </p:nvSpPr>
          <p:spPr>
            <a:xfrm>
              <a:off x="7733790" y="100372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234" name="tx4234"/>
            <p:cNvSpPr/>
            <p:nvPr/>
          </p:nvSpPr>
          <p:spPr>
            <a:xfrm>
              <a:off x="7943304" y="104657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35" name="rc4235"/>
            <p:cNvSpPr/>
            <p:nvPr/>
          </p:nvSpPr>
          <p:spPr>
            <a:xfrm>
              <a:off x="7031761" y="1527128"/>
              <a:ext cx="986530" cy="367596"/>
            </a:xfrm>
            <a:prstGeom prst="rect">
              <a:avLst/>
            </a:prstGeom>
            <a:solidFill>
              <a:srgbClr val="EBEBEB">
                <a:alpha val="100000"/>
              </a:srgbClr>
            </a:solidFill>
          </p:spPr>
          <p:txBody>
            <a:bodyPr/>
            <a:lstStyle/>
            <a:p/>
          </p:txBody>
        </p:sp>
        <p:sp>
          <p:nvSpPr>
            <p:cNvPr id="4236" name="pl4236"/>
            <p:cNvSpPr/>
            <p:nvPr/>
          </p:nvSpPr>
          <p:spPr>
            <a:xfrm>
              <a:off x="7031761" y="181658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37" name="pl4237"/>
            <p:cNvSpPr/>
            <p:nvPr/>
          </p:nvSpPr>
          <p:spPr>
            <a:xfrm>
              <a:off x="7031761" y="16937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38" name="pl4238"/>
            <p:cNvSpPr/>
            <p:nvPr/>
          </p:nvSpPr>
          <p:spPr>
            <a:xfrm>
              <a:off x="7031761" y="15708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39" name="pl4239"/>
            <p:cNvSpPr/>
            <p:nvPr/>
          </p:nvSpPr>
          <p:spPr>
            <a:xfrm>
              <a:off x="716628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0" name="pl4240"/>
            <p:cNvSpPr/>
            <p:nvPr/>
          </p:nvSpPr>
          <p:spPr>
            <a:xfrm>
              <a:off x="734565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1" name="pl4241"/>
            <p:cNvSpPr/>
            <p:nvPr/>
          </p:nvSpPr>
          <p:spPr>
            <a:xfrm>
              <a:off x="752502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2" name="pl4242"/>
            <p:cNvSpPr/>
            <p:nvPr/>
          </p:nvSpPr>
          <p:spPr>
            <a:xfrm>
              <a:off x="770439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3" name="pl4243"/>
            <p:cNvSpPr/>
            <p:nvPr/>
          </p:nvSpPr>
          <p:spPr>
            <a:xfrm>
              <a:off x="788376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4" name="pl4244"/>
            <p:cNvSpPr/>
            <p:nvPr/>
          </p:nvSpPr>
          <p:spPr>
            <a:xfrm>
              <a:off x="7031761"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5" name="pl4245"/>
            <p:cNvSpPr/>
            <p:nvPr/>
          </p:nvSpPr>
          <p:spPr>
            <a:xfrm>
              <a:off x="7031761" y="17551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6" name="pl4246"/>
            <p:cNvSpPr/>
            <p:nvPr/>
          </p:nvSpPr>
          <p:spPr>
            <a:xfrm>
              <a:off x="7031761" y="16322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7" name="pl4247"/>
            <p:cNvSpPr/>
            <p:nvPr/>
          </p:nvSpPr>
          <p:spPr>
            <a:xfrm>
              <a:off x="707660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48" name="pl4248"/>
            <p:cNvSpPr/>
            <p:nvPr/>
          </p:nvSpPr>
          <p:spPr>
            <a:xfrm>
              <a:off x="72559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49" name="pl4249"/>
            <p:cNvSpPr/>
            <p:nvPr/>
          </p:nvSpPr>
          <p:spPr>
            <a:xfrm>
              <a:off x="74353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0" name="pl4250"/>
            <p:cNvSpPr/>
            <p:nvPr/>
          </p:nvSpPr>
          <p:spPr>
            <a:xfrm>
              <a:off x="76147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1" name="pl4251"/>
            <p:cNvSpPr/>
            <p:nvPr/>
          </p:nvSpPr>
          <p:spPr>
            <a:xfrm>
              <a:off x="779408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2" name="pl4252"/>
            <p:cNvSpPr/>
            <p:nvPr/>
          </p:nvSpPr>
          <p:spPr>
            <a:xfrm>
              <a:off x="797344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3" name="pl4253"/>
            <p:cNvSpPr/>
            <p:nvPr/>
          </p:nvSpPr>
          <p:spPr>
            <a:xfrm>
              <a:off x="7076603"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254" name="pl4254"/>
            <p:cNvSpPr/>
            <p:nvPr/>
          </p:nvSpPr>
          <p:spPr>
            <a:xfrm>
              <a:off x="7076603"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40651" cap="flat">
              <a:solidFill>
                <a:srgbClr val="BEBEBE">
                  <a:alpha val="69803"/>
                </a:srgbClr>
              </a:solidFill>
              <a:prstDash val="solid"/>
              <a:round/>
            </a:ln>
          </p:spPr>
          <p:txBody>
            <a:bodyPr/>
            <a:lstStyle/>
            <a:p/>
          </p:txBody>
        </p:sp>
        <p:sp>
          <p:nvSpPr>
            <p:cNvPr id="4255" name="pl4255"/>
            <p:cNvSpPr/>
            <p:nvPr/>
          </p:nvSpPr>
          <p:spPr>
            <a:xfrm>
              <a:off x="7076603" y="1873101"/>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256" name="pl4256"/>
            <p:cNvSpPr/>
            <p:nvPr/>
          </p:nvSpPr>
          <p:spPr>
            <a:xfrm>
              <a:off x="7076603" y="180430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257" name="pl4257"/>
            <p:cNvSpPr/>
            <p:nvPr/>
          </p:nvSpPr>
          <p:spPr>
            <a:xfrm>
              <a:off x="7076603" y="1809214"/>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258" name="pl4258"/>
            <p:cNvSpPr/>
            <p:nvPr/>
          </p:nvSpPr>
          <p:spPr>
            <a:xfrm>
              <a:off x="7076603"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259" name="pl4259"/>
            <p:cNvSpPr/>
            <p:nvPr/>
          </p:nvSpPr>
          <p:spPr>
            <a:xfrm>
              <a:off x="7076603" y="1838700"/>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260" name="pl4260"/>
            <p:cNvSpPr/>
            <p:nvPr/>
          </p:nvSpPr>
          <p:spPr>
            <a:xfrm>
              <a:off x="7076603" y="178955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261" name="pl4261"/>
            <p:cNvSpPr/>
            <p:nvPr/>
          </p:nvSpPr>
          <p:spPr>
            <a:xfrm>
              <a:off x="7076603" y="181904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262" name="pl4262"/>
            <p:cNvSpPr/>
            <p:nvPr/>
          </p:nvSpPr>
          <p:spPr>
            <a:xfrm>
              <a:off x="7076603" y="181904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263" name="pl4263"/>
            <p:cNvSpPr/>
            <p:nvPr/>
          </p:nvSpPr>
          <p:spPr>
            <a:xfrm>
              <a:off x="7076603"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264" name="pl4264"/>
            <p:cNvSpPr/>
            <p:nvPr/>
          </p:nvSpPr>
          <p:spPr>
            <a:xfrm>
              <a:off x="7076603"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265" name="pl4265"/>
            <p:cNvSpPr/>
            <p:nvPr/>
          </p:nvSpPr>
          <p:spPr>
            <a:xfrm>
              <a:off x="7076603"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266" name="pl4266"/>
            <p:cNvSpPr/>
            <p:nvPr/>
          </p:nvSpPr>
          <p:spPr>
            <a:xfrm>
              <a:off x="7076603"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267" name="pl4267"/>
            <p:cNvSpPr/>
            <p:nvPr/>
          </p:nvSpPr>
          <p:spPr>
            <a:xfrm>
              <a:off x="7076603"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268" name="pl4268"/>
            <p:cNvSpPr/>
            <p:nvPr/>
          </p:nvSpPr>
          <p:spPr>
            <a:xfrm>
              <a:off x="7076603"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269" name="pl4269"/>
            <p:cNvSpPr/>
            <p:nvPr/>
          </p:nvSpPr>
          <p:spPr>
            <a:xfrm>
              <a:off x="7076603"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270" name="pl4270"/>
            <p:cNvSpPr/>
            <p:nvPr/>
          </p:nvSpPr>
          <p:spPr>
            <a:xfrm>
              <a:off x="7076603"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271" name="pl4271"/>
            <p:cNvSpPr/>
            <p:nvPr/>
          </p:nvSpPr>
          <p:spPr>
            <a:xfrm>
              <a:off x="7076603" y="186818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272" name="pl4272"/>
            <p:cNvSpPr/>
            <p:nvPr/>
          </p:nvSpPr>
          <p:spPr>
            <a:xfrm>
              <a:off x="7076603" y="1833786"/>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273" name="pl4273"/>
            <p:cNvSpPr/>
            <p:nvPr/>
          </p:nvSpPr>
          <p:spPr>
            <a:xfrm>
              <a:off x="7076603" y="176498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274" name="pl4274"/>
            <p:cNvSpPr/>
            <p:nvPr/>
          </p:nvSpPr>
          <p:spPr>
            <a:xfrm>
              <a:off x="7076603" y="182887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275" name="pl4275"/>
            <p:cNvSpPr/>
            <p:nvPr/>
          </p:nvSpPr>
          <p:spPr>
            <a:xfrm>
              <a:off x="7076603"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276" name="pl4276"/>
            <p:cNvSpPr/>
            <p:nvPr/>
          </p:nvSpPr>
          <p:spPr>
            <a:xfrm>
              <a:off x="7076603" y="182887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277" name="pl4277"/>
            <p:cNvSpPr/>
            <p:nvPr/>
          </p:nvSpPr>
          <p:spPr>
            <a:xfrm>
              <a:off x="7076603" y="1833786"/>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278" name="pl4278"/>
            <p:cNvSpPr/>
            <p:nvPr/>
          </p:nvSpPr>
          <p:spPr>
            <a:xfrm>
              <a:off x="7076603" y="1809214"/>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279" name="pl4279"/>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80" name="pl4280"/>
            <p:cNvSpPr/>
            <p:nvPr/>
          </p:nvSpPr>
          <p:spPr>
            <a:xfrm>
              <a:off x="7076603" y="178955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281" name="pl4281"/>
            <p:cNvSpPr/>
            <p:nvPr/>
          </p:nvSpPr>
          <p:spPr>
            <a:xfrm>
              <a:off x="7076603" y="1863272"/>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282" name="pl4282"/>
            <p:cNvSpPr/>
            <p:nvPr/>
          </p:nvSpPr>
          <p:spPr>
            <a:xfrm>
              <a:off x="7076603" y="186818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283" name="pl4283"/>
            <p:cNvSpPr/>
            <p:nvPr/>
          </p:nvSpPr>
          <p:spPr>
            <a:xfrm>
              <a:off x="7076603" y="1848529"/>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284" name="pl4284"/>
            <p:cNvSpPr/>
            <p:nvPr/>
          </p:nvSpPr>
          <p:spPr>
            <a:xfrm>
              <a:off x="7076603" y="1735498"/>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285" name="pl4285"/>
            <p:cNvSpPr/>
            <p:nvPr/>
          </p:nvSpPr>
          <p:spPr>
            <a:xfrm>
              <a:off x="7076603"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86" name="pl4286"/>
            <p:cNvSpPr/>
            <p:nvPr/>
          </p:nvSpPr>
          <p:spPr>
            <a:xfrm>
              <a:off x="7076603" y="1863272"/>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287" name="pl4287"/>
            <p:cNvSpPr/>
            <p:nvPr/>
          </p:nvSpPr>
          <p:spPr>
            <a:xfrm>
              <a:off x="7076603" y="1873101"/>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288" name="pl4288"/>
            <p:cNvSpPr/>
            <p:nvPr/>
          </p:nvSpPr>
          <p:spPr>
            <a:xfrm>
              <a:off x="7076603" y="178955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289" name="pl4289"/>
            <p:cNvSpPr/>
            <p:nvPr/>
          </p:nvSpPr>
          <p:spPr>
            <a:xfrm>
              <a:off x="7076603"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0" name="pl4290"/>
            <p:cNvSpPr/>
            <p:nvPr/>
          </p:nvSpPr>
          <p:spPr>
            <a:xfrm>
              <a:off x="7076603" y="1823957"/>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291" name="pl4291"/>
            <p:cNvSpPr/>
            <p:nvPr/>
          </p:nvSpPr>
          <p:spPr>
            <a:xfrm>
              <a:off x="7076603" y="175515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292" name="pl4292"/>
            <p:cNvSpPr/>
            <p:nvPr/>
          </p:nvSpPr>
          <p:spPr>
            <a:xfrm>
              <a:off x="7076603" y="1809214"/>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293" name="pl4293"/>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4" name="pl4294"/>
            <p:cNvSpPr/>
            <p:nvPr/>
          </p:nvSpPr>
          <p:spPr>
            <a:xfrm>
              <a:off x="7076603" y="184361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295" name="pl4295"/>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6" name="pl4296"/>
            <p:cNvSpPr/>
            <p:nvPr/>
          </p:nvSpPr>
          <p:spPr>
            <a:xfrm>
              <a:off x="7076603" y="182887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297" name="pl4297"/>
            <p:cNvSpPr/>
            <p:nvPr/>
          </p:nvSpPr>
          <p:spPr>
            <a:xfrm>
              <a:off x="7076603" y="1799385"/>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298" name="pl4298"/>
            <p:cNvSpPr/>
            <p:nvPr/>
          </p:nvSpPr>
          <p:spPr>
            <a:xfrm>
              <a:off x="7076603" y="176498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299" name="pl4299"/>
            <p:cNvSpPr/>
            <p:nvPr/>
          </p:nvSpPr>
          <p:spPr>
            <a:xfrm>
              <a:off x="7076603" y="185344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300" name="pl4300"/>
            <p:cNvSpPr/>
            <p:nvPr/>
          </p:nvSpPr>
          <p:spPr>
            <a:xfrm>
              <a:off x="7076603" y="176498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301" name="pl4301"/>
            <p:cNvSpPr/>
            <p:nvPr/>
          </p:nvSpPr>
          <p:spPr>
            <a:xfrm>
              <a:off x="7076603" y="185344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302" name="pl4302"/>
            <p:cNvSpPr/>
            <p:nvPr/>
          </p:nvSpPr>
          <p:spPr>
            <a:xfrm>
              <a:off x="7076603" y="1710926"/>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303" name="pl4303"/>
            <p:cNvSpPr/>
            <p:nvPr/>
          </p:nvSpPr>
          <p:spPr>
            <a:xfrm>
              <a:off x="7076603" y="185344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304" name="pl4304"/>
            <p:cNvSpPr/>
            <p:nvPr/>
          </p:nvSpPr>
          <p:spPr>
            <a:xfrm>
              <a:off x="7076603" y="185344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305" name="pl4305"/>
            <p:cNvSpPr/>
            <p:nvPr/>
          </p:nvSpPr>
          <p:spPr>
            <a:xfrm>
              <a:off x="7076603" y="185835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306" name="pl4306"/>
            <p:cNvSpPr/>
            <p:nvPr/>
          </p:nvSpPr>
          <p:spPr>
            <a:xfrm>
              <a:off x="7076603" y="180430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307" name="pl4307"/>
            <p:cNvSpPr/>
            <p:nvPr/>
          </p:nvSpPr>
          <p:spPr>
            <a:xfrm>
              <a:off x="7076603" y="185835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8" name="pl4308"/>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9" name="pl4309"/>
            <p:cNvSpPr/>
            <p:nvPr/>
          </p:nvSpPr>
          <p:spPr>
            <a:xfrm>
              <a:off x="7076603" y="186818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10" name="pl4310"/>
            <p:cNvSpPr/>
            <p:nvPr/>
          </p:nvSpPr>
          <p:spPr>
            <a:xfrm>
              <a:off x="7076603" y="1873101"/>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311" name="pl4311"/>
            <p:cNvSpPr/>
            <p:nvPr/>
          </p:nvSpPr>
          <p:spPr>
            <a:xfrm>
              <a:off x="7076603" y="186818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312" name="pl4312"/>
            <p:cNvSpPr/>
            <p:nvPr/>
          </p:nvSpPr>
          <p:spPr>
            <a:xfrm>
              <a:off x="7076603" y="182887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313" name="pl4313"/>
            <p:cNvSpPr/>
            <p:nvPr/>
          </p:nvSpPr>
          <p:spPr>
            <a:xfrm>
              <a:off x="7076603" y="177972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314" name="pl4314"/>
            <p:cNvSpPr/>
            <p:nvPr/>
          </p:nvSpPr>
          <p:spPr>
            <a:xfrm>
              <a:off x="7076603" y="1735498"/>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315" name="pl4315"/>
            <p:cNvSpPr/>
            <p:nvPr/>
          </p:nvSpPr>
          <p:spPr>
            <a:xfrm>
              <a:off x="7076603"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316" name="pl4316"/>
            <p:cNvSpPr/>
            <p:nvPr/>
          </p:nvSpPr>
          <p:spPr>
            <a:xfrm>
              <a:off x="7076603"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40651" cap="flat">
              <a:solidFill>
                <a:srgbClr val="000000">
                  <a:alpha val="100000"/>
                </a:srgbClr>
              </a:solidFill>
              <a:prstDash val="solid"/>
              <a:round/>
            </a:ln>
          </p:spPr>
          <p:txBody>
            <a:bodyPr/>
            <a:lstStyle/>
            <a:p/>
          </p:txBody>
        </p:sp>
        <p:sp>
          <p:nvSpPr>
            <p:cNvPr id="4317" name="pl4317"/>
            <p:cNvSpPr/>
            <p:nvPr/>
          </p:nvSpPr>
          <p:spPr>
            <a:xfrm>
              <a:off x="7076603"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8AAB00">
                  <a:alpha val="100000"/>
                </a:srgbClr>
              </a:solidFill>
              <a:prstDash val="solid"/>
              <a:round/>
            </a:ln>
          </p:spPr>
          <p:txBody>
            <a:bodyPr/>
            <a:lstStyle/>
            <a:p/>
          </p:txBody>
        </p:sp>
        <p:sp>
          <p:nvSpPr>
            <p:cNvPr id="4318" name="pl4318"/>
            <p:cNvSpPr/>
            <p:nvPr/>
          </p:nvSpPr>
          <p:spPr>
            <a:xfrm>
              <a:off x="7031761"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319" name="tx4319"/>
            <p:cNvSpPr/>
            <p:nvPr/>
          </p:nvSpPr>
          <p:spPr>
            <a:xfrm>
              <a:off x="7016313" y="166068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320" name="tx4320"/>
            <p:cNvSpPr/>
            <p:nvPr/>
          </p:nvSpPr>
          <p:spPr>
            <a:xfrm>
              <a:off x="7225827" y="168166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321" name="tx4321"/>
            <p:cNvSpPr/>
            <p:nvPr/>
          </p:nvSpPr>
          <p:spPr>
            <a:xfrm>
              <a:off x="7405196" y="169022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322" name="tx4322"/>
            <p:cNvSpPr/>
            <p:nvPr/>
          </p:nvSpPr>
          <p:spPr>
            <a:xfrm>
              <a:off x="7554421" y="16397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4323" name="tx4323"/>
            <p:cNvSpPr/>
            <p:nvPr/>
          </p:nvSpPr>
          <p:spPr>
            <a:xfrm>
              <a:off x="7733790" y="166068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324" name="tx4324"/>
            <p:cNvSpPr/>
            <p:nvPr/>
          </p:nvSpPr>
          <p:spPr>
            <a:xfrm>
              <a:off x="7943304" y="166918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325" name="rc4325"/>
            <p:cNvSpPr/>
            <p:nvPr/>
          </p:nvSpPr>
          <p:spPr>
            <a:xfrm>
              <a:off x="7031761" y="2179176"/>
              <a:ext cx="986530" cy="367596"/>
            </a:xfrm>
            <a:prstGeom prst="rect">
              <a:avLst/>
            </a:prstGeom>
            <a:solidFill>
              <a:srgbClr val="EBEBEB">
                <a:alpha val="100000"/>
              </a:srgbClr>
            </a:solidFill>
          </p:spPr>
          <p:txBody>
            <a:bodyPr/>
            <a:lstStyle/>
            <a:p/>
          </p:txBody>
        </p:sp>
        <p:sp>
          <p:nvSpPr>
            <p:cNvPr id="4326" name="pl4326"/>
            <p:cNvSpPr/>
            <p:nvPr/>
          </p:nvSpPr>
          <p:spPr>
            <a:xfrm>
              <a:off x="7031761" y="246863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7" name="pl4327"/>
            <p:cNvSpPr/>
            <p:nvPr/>
          </p:nvSpPr>
          <p:spPr>
            <a:xfrm>
              <a:off x="7031761" y="23457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8" name="pl4328"/>
            <p:cNvSpPr/>
            <p:nvPr/>
          </p:nvSpPr>
          <p:spPr>
            <a:xfrm>
              <a:off x="7031761" y="22229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9" name="pl4329"/>
            <p:cNvSpPr/>
            <p:nvPr/>
          </p:nvSpPr>
          <p:spPr>
            <a:xfrm>
              <a:off x="716628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0" name="pl4330"/>
            <p:cNvSpPr/>
            <p:nvPr/>
          </p:nvSpPr>
          <p:spPr>
            <a:xfrm>
              <a:off x="734565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1" name="pl4331"/>
            <p:cNvSpPr/>
            <p:nvPr/>
          </p:nvSpPr>
          <p:spPr>
            <a:xfrm>
              <a:off x="752502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2" name="pl4332"/>
            <p:cNvSpPr/>
            <p:nvPr/>
          </p:nvSpPr>
          <p:spPr>
            <a:xfrm>
              <a:off x="770439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3" name="pl4333"/>
            <p:cNvSpPr/>
            <p:nvPr/>
          </p:nvSpPr>
          <p:spPr>
            <a:xfrm>
              <a:off x="788376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4" name="pl4334"/>
            <p:cNvSpPr/>
            <p:nvPr/>
          </p:nvSpPr>
          <p:spPr>
            <a:xfrm>
              <a:off x="7031761"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5" name="pl4335"/>
            <p:cNvSpPr/>
            <p:nvPr/>
          </p:nvSpPr>
          <p:spPr>
            <a:xfrm>
              <a:off x="7031761" y="24072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6" name="pl4336"/>
            <p:cNvSpPr/>
            <p:nvPr/>
          </p:nvSpPr>
          <p:spPr>
            <a:xfrm>
              <a:off x="7031761" y="22843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7" name="pl4337"/>
            <p:cNvSpPr/>
            <p:nvPr/>
          </p:nvSpPr>
          <p:spPr>
            <a:xfrm>
              <a:off x="707660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38" name="pl4338"/>
            <p:cNvSpPr/>
            <p:nvPr/>
          </p:nvSpPr>
          <p:spPr>
            <a:xfrm>
              <a:off x="72559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39" name="pl4339"/>
            <p:cNvSpPr/>
            <p:nvPr/>
          </p:nvSpPr>
          <p:spPr>
            <a:xfrm>
              <a:off x="74353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0" name="pl4340"/>
            <p:cNvSpPr/>
            <p:nvPr/>
          </p:nvSpPr>
          <p:spPr>
            <a:xfrm>
              <a:off x="76147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1" name="pl4341"/>
            <p:cNvSpPr/>
            <p:nvPr/>
          </p:nvSpPr>
          <p:spPr>
            <a:xfrm>
              <a:off x="779408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2" name="pl4342"/>
            <p:cNvSpPr/>
            <p:nvPr/>
          </p:nvSpPr>
          <p:spPr>
            <a:xfrm>
              <a:off x="797344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3" name="pl4343"/>
            <p:cNvSpPr/>
            <p:nvPr/>
          </p:nvSpPr>
          <p:spPr>
            <a:xfrm>
              <a:off x="7076603"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344" name="pl4344"/>
            <p:cNvSpPr/>
            <p:nvPr/>
          </p:nvSpPr>
          <p:spPr>
            <a:xfrm>
              <a:off x="7076603"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40651" cap="flat">
              <a:solidFill>
                <a:srgbClr val="BEBEBE">
                  <a:alpha val="69803"/>
                </a:srgbClr>
              </a:solidFill>
              <a:prstDash val="solid"/>
              <a:round/>
            </a:ln>
          </p:spPr>
          <p:txBody>
            <a:bodyPr/>
            <a:lstStyle/>
            <a:p/>
          </p:txBody>
        </p:sp>
        <p:sp>
          <p:nvSpPr>
            <p:cNvPr id="4345" name="pl4345"/>
            <p:cNvSpPr/>
            <p:nvPr/>
          </p:nvSpPr>
          <p:spPr>
            <a:xfrm>
              <a:off x="7076603" y="2525149"/>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346" name="pl4346"/>
            <p:cNvSpPr/>
            <p:nvPr/>
          </p:nvSpPr>
          <p:spPr>
            <a:xfrm>
              <a:off x="7076603" y="245634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347" name="pl4347"/>
            <p:cNvSpPr/>
            <p:nvPr/>
          </p:nvSpPr>
          <p:spPr>
            <a:xfrm>
              <a:off x="7076603" y="2461262"/>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348" name="pl4348"/>
            <p:cNvSpPr/>
            <p:nvPr/>
          </p:nvSpPr>
          <p:spPr>
            <a:xfrm>
              <a:off x="7076603"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349" name="pl4349"/>
            <p:cNvSpPr/>
            <p:nvPr/>
          </p:nvSpPr>
          <p:spPr>
            <a:xfrm>
              <a:off x="7076603" y="249074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350" name="pl4350"/>
            <p:cNvSpPr/>
            <p:nvPr/>
          </p:nvSpPr>
          <p:spPr>
            <a:xfrm>
              <a:off x="7076603" y="244160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351" name="pl4351"/>
            <p:cNvSpPr/>
            <p:nvPr/>
          </p:nvSpPr>
          <p:spPr>
            <a:xfrm>
              <a:off x="7076603" y="247109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352" name="pl4352"/>
            <p:cNvSpPr/>
            <p:nvPr/>
          </p:nvSpPr>
          <p:spPr>
            <a:xfrm>
              <a:off x="7076603" y="247109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353" name="pl4353"/>
            <p:cNvSpPr/>
            <p:nvPr/>
          </p:nvSpPr>
          <p:spPr>
            <a:xfrm>
              <a:off x="7076603"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354" name="pl4354"/>
            <p:cNvSpPr/>
            <p:nvPr/>
          </p:nvSpPr>
          <p:spPr>
            <a:xfrm>
              <a:off x="7076603" y="2525149"/>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355" name="pl4355"/>
            <p:cNvSpPr/>
            <p:nvPr/>
          </p:nvSpPr>
          <p:spPr>
            <a:xfrm>
              <a:off x="7076603" y="2510406"/>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356" name="pl4356"/>
            <p:cNvSpPr/>
            <p:nvPr/>
          </p:nvSpPr>
          <p:spPr>
            <a:xfrm>
              <a:off x="7076603" y="2426861"/>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357" name="pl4357"/>
            <p:cNvSpPr/>
            <p:nvPr/>
          </p:nvSpPr>
          <p:spPr>
            <a:xfrm>
              <a:off x="7076603" y="2510406"/>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358" name="pl4358"/>
            <p:cNvSpPr/>
            <p:nvPr/>
          </p:nvSpPr>
          <p:spPr>
            <a:xfrm>
              <a:off x="7076603" y="231874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359" name="pl4359"/>
            <p:cNvSpPr/>
            <p:nvPr/>
          </p:nvSpPr>
          <p:spPr>
            <a:xfrm>
              <a:off x="7076603" y="245634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360" name="pl4360"/>
            <p:cNvSpPr/>
            <p:nvPr/>
          </p:nvSpPr>
          <p:spPr>
            <a:xfrm>
              <a:off x="7076603" y="249074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361" name="pl4361"/>
            <p:cNvSpPr/>
            <p:nvPr/>
          </p:nvSpPr>
          <p:spPr>
            <a:xfrm>
              <a:off x="7076603"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362" name="pl4362"/>
            <p:cNvSpPr/>
            <p:nvPr/>
          </p:nvSpPr>
          <p:spPr>
            <a:xfrm>
              <a:off x="7076603"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363" name="pl4363"/>
            <p:cNvSpPr/>
            <p:nvPr/>
          </p:nvSpPr>
          <p:spPr>
            <a:xfrm>
              <a:off x="7076603"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364" name="pl4364"/>
            <p:cNvSpPr/>
            <p:nvPr/>
          </p:nvSpPr>
          <p:spPr>
            <a:xfrm>
              <a:off x="7076603"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365" name="pl4365"/>
            <p:cNvSpPr/>
            <p:nvPr/>
          </p:nvSpPr>
          <p:spPr>
            <a:xfrm>
              <a:off x="7076603"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366" name="pl4366"/>
            <p:cNvSpPr/>
            <p:nvPr/>
          </p:nvSpPr>
          <p:spPr>
            <a:xfrm>
              <a:off x="7076603"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367" name="pl4367"/>
            <p:cNvSpPr/>
            <p:nvPr/>
          </p:nvSpPr>
          <p:spPr>
            <a:xfrm>
              <a:off x="7076603"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368" name="pl4368"/>
            <p:cNvSpPr/>
            <p:nvPr/>
          </p:nvSpPr>
          <p:spPr>
            <a:xfrm>
              <a:off x="7076603"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369" name="pl4369"/>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0" name="pl4370"/>
            <p:cNvSpPr/>
            <p:nvPr/>
          </p:nvSpPr>
          <p:spPr>
            <a:xfrm>
              <a:off x="7076603" y="244160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371" name="pl4371"/>
            <p:cNvSpPr/>
            <p:nvPr/>
          </p:nvSpPr>
          <p:spPr>
            <a:xfrm>
              <a:off x="7076603" y="251532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372" name="pl4372"/>
            <p:cNvSpPr/>
            <p:nvPr/>
          </p:nvSpPr>
          <p:spPr>
            <a:xfrm>
              <a:off x="7076603" y="252023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373" name="pl4373"/>
            <p:cNvSpPr/>
            <p:nvPr/>
          </p:nvSpPr>
          <p:spPr>
            <a:xfrm>
              <a:off x="7076603" y="2500577"/>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374" name="pl4374"/>
            <p:cNvSpPr/>
            <p:nvPr/>
          </p:nvSpPr>
          <p:spPr>
            <a:xfrm>
              <a:off x="7076603" y="2387546"/>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375" name="pl4375"/>
            <p:cNvSpPr/>
            <p:nvPr/>
          </p:nvSpPr>
          <p:spPr>
            <a:xfrm>
              <a:off x="7076603"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6" name="pl4376"/>
            <p:cNvSpPr/>
            <p:nvPr/>
          </p:nvSpPr>
          <p:spPr>
            <a:xfrm>
              <a:off x="7076603" y="251532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377" name="pl4377"/>
            <p:cNvSpPr/>
            <p:nvPr/>
          </p:nvSpPr>
          <p:spPr>
            <a:xfrm>
              <a:off x="7076603" y="2525149"/>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378" name="pl4378"/>
            <p:cNvSpPr/>
            <p:nvPr/>
          </p:nvSpPr>
          <p:spPr>
            <a:xfrm>
              <a:off x="7076603" y="244160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379" name="pl4379"/>
            <p:cNvSpPr/>
            <p:nvPr/>
          </p:nvSpPr>
          <p:spPr>
            <a:xfrm>
              <a:off x="7076603"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0" name="pl4380"/>
            <p:cNvSpPr/>
            <p:nvPr/>
          </p:nvSpPr>
          <p:spPr>
            <a:xfrm>
              <a:off x="7076603" y="2476005"/>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381" name="pl4381"/>
            <p:cNvSpPr/>
            <p:nvPr/>
          </p:nvSpPr>
          <p:spPr>
            <a:xfrm>
              <a:off x="7076603" y="240720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382" name="pl4382"/>
            <p:cNvSpPr/>
            <p:nvPr/>
          </p:nvSpPr>
          <p:spPr>
            <a:xfrm>
              <a:off x="7076603" y="2461262"/>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383" name="pl4383"/>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4" name="pl4384"/>
            <p:cNvSpPr/>
            <p:nvPr/>
          </p:nvSpPr>
          <p:spPr>
            <a:xfrm>
              <a:off x="7076603" y="249566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385" name="pl4385"/>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6" name="pl4386"/>
            <p:cNvSpPr/>
            <p:nvPr/>
          </p:nvSpPr>
          <p:spPr>
            <a:xfrm>
              <a:off x="7076603" y="248092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387" name="pl4387"/>
            <p:cNvSpPr/>
            <p:nvPr/>
          </p:nvSpPr>
          <p:spPr>
            <a:xfrm>
              <a:off x="7076603" y="2451433"/>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388" name="pl4388"/>
            <p:cNvSpPr/>
            <p:nvPr/>
          </p:nvSpPr>
          <p:spPr>
            <a:xfrm>
              <a:off x="7076603" y="241703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389" name="pl4389"/>
            <p:cNvSpPr/>
            <p:nvPr/>
          </p:nvSpPr>
          <p:spPr>
            <a:xfrm>
              <a:off x="7076603" y="250549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390" name="pl4390"/>
            <p:cNvSpPr/>
            <p:nvPr/>
          </p:nvSpPr>
          <p:spPr>
            <a:xfrm>
              <a:off x="7076603" y="241703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391" name="pl4391"/>
            <p:cNvSpPr/>
            <p:nvPr/>
          </p:nvSpPr>
          <p:spPr>
            <a:xfrm>
              <a:off x="7076603" y="250549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392" name="pl4392"/>
            <p:cNvSpPr/>
            <p:nvPr/>
          </p:nvSpPr>
          <p:spPr>
            <a:xfrm>
              <a:off x="7076603" y="2362974"/>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393" name="pl4393"/>
            <p:cNvSpPr/>
            <p:nvPr/>
          </p:nvSpPr>
          <p:spPr>
            <a:xfrm>
              <a:off x="7076603" y="250549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394" name="pl4394"/>
            <p:cNvSpPr/>
            <p:nvPr/>
          </p:nvSpPr>
          <p:spPr>
            <a:xfrm>
              <a:off x="7076603" y="250549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395" name="pl4395"/>
            <p:cNvSpPr/>
            <p:nvPr/>
          </p:nvSpPr>
          <p:spPr>
            <a:xfrm>
              <a:off x="7076603" y="2510406"/>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396" name="pl4396"/>
            <p:cNvSpPr/>
            <p:nvPr/>
          </p:nvSpPr>
          <p:spPr>
            <a:xfrm>
              <a:off x="7076603" y="245634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397" name="pl4397"/>
            <p:cNvSpPr/>
            <p:nvPr/>
          </p:nvSpPr>
          <p:spPr>
            <a:xfrm>
              <a:off x="7076603" y="2510406"/>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98" name="pl4398"/>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99" name="pl4399"/>
            <p:cNvSpPr/>
            <p:nvPr/>
          </p:nvSpPr>
          <p:spPr>
            <a:xfrm>
              <a:off x="7076603" y="252023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00" name="pl4400"/>
            <p:cNvSpPr/>
            <p:nvPr/>
          </p:nvSpPr>
          <p:spPr>
            <a:xfrm>
              <a:off x="7076603" y="2525149"/>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401" name="pl4401"/>
            <p:cNvSpPr/>
            <p:nvPr/>
          </p:nvSpPr>
          <p:spPr>
            <a:xfrm>
              <a:off x="7076603" y="252023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402" name="pl4402"/>
            <p:cNvSpPr/>
            <p:nvPr/>
          </p:nvSpPr>
          <p:spPr>
            <a:xfrm>
              <a:off x="7076603" y="248092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403" name="pl4403"/>
            <p:cNvSpPr/>
            <p:nvPr/>
          </p:nvSpPr>
          <p:spPr>
            <a:xfrm>
              <a:off x="7076603" y="243177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404" name="pl4404"/>
            <p:cNvSpPr/>
            <p:nvPr/>
          </p:nvSpPr>
          <p:spPr>
            <a:xfrm>
              <a:off x="7076603" y="2387546"/>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405" name="pl4405"/>
            <p:cNvSpPr/>
            <p:nvPr/>
          </p:nvSpPr>
          <p:spPr>
            <a:xfrm>
              <a:off x="7076603"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406" name="pl4406"/>
            <p:cNvSpPr/>
            <p:nvPr/>
          </p:nvSpPr>
          <p:spPr>
            <a:xfrm>
              <a:off x="7076603"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40651" cap="flat">
              <a:solidFill>
                <a:srgbClr val="000000">
                  <a:alpha val="100000"/>
                </a:srgbClr>
              </a:solidFill>
              <a:prstDash val="solid"/>
              <a:round/>
            </a:ln>
          </p:spPr>
          <p:txBody>
            <a:bodyPr/>
            <a:lstStyle/>
            <a:p/>
          </p:txBody>
        </p:sp>
        <p:sp>
          <p:nvSpPr>
            <p:cNvPr id="4407" name="pl4407"/>
            <p:cNvSpPr/>
            <p:nvPr/>
          </p:nvSpPr>
          <p:spPr>
            <a:xfrm>
              <a:off x="7076603"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00BD5F">
                  <a:alpha val="100000"/>
                </a:srgbClr>
              </a:solidFill>
              <a:prstDash val="solid"/>
              <a:round/>
            </a:ln>
          </p:spPr>
          <p:txBody>
            <a:bodyPr/>
            <a:lstStyle/>
            <a:p/>
          </p:txBody>
        </p:sp>
        <p:sp>
          <p:nvSpPr>
            <p:cNvPr id="4408" name="pl4408"/>
            <p:cNvSpPr/>
            <p:nvPr/>
          </p:nvSpPr>
          <p:spPr>
            <a:xfrm>
              <a:off x="7031761"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09" name="tx4409"/>
            <p:cNvSpPr/>
            <p:nvPr/>
          </p:nvSpPr>
          <p:spPr>
            <a:xfrm>
              <a:off x="7046458" y="236187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10" name="tx4410"/>
            <p:cNvSpPr/>
            <p:nvPr/>
          </p:nvSpPr>
          <p:spPr>
            <a:xfrm>
              <a:off x="7225827" y="234744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411" name="tx4411"/>
            <p:cNvSpPr/>
            <p:nvPr/>
          </p:nvSpPr>
          <p:spPr>
            <a:xfrm>
              <a:off x="7405196" y="232123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412" name="tx4412"/>
            <p:cNvSpPr/>
            <p:nvPr/>
          </p:nvSpPr>
          <p:spPr>
            <a:xfrm>
              <a:off x="7584566" y="23261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413" name="tx4413"/>
            <p:cNvSpPr/>
            <p:nvPr/>
          </p:nvSpPr>
          <p:spPr>
            <a:xfrm>
              <a:off x="7763935" y="235696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14" name="tx4414"/>
            <p:cNvSpPr/>
            <p:nvPr/>
          </p:nvSpPr>
          <p:spPr>
            <a:xfrm>
              <a:off x="7943304" y="233371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415" name="rc4415"/>
            <p:cNvSpPr/>
            <p:nvPr/>
          </p:nvSpPr>
          <p:spPr>
            <a:xfrm>
              <a:off x="7031761" y="2831224"/>
              <a:ext cx="986530" cy="367596"/>
            </a:xfrm>
            <a:prstGeom prst="rect">
              <a:avLst/>
            </a:prstGeom>
            <a:solidFill>
              <a:srgbClr val="EBEBEB">
                <a:alpha val="100000"/>
              </a:srgbClr>
            </a:solidFill>
          </p:spPr>
          <p:txBody>
            <a:bodyPr/>
            <a:lstStyle/>
            <a:p/>
          </p:txBody>
        </p:sp>
        <p:sp>
          <p:nvSpPr>
            <p:cNvPr id="4416" name="pl4416"/>
            <p:cNvSpPr/>
            <p:nvPr/>
          </p:nvSpPr>
          <p:spPr>
            <a:xfrm>
              <a:off x="7031761" y="31206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17" name="pl4417"/>
            <p:cNvSpPr/>
            <p:nvPr/>
          </p:nvSpPr>
          <p:spPr>
            <a:xfrm>
              <a:off x="7031761" y="29978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18" name="pl4418"/>
            <p:cNvSpPr/>
            <p:nvPr/>
          </p:nvSpPr>
          <p:spPr>
            <a:xfrm>
              <a:off x="7031761" y="287496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19" name="pl4419"/>
            <p:cNvSpPr/>
            <p:nvPr/>
          </p:nvSpPr>
          <p:spPr>
            <a:xfrm>
              <a:off x="716628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0" name="pl4420"/>
            <p:cNvSpPr/>
            <p:nvPr/>
          </p:nvSpPr>
          <p:spPr>
            <a:xfrm>
              <a:off x="734565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1" name="pl4421"/>
            <p:cNvSpPr/>
            <p:nvPr/>
          </p:nvSpPr>
          <p:spPr>
            <a:xfrm>
              <a:off x="752502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2" name="pl4422"/>
            <p:cNvSpPr/>
            <p:nvPr/>
          </p:nvSpPr>
          <p:spPr>
            <a:xfrm>
              <a:off x="770439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3" name="pl4423"/>
            <p:cNvSpPr/>
            <p:nvPr/>
          </p:nvSpPr>
          <p:spPr>
            <a:xfrm>
              <a:off x="788376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4" name="pl4424"/>
            <p:cNvSpPr/>
            <p:nvPr/>
          </p:nvSpPr>
          <p:spPr>
            <a:xfrm>
              <a:off x="7031761"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25" name="pl4425"/>
            <p:cNvSpPr/>
            <p:nvPr/>
          </p:nvSpPr>
          <p:spPr>
            <a:xfrm>
              <a:off x="7031761" y="3059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26" name="pl4426"/>
            <p:cNvSpPr/>
            <p:nvPr/>
          </p:nvSpPr>
          <p:spPr>
            <a:xfrm>
              <a:off x="7031761" y="29363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27" name="pl4427"/>
            <p:cNvSpPr/>
            <p:nvPr/>
          </p:nvSpPr>
          <p:spPr>
            <a:xfrm>
              <a:off x="707660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28" name="pl4428"/>
            <p:cNvSpPr/>
            <p:nvPr/>
          </p:nvSpPr>
          <p:spPr>
            <a:xfrm>
              <a:off x="72559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29" name="pl4429"/>
            <p:cNvSpPr/>
            <p:nvPr/>
          </p:nvSpPr>
          <p:spPr>
            <a:xfrm>
              <a:off x="74353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0" name="pl4430"/>
            <p:cNvSpPr/>
            <p:nvPr/>
          </p:nvSpPr>
          <p:spPr>
            <a:xfrm>
              <a:off x="76147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1" name="pl4431"/>
            <p:cNvSpPr/>
            <p:nvPr/>
          </p:nvSpPr>
          <p:spPr>
            <a:xfrm>
              <a:off x="779408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2" name="pl4432"/>
            <p:cNvSpPr/>
            <p:nvPr/>
          </p:nvSpPr>
          <p:spPr>
            <a:xfrm>
              <a:off x="797344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3" name="pl4433"/>
            <p:cNvSpPr/>
            <p:nvPr/>
          </p:nvSpPr>
          <p:spPr>
            <a:xfrm>
              <a:off x="7076603"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434" name="pl4434"/>
            <p:cNvSpPr/>
            <p:nvPr/>
          </p:nvSpPr>
          <p:spPr>
            <a:xfrm>
              <a:off x="7076603" y="317719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435" name="pl4435"/>
            <p:cNvSpPr/>
            <p:nvPr/>
          </p:nvSpPr>
          <p:spPr>
            <a:xfrm>
              <a:off x="7076603" y="3177197"/>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436" name="pl4436"/>
            <p:cNvSpPr/>
            <p:nvPr/>
          </p:nvSpPr>
          <p:spPr>
            <a:xfrm>
              <a:off x="7076603" y="3108396"/>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437" name="pl4437"/>
            <p:cNvSpPr/>
            <p:nvPr/>
          </p:nvSpPr>
          <p:spPr>
            <a:xfrm>
              <a:off x="7076603" y="3113310"/>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438" name="pl4438"/>
            <p:cNvSpPr/>
            <p:nvPr/>
          </p:nvSpPr>
          <p:spPr>
            <a:xfrm>
              <a:off x="7076603"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439" name="pl4439"/>
            <p:cNvSpPr/>
            <p:nvPr/>
          </p:nvSpPr>
          <p:spPr>
            <a:xfrm>
              <a:off x="7076603" y="3142797"/>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440" name="pl4440"/>
            <p:cNvSpPr/>
            <p:nvPr/>
          </p:nvSpPr>
          <p:spPr>
            <a:xfrm>
              <a:off x="7076603" y="3093653"/>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441" name="pl4441"/>
            <p:cNvSpPr/>
            <p:nvPr/>
          </p:nvSpPr>
          <p:spPr>
            <a:xfrm>
              <a:off x="7076603" y="3123139"/>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442" name="pl4442"/>
            <p:cNvSpPr/>
            <p:nvPr/>
          </p:nvSpPr>
          <p:spPr>
            <a:xfrm>
              <a:off x="7076603" y="3123139"/>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443" name="pl4443"/>
            <p:cNvSpPr/>
            <p:nvPr/>
          </p:nvSpPr>
          <p:spPr>
            <a:xfrm>
              <a:off x="7076603"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444" name="pl4444"/>
            <p:cNvSpPr/>
            <p:nvPr/>
          </p:nvSpPr>
          <p:spPr>
            <a:xfrm>
              <a:off x="7076603" y="3177197"/>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445" name="pl4445"/>
            <p:cNvSpPr/>
            <p:nvPr/>
          </p:nvSpPr>
          <p:spPr>
            <a:xfrm>
              <a:off x="7076603" y="3162454"/>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446" name="pl4446"/>
            <p:cNvSpPr/>
            <p:nvPr/>
          </p:nvSpPr>
          <p:spPr>
            <a:xfrm>
              <a:off x="7076603" y="3078909"/>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447" name="pl4447"/>
            <p:cNvSpPr/>
            <p:nvPr/>
          </p:nvSpPr>
          <p:spPr>
            <a:xfrm>
              <a:off x="7076603" y="3162454"/>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448" name="pl4448"/>
            <p:cNvSpPr/>
            <p:nvPr/>
          </p:nvSpPr>
          <p:spPr>
            <a:xfrm>
              <a:off x="7076603" y="2970793"/>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449" name="pl4449"/>
            <p:cNvSpPr/>
            <p:nvPr/>
          </p:nvSpPr>
          <p:spPr>
            <a:xfrm>
              <a:off x="7076603" y="3108396"/>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450" name="pl4450"/>
            <p:cNvSpPr/>
            <p:nvPr/>
          </p:nvSpPr>
          <p:spPr>
            <a:xfrm>
              <a:off x="7076603" y="3142797"/>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451" name="pl4451"/>
            <p:cNvSpPr/>
            <p:nvPr/>
          </p:nvSpPr>
          <p:spPr>
            <a:xfrm>
              <a:off x="7076603" y="3172283"/>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452" name="pl4452"/>
            <p:cNvSpPr/>
            <p:nvPr/>
          </p:nvSpPr>
          <p:spPr>
            <a:xfrm>
              <a:off x="7076603" y="3137882"/>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453" name="pl4453"/>
            <p:cNvSpPr/>
            <p:nvPr/>
          </p:nvSpPr>
          <p:spPr>
            <a:xfrm>
              <a:off x="7076603" y="3069081"/>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454" name="pl4454"/>
            <p:cNvSpPr/>
            <p:nvPr/>
          </p:nvSpPr>
          <p:spPr>
            <a:xfrm>
              <a:off x="7076603" y="3132968"/>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455" name="pl4455"/>
            <p:cNvSpPr/>
            <p:nvPr/>
          </p:nvSpPr>
          <p:spPr>
            <a:xfrm>
              <a:off x="7076603"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456" name="pl4456"/>
            <p:cNvSpPr/>
            <p:nvPr/>
          </p:nvSpPr>
          <p:spPr>
            <a:xfrm>
              <a:off x="7076603" y="3132968"/>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457" name="pl4457"/>
            <p:cNvSpPr/>
            <p:nvPr/>
          </p:nvSpPr>
          <p:spPr>
            <a:xfrm>
              <a:off x="7076603" y="3137882"/>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458" name="pl4458"/>
            <p:cNvSpPr/>
            <p:nvPr/>
          </p:nvSpPr>
          <p:spPr>
            <a:xfrm>
              <a:off x="7076603" y="3113310"/>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459" name="pl4459"/>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60" name="pl4460"/>
            <p:cNvSpPr/>
            <p:nvPr/>
          </p:nvSpPr>
          <p:spPr>
            <a:xfrm>
              <a:off x="7076603"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461" name="pl4461"/>
            <p:cNvSpPr/>
            <p:nvPr/>
          </p:nvSpPr>
          <p:spPr>
            <a:xfrm>
              <a:off x="7076603"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462" name="pl4462"/>
            <p:cNvSpPr/>
            <p:nvPr/>
          </p:nvSpPr>
          <p:spPr>
            <a:xfrm>
              <a:off x="7076603"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463" name="pl4463"/>
            <p:cNvSpPr/>
            <p:nvPr/>
          </p:nvSpPr>
          <p:spPr>
            <a:xfrm>
              <a:off x="7076603"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464" name="pl4464"/>
            <p:cNvSpPr/>
            <p:nvPr/>
          </p:nvSpPr>
          <p:spPr>
            <a:xfrm>
              <a:off x="7076603"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465" name="pl4465"/>
            <p:cNvSpPr/>
            <p:nvPr/>
          </p:nvSpPr>
          <p:spPr>
            <a:xfrm>
              <a:off x="7076603"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66" name="pl4466"/>
            <p:cNvSpPr/>
            <p:nvPr/>
          </p:nvSpPr>
          <p:spPr>
            <a:xfrm>
              <a:off x="7076603"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467" name="pl4467"/>
            <p:cNvSpPr/>
            <p:nvPr/>
          </p:nvSpPr>
          <p:spPr>
            <a:xfrm>
              <a:off x="7076603" y="3177197"/>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468" name="pl4468"/>
            <p:cNvSpPr/>
            <p:nvPr/>
          </p:nvSpPr>
          <p:spPr>
            <a:xfrm>
              <a:off x="7076603" y="3093653"/>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469" name="pl4469"/>
            <p:cNvSpPr/>
            <p:nvPr/>
          </p:nvSpPr>
          <p:spPr>
            <a:xfrm>
              <a:off x="7076603"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0" name="pl4470"/>
            <p:cNvSpPr/>
            <p:nvPr/>
          </p:nvSpPr>
          <p:spPr>
            <a:xfrm>
              <a:off x="7076603" y="3128053"/>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471" name="pl4471"/>
            <p:cNvSpPr/>
            <p:nvPr/>
          </p:nvSpPr>
          <p:spPr>
            <a:xfrm>
              <a:off x="7076603" y="3059252"/>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472" name="pl4472"/>
            <p:cNvSpPr/>
            <p:nvPr/>
          </p:nvSpPr>
          <p:spPr>
            <a:xfrm>
              <a:off x="7076603" y="3113310"/>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473" name="pl4473"/>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4" name="pl4474"/>
            <p:cNvSpPr/>
            <p:nvPr/>
          </p:nvSpPr>
          <p:spPr>
            <a:xfrm>
              <a:off x="7076603" y="3147711"/>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475" name="pl4475"/>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6" name="pl4476"/>
            <p:cNvSpPr/>
            <p:nvPr/>
          </p:nvSpPr>
          <p:spPr>
            <a:xfrm>
              <a:off x="7076603" y="3132968"/>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477" name="pl4477"/>
            <p:cNvSpPr/>
            <p:nvPr/>
          </p:nvSpPr>
          <p:spPr>
            <a:xfrm>
              <a:off x="7076603" y="3103481"/>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478" name="pl4478"/>
            <p:cNvSpPr/>
            <p:nvPr/>
          </p:nvSpPr>
          <p:spPr>
            <a:xfrm>
              <a:off x="7076603" y="3069081"/>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479" name="pl4479"/>
            <p:cNvSpPr/>
            <p:nvPr/>
          </p:nvSpPr>
          <p:spPr>
            <a:xfrm>
              <a:off x="7076603" y="3157540"/>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480" name="pl4480"/>
            <p:cNvSpPr/>
            <p:nvPr/>
          </p:nvSpPr>
          <p:spPr>
            <a:xfrm>
              <a:off x="7076603" y="3069081"/>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481" name="pl4481"/>
            <p:cNvSpPr/>
            <p:nvPr/>
          </p:nvSpPr>
          <p:spPr>
            <a:xfrm>
              <a:off x="7076603" y="3157540"/>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482" name="pl4482"/>
            <p:cNvSpPr/>
            <p:nvPr/>
          </p:nvSpPr>
          <p:spPr>
            <a:xfrm>
              <a:off x="7076603" y="3015022"/>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483" name="pl4483"/>
            <p:cNvSpPr/>
            <p:nvPr/>
          </p:nvSpPr>
          <p:spPr>
            <a:xfrm>
              <a:off x="7076603" y="3157540"/>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484" name="pl4484"/>
            <p:cNvSpPr/>
            <p:nvPr/>
          </p:nvSpPr>
          <p:spPr>
            <a:xfrm>
              <a:off x="7076603" y="3157540"/>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485" name="pl4485"/>
            <p:cNvSpPr/>
            <p:nvPr/>
          </p:nvSpPr>
          <p:spPr>
            <a:xfrm>
              <a:off x="7076603" y="3162454"/>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486" name="pl4486"/>
            <p:cNvSpPr/>
            <p:nvPr/>
          </p:nvSpPr>
          <p:spPr>
            <a:xfrm>
              <a:off x="7076603" y="3108396"/>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487" name="pl4487"/>
            <p:cNvSpPr/>
            <p:nvPr/>
          </p:nvSpPr>
          <p:spPr>
            <a:xfrm>
              <a:off x="7076603" y="3162454"/>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88" name="pl4488"/>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89" name="pl4489"/>
            <p:cNvSpPr/>
            <p:nvPr/>
          </p:nvSpPr>
          <p:spPr>
            <a:xfrm>
              <a:off x="7076603" y="3172283"/>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90" name="pl4490"/>
            <p:cNvSpPr/>
            <p:nvPr/>
          </p:nvSpPr>
          <p:spPr>
            <a:xfrm>
              <a:off x="7076603" y="3177197"/>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491" name="pl4491"/>
            <p:cNvSpPr/>
            <p:nvPr/>
          </p:nvSpPr>
          <p:spPr>
            <a:xfrm>
              <a:off x="7076603" y="3172283"/>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492" name="pl4492"/>
            <p:cNvSpPr/>
            <p:nvPr/>
          </p:nvSpPr>
          <p:spPr>
            <a:xfrm>
              <a:off x="7076603" y="3132968"/>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493" name="pl4493"/>
            <p:cNvSpPr/>
            <p:nvPr/>
          </p:nvSpPr>
          <p:spPr>
            <a:xfrm>
              <a:off x="7076603" y="3083824"/>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494" name="pl4494"/>
            <p:cNvSpPr/>
            <p:nvPr/>
          </p:nvSpPr>
          <p:spPr>
            <a:xfrm>
              <a:off x="7076603" y="3039594"/>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495" name="pl4495"/>
            <p:cNvSpPr/>
            <p:nvPr/>
          </p:nvSpPr>
          <p:spPr>
            <a:xfrm>
              <a:off x="7076603"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496" name="pl4496"/>
            <p:cNvSpPr/>
            <p:nvPr/>
          </p:nvSpPr>
          <p:spPr>
            <a:xfrm>
              <a:off x="7076603" y="317719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497" name="pl4497"/>
            <p:cNvSpPr/>
            <p:nvPr/>
          </p:nvSpPr>
          <p:spPr>
            <a:xfrm>
              <a:off x="7076603"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FC4">
                  <a:alpha val="100000"/>
                </a:srgbClr>
              </a:solidFill>
              <a:prstDash val="solid"/>
              <a:round/>
            </a:ln>
          </p:spPr>
          <p:txBody>
            <a:bodyPr/>
            <a:lstStyle/>
            <a:p/>
          </p:txBody>
        </p:sp>
        <p:sp>
          <p:nvSpPr>
            <p:cNvPr id="4498" name="pl4498"/>
            <p:cNvSpPr/>
            <p:nvPr/>
          </p:nvSpPr>
          <p:spPr>
            <a:xfrm>
              <a:off x="7031761"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99" name="tx4499"/>
            <p:cNvSpPr/>
            <p:nvPr/>
          </p:nvSpPr>
          <p:spPr>
            <a:xfrm>
              <a:off x="7943304"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00" name="tx4500"/>
            <p:cNvSpPr/>
            <p:nvPr/>
          </p:nvSpPr>
          <p:spPr>
            <a:xfrm>
              <a:off x="7046458"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01" name="tx4501"/>
            <p:cNvSpPr/>
            <p:nvPr/>
          </p:nvSpPr>
          <p:spPr>
            <a:xfrm>
              <a:off x="7225827"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02" name="tx4502"/>
            <p:cNvSpPr/>
            <p:nvPr/>
          </p:nvSpPr>
          <p:spPr>
            <a:xfrm>
              <a:off x="7405196"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03" name="tx4503"/>
            <p:cNvSpPr/>
            <p:nvPr/>
          </p:nvSpPr>
          <p:spPr>
            <a:xfrm>
              <a:off x="7584566"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04" name="tx4504"/>
            <p:cNvSpPr/>
            <p:nvPr/>
          </p:nvSpPr>
          <p:spPr>
            <a:xfrm>
              <a:off x="7763935"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05" name="rc4505"/>
            <p:cNvSpPr/>
            <p:nvPr/>
          </p:nvSpPr>
          <p:spPr>
            <a:xfrm>
              <a:off x="7031761" y="3483272"/>
              <a:ext cx="986530" cy="367596"/>
            </a:xfrm>
            <a:prstGeom prst="rect">
              <a:avLst/>
            </a:prstGeom>
            <a:solidFill>
              <a:srgbClr val="EBEBEB">
                <a:alpha val="100000"/>
              </a:srgbClr>
            </a:solidFill>
          </p:spPr>
          <p:txBody>
            <a:bodyPr/>
            <a:lstStyle/>
            <a:p/>
          </p:txBody>
        </p:sp>
        <p:sp>
          <p:nvSpPr>
            <p:cNvPr id="4506" name="pl4506"/>
            <p:cNvSpPr/>
            <p:nvPr/>
          </p:nvSpPr>
          <p:spPr>
            <a:xfrm>
              <a:off x="7031761" y="37727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07" name="pl4507"/>
            <p:cNvSpPr/>
            <p:nvPr/>
          </p:nvSpPr>
          <p:spPr>
            <a:xfrm>
              <a:off x="7031761" y="36498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08" name="pl4508"/>
            <p:cNvSpPr/>
            <p:nvPr/>
          </p:nvSpPr>
          <p:spPr>
            <a:xfrm>
              <a:off x="7031761" y="352701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09" name="pl4509"/>
            <p:cNvSpPr/>
            <p:nvPr/>
          </p:nvSpPr>
          <p:spPr>
            <a:xfrm>
              <a:off x="716628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0" name="pl4510"/>
            <p:cNvSpPr/>
            <p:nvPr/>
          </p:nvSpPr>
          <p:spPr>
            <a:xfrm>
              <a:off x="734565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1" name="pl4511"/>
            <p:cNvSpPr/>
            <p:nvPr/>
          </p:nvSpPr>
          <p:spPr>
            <a:xfrm>
              <a:off x="752502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2" name="pl4512"/>
            <p:cNvSpPr/>
            <p:nvPr/>
          </p:nvSpPr>
          <p:spPr>
            <a:xfrm>
              <a:off x="770439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3" name="pl4513"/>
            <p:cNvSpPr/>
            <p:nvPr/>
          </p:nvSpPr>
          <p:spPr>
            <a:xfrm>
              <a:off x="788376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4" name="pl4514"/>
            <p:cNvSpPr/>
            <p:nvPr/>
          </p:nvSpPr>
          <p:spPr>
            <a:xfrm>
              <a:off x="7031761"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15" name="pl4515"/>
            <p:cNvSpPr/>
            <p:nvPr/>
          </p:nvSpPr>
          <p:spPr>
            <a:xfrm>
              <a:off x="7031761" y="37113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16" name="pl4516"/>
            <p:cNvSpPr/>
            <p:nvPr/>
          </p:nvSpPr>
          <p:spPr>
            <a:xfrm>
              <a:off x="7031761" y="358844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17" name="pl4517"/>
            <p:cNvSpPr/>
            <p:nvPr/>
          </p:nvSpPr>
          <p:spPr>
            <a:xfrm>
              <a:off x="707660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18" name="pl4518"/>
            <p:cNvSpPr/>
            <p:nvPr/>
          </p:nvSpPr>
          <p:spPr>
            <a:xfrm>
              <a:off x="72559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19" name="pl4519"/>
            <p:cNvSpPr/>
            <p:nvPr/>
          </p:nvSpPr>
          <p:spPr>
            <a:xfrm>
              <a:off x="74353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0" name="pl4520"/>
            <p:cNvSpPr/>
            <p:nvPr/>
          </p:nvSpPr>
          <p:spPr>
            <a:xfrm>
              <a:off x="76147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1" name="pl4521"/>
            <p:cNvSpPr/>
            <p:nvPr/>
          </p:nvSpPr>
          <p:spPr>
            <a:xfrm>
              <a:off x="779408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2" name="pl4522"/>
            <p:cNvSpPr/>
            <p:nvPr/>
          </p:nvSpPr>
          <p:spPr>
            <a:xfrm>
              <a:off x="797344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3" name="pl4523"/>
            <p:cNvSpPr/>
            <p:nvPr/>
          </p:nvSpPr>
          <p:spPr>
            <a:xfrm>
              <a:off x="7076603"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524" name="pl4524"/>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525" name="pl4525"/>
            <p:cNvSpPr/>
            <p:nvPr/>
          </p:nvSpPr>
          <p:spPr>
            <a:xfrm>
              <a:off x="7076603" y="3829245"/>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526" name="pl4526"/>
            <p:cNvSpPr/>
            <p:nvPr/>
          </p:nvSpPr>
          <p:spPr>
            <a:xfrm>
              <a:off x="7076603" y="3760444"/>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527" name="pl4527"/>
            <p:cNvSpPr/>
            <p:nvPr/>
          </p:nvSpPr>
          <p:spPr>
            <a:xfrm>
              <a:off x="7076603" y="3765358"/>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528" name="pl4528"/>
            <p:cNvSpPr/>
            <p:nvPr/>
          </p:nvSpPr>
          <p:spPr>
            <a:xfrm>
              <a:off x="7076603"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529" name="pl4529"/>
            <p:cNvSpPr/>
            <p:nvPr/>
          </p:nvSpPr>
          <p:spPr>
            <a:xfrm>
              <a:off x="7076603" y="3794845"/>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530" name="pl4530"/>
            <p:cNvSpPr/>
            <p:nvPr/>
          </p:nvSpPr>
          <p:spPr>
            <a:xfrm>
              <a:off x="7076603" y="3745701"/>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531" name="pl4531"/>
            <p:cNvSpPr/>
            <p:nvPr/>
          </p:nvSpPr>
          <p:spPr>
            <a:xfrm>
              <a:off x="7076603" y="3775187"/>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532" name="pl4532"/>
            <p:cNvSpPr/>
            <p:nvPr/>
          </p:nvSpPr>
          <p:spPr>
            <a:xfrm>
              <a:off x="7076603" y="3775187"/>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533" name="pl4533"/>
            <p:cNvSpPr/>
            <p:nvPr/>
          </p:nvSpPr>
          <p:spPr>
            <a:xfrm>
              <a:off x="7076603"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534" name="pl4534"/>
            <p:cNvSpPr/>
            <p:nvPr/>
          </p:nvSpPr>
          <p:spPr>
            <a:xfrm>
              <a:off x="7076603" y="3829245"/>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535" name="pl4535"/>
            <p:cNvSpPr/>
            <p:nvPr/>
          </p:nvSpPr>
          <p:spPr>
            <a:xfrm>
              <a:off x="7076603" y="3814502"/>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536" name="pl4536"/>
            <p:cNvSpPr/>
            <p:nvPr/>
          </p:nvSpPr>
          <p:spPr>
            <a:xfrm>
              <a:off x="7076603" y="3730958"/>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537" name="pl4537"/>
            <p:cNvSpPr/>
            <p:nvPr/>
          </p:nvSpPr>
          <p:spPr>
            <a:xfrm>
              <a:off x="7076603" y="3814502"/>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538" name="pl4538"/>
            <p:cNvSpPr/>
            <p:nvPr/>
          </p:nvSpPr>
          <p:spPr>
            <a:xfrm>
              <a:off x="7076603" y="3622841"/>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539" name="pl4539"/>
            <p:cNvSpPr/>
            <p:nvPr/>
          </p:nvSpPr>
          <p:spPr>
            <a:xfrm>
              <a:off x="7076603" y="3760444"/>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540" name="pl4540"/>
            <p:cNvSpPr/>
            <p:nvPr/>
          </p:nvSpPr>
          <p:spPr>
            <a:xfrm>
              <a:off x="7076603" y="3794845"/>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541" name="pl4541"/>
            <p:cNvSpPr/>
            <p:nvPr/>
          </p:nvSpPr>
          <p:spPr>
            <a:xfrm>
              <a:off x="7076603" y="3824331"/>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542" name="pl4542"/>
            <p:cNvSpPr/>
            <p:nvPr/>
          </p:nvSpPr>
          <p:spPr>
            <a:xfrm>
              <a:off x="7076603" y="3789930"/>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543" name="pl4543"/>
            <p:cNvSpPr/>
            <p:nvPr/>
          </p:nvSpPr>
          <p:spPr>
            <a:xfrm>
              <a:off x="7076603" y="3721129"/>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544" name="pl4544"/>
            <p:cNvSpPr/>
            <p:nvPr/>
          </p:nvSpPr>
          <p:spPr>
            <a:xfrm>
              <a:off x="7076603" y="3785016"/>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545" name="pl4545"/>
            <p:cNvSpPr/>
            <p:nvPr/>
          </p:nvSpPr>
          <p:spPr>
            <a:xfrm>
              <a:off x="7076603"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546" name="pl4546"/>
            <p:cNvSpPr/>
            <p:nvPr/>
          </p:nvSpPr>
          <p:spPr>
            <a:xfrm>
              <a:off x="7076603" y="3785016"/>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547" name="pl4547"/>
            <p:cNvSpPr/>
            <p:nvPr/>
          </p:nvSpPr>
          <p:spPr>
            <a:xfrm>
              <a:off x="7076603" y="3789930"/>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548" name="pl4548"/>
            <p:cNvSpPr/>
            <p:nvPr/>
          </p:nvSpPr>
          <p:spPr>
            <a:xfrm>
              <a:off x="7076603" y="3765358"/>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549" name="pl4549"/>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50" name="pl4550"/>
            <p:cNvSpPr/>
            <p:nvPr/>
          </p:nvSpPr>
          <p:spPr>
            <a:xfrm>
              <a:off x="7076603" y="3745701"/>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551" name="pl4551"/>
            <p:cNvSpPr/>
            <p:nvPr/>
          </p:nvSpPr>
          <p:spPr>
            <a:xfrm>
              <a:off x="7076603" y="3819417"/>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552" name="pl4552"/>
            <p:cNvSpPr/>
            <p:nvPr/>
          </p:nvSpPr>
          <p:spPr>
            <a:xfrm>
              <a:off x="7076603" y="3824331"/>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553" name="pl4553"/>
            <p:cNvSpPr/>
            <p:nvPr/>
          </p:nvSpPr>
          <p:spPr>
            <a:xfrm>
              <a:off x="7076603" y="3804674"/>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554" name="pl4554"/>
            <p:cNvSpPr/>
            <p:nvPr/>
          </p:nvSpPr>
          <p:spPr>
            <a:xfrm>
              <a:off x="7076603" y="3691642"/>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555" name="pl4555"/>
            <p:cNvSpPr/>
            <p:nvPr/>
          </p:nvSpPr>
          <p:spPr>
            <a:xfrm>
              <a:off x="7076603"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56" name="pl4556"/>
            <p:cNvSpPr/>
            <p:nvPr/>
          </p:nvSpPr>
          <p:spPr>
            <a:xfrm>
              <a:off x="7076603" y="3819417"/>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557" name="pl4557"/>
            <p:cNvSpPr/>
            <p:nvPr/>
          </p:nvSpPr>
          <p:spPr>
            <a:xfrm>
              <a:off x="7076603"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558" name="pl4558"/>
            <p:cNvSpPr/>
            <p:nvPr/>
          </p:nvSpPr>
          <p:spPr>
            <a:xfrm>
              <a:off x="7076603"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559" name="pl4559"/>
            <p:cNvSpPr/>
            <p:nvPr/>
          </p:nvSpPr>
          <p:spPr>
            <a:xfrm>
              <a:off x="7076603"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60" name="pl4560"/>
            <p:cNvSpPr/>
            <p:nvPr/>
          </p:nvSpPr>
          <p:spPr>
            <a:xfrm>
              <a:off x="7076603"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561" name="pl4561"/>
            <p:cNvSpPr/>
            <p:nvPr/>
          </p:nvSpPr>
          <p:spPr>
            <a:xfrm>
              <a:off x="7076603"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562" name="pl4562"/>
            <p:cNvSpPr/>
            <p:nvPr/>
          </p:nvSpPr>
          <p:spPr>
            <a:xfrm>
              <a:off x="7076603"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563" name="pl4563"/>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64" name="pl4564"/>
            <p:cNvSpPr/>
            <p:nvPr/>
          </p:nvSpPr>
          <p:spPr>
            <a:xfrm>
              <a:off x="7076603"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565" name="pl4565"/>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66" name="pl4566"/>
            <p:cNvSpPr/>
            <p:nvPr/>
          </p:nvSpPr>
          <p:spPr>
            <a:xfrm>
              <a:off x="7076603" y="3785016"/>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567" name="pl4567"/>
            <p:cNvSpPr/>
            <p:nvPr/>
          </p:nvSpPr>
          <p:spPr>
            <a:xfrm>
              <a:off x="7076603" y="3755530"/>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568" name="pl4568"/>
            <p:cNvSpPr/>
            <p:nvPr/>
          </p:nvSpPr>
          <p:spPr>
            <a:xfrm>
              <a:off x="7076603" y="3721129"/>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569" name="pl4569"/>
            <p:cNvSpPr/>
            <p:nvPr/>
          </p:nvSpPr>
          <p:spPr>
            <a:xfrm>
              <a:off x="7076603" y="3809588"/>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570" name="pl4570"/>
            <p:cNvSpPr/>
            <p:nvPr/>
          </p:nvSpPr>
          <p:spPr>
            <a:xfrm>
              <a:off x="7076603" y="3721129"/>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571" name="pl4571"/>
            <p:cNvSpPr/>
            <p:nvPr/>
          </p:nvSpPr>
          <p:spPr>
            <a:xfrm>
              <a:off x="7076603" y="3809588"/>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572" name="pl4572"/>
            <p:cNvSpPr/>
            <p:nvPr/>
          </p:nvSpPr>
          <p:spPr>
            <a:xfrm>
              <a:off x="7076603" y="3667070"/>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573" name="pl4573"/>
            <p:cNvSpPr/>
            <p:nvPr/>
          </p:nvSpPr>
          <p:spPr>
            <a:xfrm>
              <a:off x="7076603" y="3809588"/>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574" name="pl4574"/>
            <p:cNvSpPr/>
            <p:nvPr/>
          </p:nvSpPr>
          <p:spPr>
            <a:xfrm>
              <a:off x="7076603" y="3809588"/>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575" name="pl4575"/>
            <p:cNvSpPr/>
            <p:nvPr/>
          </p:nvSpPr>
          <p:spPr>
            <a:xfrm>
              <a:off x="7076603" y="3814502"/>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576" name="pl4576"/>
            <p:cNvSpPr/>
            <p:nvPr/>
          </p:nvSpPr>
          <p:spPr>
            <a:xfrm>
              <a:off x="7076603" y="3760444"/>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577" name="pl4577"/>
            <p:cNvSpPr/>
            <p:nvPr/>
          </p:nvSpPr>
          <p:spPr>
            <a:xfrm>
              <a:off x="7076603" y="3814502"/>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78" name="pl4578"/>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79" name="pl4579"/>
            <p:cNvSpPr/>
            <p:nvPr/>
          </p:nvSpPr>
          <p:spPr>
            <a:xfrm>
              <a:off x="7076603" y="3824331"/>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80" name="pl4580"/>
            <p:cNvSpPr/>
            <p:nvPr/>
          </p:nvSpPr>
          <p:spPr>
            <a:xfrm>
              <a:off x="7076603" y="3829245"/>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581" name="pl4581"/>
            <p:cNvSpPr/>
            <p:nvPr/>
          </p:nvSpPr>
          <p:spPr>
            <a:xfrm>
              <a:off x="7076603" y="3824331"/>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582" name="pl4582"/>
            <p:cNvSpPr/>
            <p:nvPr/>
          </p:nvSpPr>
          <p:spPr>
            <a:xfrm>
              <a:off x="7076603" y="3785016"/>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583" name="pl4583"/>
            <p:cNvSpPr/>
            <p:nvPr/>
          </p:nvSpPr>
          <p:spPr>
            <a:xfrm>
              <a:off x="7076603" y="3735872"/>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584" name="pl4584"/>
            <p:cNvSpPr/>
            <p:nvPr/>
          </p:nvSpPr>
          <p:spPr>
            <a:xfrm>
              <a:off x="7076603" y="3691642"/>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585" name="pl4585"/>
            <p:cNvSpPr/>
            <p:nvPr/>
          </p:nvSpPr>
          <p:spPr>
            <a:xfrm>
              <a:off x="7076603"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586" name="pl4586"/>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587" name="pl4587"/>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A7FF">
                  <a:alpha val="100000"/>
                </a:srgbClr>
              </a:solidFill>
              <a:prstDash val="solid"/>
              <a:round/>
            </a:ln>
          </p:spPr>
          <p:txBody>
            <a:bodyPr/>
            <a:lstStyle/>
            <a:p/>
          </p:txBody>
        </p:sp>
        <p:sp>
          <p:nvSpPr>
            <p:cNvPr id="4588" name="pl4588"/>
            <p:cNvSpPr/>
            <p:nvPr/>
          </p:nvSpPr>
          <p:spPr>
            <a:xfrm>
              <a:off x="7031761"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589" name="tx4589"/>
            <p:cNvSpPr/>
            <p:nvPr/>
          </p:nvSpPr>
          <p:spPr>
            <a:xfrm>
              <a:off x="7046458"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0" name="tx4590"/>
            <p:cNvSpPr/>
            <p:nvPr/>
          </p:nvSpPr>
          <p:spPr>
            <a:xfrm>
              <a:off x="7225827"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1" name="tx4591"/>
            <p:cNvSpPr/>
            <p:nvPr/>
          </p:nvSpPr>
          <p:spPr>
            <a:xfrm>
              <a:off x="7405196"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2" name="tx4592"/>
            <p:cNvSpPr/>
            <p:nvPr/>
          </p:nvSpPr>
          <p:spPr>
            <a:xfrm>
              <a:off x="7584566"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3" name="tx4593"/>
            <p:cNvSpPr/>
            <p:nvPr/>
          </p:nvSpPr>
          <p:spPr>
            <a:xfrm>
              <a:off x="7763935"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4" name="tx4594"/>
            <p:cNvSpPr/>
            <p:nvPr/>
          </p:nvSpPr>
          <p:spPr>
            <a:xfrm>
              <a:off x="7943304"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5" name="rc4595"/>
            <p:cNvSpPr/>
            <p:nvPr/>
          </p:nvSpPr>
          <p:spPr>
            <a:xfrm>
              <a:off x="7031761" y="4135320"/>
              <a:ext cx="986530" cy="367596"/>
            </a:xfrm>
            <a:prstGeom prst="rect">
              <a:avLst/>
            </a:prstGeom>
            <a:solidFill>
              <a:srgbClr val="EBEBEB">
                <a:alpha val="100000"/>
              </a:srgbClr>
            </a:solidFill>
          </p:spPr>
          <p:txBody>
            <a:bodyPr/>
            <a:lstStyle/>
            <a:p/>
          </p:txBody>
        </p:sp>
        <p:sp>
          <p:nvSpPr>
            <p:cNvPr id="4596" name="pl4596"/>
            <p:cNvSpPr/>
            <p:nvPr/>
          </p:nvSpPr>
          <p:spPr>
            <a:xfrm>
              <a:off x="7031761" y="44247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7" name="pl4597"/>
            <p:cNvSpPr/>
            <p:nvPr/>
          </p:nvSpPr>
          <p:spPr>
            <a:xfrm>
              <a:off x="7031761" y="43019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8" name="pl4598"/>
            <p:cNvSpPr/>
            <p:nvPr/>
          </p:nvSpPr>
          <p:spPr>
            <a:xfrm>
              <a:off x="7031761" y="41790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9" name="pl4599"/>
            <p:cNvSpPr/>
            <p:nvPr/>
          </p:nvSpPr>
          <p:spPr>
            <a:xfrm>
              <a:off x="716628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0" name="pl4600"/>
            <p:cNvSpPr/>
            <p:nvPr/>
          </p:nvSpPr>
          <p:spPr>
            <a:xfrm>
              <a:off x="734565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1" name="pl4601"/>
            <p:cNvSpPr/>
            <p:nvPr/>
          </p:nvSpPr>
          <p:spPr>
            <a:xfrm>
              <a:off x="752502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2" name="pl4602"/>
            <p:cNvSpPr/>
            <p:nvPr/>
          </p:nvSpPr>
          <p:spPr>
            <a:xfrm>
              <a:off x="770439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3" name="pl4603"/>
            <p:cNvSpPr/>
            <p:nvPr/>
          </p:nvSpPr>
          <p:spPr>
            <a:xfrm>
              <a:off x="788376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4" name="pl4604"/>
            <p:cNvSpPr/>
            <p:nvPr/>
          </p:nvSpPr>
          <p:spPr>
            <a:xfrm>
              <a:off x="7031761"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05" name="pl4605"/>
            <p:cNvSpPr/>
            <p:nvPr/>
          </p:nvSpPr>
          <p:spPr>
            <a:xfrm>
              <a:off x="7031761" y="43633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06" name="pl4606"/>
            <p:cNvSpPr/>
            <p:nvPr/>
          </p:nvSpPr>
          <p:spPr>
            <a:xfrm>
              <a:off x="7031761" y="4240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07" name="pl4607"/>
            <p:cNvSpPr/>
            <p:nvPr/>
          </p:nvSpPr>
          <p:spPr>
            <a:xfrm>
              <a:off x="707660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08" name="pl4608"/>
            <p:cNvSpPr/>
            <p:nvPr/>
          </p:nvSpPr>
          <p:spPr>
            <a:xfrm>
              <a:off x="72559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09" name="pl4609"/>
            <p:cNvSpPr/>
            <p:nvPr/>
          </p:nvSpPr>
          <p:spPr>
            <a:xfrm>
              <a:off x="74353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0" name="pl4610"/>
            <p:cNvSpPr/>
            <p:nvPr/>
          </p:nvSpPr>
          <p:spPr>
            <a:xfrm>
              <a:off x="76147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1" name="pl4611"/>
            <p:cNvSpPr/>
            <p:nvPr/>
          </p:nvSpPr>
          <p:spPr>
            <a:xfrm>
              <a:off x="779408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2" name="pl4612"/>
            <p:cNvSpPr/>
            <p:nvPr/>
          </p:nvSpPr>
          <p:spPr>
            <a:xfrm>
              <a:off x="797344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3" name="pl4613"/>
            <p:cNvSpPr/>
            <p:nvPr/>
          </p:nvSpPr>
          <p:spPr>
            <a:xfrm>
              <a:off x="7076603"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614" name="pl4614"/>
            <p:cNvSpPr/>
            <p:nvPr/>
          </p:nvSpPr>
          <p:spPr>
            <a:xfrm>
              <a:off x="7076603"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40651" cap="flat">
              <a:solidFill>
                <a:srgbClr val="BEBEBE">
                  <a:alpha val="69803"/>
                </a:srgbClr>
              </a:solidFill>
              <a:prstDash val="solid"/>
              <a:round/>
            </a:ln>
          </p:spPr>
          <p:txBody>
            <a:bodyPr/>
            <a:lstStyle/>
            <a:p/>
          </p:txBody>
        </p:sp>
        <p:sp>
          <p:nvSpPr>
            <p:cNvPr id="4615" name="pl4615"/>
            <p:cNvSpPr/>
            <p:nvPr/>
          </p:nvSpPr>
          <p:spPr>
            <a:xfrm>
              <a:off x="7076603" y="4481294"/>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616" name="pl4616"/>
            <p:cNvSpPr/>
            <p:nvPr/>
          </p:nvSpPr>
          <p:spPr>
            <a:xfrm>
              <a:off x="7076603" y="441249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617" name="pl4617"/>
            <p:cNvSpPr/>
            <p:nvPr/>
          </p:nvSpPr>
          <p:spPr>
            <a:xfrm>
              <a:off x="7076603" y="441740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618" name="pl4618"/>
            <p:cNvSpPr/>
            <p:nvPr/>
          </p:nvSpPr>
          <p:spPr>
            <a:xfrm>
              <a:off x="7076603"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619" name="pl4619"/>
            <p:cNvSpPr/>
            <p:nvPr/>
          </p:nvSpPr>
          <p:spPr>
            <a:xfrm>
              <a:off x="7076603" y="4446893"/>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620" name="pl4620"/>
            <p:cNvSpPr/>
            <p:nvPr/>
          </p:nvSpPr>
          <p:spPr>
            <a:xfrm>
              <a:off x="7076603" y="4397749"/>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621" name="pl4621"/>
            <p:cNvSpPr/>
            <p:nvPr/>
          </p:nvSpPr>
          <p:spPr>
            <a:xfrm>
              <a:off x="7076603" y="442723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622" name="pl4622"/>
            <p:cNvSpPr/>
            <p:nvPr/>
          </p:nvSpPr>
          <p:spPr>
            <a:xfrm>
              <a:off x="7076603" y="442723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623" name="pl4623"/>
            <p:cNvSpPr/>
            <p:nvPr/>
          </p:nvSpPr>
          <p:spPr>
            <a:xfrm>
              <a:off x="7076603"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624" name="pl4624"/>
            <p:cNvSpPr/>
            <p:nvPr/>
          </p:nvSpPr>
          <p:spPr>
            <a:xfrm>
              <a:off x="7076603" y="4481294"/>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625" name="pl4625"/>
            <p:cNvSpPr/>
            <p:nvPr/>
          </p:nvSpPr>
          <p:spPr>
            <a:xfrm>
              <a:off x="7076603" y="446655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626" name="pl4626"/>
            <p:cNvSpPr/>
            <p:nvPr/>
          </p:nvSpPr>
          <p:spPr>
            <a:xfrm>
              <a:off x="7076603" y="4383006"/>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627" name="pl4627"/>
            <p:cNvSpPr/>
            <p:nvPr/>
          </p:nvSpPr>
          <p:spPr>
            <a:xfrm>
              <a:off x="7076603" y="446655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628" name="pl4628"/>
            <p:cNvSpPr/>
            <p:nvPr/>
          </p:nvSpPr>
          <p:spPr>
            <a:xfrm>
              <a:off x="7076603" y="427488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629" name="pl4629"/>
            <p:cNvSpPr/>
            <p:nvPr/>
          </p:nvSpPr>
          <p:spPr>
            <a:xfrm>
              <a:off x="7076603" y="441249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630" name="pl4630"/>
            <p:cNvSpPr/>
            <p:nvPr/>
          </p:nvSpPr>
          <p:spPr>
            <a:xfrm>
              <a:off x="7076603" y="4446893"/>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631" name="pl4631"/>
            <p:cNvSpPr/>
            <p:nvPr/>
          </p:nvSpPr>
          <p:spPr>
            <a:xfrm>
              <a:off x="7076603" y="447637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632" name="pl4632"/>
            <p:cNvSpPr/>
            <p:nvPr/>
          </p:nvSpPr>
          <p:spPr>
            <a:xfrm>
              <a:off x="7076603" y="444197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633" name="pl4633"/>
            <p:cNvSpPr/>
            <p:nvPr/>
          </p:nvSpPr>
          <p:spPr>
            <a:xfrm>
              <a:off x="7076603" y="4373177"/>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634" name="pl4634"/>
            <p:cNvSpPr/>
            <p:nvPr/>
          </p:nvSpPr>
          <p:spPr>
            <a:xfrm>
              <a:off x="7076603" y="443706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635" name="pl4635"/>
            <p:cNvSpPr/>
            <p:nvPr/>
          </p:nvSpPr>
          <p:spPr>
            <a:xfrm>
              <a:off x="7076603"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636" name="pl4636"/>
            <p:cNvSpPr/>
            <p:nvPr/>
          </p:nvSpPr>
          <p:spPr>
            <a:xfrm>
              <a:off x="7076603" y="443706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637" name="pl4637"/>
            <p:cNvSpPr/>
            <p:nvPr/>
          </p:nvSpPr>
          <p:spPr>
            <a:xfrm>
              <a:off x="7076603" y="444197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638" name="pl4638"/>
            <p:cNvSpPr/>
            <p:nvPr/>
          </p:nvSpPr>
          <p:spPr>
            <a:xfrm>
              <a:off x="7076603" y="441740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639" name="pl4639"/>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40" name="pl4640"/>
            <p:cNvSpPr/>
            <p:nvPr/>
          </p:nvSpPr>
          <p:spPr>
            <a:xfrm>
              <a:off x="7076603" y="4397749"/>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641" name="pl4641"/>
            <p:cNvSpPr/>
            <p:nvPr/>
          </p:nvSpPr>
          <p:spPr>
            <a:xfrm>
              <a:off x="7076603" y="4471465"/>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642" name="pl4642"/>
            <p:cNvSpPr/>
            <p:nvPr/>
          </p:nvSpPr>
          <p:spPr>
            <a:xfrm>
              <a:off x="7076603" y="447637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643" name="pl4643"/>
            <p:cNvSpPr/>
            <p:nvPr/>
          </p:nvSpPr>
          <p:spPr>
            <a:xfrm>
              <a:off x="7076603" y="4456722"/>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644" name="pl4644"/>
            <p:cNvSpPr/>
            <p:nvPr/>
          </p:nvSpPr>
          <p:spPr>
            <a:xfrm>
              <a:off x="7076603" y="4343691"/>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645" name="pl4645"/>
            <p:cNvSpPr/>
            <p:nvPr/>
          </p:nvSpPr>
          <p:spPr>
            <a:xfrm>
              <a:off x="7076603"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46" name="pl4646"/>
            <p:cNvSpPr/>
            <p:nvPr/>
          </p:nvSpPr>
          <p:spPr>
            <a:xfrm>
              <a:off x="7076603" y="4471465"/>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647" name="pl4647"/>
            <p:cNvSpPr/>
            <p:nvPr/>
          </p:nvSpPr>
          <p:spPr>
            <a:xfrm>
              <a:off x="7076603" y="4481294"/>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648" name="pl4648"/>
            <p:cNvSpPr/>
            <p:nvPr/>
          </p:nvSpPr>
          <p:spPr>
            <a:xfrm>
              <a:off x="7076603" y="4397749"/>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649" name="pl4649"/>
            <p:cNvSpPr/>
            <p:nvPr/>
          </p:nvSpPr>
          <p:spPr>
            <a:xfrm>
              <a:off x="7076603"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0" name="pl4650"/>
            <p:cNvSpPr/>
            <p:nvPr/>
          </p:nvSpPr>
          <p:spPr>
            <a:xfrm>
              <a:off x="7076603" y="4432150"/>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651" name="pl4651"/>
            <p:cNvSpPr/>
            <p:nvPr/>
          </p:nvSpPr>
          <p:spPr>
            <a:xfrm>
              <a:off x="7076603" y="436334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652" name="pl4652"/>
            <p:cNvSpPr/>
            <p:nvPr/>
          </p:nvSpPr>
          <p:spPr>
            <a:xfrm>
              <a:off x="7076603" y="441740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653" name="pl4653"/>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4" name="pl4654"/>
            <p:cNvSpPr/>
            <p:nvPr/>
          </p:nvSpPr>
          <p:spPr>
            <a:xfrm>
              <a:off x="7076603" y="445180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655" name="pl4655"/>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6" name="pl4656"/>
            <p:cNvSpPr/>
            <p:nvPr/>
          </p:nvSpPr>
          <p:spPr>
            <a:xfrm>
              <a:off x="7076603"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657" name="pl4657"/>
            <p:cNvSpPr/>
            <p:nvPr/>
          </p:nvSpPr>
          <p:spPr>
            <a:xfrm>
              <a:off x="7076603"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658" name="pl4658"/>
            <p:cNvSpPr/>
            <p:nvPr/>
          </p:nvSpPr>
          <p:spPr>
            <a:xfrm>
              <a:off x="7076603"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659" name="pl4659"/>
            <p:cNvSpPr/>
            <p:nvPr/>
          </p:nvSpPr>
          <p:spPr>
            <a:xfrm>
              <a:off x="7076603"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660" name="pl4660"/>
            <p:cNvSpPr/>
            <p:nvPr/>
          </p:nvSpPr>
          <p:spPr>
            <a:xfrm>
              <a:off x="7076603"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661" name="pl4661"/>
            <p:cNvSpPr/>
            <p:nvPr/>
          </p:nvSpPr>
          <p:spPr>
            <a:xfrm>
              <a:off x="7076603"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662" name="pl4662"/>
            <p:cNvSpPr/>
            <p:nvPr/>
          </p:nvSpPr>
          <p:spPr>
            <a:xfrm>
              <a:off x="7076603"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663" name="pl4663"/>
            <p:cNvSpPr/>
            <p:nvPr/>
          </p:nvSpPr>
          <p:spPr>
            <a:xfrm>
              <a:off x="7076603" y="446163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664" name="pl4664"/>
            <p:cNvSpPr/>
            <p:nvPr/>
          </p:nvSpPr>
          <p:spPr>
            <a:xfrm>
              <a:off x="7076603" y="446163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665" name="pl4665"/>
            <p:cNvSpPr/>
            <p:nvPr/>
          </p:nvSpPr>
          <p:spPr>
            <a:xfrm>
              <a:off x="7076603" y="446655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666" name="pl4666"/>
            <p:cNvSpPr/>
            <p:nvPr/>
          </p:nvSpPr>
          <p:spPr>
            <a:xfrm>
              <a:off x="7076603" y="441249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667" name="pl4667"/>
            <p:cNvSpPr/>
            <p:nvPr/>
          </p:nvSpPr>
          <p:spPr>
            <a:xfrm>
              <a:off x="7076603" y="446655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68" name="pl4668"/>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69" name="pl4669"/>
            <p:cNvSpPr/>
            <p:nvPr/>
          </p:nvSpPr>
          <p:spPr>
            <a:xfrm>
              <a:off x="7076603" y="447637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70" name="pl4670"/>
            <p:cNvSpPr/>
            <p:nvPr/>
          </p:nvSpPr>
          <p:spPr>
            <a:xfrm>
              <a:off x="7076603" y="4481294"/>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671" name="pl4671"/>
            <p:cNvSpPr/>
            <p:nvPr/>
          </p:nvSpPr>
          <p:spPr>
            <a:xfrm>
              <a:off x="7076603" y="447637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672" name="pl4672"/>
            <p:cNvSpPr/>
            <p:nvPr/>
          </p:nvSpPr>
          <p:spPr>
            <a:xfrm>
              <a:off x="7076603" y="443706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673" name="pl4673"/>
            <p:cNvSpPr/>
            <p:nvPr/>
          </p:nvSpPr>
          <p:spPr>
            <a:xfrm>
              <a:off x="7076603" y="438792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674" name="pl4674"/>
            <p:cNvSpPr/>
            <p:nvPr/>
          </p:nvSpPr>
          <p:spPr>
            <a:xfrm>
              <a:off x="7076603" y="4343691"/>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675" name="pl4675"/>
            <p:cNvSpPr/>
            <p:nvPr/>
          </p:nvSpPr>
          <p:spPr>
            <a:xfrm>
              <a:off x="7076603"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676" name="pl4676"/>
            <p:cNvSpPr/>
            <p:nvPr/>
          </p:nvSpPr>
          <p:spPr>
            <a:xfrm>
              <a:off x="7076603"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40651" cap="flat">
              <a:solidFill>
                <a:srgbClr val="000000">
                  <a:alpha val="100000"/>
                </a:srgbClr>
              </a:solidFill>
              <a:prstDash val="solid"/>
              <a:round/>
            </a:ln>
          </p:spPr>
          <p:txBody>
            <a:bodyPr/>
            <a:lstStyle/>
            <a:p/>
          </p:txBody>
        </p:sp>
        <p:sp>
          <p:nvSpPr>
            <p:cNvPr id="4677" name="pl4677"/>
            <p:cNvSpPr/>
            <p:nvPr/>
          </p:nvSpPr>
          <p:spPr>
            <a:xfrm>
              <a:off x="7076603"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D376FF">
                  <a:alpha val="100000"/>
                </a:srgbClr>
              </a:solidFill>
              <a:prstDash val="solid"/>
              <a:round/>
            </a:ln>
          </p:spPr>
          <p:txBody>
            <a:bodyPr/>
            <a:lstStyle/>
            <a:p/>
          </p:txBody>
        </p:sp>
        <p:sp>
          <p:nvSpPr>
            <p:cNvPr id="4678" name="pl4678"/>
            <p:cNvSpPr/>
            <p:nvPr/>
          </p:nvSpPr>
          <p:spPr>
            <a:xfrm>
              <a:off x="7031761"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679" name="tx4679"/>
            <p:cNvSpPr/>
            <p:nvPr/>
          </p:nvSpPr>
          <p:spPr>
            <a:xfrm>
              <a:off x="7046458"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80" name="tx4680"/>
            <p:cNvSpPr/>
            <p:nvPr/>
          </p:nvSpPr>
          <p:spPr>
            <a:xfrm>
              <a:off x="7225827" y="43131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681" name="tx4681"/>
            <p:cNvSpPr/>
            <p:nvPr/>
          </p:nvSpPr>
          <p:spPr>
            <a:xfrm>
              <a:off x="7405196" y="43131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682" name="tx4682"/>
            <p:cNvSpPr/>
            <p:nvPr/>
          </p:nvSpPr>
          <p:spPr>
            <a:xfrm>
              <a:off x="7584566" y="429841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683" name="tx4683"/>
            <p:cNvSpPr/>
            <p:nvPr/>
          </p:nvSpPr>
          <p:spPr>
            <a:xfrm>
              <a:off x="7763935"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84" name="tx4684"/>
            <p:cNvSpPr/>
            <p:nvPr/>
          </p:nvSpPr>
          <p:spPr>
            <a:xfrm>
              <a:off x="7943304" y="430359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685" name="rc4685"/>
            <p:cNvSpPr/>
            <p:nvPr/>
          </p:nvSpPr>
          <p:spPr>
            <a:xfrm>
              <a:off x="7031761" y="4787368"/>
              <a:ext cx="986530" cy="367596"/>
            </a:xfrm>
            <a:prstGeom prst="rect">
              <a:avLst/>
            </a:prstGeom>
            <a:solidFill>
              <a:srgbClr val="EBEBEB">
                <a:alpha val="100000"/>
              </a:srgbClr>
            </a:solidFill>
          </p:spPr>
          <p:txBody>
            <a:bodyPr/>
            <a:lstStyle/>
            <a:p/>
          </p:txBody>
        </p:sp>
        <p:sp>
          <p:nvSpPr>
            <p:cNvPr id="4686" name="pl4686"/>
            <p:cNvSpPr/>
            <p:nvPr/>
          </p:nvSpPr>
          <p:spPr>
            <a:xfrm>
              <a:off x="7031761" y="50768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87" name="pl4687"/>
            <p:cNvSpPr/>
            <p:nvPr/>
          </p:nvSpPr>
          <p:spPr>
            <a:xfrm>
              <a:off x="7031761" y="49539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88" name="pl4688"/>
            <p:cNvSpPr/>
            <p:nvPr/>
          </p:nvSpPr>
          <p:spPr>
            <a:xfrm>
              <a:off x="7031761" y="483110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89" name="pl4689"/>
            <p:cNvSpPr/>
            <p:nvPr/>
          </p:nvSpPr>
          <p:spPr>
            <a:xfrm>
              <a:off x="716628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0" name="pl4690"/>
            <p:cNvSpPr/>
            <p:nvPr/>
          </p:nvSpPr>
          <p:spPr>
            <a:xfrm>
              <a:off x="734565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1" name="pl4691"/>
            <p:cNvSpPr/>
            <p:nvPr/>
          </p:nvSpPr>
          <p:spPr>
            <a:xfrm>
              <a:off x="752502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2" name="pl4692"/>
            <p:cNvSpPr/>
            <p:nvPr/>
          </p:nvSpPr>
          <p:spPr>
            <a:xfrm>
              <a:off x="770439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3" name="pl4693"/>
            <p:cNvSpPr/>
            <p:nvPr/>
          </p:nvSpPr>
          <p:spPr>
            <a:xfrm>
              <a:off x="788376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4" name="pl4694"/>
            <p:cNvSpPr/>
            <p:nvPr/>
          </p:nvSpPr>
          <p:spPr>
            <a:xfrm>
              <a:off x="7031761"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95" name="pl4695"/>
            <p:cNvSpPr/>
            <p:nvPr/>
          </p:nvSpPr>
          <p:spPr>
            <a:xfrm>
              <a:off x="7031761" y="50153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96" name="pl4696"/>
            <p:cNvSpPr/>
            <p:nvPr/>
          </p:nvSpPr>
          <p:spPr>
            <a:xfrm>
              <a:off x="7031761" y="489253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97" name="pl4697"/>
            <p:cNvSpPr/>
            <p:nvPr/>
          </p:nvSpPr>
          <p:spPr>
            <a:xfrm>
              <a:off x="707660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8" name="pl4698"/>
            <p:cNvSpPr/>
            <p:nvPr/>
          </p:nvSpPr>
          <p:spPr>
            <a:xfrm>
              <a:off x="72559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9" name="pl4699"/>
            <p:cNvSpPr/>
            <p:nvPr/>
          </p:nvSpPr>
          <p:spPr>
            <a:xfrm>
              <a:off x="74353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0" name="pl4700"/>
            <p:cNvSpPr/>
            <p:nvPr/>
          </p:nvSpPr>
          <p:spPr>
            <a:xfrm>
              <a:off x="76147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1" name="pl4701"/>
            <p:cNvSpPr/>
            <p:nvPr/>
          </p:nvSpPr>
          <p:spPr>
            <a:xfrm>
              <a:off x="779408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2" name="pl4702"/>
            <p:cNvSpPr/>
            <p:nvPr/>
          </p:nvSpPr>
          <p:spPr>
            <a:xfrm>
              <a:off x="797344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3" name="pl4703"/>
            <p:cNvSpPr/>
            <p:nvPr/>
          </p:nvSpPr>
          <p:spPr>
            <a:xfrm>
              <a:off x="7076603"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704" name="pl4704"/>
            <p:cNvSpPr/>
            <p:nvPr/>
          </p:nvSpPr>
          <p:spPr>
            <a:xfrm>
              <a:off x="7076603"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705" name="pl4705"/>
            <p:cNvSpPr/>
            <p:nvPr/>
          </p:nvSpPr>
          <p:spPr>
            <a:xfrm>
              <a:off x="7076603" y="5133342"/>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706" name="pl4706"/>
            <p:cNvSpPr/>
            <p:nvPr/>
          </p:nvSpPr>
          <p:spPr>
            <a:xfrm>
              <a:off x="7076603" y="506454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707" name="pl4707"/>
            <p:cNvSpPr/>
            <p:nvPr/>
          </p:nvSpPr>
          <p:spPr>
            <a:xfrm>
              <a:off x="7076603" y="5069455"/>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708" name="pl4708"/>
            <p:cNvSpPr/>
            <p:nvPr/>
          </p:nvSpPr>
          <p:spPr>
            <a:xfrm>
              <a:off x="7076603"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709" name="pl4709"/>
            <p:cNvSpPr/>
            <p:nvPr/>
          </p:nvSpPr>
          <p:spPr>
            <a:xfrm>
              <a:off x="7076603" y="5098941"/>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710" name="pl4710"/>
            <p:cNvSpPr/>
            <p:nvPr/>
          </p:nvSpPr>
          <p:spPr>
            <a:xfrm>
              <a:off x="7076603" y="504979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711" name="pl4711"/>
            <p:cNvSpPr/>
            <p:nvPr/>
          </p:nvSpPr>
          <p:spPr>
            <a:xfrm>
              <a:off x="7076603" y="507928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712" name="pl4712"/>
            <p:cNvSpPr/>
            <p:nvPr/>
          </p:nvSpPr>
          <p:spPr>
            <a:xfrm>
              <a:off x="7076603" y="507928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713" name="pl4713"/>
            <p:cNvSpPr/>
            <p:nvPr/>
          </p:nvSpPr>
          <p:spPr>
            <a:xfrm>
              <a:off x="7076603"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714" name="pl4714"/>
            <p:cNvSpPr/>
            <p:nvPr/>
          </p:nvSpPr>
          <p:spPr>
            <a:xfrm>
              <a:off x="7076603" y="5133342"/>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715" name="pl4715"/>
            <p:cNvSpPr/>
            <p:nvPr/>
          </p:nvSpPr>
          <p:spPr>
            <a:xfrm>
              <a:off x="7076603" y="511859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716" name="pl4716"/>
            <p:cNvSpPr/>
            <p:nvPr/>
          </p:nvSpPr>
          <p:spPr>
            <a:xfrm>
              <a:off x="7076603" y="5035054"/>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717" name="pl4717"/>
            <p:cNvSpPr/>
            <p:nvPr/>
          </p:nvSpPr>
          <p:spPr>
            <a:xfrm>
              <a:off x="7076603" y="511859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718" name="pl4718"/>
            <p:cNvSpPr/>
            <p:nvPr/>
          </p:nvSpPr>
          <p:spPr>
            <a:xfrm>
              <a:off x="7076603" y="492693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719" name="pl4719"/>
            <p:cNvSpPr/>
            <p:nvPr/>
          </p:nvSpPr>
          <p:spPr>
            <a:xfrm>
              <a:off x="7076603" y="506454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720" name="pl4720"/>
            <p:cNvSpPr/>
            <p:nvPr/>
          </p:nvSpPr>
          <p:spPr>
            <a:xfrm>
              <a:off x="7076603" y="5098941"/>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721" name="pl4721"/>
            <p:cNvSpPr/>
            <p:nvPr/>
          </p:nvSpPr>
          <p:spPr>
            <a:xfrm>
              <a:off x="7076603" y="512842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722" name="pl4722"/>
            <p:cNvSpPr/>
            <p:nvPr/>
          </p:nvSpPr>
          <p:spPr>
            <a:xfrm>
              <a:off x="7076603" y="5094027"/>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723" name="pl4723"/>
            <p:cNvSpPr/>
            <p:nvPr/>
          </p:nvSpPr>
          <p:spPr>
            <a:xfrm>
              <a:off x="7076603" y="502522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724" name="pl4724"/>
            <p:cNvSpPr/>
            <p:nvPr/>
          </p:nvSpPr>
          <p:spPr>
            <a:xfrm>
              <a:off x="7076603" y="508911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725" name="pl4725"/>
            <p:cNvSpPr/>
            <p:nvPr/>
          </p:nvSpPr>
          <p:spPr>
            <a:xfrm>
              <a:off x="7076603"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726" name="pl4726"/>
            <p:cNvSpPr/>
            <p:nvPr/>
          </p:nvSpPr>
          <p:spPr>
            <a:xfrm>
              <a:off x="7076603" y="508911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727" name="pl4727"/>
            <p:cNvSpPr/>
            <p:nvPr/>
          </p:nvSpPr>
          <p:spPr>
            <a:xfrm>
              <a:off x="7076603" y="5094027"/>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728" name="pl4728"/>
            <p:cNvSpPr/>
            <p:nvPr/>
          </p:nvSpPr>
          <p:spPr>
            <a:xfrm>
              <a:off x="7076603" y="5069455"/>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729" name="pl4729"/>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30" name="pl4730"/>
            <p:cNvSpPr/>
            <p:nvPr/>
          </p:nvSpPr>
          <p:spPr>
            <a:xfrm>
              <a:off x="7076603" y="504979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731" name="pl4731"/>
            <p:cNvSpPr/>
            <p:nvPr/>
          </p:nvSpPr>
          <p:spPr>
            <a:xfrm>
              <a:off x="7076603" y="5123513"/>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732" name="pl4732"/>
            <p:cNvSpPr/>
            <p:nvPr/>
          </p:nvSpPr>
          <p:spPr>
            <a:xfrm>
              <a:off x="7076603" y="512842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733" name="pl4733"/>
            <p:cNvSpPr/>
            <p:nvPr/>
          </p:nvSpPr>
          <p:spPr>
            <a:xfrm>
              <a:off x="7076603" y="5108770"/>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734" name="pl4734"/>
            <p:cNvSpPr/>
            <p:nvPr/>
          </p:nvSpPr>
          <p:spPr>
            <a:xfrm>
              <a:off x="7076603" y="4995739"/>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735" name="pl4735"/>
            <p:cNvSpPr/>
            <p:nvPr/>
          </p:nvSpPr>
          <p:spPr>
            <a:xfrm>
              <a:off x="7076603"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36" name="pl4736"/>
            <p:cNvSpPr/>
            <p:nvPr/>
          </p:nvSpPr>
          <p:spPr>
            <a:xfrm>
              <a:off x="7076603" y="5123513"/>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737" name="pl4737"/>
            <p:cNvSpPr/>
            <p:nvPr/>
          </p:nvSpPr>
          <p:spPr>
            <a:xfrm>
              <a:off x="7076603" y="5133342"/>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738" name="pl4738"/>
            <p:cNvSpPr/>
            <p:nvPr/>
          </p:nvSpPr>
          <p:spPr>
            <a:xfrm>
              <a:off x="7076603" y="504979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739" name="pl4739"/>
            <p:cNvSpPr/>
            <p:nvPr/>
          </p:nvSpPr>
          <p:spPr>
            <a:xfrm>
              <a:off x="7076603"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0" name="pl4740"/>
            <p:cNvSpPr/>
            <p:nvPr/>
          </p:nvSpPr>
          <p:spPr>
            <a:xfrm>
              <a:off x="7076603" y="5084198"/>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741" name="pl4741"/>
            <p:cNvSpPr/>
            <p:nvPr/>
          </p:nvSpPr>
          <p:spPr>
            <a:xfrm>
              <a:off x="7076603" y="501539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742" name="pl4742"/>
            <p:cNvSpPr/>
            <p:nvPr/>
          </p:nvSpPr>
          <p:spPr>
            <a:xfrm>
              <a:off x="7076603" y="5069455"/>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743" name="pl4743"/>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4" name="pl4744"/>
            <p:cNvSpPr/>
            <p:nvPr/>
          </p:nvSpPr>
          <p:spPr>
            <a:xfrm>
              <a:off x="7076603" y="510385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745" name="pl4745"/>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6" name="pl4746"/>
            <p:cNvSpPr/>
            <p:nvPr/>
          </p:nvSpPr>
          <p:spPr>
            <a:xfrm>
              <a:off x="7076603" y="508911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747" name="pl4747"/>
            <p:cNvSpPr/>
            <p:nvPr/>
          </p:nvSpPr>
          <p:spPr>
            <a:xfrm>
              <a:off x="7076603" y="5059626"/>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748" name="pl4748"/>
            <p:cNvSpPr/>
            <p:nvPr/>
          </p:nvSpPr>
          <p:spPr>
            <a:xfrm>
              <a:off x="7076603" y="502522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749" name="pl4749"/>
            <p:cNvSpPr/>
            <p:nvPr/>
          </p:nvSpPr>
          <p:spPr>
            <a:xfrm>
              <a:off x="7076603" y="511368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750" name="pl4750"/>
            <p:cNvSpPr/>
            <p:nvPr/>
          </p:nvSpPr>
          <p:spPr>
            <a:xfrm>
              <a:off x="7076603" y="502522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751" name="pl4751"/>
            <p:cNvSpPr/>
            <p:nvPr/>
          </p:nvSpPr>
          <p:spPr>
            <a:xfrm>
              <a:off x="7076603" y="511368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752" name="pl4752"/>
            <p:cNvSpPr/>
            <p:nvPr/>
          </p:nvSpPr>
          <p:spPr>
            <a:xfrm>
              <a:off x="7076603" y="4971167"/>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753" name="pl4753"/>
            <p:cNvSpPr/>
            <p:nvPr/>
          </p:nvSpPr>
          <p:spPr>
            <a:xfrm>
              <a:off x="7076603"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754" name="pl4754"/>
            <p:cNvSpPr/>
            <p:nvPr/>
          </p:nvSpPr>
          <p:spPr>
            <a:xfrm>
              <a:off x="7076603"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755" name="pl4755"/>
            <p:cNvSpPr/>
            <p:nvPr/>
          </p:nvSpPr>
          <p:spPr>
            <a:xfrm>
              <a:off x="7076603"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756" name="pl4756"/>
            <p:cNvSpPr/>
            <p:nvPr/>
          </p:nvSpPr>
          <p:spPr>
            <a:xfrm>
              <a:off x="7076603"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757" name="pl4757"/>
            <p:cNvSpPr/>
            <p:nvPr/>
          </p:nvSpPr>
          <p:spPr>
            <a:xfrm>
              <a:off x="7076603"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58" name="pl4758"/>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59" name="pl4759"/>
            <p:cNvSpPr/>
            <p:nvPr/>
          </p:nvSpPr>
          <p:spPr>
            <a:xfrm>
              <a:off x="7076603"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60" name="pl4760"/>
            <p:cNvSpPr/>
            <p:nvPr/>
          </p:nvSpPr>
          <p:spPr>
            <a:xfrm>
              <a:off x="7076603"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761" name="pl4761"/>
            <p:cNvSpPr/>
            <p:nvPr/>
          </p:nvSpPr>
          <p:spPr>
            <a:xfrm>
              <a:off x="7076603" y="512842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762" name="pl4762"/>
            <p:cNvSpPr/>
            <p:nvPr/>
          </p:nvSpPr>
          <p:spPr>
            <a:xfrm>
              <a:off x="7076603" y="508911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763" name="pl4763"/>
            <p:cNvSpPr/>
            <p:nvPr/>
          </p:nvSpPr>
          <p:spPr>
            <a:xfrm>
              <a:off x="7076603" y="503996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764" name="pl4764"/>
            <p:cNvSpPr/>
            <p:nvPr/>
          </p:nvSpPr>
          <p:spPr>
            <a:xfrm>
              <a:off x="7076603" y="4995739"/>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765" name="pl4765"/>
            <p:cNvSpPr/>
            <p:nvPr/>
          </p:nvSpPr>
          <p:spPr>
            <a:xfrm>
              <a:off x="7076603"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766" name="pl4766"/>
            <p:cNvSpPr/>
            <p:nvPr/>
          </p:nvSpPr>
          <p:spPr>
            <a:xfrm>
              <a:off x="7076603"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767" name="pl4767"/>
            <p:cNvSpPr/>
            <p:nvPr/>
          </p:nvSpPr>
          <p:spPr>
            <a:xfrm>
              <a:off x="7076603"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FF62BC">
                  <a:alpha val="100000"/>
                </a:srgbClr>
              </a:solidFill>
              <a:prstDash val="solid"/>
              <a:round/>
            </a:ln>
          </p:spPr>
          <p:txBody>
            <a:bodyPr/>
            <a:lstStyle/>
            <a:p/>
          </p:txBody>
        </p:sp>
        <p:sp>
          <p:nvSpPr>
            <p:cNvPr id="4768" name="pl4768"/>
            <p:cNvSpPr/>
            <p:nvPr/>
          </p:nvSpPr>
          <p:spPr>
            <a:xfrm>
              <a:off x="7031761"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769" name="tx4769"/>
            <p:cNvSpPr/>
            <p:nvPr/>
          </p:nvSpPr>
          <p:spPr>
            <a:xfrm>
              <a:off x="7046458" y="49700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70" name="tx4770"/>
            <p:cNvSpPr/>
            <p:nvPr/>
          </p:nvSpPr>
          <p:spPr>
            <a:xfrm>
              <a:off x="722582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771" name="tx4771"/>
            <p:cNvSpPr/>
            <p:nvPr/>
          </p:nvSpPr>
          <p:spPr>
            <a:xfrm>
              <a:off x="7405196"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772" name="tx4772"/>
            <p:cNvSpPr/>
            <p:nvPr/>
          </p:nvSpPr>
          <p:spPr>
            <a:xfrm>
              <a:off x="7584566"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773" name="tx4773"/>
            <p:cNvSpPr/>
            <p:nvPr/>
          </p:nvSpPr>
          <p:spPr>
            <a:xfrm>
              <a:off x="7763935"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774" name="tx4774"/>
            <p:cNvSpPr/>
            <p:nvPr/>
          </p:nvSpPr>
          <p:spPr>
            <a:xfrm>
              <a:off x="7943304" y="496515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775" name="rc4775"/>
            <p:cNvSpPr/>
            <p:nvPr/>
          </p:nvSpPr>
          <p:spPr>
            <a:xfrm>
              <a:off x="8087880" y="875080"/>
              <a:ext cx="986530" cy="367596"/>
            </a:xfrm>
            <a:prstGeom prst="rect">
              <a:avLst/>
            </a:prstGeom>
            <a:solidFill>
              <a:srgbClr val="EBEBEB">
                <a:alpha val="100000"/>
              </a:srgbClr>
            </a:solidFill>
          </p:spPr>
          <p:txBody>
            <a:bodyPr/>
            <a:lstStyle/>
            <a:p/>
          </p:txBody>
        </p:sp>
        <p:sp>
          <p:nvSpPr>
            <p:cNvPr id="4776" name="pl4776"/>
            <p:cNvSpPr/>
            <p:nvPr/>
          </p:nvSpPr>
          <p:spPr>
            <a:xfrm>
              <a:off x="8087880" y="116453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77" name="pl4777"/>
            <p:cNvSpPr/>
            <p:nvPr/>
          </p:nvSpPr>
          <p:spPr>
            <a:xfrm>
              <a:off x="8087880" y="1041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78" name="pl4778"/>
            <p:cNvSpPr/>
            <p:nvPr/>
          </p:nvSpPr>
          <p:spPr>
            <a:xfrm>
              <a:off x="8087880" y="9188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79" name="pl4779"/>
            <p:cNvSpPr/>
            <p:nvPr/>
          </p:nvSpPr>
          <p:spPr>
            <a:xfrm>
              <a:off x="822240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0" name="pl4780"/>
            <p:cNvSpPr/>
            <p:nvPr/>
          </p:nvSpPr>
          <p:spPr>
            <a:xfrm>
              <a:off x="84017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1" name="pl4781"/>
            <p:cNvSpPr/>
            <p:nvPr/>
          </p:nvSpPr>
          <p:spPr>
            <a:xfrm>
              <a:off x="85811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2" name="pl4782"/>
            <p:cNvSpPr/>
            <p:nvPr/>
          </p:nvSpPr>
          <p:spPr>
            <a:xfrm>
              <a:off x="876051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3" name="pl4783"/>
            <p:cNvSpPr/>
            <p:nvPr/>
          </p:nvSpPr>
          <p:spPr>
            <a:xfrm>
              <a:off x="893988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4" name="pl4784"/>
            <p:cNvSpPr/>
            <p:nvPr/>
          </p:nvSpPr>
          <p:spPr>
            <a:xfrm>
              <a:off x="8087880"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85" name="pl4785"/>
            <p:cNvSpPr/>
            <p:nvPr/>
          </p:nvSpPr>
          <p:spPr>
            <a:xfrm>
              <a:off x="8087880" y="11031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86" name="pl4786"/>
            <p:cNvSpPr/>
            <p:nvPr/>
          </p:nvSpPr>
          <p:spPr>
            <a:xfrm>
              <a:off x="8087880" y="9802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87" name="pl4787"/>
            <p:cNvSpPr/>
            <p:nvPr/>
          </p:nvSpPr>
          <p:spPr>
            <a:xfrm>
              <a:off x="81327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88" name="pl4788"/>
            <p:cNvSpPr/>
            <p:nvPr/>
          </p:nvSpPr>
          <p:spPr>
            <a:xfrm>
              <a:off x="831209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89" name="pl4789"/>
            <p:cNvSpPr/>
            <p:nvPr/>
          </p:nvSpPr>
          <p:spPr>
            <a:xfrm>
              <a:off x="849146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0" name="pl4790"/>
            <p:cNvSpPr/>
            <p:nvPr/>
          </p:nvSpPr>
          <p:spPr>
            <a:xfrm>
              <a:off x="867083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1" name="pl4791"/>
            <p:cNvSpPr/>
            <p:nvPr/>
          </p:nvSpPr>
          <p:spPr>
            <a:xfrm>
              <a:off x="885019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2" name="pl4792"/>
            <p:cNvSpPr/>
            <p:nvPr/>
          </p:nvSpPr>
          <p:spPr>
            <a:xfrm>
              <a:off x="902956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3" name="pl4793"/>
            <p:cNvSpPr/>
            <p:nvPr/>
          </p:nvSpPr>
          <p:spPr>
            <a:xfrm>
              <a:off x="8132722"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794" name="pl4794"/>
            <p:cNvSpPr/>
            <p:nvPr/>
          </p:nvSpPr>
          <p:spPr>
            <a:xfrm>
              <a:off x="8132722"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40651" cap="flat">
              <a:solidFill>
                <a:srgbClr val="BEBEBE">
                  <a:alpha val="69803"/>
                </a:srgbClr>
              </a:solidFill>
              <a:prstDash val="solid"/>
              <a:round/>
            </a:ln>
          </p:spPr>
          <p:txBody>
            <a:bodyPr/>
            <a:lstStyle/>
            <a:p/>
          </p:txBody>
        </p:sp>
        <p:sp>
          <p:nvSpPr>
            <p:cNvPr id="4795" name="pl4795"/>
            <p:cNvSpPr/>
            <p:nvPr/>
          </p:nvSpPr>
          <p:spPr>
            <a:xfrm>
              <a:off x="8132722" y="1221053"/>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796" name="pl4796"/>
            <p:cNvSpPr/>
            <p:nvPr/>
          </p:nvSpPr>
          <p:spPr>
            <a:xfrm>
              <a:off x="8132722" y="115225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797" name="pl4797"/>
            <p:cNvSpPr/>
            <p:nvPr/>
          </p:nvSpPr>
          <p:spPr>
            <a:xfrm>
              <a:off x="8132722" y="115716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798" name="pl4798"/>
            <p:cNvSpPr/>
            <p:nvPr/>
          </p:nvSpPr>
          <p:spPr>
            <a:xfrm>
              <a:off x="8132722"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799" name="pl4799"/>
            <p:cNvSpPr/>
            <p:nvPr/>
          </p:nvSpPr>
          <p:spPr>
            <a:xfrm>
              <a:off x="8132722" y="1186652"/>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800" name="pl4800"/>
            <p:cNvSpPr/>
            <p:nvPr/>
          </p:nvSpPr>
          <p:spPr>
            <a:xfrm>
              <a:off x="8132722" y="1137508"/>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801" name="pl4801"/>
            <p:cNvSpPr/>
            <p:nvPr/>
          </p:nvSpPr>
          <p:spPr>
            <a:xfrm>
              <a:off x="8132722" y="116699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802" name="pl4802"/>
            <p:cNvSpPr/>
            <p:nvPr/>
          </p:nvSpPr>
          <p:spPr>
            <a:xfrm>
              <a:off x="8132722"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803" name="pl4803"/>
            <p:cNvSpPr/>
            <p:nvPr/>
          </p:nvSpPr>
          <p:spPr>
            <a:xfrm>
              <a:off x="8132722"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804" name="pl4804"/>
            <p:cNvSpPr/>
            <p:nvPr/>
          </p:nvSpPr>
          <p:spPr>
            <a:xfrm>
              <a:off x="8132722" y="1221053"/>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805" name="pl4805"/>
            <p:cNvSpPr/>
            <p:nvPr/>
          </p:nvSpPr>
          <p:spPr>
            <a:xfrm>
              <a:off x="8132722" y="120631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806" name="pl4806"/>
            <p:cNvSpPr/>
            <p:nvPr/>
          </p:nvSpPr>
          <p:spPr>
            <a:xfrm>
              <a:off x="8132722" y="1122765"/>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807" name="pl4807"/>
            <p:cNvSpPr/>
            <p:nvPr/>
          </p:nvSpPr>
          <p:spPr>
            <a:xfrm>
              <a:off x="8132722" y="120631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808" name="pl4808"/>
            <p:cNvSpPr/>
            <p:nvPr/>
          </p:nvSpPr>
          <p:spPr>
            <a:xfrm>
              <a:off x="8132722" y="101464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809" name="pl4809"/>
            <p:cNvSpPr/>
            <p:nvPr/>
          </p:nvSpPr>
          <p:spPr>
            <a:xfrm>
              <a:off x="8132722" y="115225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810" name="pl4810"/>
            <p:cNvSpPr/>
            <p:nvPr/>
          </p:nvSpPr>
          <p:spPr>
            <a:xfrm>
              <a:off x="8132722" y="1186652"/>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811" name="pl4811"/>
            <p:cNvSpPr/>
            <p:nvPr/>
          </p:nvSpPr>
          <p:spPr>
            <a:xfrm>
              <a:off x="8132722" y="121613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812" name="pl4812"/>
            <p:cNvSpPr/>
            <p:nvPr/>
          </p:nvSpPr>
          <p:spPr>
            <a:xfrm>
              <a:off x="8132722" y="118173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813" name="pl4813"/>
            <p:cNvSpPr/>
            <p:nvPr/>
          </p:nvSpPr>
          <p:spPr>
            <a:xfrm>
              <a:off x="8132722" y="1112936"/>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814" name="pl4814"/>
            <p:cNvSpPr/>
            <p:nvPr/>
          </p:nvSpPr>
          <p:spPr>
            <a:xfrm>
              <a:off x="8132722" y="117682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815" name="pl4815"/>
            <p:cNvSpPr/>
            <p:nvPr/>
          </p:nvSpPr>
          <p:spPr>
            <a:xfrm>
              <a:off x="8132722" y="1221053"/>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816" name="pl4816"/>
            <p:cNvSpPr/>
            <p:nvPr/>
          </p:nvSpPr>
          <p:spPr>
            <a:xfrm>
              <a:off x="8132722" y="117682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817" name="pl4817"/>
            <p:cNvSpPr/>
            <p:nvPr/>
          </p:nvSpPr>
          <p:spPr>
            <a:xfrm>
              <a:off x="8132722" y="118173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818" name="pl4818"/>
            <p:cNvSpPr/>
            <p:nvPr/>
          </p:nvSpPr>
          <p:spPr>
            <a:xfrm>
              <a:off x="8132722" y="115716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819" name="pl4819"/>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20" name="pl4820"/>
            <p:cNvSpPr/>
            <p:nvPr/>
          </p:nvSpPr>
          <p:spPr>
            <a:xfrm>
              <a:off x="8132722" y="1137508"/>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821" name="pl4821"/>
            <p:cNvSpPr/>
            <p:nvPr/>
          </p:nvSpPr>
          <p:spPr>
            <a:xfrm>
              <a:off x="8132722" y="1211224"/>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822" name="pl4822"/>
            <p:cNvSpPr/>
            <p:nvPr/>
          </p:nvSpPr>
          <p:spPr>
            <a:xfrm>
              <a:off x="8132722" y="121613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823" name="pl4823"/>
            <p:cNvSpPr/>
            <p:nvPr/>
          </p:nvSpPr>
          <p:spPr>
            <a:xfrm>
              <a:off x="8132722" y="1196481"/>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824" name="pl4824"/>
            <p:cNvSpPr/>
            <p:nvPr/>
          </p:nvSpPr>
          <p:spPr>
            <a:xfrm>
              <a:off x="8132722" y="1083450"/>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825" name="pl4825"/>
            <p:cNvSpPr/>
            <p:nvPr/>
          </p:nvSpPr>
          <p:spPr>
            <a:xfrm>
              <a:off x="8132722"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26" name="pl4826"/>
            <p:cNvSpPr/>
            <p:nvPr/>
          </p:nvSpPr>
          <p:spPr>
            <a:xfrm>
              <a:off x="8132722" y="1211224"/>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827" name="pl4827"/>
            <p:cNvSpPr/>
            <p:nvPr/>
          </p:nvSpPr>
          <p:spPr>
            <a:xfrm>
              <a:off x="8132722" y="1221053"/>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828" name="pl4828"/>
            <p:cNvSpPr/>
            <p:nvPr/>
          </p:nvSpPr>
          <p:spPr>
            <a:xfrm>
              <a:off x="8132722" y="1137508"/>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829" name="pl4829"/>
            <p:cNvSpPr/>
            <p:nvPr/>
          </p:nvSpPr>
          <p:spPr>
            <a:xfrm>
              <a:off x="8132722" y="12210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0" name="pl4830"/>
            <p:cNvSpPr/>
            <p:nvPr/>
          </p:nvSpPr>
          <p:spPr>
            <a:xfrm>
              <a:off x="8132722" y="1171909"/>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831" name="pl4831"/>
            <p:cNvSpPr/>
            <p:nvPr/>
          </p:nvSpPr>
          <p:spPr>
            <a:xfrm>
              <a:off x="8132722" y="110310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832" name="pl4832"/>
            <p:cNvSpPr/>
            <p:nvPr/>
          </p:nvSpPr>
          <p:spPr>
            <a:xfrm>
              <a:off x="8132722" y="115716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833" name="pl4833"/>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4" name="pl4834"/>
            <p:cNvSpPr/>
            <p:nvPr/>
          </p:nvSpPr>
          <p:spPr>
            <a:xfrm>
              <a:off x="8132722" y="119156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835" name="pl4835"/>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6" name="pl4836"/>
            <p:cNvSpPr/>
            <p:nvPr/>
          </p:nvSpPr>
          <p:spPr>
            <a:xfrm>
              <a:off x="8132722" y="117682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837" name="pl4837"/>
            <p:cNvSpPr/>
            <p:nvPr/>
          </p:nvSpPr>
          <p:spPr>
            <a:xfrm>
              <a:off x="8132722" y="1147337"/>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838" name="pl4838"/>
            <p:cNvSpPr/>
            <p:nvPr/>
          </p:nvSpPr>
          <p:spPr>
            <a:xfrm>
              <a:off x="8132722" y="1112936"/>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839" name="pl4839"/>
            <p:cNvSpPr/>
            <p:nvPr/>
          </p:nvSpPr>
          <p:spPr>
            <a:xfrm>
              <a:off x="8132722" y="120139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840" name="pl4840"/>
            <p:cNvSpPr/>
            <p:nvPr/>
          </p:nvSpPr>
          <p:spPr>
            <a:xfrm>
              <a:off x="8132722" y="1112936"/>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841" name="pl4841"/>
            <p:cNvSpPr/>
            <p:nvPr/>
          </p:nvSpPr>
          <p:spPr>
            <a:xfrm>
              <a:off x="8132722" y="120139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842" name="pl4842"/>
            <p:cNvSpPr/>
            <p:nvPr/>
          </p:nvSpPr>
          <p:spPr>
            <a:xfrm>
              <a:off x="8132722" y="1058878"/>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843" name="pl4843"/>
            <p:cNvSpPr/>
            <p:nvPr/>
          </p:nvSpPr>
          <p:spPr>
            <a:xfrm>
              <a:off x="8132722" y="120139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844" name="pl4844"/>
            <p:cNvSpPr/>
            <p:nvPr/>
          </p:nvSpPr>
          <p:spPr>
            <a:xfrm>
              <a:off x="8132722" y="120139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845" name="pl4845"/>
            <p:cNvSpPr/>
            <p:nvPr/>
          </p:nvSpPr>
          <p:spPr>
            <a:xfrm>
              <a:off x="8132722" y="120631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846" name="pl4846"/>
            <p:cNvSpPr/>
            <p:nvPr/>
          </p:nvSpPr>
          <p:spPr>
            <a:xfrm>
              <a:off x="8132722" y="115225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847" name="pl4847"/>
            <p:cNvSpPr/>
            <p:nvPr/>
          </p:nvSpPr>
          <p:spPr>
            <a:xfrm>
              <a:off x="8132722" y="120631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48" name="pl4848"/>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49" name="pl4849"/>
            <p:cNvSpPr/>
            <p:nvPr/>
          </p:nvSpPr>
          <p:spPr>
            <a:xfrm>
              <a:off x="8132722" y="121613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50" name="pl4850"/>
            <p:cNvSpPr/>
            <p:nvPr/>
          </p:nvSpPr>
          <p:spPr>
            <a:xfrm>
              <a:off x="8132722" y="1221053"/>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851" name="pl4851"/>
            <p:cNvSpPr/>
            <p:nvPr/>
          </p:nvSpPr>
          <p:spPr>
            <a:xfrm>
              <a:off x="8132722" y="121613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852" name="pl4852"/>
            <p:cNvSpPr/>
            <p:nvPr/>
          </p:nvSpPr>
          <p:spPr>
            <a:xfrm>
              <a:off x="8132722" y="117682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853" name="pl4853"/>
            <p:cNvSpPr/>
            <p:nvPr/>
          </p:nvSpPr>
          <p:spPr>
            <a:xfrm>
              <a:off x="8132722" y="112768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854" name="pl4854"/>
            <p:cNvSpPr/>
            <p:nvPr/>
          </p:nvSpPr>
          <p:spPr>
            <a:xfrm>
              <a:off x="8132722" y="1083450"/>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855" name="pl4855"/>
            <p:cNvSpPr/>
            <p:nvPr/>
          </p:nvSpPr>
          <p:spPr>
            <a:xfrm>
              <a:off x="8132722" y="120631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856" name="pl4856"/>
            <p:cNvSpPr/>
            <p:nvPr/>
          </p:nvSpPr>
          <p:spPr>
            <a:xfrm>
              <a:off x="8132722"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40651" cap="flat">
              <a:solidFill>
                <a:srgbClr val="000000">
                  <a:alpha val="100000"/>
                </a:srgbClr>
              </a:solidFill>
              <a:prstDash val="solid"/>
              <a:round/>
            </a:ln>
          </p:spPr>
          <p:txBody>
            <a:bodyPr/>
            <a:lstStyle/>
            <a:p/>
          </p:txBody>
        </p:sp>
        <p:sp>
          <p:nvSpPr>
            <p:cNvPr id="4857" name="pl4857"/>
            <p:cNvSpPr/>
            <p:nvPr/>
          </p:nvSpPr>
          <p:spPr>
            <a:xfrm>
              <a:off x="8132722" y="116699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D09400">
                  <a:alpha val="100000"/>
                </a:srgbClr>
              </a:solidFill>
              <a:prstDash val="solid"/>
              <a:round/>
            </a:ln>
          </p:spPr>
          <p:txBody>
            <a:bodyPr/>
            <a:lstStyle/>
            <a:p/>
          </p:txBody>
        </p:sp>
        <p:sp>
          <p:nvSpPr>
            <p:cNvPr id="4858" name="pl4858"/>
            <p:cNvSpPr/>
            <p:nvPr/>
          </p:nvSpPr>
          <p:spPr>
            <a:xfrm>
              <a:off x="8087880"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859" name="tx4859"/>
            <p:cNvSpPr/>
            <p:nvPr/>
          </p:nvSpPr>
          <p:spPr>
            <a:xfrm>
              <a:off x="8102578"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60" name="tx4860"/>
            <p:cNvSpPr/>
            <p:nvPr/>
          </p:nvSpPr>
          <p:spPr>
            <a:xfrm>
              <a:off x="8251802" y="100863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861" name="tx4861"/>
            <p:cNvSpPr/>
            <p:nvPr/>
          </p:nvSpPr>
          <p:spPr>
            <a:xfrm>
              <a:off x="8431171" y="100372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862" name="tx4862"/>
            <p:cNvSpPr/>
            <p:nvPr/>
          </p:nvSpPr>
          <p:spPr>
            <a:xfrm>
              <a:off x="8640685" y="102205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863" name="tx4863"/>
            <p:cNvSpPr/>
            <p:nvPr/>
          </p:nvSpPr>
          <p:spPr>
            <a:xfrm>
              <a:off x="8820054" y="102205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864" name="tx4864"/>
            <p:cNvSpPr/>
            <p:nvPr/>
          </p:nvSpPr>
          <p:spPr>
            <a:xfrm>
              <a:off x="8999423" y="10318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865" name="rc4865"/>
            <p:cNvSpPr/>
            <p:nvPr/>
          </p:nvSpPr>
          <p:spPr>
            <a:xfrm>
              <a:off x="8087880" y="1527128"/>
              <a:ext cx="986530" cy="367596"/>
            </a:xfrm>
            <a:prstGeom prst="rect">
              <a:avLst/>
            </a:prstGeom>
            <a:solidFill>
              <a:srgbClr val="EBEBEB">
                <a:alpha val="100000"/>
              </a:srgbClr>
            </a:solidFill>
          </p:spPr>
          <p:txBody>
            <a:bodyPr/>
            <a:lstStyle/>
            <a:p/>
          </p:txBody>
        </p:sp>
        <p:sp>
          <p:nvSpPr>
            <p:cNvPr id="4866" name="pl4866"/>
            <p:cNvSpPr/>
            <p:nvPr/>
          </p:nvSpPr>
          <p:spPr>
            <a:xfrm>
              <a:off x="8087880" y="181658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67" name="pl4867"/>
            <p:cNvSpPr/>
            <p:nvPr/>
          </p:nvSpPr>
          <p:spPr>
            <a:xfrm>
              <a:off x="8087880" y="16937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68" name="pl4868"/>
            <p:cNvSpPr/>
            <p:nvPr/>
          </p:nvSpPr>
          <p:spPr>
            <a:xfrm>
              <a:off x="8087880" y="15708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69" name="pl4869"/>
            <p:cNvSpPr/>
            <p:nvPr/>
          </p:nvSpPr>
          <p:spPr>
            <a:xfrm>
              <a:off x="822240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0" name="pl4870"/>
            <p:cNvSpPr/>
            <p:nvPr/>
          </p:nvSpPr>
          <p:spPr>
            <a:xfrm>
              <a:off x="84017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1" name="pl4871"/>
            <p:cNvSpPr/>
            <p:nvPr/>
          </p:nvSpPr>
          <p:spPr>
            <a:xfrm>
              <a:off x="85811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2" name="pl4872"/>
            <p:cNvSpPr/>
            <p:nvPr/>
          </p:nvSpPr>
          <p:spPr>
            <a:xfrm>
              <a:off x="876051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3" name="pl4873"/>
            <p:cNvSpPr/>
            <p:nvPr/>
          </p:nvSpPr>
          <p:spPr>
            <a:xfrm>
              <a:off x="893988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4" name="pl4874"/>
            <p:cNvSpPr/>
            <p:nvPr/>
          </p:nvSpPr>
          <p:spPr>
            <a:xfrm>
              <a:off x="8087880"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75" name="pl4875"/>
            <p:cNvSpPr/>
            <p:nvPr/>
          </p:nvSpPr>
          <p:spPr>
            <a:xfrm>
              <a:off x="8087880" y="17551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76" name="pl4876"/>
            <p:cNvSpPr/>
            <p:nvPr/>
          </p:nvSpPr>
          <p:spPr>
            <a:xfrm>
              <a:off x="8087880" y="16322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77" name="pl4877"/>
            <p:cNvSpPr/>
            <p:nvPr/>
          </p:nvSpPr>
          <p:spPr>
            <a:xfrm>
              <a:off x="81327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8" name="pl4878"/>
            <p:cNvSpPr/>
            <p:nvPr/>
          </p:nvSpPr>
          <p:spPr>
            <a:xfrm>
              <a:off x="831209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9" name="pl4879"/>
            <p:cNvSpPr/>
            <p:nvPr/>
          </p:nvSpPr>
          <p:spPr>
            <a:xfrm>
              <a:off x="849146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0" name="pl4880"/>
            <p:cNvSpPr/>
            <p:nvPr/>
          </p:nvSpPr>
          <p:spPr>
            <a:xfrm>
              <a:off x="867083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1" name="pl4881"/>
            <p:cNvSpPr/>
            <p:nvPr/>
          </p:nvSpPr>
          <p:spPr>
            <a:xfrm>
              <a:off x="885019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2" name="pl4882"/>
            <p:cNvSpPr/>
            <p:nvPr/>
          </p:nvSpPr>
          <p:spPr>
            <a:xfrm>
              <a:off x="902956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3" name="pl4883"/>
            <p:cNvSpPr/>
            <p:nvPr/>
          </p:nvSpPr>
          <p:spPr>
            <a:xfrm>
              <a:off x="8132722"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884" name="pl4884"/>
            <p:cNvSpPr/>
            <p:nvPr/>
          </p:nvSpPr>
          <p:spPr>
            <a:xfrm>
              <a:off x="8132722"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40651" cap="flat">
              <a:solidFill>
                <a:srgbClr val="BEBEBE">
                  <a:alpha val="69803"/>
                </a:srgbClr>
              </a:solidFill>
              <a:prstDash val="solid"/>
              <a:round/>
            </a:ln>
          </p:spPr>
          <p:txBody>
            <a:bodyPr/>
            <a:lstStyle/>
            <a:p/>
          </p:txBody>
        </p:sp>
        <p:sp>
          <p:nvSpPr>
            <p:cNvPr id="4885" name="pl4885"/>
            <p:cNvSpPr/>
            <p:nvPr/>
          </p:nvSpPr>
          <p:spPr>
            <a:xfrm>
              <a:off x="8132722" y="1873101"/>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886" name="pl4886"/>
            <p:cNvSpPr/>
            <p:nvPr/>
          </p:nvSpPr>
          <p:spPr>
            <a:xfrm>
              <a:off x="8132722" y="180430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887" name="pl4887"/>
            <p:cNvSpPr/>
            <p:nvPr/>
          </p:nvSpPr>
          <p:spPr>
            <a:xfrm>
              <a:off x="8132722" y="1809214"/>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888" name="pl4888"/>
            <p:cNvSpPr/>
            <p:nvPr/>
          </p:nvSpPr>
          <p:spPr>
            <a:xfrm>
              <a:off x="8132722"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889" name="pl4889"/>
            <p:cNvSpPr/>
            <p:nvPr/>
          </p:nvSpPr>
          <p:spPr>
            <a:xfrm>
              <a:off x="8132722" y="1838700"/>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890" name="pl4890"/>
            <p:cNvSpPr/>
            <p:nvPr/>
          </p:nvSpPr>
          <p:spPr>
            <a:xfrm>
              <a:off x="8132722" y="178955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891" name="pl4891"/>
            <p:cNvSpPr/>
            <p:nvPr/>
          </p:nvSpPr>
          <p:spPr>
            <a:xfrm>
              <a:off x="8132722" y="181904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892" name="pl4892"/>
            <p:cNvSpPr/>
            <p:nvPr/>
          </p:nvSpPr>
          <p:spPr>
            <a:xfrm>
              <a:off x="8132722" y="181904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893" name="pl4893"/>
            <p:cNvSpPr/>
            <p:nvPr/>
          </p:nvSpPr>
          <p:spPr>
            <a:xfrm>
              <a:off x="8132722"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894" name="pl4894"/>
            <p:cNvSpPr/>
            <p:nvPr/>
          </p:nvSpPr>
          <p:spPr>
            <a:xfrm>
              <a:off x="8132722" y="1873101"/>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895" name="pl4895"/>
            <p:cNvSpPr/>
            <p:nvPr/>
          </p:nvSpPr>
          <p:spPr>
            <a:xfrm>
              <a:off x="8132722" y="185835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896" name="pl4896"/>
            <p:cNvSpPr/>
            <p:nvPr/>
          </p:nvSpPr>
          <p:spPr>
            <a:xfrm>
              <a:off x="8132722" y="1774813"/>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897" name="pl4897"/>
            <p:cNvSpPr/>
            <p:nvPr/>
          </p:nvSpPr>
          <p:spPr>
            <a:xfrm>
              <a:off x="8132722" y="185835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898" name="pl4898"/>
            <p:cNvSpPr/>
            <p:nvPr/>
          </p:nvSpPr>
          <p:spPr>
            <a:xfrm>
              <a:off x="8132722" y="166669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899" name="pl4899"/>
            <p:cNvSpPr/>
            <p:nvPr/>
          </p:nvSpPr>
          <p:spPr>
            <a:xfrm>
              <a:off x="8132722" y="180430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900" name="pl4900"/>
            <p:cNvSpPr/>
            <p:nvPr/>
          </p:nvSpPr>
          <p:spPr>
            <a:xfrm>
              <a:off x="8132722"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901" name="pl4901"/>
            <p:cNvSpPr/>
            <p:nvPr/>
          </p:nvSpPr>
          <p:spPr>
            <a:xfrm>
              <a:off x="8132722" y="186818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902" name="pl4902"/>
            <p:cNvSpPr/>
            <p:nvPr/>
          </p:nvSpPr>
          <p:spPr>
            <a:xfrm>
              <a:off x="8132722" y="1833786"/>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903" name="pl4903"/>
            <p:cNvSpPr/>
            <p:nvPr/>
          </p:nvSpPr>
          <p:spPr>
            <a:xfrm>
              <a:off x="8132722" y="176498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904" name="pl4904"/>
            <p:cNvSpPr/>
            <p:nvPr/>
          </p:nvSpPr>
          <p:spPr>
            <a:xfrm>
              <a:off x="8132722" y="182887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905" name="pl4905"/>
            <p:cNvSpPr/>
            <p:nvPr/>
          </p:nvSpPr>
          <p:spPr>
            <a:xfrm>
              <a:off x="8132722" y="1873101"/>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906" name="pl4906"/>
            <p:cNvSpPr/>
            <p:nvPr/>
          </p:nvSpPr>
          <p:spPr>
            <a:xfrm>
              <a:off x="8132722" y="182887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907" name="pl4907"/>
            <p:cNvSpPr/>
            <p:nvPr/>
          </p:nvSpPr>
          <p:spPr>
            <a:xfrm>
              <a:off x="8132722" y="1833786"/>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908" name="pl4908"/>
            <p:cNvSpPr/>
            <p:nvPr/>
          </p:nvSpPr>
          <p:spPr>
            <a:xfrm>
              <a:off x="8132722" y="1809214"/>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909" name="pl4909"/>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10" name="pl4910"/>
            <p:cNvSpPr/>
            <p:nvPr/>
          </p:nvSpPr>
          <p:spPr>
            <a:xfrm>
              <a:off x="8132722" y="178955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4911" name="pl4911"/>
            <p:cNvSpPr/>
            <p:nvPr/>
          </p:nvSpPr>
          <p:spPr>
            <a:xfrm>
              <a:off x="8132722" y="1863272"/>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4912" name="pl4912"/>
            <p:cNvSpPr/>
            <p:nvPr/>
          </p:nvSpPr>
          <p:spPr>
            <a:xfrm>
              <a:off x="8132722" y="186818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4913" name="pl4913"/>
            <p:cNvSpPr/>
            <p:nvPr/>
          </p:nvSpPr>
          <p:spPr>
            <a:xfrm>
              <a:off x="8132722" y="1848529"/>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4914" name="pl4914"/>
            <p:cNvSpPr/>
            <p:nvPr/>
          </p:nvSpPr>
          <p:spPr>
            <a:xfrm>
              <a:off x="8132722" y="1735498"/>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4915" name="pl4915"/>
            <p:cNvSpPr/>
            <p:nvPr/>
          </p:nvSpPr>
          <p:spPr>
            <a:xfrm>
              <a:off x="8132722"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16" name="pl4916"/>
            <p:cNvSpPr/>
            <p:nvPr/>
          </p:nvSpPr>
          <p:spPr>
            <a:xfrm>
              <a:off x="8132722" y="1863272"/>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917" name="pl4917"/>
            <p:cNvSpPr/>
            <p:nvPr/>
          </p:nvSpPr>
          <p:spPr>
            <a:xfrm>
              <a:off x="8132722" y="1873101"/>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918" name="pl4918"/>
            <p:cNvSpPr/>
            <p:nvPr/>
          </p:nvSpPr>
          <p:spPr>
            <a:xfrm>
              <a:off x="8132722" y="178955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4919" name="pl4919"/>
            <p:cNvSpPr/>
            <p:nvPr/>
          </p:nvSpPr>
          <p:spPr>
            <a:xfrm>
              <a:off x="8132722" y="18731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20" name="pl4920"/>
            <p:cNvSpPr/>
            <p:nvPr/>
          </p:nvSpPr>
          <p:spPr>
            <a:xfrm>
              <a:off x="8132722" y="1823957"/>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4921" name="pl4921"/>
            <p:cNvSpPr/>
            <p:nvPr/>
          </p:nvSpPr>
          <p:spPr>
            <a:xfrm>
              <a:off x="8132722" y="175515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4922" name="pl4922"/>
            <p:cNvSpPr/>
            <p:nvPr/>
          </p:nvSpPr>
          <p:spPr>
            <a:xfrm>
              <a:off x="8132722" y="1809214"/>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4923" name="pl4923"/>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24" name="pl4924"/>
            <p:cNvSpPr/>
            <p:nvPr/>
          </p:nvSpPr>
          <p:spPr>
            <a:xfrm>
              <a:off x="8132722" y="184361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4925" name="pl4925"/>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26" name="pl4926"/>
            <p:cNvSpPr/>
            <p:nvPr/>
          </p:nvSpPr>
          <p:spPr>
            <a:xfrm>
              <a:off x="8132722" y="182887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4927" name="pl4927"/>
            <p:cNvSpPr/>
            <p:nvPr/>
          </p:nvSpPr>
          <p:spPr>
            <a:xfrm>
              <a:off x="8132722" y="1799385"/>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4928" name="pl4928"/>
            <p:cNvSpPr/>
            <p:nvPr/>
          </p:nvSpPr>
          <p:spPr>
            <a:xfrm>
              <a:off x="8132722" y="176498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4929" name="pl4929"/>
            <p:cNvSpPr/>
            <p:nvPr/>
          </p:nvSpPr>
          <p:spPr>
            <a:xfrm>
              <a:off x="8132722" y="185344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4930" name="pl4930"/>
            <p:cNvSpPr/>
            <p:nvPr/>
          </p:nvSpPr>
          <p:spPr>
            <a:xfrm>
              <a:off x="8132722" y="176498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4931" name="pl4931"/>
            <p:cNvSpPr/>
            <p:nvPr/>
          </p:nvSpPr>
          <p:spPr>
            <a:xfrm>
              <a:off x="8132722" y="185344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4932" name="pl4932"/>
            <p:cNvSpPr/>
            <p:nvPr/>
          </p:nvSpPr>
          <p:spPr>
            <a:xfrm>
              <a:off x="8132722" y="1710926"/>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4933" name="pl4933"/>
            <p:cNvSpPr/>
            <p:nvPr/>
          </p:nvSpPr>
          <p:spPr>
            <a:xfrm>
              <a:off x="8132722" y="185344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4934" name="pl4934"/>
            <p:cNvSpPr/>
            <p:nvPr/>
          </p:nvSpPr>
          <p:spPr>
            <a:xfrm>
              <a:off x="8132722" y="185344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935" name="pl4935"/>
            <p:cNvSpPr/>
            <p:nvPr/>
          </p:nvSpPr>
          <p:spPr>
            <a:xfrm>
              <a:off x="8132722" y="185835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4936" name="pl4936"/>
            <p:cNvSpPr/>
            <p:nvPr/>
          </p:nvSpPr>
          <p:spPr>
            <a:xfrm>
              <a:off x="8132722" y="180430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4937" name="pl4937"/>
            <p:cNvSpPr/>
            <p:nvPr/>
          </p:nvSpPr>
          <p:spPr>
            <a:xfrm>
              <a:off x="8132722" y="185835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38" name="pl4938"/>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39" name="pl4939"/>
            <p:cNvSpPr/>
            <p:nvPr/>
          </p:nvSpPr>
          <p:spPr>
            <a:xfrm>
              <a:off x="8132722" y="186818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40" name="pl4940"/>
            <p:cNvSpPr/>
            <p:nvPr/>
          </p:nvSpPr>
          <p:spPr>
            <a:xfrm>
              <a:off x="8132722" y="1873101"/>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941" name="pl4941"/>
            <p:cNvSpPr/>
            <p:nvPr/>
          </p:nvSpPr>
          <p:spPr>
            <a:xfrm>
              <a:off x="8132722" y="186818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4942" name="pl4942"/>
            <p:cNvSpPr/>
            <p:nvPr/>
          </p:nvSpPr>
          <p:spPr>
            <a:xfrm>
              <a:off x="8132722" y="182887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4943" name="pl4943"/>
            <p:cNvSpPr/>
            <p:nvPr/>
          </p:nvSpPr>
          <p:spPr>
            <a:xfrm>
              <a:off x="8132722" y="177972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4944" name="pl4944"/>
            <p:cNvSpPr/>
            <p:nvPr/>
          </p:nvSpPr>
          <p:spPr>
            <a:xfrm>
              <a:off x="8132722" y="1735498"/>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4945" name="pl4945"/>
            <p:cNvSpPr/>
            <p:nvPr/>
          </p:nvSpPr>
          <p:spPr>
            <a:xfrm>
              <a:off x="8132722" y="185835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4946" name="pl4946"/>
            <p:cNvSpPr/>
            <p:nvPr/>
          </p:nvSpPr>
          <p:spPr>
            <a:xfrm>
              <a:off x="8132722"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40651" cap="flat">
              <a:solidFill>
                <a:srgbClr val="000000">
                  <a:alpha val="100000"/>
                </a:srgbClr>
              </a:solidFill>
              <a:prstDash val="solid"/>
              <a:round/>
            </a:ln>
          </p:spPr>
          <p:txBody>
            <a:bodyPr/>
            <a:lstStyle/>
            <a:p/>
          </p:txBody>
        </p:sp>
        <p:sp>
          <p:nvSpPr>
            <p:cNvPr id="4947" name="pl4947"/>
            <p:cNvSpPr/>
            <p:nvPr/>
          </p:nvSpPr>
          <p:spPr>
            <a:xfrm>
              <a:off x="8132722" y="1838700"/>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7CAE00">
                  <a:alpha val="100000"/>
                </a:srgbClr>
              </a:solidFill>
              <a:prstDash val="solid"/>
              <a:round/>
            </a:ln>
          </p:spPr>
          <p:txBody>
            <a:bodyPr/>
            <a:lstStyle/>
            <a:p/>
          </p:txBody>
        </p:sp>
        <p:sp>
          <p:nvSpPr>
            <p:cNvPr id="4948" name="pl4948"/>
            <p:cNvSpPr/>
            <p:nvPr/>
          </p:nvSpPr>
          <p:spPr>
            <a:xfrm>
              <a:off x="8087880"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949" name="tx4949"/>
            <p:cNvSpPr/>
            <p:nvPr/>
          </p:nvSpPr>
          <p:spPr>
            <a:xfrm>
              <a:off x="8102578" y="170982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950" name="tx4950"/>
            <p:cNvSpPr/>
            <p:nvPr/>
          </p:nvSpPr>
          <p:spPr>
            <a:xfrm>
              <a:off x="8281947"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51" name="tx4951"/>
            <p:cNvSpPr/>
            <p:nvPr/>
          </p:nvSpPr>
          <p:spPr>
            <a:xfrm>
              <a:off x="8461316" y="169022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952" name="tx4952"/>
            <p:cNvSpPr/>
            <p:nvPr/>
          </p:nvSpPr>
          <p:spPr>
            <a:xfrm>
              <a:off x="8640685" y="16741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953" name="tx4953"/>
            <p:cNvSpPr/>
            <p:nvPr/>
          </p:nvSpPr>
          <p:spPr>
            <a:xfrm>
              <a:off x="8820054" y="169022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954" name="tx4954"/>
            <p:cNvSpPr/>
            <p:nvPr/>
          </p:nvSpPr>
          <p:spPr>
            <a:xfrm>
              <a:off x="8999423" y="169022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955" name="rc4955"/>
            <p:cNvSpPr/>
            <p:nvPr/>
          </p:nvSpPr>
          <p:spPr>
            <a:xfrm>
              <a:off x="8087880" y="2179176"/>
              <a:ext cx="986530" cy="367596"/>
            </a:xfrm>
            <a:prstGeom prst="rect">
              <a:avLst/>
            </a:prstGeom>
            <a:solidFill>
              <a:srgbClr val="EBEBEB">
                <a:alpha val="100000"/>
              </a:srgbClr>
            </a:solidFill>
          </p:spPr>
          <p:txBody>
            <a:bodyPr/>
            <a:lstStyle/>
            <a:p/>
          </p:txBody>
        </p:sp>
        <p:sp>
          <p:nvSpPr>
            <p:cNvPr id="4956" name="pl4956"/>
            <p:cNvSpPr/>
            <p:nvPr/>
          </p:nvSpPr>
          <p:spPr>
            <a:xfrm>
              <a:off x="8087880" y="246863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57" name="pl4957"/>
            <p:cNvSpPr/>
            <p:nvPr/>
          </p:nvSpPr>
          <p:spPr>
            <a:xfrm>
              <a:off x="8087880" y="23457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58" name="pl4958"/>
            <p:cNvSpPr/>
            <p:nvPr/>
          </p:nvSpPr>
          <p:spPr>
            <a:xfrm>
              <a:off x="8087880" y="222291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59" name="pl4959"/>
            <p:cNvSpPr/>
            <p:nvPr/>
          </p:nvSpPr>
          <p:spPr>
            <a:xfrm>
              <a:off x="822240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0" name="pl4960"/>
            <p:cNvSpPr/>
            <p:nvPr/>
          </p:nvSpPr>
          <p:spPr>
            <a:xfrm>
              <a:off x="84017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1" name="pl4961"/>
            <p:cNvSpPr/>
            <p:nvPr/>
          </p:nvSpPr>
          <p:spPr>
            <a:xfrm>
              <a:off x="85811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2" name="pl4962"/>
            <p:cNvSpPr/>
            <p:nvPr/>
          </p:nvSpPr>
          <p:spPr>
            <a:xfrm>
              <a:off x="876051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3" name="pl4963"/>
            <p:cNvSpPr/>
            <p:nvPr/>
          </p:nvSpPr>
          <p:spPr>
            <a:xfrm>
              <a:off x="893988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4" name="pl4964"/>
            <p:cNvSpPr/>
            <p:nvPr/>
          </p:nvSpPr>
          <p:spPr>
            <a:xfrm>
              <a:off x="8087880"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65" name="pl4965"/>
            <p:cNvSpPr/>
            <p:nvPr/>
          </p:nvSpPr>
          <p:spPr>
            <a:xfrm>
              <a:off x="8087880" y="24072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66" name="pl4966"/>
            <p:cNvSpPr/>
            <p:nvPr/>
          </p:nvSpPr>
          <p:spPr>
            <a:xfrm>
              <a:off x="8087880" y="228434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67" name="pl4967"/>
            <p:cNvSpPr/>
            <p:nvPr/>
          </p:nvSpPr>
          <p:spPr>
            <a:xfrm>
              <a:off x="81327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8" name="pl4968"/>
            <p:cNvSpPr/>
            <p:nvPr/>
          </p:nvSpPr>
          <p:spPr>
            <a:xfrm>
              <a:off x="831209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9" name="pl4969"/>
            <p:cNvSpPr/>
            <p:nvPr/>
          </p:nvSpPr>
          <p:spPr>
            <a:xfrm>
              <a:off x="849146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0" name="pl4970"/>
            <p:cNvSpPr/>
            <p:nvPr/>
          </p:nvSpPr>
          <p:spPr>
            <a:xfrm>
              <a:off x="867083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1" name="pl4971"/>
            <p:cNvSpPr/>
            <p:nvPr/>
          </p:nvSpPr>
          <p:spPr>
            <a:xfrm>
              <a:off x="885019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2" name="pl4972"/>
            <p:cNvSpPr/>
            <p:nvPr/>
          </p:nvSpPr>
          <p:spPr>
            <a:xfrm>
              <a:off x="902956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3" name="pl4973"/>
            <p:cNvSpPr/>
            <p:nvPr/>
          </p:nvSpPr>
          <p:spPr>
            <a:xfrm>
              <a:off x="8132722"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4974" name="pl4974"/>
            <p:cNvSpPr/>
            <p:nvPr/>
          </p:nvSpPr>
          <p:spPr>
            <a:xfrm>
              <a:off x="8132722"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40651" cap="flat">
              <a:solidFill>
                <a:srgbClr val="BEBEBE">
                  <a:alpha val="69803"/>
                </a:srgbClr>
              </a:solidFill>
              <a:prstDash val="solid"/>
              <a:round/>
            </a:ln>
          </p:spPr>
          <p:txBody>
            <a:bodyPr/>
            <a:lstStyle/>
            <a:p/>
          </p:txBody>
        </p:sp>
        <p:sp>
          <p:nvSpPr>
            <p:cNvPr id="4975" name="pl4975"/>
            <p:cNvSpPr/>
            <p:nvPr/>
          </p:nvSpPr>
          <p:spPr>
            <a:xfrm>
              <a:off x="8132722" y="2525149"/>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4976" name="pl4976"/>
            <p:cNvSpPr/>
            <p:nvPr/>
          </p:nvSpPr>
          <p:spPr>
            <a:xfrm>
              <a:off x="8132722" y="2456348"/>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4977" name="pl4977"/>
            <p:cNvSpPr/>
            <p:nvPr/>
          </p:nvSpPr>
          <p:spPr>
            <a:xfrm>
              <a:off x="8132722" y="2461262"/>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4978" name="pl4978"/>
            <p:cNvSpPr/>
            <p:nvPr/>
          </p:nvSpPr>
          <p:spPr>
            <a:xfrm>
              <a:off x="8132722"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979" name="pl4979"/>
            <p:cNvSpPr/>
            <p:nvPr/>
          </p:nvSpPr>
          <p:spPr>
            <a:xfrm>
              <a:off x="8132722" y="2490749"/>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4980" name="pl4980"/>
            <p:cNvSpPr/>
            <p:nvPr/>
          </p:nvSpPr>
          <p:spPr>
            <a:xfrm>
              <a:off x="8132722" y="2441605"/>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4981" name="pl4981"/>
            <p:cNvSpPr/>
            <p:nvPr/>
          </p:nvSpPr>
          <p:spPr>
            <a:xfrm>
              <a:off x="8132722" y="2471091"/>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4982" name="pl4982"/>
            <p:cNvSpPr/>
            <p:nvPr/>
          </p:nvSpPr>
          <p:spPr>
            <a:xfrm>
              <a:off x="8132722" y="2471091"/>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4983" name="pl4983"/>
            <p:cNvSpPr/>
            <p:nvPr/>
          </p:nvSpPr>
          <p:spPr>
            <a:xfrm>
              <a:off x="8132722"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984" name="pl4984"/>
            <p:cNvSpPr/>
            <p:nvPr/>
          </p:nvSpPr>
          <p:spPr>
            <a:xfrm>
              <a:off x="8132722" y="2525149"/>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4985" name="pl4985"/>
            <p:cNvSpPr/>
            <p:nvPr/>
          </p:nvSpPr>
          <p:spPr>
            <a:xfrm>
              <a:off x="8132722" y="2510406"/>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4986" name="pl4986"/>
            <p:cNvSpPr/>
            <p:nvPr/>
          </p:nvSpPr>
          <p:spPr>
            <a:xfrm>
              <a:off x="8132722" y="2426861"/>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4987" name="pl4987"/>
            <p:cNvSpPr/>
            <p:nvPr/>
          </p:nvSpPr>
          <p:spPr>
            <a:xfrm>
              <a:off x="8132722" y="2510406"/>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4988" name="pl4988"/>
            <p:cNvSpPr/>
            <p:nvPr/>
          </p:nvSpPr>
          <p:spPr>
            <a:xfrm>
              <a:off x="8132722" y="2318745"/>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4989" name="pl4989"/>
            <p:cNvSpPr/>
            <p:nvPr/>
          </p:nvSpPr>
          <p:spPr>
            <a:xfrm>
              <a:off x="8132722" y="2456348"/>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4990" name="pl4990"/>
            <p:cNvSpPr/>
            <p:nvPr/>
          </p:nvSpPr>
          <p:spPr>
            <a:xfrm>
              <a:off x="8132722" y="2490749"/>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4991" name="pl4991"/>
            <p:cNvSpPr/>
            <p:nvPr/>
          </p:nvSpPr>
          <p:spPr>
            <a:xfrm>
              <a:off x="8132722" y="2520235"/>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4992" name="pl4992"/>
            <p:cNvSpPr/>
            <p:nvPr/>
          </p:nvSpPr>
          <p:spPr>
            <a:xfrm>
              <a:off x="8132722" y="2485834"/>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4993" name="pl4993"/>
            <p:cNvSpPr/>
            <p:nvPr/>
          </p:nvSpPr>
          <p:spPr>
            <a:xfrm>
              <a:off x="8132722" y="2417033"/>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4994" name="pl4994"/>
            <p:cNvSpPr/>
            <p:nvPr/>
          </p:nvSpPr>
          <p:spPr>
            <a:xfrm>
              <a:off x="8132722" y="2480920"/>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4995" name="pl4995"/>
            <p:cNvSpPr/>
            <p:nvPr/>
          </p:nvSpPr>
          <p:spPr>
            <a:xfrm>
              <a:off x="8132722" y="2525149"/>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4996" name="pl4996"/>
            <p:cNvSpPr/>
            <p:nvPr/>
          </p:nvSpPr>
          <p:spPr>
            <a:xfrm>
              <a:off x="8132722" y="2480920"/>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4997" name="pl4997"/>
            <p:cNvSpPr/>
            <p:nvPr/>
          </p:nvSpPr>
          <p:spPr>
            <a:xfrm>
              <a:off x="8132722" y="2485834"/>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4998" name="pl4998"/>
            <p:cNvSpPr/>
            <p:nvPr/>
          </p:nvSpPr>
          <p:spPr>
            <a:xfrm>
              <a:off x="8132722"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4999" name="pl4999"/>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00" name="pl5000"/>
            <p:cNvSpPr/>
            <p:nvPr/>
          </p:nvSpPr>
          <p:spPr>
            <a:xfrm>
              <a:off x="8132722" y="2441605"/>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5001" name="pl5001"/>
            <p:cNvSpPr/>
            <p:nvPr/>
          </p:nvSpPr>
          <p:spPr>
            <a:xfrm>
              <a:off x="8132722" y="2515321"/>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5002" name="pl5002"/>
            <p:cNvSpPr/>
            <p:nvPr/>
          </p:nvSpPr>
          <p:spPr>
            <a:xfrm>
              <a:off x="8132722" y="2520235"/>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5003" name="pl5003"/>
            <p:cNvSpPr/>
            <p:nvPr/>
          </p:nvSpPr>
          <p:spPr>
            <a:xfrm>
              <a:off x="8132722" y="2500577"/>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5004" name="pl5004"/>
            <p:cNvSpPr/>
            <p:nvPr/>
          </p:nvSpPr>
          <p:spPr>
            <a:xfrm>
              <a:off x="8132722" y="2387546"/>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5005" name="pl5005"/>
            <p:cNvSpPr/>
            <p:nvPr/>
          </p:nvSpPr>
          <p:spPr>
            <a:xfrm>
              <a:off x="8132722"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06" name="pl5006"/>
            <p:cNvSpPr/>
            <p:nvPr/>
          </p:nvSpPr>
          <p:spPr>
            <a:xfrm>
              <a:off x="8132722" y="2515321"/>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007" name="pl5007"/>
            <p:cNvSpPr/>
            <p:nvPr/>
          </p:nvSpPr>
          <p:spPr>
            <a:xfrm>
              <a:off x="8132722" y="2525149"/>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008" name="pl5008"/>
            <p:cNvSpPr/>
            <p:nvPr/>
          </p:nvSpPr>
          <p:spPr>
            <a:xfrm>
              <a:off x="8132722" y="2441605"/>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5009" name="pl5009"/>
            <p:cNvSpPr/>
            <p:nvPr/>
          </p:nvSpPr>
          <p:spPr>
            <a:xfrm>
              <a:off x="8132722" y="25251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0" name="pl5010"/>
            <p:cNvSpPr/>
            <p:nvPr/>
          </p:nvSpPr>
          <p:spPr>
            <a:xfrm>
              <a:off x="8132722" y="2476005"/>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5011" name="pl5011"/>
            <p:cNvSpPr/>
            <p:nvPr/>
          </p:nvSpPr>
          <p:spPr>
            <a:xfrm>
              <a:off x="8132722" y="2407204"/>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5012" name="pl5012"/>
            <p:cNvSpPr/>
            <p:nvPr/>
          </p:nvSpPr>
          <p:spPr>
            <a:xfrm>
              <a:off x="8132722" y="2461262"/>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5013" name="pl5013"/>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4" name="pl5014"/>
            <p:cNvSpPr/>
            <p:nvPr/>
          </p:nvSpPr>
          <p:spPr>
            <a:xfrm>
              <a:off x="8132722" y="2495663"/>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5015" name="pl5015"/>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6" name="pl5016"/>
            <p:cNvSpPr/>
            <p:nvPr/>
          </p:nvSpPr>
          <p:spPr>
            <a:xfrm>
              <a:off x="8132722" y="2480920"/>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5017" name="pl5017"/>
            <p:cNvSpPr/>
            <p:nvPr/>
          </p:nvSpPr>
          <p:spPr>
            <a:xfrm>
              <a:off x="8132722" y="2451433"/>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5018" name="pl5018"/>
            <p:cNvSpPr/>
            <p:nvPr/>
          </p:nvSpPr>
          <p:spPr>
            <a:xfrm>
              <a:off x="8132722" y="2417033"/>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5019" name="pl5019"/>
            <p:cNvSpPr/>
            <p:nvPr/>
          </p:nvSpPr>
          <p:spPr>
            <a:xfrm>
              <a:off x="8132722" y="2505492"/>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5020" name="pl5020"/>
            <p:cNvSpPr/>
            <p:nvPr/>
          </p:nvSpPr>
          <p:spPr>
            <a:xfrm>
              <a:off x="8132722" y="2417033"/>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5021" name="pl5021"/>
            <p:cNvSpPr/>
            <p:nvPr/>
          </p:nvSpPr>
          <p:spPr>
            <a:xfrm>
              <a:off x="8132722" y="2505492"/>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5022" name="pl5022"/>
            <p:cNvSpPr/>
            <p:nvPr/>
          </p:nvSpPr>
          <p:spPr>
            <a:xfrm>
              <a:off x="8132722" y="2362974"/>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5023" name="pl5023"/>
            <p:cNvSpPr/>
            <p:nvPr/>
          </p:nvSpPr>
          <p:spPr>
            <a:xfrm>
              <a:off x="8132722" y="2505492"/>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5024" name="pl5024"/>
            <p:cNvSpPr/>
            <p:nvPr/>
          </p:nvSpPr>
          <p:spPr>
            <a:xfrm>
              <a:off x="8132722" y="2505492"/>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025" name="pl5025"/>
            <p:cNvSpPr/>
            <p:nvPr/>
          </p:nvSpPr>
          <p:spPr>
            <a:xfrm>
              <a:off x="8132722" y="2510406"/>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5026" name="pl5026"/>
            <p:cNvSpPr/>
            <p:nvPr/>
          </p:nvSpPr>
          <p:spPr>
            <a:xfrm>
              <a:off x="8132722" y="2456348"/>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5027" name="pl5027"/>
            <p:cNvSpPr/>
            <p:nvPr/>
          </p:nvSpPr>
          <p:spPr>
            <a:xfrm>
              <a:off x="8132722" y="2510406"/>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28" name="pl5028"/>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29" name="pl5029"/>
            <p:cNvSpPr/>
            <p:nvPr/>
          </p:nvSpPr>
          <p:spPr>
            <a:xfrm>
              <a:off x="8132722" y="2520235"/>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30" name="pl5030"/>
            <p:cNvSpPr/>
            <p:nvPr/>
          </p:nvSpPr>
          <p:spPr>
            <a:xfrm>
              <a:off x="8132722" y="2525149"/>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031" name="pl5031"/>
            <p:cNvSpPr/>
            <p:nvPr/>
          </p:nvSpPr>
          <p:spPr>
            <a:xfrm>
              <a:off x="8132722" y="2520235"/>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032" name="pl5032"/>
            <p:cNvSpPr/>
            <p:nvPr/>
          </p:nvSpPr>
          <p:spPr>
            <a:xfrm>
              <a:off x="8132722" y="2480920"/>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5033" name="pl5033"/>
            <p:cNvSpPr/>
            <p:nvPr/>
          </p:nvSpPr>
          <p:spPr>
            <a:xfrm>
              <a:off x="8132722" y="2431776"/>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5034" name="pl5034"/>
            <p:cNvSpPr/>
            <p:nvPr/>
          </p:nvSpPr>
          <p:spPr>
            <a:xfrm>
              <a:off x="8132722" y="2387546"/>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5035" name="pl5035"/>
            <p:cNvSpPr/>
            <p:nvPr/>
          </p:nvSpPr>
          <p:spPr>
            <a:xfrm>
              <a:off x="8132722" y="2510406"/>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5036" name="pl5036"/>
            <p:cNvSpPr/>
            <p:nvPr/>
          </p:nvSpPr>
          <p:spPr>
            <a:xfrm>
              <a:off x="8132722"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40651" cap="flat">
              <a:solidFill>
                <a:srgbClr val="000000">
                  <a:alpha val="100000"/>
                </a:srgbClr>
              </a:solidFill>
              <a:prstDash val="solid"/>
              <a:round/>
            </a:ln>
          </p:spPr>
          <p:txBody>
            <a:bodyPr/>
            <a:lstStyle/>
            <a:p/>
          </p:txBody>
        </p:sp>
        <p:sp>
          <p:nvSpPr>
            <p:cNvPr id="5037" name="pl5037"/>
            <p:cNvSpPr/>
            <p:nvPr/>
          </p:nvSpPr>
          <p:spPr>
            <a:xfrm>
              <a:off x="8132722" y="2461262"/>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00BE6F">
                  <a:alpha val="100000"/>
                </a:srgbClr>
              </a:solidFill>
              <a:prstDash val="solid"/>
              <a:round/>
            </a:ln>
          </p:spPr>
          <p:txBody>
            <a:bodyPr/>
            <a:lstStyle/>
            <a:p/>
          </p:txBody>
        </p:sp>
        <p:sp>
          <p:nvSpPr>
            <p:cNvPr id="5038" name="pl5038"/>
            <p:cNvSpPr/>
            <p:nvPr/>
          </p:nvSpPr>
          <p:spPr>
            <a:xfrm>
              <a:off x="8087880"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039" name="tx5039"/>
            <p:cNvSpPr/>
            <p:nvPr/>
          </p:nvSpPr>
          <p:spPr>
            <a:xfrm>
              <a:off x="8072433" y="231632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040" name="tx5040"/>
            <p:cNvSpPr/>
            <p:nvPr/>
          </p:nvSpPr>
          <p:spPr>
            <a:xfrm>
              <a:off x="8281947" y="23261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041" name="tx5041"/>
            <p:cNvSpPr/>
            <p:nvPr/>
          </p:nvSpPr>
          <p:spPr>
            <a:xfrm>
              <a:off x="8461316" y="232123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042" name="tx5042"/>
            <p:cNvSpPr/>
            <p:nvPr/>
          </p:nvSpPr>
          <p:spPr>
            <a:xfrm>
              <a:off x="8610540" y="23078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5043" name="tx5043"/>
            <p:cNvSpPr/>
            <p:nvPr/>
          </p:nvSpPr>
          <p:spPr>
            <a:xfrm>
              <a:off x="8789909" y="229798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5044" name="tx5044"/>
            <p:cNvSpPr/>
            <p:nvPr/>
          </p:nvSpPr>
          <p:spPr>
            <a:xfrm>
              <a:off x="8969278" y="23078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5045" name="rc5045"/>
            <p:cNvSpPr/>
            <p:nvPr/>
          </p:nvSpPr>
          <p:spPr>
            <a:xfrm>
              <a:off x="8087880" y="2831224"/>
              <a:ext cx="986530" cy="367596"/>
            </a:xfrm>
            <a:prstGeom prst="rect">
              <a:avLst/>
            </a:prstGeom>
            <a:solidFill>
              <a:srgbClr val="EBEBEB">
                <a:alpha val="100000"/>
              </a:srgbClr>
            </a:solidFill>
          </p:spPr>
          <p:txBody>
            <a:bodyPr/>
            <a:lstStyle/>
            <a:p/>
          </p:txBody>
        </p:sp>
        <p:sp>
          <p:nvSpPr>
            <p:cNvPr id="5046" name="pl5046"/>
            <p:cNvSpPr/>
            <p:nvPr/>
          </p:nvSpPr>
          <p:spPr>
            <a:xfrm>
              <a:off x="8087880" y="31206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47" name="pl5047"/>
            <p:cNvSpPr/>
            <p:nvPr/>
          </p:nvSpPr>
          <p:spPr>
            <a:xfrm>
              <a:off x="8087880" y="29978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48" name="pl5048"/>
            <p:cNvSpPr/>
            <p:nvPr/>
          </p:nvSpPr>
          <p:spPr>
            <a:xfrm>
              <a:off x="8087880" y="287496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49" name="pl5049"/>
            <p:cNvSpPr/>
            <p:nvPr/>
          </p:nvSpPr>
          <p:spPr>
            <a:xfrm>
              <a:off x="822240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0" name="pl5050"/>
            <p:cNvSpPr/>
            <p:nvPr/>
          </p:nvSpPr>
          <p:spPr>
            <a:xfrm>
              <a:off x="84017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1" name="pl5051"/>
            <p:cNvSpPr/>
            <p:nvPr/>
          </p:nvSpPr>
          <p:spPr>
            <a:xfrm>
              <a:off x="85811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2" name="pl5052"/>
            <p:cNvSpPr/>
            <p:nvPr/>
          </p:nvSpPr>
          <p:spPr>
            <a:xfrm>
              <a:off x="876051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3" name="pl5053"/>
            <p:cNvSpPr/>
            <p:nvPr/>
          </p:nvSpPr>
          <p:spPr>
            <a:xfrm>
              <a:off x="893988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4" name="pl5054"/>
            <p:cNvSpPr/>
            <p:nvPr/>
          </p:nvSpPr>
          <p:spPr>
            <a:xfrm>
              <a:off x="8087880"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55" name="pl5055"/>
            <p:cNvSpPr/>
            <p:nvPr/>
          </p:nvSpPr>
          <p:spPr>
            <a:xfrm>
              <a:off x="8087880" y="3059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56" name="pl5056"/>
            <p:cNvSpPr/>
            <p:nvPr/>
          </p:nvSpPr>
          <p:spPr>
            <a:xfrm>
              <a:off x="8087880" y="293639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57" name="pl5057"/>
            <p:cNvSpPr/>
            <p:nvPr/>
          </p:nvSpPr>
          <p:spPr>
            <a:xfrm>
              <a:off x="81327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8" name="pl5058"/>
            <p:cNvSpPr/>
            <p:nvPr/>
          </p:nvSpPr>
          <p:spPr>
            <a:xfrm>
              <a:off x="831209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9" name="pl5059"/>
            <p:cNvSpPr/>
            <p:nvPr/>
          </p:nvSpPr>
          <p:spPr>
            <a:xfrm>
              <a:off x="849146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0" name="pl5060"/>
            <p:cNvSpPr/>
            <p:nvPr/>
          </p:nvSpPr>
          <p:spPr>
            <a:xfrm>
              <a:off x="867083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1" name="pl5061"/>
            <p:cNvSpPr/>
            <p:nvPr/>
          </p:nvSpPr>
          <p:spPr>
            <a:xfrm>
              <a:off x="885019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2" name="pl5062"/>
            <p:cNvSpPr/>
            <p:nvPr/>
          </p:nvSpPr>
          <p:spPr>
            <a:xfrm>
              <a:off x="902956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3" name="pl5063"/>
            <p:cNvSpPr/>
            <p:nvPr/>
          </p:nvSpPr>
          <p:spPr>
            <a:xfrm>
              <a:off x="8132722"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5064" name="pl5064"/>
            <p:cNvSpPr/>
            <p:nvPr/>
          </p:nvSpPr>
          <p:spPr>
            <a:xfrm>
              <a:off x="8132722"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40651" cap="flat">
              <a:solidFill>
                <a:srgbClr val="BEBEBE">
                  <a:alpha val="69803"/>
                </a:srgbClr>
              </a:solidFill>
              <a:prstDash val="solid"/>
              <a:round/>
            </a:ln>
          </p:spPr>
          <p:txBody>
            <a:bodyPr/>
            <a:lstStyle/>
            <a:p/>
          </p:txBody>
        </p:sp>
        <p:sp>
          <p:nvSpPr>
            <p:cNvPr id="5065" name="pl5065"/>
            <p:cNvSpPr/>
            <p:nvPr/>
          </p:nvSpPr>
          <p:spPr>
            <a:xfrm>
              <a:off x="8132722" y="3177197"/>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5066" name="pl5066"/>
            <p:cNvSpPr/>
            <p:nvPr/>
          </p:nvSpPr>
          <p:spPr>
            <a:xfrm>
              <a:off x="8132722" y="3108396"/>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5067" name="pl5067"/>
            <p:cNvSpPr/>
            <p:nvPr/>
          </p:nvSpPr>
          <p:spPr>
            <a:xfrm>
              <a:off x="8132722" y="3113310"/>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5068" name="pl5068"/>
            <p:cNvSpPr/>
            <p:nvPr/>
          </p:nvSpPr>
          <p:spPr>
            <a:xfrm>
              <a:off x="8132722"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069" name="pl5069"/>
            <p:cNvSpPr/>
            <p:nvPr/>
          </p:nvSpPr>
          <p:spPr>
            <a:xfrm>
              <a:off x="8132722" y="3142797"/>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5070" name="pl5070"/>
            <p:cNvSpPr/>
            <p:nvPr/>
          </p:nvSpPr>
          <p:spPr>
            <a:xfrm>
              <a:off x="8132722" y="3093653"/>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5071" name="pl5071"/>
            <p:cNvSpPr/>
            <p:nvPr/>
          </p:nvSpPr>
          <p:spPr>
            <a:xfrm>
              <a:off x="8132722" y="3123139"/>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5072" name="pl5072"/>
            <p:cNvSpPr/>
            <p:nvPr/>
          </p:nvSpPr>
          <p:spPr>
            <a:xfrm>
              <a:off x="8132722" y="3123139"/>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5073" name="pl5073"/>
            <p:cNvSpPr/>
            <p:nvPr/>
          </p:nvSpPr>
          <p:spPr>
            <a:xfrm>
              <a:off x="8132722"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074" name="pl5074"/>
            <p:cNvSpPr/>
            <p:nvPr/>
          </p:nvSpPr>
          <p:spPr>
            <a:xfrm>
              <a:off x="8132722" y="3177197"/>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5075" name="pl5075"/>
            <p:cNvSpPr/>
            <p:nvPr/>
          </p:nvSpPr>
          <p:spPr>
            <a:xfrm>
              <a:off x="8132722" y="3162454"/>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5076" name="pl5076"/>
            <p:cNvSpPr/>
            <p:nvPr/>
          </p:nvSpPr>
          <p:spPr>
            <a:xfrm>
              <a:off x="8132722" y="3078909"/>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5077" name="pl5077"/>
            <p:cNvSpPr/>
            <p:nvPr/>
          </p:nvSpPr>
          <p:spPr>
            <a:xfrm>
              <a:off x="8132722" y="3162454"/>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5078" name="pl5078"/>
            <p:cNvSpPr/>
            <p:nvPr/>
          </p:nvSpPr>
          <p:spPr>
            <a:xfrm>
              <a:off x="8132722" y="2970793"/>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5079" name="pl5079"/>
            <p:cNvSpPr/>
            <p:nvPr/>
          </p:nvSpPr>
          <p:spPr>
            <a:xfrm>
              <a:off x="8132722" y="3108396"/>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5080" name="pl5080"/>
            <p:cNvSpPr/>
            <p:nvPr/>
          </p:nvSpPr>
          <p:spPr>
            <a:xfrm>
              <a:off x="8132722" y="3142797"/>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081" name="pl5081"/>
            <p:cNvSpPr/>
            <p:nvPr/>
          </p:nvSpPr>
          <p:spPr>
            <a:xfrm>
              <a:off x="8132722" y="3172283"/>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5082" name="pl5082"/>
            <p:cNvSpPr/>
            <p:nvPr/>
          </p:nvSpPr>
          <p:spPr>
            <a:xfrm>
              <a:off x="8132722" y="3137882"/>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5083" name="pl5083"/>
            <p:cNvSpPr/>
            <p:nvPr/>
          </p:nvSpPr>
          <p:spPr>
            <a:xfrm>
              <a:off x="8132722" y="3069081"/>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5084" name="pl5084"/>
            <p:cNvSpPr/>
            <p:nvPr/>
          </p:nvSpPr>
          <p:spPr>
            <a:xfrm>
              <a:off x="8132722" y="3132968"/>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5085" name="pl5085"/>
            <p:cNvSpPr/>
            <p:nvPr/>
          </p:nvSpPr>
          <p:spPr>
            <a:xfrm>
              <a:off x="8132722" y="3177197"/>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086" name="pl5086"/>
            <p:cNvSpPr/>
            <p:nvPr/>
          </p:nvSpPr>
          <p:spPr>
            <a:xfrm>
              <a:off x="8132722" y="3132968"/>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5087" name="pl5087"/>
            <p:cNvSpPr/>
            <p:nvPr/>
          </p:nvSpPr>
          <p:spPr>
            <a:xfrm>
              <a:off x="8132722" y="3137882"/>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5088" name="pl5088"/>
            <p:cNvSpPr/>
            <p:nvPr/>
          </p:nvSpPr>
          <p:spPr>
            <a:xfrm>
              <a:off x="8132722" y="3113310"/>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5089" name="pl5089"/>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90" name="pl5090"/>
            <p:cNvSpPr/>
            <p:nvPr/>
          </p:nvSpPr>
          <p:spPr>
            <a:xfrm>
              <a:off x="8132722" y="3093653"/>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5091" name="pl5091"/>
            <p:cNvSpPr/>
            <p:nvPr/>
          </p:nvSpPr>
          <p:spPr>
            <a:xfrm>
              <a:off x="8132722" y="3167369"/>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5092" name="pl5092"/>
            <p:cNvSpPr/>
            <p:nvPr/>
          </p:nvSpPr>
          <p:spPr>
            <a:xfrm>
              <a:off x="8132722" y="3172283"/>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5093" name="pl5093"/>
            <p:cNvSpPr/>
            <p:nvPr/>
          </p:nvSpPr>
          <p:spPr>
            <a:xfrm>
              <a:off x="8132722" y="3152625"/>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5094" name="pl5094"/>
            <p:cNvSpPr/>
            <p:nvPr/>
          </p:nvSpPr>
          <p:spPr>
            <a:xfrm>
              <a:off x="8132722" y="3039594"/>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5095" name="pl5095"/>
            <p:cNvSpPr/>
            <p:nvPr/>
          </p:nvSpPr>
          <p:spPr>
            <a:xfrm>
              <a:off x="8132722"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96" name="pl5096"/>
            <p:cNvSpPr/>
            <p:nvPr/>
          </p:nvSpPr>
          <p:spPr>
            <a:xfrm>
              <a:off x="8132722"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097" name="pl5097"/>
            <p:cNvSpPr/>
            <p:nvPr/>
          </p:nvSpPr>
          <p:spPr>
            <a:xfrm>
              <a:off x="8132722" y="3177197"/>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098" name="pl5098"/>
            <p:cNvSpPr/>
            <p:nvPr/>
          </p:nvSpPr>
          <p:spPr>
            <a:xfrm>
              <a:off x="8132722" y="3093653"/>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5099" name="pl5099"/>
            <p:cNvSpPr/>
            <p:nvPr/>
          </p:nvSpPr>
          <p:spPr>
            <a:xfrm>
              <a:off x="8132722" y="31771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0" name="pl5100"/>
            <p:cNvSpPr/>
            <p:nvPr/>
          </p:nvSpPr>
          <p:spPr>
            <a:xfrm>
              <a:off x="8132722" y="3128053"/>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5101" name="pl5101"/>
            <p:cNvSpPr/>
            <p:nvPr/>
          </p:nvSpPr>
          <p:spPr>
            <a:xfrm>
              <a:off x="8132722" y="3059252"/>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5102" name="pl5102"/>
            <p:cNvSpPr/>
            <p:nvPr/>
          </p:nvSpPr>
          <p:spPr>
            <a:xfrm>
              <a:off x="8132722" y="3113310"/>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5103" name="pl5103"/>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4" name="pl5104"/>
            <p:cNvSpPr/>
            <p:nvPr/>
          </p:nvSpPr>
          <p:spPr>
            <a:xfrm>
              <a:off x="8132722" y="3147711"/>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5105" name="pl5105"/>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6" name="pl5106"/>
            <p:cNvSpPr/>
            <p:nvPr/>
          </p:nvSpPr>
          <p:spPr>
            <a:xfrm>
              <a:off x="8132722" y="3132968"/>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5107" name="pl5107"/>
            <p:cNvSpPr/>
            <p:nvPr/>
          </p:nvSpPr>
          <p:spPr>
            <a:xfrm>
              <a:off x="8132722" y="3103481"/>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5108" name="pl5108"/>
            <p:cNvSpPr/>
            <p:nvPr/>
          </p:nvSpPr>
          <p:spPr>
            <a:xfrm>
              <a:off x="8132722" y="3069081"/>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5109" name="pl5109"/>
            <p:cNvSpPr/>
            <p:nvPr/>
          </p:nvSpPr>
          <p:spPr>
            <a:xfrm>
              <a:off x="8132722" y="3157540"/>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5110" name="pl5110"/>
            <p:cNvSpPr/>
            <p:nvPr/>
          </p:nvSpPr>
          <p:spPr>
            <a:xfrm>
              <a:off x="8132722" y="3069081"/>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5111" name="pl5111"/>
            <p:cNvSpPr/>
            <p:nvPr/>
          </p:nvSpPr>
          <p:spPr>
            <a:xfrm>
              <a:off x="8132722" y="3157540"/>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5112" name="pl5112"/>
            <p:cNvSpPr/>
            <p:nvPr/>
          </p:nvSpPr>
          <p:spPr>
            <a:xfrm>
              <a:off x="8132722" y="3015022"/>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5113" name="pl5113"/>
            <p:cNvSpPr/>
            <p:nvPr/>
          </p:nvSpPr>
          <p:spPr>
            <a:xfrm>
              <a:off x="8132722" y="3157540"/>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5114" name="pl5114"/>
            <p:cNvSpPr/>
            <p:nvPr/>
          </p:nvSpPr>
          <p:spPr>
            <a:xfrm>
              <a:off x="8132722" y="3157540"/>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115" name="pl5115"/>
            <p:cNvSpPr/>
            <p:nvPr/>
          </p:nvSpPr>
          <p:spPr>
            <a:xfrm>
              <a:off x="8132722" y="3162454"/>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5116" name="pl5116"/>
            <p:cNvSpPr/>
            <p:nvPr/>
          </p:nvSpPr>
          <p:spPr>
            <a:xfrm>
              <a:off x="8132722" y="3108396"/>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5117" name="pl5117"/>
            <p:cNvSpPr/>
            <p:nvPr/>
          </p:nvSpPr>
          <p:spPr>
            <a:xfrm>
              <a:off x="8132722" y="3162454"/>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18" name="pl5118"/>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19" name="pl5119"/>
            <p:cNvSpPr/>
            <p:nvPr/>
          </p:nvSpPr>
          <p:spPr>
            <a:xfrm>
              <a:off x="8132722" y="3172283"/>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20" name="pl5120"/>
            <p:cNvSpPr/>
            <p:nvPr/>
          </p:nvSpPr>
          <p:spPr>
            <a:xfrm>
              <a:off x="8132722" y="3177197"/>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121" name="pl5121"/>
            <p:cNvSpPr/>
            <p:nvPr/>
          </p:nvSpPr>
          <p:spPr>
            <a:xfrm>
              <a:off x="8132722" y="3172283"/>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122" name="pl5122"/>
            <p:cNvSpPr/>
            <p:nvPr/>
          </p:nvSpPr>
          <p:spPr>
            <a:xfrm>
              <a:off x="8132722" y="3132968"/>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5123" name="pl5123"/>
            <p:cNvSpPr/>
            <p:nvPr/>
          </p:nvSpPr>
          <p:spPr>
            <a:xfrm>
              <a:off x="8132722" y="3083824"/>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5124" name="pl5124"/>
            <p:cNvSpPr/>
            <p:nvPr/>
          </p:nvSpPr>
          <p:spPr>
            <a:xfrm>
              <a:off x="8132722" y="3039594"/>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5125" name="pl5125"/>
            <p:cNvSpPr/>
            <p:nvPr/>
          </p:nvSpPr>
          <p:spPr>
            <a:xfrm>
              <a:off x="8132722" y="3162454"/>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5126" name="pl5126"/>
            <p:cNvSpPr/>
            <p:nvPr/>
          </p:nvSpPr>
          <p:spPr>
            <a:xfrm>
              <a:off x="8132722"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40651" cap="flat">
              <a:solidFill>
                <a:srgbClr val="000000">
                  <a:alpha val="100000"/>
                </a:srgbClr>
              </a:solidFill>
              <a:prstDash val="solid"/>
              <a:round/>
            </a:ln>
          </p:spPr>
          <p:txBody>
            <a:bodyPr/>
            <a:lstStyle/>
            <a:p/>
          </p:txBody>
        </p:sp>
        <p:sp>
          <p:nvSpPr>
            <p:cNvPr id="5127" name="pl5127"/>
            <p:cNvSpPr/>
            <p:nvPr/>
          </p:nvSpPr>
          <p:spPr>
            <a:xfrm>
              <a:off x="8132722" y="3167369"/>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00BECE">
                  <a:alpha val="100000"/>
                </a:srgbClr>
              </a:solidFill>
              <a:prstDash val="solid"/>
              <a:round/>
            </a:ln>
          </p:spPr>
          <p:txBody>
            <a:bodyPr/>
            <a:lstStyle/>
            <a:p/>
          </p:txBody>
        </p:sp>
        <p:sp>
          <p:nvSpPr>
            <p:cNvPr id="5128" name="pl5128"/>
            <p:cNvSpPr/>
            <p:nvPr/>
          </p:nvSpPr>
          <p:spPr>
            <a:xfrm>
              <a:off x="8087880"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129" name="tx5129"/>
            <p:cNvSpPr/>
            <p:nvPr/>
          </p:nvSpPr>
          <p:spPr>
            <a:xfrm>
              <a:off x="8102578"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130" name="tx5130"/>
            <p:cNvSpPr/>
            <p:nvPr/>
          </p:nvSpPr>
          <p:spPr>
            <a:xfrm>
              <a:off x="8281947"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131" name="tx5131"/>
            <p:cNvSpPr/>
            <p:nvPr/>
          </p:nvSpPr>
          <p:spPr>
            <a:xfrm>
              <a:off x="8461316" y="30139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132" name="tx5132"/>
            <p:cNvSpPr/>
            <p:nvPr/>
          </p:nvSpPr>
          <p:spPr>
            <a:xfrm>
              <a:off x="8640685" y="300271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133" name="tx5133"/>
            <p:cNvSpPr/>
            <p:nvPr/>
          </p:nvSpPr>
          <p:spPr>
            <a:xfrm>
              <a:off x="8820054" y="3009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134" name="tx5134"/>
            <p:cNvSpPr/>
            <p:nvPr/>
          </p:nvSpPr>
          <p:spPr>
            <a:xfrm>
              <a:off x="8999423" y="3009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135" name="rc5135"/>
            <p:cNvSpPr/>
            <p:nvPr/>
          </p:nvSpPr>
          <p:spPr>
            <a:xfrm>
              <a:off x="8087880" y="3483272"/>
              <a:ext cx="986530" cy="367596"/>
            </a:xfrm>
            <a:prstGeom prst="rect">
              <a:avLst/>
            </a:prstGeom>
            <a:solidFill>
              <a:srgbClr val="EBEBEB">
                <a:alpha val="100000"/>
              </a:srgbClr>
            </a:solidFill>
          </p:spPr>
          <p:txBody>
            <a:bodyPr/>
            <a:lstStyle/>
            <a:p/>
          </p:txBody>
        </p:sp>
        <p:sp>
          <p:nvSpPr>
            <p:cNvPr id="5136" name="pl5136"/>
            <p:cNvSpPr/>
            <p:nvPr/>
          </p:nvSpPr>
          <p:spPr>
            <a:xfrm>
              <a:off x="8087880" y="37727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37" name="pl5137"/>
            <p:cNvSpPr/>
            <p:nvPr/>
          </p:nvSpPr>
          <p:spPr>
            <a:xfrm>
              <a:off x="8087880" y="36498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38" name="pl5138"/>
            <p:cNvSpPr/>
            <p:nvPr/>
          </p:nvSpPr>
          <p:spPr>
            <a:xfrm>
              <a:off x="8087880" y="352701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39" name="pl5139"/>
            <p:cNvSpPr/>
            <p:nvPr/>
          </p:nvSpPr>
          <p:spPr>
            <a:xfrm>
              <a:off x="822240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0" name="pl5140"/>
            <p:cNvSpPr/>
            <p:nvPr/>
          </p:nvSpPr>
          <p:spPr>
            <a:xfrm>
              <a:off x="84017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1" name="pl5141"/>
            <p:cNvSpPr/>
            <p:nvPr/>
          </p:nvSpPr>
          <p:spPr>
            <a:xfrm>
              <a:off x="85811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2" name="pl5142"/>
            <p:cNvSpPr/>
            <p:nvPr/>
          </p:nvSpPr>
          <p:spPr>
            <a:xfrm>
              <a:off x="876051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3" name="pl5143"/>
            <p:cNvSpPr/>
            <p:nvPr/>
          </p:nvSpPr>
          <p:spPr>
            <a:xfrm>
              <a:off x="893988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4" name="pl5144"/>
            <p:cNvSpPr/>
            <p:nvPr/>
          </p:nvSpPr>
          <p:spPr>
            <a:xfrm>
              <a:off x="8087880"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45" name="pl5145"/>
            <p:cNvSpPr/>
            <p:nvPr/>
          </p:nvSpPr>
          <p:spPr>
            <a:xfrm>
              <a:off x="8087880" y="37113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46" name="pl5146"/>
            <p:cNvSpPr/>
            <p:nvPr/>
          </p:nvSpPr>
          <p:spPr>
            <a:xfrm>
              <a:off x="8087880" y="358844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47" name="pl5147"/>
            <p:cNvSpPr/>
            <p:nvPr/>
          </p:nvSpPr>
          <p:spPr>
            <a:xfrm>
              <a:off x="81327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48" name="pl5148"/>
            <p:cNvSpPr/>
            <p:nvPr/>
          </p:nvSpPr>
          <p:spPr>
            <a:xfrm>
              <a:off x="831209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49" name="pl5149"/>
            <p:cNvSpPr/>
            <p:nvPr/>
          </p:nvSpPr>
          <p:spPr>
            <a:xfrm>
              <a:off x="849146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0" name="pl5150"/>
            <p:cNvSpPr/>
            <p:nvPr/>
          </p:nvSpPr>
          <p:spPr>
            <a:xfrm>
              <a:off x="867083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1" name="pl5151"/>
            <p:cNvSpPr/>
            <p:nvPr/>
          </p:nvSpPr>
          <p:spPr>
            <a:xfrm>
              <a:off x="885019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2" name="pl5152"/>
            <p:cNvSpPr/>
            <p:nvPr/>
          </p:nvSpPr>
          <p:spPr>
            <a:xfrm>
              <a:off x="902956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3" name="pl5153"/>
            <p:cNvSpPr/>
            <p:nvPr/>
          </p:nvSpPr>
          <p:spPr>
            <a:xfrm>
              <a:off x="8132722"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5154" name="pl5154"/>
            <p:cNvSpPr/>
            <p:nvPr/>
          </p:nvSpPr>
          <p:spPr>
            <a:xfrm>
              <a:off x="8132722"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40651" cap="flat">
              <a:solidFill>
                <a:srgbClr val="BEBEBE">
                  <a:alpha val="69803"/>
                </a:srgbClr>
              </a:solidFill>
              <a:prstDash val="solid"/>
              <a:round/>
            </a:ln>
          </p:spPr>
          <p:txBody>
            <a:bodyPr/>
            <a:lstStyle/>
            <a:p/>
          </p:txBody>
        </p:sp>
        <p:sp>
          <p:nvSpPr>
            <p:cNvPr id="5155" name="pl5155"/>
            <p:cNvSpPr/>
            <p:nvPr/>
          </p:nvSpPr>
          <p:spPr>
            <a:xfrm>
              <a:off x="8132722" y="3829245"/>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5156" name="pl5156"/>
            <p:cNvSpPr/>
            <p:nvPr/>
          </p:nvSpPr>
          <p:spPr>
            <a:xfrm>
              <a:off x="8132722" y="3760444"/>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5157" name="pl5157"/>
            <p:cNvSpPr/>
            <p:nvPr/>
          </p:nvSpPr>
          <p:spPr>
            <a:xfrm>
              <a:off x="8132722" y="3765358"/>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5158" name="pl5158"/>
            <p:cNvSpPr/>
            <p:nvPr/>
          </p:nvSpPr>
          <p:spPr>
            <a:xfrm>
              <a:off x="8132722"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159" name="pl5159"/>
            <p:cNvSpPr/>
            <p:nvPr/>
          </p:nvSpPr>
          <p:spPr>
            <a:xfrm>
              <a:off x="8132722" y="3794845"/>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5160" name="pl5160"/>
            <p:cNvSpPr/>
            <p:nvPr/>
          </p:nvSpPr>
          <p:spPr>
            <a:xfrm>
              <a:off x="8132722" y="3745701"/>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5161" name="pl5161"/>
            <p:cNvSpPr/>
            <p:nvPr/>
          </p:nvSpPr>
          <p:spPr>
            <a:xfrm>
              <a:off x="8132722" y="3775187"/>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5162" name="pl5162"/>
            <p:cNvSpPr/>
            <p:nvPr/>
          </p:nvSpPr>
          <p:spPr>
            <a:xfrm>
              <a:off x="8132722" y="3775187"/>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5163" name="pl5163"/>
            <p:cNvSpPr/>
            <p:nvPr/>
          </p:nvSpPr>
          <p:spPr>
            <a:xfrm>
              <a:off x="8132722"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164" name="pl5164"/>
            <p:cNvSpPr/>
            <p:nvPr/>
          </p:nvSpPr>
          <p:spPr>
            <a:xfrm>
              <a:off x="8132722" y="3829245"/>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5165" name="pl5165"/>
            <p:cNvSpPr/>
            <p:nvPr/>
          </p:nvSpPr>
          <p:spPr>
            <a:xfrm>
              <a:off x="8132722" y="3814502"/>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5166" name="pl5166"/>
            <p:cNvSpPr/>
            <p:nvPr/>
          </p:nvSpPr>
          <p:spPr>
            <a:xfrm>
              <a:off x="8132722" y="3730958"/>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5167" name="pl5167"/>
            <p:cNvSpPr/>
            <p:nvPr/>
          </p:nvSpPr>
          <p:spPr>
            <a:xfrm>
              <a:off x="8132722" y="3814502"/>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5168" name="pl5168"/>
            <p:cNvSpPr/>
            <p:nvPr/>
          </p:nvSpPr>
          <p:spPr>
            <a:xfrm>
              <a:off x="8132722" y="3622841"/>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5169" name="pl5169"/>
            <p:cNvSpPr/>
            <p:nvPr/>
          </p:nvSpPr>
          <p:spPr>
            <a:xfrm>
              <a:off x="8132722" y="3760444"/>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5170" name="pl5170"/>
            <p:cNvSpPr/>
            <p:nvPr/>
          </p:nvSpPr>
          <p:spPr>
            <a:xfrm>
              <a:off x="8132722" y="3794845"/>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171" name="pl5171"/>
            <p:cNvSpPr/>
            <p:nvPr/>
          </p:nvSpPr>
          <p:spPr>
            <a:xfrm>
              <a:off x="8132722" y="3824331"/>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5172" name="pl5172"/>
            <p:cNvSpPr/>
            <p:nvPr/>
          </p:nvSpPr>
          <p:spPr>
            <a:xfrm>
              <a:off x="8132722" y="3789930"/>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5173" name="pl5173"/>
            <p:cNvSpPr/>
            <p:nvPr/>
          </p:nvSpPr>
          <p:spPr>
            <a:xfrm>
              <a:off x="8132722" y="3721129"/>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5174" name="pl5174"/>
            <p:cNvSpPr/>
            <p:nvPr/>
          </p:nvSpPr>
          <p:spPr>
            <a:xfrm>
              <a:off x="8132722" y="3785016"/>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5175" name="pl5175"/>
            <p:cNvSpPr/>
            <p:nvPr/>
          </p:nvSpPr>
          <p:spPr>
            <a:xfrm>
              <a:off x="8132722" y="3829245"/>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176" name="pl5176"/>
            <p:cNvSpPr/>
            <p:nvPr/>
          </p:nvSpPr>
          <p:spPr>
            <a:xfrm>
              <a:off x="8132722" y="3785016"/>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5177" name="pl5177"/>
            <p:cNvSpPr/>
            <p:nvPr/>
          </p:nvSpPr>
          <p:spPr>
            <a:xfrm>
              <a:off x="8132722" y="3789930"/>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5178" name="pl5178"/>
            <p:cNvSpPr/>
            <p:nvPr/>
          </p:nvSpPr>
          <p:spPr>
            <a:xfrm>
              <a:off x="8132722" y="3765358"/>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5179" name="pl5179"/>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80" name="pl5180"/>
            <p:cNvSpPr/>
            <p:nvPr/>
          </p:nvSpPr>
          <p:spPr>
            <a:xfrm>
              <a:off x="8132722" y="3745701"/>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5181" name="pl5181"/>
            <p:cNvSpPr/>
            <p:nvPr/>
          </p:nvSpPr>
          <p:spPr>
            <a:xfrm>
              <a:off x="8132722" y="3819417"/>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5182" name="pl5182"/>
            <p:cNvSpPr/>
            <p:nvPr/>
          </p:nvSpPr>
          <p:spPr>
            <a:xfrm>
              <a:off x="8132722" y="3824331"/>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5183" name="pl5183"/>
            <p:cNvSpPr/>
            <p:nvPr/>
          </p:nvSpPr>
          <p:spPr>
            <a:xfrm>
              <a:off x="8132722" y="3804674"/>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5184" name="pl5184"/>
            <p:cNvSpPr/>
            <p:nvPr/>
          </p:nvSpPr>
          <p:spPr>
            <a:xfrm>
              <a:off x="8132722" y="3691642"/>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5185" name="pl5185"/>
            <p:cNvSpPr/>
            <p:nvPr/>
          </p:nvSpPr>
          <p:spPr>
            <a:xfrm>
              <a:off x="8132722"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86" name="pl5186"/>
            <p:cNvSpPr/>
            <p:nvPr/>
          </p:nvSpPr>
          <p:spPr>
            <a:xfrm>
              <a:off x="8132722" y="3819417"/>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187" name="pl5187"/>
            <p:cNvSpPr/>
            <p:nvPr/>
          </p:nvSpPr>
          <p:spPr>
            <a:xfrm>
              <a:off x="8132722" y="3829245"/>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188" name="pl5188"/>
            <p:cNvSpPr/>
            <p:nvPr/>
          </p:nvSpPr>
          <p:spPr>
            <a:xfrm>
              <a:off x="8132722" y="3745701"/>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5189" name="pl5189"/>
            <p:cNvSpPr/>
            <p:nvPr/>
          </p:nvSpPr>
          <p:spPr>
            <a:xfrm>
              <a:off x="8132722" y="38292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90" name="pl5190"/>
            <p:cNvSpPr/>
            <p:nvPr/>
          </p:nvSpPr>
          <p:spPr>
            <a:xfrm>
              <a:off x="8132722" y="3780102"/>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5191" name="pl5191"/>
            <p:cNvSpPr/>
            <p:nvPr/>
          </p:nvSpPr>
          <p:spPr>
            <a:xfrm>
              <a:off x="8132722" y="3711300"/>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5192" name="pl5192"/>
            <p:cNvSpPr/>
            <p:nvPr/>
          </p:nvSpPr>
          <p:spPr>
            <a:xfrm>
              <a:off x="8132722" y="3765358"/>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5193" name="pl5193"/>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94" name="pl5194"/>
            <p:cNvSpPr/>
            <p:nvPr/>
          </p:nvSpPr>
          <p:spPr>
            <a:xfrm>
              <a:off x="8132722"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5195" name="pl5195"/>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96" name="pl5196"/>
            <p:cNvSpPr/>
            <p:nvPr/>
          </p:nvSpPr>
          <p:spPr>
            <a:xfrm>
              <a:off x="8132722" y="3785016"/>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5197" name="pl5197"/>
            <p:cNvSpPr/>
            <p:nvPr/>
          </p:nvSpPr>
          <p:spPr>
            <a:xfrm>
              <a:off x="8132722" y="3755530"/>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5198" name="pl5198"/>
            <p:cNvSpPr/>
            <p:nvPr/>
          </p:nvSpPr>
          <p:spPr>
            <a:xfrm>
              <a:off x="8132722" y="3721129"/>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5199" name="pl5199"/>
            <p:cNvSpPr/>
            <p:nvPr/>
          </p:nvSpPr>
          <p:spPr>
            <a:xfrm>
              <a:off x="8132722" y="3809588"/>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5200" name="pl5200"/>
            <p:cNvSpPr/>
            <p:nvPr/>
          </p:nvSpPr>
          <p:spPr>
            <a:xfrm>
              <a:off x="8132722" y="3721129"/>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5201" name="pl5201"/>
            <p:cNvSpPr/>
            <p:nvPr/>
          </p:nvSpPr>
          <p:spPr>
            <a:xfrm>
              <a:off x="8132722" y="3809588"/>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5202" name="pl5202"/>
            <p:cNvSpPr/>
            <p:nvPr/>
          </p:nvSpPr>
          <p:spPr>
            <a:xfrm>
              <a:off x="8132722" y="3667070"/>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5203" name="pl5203"/>
            <p:cNvSpPr/>
            <p:nvPr/>
          </p:nvSpPr>
          <p:spPr>
            <a:xfrm>
              <a:off x="8132722" y="3809588"/>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5204" name="pl5204"/>
            <p:cNvSpPr/>
            <p:nvPr/>
          </p:nvSpPr>
          <p:spPr>
            <a:xfrm>
              <a:off x="8132722" y="3809588"/>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205" name="pl5205"/>
            <p:cNvSpPr/>
            <p:nvPr/>
          </p:nvSpPr>
          <p:spPr>
            <a:xfrm>
              <a:off x="8132722" y="3814502"/>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5206" name="pl5206"/>
            <p:cNvSpPr/>
            <p:nvPr/>
          </p:nvSpPr>
          <p:spPr>
            <a:xfrm>
              <a:off x="8132722" y="3760444"/>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5207" name="pl5207"/>
            <p:cNvSpPr/>
            <p:nvPr/>
          </p:nvSpPr>
          <p:spPr>
            <a:xfrm>
              <a:off x="8132722" y="3814502"/>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08" name="pl5208"/>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09" name="pl5209"/>
            <p:cNvSpPr/>
            <p:nvPr/>
          </p:nvSpPr>
          <p:spPr>
            <a:xfrm>
              <a:off x="8132722" y="3824331"/>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10" name="pl5210"/>
            <p:cNvSpPr/>
            <p:nvPr/>
          </p:nvSpPr>
          <p:spPr>
            <a:xfrm>
              <a:off x="8132722" y="3829245"/>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211" name="pl5211"/>
            <p:cNvSpPr/>
            <p:nvPr/>
          </p:nvSpPr>
          <p:spPr>
            <a:xfrm>
              <a:off x="8132722" y="3824331"/>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212" name="pl5212"/>
            <p:cNvSpPr/>
            <p:nvPr/>
          </p:nvSpPr>
          <p:spPr>
            <a:xfrm>
              <a:off x="8132722" y="3785016"/>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5213" name="pl5213"/>
            <p:cNvSpPr/>
            <p:nvPr/>
          </p:nvSpPr>
          <p:spPr>
            <a:xfrm>
              <a:off x="8132722" y="3735872"/>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5214" name="pl5214"/>
            <p:cNvSpPr/>
            <p:nvPr/>
          </p:nvSpPr>
          <p:spPr>
            <a:xfrm>
              <a:off x="8132722" y="3691642"/>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5215" name="pl5215"/>
            <p:cNvSpPr/>
            <p:nvPr/>
          </p:nvSpPr>
          <p:spPr>
            <a:xfrm>
              <a:off x="8132722" y="3814502"/>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5216" name="pl5216"/>
            <p:cNvSpPr/>
            <p:nvPr/>
          </p:nvSpPr>
          <p:spPr>
            <a:xfrm>
              <a:off x="8132722"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40651" cap="flat">
              <a:solidFill>
                <a:srgbClr val="000000">
                  <a:alpha val="100000"/>
                </a:srgbClr>
              </a:solidFill>
              <a:prstDash val="solid"/>
              <a:round/>
            </a:ln>
          </p:spPr>
          <p:txBody>
            <a:bodyPr/>
            <a:lstStyle/>
            <a:p/>
          </p:txBody>
        </p:sp>
        <p:sp>
          <p:nvSpPr>
            <p:cNvPr id="5217" name="pl5217"/>
            <p:cNvSpPr/>
            <p:nvPr/>
          </p:nvSpPr>
          <p:spPr>
            <a:xfrm>
              <a:off x="8132722" y="3799759"/>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35A2FF">
                  <a:alpha val="100000"/>
                </a:srgbClr>
              </a:solidFill>
              <a:prstDash val="solid"/>
              <a:round/>
            </a:ln>
          </p:spPr>
          <p:txBody>
            <a:bodyPr/>
            <a:lstStyle/>
            <a:p/>
          </p:txBody>
        </p:sp>
        <p:sp>
          <p:nvSpPr>
            <p:cNvPr id="5218" name="pl5218"/>
            <p:cNvSpPr/>
            <p:nvPr/>
          </p:nvSpPr>
          <p:spPr>
            <a:xfrm>
              <a:off x="8087880"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219" name="tx5219"/>
            <p:cNvSpPr/>
            <p:nvPr/>
          </p:nvSpPr>
          <p:spPr>
            <a:xfrm>
              <a:off x="8102578" y="364636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220" name="tx5220"/>
            <p:cNvSpPr/>
            <p:nvPr/>
          </p:nvSpPr>
          <p:spPr>
            <a:xfrm>
              <a:off x="8281947" y="364636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221" name="tx5221"/>
            <p:cNvSpPr/>
            <p:nvPr/>
          </p:nvSpPr>
          <p:spPr>
            <a:xfrm>
              <a:off x="8461316" y="365154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222" name="tx5222"/>
            <p:cNvSpPr/>
            <p:nvPr/>
          </p:nvSpPr>
          <p:spPr>
            <a:xfrm>
              <a:off x="8640685" y="365154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223" name="tx5223"/>
            <p:cNvSpPr/>
            <p:nvPr/>
          </p:nvSpPr>
          <p:spPr>
            <a:xfrm>
              <a:off x="8820054" y="363780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224" name="tx5224"/>
            <p:cNvSpPr/>
            <p:nvPr/>
          </p:nvSpPr>
          <p:spPr>
            <a:xfrm>
              <a:off x="8999423" y="36400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225" name="rc5225"/>
            <p:cNvSpPr/>
            <p:nvPr/>
          </p:nvSpPr>
          <p:spPr>
            <a:xfrm>
              <a:off x="8087880" y="4135320"/>
              <a:ext cx="986530" cy="367596"/>
            </a:xfrm>
            <a:prstGeom prst="rect">
              <a:avLst/>
            </a:prstGeom>
            <a:solidFill>
              <a:srgbClr val="EBEBEB">
                <a:alpha val="100000"/>
              </a:srgbClr>
            </a:solidFill>
          </p:spPr>
          <p:txBody>
            <a:bodyPr/>
            <a:lstStyle/>
            <a:p/>
          </p:txBody>
        </p:sp>
        <p:sp>
          <p:nvSpPr>
            <p:cNvPr id="5226" name="pl5226"/>
            <p:cNvSpPr/>
            <p:nvPr/>
          </p:nvSpPr>
          <p:spPr>
            <a:xfrm>
              <a:off x="8087880" y="44247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27" name="pl5227"/>
            <p:cNvSpPr/>
            <p:nvPr/>
          </p:nvSpPr>
          <p:spPr>
            <a:xfrm>
              <a:off x="8087880" y="430191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28" name="pl5228"/>
            <p:cNvSpPr/>
            <p:nvPr/>
          </p:nvSpPr>
          <p:spPr>
            <a:xfrm>
              <a:off x="8087880" y="41790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29" name="pl5229"/>
            <p:cNvSpPr/>
            <p:nvPr/>
          </p:nvSpPr>
          <p:spPr>
            <a:xfrm>
              <a:off x="822240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0" name="pl5230"/>
            <p:cNvSpPr/>
            <p:nvPr/>
          </p:nvSpPr>
          <p:spPr>
            <a:xfrm>
              <a:off x="84017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1" name="pl5231"/>
            <p:cNvSpPr/>
            <p:nvPr/>
          </p:nvSpPr>
          <p:spPr>
            <a:xfrm>
              <a:off x="85811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2" name="pl5232"/>
            <p:cNvSpPr/>
            <p:nvPr/>
          </p:nvSpPr>
          <p:spPr>
            <a:xfrm>
              <a:off x="876051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3" name="pl5233"/>
            <p:cNvSpPr/>
            <p:nvPr/>
          </p:nvSpPr>
          <p:spPr>
            <a:xfrm>
              <a:off x="893988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4" name="pl5234"/>
            <p:cNvSpPr/>
            <p:nvPr/>
          </p:nvSpPr>
          <p:spPr>
            <a:xfrm>
              <a:off x="8087880"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35" name="pl5235"/>
            <p:cNvSpPr/>
            <p:nvPr/>
          </p:nvSpPr>
          <p:spPr>
            <a:xfrm>
              <a:off x="8087880" y="436334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36" name="pl5236"/>
            <p:cNvSpPr/>
            <p:nvPr/>
          </p:nvSpPr>
          <p:spPr>
            <a:xfrm>
              <a:off x="8087880" y="42404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37" name="pl5237"/>
            <p:cNvSpPr/>
            <p:nvPr/>
          </p:nvSpPr>
          <p:spPr>
            <a:xfrm>
              <a:off x="81327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38" name="pl5238"/>
            <p:cNvSpPr/>
            <p:nvPr/>
          </p:nvSpPr>
          <p:spPr>
            <a:xfrm>
              <a:off x="831209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39" name="pl5239"/>
            <p:cNvSpPr/>
            <p:nvPr/>
          </p:nvSpPr>
          <p:spPr>
            <a:xfrm>
              <a:off x="849146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0" name="pl5240"/>
            <p:cNvSpPr/>
            <p:nvPr/>
          </p:nvSpPr>
          <p:spPr>
            <a:xfrm>
              <a:off x="867083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1" name="pl5241"/>
            <p:cNvSpPr/>
            <p:nvPr/>
          </p:nvSpPr>
          <p:spPr>
            <a:xfrm>
              <a:off x="885019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2" name="pl5242"/>
            <p:cNvSpPr/>
            <p:nvPr/>
          </p:nvSpPr>
          <p:spPr>
            <a:xfrm>
              <a:off x="902956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3" name="pl5243"/>
            <p:cNvSpPr/>
            <p:nvPr/>
          </p:nvSpPr>
          <p:spPr>
            <a:xfrm>
              <a:off x="8132722"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5244" name="pl5244"/>
            <p:cNvSpPr/>
            <p:nvPr/>
          </p:nvSpPr>
          <p:spPr>
            <a:xfrm>
              <a:off x="8132722"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40651" cap="flat">
              <a:solidFill>
                <a:srgbClr val="BEBEBE">
                  <a:alpha val="69803"/>
                </a:srgbClr>
              </a:solidFill>
              <a:prstDash val="solid"/>
              <a:round/>
            </a:ln>
          </p:spPr>
          <p:txBody>
            <a:bodyPr/>
            <a:lstStyle/>
            <a:p/>
          </p:txBody>
        </p:sp>
        <p:sp>
          <p:nvSpPr>
            <p:cNvPr id="5245" name="pl5245"/>
            <p:cNvSpPr/>
            <p:nvPr/>
          </p:nvSpPr>
          <p:spPr>
            <a:xfrm>
              <a:off x="8132722" y="4481294"/>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5246" name="pl5246"/>
            <p:cNvSpPr/>
            <p:nvPr/>
          </p:nvSpPr>
          <p:spPr>
            <a:xfrm>
              <a:off x="8132722" y="4412492"/>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5247" name="pl5247"/>
            <p:cNvSpPr/>
            <p:nvPr/>
          </p:nvSpPr>
          <p:spPr>
            <a:xfrm>
              <a:off x="8132722" y="4417406"/>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5248" name="pl5248"/>
            <p:cNvSpPr/>
            <p:nvPr/>
          </p:nvSpPr>
          <p:spPr>
            <a:xfrm>
              <a:off x="8132722"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249" name="pl5249"/>
            <p:cNvSpPr/>
            <p:nvPr/>
          </p:nvSpPr>
          <p:spPr>
            <a:xfrm>
              <a:off x="8132722" y="4446893"/>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5250" name="pl5250"/>
            <p:cNvSpPr/>
            <p:nvPr/>
          </p:nvSpPr>
          <p:spPr>
            <a:xfrm>
              <a:off x="8132722" y="4397749"/>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5251" name="pl5251"/>
            <p:cNvSpPr/>
            <p:nvPr/>
          </p:nvSpPr>
          <p:spPr>
            <a:xfrm>
              <a:off x="8132722" y="4427235"/>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5252" name="pl5252"/>
            <p:cNvSpPr/>
            <p:nvPr/>
          </p:nvSpPr>
          <p:spPr>
            <a:xfrm>
              <a:off x="8132722" y="4427235"/>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5253" name="pl5253"/>
            <p:cNvSpPr/>
            <p:nvPr/>
          </p:nvSpPr>
          <p:spPr>
            <a:xfrm>
              <a:off x="8132722"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254" name="pl5254"/>
            <p:cNvSpPr/>
            <p:nvPr/>
          </p:nvSpPr>
          <p:spPr>
            <a:xfrm>
              <a:off x="8132722" y="4481294"/>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5255" name="pl5255"/>
            <p:cNvSpPr/>
            <p:nvPr/>
          </p:nvSpPr>
          <p:spPr>
            <a:xfrm>
              <a:off x="8132722" y="4466550"/>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5256" name="pl5256"/>
            <p:cNvSpPr/>
            <p:nvPr/>
          </p:nvSpPr>
          <p:spPr>
            <a:xfrm>
              <a:off x="8132722" y="4383006"/>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5257" name="pl5257"/>
            <p:cNvSpPr/>
            <p:nvPr/>
          </p:nvSpPr>
          <p:spPr>
            <a:xfrm>
              <a:off x="8132722" y="4466550"/>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5258" name="pl5258"/>
            <p:cNvSpPr/>
            <p:nvPr/>
          </p:nvSpPr>
          <p:spPr>
            <a:xfrm>
              <a:off x="8132722" y="4274889"/>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5259" name="pl5259"/>
            <p:cNvSpPr/>
            <p:nvPr/>
          </p:nvSpPr>
          <p:spPr>
            <a:xfrm>
              <a:off x="8132722" y="4412492"/>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5260" name="pl5260"/>
            <p:cNvSpPr/>
            <p:nvPr/>
          </p:nvSpPr>
          <p:spPr>
            <a:xfrm>
              <a:off x="8132722" y="4446893"/>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261" name="pl5261"/>
            <p:cNvSpPr/>
            <p:nvPr/>
          </p:nvSpPr>
          <p:spPr>
            <a:xfrm>
              <a:off x="8132722" y="4476379"/>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5262" name="pl5262"/>
            <p:cNvSpPr/>
            <p:nvPr/>
          </p:nvSpPr>
          <p:spPr>
            <a:xfrm>
              <a:off x="8132722" y="4441978"/>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5263" name="pl5263"/>
            <p:cNvSpPr/>
            <p:nvPr/>
          </p:nvSpPr>
          <p:spPr>
            <a:xfrm>
              <a:off x="8132722" y="4373177"/>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5264" name="pl5264"/>
            <p:cNvSpPr/>
            <p:nvPr/>
          </p:nvSpPr>
          <p:spPr>
            <a:xfrm>
              <a:off x="8132722" y="4437064"/>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5265" name="pl5265"/>
            <p:cNvSpPr/>
            <p:nvPr/>
          </p:nvSpPr>
          <p:spPr>
            <a:xfrm>
              <a:off x="8132722" y="4481294"/>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266" name="pl5266"/>
            <p:cNvSpPr/>
            <p:nvPr/>
          </p:nvSpPr>
          <p:spPr>
            <a:xfrm>
              <a:off x="8132722" y="4437064"/>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5267" name="pl5267"/>
            <p:cNvSpPr/>
            <p:nvPr/>
          </p:nvSpPr>
          <p:spPr>
            <a:xfrm>
              <a:off x="8132722" y="4441978"/>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5268" name="pl5268"/>
            <p:cNvSpPr/>
            <p:nvPr/>
          </p:nvSpPr>
          <p:spPr>
            <a:xfrm>
              <a:off x="8132722" y="4417406"/>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5269" name="pl5269"/>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70" name="pl5270"/>
            <p:cNvSpPr/>
            <p:nvPr/>
          </p:nvSpPr>
          <p:spPr>
            <a:xfrm>
              <a:off x="8132722" y="4397749"/>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5271" name="pl5271"/>
            <p:cNvSpPr/>
            <p:nvPr/>
          </p:nvSpPr>
          <p:spPr>
            <a:xfrm>
              <a:off x="8132722" y="4471465"/>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5272" name="pl5272"/>
            <p:cNvSpPr/>
            <p:nvPr/>
          </p:nvSpPr>
          <p:spPr>
            <a:xfrm>
              <a:off x="8132722" y="4476379"/>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5273" name="pl5273"/>
            <p:cNvSpPr/>
            <p:nvPr/>
          </p:nvSpPr>
          <p:spPr>
            <a:xfrm>
              <a:off x="8132722" y="4456722"/>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5274" name="pl5274"/>
            <p:cNvSpPr/>
            <p:nvPr/>
          </p:nvSpPr>
          <p:spPr>
            <a:xfrm>
              <a:off x="8132722" y="4343691"/>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5275" name="pl5275"/>
            <p:cNvSpPr/>
            <p:nvPr/>
          </p:nvSpPr>
          <p:spPr>
            <a:xfrm>
              <a:off x="8132722"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76" name="pl5276"/>
            <p:cNvSpPr/>
            <p:nvPr/>
          </p:nvSpPr>
          <p:spPr>
            <a:xfrm>
              <a:off x="8132722" y="4471465"/>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277" name="pl5277"/>
            <p:cNvSpPr/>
            <p:nvPr/>
          </p:nvSpPr>
          <p:spPr>
            <a:xfrm>
              <a:off x="8132722" y="4481294"/>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278" name="pl5278"/>
            <p:cNvSpPr/>
            <p:nvPr/>
          </p:nvSpPr>
          <p:spPr>
            <a:xfrm>
              <a:off x="8132722" y="4397749"/>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5279" name="pl5279"/>
            <p:cNvSpPr/>
            <p:nvPr/>
          </p:nvSpPr>
          <p:spPr>
            <a:xfrm>
              <a:off x="8132722" y="44812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0" name="pl5280"/>
            <p:cNvSpPr/>
            <p:nvPr/>
          </p:nvSpPr>
          <p:spPr>
            <a:xfrm>
              <a:off x="8132722" y="4432150"/>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5281" name="pl5281"/>
            <p:cNvSpPr/>
            <p:nvPr/>
          </p:nvSpPr>
          <p:spPr>
            <a:xfrm>
              <a:off x="8132722" y="4363348"/>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5282" name="pl5282"/>
            <p:cNvSpPr/>
            <p:nvPr/>
          </p:nvSpPr>
          <p:spPr>
            <a:xfrm>
              <a:off x="8132722" y="4417406"/>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5283" name="pl5283"/>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4" name="pl5284"/>
            <p:cNvSpPr/>
            <p:nvPr/>
          </p:nvSpPr>
          <p:spPr>
            <a:xfrm>
              <a:off x="8132722" y="4451807"/>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5285" name="pl5285"/>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6" name="pl5286"/>
            <p:cNvSpPr/>
            <p:nvPr/>
          </p:nvSpPr>
          <p:spPr>
            <a:xfrm>
              <a:off x="8132722" y="4437064"/>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5287" name="pl5287"/>
            <p:cNvSpPr/>
            <p:nvPr/>
          </p:nvSpPr>
          <p:spPr>
            <a:xfrm>
              <a:off x="8132722" y="4407578"/>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5288" name="pl5288"/>
            <p:cNvSpPr/>
            <p:nvPr/>
          </p:nvSpPr>
          <p:spPr>
            <a:xfrm>
              <a:off x="8132722" y="4373177"/>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5289" name="pl5289"/>
            <p:cNvSpPr/>
            <p:nvPr/>
          </p:nvSpPr>
          <p:spPr>
            <a:xfrm>
              <a:off x="8132722" y="4461636"/>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5290" name="pl5290"/>
            <p:cNvSpPr/>
            <p:nvPr/>
          </p:nvSpPr>
          <p:spPr>
            <a:xfrm>
              <a:off x="8132722" y="4373177"/>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5291" name="pl5291"/>
            <p:cNvSpPr/>
            <p:nvPr/>
          </p:nvSpPr>
          <p:spPr>
            <a:xfrm>
              <a:off x="8132722" y="4461636"/>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5292" name="pl5292"/>
            <p:cNvSpPr/>
            <p:nvPr/>
          </p:nvSpPr>
          <p:spPr>
            <a:xfrm>
              <a:off x="8132722"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5293" name="pl5293"/>
            <p:cNvSpPr/>
            <p:nvPr/>
          </p:nvSpPr>
          <p:spPr>
            <a:xfrm>
              <a:off x="8132722" y="4461636"/>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5294" name="pl5294"/>
            <p:cNvSpPr/>
            <p:nvPr/>
          </p:nvSpPr>
          <p:spPr>
            <a:xfrm>
              <a:off x="8132722" y="4461636"/>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295" name="pl5295"/>
            <p:cNvSpPr/>
            <p:nvPr/>
          </p:nvSpPr>
          <p:spPr>
            <a:xfrm>
              <a:off x="8132722" y="4466550"/>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5296" name="pl5296"/>
            <p:cNvSpPr/>
            <p:nvPr/>
          </p:nvSpPr>
          <p:spPr>
            <a:xfrm>
              <a:off x="8132722" y="4412492"/>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5297" name="pl5297"/>
            <p:cNvSpPr/>
            <p:nvPr/>
          </p:nvSpPr>
          <p:spPr>
            <a:xfrm>
              <a:off x="8132722" y="4466550"/>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98" name="pl5298"/>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99" name="pl5299"/>
            <p:cNvSpPr/>
            <p:nvPr/>
          </p:nvSpPr>
          <p:spPr>
            <a:xfrm>
              <a:off x="8132722" y="4476379"/>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00" name="pl5300"/>
            <p:cNvSpPr/>
            <p:nvPr/>
          </p:nvSpPr>
          <p:spPr>
            <a:xfrm>
              <a:off x="8132722" y="4481294"/>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301" name="pl5301"/>
            <p:cNvSpPr/>
            <p:nvPr/>
          </p:nvSpPr>
          <p:spPr>
            <a:xfrm>
              <a:off x="8132722" y="4476379"/>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302" name="pl5302"/>
            <p:cNvSpPr/>
            <p:nvPr/>
          </p:nvSpPr>
          <p:spPr>
            <a:xfrm>
              <a:off x="8132722" y="4437064"/>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5303" name="pl5303"/>
            <p:cNvSpPr/>
            <p:nvPr/>
          </p:nvSpPr>
          <p:spPr>
            <a:xfrm>
              <a:off x="8132722" y="4387920"/>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5304" name="pl5304"/>
            <p:cNvSpPr/>
            <p:nvPr/>
          </p:nvSpPr>
          <p:spPr>
            <a:xfrm>
              <a:off x="8132722" y="4343691"/>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5305" name="pl5305"/>
            <p:cNvSpPr/>
            <p:nvPr/>
          </p:nvSpPr>
          <p:spPr>
            <a:xfrm>
              <a:off x="8132722" y="4466550"/>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5306" name="pl5306"/>
            <p:cNvSpPr/>
            <p:nvPr/>
          </p:nvSpPr>
          <p:spPr>
            <a:xfrm>
              <a:off x="8132722"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40651" cap="flat">
              <a:solidFill>
                <a:srgbClr val="000000">
                  <a:alpha val="100000"/>
                </a:srgbClr>
              </a:solidFill>
              <a:prstDash val="solid"/>
              <a:round/>
            </a:ln>
          </p:spPr>
          <p:txBody>
            <a:bodyPr/>
            <a:lstStyle/>
            <a:p/>
          </p:txBody>
        </p:sp>
        <p:sp>
          <p:nvSpPr>
            <p:cNvPr id="5307" name="pl5307"/>
            <p:cNvSpPr/>
            <p:nvPr/>
          </p:nvSpPr>
          <p:spPr>
            <a:xfrm>
              <a:off x="8132722" y="4319119"/>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DE70F9">
                  <a:alpha val="100000"/>
                </a:srgbClr>
              </a:solidFill>
              <a:prstDash val="solid"/>
              <a:round/>
            </a:ln>
          </p:spPr>
          <p:txBody>
            <a:bodyPr/>
            <a:lstStyle/>
            <a:p/>
          </p:txBody>
        </p:sp>
        <p:sp>
          <p:nvSpPr>
            <p:cNvPr id="5308" name="pl5308"/>
            <p:cNvSpPr/>
            <p:nvPr/>
          </p:nvSpPr>
          <p:spPr>
            <a:xfrm>
              <a:off x="8087880"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09" name="tx5309"/>
            <p:cNvSpPr/>
            <p:nvPr/>
          </p:nvSpPr>
          <p:spPr>
            <a:xfrm>
              <a:off x="8789909" y="42148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5310" name="tx5310"/>
            <p:cNvSpPr/>
            <p:nvPr/>
          </p:nvSpPr>
          <p:spPr>
            <a:xfrm>
              <a:off x="8969278" y="42429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5311" name="tx5311"/>
            <p:cNvSpPr/>
            <p:nvPr/>
          </p:nvSpPr>
          <p:spPr>
            <a:xfrm>
              <a:off x="8072433" y="415446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5312" name="tx5312"/>
            <p:cNvSpPr/>
            <p:nvPr/>
          </p:nvSpPr>
          <p:spPr>
            <a:xfrm>
              <a:off x="8251802" y="417412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a:t>
              </a:r>
            </a:p>
          </p:txBody>
        </p:sp>
        <p:sp>
          <p:nvSpPr>
            <p:cNvPr id="5313" name="tx5313"/>
            <p:cNvSpPr/>
            <p:nvPr/>
          </p:nvSpPr>
          <p:spPr>
            <a:xfrm>
              <a:off x="8431171" y="427246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314" name="tx5314"/>
            <p:cNvSpPr/>
            <p:nvPr/>
          </p:nvSpPr>
          <p:spPr>
            <a:xfrm>
              <a:off x="8610540" y="42688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5315" name="rc5315"/>
            <p:cNvSpPr/>
            <p:nvPr/>
          </p:nvSpPr>
          <p:spPr>
            <a:xfrm>
              <a:off x="8087880" y="4787368"/>
              <a:ext cx="986530" cy="367596"/>
            </a:xfrm>
            <a:prstGeom prst="rect">
              <a:avLst/>
            </a:prstGeom>
            <a:solidFill>
              <a:srgbClr val="EBEBEB">
                <a:alpha val="100000"/>
              </a:srgbClr>
            </a:solidFill>
          </p:spPr>
          <p:txBody>
            <a:bodyPr/>
            <a:lstStyle/>
            <a:p/>
          </p:txBody>
        </p:sp>
        <p:sp>
          <p:nvSpPr>
            <p:cNvPr id="5316" name="pl5316"/>
            <p:cNvSpPr/>
            <p:nvPr/>
          </p:nvSpPr>
          <p:spPr>
            <a:xfrm>
              <a:off x="8087880" y="50768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17" name="pl5317"/>
            <p:cNvSpPr/>
            <p:nvPr/>
          </p:nvSpPr>
          <p:spPr>
            <a:xfrm>
              <a:off x="8087880" y="495396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18" name="pl5318"/>
            <p:cNvSpPr/>
            <p:nvPr/>
          </p:nvSpPr>
          <p:spPr>
            <a:xfrm>
              <a:off x="8087880" y="483110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19" name="pl5319"/>
            <p:cNvSpPr/>
            <p:nvPr/>
          </p:nvSpPr>
          <p:spPr>
            <a:xfrm>
              <a:off x="822240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0" name="pl5320"/>
            <p:cNvSpPr/>
            <p:nvPr/>
          </p:nvSpPr>
          <p:spPr>
            <a:xfrm>
              <a:off x="84017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1" name="pl5321"/>
            <p:cNvSpPr/>
            <p:nvPr/>
          </p:nvSpPr>
          <p:spPr>
            <a:xfrm>
              <a:off x="85811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2" name="pl5322"/>
            <p:cNvSpPr/>
            <p:nvPr/>
          </p:nvSpPr>
          <p:spPr>
            <a:xfrm>
              <a:off x="876051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3" name="pl5323"/>
            <p:cNvSpPr/>
            <p:nvPr/>
          </p:nvSpPr>
          <p:spPr>
            <a:xfrm>
              <a:off x="893988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4" name="pl5324"/>
            <p:cNvSpPr/>
            <p:nvPr/>
          </p:nvSpPr>
          <p:spPr>
            <a:xfrm>
              <a:off x="8087880"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25" name="pl5325"/>
            <p:cNvSpPr/>
            <p:nvPr/>
          </p:nvSpPr>
          <p:spPr>
            <a:xfrm>
              <a:off x="8087880" y="50153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26" name="pl5326"/>
            <p:cNvSpPr/>
            <p:nvPr/>
          </p:nvSpPr>
          <p:spPr>
            <a:xfrm>
              <a:off x="8087880" y="489253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27" name="pl5327"/>
            <p:cNvSpPr/>
            <p:nvPr/>
          </p:nvSpPr>
          <p:spPr>
            <a:xfrm>
              <a:off x="81327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28" name="pl5328"/>
            <p:cNvSpPr/>
            <p:nvPr/>
          </p:nvSpPr>
          <p:spPr>
            <a:xfrm>
              <a:off x="831209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29" name="pl5329"/>
            <p:cNvSpPr/>
            <p:nvPr/>
          </p:nvSpPr>
          <p:spPr>
            <a:xfrm>
              <a:off x="849146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0" name="pl5330"/>
            <p:cNvSpPr/>
            <p:nvPr/>
          </p:nvSpPr>
          <p:spPr>
            <a:xfrm>
              <a:off x="867083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1" name="pl5331"/>
            <p:cNvSpPr/>
            <p:nvPr/>
          </p:nvSpPr>
          <p:spPr>
            <a:xfrm>
              <a:off x="885019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2" name="pl5332"/>
            <p:cNvSpPr/>
            <p:nvPr/>
          </p:nvSpPr>
          <p:spPr>
            <a:xfrm>
              <a:off x="902956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3" name="pl5333"/>
            <p:cNvSpPr/>
            <p:nvPr/>
          </p:nvSpPr>
          <p:spPr>
            <a:xfrm>
              <a:off x="8132722"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BEBEBE">
                  <a:alpha val="69803"/>
                </a:srgbClr>
              </a:solidFill>
              <a:prstDash val="solid"/>
              <a:round/>
            </a:ln>
          </p:spPr>
          <p:txBody>
            <a:bodyPr/>
            <a:lstStyle/>
            <a:p/>
          </p:txBody>
        </p:sp>
        <p:sp>
          <p:nvSpPr>
            <p:cNvPr id="5334" name="pl5334"/>
            <p:cNvSpPr/>
            <p:nvPr/>
          </p:nvSpPr>
          <p:spPr>
            <a:xfrm>
              <a:off x="8132722"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40651" cap="flat">
              <a:solidFill>
                <a:srgbClr val="BEBEBE">
                  <a:alpha val="69803"/>
                </a:srgbClr>
              </a:solidFill>
              <a:prstDash val="solid"/>
              <a:round/>
            </a:ln>
          </p:spPr>
          <p:txBody>
            <a:bodyPr/>
            <a:lstStyle/>
            <a:p/>
          </p:txBody>
        </p:sp>
        <p:sp>
          <p:nvSpPr>
            <p:cNvPr id="5335" name="pl5335"/>
            <p:cNvSpPr/>
            <p:nvPr/>
          </p:nvSpPr>
          <p:spPr>
            <a:xfrm>
              <a:off x="8132722" y="5133342"/>
              <a:ext cx="896845" cy="4914"/>
            </a:xfrm>
            <a:custGeom>
              <a:avLst/>
              <a:pathLst>
                <a:path w="896845" h="4914">
                  <a:moveTo>
                    <a:pt x="0" y="4914"/>
                  </a:moveTo>
                  <a:lnTo>
                    <a:pt x="179369" y="4914"/>
                  </a:lnTo>
                  <a:lnTo>
                    <a:pt x="358738" y="0"/>
                  </a:lnTo>
                  <a:lnTo>
                    <a:pt x="538107" y="4914"/>
                  </a:lnTo>
                  <a:lnTo>
                    <a:pt x="717476" y="0"/>
                  </a:lnTo>
                  <a:lnTo>
                    <a:pt x="896845" y="0"/>
                  </a:lnTo>
                </a:path>
              </a:pathLst>
            </a:custGeom>
            <a:ln w="35231" cap="flat">
              <a:solidFill>
                <a:srgbClr val="BEBEBE">
                  <a:alpha val="69803"/>
                </a:srgbClr>
              </a:solidFill>
              <a:prstDash val="solid"/>
              <a:round/>
            </a:ln>
          </p:spPr>
          <p:txBody>
            <a:bodyPr/>
            <a:lstStyle/>
            <a:p/>
          </p:txBody>
        </p:sp>
        <p:sp>
          <p:nvSpPr>
            <p:cNvPr id="5336" name="pl5336"/>
            <p:cNvSpPr/>
            <p:nvPr/>
          </p:nvSpPr>
          <p:spPr>
            <a:xfrm>
              <a:off x="8132722" y="5064540"/>
              <a:ext cx="896845" cy="49143"/>
            </a:xfrm>
            <a:custGeom>
              <a:avLst/>
              <a:pathLst>
                <a:path w="896845" h="49143">
                  <a:moveTo>
                    <a:pt x="0" y="49143"/>
                  </a:moveTo>
                  <a:lnTo>
                    <a:pt x="179369" y="39315"/>
                  </a:lnTo>
                  <a:lnTo>
                    <a:pt x="358738" y="19657"/>
                  </a:lnTo>
                  <a:lnTo>
                    <a:pt x="538107" y="14743"/>
                  </a:lnTo>
                  <a:lnTo>
                    <a:pt x="717476" y="0"/>
                  </a:lnTo>
                  <a:lnTo>
                    <a:pt x="896845" y="44229"/>
                  </a:lnTo>
                </a:path>
              </a:pathLst>
            </a:custGeom>
            <a:ln w="35231" cap="flat">
              <a:solidFill>
                <a:srgbClr val="BEBEBE">
                  <a:alpha val="69803"/>
                </a:srgbClr>
              </a:solidFill>
              <a:prstDash val="solid"/>
              <a:round/>
            </a:ln>
          </p:spPr>
          <p:txBody>
            <a:bodyPr/>
            <a:lstStyle/>
            <a:p/>
          </p:txBody>
        </p:sp>
        <p:sp>
          <p:nvSpPr>
            <p:cNvPr id="5337" name="pl5337"/>
            <p:cNvSpPr/>
            <p:nvPr/>
          </p:nvSpPr>
          <p:spPr>
            <a:xfrm>
              <a:off x="8132722" y="5069455"/>
              <a:ext cx="896845" cy="44229"/>
            </a:xfrm>
            <a:custGeom>
              <a:avLst/>
              <a:pathLst>
                <a:path w="896845" h="44229">
                  <a:moveTo>
                    <a:pt x="0" y="44229"/>
                  </a:moveTo>
                  <a:lnTo>
                    <a:pt x="179369" y="44229"/>
                  </a:lnTo>
                  <a:lnTo>
                    <a:pt x="358738" y="39315"/>
                  </a:lnTo>
                  <a:lnTo>
                    <a:pt x="538107" y="29486"/>
                  </a:lnTo>
                  <a:lnTo>
                    <a:pt x="717476" y="34400"/>
                  </a:lnTo>
                  <a:lnTo>
                    <a:pt x="896845" y="0"/>
                  </a:lnTo>
                </a:path>
              </a:pathLst>
            </a:custGeom>
            <a:ln w="35231" cap="flat">
              <a:solidFill>
                <a:srgbClr val="BEBEBE">
                  <a:alpha val="69803"/>
                </a:srgbClr>
              </a:solidFill>
              <a:prstDash val="solid"/>
              <a:round/>
            </a:ln>
          </p:spPr>
          <p:txBody>
            <a:bodyPr/>
            <a:lstStyle/>
            <a:p/>
          </p:txBody>
        </p:sp>
        <p:sp>
          <p:nvSpPr>
            <p:cNvPr id="5338" name="pl5338"/>
            <p:cNvSpPr/>
            <p:nvPr/>
          </p:nvSpPr>
          <p:spPr>
            <a:xfrm>
              <a:off x="8132722"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339" name="pl5339"/>
            <p:cNvSpPr/>
            <p:nvPr/>
          </p:nvSpPr>
          <p:spPr>
            <a:xfrm>
              <a:off x="8132722" y="5098941"/>
              <a:ext cx="896845" cy="39315"/>
            </a:xfrm>
            <a:custGeom>
              <a:avLst/>
              <a:pathLst>
                <a:path w="896845" h="39315">
                  <a:moveTo>
                    <a:pt x="0" y="34400"/>
                  </a:moveTo>
                  <a:lnTo>
                    <a:pt x="179369" y="34400"/>
                  </a:lnTo>
                  <a:lnTo>
                    <a:pt x="358738" y="39315"/>
                  </a:lnTo>
                  <a:lnTo>
                    <a:pt x="538107" y="39315"/>
                  </a:lnTo>
                  <a:lnTo>
                    <a:pt x="717476" y="0"/>
                  </a:lnTo>
                  <a:lnTo>
                    <a:pt x="896845" y="39315"/>
                  </a:lnTo>
                </a:path>
              </a:pathLst>
            </a:custGeom>
            <a:ln w="35231" cap="flat">
              <a:solidFill>
                <a:srgbClr val="BEBEBE">
                  <a:alpha val="69803"/>
                </a:srgbClr>
              </a:solidFill>
              <a:prstDash val="solid"/>
              <a:round/>
            </a:ln>
          </p:spPr>
          <p:txBody>
            <a:bodyPr/>
            <a:lstStyle/>
            <a:p/>
          </p:txBody>
        </p:sp>
        <p:sp>
          <p:nvSpPr>
            <p:cNvPr id="5340" name="pl5340"/>
            <p:cNvSpPr/>
            <p:nvPr/>
          </p:nvSpPr>
          <p:spPr>
            <a:xfrm>
              <a:off x="8132722" y="5049797"/>
              <a:ext cx="896845" cy="34400"/>
            </a:xfrm>
            <a:custGeom>
              <a:avLst/>
              <a:pathLst>
                <a:path w="896845" h="34400">
                  <a:moveTo>
                    <a:pt x="0" y="0"/>
                  </a:moveTo>
                  <a:lnTo>
                    <a:pt x="179369" y="9828"/>
                  </a:lnTo>
                  <a:lnTo>
                    <a:pt x="358738" y="19657"/>
                  </a:lnTo>
                  <a:lnTo>
                    <a:pt x="538107" y="34400"/>
                  </a:lnTo>
                  <a:lnTo>
                    <a:pt x="717476" y="29486"/>
                  </a:lnTo>
                  <a:lnTo>
                    <a:pt x="896845" y="19657"/>
                  </a:lnTo>
                </a:path>
              </a:pathLst>
            </a:custGeom>
            <a:ln w="35231" cap="flat">
              <a:solidFill>
                <a:srgbClr val="BEBEBE">
                  <a:alpha val="69803"/>
                </a:srgbClr>
              </a:solidFill>
              <a:prstDash val="solid"/>
              <a:round/>
            </a:ln>
          </p:spPr>
          <p:txBody>
            <a:bodyPr/>
            <a:lstStyle/>
            <a:p/>
          </p:txBody>
        </p:sp>
        <p:sp>
          <p:nvSpPr>
            <p:cNvPr id="5341" name="pl5341"/>
            <p:cNvSpPr/>
            <p:nvPr/>
          </p:nvSpPr>
          <p:spPr>
            <a:xfrm>
              <a:off x="8132722" y="5079283"/>
              <a:ext cx="896845" cy="44229"/>
            </a:xfrm>
            <a:custGeom>
              <a:avLst/>
              <a:pathLst>
                <a:path w="896845" h="44229">
                  <a:moveTo>
                    <a:pt x="0" y="44229"/>
                  </a:moveTo>
                  <a:lnTo>
                    <a:pt x="179369" y="44229"/>
                  </a:lnTo>
                  <a:lnTo>
                    <a:pt x="358738" y="44229"/>
                  </a:lnTo>
                  <a:lnTo>
                    <a:pt x="538107" y="44229"/>
                  </a:lnTo>
                  <a:lnTo>
                    <a:pt x="717476" y="0"/>
                  </a:lnTo>
                  <a:lnTo>
                    <a:pt x="896845" y="44229"/>
                  </a:lnTo>
                </a:path>
              </a:pathLst>
            </a:custGeom>
            <a:ln w="35231" cap="flat">
              <a:solidFill>
                <a:srgbClr val="BEBEBE">
                  <a:alpha val="69803"/>
                </a:srgbClr>
              </a:solidFill>
              <a:prstDash val="solid"/>
              <a:round/>
            </a:ln>
          </p:spPr>
          <p:txBody>
            <a:bodyPr/>
            <a:lstStyle/>
            <a:p/>
          </p:txBody>
        </p:sp>
        <p:sp>
          <p:nvSpPr>
            <p:cNvPr id="5342" name="pl5342"/>
            <p:cNvSpPr/>
            <p:nvPr/>
          </p:nvSpPr>
          <p:spPr>
            <a:xfrm>
              <a:off x="8132722" y="5079283"/>
              <a:ext cx="896845" cy="58972"/>
            </a:xfrm>
            <a:custGeom>
              <a:avLst/>
              <a:pathLst>
                <a:path w="896845" h="58972">
                  <a:moveTo>
                    <a:pt x="0" y="58972"/>
                  </a:moveTo>
                  <a:lnTo>
                    <a:pt x="179369" y="4914"/>
                  </a:lnTo>
                  <a:lnTo>
                    <a:pt x="358738" y="0"/>
                  </a:lnTo>
                  <a:lnTo>
                    <a:pt x="538107" y="19657"/>
                  </a:lnTo>
                  <a:lnTo>
                    <a:pt x="717476" y="19657"/>
                  </a:lnTo>
                  <a:lnTo>
                    <a:pt x="896845" y="29486"/>
                  </a:lnTo>
                </a:path>
              </a:pathLst>
            </a:custGeom>
            <a:ln w="35231" cap="flat">
              <a:solidFill>
                <a:srgbClr val="BEBEBE">
                  <a:alpha val="69803"/>
                </a:srgbClr>
              </a:solidFill>
              <a:prstDash val="solid"/>
              <a:round/>
            </a:ln>
          </p:spPr>
          <p:txBody>
            <a:bodyPr/>
            <a:lstStyle/>
            <a:p/>
          </p:txBody>
        </p:sp>
        <p:sp>
          <p:nvSpPr>
            <p:cNvPr id="5343" name="pl5343"/>
            <p:cNvSpPr/>
            <p:nvPr/>
          </p:nvSpPr>
          <p:spPr>
            <a:xfrm>
              <a:off x="8132722"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344" name="pl5344"/>
            <p:cNvSpPr/>
            <p:nvPr/>
          </p:nvSpPr>
          <p:spPr>
            <a:xfrm>
              <a:off x="8132722" y="5133342"/>
              <a:ext cx="896845" cy="4914"/>
            </a:xfrm>
            <a:custGeom>
              <a:avLst/>
              <a:pathLst>
                <a:path w="896845" h="4914">
                  <a:moveTo>
                    <a:pt x="0" y="4914"/>
                  </a:moveTo>
                  <a:lnTo>
                    <a:pt x="179369" y="4914"/>
                  </a:lnTo>
                  <a:lnTo>
                    <a:pt x="358738" y="4914"/>
                  </a:lnTo>
                  <a:lnTo>
                    <a:pt x="538107" y="4914"/>
                  </a:lnTo>
                  <a:lnTo>
                    <a:pt x="717476" y="4914"/>
                  </a:lnTo>
                  <a:lnTo>
                    <a:pt x="896845" y="0"/>
                  </a:lnTo>
                </a:path>
              </a:pathLst>
            </a:custGeom>
            <a:ln w="35231" cap="flat">
              <a:solidFill>
                <a:srgbClr val="BEBEBE">
                  <a:alpha val="69803"/>
                </a:srgbClr>
              </a:solidFill>
              <a:prstDash val="solid"/>
              <a:round/>
            </a:ln>
          </p:spPr>
          <p:txBody>
            <a:bodyPr/>
            <a:lstStyle/>
            <a:p/>
          </p:txBody>
        </p:sp>
        <p:sp>
          <p:nvSpPr>
            <p:cNvPr id="5345" name="pl5345"/>
            <p:cNvSpPr/>
            <p:nvPr/>
          </p:nvSpPr>
          <p:spPr>
            <a:xfrm>
              <a:off x="8132722" y="5118598"/>
              <a:ext cx="896845" cy="19657"/>
            </a:xfrm>
            <a:custGeom>
              <a:avLst/>
              <a:pathLst>
                <a:path w="896845" h="19657">
                  <a:moveTo>
                    <a:pt x="0" y="19657"/>
                  </a:moveTo>
                  <a:lnTo>
                    <a:pt x="179369" y="14743"/>
                  </a:lnTo>
                  <a:lnTo>
                    <a:pt x="358738" y="0"/>
                  </a:lnTo>
                  <a:lnTo>
                    <a:pt x="538107" y="0"/>
                  </a:lnTo>
                  <a:lnTo>
                    <a:pt x="717476" y="0"/>
                  </a:lnTo>
                  <a:lnTo>
                    <a:pt x="896845" y="19657"/>
                  </a:lnTo>
                </a:path>
              </a:pathLst>
            </a:custGeom>
            <a:ln w="35231" cap="flat">
              <a:solidFill>
                <a:srgbClr val="BEBEBE">
                  <a:alpha val="69803"/>
                </a:srgbClr>
              </a:solidFill>
              <a:prstDash val="solid"/>
              <a:round/>
            </a:ln>
          </p:spPr>
          <p:txBody>
            <a:bodyPr/>
            <a:lstStyle/>
            <a:p/>
          </p:txBody>
        </p:sp>
        <p:sp>
          <p:nvSpPr>
            <p:cNvPr id="5346" name="pl5346"/>
            <p:cNvSpPr/>
            <p:nvPr/>
          </p:nvSpPr>
          <p:spPr>
            <a:xfrm>
              <a:off x="8132722" y="5035054"/>
              <a:ext cx="896845" cy="103202"/>
            </a:xfrm>
            <a:custGeom>
              <a:avLst/>
              <a:pathLst>
                <a:path w="896845" h="103202">
                  <a:moveTo>
                    <a:pt x="0" y="103202"/>
                  </a:moveTo>
                  <a:lnTo>
                    <a:pt x="179369" y="98287"/>
                  </a:lnTo>
                  <a:lnTo>
                    <a:pt x="358738" y="63887"/>
                  </a:lnTo>
                  <a:lnTo>
                    <a:pt x="538107" y="34400"/>
                  </a:lnTo>
                  <a:lnTo>
                    <a:pt x="717476" y="0"/>
                  </a:lnTo>
                  <a:lnTo>
                    <a:pt x="896845" y="54058"/>
                  </a:lnTo>
                </a:path>
              </a:pathLst>
            </a:custGeom>
            <a:ln w="35231" cap="flat">
              <a:solidFill>
                <a:srgbClr val="BEBEBE">
                  <a:alpha val="69803"/>
                </a:srgbClr>
              </a:solidFill>
              <a:prstDash val="solid"/>
              <a:round/>
            </a:ln>
          </p:spPr>
          <p:txBody>
            <a:bodyPr/>
            <a:lstStyle/>
            <a:p/>
          </p:txBody>
        </p:sp>
        <p:sp>
          <p:nvSpPr>
            <p:cNvPr id="5347" name="pl5347"/>
            <p:cNvSpPr/>
            <p:nvPr/>
          </p:nvSpPr>
          <p:spPr>
            <a:xfrm>
              <a:off x="8132722" y="5118598"/>
              <a:ext cx="896845" cy="19657"/>
            </a:xfrm>
            <a:custGeom>
              <a:avLst/>
              <a:pathLst>
                <a:path w="896845" h="19657">
                  <a:moveTo>
                    <a:pt x="0" y="14743"/>
                  </a:moveTo>
                  <a:lnTo>
                    <a:pt x="179369" y="14743"/>
                  </a:lnTo>
                  <a:lnTo>
                    <a:pt x="358738" y="9828"/>
                  </a:lnTo>
                  <a:lnTo>
                    <a:pt x="538107" y="0"/>
                  </a:lnTo>
                  <a:lnTo>
                    <a:pt x="717476" y="4914"/>
                  </a:lnTo>
                  <a:lnTo>
                    <a:pt x="896845" y="19657"/>
                  </a:lnTo>
                </a:path>
              </a:pathLst>
            </a:custGeom>
            <a:ln w="35231" cap="flat">
              <a:solidFill>
                <a:srgbClr val="BEBEBE">
                  <a:alpha val="69803"/>
                </a:srgbClr>
              </a:solidFill>
              <a:prstDash val="solid"/>
              <a:round/>
            </a:ln>
          </p:spPr>
          <p:txBody>
            <a:bodyPr/>
            <a:lstStyle/>
            <a:p/>
          </p:txBody>
        </p:sp>
        <p:sp>
          <p:nvSpPr>
            <p:cNvPr id="5348" name="pl5348"/>
            <p:cNvSpPr/>
            <p:nvPr/>
          </p:nvSpPr>
          <p:spPr>
            <a:xfrm>
              <a:off x="8132722" y="4926937"/>
              <a:ext cx="896845" cy="211318"/>
            </a:xfrm>
            <a:custGeom>
              <a:avLst/>
              <a:pathLst>
                <a:path w="896845" h="211318">
                  <a:moveTo>
                    <a:pt x="0" y="186746"/>
                  </a:moveTo>
                  <a:lnTo>
                    <a:pt x="179369" y="211318"/>
                  </a:lnTo>
                  <a:lnTo>
                    <a:pt x="358738" y="196575"/>
                  </a:lnTo>
                  <a:lnTo>
                    <a:pt x="538107" y="196575"/>
                  </a:lnTo>
                  <a:lnTo>
                    <a:pt x="717476" y="137603"/>
                  </a:lnTo>
                  <a:lnTo>
                    <a:pt x="896845" y="0"/>
                  </a:lnTo>
                </a:path>
              </a:pathLst>
            </a:custGeom>
            <a:ln w="35231" cap="flat">
              <a:solidFill>
                <a:srgbClr val="BEBEBE">
                  <a:alpha val="69803"/>
                </a:srgbClr>
              </a:solidFill>
              <a:prstDash val="solid"/>
              <a:round/>
            </a:ln>
          </p:spPr>
          <p:txBody>
            <a:bodyPr/>
            <a:lstStyle/>
            <a:p/>
          </p:txBody>
        </p:sp>
        <p:sp>
          <p:nvSpPr>
            <p:cNvPr id="5349" name="pl5349"/>
            <p:cNvSpPr/>
            <p:nvPr/>
          </p:nvSpPr>
          <p:spPr>
            <a:xfrm>
              <a:off x="8132722" y="5064540"/>
              <a:ext cx="896845" cy="49143"/>
            </a:xfrm>
            <a:custGeom>
              <a:avLst/>
              <a:pathLst>
                <a:path w="896845" h="49143">
                  <a:moveTo>
                    <a:pt x="0" y="19657"/>
                  </a:moveTo>
                  <a:lnTo>
                    <a:pt x="179369" y="39315"/>
                  </a:lnTo>
                  <a:lnTo>
                    <a:pt x="358738" y="49143"/>
                  </a:lnTo>
                  <a:lnTo>
                    <a:pt x="538107" y="0"/>
                  </a:lnTo>
                  <a:lnTo>
                    <a:pt x="717476" y="19657"/>
                  </a:lnTo>
                  <a:lnTo>
                    <a:pt x="896845" y="29486"/>
                  </a:lnTo>
                </a:path>
              </a:pathLst>
            </a:custGeom>
            <a:ln w="35231" cap="flat">
              <a:solidFill>
                <a:srgbClr val="BEBEBE">
                  <a:alpha val="69803"/>
                </a:srgbClr>
              </a:solidFill>
              <a:prstDash val="solid"/>
              <a:round/>
            </a:ln>
          </p:spPr>
          <p:txBody>
            <a:bodyPr/>
            <a:lstStyle/>
            <a:p/>
          </p:txBody>
        </p:sp>
        <p:sp>
          <p:nvSpPr>
            <p:cNvPr id="5350" name="pl5350"/>
            <p:cNvSpPr/>
            <p:nvPr/>
          </p:nvSpPr>
          <p:spPr>
            <a:xfrm>
              <a:off x="8132722" y="5098941"/>
              <a:ext cx="896845" cy="39315"/>
            </a:xfrm>
            <a:custGeom>
              <a:avLst/>
              <a:pathLst>
                <a:path w="896845" h="39315">
                  <a:moveTo>
                    <a:pt x="0" y="34400"/>
                  </a:moveTo>
                  <a:lnTo>
                    <a:pt x="179369" y="39315"/>
                  </a:lnTo>
                  <a:lnTo>
                    <a:pt x="358738" y="14743"/>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351" name="pl5351"/>
            <p:cNvSpPr/>
            <p:nvPr/>
          </p:nvSpPr>
          <p:spPr>
            <a:xfrm>
              <a:off x="8132722" y="5128427"/>
              <a:ext cx="896845" cy="9828"/>
            </a:xfrm>
            <a:custGeom>
              <a:avLst/>
              <a:pathLst>
                <a:path w="896845" h="9828">
                  <a:moveTo>
                    <a:pt x="0" y="4914"/>
                  </a:moveTo>
                  <a:lnTo>
                    <a:pt x="179369" y="4914"/>
                  </a:lnTo>
                  <a:lnTo>
                    <a:pt x="358738" y="4914"/>
                  </a:lnTo>
                  <a:lnTo>
                    <a:pt x="538107" y="4914"/>
                  </a:lnTo>
                  <a:lnTo>
                    <a:pt x="717476" y="9828"/>
                  </a:lnTo>
                  <a:lnTo>
                    <a:pt x="896845" y="0"/>
                  </a:lnTo>
                </a:path>
              </a:pathLst>
            </a:custGeom>
            <a:ln w="35231" cap="flat">
              <a:solidFill>
                <a:srgbClr val="BEBEBE">
                  <a:alpha val="69803"/>
                </a:srgbClr>
              </a:solidFill>
              <a:prstDash val="solid"/>
              <a:round/>
            </a:ln>
          </p:spPr>
          <p:txBody>
            <a:bodyPr/>
            <a:lstStyle/>
            <a:p/>
          </p:txBody>
        </p:sp>
        <p:sp>
          <p:nvSpPr>
            <p:cNvPr id="5352" name="pl5352"/>
            <p:cNvSpPr/>
            <p:nvPr/>
          </p:nvSpPr>
          <p:spPr>
            <a:xfrm>
              <a:off x="8132722" y="5094027"/>
              <a:ext cx="896845" cy="44229"/>
            </a:xfrm>
            <a:custGeom>
              <a:avLst/>
              <a:pathLst>
                <a:path w="896845" h="44229">
                  <a:moveTo>
                    <a:pt x="0" y="34400"/>
                  </a:moveTo>
                  <a:lnTo>
                    <a:pt x="179369" y="44229"/>
                  </a:lnTo>
                  <a:lnTo>
                    <a:pt x="358738" y="0"/>
                  </a:lnTo>
                  <a:lnTo>
                    <a:pt x="538107" y="44229"/>
                  </a:lnTo>
                  <a:lnTo>
                    <a:pt x="717476" y="39315"/>
                  </a:lnTo>
                  <a:lnTo>
                    <a:pt x="896845" y="44229"/>
                  </a:lnTo>
                </a:path>
              </a:pathLst>
            </a:custGeom>
            <a:ln w="35231" cap="flat">
              <a:solidFill>
                <a:srgbClr val="BEBEBE">
                  <a:alpha val="69803"/>
                </a:srgbClr>
              </a:solidFill>
              <a:prstDash val="solid"/>
              <a:round/>
            </a:ln>
          </p:spPr>
          <p:txBody>
            <a:bodyPr/>
            <a:lstStyle/>
            <a:p/>
          </p:txBody>
        </p:sp>
        <p:sp>
          <p:nvSpPr>
            <p:cNvPr id="5353" name="pl5353"/>
            <p:cNvSpPr/>
            <p:nvPr/>
          </p:nvSpPr>
          <p:spPr>
            <a:xfrm>
              <a:off x="8132722" y="5025225"/>
              <a:ext cx="896845" cy="78630"/>
            </a:xfrm>
            <a:custGeom>
              <a:avLst/>
              <a:pathLst>
                <a:path w="896845" h="78630">
                  <a:moveTo>
                    <a:pt x="0" y="0"/>
                  </a:moveTo>
                  <a:lnTo>
                    <a:pt x="179369" y="19657"/>
                  </a:lnTo>
                  <a:lnTo>
                    <a:pt x="358738" y="34400"/>
                  </a:lnTo>
                  <a:lnTo>
                    <a:pt x="538107" y="54058"/>
                  </a:lnTo>
                  <a:lnTo>
                    <a:pt x="717476" y="73715"/>
                  </a:lnTo>
                  <a:lnTo>
                    <a:pt x="896845" y="78630"/>
                  </a:lnTo>
                </a:path>
              </a:pathLst>
            </a:custGeom>
            <a:ln w="35231" cap="flat">
              <a:solidFill>
                <a:srgbClr val="BEBEBE">
                  <a:alpha val="69803"/>
                </a:srgbClr>
              </a:solidFill>
              <a:prstDash val="solid"/>
              <a:round/>
            </a:ln>
          </p:spPr>
          <p:txBody>
            <a:bodyPr/>
            <a:lstStyle/>
            <a:p/>
          </p:txBody>
        </p:sp>
        <p:sp>
          <p:nvSpPr>
            <p:cNvPr id="5354" name="pl5354"/>
            <p:cNvSpPr/>
            <p:nvPr/>
          </p:nvSpPr>
          <p:spPr>
            <a:xfrm>
              <a:off x="8132722" y="5089112"/>
              <a:ext cx="896845" cy="39315"/>
            </a:xfrm>
            <a:custGeom>
              <a:avLst/>
              <a:pathLst>
                <a:path w="896845" h="39315">
                  <a:moveTo>
                    <a:pt x="0" y="19657"/>
                  </a:moveTo>
                  <a:lnTo>
                    <a:pt x="179369" y="19657"/>
                  </a:lnTo>
                  <a:lnTo>
                    <a:pt x="358738" y="24571"/>
                  </a:lnTo>
                  <a:lnTo>
                    <a:pt x="538107" y="0"/>
                  </a:lnTo>
                  <a:lnTo>
                    <a:pt x="717476" y="39315"/>
                  </a:lnTo>
                  <a:lnTo>
                    <a:pt x="896845" y="29486"/>
                  </a:lnTo>
                </a:path>
              </a:pathLst>
            </a:custGeom>
            <a:ln w="35231" cap="flat">
              <a:solidFill>
                <a:srgbClr val="BEBEBE">
                  <a:alpha val="69803"/>
                </a:srgbClr>
              </a:solidFill>
              <a:prstDash val="solid"/>
              <a:round/>
            </a:ln>
          </p:spPr>
          <p:txBody>
            <a:bodyPr/>
            <a:lstStyle/>
            <a:p/>
          </p:txBody>
        </p:sp>
        <p:sp>
          <p:nvSpPr>
            <p:cNvPr id="5355" name="pl5355"/>
            <p:cNvSpPr/>
            <p:nvPr/>
          </p:nvSpPr>
          <p:spPr>
            <a:xfrm>
              <a:off x="8132722" y="5133342"/>
              <a:ext cx="896845" cy="4914"/>
            </a:xfrm>
            <a:custGeom>
              <a:avLst/>
              <a:pathLst>
                <a:path w="896845" h="4914">
                  <a:moveTo>
                    <a:pt x="0" y="0"/>
                  </a:moveTo>
                  <a:lnTo>
                    <a:pt x="179369" y="4914"/>
                  </a:lnTo>
                  <a:lnTo>
                    <a:pt x="358738" y="4914"/>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356" name="pl5356"/>
            <p:cNvSpPr/>
            <p:nvPr/>
          </p:nvSpPr>
          <p:spPr>
            <a:xfrm>
              <a:off x="8132722" y="5089112"/>
              <a:ext cx="896845" cy="44229"/>
            </a:xfrm>
            <a:custGeom>
              <a:avLst/>
              <a:pathLst>
                <a:path w="896845" h="44229">
                  <a:moveTo>
                    <a:pt x="0" y="0"/>
                  </a:moveTo>
                  <a:lnTo>
                    <a:pt x="179369" y="4914"/>
                  </a:lnTo>
                  <a:lnTo>
                    <a:pt x="358738" y="4914"/>
                  </a:lnTo>
                  <a:lnTo>
                    <a:pt x="538107" y="44229"/>
                  </a:lnTo>
                  <a:lnTo>
                    <a:pt x="717476" y="9828"/>
                  </a:lnTo>
                  <a:lnTo>
                    <a:pt x="896845" y="29486"/>
                  </a:lnTo>
                </a:path>
              </a:pathLst>
            </a:custGeom>
            <a:ln w="35231" cap="flat">
              <a:solidFill>
                <a:srgbClr val="BEBEBE">
                  <a:alpha val="69803"/>
                </a:srgbClr>
              </a:solidFill>
              <a:prstDash val="solid"/>
              <a:round/>
            </a:ln>
          </p:spPr>
          <p:txBody>
            <a:bodyPr/>
            <a:lstStyle/>
            <a:p/>
          </p:txBody>
        </p:sp>
        <p:sp>
          <p:nvSpPr>
            <p:cNvPr id="5357" name="pl5357"/>
            <p:cNvSpPr/>
            <p:nvPr/>
          </p:nvSpPr>
          <p:spPr>
            <a:xfrm>
              <a:off x="8132722" y="5094027"/>
              <a:ext cx="896845" cy="39315"/>
            </a:xfrm>
            <a:custGeom>
              <a:avLst/>
              <a:pathLst>
                <a:path w="896845" h="39315">
                  <a:moveTo>
                    <a:pt x="0" y="39315"/>
                  </a:moveTo>
                  <a:lnTo>
                    <a:pt x="179369" y="24571"/>
                  </a:lnTo>
                  <a:lnTo>
                    <a:pt x="358738" y="0"/>
                  </a:lnTo>
                  <a:lnTo>
                    <a:pt x="538107" y="4914"/>
                  </a:lnTo>
                  <a:lnTo>
                    <a:pt x="717476" y="34400"/>
                  </a:lnTo>
                  <a:lnTo>
                    <a:pt x="896845" y="9828"/>
                  </a:lnTo>
                </a:path>
              </a:pathLst>
            </a:custGeom>
            <a:ln w="35231" cap="flat">
              <a:solidFill>
                <a:srgbClr val="BEBEBE">
                  <a:alpha val="69803"/>
                </a:srgbClr>
              </a:solidFill>
              <a:prstDash val="solid"/>
              <a:round/>
            </a:ln>
          </p:spPr>
          <p:txBody>
            <a:bodyPr/>
            <a:lstStyle/>
            <a:p/>
          </p:txBody>
        </p:sp>
        <p:sp>
          <p:nvSpPr>
            <p:cNvPr id="5358" name="pl5358"/>
            <p:cNvSpPr/>
            <p:nvPr/>
          </p:nvSpPr>
          <p:spPr>
            <a:xfrm>
              <a:off x="8132722" y="5069455"/>
              <a:ext cx="896845" cy="29486"/>
            </a:xfrm>
            <a:custGeom>
              <a:avLst/>
              <a:pathLst>
                <a:path w="896845" h="29486">
                  <a:moveTo>
                    <a:pt x="0" y="19657"/>
                  </a:moveTo>
                  <a:lnTo>
                    <a:pt x="179369" y="29486"/>
                  </a:lnTo>
                  <a:lnTo>
                    <a:pt x="358738" y="24571"/>
                  </a:lnTo>
                  <a:lnTo>
                    <a:pt x="538107" y="9828"/>
                  </a:lnTo>
                  <a:lnTo>
                    <a:pt x="717476" y="0"/>
                  </a:lnTo>
                  <a:lnTo>
                    <a:pt x="896845" y="9828"/>
                  </a:lnTo>
                </a:path>
              </a:pathLst>
            </a:custGeom>
            <a:ln w="35231" cap="flat">
              <a:solidFill>
                <a:srgbClr val="BEBEBE">
                  <a:alpha val="69803"/>
                </a:srgbClr>
              </a:solidFill>
              <a:prstDash val="solid"/>
              <a:round/>
            </a:ln>
          </p:spPr>
          <p:txBody>
            <a:bodyPr/>
            <a:lstStyle/>
            <a:p/>
          </p:txBody>
        </p:sp>
        <p:sp>
          <p:nvSpPr>
            <p:cNvPr id="5359" name="pl5359"/>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60" name="pl5360"/>
            <p:cNvSpPr/>
            <p:nvPr/>
          </p:nvSpPr>
          <p:spPr>
            <a:xfrm>
              <a:off x="8132722" y="5049797"/>
              <a:ext cx="896845" cy="58972"/>
            </a:xfrm>
            <a:custGeom>
              <a:avLst/>
              <a:pathLst>
                <a:path w="896845" h="58972">
                  <a:moveTo>
                    <a:pt x="0" y="44229"/>
                  </a:moveTo>
                  <a:lnTo>
                    <a:pt x="179369" y="39315"/>
                  </a:lnTo>
                  <a:lnTo>
                    <a:pt x="358738" y="0"/>
                  </a:lnTo>
                  <a:lnTo>
                    <a:pt x="538107" y="29486"/>
                  </a:lnTo>
                  <a:lnTo>
                    <a:pt x="717476" y="58972"/>
                  </a:lnTo>
                  <a:lnTo>
                    <a:pt x="896845" y="58972"/>
                  </a:lnTo>
                </a:path>
              </a:pathLst>
            </a:custGeom>
            <a:ln w="35231" cap="flat">
              <a:solidFill>
                <a:srgbClr val="BEBEBE">
                  <a:alpha val="69803"/>
                </a:srgbClr>
              </a:solidFill>
              <a:prstDash val="solid"/>
              <a:round/>
            </a:ln>
          </p:spPr>
          <p:txBody>
            <a:bodyPr/>
            <a:lstStyle/>
            <a:p/>
          </p:txBody>
        </p:sp>
        <p:sp>
          <p:nvSpPr>
            <p:cNvPr id="5361" name="pl5361"/>
            <p:cNvSpPr/>
            <p:nvPr/>
          </p:nvSpPr>
          <p:spPr>
            <a:xfrm>
              <a:off x="8132722" y="5123513"/>
              <a:ext cx="896845" cy="14743"/>
            </a:xfrm>
            <a:custGeom>
              <a:avLst/>
              <a:pathLst>
                <a:path w="896845" h="14743">
                  <a:moveTo>
                    <a:pt x="0" y="4914"/>
                  </a:moveTo>
                  <a:lnTo>
                    <a:pt x="179369" y="9828"/>
                  </a:lnTo>
                  <a:lnTo>
                    <a:pt x="358738" y="9828"/>
                  </a:lnTo>
                  <a:lnTo>
                    <a:pt x="538107" y="0"/>
                  </a:lnTo>
                  <a:lnTo>
                    <a:pt x="717476" y="9828"/>
                  </a:lnTo>
                  <a:lnTo>
                    <a:pt x="896845" y="14743"/>
                  </a:lnTo>
                </a:path>
              </a:pathLst>
            </a:custGeom>
            <a:ln w="35231" cap="flat">
              <a:solidFill>
                <a:srgbClr val="BEBEBE">
                  <a:alpha val="69803"/>
                </a:srgbClr>
              </a:solidFill>
              <a:prstDash val="solid"/>
              <a:round/>
            </a:ln>
          </p:spPr>
          <p:txBody>
            <a:bodyPr/>
            <a:lstStyle/>
            <a:p/>
          </p:txBody>
        </p:sp>
        <p:sp>
          <p:nvSpPr>
            <p:cNvPr id="5362" name="pl5362"/>
            <p:cNvSpPr/>
            <p:nvPr/>
          </p:nvSpPr>
          <p:spPr>
            <a:xfrm>
              <a:off x="8132722" y="5128427"/>
              <a:ext cx="896845" cy="9828"/>
            </a:xfrm>
            <a:custGeom>
              <a:avLst/>
              <a:pathLst>
                <a:path w="896845" h="9828">
                  <a:moveTo>
                    <a:pt x="0" y="0"/>
                  </a:moveTo>
                  <a:lnTo>
                    <a:pt x="179369" y="4914"/>
                  </a:lnTo>
                  <a:lnTo>
                    <a:pt x="358738" y="4914"/>
                  </a:lnTo>
                  <a:lnTo>
                    <a:pt x="538107" y="9828"/>
                  </a:lnTo>
                  <a:lnTo>
                    <a:pt x="717476" y="9828"/>
                  </a:lnTo>
                  <a:lnTo>
                    <a:pt x="896845" y="4914"/>
                  </a:lnTo>
                </a:path>
              </a:pathLst>
            </a:custGeom>
            <a:ln w="35231" cap="flat">
              <a:solidFill>
                <a:srgbClr val="BEBEBE">
                  <a:alpha val="69803"/>
                </a:srgbClr>
              </a:solidFill>
              <a:prstDash val="solid"/>
              <a:round/>
            </a:ln>
          </p:spPr>
          <p:txBody>
            <a:bodyPr/>
            <a:lstStyle/>
            <a:p/>
          </p:txBody>
        </p:sp>
        <p:sp>
          <p:nvSpPr>
            <p:cNvPr id="5363" name="pl5363"/>
            <p:cNvSpPr/>
            <p:nvPr/>
          </p:nvSpPr>
          <p:spPr>
            <a:xfrm>
              <a:off x="8132722" y="5108770"/>
              <a:ext cx="896845" cy="29486"/>
            </a:xfrm>
            <a:custGeom>
              <a:avLst/>
              <a:pathLst>
                <a:path w="896845" h="29486">
                  <a:moveTo>
                    <a:pt x="0" y="24571"/>
                  </a:moveTo>
                  <a:lnTo>
                    <a:pt x="179369" y="19657"/>
                  </a:lnTo>
                  <a:lnTo>
                    <a:pt x="358738" y="0"/>
                  </a:lnTo>
                  <a:lnTo>
                    <a:pt x="538107" y="14743"/>
                  </a:lnTo>
                  <a:lnTo>
                    <a:pt x="717476" y="29486"/>
                  </a:lnTo>
                  <a:lnTo>
                    <a:pt x="896845" y="29486"/>
                  </a:lnTo>
                </a:path>
              </a:pathLst>
            </a:custGeom>
            <a:ln w="35231" cap="flat">
              <a:solidFill>
                <a:srgbClr val="BEBEBE">
                  <a:alpha val="69803"/>
                </a:srgbClr>
              </a:solidFill>
              <a:prstDash val="solid"/>
              <a:round/>
            </a:ln>
          </p:spPr>
          <p:txBody>
            <a:bodyPr/>
            <a:lstStyle/>
            <a:p/>
          </p:txBody>
        </p:sp>
        <p:sp>
          <p:nvSpPr>
            <p:cNvPr id="5364" name="pl5364"/>
            <p:cNvSpPr/>
            <p:nvPr/>
          </p:nvSpPr>
          <p:spPr>
            <a:xfrm>
              <a:off x="8132722" y="4995739"/>
              <a:ext cx="896845" cy="58972"/>
            </a:xfrm>
            <a:custGeom>
              <a:avLst/>
              <a:pathLst>
                <a:path w="896845" h="58972">
                  <a:moveTo>
                    <a:pt x="0" y="58972"/>
                  </a:moveTo>
                  <a:lnTo>
                    <a:pt x="179369" y="54058"/>
                  </a:lnTo>
                  <a:lnTo>
                    <a:pt x="358738" y="54058"/>
                  </a:lnTo>
                  <a:lnTo>
                    <a:pt x="538107" y="24571"/>
                  </a:lnTo>
                  <a:lnTo>
                    <a:pt x="717476" y="24571"/>
                  </a:lnTo>
                  <a:lnTo>
                    <a:pt x="896845" y="0"/>
                  </a:lnTo>
                </a:path>
              </a:pathLst>
            </a:custGeom>
            <a:ln w="35231" cap="flat">
              <a:solidFill>
                <a:srgbClr val="BEBEBE">
                  <a:alpha val="69803"/>
                </a:srgbClr>
              </a:solidFill>
              <a:prstDash val="solid"/>
              <a:round/>
            </a:ln>
          </p:spPr>
          <p:txBody>
            <a:bodyPr/>
            <a:lstStyle/>
            <a:p/>
          </p:txBody>
        </p:sp>
        <p:sp>
          <p:nvSpPr>
            <p:cNvPr id="5365" name="pl5365"/>
            <p:cNvSpPr/>
            <p:nvPr/>
          </p:nvSpPr>
          <p:spPr>
            <a:xfrm>
              <a:off x="8132722"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66" name="pl5366"/>
            <p:cNvSpPr/>
            <p:nvPr/>
          </p:nvSpPr>
          <p:spPr>
            <a:xfrm>
              <a:off x="8132722" y="5123513"/>
              <a:ext cx="896845" cy="14743"/>
            </a:xfrm>
            <a:custGeom>
              <a:avLst/>
              <a:pathLst>
                <a:path w="896845" h="14743">
                  <a:moveTo>
                    <a:pt x="0" y="14743"/>
                  </a:moveTo>
                  <a:lnTo>
                    <a:pt x="179369" y="9828"/>
                  </a:lnTo>
                  <a:lnTo>
                    <a:pt x="358738" y="9828"/>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367" name="pl5367"/>
            <p:cNvSpPr/>
            <p:nvPr/>
          </p:nvSpPr>
          <p:spPr>
            <a:xfrm>
              <a:off x="8132722" y="5133342"/>
              <a:ext cx="896845" cy="4914"/>
            </a:xfrm>
            <a:custGeom>
              <a:avLst/>
              <a:pathLst>
                <a:path w="896845" h="4914">
                  <a:moveTo>
                    <a:pt x="0" y="4914"/>
                  </a:moveTo>
                  <a:lnTo>
                    <a:pt x="179369" y="0"/>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368" name="pl5368"/>
            <p:cNvSpPr/>
            <p:nvPr/>
          </p:nvSpPr>
          <p:spPr>
            <a:xfrm>
              <a:off x="8132722" y="5049797"/>
              <a:ext cx="896845" cy="39315"/>
            </a:xfrm>
            <a:custGeom>
              <a:avLst/>
              <a:pathLst>
                <a:path w="896845" h="39315">
                  <a:moveTo>
                    <a:pt x="0" y="9828"/>
                  </a:moveTo>
                  <a:lnTo>
                    <a:pt x="179369" y="0"/>
                  </a:lnTo>
                  <a:lnTo>
                    <a:pt x="358738" y="14743"/>
                  </a:lnTo>
                  <a:lnTo>
                    <a:pt x="538107" y="34400"/>
                  </a:lnTo>
                  <a:lnTo>
                    <a:pt x="717476" y="39315"/>
                  </a:lnTo>
                  <a:lnTo>
                    <a:pt x="896845" y="24571"/>
                  </a:lnTo>
                </a:path>
              </a:pathLst>
            </a:custGeom>
            <a:ln w="35231" cap="flat">
              <a:solidFill>
                <a:srgbClr val="BEBEBE">
                  <a:alpha val="69803"/>
                </a:srgbClr>
              </a:solidFill>
              <a:prstDash val="solid"/>
              <a:round/>
            </a:ln>
          </p:spPr>
          <p:txBody>
            <a:bodyPr/>
            <a:lstStyle/>
            <a:p/>
          </p:txBody>
        </p:sp>
        <p:sp>
          <p:nvSpPr>
            <p:cNvPr id="5369" name="pl5369"/>
            <p:cNvSpPr/>
            <p:nvPr/>
          </p:nvSpPr>
          <p:spPr>
            <a:xfrm>
              <a:off x="8132722" y="513334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0" name="pl5370"/>
            <p:cNvSpPr/>
            <p:nvPr/>
          </p:nvSpPr>
          <p:spPr>
            <a:xfrm>
              <a:off x="8132722" y="5084198"/>
              <a:ext cx="896845" cy="44229"/>
            </a:xfrm>
            <a:custGeom>
              <a:avLst/>
              <a:pathLst>
                <a:path w="896845" h="44229">
                  <a:moveTo>
                    <a:pt x="0" y="44229"/>
                  </a:moveTo>
                  <a:lnTo>
                    <a:pt x="179369" y="44229"/>
                  </a:lnTo>
                  <a:lnTo>
                    <a:pt x="358738" y="24571"/>
                  </a:lnTo>
                  <a:lnTo>
                    <a:pt x="538107" y="24571"/>
                  </a:lnTo>
                  <a:lnTo>
                    <a:pt x="717476" y="0"/>
                  </a:lnTo>
                  <a:lnTo>
                    <a:pt x="896845" y="34400"/>
                  </a:lnTo>
                </a:path>
              </a:pathLst>
            </a:custGeom>
            <a:ln w="35231" cap="flat">
              <a:solidFill>
                <a:srgbClr val="BEBEBE">
                  <a:alpha val="69803"/>
                </a:srgbClr>
              </a:solidFill>
              <a:prstDash val="solid"/>
              <a:round/>
            </a:ln>
          </p:spPr>
          <p:txBody>
            <a:bodyPr/>
            <a:lstStyle/>
            <a:p/>
          </p:txBody>
        </p:sp>
        <p:sp>
          <p:nvSpPr>
            <p:cNvPr id="5371" name="pl5371"/>
            <p:cNvSpPr/>
            <p:nvPr/>
          </p:nvSpPr>
          <p:spPr>
            <a:xfrm>
              <a:off x="8132722" y="5015396"/>
              <a:ext cx="896845" cy="49143"/>
            </a:xfrm>
            <a:custGeom>
              <a:avLst/>
              <a:pathLst>
                <a:path w="896845" h="49143">
                  <a:moveTo>
                    <a:pt x="0" y="9828"/>
                  </a:moveTo>
                  <a:lnTo>
                    <a:pt x="179369" y="24571"/>
                  </a:lnTo>
                  <a:lnTo>
                    <a:pt x="358738" y="49143"/>
                  </a:lnTo>
                  <a:lnTo>
                    <a:pt x="538107" y="4914"/>
                  </a:lnTo>
                  <a:lnTo>
                    <a:pt x="717476" y="0"/>
                  </a:lnTo>
                  <a:lnTo>
                    <a:pt x="896845" y="29486"/>
                  </a:lnTo>
                </a:path>
              </a:pathLst>
            </a:custGeom>
            <a:ln w="35231" cap="flat">
              <a:solidFill>
                <a:srgbClr val="BEBEBE">
                  <a:alpha val="69803"/>
                </a:srgbClr>
              </a:solidFill>
              <a:prstDash val="solid"/>
              <a:round/>
            </a:ln>
          </p:spPr>
          <p:txBody>
            <a:bodyPr/>
            <a:lstStyle/>
            <a:p/>
          </p:txBody>
        </p:sp>
        <p:sp>
          <p:nvSpPr>
            <p:cNvPr id="5372" name="pl5372"/>
            <p:cNvSpPr/>
            <p:nvPr/>
          </p:nvSpPr>
          <p:spPr>
            <a:xfrm>
              <a:off x="8132722" y="5069455"/>
              <a:ext cx="896845" cy="24571"/>
            </a:xfrm>
            <a:custGeom>
              <a:avLst/>
              <a:pathLst>
                <a:path w="896845" h="24571">
                  <a:moveTo>
                    <a:pt x="0" y="24571"/>
                  </a:moveTo>
                  <a:lnTo>
                    <a:pt x="179369" y="19657"/>
                  </a:lnTo>
                  <a:lnTo>
                    <a:pt x="358738" y="14743"/>
                  </a:lnTo>
                  <a:lnTo>
                    <a:pt x="538107" y="9828"/>
                  </a:lnTo>
                  <a:lnTo>
                    <a:pt x="717476" y="0"/>
                  </a:lnTo>
                  <a:lnTo>
                    <a:pt x="896845" y="4914"/>
                  </a:lnTo>
                </a:path>
              </a:pathLst>
            </a:custGeom>
            <a:ln w="35231" cap="flat">
              <a:solidFill>
                <a:srgbClr val="BEBEBE">
                  <a:alpha val="69803"/>
                </a:srgbClr>
              </a:solidFill>
              <a:prstDash val="solid"/>
              <a:round/>
            </a:ln>
          </p:spPr>
          <p:txBody>
            <a:bodyPr/>
            <a:lstStyle/>
            <a:p/>
          </p:txBody>
        </p:sp>
        <p:sp>
          <p:nvSpPr>
            <p:cNvPr id="5373" name="pl5373"/>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4" name="pl5374"/>
            <p:cNvSpPr/>
            <p:nvPr/>
          </p:nvSpPr>
          <p:spPr>
            <a:xfrm>
              <a:off x="8132722" y="5103855"/>
              <a:ext cx="896845" cy="14743"/>
            </a:xfrm>
            <a:custGeom>
              <a:avLst/>
              <a:pathLst>
                <a:path w="896845" h="14743">
                  <a:moveTo>
                    <a:pt x="0" y="9828"/>
                  </a:moveTo>
                  <a:lnTo>
                    <a:pt x="179369" y="9828"/>
                  </a:lnTo>
                  <a:lnTo>
                    <a:pt x="358738" y="14743"/>
                  </a:lnTo>
                  <a:lnTo>
                    <a:pt x="538107" y="14743"/>
                  </a:lnTo>
                  <a:lnTo>
                    <a:pt x="717476" y="0"/>
                  </a:lnTo>
                  <a:lnTo>
                    <a:pt x="896845" y="4914"/>
                  </a:lnTo>
                </a:path>
              </a:pathLst>
            </a:custGeom>
            <a:ln w="35231" cap="flat">
              <a:solidFill>
                <a:srgbClr val="BEBEBE">
                  <a:alpha val="69803"/>
                </a:srgbClr>
              </a:solidFill>
              <a:prstDash val="solid"/>
              <a:round/>
            </a:ln>
          </p:spPr>
          <p:txBody>
            <a:bodyPr/>
            <a:lstStyle/>
            <a:p/>
          </p:txBody>
        </p:sp>
        <p:sp>
          <p:nvSpPr>
            <p:cNvPr id="5375" name="pl5375"/>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6" name="pl5376"/>
            <p:cNvSpPr/>
            <p:nvPr/>
          </p:nvSpPr>
          <p:spPr>
            <a:xfrm>
              <a:off x="8132722" y="5089112"/>
              <a:ext cx="896845" cy="19657"/>
            </a:xfrm>
            <a:custGeom>
              <a:avLst/>
              <a:pathLst>
                <a:path w="896845" h="19657">
                  <a:moveTo>
                    <a:pt x="0" y="19657"/>
                  </a:moveTo>
                  <a:lnTo>
                    <a:pt x="179369" y="19657"/>
                  </a:lnTo>
                  <a:lnTo>
                    <a:pt x="358738" y="0"/>
                  </a:lnTo>
                  <a:lnTo>
                    <a:pt x="538107" y="4914"/>
                  </a:lnTo>
                  <a:lnTo>
                    <a:pt x="717476" y="4914"/>
                  </a:lnTo>
                  <a:lnTo>
                    <a:pt x="896845" y="14743"/>
                  </a:lnTo>
                </a:path>
              </a:pathLst>
            </a:custGeom>
            <a:ln w="35231" cap="flat">
              <a:solidFill>
                <a:srgbClr val="BEBEBE">
                  <a:alpha val="69803"/>
                </a:srgbClr>
              </a:solidFill>
              <a:prstDash val="solid"/>
              <a:round/>
            </a:ln>
          </p:spPr>
          <p:txBody>
            <a:bodyPr/>
            <a:lstStyle/>
            <a:p/>
          </p:txBody>
        </p:sp>
        <p:sp>
          <p:nvSpPr>
            <p:cNvPr id="5377" name="pl5377"/>
            <p:cNvSpPr/>
            <p:nvPr/>
          </p:nvSpPr>
          <p:spPr>
            <a:xfrm>
              <a:off x="8132722" y="5059626"/>
              <a:ext cx="896845" cy="68801"/>
            </a:xfrm>
            <a:custGeom>
              <a:avLst/>
              <a:pathLst>
                <a:path w="896845" h="68801">
                  <a:moveTo>
                    <a:pt x="0" y="63887"/>
                  </a:moveTo>
                  <a:lnTo>
                    <a:pt x="179369" y="68801"/>
                  </a:lnTo>
                  <a:lnTo>
                    <a:pt x="358738" y="49143"/>
                  </a:lnTo>
                  <a:lnTo>
                    <a:pt x="538107" y="24571"/>
                  </a:lnTo>
                  <a:lnTo>
                    <a:pt x="717476" y="0"/>
                  </a:lnTo>
                  <a:lnTo>
                    <a:pt x="896845" y="29486"/>
                  </a:lnTo>
                </a:path>
              </a:pathLst>
            </a:custGeom>
            <a:ln w="35231" cap="flat">
              <a:solidFill>
                <a:srgbClr val="BEBEBE">
                  <a:alpha val="69803"/>
                </a:srgbClr>
              </a:solidFill>
              <a:prstDash val="solid"/>
              <a:round/>
            </a:ln>
          </p:spPr>
          <p:txBody>
            <a:bodyPr/>
            <a:lstStyle/>
            <a:p/>
          </p:txBody>
        </p:sp>
        <p:sp>
          <p:nvSpPr>
            <p:cNvPr id="5378" name="pl5378"/>
            <p:cNvSpPr/>
            <p:nvPr/>
          </p:nvSpPr>
          <p:spPr>
            <a:xfrm>
              <a:off x="8132722" y="5025225"/>
              <a:ext cx="896845" cy="73715"/>
            </a:xfrm>
            <a:custGeom>
              <a:avLst/>
              <a:pathLst>
                <a:path w="896845" h="73715">
                  <a:moveTo>
                    <a:pt x="0" y="73715"/>
                  </a:moveTo>
                  <a:lnTo>
                    <a:pt x="179369" y="68801"/>
                  </a:lnTo>
                  <a:lnTo>
                    <a:pt x="358738" y="0"/>
                  </a:lnTo>
                  <a:lnTo>
                    <a:pt x="538107" y="68801"/>
                  </a:lnTo>
                  <a:lnTo>
                    <a:pt x="717476" y="54058"/>
                  </a:lnTo>
                  <a:lnTo>
                    <a:pt x="896845" y="68801"/>
                  </a:lnTo>
                </a:path>
              </a:pathLst>
            </a:custGeom>
            <a:ln w="35231" cap="flat">
              <a:solidFill>
                <a:srgbClr val="BEBEBE">
                  <a:alpha val="69803"/>
                </a:srgbClr>
              </a:solidFill>
              <a:prstDash val="solid"/>
              <a:round/>
            </a:ln>
          </p:spPr>
          <p:txBody>
            <a:bodyPr/>
            <a:lstStyle/>
            <a:p/>
          </p:txBody>
        </p:sp>
        <p:sp>
          <p:nvSpPr>
            <p:cNvPr id="5379" name="pl5379"/>
            <p:cNvSpPr/>
            <p:nvPr/>
          </p:nvSpPr>
          <p:spPr>
            <a:xfrm>
              <a:off x="8132722" y="5113684"/>
              <a:ext cx="896845" cy="19657"/>
            </a:xfrm>
            <a:custGeom>
              <a:avLst/>
              <a:pathLst>
                <a:path w="896845" h="19657">
                  <a:moveTo>
                    <a:pt x="0" y="9828"/>
                  </a:moveTo>
                  <a:lnTo>
                    <a:pt x="179369" y="9828"/>
                  </a:lnTo>
                  <a:lnTo>
                    <a:pt x="358738" y="0"/>
                  </a:lnTo>
                  <a:lnTo>
                    <a:pt x="538107" y="19657"/>
                  </a:lnTo>
                  <a:lnTo>
                    <a:pt x="717476" y="9828"/>
                  </a:lnTo>
                  <a:lnTo>
                    <a:pt x="896845" y="14743"/>
                  </a:lnTo>
                </a:path>
              </a:pathLst>
            </a:custGeom>
            <a:ln w="35231" cap="flat">
              <a:solidFill>
                <a:srgbClr val="BEBEBE">
                  <a:alpha val="69803"/>
                </a:srgbClr>
              </a:solidFill>
              <a:prstDash val="solid"/>
              <a:round/>
            </a:ln>
          </p:spPr>
          <p:txBody>
            <a:bodyPr/>
            <a:lstStyle/>
            <a:p/>
          </p:txBody>
        </p:sp>
        <p:sp>
          <p:nvSpPr>
            <p:cNvPr id="5380" name="pl5380"/>
            <p:cNvSpPr/>
            <p:nvPr/>
          </p:nvSpPr>
          <p:spPr>
            <a:xfrm>
              <a:off x="8132722" y="5025225"/>
              <a:ext cx="896845" cy="93373"/>
            </a:xfrm>
            <a:custGeom>
              <a:avLst/>
              <a:pathLst>
                <a:path w="896845" h="93373">
                  <a:moveTo>
                    <a:pt x="0" y="93373"/>
                  </a:moveTo>
                  <a:lnTo>
                    <a:pt x="179369" y="78630"/>
                  </a:lnTo>
                  <a:lnTo>
                    <a:pt x="358738" y="93373"/>
                  </a:lnTo>
                  <a:lnTo>
                    <a:pt x="538107" y="63887"/>
                  </a:lnTo>
                  <a:lnTo>
                    <a:pt x="717476" y="54058"/>
                  </a:lnTo>
                  <a:lnTo>
                    <a:pt x="896845" y="0"/>
                  </a:lnTo>
                </a:path>
              </a:pathLst>
            </a:custGeom>
            <a:ln w="35231" cap="flat">
              <a:solidFill>
                <a:srgbClr val="BEBEBE">
                  <a:alpha val="69803"/>
                </a:srgbClr>
              </a:solidFill>
              <a:prstDash val="solid"/>
              <a:round/>
            </a:ln>
          </p:spPr>
          <p:txBody>
            <a:bodyPr/>
            <a:lstStyle/>
            <a:p/>
          </p:txBody>
        </p:sp>
        <p:sp>
          <p:nvSpPr>
            <p:cNvPr id="5381" name="pl5381"/>
            <p:cNvSpPr/>
            <p:nvPr/>
          </p:nvSpPr>
          <p:spPr>
            <a:xfrm>
              <a:off x="8132722" y="5113684"/>
              <a:ext cx="896845" cy="24571"/>
            </a:xfrm>
            <a:custGeom>
              <a:avLst/>
              <a:pathLst>
                <a:path w="896845" h="24571">
                  <a:moveTo>
                    <a:pt x="0" y="24571"/>
                  </a:moveTo>
                  <a:lnTo>
                    <a:pt x="179369" y="14743"/>
                  </a:lnTo>
                  <a:lnTo>
                    <a:pt x="358738" y="14743"/>
                  </a:lnTo>
                  <a:lnTo>
                    <a:pt x="538107" y="0"/>
                  </a:lnTo>
                  <a:lnTo>
                    <a:pt x="717476" y="24571"/>
                  </a:lnTo>
                  <a:lnTo>
                    <a:pt x="896845" y="4914"/>
                  </a:lnTo>
                </a:path>
              </a:pathLst>
            </a:custGeom>
            <a:ln w="35231" cap="flat">
              <a:solidFill>
                <a:srgbClr val="BEBEBE">
                  <a:alpha val="69803"/>
                </a:srgbClr>
              </a:solidFill>
              <a:prstDash val="solid"/>
              <a:round/>
            </a:ln>
          </p:spPr>
          <p:txBody>
            <a:bodyPr/>
            <a:lstStyle/>
            <a:p/>
          </p:txBody>
        </p:sp>
        <p:sp>
          <p:nvSpPr>
            <p:cNvPr id="5382" name="pl5382"/>
            <p:cNvSpPr/>
            <p:nvPr/>
          </p:nvSpPr>
          <p:spPr>
            <a:xfrm>
              <a:off x="8132722" y="4971167"/>
              <a:ext cx="896845" cy="117945"/>
            </a:xfrm>
            <a:custGeom>
              <a:avLst/>
              <a:pathLst>
                <a:path w="896845" h="117945">
                  <a:moveTo>
                    <a:pt x="0" y="0"/>
                  </a:moveTo>
                  <a:lnTo>
                    <a:pt x="179369" y="19657"/>
                  </a:lnTo>
                  <a:lnTo>
                    <a:pt x="358738" y="117945"/>
                  </a:lnTo>
                  <a:lnTo>
                    <a:pt x="538107" y="113031"/>
                  </a:lnTo>
                  <a:lnTo>
                    <a:pt x="717476" y="58972"/>
                  </a:lnTo>
                  <a:lnTo>
                    <a:pt x="896845" y="88459"/>
                  </a:lnTo>
                </a:path>
              </a:pathLst>
            </a:custGeom>
            <a:ln w="35231" cap="flat">
              <a:solidFill>
                <a:srgbClr val="BEBEBE">
                  <a:alpha val="69803"/>
                </a:srgbClr>
              </a:solidFill>
              <a:prstDash val="solid"/>
              <a:round/>
            </a:ln>
          </p:spPr>
          <p:txBody>
            <a:bodyPr/>
            <a:lstStyle/>
            <a:p/>
          </p:txBody>
        </p:sp>
        <p:sp>
          <p:nvSpPr>
            <p:cNvPr id="5383" name="pl5383"/>
            <p:cNvSpPr/>
            <p:nvPr/>
          </p:nvSpPr>
          <p:spPr>
            <a:xfrm>
              <a:off x="8132722" y="5113684"/>
              <a:ext cx="896845" cy="14743"/>
            </a:xfrm>
            <a:custGeom>
              <a:avLst/>
              <a:pathLst>
                <a:path w="896845" h="14743">
                  <a:moveTo>
                    <a:pt x="0" y="14743"/>
                  </a:moveTo>
                  <a:lnTo>
                    <a:pt x="179369" y="14743"/>
                  </a:lnTo>
                  <a:lnTo>
                    <a:pt x="358738" y="0"/>
                  </a:lnTo>
                  <a:lnTo>
                    <a:pt x="538107" y="0"/>
                  </a:lnTo>
                  <a:lnTo>
                    <a:pt x="717476" y="0"/>
                  </a:lnTo>
                  <a:lnTo>
                    <a:pt x="896845" y="4914"/>
                  </a:lnTo>
                </a:path>
              </a:pathLst>
            </a:custGeom>
            <a:ln w="35231" cap="flat">
              <a:solidFill>
                <a:srgbClr val="BEBEBE">
                  <a:alpha val="69803"/>
                </a:srgbClr>
              </a:solidFill>
              <a:prstDash val="solid"/>
              <a:round/>
            </a:ln>
          </p:spPr>
          <p:txBody>
            <a:bodyPr/>
            <a:lstStyle/>
            <a:p/>
          </p:txBody>
        </p:sp>
        <p:sp>
          <p:nvSpPr>
            <p:cNvPr id="5384" name="pl5384"/>
            <p:cNvSpPr/>
            <p:nvPr/>
          </p:nvSpPr>
          <p:spPr>
            <a:xfrm>
              <a:off x="8132722" y="5113684"/>
              <a:ext cx="896845" cy="14743"/>
            </a:xfrm>
            <a:custGeom>
              <a:avLst/>
              <a:pathLst>
                <a:path w="896845" h="14743">
                  <a:moveTo>
                    <a:pt x="0" y="14743"/>
                  </a:moveTo>
                  <a:lnTo>
                    <a:pt x="179369" y="14743"/>
                  </a:lnTo>
                  <a:lnTo>
                    <a:pt x="358738" y="0"/>
                  </a:lnTo>
                  <a:lnTo>
                    <a:pt x="538107" y="0"/>
                  </a:lnTo>
                  <a:lnTo>
                    <a:pt x="717476" y="14743"/>
                  </a:lnTo>
                  <a:lnTo>
                    <a:pt x="896845" y="14743"/>
                  </a:lnTo>
                </a:path>
              </a:pathLst>
            </a:custGeom>
            <a:ln w="35231" cap="flat">
              <a:solidFill>
                <a:srgbClr val="BEBEBE">
                  <a:alpha val="69803"/>
                </a:srgbClr>
              </a:solidFill>
              <a:prstDash val="solid"/>
              <a:round/>
            </a:ln>
          </p:spPr>
          <p:txBody>
            <a:bodyPr/>
            <a:lstStyle/>
            <a:p/>
          </p:txBody>
        </p:sp>
        <p:sp>
          <p:nvSpPr>
            <p:cNvPr id="5385" name="pl5385"/>
            <p:cNvSpPr/>
            <p:nvPr/>
          </p:nvSpPr>
          <p:spPr>
            <a:xfrm>
              <a:off x="8132722" y="5118598"/>
              <a:ext cx="896845" cy="19657"/>
            </a:xfrm>
            <a:custGeom>
              <a:avLst/>
              <a:pathLst>
                <a:path w="896845" h="19657">
                  <a:moveTo>
                    <a:pt x="0" y="19657"/>
                  </a:moveTo>
                  <a:lnTo>
                    <a:pt x="179369" y="19657"/>
                  </a:lnTo>
                  <a:lnTo>
                    <a:pt x="358738" y="14743"/>
                  </a:lnTo>
                  <a:lnTo>
                    <a:pt x="538107" y="0"/>
                  </a:lnTo>
                  <a:lnTo>
                    <a:pt x="717476" y="14743"/>
                  </a:lnTo>
                  <a:lnTo>
                    <a:pt x="896845" y="19657"/>
                  </a:lnTo>
                </a:path>
              </a:pathLst>
            </a:custGeom>
            <a:ln w="35231" cap="flat">
              <a:solidFill>
                <a:srgbClr val="BEBEBE">
                  <a:alpha val="69803"/>
                </a:srgbClr>
              </a:solidFill>
              <a:prstDash val="solid"/>
              <a:round/>
            </a:ln>
          </p:spPr>
          <p:txBody>
            <a:bodyPr/>
            <a:lstStyle/>
            <a:p/>
          </p:txBody>
        </p:sp>
        <p:sp>
          <p:nvSpPr>
            <p:cNvPr id="5386" name="pl5386"/>
            <p:cNvSpPr/>
            <p:nvPr/>
          </p:nvSpPr>
          <p:spPr>
            <a:xfrm>
              <a:off x="8132722" y="5064540"/>
              <a:ext cx="896845" cy="63887"/>
            </a:xfrm>
            <a:custGeom>
              <a:avLst/>
              <a:pathLst>
                <a:path w="896845" h="63887">
                  <a:moveTo>
                    <a:pt x="0" y="63887"/>
                  </a:moveTo>
                  <a:lnTo>
                    <a:pt x="179369" y="49143"/>
                  </a:lnTo>
                  <a:lnTo>
                    <a:pt x="358738" y="0"/>
                  </a:lnTo>
                  <a:lnTo>
                    <a:pt x="538107" y="19657"/>
                  </a:lnTo>
                  <a:lnTo>
                    <a:pt x="717476" y="39315"/>
                  </a:lnTo>
                  <a:lnTo>
                    <a:pt x="896845" y="14743"/>
                  </a:lnTo>
                </a:path>
              </a:pathLst>
            </a:custGeom>
            <a:ln w="35231" cap="flat">
              <a:solidFill>
                <a:srgbClr val="BEBEBE">
                  <a:alpha val="69803"/>
                </a:srgbClr>
              </a:solidFill>
              <a:prstDash val="solid"/>
              <a:round/>
            </a:ln>
          </p:spPr>
          <p:txBody>
            <a:bodyPr/>
            <a:lstStyle/>
            <a:p/>
          </p:txBody>
        </p:sp>
        <p:sp>
          <p:nvSpPr>
            <p:cNvPr id="5387" name="pl5387"/>
            <p:cNvSpPr/>
            <p:nvPr/>
          </p:nvSpPr>
          <p:spPr>
            <a:xfrm>
              <a:off x="8132722" y="5118598"/>
              <a:ext cx="896845" cy="9828"/>
            </a:xfrm>
            <a:custGeom>
              <a:avLst/>
              <a:pathLst>
                <a:path w="896845" h="9828">
                  <a:moveTo>
                    <a:pt x="0" y="9828"/>
                  </a:moveTo>
                  <a:lnTo>
                    <a:pt x="179369" y="9828"/>
                  </a:lnTo>
                  <a:lnTo>
                    <a:pt x="358738" y="9828"/>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88" name="pl5388"/>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89" name="pl5389"/>
            <p:cNvSpPr/>
            <p:nvPr/>
          </p:nvSpPr>
          <p:spPr>
            <a:xfrm>
              <a:off x="8132722" y="5128427"/>
              <a:ext cx="896845" cy="9828"/>
            </a:xfrm>
            <a:custGeom>
              <a:avLst/>
              <a:pathLst>
                <a:path w="896845" h="9828">
                  <a:moveTo>
                    <a:pt x="0" y="4914"/>
                  </a:moveTo>
                  <a:lnTo>
                    <a:pt x="179369" y="982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90" name="pl5390"/>
            <p:cNvSpPr/>
            <p:nvPr/>
          </p:nvSpPr>
          <p:spPr>
            <a:xfrm>
              <a:off x="8132722"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BEBEBE">
                  <a:alpha val="69803"/>
                </a:srgbClr>
              </a:solidFill>
              <a:prstDash val="solid"/>
              <a:round/>
            </a:ln>
          </p:spPr>
          <p:txBody>
            <a:bodyPr/>
            <a:lstStyle/>
            <a:p/>
          </p:txBody>
        </p:sp>
        <p:sp>
          <p:nvSpPr>
            <p:cNvPr id="5391" name="pl5391"/>
            <p:cNvSpPr/>
            <p:nvPr/>
          </p:nvSpPr>
          <p:spPr>
            <a:xfrm>
              <a:off x="8132722" y="5128427"/>
              <a:ext cx="896845" cy="9828"/>
            </a:xfrm>
            <a:custGeom>
              <a:avLst/>
              <a:pathLst>
                <a:path w="896845" h="9828">
                  <a:moveTo>
                    <a:pt x="0" y="9828"/>
                  </a:moveTo>
                  <a:lnTo>
                    <a:pt x="179369" y="9828"/>
                  </a:lnTo>
                  <a:lnTo>
                    <a:pt x="358738" y="4914"/>
                  </a:lnTo>
                  <a:lnTo>
                    <a:pt x="538107" y="0"/>
                  </a:lnTo>
                  <a:lnTo>
                    <a:pt x="717476" y="4914"/>
                  </a:lnTo>
                  <a:lnTo>
                    <a:pt x="896845" y="4914"/>
                  </a:lnTo>
                </a:path>
              </a:pathLst>
            </a:custGeom>
            <a:ln w="35231" cap="flat">
              <a:solidFill>
                <a:srgbClr val="BEBEBE">
                  <a:alpha val="69803"/>
                </a:srgbClr>
              </a:solidFill>
              <a:prstDash val="solid"/>
              <a:round/>
            </a:ln>
          </p:spPr>
          <p:txBody>
            <a:bodyPr/>
            <a:lstStyle/>
            <a:p/>
          </p:txBody>
        </p:sp>
        <p:sp>
          <p:nvSpPr>
            <p:cNvPr id="5392" name="pl5392"/>
            <p:cNvSpPr/>
            <p:nvPr/>
          </p:nvSpPr>
          <p:spPr>
            <a:xfrm>
              <a:off x="8132722" y="5089112"/>
              <a:ext cx="896845" cy="29486"/>
            </a:xfrm>
            <a:custGeom>
              <a:avLst/>
              <a:pathLst>
                <a:path w="896845" h="29486">
                  <a:moveTo>
                    <a:pt x="0" y="0"/>
                  </a:moveTo>
                  <a:lnTo>
                    <a:pt x="179369" y="14743"/>
                  </a:lnTo>
                  <a:lnTo>
                    <a:pt x="358738" y="29486"/>
                  </a:lnTo>
                  <a:lnTo>
                    <a:pt x="538107" y="24571"/>
                  </a:lnTo>
                  <a:lnTo>
                    <a:pt x="717476" y="9828"/>
                  </a:lnTo>
                  <a:lnTo>
                    <a:pt x="896845" y="24571"/>
                  </a:lnTo>
                </a:path>
              </a:pathLst>
            </a:custGeom>
            <a:ln w="35231" cap="flat">
              <a:solidFill>
                <a:srgbClr val="BEBEBE">
                  <a:alpha val="69803"/>
                </a:srgbClr>
              </a:solidFill>
              <a:prstDash val="solid"/>
              <a:round/>
            </a:ln>
          </p:spPr>
          <p:txBody>
            <a:bodyPr/>
            <a:lstStyle/>
            <a:p/>
          </p:txBody>
        </p:sp>
        <p:sp>
          <p:nvSpPr>
            <p:cNvPr id="5393" name="pl5393"/>
            <p:cNvSpPr/>
            <p:nvPr/>
          </p:nvSpPr>
          <p:spPr>
            <a:xfrm>
              <a:off x="8132722" y="5039968"/>
              <a:ext cx="896845" cy="68801"/>
            </a:xfrm>
            <a:custGeom>
              <a:avLst/>
              <a:pathLst>
                <a:path w="896845" h="68801">
                  <a:moveTo>
                    <a:pt x="0" y="49143"/>
                  </a:moveTo>
                  <a:lnTo>
                    <a:pt x="179369" y="68801"/>
                  </a:lnTo>
                  <a:lnTo>
                    <a:pt x="358738" y="63887"/>
                  </a:lnTo>
                  <a:lnTo>
                    <a:pt x="538107" y="34400"/>
                  </a:lnTo>
                  <a:lnTo>
                    <a:pt x="717476" y="9828"/>
                  </a:lnTo>
                  <a:lnTo>
                    <a:pt x="896845" y="0"/>
                  </a:lnTo>
                </a:path>
              </a:pathLst>
            </a:custGeom>
            <a:ln w="35231" cap="flat">
              <a:solidFill>
                <a:srgbClr val="BEBEBE">
                  <a:alpha val="69803"/>
                </a:srgbClr>
              </a:solidFill>
              <a:prstDash val="solid"/>
              <a:round/>
            </a:ln>
          </p:spPr>
          <p:txBody>
            <a:bodyPr/>
            <a:lstStyle/>
            <a:p/>
          </p:txBody>
        </p:sp>
        <p:sp>
          <p:nvSpPr>
            <p:cNvPr id="5394" name="pl5394"/>
            <p:cNvSpPr/>
            <p:nvPr/>
          </p:nvSpPr>
          <p:spPr>
            <a:xfrm>
              <a:off x="8132722" y="4995739"/>
              <a:ext cx="896845" cy="58972"/>
            </a:xfrm>
            <a:custGeom>
              <a:avLst/>
              <a:pathLst>
                <a:path w="896845" h="58972">
                  <a:moveTo>
                    <a:pt x="0" y="0"/>
                  </a:moveTo>
                  <a:lnTo>
                    <a:pt x="179369" y="19657"/>
                  </a:lnTo>
                  <a:lnTo>
                    <a:pt x="358738" y="14743"/>
                  </a:lnTo>
                  <a:lnTo>
                    <a:pt x="538107" y="29486"/>
                  </a:lnTo>
                  <a:lnTo>
                    <a:pt x="717476" y="29486"/>
                  </a:lnTo>
                  <a:lnTo>
                    <a:pt x="896845" y="58972"/>
                  </a:lnTo>
                </a:path>
              </a:pathLst>
            </a:custGeom>
            <a:ln w="35231" cap="flat">
              <a:solidFill>
                <a:srgbClr val="BEBEBE">
                  <a:alpha val="69803"/>
                </a:srgbClr>
              </a:solidFill>
              <a:prstDash val="solid"/>
              <a:round/>
            </a:ln>
          </p:spPr>
          <p:txBody>
            <a:bodyPr/>
            <a:lstStyle/>
            <a:p/>
          </p:txBody>
        </p:sp>
        <p:sp>
          <p:nvSpPr>
            <p:cNvPr id="5395" name="pl5395"/>
            <p:cNvSpPr/>
            <p:nvPr/>
          </p:nvSpPr>
          <p:spPr>
            <a:xfrm>
              <a:off x="8132722" y="5118598"/>
              <a:ext cx="896845" cy="9828"/>
            </a:xfrm>
            <a:custGeom>
              <a:avLst/>
              <a:pathLst>
                <a:path w="896845" h="9828">
                  <a:moveTo>
                    <a:pt x="0" y="9828"/>
                  </a:moveTo>
                  <a:lnTo>
                    <a:pt x="179369" y="4914"/>
                  </a:lnTo>
                  <a:lnTo>
                    <a:pt x="358738" y="0"/>
                  </a:lnTo>
                  <a:lnTo>
                    <a:pt x="538107" y="4914"/>
                  </a:lnTo>
                  <a:lnTo>
                    <a:pt x="717476" y="0"/>
                  </a:lnTo>
                  <a:lnTo>
                    <a:pt x="896845" y="4914"/>
                  </a:lnTo>
                </a:path>
              </a:pathLst>
            </a:custGeom>
            <a:ln w="20325" cap="flat">
              <a:solidFill>
                <a:srgbClr val="6B6B6B">
                  <a:alpha val="100000"/>
                </a:srgbClr>
              </a:solidFill>
              <a:prstDash val="solid"/>
              <a:round/>
            </a:ln>
          </p:spPr>
          <p:txBody>
            <a:bodyPr/>
            <a:lstStyle/>
            <a:p/>
          </p:txBody>
        </p:sp>
        <p:sp>
          <p:nvSpPr>
            <p:cNvPr id="5396" name="pl5396"/>
            <p:cNvSpPr/>
            <p:nvPr/>
          </p:nvSpPr>
          <p:spPr>
            <a:xfrm>
              <a:off x="8132722"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40651" cap="flat">
              <a:solidFill>
                <a:srgbClr val="000000">
                  <a:alpha val="100000"/>
                </a:srgbClr>
              </a:solidFill>
              <a:prstDash val="solid"/>
              <a:round/>
            </a:ln>
          </p:spPr>
          <p:txBody>
            <a:bodyPr/>
            <a:lstStyle/>
            <a:p/>
          </p:txBody>
        </p:sp>
        <p:sp>
          <p:nvSpPr>
            <p:cNvPr id="5397" name="pl5397"/>
            <p:cNvSpPr/>
            <p:nvPr/>
          </p:nvSpPr>
          <p:spPr>
            <a:xfrm>
              <a:off x="8132722" y="5133342"/>
              <a:ext cx="896845" cy="4914"/>
            </a:xfrm>
            <a:custGeom>
              <a:avLst/>
              <a:pathLst>
                <a:path w="896845" h="4914">
                  <a:moveTo>
                    <a:pt x="0" y="0"/>
                  </a:moveTo>
                  <a:lnTo>
                    <a:pt x="179369" y="4914"/>
                  </a:lnTo>
                  <a:lnTo>
                    <a:pt x="358738" y="0"/>
                  </a:lnTo>
                  <a:lnTo>
                    <a:pt x="538107" y="4914"/>
                  </a:lnTo>
                  <a:lnTo>
                    <a:pt x="717476" y="4914"/>
                  </a:lnTo>
                  <a:lnTo>
                    <a:pt x="896845" y="4914"/>
                  </a:lnTo>
                </a:path>
              </a:pathLst>
            </a:custGeom>
            <a:ln w="35231" cap="flat">
              <a:solidFill>
                <a:srgbClr val="FF64B0">
                  <a:alpha val="100000"/>
                </a:srgbClr>
              </a:solidFill>
              <a:prstDash val="solid"/>
              <a:round/>
            </a:ln>
          </p:spPr>
          <p:txBody>
            <a:bodyPr/>
            <a:lstStyle/>
            <a:p/>
          </p:txBody>
        </p:sp>
        <p:sp>
          <p:nvSpPr>
            <p:cNvPr id="5398" name="pl5398"/>
            <p:cNvSpPr/>
            <p:nvPr/>
          </p:nvSpPr>
          <p:spPr>
            <a:xfrm>
              <a:off x="8087880"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99" name="tx5399"/>
            <p:cNvSpPr/>
            <p:nvPr/>
          </p:nvSpPr>
          <p:spPr>
            <a:xfrm>
              <a:off x="8102578" y="49700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00" name="tx5400"/>
            <p:cNvSpPr/>
            <p:nvPr/>
          </p:nvSpPr>
          <p:spPr>
            <a:xfrm>
              <a:off x="828194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01" name="tx5401"/>
            <p:cNvSpPr/>
            <p:nvPr/>
          </p:nvSpPr>
          <p:spPr>
            <a:xfrm>
              <a:off x="8461316" y="49700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02" name="tx5402"/>
            <p:cNvSpPr/>
            <p:nvPr/>
          </p:nvSpPr>
          <p:spPr>
            <a:xfrm>
              <a:off x="8640685"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03" name="tx5403"/>
            <p:cNvSpPr/>
            <p:nvPr/>
          </p:nvSpPr>
          <p:spPr>
            <a:xfrm>
              <a:off x="8820054"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04" name="tx5404"/>
            <p:cNvSpPr/>
            <p:nvPr/>
          </p:nvSpPr>
          <p:spPr>
            <a:xfrm>
              <a:off x="8999423"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05" name="rc5405"/>
            <p:cNvSpPr/>
            <p:nvPr/>
          </p:nvSpPr>
          <p:spPr>
            <a:xfrm>
              <a:off x="695044" y="5224554"/>
              <a:ext cx="986530" cy="214862"/>
            </a:xfrm>
            <a:prstGeom prst="rect">
              <a:avLst/>
            </a:prstGeom>
            <a:solidFill>
              <a:srgbClr val="D9D9D9">
                <a:alpha val="100000"/>
              </a:srgbClr>
            </a:solidFill>
          </p:spPr>
          <p:txBody>
            <a:bodyPr/>
            <a:lstStyle/>
            <a:p/>
          </p:txBody>
        </p:sp>
        <p:sp>
          <p:nvSpPr>
            <p:cNvPr id="5406" name="tx5406"/>
            <p:cNvSpPr/>
            <p:nvPr/>
          </p:nvSpPr>
          <p:spPr>
            <a:xfrm>
              <a:off x="849810" y="5290675"/>
              <a:ext cx="6769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Turkmenistan</a:t>
              </a:r>
            </a:p>
          </p:txBody>
        </p:sp>
        <p:sp>
          <p:nvSpPr>
            <p:cNvPr id="5407" name="rc5407"/>
            <p:cNvSpPr/>
            <p:nvPr/>
          </p:nvSpPr>
          <p:spPr>
            <a:xfrm>
              <a:off x="1751164" y="5224554"/>
              <a:ext cx="986530" cy="214862"/>
            </a:xfrm>
            <a:prstGeom prst="rect">
              <a:avLst/>
            </a:prstGeom>
            <a:solidFill>
              <a:srgbClr val="D9D9D9">
                <a:alpha val="100000"/>
              </a:srgbClr>
            </a:solidFill>
          </p:spPr>
          <p:txBody>
            <a:bodyPr/>
            <a:lstStyle/>
            <a:p/>
          </p:txBody>
        </p:sp>
        <p:sp>
          <p:nvSpPr>
            <p:cNvPr id="5408" name="tx5408"/>
            <p:cNvSpPr/>
            <p:nvPr/>
          </p:nvSpPr>
          <p:spPr>
            <a:xfrm>
              <a:off x="2076707" y="5290675"/>
              <a:ext cx="3354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Tuvalu</a:t>
              </a:r>
            </a:p>
          </p:txBody>
        </p:sp>
        <p:sp>
          <p:nvSpPr>
            <p:cNvPr id="5409" name="rc5409"/>
            <p:cNvSpPr/>
            <p:nvPr/>
          </p:nvSpPr>
          <p:spPr>
            <a:xfrm>
              <a:off x="2807283" y="5224554"/>
              <a:ext cx="986530" cy="214862"/>
            </a:xfrm>
            <a:prstGeom prst="rect">
              <a:avLst/>
            </a:prstGeom>
            <a:solidFill>
              <a:srgbClr val="D9D9D9">
                <a:alpha val="100000"/>
              </a:srgbClr>
            </a:solidFill>
          </p:spPr>
          <p:txBody>
            <a:bodyPr/>
            <a:lstStyle/>
            <a:p/>
          </p:txBody>
        </p:sp>
        <p:sp>
          <p:nvSpPr>
            <p:cNvPr id="5410" name="tx5410"/>
            <p:cNvSpPr/>
            <p:nvPr/>
          </p:nvSpPr>
          <p:spPr>
            <a:xfrm>
              <a:off x="3092362" y="5290675"/>
              <a:ext cx="41637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Vanuatu</a:t>
              </a:r>
            </a:p>
          </p:txBody>
        </p:sp>
        <p:sp>
          <p:nvSpPr>
            <p:cNvPr id="5411" name="rc5411"/>
            <p:cNvSpPr/>
            <p:nvPr/>
          </p:nvSpPr>
          <p:spPr>
            <a:xfrm>
              <a:off x="3863402" y="5224554"/>
              <a:ext cx="986530" cy="214862"/>
            </a:xfrm>
            <a:prstGeom prst="rect">
              <a:avLst/>
            </a:prstGeom>
            <a:solidFill>
              <a:srgbClr val="D9D9D9">
                <a:alpha val="100000"/>
              </a:srgbClr>
            </a:solidFill>
          </p:spPr>
          <p:txBody>
            <a:bodyPr/>
            <a:lstStyle/>
            <a:p/>
          </p:txBody>
        </p:sp>
        <p:sp>
          <p:nvSpPr>
            <p:cNvPr id="5412" name="tx5412"/>
            <p:cNvSpPr/>
            <p:nvPr/>
          </p:nvSpPr>
          <p:spPr>
            <a:xfrm>
              <a:off x="4092575" y="5290675"/>
              <a:ext cx="52818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Venezuela</a:t>
              </a:r>
            </a:p>
          </p:txBody>
        </p:sp>
        <p:sp>
          <p:nvSpPr>
            <p:cNvPr id="5413" name="rc5413"/>
            <p:cNvSpPr/>
            <p:nvPr/>
          </p:nvSpPr>
          <p:spPr>
            <a:xfrm>
              <a:off x="695044" y="4572506"/>
              <a:ext cx="986530" cy="214862"/>
            </a:xfrm>
            <a:prstGeom prst="rect">
              <a:avLst/>
            </a:prstGeom>
            <a:solidFill>
              <a:srgbClr val="D9D9D9">
                <a:alpha val="100000"/>
              </a:srgbClr>
            </a:solidFill>
          </p:spPr>
          <p:txBody>
            <a:bodyPr/>
            <a:lstStyle/>
            <a:p/>
          </p:txBody>
        </p:sp>
        <p:sp>
          <p:nvSpPr>
            <p:cNvPr id="5414" name="tx5414"/>
            <p:cNvSpPr/>
            <p:nvPr/>
          </p:nvSpPr>
          <p:spPr>
            <a:xfrm>
              <a:off x="1026781" y="4637209"/>
              <a:ext cx="32305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Serbia</a:t>
              </a:r>
            </a:p>
          </p:txBody>
        </p:sp>
        <p:sp>
          <p:nvSpPr>
            <p:cNvPr id="5415" name="rc5415"/>
            <p:cNvSpPr/>
            <p:nvPr/>
          </p:nvSpPr>
          <p:spPr>
            <a:xfrm>
              <a:off x="1751164" y="4572506"/>
              <a:ext cx="986530" cy="214862"/>
            </a:xfrm>
            <a:prstGeom prst="rect">
              <a:avLst/>
            </a:prstGeom>
            <a:solidFill>
              <a:srgbClr val="D9D9D9">
                <a:alpha val="100000"/>
              </a:srgbClr>
            </a:solidFill>
          </p:spPr>
          <p:txBody>
            <a:bodyPr/>
            <a:lstStyle/>
            <a:p/>
          </p:txBody>
        </p:sp>
        <p:sp>
          <p:nvSpPr>
            <p:cNvPr id="5416" name="tx5416"/>
            <p:cNvSpPr/>
            <p:nvPr/>
          </p:nvSpPr>
          <p:spPr>
            <a:xfrm>
              <a:off x="1940036" y="4637209"/>
              <a:ext cx="60878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South Africa</a:t>
              </a:r>
            </a:p>
          </p:txBody>
        </p:sp>
        <p:sp>
          <p:nvSpPr>
            <p:cNvPr id="5417" name="rc5417"/>
            <p:cNvSpPr/>
            <p:nvPr/>
          </p:nvSpPr>
          <p:spPr>
            <a:xfrm>
              <a:off x="2807283" y="4572506"/>
              <a:ext cx="986530" cy="214862"/>
            </a:xfrm>
            <a:prstGeom prst="rect">
              <a:avLst/>
            </a:prstGeom>
            <a:solidFill>
              <a:srgbClr val="D9D9D9">
                <a:alpha val="100000"/>
              </a:srgbClr>
            </a:solidFill>
          </p:spPr>
          <p:txBody>
            <a:bodyPr/>
            <a:lstStyle/>
            <a:p/>
          </p:txBody>
        </p:sp>
        <p:sp>
          <p:nvSpPr>
            <p:cNvPr id="5418" name="tx5418"/>
            <p:cNvSpPr/>
            <p:nvPr/>
          </p:nvSpPr>
          <p:spPr>
            <a:xfrm>
              <a:off x="2862540" y="4637209"/>
              <a:ext cx="8760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State of Palestine</a:t>
              </a:r>
            </a:p>
          </p:txBody>
        </p:sp>
        <p:sp>
          <p:nvSpPr>
            <p:cNvPr id="5419" name="rc5419"/>
            <p:cNvSpPr/>
            <p:nvPr/>
          </p:nvSpPr>
          <p:spPr>
            <a:xfrm>
              <a:off x="3863402" y="4572506"/>
              <a:ext cx="986530" cy="214862"/>
            </a:xfrm>
            <a:prstGeom prst="rect">
              <a:avLst/>
            </a:prstGeom>
            <a:solidFill>
              <a:srgbClr val="D9D9D9">
                <a:alpha val="100000"/>
              </a:srgbClr>
            </a:solidFill>
          </p:spPr>
          <p:txBody>
            <a:bodyPr/>
            <a:lstStyle/>
            <a:p/>
          </p:txBody>
        </p:sp>
        <p:sp>
          <p:nvSpPr>
            <p:cNvPr id="5420" name="tx5420"/>
            <p:cNvSpPr/>
            <p:nvPr/>
          </p:nvSpPr>
          <p:spPr>
            <a:xfrm>
              <a:off x="4117513" y="4637209"/>
              <a:ext cx="47830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Suriname</a:t>
              </a:r>
            </a:p>
          </p:txBody>
        </p:sp>
        <p:sp>
          <p:nvSpPr>
            <p:cNvPr id="5421" name="rc5421"/>
            <p:cNvSpPr/>
            <p:nvPr/>
          </p:nvSpPr>
          <p:spPr>
            <a:xfrm>
              <a:off x="4919522" y="4572506"/>
              <a:ext cx="986530" cy="214862"/>
            </a:xfrm>
            <a:prstGeom prst="rect">
              <a:avLst/>
            </a:prstGeom>
            <a:solidFill>
              <a:srgbClr val="D9D9D9">
                <a:alpha val="100000"/>
              </a:srgbClr>
            </a:solidFill>
          </p:spPr>
          <p:txBody>
            <a:bodyPr/>
            <a:lstStyle/>
            <a:p/>
          </p:txBody>
        </p:sp>
        <p:sp>
          <p:nvSpPr>
            <p:cNvPr id="5422" name="tx5422"/>
            <p:cNvSpPr/>
            <p:nvPr/>
          </p:nvSpPr>
          <p:spPr>
            <a:xfrm>
              <a:off x="5198435" y="4638627"/>
              <a:ext cx="42870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Thailand</a:t>
              </a:r>
            </a:p>
          </p:txBody>
        </p:sp>
        <p:sp>
          <p:nvSpPr>
            <p:cNvPr id="5423" name="rc5423"/>
            <p:cNvSpPr/>
            <p:nvPr/>
          </p:nvSpPr>
          <p:spPr>
            <a:xfrm>
              <a:off x="5975641" y="4572506"/>
              <a:ext cx="986530" cy="214862"/>
            </a:xfrm>
            <a:prstGeom prst="rect">
              <a:avLst/>
            </a:prstGeom>
            <a:solidFill>
              <a:srgbClr val="D9D9D9">
                <a:alpha val="100000"/>
              </a:srgbClr>
            </a:solidFill>
          </p:spPr>
          <p:txBody>
            <a:bodyPr/>
            <a:lstStyle/>
            <a:p/>
          </p:txBody>
        </p:sp>
        <p:sp>
          <p:nvSpPr>
            <p:cNvPr id="5424" name="tx5424"/>
            <p:cNvSpPr/>
            <p:nvPr/>
          </p:nvSpPr>
          <p:spPr>
            <a:xfrm>
              <a:off x="6310462" y="4616417"/>
              <a:ext cx="31688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Tonga</a:t>
              </a:r>
            </a:p>
          </p:txBody>
        </p:sp>
        <p:sp>
          <p:nvSpPr>
            <p:cNvPr id="5425" name="rc5425"/>
            <p:cNvSpPr/>
            <p:nvPr/>
          </p:nvSpPr>
          <p:spPr>
            <a:xfrm>
              <a:off x="7031761" y="4572506"/>
              <a:ext cx="986530" cy="214862"/>
            </a:xfrm>
            <a:prstGeom prst="rect">
              <a:avLst/>
            </a:prstGeom>
            <a:solidFill>
              <a:srgbClr val="D9D9D9">
                <a:alpha val="100000"/>
              </a:srgbClr>
            </a:solidFill>
          </p:spPr>
          <p:txBody>
            <a:bodyPr/>
            <a:lstStyle/>
            <a:p/>
          </p:txBody>
        </p:sp>
        <p:sp>
          <p:nvSpPr>
            <p:cNvPr id="5426" name="tx5426"/>
            <p:cNvSpPr/>
            <p:nvPr/>
          </p:nvSpPr>
          <p:spPr>
            <a:xfrm>
              <a:off x="7344889" y="4638627"/>
              <a:ext cx="36027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Tunisia</a:t>
              </a:r>
            </a:p>
          </p:txBody>
        </p:sp>
        <p:sp>
          <p:nvSpPr>
            <p:cNvPr id="5427" name="rc5427"/>
            <p:cNvSpPr/>
            <p:nvPr/>
          </p:nvSpPr>
          <p:spPr>
            <a:xfrm>
              <a:off x="8087880" y="4572506"/>
              <a:ext cx="986530" cy="214862"/>
            </a:xfrm>
            <a:prstGeom prst="rect">
              <a:avLst/>
            </a:prstGeom>
            <a:solidFill>
              <a:srgbClr val="D9D9D9">
                <a:alpha val="100000"/>
              </a:srgbClr>
            </a:solidFill>
          </p:spPr>
          <p:txBody>
            <a:bodyPr/>
            <a:lstStyle/>
            <a:p/>
          </p:txBody>
        </p:sp>
        <p:sp>
          <p:nvSpPr>
            <p:cNvPr id="5428" name="tx5428"/>
            <p:cNvSpPr/>
            <p:nvPr/>
          </p:nvSpPr>
          <p:spPr>
            <a:xfrm>
              <a:off x="8397953" y="4616417"/>
              <a:ext cx="3663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Turkiye</a:t>
              </a:r>
            </a:p>
          </p:txBody>
        </p:sp>
        <p:sp>
          <p:nvSpPr>
            <p:cNvPr id="5429" name="rc5429"/>
            <p:cNvSpPr/>
            <p:nvPr/>
          </p:nvSpPr>
          <p:spPr>
            <a:xfrm>
              <a:off x="695044" y="3920458"/>
              <a:ext cx="986530" cy="214862"/>
            </a:xfrm>
            <a:prstGeom prst="rect">
              <a:avLst/>
            </a:prstGeom>
            <a:solidFill>
              <a:srgbClr val="D9D9D9">
                <a:alpha val="100000"/>
              </a:srgbClr>
            </a:solidFill>
          </p:spPr>
          <p:txBody>
            <a:bodyPr/>
            <a:lstStyle/>
            <a:p/>
          </p:txBody>
        </p:sp>
        <p:sp>
          <p:nvSpPr>
            <p:cNvPr id="5430" name="tx5430"/>
            <p:cNvSpPr/>
            <p:nvPr/>
          </p:nvSpPr>
          <p:spPr>
            <a:xfrm>
              <a:off x="1073384" y="3986579"/>
              <a:ext cx="22985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Niue</a:t>
              </a:r>
            </a:p>
          </p:txBody>
        </p:sp>
        <p:sp>
          <p:nvSpPr>
            <p:cNvPr id="5431" name="rc5431"/>
            <p:cNvSpPr/>
            <p:nvPr/>
          </p:nvSpPr>
          <p:spPr>
            <a:xfrm>
              <a:off x="1751164" y="3920458"/>
              <a:ext cx="986530" cy="214862"/>
            </a:xfrm>
            <a:prstGeom prst="rect">
              <a:avLst/>
            </a:prstGeom>
            <a:solidFill>
              <a:srgbClr val="D9D9D9">
                <a:alpha val="100000"/>
              </a:srgbClr>
            </a:solidFill>
          </p:spPr>
          <p:txBody>
            <a:bodyPr/>
            <a:lstStyle/>
            <a:p/>
          </p:txBody>
        </p:sp>
        <p:sp>
          <p:nvSpPr>
            <p:cNvPr id="5432" name="tx5432"/>
            <p:cNvSpPr/>
            <p:nvPr/>
          </p:nvSpPr>
          <p:spPr>
            <a:xfrm>
              <a:off x="1818890" y="3986579"/>
              <a:ext cx="8510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North Macedonia</a:t>
              </a:r>
            </a:p>
          </p:txBody>
        </p:sp>
        <p:sp>
          <p:nvSpPr>
            <p:cNvPr id="5433" name="rc5433"/>
            <p:cNvSpPr/>
            <p:nvPr/>
          </p:nvSpPr>
          <p:spPr>
            <a:xfrm>
              <a:off x="2807283" y="3920458"/>
              <a:ext cx="986530" cy="214862"/>
            </a:xfrm>
            <a:prstGeom prst="rect">
              <a:avLst/>
            </a:prstGeom>
            <a:solidFill>
              <a:srgbClr val="D9D9D9">
                <a:alpha val="100000"/>
              </a:srgbClr>
            </a:solidFill>
          </p:spPr>
          <p:txBody>
            <a:bodyPr/>
            <a:lstStyle/>
            <a:p/>
          </p:txBody>
        </p:sp>
        <p:sp>
          <p:nvSpPr>
            <p:cNvPr id="5434" name="tx5434"/>
            <p:cNvSpPr/>
            <p:nvPr/>
          </p:nvSpPr>
          <p:spPr>
            <a:xfrm>
              <a:off x="3061339" y="3964369"/>
              <a:ext cx="47841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Paraguay</a:t>
              </a:r>
            </a:p>
          </p:txBody>
        </p:sp>
        <p:sp>
          <p:nvSpPr>
            <p:cNvPr id="5435" name="rc5435"/>
            <p:cNvSpPr/>
            <p:nvPr/>
          </p:nvSpPr>
          <p:spPr>
            <a:xfrm>
              <a:off x="3863402" y="3920458"/>
              <a:ext cx="986530" cy="214862"/>
            </a:xfrm>
            <a:prstGeom prst="rect">
              <a:avLst/>
            </a:prstGeom>
            <a:solidFill>
              <a:srgbClr val="D9D9D9">
                <a:alpha val="100000"/>
              </a:srgbClr>
            </a:solidFill>
          </p:spPr>
          <p:txBody>
            <a:bodyPr/>
            <a:lstStyle/>
            <a:p/>
          </p:txBody>
        </p:sp>
        <p:sp>
          <p:nvSpPr>
            <p:cNvPr id="5436" name="tx5436"/>
            <p:cNvSpPr/>
            <p:nvPr/>
          </p:nvSpPr>
          <p:spPr>
            <a:xfrm>
              <a:off x="4238632" y="3986579"/>
              <a:ext cx="23607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Peru</a:t>
              </a:r>
            </a:p>
          </p:txBody>
        </p:sp>
        <p:sp>
          <p:nvSpPr>
            <p:cNvPr id="5437" name="rc5437"/>
            <p:cNvSpPr/>
            <p:nvPr/>
          </p:nvSpPr>
          <p:spPr>
            <a:xfrm>
              <a:off x="4919522" y="3920458"/>
              <a:ext cx="986530" cy="214862"/>
            </a:xfrm>
            <a:prstGeom prst="rect">
              <a:avLst/>
            </a:prstGeom>
            <a:solidFill>
              <a:srgbClr val="D9D9D9">
                <a:alpha val="100000"/>
              </a:srgbClr>
            </a:solidFill>
          </p:spPr>
          <p:txBody>
            <a:bodyPr/>
            <a:lstStyle/>
            <a:p/>
          </p:txBody>
        </p:sp>
        <p:sp>
          <p:nvSpPr>
            <p:cNvPr id="5438" name="tx5438"/>
            <p:cNvSpPr/>
            <p:nvPr/>
          </p:nvSpPr>
          <p:spPr>
            <a:xfrm>
              <a:off x="5142528" y="3965679"/>
              <a:ext cx="540518"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Philippines</a:t>
              </a:r>
            </a:p>
          </p:txBody>
        </p:sp>
        <p:sp>
          <p:nvSpPr>
            <p:cNvPr id="5439" name="rc5439"/>
            <p:cNvSpPr/>
            <p:nvPr/>
          </p:nvSpPr>
          <p:spPr>
            <a:xfrm>
              <a:off x="5975641" y="3920458"/>
              <a:ext cx="986530" cy="214862"/>
            </a:xfrm>
            <a:prstGeom prst="rect">
              <a:avLst/>
            </a:prstGeom>
            <a:solidFill>
              <a:srgbClr val="D9D9D9">
                <a:alpha val="100000"/>
              </a:srgbClr>
            </a:solidFill>
          </p:spPr>
          <p:txBody>
            <a:bodyPr/>
            <a:lstStyle/>
            <a:p/>
          </p:txBody>
        </p:sp>
        <p:sp>
          <p:nvSpPr>
            <p:cNvPr id="5440" name="tx5440"/>
            <p:cNvSpPr/>
            <p:nvPr/>
          </p:nvSpPr>
          <p:spPr>
            <a:xfrm>
              <a:off x="6192426" y="3985160"/>
              <a:ext cx="55296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Lucia</a:t>
              </a:r>
            </a:p>
          </p:txBody>
        </p:sp>
        <p:sp>
          <p:nvSpPr>
            <p:cNvPr id="5441" name="rc5441"/>
            <p:cNvSpPr/>
            <p:nvPr/>
          </p:nvSpPr>
          <p:spPr>
            <a:xfrm>
              <a:off x="7031761" y="3920458"/>
              <a:ext cx="986530" cy="214862"/>
            </a:xfrm>
            <a:prstGeom prst="rect">
              <a:avLst/>
            </a:prstGeom>
            <a:solidFill>
              <a:srgbClr val="D9D9D9">
                <a:alpha val="100000"/>
              </a:srgbClr>
            </a:solidFill>
          </p:spPr>
          <p:txBody>
            <a:bodyPr/>
            <a:lstStyle/>
            <a:p/>
          </p:txBody>
        </p:sp>
        <p:sp>
          <p:nvSpPr>
            <p:cNvPr id="5442" name="tx5442"/>
            <p:cNvSpPr/>
            <p:nvPr/>
          </p:nvSpPr>
          <p:spPr>
            <a:xfrm>
              <a:off x="6689363" y="3985160"/>
              <a:ext cx="167132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Vincent and the Grenadines</a:t>
              </a:r>
            </a:p>
          </p:txBody>
        </p:sp>
        <p:sp>
          <p:nvSpPr>
            <p:cNvPr id="5443" name="rc5443"/>
            <p:cNvSpPr/>
            <p:nvPr/>
          </p:nvSpPr>
          <p:spPr>
            <a:xfrm>
              <a:off x="8087880" y="3920458"/>
              <a:ext cx="986530" cy="214862"/>
            </a:xfrm>
            <a:prstGeom prst="rect">
              <a:avLst/>
            </a:prstGeom>
            <a:solidFill>
              <a:srgbClr val="D9D9D9">
                <a:alpha val="100000"/>
              </a:srgbClr>
            </a:solidFill>
          </p:spPr>
          <p:txBody>
            <a:bodyPr/>
            <a:lstStyle/>
            <a:p/>
          </p:txBody>
        </p:sp>
        <p:sp>
          <p:nvSpPr>
            <p:cNvPr id="5444" name="tx5444"/>
            <p:cNvSpPr/>
            <p:nvPr/>
          </p:nvSpPr>
          <p:spPr>
            <a:xfrm>
              <a:off x="8404092" y="3985160"/>
              <a:ext cx="35410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Samoa</a:t>
              </a:r>
            </a:p>
          </p:txBody>
        </p:sp>
        <p:sp>
          <p:nvSpPr>
            <p:cNvPr id="5445" name="rc5445"/>
            <p:cNvSpPr/>
            <p:nvPr/>
          </p:nvSpPr>
          <p:spPr>
            <a:xfrm>
              <a:off x="695044" y="3268410"/>
              <a:ext cx="986530" cy="214862"/>
            </a:xfrm>
            <a:prstGeom prst="rect">
              <a:avLst/>
            </a:prstGeom>
            <a:solidFill>
              <a:srgbClr val="D9D9D9">
                <a:alpha val="100000"/>
              </a:srgbClr>
            </a:solidFill>
          </p:spPr>
          <p:txBody>
            <a:bodyPr/>
            <a:lstStyle/>
            <a:p/>
          </p:txBody>
        </p:sp>
        <p:sp>
          <p:nvSpPr>
            <p:cNvPr id="5446" name="tx5446"/>
            <p:cNvSpPr/>
            <p:nvPr/>
          </p:nvSpPr>
          <p:spPr>
            <a:xfrm>
              <a:off x="967818" y="3334531"/>
              <a:ext cx="4409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Maldives</a:t>
              </a:r>
            </a:p>
          </p:txBody>
        </p:sp>
        <p:sp>
          <p:nvSpPr>
            <p:cNvPr id="5447" name="rc5447"/>
            <p:cNvSpPr/>
            <p:nvPr/>
          </p:nvSpPr>
          <p:spPr>
            <a:xfrm>
              <a:off x="1751164" y="3268410"/>
              <a:ext cx="986530" cy="214862"/>
            </a:xfrm>
            <a:prstGeom prst="rect">
              <a:avLst/>
            </a:prstGeom>
            <a:solidFill>
              <a:srgbClr val="D9D9D9">
                <a:alpha val="100000"/>
              </a:srgbClr>
            </a:solidFill>
          </p:spPr>
          <p:txBody>
            <a:bodyPr/>
            <a:lstStyle/>
            <a:p/>
          </p:txBody>
        </p:sp>
        <p:sp>
          <p:nvSpPr>
            <p:cNvPr id="5448" name="tx5448"/>
            <p:cNvSpPr/>
            <p:nvPr/>
          </p:nvSpPr>
          <p:spPr>
            <a:xfrm>
              <a:off x="1840690" y="3334531"/>
              <a:ext cx="80747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Marshall Islands</a:t>
              </a:r>
            </a:p>
          </p:txBody>
        </p:sp>
        <p:sp>
          <p:nvSpPr>
            <p:cNvPr id="5449" name="rc5449"/>
            <p:cNvSpPr/>
            <p:nvPr/>
          </p:nvSpPr>
          <p:spPr>
            <a:xfrm>
              <a:off x="2807283" y="3268410"/>
              <a:ext cx="986530" cy="214862"/>
            </a:xfrm>
            <a:prstGeom prst="rect">
              <a:avLst/>
            </a:prstGeom>
            <a:solidFill>
              <a:srgbClr val="D9D9D9">
                <a:alpha val="100000"/>
              </a:srgbClr>
            </a:solidFill>
          </p:spPr>
          <p:txBody>
            <a:bodyPr/>
            <a:lstStyle/>
            <a:p/>
          </p:txBody>
        </p:sp>
        <p:sp>
          <p:nvSpPr>
            <p:cNvPr id="5450" name="tx5450"/>
            <p:cNvSpPr/>
            <p:nvPr/>
          </p:nvSpPr>
          <p:spPr>
            <a:xfrm>
              <a:off x="3073863" y="3334531"/>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Mauritius</a:t>
              </a:r>
            </a:p>
          </p:txBody>
        </p:sp>
        <p:sp>
          <p:nvSpPr>
            <p:cNvPr id="5451" name="rc5451"/>
            <p:cNvSpPr/>
            <p:nvPr/>
          </p:nvSpPr>
          <p:spPr>
            <a:xfrm>
              <a:off x="3863402" y="3268410"/>
              <a:ext cx="986530" cy="214862"/>
            </a:xfrm>
            <a:prstGeom prst="rect">
              <a:avLst/>
            </a:prstGeom>
            <a:solidFill>
              <a:srgbClr val="D9D9D9">
                <a:alpha val="100000"/>
              </a:srgbClr>
            </a:solidFill>
          </p:spPr>
          <p:txBody>
            <a:bodyPr/>
            <a:lstStyle/>
            <a:p/>
          </p:txBody>
        </p:sp>
        <p:sp>
          <p:nvSpPr>
            <p:cNvPr id="5452" name="tx5452"/>
            <p:cNvSpPr/>
            <p:nvPr/>
          </p:nvSpPr>
          <p:spPr>
            <a:xfrm>
              <a:off x="4179669" y="3334531"/>
              <a:ext cx="353997"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Mexico</a:t>
              </a:r>
            </a:p>
          </p:txBody>
        </p:sp>
        <p:sp>
          <p:nvSpPr>
            <p:cNvPr id="5453" name="rc5453"/>
            <p:cNvSpPr/>
            <p:nvPr/>
          </p:nvSpPr>
          <p:spPr>
            <a:xfrm>
              <a:off x="4919522" y="3268410"/>
              <a:ext cx="986530" cy="214862"/>
            </a:xfrm>
            <a:prstGeom prst="rect">
              <a:avLst/>
            </a:prstGeom>
            <a:solidFill>
              <a:srgbClr val="D9D9D9">
                <a:alpha val="100000"/>
              </a:srgbClr>
            </a:solidFill>
          </p:spPr>
          <p:txBody>
            <a:bodyPr/>
            <a:lstStyle/>
            <a:p/>
          </p:txBody>
        </p:sp>
        <p:sp>
          <p:nvSpPr>
            <p:cNvPr id="5454" name="tx5454"/>
            <p:cNvSpPr/>
            <p:nvPr/>
          </p:nvSpPr>
          <p:spPr>
            <a:xfrm>
              <a:off x="5142609" y="3334531"/>
              <a:ext cx="54035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Micronesia</a:t>
              </a:r>
            </a:p>
          </p:txBody>
        </p:sp>
        <p:sp>
          <p:nvSpPr>
            <p:cNvPr id="5455" name="rc5455"/>
            <p:cNvSpPr/>
            <p:nvPr/>
          </p:nvSpPr>
          <p:spPr>
            <a:xfrm>
              <a:off x="5975641" y="3268410"/>
              <a:ext cx="986530" cy="214862"/>
            </a:xfrm>
            <a:prstGeom prst="rect">
              <a:avLst/>
            </a:prstGeom>
            <a:solidFill>
              <a:srgbClr val="D9D9D9">
                <a:alpha val="100000"/>
              </a:srgbClr>
            </a:solidFill>
          </p:spPr>
          <p:txBody>
            <a:bodyPr/>
            <a:lstStyle/>
            <a:p/>
          </p:txBody>
        </p:sp>
        <p:sp>
          <p:nvSpPr>
            <p:cNvPr id="5456" name="tx5456"/>
            <p:cNvSpPr/>
            <p:nvPr/>
          </p:nvSpPr>
          <p:spPr>
            <a:xfrm>
              <a:off x="6170680" y="3312321"/>
              <a:ext cx="59645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Montenegro</a:t>
              </a:r>
            </a:p>
          </p:txBody>
        </p:sp>
        <p:sp>
          <p:nvSpPr>
            <p:cNvPr id="5457" name="rc5457"/>
            <p:cNvSpPr/>
            <p:nvPr/>
          </p:nvSpPr>
          <p:spPr>
            <a:xfrm>
              <a:off x="7031761" y="3268410"/>
              <a:ext cx="986530" cy="214862"/>
            </a:xfrm>
            <a:prstGeom prst="rect">
              <a:avLst/>
            </a:prstGeom>
            <a:solidFill>
              <a:srgbClr val="D9D9D9">
                <a:alpha val="100000"/>
              </a:srgbClr>
            </a:solidFill>
          </p:spPr>
          <p:txBody>
            <a:bodyPr/>
            <a:lstStyle/>
            <a:p/>
          </p:txBody>
        </p:sp>
        <p:sp>
          <p:nvSpPr>
            <p:cNvPr id="5458" name="tx5458"/>
            <p:cNvSpPr/>
            <p:nvPr/>
          </p:nvSpPr>
          <p:spPr>
            <a:xfrm>
              <a:off x="7310756" y="3334531"/>
              <a:ext cx="42854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Morocco</a:t>
              </a:r>
            </a:p>
          </p:txBody>
        </p:sp>
        <p:sp>
          <p:nvSpPr>
            <p:cNvPr id="5459" name="rc5459"/>
            <p:cNvSpPr/>
            <p:nvPr/>
          </p:nvSpPr>
          <p:spPr>
            <a:xfrm>
              <a:off x="8087880" y="3268410"/>
              <a:ext cx="986530" cy="214862"/>
            </a:xfrm>
            <a:prstGeom prst="rect">
              <a:avLst/>
            </a:prstGeom>
            <a:solidFill>
              <a:srgbClr val="D9D9D9">
                <a:alpha val="100000"/>
              </a:srgbClr>
            </a:solidFill>
          </p:spPr>
          <p:txBody>
            <a:bodyPr/>
            <a:lstStyle/>
            <a:p/>
          </p:txBody>
        </p:sp>
        <p:sp>
          <p:nvSpPr>
            <p:cNvPr id="5460" name="tx5460"/>
            <p:cNvSpPr/>
            <p:nvPr/>
          </p:nvSpPr>
          <p:spPr>
            <a:xfrm>
              <a:off x="8376179" y="3334531"/>
              <a:ext cx="40993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Namibia</a:t>
              </a:r>
            </a:p>
          </p:txBody>
        </p:sp>
        <p:sp>
          <p:nvSpPr>
            <p:cNvPr id="5461" name="rc5461"/>
            <p:cNvSpPr/>
            <p:nvPr/>
          </p:nvSpPr>
          <p:spPr>
            <a:xfrm>
              <a:off x="695044" y="2616362"/>
              <a:ext cx="986530" cy="214862"/>
            </a:xfrm>
            <a:prstGeom prst="rect">
              <a:avLst/>
            </a:prstGeom>
            <a:solidFill>
              <a:srgbClr val="D9D9D9">
                <a:alpha val="100000"/>
              </a:srgbClr>
            </a:solidFill>
          </p:spPr>
          <p:txBody>
            <a:bodyPr/>
            <a:lstStyle/>
            <a:p/>
          </p:txBody>
        </p:sp>
        <p:sp>
          <p:nvSpPr>
            <p:cNvPr id="5462" name="tx5462"/>
            <p:cNvSpPr/>
            <p:nvPr/>
          </p:nvSpPr>
          <p:spPr>
            <a:xfrm>
              <a:off x="1092020" y="2682483"/>
              <a:ext cx="1925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Iran</a:t>
              </a:r>
            </a:p>
          </p:txBody>
        </p:sp>
        <p:sp>
          <p:nvSpPr>
            <p:cNvPr id="5463" name="rc5463"/>
            <p:cNvSpPr/>
            <p:nvPr/>
          </p:nvSpPr>
          <p:spPr>
            <a:xfrm>
              <a:off x="1751164" y="2616362"/>
              <a:ext cx="986530" cy="214862"/>
            </a:xfrm>
            <a:prstGeom prst="rect">
              <a:avLst/>
            </a:prstGeom>
            <a:solidFill>
              <a:srgbClr val="D9D9D9">
                <a:alpha val="100000"/>
              </a:srgbClr>
            </a:solidFill>
          </p:spPr>
          <p:txBody>
            <a:bodyPr/>
            <a:lstStyle/>
            <a:p/>
          </p:txBody>
        </p:sp>
        <p:sp>
          <p:nvSpPr>
            <p:cNvPr id="5464" name="tx5464"/>
            <p:cNvSpPr/>
            <p:nvPr/>
          </p:nvSpPr>
          <p:spPr>
            <a:xfrm>
              <a:off x="2148140" y="2661583"/>
              <a:ext cx="192578"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Iraq</a:t>
              </a:r>
            </a:p>
          </p:txBody>
        </p:sp>
        <p:sp>
          <p:nvSpPr>
            <p:cNvPr id="5465" name="rc5465"/>
            <p:cNvSpPr/>
            <p:nvPr/>
          </p:nvSpPr>
          <p:spPr>
            <a:xfrm>
              <a:off x="2807283" y="2616362"/>
              <a:ext cx="986530" cy="214862"/>
            </a:xfrm>
            <a:prstGeom prst="rect">
              <a:avLst/>
            </a:prstGeom>
            <a:solidFill>
              <a:srgbClr val="D9D9D9">
                <a:alpha val="100000"/>
              </a:srgbClr>
            </a:solidFill>
          </p:spPr>
          <p:txBody>
            <a:bodyPr/>
            <a:lstStyle/>
            <a:p/>
          </p:txBody>
        </p:sp>
        <p:sp>
          <p:nvSpPr>
            <p:cNvPr id="5466" name="tx5466"/>
            <p:cNvSpPr/>
            <p:nvPr/>
          </p:nvSpPr>
          <p:spPr>
            <a:xfrm>
              <a:off x="3092472" y="2682429"/>
              <a:ext cx="416153"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Jamaica</a:t>
              </a:r>
            </a:p>
          </p:txBody>
        </p:sp>
        <p:sp>
          <p:nvSpPr>
            <p:cNvPr id="5467" name="rc5467"/>
            <p:cNvSpPr/>
            <p:nvPr/>
          </p:nvSpPr>
          <p:spPr>
            <a:xfrm>
              <a:off x="3863402" y="2616362"/>
              <a:ext cx="986530" cy="214862"/>
            </a:xfrm>
            <a:prstGeom prst="rect">
              <a:avLst/>
            </a:prstGeom>
            <a:solidFill>
              <a:srgbClr val="D9D9D9">
                <a:alpha val="100000"/>
              </a:srgbClr>
            </a:solidFill>
          </p:spPr>
          <p:txBody>
            <a:bodyPr/>
            <a:lstStyle/>
            <a:p/>
          </p:txBody>
        </p:sp>
        <p:sp>
          <p:nvSpPr>
            <p:cNvPr id="5468" name="tx5468"/>
            <p:cNvSpPr/>
            <p:nvPr/>
          </p:nvSpPr>
          <p:spPr>
            <a:xfrm>
              <a:off x="4185808" y="2682429"/>
              <a:ext cx="341719"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Jordan</a:t>
              </a:r>
            </a:p>
          </p:txBody>
        </p:sp>
        <p:sp>
          <p:nvSpPr>
            <p:cNvPr id="5469" name="rc5469"/>
            <p:cNvSpPr/>
            <p:nvPr/>
          </p:nvSpPr>
          <p:spPr>
            <a:xfrm>
              <a:off x="4919522" y="2616362"/>
              <a:ext cx="986530" cy="214862"/>
            </a:xfrm>
            <a:prstGeom prst="rect">
              <a:avLst/>
            </a:prstGeom>
            <a:solidFill>
              <a:srgbClr val="D9D9D9">
                <a:alpha val="100000"/>
              </a:srgbClr>
            </a:solidFill>
          </p:spPr>
          <p:txBody>
            <a:bodyPr/>
            <a:lstStyle/>
            <a:p/>
          </p:txBody>
        </p:sp>
        <p:sp>
          <p:nvSpPr>
            <p:cNvPr id="5470" name="tx5470"/>
            <p:cNvSpPr/>
            <p:nvPr/>
          </p:nvSpPr>
          <p:spPr>
            <a:xfrm>
              <a:off x="5120781" y="2682483"/>
              <a:ext cx="5840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Kazakhstan</a:t>
              </a:r>
            </a:p>
          </p:txBody>
        </p:sp>
        <p:sp>
          <p:nvSpPr>
            <p:cNvPr id="5471" name="rc5471"/>
            <p:cNvSpPr/>
            <p:nvPr/>
          </p:nvSpPr>
          <p:spPr>
            <a:xfrm>
              <a:off x="5975641" y="2616362"/>
              <a:ext cx="986530" cy="214862"/>
            </a:xfrm>
            <a:prstGeom prst="rect">
              <a:avLst/>
            </a:prstGeom>
            <a:solidFill>
              <a:srgbClr val="D9D9D9">
                <a:alpha val="100000"/>
              </a:srgbClr>
            </a:solidFill>
          </p:spPr>
          <p:txBody>
            <a:bodyPr/>
            <a:lstStyle/>
            <a:p/>
          </p:txBody>
        </p:sp>
        <p:sp>
          <p:nvSpPr>
            <p:cNvPr id="5472" name="tx5472"/>
            <p:cNvSpPr/>
            <p:nvPr/>
          </p:nvSpPr>
          <p:spPr>
            <a:xfrm>
              <a:off x="6251362" y="2682483"/>
              <a:ext cx="43508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Lebanon</a:t>
              </a:r>
            </a:p>
          </p:txBody>
        </p:sp>
        <p:sp>
          <p:nvSpPr>
            <p:cNvPr id="5473" name="rc5473"/>
            <p:cNvSpPr/>
            <p:nvPr/>
          </p:nvSpPr>
          <p:spPr>
            <a:xfrm>
              <a:off x="7031761" y="2616362"/>
              <a:ext cx="986530" cy="214862"/>
            </a:xfrm>
            <a:prstGeom prst="rect">
              <a:avLst/>
            </a:prstGeom>
            <a:solidFill>
              <a:srgbClr val="D9D9D9">
                <a:alpha val="100000"/>
              </a:srgbClr>
            </a:solidFill>
          </p:spPr>
          <p:txBody>
            <a:bodyPr/>
            <a:lstStyle/>
            <a:p/>
          </p:txBody>
        </p:sp>
        <p:sp>
          <p:nvSpPr>
            <p:cNvPr id="5474" name="tx5474"/>
            <p:cNvSpPr/>
            <p:nvPr/>
          </p:nvSpPr>
          <p:spPr>
            <a:xfrm>
              <a:off x="7391438" y="2660273"/>
              <a:ext cx="26717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Libya</a:t>
              </a:r>
            </a:p>
          </p:txBody>
        </p:sp>
        <p:sp>
          <p:nvSpPr>
            <p:cNvPr id="5475" name="rc5475"/>
            <p:cNvSpPr/>
            <p:nvPr/>
          </p:nvSpPr>
          <p:spPr>
            <a:xfrm>
              <a:off x="8087880" y="2616362"/>
              <a:ext cx="986530" cy="214862"/>
            </a:xfrm>
            <a:prstGeom prst="rect">
              <a:avLst/>
            </a:prstGeom>
            <a:solidFill>
              <a:srgbClr val="D9D9D9">
                <a:alpha val="100000"/>
              </a:srgbClr>
            </a:solidFill>
          </p:spPr>
          <p:txBody>
            <a:bodyPr/>
            <a:lstStyle/>
            <a:p/>
          </p:txBody>
        </p:sp>
        <p:sp>
          <p:nvSpPr>
            <p:cNvPr id="5476" name="tx5476"/>
            <p:cNvSpPr/>
            <p:nvPr/>
          </p:nvSpPr>
          <p:spPr>
            <a:xfrm>
              <a:off x="8360654" y="2660273"/>
              <a:ext cx="44098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Malaysia</a:t>
              </a:r>
            </a:p>
          </p:txBody>
        </p:sp>
        <p:sp>
          <p:nvSpPr>
            <p:cNvPr id="5477" name="rc5477"/>
            <p:cNvSpPr/>
            <p:nvPr/>
          </p:nvSpPr>
          <p:spPr>
            <a:xfrm>
              <a:off x="695044" y="1964314"/>
              <a:ext cx="986530" cy="214862"/>
            </a:xfrm>
            <a:prstGeom prst="rect">
              <a:avLst/>
            </a:prstGeom>
            <a:solidFill>
              <a:srgbClr val="D9D9D9">
                <a:alpha val="100000"/>
              </a:srgbClr>
            </a:solidFill>
          </p:spPr>
          <p:txBody>
            <a:bodyPr/>
            <a:lstStyle/>
            <a:p/>
          </p:txBody>
        </p:sp>
        <p:sp>
          <p:nvSpPr>
            <p:cNvPr id="5478" name="tx5478"/>
            <p:cNvSpPr/>
            <p:nvPr/>
          </p:nvSpPr>
          <p:spPr>
            <a:xfrm>
              <a:off x="1045417" y="2008225"/>
              <a:ext cx="28578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Egypt</a:t>
              </a:r>
            </a:p>
          </p:txBody>
        </p:sp>
        <p:sp>
          <p:nvSpPr>
            <p:cNvPr id="5479" name="rc5479"/>
            <p:cNvSpPr/>
            <p:nvPr/>
          </p:nvSpPr>
          <p:spPr>
            <a:xfrm>
              <a:off x="1751164" y="1964314"/>
              <a:ext cx="986530" cy="214862"/>
            </a:xfrm>
            <a:prstGeom prst="rect">
              <a:avLst/>
            </a:prstGeom>
            <a:solidFill>
              <a:srgbClr val="D9D9D9">
                <a:alpha val="100000"/>
              </a:srgbClr>
            </a:solidFill>
          </p:spPr>
          <p:txBody>
            <a:bodyPr/>
            <a:lstStyle/>
            <a:p/>
          </p:txBody>
        </p:sp>
        <p:sp>
          <p:nvSpPr>
            <p:cNvPr id="5480" name="tx5480"/>
            <p:cNvSpPr/>
            <p:nvPr/>
          </p:nvSpPr>
          <p:spPr>
            <a:xfrm>
              <a:off x="1958671" y="2029016"/>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El Salvador</a:t>
              </a:r>
            </a:p>
          </p:txBody>
        </p:sp>
        <p:sp>
          <p:nvSpPr>
            <p:cNvPr id="5481" name="rc5481"/>
            <p:cNvSpPr/>
            <p:nvPr/>
          </p:nvSpPr>
          <p:spPr>
            <a:xfrm>
              <a:off x="2807283" y="1964314"/>
              <a:ext cx="986530" cy="214862"/>
            </a:xfrm>
            <a:prstGeom prst="rect">
              <a:avLst/>
            </a:prstGeom>
            <a:solidFill>
              <a:srgbClr val="D9D9D9">
                <a:alpha val="100000"/>
              </a:srgbClr>
            </a:solidFill>
          </p:spPr>
          <p:txBody>
            <a:bodyPr/>
            <a:lstStyle/>
            <a:p/>
          </p:txBody>
        </p:sp>
        <p:sp>
          <p:nvSpPr>
            <p:cNvPr id="5482" name="tx5482"/>
            <p:cNvSpPr/>
            <p:nvPr/>
          </p:nvSpPr>
          <p:spPr>
            <a:xfrm>
              <a:off x="2853208" y="2008170"/>
              <a:ext cx="89468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Equatorial Guinea</a:t>
              </a:r>
            </a:p>
          </p:txBody>
        </p:sp>
        <p:sp>
          <p:nvSpPr>
            <p:cNvPr id="5483" name="rc5483"/>
            <p:cNvSpPr/>
            <p:nvPr/>
          </p:nvSpPr>
          <p:spPr>
            <a:xfrm>
              <a:off x="3863402" y="1964314"/>
              <a:ext cx="986530" cy="214862"/>
            </a:xfrm>
            <a:prstGeom prst="rect">
              <a:avLst/>
            </a:prstGeom>
            <a:solidFill>
              <a:srgbClr val="D9D9D9">
                <a:alpha val="100000"/>
              </a:srgbClr>
            </a:solidFill>
          </p:spPr>
          <p:txBody>
            <a:bodyPr/>
            <a:lstStyle/>
            <a:p/>
          </p:txBody>
        </p:sp>
        <p:sp>
          <p:nvSpPr>
            <p:cNvPr id="5484" name="tx5484"/>
            <p:cNvSpPr/>
            <p:nvPr/>
          </p:nvSpPr>
          <p:spPr>
            <a:xfrm>
              <a:off x="4148591" y="2030435"/>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Eswatini</a:t>
              </a:r>
            </a:p>
          </p:txBody>
        </p:sp>
        <p:sp>
          <p:nvSpPr>
            <p:cNvPr id="5485" name="rc5485"/>
            <p:cNvSpPr/>
            <p:nvPr/>
          </p:nvSpPr>
          <p:spPr>
            <a:xfrm>
              <a:off x="4919522" y="1964314"/>
              <a:ext cx="986530" cy="214862"/>
            </a:xfrm>
            <a:prstGeom prst="rect">
              <a:avLst/>
            </a:prstGeom>
            <a:solidFill>
              <a:srgbClr val="D9D9D9">
                <a:alpha val="100000"/>
              </a:srgbClr>
            </a:solidFill>
          </p:spPr>
          <p:txBody>
            <a:bodyPr/>
            <a:lstStyle/>
            <a:p/>
          </p:txBody>
        </p:sp>
        <p:sp>
          <p:nvSpPr>
            <p:cNvPr id="5486" name="tx5486"/>
            <p:cNvSpPr/>
            <p:nvPr/>
          </p:nvSpPr>
          <p:spPr>
            <a:xfrm>
              <a:off x="5341409" y="2008225"/>
              <a:ext cx="14275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Fiji</a:t>
              </a:r>
            </a:p>
          </p:txBody>
        </p:sp>
        <p:sp>
          <p:nvSpPr>
            <p:cNvPr id="5487" name="rc5487"/>
            <p:cNvSpPr/>
            <p:nvPr/>
          </p:nvSpPr>
          <p:spPr>
            <a:xfrm>
              <a:off x="5975641" y="1964314"/>
              <a:ext cx="986530" cy="214862"/>
            </a:xfrm>
            <a:prstGeom prst="rect">
              <a:avLst/>
            </a:prstGeom>
            <a:solidFill>
              <a:srgbClr val="D9D9D9">
                <a:alpha val="100000"/>
              </a:srgbClr>
            </a:solidFill>
          </p:spPr>
          <p:txBody>
            <a:bodyPr/>
            <a:lstStyle/>
            <a:p/>
          </p:txBody>
        </p:sp>
        <p:sp>
          <p:nvSpPr>
            <p:cNvPr id="5488" name="tx5488"/>
            <p:cNvSpPr/>
            <p:nvPr/>
          </p:nvSpPr>
          <p:spPr>
            <a:xfrm>
              <a:off x="6301130" y="2029016"/>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Gabon</a:t>
              </a:r>
            </a:p>
          </p:txBody>
        </p:sp>
        <p:sp>
          <p:nvSpPr>
            <p:cNvPr id="5489" name="rc5489"/>
            <p:cNvSpPr/>
            <p:nvPr/>
          </p:nvSpPr>
          <p:spPr>
            <a:xfrm>
              <a:off x="7031761" y="1964314"/>
              <a:ext cx="986530" cy="214862"/>
            </a:xfrm>
            <a:prstGeom prst="rect">
              <a:avLst/>
            </a:prstGeom>
            <a:solidFill>
              <a:srgbClr val="D9D9D9">
                <a:alpha val="100000"/>
              </a:srgbClr>
            </a:solidFill>
          </p:spPr>
          <p:txBody>
            <a:bodyPr/>
            <a:lstStyle/>
            <a:p/>
          </p:txBody>
        </p:sp>
        <p:sp>
          <p:nvSpPr>
            <p:cNvPr id="5490" name="tx5490"/>
            <p:cNvSpPr/>
            <p:nvPr/>
          </p:nvSpPr>
          <p:spPr>
            <a:xfrm>
              <a:off x="7307563" y="2029016"/>
              <a:ext cx="43492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Grenada</a:t>
              </a:r>
            </a:p>
          </p:txBody>
        </p:sp>
        <p:sp>
          <p:nvSpPr>
            <p:cNvPr id="5491" name="rc5491"/>
            <p:cNvSpPr/>
            <p:nvPr/>
          </p:nvSpPr>
          <p:spPr>
            <a:xfrm>
              <a:off x="8087880" y="1964314"/>
              <a:ext cx="986530" cy="214862"/>
            </a:xfrm>
            <a:prstGeom prst="rect">
              <a:avLst/>
            </a:prstGeom>
            <a:solidFill>
              <a:srgbClr val="D9D9D9">
                <a:alpha val="100000"/>
              </a:srgbClr>
            </a:solidFill>
          </p:spPr>
          <p:txBody>
            <a:bodyPr/>
            <a:lstStyle/>
            <a:p/>
          </p:txBody>
        </p:sp>
        <p:sp>
          <p:nvSpPr>
            <p:cNvPr id="5492" name="tx5492"/>
            <p:cNvSpPr/>
            <p:nvPr/>
          </p:nvSpPr>
          <p:spPr>
            <a:xfrm>
              <a:off x="8307803" y="2029016"/>
              <a:ext cx="54668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Guatemala</a:t>
              </a:r>
            </a:p>
          </p:txBody>
        </p:sp>
        <p:sp>
          <p:nvSpPr>
            <p:cNvPr id="5493" name="rc5493"/>
            <p:cNvSpPr/>
            <p:nvPr/>
          </p:nvSpPr>
          <p:spPr>
            <a:xfrm>
              <a:off x="695044" y="1312265"/>
              <a:ext cx="986530" cy="214862"/>
            </a:xfrm>
            <a:prstGeom prst="rect">
              <a:avLst/>
            </a:prstGeom>
            <a:solidFill>
              <a:srgbClr val="D9D9D9">
                <a:alpha val="100000"/>
              </a:srgbClr>
            </a:solidFill>
          </p:spPr>
          <p:txBody>
            <a:bodyPr/>
            <a:lstStyle/>
            <a:p/>
          </p:txBody>
        </p:sp>
        <p:sp>
          <p:nvSpPr>
            <p:cNvPr id="5494" name="tx5494"/>
            <p:cNvSpPr/>
            <p:nvPr/>
          </p:nvSpPr>
          <p:spPr>
            <a:xfrm>
              <a:off x="890083" y="1376968"/>
              <a:ext cx="59645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Cabo Verde</a:t>
              </a:r>
            </a:p>
          </p:txBody>
        </p:sp>
        <p:sp>
          <p:nvSpPr>
            <p:cNvPr id="5495" name="rc5495"/>
            <p:cNvSpPr/>
            <p:nvPr/>
          </p:nvSpPr>
          <p:spPr>
            <a:xfrm>
              <a:off x="1751164" y="1312265"/>
              <a:ext cx="986530" cy="214862"/>
            </a:xfrm>
            <a:prstGeom prst="rect">
              <a:avLst/>
            </a:prstGeom>
            <a:solidFill>
              <a:srgbClr val="D9D9D9">
                <a:alpha val="100000"/>
              </a:srgbClr>
            </a:solidFill>
          </p:spPr>
          <p:txBody>
            <a:bodyPr/>
            <a:lstStyle/>
            <a:p/>
          </p:txBody>
        </p:sp>
        <p:sp>
          <p:nvSpPr>
            <p:cNvPr id="5496" name="tx5496"/>
            <p:cNvSpPr/>
            <p:nvPr/>
          </p:nvSpPr>
          <p:spPr>
            <a:xfrm>
              <a:off x="2098426" y="1376968"/>
              <a:ext cx="2920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China</a:t>
              </a:r>
            </a:p>
          </p:txBody>
        </p:sp>
        <p:sp>
          <p:nvSpPr>
            <p:cNvPr id="5497" name="rc5497"/>
            <p:cNvSpPr/>
            <p:nvPr/>
          </p:nvSpPr>
          <p:spPr>
            <a:xfrm>
              <a:off x="2807283" y="1312265"/>
              <a:ext cx="986530" cy="214862"/>
            </a:xfrm>
            <a:prstGeom prst="rect">
              <a:avLst/>
            </a:prstGeom>
            <a:solidFill>
              <a:srgbClr val="D9D9D9">
                <a:alpha val="100000"/>
              </a:srgbClr>
            </a:solidFill>
          </p:spPr>
          <p:txBody>
            <a:bodyPr/>
            <a:lstStyle/>
            <a:p/>
          </p:txBody>
        </p:sp>
        <p:sp>
          <p:nvSpPr>
            <p:cNvPr id="5498" name="tx5498"/>
            <p:cNvSpPr/>
            <p:nvPr/>
          </p:nvSpPr>
          <p:spPr>
            <a:xfrm>
              <a:off x="3064504" y="1376968"/>
              <a:ext cx="47208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Colombia</a:t>
              </a:r>
            </a:p>
          </p:txBody>
        </p:sp>
        <p:sp>
          <p:nvSpPr>
            <p:cNvPr id="5499" name="rc5499"/>
            <p:cNvSpPr/>
            <p:nvPr/>
          </p:nvSpPr>
          <p:spPr>
            <a:xfrm>
              <a:off x="3863402" y="1312265"/>
              <a:ext cx="986530" cy="214862"/>
            </a:xfrm>
            <a:prstGeom prst="rect">
              <a:avLst/>
            </a:prstGeom>
            <a:solidFill>
              <a:srgbClr val="D9D9D9">
                <a:alpha val="100000"/>
              </a:srgbClr>
            </a:solidFill>
          </p:spPr>
          <p:txBody>
            <a:bodyPr/>
            <a:lstStyle/>
            <a:p/>
          </p:txBody>
        </p:sp>
        <p:sp>
          <p:nvSpPr>
            <p:cNvPr id="5500" name="tx5500"/>
            <p:cNvSpPr/>
            <p:nvPr/>
          </p:nvSpPr>
          <p:spPr>
            <a:xfrm>
              <a:off x="4033639" y="1376968"/>
              <a:ext cx="64605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Cook Islands</a:t>
              </a:r>
            </a:p>
          </p:txBody>
        </p:sp>
        <p:sp>
          <p:nvSpPr>
            <p:cNvPr id="5501" name="rc5501"/>
            <p:cNvSpPr/>
            <p:nvPr/>
          </p:nvSpPr>
          <p:spPr>
            <a:xfrm>
              <a:off x="4919522" y="1312265"/>
              <a:ext cx="986530" cy="214862"/>
            </a:xfrm>
            <a:prstGeom prst="rect">
              <a:avLst/>
            </a:prstGeom>
            <a:solidFill>
              <a:srgbClr val="D9D9D9">
                <a:alpha val="100000"/>
              </a:srgbClr>
            </a:solidFill>
          </p:spPr>
          <p:txBody>
            <a:bodyPr/>
            <a:lstStyle/>
            <a:p/>
          </p:txBody>
        </p:sp>
        <p:sp>
          <p:nvSpPr>
            <p:cNvPr id="5502" name="tx5502"/>
            <p:cNvSpPr/>
            <p:nvPr/>
          </p:nvSpPr>
          <p:spPr>
            <a:xfrm>
              <a:off x="5139499" y="1376968"/>
              <a:ext cx="5465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Costa Rica</a:t>
              </a:r>
            </a:p>
          </p:txBody>
        </p:sp>
        <p:sp>
          <p:nvSpPr>
            <p:cNvPr id="5503" name="rc5503"/>
            <p:cNvSpPr/>
            <p:nvPr/>
          </p:nvSpPr>
          <p:spPr>
            <a:xfrm>
              <a:off x="5975641" y="1312265"/>
              <a:ext cx="986530" cy="214862"/>
            </a:xfrm>
            <a:prstGeom prst="rect">
              <a:avLst/>
            </a:prstGeom>
            <a:solidFill>
              <a:srgbClr val="D9D9D9">
                <a:alpha val="100000"/>
              </a:srgbClr>
            </a:solidFill>
          </p:spPr>
          <p:txBody>
            <a:bodyPr/>
            <a:lstStyle/>
            <a:p/>
          </p:txBody>
        </p:sp>
        <p:sp>
          <p:nvSpPr>
            <p:cNvPr id="5504" name="tx5504"/>
            <p:cNvSpPr/>
            <p:nvPr/>
          </p:nvSpPr>
          <p:spPr>
            <a:xfrm>
              <a:off x="6236000" y="1378387"/>
              <a:ext cx="46581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Dominica</a:t>
              </a:r>
            </a:p>
          </p:txBody>
        </p:sp>
        <p:sp>
          <p:nvSpPr>
            <p:cNvPr id="5505" name="rc5505"/>
            <p:cNvSpPr/>
            <p:nvPr/>
          </p:nvSpPr>
          <p:spPr>
            <a:xfrm>
              <a:off x="7031761" y="1312265"/>
              <a:ext cx="986530" cy="214862"/>
            </a:xfrm>
            <a:prstGeom prst="rect">
              <a:avLst/>
            </a:prstGeom>
            <a:solidFill>
              <a:srgbClr val="D9D9D9">
                <a:alpha val="100000"/>
              </a:srgbClr>
            </a:solidFill>
          </p:spPr>
          <p:txBody>
            <a:bodyPr/>
            <a:lstStyle/>
            <a:p/>
          </p:txBody>
        </p:sp>
        <p:sp>
          <p:nvSpPr>
            <p:cNvPr id="5506" name="tx5506"/>
            <p:cNvSpPr/>
            <p:nvPr/>
          </p:nvSpPr>
          <p:spPr>
            <a:xfrm>
              <a:off x="7028081" y="1357487"/>
              <a:ext cx="993889"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Dominican Republic</a:t>
              </a:r>
            </a:p>
          </p:txBody>
        </p:sp>
        <p:sp>
          <p:nvSpPr>
            <p:cNvPr id="5507" name="rc5507"/>
            <p:cNvSpPr/>
            <p:nvPr/>
          </p:nvSpPr>
          <p:spPr>
            <a:xfrm>
              <a:off x="8087880" y="1312265"/>
              <a:ext cx="986530" cy="214862"/>
            </a:xfrm>
            <a:prstGeom prst="rect">
              <a:avLst/>
            </a:prstGeom>
            <a:solidFill>
              <a:srgbClr val="D9D9D9">
                <a:alpha val="100000"/>
              </a:srgbClr>
            </a:solidFill>
          </p:spPr>
          <p:txBody>
            <a:bodyPr/>
            <a:lstStyle/>
            <a:p/>
          </p:txBody>
        </p:sp>
        <p:sp>
          <p:nvSpPr>
            <p:cNvPr id="5508" name="tx5508"/>
            <p:cNvSpPr/>
            <p:nvPr/>
          </p:nvSpPr>
          <p:spPr>
            <a:xfrm>
              <a:off x="8373014" y="1378387"/>
              <a:ext cx="41626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Ecuador</a:t>
              </a:r>
            </a:p>
          </p:txBody>
        </p:sp>
        <p:sp>
          <p:nvSpPr>
            <p:cNvPr id="5509" name="rc5509"/>
            <p:cNvSpPr/>
            <p:nvPr/>
          </p:nvSpPr>
          <p:spPr>
            <a:xfrm>
              <a:off x="695044" y="660217"/>
              <a:ext cx="986530" cy="214862"/>
            </a:xfrm>
            <a:prstGeom prst="rect">
              <a:avLst/>
            </a:prstGeom>
            <a:solidFill>
              <a:srgbClr val="D9D9D9">
                <a:alpha val="100000"/>
              </a:srgbClr>
            </a:solidFill>
          </p:spPr>
          <p:txBody>
            <a:bodyPr/>
            <a:lstStyle/>
            <a:p/>
          </p:txBody>
        </p:sp>
        <p:sp>
          <p:nvSpPr>
            <p:cNvPr id="5510" name="tx5510"/>
            <p:cNvSpPr/>
            <p:nvPr/>
          </p:nvSpPr>
          <p:spPr>
            <a:xfrm>
              <a:off x="1001897" y="726339"/>
              <a:ext cx="37282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Albania</a:t>
              </a:r>
            </a:p>
          </p:txBody>
        </p:sp>
        <p:sp>
          <p:nvSpPr>
            <p:cNvPr id="5511" name="rc5511"/>
            <p:cNvSpPr/>
            <p:nvPr/>
          </p:nvSpPr>
          <p:spPr>
            <a:xfrm>
              <a:off x="1751164" y="660217"/>
              <a:ext cx="986530" cy="214862"/>
            </a:xfrm>
            <a:prstGeom prst="rect">
              <a:avLst/>
            </a:prstGeom>
            <a:solidFill>
              <a:srgbClr val="D9D9D9">
                <a:alpha val="100000"/>
              </a:srgbClr>
            </a:solidFill>
          </p:spPr>
          <p:txBody>
            <a:bodyPr/>
            <a:lstStyle/>
            <a:p/>
          </p:txBody>
        </p:sp>
        <p:sp>
          <p:nvSpPr>
            <p:cNvPr id="5512" name="tx5512"/>
            <p:cNvSpPr/>
            <p:nvPr/>
          </p:nvSpPr>
          <p:spPr>
            <a:xfrm>
              <a:off x="2070486" y="704129"/>
              <a:ext cx="3478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Algeria</a:t>
              </a:r>
            </a:p>
          </p:txBody>
        </p:sp>
        <p:sp>
          <p:nvSpPr>
            <p:cNvPr id="5513" name="rc5513"/>
            <p:cNvSpPr/>
            <p:nvPr/>
          </p:nvSpPr>
          <p:spPr>
            <a:xfrm>
              <a:off x="2807283" y="660217"/>
              <a:ext cx="986530" cy="214862"/>
            </a:xfrm>
            <a:prstGeom prst="rect">
              <a:avLst/>
            </a:prstGeom>
            <a:solidFill>
              <a:srgbClr val="D9D9D9">
                <a:alpha val="100000"/>
              </a:srgbClr>
            </a:solidFill>
          </p:spPr>
          <p:txBody>
            <a:bodyPr/>
            <a:lstStyle/>
            <a:p/>
          </p:txBody>
        </p:sp>
        <p:sp>
          <p:nvSpPr>
            <p:cNvPr id="5514" name="tx5514"/>
            <p:cNvSpPr/>
            <p:nvPr/>
          </p:nvSpPr>
          <p:spPr>
            <a:xfrm>
              <a:off x="3061339" y="704129"/>
              <a:ext cx="47841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Argentina</a:t>
              </a:r>
            </a:p>
          </p:txBody>
        </p:sp>
        <p:sp>
          <p:nvSpPr>
            <p:cNvPr id="5515" name="rc5515"/>
            <p:cNvSpPr/>
            <p:nvPr/>
          </p:nvSpPr>
          <p:spPr>
            <a:xfrm>
              <a:off x="3863402" y="660217"/>
              <a:ext cx="986530" cy="214862"/>
            </a:xfrm>
            <a:prstGeom prst="rect">
              <a:avLst/>
            </a:prstGeom>
            <a:solidFill>
              <a:srgbClr val="D9D9D9">
                <a:alpha val="100000"/>
              </a:srgbClr>
            </a:solidFill>
          </p:spPr>
          <p:txBody>
            <a:bodyPr/>
            <a:lstStyle/>
            <a:p/>
          </p:txBody>
        </p:sp>
        <p:sp>
          <p:nvSpPr>
            <p:cNvPr id="5516" name="tx5516"/>
            <p:cNvSpPr/>
            <p:nvPr/>
          </p:nvSpPr>
          <p:spPr>
            <a:xfrm>
              <a:off x="4167200" y="726339"/>
              <a:ext cx="37893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Belarus</a:t>
              </a:r>
            </a:p>
          </p:txBody>
        </p:sp>
        <p:sp>
          <p:nvSpPr>
            <p:cNvPr id="5517" name="rc5517"/>
            <p:cNvSpPr/>
            <p:nvPr/>
          </p:nvSpPr>
          <p:spPr>
            <a:xfrm>
              <a:off x="4919522" y="660217"/>
              <a:ext cx="986530" cy="214862"/>
            </a:xfrm>
            <a:prstGeom prst="rect">
              <a:avLst/>
            </a:prstGeom>
            <a:solidFill>
              <a:srgbClr val="D9D9D9">
                <a:alpha val="100000"/>
              </a:srgbClr>
            </a:solidFill>
          </p:spPr>
          <p:txBody>
            <a:bodyPr/>
            <a:lstStyle/>
            <a:p/>
          </p:txBody>
        </p:sp>
        <p:sp>
          <p:nvSpPr>
            <p:cNvPr id="5518" name="tx5518"/>
            <p:cNvSpPr/>
            <p:nvPr/>
          </p:nvSpPr>
          <p:spPr>
            <a:xfrm>
              <a:off x="5260590" y="726339"/>
              <a:ext cx="3043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Belize</a:t>
              </a:r>
            </a:p>
          </p:txBody>
        </p:sp>
        <p:sp>
          <p:nvSpPr>
            <p:cNvPr id="5519" name="rc5519"/>
            <p:cNvSpPr/>
            <p:nvPr/>
          </p:nvSpPr>
          <p:spPr>
            <a:xfrm>
              <a:off x="5975641" y="660217"/>
              <a:ext cx="986530" cy="214862"/>
            </a:xfrm>
            <a:prstGeom prst="rect">
              <a:avLst/>
            </a:prstGeom>
            <a:solidFill>
              <a:srgbClr val="D9D9D9">
                <a:alpha val="100000"/>
              </a:srgbClr>
            </a:solidFill>
          </p:spPr>
          <p:txBody>
            <a:bodyPr/>
            <a:lstStyle/>
            <a:p/>
          </p:txBody>
        </p:sp>
        <p:sp>
          <p:nvSpPr>
            <p:cNvPr id="5520" name="tx5520"/>
            <p:cNvSpPr/>
            <p:nvPr/>
          </p:nvSpPr>
          <p:spPr>
            <a:xfrm>
              <a:off x="5860038" y="704129"/>
              <a:ext cx="121773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Bosnia and Herzegovina</a:t>
              </a:r>
            </a:p>
          </p:txBody>
        </p:sp>
        <p:sp>
          <p:nvSpPr>
            <p:cNvPr id="5521" name="rc5521"/>
            <p:cNvSpPr/>
            <p:nvPr/>
          </p:nvSpPr>
          <p:spPr>
            <a:xfrm>
              <a:off x="7031761" y="660217"/>
              <a:ext cx="986530" cy="214862"/>
            </a:xfrm>
            <a:prstGeom prst="rect">
              <a:avLst/>
            </a:prstGeom>
            <a:solidFill>
              <a:srgbClr val="D9D9D9">
                <a:alpha val="100000"/>
              </a:srgbClr>
            </a:solidFill>
          </p:spPr>
          <p:txBody>
            <a:bodyPr/>
            <a:lstStyle/>
            <a:p/>
          </p:txBody>
        </p:sp>
        <p:sp>
          <p:nvSpPr>
            <p:cNvPr id="5522" name="tx5522"/>
            <p:cNvSpPr/>
            <p:nvPr/>
          </p:nvSpPr>
          <p:spPr>
            <a:xfrm>
              <a:off x="7279623" y="726339"/>
              <a:ext cx="49080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Botswana</a:t>
              </a:r>
            </a:p>
          </p:txBody>
        </p:sp>
        <p:sp>
          <p:nvSpPr>
            <p:cNvPr id="5523" name="rc5523"/>
            <p:cNvSpPr/>
            <p:nvPr/>
          </p:nvSpPr>
          <p:spPr>
            <a:xfrm>
              <a:off x="8087880" y="660217"/>
              <a:ext cx="986530" cy="214862"/>
            </a:xfrm>
            <a:prstGeom prst="rect">
              <a:avLst/>
            </a:prstGeom>
            <a:solidFill>
              <a:srgbClr val="D9D9D9">
                <a:alpha val="100000"/>
              </a:srgbClr>
            </a:solidFill>
          </p:spPr>
          <p:txBody>
            <a:bodyPr/>
            <a:lstStyle/>
            <a:p/>
          </p:txBody>
        </p:sp>
        <p:sp>
          <p:nvSpPr>
            <p:cNvPr id="5524" name="tx5524"/>
            <p:cNvSpPr/>
            <p:nvPr/>
          </p:nvSpPr>
          <p:spPr>
            <a:xfrm>
              <a:off x="8441418" y="726339"/>
              <a:ext cx="27945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Brazil</a:t>
              </a:r>
            </a:p>
          </p:txBody>
        </p:sp>
        <p:sp>
          <p:nvSpPr>
            <p:cNvPr id="5525" name="pl5525"/>
            <p:cNvSpPr/>
            <p:nvPr/>
          </p:nvSpPr>
          <p:spPr>
            <a:xfrm>
              <a:off x="73988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26" name="pl5526"/>
            <p:cNvSpPr/>
            <p:nvPr/>
          </p:nvSpPr>
          <p:spPr>
            <a:xfrm>
              <a:off x="91925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27" name="pl5527"/>
            <p:cNvSpPr/>
            <p:nvPr/>
          </p:nvSpPr>
          <p:spPr>
            <a:xfrm>
              <a:off x="10986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28" name="pl5528"/>
            <p:cNvSpPr/>
            <p:nvPr/>
          </p:nvSpPr>
          <p:spPr>
            <a:xfrm>
              <a:off x="12779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29" name="pl5529"/>
            <p:cNvSpPr/>
            <p:nvPr/>
          </p:nvSpPr>
          <p:spPr>
            <a:xfrm>
              <a:off x="145736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30" name="pl5530"/>
            <p:cNvSpPr/>
            <p:nvPr/>
          </p:nvSpPr>
          <p:spPr>
            <a:xfrm>
              <a:off x="1636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31" name="tx5531"/>
            <p:cNvSpPr/>
            <p:nvPr/>
          </p:nvSpPr>
          <p:spPr>
            <a:xfrm rot="-5400000">
              <a:off x="61473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532" name="tx5532"/>
            <p:cNvSpPr/>
            <p:nvPr/>
          </p:nvSpPr>
          <p:spPr>
            <a:xfrm rot="-5400000">
              <a:off x="79409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533" name="tx5533"/>
            <p:cNvSpPr/>
            <p:nvPr/>
          </p:nvSpPr>
          <p:spPr>
            <a:xfrm rot="-5400000">
              <a:off x="9734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534" name="tx5534"/>
            <p:cNvSpPr/>
            <p:nvPr/>
          </p:nvSpPr>
          <p:spPr>
            <a:xfrm rot="-5400000">
              <a:off x="11528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535" name="tx5535"/>
            <p:cNvSpPr/>
            <p:nvPr/>
          </p:nvSpPr>
          <p:spPr>
            <a:xfrm rot="-5400000">
              <a:off x="133220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536" name="tx5536"/>
            <p:cNvSpPr/>
            <p:nvPr/>
          </p:nvSpPr>
          <p:spPr>
            <a:xfrm rot="-5400000">
              <a:off x="151154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537" name="pl5537"/>
            <p:cNvSpPr/>
            <p:nvPr/>
          </p:nvSpPr>
          <p:spPr>
            <a:xfrm>
              <a:off x="179600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38" name="pl5538"/>
            <p:cNvSpPr/>
            <p:nvPr/>
          </p:nvSpPr>
          <p:spPr>
            <a:xfrm>
              <a:off x="197537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39" name="pl5539"/>
            <p:cNvSpPr/>
            <p:nvPr/>
          </p:nvSpPr>
          <p:spPr>
            <a:xfrm>
              <a:off x="2154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40" name="pl5540"/>
            <p:cNvSpPr/>
            <p:nvPr/>
          </p:nvSpPr>
          <p:spPr>
            <a:xfrm>
              <a:off x="233411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41" name="pl5541"/>
            <p:cNvSpPr/>
            <p:nvPr/>
          </p:nvSpPr>
          <p:spPr>
            <a:xfrm>
              <a:off x="25134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42" name="pl5542"/>
            <p:cNvSpPr/>
            <p:nvPr/>
          </p:nvSpPr>
          <p:spPr>
            <a:xfrm>
              <a:off x="26928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43" name="tx5543"/>
            <p:cNvSpPr/>
            <p:nvPr/>
          </p:nvSpPr>
          <p:spPr>
            <a:xfrm rot="-5400000">
              <a:off x="167084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544" name="tx5544"/>
            <p:cNvSpPr/>
            <p:nvPr/>
          </p:nvSpPr>
          <p:spPr>
            <a:xfrm rot="-5400000">
              <a:off x="185021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545" name="tx5545"/>
            <p:cNvSpPr/>
            <p:nvPr/>
          </p:nvSpPr>
          <p:spPr>
            <a:xfrm rot="-5400000">
              <a:off x="2029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546" name="tx5546"/>
            <p:cNvSpPr/>
            <p:nvPr/>
          </p:nvSpPr>
          <p:spPr>
            <a:xfrm rot="-5400000">
              <a:off x="220895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547" name="tx5547"/>
            <p:cNvSpPr/>
            <p:nvPr/>
          </p:nvSpPr>
          <p:spPr>
            <a:xfrm rot="-5400000">
              <a:off x="23883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548" name="tx5548"/>
            <p:cNvSpPr/>
            <p:nvPr/>
          </p:nvSpPr>
          <p:spPr>
            <a:xfrm rot="-5400000">
              <a:off x="256766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549" name="pl5549"/>
            <p:cNvSpPr/>
            <p:nvPr/>
          </p:nvSpPr>
          <p:spPr>
            <a:xfrm>
              <a:off x="28521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50" name="pl5550"/>
            <p:cNvSpPr/>
            <p:nvPr/>
          </p:nvSpPr>
          <p:spPr>
            <a:xfrm>
              <a:off x="30314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51" name="pl5551"/>
            <p:cNvSpPr/>
            <p:nvPr/>
          </p:nvSpPr>
          <p:spPr>
            <a:xfrm>
              <a:off x="32108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52" name="pl5552"/>
            <p:cNvSpPr/>
            <p:nvPr/>
          </p:nvSpPr>
          <p:spPr>
            <a:xfrm>
              <a:off x="33902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53" name="pl5553"/>
            <p:cNvSpPr/>
            <p:nvPr/>
          </p:nvSpPr>
          <p:spPr>
            <a:xfrm>
              <a:off x="3569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54" name="pl5554"/>
            <p:cNvSpPr/>
            <p:nvPr/>
          </p:nvSpPr>
          <p:spPr>
            <a:xfrm>
              <a:off x="37489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55" name="tx5555"/>
            <p:cNvSpPr/>
            <p:nvPr/>
          </p:nvSpPr>
          <p:spPr>
            <a:xfrm rot="-5400000">
              <a:off x="27269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556" name="tx5556"/>
            <p:cNvSpPr/>
            <p:nvPr/>
          </p:nvSpPr>
          <p:spPr>
            <a:xfrm rot="-5400000">
              <a:off x="29063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557" name="tx5557"/>
            <p:cNvSpPr/>
            <p:nvPr/>
          </p:nvSpPr>
          <p:spPr>
            <a:xfrm rot="-5400000">
              <a:off x="30857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558" name="tx5558"/>
            <p:cNvSpPr/>
            <p:nvPr/>
          </p:nvSpPr>
          <p:spPr>
            <a:xfrm rot="-5400000">
              <a:off x="32650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559" name="tx5559"/>
            <p:cNvSpPr/>
            <p:nvPr/>
          </p:nvSpPr>
          <p:spPr>
            <a:xfrm rot="-5400000">
              <a:off x="3444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560" name="tx5560"/>
            <p:cNvSpPr/>
            <p:nvPr/>
          </p:nvSpPr>
          <p:spPr>
            <a:xfrm rot="-5400000">
              <a:off x="36237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561" name="pl5561"/>
            <p:cNvSpPr/>
            <p:nvPr/>
          </p:nvSpPr>
          <p:spPr>
            <a:xfrm>
              <a:off x="39082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62" name="pl5562"/>
            <p:cNvSpPr/>
            <p:nvPr/>
          </p:nvSpPr>
          <p:spPr>
            <a:xfrm>
              <a:off x="408761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63" name="pl5563"/>
            <p:cNvSpPr/>
            <p:nvPr/>
          </p:nvSpPr>
          <p:spPr>
            <a:xfrm>
              <a:off x="42669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64" name="pl5564"/>
            <p:cNvSpPr/>
            <p:nvPr/>
          </p:nvSpPr>
          <p:spPr>
            <a:xfrm>
              <a:off x="44463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65" name="pl5565"/>
            <p:cNvSpPr/>
            <p:nvPr/>
          </p:nvSpPr>
          <p:spPr>
            <a:xfrm>
              <a:off x="46257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66" name="pl5566"/>
            <p:cNvSpPr/>
            <p:nvPr/>
          </p:nvSpPr>
          <p:spPr>
            <a:xfrm>
              <a:off x="480509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67" name="tx5567"/>
            <p:cNvSpPr/>
            <p:nvPr/>
          </p:nvSpPr>
          <p:spPr>
            <a:xfrm rot="-5400000">
              <a:off x="37830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568" name="tx5568"/>
            <p:cNvSpPr/>
            <p:nvPr/>
          </p:nvSpPr>
          <p:spPr>
            <a:xfrm rot="-5400000">
              <a:off x="396245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569" name="tx5569"/>
            <p:cNvSpPr/>
            <p:nvPr/>
          </p:nvSpPr>
          <p:spPr>
            <a:xfrm rot="-5400000">
              <a:off x="41418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570" name="tx5570"/>
            <p:cNvSpPr/>
            <p:nvPr/>
          </p:nvSpPr>
          <p:spPr>
            <a:xfrm rot="-5400000">
              <a:off x="43211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571" name="tx5571"/>
            <p:cNvSpPr/>
            <p:nvPr/>
          </p:nvSpPr>
          <p:spPr>
            <a:xfrm rot="-5400000">
              <a:off x="45005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572" name="tx5572"/>
            <p:cNvSpPr/>
            <p:nvPr/>
          </p:nvSpPr>
          <p:spPr>
            <a:xfrm rot="-5400000">
              <a:off x="467990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573" name="pl5573"/>
            <p:cNvSpPr/>
            <p:nvPr/>
          </p:nvSpPr>
          <p:spPr>
            <a:xfrm>
              <a:off x="4964364"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74" name="pl5574"/>
            <p:cNvSpPr/>
            <p:nvPr/>
          </p:nvSpPr>
          <p:spPr>
            <a:xfrm>
              <a:off x="5143733"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75" name="pl5575"/>
            <p:cNvSpPr/>
            <p:nvPr/>
          </p:nvSpPr>
          <p:spPr>
            <a:xfrm>
              <a:off x="532310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76" name="pl5576"/>
            <p:cNvSpPr/>
            <p:nvPr/>
          </p:nvSpPr>
          <p:spPr>
            <a:xfrm>
              <a:off x="550247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77" name="pl5577"/>
            <p:cNvSpPr/>
            <p:nvPr/>
          </p:nvSpPr>
          <p:spPr>
            <a:xfrm>
              <a:off x="568184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78" name="pl5578"/>
            <p:cNvSpPr/>
            <p:nvPr/>
          </p:nvSpPr>
          <p:spPr>
            <a:xfrm>
              <a:off x="586121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79" name="tx5579"/>
            <p:cNvSpPr/>
            <p:nvPr/>
          </p:nvSpPr>
          <p:spPr>
            <a:xfrm rot="-5400000">
              <a:off x="4839207"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580" name="tx5580"/>
            <p:cNvSpPr/>
            <p:nvPr/>
          </p:nvSpPr>
          <p:spPr>
            <a:xfrm rot="-5400000">
              <a:off x="5018576"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581" name="tx5581"/>
            <p:cNvSpPr/>
            <p:nvPr/>
          </p:nvSpPr>
          <p:spPr>
            <a:xfrm rot="-5400000">
              <a:off x="519794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582" name="tx5582"/>
            <p:cNvSpPr/>
            <p:nvPr/>
          </p:nvSpPr>
          <p:spPr>
            <a:xfrm rot="-5400000">
              <a:off x="537731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583" name="tx5583"/>
            <p:cNvSpPr/>
            <p:nvPr/>
          </p:nvSpPr>
          <p:spPr>
            <a:xfrm rot="-5400000">
              <a:off x="555668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584" name="tx5584"/>
            <p:cNvSpPr/>
            <p:nvPr/>
          </p:nvSpPr>
          <p:spPr>
            <a:xfrm rot="-5400000">
              <a:off x="5736026"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585" name="pl5585"/>
            <p:cNvSpPr/>
            <p:nvPr/>
          </p:nvSpPr>
          <p:spPr>
            <a:xfrm>
              <a:off x="6020484"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86" name="pl5586"/>
            <p:cNvSpPr/>
            <p:nvPr/>
          </p:nvSpPr>
          <p:spPr>
            <a:xfrm>
              <a:off x="6199853"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87" name="pl5587"/>
            <p:cNvSpPr/>
            <p:nvPr/>
          </p:nvSpPr>
          <p:spPr>
            <a:xfrm>
              <a:off x="637922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88" name="pl5588"/>
            <p:cNvSpPr/>
            <p:nvPr/>
          </p:nvSpPr>
          <p:spPr>
            <a:xfrm>
              <a:off x="655859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89" name="pl5589"/>
            <p:cNvSpPr/>
            <p:nvPr/>
          </p:nvSpPr>
          <p:spPr>
            <a:xfrm>
              <a:off x="673796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90" name="pl5590"/>
            <p:cNvSpPr/>
            <p:nvPr/>
          </p:nvSpPr>
          <p:spPr>
            <a:xfrm>
              <a:off x="691732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91" name="tx5591"/>
            <p:cNvSpPr/>
            <p:nvPr/>
          </p:nvSpPr>
          <p:spPr>
            <a:xfrm rot="-5400000">
              <a:off x="5895327"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592" name="tx5592"/>
            <p:cNvSpPr/>
            <p:nvPr/>
          </p:nvSpPr>
          <p:spPr>
            <a:xfrm rot="-5400000">
              <a:off x="6074696"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593" name="tx5593"/>
            <p:cNvSpPr/>
            <p:nvPr/>
          </p:nvSpPr>
          <p:spPr>
            <a:xfrm rot="-5400000">
              <a:off x="625406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594" name="tx5594"/>
            <p:cNvSpPr/>
            <p:nvPr/>
          </p:nvSpPr>
          <p:spPr>
            <a:xfrm rot="-5400000">
              <a:off x="643343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595" name="tx5595"/>
            <p:cNvSpPr/>
            <p:nvPr/>
          </p:nvSpPr>
          <p:spPr>
            <a:xfrm rot="-5400000">
              <a:off x="661280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596" name="tx5596"/>
            <p:cNvSpPr/>
            <p:nvPr/>
          </p:nvSpPr>
          <p:spPr>
            <a:xfrm rot="-5400000">
              <a:off x="6792145"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597" name="pl5597"/>
            <p:cNvSpPr/>
            <p:nvPr/>
          </p:nvSpPr>
          <p:spPr>
            <a:xfrm>
              <a:off x="7076603"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98" name="pl5598"/>
            <p:cNvSpPr/>
            <p:nvPr/>
          </p:nvSpPr>
          <p:spPr>
            <a:xfrm>
              <a:off x="725597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599" name="pl5599"/>
            <p:cNvSpPr/>
            <p:nvPr/>
          </p:nvSpPr>
          <p:spPr>
            <a:xfrm>
              <a:off x="743534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00" name="pl5600"/>
            <p:cNvSpPr/>
            <p:nvPr/>
          </p:nvSpPr>
          <p:spPr>
            <a:xfrm>
              <a:off x="761471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01" name="pl5601"/>
            <p:cNvSpPr/>
            <p:nvPr/>
          </p:nvSpPr>
          <p:spPr>
            <a:xfrm>
              <a:off x="779408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02" name="pl5602"/>
            <p:cNvSpPr/>
            <p:nvPr/>
          </p:nvSpPr>
          <p:spPr>
            <a:xfrm>
              <a:off x="797344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03" name="tx5603"/>
            <p:cNvSpPr/>
            <p:nvPr/>
          </p:nvSpPr>
          <p:spPr>
            <a:xfrm rot="-5400000">
              <a:off x="6951446"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04" name="tx5604"/>
            <p:cNvSpPr/>
            <p:nvPr/>
          </p:nvSpPr>
          <p:spPr>
            <a:xfrm rot="-5400000">
              <a:off x="713081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05" name="tx5605"/>
            <p:cNvSpPr/>
            <p:nvPr/>
          </p:nvSpPr>
          <p:spPr>
            <a:xfrm rot="-5400000">
              <a:off x="731018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06" name="tx5606"/>
            <p:cNvSpPr/>
            <p:nvPr/>
          </p:nvSpPr>
          <p:spPr>
            <a:xfrm rot="-5400000">
              <a:off x="748955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07" name="tx5607"/>
            <p:cNvSpPr/>
            <p:nvPr/>
          </p:nvSpPr>
          <p:spPr>
            <a:xfrm rot="-5400000">
              <a:off x="766892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08" name="tx5608"/>
            <p:cNvSpPr/>
            <p:nvPr/>
          </p:nvSpPr>
          <p:spPr>
            <a:xfrm rot="-5400000">
              <a:off x="784826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09" name="pl5609"/>
            <p:cNvSpPr/>
            <p:nvPr/>
          </p:nvSpPr>
          <p:spPr>
            <a:xfrm>
              <a:off x="813272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0" name="pl5610"/>
            <p:cNvSpPr/>
            <p:nvPr/>
          </p:nvSpPr>
          <p:spPr>
            <a:xfrm>
              <a:off x="831209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1" name="pl5611"/>
            <p:cNvSpPr/>
            <p:nvPr/>
          </p:nvSpPr>
          <p:spPr>
            <a:xfrm>
              <a:off x="849146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2" name="pl5612"/>
            <p:cNvSpPr/>
            <p:nvPr/>
          </p:nvSpPr>
          <p:spPr>
            <a:xfrm>
              <a:off x="867083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3" name="pl5613"/>
            <p:cNvSpPr/>
            <p:nvPr/>
          </p:nvSpPr>
          <p:spPr>
            <a:xfrm>
              <a:off x="885019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4" name="pl5614"/>
            <p:cNvSpPr/>
            <p:nvPr/>
          </p:nvSpPr>
          <p:spPr>
            <a:xfrm>
              <a:off x="9029568"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5" name="tx5615"/>
            <p:cNvSpPr/>
            <p:nvPr/>
          </p:nvSpPr>
          <p:spPr>
            <a:xfrm rot="-5400000">
              <a:off x="800756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16" name="tx5616"/>
            <p:cNvSpPr/>
            <p:nvPr/>
          </p:nvSpPr>
          <p:spPr>
            <a:xfrm rot="-5400000">
              <a:off x="818693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17" name="tx5617"/>
            <p:cNvSpPr/>
            <p:nvPr/>
          </p:nvSpPr>
          <p:spPr>
            <a:xfrm rot="-5400000">
              <a:off x="836630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18" name="tx5618"/>
            <p:cNvSpPr/>
            <p:nvPr/>
          </p:nvSpPr>
          <p:spPr>
            <a:xfrm rot="-5400000">
              <a:off x="854567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19" name="tx5619"/>
            <p:cNvSpPr/>
            <p:nvPr/>
          </p:nvSpPr>
          <p:spPr>
            <a:xfrm rot="-5400000">
              <a:off x="8725042"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20" name="tx5620"/>
            <p:cNvSpPr/>
            <p:nvPr/>
          </p:nvSpPr>
          <p:spPr>
            <a:xfrm rot="-5400000">
              <a:off x="890438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21" name="tx5621"/>
            <p:cNvSpPr/>
            <p:nvPr/>
          </p:nvSpPr>
          <p:spPr>
            <a:xfrm>
              <a:off x="570259" y="118427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622" name="tx5622"/>
            <p:cNvSpPr/>
            <p:nvPr/>
          </p:nvSpPr>
          <p:spPr>
            <a:xfrm>
              <a:off x="508103" y="106141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623" name="tx5623"/>
            <p:cNvSpPr/>
            <p:nvPr/>
          </p:nvSpPr>
          <p:spPr>
            <a:xfrm>
              <a:off x="508103" y="9385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624" name="pl5624"/>
            <p:cNvSpPr/>
            <p:nvPr/>
          </p:nvSpPr>
          <p:spPr>
            <a:xfrm>
              <a:off x="660250" y="12259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25" name="pl5625"/>
            <p:cNvSpPr/>
            <p:nvPr/>
          </p:nvSpPr>
          <p:spPr>
            <a:xfrm>
              <a:off x="660250" y="11031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26" name="pl5626"/>
            <p:cNvSpPr/>
            <p:nvPr/>
          </p:nvSpPr>
          <p:spPr>
            <a:xfrm>
              <a:off x="660250" y="9802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27" name="tx5627"/>
            <p:cNvSpPr/>
            <p:nvPr/>
          </p:nvSpPr>
          <p:spPr>
            <a:xfrm>
              <a:off x="570259" y="183632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628" name="tx5628"/>
            <p:cNvSpPr/>
            <p:nvPr/>
          </p:nvSpPr>
          <p:spPr>
            <a:xfrm>
              <a:off x="508103" y="171346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629" name="tx5629"/>
            <p:cNvSpPr/>
            <p:nvPr/>
          </p:nvSpPr>
          <p:spPr>
            <a:xfrm>
              <a:off x="508103" y="159060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630" name="pl5630"/>
            <p:cNvSpPr/>
            <p:nvPr/>
          </p:nvSpPr>
          <p:spPr>
            <a:xfrm>
              <a:off x="660250" y="18780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31" name="pl5631"/>
            <p:cNvSpPr/>
            <p:nvPr/>
          </p:nvSpPr>
          <p:spPr>
            <a:xfrm>
              <a:off x="660250" y="17551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32" name="pl5632"/>
            <p:cNvSpPr/>
            <p:nvPr/>
          </p:nvSpPr>
          <p:spPr>
            <a:xfrm>
              <a:off x="660250" y="16322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33" name="tx5633"/>
            <p:cNvSpPr/>
            <p:nvPr/>
          </p:nvSpPr>
          <p:spPr>
            <a:xfrm>
              <a:off x="570259" y="248837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634" name="tx5634"/>
            <p:cNvSpPr/>
            <p:nvPr/>
          </p:nvSpPr>
          <p:spPr>
            <a:xfrm>
              <a:off x="508103" y="236551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635" name="tx5635"/>
            <p:cNvSpPr/>
            <p:nvPr/>
          </p:nvSpPr>
          <p:spPr>
            <a:xfrm>
              <a:off x="508103" y="224265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636" name="pl5636"/>
            <p:cNvSpPr/>
            <p:nvPr/>
          </p:nvSpPr>
          <p:spPr>
            <a:xfrm>
              <a:off x="660250" y="25300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37" name="pl5637"/>
            <p:cNvSpPr/>
            <p:nvPr/>
          </p:nvSpPr>
          <p:spPr>
            <a:xfrm>
              <a:off x="660250" y="24072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38" name="pl5638"/>
            <p:cNvSpPr/>
            <p:nvPr/>
          </p:nvSpPr>
          <p:spPr>
            <a:xfrm>
              <a:off x="660250" y="22843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39" name="tx5639"/>
            <p:cNvSpPr/>
            <p:nvPr/>
          </p:nvSpPr>
          <p:spPr>
            <a:xfrm>
              <a:off x="570259" y="314042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640" name="tx5640"/>
            <p:cNvSpPr/>
            <p:nvPr/>
          </p:nvSpPr>
          <p:spPr>
            <a:xfrm>
              <a:off x="508103" y="30175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641" name="tx5641"/>
            <p:cNvSpPr/>
            <p:nvPr/>
          </p:nvSpPr>
          <p:spPr>
            <a:xfrm>
              <a:off x="508103" y="289470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642" name="pl5642"/>
            <p:cNvSpPr/>
            <p:nvPr/>
          </p:nvSpPr>
          <p:spPr>
            <a:xfrm>
              <a:off x="660250" y="31821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43" name="pl5643"/>
            <p:cNvSpPr/>
            <p:nvPr/>
          </p:nvSpPr>
          <p:spPr>
            <a:xfrm>
              <a:off x="660250" y="30592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44" name="pl5644"/>
            <p:cNvSpPr/>
            <p:nvPr/>
          </p:nvSpPr>
          <p:spPr>
            <a:xfrm>
              <a:off x="660250" y="293639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45" name="tx5645"/>
            <p:cNvSpPr/>
            <p:nvPr/>
          </p:nvSpPr>
          <p:spPr>
            <a:xfrm>
              <a:off x="570259" y="379246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646" name="tx5646"/>
            <p:cNvSpPr/>
            <p:nvPr/>
          </p:nvSpPr>
          <p:spPr>
            <a:xfrm>
              <a:off x="508103" y="366960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647" name="tx5647"/>
            <p:cNvSpPr/>
            <p:nvPr/>
          </p:nvSpPr>
          <p:spPr>
            <a:xfrm>
              <a:off x="508103" y="354674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648" name="pl5648"/>
            <p:cNvSpPr/>
            <p:nvPr/>
          </p:nvSpPr>
          <p:spPr>
            <a:xfrm>
              <a:off x="660250" y="38341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49" name="pl5649"/>
            <p:cNvSpPr/>
            <p:nvPr/>
          </p:nvSpPr>
          <p:spPr>
            <a:xfrm>
              <a:off x="660250" y="37113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50" name="pl5650"/>
            <p:cNvSpPr/>
            <p:nvPr/>
          </p:nvSpPr>
          <p:spPr>
            <a:xfrm>
              <a:off x="660250" y="35884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51" name="tx5651"/>
            <p:cNvSpPr/>
            <p:nvPr/>
          </p:nvSpPr>
          <p:spPr>
            <a:xfrm>
              <a:off x="570259" y="444451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652" name="tx5652"/>
            <p:cNvSpPr/>
            <p:nvPr/>
          </p:nvSpPr>
          <p:spPr>
            <a:xfrm>
              <a:off x="508103" y="43216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653" name="tx5653"/>
            <p:cNvSpPr/>
            <p:nvPr/>
          </p:nvSpPr>
          <p:spPr>
            <a:xfrm>
              <a:off x="508103" y="41987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654" name="pl5654"/>
            <p:cNvSpPr/>
            <p:nvPr/>
          </p:nvSpPr>
          <p:spPr>
            <a:xfrm>
              <a:off x="660250" y="44862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55" name="pl5655"/>
            <p:cNvSpPr/>
            <p:nvPr/>
          </p:nvSpPr>
          <p:spPr>
            <a:xfrm>
              <a:off x="660250" y="43633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56" name="pl5656"/>
            <p:cNvSpPr/>
            <p:nvPr/>
          </p:nvSpPr>
          <p:spPr>
            <a:xfrm>
              <a:off x="660250" y="42404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57" name="tx5657"/>
            <p:cNvSpPr/>
            <p:nvPr/>
          </p:nvSpPr>
          <p:spPr>
            <a:xfrm>
              <a:off x="570259" y="509656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658" name="tx5658"/>
            <p:cNvSpPr/>
            <p:nvPr/>
          </p:nvSpPr>
          <p:spPr>
            <a:xfrm>
              <a:off x="508103" y="497370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659" name="tx5659"/>
            <p:cNvSpPr/>
            <p:nvPr/>
          </p:nvSpPr>
          <p:spPr>
            <a:xfrm>
              <a:off x="508103" y="485084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660" name="pl5660"/>
            <p:cNvSpPr/>
            <p:nvPr/>
          </p:nvSpPr>
          <p:spPr>
            <a:xfrm>
              <a:off x="660250" y="51382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61" name="pl5661"/>
            <p:cNvSpPr/>
            <p:nvPr/>
          </p:nvSpPr>
          <p:spPr>
            <a:xfrm>
              <a:off x="660250" y="50153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62" name="pl5662"/>
            <p:cNvSpPr/>
            <p:nvPr/>
          </p:nvSpPr>
          <p:spPr>
            <a:xfrm>
              <a:off x="660250" y="48925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63" name="tx5663"/>
            <p:cNvSpPr/>
            <p:nvPr/>
          </p:nvSpPr>
          <p:spPr>
            <a:xfrm>
              <a:off x="570259" y="574861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664" name="tx5664"/>
            <p:cNvSpPr/>
            <p:nvPr/>
          </p:nvSpPr>
          <p:spPr>
            <a:xfrm>
              <a:off x="508103" y="56257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665" name="tx5665"/>
            <p:cNvSpPr/>
            <p:nvPr/>
          </p:nvSpPr>
          <p:spPr>
            <a:xfrm>
              <a:off x="508103" y="550289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666" name="pl5666"/>
            <p:cNvSpPr/>
            <p:nvPr/>
          </p:nvSpPr>
          <p:spPr>
            <a:xfrm>
              <a:off x="660250" y="57903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67" name="pl5667"/>
            <p:cNvSpPr/>
            <p:nvPr/>
          </p:nvSpPr>
          <p:spPr>
            <a:xfrm>
              <a:off x="660250" y="56674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68" name="pl5668"/>
            <p:cNvSpPr/>
            <p:nvPr/>
          </p:nvSpPr>
          <p:spPr>
            <a:xfrm>
              <a:off x="660250" y="55445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669" name="tx5669"/>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5670" name="tx5670"/>
            <p:cNvSpPr/>
            <p:nvPr/>
          </p:nvSpPr>
          <p:spPr>
            <a:xfrm>
              <a:off x="695044" y="398022"/>
              <a:ext cx="638243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DTP3 (%), by country, Never Gavi MICs, 2018-2023</a:t>
              </a:r>
            </a:p>
          </p:txBody>
        </p:sp>
        <p:sp>
          <p:nvSpPr>
            <p:cNvPr id="5671" name="tx567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672" name="tx5672"/>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5673" name="tx5673"/>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567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DTP3 by country.
In 2023, Dominica had the highest drop-out with 43% of children who received DTP1 not receiving DTP3.
Belarus, Belize, Colombia, Costa Rica, Cabo Verde, Fiji, Iran, Jamaica, Kazakhstan, Morocco, Maldives, Niue, State of Palestine, El Salvador, Tonga, and Turkiye had the lowest DTP drop-out (0%). Zero drop-out indicates that near enough all children that received DTP1 also received DTP3.
13 countries had DTP drop-out of more than 10%.</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200" y="875080"/>
              <a:ext cx="978760" cy="367596"/>
            </a:xfrm>
            <a:prstGeom prst="rect">
              <a:avLst/>
            </a:prstGeom>
            <a:solidFill>
              <a:srgbClr val="EBEBEB">
                <a:alpha val="100000"/>
              </a:srgbClr>
            </a:solidFill>
          </p:spPr>
          <p:txBody>
            <a:bodyPr/>
            <a:lstStyle/>
            <a:p/>
          </p:txBody>
        </p:sp>
        <p:sp>
          <p:nvSpPr>
            <p:cNvPr id="6" name="pl6"/>
            <p:cNvSpPr/>
            <p:nvPr/>
          </p:nvSpPr>
          <p:spPr>
            <a:xfrm>
              <a:off x="757200" y="120859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 name="pl7"/>
            <p:cNvSpPr/>
            <p:nvPr/>
          </p:nvSpPr>
          <p:spPr>
            <a:xfrm>
              <a:off x="757200" y="11417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 name="pl8"/>
            <p:cNvSpPr/>
            <p:nvPr/>
          </p:nvSpPr>
          <p:spPr>
            <a:xfrm>
              <a:off x="757200" y="10749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 name="pl9"/>
            <p:cNvSpPr/>
            <p:nvPr/>
          </p:nvSpPr>
          <p:spPr>
            <a:xfrm>
              <a:off x="757200" y="10080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 name="pl10"/>
            <p:cNvSpPr/>
            <p:nvPr/>
          </p:nvSpPr>
          <p:spPr>
            <a:xfrm>
              <a:off x="757200" y="9412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 name="pl11"/>
            <p:cNvSpPr/>
            <p:nvPr/>
          </p:nvSpPr>
          <p:spPr>
            <a:xfrm>
              <a:off x="89066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06862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124658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 name="pl14"/>
            <p:cNvSpPr/>
            <p:nvPr/>
          </p:nvSpPr>
          <p:spPr>
            <a:xfrm>
              <a:off x="14245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 name="pl15"/>
            <p:cNvSpPr/>
            <p:nvPr/>
          </p:nvSpPr>
          <p:spPr>
            <a:xfrm>
              <a:off x="1602493"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 name="pl16"/>
            <p:cNvSpPr/>
            <p:nvPr/>
          </p:nvSpPr>
          <p:spPr>
            <a:xfrm>
              <a:off x="757200" y="124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 name="pl17"/>
            <p:cNvSpPr/>
            <p:nvPr/>
          </p:nvSpPr>
          <p:spPr>
            <a:xfrm>
              <a:off x="757200" y="11751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 name="pl18"/>
            <p:cNvSpPr/>
            <p:nvPr/>
          </p:nvSpPr>
          <p:spPr>
            <a:xfrm>
              <a:off x="757200" y="11083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 name="pl19"/>
            <p:cNvSpPr/>
            <p:nvPr/>
          </p:nvSpPr>
          <p:spPr>
            <a:xfrm>
              <a:off x="757200" y="104150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 name="pl20"/>
            <p:cNvSpPr/>
            <p:nvPr/>
          </p:nvSpPr>
          <p:spPr>
            <a:xfrm>
              <a:off x="757200" y="9746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 name="pl21"/>
            <p:cNvSpPr/>
            <p:nvPr/>
          </p:nvSpPr>
          <p:spPr>
            <a:xfrm>
              <a:off x="757200" y="9078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 name="pl22"/>
            <p:cNvSpPr/>
            <p:nvPr/>
          </p:nvSpPr>
          <p:spPr>
            <a:xfrm>
              <a:off x="80168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97964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 name="pl24"/>
            <p:cNvSpPr/>
            <p:nvPr/>
          </p:nvSpPr>
          <p:spPr>
            <a:xfrm>
              <a:off x="11576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 name="pl25"/>
            <p:cNvSpPr/>
            <p:nvPr/>
          </p:nvSpPr>
          <p:spPr>
            <a:xfrm>
              <a:off x="133555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 name="pl26"/>
            <p:cNvSpPr/>
            <p:nvPr/>
          </p:nvSpPr>
          <p:spPr>
            <a:xfrm>
              <a:off x="151351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 name="pl27"/>
            <p:cNvSpPr/>
            <p:nvPr/>
          </p:nvSpPr>
          <p:spPr>
            <a:xfrm>
              <a:off x="16914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 name="pl28"/>
            <p:cNvSpPr/>
            <p:nvPr/>
          </p:nvSpPr>
          <p:spPr>
            <a:xfrm>
              <a:off x="80168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9" name="pl29"/>
            <p:cNvSpPr/>
            <p:nvPr/>
          </p:nvSpPr>
          <p:spPr>
            <a:xfrm>
              <a:off x="80168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40651" cap="flat">
              <a:solidFill>
                <a:srgbClr val="BEBEBE">
                  <a:alpha val="69803"/>
                </a:srgbClr>
              </a:solidFill>
              <a:prstDash val="solid"/>
              <a:round/>
            </a:ln>
          </p:spPr>
          <p:txBody>
            <a:bodyPr/>
            <a:lstStyle/>
            <a:p/>
          </p:txBody>
        </p:sp>
        <p:sp>
          <p:nvSpPr>
            <p:cNvPr id="30" name="pl30"/>
            <p:cNvSpPr/>
            <p:nvPr/>
          </p:nvSpPr>
          <p:spPr>
            <a:xfrm>
              <a:off x="80168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1" name="pl31"/>
            <p:cNvSpPr/>
            <p:nvPr/>
          </p:nvSpPr>
          <p:spPr>
            <a:xfrm>
              <a:off x="80168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2" name="pl32"/>
            <p:cNvSpPr/>
            <p:nvPr/>
          </p:nvSpPr>
          <p:spPr>
            <a:xfrm>
              <a:off x="80168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3" name="pl33"/>
            <p:cNvSpPr/>
            <p:nvPr/>
          </p:nvSpPr>
          <p:spPr>
            <a:xfrm>
              <a:off x="80168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4" name="pl34"/>
            <p:cNvSpPr/>
            <p:nvPr/>
          </p:nvSpPr>
          <p:spPr>
            <a:xfrm>
              <a:off x="80168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5" name="pl35"/>
            <p:cNvSpPr/>
            <p:nvPr/>
          </p:nvSpPr>
          <p:spPr>
            <a:xfrm>
              <a:off x="80168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6" name="pl36"/>
            <p:cNvSpPr/>
            <p:nvPr/>
          </p:nvSpPr>
          <p:spPr>
            <a:xfrm>
              <a:off x="80168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7" name="pl37"/>
            <p:cNvSpPr/>
            <p:nvPr/>
          </p:nvSpPr>
          <p:spPr>
            <a:xfrm>
              <a:off x="80168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8" name="pl38"/>
            <p:cNvSpPr/>
            <p:nvPr/>
          </p:nvSpPr>
          <p:spPr>
            <a:xfrm>
              <a:off x="801689" y="1175172"/>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9" name="pl39"/>
            <p:cNvSpPr/>
            <p:nvPr/>
          </p:nvSpPr>
          <p:spPr>
            <a:xfrm>
              <a:off x="80168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0" name="pl40"/>
            <p:cNvSpPr/>
            <p:nvPr/>
          </p:nvSpPr>
          <p:spPr>
            <a:xfrm>
              <a:off x="801689" y="116447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1" name="pl41"/>
            <p:cNvSpPr/>
            <p:nvPr/>
          </p:nvSpPr>
          <p:spPr>
            <a:xfrm>
              <a:off x="801689" y="1086949"/>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2" name="pl42"/>
            <p:cNvSpPr/>
            <p:nvPr/>
          </p:nvSpPr>
          <p:spPr>
            <a:xfrm>
              <a:off x="801689" y="115378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3" name="pl43"/>
            <p:cNvSpPr/>
            <p:nvPr/>
          </p:nvSpPr>
          <p:spPr>
            <a:xfrm>
              <a:off x="801689" y="113507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4" name="pl44"/>
            <p:cNvSpPr/>
            <p:nvPr/>
          </p:nvSpPr>
          <p:spPr>
            <a:xfrm>
              <a:off x="801689" y="114576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5" name="pl45"/>
            <p:cNvSpPr/>
            <p:nvPr/>
          </p:nvSpPr>
          <p:spPr>
            <a:xfrm>
              <a:off x="801689" y="112972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6" name="pl46"/>
            <p:cNvSpPr/>
            <p:nvPr/>
          </p:nvSpPr>
          <p:spPr>
            <a:xfrm>
              <a:off x="801689" y="1169825"/>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7" name="pl47"/>
            <p:cNvSpPr/>
            <p:nvPr/>
          </p:nvSpPr>
          <p:spPr>
            <a:xfrm>
              <a:off x="801689" y="112972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8" name="pl48"/>
            <p:cNvSpPr/>
            <p:nvPr/>
          </p:nvSpPr>
          <p:spPr>
            <a:xfrm>
              <a:off x="801689" y="107892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9" name="pl49"/>
            <p:cNvSpPr/>
            <p:nvPr/>
          </p:nvSpPr>
          <p:spPr>
            <a:xfrm>
              <a:off x="801689" y="1132397"/>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50" name="pl50"/>
            <p:cNvSpPr/>
            <p:nvPr/>
          </p:nvSpPr>
          <p:spPr>
            <a:xfrm>
              <a:off x="801689" y="116715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51" name="pl51"/>
            <p:cNvSpPr/>
            <p:nvPr/>
          </p:nvSpPr>
          <p:spPr>
            <a:xfrm>
              <a:off x="801689" y="111101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52" name="pl52"/>
            <p:cNvSpPr/>
            <p:nvPr/>
          </p:nvSpPr>
          <p:spPr>
            <a:xfrm>
              <a:off x="801689" y="112972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53" name="pl53"/>
            <p:cNvSpPr/>
            <p:nvPr/>
          </p:nvSpPr>
          <p:spPr>
            <a:xfrm>
              <a:off x="801689" y="114843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54" name="pl54"/>
            <p:cNvSpPr/>
            <p:nvPr/>
          </p:nvSpPr>
          <p:spPr>
            <a:xfrm>
              <a:off x="801689" y="1175172"/>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55" name="pl55"/>
            <p:cNvSpPr/>
            <p:nvPr/>
          </p:nvSpPr>
          <p:spPr>
            <a:xfrm>
              <a:off x="801689" y="114576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56" name="pl56"/>
            <p:cNvSpPr/>
            <p:nvPr/>
          </p:nvSpPr>
          <p:spPr>
            <a:xfrm>
              <a:off x="801689" y="114843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57" name="pl57"/>
            <p:cNvSpPr/>
            <p:nvPr/>
          </p:nvSpPr>
          <p:spPr>
            <a:xfrm>
              <a:off x="801689" y="1156458"/>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58" name="pl58"/>
            <p:cNvSpPr/>
            <p:nvPr/>
          </p:nvSpPr>
          <p:spPr>
            <a:xfrm>
              <a:off x="801689" y="117249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59" name="pl59"/>
            <p:cNvSpPr/>
            <p:nvPr/>
          </p:nvSpPr>
          <p:spPr>
            <a:xfrm>
              <a:off x="801689" y="111101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60" name="pl60"/>
            <p:cNvSpPr/>
            <p:nvPr/>
          </p:nvSpPr>
          <p:spPr>
            <a:xfrm>
              <a:off x="801689" y="117249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1" name="pl61"/>
            <p:cNvSpPr/>
            <p:nvPr/>
          </p:nvSpPr>
          <p:spPr>
            <a:xfrm>
              <a:off x="801689" y="116447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62" name="pl62"/>
            <p:cNvSpPr/>
            <p:nvPr/>
          </p:nvSpPr>
          <p:spPr>
            <a:xfrm>
              <a:off x="801689" y="117249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63" name="pl63"/>
            <p:cNvSpPr/>
            <p:nvPr/>
          </p:nvSpPr>
          <p:spPr>
            <a:xfrm>
              <a:off x="801689" y="1132397"/>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64" name="pl64"/>
            <p:cNvSpPr/>
            <p:nvPr/>
          </p:nvSpPr>
          <p:spPr>
            <a:xfrm>
              <a:off x="801689" y="115913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65" name="pl65"/>
            <p:cNvSpPr/>
            <p:nvPr/>
          </p:nvSpPr>
          <p:spPr>
            <a:xfrm>
              <a:off x="801689" y="113507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66" name="pl66"/>
            <p:cNvSpPr/>
            <p:nvPr/>
          </p:nvSpPr>
          <p:spPr>
            <a:xfrm>
              <a:off x="801689" y="1086949"/>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67" name="pl67"/>
            <p:cNvSpPr/>
            <p:nvPr/>
          </p:nvSpPr>
          <p:spPr>
            <a:xfrm>
              <a:off x="801689" y="958624"/>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68" name="pl68"/>
            <p:cNvSpPr/>
            <p:nvPr/>
          </p:nvSpPr>
          <p:spPr>
            <a:xfrm>
              <a:off x="8016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9" name="pl69"/>
            <p:cNvSpPr/>
            <p:nvPr/>
          </p:nvSpPr>
          <p:spPr>
            <a:xfrm>
              <a:off x="801689" y="114041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70" name="pl70"/>
            <p:cNvSpPr/>
            <p:nvPr/>
          </p:nvSpPr>
          <p:spPr>
            <a:xfrm>
              <a:off x="8016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1" name="pl71"/>
            <p:cNvSpPr/>
            <p:nvPr/>
          </p:nvSpPr>
          <p:spPr>
            <a:xfrm>
              <a:off x="801689" y="108962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72" name="pl72"/>
            <p:cNvSpPr/>
            <p:nvPr/>
          </p:nvSpPr>
          <p:spPr>
            <a:xfrm>
              <a:off x="801689" y="108427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73" name="pl73"/>
            <p:cNvSpPr/>
            <p:nvPr/>
          </p:nvSpPr>
          <p:spPr>
            <a:xfrm>
              <a:off x="801689" y="112170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74" name="pl74"/>
            <p:cNvSpPr/>
            <p:nvPr/>
          </p:nvSpPr>
          <p:spPr>
            <a:xfrm>
              <a:off x="801689" y="114041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75" name="pl75"/>
            <p:cNvSpPr/>
            <p:nvPr/>
          </p:nvSpPr>
          <p:spPr>
            <a:xfrm>
              <a:off x="801689" y="114041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76" name="pl76"/>
            <p:cNvSpPr/>
            <p:nvPr/>
          </p:nvSpPr>
          <p:spPr>
            <a:xfrm>
              <a:off x="801689" y="115378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77" name="pl77"/>
            <p:cNvSpPr/>
            <p:nvPr/>
          </p:nvSpPr>
          <p:spPr>
            <a:xfrm>
              <a:off x="801689" y="1068235"/>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78" name="pl78"/>
            <p:cNvSpPr/>
            <p:nvPr/>
          </p:nvSpPr>
          <p:spPr>
            <a:xfrm>
              <a:off x="801689" y="111635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79" name="pl79"/>
            <p:cNvSpPr/>
            <p:nvPr/>
          </p:nvSpPr>
          <p:spPr>
            <a:xfrm>
              <a:off x="801689" y="1161805"/>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80" name="pl80"/>
            <p:cNvSpPr/>
            <p:nvPr/>
          </p:nvSpPr>
          <p:spPr>
            <a:xfrm>
              <a:off x="801689" y="1169825"/>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81" name="pl81"/>
            <p:cNvSpPr/>
            <p:nvPr/>
          </p:nvSpPr>
          <p:spPr>
            <a:xfrm>
              <a:off x="801689" y="1100316"/>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82" name="pl82"/>
            <p:cNvSpPr/>
            <p:nvPr/>
          </p:nvSpPr>
          <p:spPr>
            <a:xfrm>
              <a:off x="801689" y="11671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3" name="pl83"/>
            <p:cNvSpPr/>
            <p:nvPr/>
          </p:nvSpPr>
          <p:spPr>
            <a:xfrm>
              <a:off x="8016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4" name="pl84"/>
            <p:cNvSpPr/>
            <p:nvPr/>
          </p:nvSpPr>
          <p:spPr>
            <a:xfrm>
              <a:off x="801689" y="116447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85" name="pl85"/>
            <p:cNvSpPr/>
            <p:nvPr/>
          </p:nvSpPr>
          <p:spPr>
            <a:xfrm>
              <a:off x="801689" y="116447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86" name="pl86"/>
            <p:cNvSpPr/>
            <p:nvPr/>
          </p:nvSpPr>
          <p:spPr>
            <a:xfrm>
              <a:off x="801689" y="1169825"/>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87" name="pl87"/>
            <p:cNvSpPr/>
            <p:nvPr/>
          </p:nvSpPr>
          <p:spPr>
            <a:xfrm>
              <a:off x="801689" y="114576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88" name="pl88"/>
            <p:cNvSpPr/>
            <p:nvPr/>
          </p:nvSpPr>
          <p:spPr>
            <a:xfrm>
              <a:off x="801689" y="1094969"/>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89" name="pl89"/>
            <p:cNvSpPr/>
            <p:nvPr/>
          </p:nvSpPr>
          <p:spPr>
            <a:xfrm>
              <a:off x="801689" y="1143091"/>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90" name="pl90"/>
            <p:cNvSpPr/>
            <p:nvPr/>
          </p:nvSpPr>
          <p:spPr>
            <a:xfrm>
              <a:off x="80168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91" name="pl91"/>
            <p:cNvSpPr/>
            <p:nvPr/>
          </p:nvSpPr>
          <p:spPr>
            <a:xfrm>
              <a:off x="80168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40651" cap="flat">
              <a:solidFill>
                <a:srgbClr val="000000">
                  <a:alpha val="100000"/>
                </a:srgbClr>
              </a:solidFill>
              <a:prstDash val="solid"/>
              <a:round/>
            </a:ln>
          </p:spPr>
          <p:txBody>
            <a:bodyPr/>
            <a:lstStyle/>
            <a:p/>
          </p:txBody>
        </p:sp>
        <p:sp>
          <p:nvSpPr>
            <p:cNvPr id="92" name="pl92"/>
            <p:cNvSpPr/>
            <p:nvPr/>
          </p:nvSpPr>
          <p:spPr>
            <a:xfrm>
              <a:off x="80168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F8766D">
                  <a:alpha val="100000"/>
                </a:srgbClr>
              </a:solidFill>
              <a:prstDash val="solid"/>
              <a:round/>
            </a:ln>
          </p:spPr>
          <p:txBody>
            <a:bodyPr/>
            <a:lstStyle/>
            <a:p/>
          </p:txBody>
        </p:sp>
        <p:sp>
          <p:nvSpPr>
            <p:cNvPr id="93" name="pl93"/>
            <p:cNvSpPr/>
            <p:nvPr/>
          </p:nvSpPr>
          <p:spPr>
            <a:xfrm>
              <a:off x="757200" y="117517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94" name="tx94"/>
            <p:cNvSpPr/>
            <p:nvPr/>
          </p:nvSpPr>
          <p:spPr>
            <a:xfrm>
              <a:off x="771544" y="99858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95" name="tx95"/>
            <p:cNvSpPr/>
            <p:nvPr/>
          </p:nvSpPr>
          <p:spPr>
            <a:xfrm>
              <a:off x="949501" y="10015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6" name="tx96"/>
            <p:cNvSpPr/>
            <p:nvPr/>
          </p:nvSpPr>
          <p:spPr>
            <a:xfrm>
              <a:off x="1127457" y="9891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97" name="tx97"/>
            <p:cNvSpPr/>
            <p:nvPr/>
          </p:nvSpPr>
          <p:spPr>
            <a:xfrm>
              <a:off x="1275269" y="98249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98" name="tx98"/>
            <p:cNvSpPr/>
            <p:nvPr/>
          </p:nvSpPr>
          <p:spPr>
            <a:xfrm>
              <a:off x="1453225" y="9798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99" name="tx99"/>
            <p:cNvSpPr/>
            <p:nvPr/>
          </p:nvSpPr>
          <p:spPr>
            <a:xfrm>
              <a:off x="1631182" y="9704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100" name="rc100"/>
            <p:cNvSpPr/>
            <p:nvPr/>
          </p:nvSpPr>
          <p:spPr>
            <a:xfrm>
              <a:off x="757200" y="1527128"/>
              <a:ext cx="978760" cy="367596"/>
            </a:xfrm>
            <a:prstGeom prst="rect">
              <a:avLst/>
            </a:prstGeom>
            <a:solidFill>
              <a:srgbClr val="EBEBEB">
                <a:alpha val="100000"/>
              </a:srgbClr>
            </a:solidFill>
          </p:spPr>
          <p:txBody>
            <a:bodyPr/>
            <a:lstStyle/>
            <a:p/>
          </p:txBody>
        </p:sp>
        <p:sp>
          <p:nvSpPr>
            <p:cNvPr id="101" name="pl101"/>
            <p:cNvSpPr/>
            <p:nvPr/>
          </p:nvSpPr>
          <p:spPr>
            <a:xfrm>
              <a:off x="757200" y="186063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2" name="pl102"/>
            <p:cNvSpPr/>
            <p:nvPr/>
          </p:nvSpPr>
          <p:spPr>
            <a:xfrm>
              <a:off x="757200" y="17938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3" name="pl103"/>
            <p:cNvSpPr/>
            <p:nvPr/>
          </p:nvSpPr>
          <p:spPr>
            <a:xfrm>
              <a:off x="757200" y="172696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4" name="pl104"/>
            <p:cNvSpPr/>
            <p:nvPr/>
          </p:nvSpPr>
          <p:spPr>
            <a:xfrm>
              <a:off x="757200" y="16601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 name="pl105"/>
            <p:cNvSpPr/>
            <p:nvPr/>
          </p:nvSpPr>
          <p:spPr>
            <a:xfrm>
              <a:off x="757200" y="15932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6" name="pl106"/>
            <p:cNvSpPr/>
            <p:nvPr/>
          </p:nvSpPr>
          <p:spPr>
            <a:xfrm>
              <a:off x="89066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7" name="pl107"/>
            <p:cNvSpPr/>
            <p:nvPr/>
          </p:nvSpPr>
          <p:spPr>
            <a:xfrm>
              <a:off x="106862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8" name="pl108"/>
            <p:cNvSpPr/>
            <p:nvPr/>
          </p:nvSpPr>
          <p:spPr>
            <a:xfrm>
              <a:off x="124658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 name="pl109"/>
            <p:cNvSpPr/>
            <p:nvPr/>
          </p:nvSpPr>
          <p:spPr>
            <a:xfrm>
              <a:off x="14245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 name="pl110"/>
            <p:cNvSpPr/>
            <p:nvPr/>
          </p:nvSpPr>
          <p:spPr>
            <a:xfrm>
              <a:off x="1602493"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1" name="pl111"/>
            <p:cNvSpPr/>
            <p:nvPr/>
          </p:nvSpPr>
          <p:spPr>
            <a:xfrm>
              <a:off x="757200" y="189405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2" name="pl112"/>
            <p:cNvSpPr/>
            <p:nvPr/>
          </p:nvSpPr>
          <p:spPr>
            <a:xfrm>
              <a:off x="757200" y="18272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3" name="pl113"/>
            <p:cNvSpPr/>
            <p:nvPr/>
          </p:nvSpPr>
          <p:spPr>
            <a:xfrm>
              <a:off x="757200" y="176038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4" name="pl114"/>
            <p:cNvSpPr/>
            <p:nvPr/>
          </p:nvSpPr>
          <p:spPr>
            <a:xfrm>
              <a:off x="757200" y="16935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5" name="pl115"/>
            <p:cNvSpPr/>
            <p:nvPr/>
          </p:nvSpPr>
          <p:spPr>
            <a:xfrm>
              <a:off x="757200" y="16267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 name="pl116"/>
            <p:cNvSpPr/>
            <p:nvPr/>
          </p:nvSpPr>
          <p:spPr>
            <a:xfrm>
              <a:off x="757200" y="15598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7" name="pl117"/>
            <p:cNvSpPr/>
            <p:nvPr/>
          </p:nvSpPr>
          <p:spPr>
            <a:xfrm>
              <a:off x="80168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8" name="pl118"/>
            <p:cNvSpPr/>
            <p:nvPr/>
          </p:nvSpPr>
          <p:spPr>
            <a:xfrm>
              <a:off x="97964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 name="pl119"/>
            <p:cNvSpPr/>
            <p:nvPr/>
          </p:nvSpPr>
          <p:spPr>
            <a:xfrm>
              <a:off x="11576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 name="pl120"/>
            <p:cNvSpPr/>
            <p:nvPr/>
          </p:nvSpPr>
          <p:spPr>
            <a:xfrm>
              <a:off x="133555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1" name="pl121"/>
            <p:cNvSpPr/>
            <p:nvPr/>
          </p:nvSpPr>
          <p:spPr>
            <a:xfrm>
              <a:off x="151351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2" name="pl122"/>
            <p:cNvSpPr/>
            <p:nvPr/>
          </p:nvSpPr>
          <p:spPr>
            <a:xfrm>
              <a:off x="16914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3" name="pl123"/>
            <p:cNvSpPr/>
            <p:nvPr/>
          </p:nvSpPr>
          <p:spPr>
            <a:xfrm>
              <a:off x="80168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24" name="pl124"/>
            <p:cNvSpPr/>
            <p:nvPr/>
          </p:nvSpPr>
          <p:spPr>
            <a:xfrm>
              <a:off x="80168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40651" cap="flat">
              <a:solidFill>
                <a:srgbClr val="BEBEBE">
                  <a:alpha val="69803"/>
                </a:srgbClr>
              </a:solidFill>
              <a:prstDash val="solid"/>
              <a:round/>
            </a:ln>
          </p:spPr>
          <p:txBody>
            <a:bodyPr/>
            <a:lstStyle/>
            <a:p/>
          </p:txBody>
        </p:sp>
        <p:sp>
          <p:nvSpPr>
            <p:cNvPr id="125" name="pl125"/>
            <p:cNvSpPr/>
            <p:nvPr/>
          </p:nvSpPr>
          <p:spPr>
            <a:xfrm>
              <a:off x="801689" y="178711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26" name="pl126"/>
            <p:cNvSpPr/>
            <p:nvPr/>
          </p:nvSpPr>
          <p:spPr>
            <a:xfrm>
              <a:off x="801689" y="1781772"/>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27" name="pl127"/>
            <p:cNvSpPr/>
            <p:nvPr/>
          </p:nvSpPr>
          <p:spPr>
            <a:xfrm>
              <a:off x="801689" y="181118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28" name="pl128"/>
            <p:cNvSpPr/>
            <p:nvPr/>
          </p:nvSpPr>
          <p:spPr>
            <a:xfrm>
              <a:off x="80168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29" name="pl129"/>
            <p:cNvSpPr/>
            <p:nvPr/>
          </p:nvSpPr>
          <p:spPr>
            <a:xfrm>
              <a:off x="801689" y="179781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30" name="pl130"/>
            <p:cNvSpPr/>
            <p:nvPr/>
          </p:nvSpPr>
          <p:spPr>
            <a:xfrm>
              <a:off x="801689" y="1733650"/>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31" name="pl131"/>
            <p:cNvSpPr/>
            <p:nvPr/>
          </p:nvSpPr>
          <p:spPr>
            <a:xfrm>
              <a:off x="801689" y="179781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32" name="pl132"/>
            <p:cNvSpPr/>
            <p:nvPr/>
          </p:nvSpPr>
          <p:spPr>
            <a:xfrm>
              <a:off x="801689" y="1800486"/>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33" name="pl133"/>
            <p:cNvSpPr/>
            <p:nvPr/>
          </p:nvSpPr>
          <p:spPr>
            <a:xfrm>
              <a:off x="80168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34" name="pl134"/>
            <p:cNvSpPr/>
            <p:nvPr/>
          </p:nvSpPr>
          <p:spPr>
            <a:xfrm>
              <a:off x="80168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35" name="pl135"/>
            <p:cNvSpPr/>
            <p:nvPr/>
          </p:nvSpPr>
          <p:spPr>
            <a:xfrm>
              <a:off x="80168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36" name="pl136"/>
            <p:cNvSpPr/>
            <p:nvPr/>
          </p:nvSpPr>
          <p:spPr>
            <a:xfrm>
              <a:off x="80168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37" name="pl137"/>
            <p:cNvSpPr/>
            <p:nvPr/>
          </p:nvSpPr>
          <p:spPr>
            <a:xfrm>
              <a:off x="80168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38" name="pl138"/>
            <p:cNvSpPr/>
            <p:nvPr/>
          </p:nvSpPr>
          <p:spPr>
            <a:xfrm>
              <a:off x="80168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39" name="pl139"/>
            <p:cNvSpPr/>
            <p:nvPr/>
          </p:nvSpPr>
          <p:spPr>
            <a:xfrm>
              <a:off x="80168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40" name="pl140"/>
            <p:cNvSpPr/>
            <p:nvPr/>
          </p:nvSpPr>
          <p:spPr>
            <a:xfrm>
              <a:off x="80168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41" name="pl141"/>
            <p:cNvSpPr/>
            <p:nvPr/>
          </p:nvSpPr>
          <p:spPr>
            <a:xfrm>
              <a:off x="801689" y="182187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42" name="pl142"/>
            <p:cNvSpPr/>
            <p:nvPr/>
          </p:nvSpPr>
          <p:spPr>
            <a:xfrm>
              <a:off x="801689" y="1781772"/>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43" name="pl143"/>
            <p:cNvSpPr/>
            <p:nvPr/>
          </p:nvSpPr>
          <p:spPr>
            <a:xfrm>
              <a:off x="801689" y="173097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44" name="pl144"/>
            <p:cNvSpPr/>
            <p:nvPr/>
          </p:nvSpPr>
          <p:spPr>
            <a:xfrm>
              <a:off x="801689" y="178444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45" name="pl145"/>
            <p:cNvSpPr/>
            <p:nvPr/>
          </p:nvSpPr>
          <p:spPr>
            <a:xfrm>
              <a:off x="801689" y="1819200"/>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46" name="pl146"/>
            <p:cNvSpPr/>
            <p:nvPr/>
          </p:nvSpPr>
          <p:spPr>
            <a:xfrm>
              <a:off x="801689" y="1763058"/>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47" name="pl147"/>
            <p:cNvSpPr/>
            <p:nvPr/>
          </p:nvSpPr>
          <p:spPr>
            <a:xfrm>
              <a:off x="801689" y="1781772"/>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48" name="pl148"/>
            <p:cNvSpPr/>
            <p:nvPr/>
          </p:nvSpPr>
          <p:spPr>
            <a:xfrm>
              <a:off x="801689" y="1800486"/>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49" name="pl149"/>
            <p:cNvSpPr/>
            <p:nvPr/>
          </p:nvSpPr>
          <p:spPr>
            <a:xfrm>
              <a:off x="801689" y="1827220"/>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50" name="pl150"/>
            <p:cNvSpPr/>
            <p:nvPr/>
          </p:nvSpPr>
          <p:spPr>
            <a:xfrm>
              <a:off x="801689" y="179781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51" name="pl151"/>
            <p:cNvSpPr/>
            <p:nvPr/>
          </p:nvSpPr>
          <p:spPr>
            <a:xfrm>
              <a:off x="801689" y="1800486"/>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52" name="pl152"/>
            <p:cNvSpPr/>
            <p:nvPr/>
          </p:nvSpPr>
          <p:spPr>
            <a:xfrm>
              <a:off x="801689" y="1808506"/>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53" name="pl153"/>
            <p:cNvSpPr/>
            <p:nvPr/>
          </p:nvSpPr>
          <p:spPr>
            <a:xfrm>
              <a:off x="801689" y="182454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54" name="pl154"/>
            <p:cNvSpPr/>
            <p:nvPr/>
          </p:nvSpPr>
          <p:spPr>
            <a:xfrm>
              <a:off x="801689" y="1763058"/>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55" name="pl155"/>
            <p:cNvSpPr/>
            <p:nvPr/>
          </p:nvSpPr>
          <p:spPr>
            <a:xfrm>
              <a:off x="801689" y="182454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6" name="pl156"/>
            <p:cNvSpPr/>
            <p:nvPr/>
          </p:nvSpPr>
          <p:spPr>
            <a:xfrm>
              <a:off x="801689" y="181652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57" name="pl157"/>
            <p:cNvSpPr/>
            <p:nvPr/>
          </p:nvSpPr>
          <p:spPr>
            <a:xfrm>
              <a:off x="801689" y="182454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58" name="pl158"/>
            <p:cNvSpPr/>
            <p:nvPr/>
          </p:nvSpPr>
          <p:spPr>
            <a:xfrm>
              <a:off x="801689" y="178444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59" name="pl159"/>
            <p:cNvSpPr/>
            <p:nvPr/>
          </p:nvSpPr>
          <p:spPr>
            <a:xfrm>
              <a:off x="801689" y="181118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60" name="pl160"/>
            <p:cNvSpPr/>
            <p:nvPr/>
          </p:nvSpPr>
          <p:spPr>
            <a:xfrm>
              <a:off x="801689" y="178711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61" name="pl161"/>
            <p:cNvSpPr/>
            <p:nvPr/>
          </p:nvSpPr>
          <p:spPr>
            <a:xfrm>
              <a:off x="801689" y="1738997"/>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62" name="pl162"/>
            <p:cNvSpPr/>
            <p:nvPr/>
          </p:nvSpPr>
          <p:spPr>
            <a:xfrm>
              <a:off x="801689" y="161067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63" name="pl163"/>
            <p:cNvSpPr/>
            <p:nvPr/>
          </p:nvSpPr>
          <p:spPr>
            <a:xfrm>
              <a:off x="8016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4" name="pl164"/>
            <p:cNvSpPr/>
            <p:nvPr/>
          </p:nvSpPr>
          <p:spPr>
            <a:xfrm>
              <a:off x="801689" y="179246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65" name="pl165"/>
            <p:cNvSpPr/>
            <p:nvPr/>
          </p:nvSpPr>
          <p:spPr>
            <a:xfrm>
              <a:off x="8016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6" name="pl166"/>
            <p:cNvSpPr/>
            <p:nvPr/>
          </p:nvSpPr>
          <p:spPr>
            <a:xfrm>
              <a:off x="801689" y="174167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67" name="pl167"/>
            <p:cNvSpPr/>
            <p:nvPr/>
          </p:nvSpPr>
          <p:spPr>
            <a:xfrm>
              <a:off x="801689" y="173632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68" name="pl168"/>
            <p:cNvSpPr/>
            <p:nvPr/>
          </p:nvSpPr>
          <p:spPr>
            <a:xfrm>
              <a:off x="801689" y="177375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69" name="pl169"/>
            <p:cNvSpPr/>
            <p:nvPr/>
          </p:nvSpPr>
          <p:spPr>
            <a:xfrm>
              <a:off x="801689" y="179246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70" name="pl170"/>
            <p:cNvSpPr/>
            <p:nvPr/>
          </p:nvSpPr>
          <p:spPr>
            <a:xfrm>
              <a:off x="801689" y="179246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71" name="pl171"/>
            <p:cNvSpPr/>
            <p:nvPr/>
          </p:nvSpPr>
          <p:spPr>
            <a:xfrm>
              <a:off x="801689" y="180583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72" name="pl172"/>
            <p:cNvSpPr/>
            <p:nvPr/>
          </p:nvSpPr>
          <p:spPr>
            <a:xfrm>
              <a:off x="801689" y="1720283"/>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73" name="pl173"/>
            <p:cNvSpPr/>
            <p:nvPr/>
          </p:nvSpPr>
          <p:spPr>
            <a:xfrm>
              <a:off x="801689" y="176840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74" name="pl174"/>
            <p:cNvSpPr/>
            <p:nvPr/>
          </p:nvSpPr>
          <p:spPr>
            <a:xfrm>
              <a:off x="801689" y="1813853"/>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75" name="pl175"/>
            <p:cNvSpPr/>
            <p:nvPr/>
          </p:nvSpPr>
          <p:spPr>
            <a:xfrm>
              <a:off x="801689" y="182187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76" name="pl176"/>
            <p:cNvSpPr/>
            <p:nvPr/>
          </p:nvSpPr>
          <p:spPr>
            <a:xfrm>
              <a:off x="801689" y="1752364"/>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77" name="pl177"/>
            <p:cNvSpPr/>
            <p:nvPr/>
          </p:nvSpPr>
          <p:spPr>
            <a:xfrm>
              <a:off x="801689" y="181920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8" name="pl178"/>
            <p:cNvSpPr/>
            <p:nvPr/>
          </p:nvSpPr>
          <p:spPr>
            <a:xfrm>
              <a:off x="8016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9" name="pl179"/>
            <p:cNvSpPr/>
            <p:nvPr/>
          </p:nvSpPr>
          <p:spPr>
            <a:xfrm>
              <a:off x="801689" y="181652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80" name="pl180"/>
            <p:cNvSpPr/>
            <p:nvPr/>
          </p:nvSpPr>
          <p:spPr>
            <a:xfrm>
              <a:off x="801689" y="181652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81" name="pl181"/>
            <p:cNvSpPr/>
            <p:nvPr/>
          </p:nvSpPr>
          <p:spPr>
            <a:xfrm>
              <a:off x="801689" y="182187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82" name="pl182"/>
            <p:cNvSpPr/>
            <p:nvPr/>
          </p:nvSpPr>
          <p:spPr>
            <a:xfrm>
              <a:off x="801689" y="179781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83" name="pl183"/>
            <p:cNvSpPr/>
            <p:nvPr/>
          </p:nvSpPr>
          <p:spPr>
            <a:xfrm>
              <a:off x="801689" y="174701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84" name="pl184"/>
            <p:cNvSpPr/>
            <p:nvPr/>
          </p:nvSpPr>
          <p:spPr>
            <a:xfrm>
              <a:off x="801689" y="1795139"/>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85" name="pl185"/>
            <p:cNvSpPr/>
            <p:nvPr/>
          </p:nvSpPr>
          <p:spPr>
            <a:xfrm>
              <a:off x="80168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86" name="pl186"/>
            <p:cNvSpPr/>
            <p:nvPr/>
          </p:nvSpPr>
          <p:spPr>
            <a:xfrm>
              <a:off x="80168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40651" cap="flat">
              <a:solidFill>
                <a:srgbClr val="000000">
                  <a:alpha val="100000"/>
                </a:srgbClr>
              </a:solidFill>
              <a:prstDash val="solid"/>
              <a:round/>
            </a:ln>
          </p:spPr>
          <p:txBody>
            <a:bodyPr/>
            <a:lstStyle/>
            <a:p/>
          </p:txBody>
        </p:sp>
        <p:sp>
          <p:nvSpPr>
            <p:cNvPr id="187" name="pl187"/>
            <p:cNvSpPr/>
            <p:nvPr/>
          </p:nvSpPr>
          <p:spPr>
            <a:xfrm>
              <a:off x="80168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C99800">
                  <a:alpha val="100000"/>
                </a:srgbClr>
              </a:solidFill>
              <a:prstDash val="solid"/>
              <a:round/>
            </a:ln>
          </p:spPr>
          <p:txBody>
            <a:bodyPr/>
            <a:lstStyle/>
            <a:p/>
          </p:txBody>
        </p:sp>
        <p:sp>
          <p:nvSpPr>
            <p:cNvPr id="188" name="pl188"/>
            <p:cNvSpPr/>
            <p:nvPr/>
          </p:nvSpPr>
          <p:spPr>
            <a:xfrm>
              <a:off x="757200" y="182722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89" name="tx189"/>
            <p:cNvSpPr/>
            <p:nvPr/>
          </p:nvSpPr>
          <p:spPr>
            <a:xfrm>
              <a:off x="771544"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0" name="tx190"/>
            <p:cNvSpPr/>
            <p:nvPr/>
          </p:nvSpPr>
          <p:spPr>
            <a:xfrm>
              <a:off x="931451" y="166929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1" name="tx191"/>
            <p:cNvSpPr/>
            <p:nvPr/>
          </p:nvSpPr>
          <p:spPr>
            <a:xfrm>
              <a:off x="1109407" y="166929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2" name="tx192"/>
            <p:cNvSpPr/>
            <p:nvPr/>
          </p:nvSpPr>
          <p:spPr>
            <a:xfrm>
              <a:off x="1287364" y="166929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3" name="tx193"/>
            <p:cNvSpPr/>
            <p:nvPr/>
          </p:nvSpPr>
          <p:spPr>
            <a:xfrm>
              <a:off x="1465320" y="166929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4" name="tx194"/>
            <p:cNvSpPr/>
            <p:nvPr/>
          </p:nvSpPr>
          <p:spPr>
            <a:xfrm>
              <a:off x="1643277" y="166929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5" name="rc195"/>
            <p:cNvSpPr/>
            <p:nvPr/>
          </p:nvSpPr>
          <p:spPr>
            <a:xfrm>
              <a:off x="757200" y="2179176"/>
              <a:ext cx="978760" cy="367596"/>
            </a:xfrm>
            <a:prstGeom prst="rect">
              <a:avLst/>
            </a:prstGeom>
            <a:solidFill>
              <a:srgbClr val="EBEBEB">
                <a:alpha val="100000"/>
              </a:srgbClr>
            </a:solidFill>
          </p:spPr>
          <p:txBody>
            <a:bodyPr/>
            <a:lstStyle/>
            <a:p/>
          </p:txBody>
        </p:sp>
        <p:sp>
          <p:nvSpPr>
            <p:cNvPr id="196" name="pl196"/>
            <p:cNvSpPr/>
            <p:nvPr/>
          </p:nvSpPr>
          <p:spPr>
            <a:xfrm>
              <a:off x="757200" y="25126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7" name="pl197"/>
            <p:cNvSpPr/>
            <p:nvPr/>
          </p:nvSpPr>
          <p:spPr>
            <a:xfrm>
              <a:off x="757200" y="244585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8" name="pl198"/>
            <p:cNvSpPr/>
            <p:nvPr/>
          </p:nvSpPr>
          <p:spPr>
            <a:xfrm>
              <a:off x="757200" y="237901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9" name="pl199"/>
            <p:cNvSpPr/>
            <p:nvPr/>
          </p:nvSpPr>
          <p:spPr>
            <a:xfrm>
              <a:off x="757200" y="23121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0" name="pl200"/>
            <p:cNvSpPr/>
            <p:nvPr/>
          </p:nvSpPr>
          <p:spPr>
            <a:xfrm>
              <a:off x="757200" y="22453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1" name="pl201"/>
            <p:cNvSpPr/>
            <p:nvPr/>
          </p:nvSpPr>
          <p:spPr>
            <a:xfrm>
              <a:off x="89066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2" name="pl202"/>
            <p:cNvSpPr/>
            <p:nvPr/>
          </p:nvSpPr>
          <p:spPr>
            <a:xfrm>
              <a:off x="106862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3" name="pl203"/>
            <p:cNvSpPr/>
            <p:nvPr/>
          </p:nvSpPr>
          <p:spPr>
            <a:xfrm>
              <a:off x="124658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4" name="pl204"/>
            <p:cNvSpPr/>
            <p:nvPr/>
          </p:nvSpPr>
          <p:spPr>
            <a:xfrm>
              <a:off x="14245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5" name="pl205"/>
            <p:cNvSpPr/>
            <p:nvPr/>
          </p:nvSpPr>
          <p:spPr>
            <a:xfrm>
              <a:off x="1602493"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6" name="pl206"/>
            <p:cNvSpPr/>
            <p:nvPr/>
          </p:nvSpPr>
          <p:spPr>
            <a:xfrm>
              <a:off x="757200" y="254610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7" name="pl207"/>
            <p:cNvSpPr/>
            <p:nvPr/>
          </p:nvSpPr>
          <p:spPr>
            <a:xfrm>
              <a:off x="757200" y="247926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8" name="pl208"/>
            <p:cNvSpPr/>
            <p:nvPr/>
          </p:nvSpPr>
          <p:spPr>
            <a:xfrm>
              <a:off x="757200" y="2412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9" name="pl209"/>
            <p:cNvSpPr/>
            <p:nvPr/>
          </p:nvSpPr>
          <p:spPr>
            <a:xfrm>
              <a:off x="757200" y="23455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0" name="pl210"/>
            <p:cNvSpPr/>
            <p:nvPr/>
          </p:nvSpPr>
          <p:spPr>
            <a:xfrm>
              <a:off x="757200" y="22787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1" name="pl211"/>
            <p:cNvSpPr/>
            <p:nvPr/>
          </p:nvSpPr>
          <p:spPr>
            <a:xfrm>
              <a:off x="757200" y="2211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2" name="pl212"/>
            <p:cNvSpPr/>
            <p:nvPr/>
          </p:nvSpPr>
          <p:spPr>
            <a:xfrm>
              <a:off x="80168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3" name="pl213"/>
            <p:cNvSpPr/>
            <p:nvPr/>
          </p:nvSpPr>
          <p:spPr>
            <a:xfrm>
              <a:off x="97964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4" name="pl214"/>
            <p:cNvSpPr/>
            <p:nvPr/>
          </p:nvSpPr>
          <p:spPr>
            <a:xfrm>
              <a:off x="11576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133555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151351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16914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80168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19" name="pl219"/>
            <p:cNvSpPr/>
            <p:nvPr/>
          </p:nvSpPr>
          <p:spPr>
            <a:xfrm>
              <a:off x="80168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40651" cap="flat">
              <a:solidFill>
                <a:srgbClr val="BEBEBE">
                  <a:alpha val="69803"/>
                </a:srgbClr>
              </a:solidFill>
              <a:prstDash val="solid"/>
              <a:round/>
            </a:ln>
          </p:spPr>
          <p:txBody>
            <a:bodyPr/>
            <a:lstStyle/>
            <a:p/>
          </p:txBody>
        </p:sp>
        <p:sp>
          <p:nvSpPr>
            <p:cNvPr id="220" name="pl220"/>
            <p:cNvSpPr/>
            <p:nvPr/>
          </p:nvSpPr>
          <p:spPr>
            <a:xfrm>
              <a:off x="801689" y="2439167"/>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21" name="pl221"/>
            <p:cNvSpPr/>
            <p:nvPr/>
          </p:nvSpPr>
          <p:spPr>
            <a:xfrm>
              <a:off x="801689" y="2433820"/>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22" name="pl222"/>
            <p:cNvSpPr/>
            <p:nvPr/>
          </p:nvSpPr>
          <p:spPr>
            <a:xfrm>
              <a:off x="801689" y="246322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23" name="pl223"/>
            <p:cNvSpPr/>
            <p:nvPr/>
          </p:nvSpPr>
          <p:spPr>
            <a:xfrm>
              <a:off x="80168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24" name="pl224"/>
            <p:cNvSpPr/>
            <p:nvPr/>
          </p:nvSpPr>
          <p:spPr>
            <a:xfrm>
              <a:off x="801689" y="244986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25" name="pl225"/>
            <p:cNvSpPr/>
            <p:nvPr/>
          </p:nvSpPr>
          <p:spPr>
            <a:xfrm>
              <a:off x="801689" y="2385698"/>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26" name="pl226"/>
            <p:cNvSpPr/>
            <p:nvPr/>
          </p:nvSpPr>
          <p:spPr>
            <a:xfrm>
              <a:off x="801689" y="244986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27" name="pl227"/>
            <p:cNvSpPr/>
            <p:nvPr/>
          </p:nvSpPr>
          <p:spPr>
            <a:xfrm>
              <a:off x="801689" y="2452534"/>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28" name="pl228"/>
            <p:cNvSpPr/>
            <p:nvPr/>
          </p:nvSpPr>
          <p:spPr>
            <a:xfrm>
              <a:off x="801689" y="247926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29" name="pl229"/>
            <p:cNvSpPr/>
            <p:nvPr/>
          </p:nvSpPr>
          <p:spPr>
            <a:xfrm>
              <a:off x="80168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30" name="pl230"/>
            <p:cNvSpPr/>
            <p:nvPr/>
          </p:nvSpPr>
          <p:spPr>
            <a:xfrm>
              <a:off x="801689" y="246857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31" name="pl231"/>
            <p:cNvSpPr/>
            <p:nvPr/>
          </p:nvSpPr>
          <p:spPr>
            <a:xfrm>
              <a:off x="801689" y="2391045"/>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32" name="pl232"/>
            <p:cNvSpPr/>
            <p:nvPr/>
          </p:nvSpPr>
          <p:spPr>
            <a:xfrm>
              <a:off x="801689" y="2457881"/>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33" name="pl233"/>
            <p:cNvSpPr/>
            <p:nvPr/>
          </p:nvSpPr>
          <p:spPr>
            <a:xfrm>
              <a:off x="801689" y="2439167"/>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34" name="pl234"/>
            <p:cNvSpPr/>
            <p:nvPr/>
          </p:nvSpPr>
          <p:spPr>
            <a:xfrm>
              <a:off x="801689" y="244986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35" name="pl235"/>
            <p:cNvSpPr/>
            <p:nvPr/>
          </p:nvSpPr>
          <p:spPr>
            <a:xfrm>
              <a:off x="801689" y="2433820"/>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36" name="pl236"/>
            <p:cNvSpPr/>
            <p:nvPr/>
          </p:nvSpPr>
          <p:spPr>
            <a:xfrm>
              <a:off x="80168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37" name="pl237"/>
            <p:cNvSpPr/>
            <p:nvPr/>
          </p:nvSpPr>
          <p:spPr>
            <a:xfrm>
              <a:off x="80168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38" name="pl238"/>
            <p:cNvSpPr/>
            <p:nvPr/>
          </p:nvSpPr>
          <p:spPr>
            <a:xfrm>
              <a:off x="80168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39" name="pl239"/>
            <p:cNvSpPr/>
            <p:nvPr/>
          </p:nvSpPr>
          <p:spPr>
            <a:xfrm>
              <a:off x="80168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40" name="pl240"/>
            <p:cNvSpPr/>
            <p:nvPr/>
          </p:nvSpPr>
          <p:spPr>
            <a:xfrm>
              <a:off x="80168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41" name="pl241"/>
            <p:cNvSpPr/>
            <p:nvPr/>
          </p:nvSpPr>
          <p:spPr>
            <a:xfrm>
              <a:off x="80168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42" name="pl242"/>
            <p:cNvSpPr/>
            <p:nvPr/>
          </p:nvSpPr>
          <p:spPr>
            <a:xfrm>
              <a:off x="80168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43" name="pl243"/>
            <p:cNvSpPr/>
            <p:nvPr/>
          </p:nvSpPr>
          <p:spPr>
            <a:xfrm>
              <a:off x="80168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44" name="pl244"/>
            <p:cNvSpPr/>
            <p:nvPr/>
          </p:nvSpPr>
          <p:spPr>
            <a:xfrm>
              <a:off x="801689" y="247926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45" name="pl245"/>
            <p:cNvSpPr/>
            <p:nvPr/>
          </p:nvSpPr>
          <p:spPr>
            <a:xfrm>
              <a:off x="801689" y="244986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46" name="pl246"/>
            <p:cNvSpPr/>
            <p:nvPr/>
          </p:nvSpPr>
          <p:spPr>
            <a:xfrm>
              <a:off x="801689" y="2452534"/>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47" name="pl247"/>
            <p:cNvSpPr/>
            <p:nvPr/>
          </p:nvSpPr>
          <p:spPr>
            <a:xfrm>
              <a:off x="801689" y="2460554"/>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48" name="pl248"/>
            <p:cNvSpPr/>
            <p:nvPr/>
          </p:nvSpPr>
          <p:spPr>
            <a:xfrm>
              <a:off x="801689" y="2476595"/>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49" name="pl249"/>
            <p:cNvSpPr/>
            <p:nvPr/>
          </p:nvSpPr>
          <p:spPr>
            <a:xfrm>
              <a:off x="801689" y="2415106"/>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50" name="pl250"/>
            <p:cNvSpPr/>
            <p:nvPr/>
          </p:nvSpPr>
          <p:spPr>
            <a:xfrm>
              <a:off x="801689" y="247659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1" name="pl251"/>
            <p:cNvSpPr/>
            <p:nvPr/>
          </p:nvSpPr>
          <p:spPr>
            <a:xfrm>
              <a:off x="801689" y="246857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52" name="pl252"/>
            <p:cNvSpPr/>
            <p:nvPr/>
          </p:nvSpPr>
          <p:spPr>
            <a:xfrm>
              <a:off x="801689" y="2476595"/>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53" name="pl253"/>
            <p:cNvSpPr/>
            <p:nvPr/>
          </p:nvSpPr>
          <p:spPr>
            <a:xfrm>
              <a:off x="801689" y="243649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54" name="pl254"/>
            <p:cNvSpPr/>
            <p:nvPr/>
          </p:nvSpPr>
          <p:spPr>
            <a:xfrm>
              <a:off x="801689" y="246322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55" name="pl255"/>
            <p:cNvSpPr/>
            <p:nvPr/>
          </p:nvSpPr>
          <p:spPr>
            <a:xfrm>
              <a:off x="801689" y="2439167"/>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56" name="pl256"/>
            <p:cNvSpPr/>
            <p:nvPr/>
          </p:nvSpPr>
          <p:spPr>
            <a:xfrm>
              <a:off x="801689" y="2391045"/>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57" name="pl257"/>
            <p:cNvSpPr/>
            <p:nvPr/>
          </p:nvSpPr>
          <p:spPr>
            <a:xfrm>
              <a:off x="801689" y="226272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58" name="pl258"/>
            <p:cNvSpPr/>
            <p:nvPr/>
          </p:nvSpPr>
          <p:spPr>
            <a:xfrm>
              <a:off x="8016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9" name="pl259"/>
            <p:cNvSpPr/>
            <p:nvPr/>
          </p:nvSpPr>
          <p:spPr>
            <a:xfrm>
              <a:off x="801689" y="244451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60" name="pl260"/>
            <p:cNvSpPr/>
            <p:nvPr/>
          </p:nvSpPr>
          <p:spPr>
            <a:xfrm>
              <a:off x="8016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1" name="pl261"/>
            <p:cNvSpPr/>
            <p:nvPr/>
          </p:nvSpPr>
          <p:spPr>
            <a:xfrm>
              <a:off x="801689" y="239371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62" name="pl262"/>
            <p:cNvSpPr/>
            <p:nvPr/>
          </p:nvSpPr>
          <p:spPr>
            <a:xfrm>
              <a:off x="801689" y="238837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63" name="pl263"/>
            <p:cNvSpPr/>
            <p:nvPr/>
          </p:nvSpPr>
          <p:spPr>
            <a:xfrm>
              <a:off x="801689" y="242580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64" name="pl264"/>
            <p:cNvSpPr/>
            <p:nvPr/>
          </p:nvSpPr>
          <p:spPr>
            <a:xfrm>
              <a:off x="801689" y="244451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65" name="pl265"/>
            <p:cNvSpPr/>
            <p:nvPr/>
          </p:nvSpPr>
          <p:spPr>
            <a:xfrm>
              <a:off x="801689" y="244451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66" name="pl266"/>
            <p:cNvSpPr/>
            <p:nvPr/>
          </p:nvSpPr>
          <p:spPr>
            <a:xfrm>
              <a:off x="801689" y="2457881"/>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67" name="pl267"/>
            <p:cNvSpPr/>
            <p:nvPr/>
          </p:nvSpPr>
          <p:spPr>
            <a:xfrm>
              <a:off x="801689" y="2372331"/>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68" name="pl268"/>
            <p:cNvSpPr/>
            <p:nvPr/>
          </p:nvSpPr>
          <p:spPr>
            <a:xfrm>
              <a:off x="801689" y="242045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69" name="pl269"/>
            <p:cNvSpPr/>
            <p:nvPr/>
          </p:nvSpPr>
          <p:spPr>
            <a:xfrm>
              <a:off x="801689" y="2465901"/>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70" name="pl270"/>
            <p:cNvSpPr/>
            <p:nvPr/>
          </p:nvSpPr>
          <p:spPr>
            <a:xfrm>
              <a:off x="801689" y="247392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71" name="pl271"/>
            <p:cNvSpPr/>
            <p:nvPr/>
          </p:nvSpPr>
          <p:spPr>
            <a:xfrm>
              <a:off x="801689" y="2404412"/>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72" name="pl272"/>
            <p:cNvSpPr/>
            <p:nvPr/>
          </p:nvSpPr>
          <p:spPr>
            <a:xfrm>
              <a:off x="801689" y="247124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3" name="pl273"/>
            <p:cNvSpPr/>
            <p:nvPr/>
          </p:nvSpPr>
          <p:spPr>
            <a:xfrm>
              <a:off x="8016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4" name="pl274"/>
            <p:cNvSpPr/>
            <p:nvPr/>
          </p:nvSpPr>
          <p:spPr>
            <a:xfrm>
              <a:off x="801689" y="246857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75" name="pl275"/>
            <p:cNvSpPr/>
            <p:nvPr/>
          </p:nvSpPr>
          <p:spPr>
            <a:xfrm>
              <a:off x="801689" y="246857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76" name="pl276"/>
            <p:cNvSpPr/>
            <p:nvPr/>
          </p:nvSpPr>
          <p:spPr>
            <a:xfrm>
              <a:off x="801689" y="247392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77" name="pl277"/>
            <p:cNvSpPr/>
            <p:nvPr/>
          </p:nvSpPr>
          <p:spPr>
            <a:xfrm>
              <a:off x="801689" y="244986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78" name="pl278"/>
            <p:cNvSpPr/>
            <p:nvPr/>
          </p:nvSpPr>
          <p:spPr>
            <a:xfrm>
              <a:off x="801689" y="239906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79" name="pl279"/>
            <p:cNvSpPr/>
            <p:nvPr/>
          </p:nvSpPr>
          <p:spPr>
            <a:xfrm>
              <a:off x="801689" y="2447187"/>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80" name="pl280"/>
            <p:cNvSpPr/>
            <p:nvPr/>
          </p:nvSpPr>
          <p:spPr>
            <a:xfrm>
              <a:off x="80168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81" name="pl281"/>
            <p:cNvSpPr/>
            <p:nvPr/>
          </p:nvSpPr>
          <p:spPr>
            <a:xfrm>
              <a:off x="80168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40651" cap="flat">
              <a:solidFill>
                <a:srgbClr val="000000">
                  <a:alpha val="100000"/>
                </a:srgbClr>
              </a:solidFill>
              <a:prstDash val="solid"/>
              <a:round/>
            </a:ln>
          </p:spPr>
          <p:txBody>
            <a:bodyPr/>
            <a:lstStyle/>
            <a:p/>
          </p:txBody>
        </p:sp>
        <p:sp>
          <p:nvSpPr>
            <p:cNvPr id="282" name="pl282"/>
            <p:cNvSpPr/>
            <p:nvPr/>
          </p:nvSpPr>
          <p:spPr>
            <a:xfrm>
              <a:off x="80168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6BB100">
                  <a:alpha val="100000"/>
                </a:srgbClr>
              </a:solidFill>
              <a:prstDash val="solid"/>
              <a:round/>
            </a:ln>
          </p:spPr>
          <p:txBody>
            <a:bodyPr/>
            <a:lstStyle/>
            <a:p/>
          </p:txBody>
        </p:sp>
        <p:sp>
          <p:nvSpPr>
            <p:cNvPr id="283" name="pl283"/>
            <p:cNvSpPr/>
            <p:nvPr/>
          </p:nvSpPr>
          <p:spPr>
            <a:xfrm>
              <a:off x="757200" y="247926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84" name="tx284"/>
            <p:cNvSpPr/>
            <p:nvPr/>
          </p:nvSpPr>
          <p:spPr>
            <a:xfrm>
              <a:off x="771544" y="231064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5" name="tx285"/>
            <p:cNvSpPr/>
            <p:nvPr/>
          </p:nvSpPr>
          <p:spPr>
            <a:xfrm>
              <a:off x="949501" y="231332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6" name="tx286"/>
            <p:cNvSpPr/>
            <p:nvPr/>
          </p:nvSpPr>
          <p:spPr>
            <a:xfrm>
              <a:off x="1127457" y="231332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7" name="tx287"/>
            <p:cNvSpPr/>
            <p:nvPr/>
          </p:nvSpPr>
          <p:spPr>
            <a:xfrm>
              <a:off x="1305414" y="231332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8" name="tx288"/>
            <p:cNvSpPr/>
            <p:nvPr/>
          </p:nvSpPr>
          <p:spPr>
            <a:xfrm>
              <a:off x="1483370" y="231332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9" name="tx289"/>
            <p:cNvSpPr/>
            <p:nvPr/>
          </p:nvSpPr>
          <p:spPr>
            <a:xfrm>
              <a:off x="1661327" y="231064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90" name="rc290"/>
            <p:cNvSpPr/>
            <p:nvPr/>
          </p:nvSpPr>
          <p:spPr>
            <a:xfrm>
              <a:off x="757200" y="2831224"/>
              <a:ext cx="978760" cy="367596"/>
            </a:xfrm>
            <a:prstGeom prst="rect">
              <a:avLst/>
            </a:prstGeom>
            <a:solidFill>
              <a:srgbClr val="EBEBEB">
                <a:alpha val="100000"/>
              </a:srgbClr>
            </a:solidFill>
          </p:spPr>
          <p:txBody>
            <a:bodyPr/>
            <a:lstStyle/>
            <a:p/>
          </p:txBody>
        </p:sp>
        <p:sp>
          <p:nvSpPr>
            <p:cNvPr id="291" name="pl291"/>
            <p:cNvSpPr/>
            <p:nvPr/>
          </p:nvSpPr>
          <p:spPr>
            <a:xfrm>
              <a:off x="757200" y="31647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2" name="pl292"/>
            <p:cNvSpPr/>
            <p:nvPr/>
          </p:nvSpPr>
          <p:spPr>
            <a:xfrm>
              <a:off x="757200" y="309789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3" name="pl293"/>
            <p:cNvSpPr/>
            <p:nvPr/>
          </p:nvSpPr>
          <p:spPr>
            <a:xfrm>
              <a:off x="757200" y="30310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4" name="pl294"/>
            <p:cNvSpPr/>
            <p:nvPr/>
          </p:nvSpPr>
          <p:spPr>
            <a:xfrm>
              <a:off x="757200" y="29642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5" name="pl295"/>
            <p:cNvSpPr/>
            <p:nvPr/>
          </p:nvSpPr>
          <p:spPr>
            <a:xfrm>
              <a:off x="757200" y="28973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6" name="pl296"/>
            <p:cNvSpPr/>
            <p:nvPr/>
          </p:nvSpPr>
          <p:spPr>
            <a:xfrm>
              <a:off x="89066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7" name="pl297"/>
            <p:cNvSpPr/>
            <p:nvPr/>
          </p:nvSpPr>
          <p:spPr>
            <a:xfrm>
              <a:off x="106862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 name="pl298"/>
            <p:cNvSpPr/>
            <p:nvPr/>
          </p:nvSpPr>
          <p:spPr>
            <a:xfrm>
              <a:off x="124658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9" name="pl299"/>
            <p:cNvSpPr/>
            <p:nvPr/>
          </p:nvSpPr>
          <p:spPr>
            <a:xfrm>
              <a:off x="14245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0" name="pl300"/>
            <p:cNvSpPr/>
            <p:nvPr/>
          </p:nvSpPr>
          <p:spPr>
            <a:xfrm>
              <a:off x="1602493"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 name="pl301"/>
            <p:cNvSpPr/>
            <p:nvPr/>
          </p:nvSpPr>
          <p:spPr>
            <a:xfrm>
              <a:off x="757200" y="31981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2" name="pl302"/>
            <p:cNvSpPr/>
            <p:nvPr/>
          </p:nvSpPr>
          <p:spPr>
            <a:xfrm>
              <a:off x="757200" y="31313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3" name="pl303"/>
            <p:cNvSpPr/>
            <p:nvPr/>
          </p:nvSpPr>
          <p:spPr>
            <a:xfrm>
              <a:off x="757200" y="306448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4" name="pl304"/>
            <p:cNvSpPr/>
            <p:nvPr/>
          </p:nvSpPr>
          <p:spPr>
            <a:xfrm>
              <a:off x="757200" y="29976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5" name="pl305"/>
            <p:cNvSpPr/>
            <p:nvPr/>
          </p:nvSpPr>
          <p:spPr>
            <a:xfrm>
              <a:off x="757200" y="29308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6" name="pl306"/>
            <p:cNvSpPr/>
            <p:nvPr/>
          </p:nvSpPr>
          <p:spPr>
            <a:xfrm>
              <a:off x="757200" y="286397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7" name="pl307"/>
            <p:cNvSpPr/>
            <p:nvPr/>
          </p:nvSpPr>
          <p:spPr>
            <a:xfrm>
              <a:off x="80168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97964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11576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133555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 name="pl311"/>
            <p:cNvSpPr/>
            <p:nvPr/>
          </p:nvSpPr>
          <p:spPr>
            <a:xfrm>
              <a:off x="151351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2" name="pl312"/>
            <p:cNvSpPr/>
            <p:nvPr/>
          </p:nvSpPr>
          <p:spPr>
            <a:xfrm>
              <a:off x="16914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3" name="pl313"/>
            <p:cNvSpPr/>
            <p:nvPr/>
          </p:nvSpPr>
          <p:spPr>
            <a:xfrm>
              <a:off x="80168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14" name="pl314"/>
            <p:cNvSpPr/>
            <p:nvPr/>
          </p:nvSpPr>
          <p:spPr>
            <a:xfrm>
              <a:off x="801689" y="3131317"/>
              <a:ext cx="889782" cy="2673"/>
            </a:xfrm>
            <a:custGeom>
              <a:avLst/>
              <a:pathLst>
                <a:path w="889782" h="2673">
                  <a:moveTo>
                    <a:pt x="0" y="0"/>
                  </a:moveTo>
                  <a:lnTo>
                    <a:pt x="177956" y="0"/>
                  </a:lnTo>
                  <a:lnTo>
                    <a:pt x="355913" y="0"/>
                  </a:lnTo>
                  <a:lnTo>
                    <a:pt x="533869" y="2673"/>
                  </a:lnTo>
                  <a:lnTo>
                    <a:pt x="711826" y="0"/>
                  </a:lnTo>
                  <a:lnTo>
                    <a:pt x="889782" y="0"/>
                  </a:lnTo>
                </a:path>
              </a:pathLst>
            </a:custGeom>
            <a:ln w="40651" cap="flat">
              <a:solidFill>
                <a:srgbClr val="BEBEBE">
                  <a:alpha val="69803"/>
                </a:srgbClr>
              </a:solidFill>
              <a:prstDash val="solid"/>
              <a:round/>
            </a:ln>
          </p:spPr>
          <p:txBody>
            <a:bodyPr/>
            <a:lstStyle/>
            <a:p/>
          </p:txBody>
        </p:sp>
        <p:sp>
          <p:nvSpPr>
            <p:cNvPr id="315" name="pl315"/>
            <p:cNvSpPr/>
            <p:nvPr/>
          </p:nvSpPr>
          <p:spPr>
            <a:xfrm>
              <a:off x="801689" y="3091215"/>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16" name="pl316"/>
            <p:cNvSpPr/>
            <p:nvPr/>
          </p:nvSpPr>
          <p:spPr>
            <a:xfrm>
              <a:off x="801689" y="3085868"/>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17" name="pl317"/>
            <p:cNvSpPr/>
            <p:nvPr/>
          </p:nvSpPr>
          <p:spPr>
            <a:xfrm>
              <a:off x="801689" y="3115276"/>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18" name="pl318"/>
            <p:cNvSpPr/>
            <p:nvPr/>
          </p:nvSpPr>
          <p:spPr>
            <a:xfrm>
              <a:off x="80168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19" name="pl319"/>
            <p:cNvSpPr/>
            <p:nvPr/>
          </p:nvSpPr>
          <p:spPr>
            <a:xfrm>
              <a:off x="801689" y="3101909"/>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20" name="pl320"/>
            <p:cNvSpPr/>
            <p:nvPr/>
          </p:nvSpPr>
          <p:spPr>
            <a:xfrm>
              <a:off x="801689" y="3037747"/>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21" name="pl321"/>
            <p:cNvSpPr/>
            <p:nvPr/>
          </p:nvSpPr>
          <p:spPr>
            <a:xfrm>
              <a:off x="801689" y="3101909"/>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22" name="pl322"/>
            <p:cNvSpPr/>
            <p:nvPr/>
          </p:nvSpPr>
          <p:spPr>
            <a:xfrm>
              <a:off x="801689" y="3104582"/>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23" name="pl323"/>
            <p:cNvSpPr/>
            <p:nvPr/>
          </p:nvSpPr>
          <p:spPr>
            <a:xfrm>
              <a:off x="801689" y="3131317"/>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24" name="pl324"/>
            <p:cNvSpPr/>
            <p:nvPr/>
          </p:nvSpPr>
          <p:spPr>
            <a:xfrm>
              <a:off x="80168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25" name="pl325"/>
            <p:cNvSpPr/>
            <p:nvPr/>
          </p:nvSpPr>
          <p:spPr>
            <a:xfrm>
              <a:off x="801689" y="3120623"/>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26" name="pl326"/>
            <p:cNvSpPr/>
            <p:nvPr/>
          </p:nvSpPr>
          <p:spPr>
            <a:xfrm>
              <a:off x="801689" y="3043093"/>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27" name="pl327"/>
            <p:cNvSpPr/>
            <p:nvPr/>
          </p:nvSpPr>
          <p:spPr>
            <a:xfrm>
              <a:off x="801689" y="3109929"/>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28" name="pl328"/>
            <p:cNvSpPr/>
            <p:nvPr/>
          </p:nvSpPr>
          <p:spPr>
            <a:xfrm>
              <a:off x="801689" y="3091215"/>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29" name="pl329"/>
            <p:cNvSpPr/>
            <p:nvPr/>
          </p:nvSpPr>
          <p:spPr>
            <a:xfrm>
              <a:off x="801689" y="3101909"/>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30" name="pl330"/>
            <p:cNvSpPr/>
            <p:nvPr/>
          </p:nvSpPr>
          <p:spPr>
            <a:xfrm>
              <a:off x="801689" y="3085868"/>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31" name="pl331"/>
            <p:cNvSpPr/>
            <p:nvPr/>
          </p:nvSpPr>
          <p:spPr>
            <a:xfrm>
              <a:off x="801689" y="3125970"/>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32" name="pl332"/>
            <p:cNvSpPr/>
            <p:nvPr/>
          </p:nvSpPr>
          <p:spPr>
            <a:xfrm>
              <a:off x="801689" y="3085868"/>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33" name="pl333"/>
            <p:cNvSpPr/>
            <p:nvPr/>
          </p:nvSpPr>
          <p:spPr>
            <a:xfrm>
              <a:off x="801689" y="3035073"/>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34" name="pl334"/>
            <p:cNvSpPr/>
            <p:nvPr/>
          </p:nvSpPr>
          <p:spPr>
            <a:xfrm>
              <a:off x="801689" y="3088542"/>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35" name="pl335"/>
            <p:cNvSpPr/>
            <p:nvPr/>
          </p:nvSpPr>
          <p:spPr>
            <a:xfrm>
              <a:off x="801689" y="3123296"/>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36" name="pl336"/>
            <p:cNvSpPr/>
            <p:nvPr/>
          </p:nvSpPr>
          <p:spPr>
            <a:xfrm>
              <a:off x="801689" y="3067154"/>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37" name="pl337"/>
            <p:cNvSpPr/>
            <p:nvPr/>
          </p:nvSpPr>
          <p:spPr>
            <a:xfrm>
              <a:off x="801689" y="3085868"/>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38" name="pl338"/>
            <p:cNvSpPr/>
            <p:nvPr/>
          </p:nvSpPr>
          <p:spPr>
            <a:xfrm>
              <a:off x="801689" y="3104582"/>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39" name="pl339"/>
            <p:cNvSpPr/>
            <p:nvPr/>
          </p:nvSpPr>
          <p:spPr>
            <a:xfrm>
              <a:off x="801689" y="3131317"/>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40" name="pl340"/>
            <p:cNvSpPr/>
            <p:nvPr/>
          </p:nvSpPr>
          <p:spPr>
            <a:xfrm>
              <a:off x="80168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41" name="pl341"/>
            <p:cNvSpPr/>
            <p:nvPr/>
          </p:nvSpPr>
          <p:spPr>
            <a:xfrm>
              <a:off x="80168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42" name="pl342"/>
            <p:cNvSpPr/>
            <p:nvPr/>
          </p:nvSpPr>
          <p:spPr>
            <a:xfrm>
              <a:off x="80168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43" name="pl343"/>
            <p:cNvSpPr/>
            <p:nvPr/>
          </p:nvSpPr>
          <p:spPr>
            <a:xfrm>
              <a:off x="80168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44" name="pl344"/>
            <p:cNvSpPr/>
            <p:nvPr/>
          </p:nvSpPr>
          <p:spPr>
            <a:xfrm>
              <a:off x="80168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45" name="pl345"/>
            <p:cNvSpPr/>
            <p:nvPr/>
          </p:nvSpPr>
          <p:spPr>
            <a:xfrm>
              <a:off x="801689" y="312864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6" name="pl346"/>
            <p:cNvSpPr/>
            <p:nvPr/>
          </p:nvSpPr>
          <p:spPr>
            <a:xfrm>
              <a:off x="80168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47" name="pl347"/>
            <p:cNvSpPr/>
            <p:nvPr/>
          </p:nvSpPr>
          <p:spPr>
            <a:xfrm>
              <a:off x="801689" y="3128643"/>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48" name="pl348"/>
            <p:cNvSpPr/>
            <p:nvPr/>
          </p:nvSpPr>
          <p:spPr>
            <a:xfrm>
              <a:off x="801689" y="3088542"/>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49" name="pl349"/>
            <p:cNvSpPr/>
            <p:nvPr/>
          </p:nvSpPr>
          <p:spPr>
            <a:xfrm>
              <a:off x="801689" y="3115276"/>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50" name="pl350"/>
            <p:cNvSpPr/>
            <p:nvPr/>
          </p:nvSpPr>
          <p:spPr>
            <a:xfrm>
              <a:off x="801689" y="3091215"/>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51" name="pl351"/>
            <p:cNvSpPr/>
            <p:nvPr/>
          </p:nvSpPr>
          <p:spPr>
            <a:xfrm>
              <a:off x="801689" y="3043093"/>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52" name="pl352"/>
            <p:cNvSpPr/>
            <p:nvPr/>
          </p:nvSpPr>
          <p:spPr>
            <a:xfrm>
              <a:off x="801689" y="2914769"/>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53" name="pl353"/>
            <p:cNvSpPr/>
            <p:nvPr/>
          </p:nvSpPr>
          <p:spPr>
            <a:xfrm>
              <a:off x="8016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4" name="pl354"/>
            <p:cNvSpPr/>
            <p:nvPr/>
          </p:nvSpPr>
          <p:spPr>
            <a:xfrm>
              <a:off x="801689" y="3096562"/>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55" name="pl355"/>
            <p:cNvSpPr/>
            <p:nvPr/>
          </p:nvSpPr>
          <p:spPr>
            <a:xfrm>
              <a:off x="8016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6" name="pl356"/>
            <p:cNvSpPr/>
            <p:nvPr/>
          </p:nvSpPr>
          <p:spPr>
            <a:xfrm>
              <a:off x="801689" y="3045767"/>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57" name="pl357"/>
            <p:cNvSpPr/>
            <p:nvPr/>
          </p:nvSpPr>
          <p:spPr>
            <a:xfrm>
              <a:off x="801689" y="3040420"/>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58" name="pl358"/>
            <p:cNvSpPr/>
            <p:nvPr/>
          </p:nvSpPr>
          <p:spPr>
            <a:xfrm>
              <a:off x="801689" y="3077848"/>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59" name="pl359"/>
            <p:cNvSpPr/>
            <p:nvPr/>
          </p:nvSpPr>
          <p:spPr>
            <a:xfrm>
              <a:off x="801689" y="3096562"/>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60" name="pl360"/>
            <p:cNvSpPr/>
            <p:nvPr/>
          </p:nvSpPr>
          <p:spPr>
            <a:xfrm>
              <a:off x="801689" y="3096562"/>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61" name="pl361"/>
            <p:cNvSpPr/>
            <p:nvPr/>
          </p:nvSpPr>
          <p:spPr>
            <a:xfrm>
              <a:off x="801689" y="3109929"/>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62" name="pl362"/>
            <p:cNvSpPr/>
            <p:nvPr/>
          </p:nvSpPr>
          <p:spPr>
            <a:xfrm>
              <a:off x="801689" y="3024379"/>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63" name="pl363"/>
            <p:cNvSpPr/>
            <p:nvPr/>
          </p:nvSpPr>
          <p:spPr>
            <a:xfrm>
              <a:off x="801689" y="3072501"/>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64" name="pl364"/>
            <p:cNvSpPr/>
            <p:nvPr/>
          </p:nvSpPr>
          <p:spPr>
            <a:xfrm>
              <a:off x="801689" y="3117949"/>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65" name="pl365"/>
            <p:cNvSpPr/>
            <p:nvPr/>
          </p:nvSpPr>
          <p:spPr>
            <a:xfrm>
              <a:off x="801689" y="3125970"/>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66" name="pl366"/>
            <p:cNvSpPr/>
            <p:nvPr/>
          </p:nvSpPr>
          <p:spPr>
            <a:xfrm>
              <a:off x="801689" y="3056461"/>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67" name="pl367"/>
            <p:cNvSpPr/>
            <p:nvPr/>
          </p:nvSpPr>
          <p:spPr>
            <a:xfrm>
              <a:off x="801689" y="312329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8" name="pl368"/>
            <p:cNvSpPr/>
            <p:nvPr/>
          </p:nvSpPr>
          <p:spPr>
            <a:xfrm>
              <a:off x="8016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9" name="pl369"/>
            <p:cNvSpPr/>
            <p:nvPr/>
          </p:nvSpPr>
          <p:spPr>
            <a:xfrm>
              <a:off x="801689" y="3120623"/>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70" name="pl370"/>
            <p:cNvSpPr/>
            <p:nvPr/>
          </p:nvSpPr>
          <p:spPr>
            <a:xfrm>
              <a:off x="801689" y="3120623"/>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71" name="pl371"/>
            <p:cNvSpPr/>
            <p:nvPr/>
          </p:nvSpPr>
          <p:spPr>
            <a:xfrm>
              <a:off x="801689" y="3125970"/>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72" name="pl372"/>
            <p:cNvSpPr/>
            <p:nvPr/>
          </p:nvSpPr>
          <p:spPr>
            <a:xfrm>
              <a:off x="801689" y="3101909"/>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73" name="pl373"/>
            <p:cNvSpPr/>
            <p:nvPr/>
          </p:nvSpPr>
          <p:spPr>
            <a:xfrm>
              <a:off x="801689" y="3051114"/>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74" name="pl374"/>
            <p:cNvSpPr/>
            <p:nvPr/>
          </p:nvSpPr>
          <p:spPr>
            <a:xfrm>
              <a:off x="801689" y="3099235"/>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75" name="pl375"/>
            <p:cNvSpPr/>
            <p:nvPr/>
          </p:nvSpPr>
          <p:spPr>
            <a:xfrm>
              <a:off x="80168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76" name="pl376"/>
            <p:cNvSpPr/>
            <p:nvPr/>
          </p:nvSpPr>
          <p:spPr>
            <a:xfrm>
              <a:off x="801689" y="3131317"/>
              <a:ext cx="889782" cy="2673"/>
            </a:xfrm>
            <a:custGeom>
              <a:avLst/>
              <a:pathLst>
                <a:path w="889782" h="2673">
                  <a:moveTo>
                    <a:pt x="0" y="0"/>
                  </a:moveTo>
                  <a:lnTo>
                    <a:pt x="177956" y="0"/>
                  </a:lnTo>
                  <a:lnTo>
                    <a:pt x="355913" y="0"/>
                  </a:lnTo>
                  <a:lnTo>
                    <a:pt x="533869" y="2673"/>
                  </a:lnTo>
                  <a:lnTo>
                    <a:pt x="711826" y="0"/>
                  </a:lnTo>
                  <a:lnTo>
                    <a:pt x="889782" y="0"/>
                  </a:lnTo>
                </a:path>
              </a:pathLst>
            </a:custGeom>
            <a:ln w="40651" cap="flat">
              <a:solidFill>
                <a:srgbClr val="000000">
                  <a:alpha val="100000"/>
                </a:srgbClr>
              </a:solidFill>
              <a:prstDash val="solid"/>
              <a:round/>
            </a:ln>
          </p:spPr>
          <p:txBody>
            <a:bodyPr/>
            <a:lstStyle/>
            <a:p/>
          </p:txBody>
        </p:sp>
        <p:sp>
          <p:nvSpPr>
            <p:cNvPr id="377" name="pl377"/>
            <p:cNvSpPr/>
            <p:nvPr/>
          </p:nvSpPr>
          <p:spPr>
            <a:xfrm>
              <a:off x="801689" y="3131317"/>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00BF7D">
                  <a:alpha val="100000"/>
                </a:srgbClr>
              </a:solidFill>
              <a:prstDash val="solid"/>
              <a:round/>
            </a:ln>
          </p:spPr>
          <p:txBody>
            <a:bodyPr/>
            <a:lstStyle/>
            <a:p/>
          </p:txBody>
        </p:sp>
        <p:sp>
          <p:nvSpPr>
            <p:cNvPr id="378" name="pl378"/>
            <p:cNvSpPr/>
            <p:nvPr/>
          </p:nvSpPr>
          <p:spPr>
            <a:xfrm>
              <a:off x="757200" y="313131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79" name="tx379"/>
            <p:cNvSpPr/>
            <p:nvPr/>
          </p:nvSpPr>
          <p:spPr>
            <a:xfrm>
              <a:off x="771544"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0" name="tx380"/>
            <p:cNvSpPr/>
            <p:nvPr/>
          </p:nvSpPr>
          <p:spPr>
            <a:xfrm>
              <a:off x="949501"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1" name="tx381"/>
            <p:cNvSpPr/>
            <p:nvPr/>
          </p:nvSpPr>
          <p:spPr>
            <a:xfrm>
              <a:off x="1127457"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2" name="tx382"/>
            <p:cNvSpPr/>
            <p:nvPr/>
          </p:nvSpPr>
          <p:spPr>
            <a:xfrm>
              <a:off x="1287364" y="297071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83" name="tx383"/>
            <p:cNvSpPr/>
            <p:nvPr/>
          </p:nvSpPr>
          <p:spPr>
            <a:xfrm>
              <a:off x="1483370"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4" name="tx384"/>
            <p:cNvSpPr/>
            <p:nvPr/>
          </p:nvSpPr>
          <p:spPr>
            <a:xfrm>
              <a:off x="1661327"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5" name="rc385"/>
            <p:cNvSpPr/>
            <p:nvPr/>
          </p:nvSpPr>
          <p:spPr>
            <a:xfrm>
              <a:off x="757200" y="3483272"/>
              <a:ext cx="978760" cy="367596"/>
            </a:xfrm>
            <a:prstGeom prst="rect">
              <a:avLst/>
            </a:prstGeom>
            <a:solidFill>
              <a:srgbClr val="EBEBEB">
                <a:alpha val="100000"/>
              </a:srgbClr>
            </a:solidFill>
          </p:spPr>
          <p:txBody>
            <a:bodyPr/>
            <a:lstStyle/>
            <a:p/>
          </p:txBody>
        </p:sp>
        <p:sp>
          <p:nvSpPr>
            <p:cNvPr id="386" name="pl386"/>
            <p:cNvSpPr/>
            <p:nvPr/>
          </p:nvSpPr>
          <p:spPr>
            <a:xfrm>
              <a:off x="757200" y="38167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7" name="pl387"/>
            <p:cNvSpPr/>
            <p:nvPr/>
          </p:nvSpPr>
          <p:spPr>
            <a:xfrm>
              <a:off x="757200" y="37499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8" name="pl388"/>
            <p:cNvSpPr/>
            <p:nvPr/>
          </p:nvSpPr>
          <p:spPr>
            <a:xfrm>
              <a:off x="757200" y="368311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9" name="pl389"/>
            <p:cNvSpPr/>
            <p:nvPr/>
          </p:nvSpPr>
          <p:spPr>
            <a:xfrm>
              <a:off x="757200" y="36162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0" name="pl390"/>
            <p:cNvSpPr/>
            <p:nvPr/>
          </p:nvSpPr>
          <p:spPr>
            <a:xfrm>
              <a:off x="757200" y="354944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1" name="pl391"/>
            <p:cNvSpPr/>
            <p:nvPr/>
          </p:nvSpPr>
          <p:spPr>
            <a:xfrm>
              <a:off x="89066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 name="pl392"/>
            <p:cNvSpPr/>
            <p:nvPr/>
          </p:nvSpPr>
          <p:spPr>
            <a:xfrm>
              <a:off x="106862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3" name="pl393"/>
            <p:cNvSpPr/>
            <p:nvPr/>
          </p:nvSpPr>
          <p:spPr>
            <a:xfrm>
              <a:off x="124658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4" name="pl394"/>
            <p:cNvSpPr/>
            <p:nvPr/>
          </p:nvSpPr>
          <p:spPr>
            <a:xfrm>
              <a:off x="14245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5" name="pl395"/>
            <p:cNvSpPr/>
            <p:nvPr/>
          </p:nvSpPr>
          <p:spPr>
            <a:xfrm>
              <a:off x="1602493"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6" name="pl396"/>
            <p:cNvSpPr/>
            <p:nvPr/>
          </p:nvSpPr>
          <p:spPr>
            <a:xfrm>
              <a:off x="757200" y="38502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7" name="pl397"/>
            <p:cNvSpPr/>
            <p:nvPr/>
          </p:nvSpPr>
          <p:spPr>
            <a:xfrm>
              <a:off x="757200" y="37833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8" name="pl398"/>
            <p:cNvSpPr/>
            <p:nvPr/>
          </p:nvSpPr>
          <p:spPr>
            <a:xfrm>
              <a:off x="757200" y="37165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9" name="pl399"/>
            <p:cNvSpPr/>
            <p:nvPr/>
          </p:nvSpPr>
          <p:spPr>
            <a:xfrm>
              <a:off x="757200" y="36496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0" name="pl400"/>
            <p:cNvSpPr/>
            <p:nvPr/>
          </p:nvSpPr>
          <p:spPr>
            <a:xfrm>
              <a:off x="757200" y="3582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1" name="pl401"/>
            <p:cNvSpPr/>
            <p:nvPr/>
          </p:nvSpPr>
          <p:spPr>
            <a:xfrm>
              <a:off x="757200" y="35160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2" name="pl402"/>
            <p:cNvSpPr/>
            <p:nvPr/>
          </p:nvSpPr>
          <p:spPr>
            <a:xfrm>
              <a:off x="80168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97964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11576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133555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151351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16914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80168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09" name="pl409"/>
            <p:cNvSpPr/>
            <p:nvPr/>
          </p:nvSpPr>
          <p:spPr>
            <a:xfrm>
              <a:off x="80168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40651" cap="flat">
              <a:solidFill>
                <a:srgbClr val="BEBEBE">
                  <a:alpha val="69803"/>
                </a:srgbClr>
              </a:solidFill>
              <a:prstDash val="solid"/>
              <a:round/>
            </a:ln>
          </p:spPr>
          <p:txBody>
            <a:bodyPr/>
            <a:lstStyle/>
            <a:p/>
          </p:txBody>
        </p:sp>
        <p:sp>
          <p:nvSpPr>
            <p:cNvPr id="410" name="pl410"/>
            <p:cNvSpPr/>
            <p:nvPr/>
          </p:nvSpPr>
          <p:spPr>
            <a:xfrm>
              <a:off x="801689" y="3743263"/>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11" name="pl411"/>
            <p:cNvSpPr/>
            <p:nvPr/>
          </p:nvSpPr>
          <p:spPr>
            <a:xfrm>
              <a:off x="801689" y="3737916"/>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12" name="pl412"/>
            <p:cNvSpPr/>
            <p:nvPr/>
          </p:nvSpPr>
          <p:spPr>
            <a:xfrm>
              <a:off x="801689" y="3767324"/>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13" name="pl413"/>
            <p:cNvSpPr/>
            <p:nvPr/>
          </p:nvSpPr>
          <p:spPr>
            <a:xfrm>
              <a:off x="80168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14" name="pl414"/>
            <p:cNvSpPr/>
            <p:nvPr/>
          </p:nvSpPr>
          <p:spPr>
            <a:xfrm>
              <a:off x="801689" y="3753957"/>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15" name="pl415"/>
            <p:cNvSpPr/>
            <p:nvPr/>
          </p:nvSpPr>
          <p:spPr>
            <a:xfrm>
              <a:off x="801689" y="3689795"/>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16" name="pl416"/>
            <p:cNvSpPr/>
            <p:nvPr/>
          </p:nvSpPr>
          <p:spPr>
            <a:xfrm>
              <a:off x="801689" y="3753957"/>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17" name="pl417"/>
            <p:cNvSpPr/>
            <p:nvPr/>
          </p:nvSpPr>
          <p:spPr>
            <a:xfrm>
              <a:off x="801689" y="3756630"/>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18" name="pl418"/>
            <p:cNvSpPr/>
            <p:nvPr/>
          </p:nvSpPr>
          <p:spPr>
            <a:xfrm>
              <a:off x="801689" y="3783365"/>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19" name="pl419"/>
            <p:cNvSpPr/>
            <p:nvPr/>
          </p:nvSpPr>
          <p:spPr>
            <a:xfrm>
              <a:off x="80168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20" name="pl420"/>
            <p:cNvSpPr/>
            <p:nvPr/>
          </p:nvSpPr>
          <p:spPr>
            <a:xfrm>
              <a:off x="801689" y="3772671"/>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21" name="pl421"/>
            <p:cNvSpPr/>
            <p:nvPr/>
          </p:nvSpPr>
          <p:spPr>
            <a:xfrm>
              <a:off x="801689" y="3695141"/>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22" name="pl422"/>
            <p:cNvSpPr/>
            <p:nvPr/>
          </p:nvSpPr>
          <p:spPr>
            <a:xfrm>
              <a:off x="801689" y="3761977"/>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23" name="pl423"/>
            <p:cNvSpPr/>
            <p:nvPr/>
          </p:nvSpPr>
          <p:spPr>
            <a:xfrm>
              <a:off x="801689" y="3743263"/>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24" name="pl424"/>
            <p:cNvSpPr/>
            <p:nvPr/>
          </p:nvSpPr>
          <p:spPr>
            <a:xfrm>
              <a:off x="801689" y="3753957"/>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25" name="pl425"/>
            <p:cNvSpPr/>
            <p:nvPr/>
          </p:nvSpPr>
          <p:spPr>
            <a:xfrm>
              <a:off x="801689" y="3737916"/>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26" name="pl426"/>
            <p:cNvSpPr/>
            <p:nvPr/>
          </p:nvSpPr>
          <p:spPr>
            <a:xfrm>
              <a:off x="801689" y="3778018"/>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27" name="pl427"/>
            <p:cNvSpPr/>
            <p:nvPr/>
          </p:nvSpPr>
          <p:spPr>
            <a:xfrm>
              <a:off x="801689" y="3737916"/>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28" name="pl428"/>
            <p:cNvSpPr/>
            <p:nvPr/>
          </p:nvSpPr>
          <p:spPr>
            <a:xfrm>
              <a:off x="801689" y="3687121"/>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29" name="pl429"/>
            <p:cNvSpPr/>
            <p:nvPr/>
          </p:nvSpPr>
          <p:spPr>
            <a:xfrm>
              <a:off x="801689" y="3740590"/>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30" name="pl430"/>
            <p:cNvSpPr/>
            <p:nvPr/>
          </p:nvSpPr>
          <p:spPr>
            <a:xfrm>
              <a:off x="801689" y="3775344"/>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31" name="pl431"/>
            <p:cNvSpPr/>
            <p:nvPr/>
          </p:nvSpPr>
          <p:spPr>
            <a:xfrm>
              <a:off x="801689" y="3719202"/>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32" name="pl432"/>
            <p:cNvSpPr/>
            <p:nvPr/>
          </p:nvSpPr>
          <p:spPr>
            <a:xfrm>
              <a:off x="801689" y="3737916"/>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33" name="pl433"/>
            <p:cNvSpPr/>
            <p:nvPr/>
          </p:nvSpPr>
          <p:spPr>
            <a:xfrm>
              <a:off x="801689" y="3756630"/>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34" name="pl434"/>
            <p:cNvSpPr/>
            <p:nvPr/>
          </p:nvSpPr>
          <p:spPr>
            <a:xfrm>
              <a:off x="801689" y="3783365"/>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35" name="pl435"/>
            <p:cNvSpPr/>
            <p:nvPr/>
          </p:nvSpPr>
          <p:spPr>
            <a:xfrm>
              <a:off x="801689" y="3753957"/>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36" name="pl436"/>
            <p:cNvSpPr/>
            <p:nvPr/>
          </p:nvSpPr>
          <p:spPr>
            <a:xfrm>
              <a:off x="801689" y="3756630"/>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37" name="pl437"/>
            <p:cNvSpPr/>
            <p:nvPr/>
          </p:nvSpPr>
          <p:spPr>
            <a:xfrm>
              <a:off x="801689" y="3764651"/>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38" name="pl438"/>
            <p:cNvSpPr/>
            <p:nvPr/>
          </p:nvSpPr>
          <p:spPr>
            <a:xfrm>
              <a:off x="801689" y="3780691"/>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39" name="pl439"/>
            <p:cNvSpPr/>
            <p:nvPr/>
          </p:nvSpPr>
          <p:spPr>
            <a:xfrm>
              <a:off x="801689" y="3719202"/>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40" name="pl440"/>
            <p:cNvSpPr/>
            <p:nvPr/>
          </p:nvSpPr>
          <p:spPr>
            <a:xfrm>
              <a:off x="801689" y="378069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1" name="pl441"/>
            <p:cNvSpPr/>
            <p:nvPr/>
          </p:nvSpPr>
          <p:spPr>
            <a:xfrm>
              <a:off x="801689" y="3772671"/>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42" name="pl442"/>
            <p:cNvSpPr/>
            <p:nvPr/>
          </p:nvSpPr>
          <p:spPr>
            <a:xfrm>
              <a:off x="80168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43" name="pl443"/>
            <p:cNvSpPr/>
            <p:nvPr/>
          </p:nvSpPr>
          <p:spPr>
            <a:xfrm>
              <a:off x="80168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44" name="pl444"/>
            <p:cNvSpPr/>
            <p:nvPr/>
          </p:nvSpPr>
          <p:spPr>
            <a:xfrm>
              <a:off x="80168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45" name="pl445"/>
            <p:cNvSpPr/>
            <p:nvPr/>
          </p:nvSpPr>
          <p:spPr>
            <a:xfrm>
              <a:off x="80168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46" name="pl446"/>
            <p:cNvSpPr/>
            <p:nvPr/>
          </p:nvSpPr>
          <p:spPr>
            <a:xfrm>
              <a:off x="80168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47" name="pl447"/>
            <p:cNvSpPr/>
            <p:nvPr/>
          </p:nvSpPr>
          <p:spPr>
            <a:xfrm>
              <a:off x="80168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48" name="pl448"/>
            <p:cNvSpPr/>
            <p:nvPr/>
          </p:nvSpPr>
          <p:spPr>
            <a:xfrm>
              <a:off x="8016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9" name="pl449"/>
            <p:cNvSpPr/>
            <p:nvPr/>
          </p:nvSpPr>
          <p:spPr>
            <a:xfrm>
              <a:off x="80168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50" name="pl450"/>
            <p:cNvSpPr/>
            <p:nvPr/>
          </p:nvSpPr>
          <p:spPr>
            <a:xfrm>
              <a:off x="8016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1" name="pl451"/>
            <p:cNvSpPr/>
            <p:nvPr/>
          </p:nvSpPr>
          <p:spPr>
            <a:xfrm>
              <a:off x="801689" y="3697815"/>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52" name="pl452"/>
            <p:cNvSpPr/>
            <p:nvPr/>
          </p:nvSpPr>
          <p:spPr>
            <a:xfrm>
              <a:off x="801689" y="3692468"/>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53" name="pl453"/>
            <p:cNvSpPr/>
            <p:nvPr/>
          </p:nvSpPr>
          <p:spPr>
            <a:xfrm>
              <a:off x="801689" y="3729896"/>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54" name="pl454"/>
            <p:cNvSpPr/>
            <p:nvPr/>
          </p:nvSpPr>
          <p:spPr>
            <a:xfrm>
              <a:off x="801689" y="3748610"/>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55" name="pl455"/>
            <p:cNvSpPr/>
            <p:nvPr/>
          </p:nvSpPr>
          <p:spPr>
            <a:xfrm>
              <a:off x="801689" y="3748610"/>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56" name="pl456"/>
            <p:cNvSpPr/>
            <p:nvPr/>
          </p:nvSpPr>
          <p:spPr>
            <a:xfrm>
              <a:off x="801689" y="3761977"/>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57" name="pl457"/>
            <p:cNvSpPr/>
            <p:nvPr/>
          </p:nvSpPr>
          <p:spPr>
            <a:xfrm>
              <a:off x="801689" y="3676427"/>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58" name="pl458"/>
            <p:cNvSpPr/>
            <p:nvPr/>
          </p:nvSpPr>
          <p:spPr>
            <a:xfrm>
              <a:off x="801689" y="3724549"/>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59" name="pl459"/>
            <p:cNvSpPr/>
            <p:nvPr/>
          </p:nvSpPr>
          <p:spPr>
            <a:xfrm>
              <a:off x="801689" y="3769998"/>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60" name="pl460"/>
            <p:cNvSpPr/>
            <p:nvPr/>
          </p:nvSpPr>
          <p:spPr>
            <a:xfrm>
              <a:off x="801689" y="3778018"/>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61" name="pl461"/>
            <p:cNvSpPr/>
            <p:nvPr/>
          </p:nvSpPr>
          <p:spPr>
            <a:xfrm>
              <a:off x="801689" y="3708509"/>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62" name="pl462"/>
            <p:cNvSpPr/>
            <p:nvPr/>
          </p:nvSpPr>
          <p:spPr>
            <a:xfrm>
              <a:off x="801689" y="377534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3" name="pl463"/>
            <p:cNvSpPr/>
            <p:nvPr/>
          </p:nvSpPr>
          <p:spPr>
            <a:xfrm>
              <a:off x="8016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4" name="pl464"/>
            <p:cNvSpPr/>
            <p:nvPr/>
          </p:nvSpPr>
          <p:spPr>
            <a:xfrm>
              <a:off x="801689" y="3772671"/>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65" name="pl465"/>
            <p:cNvSpPr/>
            <p:nvPr/>
          </p:nvSpPr>
          <p:spPr>
            <a:xfrm>
              <a:off x="801689" y="3772671"/>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66" name="pl466"/>
            <p:cNvSpPr/>
            <p:nvPr/>
          </p:nvSpPr>
          <p:spPr>
            <a:xfrm>
              <a:off x="801689" y="3778018"/>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67" name="pl467"/>
            <p:cNvSpPr/>
            <p:nvPr/>
          </p:nvSpPr>
          <p:spPr>
            <a:xfrm>
              <a:off x="801689" y="3753957"/>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68" name="pl468"/>
            <p:cNvSpPr/>
            <p:nvPr/>
          </p:nvSpPr>
          <p:spPr>
            <a:xfrm>
              <a:off x="801689" y="3703162"/>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69" name="pl469"/>
            <p:cNvSpPr/>
            <p:nvPr/>
          </p:nvSpPr>
          <p:spPr>
            <a:xfrm>
              <a:off x="801689" y="3751284"/>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70" name="pl470"/>
            <p:cNvSpPr/>
            <p:nvPr/>
          </p:nvSpPr>
          <p:spPr>
            <a:xfrm>
              <a:off x="80168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71" name="pl471"/>
            <p:cNvSpPr/>
            <p:nvPr/>
          </p:nvSpPr>
          <p:spPr>
            <a:xfrm>
              <a:off x="80168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40651" cap="flat">
              <a:solidFill>
                <a:srgbClr val="000000">
                  <a:alpha val="100000"/>
                </a:srgbClr>
              </a:solidFill>
              <a:prstDash val="solid"/>
              <a:round/>
            </a:ln>
          </p:spPr>
          <p:txBody>
            <a:bodyPr/>
            <a:lstStyle/>
            <a:p/>
          </p:txBody>
        </p:sp>
        <p:sp>
          <p:nvSpPr>
            <p:cNvPr id="472" name="pl472"/>
            <p:cNvSpPr/>
            <p:nvPr/>
          </p:nvSpPr>
          <p:spPr>
            <a:xfrm>
              <a:off x="80168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00BCD8">
                  <a:alpha val="100000"/>
                </a:srgbClr>
              </a:solidFill>
              <a:prstDash val="solid"/>
              <a:round/>
            </a:ln>
          </p:spPr>
          <p:txBody>
            <a:bodyPr/>
            <a:lstStyle/>
            <a:p/>
          </p:txBody>
        </p:sp>
        <p:sp>
          <p:nvSpPr>
            <p:cNvPr id="473" name="pl473"/>
            <p:cNvSpPr/>
            <p:nvPr/>
          </p:nvSpPr>
          <p:spPr>
            <a:xfrm>
              <a:off x="757200" y="378336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74" name="tx474"/>
            <p:cNvSpPr/>
            <p:nvPr/>
          </p:nvSpPr>
          <p:spPr>
            <a:xfrm>
              <a:off x="771544"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75" name="tx475"/>
            <p:cNvSpPr/>
            <p:nvPr/>
          </p:nvSpPr>
          <p:spPr>
            <a:xfrm>
              <a:off x="949501"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76" name="tx476"/>
            <p:cNvSpPr/>
            <p:nvPr/>
          </p:nvSpPr>
          <p:spPr>
            <a:xfrm>
              <a:off x="1127457" y="361741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7" name="tx477"/>
            <p:cNvSpPr/>
            <p:nvPr/>
          </p:nvSpPr>
          <p:spPr>
            <a:xfrm>
              <a:off x="1305414"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78" name="tx478"/>
            <p:cNvSpPr/>
            <p:nvPr/>
          </p:nvSpPr>
          <p:spPr>
            <a:xfrm>
              <a:off x="1483370" y="361741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9" name="tx479"/>
            <p:cNvSpPr/>
            <p:nvPr/>
          </p:nvSpPr>
          <p:spPr>
            <a:xfrm>
              <a:off x="1661327"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0" name="rc480"/>
            <p:cNvSpPr/>
            <p:nvPr/>
          </p:nvSpPr>
          <p:spPr>
            <a:xfrm>
              <a:off x="757200" y="4135320"/>
              <a:ext cx="978760" cy="367596"/>
            </a:xfrm>
            <a:prstGeom prst="rect">
              <a:avLst/>
            </a:prstGeom>
            <a:solidFill>
              <a:srgbClr val="EBEBEB">
                <a:alpha val="100000"/>
              </a:srgbClr>
            </a:solidFill>
          </p:spPr>
          <p:txBody>
            <a:bodyPr/>
            <a:lstStyle/>
            <a:p/>
          </p:txBody>
        </p:sp>
        <p:sp>
          <p:nvSpPr>
            <p:cNvPr id="481" name="pl481"/>
            <p:cNvSpPr/>
            <p:nvPr/>
          </p:nvSpPr>
          <p:spPr>
            <a:xfrm>
              <a:off x="757200" y="44688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2" name="pl482"/>
            <p:cNvSpPr/>
            <p:nvPr/>
          </p:nvSpPr>
          <p:spPr>
            <a:xfrm>
              <a:off x="757200" y="44019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3" name="pl483"/>
            <p:cNvSpPr/>
            <p:nvPr/>
          </p:nvSpPr>
          <p:spPr>
            <a:xfrm>
              <a:off x="757200" y="43351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4" name="pl484"/>
            <p:cNvSpPr/>
            <p:nvPr/>
          </p:nvSpPr>
          <p:spPr>
            <a:xfrm>
              <a:off x="757200" y="42683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5" name="pl485"/>
            <p:cNvSpPr/>
            <p:nvPr/>
          </p:nvSpPr>
          <p:spPr>
            <a:xfrm>
              <a:off x="757200" y="420148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6" name="pl486"/>
            <p:cNvSpPr/>
            <p:nvPr/>
          </p:nvSpPr>
          <p:spPr>
            <a:xfrm>
              <a:off x="89066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 name="pl487"/>
            <p:cNvSpPr/>
            <p:nvPr/>
          </p:nvSpPr>
          <p:spPr>
            <a:xfrm>
              <a:off x="106862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8" name="pl488"/>
            <p:cNvSpPr/>
            <p:nvPr/>
          </p:nvSpPr>
          <p:spPr>
            <a:xfrm>
              <a:off x="124658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9" name="pl489"/>
            <p:cNvSpPr/>
            <p:nvPr/>
          </p:nvSpPr>
          <p:spPr>
            <a:xfrm>
              <a:off x="14245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0" name="pl490"/>
            <p:cNvSpPr/>
            <p:nvPr/>
          </p:nvSpPr>
          <p:spPr>
            <a:xfrm>
              <a:off x="1602493"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1" name="pl491"/>
            <p:cNvSpPr/>
            <p:nvPr/>
          </p:nvSpPr>
          <p:spPr>
            <a:xfrm>
              <a:off x="757200" y="45022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2" name="pl492"/>
            <p:cNvSpPr/>
            <p:nvPr/>
          </p:nvSpPr>
          <p:spPr>
            <a:xfrm>
              <a:off x="757200" y="44354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3" name="pl493"/>
            <p:cNvSpPr/>
            <p:nvPr/>
          </p:nvSpPr>
          <p:spPr>
            <a:xfrm>
              <a:off x="757200" y="43685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4" name="pl494"/>
            <p:cNvSpPr/>
            <p:nvPr/>
          </p:nvSpPr>
          <p:spPr>
            <a:xfrm>
              <a:off x="757200" y="430174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5" name="pl495"/>
            <p:cNvSpPr/>
            <p:nvPr/>
          </p:nvSpPr>
          <p:spPr>
            <a:xfrm>
              <a:off x="757200" y="42349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6" name="pl496"/>
            <p:cNvSpPr/>
            <p:nvPr/>
          </p:nvSpPr>
          <p:spPr>
            <a:xfrm>
              <a:off x="757200" y="41680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7" name="pl497"/>
            <p:cNvSpPr/>
            <p:nvPr/>
          </p:nvSpPr>
          <p:spPr>
            <a:xfrm>
              <a:off x="80168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97964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11576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133555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151351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 name="pl502"/>
            <p:cNvSpPr/>
            <p:nvPr/>
          </p:nvSpPr>
          <p:spPr>
            <a:xfrm>
              <a:off x="16914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3" name="pl503"/>
            <p:cNvSpPr/>
            <p:nvPr/>
          </p:nvSpPr>
          <p:spPr>
            <a:xfrm>
              <a:off x="80168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504" name="pl504"/>
            <p:cNvSpPr/>
            <p:nvPr/>
          </p:nvSpPr>
          <p:spPr>
            <a:xfrm>
              <a:off x="801689" y="4435413"/>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505" name="pl505"/>
            <p:cNvSpPr/>
            <p:nvPr/>
          </p:nvSpPr>
          <p:spPr>
            <a:xfrm>
              <a:off x="801689" y="439531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506" name="pl506"/>
            <p:cNvSpPr/>
            <p:nvPr/>
          </p:nvSpPr>
          <p:spPr>
            <a:xfrm>
              <a:off x="801689" y="438996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507" name="pl507"/>
            <p:cNvSpPr/>
            <p:nvPr/>
          </p:nvSpPr>
          <p:spPr>
            <a:xfrm>
              <a:off x="801689" y="441937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508" name="pl508"/>
            <p:cNvSpPr/>
            <p:nvPr/>
          </p:nvSpPr>
          <p:spPr>
            <a:xfrm>
              <a:off x="80168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09" name="pl509"/>
            <p:cNvSpPr/>
            <p:nvPr/>
          </p:nvSpPr>
          <p:spPr>
            <a:xfrm>
              <a:off x="801689" y="440600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510" name="pl510"/>
            <p:cNvSpPr/>
            <p:nvPr/>
          </p:nvSpPr>
          <p:spPr>
            <a:xfrm>
              <a:off x="801689" y="4341843"/>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511" name="pl511"/>
            <p:cNvSpPr/>
            <p:nvPr/>
          </p:nvSpPr>
          <p:spPr>
            <a:xfrm>
              <a:off x="801689" y="440600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512" name="pl512"/>
            <p:cNvSpPr/>
            <p:nvPr/>
          </p:nvSpPr>
          <p:spPr>
            <a:xfrm>
              <a:off x="801689" y="440867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513" name="pl513"/>
            <p:cNvSpPr/>
            <p:nvPr/>
          </p:nvSpPr>
          <p:spPr>
            <a:xfrm>
              <a:off x="801689" y="4435413"/>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514" name="pl514"/>
            <p:cNvSpPr/>
            <p:nvPr/>
          </p:nvSpPr>
          <p:spPr>
            <a:xfrm>
              <a:off x="80168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15" name="pl515"/>
            <p:cNvSpPr/>
            <p:nvPr/>
          </p:nvSpPr>
          <p:spPr>
            <a:xfrm>
              <a:off x="801689" y="442471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516" name="pl516"/>
            <p:cNvSpPr/>
            <p:nvPr/>
          </p:nvSpPr>
          <p:spPr>
            <a:xfrm>
              <a:off x="801689" y="4347190"/>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517" name="pl517"/>
            <p:cNvSpPr/>
            <p:nvPr/>
          </p:nvSpPr>
          <p:spPr>
            <a:xfrm>
              <a:off x="801689" y="441402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518" name="pl518"/>
            <p:cNvSpPr/>
            <p:nvPr/>
          </p:nvSpPr>
          <p:spPr>
            <a:xfrm>
              <a:off x="801689" y="439531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519" name="pl519"/>
            <p:cNvSpPr/>
            <p:nvPr/>
          </p:nvSpPr>
          <p:spPr>
            <a:xfrm>
              <a:off x="801689" y="440600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520" name="pl520"/>
            <p:cNvSpPr/>
            <p:nvPr/>
          </p:nvSpPr>
          <p:spPr>
            <a:xfrm>
              <a:off x="801689" y="438996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521" name="pl521"/>
            <p:cNvSpPr/>
            <p:nvPr/>
          </p:nvSpPr>
          <p:spPr>
            <a:xfrm>
              <a:off x="801689" y="4430066"/>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22" name="pl522"/>
            <p:cNvSpPr/>
            <p:nvPr/>
          </p:nvSpPr>
          <p:spPr>
            <a:xfrm>
              <a:off x="801689" y="438996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523" name="pl523"/>
            <p:cNvSpPr/>
            <p:nvPr/>
          </p:nvSpPr>
          <p:spPr>
            <a:xfrm>
              <a:off x="801689" y="433916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524" name="pl524"/>
            <p:cNvSpPr/>
            <p:nvPr/>
          </p:nvSpPr>
          <p:spPr>
            <a:xfrm>
              <a:off x="801689" y="4392638"/>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525" name="pl525"/>
            <p:cNvSpPr/>
            <p:nvPr/>
          </p:nvSpPr>
          <p:spPr>
            <a:xfrm>
              <a:off x="801689" y="442739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526" name="pl526"/>
            <p:cNvSpPr/>
            <p:nvPr/>
          </p:nvSpPr>
          <p:spPr>
            <a:xfrm>
              <a:off x="801689" y="437125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527" name="pl527"/>
            <p:cNvSpPr/>
            <p:nvPr/>
          </p:nvSpPr>
          <p:spPr>
            <a:xfrm>
              <a:off x="801689" y="438996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528" name="pl528"/>
            <p:cNvSpPr/>
            <p:nvPr/>
          </p:nvSpPr>
          <p:spPr>
            <a:xfrm>
              <a:off x="801689" y="440867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529" name="pl529"/>
            <p:cNvSpPr/>
            <p:nvPr/>
          </p:nvSpPr>
          <p:spPr>
            <a:xfrm>
              <a:off x="801689" y="4435413"/>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530" name="pl530"/>
            <p:cNvSpPr/>
            <p:nvPr/>
          </p:nvSpPr>
          <p:spPr>
            <a:xfrm>
              <a:off x="801689" y="440600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531" name="pl531"/>
            <p:cNvSpPr/>
            <p:nvPr/>
          </p:nvSpPr>
          <p:spPr>
            <a:xfrm>
              <a:off x="801689" y="440867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532" name="pl532"/>
            <p:cNvSpPr/>
            <p:nvPr/>
          </p:nvSpPr>
          <p:spPr>
            <a:xfrm>
              <a:off x="801689" y="4416699"/>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533" name="pl533"/>
            <p:cNvSpPr/>
            <p:nvPr/>
          </p:nvSpPr>
          <p:spPr>
            <a:xfrm>
              <a:off x="801689" y="443273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534" name="pl534"/>
            <p:cNvSpPr/>
            <p:nvPr/>
          </p:nvSpPr>
          <p:spPr>
            <a:xfrm>
              <a:off x="801689" y="437125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535" name="pl535"/>
            <p:cNvSpPr/>
            <p:nvPr/>
          </p:nvSpPr>
          <p:spPr>
            <a:xfrm>
              <a:off x="801689" y="443273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36" name="pl536"/>
            <p:cNvSpPr/>
            <p:nvPr/>
          </p:nvSpPr>
          <p:spPr>
            <a:xfrm>
              <a:off x="801689" y="442471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537" name="pl537"/>
            <p:cNvSpPr/>
            <p:nvPr/>
          </p:nvSpPr>
          <p:spPr>
            <a:xfrm>
              <a:off x="801689" y="443273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538" name="pl538"/>
            <p:cNvSpPr/>
            <p:nvPr/>
          </p:nvSpPr>
          <p:spPr>
            <a:xfrm>
              <a:off x="801689" y="4392638"/>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539" name="pl539"/>
            <p:cNvSpPr/>
            <p:nvPr/>
          </p:nvSpPr>
          <p:spPr>
            <a:xfrm>
              <a:off x="801689" y="441937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540" name="pl540"/>
            <p:cNvSpPr/>
            <p:nvPr/>
          </p:nvSpPr>
          <p:spPr>
            <a:xfrm>
              <a:off x="801689" y="439531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541" name="pl541"/>
            <p:cNvSpPr/>
            <p:nvPr/>
          </p:nvSpPr>
          <p:spPr>
            <a:xfrm>
              <a:off x="801689" y="4347190"/>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542" name="pl542"/>
            <p:cNvSpPr/>
            <p:nvPr/>
          </p:nvSpPr>
          <p:spPr>
            <a:xfrm>
              <a:off x="801689" y="4218865"/>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543" name="pl543"/>
            <p:cNvSpPr/>
            <p:nvPr/>
          </p:nvSpPr>
          <p:spPr>
            <a:xfrm>
              <a:off x="8016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44" name="pl544"/>
            <p:cNvSpPr/>
            <p:nvPr/>
          </p:nvSpPr>
          <p:spPr>
            <a:xfrm>
              <a:off x="801689" y="440065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545" name="pl545"/>
            <p:cNvSpPr/>
            <p:nvPr/>
          </p:nvSpPr>
          <p:spPr>
            <a:xfrm>
              <a:off x="8016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46" name="pl546"/>
            <p:cNvSpPr/>
            <p:nvPr/>
          </p:nvSpPr>
          <p:spPr>
            <a:xfrm>
              <a:off x="80168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547" name="pl547"/>
            <p:cNvSpPr/>
            <p:nvPr/>
          </p:nvSpPr>
          <p:spPr>
            <a:xfrm>
              <a:off x="80168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548" name="pl548"/>
            <p:cNvSpPr/>
            <p:nvPr/>
          </p:nvSpPr>
          <p:spPr>
            <a:xfrm>
              <a:off x="80168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549" name="pl549"/>
            <p:cNvSpPr/>
            <p:nvPr/>
          </p:nvSpPr>
          <p:spPr>
            <a:xfrm>
              <a:off x="80168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550" name="pl550"/>
            <p:cNvSpPr/>
            <p:nvPr/>
          </p:nvSpPr>
          <p:spPr>
            <a:xfrm>
              <a:off x="80168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51" name="pl551"/>
            <p:cNvSpPr/>
            <p:nvPr/>
          </p:nvSpPr>
          <p:spPr>
            <a:xfrm>
              <a:off x="80168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552" name="pl552"/>
            <p:cNvSpPr/>
            <p:nvPr/>
          </p:nvSpPr>
          <p:spPr>
            <a:xfrm>
              <a:off x="80168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553" name="pl553"/>
            <p:cNvSpPr/>
            <p:nvPr/>
          </p:nvSpPr>
          <p:spPr>
            <a:xfrm>
              <a:off x="801689" y="437659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554" name="pl554"/>
            <p:cNvSpPr/>
            <p:nvPr/>
          </p:nvSpPr>
          <p:spPr>
            <a:xfrm>
              <a:off x="801689" y="4422046"/>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555" name="pl555"/>
            <p:cNvSpPr/>
            <p:nvPr/>
          </p:nvSpPr>
          <p:spPr>
            <a:xfrm>
              <a:off x="801689" y="4430066"/>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556" name="pl556"/>
            <p:cNvSpPr/>
            <p:nvPr/>
          </p:nvSpPr>
          <p:spPr>
            <a:xfrm>
              <a:off x="801689" y="4360557"/>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557" name="pl557"/>
            <p:cNvSpPr/>
            <p:nvPr/>
          </p:nvSpPr>
          <p:spPr>
            <a:xfrm>
              <a:off x="801689" y="442739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58" name="pl558"/>
            <p:cNvSpPr/>
            <p:nvPr/>
          </p:nvSpPr>
          <p:spPr>
            <a:xfrm>
              <a:off x="8016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59" name="pl559"/>
            <p:cNvSpPr/>
            <p:nvPr/>
          </p:nvSpPr>
          <p:spPr>
            <a:xfrm>
              <a:off x="801689" y="442471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560" name="pl560"/>
            <p:cNvSpPr/>
            <p:nvPr/>
          </p:nvSpPr>
          <p:spPr>
            <a:xfrm>
              <a:off x="801689" y="442471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561" name="pl561"/>
            <p:cNvSpPr/>
            <p:nvPr/>
          </p:nvSpPr>
          <p:spPr>
            <a:xfrm>
              <a:off x="801689" y="4430066"/>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62" name="pl562"/>
            <p:cNvSpPr/>
            <p:nvPr/>
          </p:nvSpPr>
          <p:spPr>
            <a:xfrm>
              <a:off x="801689" y="440600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563" name="pl563"/>
            <p:cNvSpPr/>
            <p:nvPr/>
          </p:nvSpPr>
          <p:spPr>
            <a:xfrm>
              <a:off x="801689" y="4355210"/>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564" name="pl564"/>
            <p:cNvSpPr/>
            <p:nvPr/>
          </p:nvSpPr>
          <p:spPr>
            <a:xfrm>
              <a:off x="801689" y="4403332"/>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565" name="pl565"/>
            <p:cNvSpPr/>
            <p:nvPr/>
          </p:nvSpPr>
          <p:spPr>
            <a:xfrm>
              <a:off x="80168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566" name="pl566"/>
            <p:cNvSpPr/>
            <p:nvPr/>
          </p:nvSpPr>
          <p:spPr>
            <a:xfrm>
              <a:off x="801689" y="4435413"/>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567" name="pl567"/>
            <p:cNvSpPr/>
            <p:nvPr/>
          </p:nvSpPr>
          <p:spPr>
            <a:xfrm>
              <a:off x="8016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619CFF">
                  <a:alpha val="100000"/>
                </a:srgbClr>
              </a:solidFill>
              <a:prstDash val="solid"/>
              <a:round/>
            </a:ln>
          </p:spPr>
          <p:txBody>
            <a:bodyPr/>
            <a:lstStyle/>
            <a:p/>
          </p:txBody>
        </p:sp>
        <p:sp>
          <p:nvSpPr>
            <p:cNvPr id="568" name="pl568"/>
            <p:cNvSpPr/>
            <p:nvPr/>
          </p:nvSpPr>
          <p:spPr>
            <a:xfrm>
              <a:off x="757200" y="443541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69" name="tx569"/>
            <p:cNvSpPr/>
            <p:nvPr/>
          </p:nvSpPr>
          <p:spPr>
            <a:xfrm>
              <a:off x="771544" y="427081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70" name="tx570"/>
            <p:cNvSpPr/>
            <p:nvPr/>
          </p:nvSpPr>
          <p:spPr>
            <a:xfrm>
              <a:off x="949501" y="427081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71" name="tx571"/>
            <p:cNvSpPr/>
            <p:nvPr/>
          </p:nvSpPr>
          <p:spPr>
            <a:xfrm>
              <a:off x="1127457" y="427081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72" name="tx572"/>
            <p:cNvSpPr/>
            <p:nvPr/>
          </p:nvSpPr>
          <p:spPr>
            <a:xfrm>
              <a:off x="1305414" y="427081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73" name="tx573"/>
            <p:cNvSpPr/>
            <p:nvPr/>
          </p:nvSpPr>
          <p:spPr>
            <a:xfrm>
              <a:off x="1483370" y="427081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74" name="tx574"/>
            <p:cNvSpPr/>
            <p:nvPr/>
          </p:nvSpPr>
          <p:spPr>
            <a:xfrm>
              <a:off x="1661327" y="427081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75" name="rc575"/>
            <p:cNvSpPr/>
            <p:nvPr/>
          </p:nvSpPr>
          <p:spPr>
            <a:xfrm>
              <a:off x="757200" y="4787368"/>
              <a:ext cx="978760" cy="367596"/>
            </a:xfrm>
            <a:prstGeom prst="rect">
              <a:avLst/>
            </a:prstGeom>
            <a:solidFill>
              <a:srgbClr val="EBEBEB">
                <a:alpha val="100000"/>
              </a:srgbClr>
            </a:solidFill>
          </p:spPr>
          <p:txBody>
            <a:bodyPr/>
            <a:lstStyle/>
            <a:p/>
          </p:txBody>
        </p:sp>
        <p:sp>
          <p:nvSpPr>
            <p:cNvPr id="576" name="pl576"/>
            <p:cNvSpPr/>
            <p:nvPr/>
          </p:nvSpPr>
          <p:spPr>
            <a:xfrm>
              <a:off x="757200" y="51208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77" name="pl577"/>
            <p:cNvSpPr/>
            <p:nvPr/>
          </p:nvSpPr>
          <p:spPr>
            <a:xfrm>
              <a:off x="757200" y="50540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78" name="pl578"/>
            <p:cNvSpPr/>
            <p:nvPr/>
          </p:nvSpPr>
          <p:spPr>
            <a:xfrm>
              <a:off x="757200" y="498720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79" name="pl579"/>
            <p:cNvSpPr/>
            <p:nvPr/>
          </p:nvSpPr>
          <p:spPr>
            <a:xfrm>
              <a:off x="757200" y="492037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80" name="pl580"/>
            <p:cNvSpPr/>
            <p:nvPr/>
          </p:nvSpPr>
          <p:spPr>
            <a:xfrm>
              <a:off x="757200" y="485353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81" name="pl581"/>
            <p:cNvSpPr/>
            <p:nvPr/>
          </p:nvSpPr>
          <p:spPr>
            <a:xfrm>
              <a:off x="89066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82" name="pl582"/>
            <p:cNvSpPr/>
            <p:nvPr/>
          </p:nvSpPr>
          <p:spPr>
            <a:xfrm>
              <a:off x="106862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83" name="pl583"/>
            <p:cNvSpPr/>
            <p:nvPr/>
          </p:nvSpPr>
          <p:spPr>
            <a:xfrm>
              <a:off x="124658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84" name="pl584"/>
            <p:cNvSpPr/>
            <p:nvPr/>
          </p:nvSpPr>
          <p:spPr>
            <a:xfrm>
              <a:off x="14245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85" name="pl585"/>
            <p:cNvSpPr/>
            <p:nvPr/>
          </p:nvSpPr>
          <p:spPr>
            <a:xfrm>
              <a:off x="1602493"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86" name="pl586"/>
            <p:cNvSpPr/>
            <p:nvPr/>
          </p:nvSpPr>
          <p:spPr>
            <a:xfrm>
              <a:off x="757200" y="51542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87" name="pl587"/>
            <p:cNvSpPr/>
            <p:nvPr/>
          </p:nvSpPr>
          <p:spPr>
            <a:xfrm>
              <a:off x="757200" y="5087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88" name="pl588"/>
            <p:cNvSpPr/>
            <p:nvPr/>
          </p:nvSpPr>
          <p:spPr>
            <a:xfrm>
              <a:off x="757200" y="50206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89" name="pl589"/>
            <p:cNvSpPr/>
            <p:nvPr/>
          </p:nvSpPr>
          <p:spPr>
            <a:xfrm>
              <a:off x="757200" y="49537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90" name="pl590"/>
            <p:cNvSpPr/>
            <p:nvPr/>
          </p:nvSpPr>
          <p:spPr>
            <a:xfrm>
              <a:off x="757200" y="48869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91" name="pl591"/>
            <p:cNvSpPr/>
            <p:nvPr/>
          </p:nvSpPr>
          <p:spPr>
            <a:xfrm>
              <a:off x="757200" y="4820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92" name="pl592"/>
            <p:cNvSpPr/>
            <p:nvPr/>
          </p:nvSpPr>
          <p:spPr>
            <a:xfrm>
              <a:off x="80168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93" name="pl593"/>
            <p:cNvSpPr/>
            <p:nvPr/>
          </p:nvSpPr>
          <p:spPr>
            <a:xfrm>
              <a:off x="97964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94" name="pl594"/>
            <p:cNvSpPr/>
            <p:nvPr/>
          </p:nvSpPr>
          <p:spPr>
            <a:xfrm>
              <a:off x="11576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95" name="pl595"/>
            <p:cNvSpPr/>
            <p:nvPr/>
          </p:nvSpPr>
          <p:spPr>
            <a:xfrm>
              <a:off x="133555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96" name="pl596"/>
            <p:cNvSpPr/>
            <p:nvPr/>
          </p:nvSpPr>
          <p:spPr>
            <a:xfrm>
              <a:off x="151351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97" name="pl597"/>
            <p:cNvSpPr/>
            <p:nvPr/>
          </p:nvSpPr>
          <p:spPr>
            <a:xfrm>
              <a:off x="16914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98" name="pl598"/>
            <p:cNvSpPr/>
            <p:nvPr/>
          </p:nvSpPr>
          <p:spPr>
            <a:xfrm>
              <a:off x="80168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599" name="pl599"/>
            <p:cNvSpPr/>
            <p:nvPr/>
          </p:nvSpPr>
          <p:spPr>
            <a:xfrm>
              <a:off x="80168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40651" cap="flat">
              <a:solidFill>
                <a:srgbClr val="BEBEBE">
                  <a:alpha val="69803"/>
                </a:srgbClr>
              </a:solidFill>
              <a:prstDash val="solid"/>
              <a:round/>
            </a:ln>
          </p:spPr>
          <p:txBody>
            <a:bodyPr/>
            <a:lstStyle/>
            <a:p/>
          </p:txBody>
        </p:sp>
        <p:sp>
          <p:nvSpPr>
            <p:cNvPr id="600" name="pl600"/>
            <p:cNvSpPr/>
            <p:nvPr/>
          </p:nvSpPr>
          <p:spPr>
            <a:xfrm>
              <a:off x="801689" y="504735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601" name="pl601"/>
            <p:cNvSpPr/>
            <p:nvPr/>
          </p:nvSpPr>
          <p:spPr>
            <a:xfrm>
              <a:off x="801689" y="5042013"/>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602" name="pl602"/>
            <p:cNvSpPr/>
            <p:nvPr/>
          </p:nvSpPr>
          <p:spPr>
            <a:xfrm>
              <a:off x="801689" y="507142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603" name="pl603"/>
            <p:cNvSpPr/>
            <p:nvPr/>
          </p:nvSpPr>
          <p:spPr>
            <a:xfrm>
              <a:off x="80168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604" name="pl604"/>
            <p:cNvSpPr/>
            <p:nvPr/>
          </p:nvSpPr>
          <p:spPr>
            <a:xfrm>
              <a:off x="801689" y="505805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605" name="pl605"/>
            <p:cNvSpPr/>
            <p:nvPr/>
          </p:nvSpPr>
          <p:spPr>
            <a:xfrm>
              <a:off x="801689" y="4993891"/>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606" name="pl606"/>
            <p:cNvSpPr/>
            <p:nvPr/>
          </p:nvSpPr>
          <p:spPr>
            <a:xfrm>
              <a:off x="801689" y="505805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607" name="pl607"/>
            <p:cNvSpPr/>
            <p:nvPr/>
          </p:nvSpPr>
          <p:spPr>
            <a:xfrm>
              <a:off x="801689" y="5060727"/>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608" name="pl608"/>
            <p:cNvSpPr/>
            <p:nvPr/>
          </p:nvSpPr>
          <p:spPr>
            <a:xfrm>
              <a:off x="801689" y="5087461"/>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609" name="pl609"/>
            <p:cNvSpPr/>
            <p:nvPr/>
          </p:nvSpPr>
          <p:spPr>
            <a:xfrm>
              <a:off x="80168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610" name="pl610"/>
            <p:cNvSpPr/>
            <p:nvPr/>
          </p:nvSpPr>
          <p:spPr>
            <a:xfrm>
              <a:off x="801689" y="507676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611" name="pl611"/>
            <p:cNvSpPr/>
            <p:nvPr/>
          </p:nvSpPr>
          <p:spPr>
            <a:xfrm>
              <a:off x="801689" y="4999238"/>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612" name="pl612"/>
            <p:cNvSpPr/>
            <p:nvPr/>
          </p:nvSpPr>
          <p:spPr>
            <a:xfrm>
              <a:off x="801689" y="506607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613" name="pl613"/>
            <p:cNvSpPr/>
            <p:nvPr/>
          </p:nvSpPr>
          <p:spPr>
            <a:xfrm>
              <a:off x="801689" y="504735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614" name="pl614"/>
            <p:cNvSpPr/>
            <p:nvPr/>
          </p:nvSpPr>
          <p:spPr>
            <a:xfrm>
              <a:off x="801689" y="505805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615" name="pl615"/>
            <p:cNvSpPr/>
            <p:nvPr/>
          </p:nvSpPr>
          <p:spPr>
            <a:xfrm>
              <a:off x="801689" y="5042013"/>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616" name="pl616"/>
            <p:cNvSpPr/>
            <p:nvPr/>
          </p:nvSpPr>
          <p:spPr>
            <a:xfrm>
              <a:off x="801689" y="508211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617" name="pl617"/>
            <p:cNvSpPr/>
            <p:nvPr/>
          </p:nvSpPr>
          <p:spPr>
            <a:xfrm>
              <a:off x="801689" y="5042013"/>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618" name="pl618"/>
            <p:cNvSpPr/>
            <p:nvPr/>
          </p:nvSpPr>
          <p:spPr>
            <a:xfrm>
              <a:off x="801689" y="499121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619" name="pl619"/>
            <p:cNvSpPr/>
            <p:nvPr/>
          </p:nvSpPr>
          <p:spPr>
            <a:xfrm>
              <a:off x="801689" y="504468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620" name="pl620"/>
            <p:cNvSpPr/>
            <p:nvPr/>
          </p:nvSpPr>
          <p:spPr>
            <a:xfrm>
              <a:off x="801689" y="5079441"/>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621" name="pl621"/>
            <p:cNvSpPr/>
            <p:nvPr/>
          </p:nvSpPr>
          <p:spPr>
            <a:xfrm>
              <a:off x="801689" y="5023299"/>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622" name="pl622"/>
            <p:cNvSpPr/>
            <p:nvPr/>
          </p:nvSpPr>
          <p:spPr>
            <a:xfrm>
              <a:off x="801689" y="5042013"/>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623" name="pl623"/>
            <p:cNvSpPr/>
            <p:nvPr/>
          </p:nvSpPr>
          <p:spPr>
            <a:xfrm>
              <a:off x="801689" y="5060727"/>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624" name="pl624"/>
            <p:cNvSpPr/>
            <p:nvPr/>
          </p:nvSpPr>
          <p:spPr>
            <a:xfrm>
              <a:off x="801689" y="5087461"/>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625" name="pl625"/>
            <p:cNvSpPr/>
            <p:nvPr/>
          </p:nvSpPr>
          <p:spPr>
            <a:xfrm>
              <a:off x="801689" y="505805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626" name="pl626"/>
            <p:cNvSpPr/>
            <p:nvPr/>
          </p:nvSpPr>
          <p:spPr>
            <a:xfrm>
              <a:off x="801689" y="5060727"/>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627" name="pl627"/>
            <p:cNvSpPr/>
            <p:nvPr/>
          </p:nvSpPr>
          <p:spPr>
            <a:xfrm>
              <a:off x="801689" y="5068747"/>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628" name="pl628"/>
            <p:cNvSpPr/>
            <p:nvPr/>
          </p:nvSpPr>
          <p:spPr>
            <a:xfrm>
              <a:off x="801689" y="508478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629" name="pl629"/>
            <p:cNvSpPr/>
            <p:nvPr/>
          </p:nvSpPr>
          <p:spPr>
            <a:xfrm>
              <a:off x="801689" y="5023299"/>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630" name="pl630"/>
            <p:cNvSpPr/>
            <p:nvPr/>
          </p:nvSpPr>
          <p:spPr>
            <a:xfrm>
              <a:off x="801689" y="508478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31" name="pl631"/>
            <p:cNvSpPr/>
            <p:nvPr/>
          </p:nvSpPr>
          <p:spPr>
            <a:xfrm>
              <a:off x="801689" y="507676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632" name="pl632"/>
            <p:cNvSpPr/>
            <p:nvPr/>
          </p:nvSpPr>
          <p:spPr>
            <a:xfrm>
              <a:off x="801689" y="508478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633" name="pl633"/>
            <p:cNvSpPr/>
            <p:nvPr/>
          </p:nvSpPr>
          <p:spPr>
            <a:xfrm>
              <a:off x="801689" y="504468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634" name="pl634"/>
            <p:cNvSpPr/>
            <p:nvPr/>
          </p:nvSpPr>
          <p:spPr>
            <a:xfrm>
              <a:off x="801689" y="507142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635" name="pl635"/>
            <p:cNvSpPr/>
            <p:nvPr/>
          </p:nvSpPr>
          <p:spPr>
            <a:xfrm>
              <a:off x="801689" y="504735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636" name="pl636"/>
            <p:cNvSpPr/>
            <p:nvPr/>
          </p:nvSpPr>
          <p:spPr>
            <a:xfrm>
              <a:off x="801689" y="4999238"/>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637" name="pl637"/>
            <p:cNvSpPr/>
            <p:nvPr/>
          </p:nvSpPr>
          <p:spPr>
            <a:xfrm>
              <a:off x="801689" y="487091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638" name="pl638"/>
            <p:cNvSpPr/>
            <p:nvPr/>
          </p:nvSpPr>
          <p:spPr>
            <a:xfrm>
              <a:off x="8016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39" name="pl639"/>
            <p:cNvSpPr/>
            <p:nvPr/>
          </p:nvSpPr>
          <p:spPr>
            <a:xfrm>
              <a:off x="801689" y="505270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640" name="pl640"/>
            <p:cNvSpPr/>
            <p:nvPr/>
          </p:nvSpPr>
          <p:spPr>
            <a:xfrm>
              <a:off x="8016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41" name="pl641"/>
            <p:cNvSpPr/>
            <p:nvPr/>
          </p:nvSpPr>
          <p:spPr>
            <a:xfrm>
              <a:off x="801689" y="500191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642" name="pl642"/>
            <p:cNvSpPr/>
            <p:nvPr/>
          </p:nvSpPr>
          <p:spPr>
            <a:xfrm>
              <a:off x="801689" y="499656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643" name="pl643"/>
            <p:cNvSpPr/>
            <p:nvPr/>
          </p:nvSpPr>
          <p:spPr>
            <a:xfrm>
              <a:off x="801689" y="503399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644" name="pl644"/>
            <p:cNvSpPr/>
            <p:nvPr/>
          </p:nvSpPr>
          <p:spPr>
            <a:xfrm>
              <a:off x="801689" y="505270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645" name="pl645"/>
            <p:cNvSpPr/>
            <p:nvPr/>
          </p:nvSpPr>
          <p:spPr>
            <a:xfrm>
              <a:off x="801689" y="505270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646" name="pl646"/>
            <p:cNvSpPr/>
            <p:nvPr/>
          </p:nvSpPr>
          <p:spPr>
            <a:xfrm>
              <a:off x="801689" y="506607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647" name="pl647"/>
            <p:cNvSpPr/>
            <p:nvPr/>
          </p:nvSpPr>
          <p:spPr>
            <a:xfrm>
              <a:off x="801689" y="4980524"/>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648" name="pl648"/>
            <p:cNvSpPr/>
            <p:nvPr/>
          </p:nvSpPr>
          <p:spPr>
            <a:xfrm>
              <a:off x="80168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649" name="pl649"/>
            <p:cNvSpPr/>
            <p:nvPr/>
          </p:nvSpPr>
          <p:spPr>
            <a:xfrm>
              <a:off x="80168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650" name="pl650"/>
            <p:cNvSpPr/>
            <p:nvPr/>
          </p:nvSpPr>
          <p:spPr>
            <a:xfrm>
              <a:off x="80168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651" name="pl651"/>
            <p:cNvSpPr/>
            <p:nvPr/>
          </p:nvSpPr>
          <p:spPr>
            <a:xfrm>
              <a:off x="80168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652" name="pl652"/>
            <p:cNvSpPr/>
            <p:nvPr/>
          </p:nvSpPr>
          <p:spPr>
            <a:xfrm>
              <a:off x="801689" y="507944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53" name="pl653"/>
            <p:cNvSpPr/>
            <p:nvPr/>
          </p:nvSpPr>
          <p:spPr>
            <a:xfrm>
              <a:off x="8016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54" name="pl654"/>
            <p:cNvSpPr/>
            <p:nvPr/>
          </p:nvSpPr>
          <p:spPr>
            <a:xfrm>
              <a:off x="80168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655" name="pl655"/>
            <p:cNvSpPr/>
            <p:nvPr/>
          </p:nvSpPr>
          <p:spPr>
            <a:xfrm>
              <a:off x="80168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656" name="pl656"/>
            <p:cNvSpPr/>
            <p:nvPr/>
          </p:nvSpPr>
          <p:spPr>
            <a:xfrm>
              <a:off x="801689" y="508211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657" name="pl657"/>
            <p:cNvSpPr/>
            <p:nvPr/>
          </p:nvSpPr>
          <p:spPr>
            <a:xfrm>
              <a:off x="801689" y="505805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658" name="pl658"/>
            <p:cNvSpPr/>
            <p:nvPr/>
          </p:nvSpPr>
          <p:spPr>
            <a:xfrm>
              <a:off x="801689" y="500725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659" name="pl659"/>
            <p:cNvSpPr/>
            <p:nvPr/>
          </p:nvSpPr>
          <p:spPr>
            <a:xfrm>
              <a:off x="801689" y="5055380"/>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660" name="pl660"/>
            <p:cNvSpPr/>
            <p:nvPr/>
          </p:nvSpPr>
          <p:spPr>
            <a:xfrm>
              <a:off x="80168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661" name="pl661"/>
            <p:cNvSpPr/>
            <p:nvPr/>
          </p:nvSpPr>
          <p:spPr>
            <a:xfrm>
              <a:off x="80168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40651" cap="flat">
              <a:solidFill>
                <a:srgbClr val="000000">
                  <a:alpha val="100000"/>
                </a:srgbClr>
              </a:solidFill>
              <a:prstDash val="solid"/>
              <a:round/>
            </a:ln>
          </p:spPr>
          <p:txBody>
            <a:bodyPr/>
            <a:lstStyle/>
            <a:p/>
          </p:txBody>
        </p:sp>
        <p:sp>
          <p:nvSpPr>
            <p:cNvPr id="662" name="pl662"/>
            <p:cNvSpPr/>
            <p:nvPr/>
          </p:nvSpPr>
          <p:spPr>
            <a:xfrm>
              <a:off x="80168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E76BF3">
                  <a:alpha val="100000"/>
                </a:srgbClr>
              </a:solidFill>
              <a:prstDash val="solid"/>
              <a:round/>
            </a:ln>
          </p:spPr>
          <p:txBody>
            <a:bodyPr/>
            <a:lstStyle/>
            <a:p/>
          </p:txBody>
        </p:sp>
        <p:sp>
          <p:nvSpPr>
            <p:cNvPr id="663" name="pl663"/>
            <p:cNvSpPr/>
            <p:nvPr/>
          </p:nvSpPr>
          <p:spPr>
            <a:xfrm>
              <a:off x="757200" y="5087461"/>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664" name="tx664"/>
            <p:cNvSpPr/>
            <p:nvPr/>
          </p:nvSpPr>
          <p:spPr>
            <a:xfrm>
              <a:off x="771544" y="49068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65" name="tx665"/>
            <p:cNvSpPr/>
            <p:nvPr/>
          </p:nvSpPr>
          <p:spPr>
            <a:xfrm>
              <a:off x="919356" y="489210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666" name="tx666"/>
            <p:cNvSpPr/>
            <p:nvPr/>
          </p:nvSpPr>
          <p:spPr>
            <a:xfrm>
              <a:off x="1097312" y="48693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667" name="tx667"/>
            <p:cNvSpPr/>
            <p:nvPr/>
          </p:nvSpPr>
          <p:spPr>
            <a:xfrm>
              <a:off x="1275269" y="486537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668" name="tx668"/>
            <p:cNvSpPr/>
            <p:nvPr/>
          </p:nvSpPr>
          <p:spPr>
            <a:xfrm>
              <a:off x="1453225" y="488008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669" name="tx669"/>
            <p:cNvSpPr/>
            <p:nvPr/>
          </p:nvSpPr>
          <p:spPr>
            <a:xfrm>
              <a:off x="1631182" y="488805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670" name="rc670"/>
            <p:cNvSpPr/>
            <p:nvPr/>
          </p:nvSpPr>
          <p:spPr>
            <a:xfrm>
              <a:off x="757200" y="5439416"/>
              <a:ext cx="978760" cy="367596"/>
            </a:xfrm>
            <a:prstGeom prst="rect">
              <a:avLst/>
            </a:prstGeom>
            <a:solidFill>
              <a:srgbClr val="EBEBEB">
                <a:alpha val="100000"/>
              </a:srgbClr>
            </a:solidFill>
          </p:spPr>
          <p:txBody>
            <a:bodyPr/>
            <a:lstStyle/>
            <a:p/>
          </p:txBody>
        </p:sp>
        <p:sp>
          <p:nvSpPr>
            <p:cNvPr id="671" name="pl671"/>
            <p:cNvSpPr/>
            <p:nvPr/>
          </p:nvSpPr>
          <p:spPr>
            <a:xfrm>
              <a:off x="757200" y="57729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72" name="pl672"/>
            <p:cNvSpPr/>
            <p:nvPr/>
          </p:nvSpPr>
          <p:spPr>
            <a:xfrm>
              <a:off x="757200" y="57060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73" name="pl673"/>
            <p:cNvSpPr/>
            <p:nvPr/>
          </p:nvSpPr>
          <p:spPr>
            <a:xfrm>
              <a:off x="757200" y="5639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74" name="pl674"/>
            <p:cNvSpPr/>
            <p:nvPr/>
          </p:nvSpPr>
          <p:spPr>
            <a:xfrm>
              <a:off x="757200" y="557242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75" name="pl675"/>
            <p:cNvSpPr/>
            <p:nvPr/>
          </p:nvSpPr>
          <p:spPr>
            <a:xfrm>
              <a:off x="757200" y="55055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76" name="pl676"/>
            <p:cNvSpPr/>
            <p:nvPr/>
          </p:nvSpPr>
          <p:spPr>
            <a:xfrm>
              <a:off x="89066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77" name="pl677"/>
            <p:cNvSpPr/>
            <p:nvPr/>
          </p:nvSpPr>
          <p:spPr>
            <a:xfrm>
              <a:off x="1068624"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78" name="pl678"/>
            <p:cNvSpPr/>
            <p:nvPr/>
          </p:nvSpPr>
          <p:spPr>
            <a:xfrm>
              <a:off x="124658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79" name="pl679"/>
            <p:cNvSpPr/>
            <p:nvPr/>
          </p:nvSpPr>
          <p:spPr>
            <a:xfrm>
              <a:off x="142453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80" name="pl680"/>
            <p:cNvSpPr/>
            <p:nvPr/>
          </p:nvSpPr>
          <p:spPr>
            <a:xfrm>
              <a:off x="1602493"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81" name="pl681"/>
            <p:cNvSpPr/>
            <p:nvPr/>
          </p:nvSpPr>
          <p:spPr>
            <a:xfrm>
              <a:off x="757200" y="58063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82" name="pl682"/>
            <p:cNvSpPr/>
            <p:nvPr/>
          </p:nvSpPr>
          <p:spPr>
            <a:xfrm>
              <a:off x="757200" y="57395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83" name="pl683"/>
            <p:cNvSpPr/>
            <p:nvPr/>
          </p:nvSpPr>
          <p:spPr>
            <a:xfrm>
              <a:off x="757200" y="567267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84" name="pl684"/>
            <p:cNvSpPr/>
            <p:nvPr/>
          </p:nvSpPr>
          <p:spPr>
            <a:xfrm>
              <a:off x="757200" y="56058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85" name="pl685"/>
            <p:cNvSpPr/>
            <p:nvPr/>
          </p:nvSpPr>
          <p:spPr>
            <a:xfrm>
              <a:off x="757200" y="553900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86" name="pl686"/>
            <p:cNvSpPr/>
            <p:nvPr/>
          </p:nvSpPr>
          <p:spPr>
            <a:xfrm>
              <a:off x="757200" y="54721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87" name="pl687"/>
            <p:cNvSpPr/>
            <p:nvPr/>
          </p:nvSpPr>
          <p:spPr>
            <a:xfrm>
              <a:off x="801689"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88" name="pl688"/>
            <p:cNvSpPr/>
            <p:nvPr/>
          </p:nvSpPr>
          <p:spPr>
            <a:xfrm>
              <a:off x="97964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89" name="pl689"/>
            <p:cNvSpPr/>
            <p:nvPr/>
          </p:nvSpPr>
          <p:spPr>
            <a:xfrm>
              <a:off x="11576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90" name="pl690"/>
            <p:cNvSpPr/>
            <p:nvPr/>
          </p:nvSpPr>
          <p:spPr>
            <a:xfrm>
              <a:off x="1335559"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91" name="pl691"/>
            <p:cNvSpPr/>
            <p:nvPr/>
          </p:nvSpPr>
          <p:spPr>
            <a:xfrm>
              <a:off x="151351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92" name="pl692"/>
            <p:cNvSpPr/>
            <p:nvPr/>
          </p:nvSpPr>
          <p:spPr>
            <a:xfrm>
              <a:off x="169147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93" name="pl693"/>
            <p:cNvSpPr/>
            <p:nvPr/>
          </p:nvSpPr>
          <p:spPr>
            <a:xfrm>
              <a:off x="801689" y="572881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694" name="pl694"/>
            <p:cNvSpPr/>
            <p:nvPr/>
          </p:nvSpPr>
          <p:spPr>
            <a:xfrm>
              <a:off x="801689" y="573416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40651" cap="flat">
              <a:solidFill>
                <a:srgbClr val="BEBEBE">
                  <a:alpha val="69803"/>
                </a:srgbClr>
              </a:solidFill>
              <a:prstDash val="solid"/>
              <a:round/>
            </a:ln>
          </p:spPr>
          <p:txBody>
            <a:bodyPr/>
            <a:lstStyle/>
            <a:p/>
          </p:txBody>
        </p:sp>
        <p:sp>
          <p:nvSpPr>
            <p:cNvPr id="695" name="pl695"/>
            <p:cNvSpPr/>
            <p:nvPr/>
          </p:nvSpPr>
          <p:spPr>
            <a:xfrm>
              <a:off x="801689" y="5699408"/>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696" name="pl696"/>
            <p:cNvSpPr/>
            <p:nvPr/>
          </p:nvSpPr>
          <p:spPr>
            <a:xfrm>
              <a:off x="801689" y="5694061"/>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697" name="pl697"/>
            <p:cNvSpPr/>
            <p:nvPr/>
          </p:nvSpPr>
          <p:spPr>
            <a:xfrm>
              <a:off x="801689" y="572346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698" name="pl698"/>
            <p:cNvSpPr/>
            <p:nvPr/>
          </p:nvSpPr>
          <p:spPr>
            <a:xfrm>
              <a:off x="801689" y="5736836"/>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699" name="pl699"/>
            <p:cNvSpPr/>
            <p:nvPr/>
          </p:nvSpPr>
          <p:spPr>
            <a:xfrm>
              <a:off x="801689" y="571010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700" name="pl700"/>
            <p:cNvSpPr/>
            <p:nvPr/>
          </p:nvSpPr>
          <p:spPr>
            <a:xfrm>
              <a:off x="801689" y="5645939"/>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701" name="pl701"/>
            <p:cNvSpPr/>
            <p:nvPr/>
          </p:nvSpPr>
          <p:spPr>
            <a:xfrm>
              <a:off x="801689" y="571010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702" name="pl702"/>
            <p:cNvSpPr/>
            <p:nvPr/>
          </p:nvSpPr>
          <p:spPr>
            <a:xfrm>
              <a:off x="801689" y="5712775"/>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703" name="pl703"/>
            <p:cNvSpPr/>
            <p:nvPr/>
          </p:nvSpPr>
          <p:spPr>
            <a:xfrm>
              <a:off x="801689" y="573950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704" name="pl704"/>
            <p:cNvSpPr/>
            <p:nvPr/>
          </p:nvSpPr>
          <p:spPr>
            <a:xfrm>
              <a:off x="801689" y="5736836"/>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705" name="pl705"/>
            <p:cNvSpPr/>
            <p:nvPr/>
          </p:nvSpPr>
          <p:spPr>
            <a:xfrm>
              <a:off x="801689" y="572881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706" name="pl706"/>
            <p:cNvSpPr/>
            <p:nvPr/>
          </p:nvSpPr>
          <p:spPr>
            <a:xfrm>
              <a:off x="801689" y="5651286"/>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707" name="pl707"/>
            <p:cNvSpPr/>
            <p:nvPr/>
          </p:nvSpPr>
          <p:spPr>
            <a:xfrm>
              <a:off x="801689" y="5718122"/>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708" name="pl708"/>
            <p:cNvSpPr/>
            <p:nvPr/>
          </p:nvSpPr>
          <p:spPr>
            <a:xfrm>
              <a:off x="801689" y="5699408"/>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709" name="pl709"/>
            <p:cNvSpPr/>
            <p:nvPr/>
          </p:nvSpPr>
          <p:spPr>
            <a:xfrm>
              <a:off x="801689" y="571010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710" name="pl710"/>
            <p:cNvSpPr/>
            <p:nvPr/>
          </p:nvSpPr>
          <p:spPr>
            <a:xfrm>
              <a:off x="801689" y="5694061"/>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711" name="pl711"/>
            <p:cNvSpPr/>
            <p:nvPr/>
          </p:nvSpPr>
          <p:spPr>
            <a:xfrm>
              <a:off x="801689" y="573416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712" name="pl712"/>
            <p:cNvSpPr/>
            <p:nvPr/>
          </p:nvSpPr>
          <p:spPr>
            <a:xfrm>
              <a:off x="801689" y="5694061"/>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713" name="pl713"/>
            <p:cNvSpPr/>
            <p:nvPr/>
          </p:nvSpPr>
          <p:spPr>
            <a:xfrm>
              <a:off x="801689" y="564326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714" name="pl714"/>
            <p:cNvSpPr/>
            <p:nvPr/>
          </p:nvSpPr>
          <p:spPr>
            <a:xfrm>
              <a:off x="801689" y="569673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715" name="pl715"/>
            <p:cNvSpPr/>
            <p:nvPr/>
          </p:nvSpPr>
          <p:spPr>
            <a:xfrm>
              <a:off x="801689" y="5731489"/>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716" name="pl716"/>
            <p:cNvSpPr/>
            <p:nvPr/>
          </p:nvSpPr>
          <p:spPr>
            <a:xfrm>
              <a:off x="801689" y="5675347"/>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717" name="pl717"/>
            <p:cNvSpPr/>
            <p:nvPr/>
          </p:nvSpPr>
          <p:spPr>
            <a:xfrm>
              <a:off x="801689" y="5694061"/>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718" name="pl718"/>
            <p:cNvSpPr/>
            <p:nvPr/>
          </p:nvSpPr>
          <p:spPr>
            <a:xfrm>
              <a:off x="801689" y="5712775"/>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719" name="pl719"/>
            <p:cNvSpPr/>
            <p:nvPr/>
          </p:nvSpPr>
          <p:spPr>
            <a:xfrm>
              <a:off x="801689" y="573950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720" name="pl720"/>
            <p:cNvSpPr/>
            <p:nvPr/>
          </p:nvSpPr>
          <p:spPr>
            <a:xfrm>
              <a:off x="801689" y="571010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721" name="pl721"/>
            <p:cNvSpPr/>
            <p:nvPr/>
          </p:nvSpPr>
          <p:spPr>
            <a:xfrm>
              <a:off x="801689" y="5712775"/>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722" name="pl722"/>
            <p:cNvSpPr/>
            <p:nvPr/>
          </p:nvSpPr>
          <p:spPr>
            <a:xfrm>
              <a:off x="801689" y="5720795"/>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723" name="pl723"/>
            <p:cNvSpPr/>
            <p:nvPr/>
          </p:nvSpPr>
          <p:spPr>
            <a:xfrm>
              <a:off x="801689" y="5736836"/>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724" name="pl724"/>
            <p:cNvSpPr/>
            <p:nvPr/>
          </p:nvSpPr>
          <p:spPr>
            <a:xfrm>
              <a:off x="801689" y="5675347"/>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725" name="pl725"/>
            <p:cNvSpPr/>
            <p:nvPr/>
          </p:nvSpPr>
          <p:spPr>
            <a:xfrm>
              <a:off x="801689" y="57368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26" name="pl726"/>
            <p:cNvSpPr/>
            <p:nvPr/>
          </p:nvSpPr>
          <p:spPr>
            <a:xfrm>
              <a:off x="801689" y="572881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727" name="pl727"/>
            <p:cNvSpPr/>
            <p:nvPr/>
          </p:nvSpPr>
          <p:spPr>
            <a:xfrm>
              <a:off x="801689" y="5736836"/>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728" name="pl728"/>
            <p:cNvSpPr/>
            <p:nvPr/>
          </p:nvSpPr>
          <p:spPr>
            <a:xfrm>
              <a:off x="801689" y="569673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729" name="pl729"/>
            <p:cNvSpPr/>
            <p:nvPr/>
          </p:nvSpPr>
          <p:spPr>
            <a:xfrm>
              <a:off x="801689" y="572346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730" name="pl730"/>
            <p:cNvSpPr/>
            <p:nvPr/>
          </p:nvSpPr>
          <p:spPr>
            <a:xfrm>
              <a:off x="801689" y="5699408"/>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731" name="pl731"/>
            <p:cNvSpPr/>
            <p:nvPr/>
          </p:nvSpPr>
          <p:spPr>
            <a:xfrm>
              <a:off x="801689" y="5651286"/>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732" name="pl732"/>
            <p:cNvSpPr/>
            <p:nvPr/>
          </p:nvSpPr>
          <p:spPr>
            <a:xfrm>
              <a:off x="801689" y="552296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733" name="pl733"/>
            <p:cNvSpPr/>
            <p:nvPr/>
          </p:nvSpPr>
          <p:spPr>
            <a:xfrm>
              <a:off x="80168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34" name="pl734"/>
            <p:cNvSpPr/>
            <p:nvPr/>
          </p:nvSpPr>
          <p:spPr>
            <a:xfrm>
              <a:off x="801689" y="570475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735" name="pl735"/>
            <p:cNvSpPr/>
            <p:nvPr/>
          </p:nvSpPr>
          <p:spPr>
            <a:xfrm>
              <a:off x="80168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36" name="pl736"/>
            <p:cNvSpPr/>
            <p:nvPr/>
          </p:nvSpPr>
          <p:spPr>
            <a:xfrm>
              <a:off x="801689" y="565395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737" name="pl737"/>
            <p:cNvSpPr/>
            <p:nvPr/>
          </p:nvSpPr>
          <p:spPr>
            <a:xfrm>
              <a:off x="801689" y="564861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738" name="pl738"/>
            <p:cNvSpPr/>
            <p:nvPr/>
          </p:nvSpPr>
          <p:spPr>
            <a:xfrm>
              <a:off x="801689" y="568604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739" name="pl739"/>
            <p:cNvSpPr/>
            <p:nvPr/>
          </p:nvSpPr>
          <p:spPr>
            <a:xfrm>
              <a:off x="801689" y="570475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740" name="pl740"/>
            <p:cNvSpPr/>
            <p:nvPr/>
          </p:nvSpPr>
          <p:spPr>
            <a:xfrm>
              <a:off x="801689" y="570475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741" name="pl741"/>
            <p:cNvSpPr/>
            <p:nvPr/>
          </p:nvSpPr>
          <p:spPr>
            <a:xfrm>
              <a:off x="801689" y="5718122"/>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742" name="pl742"/>
            <p:cNvSpPr/>
            <p:nvPr/>
          </p:nvSpPr>
          <p:spPr>
            <a:xfrm>
              <a:off x="801689" y="5632572"/>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743" name="pl743"/>
            <p:cNvSpPr/>
            <p:nvPr/>
          </p:nvSpPr>
          <p:spPr>
            <a:xfrm>
              <a:off x="801689" y="568069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744" name="pl744"/>
            <p:cNvSpPr/>
            <p:nvPr/>
          </p:nvSpPr>
          <p:spPr>
            <a:xfrm>
              <a:off x="801689" y="5726142"/>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745" name="pl745"/>
            <p:cNvSpPr/>
            <p:nvPr/>
          </p:nvSpPr>
          <p:spPr>
            <a:xfrm>
              <a:off x="801689" y="573416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746" name="pl746"/>
            <p:cNvSpPr/>
            <p:nvPr/>
          </p:nvSpPr>
          <p:spPr>
            <a:xfrm>
              <a:off x="801689" y="5664653"/>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747" name="pl747"/>
            <p:cNvSpPr/>
            <p:nvPr/>
          </p:nvSpPr>
          <p:spPr>
            <a:xfrm>
              <a:off x="801689" y="573148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48" name="pl748"/>
            <p:cNvSpPr/>
            <p:nvPr/>
          </p:nvSpPr>
          <p:spPr>
            <a:xfrm>
              <a:off x="80168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49" name="pl749"/>
            <p:cNvSpPr/>
            <p:nvPr/>
          </p:nvSpPr>
          <p:spPr>
            <a:xfrm>
              <a:off x="801689" y="572881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750" name="pl750"/>
            <p:cNvSpPr/>
            <p:nvPr/>
          </p:nvSpPr>
          <p:spPr>
            <a:xfrm>
              <a:off x="801689" y="572881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751" name="pl751"/>
            <p:cNvSpPr/>
            <p:nvPr/>
          </p:nvSpPr>
          <p:spPr>
            <a:xfrm>
              <a:off x="801689" y="573416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752" name="pl752"/>
            <p:cNvSpPr/>
            <p:nvPr/>
          </p:nvSpPr>
          <p:spPr>
            <a:xfrm>
              <a:off x="801689" y="571010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753" name="pl753"/>
            <p:cNvSpPr/>
            <p:nvPr/>
          </p:nvSpPr>
          <p:spPr>
            <a:xfrm>
              <a:off x="801689" y="565930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754" name="pl754"/>
            <p:cNvSpPr/>
            <p:nvPr/>
          </p:nvSpPr>
          <p:spPr>
            <a:xfrm>
              <a:off x="801689" y="5707428"/>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755" name="pl755"/>
            <p:cNvSpPr/>
            <p:nvPr/>
          </p:nvSpPr>
          <p:spPr>
            <a:xfrm>
              <a:off x="801689" y="572881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756" name="pl756"/>
            <p:cNvSpPr/>
            <p:nvPr/>
          </p:nvSpPr>
          <p:spPr>
            <a:xfrm>
              <a:off x="801689" y="573416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40651" cap="flat">
              <a:solidFill>
                <a:srgbClr val="000000">
                  <a:alpha val="100000"/>
                </a:srgbClr>
              </a:solidFill>
              <a:prstDash val="solid"/>
              <a:round/>
            </a:ln>
          </p:spPr>
          <p:txBody>
            <a:bodyPr/>
            <a:lstStyle/>
            <a:p/>
          </p:txBody>
        </p:sp>
        <p:sp>
          <p:nvSpPr>
            <p:cNvPr id="757" name="pl757"/>
            <p:cNvSpPr/>
            <p:nvPr/>
          </p:nvSpPr>
          <p:spPr>
            <a:xfrm>
              <a:off x="801689" y="573416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FF67A4">
                  <a:alpha val="100000"/>
                </a:srgbClr>
              </a:solidFill>
              <a:prstDash val="solid"/>
              <a:round/>
            </a:ln>
          </p:spPr>
          <p:txBody>
            <a:bodyPr/>
            <a:lstStyle/>
            <a:p/>
          </p:txBody>
        </p:sp>
        <p:sp>
          <p:nvSpPr>
            <p:cNvPr id="758" name="pl758"/>
            <p:cNvSpPr/>
            <p:nvPr/>
          </p:nvSpPr>
          <p:spPr>
            <a:xfrm>
              <a:off x="757200" y="573950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759" name="tx759"/>
            <p:cNvSpPr/>
            <p:nvPr/>
          </p:nvSpPr>
          <p:spPr>
            <a:xfrm>
              <a:off x="771544" y="557491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760" name="tx760"/>
            <p:cNvSpPr/>
            <p:nvPr/>
          </p:nvSpPr>
          <p:spPr>
            <a:xfrm>
              <a:off x="949501" y="557491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761" name="tx761"/>
            <p:cNvSpPr/>
            <p:nvPr/>
          </p:nvSpPr>
          <p:spPr>
            <a:xfrm>
              <a:off x="1127457" y="557356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62" name="tx762"/>
            <p:cNvSpPr/>
            <p:nvPr/>
          </p:nvSpPr>
          <p:spPr>
            <a:xfrm>
              <a:off x="1305414" y="557088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63" name="tx763"/>
            <p:cNvSpPr/>
            <p:nvPr/>
          </p:nvSpPr>
          <p:spPr>
            <a:xfrm>
              <a:off x="1483370" y="557356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64" name="tx764"/>
            <p:cNvSpPr/>
            <p:nvPr/>
          </p:nvSpPr>
          <p:spPr>
            <a:xfrm>
              <a:off x="1661327" y="557491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765" name="rc765"/>
            <p:cNvSpPr/>
            <p:nvPr/>
          </p:nvSpPr>
          <p:spPr>
            <a:xfrm>
              <a:off x="1805550" y="875080"/>
              <a:ext cx="978760" cy="367596"/>
            </a:xfrm>
            <a:prstGeom prst="rect">
              <a:avLst/>
            </a:prstGeom>
            <a:solidFill>
              <a:srgbClr val="EBEBEB">
                <a:alpha val="100000"/>
              </a:srgbClr>
            </a:solidFill>
          </p:spPr>
          <p:txBody>
            <a:bodyPr/>
            <a:lstStyle/>
            <a:p/>
          </p:txBody>
        </p:sp>
        <p:sp>
          <p:nvSpPr>
            <p:cNvPr id="766" name="pl766"/>
            <p:cNvSpPr/>
            <p:nvPr/>
          </p:nvSpPr>
          <p:spPr>
            <a:xfrm>
              <a:off x="1805550" y="120859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67" name="pl767"/>
            <p:cNvSpPr/>
            <p:nvPr/>
          </p:nvSpPr>
          <p:spPr>
            <a:xfrm>
              <a:off x="1805550" y="11417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68" name="pl768"/>
            <p:cNvSpPr/>
            <p:nvPr/>
          </p:nvSpPr>
          <p:spPr>
            <a:xfrm>
              <a:off x="1805550" y="10749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69" name="pl769"/>
            <p:cNvSpPr/>
            <p:nvPr/>
          </p:nvSpPr>
          <p:spPr>
            <a:xfrm>
              <a:off x="1805550" y="10080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70" name="pl770"/>
            <p:cNvSpPr/>
            <p:nvPr/>
          </p:nvSpPr>
          <p:spPr>
            <a:xfrm>
              <a:off x="1805550" y="9412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71" name="pl771"/>
            <p:cNvSpPr/>
            <p:nvPr/>
          </p:nvSpPr>
          <p:spPr>
            <a:xfrm>
              <a:off x="193901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72" name="pl772"/>
            <p:cNvSpPr/>
            <p:nvPr/>
          </p:nvSpPr>
          <p:spPr>
            <a:xfrm>
              <a:off x="211697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73" name="pl773"/>
            <p:cNvSpPr/>
            <p:nvPr/>
          </p:nvSpPr>
          <p:spPr>
            <a:xfrm>
              <a:off x="229493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74" name="pl774"/>
            <p:cNvSpPr/>
            <p:nvPr/>
          </p:nvSpPr>
          <p:spPr>
            <a:xfrm>
              <a:off x="24728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75" name="pl775"/>
            <p:cNvSpPr/>
            <p:nvPr/>
          </p:nvSpPr>
          <p:spPr>
            <a:xfrm>
              <a:off x="2650843"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76" name="pl776"/>
            <p:cNvSpPr/>
            <p:nvPr/>
          </p:nvSpPr>
          <p:spPr>
            <a:xfrm>
              <a:off x="1805550" y="124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77" name="pl777"/>
            <p:cNvSpPr/>
            <p:nvPr/>
          </p:nvSpPr>
          <p:spPr>
            <a:xfrm>
              <a:off x="1805550" y="11751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78" name="pl778"/>
            <p:cNvSpPr/>
            <p:nvPr/>
          </p:nvSpPr>
          <p:spPr>
            <a:xfrm>
              <a:off x="1805550" y="11083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79" name="pl779"/>
            <p:cNvSpPr/>
            <p:nvPr/>
          </p:nvSpPr>
          <p:spPr>
            <a:xfrm>
              <a:off x="1805550" y="104150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80" name="pl780"/>
            <p:cNvSpPr/>
            <p:nvPr/>
          </p:nvSpPr>
          <p:spPr>
            <a:xfrm>
              <a:off x="1805550" y="9746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81" name="pl781"/>
            <p:cNvSpPr/>
            <p:nvPr/>
          </p:nvSpPr>
          <p:spPr>
            <a:xfrm>
              <a:off x="1805550" y="9078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82" name="pl782"/>
            <p:cNvSpPr/>
            <p:nvPr/>
          </p:nvSpPr>
          <p:spPr>
            <a:xfrm>
              <a:off x="185003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83" name="pl783"/>
            <p:cNvSpPr/>
            <p:nvPr/>
          </p:nvSpPr>
          <p:spPr>
            <a:xfrm>
              <a:off x="202799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84" name="pl784"/>
            <p:cNvSpPr/>
            <p:nvPr/>
          </p:nvSpPr>
          <p:spPr>
            <a:xfrm>
              <a:off x="22059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85" name="pl785"/>
            <p:cNvSpPr/>
            <p:nvPr/>
          </p:nvSpPr>
          <p:spPr>
            <a:xfrm>
              <a:off x="238390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86" name="pl786"/>
            <p:cNvSpPr/>
            <p:nvPr/>
          </p:nvSpPr>
          <p:spPr>
            <a:xfrm>
              <a:off x="256186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87" name="pl787"/>
            <p:cNvSpPr/>
            <p:nvPr/>
          </p:nvSpPr>
          <p:spPr>
            <a:xfrm>
              <a:off x="27398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88" name="pl788"/>
            <p:cNvSpPr/>
            <p:nvPr/>
          </p:nvSpPr>
          <p:spPr>
            <a:xfrm>
              <a:off x="185003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789" name="pl789"/>
            <p:cNvSpPr/>
            <p:nvPr/>
          </p:nvSpPr>
          <p:spPr>
            <a:xfrm>
              <a:off x="185003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40651" cap="flat">
              <a:solidFill>
                <a:srgbClr val="BEBEBE">
                  <a:alpha val="69803"/>
                </a:srgbClr>
              </a:solidFill>
              <a:prstDash val="solid"/>
              <a:round/>
            </a:ln>
          </p:spPr>
          <p:txBody>
            <a:bodyPr/>
            <a:lstStyle/>
            <a:p/>
          </p:txBody>
        </p:sp>
        <p:sp>
          <p:nvSpPr>
            <p:cNvPr id="790" name="pl790"/>
            <p:cNvSpPr/>
            <p:nvPr/>
          </p:nvSpPr>
          <p:spPr>
            <a:xfrm>
              <a:off x="185003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791" name="pl791"/>
            <p:cNvSpPr/>
            <p:nvPr/>
          </p:nvSpPr>
          <p:spPr>
            <a:xfrm>
              <a:off x="185003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792" name="pl792"/>
            <p:cNvSpPr/>
            <p:nvPr/>
          </p:nvSpPr>
          <p:spPr>
            <a:xfrm>
              <a:off x="185003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793" name="pl793"/>
            <p:cNvSpPr/>
            <p:nvPr/>
          </p:nvSpPr>
          <p:spPr>
            <a:xfrm>
              <a:off x="18500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794" name="pl794"/>
            <p:cNvSpPr/>
            <p:nvPr/>
          </p:nvSpPr>
          <p:spPr>
            <a:xfrm>
              <a:off x="185003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795" name="pl795"/>
            <p:cNvSpPr/>
            <p:nvPr/>
          </p:nvSpPr>
          <p:spPr>
            <a:xfrm>
              <a:off x="185003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796" name="pl796"/>
            <p:cNvSpPr/>
            <p:nvPr/>
          </p:nvSpPr>
          <p:spPr>
            <a:xfrm>
              <a:off x="185003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797" name="pl797"/>
            <p:cNvSpPr/>
            <p:nvPr/>
          </p:nvSpPr>
          <p:spPr>
            <a:xfrm>
              <a:off x="185003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798" name="pl798"/>
            <p:cNvSpPr/>
            <p:nvPr/>
          </p:nvSpPr>
          <p:spPr>
            <a:xfrm>
              <a:off x="1850039" y="1175172"/>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799" name="pl799"/>
            <p:cNvSpPr/>
            <p:nvPr/>
          </p:nvSpPr>
          <p:spPr>
            <a:xfrm>
              <a:off x="18500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800" name="pl800"/>
            <p:cNvSpPr/>
            <p:nvPr/>
          </p:nvSpPr>
          <p:spPr>
            <a:xfrm>
              <a:off x="1850039" y="116447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801" name="pl801"/>
            <p:cNvSpPr/>
            <p:nvPr/>
          </p:nvSpPr>
          <p:spPr>
            <a:xfrm>
              <a:off x="1850039" y="1086949"/>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802" name="pl802"/>
            <p:cNvSpPr/>
            <p:nvPr/>
          </p:nvSpPr>
          <p:spPr>
            <a:xfrm>
              <a:off x="1850039" y="115378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803" name="pl803"/>
            <p:cNvSpPr/>
            <p:nvPr/>
          </p:nvSpPr>
          <p:spPr>
            <a:xfrm>
              <a:off x="1850039" y="113507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804" name="pl804"/>
            <p:cNvSpPr/>
            <p:nvPr/>
          </p:nvSpPr>
          <p:spPr>
            <a:xfrm>
              <a:off x="1850039" y="114576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805" name="pl805"/>
            <p:cNvSpPr/>
            <p:nvPr/>
          </p:nvSpPr>
          <p:spPr>
            <a:xfrm>
              <a:off x="1850039" y="112972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806" name="pl806"/>
            <p:cNvSpPr/>
            <p:nvPr/>
          </p:nvSpPr>
          <p:spPr>
            <a:xfrm>
              <a:off x="1850039" y="1169825"/>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807" name="pl807"/>
            <p:cNvSpPr/>
            <p:nvPr/>
          </p:nvSpPr>
          <p:spPr>
            <a:xfrm>
              <a:off x="1850039" y="112972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808" name="pl808"/>
            <p:cNvSpPr/>
            <p:nvPr/>
          </p:nvSpPr>
          <p:spPr>
            <a:xfrm>
              <a:off x="1850039" y="107892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809" name="pl809"/>
            <p:cNvSpPr/>
            <p:nvPr/>
          </p:nvSpPr>
          <p:spPr>
            <a:xfrm>
              <a:off x="1850039" y="1132397"/>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810" name="pl810"/>
            <p:cNvSpPr/>
            <p:nvPr/>
          </p:nvSpPr>
          <p:spPr>
            <a:xfrm>
              <a:off x="1850039" y="116715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811" name="pl811"/>
            <p:cNvSpPr/>
            <p:nvPr/>
          </p:nvSpPr>
          <p:spPr>
            <a:xfrm>
              <a:off x="1850039" y="111101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812" name="pl812"/>
            <p:cNvSpPr/>
            <p:nvPr/>
          </p:nvSpPr>
          <p:spPr>
            <a:xfrm>
              <a:off x="1850039" y="112972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813" name="pl813"/>
            <p:cNvSpPr/>
            <p:nvPr/>
          </p:nvSpPr>
          <p:spPr>
            <a:xfrm>
              <a:off x="1850039" y="114843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814" name="pl814"/>
            <p:cNvSpPr/>
            <p:nvPr/>
          </p:nvSpPr>
          <p:spPr>
            <a:xfrm>
              <a:off x="1850039" y="1175172"/>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815" name="pl815"/>
            <p:cNvSpPr/>
            <p:nvPr/>
          </p:nvSpPr>
          <p:spPr>
            <a:xfrm>
              <a:off x="1850039" y="114576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816" name="pl816"/>
            <p:cNvSpPr/>
            <p:nvPr/>
          </p:nvSpPr>
          <p:spPr>
            <a:xfrm>
              <a:off x="1850039" y="114843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817" name="pl817"/>
            <p:cNvSpPr/>
            <p:nvPr/>
          </p:nvSpPr>
          <p:spPr>
            <a:xfrm>
              <a:off x="1850039" y="1156458"/>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818" name="pl818"/>
            <p:cNvSpPr/>
            <p:nvPr/>
          </p:nvSpPr>
          <p:spPr>
            <a:xfrm>
              <a:off x="1850039" y="117249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819" name="pl819"/>
            <p:cNvSpPr/>
            <p:nvPr/>
          </p:nvSpPr>
          <p:spPr>
            <a:xfrm>
              <a:off x="1850039" y="111101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820" name="pl820"/>
            <p:cNvSpPr/>
            <p:nvPr/>
          </p:nvSpPr>
          <p:spPr>
            <a:xfrm>
              <a:off x="1850039" y="117249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21" name="pl821"/>
            <p:cNvSpPr/>
            <p:nvPr/>
          </p:nvSpPr>
          <p:spPr>
            <a:xfrm>
              <a:off x="1850039" y="116447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822" name="pl822"/>
            <p:cNvSpPr/>
            <p:nvPr/>
          </p:nvSpPr>
          <p:spPr>
            <a:xfrm>
              <a:off x="1850039" y="117249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823" name="pl823"/>
            <p:cNvSpPr/>
            <p:nvPr/>
          </p:nvSpPr>
          <p:spPr>
            <a:xfrm>
              <a:off x="1850039" y="1132397"/>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824" name="pl824"/>
            <p:cNvSpPr/>
            <p:nvPr/>
          </p:nvSpPr>
          <p:spPr>
            <a:xfrm>
              <a:off x="1850039" y="115913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825" name="pl825"/>
            <p:cNvSpPr/>
            <p:nvPr/>
          </p:nvSpPr>
          <p:spPr>
            <a:xfrm>
              <a:off x="1850039" y="113507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826" name="pl826"/>
            <p:cNvSpPr/>
            <p:nvPr/>
          </p:nvSpPr>
          <p:spPr>
            <a:xfrm>
              <a:off x="1850039" y="1086949"/>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827" name="pl827"/>
            <p:cNvSpPr/>
            <p:nvPr/>
          </p:nvSpPr>
          <p:spPr>
            <a:xfrm>
              <a:off x="1850039" y="958624"/>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828" name="pl828"/>
            <p:cNvSpPr/>
            <p:nvPr/>
          </p:nvSpPr>
          <p:spPr>
            <a:xfrm>
              <a:off x="18500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29" name="pl829"/>
            <p:cNvSpPr/>
            <p:nvPr/>
          </p:nvSpPr>
          <p:spPr>
            <a:xfrm>
              <a:off x="1850039" y="114041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830" name="pl830"/>
            <p:cNvSpPr/>
            <p:nvPr/>
          </p:nvSpPr>
          <p:spPr>
            <a:xfrm>
              <a:off x="18500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31" name="pl831"/>
            <p:cNvSpPr/>
            <p:nvPr/>
          </p:nvSpPr>
          <p:spPr>
            <a:xfrm>
              <a:off x="1850039" y="108962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832" name="pl832"/>
            <p:cNvSpPr/>
            <p:nvPr/>
          </p:nvSpPr>
          <p:spPr>
            <a:xfrm>
              <a:off x="1850039" y="108427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833" name="pl833"/>
            <p:cNvSpPr/>
            <p:nvPr/>
          </p:nvSpPr>
          <p:spPr>
            <a:xfrm>
              <a:off x="1850039" y="112170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834" name="pl834"/>
            <p:cNvSpPr/>
            <p:nvPr/>
          </p:nvSpPr>
          <p:spPr>
            <a:xfrm>
              <a:off x="1850039" y="114041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835" name="pl835"/>
            <p:cNvSpPr/>
            <p:nvPr/>
          </p:nvSpPr>
          <p:spPr>
            <a:xfrm>
              <a:off x="1850039" y="114041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836" name="pl836"/>
            <p:cNvSpPr/>
            <p:nvPr/>
          </p:nvSpPr>
          <p:spPr>
            <a:xfrm>
              <a:off x="1850039" y="115378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837" name="pl837"/>
            <p:cNvSpPr/>
            <p:nvPr/>
          </p:nvSpPr>
          <p:spPr>
            <a:xfrm>
              <a:off x="1850039" y="1068235"/>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838" name="pl838"/>
            <p:cNvSpPr/>
            <p:nvPr/>
          </p:nvSpPr>
          <p:spPr>
            <a:xfrm>
              <a:off x="1850039" y="111635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839" name="pl839"/>
            <p:cNvSpPr/>
            <p:nvPr/>
          </p:nvSpPr>
          <p:spPr>
            <a:xfrm>
              <a:off x="1850039" y="1161805"/>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840" name="pl840"/>
            <p:cNvSpPr/>
            <p:nvPr/>
          </p:nvSpPr>
          <p:spPr>
            <a:xfrm>
              <a:off x="1850039" y="1169825"/>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841" name="pl841"/>
            <p:cNvSpPr/>
            <p:nvPr/>
          </p:nvSpPr>
          <p:spPr>
            <a:xfrm>
              <a:off x="1850039" y="1100316"/>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842" name="pl842"/>
            <p:cNvSpPr/>
            <p:nvPr/>
          </p:nvSpPr>
          <p:spPr>
            <a:xfrm>
              <a:off x="1850039" y="11671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43" name="pl843"/>
            <p:cNvSpPr/>
            <p:nvPr/>
          </p:nvSpPr>
          <p:spPr>
            <a:xfrm>
              <a:off x="18500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44" name="pl844"/>
            <p:cNvSpPr/>
            <p:nvPr/>
          </p:nvSpPr>
          <p:spPr>
            <a:xfrm>
              <a:off x="1850039" y="116447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845" name="pl845"/>
            <p:cNvSpPr/>
            <p:nvPr/>
          </p:nvSpPr>
          <p:spPr>
            <a:xfrm>
              <a:off x="1850039" y="116447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846" name="pl846"/>
            <p:cNvSpPr/>
            <p:nvPr/>
          </p:nvSpPr>
          <p:spPr>
            <a:xfrm>
              <a:off x="1850039" y="1169825"/>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847" name="pl847"/>
            <p:cNvSpPr/>
            <p:nvPr/>
          </p:nvSpPr>
          <p:spPr>
            <a:xfrm>
              <a:off x="1850039" y="114576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848" name="pl848"/>
            <p:cNvSpPr/>
            <p:nvPr/>
          </p:nvSpPr>
          <p:spPr>
            <a:xfrm>
              <a:off x="1850039" y="1094969"/>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849" name="pl849"/>
            <p:cNvSpPr/>
            <p:nvPr/>
          </p:nvSpPr>
          <p:spPr>
            <a:xfrm>
              <a:off x="1850039" y="1143091"/>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850" name="pl850"/>
            <p:cNvSpPr/>
            <p:nvPr/>
          </p:nvSpPr>
          <p:spPr>
            <a:xfrm>
              <a:off x="185003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851" name="pl851"/>
            <p:cNvSpPr/>
            <p:nvPr/>
          </p:nvSpPr>
          <p:spPr>
            <a:xfrm>
              <a:off x="185003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40651" cap="flat">
              <a:solidFill>
                <a:srgbClr val="000000">
                  <a:alpha val="100000"/>
                </a:srgbClr>
              </a:solidFill>
              <a:prstDash val="solid"/>
              <a:round/>
            </a:ln>
          </p:spPr>
          <p:txBody>
            <a:bodyPr/>
            <a:lstStyle/>
            <a:p/>
          </p:txBody>
        </p:sp>
        <p:sp>
          <p:nvSpPr>
            <p:cNvPr id="852" name="pl852"/>
            <p:cNvSpPr/>
            <p:nvPr/>
          </p:nvSpPr>
          <p:spPr>
            <a:xfrm>
              <a:off x="185003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F47B5C">
                  <a:alpha val="100000"/>
                </a:srgbClr>
              </a:solidFill>
              <a:prstDash val="solid"/>
              <a:round/>
            </a:ln>
          </p:spPr>
          <p:txBody>
            <a:bodyPr/>
            <a:lstStyle/>
            <a:p/>
          </p:txBody>
        </p:sp>
        <p:sp>
          <p:nvSpPr>
            <p:cNvPr id="853" name="pl853"/>
            <p:cNvSpPr/>
            <p:nvPr/>
          </p:nvSpPr>
          <p:spPr>
            <a:xfrm>
              <a:off x="1805550" y="117517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854" name="tx854"/>
            <p:cNvSpPr/>
            <p:nvPr/>
          </p:nvSpPr>
          <p:spPr>
            <a:xfrm>
              <a:off x="2145662" y="9704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855" name="tx855"/>
            <p:cNvSpPr/>
            <p:nvPr/>
          </p:nvSpPr>
          <p:spPr>
            <a:xfrm>
              <a:off x="2323619" y="97447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856" name="tx856"/>
            <p:cNvSpPr/>
            <p:nvPr/>
          </p:nvSpPr>
          <p:spPr>
            <a:xfrm>
              <a:off x="2501575" y="97576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857" name="tx857"/>
            <p:cNvSpPr/>
            <p:nvPr/>
          </p:nvSpPr>
          <p:spPr>
            <a:xfrm>
              <a:off x="2691627" y="101457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58" name="tx858"/>
            <p:cNvSpPr/>
            <p:nvPr/>
          </p:nvSpPr>
          <p:spPr>
            <a:xfrm>
              <a:off x="1789749" y="96645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859" name="tx859"/>
            <p:cNvSpPr/>
            <p:nvPr/>
          </p:nvSpPr>
          <p:spPr>
            <a:xfrm>
              <a:off x="1967706" y="9678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860" name="rc860"/>
            <p:cNvSpPr/>
            <p:nvPr/>
          </p:nvSpPr>
          <p:spPr>
            <a:xfrm>
              <a:off x="1805550" y="1527128"/>
              <a:ext cx="978760" cy="367596"/>
            </a:xfrm>
            <a:prstGeom prst="rect">
              <a:avLst/>
            </a:prstGeom>
            <a:solidFill>
              <a:srgbClr val="EBEBEB">
                <a:alpha val="100000"/>
              </a:srgbClr>
            </a:solidFill>
          </p:spPr>
          <p:txBody>
            <a:bodyPr/>
            <a:lstStyle/>
            <a:p/>
          </p:txBody>
        </p:sp>
        <p:sp>
          <p:nvSpPr>
            <p:cNvPr id="861" name="pl861"/>
            <p:cNvSpPr/>
            <p:nvPr/>
          </p:nvSpPr>
          <p:spPr>
            <a:xfrm>
              <a:off x="1805550" y="186063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62" name="pl862"/>
            <p:cNvSpPr/>
            <p:nvPr/>
          </p:nvSpPr>
          <p:spPr>
            <a:xfrm>
              <a:off x="1805550" y="17938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63" name="pl863"/>
            <p:cNvSpPr/>
            <p:nvPr/>
          </p:nvSpPr>
          <p:spPr>
            <a:xfrm>
              <a:off x="1805550" y="172696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64" name="pl864"/>
            <p:cNvSpPr/>
            <p:nvPr/>
          </p:nvSpPr>
          <p:spPr>
            <a:xfrm>
              <a:off x="1805550" y="16601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65" name="pl865"/>
            <p:cNvSpPr/>
            <p:nvPr/>
          </p:nvSpPr>
          <p:spPr>
            <a:xfrm>
              <a:off x="1805550" y="15932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66" name="pl866"/>
            <p:cNvSpPr/>
            <p:nvPr/>
          </p:nvSpPr>
          <p:spPr>
            <a:xfrm>
              <a:off x="193901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67" name="pl867"/>
            <p:cNvSpPr/>
            <p:nvPr/>
          </p:nvSpPr>
          <p:spPr>
            <a:xfrm>
              <a:off x="211697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68" name="pl868"/>
            <p:cNvSpPr/>
            <p:nvPr/>
          </p:nvSpPr>
          <p:spPr>
            <a:xfrm>
              <a:off x="229493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69" name="pl869"/>
            <p:cNvSpPr/>
            <p:nvPr/>
          </p:nvSpPr>
          <p:spPr>
            <a:xfrm>
              <a:off x="24728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70" name="pl870"/>
            <p:cNvSpPr/>
            <p:nvPr/>
          </p:nvSpPr>
          <p:spPr>
            <a:xfrm>
              <a:off x="2650843"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71" name="pl871"/>
            <p:cNvSpPr/>
            <p:nvPr/>
          </p:nvSpPr>
          <p:spPr>
            <a:xfrm>
              <a:off x="1805550" y="189405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72" name="pl872"/>
            <p:cNvSpPr/>
            <p:nvPr/>
          </p:nvSpPr>
          <p:spPr>
            <a:xfrm>
              <a:off x="1805550" y="18272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73" name="pl873"/>
            <p:cNvSpPr/>
            <p:nvPr/>
          </p:nvSpPr>
          <p:spPr>
            <a:xfrm>
              <a:off x="1805550" y="176038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74" name="pl874"/>
            <p:cNvSpPr/>
            <p:nvPr/>
          </p:nvSpPr>
          <p:spPr>
            <a:xfrm>
              <a:off x="1805550" y="16935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75" name="pl875"/>
            <p:cNvSpPr/>
            <p:nvPr/>
          </p:nvSpPr>
          <p:spPr>
            <a:xfrm>
              <a:off x="1805550" y="16267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76" name="pl876"/>
            <p:cNvSpPr/>
            <p:nvPr/>
          </p:nvSpPr>
          <p:spPr>
            <a:xfrm>
              <a:off x="1805550" y="15598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77" name="pl877"/>
            <p:cNvSpPr/>
            <p:nvPr/>
          </p:nvSpPr>
          <p:spPr>
            <a:xfrm>
              <a:off x="185003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78" name="pl878"/>
            <p:cNvSpPr/>
            <p:nvPr/>
          </p:nvSpPr>
          <p:spPr>
            <a:xfrm>
              <a:off x="202799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79" name="pl879"/>
            <p:cNvSpPr/>
            <p:nvPr/>
          </p:nvSpPr>
          <p:spPr>
            <a:xfrm>
              <a:off x="22059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80" name="pl880"/>
            <p:cNvSpPr/>
            <p:nvPr/>
          </p:nvSpPr>
          <p:spPr>
            <a:xfrm>
              <a:off x="238390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81" name="pl881"/>
            <p:cNvSpPr/>
            <p:nvPr/>
          </p:nvSpPr>
          <p:spPr>
            <a:xfrm>
              <a:off x="256186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27398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185003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884" name="pl884"/>
            <p:cNvSpPr/>
            <p:nvPr/>
          </p:nvSpPr>
          <p:spPr>
            <a:xfrm>
              <a:off x="18500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40651" cap="flat">
              <a:solidFill>
                <a:srgbClr val="BEBEBE">
                  <a:alpha val="69803"/>
                </a:srgbClr>
              </a:solidFill>
              <a:prstDash val="solid"/>
              <a:round/>
            </a:ln>
          </p:spPr>
          <p:txBody>
            <a:bodyPr/>
            <a:lstStyle/>
            <a:p/>
          </p:txBody>
        </p:sp>
        <p:sp>
          <p:nvSpPr>
            <p:cNvPr id="885" name="pl885"/>
            <p:cNvSpPr/>
            <p:nvPr/>
          </p:nvSpPr>
          <p:spPr>
            <a:xfrm>
              <a:off x="1850039" y="178711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886" name="pl886"/>
            <p:cNvSpPr/>
            <p:nvPr/>
          </p:nvSpPr>
          <p:spPr>
            <a:xfrm>
              <a:off x="1850039" y="1781772"/>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887" name="pl887"/>
            <p:cNvSpPr/>
            <p:nvPr/>
          </p:nvSpPr>
          <p:spPr>
            <a:xfrm>
              <a:off x="1850039" y="181118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888" name="pl888"/>
            <p:cNvSpPr/>
            <p:nvPr/>
          </p:nvSpPr>
          <p:spPr>
            <a:xfrm>
              <a:off x="18500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889" name="pl889"/>
            <p:cNvSpPr/>
            <p:nvPr/>
          </p:nvSpPr>
          <p:spPr>
            <a:xfrm>
              <a:off x="1850039" y="179781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890" name="pl890"/>
            <p:cNvSpPr/>
            <p:nvPr/>
          </p:nvSpPr>
          <p:spPr>
            <a:xfrm>
              <a:off x="1850039" y="1733650"/>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891" name="pl891"/>
            <p:cNvSpPr/>
            <p:nvPr/>
          </p:nvSpPr>
          <p:spPr>
            <a:xfrm>
              <a:off x="1850039" y="179781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892" name="pl892"/>
            <p:cNvSpPr/>
            <p:nvPr/>
          </p:nvSpPr>
          <p:spPr>
            <a:xfrm>
              <a:off x="1850039" y="1800486"/>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893" name="pl893"/>
            <p:cNvSpPr/>
            <p:nvPr/>
          </p:nvSpPr>
          <p:spPr>
            <a:xfrm>
              <a:off x="185003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894" name="pl894"/>
            <p:cNvSpPr/>
            <p:nvPr/>
          </p:nvSpPr>
          <p:spPr>
            <a:xfrm>
              <a:off x="18500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895" name="pl895"/>
            <p:cNvSpPr/>
            <p:nvPr/>
          </p:nvSpPr>
          <p:spPr>
            <a:xfrm>
              <a:off x="185003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896" name="pl896"/>
            <p:cNvSpPr/>
            <p:nvPr/>
          </p:nvSpPr>
          <p:spPr>
            <a:xfrm>
              <a:off x="185003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897" name="pl897"/>
            <p:cNvSpPr/>
            <p:nvPr/>
          </p:nvSpPr>
          <p:spPr>
            <a:xfrm>
              <a:off x="185003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898" name="pl898"/>
            <p:cNvSpPr/>
            <p:nvPr/>
          </p:nvSpPr>
          <p:spPr>
            <a:xfrm>
              <a:off x="185003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899" name="pl899"/>
            <p:cNvSpPr/>
            <p:nvPr/>
          </p:nvSpPr>
          <p:spPr>
            <a:xfrm>
              <a:off x="185003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900" name="pl900"/>
            <p:cNvSpPr/>
            <p:nvPr/>
          </p:nvSpPr>
          <p:spPr>
            <a:xfrm>
              <a:off x="185003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901" name="pl901"/>
            <p:cNvSpPr/>
            <p:nvPr/>
          </p:nvSpPr>
          <p:spPr>
            <a:xfrm>
              <a:off x="1850039" y="182187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902" name="pl902"/>
            <p:cNvSpPr/>
            <p:nvPr/>
          </p:nvSpPr>
          <p:spPr>
            <a:xfrm>
              <a:off x="1850039" y="1781772"/>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903" name="pl903"/>
            <p:cNvSpPr/>
            <p:nvPr/>
          </p:nvSpPr>
          <p:spPr>
            <a:xfrm>
              <a:off x="1850039" y="173097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904" name="pl904"/>
            <p:cNvSpPr/>
            <p:nvPr/>
          </p:nvSpPr>
          <p:spPr>
            <a:xfrm>
              <a:off x="1850039" y="178444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905" name="pl905"/>
            <p:cNvSpPr/>
            <p:nvPr/>
          </p:nvSpPr>
          <p:spPr>
            <a:xfrm>
              <a:off x="1850039" y="1819200"/>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906" name="pl906"/>
            <p:cNvSpPr/>
            <p:nvPr/>
          </p:nvSpPr>
          <p:spPr>
            <a:xfrm>
              <a:off x="1850039" y="1763058"/>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907" name="pl907"/>
            <p:cNvSpPr/>
            <p:nvPr/>
          </p:nvSpPr>
          <p:spPr>
            <a:xfrm>
              <a:off x="1850039" y="1781772"/>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908" name="pl908"/>
            <p:cNvSpPr/>
            <p:nvPr/>
          </p:nvSpPr>
          <p:spPr>
            <a:xfrm>
              <a:off x="1850039" y="1800486"/>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909" name="pl909"/>
            <p:cNvSpPr/>
            <p:nvPr/>
          </p:nvSpPr>
          <p:spPr>
            <a:xfrm>
              <a:off x="1850039" y="1827220"/>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910" name="pl910"/>
            <p:cNvSpPr/>
            <p:nvPr/>
          </p:nvSpPr>
          <p:spPr>
            <a:xfrm>
              <a:off x="1850039" y="179781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911" name="pl911"/>
            <p:cNvSpPr/>
            <p:nvPr/>
          </p:nvSpPr>
          <p:spPr>
            <a:xfrm>
              <a:off x="1850039" y="1800486"/>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912" name="pl912"/>
            <p:cNvSpPr/>
            <p:nvPr/>
          </p:nvSpPr>
          <p:spPr>
            <a:xfrm>
              <a:off x="1850039" y="1808506"/>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913" name="pl913"/>
            <p:cNvSpPr/>
            <p:nvPr/>
          </p:nvSpPr>
          <p:spPr>
            <a:xfrm>
              <a:off x="1850039" y="182454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914" name="pl914"/>
            <p:cNvSpPr/>
            <p:nvPr/>
          </p:nvSpPr>
          <p:spPr>
            <a:xfrm>
              <a:off x="1850039" y="1763058"/>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915" name="pl915"/>
            <p:cNvSpPr/>
            <p:nvPr/>
          </p:nvSpPr>
          <p:spPr>
            <a:xfrm>
              <a:off x="1850039" y="182454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16" name="pl916"/>
            <p:cNvSpPr/>
            <p:nvPr/>
          </p:nvSpPr>
          <p:spPr>
            <a:xfrm>
              <a:off x="1850039" y="181652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917" name="pl917"/>
            <p:cNvSpPr/>
            <p:nvPr/>
          </p:nvSpPr>
          <p:spPr>
            <a:xfrm>
              <a:off x="1850039" y="182454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918" name="pl918"/>
            <p:cNvSpPr/>
            <p:nvPr/>
          </p:nvSpPr>
          <p:spPr>
            <a:xfrm>
              <a:off x="1850039" y="178444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919" name="pl919"/>
            <p:cNvSpPr/>
            <p:nvPr/>
          </p:nvSpPr>
          <p:spPr>
            <a:xfrm>
              <a:off x="1850039" y="181118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920" name="pl920"/>
            <p:cNvSpPr/>
            <p:nvPr/>
          </p:nvSpPr>
          <p:spPr>
            <a:xfrm>
              <a:off x="1850039" y="178711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921" name="pl921"/>
            <p:cNvSpPr/>
            <p:nvPr/>
          </p:nvSpPr>
          <p:spPr>
            <a:xfrm>
              <a:off x="1850039" y="1738997"/>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922" name="pl922"/>
            <p:cNvSpPr/>
            <p:nvPr/>
          </p:nvSpPr>
          <p:spPr>
            <a:xfrm>
              <a:off x="1850039" y="161067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923" name="pl923"/>
            <p:cNvSpPr/>
            <p:nvPr/>
          </p:nvSpPr>
          <p:spPr>
            <a:xfrm>
              <a:off x="18500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24" name="pl924"/>
            <p:cNvSpPr/>
            <p:nvPr/>
          </p:nvSpPr>
          <p:spPr>
            <a:xfrm>
              <a:off x="1850039" y="179246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925" name="pl925"/>
            <p:cNvSpPr/>
            <p:nvPr/>
          </p:nvSpPr>
          <p:spPr>
            <a:xfrm>
              <a:off x="18500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26" name="pl926"/>
            <p:cNvSpPr/>
            <p:nvPr/>
          </p:nvSpPr>
          <p:spPr>
            <a:xfrm>
              <a:off x="1850039" y="174167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927" name="pl927"/>
            <p:cNvSpPr/>
            <p:nvPr/>
          </p:nvSpPr>
          <p:spPr>
            <a:xfrm>
              <a:off x="1850039" y="173632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928" name="pl928"/>
            <p:cNvSpPr/>
            <p:nvPr/>
          </p:nvSpPr>
          <p:spPr>
            <a:xfrm>
              <a:off x="1850039" y="177375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929" name="pl929"/>
            <p:cNvSpPr/>
            <p:nvPr/>
          </p:nvSpPr>
          <p:spPr>
            <a:xfrm>
              <a:off x="1850039" y="179246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930" name="pl930"/>
            <p:cNvSpPr/>
            <p:nvPr/>
          </p:nvSpPr>
          <p:spPr>
            <a:xfrm>
              <a:off x="1850039" y="179246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931" name="pl931"/>
            <p:cNvSpPr/>
            <p:nvPr/>
          </p:nvSpPr>
          <p:spPr>
            <a:xfrm>
              <a:off x="1850039" y="180583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932" name="pl932"/>
            <p:cNvSpPr/>
            <p:nvPr/>
          </p:nvSpPr>
          <p:spPr>
            <a:xfrm>
              <a:off x="1850039" y="1720283"/>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933" name="pl933"/>
            <p:cNvSpPr/>
            <p:nvPr/>
          </p:nvSpPr>
          <p:spPr>
            <a:xfrm>
              <a:off x="1850039" y="176840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934" name="pl934"/>
            <p:cNvSpPr/>
            <p:nvPr/>
          </p:nvSpPr>
          <p:spPr>
            <a:xfrm>
              <a:off x="1850039" y="1813853"/>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935" name="pl935"/>
            <p:cNvSpPr/>
            <p:nvPr/>
          </p:nvSpPr>
          <p:spPr>
            <a:xfrm>
              <a:off x="1850039" y="182187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936" name="pl936"/>
            <p:cNvSpPr/>
            <p:nvPr/>
          </p:nvSpPr>
          <p:spPr>
            <a:xfrm>
              <a:off x="1850039" y="1752364"/>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937" name="pl937"/>
            <p:cNvSpPr/>
            <p:nvPr/>
          </p:nvSpPr>
          <p:spPr>
            <a:xfrm>
              <a:off x="1850039" y="181920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38" name="pl938"/>
            <p:cNvSpPr/>
            <p:nvPr/>
          </p:nvSpPr>
          <p:spPr>
            <a:xfrm>
              <a:off x="18500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39" name="pl939"/>
            <p:cNvSpPr/>
            <p:nvPr/>
          </p:nvSpPr>
          <p:spPr>
            <a:xfrm>
              <a:off x="1850039" y="181652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940" name="pl940"/>
            <p:cNvSpPr/>
            <p:nvPr/>
          </p:nvSpPr>
          <p:spPr>
            <a:xfrm>
              <a:off x="1850039" y="181652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941" name="pl941"/>
            <p:cNvSpPr/>
            <p:nvPr/>
          </p:nvSpPr>
          <p:spPr>
            <a:xfrm>
              <a:off x="1850039" y="182187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942" name="pl942"/>
            <p:cNvSpPr/>
            <p:nvPr/>
          </p:nvSpPr>
          <p:spPr>
            <a:xfrm>
              <a:off x="1850039" y="179781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943" name="pl943"/>
            <p:cNvSpPr/>
            <p:nvPr/>
          </p:nvSpPr>
          <p:spPr>
            <a:xfrm>
              <a:off x="1850039" y="174701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944" name="pl944"/>
            <p:cNvSpPr/>
            <p:nvPr/>
          </p:nvSpPr>
          <p:spPr>
            <a:xfrm>
              <a:off x="1850039" y="1795139"/>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945" name="pl945"/>
            <p:cNvSpPr/>
            <p:nvPr/>
          </p:nvSpPr>
          <p:spPr>
            <a:xfrm>
              <a:off x="185003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946" name="pl946"/>
            <p:cNvSpPr/>
            <p:nvPr/>
          </p:nvSpPr>
          <p:spPr>
            <a:xfrm>
              <a:off x="18500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40651" cap="flat">
              <a:solidFill>
                <a:srgbClr val="000000">
                  <a:alpha val="100000"/>
                </a:srgbClr>
              </a:solidFill>
              <a:prstDash val="solid"/>
              <a:round/>
            </a:ln>
          </p:spPr>
          <p:txBody>
            <a:bodyPr/>
            <a:lstStyle/>
            <a:p/>
          </p:txBody>
        </p:sp>
        <p:sp>
          <p:nvSpPr>
            <p:cNvPr id="947" name="pl947"/>
            <p:cNvSpPr/>
            <p:nvPr/>
          </p:nvSpPr>
          <p:spPr>
            <a:xfrm>
              <a:off x="18500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C09B00">
                  <a:alpha val="100000"/>
                </a:srgbClr>
              </a:solidFill>
              <a:prstDash val="solid"/>
              <a:round/>
            </a:ln>
          </p:spPr>
          <p:txBody>
            <a:bodyPr/>
            <a:lstStyle/>
            <a:p/>
          </p:txBody>
        </p:sp>
        <p:sp>
          <p:nvSpPr>
            <p:cNvPr id="948" name="pl948"/>
            <p:cNvSpPr/>
            <p:nvPr/>
          </p:nvSpPr>
          <p:spPr>
            <a:xfrm>
              <a:off x="1805550" y="182722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949" name="tx949"/>
            <p:cNvSpPr/>
            <p:nvPr/>
          </p:nvSpPr>
          <p:spPr>
            <a:xfrm>
              <a:off x="1819894"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0" name="tx950"/>
            <p:cNvSpPr/>
            <p:nvPr/>
          </p:nvSpPr>
          <p:spPr>
            <a:xfrm>
              <a:off x="1997851"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1" name="tx951"/>
            <p:cNvSpPr/>
            <p:nvPr/>
          </p:nvSpPr>
          <p:spPr>
            <a:xfrm>
              <a:off x="2175807"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2" name="tx952"/>
            <p:cNvSpPr/>
            <p:nvPr/>
          </p:nvSpPr>
          <p:spPr>
            <a:xfrm>
              <a:off x="2353764"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3" name="tx953"/>
            <p:cNvSpPr/>
            <p:nvPr/>
          </p:nvSpPr>
          <p:spPr>
            <a:xfrm>
              <a:off x="2531720"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4" name="tx954"/>
            <p:cNvSpPr/>
            <p:nvPr/>
          </p:nvSpPr>
          <p:spPr>
            <a:xfrm>
              <a:off x="2709677" y="16612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55" name="rc955"/>
            <p:cNvSpPr/>
            <p:nvPr/>
          </p:nvSpPr>
          <p:spPr>
            <a:xfrm>
              <a:off x="1805550" y="2179176"/>
              <a:ext cx="978760" cy="367596"/>
            </a:xfrm>
            <a:prstGeom prst="rect">
              <a:avLst/>
            </a:prstGeom>
            <a:solidFill>
              <a:srgbClr val="EBEBEB">
                <a:alpha val="100000"/>
              </a:srgbClr>
            </a:solidFill>
          </p:spPr>
          <p:txBody>
            <a:bodyPr/>
            <a:lstStyle/>
            <a:p/>
          </p:txBody>
        </p:sp>
        <p:sp>
          <p:nvSpPr>
            <p:cNvPr id="956" name="pl956"/>
            <p:cNvSpPr/>
            <p:nvPr/>
          </p:nvSpPr>
          <p:spPr>
            <a:xfrm>
              <a:off x="1805550" y="25126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57" name="pl957"/>
            <p:cNvSpPr/>
            <p:nvPr/>
          </p:nvSpPr>
          <p:spPr>
            <a:xfrm>
              <a:off x="1805550" y="244585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58" name="pl958"/>
            <p:cNvSpPr/>
            <p:nvPr/>
          </p:nvSpPr>
          <p:spPr>
            <a:xfrm>
              <a:off x="1805550" y="237901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59" name="pl959"/>
            <p:cNvSpPr/>
            <p:nvPr/>
          </p:nvSpPr>
          <p:spPr>
            <a:xfrm>
              <a:off x="1805550" y="23121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60" name="pl960"/>
            <p:cNvSpPr/>
            <p:nvPr/>
          </p:nvSpPr>
          <p:spPr>
            <a:xfrm>
              <a:off x="1805550" y="22453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61" name="pl961"/>
            <p:cNvSpPr/>
            <p:nvPr/>
          </p:nvSpPr>
          <p:spPr>
            <a:xfrm>
              <a:off x="193901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62" name="pl962"/>
            <p:cNvSpPr/>
            <p:nvPr/>
          </p:nvSpPr>
          <p:spPr>
            <a:xfrm>
              <a:off x="211697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63" name="pl963"/>
            <p:cNvSpPr/>
            <p:nvPr/>
          </p:nvSpPr>
          <p:spPr>
            <a:xfrm>
              <a:off x="229493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64" name="pl964"/>
            <p:cNvSpPr/>
            <p:nvPr/>
          </p:nvSpPr>
          <p:spPr>
            <a:xfrm>
              <a:off x="24728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65" name="pl965"/>
            <p:cNvSpPr/>
            <p:nvPr/>
          </p:nvSpPr>
          <p:spPr>
            <a:xfrm>
              <a:off x="2650843"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66" name="pl966"/>
            <p:cNvSpPr/>
            <p:nvPr/>
          </p:nvSpPr>
          <p:spPr>
            <a:xfrm>
              <a:off x="1805550" y="254610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67" name="pl967"/>
            <p:cNvSpPr/>
            <p:nvPr/>
          </p:nvSpPr>
          <p:spPr>
            <a:xfrm>
              <a:off x="1805550" y="247926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68" name="pl968"/>
            <p:cNvSpPr/>
            <p:nvPr/>
          </p:nvSpPr>
          <p:spPr>
            <a:xfrm>
              <a:off x="1805550" y="2412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69" name="pl969"/>
            <p:cNvSpPr/>
            <p:nvPr/>
          </p:nvSpPr>
          <p:spPr>
            <a:xfrm>
              <a:off x="1805550" y="23455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70" name="pl970"/>
            <p:cNvSpPr/>
            <p:nvPr/>
          </p:nvSpPr>
          <p:spPr>
            <a:xfrm>
              <a:off x="1805550" y="22787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71" name="pl971"/>
            <p:cNvSpPr/>
            <p:nvPr/>
          </p:nvSpPr>
          <p:spPr>
            <a:xfrm>
              <a:off x="1805550" y="2211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72" name="pl972"/>
            <p:cNvSpPr/>
            <p:nvPr/>
          </p:nvSpPr>
          <p:spPr>
            <a:xfrm>
              <a:off x="185003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73" name="pl973"/>
            <p:cNvSpPr/>
            <p:nvPr/>
          </p:nvSpPr>
          <p:spPr>
            <a:xfrm>
              <a:off x="202799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74" name="pl974"/>
            <p:cNvSpPr/>
            <p:nvPr/>
          </p:nvSpPr>
          <p:spPr>
            <a:xfrm>
              <a:off x="22059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75" name="pl975"/>
            <p:cNvSpPr/>
            <p:nvPr/>
          </p:nvSpPr>
          <p:spPr>
            <a:xfrm>
              <a:off x="238390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76" name="pl976"/>
            <p:cNvSpPr/>
            <p:nvPr/>
          </p:nvSpPr>
          <p:spPr>
            <a:xfrm>
              <a:off x="256186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27398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185003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979" name="pl979"/>
            <p:cNvSpPr/>
            <p:nvPr/>
          </p:nvSpPr>
          <p:spPr>
            <a:xfrm>
              <a:off x="185003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40651" cap="flat">
              <a:solidFill>
                <a:srgbClr val="BEBEBE">
                  <a:alpha val="69803"/>
                </a:srgbClr>
              </a:solidFill>
              <a:prstDash val="solid"/>
              <a:round/>
            </a:ln>
          </p:spPr>
          <p:txBody>
            <a:bodyPr/>
            <a:lstStyle/>
            <a:p/>
          </p:txBody>
        </p:sp>
        <p:sp>
          <p:nvSpPr>
            <p:cNvPr id="980" name="pl980"/>
            <p:cNvSpPr/>
            <p:nvPr/>
          </p:nvSpPr>
          <p:spPr>
            <a:xfrm>
              <a:off x="1850039" y="2439167"/>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981" name="pl981"/>
            <p:cNvSpPr/>
            <p:nvPr/>
          </p:nvSpPr>
          <p:spPr>
            <a:xfrm>
              <a:off x="1850039" y="2433820"/>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982" name="pl982"/>
            <p:cNvSpPr/>
            <p:nvPr/>
          </p:nvSpPr>
          <p:spPr>
            <a:xfrm>
              <a:off x="1850039" y="246322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983" name="pl983"/>
            <p:cNvSpPr/>
            <p:nvPr/>
          </p:nvSpPr>
          <p:spPr>
            <a:xfrm>
              <a:off x="185003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984" name="pl984"/>
            <p:cNvSpPr/>
            <p:nvPr/>
          </p:nvSpPr>
          <p:spPr>
            <a:xfrm>
              <a:off x="1850039" y="244986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985" name="pl985"/>
            <p:cNvSpPr/>
            <p:nvPr/>
          </p:nvSpPr>
          <p:spPr>
            <a:xfrm>
              <a:off x="1850039" y="2385698"/>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986" name="pl986"/>
            <p:cNvSpPr/>
            <p:nvPr/>
          </p:nvSpPr>
          <p:spPr>
            <a:xfrm>
              <a:off x="1850039" y="244986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987" name="pl987"/>
            <p:cNvSpPr/>
            <p:nvPr/>
          </p:nvSpPr>
          <p:spPr>
            <a:xfrm>
              <a:off x="1850039" y="2452534"/>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988" name="pl988"/>
            <p:cNvSpPr/>
            <p:nvPr/>
          </p:nvSpPr>
          <p:spPr>
            <a:xfrm>
              <a:off x="1850039" y="247926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989" name="pl989"/>
            <p:cNvSpPr/>
            <p:nvPr/>
          </p:nvSpPr>
          <p:spPr>
            <a:xfrm>
              <a:off x="185003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990" name="pl990"/>
            <p:cNvSpPr/>
            <p:nvPr/>
          </p:nvSpPr>
          <p:spPr>
            <a:xfrm>
              <a:off x="1850039" y="246857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991" name="pl991"/>
            <p:cNvSpPr/>
            <p:nvPr/>
          </p:nvSpPr>
          <p:spPr>
            <a:xfrm>
              <a:off x="1850039" y="2391045"/>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992" name="pl992"/>
            <p:cNvSpPr/>
            <p:nvPr/>
          </p:nvSpPr>
          <p:spPr>
            <a:xfrm>
              <a:off x="1850039" y="2457881"/>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993" name="pl993"/>
            <p:cNvSpPr/>
            <p:nvPr/>
          </p:nvSpPr>
          <p:spPr>
            <a:xfrm>
              <a:off x="1850039" y="2439167"/>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994" name="pl994"/>
            <p:cNvSpPr/>
            <p:nvPr/>
          </p:nvSpPr>
          <p:spPr>
            <a:xfrm>
              <a:off x="1850039" y="244986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995" name="pl995"/>
            <p:cNvSpPr/>
            <p:nvPr/>
          </p:nvSpPr>
          <p:spPr>
            <a:xfrm>
              <a:off x="1850039" y="2433820"/>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996" name="pl996"/>
            <p:cNvSpPr/>
            <p:nvPr/>
          </p:nvSpPr>
          <p:spPr>
            <a:xfrm>
              <a:off x="185003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997" name="pl997"/>
            <p:cNvSpPr/>
            <p:nvPr/>
          </p:nvSpPr>
          <p:spPr>
            <a:xfrm>
              <a:off x="185003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998" name="pl998"/>
            <p:cNvSpPr/>
            <p:nvPr/>
          </p:nvSpPr>
          <p:spPr>
            <a:xfrm>
              <a:off x="185003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999" name="pl999"/>
            <p:cNvSpPr/>
            <p:nvPr/>
          </p:nvSpPr>
          <p:spPr>
            <a:xfrm>
              <a:off x="185003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000" name="pl1000"/>
            <p:cNvSpPr/>
            <p:nvPr/>
          </p:nvSpPr>
          <p:spPr>
            <a:xfrm>
              <a:off x="185003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001" name="pl1001"/>
            <p:cNvSpPr/>
            <p:nvPr/>
          </p:nvSpPr>
          <p:spPr>
            <a:xfrm>
              <a:off x="185003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002" name="pl1002"/>
            <p:cNvSpPr/>
            <p:nvPr/>
          </p:nvSpPr>
          <p:spPr>
            <a:xfrm>
              <a:off x="185003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003" name="pl1003"/>
            <p:cNvSpPr/>
            <p:nvPr/>
          </p:nvSpPr>
          <p:spPr>
            <a:xfrm>
              <a:off x="185003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004" name="pl1004"/>
            <p:cNvSpPr/>
            <p:nvPr/>
          </p:nvSpPr>
          <p:spPr>
            <a:xfrm>
              <a:off x="1850039" y="247926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005" name="pl1005"/>
            <p:cNvSpPr/>
            <p:nvPr/>
          </p:nvSpPr>
          <p:spPr>
            <a:xfrm>
              <a:off x="1850039" y="244986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006" name="pl1006"/>
            <p:cNvSpPr/>
            <p:nvPr/>
          </p:nvSpPr>
          <p:spPr>
            <a:xfrm>
              <a:off x="1850039" y="2452534"/>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007" name="pl1007"/>
            <p:cNvSpPr/>
            <p:nvPr/>
          </p:nvSpPr>
          <p:spPr>
            <a:xfrm>
              <a:off x="1850039" y="2460554"/>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008" name="pl1008"/>
            <p:cNvSpPr/>
            <p:nvPr/>
          </p:nvSpPr>
          <p:spPr>
            <a:xfrm>
              <a:off x="1850039" y="2476595"/>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009" name="pl1009"/>
            <p:cNvSpPr/>
            <p:nvPr/>
          </p:nvSpPr>
          <p:spPr>
            <a:xfrm>
              <a:off x="1850039" y="2415106"/>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010" name="pl1010"/>
            <p:cNvSpPr/>
            <p:nvPr/>
          </p:nvSpPr>
          <p:spPr>
            <a:xfrm>
              <a:off x="1850039" y="247659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11" name="pl1011"/>
            <p:cNvSpPr/>
            <p:nvPr/>
          </p:nvSpPr>
          <p:spPr>
            <a:xfrm>
              <a:off x="1850039" y="246857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012" name="pl1012"/>
            <p:cNvSpPr/>
            <p:nvPr/>
          </p:nvSpPr>
          <p:spPr>
            <a:xfrm>
              <a:off x="1850039" y="2476595"/>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013" name="pl1013"/>
            <p:cNvSpPr/>
            <p:nvPr/>
          </p:nvSpPr>
          <p:spPr>
            <a:xfrm>
              <a:off x="1850039" y="243649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014" name="pl1014"/>
            <p:cNvSpPr/>
            <p:nvPr/>
          </p:nvSpPr>
          <p:spPr>
            <a:xfrm>
              <a:off x="1850039" y="246322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015" name="pl1015"/>
            <p:cNvSpPr/>
            <p:nvPr/>
          </p:nvSpPr>
          <p:spPr>
            <a:xfrm>
              <a:off x="1850039" y="2439167"/>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016" name="pl1016"/>
            <p:cNvSpPr/>
            <p:nvPr/>
          </p:nvSpPr>
          <p:spPr>
            <a:xfrm>
              <a:off x="1850039" y="2391045"/>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017" name="pl1017"/>
            <p:cNvSpPr/>
            <p:nvPr/>
          </p:nvSpPr>
          <p:spPr>
            <a:xfrm>
              <a:off x="1850039" y="226272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018" name="pl1018"/>
            <p:cNvSpPr/>
            <p:nvPr/>
          </p:nvSpPr>
          <p:spPr>
            <a:xfrm>
              <a:off x="18500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19" name="pl1019"/>
            <p:cNvSpPr/>
            <p:nvPr/>
          </p:nvSpPr>
          <p:spPr>
            <a:xfrm>
              <a:off x="1850039" y="244451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020" name="pl1020"/>
            <p:cNvSpPr/>
            <p:nvPr/>
          </p:nvSpPr>
          <p:spPr>
            <a:xfrm>
              <a:off x="18500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21" name="pl1021"/>
            <p:cNvSpPr/>
            <p:nvPr/>
          </p:nvSpPr>
          <p:spPr>
            <a:xfrm>
              <a:off x="1850039" y="239371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022" name="pl1022"/>
            <p:cNvSpPr/>
            <p:nvPr/>
          </p:nvSpPr>
          <p:spPr>
            <a:xfrm>
              <a:off x="1850039" y="238837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023" name="pl1023"/>
            <p:cNvSpPr/>
            <p:nvPr/>
          </p:nvSpPr>
          <p:spPr>
            <a:xfrm>
              <a:off x="1850039" y="242580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024" name="pl1024"/>
            <p:cNvSpPr/>
            <p:nvPr/>
          </p:nvSpPr>
          <p:spPr>
            <a:xfrm>
              <a:off x="1850039" y="244451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025" name="pl1025"/>
            <p:cNvSpPr/>
            <p:nvPr/>
          </p:nvSpPr>
          <p:spPr>
            <a:xfrm>
              <a:off x="1850039" y="244451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026" name="pl1026"/>
            <p:cNvSpPr/>
            <p:nvPr/>
          </p:nvSpPr>
          <p:spPr>
            <a:xfrm>
              <a:off x="1850039" y="2457881"/>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027" name="pl1027"/>
            <p:cNvSpPr/>
            <p:nvPr/>
          </p:nvSpPr>
          <p:spPr>
            <a:xfrm>
              <a:off x="1850039" y="2372331"/>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028" name="pl1028"/>
            <p:cNvSpPr/>
            <p:nvPr/>
          </p:nvSpPr>
          <p:spPr>
            <a:xfrm>
              <a:off x="1850039" y="242045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029" name="pl1029"/>
            <p:cNvSpPr/>
            <p:nvPr/>
          </p:nvSpPr>
          <p:spPr>
            <a:xfrm>
              <a:off x="1850039" y="2465901"/>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030" name="pl1030"/>
            <p:cNvSpPr/>
            <p:nvPr/>
          </p:nvSpPr>
          <p:spPr>
            <a:xfrm>
              <a:off x="1850039" y="247392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031" name="pl1031"/>
            <p:cNvSpPr/>
            <p:nvPr/>
          </p:nvSpPr>
          <p:spPr>
            <a:xfrm>
              <a:off x="1850039" y="2404412"/>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032" name="pl1032"/>
            <p:cNvSpPr/>
            <p:nvPr/>
          </p:nvSpPr>
          <p:spPr>
            <a:xfrm>
              <a:off x="1850039" y="247124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33" name="pl1033"/>
            <p:cNvSpPr/>
            <p:nvPr/>
          </p:nvSpPr>
          <p:spPr>
            <a:xfrm>
              <a:off x="18500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34" name="pl1034"/>
            <p:cNvSpPr/>
            <p:nvPr/>
          </p:nvSpPr>
          <p:spPr>
            <a:xfrm>
              <a:off x="1850039" y="246857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035" name="pl1035"/>
            <p:cNvSpPr/>
            <p:nvPr/>
          </p:nvSpPr>
          <p:spPr>
            <a:xfrm>
              <a:off x="1850039" y="246857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036" name="pl1036"/>
            <p:cNvSpPr/>
            <p:nvPr/>
          </p:nvSpPr>
          <p:spPr>
            <a:xfrm>
              <a:off x="1850039" y="247392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037" name="pl1037"/>
            <p:cNvSpPr/>
            <p:nvPr/>
          </p:nvSpPr>
          <p:spPr>
            <a:xfrm>
              <a:off x="1850039" y="244986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038" name="pl1038"/>
            <p:cNvSpPr/>
            <p:nvPr/>
          </p:nvSpPr>
          <p:spPr>
            <a:xfrm>
              <a:off x="1850039" y="239906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039" name="pl1039"/>
            <p:cNvSpPr/>
            <p:nvPr/>
          </p:nvSpPr>
          <p:spPr>
            <a:xfrm>
              <a:off x="1850039" y="2447187"/>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040" name="pl1040"/>
            <p:cNvSpPr/>
            <p:nvPr/>
          </p:nvSpPr>
          <p:spPr>
            <a:xfrm>
              <a:off x="185003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041" name="pl1041"/>
            <p:cNvSpPr/>
            <p:nvPr/>
          </p:nvSpPr>
          <p:spPr>
            <a:xfrm>
              <a:off x="185003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40651" cap="flat">
              <a:solidFill>
                <a:srgbClr val="000000">
                  <a:alpha val="100000"/>
                </a:srgbClr>
              </a:solidFill>
              <a:prstDash val="solid"/>
              <a:round/>
            </a:ln>
          </p:spPr>
          <p:txBody>
            <a:bodyPr/>
            <a:lstStyle/>
            <a:p/>
          </p:txBody>
        </p:sp>
        <p:sp>
          <p:nvSpPr>
            <p:cNvPr id="1042" name="pl1042"/>
            <p:cNvSpPr/>
            <p:nvPr/>
          </p:nvSpPr>
          <p:spPr>
            <a:xfrm>
              <a:off x="185003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56B300">
                  <a:alpha val="100000"/>
                </a:srgbClr>
              </a:solidFill>
              <a:prstDash val="solid"/>
              <a:round/>
            </a:ln>
          </p:spPr>
          <p:txBody>
            <a:bodyPr/>
            <a:lstStyle/>
            <a:p/>
          </p:txBody>
        </p:sp>
        <p:sp>
          <p:nvSpPr>
            <p:cNvPr id="1043" name="pl1043"/>
            <p:cNvSpPr/>
            <p:nvPr/>
          </p:nvSpPr>
          <p:spPr>
            <a:xfrm>
              <a:off x="1805550" y="247926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044" name="tx1044"/>
            <p:cNvSpPr/>
            <p:nvPr/>
          </p:nvSpPr>
          <p:spPr>
            <a:xfrm>
              <a:off x="1819894" y="230561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045" name="tx1045"/>
            <p:cNvSpPr/>
            <p:nvPr/>
          </p:nvSpPr>
          <p:spPr>
            <a:xfrm>
              <a:off x="1997851" y="23146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46" name="tx1046"/>
            <p:cNvSpPr/>
            <p:nvPr/>
          </p:nvSpPr>
          <p:spPr>
            <a:xfrm>
              <a:off x="2145662" y="227856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1047" name="tx1047"/>
            <p:cNvSpPr/>
            <p:nvPr/>
          </p:nvSpPr>
          <p:spPr>
            <a:xfrm>
              <a:off x="2353764" y="23146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48" name="tx1048"/>
            <p:cNvSpPr/>
            <p:nvPr/>
          </p:nvSpPr>
          <p:spPr>
            <a:xfrm>
              <a:off x="2501575" y="227054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1049" name="tx1049"/>
            <p:cNvSpPr/>
            <p:nvPr/>
          </p:nvSpPr>
          <p:spPr>
            <a:xfrm>
              <a:off x="2691627" y="2322638"/>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50" name="rc1050"/>
            <p:cNvSpPr/>
            <p:nvPr/>
          </p:nvSpPr>
          <p:spPr>
            <a:xfrm>
              <a:off x="1805550" y="2831224"/>
              <a:ext cx="978760" cy="367596"/>
            </a:xfrm>
            <a:prstGeom prst="rect">
              <a:avLst/>
            </a:prstGeom>
            <a:solidFill>
              <a:srgbClr val="EBEBEB">
                <a:alpha val="100000"/>
              </a:srgbClr>
            </a:solidFill>
          </p:spPr>
          <p:txBody>
            <a:bodyPr/>
            <a:lstStyle/>
            <a:p/>
          </p:txBody>
        </p:sp>
        <p:sp>
          <p:nvSpPr>
            <p:cNvPr id="1051" name="pl1051"/>
            <p:cNvSpPr/>
            <p:nvPr/>
          </p:nvSpPr>
          <p:spPr>
            <a:xfrm>
              <a:off x="1805550" y="31647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2" name="pl1052"/>
            <p:cNvSpPr/>
            <p:nvPr/>
          </p:nvSpPr>
          <p:spPr>
            <a:xfrm>
              <a:off x="1805550" y="309789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3" name="pl1053"/>
            <p:cNvSpPr/>
            <p:nvPr/>
          </p:nvSpPr>
          <p:spPr>
            <a:xfrm>
              <a:off x="1805550" y="30310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4" name="pl1054"/>
            <p:cNvSpPr/>
            <p:nvPr/>
          </p:nvSpPr>
          <p:spPr>
            <a:xfrm>
              <a:off x="1805550" y="29642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5" name="pl1055"/>
            <p:cNvSpPr/>
            <p:nvPr/>
          </p:nvSpPr>
          <p:spPr>
            <a:xfrm>
              <a:off x="1805550" y="28973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56" name="pl1056"/>
            <p:cNvSpPr/>
            <p:nvPr/>
          </p:nvSpPr>
          <p:spPr>
            <a:xfrm>
              <a:off x="193901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57" name="pl1057"/>
            <p:cNvSpPr/>
            <p:nvPr/>
          </p:nvSpPr>
          <p:spPr>
            <a:xfrm>
              <a:off x="211697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58" name="pl1058"/>
            <p:cNvSpPr/>
            <p:nvPr/>
          </p:nvSpPr>
          <p:spPr>
            <a:xfrm>
              <a:off x="229493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59" name="pl1059"/>
            <p:cNvSpPr/>
            <p:nvPr/>
          </p:nvSpPr>
          <p:spPr>
            <a:xfrm>
              <a:off x="24728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60" name="pl1060"/>
            <p:cNvSpPr/>
            <p:nvPr/>
          </p:nvSpPr>
          <p:spPr>
            <a:xfrm>
              <a:off x="2650843"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61" name="pl1061"/>
            <p:cNvSpPr/>
            <p:nvPr/>
          </p:nvSpPr>
          <p:spPr>
            <a:xfrm>
              <a:off x="1805550" y="31981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2" name="pl1062"/>
            <p:cNvSpPr/>
            <p:nvPr/>
          </p:nvSpPr>
          <p:spPr>
            <a:xfrm>
              <a:off x="1805550" y="31313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3" name="pl1063"/>
            <p:cNvSpPr/>
            <p:nvPr/>
          </p:nvSpPr>
          <p:spPr>
            <a:xfrm>
              <a:off x="1805550" y="306448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4" name="pl1064"/>
            <p:cNvSpPr/>
            <p:nvPr/>
          </p:nvSpPr>
          <p:spPr>
            <a:xfrm>
              <a:off x="1805550" y="29976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5" name="pl1065"/>
            <p:cNvSpPr/>
            <p:nvPr/>
          </p:nvSpPr>
          <p:spPr>
            <a:xfrm>
              <a:off x="1805550" y="29308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6" name="pl1066"/>
            <p:cNvSpPr/>
            <p:nvPr/>
          </p:nvSpPr>
          <p:spPr>
            <a:xfrm>
              <a:off x="1805550" y="286397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7" name="pl1067"/>
            <p:cNvSpPr/>
            <p:nvPr/>
          </p:nvSpPr>
          <p:spPr>
            <a:xfrm>
              <a:off x="185003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202799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22059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238390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71" name="pl1071"/>
            <p:cNvSpPr/>
            <p:nvPr/>
          </p:nvSpPr>
          <p:spPr>
            <a:xfrm>
              <a:off x="256186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72" name="pl1072"/>
            <p:cNvSpPr/>
            <p:nvPr/>
          </p:nvSpPr>
          <p:spPr>
            <a:xfrm>
              <a:off x="27398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73" name="pl1073"/>
            <p:cNvSpPr/>
            <p:nvPr/>
          </p:nvSpPr>
          <p:spPr>
            <a:xfrm>
              <a:off x="185003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074" name="pl1074"/>
            <p:cNvSpPr/>
            <p:nvPr/>
          </p:nvSpPr>
          <p:spPr>
            <a:xfrm>
              <a:off x="185003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40651" cap="flat">
              <a:solidFill>
                <a:srgbClr val="BEBEBE">
                  <a:alpha val="69803"/>
                </a:srgbClr>
              </a:solidFill>
              <a:prstDash val="solid"/>
              <a:round/>
            </a:ln>
          </p:spPr>
          <p:txBody>
            <a:bodyPr/>
            <a:lstStyle/>
            <a:p/>
          </p:txBody>
        </p:sp>
        <p:sp>
          <p:nvSpPr>
            <p:cNvPr id="1075" name="pl1075"/>
            <p:cNvSpPr/>
            <p:nvPr/>
          </p:nvSpPr>
          <p:spPr>
            <a:xfrm>
              <a:off x="1850039" y="3091215"/>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076" name="pl1076"/>
            <p:cNvSpPr/>
            <p:nvPr/>
          </p:nvSpPr>
          <p:spPr>
            <a:xfrm>
              <a:off x="1850039" y="3085868"/>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077" name="pl1077"/>
            <p:cNvSpPr/>
            <p:nvPr/>
          </p:nvSpPr>
          <p:spPr>
            <a:xfrm>
              <a:off x="1850039" y="3115276"/>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078" name="pl1078"/>
            <p:cNvSpPr/>
            <p:nvPr/>
          </p:nvSpPr>
          <p:spPr>
            <a:xfrm>
              <a:off x="185003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079" name="pl1079"/>
            <p:cNvSpPr/>
            <p:nvPr/>
          </p:nvSpPr>
          <p:spPr>
            <a:xfrm>
              <a:off x="1850039" y="3101909"/>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080" name="pl1080"/>
            <p:cNvSpPr/>
            <p:nvPr/>
          </p:nvSpPr>
          <p:spPr>
            <a:xfrm>
              <a:off x="1850039" y="3037747"/>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081" name="pl1081"/>
            <p:cNvSpPr/>
            <p:nvPr/>
          </p:nvSpPr>
          <p:spPr>
            <a:xfrm>
              <a:off x="1850039" y="3101909"/>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082" name="pl1082"/>
            <p:cNvSpPr/>
            <p:nvPr/>
          </p:nvSpPr>
          <p:spPr>
            <a:xfrm>
              <a:off x="1850039" y="3104582"/>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083" name="pl1083"/>
            <p:cNvSpPr/>
            <p:nvPr/>
          </p:nvSpPr>
          <p:spPr>
            <a:xfrm>
              <a:off x="1850039" y="3131317"/>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084" name="pl1084"/>
            <p:cNvSpPr/>
            <p:nvPr/>
          </p:nvSpPr>
          <p:spPr>
            <a:xfrm>
              <a:off x="185003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085" name="pl1085"/>
            <p:cNvSpPr/>
            <p:nvPr/>
          </p:nvSpPr>
          <p:spPr>
            <a:xfrm>
              <a:off x="1850039" y="3120623"/>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086" name="pl1086"/>
            <p:cNvSpPr/>
            <p:nvPr/>
          </p:nvSpPr>
          <p:spPr>
            <a:xfrm>
              <a:off x="1850039" y="3043093"/>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087" name="pl1087"/>
            <p:cNvSpPr/>
            <p:nvPr/>
          </p:nvSpPr>
          <p:spPr>
            <a:xfrm>
              <a:off x="1850039" y="3109929"/>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088" name="pl1088"/>
            <p:cNvSpPr/>
            <p:nvPr/>
          </p:nvSpPr>
          <p:spPr>
            <a:xfrm>
              <a:off x="1850039" y="3091215"/>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089" name="pl1089"/>
            <p:cNvSpPr/>
            <p:nvPr/>
          </p:nvSpPr>
          <p:spPr>
            <a:xfrm>
              <a:off x="1850039" y="3101909"/>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090" name="pl1090"/>
            <p:cNvSpPr/>
            <p:nvPr/>
          </p:nvSpPr>
          <p:spPr>
            <a:xfrm>
              <a:off x="1850039" y="3085868"/>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091" name="pl1091"/>
            <p:cNvSpPr/>
            <p:nvPr/>
          </p:nvSpPr>
          <p:spPr>
            <a:xfrm>
              <a:off x="1850039" y="3125970"/>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092" name="pl1092"/>
            <p:cNvSpPr/>
            <p:nvPr/>
          </p:nvSpPr>
          <p:spPr>
            <a:xfrm>
              <a:off x="1850039" y="3085868"/>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093" name="pl1093"/>
            <p:cNvSpPr/>
            <p:nvPr/>
          </p:nvSpPr>
          <p:spPr>
            <a:xfrm>
              <a:off x="1850039" y="3035073"/>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094" name="pl1094"/>
            <p:cNvSpPr/>
            <p:nvPr/>
          </p:nvSpPr>
          <p:spPr>
            <a:xfrm>
              <a:off x="1850039" y="3088542"/>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095" name="pl1095"/>
            <p:cNvSpPr/>
            <p:nvPr/>
          </p:nvSpPr>
          <p:spPr>
            <a:xfrm>
              <a:off x="1850039" y="3123296"/>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096" name="pl1096"/>
            <p:cNvSpPr/>
            <p:nvPr/>
          </p:nvSpPr>
          <p:spPr>
            <a:xfrm>
              <a:off x="1850039" y="3067154"/>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097" name="pl1097"/>
            <p:cNvSpPr/>
            <p:nvPr/>
          </p:nvSpPr>
          <p:spPr>
            <a:xfrm>
              <a:off x="1850039" y="3085868"/>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098" name="pl1098"/>
            <p:cNvSpPr/>
            <p:nvPr/>
          </p:nvSpPr>
          <p:spPr>
            <a:xfrm>
              <a:off x="1850039" y="3104582"/>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099" name="pl1099"/>
            <p:cNvSpPr/>
            <p:nvPr/>
          </p:nvSpPr>
          <p:spPr>
            <a:xfrm>
              <a:off x="1850039" y="3131317"/>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100" name="pl1100"/>
            <p:cNvSpPr/>
            <p:nvPr/>
          </p:nvSpPr>
          <p:spPr>
            <a:xfrm>
              <a:off x="185003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101" name="pl1101"/>
            <p:cNvSpPr/>
            <p:nvPr/>
          </p:nvSpPr>
          <p:spPr>
            <a:xfrm>
              <a:off x="185003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102" name="pl1102"/>
            <p:cNvSpPr/>
            <p:nvPr/>
          </p:nvSpPr>
          <p:spPr>
            <a:xfrm>
              <a:off x="185003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103" name="pl1103"/>
            <p:cNvSpPr/>
            <p:nvPr/>
          </p:nvSpPr>
          <p:spPr>
            <a:xfrm>
              <a:off x="185003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104" name="pl1104"/>
            <p:cNvSpPr/>
            <p:nvPr/>
          </p:nvSpPr>
          <p:spPr>
            <a:xfrm>
              <a:off x="185003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105" name="pl1105"/>
            <p:cNvSpPr/>
            <p:nvPr/>
          </p:nvSpPr>
          <p:spPr>
            <a:xfrm>
              <a:off x="1850039" y="312864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06" name="pl1106"/>
            <p:cNvSpPr/>
            <p:nvPr/>
          </p:nvSpPr>
          <p:spPr>
            <a:xfrm>
              <a:off x="185003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107" name="pl1107"/>
            <p:cNvSpPr/>
            <p:nvPr/>
          </p:nvSpPr>
          <p:spPr>
            <a:xfrm>
              <a:off x="1850039" y="3128643"/>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108" name="pl1108"/>
            <p:cNvSpPr/>
            <p:nvPr/>
          </p:nvSpPr>
          <p:spPr>
            <a:xfrm>
              <a:off x="1850039" y="3088542"/>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109" name="pl1109"/>
            <p:cNvSpPr/>
            <p:nvPr/>
          </p:nvSpPr>
          <p:spPr>
            <a:xfrm>
              <a:off x="1850039" y="3115276"/>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110" name="pl1110"/>
            <p:cNvSpPr/>
            <p:nvPr/>
          </p:nvSpPr>
          <p:spPr>
            <a:xfrm>
              <a:off x="1850039" y="3091215"/>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111" name="pl1111"/>
            <p:cNvSpPr/>
            <p:nvPr/>
          </p:nvSpPr>
          <p:spPr>
            <a:xfrm>
              <a:off x="1850039" y="3043093"/>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112" name="pl1112"/>
            <p:cNvSpPr/>
            <p:nvPr/>
          </p:nvSpPr>
          <p:spPr>
            <a:xfrm>
              <a:off x="1850039" y="2914769"/>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113" name="pl1113"/>
            <p:cNvSpPr/>
            <p:nvPr/>
          </p:nvSpPr>
          <p:spPr>
            <a:xfrm>
              <a:off x="18500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14" name="pl1114"/>
            <p:cNvSpPr/>
            <p:nvPr/>
          </p:nvSpPr>
          <p:spPr>
            <a:xfrm>
              <a:off x="1850039" y="3096562"/>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115" name="pl1115"/>
            <p:cNvSpPr/>
            <p:nvPr/>
          </p:nvSpPr>
          <p:spPr>
            <a:xfrm>
              <a:off x="18500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16" name="pl1116"/>
            <p:cNvSpPr/>
            <p:nvPr/>
          </p:nvSpPr>
          <p:spPr>
            <a:xfrm>
              <a:off x="1850039" y="3045767"/>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117" name="pl1117"/>
            <p:cNvSpPr/>
            <p:nvPr/>
          </p:nvSpPr>
          <p:spPr>
            <a:xfrm>
              <a:off x="1850039" y="3040420"/>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118" name="pl1118"/>
            <p:cNvSpPr/>
            <p:nvPr/>
          </p:nvSpPr>
          <p:spPr>
            <a:xfrm>
              <a:off x="1850039" y="3077848"/>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119" name="pl1119"/>
            <p:cNvSpPr/>
            <p:nvPr/>
          </p:nvSpPr>
          <p:spPr>
            <a:xfrm>
              <a:off x="1850039" y="3096562"/>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120" name="pl1120"/>
            <p:cNvSpPr/>
            <p:nvPr/>
          </p:nvSpPr>
          <p:spPr>
            <a:xfrm>
              <a:off x="1850039" y="3096562"/>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121" name="pl1121"/>
            <p:cNvSpPr/>
            <p:nvPr/>
          </p:nvSpPr>
          <p:spPr>
            <a:xfrm>
              <a:off x="1850039" y="3109929"/>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122" name="pl1122"/>
            <p:cNvSpPr/>
            <p:nvPr/>
          </p:nvSpPr>
          <p:spPr>
            <a:xfrm>
              <a:off x="1850039" y="3024379"/>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123" name="pl1123"/>
            <p:cNvSpPr/>
            <p:nvPr/>
          </p:nvSpPr>
          <p:spPr>
            <a:xfrm>
              <a:off x="1850039" y="3072501"/>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124" name="pl1124"/>
            <p:cNvSpPr/>
            <p:nvPr/>
          </p:nvSpPr>
          <p:spPr>
            <a:xfrm>
              <a:off x="1850039" y="3117949"/>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125" name="pl1125"/>
            <p:cNvSpPr/>
            <p:nvPr/>
          </p:nvSpPr>
          <p:spPr>
            <a:xfrm>
              <a:off x="1850039" y="3125970"/>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126" name="pl1126"/>
            <p:cNvSpPr/>
            <p:nvPr/>
          </p:nvSpPr>
          <p:spPr>
            <a:xfrm>
              <a:off x="1850039" y="3056461"/>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127" name="pl1127"/>
            <p:cNvSpPr/>
            <p:nvPr/>
          </p:nvSpPr>
          <p:spPr>
            <a:xfrm>
              <a:off x="1850039" y="312329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28" name="pl1128"/>
            <p:cNvSpPr/>
            <p:nvPr/>
          </p:nvSpPr>
          <p:spPr>
            <a:xfrm>
              <a:off x="18500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29" name="pl1129"/>
            <p:cNvSpPr/>
            <p:nvPr/>
          </p:nvSpPr>
          <p:spPr>
            <a:xfrm>
              <a:off x="1850039" y="3120623"/>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130" name="pl1130"/>
            <p:cNvSpPr/>
            <p:nvPr/>
          </p:nvSpPr>
          <p:spPr>
            <a:xfrm>
              <a:off x="1850039" y="3120623"/>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131" name="pl1131"/>
            <p:cNvSpPr/>
            <p:nvPr/>
          </p:nvSpPr>
          <p:spPr>
            <a:xfrm>
              <a:off x="1850039" y="3125970"/>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132" name="pl1132"/>
            <p:cNvSpPr/>
            <p:nvPr/>
          </p:nvSpPr>
          <p:spPr>
            <a:xfrm>
              <a:off x="1850039" y="3101909"/>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133" name="pl1133"/>
            <p:cNvSpPr/>
            <p:nvPr/>
          </p:nvSpPr>
          <p:spPr>
            <a:xfrm>
              <a:off x="1850039" y="3051114"/>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134" name="pl1134"/>
            <p:cNvSpPr/>
            <p:nvPr/>
          </p:nvSpPr>
          <p:spPr>
            <a:xfrm>
              <a:off x="1850039" y="3099235"/>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135" name="pl1135"/>
            <p:cNvSpPr/>
            <p:nvPr/>
          </p:nvSpPr>
          <p:spPr>
            <a:xfrm>
              <a:off x="185003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136" name="pl1136"/>
            <p:cNvSpPr/>
            <p:nvPr/>
          </p:nvSpPr>
          <p:spPr>
            <a:xfrm>
              <a:off x="185003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40651" cap="flat">
              <a:solidFill>
                <a:srgbClr val="000000">
                  <a:alpha val="100000"/>
                </a:srgbClr>
              </a:solidFill>
              <a:prstDash val="solid"/>
              <a:round/>
            </a:ln>
          </p:spPr>
          <p:txBody>
            <a:bodyPr/>
            <a:lstStyle/>
            <a:p/>
          </p:txBody>
        </p:sp>
        <p:sp>
          <p:nvSpPr>
            <p:cNvPr id="1137" name="pl1137"/>
            <p:cNvSpPr/>
            <p:nvPr/>
          </p:nvSpPr>
          <p:spPr>
            <a:xfrm>
              <a:off x="185003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00C08B">
                  <a:alpha val="100000"/>
                </a:srgbClr>
              </a:solidFill>
              <a:prstDash val="solid"/>
              <a:round/>
            </a:ln>
          </p:spPr>
          <p:txBody>
            <a:bodyPr/>
            <a:lstStyle/>
            <a:p/>
          </p:txBody>
        </p:sp>
        <p:sp>
          <p:nvSpPr>
            <p:cNvPr id="1138" name="pl1138"/>
            <p:cNvSpPr/>
            <p:nvPr/>
          </p:nvSpPr>
          <p:spPr>
            <a:xfrm>
              <a:off x="1805550" y="313131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139" name="tx1139"/>
            <p:cNvSpPr/>
            <p:nvPr/>
          </p:nvSpPr>
          <p:spPr>
            <a:xfrm>
              <a:off x="1789749" y="293863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40" name="tx1140"/>
            <p:cNvSpPr/>
            <p:nvPr/>
          </p:nvSpPr>
          <p:spPr>
            <a:xfrm>
              <a:off x="1997851" y="294533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141" name="tx1141"/>
            <p:cNvSpPr/>
            <p:nvPr/>
          </p:nvSpPr>
          <p:spPr>
            <a:xfrm>
              <a:off x="2157757" y="2974686"/>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142" name="tx1142"/>
            <p:cNvSpPr/>
            <p:nvPr/>
          </p:nvSpPr>
          <p:spPr>
            <a:xfrm>
              <a:off x="2353764" y="295067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143" name="tx1143"/>
            <p:cNvSpPr/>
            <p:nvPr/>
          </p:nvSpPr>
          <p:spPr>
            <a:xfrm>
              <a:off x="2531720" y="296269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144" name="tx1144"/>
            <p:cNvSpPr/>
            <p:nvPr/>
          </p:nvSpPr>
          <p:spPr>
            <a:xfrm>
              <a:off x="2709677"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45" name="rc1145"/>
            <p:cNvSpPr/>
            <p:nvPr/>
          </p:nvSpPr>
          <p:spPr>
            <a:xfrm>
              <a:off x="1805550" y="3483272"/>
              <a:ext cx="978760" cy="367596"/>
            </a:xfrm>
            <a:prstGeom prst="rect">
              <a:avLst/>
            </a:prstGeom>
            <a:solidFill>
              <a:srgbClr val="EBEBEB">
                <a:alpha val="100000"/>
              </a:srgbClr>
            </a:solidFill>
          </p:spPr>
          <p:txBody>
            <a:bodyPr/>
            <a:lstStyle/>
            <a:p/>
          </p:txBody>
        </p:sp>
        <p:sp>
          <p:nvSpPr>
            <p:cNvPr id="1146" name="pl1146"/>
            <p:cNvSpPr/>
            <p:nvPr/>
          </p:nvSpPr>
          <p:spPr>
            <a:xfrm>
              <a:off x="1805550" y="38167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47" name="pl1147"/>
            <p:cNvSpPr/>
            <p:nvPr/>
          </p:nvSpPr>
          <p:spPr>
            <a:xfrm>
              <a:off x="1805550" y="37499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48" name="pl1148"/>
            <p:cNvSpPr/>
            <p:nvPr/>
          </p:nvSpPr>
          <p:spPr>
            <a:xfrm>
              <a:off x="1805550" y="368311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49" name="pl1149"/>
            <p:cNvSpPr/>
            <p:nvPr/>
          </p:nvSpPr>
          <p:spPr>
            <a:xfrm>
              <a:off x="1805550" y="36162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50" name="pl1150"/>
            <p:cNvSpPr/>
            <p:nvPr/>
          </p:nvSpPr>
          <p:spPr>
            <a:xfrm>
              <a:off x="1805550" y="354944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51" name="pl1151"/>
            <p:cNvSpPr/>
            <p:nvPr/>
          </p:nvSpPr>
          <p:spPr>
            <a:xfrm>
              <a:off x="193901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52" name="pl1152"/>
            <p:cNvSpPr/>
            <p:nvPr/>
          </p:nvSpPr>
          <p:spPr>
            <a:xfrm>
              <a:off x="211697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53" name="pl1153"/>
            <p:cNvSpPr/>
            <p:nvPr/>
          </p:nvSpPr>
          <p:spPr>
            <a:xfrm>
              <a:off x="229493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54" name="pl1154"/>
            <p:cNvSpPr/>
            <p:nvPr/>
          </p:nvSpPr>
          <p:spPr>
            <a:xfrm>
              <a:off x="24728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55" name="pl1155"/>
            <p:cNvSpPr/>
            <p:nvPr/>
          </p:nvSpPr>
          <p:spPr>
            <a:xfrm>
              <a:off x="2650843"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56" name="pl1156"/>
            <p:cNvSpPr/>
            <p:nvPr/>
          </p:nvSpPr>
          <p:spPr>
            <a:xfrm>
              <a:off x="1805550" y="38502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57" name="pl1157"/>
            <p:cNvSpPr/>
            <p:nvPr/>
          </p:nvSpPr>
          <p:spPr>
            <a:xfrm>
              <a:off x="1805550" y="37833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58" name="pl1158"/>
            <p:cNvSpPr/>
            <p:nvPr/>
          </p:nvSpPr>
          <p:spPr>
            <a:xfrm>
              <a:off x="1805550" y="37165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59" name="pl1159"/>
            <p:cNvSpPr/>
            <p:nvPr/>
          </p:nvSpPr>
          <p:spPr>
            <a:xfrm>
              <a:off x="1805550" y="36496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0" name="pl1160"/>
            <p:cNvSpPr/>
            <p:nvPr/>
          </p:nvSpPr>
          <p:spPr>
            <a:xfrm>
              <a:off x="1805550" y="3582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1" name="pl1161"/>
            <p:cNvSpPr/>
            <p:nvPr/>
          </p:nvSpPr>
          <p:spPr>
            <a:xfrm>
              <a:off x="1805550" y="35160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2" name="pl1162"/>
            <p:cNvSpPr/>
            <p:nvPr/>
          </p:nvSpPr>
          <p:spPr>
            <a:xfrm>
              <a:off x="185003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63" name="pl1163"/>
            <p:cNvSpPr/>
            <p:nvPr/>
          </p:nvSpPr>
          <p:spPr>
            <a:xfrm>
              <a:off x="202799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64" name="pl1164"/>
            <p:cNvSpPr/>
            <p:nvPr/>
          </p:nvSpPr>
          <p:spPr>
            <a:xfrm>
              <a:off x="22059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65" name="pl1165"/>
            <p:cNvSpPr/>
            <p:nvPr/>
          </p:nvSpPr>
          <p:spPr>
            <a:xfrm>
              <a:off x="238390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66" name="pl1166"/>
            <p:cNvSpPr/>
            <p:nvPr/>
          </p:nvSpPr>
          <p:spPr>
            <a:xfrm>
              <a:off x="256186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67" name="pl1167"/>
            <p:cNvSpPr/>
            <p:nvPr/>
          </p:nvSpPr>
          <p:spPr>
            <a:xfrm>
              <a:off x="27398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68" name="pl1168"/>
            <p:cNvSpPr/>
            <p:nvPr/>
          </p:nvSpPr>
          <p:spPr>
            <a:xfrm>
              <a:off x="185003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169" name="pl1169"/>
            <p:cNvSpPr/>
            <p:nvPr/>
          </p:nvSpPr>
          <p:spPr>
            <a:xfrm>
              <a:off x="185003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40651" cap="flat">
              <a:solidFill>
                <a:srgbClr val="BEBEBE">
                  <a:alpha val="69803"/>
                </a:srgbClr>
              </a:solidFill>
              <a:prstDash val="solid"/>
              <a:round/>
            </a:ln>
          </p:spPr>
          <p:txBody>
            <a:bodyPr/>
            <a:lstStyle/>
            <a:p/>
          </p:txBody>
        </p:sp>
        <p:sp>
          <p:nvSpPr>
            <p:cNvPr id="1170" name="pl1170"/>
            <p:cNvSpPr/>
            <p:nvPr/>
          </p:nvSpPr>
          <p:spPr>
            <a:xfrm>
              <a:off x="1850039" y="3743263"/>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171" name="pl1171"/>
            <p:cNvSpPr/>
            <p:nvPr/>
          </p:nvSpPr>
          <p:spPr>
            <a:xfrm>
              <a:off x="1850039" y="3737916"/>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172" name="pl1172"/>
            <p:cNvSpPr/>
            <p:nvPr/>
          </p:nvSpPr>
          <p:spPr>
            <a:xfrm>
              <a:off x="1850039" y="3767324"/>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173" name="pl1173"/>
            <p:cNvSpPr/>
            <p:nvPr/>
          </p:nvSpPr>
          <p:spPr>
            <a:xfrm>
              <a:off x="185003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174" name="pl1174"/>
            <p:cNvSpPr/>
            <p:nvPr/>
          </p:nvSpPr>
          <p:spPr>
            <a:xfrm>
              <a:off x="1850039" y="3753957"/>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175" name="pl1175"/>
            <p:cNvSpPr/>
            <p:nvPr/>
          </p:nvSpPr>
          <p:spPr>
            <a:xfrm>
              <a:off x="1850039" y="3689795"/>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176" name="pl1176"/>
            <p:cNvSpPr/>
            <p:nvPr/>
          </p:nvSpPr>
          <p:spPr>
            <a:xfrm>
              <a:off x="1850039" y="3753957"/>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177" name="pl1177"/>
            <p:cNvSpPr/>
            <p:nvPr/>
          </p:nvSpPr>
          <p:spPr>
            <a:xfrm>
              <a:off x="1850039" y="3756630"/>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178" name="pl1178"/>
            <p:cNvSpPr/>
            <p:nvPr/>
          </p:nvSpPr>
          <p:spPr>
            <a:xfrm>
              <a:off x="1850039" y="3783365"/>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179" name="pl1179"/>
            <p:cNvSpPr/>
            <p:nvPr/>
          </p:nvSpPr>
          <p:spPr>
            <a:xfrm>
              <a:off x="185003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180" name="pl1180"/>
            <p:cNvSpPr/>
            <p:nvPr/>
          </p:nvSpPr>
          <p:spPr>
            <a:xfrm>
              <a:off x="1850039" y="3772671"/>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181" name="pl1181"/>
            <p:cNvSpPr/>
            <p:nvPr/>
          </p:nvSpPr>
          <p:spPr>
            <a:xfrm>
              <a:off x="1850039" y="3695141"/>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182" name="pl1182"/>
            <p:cNvSpPr/>
            <p:nvPr/>
          </p:nvSpPr>
          <p:spPr>
            <a:xfrm>
              <a:off x="1850039" y="3761977"/>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183" name="pl1183"/>
            <p:cNvSpPr/>
            <p:nvPr/>
          </p:nvSpPr>
          <p:spPr>
            <a:xfrm>
              <a:off x="1850039" y="3743263"/>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184" name="pl1184"/>
            <p:cNvSpPr/>
            <p:nvPr/>
          </p:nvSpPr>
          <p:spPr>
            <a:xfrm>
              <a:off x="1850039" y="3753957"/>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185" name="pl1185"/>
            <p:cNvSpPr/>
            <p:nvPr/>
          </p:nvSpPr>
          <p:spPr>
            <a:xfrm>
              <a:off x="1850039" y="3737916"/>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186" name="pl1186"/>
            <p:cNvSpPr/>
            <p:nvPr/>
          </p:nvSpPr>
          <p:spPr>
            <a:xfrm>
              <a:off x="1850039" y="3778018"/>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187" name="pl1187"/>
            <p:cNvSpPr/>
            <p:nvPr/>
          </p:nvSpPr>
          <p:spPr>
            <a:xfrm>
              <a:off x="1850039" y="3737916"/>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188" name="pl1188"/>
            <p:cNvSpPr/>
            <p:nvPr/>
          </p:nvSpPr>
          <p:spPr>
            <a:xfrm>
              <a:off x="1850039" y="3687121"/>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189" name="pl1189"/>
            <p:cNvSpPr/>
            <p:nvPr/>
          </p:nvSpPr>
          <p:spPr>
            <a:xfrm>
              <a:off x="1850039" y="3740590"/>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190" name="pl1190"/>
            <p:cNvSpPr/>
            <p:nvPr/>
          </p:nvSpPr>
          <p:spPr>
            <a:xfrm>
              <a:off x="1850039" y="3775344"/>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191" name="pl1191"/>
            <p:cNvSpPr/>
            <p:nvPr/>
          </p:nvSpPr>
          <p:spPr>
            <a:xfrm>
              <a:off x="1850039" y="3719202"/>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192" name="pl1192"/>
            <p:cNvSpPr/>
            <p:nvPr/>
          </p:nvSpPr>
          <p:spPr>
            <a:xfrm>
              <a:off x="1850039" y="3737916"/>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193" name="pl1193"/>
            <p:cNvSpPr/>
            <p:nvPr/>
          </p:nvSpPr>
          <p:spPr>
            <a:xfrm>
              <a:off x="1850039" y="3756630"/>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194" name="pl1194"/>
            <p:cNvSpPr/>
            <p:nvPr/>
          </p:nvSpPr>
          <p:spPr>
            <a:xfrm>
              <a:off x="1850039" y="3783365"/>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195" name="pl1195"/>
            <p:cNvSpPr/>
            <p:nvPr/>
          </p:nvSpPr>
          <p:spPr>
            <a:xfrm>
              <a:off x="1850039" y="3753957"/>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196" name="pl1196"/>
            <p:cNvSpPr/>
            <p:nvPr/>
          </p:nvSpPr>
          <p:spPr>
            <a:xfrm>
              <a:off x="1850039" y="3756630"/>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197" name="pl1197"/>
            <p:cNvSpPr/>
            <p:nvPr/>
          </p:nvSpPr>
          <p:spPr>
            <a:xfrm>
              <a:off x="1850039" y="3764651"/>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198" name="pl1198"/>
            <p:cNvSpPr/>
            <p:nvPr/>
          </p:nvSpPr>
          <p:spPr>
            <a:xfrm>
              <a:off x="1850039" y="3780691"/>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199" name="pl1199"/>
            <p:cNvSpPr/>
            <p:nvPr/>
          </p:nvSpPr>
          <p:spPr>
            <a:xfrm>
              <a:off x="1850039" y="3719202"/>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200" name="pl1200"/>
            <p:cNvSpPr/>
            <p:nvPr/>
          </p:nvSpPr>
          <p:spPr>
            <a:xfrm>
              <a:off x="1850039" y="378069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01" name="pl1201"/>
            <p:cNvSpPr/>
            <p:nvPr/>
          </p:nvSpPr>
          <p:spPr>
            <a:xfrm>
              <a:off x="1850039" y="3772671"/>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202" name="pl1202"/>
            <p:cNvSpPr/>
            <p:nvPr/>
          </p:nvSpPr>
          <p:spPr>
            <a:xfrm>
              <a:off x="185003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203" name="pl1203"/>
            <p:cNvSpPr/>
            <p:nvPr/>
          </p:nvSpPr>
          <p:spPr>
            <a:xfrm>
              <a:off x="185003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204" name="pl1204"/>
            <p:cNvSpPr/>
            <p:nvPr/>
          </p:nvSpPr>
          <p:spPr>
            <a:xfrm>
              <a:off x="185003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205" name="pl1205"/>
            <p:cNvSpPr/>
            <p:nvPr/>
          </p:nvSpPr>
          <p:spPr>
            <a:xfrm>
              <a:off x="185003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206" name="pl1206"/>
            <p:cNvSpPr/>
            <p:nvPr/>
          </p:nvSpPr>
          <p:spPr>
            <a:xfrm>
              <a:off x="185003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207" name="pl1207"/>
            <p:cNvSpPr/>
            <p:nvPr/>
          </p:nvSpPr>
          <p:spPr>
            <a:xfrm>
              <a:off x="185003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208" name="pl1208"/>
            <p:cNvSpPr/>
            <p:nvPr/>
          </p:nvSpPr>
          <p:spPr>
            <a:xfrm>
              <a:off x="18500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09" name="pl1209"/>
            <p:cNvSpPr/>
            <p:nvPr/>
          </p:nvSpPr>
          <p:spPr>
            <a:xfrm>
              <a:off x="185003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210" name="pl1210"/>
            <p:cNvSpPr/>
            <p:nvPr/>
          </p:nvSpPr>
          <p:spPr>
            <a:xfrm>
              <a:off x="18500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11" name="pl1211"/>
            <p:cNvSpPr/>
            <p:nvPr/>
          </p:nvSpPr>
          <p:spPr>
            <a:xfrm>
              <a:off x="1850039" y="3697815"/>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212" name="pl1212"/>
            <p:cNvSpPr/>
            <p:nvPr/>
          </p:nvSpPr>
          <p:spPr>
            <a:xfrm>
              <a:off x="1850039" y="3692468"/>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213" name="pl1213"/>
            <p:cNvSpPr/>
            <p:nvPr/>
          </p:nvSpPr>
          <p:spPr>
            <a:xfrm>
              <a:off x="1850039" y="3729896"/>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214" name="pl1214"/>
            <p:cNvSpPr/>
            <p:nvPr/>
          </p:nvSpPr>
          <p:spPr>
            <a:xfrm>
              <a:off x="1850039" y="3748610"/>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215" name="pl1215"/>
            <p:cNvSpPr/>
            <p:nvPr/>
          </p:nvSpPr>
          <p:spPr>
            <a:xfrm>
              <a:off x="1850039" y="3748610"/>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216" name="pl1216"/>
            <p:cNvSpPr/>
            <p:nvPr/>
          </p:nvSpPr>
          <p:spPr>
            <a:xfrm>
              <a:off x="1850039" y="3761977"/>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217" name="pl1217"/>
            <p:cNvSpPr/>
            <p:nvPr/>
          </p:nvSpPr>
          <p:spPr>
            <a:xfrm>
              <a:off x="1850039" y="3676427"/>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218" name="pl1218"/>
            <p:cNvSpPr/>
            <p:nvPr/>
          </p:nvSpPr>
          <p:spPr>
            <a:xfrm>
              <a:off x="1850039" y="3724549"/>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219" name="pl1219"/>
            <p:cNvSpPr/>
            <p:nvPr/>
          </p:nvSpPr>
          <p:spPr>
            <a:xfrm>
              <a:off x="1850039" y="3769998"/>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220" name="pl1220"/>
            <p:cNvSpPr/>
            <p:nvPr/>
          </p:nvSpPr>
          <p:spPr>
            <a:xfrm>
              <a:off x="1850039" y="3778018"/>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221" name="pl1221"/>
            <p:cNvSpPr/>
            <p:nvPr/>
          </p:nvSpPr>
          <p:spPr>
            <a:xfrm>
              <a:off x="1850039" y="3708509"/>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222" name="pl1222"/>
            <p:cNvSpPr/>
            <p:nvPr/>
          </p:nvSpPr>
          <p:spPr>
            <a:xfrm>
              <a:off x="1850039" y="377534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23" name="pl1223"/>
            <p:cNvSpPr/>
            <p:nvPr/>
          </p:nvSpPr>
          <p:spPr>
            <a:xfrm>
              <a:off x="18500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24" name="pl1224"/>
            <p:cNvSpPr/>
            <p:nvPr/>
          </p:nvSpPr>
          <p:spPr>
            <a:xfrm>
              <a:off x="1850039" y="3772671"/>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225" name="pl1225"/>
            <p:cNvSpPr/>
            <p:nvPr/>
          </p:nvSpPr>
          <p:spPr>
            <a:xfrm>
              <a:off x="1850039" y="3772671"/>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226" name="pl1226"/>
            <p:cNvSpPr/>
            <p:nvPr/>
          </p:nvSpPr>
          <p:spPr>
            <a:xfrm>
              <a:off x="1850039" y="3778018"/>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227" name="pl1227"/>
            <p:cNvSpPr/>
            <p:nvPr/>
          </p:nvSpPr>
          <p:spPr>
            <a:xfrm>
              <a:off x="1850039" y="3753957"/>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228" name="pl1228"/>
            <p:cNvSpPr/>
            <p:nvPr/>
          </p:nvSpPr>
          <p:spPr>
            <a:xfrm>
              <a:off x="1850039" y="3703162"/>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229" name="pl1229"/>
            <p:cNvSpPr/>
            <p:nvPr/>
          </p:nvSpPr>
          <p:spPr>
            <a:xfrm>
              <a:off x="1850039" y="3751284"/>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230" name="pl1230"/>
            <p:cNvSpPr/>
            <p:nvPr/>
          </p:nvSpPr>
          <p:spPr>
            <a:xfrm>
              <a:off x="185003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231" name="pl1231"/>
            <p:cNvSpPr/>
            <p:nvPr/>
          </p:nvSpPr>
          <p:spPr>
            <a:xfrm>
              <a:off x="185003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40651" cap="flat">
              <a:solidFill>
                <a:srgbClr val="000000">
                  <a:alpha val="100000"/>
                </a:srgbClr>
              </a:solidFill>
              <a:prstDash val="solid"/>
              <a:round/>
            </a:ln>
          </p:spPr>
          <p:txBody>
            <a:bodyPr/>
            <a:lstStyle/>
            <a:p/>
          </p:txBody>
        </p:sp>
        <p:sp>
          <p:nvSpPr>
            <p:cNvPr id="1232" name="pl1232"/>
            <p:cNvSpPr/>
            <p:nvPr/>
          </p:nvSpPr>
          <p:spPr>
            <a:xfrm>
              <a:off x="185003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00BAE0">
                  <a:alpha val="100000"/>
                </a:srgbClr>
              </a:solidFill>
              <a:prstDash val="solid"/>
              <a:round/>
            </a:ln>
          </p:spPr>
          <p:txBody>
            <a:bodyPr/>
            <a:lstStyle/>
            <a:p/>
          </p:txBody>
        </p:sp>
        <p:sp>
          <p:nvSpPr>
            <p:cNvPr id="1233" name="pl1233"/>
            <p:cNvSpPr/>
            <p:nvPr/>
          </p:nvSpPr>
          <p:spPr>
            <a:xfrm>
              <a:off x="1805550" y="378336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234" name="tx1234"/>
            <p:cNvSpPr/>
            <p:nvPr/>
          </p:nvSpPr>
          <p:spPr>
            <a:xfrm>
              <a:off x="1789749" y="358266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1235" name="tx1235"/>
            <p:cNvSpPr/>
            <p:nvPr/>
          </p:nvSpPr>
          <p:spPr>
            <a:xfrm>
              <a:off x="1967706" y="359068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236" name="tx1236"/>
            <p:cNvSpPr/>
            <p:nvPr/>
          </p:nvSpPr>
          <p:spPr>
            <a:xfrm>
              <a:off x="2175807" y="35973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237" name="tx1237"/>
            <p:cNvSpPr/>
            <p:nvPr/>
          </p:nvSpPr>
          <p:spPr>
            <a:xfrm>
              <a:off x="2323619" y="358800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238" name="tx1238"/>
            <p:cNvSpPr/>
            <p:nvPr/>
          </p:nvSpPr>
          <p:spPr>
            <a:xfrm>
              <a:off x="2501575" y="35759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239" name="tx1239"/>
            <p:cNvSpPr/>
            <p:nvPr/>
          </p:nvSpPr>
          <p:spPr>
            <a:xfrm>
              <a:off x="2679532" y="359203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240" name="rc1240"/>
            <p:cNvSpPr/>
            <p:nvPr/>
          </p:nvSpPr>
          <p:spPr>
            <a:xfrm>
              <a:off x="1805550" y="4135320"/>
              <a:ext cx="978760" cy="367596"/>
            </a:xfrm>
            <a:prstGeom prst="rect">
              <a:avLst/>
            </a:prstGeom>
            <a:solidFill>
              <a:srgbClr val="EBEBEB">
                <a:alpha val="100000"/>
              </a:srgbClr>
            </a:solidFill>
          </p:spPr>
          <p:txBody>
            <a:bodyPr/>
            <a:lstStyle/>
            <a:p/>
          </p:txBody>
        </p:sp>
        <p:sp>
          <p:nvSpPr>
            <p:cNvPr id="1241" name="pl1241"/>
            <p:cNvSpPr/>
            <p:nvPr/>
          </p:nvSpPr>
          <p:spPr>
            <a:xfrm>
              <a:off x="1805550" y="44688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42" name="pl1242"/>
            <p:cNvSpPr/>
            <p:nvPr/>
          </p:nvSpPr>
          <p:spPr>
            <a:xfrm>
              <a:off x="1805550" y="44019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43" name="pl1243"/>
            <p:cNvSpPr/>
            <p:nvPr/>
          </p:nvSpPr>
          <p:spPr>
            <a:xfrm>
              <a:off x="1805550" y="43351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44" name="pl1244"/>
            <p:cNvSpPr/>
            <p:nvPr/>
          </p:nvSpPr>
          <p:spPr>
            <a:xfrm>
              <a:off x="1805550" y="42683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45" name="pl1245"/>
            <p:cNvSpPr/>
            <p:nvPr/>
          </p:nvSpPr>
          <p:spPr>
            <a:xfrm>
              <a:off x="1805550" y="420148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46" name="pl1246"/>
            <p:cNvSpPr/>
            <p:nvPr/>
          </p:nvSpPr>
          <p:spPr>
            <a:xfrm>
              <a:off x="193901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47" name="pl1247"/>
            <p:cNvSpPr/>
            <p:nvPr/>
          </p:nvSpPr>
          <p:spPr>
            <a:xfrm>
              <a:off x="211697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48" name="pl1248"/>
            <p:cNvSpPr/>
            <p:nvPr/>
          </p:nvSpPr>
          <p:spPr>
            <a:xfrm>
              <a:off x="229493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49" name="pl1249"/>
            <p:cNvSpPr/>
            <p:nvPr/>
          </p:nvSpPr>
          <p:spPr>
            <a:xfrm>
              <a:off x="24728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50" name="pl1250"/>
            <p:cNvSpPr/>
            <p:nvPr/>
          </p:nvSpPr>
          <p:spPr>
            <a:xfrm>
              <a:off x="2650843"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51" name="pl1251"/>
            <p:cNvSpPr/>
            <p:nvPr/>
          </p:nvSpPr>
          <p:spPr>
            <a:xfrm>
              <a:off x="1805550" y="45022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2" name="pl1252"/>
            <p:cNvSpPr/>
            <p:nvPr/>
          </p:nvSpPr>
          <p:spPr>
            <a:xfrm>
              <a:off x="1805550" y="44354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3" name="pl1253"/>
            <p:cNvSpPr/>
            <p:nvPr/>
          </p:nvSpPr>
          <p:spPr>
            <a:xfrm>
              <a:off x="1805550" y="43685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4" name="pl1254"/>
            <p:cNvSpPr/>
            <p:nvPr/>
          </p:nvSpPr>
          <p:spPr>
            <a:xfrm>
              <a:off x="1805550" y="430174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5" name="pl1255"/>
            <p:cNvSpPr/>
            <p:nvPr/>
          </p:nvSpPr>
          <p:spPr>
            <a:xfrm>
              <a:off x="1805550" y="42349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6" name="pl1256"/>
            <p:cNvSpPr/>
            <p:nvPr/>
          </p:nvSpPr>
          <p:spPr>
            <a:xfrm>
              <a:off x="1805550" y="41680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7" name="pl1257"/>
            <p:cNvSpPr/>
            <p:nvPr/>
          </p:nvSpPr>
          <p:spPr>
            <a:xfrm>
              <a:off x="185003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58" name="pl1258"/>
            <p:cNvSpPr/>
            <p:nvPr/>
          </p:nvSpPr>
          <p:spPr>
            <a:xfrm>
              <a:off x="202799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59" name="pl1259"/>
            <p:cNvSpPr/>
            <p:nvPr/>
          </p:nvSpPr>
          <p:spPr>
            <a:xfrm>
              <a:off x="22059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60" name="pl1260"/>
            <p:cNvSpPr/>
            <p:nvPr/>
          </p:nvSpPr>
          <p:spPr>
            <a:xfrm>
              <a:off x="238390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61" name="pl1261"/>
            <p:cNvSpPr/>
            <p:nvPr/>
          </p:nvSpPr>
          <p:spPr>
            <a:xfrm>
              <a:off x="256186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62" name="pl1262"/>
            <p:cNvSpPr/>
            <p:nvPr/>
          </p:nvSpPr>
          <p:spPr>
            <a:xfrm>
              <a:off x="27398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63" name="pl1263"/>
            <p:cNvSpPr/>
            <p:nvPr/>
          </p:nvSpPr>
          <p:spPr>
            <a:xfrm>
              <a:off x="185003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264" name="pl1264"/>
            <p:cNvSpPr/>
            <p:nvPr/>
          </p:nvSpPr>
          <p:spPr>
            <a:xfrm>
              <a:off x="185003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40651" cap="flat">
              <a:solidFill>
                <a:srgbClr val="BEBEBE">
                  <a:alpha val="69803"/>
                </a:srgbClr>
              </a:solidFill>
              <a:prstDash val="solid"/>
              <a:round/>
            </a:ln>
          </p:spPr>
          <p:txBody>
            <a:bodyPr/>
            <a:lstStyle/>
            <a:p/>
          </p:txBody>
        </p:sp>
        <p:sp>
          <p:nvSpPr>
            <p:cNvPr id="1265" name="pl1265"/>
            <p:cNvSpPr/>
            <p:nvPr/>
          </p:nvSpPr>
          <p:spPr>
            <a:xfrm>
              <a:off x="1850039" y="439531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266" name="pl1266"/>
            <p:cNvSpPr/>
            <p:nvPr/>
          </p:nvSpPr>
          <p:spPr>
            <a:xfrm>
              <a:off x="1850039" y="438996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267" name="pl1267"/>
            <p:cNvSpPr/>
            <p:nvPr/>
          </p:nvSpPr>
          <p:spPr>
            <a:xfrm>
              <a:off x="1850039" y="441937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268" name="pl1268"/>
            <p:cNvSpPr/>
            <p:nvPr/>
          </p:nvSpPr>
          <p:spPr>
            <a:xfrm>
              <a:off x="185003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269" name="pl1269"/>
            <p:cNvSpPr/>
            <p:nvPr/>
          </p:nvSpPr>
          <p:spPr>
            <a:xfrm>
              <a:off x="1850039" y="440600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270" name="pl1270"/>
            <p:cNvSpPr/>
            <p:nvPr/>
          </p:nvSpPr>
          <p:spPr>
            <a:xfrm>
              <a:off x="1850039" y="4341843"/>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271" name="pl1271"/>
            <p:cNvSpPr/>
            <p:nvPr/>
          </p:nvSpPr>
          <p:spPr>
            <a:xfrm>
              <a:off x="1850039" y="440600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272" name="pl1272"/>
            <p:cNvSpPr/>
            <p:nvPr/>
          </p:nvSpPr>
          <p:spPr>
            <a:xfrm>
              <a:off x="1850039" y="440867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273" name="pl1273"/>
            <p:cNvSpPr/>
            <p:nvPr/>
          </p:nvSpPr>
          <p:spPr>
            <a:xfrm>
              <a:off x="1850039" y="4435413"/>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274" name="pl1274"/>
            <p:cNvSpPr/>
            <p:nvPr/>
          </p:nvSpPr>
          <p:spPr>
            <a:xfrm>
              <a:off x="185003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275" name="pl1275"/>
            <p:cNvSpPr/>
            <p:nvPr/>
          </p:nvSpPr>
          <p:spPr>
            <a:xfrm>
              <a:off x="1850039" y="442471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276" name="pl1276"/>
            <p:cNvSpPr/>
            <p:nvPr/>
          </p:nvSpPr>
          <p:spPr>
            <a:xfrm>
              <a:off x="1850039" y="4347190"/>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277" name="pl1277"/>
            <p:cNvSpPr/>
            <p:nvPr/>
          </p:nvSpPr>
          <p:spPr>
            <a:xfrm>
              <a:off x="1850039" y="441402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278" name="pl1278"/>
            <p:cNvSpPr/>
            <p:nvPr/>
          </p:nvSpPr>
          <p:spPr>
            <a:xfrm>
              <a:off x="1850039" y="439531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279" name="pl1279"/>
            <p:cNvSpPr/>
            <p:nvPr/>
          </p:nvSpPr>
          <p:spPr>
            <a:xfrm>
              <a:off x="1850039" y="440600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280" name="pl1280"/>
            <p:cNvSpPr/>
            <p:nvPr/>
          </p:nvSpPr>
          <p:spPr>
            <a:xfrm>
              <a:off x="1850039" y="438996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281" name="pl1281"/>
            <p:cNvSpPr/>
            <p:nvPr/>
          </p:nvSpPr>
          <p:spPr>
            <a:xfrm>
              <a:off x="1850039" y="4430066"/>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282" name="pl1282"/>
            <p:cNvSpPr/>
            <p:nvPr/>
          </p:nvSpPr>
          <p:spPr>
            <a:xfrm>
              <a:off x="1850039" y="438996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283" name="pl1283"/>
            <p:cNvSpPr/>
            <p:nvPr/>
          </p:nvSpPr>
          <p:spPr>
            <a:xfrm>
              <a:off x="1850039" y="433916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284" name="pl1284"/>
            <p:cNvSpPr/>
            <p:nvPr/>
          </p:nvSpPr>
          <p:spPr>
            <a:xfrm>
              <a:off x="1850039" y="4392638"/>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285" name="pl1285"/>
            <p:cNvSpPr/>
            <p:nvPr/>
          </p:nvSpPr>
          <p:spPr>
            <a:xfrm>
              <a:off x="1850039" y="442739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286" name="pl1286"/>
            <p:cNvSpPr/>
            <p:nvPr/>
          </p:nvSpPr>
          <p:spPr>
            <a:xfrm>
              <a:off x="1850039" y="437125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287" name="pl1287"/>
            <p:cNvSpPr/>
            <p:nvPr/>
          </p:nvSpPr>
          <p:spPr>
            <a:xfrm>
              <a:off x="1850039" y="438996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288" name="pl1288"/>
            <p:cNvSpPr/>
            <p:nvPr/>
          </p:nvSpPr>
          <p:spPr>
            <a:xfrm>
              <a:off x="1850039" y="440867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289" name="pl1289"/>
            <p:cNvSpPr/>
            <p:nvPr/>
          </p:nvSpPr>
          <p:spPr>
            <a:xfrm>
              <a:off x="1850039" y="4435413"/>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290" name="pl1290"/>
            <p:cNvSpPr/>
            <p:nvPr/>
          </p:nvSpPr>
          <p:spPr>
            <a:xfrm>
              <a:off x="1850039" y="440600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291" name="pl1291"/>
            <p:cNvSpPr/>
            <p:nvPr/>
          </p:nvSpPr>
          <p:spPr>
            <a:xfrm>
              <a:off x="1850039" y="440867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292" name="pl1292"/>
            <p:cNvSpPr/>
            <p:nvPr/>
          </p:nvSpPr>
          <p:spPr>
            <a:xfrm>
              <a:off x="1850039" y="4416699"/>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293" name="pl1293"/>
            <p:cNvSpPr/>
            <p:nvPr/>
          </p:nvSpPr>
          <p:spPr>
            <a:xfrm>
              <a:off x="1850039" y="443273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294" name="pl1294"/>
            <p:cNvSpPr/>
            <p:nvPr/>
          </p:nvSpPr>
          <p:spPr>
            <a:xfrm>
              <a:off x="1850039" y="437125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295" name="pl1295"/>
            <p:cNvSpPr/>
            <p:nvPr/>
          </p:nvSpPr>
          <p:spPr>
            <a:xfrm>
              <a:off x="1850039" y="443273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96" name="pl1296"/>
            <p:cNvSpPr/>
            <p:nvPr/>
          </p:nvSpPr>
          <p:spPr>
            <a:xfrm>
              <a:off x="1850039" y="442471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297" name="pl1297"/>
            <p:cNvSpPr/>
            <p:nvPr/>
          </p:nvSpPr>
          <p:spPr>
            <a:xfrm>
              <a:off x="1850039" y="443273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298" name="pl1298"/>
            <p:cNvSpPr/>
            <p:nvPr/>
          </p:nvSpPr>
          <p:spPr>
            <a:xfrm>
              <a:off x="1850039" y="4392638"/>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299" name="pl1299"/>
            <p:cNvSpPr/>
            <p:nvPr/>
          </p:nvSpPr>
          <p:spPr>
            <a:xfrm>
              <a:off x="1850039" y="441937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300" name="pl1300"/>
            <p:cNvSpPr/>
            <p:nvPr/>
          </p:nvSpPr>
          <p:spPr>
            <a:xfrm>
              <a:off x="1850039" y="439531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301" name="pl1301"/>
            <p:cNvSpPr/>
            <p:nvPr/>
          </p:nvSpPr>
          <p:spPr>
            <a:xfrm>
              <a:off x="1850039" y="4347190"/>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302" name="pl1302"/>
            <p:cNvSpPr/>
            <p:nvPr/>
          </p:nvSpPr>
          <p:spPr>
            <a:xfrm>
              <a:off x="1850039" y="4218865"/>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303" name="pl1303"/>
            <p:cNvSpPr/>
            <p:nvPr/>
          </p:nvSpPr>
          <p:spPr>
            <a:xfrm>
              <a:off x="18500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04" name="pl1304"/>
            <p:cNvSpPr/>
            <p:nvPr/>
          </p:nvSpPr>
          <p:spPr>
            <a:xfrm>
              <a:off x="1850039" y="440065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305" name="pl1305"/>
            <p:cNvSpPr/>
            <p:nvPr/>
          </p:nvSpPr>
          <p:spPr>
            <a:xfrm>
              <a:off x="18500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06" name="pl1306"/>
            <p:cNvSpPr/>
            <p:nvPr/>
          </p:nvSpPr>
          <p:spPr>
            <a:xfrm>
              <a:off x="185003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307" name="pl1307"/>
            <p:cNvSpPr/>
            <p:nvPr/>
          </p:nvSpPr>
          <p:spPr>
            <a:xfrm>
              <a:off x="185003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308" name="pl1308"/>
            <p:cNvSpPr/>
            <p:nvPr/>
          </p:nvSpPr>
          <p:spPr>
            <a:xfrm>
              <a:off x="185003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309" name="pl1309"/>
            <p:cNvSpPr/>
            <p:nvPr/>
          </p:nvSpPr>
          <p:spPr>
            <a:xfrm>
              <a:off x="185003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310" name="pl1310"/>
            <p:cNvSpPr/>
            <p:nvPr/>
          </p:nvSpPr>
          <p:spPr>
            <a:xfrm>
              <a:off x="185003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311" name="pl1311"/>
            <p:cNvSpPr/>
            <p:nvPr/>
          </p:nvSpPr>
          <p:spPr>
            <a:xfrm>
              <a:off x="185003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312" name="pl1312"/>
            <p:cNvSpPr/>
            <p:nvPr/>
          </p:nvSpPr>
          <p:spPr>
            <a:xfrm>
              <a:off x="185003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313" name="pl1313"/>
            <p:cNvSpPr/>
            <p:nvPr/>
          </p:nvSpPr>
          <p:spPr>
            <a:xfrm>
              <a:off x="1850039" y="437659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314" name="pl1314"/>
            <p:cNvSpPr/>
            <p:nvPr/>
          </p:nvSpPr>
          <p:spPr>
            <a:xfrm>
              <a:off x="1850039" y="4422046"/>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315" name="pl1315"/>
            <p:cNvSpPr/>
            <p:nvPr/>
          </p:nvSpPr>
          <p:spPr>
            <a:xfrm>
              <a:off x="1850039" y="4430066"/>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316" name="pl1316"/>
            <p:cNvSpPr/>
            <p:nvPr/>
          </p:nvSpPr>
          <p:spPr>
            <a:xfrm>
              <a:off x="1850039" y="4360557"/>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317" name="pl1317"/>
            <p:cNvSpPr/>
            <p:nvPr/>
          </p:nvSpPr>
          <p:spPr>
            <a:xfrm>
              <a:off x="1850039" y="442739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18" name="pl1318"/>
            <p:cNvSpPr/>
            <p:nvPr/>
          </p:nvSpPr>
          <p:spPr>
            <a:xfrm>
              <a:off x="18500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19" name="pl1319"/>
            <p:cNvSpPr/>
            <p:nvPr/>
          </p:nvSpPr>
          <p:spPr>
            <a:xfrm>
              <a:off x="1850039" y="442471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320" name="pl1320"/>
            <p:cNvSpPr/>
            <p:nvPr/>
          </p:nvSpPr>
          <p:spPr>
            <a:xfrm>
              <a:off x="1850039" y="442471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321" name="pl1321"/>
            <p:cNvSpPr/>
            <p:nvPr/>
          </p:nvSpPr>
          <p:spPr>
            <a:xfrm>
              <a:off x="1850039" y="4430066"/>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322" name="pl1322"/>
            <p:cNvSpPr/>
            <p:nvPr/>
          </p:nvSpPr>
          <p:spPr>
            <a:xfrm>
              <a:off x="1850039" y="440600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323" name="pl1323"/>
            <p:cNvSpPr/>
            <p:nvPr/>
          </p:nvSpPr>
          <p:spPr>
            <a:xfrm>
              <a:off x="1850039" y="4355210"/>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324" name="pl1324"/>
            <p:cNvSpPr/>
            <p:nvPr/>
          </p:nvSpPr>
          <p:spPr>
            <a:xfrm>
              <a:off x="1850039" y="4403332"/>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325" name="pl1325"/>
            <p:cNvSpPr/>
            <p:nvPr/>
          </p:nvSpPr>
          <p:spPr>
            <a:xfrm>
              <a:off x="185003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326" name="pl1326"/>
            <p:cNvSpPr/>
            <p:nvPr/>
          </p:nvSpPr>
          <p:spPr>
            <a:xfrm>
              <a:off x="185003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40651" cap="flat">
              <a:solidFill>
                <a:srgbClr val="000000">
                  <a:alpha val="100000"/>
                </a:srgbClr>
              </a:solidFill>
              <a:prstDash val="solid"/>
              <a:round/>
            </a:ln>
          </p:spPr>
          <p:txBody>
            <a:bodyPr/>
            <a:lstStyle/>
            <a:p/>
          </p:txBody>
        </p:sp>
        <p:sp>
          <p:nvSpPr>
            <p:cNvPr id="1327" name="pl1327"/>
            <p:cNvSpPr/>
            <p:nvPr/>
          </p:nvSpPr>
          <p:spPr>
            <a:xfrm>
              <a:off x="185003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7E96FF">
                  <a:alpha val="100000"/>
                </a:srgbClr>
              </a:solidFill>
              <a:prstDash val="solid"/>
              <a:round/>
            </a:ln>
          </p:spPr>
          <p:txBody>
            <a:bodyPr/>
            <a:lstStyle/>
            <a:p/>
          </p:txBody>
        </p:sp>
        <p:sp>
          <p:nvSpPr>
            <p:cNvPr id="1328" name="pl1328"/>
            <p:cNvSpPr/>
            <p:nvPr/>
          </p:nvSpPr>
          <p:spPr>
            <a:xfrm>
              <a:off x="1805550" y="443541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329" name="tx1329"/>
            <p:cNvSpPr/>
            <p:nvPr/>
          </p:nvSpPr>
          <p:spPr>
            <a:xfrm>
              <a:off x="1789749" y="420927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1330" name="tx1330"/>
            <p:cNvSpPr/>
            <p:nvPr/>
          </p:nvSpPr>
          <p:spPr>
            <a:xfrm>
              <a:off x="1967706" y="420927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1331" name="tx1331"/>
            <p:cNvSpPr/>
            <p:nvPr/>
          </p:nvSpPr>
          <p:spPr>
            <a:xfrm>
              <a:off x="2145662" y="418521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1332" name="tx1332"/>
            <p:cNvSpPr/>
            <p:nvPr/>
          </p:nvSpPr>
          <p:spPr>
            <a:xfrm>
              <a:off x="2323619" y="421599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333" name="tx1333"/>
            <p:cNvSpPr/>
            <p:nvPr/>
          </p:nvSpPr>
          <p:spPr>
            <a:xfrm>
              <a:off x="2501575" y="420927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1334" name="tx1334"/>
            <p:cNvSpPr/>
            <p:nvPr/>
          </p:nvSpPr>
          <p:spPr>
            <a:xfrm>
              <a:off x="2679532" y="421599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335" name="rc1335"/>
            <p:cNvSpPr/>
            <p:nvPr/>
          </p:nvSpPr>
          <p:spPr>
            <a:xfrm>
              <a:off x="1805550" y="4787368"/>
              <a:ext cx="978760" cy="367596"/>
            </a:xfrm>
            <a:prstGeom prst="rect">
              <a:avLst/>
            </a:prstGeom>
            <a:solidFill>
              <a:srgbClr val="EBEBEB">
                <a:alpha val="100000"/>
              </a:srgbClr>
            </a:solidFill>
          </p:spPr>
          <p:txBody>
            <a:bodyPr/>
            <a:lstStyle/>
            <a:p/>
          </p:txBody>
        </p:sp>
        <p:sp>
          <p:nvSpPr>
            <p:cNvPr id="1336" name="pl1336"/>
            <p:cNvSpPr/>
            <p:nvPr/>
          </p:nvSpPr>
          <p:spPr>
            <a:xfrm>
              <a:off x="1805550" y="51208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37" name="pl1337"/>
            <p:cNvSpPr/>
            <p:nvPr/>
          </p:nvSpPr>
          <p:spPr>
            <a:xfrm>
              <a:off x="1805550" y="50540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38" name="pl1338"/>
            <p:cNvSpPr/>
            <p:nvPr/>
          </p:nvSpPr>
          <p:spPr>
            <a:xfrm>
              <a:off x="1805550" y="498720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39" name="pl1339"/>
            <p:cNvSpPr/>
            <p:nvPr/>
          </p:nvSpPr>
          <p:spPr>
            <a:xfrm>
              <a:off x="1805550" y="492037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40" name="pl1340"/>
            <p:cNvSpPr/>
            <p:nvPr/>
          </p:nvSpPr>
          <p:spPr>
            <a:xfrm>
              <a:off x="1805550" y="485353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41" name="pl1341"/>
            <p:cNvSpPr/>
            <p:nvPr/>
          </p:nvSpPr>
          <p:spPr>
            <a:xfrm>
              <a:off x="193901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42" name="pl1342"/>
            <p:cNvSpPr/>
            <p:nvPr/>
          </p:nvSpPr>
          <p:spPr>
            <a:xfrm>
              <a:off x="211697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43" name="pl1343"/>
            <p:cNvSpPr/>
            <p:nvPr/>
          </p:nvSpPr>
          <p:spPr>
            <a:xfrm>
              <a:off x="229493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44" name="pl1344"/>
            <p:cNvSpPr/>
            <p:nvPr/>
          </p:nvSpPr>
          <p:spPr>
            <a:xfrm>
              <a:off x="24728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45" name="pl1345"/>
            <p:cNvSpPr/>
            <p:nvPr/>
          </p:nvSpPr>
          <p:spPr>
            <a:xfrm>
              <a:off x="2650843"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46" name="pl1346"/>
            <p:cNvSpPr/>
            <p:nvPr/>
          </p:nvSpPr>
          <p:spPr>
            <a:xfrm>
              <a:off x="1805550" y="51542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47" name="pl1347"/>
            <p:cNvSpPr/>
            <p:nvPr/>
          </p:nvSpPr>
          <p:spPr>
            <a:xfrm>
              <a:off x="1805550" y="5087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48" name="pl1348"/>
            <p:cNvSpPr/>
            <p:nvPr/>
          </p:nvSpPr>
          <p:spPr>
            <a:xfrm>
              <a:off x="1805550" y="50206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49" name="pl1349"/>
            <p:cNvSpPr/>
            <p:nvPr/>
          </p:nvSpPr>
          <p:spPr>
            <a:xfrm>
              <a:off x="1805550" y="49537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50" name="pl1350"/>
            <p:cNvSpPr/>
            <p:nvPr/>
          </p:nvSpPr>
          <p:spPr>
            <a:xfrm>
              <a:off x="1805550" y="48869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51" name="pl1351"/>
            <p:cNvSpPr/>
            <p:nvPr/>
          </p:nvSpPr>
          <p:spPr>
            <a:xfrm>
              <a:off x="1805550" y="4820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52" name="pl1352"/>
            <p:cNvSpPr/>
            <p:nvPr/>
          </p:nvSpPr>
          <p:spPr>
            <a:xfrm>
              <a:off x="185003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202799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54" name="pl1354"/>
            <p:cNvSpPr/>
            <p:nvPr/>
          </p:nvSpPr>
          <p:spPr>
            <a:xfrm>
              <a:off x="22059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55" name="pl1355"/>
            <p:cNvSpPr/>
            <p:nvPr/>
          </p:nvSpPr>
          <p:spPr>
            <a:xfrm>
              <a:off x="238390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56" name="pl1356"/>
            <p:cNvSpPr/>
            <p:nvPr/>
          </p:nvSpPr>
          <p:spPr>
            <a:xfrm>
              <a:off x="256186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57" name="pl1357"/>
            <p:cNvSpPr/>
            <p:nvPr/>
          </p:nvSpPr>
          <p:spPr>
            <a:xfrm>
              <a:off x="27398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58" name="pl1358"/>
            <p:cNvSpPr/>
            <p:nvPr/>
          </p:nvSpPr>
          <p:spPr>
            <a:xfrm>
              <a:off x="185003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359" name="pl1359"/>
            <p:cNvSpPr/>
            <p:nvPr/>
          </p:nvSpPr>
          <p:spPr>
            <a:xfrm>
              <a:off x="185003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40651" cap="flat">
              <a:solidFill>
                <a:srgbClr val="BEBEBE">
                  <a:alpha val="69803"/>
                </a:srgbClr>
              </a:solidFill>
              <a:prstDash val="solid"/>
              <a:round/>
            </a:ln>
          </p:spPr>
          <p:txBody>
            <a:bodyPr/>
            <a:lstStyle/>
            <a:p/>
          </p:txBody>
        </p:sp>
        <p:sp>
          <p:nvSpPr>
            <p:cNvPr id="1360" name="pl1360"/>
            <p:cNvSpPr/>
            <p:nvPr/>
          </p:nvSpPr>
          <p:spPr>
            <a:xfrm>
              <a:off x="1850039" y="504735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361" name="pl1361"/>
            <p:cNvSpPr/>
            <p:nvPr/>
          </p:nvSpPr>
          <p:spPr>
            <a:xfrm>
              <a:off x="1850039" y="5042013"/>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362" name="pl1362"/>
            <p:cNvSpPr/>
            <p:nvPr/>
          </p:nvSpPr>
          <p:spPr>
            <a:xfrm>
              <a:off x="1850039" y="507142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363" name="pl1363"/>
            <p:cNvSpPr/>
            <p:nvPr/>
          </p:nvSpPr>
          <p:spPr>
            <a:xfrm>
              <a:off x="185003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364" name="pl1364"/>
            <p:cNvSpPr/>
            <p:nvPr/>
          </p:nvSpPr>
          <p:spPr>
            <a:xfrm>
              <a:off x="1850039" y="505805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365" name="pl1365"/>
            <p:cNvSpPr/>
            <p:nvPr/>
          </p:nvSpPr>
          <p:spPr>
            <a:xfrm>
              <a:off x="1850039" y="4993891"/>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366" name="pl1366"/>
            <p:cNvSpPr/>
            <p:nvPr/>
          </p:nvSpPr>
          <p:spPr>
            <a:xfrm>
              <a:off x="1850039" y="505805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367" name="pl1367"/>
            <p:cNvSpPr/>
            <p:nvPr/>
          </p:nvSpPr>
          <p:spPr>
            <a:xfrm>
              <a:off x="1850039" y="5060727"/>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368" name="pl1368"/>
            <p:cNvSpPr/>
            <p:nvPr/>
          </p:nvSpPr>
          <p:spPr>
            <a:xfrm>
              <a:off x="1850039" y="5087461"/>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369" name="pl1369"/>
            <p:cNvSpPr/>
            <p:nvPr/>
          </p:nvSpPr>
          <p:spPr>
            <a:xfrm>
              <a:off x="185003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370" name="pl1370"/>
            <p:cNvSpPr/>
            <p:nvPr/>
          </p:nvSpPr>
          <p:spPr>
            <a:xfrm>
              <a:off x="1850039" y="507676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371" name="pl1371"/>
            <p:cNvSpPr/>
            <p:nvPr/>
          </p:nvSpPr>
          <p:spPr>
            <a:xfrm>
              <a:off x="1850039" y="4999238"/>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372" name="pl1372"/>
            <p:cNvSpPr/>
            <p:nvPr/>
          </p:nvSpPr>
          <p:spPr>
            <a:xfrm>
              <a:off x="1850039" y="506607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373" name="pl1373"/>
            <p:cNvSpPr/>
            <p:nvPr/>
          </p:nvSpPr>
          <p:spPr>
            <a:xfrm>
              <a:off x="1850039" y="504735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374" name="pl1374"/>
            <p:cNvSpPr/>
            <p:nvPr/>
          </p:nvSpPr>
          <p:spPr>
            <a:xfrm>
              <a:off x="1850039" y="505805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375" name="pl1375"/>
            <p:cNvSpPr/>
            <p:nvPr/>
          </p:nvSpPr>
          <p:spPr>
            <a:xfrm>
              <a:off x="1850039" y="5042013"/>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376" name="pl1376"/>
            <p:cNvSpPr/>
            <p:nvPr/>
          </p:nvSpPr>
          <p:spPr>
            <a:xfrm>
              <a:off x="1850039" y="508211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377" name="pl1377"/>
            <p:cNvSpPr/>
            <p:nvPr/>
          </p:nvSpPr>
          <p:spPr>
            <a:xfrm>
              <a:off x="1850039" y="5042013"/>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378" name="pl1378"/>
            <p:cNvSpPr/>
            <p:nvPr/>
          </p:nvSpPr>
          <p:spPr>
            <a:xfrm>
              <a:off x="1850039" y="499121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379" name="pl1379"/>
            <p:cNvSpPr/>
            <p:nvPr/>
          </p:nvSpPr>
          <p:spPr>
            <a:xfrm>
              <a:off x="1850039" y="504468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380" name="pl1380"/>
            <p:cNvSpPr/>
            <p:nvPr/>
          </p:nvSpPr>
          <p:spPr>
            <a:xfrm>
              <a:off x="1850039" y="5079441"/>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381" name="pl1381"/>
            <p:cNvSpPr/>
            <p:nvPr/>
          </p:nvSpPr>
          <p:spPr>
            <a:xfrm>
              <a:off x="1850039" y="5023299"/>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382" name="pl1382"/>
            <p:cNvSpPr/>
            <p:nvPr/>
          </p:nvSpPr>
          <p:spPr>
            <a:xfrm>
              <a:off x="1850039" y="5042013"/>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383" name="pl1383"/>
            <p:cNvSpPr/>
            <p:nvPr/>
          </p:nvSpPr>
          <p:spPr>
            <a:xfrm>
              <a:off x="1850039" y="5060727"/>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384" name="pl1384"/>
            <p:cNvSpPr/>
            <p:nvPr/>
          </p:nvSpPr>
          <p:spPr>
            <a:xfrm>
              <a:off x="1850039" y="5087461"/>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385" name="pl1385"/>
            <p:cNvSpPr/>
            <p:nvPr/>
          </p:nvSpPr>
          <p:spPr>
            <a:xfrm>
              <a:off x="1850039" y="505805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386" name="pl1386"/>
            <p:cNvSpPr/>
            <p:nvPr/>
          </p:nvSpPr>
          <p:spPr>
            <a:xfrm>
              <a:off x="1850039" y="5060727"/>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387" name="pl1387"/>
            <p:cNvSpPr/>
            <p:nvPr/>
          </p:nvSpPr>
          <p:spPr>
            <a:xfrm>
              <a:off x="1850039" y="5068747"/>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388" name="pl1388"/>
            <p:cNvSpPr/>
            <p:nvPr/>
          </p:nvSpPr>
          <p:spPr>
            <a:xfrm>
              <a:off x="1850039" y="508478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389" name="pl1389"/>
            <p:cNvSpPr/>
            <p:nvPr/>
          </p:nvSpPr>
          <p:spPr>
            <a:xfrm>
              <a:off x="1850039" y="5023299"/>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390" name="pl1390"/>
            <p:cNvSpPr/>
            <p:nvPr/>
          </p:nvSpPr>
          <p:spPr>
            <a:xfrm>
              <a:off x="1850039" y="508478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91" name="pl1391"/>
            <p:cNvSpPr/>
            <p:nvPr/>
          </p:nvSpPr>
          <p:spPr>
            <a:xfrm>
              <a:off x="1850039" y="507676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392" name="pl1392"/>
            <p:cNvSpPr/>
            <p:nvPr/>
          </p:nvSpPr>
          <p:spPr>
            <a:xfrm>
              <a:off x="1850039" y="508478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393" name="pl1393"/>
            <p:cNvSpPr/>
            <p:nvPr/>
          </p:nvSpPr>
          <p:spPr>
            <a:xfrm>
              <a:off x="1850039" y="504468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394" name="pl1394"/>
            <p:cNvSpPr/>
            <p:nvPr/>
          </p:nvSpPr>
          <p:spPr>
            <a:xfrm>
              <a:off x="1850039" y="507142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395" name="pl1395"/>
            <p:cNvSpPr/>
            <p:nvPr/>
          </p:nvSpPr>
          <p:spPr>
            <a:xfrm>
              <a:off x="1850039" y="504735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396" name="pl1396"/>
            <p:cNvSpPr/>
            <p:nvPr/>
          </p:nvSpPr>
          <p:spPr>
            <a:xfrm>
              <a:off x="1850039" y="4999238"/>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397" name="pl1397"/>
            <p:cNvSpPr/>
            <p:nvPr/>
          </p:nvSpPr>
          <p:spPr>
            <a:xfrm>
              <a:off x="1850039" y="487091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398" name="pl1398"/>
            <p:cNvSpPr/>
            <p:nvPr/>
          </p:nvSpPr>
          <p:spPr>
            <a:xfrm>
              <a:off x="18500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99" name="pl1399"/>
            <p:cNvSpPr/>
            <p:nvPr/>
          </p:nvSpPr>
          <p:spPr>
            <a:xfrm>
              <a:off x="1850039" y="505270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400" name="pl1400"/>
            <p:cNvSpPr/>
            <p:nvPr/>
          </p:nvSpPr>
          <p:spPr>
            <a:xfrm>
              <a:off x="18500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01" name="pl1401"/>
            <p:cNvSpPr/>
            <p:nvPr/>
          </p:nvSpPr>
          <p:spPr>
            <a:xfrm>
              <a:off x="1850039" y="500191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402" name="pl1402"/>
            <p:cNvSpPr/>
            <p:nvPr/>
          </p:nvSpPr>
          <p:spPr>
            <a:xfrm>
              <a:off x="1850039" y="499656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403" name="pl1403"/>
            <p:cNvSpPr/>
            <p:nvPr/>
          </p:nvSpPr>
          <p:spPr>
            <a:xfrm>
              <a:off x="1850039" y="503399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404" name="pl1404"/>
            <p:cNvSpPr/>
            <p:nvPr/>
          </p:nvSpPr>
          <p:spPr>
            <a:xfrm>
              <a:off x="1850039" y="505270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405" name="pl1405"/>
            <p:cNvSpPr/>
            <p:nvPr/>
          </p:nvSpPr>
          <p:spPr>
            <a:xfrm>
              <a:off x="1850039" y="505270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406" name="pl1406"/>
            <p:cNvSpPr/>
            <p:nvPr/>
          </p:nvSpPr>
          <p:spPr>
            <a:xfrm>
              <a:off x="1850039" y="506607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407" name="pl1407"/>
            <p:cNvSpPr/>
            <p:nvPr/>
          </p:nvSpPr>
          <p:spPr>
            <a:xfrm>
              <a:off x="1850039" y="4980524"/>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408" name="pl1408"/>
            <p:cNvSpPr/>
            <p:nvPr/>
          </p:nvSpPr>
          <p:spPr>
            <a:xfrm>
              <a:off x="185003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409" name="pl1409"/>
            <p:cNvSpPr/>
            <p:nvPr/>
          </p:nvSpPr>
          <p:spPr>
            <a:xfrm>
              <a:off x="185003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410" name="pl1410"/>
            <p:cNvSpPr/>
            <p:nvPr/>
          </p:nvSpPr>
          <p:spPr>
            <a:xfrm>
              <a:off x="185003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411" name="pl1411"/>
            <p:cNvSpPr/>
            <p:nvPr/>
          </p:nvSpPr>
          <p:spPr>
            <a:xfrm>
              <a:off x="185003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412" name="pl1412"/>
            <p:cNvSpPr/>
            <p:nvPr/>
          </p:nvSpPr>
          <p:spPr>
            <a:xfrm>
              <a:off x="1850039" y="507944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13" name="pl1413"/>
            <p:cNvSpPr/>
            <p:nvPr/>
          </p:nvSpPr>
          <p:spPr>
            <a:xfrm>
              <a:off x="18500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14" name="pl1414"/>
            <p:cNvSpPr/>
            <p:nvPr/>
          </p:nvSpPr>
          <p:spPr>
            <a:xfrm>
              <a:off x="185003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415" name="pl1415"/>
            <p:cNvSpPr/>
            <p:nvPr/>
          </p:nvSpPr>
          <p:spPr>
            <a:xfrm>
              <a:off x="185003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416" name="pl1416"/>
            <p:cNvSpPr/>
            <p:nvPr/>
          </p:nvSpPr>
          <p:spPr>
            <a:xfrm>
              <a:off x="1850039" y="508211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417" name="pl1417"/>
            <p:cNvSpPr/>
            <p:nvPr/>
          </p:nvSpPr>
          <p:spPr>
            <a:xfrm>
              <a:off x="1850039" y="505805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418" name="pl1418"/>
            <p:cNvSpPr/>
            <p:nvPr/>
          </p:nvSpPr>
          <p:spPr>
            <a:xfrm>
              <a:off x="1850039" y="500725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419" name="pl1419"/>
            <p:cNvSpPr/>
            <p:nvPr/>
          </p:nvSpPr>
          <p:spPr>
            <a:xfrm>
              <a:off x="1850039" y="5055380"/>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420" name="pl1420"/>
            <p:cNvSpPr/>
            <p:nvPr/>
          </p:nvSpPr>
          <p:spPr>
            <a:xfrm>
              <a:off x="185003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421" name="pl1421"/>
            <p:cNvSpPr/>
            <p:nvPr/>
          </p:nvSpPr>
          <p:spPr>
            <a:xfrm>
              <a:off x="185003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40651" cap="flat">
              <a:solidFill>
                <a:srgbClr val="000000">
                  <a:alpha val="100000"/>
                </a:srgbClr>
              </a:solidFill>
              <a:prstDash val="solid"/>
              <a:round/>
            </a:ln>
          </p:spPr>
          <p:txBody>
            <a:bodyPr/>
            <a:lstStyle/>
            <a:p/>
          </p:txBody>
        </p:sp>
        <p:sp>
          <p:nvSpPr>
            <p:cNvPr id="1422" name="pl1422"/>
            <p:cNvSpPr/>
            <p:nvPr/>
          </p:nvSpPr>
          <p:spPr>
            <a:xfrm>
              <a:off x="185003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EF67EC">
                  <a:alpha val="100000"/>
                </a:srgbClr>
              </a:solidFill>
              <a:prstDash val="solid"/>
              <a:round/>
            </a:ln>
          </p:spPr>
          <p:txBody>
            <a:bodyPr/>
            <a:lstStyle/>
            <a:p/>
          </p:txBody>
        </p:sp>
        <p:sp>
          <p:nvSpPr>
            <p:cNvPr id="1423" name="pl1423"/>
            <p:cNvSpPr/>
            <p:nvPr/>
          </p:nvSpPr>
          <p:spPr>
            <a:xfrm>
              <a:off x="1805550" y="5087461"/>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424" name="tx1424"/>
            <p:cNvSpPr/>
            <p:nvPr/>
          </p:nvSpPr>
          <p:spPr>
            <a:xfrm>
              <a:off x="1997851" y="491087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425" name="tx1425"/>
            <p:cNvSpPr/>
            <p:nvPr/>
          </p:nvSpPr>
          <p:spPr>
            <a:xfrm>
              <a:off x="2175807" y="491087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426" name="tx1426"/>
            <p:cNvSpPr/>
            <p:nvPr/>
          </p:nvSpPr>
          <p:spPr>
            <a:xfrm>
              <a:off x="2353764" y="491381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427" name="tx1427"/>
            <p:cNvSpPr/>
            <p:nvPr/>
          </p:nvSpPr>
          <p:spPr>
            <a:xfrm>
              <a:off x="2531720" y="492151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28" name="tx1428"/>
            <p:cNvSpPr/>
            <p:nvPr/>
          </p:nvSpPr>
          <p:spPr>
            <a:xfrm>
              <a:off x="2709677" y="492151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29" name="tx1429"/>
            <p:cNvSpPr/>
            <p:nvPr/>
          </p:nvSpPr>
          <p:spPr>
            <a:xfrm>
              <a:off x="1819894" y="491381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430" name="rc1430"/>
            <p:cNvSpPr/>
            <p:nvPr/>
          </p:nvSpPr>
          <p:spPr>
            <a:xfrm>
              <a:off x="1805550" y="5439416"/>
              <a:ext cx="978760" cy="367596"/>
            </a:xfrm>
            <a:prstGeom prst="rect">
              <a:avLst/>
            </a:prstGeom>
            <a:solidFill>
              <a:srgbClr val="EBEBEB">
                <a:alpha val="100000"/>
              </a:srgbClr>
            </a:solidFill>
          </p:spPr>
          <p:txBody>
            <a:bodyPr/>
            <a:lstStyle/>
            <a:p/>
          </p:txBody>
        </p:sp>
        <p:sp>
          <p:nvSpPr>
            <p:cNvPr id="1431" name="pl1431"/>
            <p:cNvSpPr/>
            <p:nvPr/>
          </p:nvSpPr>
          <p:spPr>
            <a:xfrm>
              <a:off x="1805550" y="57729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32" name="pl1432"/>
            <p:cNvSpPr/>
            <p:nvPr/>
          </p:nvSpPr>
          <p:spPr>
            <a:xfrm>
              <a:off x="1805550" y="57060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33" name="pl1433"/>
            <p:cNvSpPr/>
            <p:nvPr/>
          </p:nvSpPr>
          <p:spPr>
            <a:xfrm>
              <a:off x="1805550" y="5639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34" name="pl1434"/>
            <p:cNvSpPr/>
            <p:nvPr/>
          </p:nvSpPr>
          <p:spPr>
            <a:xfrm>
              <a:off x="1805550" y="557242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35" name="pl1435"/>
            <p:cNvSpPr/>
            <p:nvPr/>
          </p:nvSpPr>
          <p:spPr>
            <a:xfrm>
              <a:off x="1805550" y="55055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36" name="pl1436"/>
            <p:cNvSpPr/>
            <p:nvPr/>
          </p:nvSpPr>
          <p:spPr>
            <a:xfrm>
              <a:off x="193901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37" name="pl1437"/>
            <p:cNvSpPr/>
            <p:nvPr/>
          </p:nvSpPr>
          <p:spPr>
            <a:xfrm>
              <a:off x="2116974"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38" name="pl1438"/>
            <p:cNvSpPr/>
            <p:nvPr/>
          </p:nvSpPr>
          <p:spPr>
            <a:xfrm>
              <a:off x="229493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39" name="pl1439"/>
            <p:cNvSpPr/>
            <p:nvPr/>
          </p:nvSpPr>
          <p:spPr>
            <a:xfrm>
              <a:off x="24728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40" name="pl1440"/>
            <p:cNvSpPr/>
            <p:nvPr/>
          </p:nvSpPr>
          <p:spPr>
            <a:xfrm>
              <a:off x="2650843"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41" name="pl1441"/>
            <p:cNvSpPr/>
            <p:nvPr/>
          </p:nvSpPr>
          <p:spPr>
            <a:xfrm>
              <a:off x="1805550" y="58063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42" name="pl1442"/>
            <p:cNvSpPr/>
            <p:nvPr/>
          </p:nvSpPr>
          <p:spPr>
            <a:xfrm>
              <a:off x="1805550" y="57395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43" name="pl1443"/>
            <p:cNvSpPr/>
            <p:nvPr/>
          </p:nvSpPr>
          <p:spPr>
            <a:xfrm>
              <a:off x="1805550" y="567267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44" name="pl1444"/>
            <p:cNvSpPr/>
            <p:nvPr/>
          </p:nvSpPr>
          <p:spPr>
            <a:xfrm>
              <a:off x="1805550" y="56058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45" name="pl1445"/>
            <p:cNvSpPr/>
            <p:nvPr/>
          </p:nvSpPr>
          <p:spPr>
            <a:xfrm>
              <a:off x="1805550" y="553900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46" name="pl1446"/>
            <p:cNvSpPr/>
            <p:nvPr/>
          </p:nvSpPr>
          <p:spPr>
            <a:xfrm>
              <a:off x="1805550" y="54721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47" name="pl1447"/>
            <p:cNvSpPr/>
            <p:nvPr/>
          </p:nvSpPr>
          <p:spPr>
            <a:xfrm>
              <a:off x="1850039"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48" name="pl1448"/>
            <p:cNvSpPr/>
            <p:nvPr/>
          </p:nvSpPr>
          <p:spPr>
            <a:xfrm>
              <a:off x="202799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49" name="pl1449"/>
            <p:cNvSpPr/>
            <p:nvPr/>
          </p:nvSpPr>
          <p:spPr>
            <a:xfrm>
              <a:off x="22059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0" name="pl1450"/>
            <p:cNvSpPr/>
            <p:nvPr/>
          </p:nvSpPr>
          <p:spPr>
            <a:xfrm>
              <a:off x="2383908"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1" name="pl1451"/>
            <p:cNvSpPr/>
            <p:nvPr/>
          </p:nvSpPr>
          <p:spPr>
            <a:xfrm>
              <a:off x="256186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2" name="pl1452"/>
            <p:cNvSpPr/>
            <p:nvPr/>
          </p:nvSpPr>
          <p:spPr>
            <a:xfrm>
              <a:off x="273982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3" name="pl1453"/>
            <p:cNvSpPr/>
            <p:nvPr/>
          </p:nvSpPr>
          <p:spPr>
            <a:xfrm>
              <a:off x="1850039" y="572881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454" name="pl1454"/>
            <p:cNvSpPr/>
            <p:nvPr/>
          </p:nvSpPr>
          <p:spPr>
            <a:xfrm>
              <a:off x="1850039" y="571010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40651" cap="flat">
              <a:solidFill>
                <a:srgbClr val="BEBEBE">
                  <a:alpha val="69803"/>
                </a:srgbClr>
              </a:solidFill>
              <a:prstDash val="solid"/>
              <a:round/>
            </a:ln>
          </p:spPr>
          <p:txBody>
            <a:bodyPr/>
            <a:lstStyle/>
            <a:p/>
          </p:txBody>
        </p:sp>
        <p:sp>
          <p:nvSpPr>
            <p:cNvPr id="1455" name="pl1455"/>
            <p:cNvSpPr/>
            <p:nvPr/>
          </p:nvSpPr>
          <p:spPr>
            <a:xfrm>
              <a:off x="1850039" y="5699408"/>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456" name="pl1456"/>
            <p:cNvSpPr/>
            <p:nvPr/>
          </p:nvSpPr>
          <p:spPr>
            <a:xfrm>
              <a:off x="1850039" y="5694061"/>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457" name="pl1457"/>
            <p:cNvSpPr/>
            <p:nvPr/>
          </p:nvSpPr>
          <p:spPr>
            <a:xfrm>
              <a:off x="1850039" y="572346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458" name="pl1458"/>
            <p:cNvSpPr/>
            <p:nvPr/>
          </p:nvSpPr>
          <p:spPr>
            <a:xfrm>
              <a:off x="1850039" y="5736836"/>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459" name="pl1459"/>
            <p:cNvSpPr/>
            <p:nvPr/>
          </p:nvSpPr>
          <p:spPr>
            <a:xfrm>
              <a:off x="1850039" y="571010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460" name="pl1460"/>
            <p:cNvSpPr/>
            <p:nvPr/>
          </p:nvSpPr>
          <p:spPr>
            <a:xfrm>
              <a:off x="1850039" y="5645939"/>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461" name="pl1461"/>
            <p:cNvSpPr/>
            <p:nvPr/>
          </p:nvSpPr>
          <p:spPr>
            <a:xfrm>
              <a:off x="1850039" y="571010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462" name="pl1462"/>
            <p:cNvSpPr/>
            <p:nvPr/>
          </p:nvSpPr>
          <p:spPr>
            <a:xfrm>
              <a:off x="1850039" y="5712775"/>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463" name="pl1463"/>
            <p:cNvSpPr/>
            <p:nvPr/>
          </p:nvSpPr>
          <p:spPr>
            <a:xfrm>
              <a:off x="1850039" y="573950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464" name="pl1464"/>
            <p:cNvSpPr/>
            <p:nvPr/>
          </p:nvSpPr>
          <p:spPr>
            <a:xfrm>
              <a:off x="1850039" y="5736836"/>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465" name="pl1465"/>
            <p:cNvSpPr/>
            <p:nvPr/>
          </p:nvSpPr>
          <p:spPr>
            <a:xfrm>
              <a:off x="1850039" y="572881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466" name="pl1466"/>
            <p:cNvSpPr/>
            <p:nvPr/>
          </p:nvSpPr>
          <p:spPr>
            <a:xfrm>
              <a:off x="1850039" y="5651286"/>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467" name="pl1467"/>
            <p:cNvSpPr/>
            <p:nvPr/>
          </p:nvSpPr>
          <p:spPr>
            <a:xfrm>
              <a:off x="1850039" y="5718122"/>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468" name="pl1468"/>
            <p:cNvSpPr/>
            <p:nvPr/>
          </p:nvSpPr>
          <p:spPr>
            <a:xfrm>
              <a:off x="1850039" y="5699408"/>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469" name="pl1469"/>
            <p:cNvSpPr/>
            <p:nvPr/>
          </p:nvSpPr>
          <p:spPr>
            <a:xfrm>
              <a:off x="1850039" y="571010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470" name="pl1470"/>
            <p:cNvSpPr/>
            <p:nvPr/>
          </p:nvSpPr>
          <p:spPr>
            <a:xfrm>
              <a:off x="1850039" y="5694061"/>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471" name="pl1471"/>
            <p:cNvSpPr/>
            <p:nvPr/>
          </p:nvSpPr>
          <p:spPr>
            <a:xfrm>
              <a:off x="1850039" y="573416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472" name="pl1472"/>
            <p:cNvSpPr/>
            <p:nvPr/>
          </p:nvSpPr>
          <p:spPr>
            <a:xfrm>
              <a:off x="1850039" y="5694061"/>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473" name="pl1473"/>
            <p:cNvSpPr/>
            <p:nvPr/>
          </p:nvSpPr>
          <p:spPr>
            <a:xfrm>
              <a:off x="1850039" y="564326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474" name="pl1474"/>
            <p:cNvSpPr/>
            <p:nvPr/>
          </p:nvSpPr>
          <p:spPr>
            <a:xfrm>
              <a:off x="1850039" y="569673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475" name="pl1475"/>
            <p:cNvSpPr/>
            <p:nvPr/>
          </p:nvSpPr>
          <p:spPr>
            <a:xfrm>
              <a:off x="1850039" y="5731489"/>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476" name="pl1476"/>
            <p:cNvSpPr/>
            <p:nvPr/>
          </p:nvSpPr>
          <p:spPr>
            <a:xfrm>
              <a:off x="1850039" y="5675347"/>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477" name="pl1477"/>
            <p:cNvSpPr/>
            <p:nvPr/>
          </p:nvSpPr>
          <p:spPr>
            <a:xfrm>
              <a:off x="1850039" y="5694061"/>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478" name="pl1478"/>
            <p:cNvSpPr/>
            <p:nvPr/>
          </p:nvSpPr>
          <p:spPr>
            <a:xfrm>
              <a:off x="1850039" y="5712775"/>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479" name="pl1479"/>
            <p:cNvSpPr/>
            <p:nvPr/>
          </p:nvSpPr>
          <p:spPr>
            <a:xfrm>
              <a:off x="1850039" y="573950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480" name="pl1480"/>
            <p:cNvSpPr/>
            <p:nvPr/>
          </p:nvSpPr>
          <p:spPr>
            <a:xfrm>
              <a:off x="1850039" y="571010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481" name="pl1481"/>
            <p:cNvSpPr/>
            <p:nvPr/>
          </p:nvSpPr>
          <p:spPr>
            <a:xfrm>
              <a:off x="1850039" y="5712775"/>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482" name="pl1482"/>
            <p:cNvSpPr/>
            <p:nvPr/>
          </p:nvSpPr>
          <p:spPr>
            <a:xfrm>
              <a:off x="1850039" y="5720795"/>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483" name="pl1483"/>
            <p:cNvSpPr/>
            <p:nvPr/>
          </p:nvSpPr>
          <p:spPr>
            <a:xfrm>
              <a:off x="1850039" y="5736836"/>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484" name="pl1484"/>
            <p:cNvSpPr/>
            <p:nvPr/>
          </p:nvSpPr>
          <p:spPr>
            <a:xfrm>
              <a:off x="1850039" y="5675347"/>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485" name="pl1485"/>
            <p:cNvSpPr/>
            <p:nvPr/>
          </p:nvSpPr>
          <p:spPr>
            <a:xfrm>
              <a:off x="1850039" y="57368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86" name="pl1486"/>
            <p:cNvSpPr/>
            <p:nvPr/>
          </p:nvSpPr>
          <p:spPr>
            <a:xfrm>
              <a:off x="1850039" y="572881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487" name="pl1487"/>
            <p:cNvSpPr/>
            <p:nvPr/>
          </p:nvSpPr>
          <p:spPr>
            <a:xfrm>
              <a:off x="1850039" y="5736836"/>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488" name="pl1488"/>
            <p:cNvSpPr/>
            <p:nvPr/>
          </p:nvSpPr>
          <p:spPr>
            <a:xfrm>
              <a:off x="1850039" y="569673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489" name="pl1489"/>
            <p:cNvSpPr/>
            <p:nvPr/>
          </p:nvSpPr>
          <p:spPr>
            <a:xfrm>
              <a:off x="1850039" y="572346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490" name="pl1490"/>
            <p:cNvSpPr/>
            <p:nvPr/>
          </p:nvSpPr>
          <p:spPr>
            <a:xfrm>
              <a:off x="1850039" y="5699408"/>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491" name="pl1491"/>
            <p:cNvSpPr/>
            <p:nvPr/>
          </p:nvSpPr>
          <p:spPr>
            <a:xfrm>
              <a:off x="1850039" y="5651286"/>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492" name="pl1492"/>
            <p:cNvSpPr/>
            <p:nvPr/>
          </p:nvSpPr>
          <p:spPr>
            <a:xfrm>
              <a:off x="1850039" y="552296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493" name="pl1493"/>
            <p:cNvSpPr/>
            <p:nvPr/>
          </p:nvSpPr>
          <p:spPr>
            <a:xfrm>
              <a:off x="185003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94" name="pl1494"/>
            <p:cNvSpPr/>
            <p:nvPr/>
          </p:nvSpPr>
          <p:spPr>
            <a:xfrm>
              <a:off x="1850039" y="570475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495" name="pl1495"/>
            <p:cNvSpPr/>
            <p:nvPr/>
          </p:nvSpPr>
          <p:spPr>
            <a:xfrm>
              <a:off x="185003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96" name="pl1496"/>
            <p:cNvSpPr/>
            <p:nvPr/>
          </p:nvSpPr>
          <p:spPr>
            <a:xfrm>
              <a:off x="1850039" y="565395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497" name="pl1497"/>
            <p:cNvSpPr/>
            <p:nvPr/>
          </p:nvSpPr>
          <p:spPr>
            <a:xfrm>
              <a:off x="1850039" y="564861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498" name="pl1498"/>
            <p:cNvSpPr/>
            <p:nvPr/>
          </p:nvSpPr>
          <p:spPr>
            <a:xfrm>
              <a:off x="1850039" y="568604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499" name="pl1499"/>
            <p:cNvSpPr/>
            <p:nvPr/>
          </p:nvSpPr>
          <p:spPr>
            <a:xfrm>
              <a:off x="1850039" y="570475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500" name="pl1500"/>
            <p:cNvSpPr/>
            <p:nvPr/>
          </p:nvSpPr>
          <p:spPr>
            <a:xfrm>
              <a:off x="1850039" y="570475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501" name="pl1501"/>
            <p:cNvSpPr/>
            <p:nvPr/>
          </p:nvSpPr>
          <p:spPr>
            <a:xfrm>
              <a:off x="1850039" y="5718122"/>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502" name="pl1502"/>
            <p:cNvSpPr/>
            <p:nvPr/>
          </p:nvSpPr>
          <p:spPr>
            <a:xfrm>
              <a:off x="1850039" y="5632572"/>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503" name="pl1503"/>
            <p:cNvSpPr/>
            <p:nvPr/>
          </p:nvSpPr>
          <p:spPr>
            <a:xfrm>
              <a:off x="1850039" y="568069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504" name="pl1504"/>
            <p:cNvSpPr/>
            <p:nvPr/>
          </p:nvSpPr>
          <p:spPr>
            <a:xfrm>
              <a:off x="1850039" y="5726142"/>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505" name="pl1505"/>
            <p:cNvSpPr/>
            <p:nvPr/>
          </p:nvSpPr>
          <p:spPr>
            <a:xfrm>
              <a:off x="1850039" y="573416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506" name="pl1506"/>
            <p:cNvSpPr/>
            <p:nvPr/>
          </p:nvSpPr>
          <p:spPr>
            <a:xfrm>
              <a:off x="1850039" y="5664653"/>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507" name="pl1507"/>
            <p:cNvSpPr/>
            <p:nvPr/>
          </p:nvSpPr>
          <p:spPr>
            <a:xfrm>
              <a:off x="1850039" y="573148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08" name="pl1508"/>
            <p:cNvSpPr/>
            <p:nvPr/>
          </p:nvSpPr>
          <p:spPr>
            <a:xfrm>
              <a:off x="185003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09" name="pl1509"/>
            <p:cNvSpPr/>
            <p:nvPr/>
          </p:nvSpPr>
          <p:spPr>
            <a:xfrm>
              <a:off x="1850039" y="572881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510" name="pl1510"/>
            <p:cNvSpPr/>
            <p:nvPr/>
          </p:nvSpPr>
          <p:spPr>
            <a:xfrm>
              <a:off x="1850039" y="572881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511" name="pl1511"/>
            <p:cNvSpPr/>
            <p:nvPr/>
          </p:nvSpPr>
          <p:spPr>
            <a:xfrm>
              <a:off x="1850039" y="573416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512" name="pl1512"/>
            <p:cNvSpPr/>
            <p:nvPr/>
          </p:nvSpPr>
          <p:spPr>
            <a:xfrm>
              <a:off x="1850039" y="571010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513" name="pl1513"/>
            <p:cNvSpPr/>
            <p:nvPr/>
          </p:nvSpPr>
          <p:spPr>
            <a:xfrm>
              <a:off x="1850039" y="565930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514" name="pl1514"/>
            <p:cNvSpPr/>
            <p:nvPr/>
          </p:nvSpPr>
          <p:spPr>
            <a:xfrm>
              <a:off x="1850039" y="5707428"/>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515" name="pl1515"/>
            <p:cNvSpPr/>
            <p:nvPr/>
          </p:nvSpPr>
          <p:spPr>
            <a:xfrm>
              <a:off x="1850039" y="572881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516" name="pl1516"/>
            <p:cNvSpPr/>
            <p:nvPr/>
          </p:nvSpPr>
          <p:spPr>
            <a:xfrm>
              <a:off x="1850039" y="571010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40651" cap="flat">
              <a:solidFill>
                <a:srgbClr val="000000">
                  <a:alpha val="100000"/>
                </a:srgbClr>
              </a:solidFill>
              <a:prstDash val="solid"/>
              <a:round/>
            </a:ln>
          </p:spPr>
          <p:txBody>
            <a:bodyPr/>
            <a:lstStyle/>
            <a:p/>
          </p:txBody>
        </p:sp>
        <p:sp>
          <p:nvSpPr>
            <p:cNvPr id="1517" name="pl1517"/>
            <p:cNvSpPr/>
            <p:nvPr/>
          </p:nvSpPr>
          <p:spPr>
            <a:xfrm>
              <a:off x="1850039" y="571010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FF6A98">
                  <a:alpha val="100000"/>
                </a:srgbClr>
              </a:solidFill>
              <a:prstDash val="solid"/>
              <a:round/>
            </a:ln>
          </p:spPr>
          <p:txBody>
            <a:bodyPr/>
            <a:lstStyle/>
            <a:p/>
          </p:txBody>
        </p:sp>
        <p:sp>
          <p:nvSpPr>
            <p:cNvPr id="1518" name="pl1518"/>
            <p:cNvSpPr/>
            <p:nvPr/>
          </p:nvSpPr>
          <p:spPr>
            <a:xfrm>
              <a:off x="1805550" y="573950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519" name="tx1519"/>
            <p:cNvSpPr/>
            <p:nvPr/>
          </p:nvSpPr>
          <p:spPr>
            <a:xfrm>
              <a:off x="1789749" y="554682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520" name="tx1520"/>
            <p:cNvSpPr/>
            <p:nvPr/>
          </p:nvSpPr>
          <p:spPr>
            <a:xfrm>
              <a:off x="1997851" y="556683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21" name="tx1521"/>
            <p:cNvSpPr/>
            <p:nvPr/>
          </p:nvSpPr>
          <p:spPr>
            <a:xfrm>
              <a:off x="2175807" y="55588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522" name="tx1522"/>
            <p:cNvSpPr/>
            <p:nvPr/>
          </p:nvSpPr>
          <p:spPr>
            <a:xfrm>
              <a:off x="2353764" y="55588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523" name="tx1523"/>
            <p:cNvSpPr/>
            <p:nvPr/>
          </p:nvSpPr>
          <p:spPr>
            <a:xfrm>
              <a:off x="2531720" y="555085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524" name="tx1524"/>
            <p:cNvSpPr/>
            <p:nvPr/>
          </p:nvSpPr>
          <p:spPr>
            <a:xfrm>
              <a:off x="2709677" y="557356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525" name="rc1525"/>
            <p:cNvSpPr/>
            <p:nvPr/>
          </p:nvSpPr>
          <p:spPr>
            <a:xfrm>
              <a:off x="2853900" y="875080"/>
              <a:ext cx="978760" cy="367596"/>
            </a:xfrm>
            <a:prstGeom prst="rect">
              <a:avLst/>
            </a:prstGeom>
            <a:solidFill>
              <a:srgbClr val="EBEBEB">
                <a:alpha val="100000"/>
              </a:srgbClr>
            </a:solidFill>
          </p:spPr>
          <p:txBody>
            <a:bodyPr/>
            <a:lstStyle/>
            <a:p/>
          </p:txBody>
        </p:sp>
        <p:sp>
          <p:nvSpPr>
            <p:cNvPr id="1526" name="pl1526"/>
            <p:cNvSpPr/>
            <p:nvPr/>
          </p:nvSpPr>
          <p:spPr>
            <a:xfrm>
              <a:off x="2853900" y="120859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27" name="pl1527"/>
            <p:cNvSpPr/>
            <p:nvPr/>
          </p:nvSpPr>
          <p:spPr>
            <a:xfrm>
              <a:off x="2853900" y="11417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28" name="pl1528"/>
            <p:cNvSpPr/>
            <p:nvPr/>
          </p:nvSpPr>
          <p:spPr>
            <a:xfrm>
              <a:off x="2853900" y="10749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29" name="pl1529"/>
            <p:cNvSpPr/>
            <p:nvPr/>
          </p:nvSpPr>
          <p:spPr>
            <a:xfrm>
              <a:off x="2853900" y="10080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30" name="pl1530"/>
            <p:cNvSpPr/>
            <p:nvPr/>
          </p:nvSpPr>
          <p:spPr>
            <a:xfrm>
              <a:off x="2853900" y="9412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31" name="pl1531"/>
            <p:cNvSpPr/>
            <p:nvPr/>
          </p:nvSpPr>
          <p:spPr>
            <a:xfrm>
              <a:off x="298736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32" name="pl1532"/>
            <p:cNvSpPr/>
            <p:nvPr/>
          </p:nvSpPr>
          <p:spPr>
            <a:xfrm>
              <a:off x="316532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33" name="pl1533"/>
            <p:cNvSpPr/>
            <p:nvPr/>
          </p:nvSpPr>
          <p:spPr>
            <a:xfrm>
              <a:off x="334328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34" name="pl1534"/>
            <p:cNvSpPr/>
            <p:nvPr/>
          </p:nvSpPr>
          <p:spPr>
            <a:xfrm>
              <a:off x="35212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35" name="pl1535"/>
            <p:cNvSpPr/>
            <p:nvPr/>
          </p:nvSpPr>
          <p:spPr>
            <a:xfrm>
              <a:off x="3699193"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36" name="pl1536"/>
            <p:cNvSpPr/>
            <p:nvPr/>
          </p:nvSpPr>
          <p:spPr>
            <a:xfrm>
              <a:off x="2853900" y="124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37" name="pl1537"/>
            <p:cNvSpPr/>
            <p:nvPr/>
          </p:nvSpPr>
          <p:spPr>
            <a:xfrm>
              <a:off x="2853900" y="11751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38" name="pl1538"/>
            <p:cNvSpPr/>
            <p:nvPr/>
          </p:nvSpPr>
          <p:spPr>
            <a:xfrm>
              <a:off x="2853900" y="11083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39" name="pl1539"/>
            <p:cNvSpPr/>
            <p:nvPr/>
          </p:nvSpPr>
          <p:spPr>
            <a:xfrm>
              <a:off x="2853900" y="104150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40" name="pl1540"/>
            <p:cNvSpPr/>
            <p:nvPr/>
          </p:nvSpPr>
          <p:spPr>
            <a:xfrm>
              <a:off x="2853900" y="9746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41" name="pl1541"/>
            <p:cNvSpPr/>
            <p:nvPr/>
          </p:nvSpPr>
          <p:spPr>
            <a:xfrm>
              <a:off x="2853900" y="9078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42" name="pl1542"/>
            <p:cNvSpPr/>
            <p:nvPr/>
          </p:nvSpPr>
          <p:spPr>
            <a:xfrm>
              <a:off x="289838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3" name="pl1543"/>
            <p:cNvSpPr/>
            <p:nvPr/>
          </p:nvSpPr>
          <p:spPr>
            <a:xfrm>
              <a:off x="307634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4" name="pl1544"/>
            <p:cNvSpPr/>
            <p:nvPr/>
          </p:nvSpPr>
          <p:spPr>
            <a:xfrm>
              <a:off x="32543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5" name="pl1545"/>
            <p:cNvSpPr/>
            <p:nvPr/>
          </p:nvSpPr>
          <p:spPr>
            <a:xfrm>
              <a:off x="343225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6" name="pl1546"/>
            <p:cNvSpPr/>
            <p:nvPr/>
          </p:nvSpPr>
          <p:spPr>
            <a:xfrm>
              <a:off x="361021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7" name="pl1547"/>
            <p:cNvSpPr/>
            <p:nvPr/>
          </p:nvSpPr>
          <p:spPr>
            <a:xfrm>
              <a:off x="37881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8" name="pl1548"/>
            <p:cNvSpPr/>
            <p:nvPr/>
          </p:nvSpPr>
          <p:spPr>
            <a:xfrm>
              <a:off x="289838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549" name="pl1549"/>
            <p:cNvSpPr/>
            <p:nvPr/>
          </p:nvSpPr>
          <p:spPr>
            <a:xfrm>
              <a:off x="289838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40651" cap="flat">
              <a:solidFill>
                <a:srgbClr val="BEBEBE">
                  <a:alpha val="69803"/>
                </a:srgbClr>
              </a:solidFill>
              <a:prstDash val="solid"/>
              <a:round/>
            </a:ln>
          </p:spPr>
          <p:txBody>
            <a:bodyPr/>
            <a:lstStyle/>
            <a:p/>
          </p:txBody>
        </p:sp>
        <p:sp>
          <p:nvSpPr>
            <p:cNvPr id="1550" name="pl1550"/>
            <p:cNvSpPr/>
            <p:nvPr/>
          </p:nvSpPr>
          <p:spPr>
            <a:xfrm>
              <a:off x="289838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551" name="pl1551"/>
            <p:cNvSpPr/>
            <p:nvPr/>
          </p:nvSpPr>
          <p:spPr>
            <a:xfrm>
              <a:off x="289838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552" name="pl1552"/>
            <p:cNvSpPr/>
            <p:nvPr/>
          </p:nvSpPr>
          <p:spPr>
            <a:xfrm>
              <a:off x="289838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553" name="pl1553"/>
            <p:cNvSpPr/>
            <p:nvPr/>
          </p:nvSpPr>
          <p:spPr>
            <a:xfrm>
              <a:off x="289838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554" name="pl1554"/>
            <p:cNvSpPr/>
            <p:nvPr/>
          </p:nvSpPr>
          <p:spPr>
            <a:xfrm>
              <a:off x="289838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555" name="pl1555"/>
            <p:cNvSpPr/>
            <p:nvPr/>
          </p:nvSpPr>
          <p:spPr>
            <a:xfrm>
              <a:off x="289838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556" name="pl1556"/>
            <p:cNvSpPr/>
            <p:nvPr/>
          </p:nvSpPr>
          <p:spPr>
            <a:xfrm>
              <a:off x="289838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557" name="pl1557"/>
            <p:cNvSpPr/>
            <p:nvPr/>
          </p:nvSpPr>
          <p:spPr>
            <a:xfrm>
              <a:off x="289838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558" name="pl1558"/>
            <p:cNvSpPr/>
            <p:nvPr/>
          </p:nvSpPr>
          <p:spPr>
            <a:xfrm>
              <a:off x="2898389" y="1175172"/>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559" name="pl1559"/>
            <p:cNvSpPr/>
            <p:nvPr/>
          </p:nvSpPr>
          <p:spPr>
            <a:xfrm>
              <a:off x="289838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560" name="pl1560"/>
            <p:cNvSpPr/>
            <p:nvPr/>
          </p:nvSpPr>
          <p:spPr>
            <a:xfrm>
              <a:off x="2898389" y="116447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561" name="pl1561"/>
            <p:cNvSpPr/>
            <p:nvPr/>
          </p:nvSpPr>
          <p:spPr>
            <a:xfrm>
              <a:off x="2898389" y="1086949"/>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562" name="pl1562"/>
            <p:cNvSpPr/>
            <p:nvPr/>
          </p:nvSpPr>
          <p:spPr>
            <a:xfrm>
              <a:off x="2898389" y="115378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563" name="pl1563"/>
            <p:cNvSpPr/>
            <p:nvPr/>
          </p:nvSpPr>
          <p:spPr>
            <a:xfrm>
              <a:off x="2898389" y="113507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564" name="pl1564"/>
            <p:cNvSpPr/>
            <p:nvPr/>
          </p:nvSpPr>
          <p:spPr>
            <a:xfrm>
              <a:off x="2898389" y="114576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565" name="pl1565"/>
            <p:cNvSpPr/>
            <p:nvPr/>
          </p:nvSpPr>
          <p:spPr>
            <a:xfrm>
              <a:off x="2898389" y="112972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566" name="pl1566"/>
            <p:cNvSpPr/>
            <p:nvPr/>
          </p:nvSpPr>
          <p:spPr>
            <a:xfrm>
              <a:off x="2898389" y="1169825"/>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567" name="pl1567"/>
            <p:cNvSpPr/>
            <p:nvPr/>
          </p:nvSpPr>
          <p:spPr>
            <a:xfrm>
              <a:off x="2898389" y="112972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568" name="pl1568"/>
            <p:cNvSpPr/>
            <p:nvPr/>
          </p:nvSpPr>
          <p:spPr>
            <a:xfrm>
              <a:off x="2898389" y="107892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569" name="pl1569"/>
            <p:cNvSpPr/>
            <p:nvPr/>
          </p:nvSpPr>
          <p:spPr>
            <a:xfrm>
              <a:off x="2898389" y="1132397"/>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570" name="pl1570"/>
            <p:cNvSpPr/>
            <p:nvPr/>
          </p:nvSpPr>
          <p:spPr>
            <a:xfrm>
              <a:off x="2898389" y="116715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571" name="pl1571"/>
            <p:cNvSpPr/>
            <p:nvPr/>
          </p:nvSpPr>
          <p:spPr>
            <a:xfrm>
              <a:off x="2898389" y="111101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572" name="pl1572"/>
            <p:cNvSpPr/>
            <p:nvPr/>
          </p:nvSpPr>
          <p:spPr>
            <a:xfrm>
              <a:off x="2898389" y="112972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573" name="pl1573"/>
            <p:cNvSpPr/>
            <p:nvPr/>
          </p:nvSpPr>
          <p:spPr>
            <a:xfrm>
              <a:off x="2898389" y="114843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574" name="pl1574"/>
            <p:cNvSpPr/>
            <p:nvPr/>
          </p:nvSpPr>
          <p:spPr>
            <a:xfrm>
              <a:off x="2898389" y="1175172"/>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575" name="pl1575"/>
            <p:cNvSpPr/>
            <p:nvPr/>
          </p:nvSpPr>
          <p:spPr>
            <a:xfrm>
              <a:off x="2898389" y="114576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576" name="pl1576"/>
            <p:cNvSpPr/>
            <p:nvPr/>
          </p:nvSpPr>
          <p:spPr>
            <a:xfrm>
              <a:off x="2898389" y="114843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577" name="pl1577"/>
            <p:cNvSpPr/>
            <p:nvPr/>
          </p:nvSpPr>
          <p:spPr>
            <a:xfrm>
              <a:off x="2898389" y="1156458"/>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578" name="pl1578"/>
            <p:cNvSpPr/>
            <p:nvPr/>
          </p:nvSpPr>
          <p:spPr>
            <a:xfrm>
              <a:off x="2898389" y="117249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579" name="pl1579"/>
            <p:cNvSpPr/>
            <p:nvPr/>
          </p:nvSpPr>
          <p:spPr>
            <a:xfrm>
              <a:off x="2898389" y="111101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580" name="pl1580"/>
            <p:cNvSpPr/>
            <p:nvPr/>
          </p:nvSpPr>
          <p:spPr>
            <a:xfrm>
              <a:off x="2898389" y="117249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81" name="pl1581"/>
            <p:cNvSpPr/>
            <p:nvPr/>
          </p:nvSpPr>
          <p:spPr>
            <a:xfrm>
              <a:off x="2898389" y="116447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582" name="pl1582"/>
            <p:cNvSpPr/>
            <p:nvPr/>
          </p:nvSpPr>
          <p:spPr>
            <a:xfrm>
              <a:off x="2898389" y="117249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583" name="pl1583"/>
            <p:cNvSpPr/>
            <p:nvPr/>
          </p:nvSpPr>
          <p:spPr>
            <a:xfrm>
              <a:off x="2898389" y="1132397"/>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584" name="pl1584"/>
            <p:cNvSpPr/>
            <p:nvPr/>
          </p:nvSpPr>
          <p:spPr>
            <a:xfrm>
              <a:off x="2898389" y="115913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585" name="pl1585"/>
            <p:cNvSpPr/>
            <p:nvPr/>
          </p:nvSpPr>
          <p:spPr>
            <a:xfrm>
              <a:off x="2898389" y="113507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586" name="pl1586"/>
            <p:cNvSpPr/>
            <p:nvPr/>
          </p:nvSpPr>
          <p:spPr>
            <a:xfrm>
              <a:off x="2898389" y="1086949"/>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587" name="pl1587"/>
            <p:cNvSpPr/>
            <p:nvPr/>
          </p:nvSpPr>
          <p:spPr>
            <a:xfrm>
              <a:off x="2898389" y="958624"/>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588" name="pl1588"/>
            <p:cNvSpPr/>
            <p:nvPr/>
          </p:nvSpPr>
          <p:spPr>
            <a:xfrm>
              <a:off x="28983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89" name="pl1589"/>
            <p:cNvSpPr/>
            <p:nvPr/>
          </p:nvSpPr>
          <p:spPr>
            <a:xfrm>
              <a:off x="2898389" y="114041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590" name="pl1590"/>
            <p:cNvSpPr/>
            <p:nvPr/>
          </p:nvSpPr>
          <p:spPr>
            <a:xfrm>
              <a:off x="28983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91" name="pl1591"/>
            <p:cNvSpPr/>
            <p:nvPr/>
          </p:nvSpPr>
          <p:spPr>
            <a:xfrm>
              <a:off x="2898389" y="108962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592" name="pl1592"/>
            <p:cNvSpPr/>
            <p:nvPr/>
          </p:nvSpPr>
          <p:spPr>
            <a:xfrm>
              <a:off x="2898389" y="108427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593" name="pl1593"/>
            <p:cNvSpPr/>
            <p:nvPr/>
          </p:nvSpPr>
          <p:spPr>
            <a:xfrm>
              <a:off x="2898389" y="112170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594" name="pl1594"/>
            <p:cNvSpPr/>
            <p:nvPr/>
          </p:nvSpPr>
          <p:spPr>
            <a:xfrm>
              <a:off x="2898389" y="114041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595" name="pl1595"/>
            <p:cNvSpPr/>
            <p:nvPr/>
          </p:nvSpPr>
          <p:spPr>
            <a:xfrm>
              <a:off x="2898389" y="114041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596" name="pl1596"/>
            <p:cNvSpPr/>
            <p:nvPr/>
          </p:nvSpPr>
          <p:spPr>
            <a:xfrm>
              <a:off x="2898389" y="115378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597" name="pl1597"/>
            <p:cNvSpPr/>
            <p:nvPr/>
          </p:nvSpPr>
          <p:spPr>
            <a:xfrm>
              <a:off x="2898389" y="1068235"/>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598" name="pl1598"/>
            <p:cNvSpPr/>
            <p:nvPr/>
          </p:nvSpPr>
          <p:spPr>
            <a:xfrm>
              <a:off x="2898389" y="111635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599" name="pl1599"/>
            <p:cNvSpPr/>
            <p:nvPr/>
          </p:nvSpPr>
          <p:spPr>
            <a:xfrm>
              <a:off x="2898389" y="1161805"/>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600" name="pl1600"/>
            <p:cNvSpPr/>
            <p:nvPr/>
          </p:nvSpPr>
          <p:spPr>
            <a:xfrm>
              <a:off x="2898389" y="1169825"/>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601" name="pl1601"/>
            <p:cNvSpPr/>
            <p:nvPr/>
          </p:nvSpPr>
          <p:spPr>
            <a:xfrm>
              <a:off x="2898389" y="1100316"/>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602" name="pl1602"/>
            <p:cNvSpPr/>
            <p:nvPr/>
          </p:nvSpPr>
          <p:spPr>
            <a:xfrm>
              <a:off x="2898389" y="11671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03" name="pl1603"/>
            <p:cNvSpPr/>
            <p:nvPr/>
          </p:nvSpPr>
          <p:spPr>
            <a:xfrm>
              <a:off x="28983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04" name="pl1604"/>
            <p:cNvSpPr/>
            <p:nvPr/>
          </p:nvSpPr>
          <p:spPr>
            <a:xfrm>
              <a:off x="2898389" y="116447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605" name="pl1605"/>
            <p:cNvSpPr/>
            <p:nvPr/>
          </p:nvSpPr>
          <p:spPr>
            <a:xfrm>
              <a:off x="2898389" y="116447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606" name="pl1606"/>
            <p:cNvSpPr/>
            <p:nvPr/>
          </p:nvSpPr>
          <p:spPr>
            <a:xfrm>
              <a:off x="2898389" y="1169825"/>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607" name="pl1607"/>
            <p:cNvSpPr/>
            <p:nvPr/>
          </p:nvSpPr>
          <p:spPr>
            <a:xfrm>
              <a:off x="2898389" y="114576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608" name="pl1608"/>
            <p:cNvSpPr/>
            <p:nvPr/>
          </p:nvSpPr>
          <p:spPr>
            <a:xfrm>
              <a:off x="2898389" y="1094969"/>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609" name="pl1609"/>
            <p:cNvSpPr/>
            <p:nvPr/>
          </p:nvSpPr>
          <p:spPr>
            <a:xfrm>
              <a:off x="2898389" y="1143091"/>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610" name="pl1610"/>
            <p:cNvSpPr/>
            <p:nvPr/>
          </p:nvSpPr>
          <p:spPr>
            <a:xfrm>
              <a:off x="289838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611" name="pl1611"/>
            <p:cNvSpPr/>
            <p:nvPr/>
          </p:nvSpPr>
          <p:spPr>
            <a:xfrm>
              <a:off x="289838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40651" cap="flat">
              <a:solidFill>
                <a:srgbClr val="000000">
                  <a:alpha val="100000"/>
                </a:srgbClr>
              </a:solidFill>
              <a:prstDash val="solid"/>
              <a:round/>
            </a:ln>
          </p:spPr>
          <p:txBody>
            <a:bodyPr/>
            <a:lstStyle/>
            <a:p/>
          </p:txBody>
        </p:sp>
        <p:sp>
          <p:nvSpPr>
            <p:cNvPr id="1612" name="pl1612"/>
            <p:cNvSpPr/>
            <p:nvPr/>
          </p:nvSpPr>
          <p:spPr>
            <a:xfrm>
              <a:off x="289838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EF7F49">
                  <a:alpha val="100000"/>
                </a:srgbClr>
              </a:solidFill>
              <a:prstDash val="solid"/>
              <a:round/>
            </a:ln>
          </p:spPr>
          <p:txBody>
            <a:bodyPr/>
            <a:lstStyle/>
            <a:p/>
          </p:txBody>
        </p:sp>
        <p:sp>
          <p:nvSpPr>
            <p:cNvPr id="1613" name="pl1613"/>
            <p:cNvSpPr/>
            <p:nvPr/>
          </p:nvSpPr>
          <p:spPr>
            <a:xfrm>
              <a:off x="2853900" y="117517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614" name="tx1614"/>
            <p:cNvSpPr/>
            <p:nvPr/>
          </p:nvSpPr>
          <p:spPr>
            <a:xfrm>
              <a:off x="2850194" y="1018542"/>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15" name="tx1615"/>
            <p:cNvSpPr/>
            <p:nvPr/>
          </p:nvSpPr>
          <p:spPr>
            <a:xfrm>
              <a:off x="3046201" y="10092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616" name="tx1616"/>
            <p:cNvSpPr/>
            <p:nvPr/>
          </p:nvSpPr>
          <p:spPr>
            <a:xfrm>
              <a:off x="3224157" y="100250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17" name="tx1617"/>
            <p:cNvSpPr/>
            <p:nvPr/>
          </p:nvSpPr>
          <p:spPr>
            <a:xfrm>
              <a:off x="3402114" y="10065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18" name="tx1618"/>
            <p:cNvSpPr/>
            <p:nvPr/>
          </p:nvSpPr>
          <p:spPr>
            <a:xfrm>
              <a:off x="3580070" y="9945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619" name="tx1619"/>
            <p:cNvSpPr/>
            <p:nvPr/>
          </p:nvSpPr>
          <p:spPr>
            <a:xfrm>
              <a:off x="3739977" y="1022909"/>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20" name="rc1620"/>
            <p:cNvSpPr/>
            <p:nvPr/>
          </p:nvSpPr>
          <p:spPr>
            <a:xfrm>
              <a:off x="2853900" y="1527128"/>
              <a:ext cx="978760" cy="367596"/>
            </a:xfrm>
            <a:prstGeom prst="rect">
              <a:avLst/>
            </a:prstGeom>
            <a:solidFill>
              <a:srgbClr val="EBEBEB">
                <a:alpha val="100000"/>
              </a:srgbClr>
            </a:solidFill>
          </p:spPr>
          <p:txBody>
            <a:bodyPr/>
            <a:lstStyle/>
            <a:p/>
          </p:txBody>
        </p:sp>
        <p:sp>
          <p:nvSpPr>
            <p:cNvPr id="1621" name="pl1621"/>
            <p:cNvSpPr/>
            <p:nvPr/>
          </p:nvSpPr>
          <p:spPr>
            <a:xfrm>
              <a:off x="2853900" y="186063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22" name="pl1622"/>
            <p:cNvSpPr/>
            <p:nvPr/>
          </p:nvSpPr>
          <p:spPr>
            <a:xfrm>
              <a:off x="2853900" y="17938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23" name="pl1623"/>
            <p:cNvSpPr/>
            <p:nvPr/>
          </p:nvSpPr>
          <p:spPr>
            <a:xfrm>
              <a:off x="2853900" y="172696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24" name="pl1624"/>
            <p:cNvSpPr/>
            <p:nvPr/>
          </p:nvSpPr>
          <p:spPr>
            <a:xfrm>
              <a:off x="2853900" y="16601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25" name="pl1625"/>
            <p:cNvSpPr/>
            <p:nvPr/>
          </p:nvSpPr>
          <p:spPr>
            <a:xfrm>
              <a:off x="2853900" y="15932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26" name="pl1626"/>
            <p:cNvSpPr/>
            <p:nvPr/>
          </p:nvSpPr>
          <p:spPr>
            <a:xfrm>
              <a:off x="298736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27" name="pl1627"/>
            <p:cNvSpPr/>
            <p:nvPr/>
          </p:nvSpPr>
          <p:spPr>
            <a:xfrm>
              <a:off x="316532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28" name="pl1628"/>
            <p:cNvSpPr/>
            <p:nvPr/>
          </p:nvSpPr>
          <p:spPr>
            <a:xfrm>
              <a:off x="334328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29" name="pl1629"/>
            <p:cNvSpPr/>
            <p:nvPr/>
          </p:nvSpPr>
          <p:spPr>
            <a:xfrm>
              <a:off x="35212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0" name="pl1630"/>
            <p:cNvSpPr/>
            <p:nvPr/>
          </p:nvSpPr>
          <p:spPr>
            <a:xfrm>
              <a:off x="3699193"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1" name="pl1631"/>
            <p:cNvSpPr/>
            <p:nvPr/>
          </p:nvSpPr>
          <p:spPr>
            <a:xfrm>
              <a:off x="2853900" y="189405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32" name="pl1632"/>
            <p:cNvSpPr/>
            <p:nvPr/>
          </p:nvSpPr>
          <p:spPr>
            <a:xfrm>
              <a:off x="2853900" y="18272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33" name="pl1633"/>
            <p:cNvSpPr/>
            <p:nvPr/>
          </p:nvSpPr>
          <p:spPr>
            <a:xfrm>
              <a:off x="2853900" y="176038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34" name="pl1634"/>
            <p:cNvSpPr/>
            <p:nvPr/>
          </p:nvSpPr>
          <p:spPr>
            <a:xfrm>
              <a:off x="2853900" y="16935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35" name="pl1635"/>
            <p:cNvSpPr/>
            <p:nvPr/>
          </p:nvSpPr>
          <p:spPr>
            <a:xfrm>
              <a:off x="2853900" y="16267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36" name="pl1636"/>
            <p:cNvSpPr/>
            <p:nvPr/>
          </p:nvSpPr>
          <p:spPr>
            <a:xfrm>
              <a:off x="2853900" y="15598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37" name="pl1637"/>
            <p:cNvSpPr/>
            <p:nvPr/>
          </p:nvSpPr>
          <p:spPr>
            <a:xfrm>
              <a:off x="289838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307634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32543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343225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1" name="pl1641"/>
            <p:cNvSpPr/>
            <p:nvPr/>
          </p:nvSpPr>
          <p:spPr>
            <a:xfrm>
              <a:off x="361021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2" name="pl1642"/>
            <p:cNvSpPr/>
            <p:nvPr/>
          </p:nvSpPr>
          <p:spPr>
            <a:xfrm>
              <a:off x="37881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3" name="pl1643"/>
            <p:cNvSpPr/>
            <p:nvPr/>
          </p:nvSpPr>
          <p:spPr>
            <a:xfrm>
              <a:off x="289838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644" name="pl1644"/>
            <p:cNvSpPr/>
            <p:nvPr/>
          </p:nvSpPr>
          <p:spPr>
            <a:xfrm>
              <a:off x="289838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40651" cap="flat">
              <a:solidFill>
                <a:srgbClr val="BEBEBE">
                  <a:alpha val="69803"/>
                </a:srgbClr>
              </a:solidFill>
              <a:prstDash val="solid"/>
              <a:round/>
            </a:ln>
          </p:spPr>
          <p:txBody>
            <a:bodyPr/>
            <a:lstStyle/>
            <a:p/>
          </p:txBody>
        </p:sp>
        <p:sp>
          <p:nvSpPr>
            <p:cNvPr id="1645" name="pl1645"/>
            <p:cNvSpPr/>
            <p:nvPr/>
          </p:nvSpPr>
          <p:spPr>
            <a:xfrm>
              <a:off x="2898389" y="178711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646" name="pl1646"/>
            <p:cNvSpPr/>
            <p:nvPr/>
          </p:nvSpPr>
          <p:spPr>
            <a:xfrm>
              <a:off x="2898389" y="1781772"/>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647" name="pl1647"/>
            <p:cNvSpPr/>
            <p:nvPr/>
          </p:nvSpPr>
          <p:spPr>
            <a:xfrm>
              <a:off x="2898389" y="181118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648" name="pl1648"/>
            <p:cNvSpPr/>
            <p:nvPr/>
          </p:nvSpPr>
          <p:spPr>
            <a:xfrm>
              <a:off x="289838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649" name="pl1649"/>
            <p:cNvSpPr/>
            <p:nvPr/>
          </p:nvSpPr>
          <p:spPr>
            <a:xfrm>
              <a:off x="2898389" y="179781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650" name="pl1650"/>
            <p:cNvSpPr/>
            <p:nvPr/>
          </p:nvSpPr>
          <p:spPr>
            <a:xfrm>
              <a:off x="2898389" y="1733650"/>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651" name="pl1651"/>
            <p:cNvSpPr/>
            <p:nvPr/>
          </p:nvSpPr>
          <p:spPr>
            <a:xfrm>
              <a:off x="2898389" y="179781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652" name="pl1652"/>
            <p:cNvSpPr/>
            <p:nvPr/>
          </p:nvSpPr>
          <p:spPr>
            <a:xfrm>
              <a:off x="2898389" y="1800486"/>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653" name="pl1653"/>
            <p:cNvSpPr/>
            <p:nvPr/>
          </p:nvSpPr>
          <p:spPr>
            <a:xfrm>
              <a:off x="289838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654" name="pl1654"/>
            <p:cNvSpPr/>
            <p:nvPr/>
          </p:nvSpPr>
          <p:spPr>
            <a:xfrm>
              <a:off x="289838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655" name="pl1655"/>
            <p:cNvSpPr/>
            <p:nvPr/>
          </p:nvSpPr>
          <p:spPr>
            <a:xfrm>
              <a:off x="289838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656" name="pl1656"/>
            <p:cNvSpPr/>
            <p:nvPr/>
          </p:nvSpPr>
          <p:spPr>
            <a:xfrm>
              <a:off x="289838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657" name="pl1657"/>
            <p:cNvSpPr/>
            <p:nvPr/>
          </p:nvSpPr>
          <p:spPr>
            <a:xfrm>
              <a:off x="289838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658" name="pl1658"/>
            <p:cNvSpPr/>
            <p:nvPr/>
          </p:nvSpPr>
          <p:spPr>
            <a:xfrm>
              <a:off x="289838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659" name="pl1659"/>
            <p:cNvSpPr/>
            <p:nvPr/>
          </p:nvSpPr>
          <p:spPr>
            <a:xfrm>
              <a:off x="289838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660" name="pl1660"/>
            <p:cNvSpPr/>
            <p:nvPr/>
          </p:nvSpPr>
          <p:spPr>
            <a:xfrm>
              <a:off x="289838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661" name="pl1661"/>
            <p:cNvSpPr/>
            <p:nvPr/>
          </p:nvSpPr>
          <p:spPr>
            <a:xfrm>
              <a:off x="2898389" y="182187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662" name="pl1662"/>
            <p:cNvSpPr/>
            <p:nvPr/>
          </p:nvSpPr>
          <p:spPr>
            <a:xfrm>
              <a:off x="2898389" y="1781772"/>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663" name="pl1663"/>
            <p:cNvSpPr/>
            <p:nvPr/>
          </p:nvSpPr>
          <p:spPr>
            <a:xfrm>
              <a:off x="2898389" y="173097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664" name="pl1664"/>
            <p:cNvSpPr/>
            <p:nvPr/>
          </p:nvSpPr>
          <p:spPr>
            <a:xfrm>
              <a:off x="2898389" y="178444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665" name="pl1665"/>
            <p:cNvSpPr/>
            <p:nvPr/>
          </p:nvSpPr>
          <p:spPr>
            <a:xfrm>
              <a:off x="2898389" y="1819200"/>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666" name="pl1666"/>
            <p:cNvSpPr/>
            <p:nvPr/>
          </p:nvSpPr>
          <p:spPr>
            <a:xfrm>
              <a:off x="2898389" y="1763058"/>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667" name="pl1667"/>
            <p:cNvSpPr/>
            <p:nvPr/>
          </p:nvSpPr>
          <p:spPr>
            <a:xfrm>
              <a:off x="2898389" y="1781772"/>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668" name="pl1668"/>
            <p:cNvSpPr/>
            <p:nvPr/>
          </p:nvSpPr>
          <p:spPr>
            <a:xfrm>
              <a:off x="2898389" y="1800486"/>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669" name="pl1669"/>
            <p:cNvSpPr/>
            <p:nvPr/>
          </p:nvSpPr>
          <p:spPr>
            <a:xfrm>
              <a:off x="2898389" y="1827220"/>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670" name="pl1670"/>
            <p:cNvSpPr/>
            <p:nvPr/>
          </p:nvSpPr>
          <p:spPr>
            <a:xfrm>
              <a:off x="2898389" y="179781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671" name="pl1671"/>
            <p:cNvSpPr/>
            <p:nvPr/>
          </p:nvSpPr>
          <p:spPr>
            <a:xfrm>
              <a:off x="2898389" y="1800486"/>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672" name="pl1672"/>
            <p:cNvSpPr/>
            <p:nvPr/>
          </p:nvSpPr>
          <p:spPr>
            <a:xfrm>
              <a:off x="2898389" y="1808506"/>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673" name="pl1673"/>
            <p:cNvSpPr/>
            <p:nvPr/>
          </p:nvSpPr>
          <p:spPr>
            <a:xfrm>
              <a:off x="2898389" y="182454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674" name="pl1674"/>
            <p:cNvSpPr/>
            <p:nvPr/>
          </p:nvSpPr>
          <p:spPr>
            <a:xfrm>
              <a:off x="2898389" y="1763058"/>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675" name="pl1675"/>
            <p:cNvSpPr/>
            <p:nvPr/>
          </p:nvSpPr>
          <p:spPr>
            <a:xfrm>
              <a:off x="2898389" y="182454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76" name="pl1676"/>
            <p:cNvSpPr/>
            <p:nvPr/>
          </p:nvSpPr>
          <p:spPr>
            <a:xfrm>
              <a:off x="2898389" y="181652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677" name="pl1677"/>
            <p:cNvSpPr/>
            <p:nvPr/>
          </p:nvSpPr>
          <p:spPr>
            <a:xfrm>
              <a:off x="2898389" y="182454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678" name="pl1678"/>
            <p:cNvSpPr/>
            <p:nvPr/>
          </p:nvSpPr>
          <p:spPr>
            <a:xfrm>
              <a:off x="2898389" y="178444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679" name="pl1679"/>
            <p:cNvSpPr/>
            <p:nvPr/>
          </p:nvSpPr>
          <p:spPr>
            <a:xfrm>
              <a:off x="2898389" y="181118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680" name="pl1680"/>
            <p:cNvSpPr/>
            <p:nvPr/>
          </p:nvSpPr>
          <p:spPr>
            <a:xfrm>
              <a:off x="2898389" y="178711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681" name="pl1681"/>
            <p:cNvSpPr/>
            <p:nvPr/>
          </p:nvSpPr>
          <p:spPr>
            <a:xfrm>
              <a:off x="2898389" y="1738997"/>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682" name="pl1682"/>
            <p:cNvSpPr/>
            <p:nvPr/>
          </p:nvSpPr>
          <p:spPr>
            <a:xfrm>
              <a:off x="2898389" y="161067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683" name="pl1683"/>
            <p:cNvSpPr/>
            <p:nvPr/>
          </p:nvSpPr>
          <p:spPr>
            <a:xfrm>
              <a:off x="28983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84" name="pl1684"/>
            <p:cNvSpPr/>
            <p:nvPr/>
          </p:nvSpPr>
          <p:spPr>
            <a:xfrm>
              <a:off x="2898389" y="179246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685" name="pl1685"/>
            <p:cNvSpPr/>
            <p:nvPr/>
          </p:nvSpPr>
          <p:spPr>
            <a:xfrm>
              <a:off x="28983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86" name="pl1686"/>
            <p:cNvSpPr/>
            <p:nvPr/>
          </p:nvSpPr>
          <p:spPr>
            <a:xfrm>
              <a:off x="2898389" y="174167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687" name="pl1687"/>
            <p:cNvSpPr/>
            <p:nvPr/>
          </p:nvSpPr>
          <p:spPr>
            <a:xfrm>
              <a:off x="2898389" y="173632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688" name="pl1688"/>
            <p:cNvSpPr/>
            <p:nvPr/>
          </p:nvSpPr>
          <p:spPr>
            <a:xfrm>
              <a:off x="2898389" y="177375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689" name="pl1689"/>
            <p:cNvSpPr/>
            <p:nvPr/>
          </p:nvSpPr>
          <p:spPr>
            <a:xfrm>
              <a:off x="2898389" y="179246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690" name="pl1690"/>
            <p:cNvSpPr/>
            <p:nvPr/>
          </p:nvSpPr>
          <p:spPr>
            <a:xfrm>
              <a:off x="2898389" y="179246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691" name="pl1691"/>
            <p:cNvSpPr/>
            <p:nvPr/>
          </p:nvSpPr>
          <p:spPr>
            <a:xfrm>
              <a:off x="2898389" y="180583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692" name="pl1692"/>
            <p:cNvSpPr/>
            <p:nvPr/>
          </p:nvSpPr>
          <p:spPr>
            <a:xfrm>
              <a:off x="2898389" y="1720283"/>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693" name="pl1693"/>
            <p:cNvSpPr/>
            <p:nvPr/>
          </p:nvSpPr>
          <p:spPr>
            <a:xfrm>
              <a:off x="2898389" y="176840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694" name="pl1694"/>
            <p:cNvSpPr/>
            <p:nvPr/>
          </p:nvSpPr>
          <p:spPr>
            <a:xfrm>
              <a:off x="2898389" y="1813853"/>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695" name="pl1695"/>
            <p:cNvSpPr/>
            <p:nvPr/>
          </p:nvSpPr>
          <p:spPr>
            <a:xfrm>
              <a:off x="2898389" y="182187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696" name="pl1696"/>
            <p:cNvSpPr/>
            <p:nvPr/>
          </p:nvSpPr>
          <p:spPr>
            <a:xfrm>
              <a:off x="2898389" y="1752364"/>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697" name="pl1697"/>
            <p:cNvSpPr/>
            <p:nvPr/>
          </p:nvSpPr>
          <p:spPr>
            <a:xfrm>
              <a:off x="2898389" y="181920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98" name="pl1698"/>
            <p:cNvSpPr/>
            <p:nvPr/>
          </p:nvSpPr>
          <p:spPr>
            <a:xfrm>
              <a:off x="28983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99" name="pl1699"/>
            <p:cNvSpPr/>
            <p:nvPr/>
          </p:nvSpPr>
          <p:spPr>
            <a:xfrm>
              <a:off x="2898389" y="181652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700" name="pl1700"/>
            <p:cNvSpPr/>
            <p:nvPr/>
          </p:nvSpPr>
          <p:spPr>
            <a:xfrm>
              <a:off x="2898389" y="181652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701" name="pl1701"/>
            <p:cNvSpPr/>
            <p:nvPr/>
          </p:nvSpPr>
          <p:spPr>
            <a:xfrm>
              <a:off x="2898389" y="182187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702" name="pl1702"/>
            <p:cNvSpPr/>
            <p:nvPr/>
          </p:nvSpPr>
          <p:spPr>
            <a:xfrm>
              <a:off x="2898389" y="179781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703" name="pl1703"/>
            <p:cNvSpPr/>
            <p:nvPr/>
          </p:nvSpPr>
          <p:spPr>
            <a:xfrm>
              <a:off x="2898389" y="174701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704" name="pl1704"/>
            <p:cNvSpPr/>
            <p:nvPr/>
          </p:nvSpPr>
          <p:spPr>
            <a:xfrm>
              <a:off x="2898389" y="1795139"/>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705" name="pl1705"/>
            <p:cNvSpPr/>
            <p:nvPr/>
          </p:nvSpPr>
          <p:spPr>
            <a:xfrm>
              <a:off x="289838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706" name="pl1706"/>
            <p:cNvSpPr/>
            <p:nvPr/>
          </p:nvSpPr>
          <p:spPr>
            <a:xfrm>
              <a:off x="289838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40651" cap="flat">
              <a:solidFill>
                <a:srgbClr val="000000">
                  <a:alpha val="100000"/>
                </a:srgbClr>
              </a:solidFill>
              <a:prstDash val="solid"/>
              <a:round/>
            </a:ln>
          </p:spPr>
          <p:txBody>
            <a:bodyPr/>
            <a:lstStyle/>
            <a:p/>
          </p:txBody>
        </p:sp>
        <p:sp>
          <p:nvSpPr>
            <p:cNvPr id="1707" name="pl1707"/>
            <p:cNvSpPr/>
            <p:nvPr/>
          </p:nvSpPr>
          <p:spPr>
            <a:xfrm>
              <a:off x="289838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79F00">
                  <a:alpha val="100000"/>
                </a:srgbClr>
              </a:solidFill>
              <a:prstDash val="solid"/>
              <a:round/>
            </a:ln>
          </p:spPr>
          <p:txBody>
            <a:bodyPr/>
            <a:lstStyle/>
            <a:p/>
          </p:txBody>
        </p:sp>
        <p:sp>
          <p:nvSpPr>
            <p:cNvPr id="1708" name="pl1708"/>
            <p:cNvSpPr/>
            <p:nvPr/>
          </p:nvSpPr>
          <p:spPr>
            <a:xfrm>
              <a:off x="2853900" y="182722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709" name="tx1709"/>
            <p:cNvSpPr/>
            <p:nvPr/>
          </p:nvSpPr>
          <p:spPr>
            <a:xfrm>
              <a:off x="2850194" y="1670590"/>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0" name="tx1710"/>
            <p:cNvSpPr/>
            <p:nvPr/>
          </p:nvSpPr>
          <p:spPr>
            <a:xfrm>
              <a:off x="3046201"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711" name="tx1711"/>
            <p:cNvSpPr/>
            <p:nvPr/>
          </p:nvSpPr>
          <p:spPr>
            <a:xfrm>
              <a:off x="3224157" y="16585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712" name="tx1712"/>
            <p:cNvSpPr/>
            <p:nvPr/>
          </p:nvSpPr>
          <p:spPr>
            <a:xfrm>
              <a:off x="3402114" y="165357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713" name="tx1713"/>
            <p:cNvSpPr/>
            <p:nvPr/>
          </p:nvSpPr>
          <p:spPr>
            <a:xfrm>
              <a:off x="3580070" y="165454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4" name="tx1714"/>
            <p:cNvSpPr/>
            <p:nvPr/>
          </p:nvSpPr>
          <p:spPr>
            <a:xfrm>
              <a:off x="3739977" y="1670590"/>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5" name="rc1715"/>
            <p:cNvSpPr/>
            <p:nvPr/>
          </p:nvSpPr>
          <p:spPr>
            <a:xfrm>
              <a:off x="2853900" y="2179176"/>
              <a:ext cx="978760" cy="367596"/>
            </a:xfrm>
            <a:prstGeom prst="rect">
              <a:avLst/>
            </a:prstGeom>
            <a:solidFill>
              <a:srgbClr val="EBEBEB">
                <a:alpha val="100000"/>
              </a:srgbClr>
            </a:solidFill>
          </p:spPr>
          <p:txBody>
            <a:bodyPr/>
            <a:lstStyle/>
            <a:p/>
          </p:txBody>
        </p:sp>
        <p:sp>
          <p:nvSpPr>
            <p:cNvPr id="1716" name="pl1716"/>
            <p:cNvSpPr/>
            <p:nvPr/>
          </p:nvSpPr>
          <p:spPr>
            <a:xfrm>
              <a:off x="2853900" y="25126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17" name="pl1717"/>
            <p:cNvSpPr/>
            <p:nvPr/>
          </p:nvSpPr>
          <p:spPr>
            <a:xfrm>
              <a:off x="2853900" y="244585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18" name="pl1718"/>
            <p:cNvSpPr/>
            <p:nvPr/>
          </p:nvSpPr>
          <p:spPr>
            <a:xfrm>
              <a:off x="2853900" y="237901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19" name="pl1719"/>
            <p:cNvSpPr/>
            <p:nvPr/>
          </p:nvSpPr>
          <p:spPr>
            <a:xfrm>
              <a:off x="2853900" y="23121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20" name="pl1720"/>
            <p:cNvSpPr/>
            <p:nvPr/>
          </p:nvSpPr>
          <p:spPr>
            <a:xfrm>
              <a:off x="2853900" y="22453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21" name="pl1721"/>
            <p:cNvSpPr/>
            <p:nvPr/>
          </p:nvSpPr>
          <p:spPr>
            <a:xfrm>
              <a:off x="298736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2" name="pl1722"/>
            <p:cNvSpPr/>
            <p:nvPr/>
          </p:nvSpPr>
          <p:spPr>
            <a:xfrm>
              <a:off x="316532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3" name="pl1723"/>
            <p:cNvSpPr/>
            <p:nvPr/>
          </p:nvSpPr>
          <p:spPr>
            <a:xfrm>
              <a:off x="334328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4" name="pl1724"/>
            <p:cNvSpPr/>
            <p:nvPr/>
          </p:nvSpPr>
          <p:spPr>
            <a:xfrm>
              <a:off x="35212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5" name="pl1725"/>
            <p:cNvSpPr/>
            <p:nvPr/>
          </p:nvSpPr>
          <p:spPr>
            <a:xfrm>
              <a:off x="3699193"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6" name="pl1726"/>
            <p:cNvSpPr/>
            <p:nvPr/>
          </p:nvSpPr>
          <p:spPr>
            <a:xfrm>
              <a:off x="2853900" y="254610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27" name="pl1727"/>
            <p:cNvSpPr/>
            <p:nvPr/>
          </p:nvSpPr>
          <p:spPr>
            <a:xfrm>
              <a:off x="2853900" y="247926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28" name="pl1728"/>
            <p:cNvSpPr/>
            <p:nvPr/>
          </p:nvSpPr>
          <p:spPr>
            <a:xfrm>
              <a:off x="2853900" y="2412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29" name="pl1729"/>
            <p:cNvSpPr/>
            <p:nvPr/>
          </p:nvSpPr>
          <p:spPr>
            <a:xfrm>
              <a:off x="2853900" y="23455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30" name="pl1730"/>
            <p:cNvSpPr/>
            <p:nvPr/>
          </p:nvSpPr>
          <p:spPr>
            <a:xfrm>
              <a:off x="2853900" y="22787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31" name="pl1731"/>
            <p:cNvSpPr/>
            <p:nvPr/>
          </p:nvSpPr>
          <p:spPr>
            <a:xfrm>
              <a:off x="2853900" y="2211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32" name="pl1732"/>
            <p:cNvSpPr/>
            <p:nvPr/>
          </p:nvSpPr>
          <p:spPr>
            <a:xfrm>
              <a:off x="289838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3" name="pl1733"/>
            <p:cNvSpPr/>
            <p:nvPr/>
          </p:nvSpPr>
          <p:spPr>
            <a:xfrm>
              <a:off x="307634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4" name="pl1734"/>
            <p:cNvSpPr/>
            <p:nvPr/>
          </p:nvSpPr>
          <p:spPr>
            <a:xfrm>
              <a:off x="32543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5" name="pl1735"/>
            <p:cNvSpPr/>
            <p:nvPr/>
          </p:nvSpPr>
          <p:spPr>
            <a:xfrm>
              <a:off x="343225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6" name="pl1736"/>
            <p:cNvSpPr/>
            <p:nvPr/>
          </p:nvSpPr>
          <p:spPr>
            <a:xfrm>
              <a:off x="361021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7" name="pl1737"/>
            <p:cNvSpPr/>
            <p:nvPr/>
          </p:nvSpPr>
          <p:spPr>
            <a:xfrm>
              <a:off x="37881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8" name="pl1738"/>
            <p:cNvSpPr/>
            <p:nvPr/>
          </p:nvSpPr>
          <p:spPr>
            <a:xfrm>
              <a:off x="289838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739" name="pl1739"/>
            <p:cNvSpPr/>
            <p:nvPr/>
          </p:nvSpPr>
          <p:spPr>
            <a:xfrm>
              <a:off x="289838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40651" cap="flat">
              <a:solidFill>
                <a:srgbClr val="BEBEBE">
                  <a:alpha val="69803"/>
                </a:srgbClr>
              </a:solidFill>
              <a:prstDash val="solid"/>
              <a:round/>
            </a:ln>
          </p:spPr>
          <p:txBody>
            <a:bodyPr/>
            <a:lstStyle/>
            <a:p/>
          </p:txBody>
        </p:sp>
        <p:sp>
          <p:nvSpPr>
            <p:cNvPr id="1740" name="pl1740"/>
            <p:cNvSpPr/>
            <p:nvPr/>
          </p:nvSpPr>
          <p:spPr>
            <a:xfrm>
              <a:off x="2898389" y="2439167"/>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741" name="pl1741"/>
            <p:cNvSpPr/>
            <p:nvPr/>
          </p:nvSpPr>
          <p:spPr>
            <a:xfrm>
              <a:off x="2898389" y="2433820"/>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742" name="pl1742"/>
            <p:cNvSpPr/>
            <p:nvPr/>
          </p:nvSpPr>
          <p:spPr>
            <a:xfrm>
              <a:off x="2898389" y="246322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743" name="pl1743"/>
            <p:cNvSpPr/>
            <p:nvPr/>
          </p:nvSpPr>
          <p:spPr>
            <a:xfrm>
              <a:off x="289838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744" name="pl1744"/>
            <p:cNvSpPr/>
            <p:nvPr/>
          </p:nvSpPr>
          <p:spPr>
            <a:xfrm>
              <a:off x="2898389" y="244986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745" name="pl1745"/>
            <p:cNvSpPr/>
            <p:nvPr/>
          </p:nvSpPr>
          <p:spPr>
            <a:xfrm>
              <a:off x="2898389" y="2385698"/>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746" name="pl1746"/>
            <p:cNvSpPr/>
            <p:nvPr/>
          </p:nvSpPr>
          <p:spPr>
            <a:xfrm>
              <a:off x="2898389" y="244986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747" name="pl1747"/>
            <p:cNvSpPr/>
            <p:nvPr/>
          </p:nvSpPr>
          <p:spPr>
            <a:xfrm>
              <a:off x="2898389" y="2452534"/>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748" name="pl1748"/>
            <p:cNvSpPr/>
            <p:nvPr/>
          </p:nvSpPr>
          <p:spPr>
            <a:xfrm>
              <a:off x="2898389" y="247926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749" name="pl1749"/>
            <p:cNvSpPr/>
            <p:nvPr/>
          </p:nvSpPr>
          <p:spPr>
            <a:xfrm>
              <a:off x="289838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750" name="pl1750"/>
            <p:cNvSpPr/>
            <p:nvPr/>
          </p:nvSpPr>
          <p:spPr>
            <a:xfrm>
              <a:off x="2898389" y="246857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751" name="pl1751"/>
            <p:cNvSpPr/>
            <p:nvPr/>
          </p:nvSpPr>
          <p:spPr>
            <a:xfrm>
              <a:off x="2898389" y="2391045"/>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752" name="pl1752"/>
            <p:cNvSpPr/>
            <p:nvPr/>
          </p:nvSpPr>
          <p:spPr>
            <a:xfrm>
              <a:off x="2898389" y="2457881"/>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753" name="pl1753"/>
            <p:cNvSpPr/>
            <p:nvPr/>
          </p:nvSpPr>
          <p:spPr>
            <a:xfrm>
              <a:off x="2898389" y="2439167"/>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754" name="pl1754"/>
            <p:cNvSpPr/>
            <p:nvPr/>
          </p:nvSpPr>
          <p:spPr>
            <a:xfrm>
              <a:off x="2898389" y="244986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755" name="pl1755"/>
            <p:cNvSpPr/>
            <p:nvPr/>
          </p:nvSpPr>
          <p:spPr>
            <a:xfrm>
              <a:off x="2898389" y="2433820"/>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756" name="pl1756"/>
            <p:cNvSpPr/>
            <p:nvPr/>
          </p:nvSpPr>
          <p:spPr>
            <a:xfrm>
              <a:off x="289838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757" name="pl1757"/>
            <p:cNvSpPr/>
            <p:nvPr/>
          </p:nvSpPr>
          <p:spPr>
            <a:xfrm>
              <a:off x="289838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758" name="pl1758"/>
            <p:cNvSpPr/>
            <p:nvPr/>
          </p:nvSpPr>
          <p:spPr>
            <a:xfrm>
              <a:off x="289838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759" name="pl1759"/>
            <p:cNvSpPr/>
            <p:nvPr/>
          </p:nvSpPr>
          <p:spPr>
            <a:xfrm>
              <a:off x="289838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760" name="pl1760"/>
            <p:cNvSpPr/>
            <p:nvPr/>
          </p:nvSpPr>
          <p:spPr>
            <a:xfrm>
              <a:off x="289838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761" name="pl1761"/>
            <p:cNvSpPr/>
            <p:nvPr/>
          </p:nvSpPr>
          <p:spPr>
            <a:xfrm>
              <a:off x="289838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762" name="pl1762"/>
            <p:cNvSpPr/>
            <p:nvPr/>
          </p:nvSpPr>
          <p:spPr>
            <a:xfrm>
              <a:off x="289838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763" name="pl1763"/>
            <p:cNvSpPr/>
            <p:nvPr/>
          </p:nvSpPr>
          <p:spPr>
            <a:xfrm>
              <a:off x="289838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764" name="pl1764"/>
            <p:cNvSpPr/>
            <p:nvPr/>
          </p:nvSpPr>
          <p:spPr>
            <a:xfrm>
              <a:off x="2898389" y="247926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765" name="pl1765"/>
            <p:cNvSpPr/>
            <p:nvPr/>
          </p:nvSpPr>
          <p:spPr>
            <a:xfrm>
              <a:off x="2898389" y="244986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766" name="pl1766"/>
            <p:cNvSpPr/>
            <p:nvPr/>
          </p:nvSpPr>
          <p:spPr>
            <a:xfrm>
              <a:off x="2898389" y="2452534"/>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767" name="pl1767"/>
            <p:cNvSpPr/>
            <p:nvPr/>
          </p:nvSpPr>
          <p:spPr>
            <a:xfrm>
              <a:off x="2898389" y="2460554"/>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768" name="pl1768"/>
            <p:cNvSpPr/>
            <p:nvPr/>
          </p:nvSpPr>
          <p:spPr>
            <a:xfrm>
              <a:off x="2898389" y="2476595"/>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769" name="pl1769"/>
            <p:cNvSpPr/>
            <p:nvPr/>
          </p:nvSpPr>
          <p:spPr>
            <a:xfrm>
              <a:off x="2898389" y="2415106"/>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770" name="pl1770"/>
            <p:cNvSpPr/>
            <p:nvPr/>
          </p:nvSpPr>
          <p:spPr>
            <a:xfrm>
              <a:off x="2898389" y="247659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71" name="pl1771"/>
            <p:cNvSpPr/>
            <p:nvPr/>
          </p:nvSpPr>
          <p:spPr>
            <a:xfrm>
              <a:off x="2898389" y="246857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772" name="pl1772"/>
            <p:cNvSpPr/>
            <p:nvPr/>
          </p:nvSpPr>
          <p:spPr>
            <a:xfrm>
              <a:off x="2898389" y="2476595"/>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773" name="pl1773"/>
            <p:cNvSpPr/>
            <p:nvPr/>
          </p:nvSpPr>
          <p:spPr>
            <a:xfrm>
              <a:off x="2898389" y="243649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774" name="pl1774"/>
            <p:cNvSpPr/>
            <p:nvPr/>
          </p:nvSpPr>
          <p:spPr>
            <a:xfrm>
              <a:off x="2898389" y="246322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775" name="pl1775"/>
            <p:cNvSpPr/>
            <p:nvPr/>
          </p:nvSpPr>
          <p:spPr>
            <a:xfrm>
              <a:off x="2898389" y="2439167"/>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776" name="pl1776"/>
            <p:cNvSpPr/>
            <p:nvPr/>
          </p:nvSpPr>
          <p:spPr>
            <a:xfrm>
              <a:off x="2898389" y="2391045"/>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777" name="pl1777"/>
            <p:cNvSpPr/>
            <p:nvPr/>
          </p:nvSpPr>
          <p:spPr>
            <a:xfrm>
              <a:off x="2898389" y="226272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778" name="pl1778"/>
            <p:cNvSpPr/>
            <p:nvPr/>
          </p:nvSpPr>
          <p:spPr>
            <a:xfrm>
              <a:off x="28983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79" name="pl1779"/>
            <p:cNvSpPr/>
            <p:nvPr/>
          </p:nvSpPr>
          <p:spPr>
            <a:xfrm>
              <a:off x="2898389" y="244451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780" name="pl1780"/>
            <p:cNvSpPr/>
            <p:nvPr/>
          </p:nvSpPr>
          <p:spPr>
            <a:xfrm>
              <a:off x="28983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81" name="pl1781"/>
            <p:cNvSpPr/>
            <p:nvPr/>
          </p:nvSpPr>
          <p:spPr>
            <a:xfrm>
              <a:off x="2898389" y="239371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782" name="pl1782"/>
            <p:cNvSpPr/>
            <p:nvPr/>
          </p:nvSpPr>
          <p:spPr>
            <a:xfrm>
              <a:off x="2898389" y="238837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783" name="pl1783"/>
            <p:cNvSpPr/>
            <p:nvPr/>
          </p:nvSpPr>
          <p:spPr>
            <a:xfrm>
              <a:off x="2898389" y="242580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784" name="pl1784"/>
            <p:cNvSpPr/>
            <p:nvPr/>
          </p:nvSpPr>
          <p:spPr>
            <a:xfrm>
              <a:off x="2898389" y="244451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785" name="pl1785"/>
            <p:cNvSpPr/>
            <p:nvPr/>
          </p:nvSpPr>
          <p:spPr>
            <a:xfrm>
              <a:off x="2898389" y="244451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786" name="pl1786"/>
            <p:cNvSpPr/>
            <p:nvPr/>
          </p:nvSpPr>
          <p:spPr>
            <a:xfrm>
              <a:off x="2898389" y="2457881"/>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787" name="pl1787"/>
            <p:cNvSpPr/>
            <p:nvPr/>
          </p:nvSpPr>
          <p:spPr>
            <a:xfrm>
              <a:off x="2898389" y="2372331"/>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788" name="pl1788"/>
            <p:cNvSpPr/>
            <p:nvPr/>
          </p:nvSpPr>
          <p:spPr>
            <a:xfrm>
              <a:off x="2898389" y="242045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789" name="pl1789"/>
            <p:cNvSpPr/>
            <p:nvPr/>
          </p:nvSpPr>
          <p:spPr>
            <a:xfrm>
              <a:off x="2898389" y="2465901"/>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790" name="pl1790"/>
            <p:cNvSpPr/>
            <p:nvPr/>
          </p:nvSpPr>
          <p:spPr>
            <a:xfrm>
              <a:off x="2898389" y="247392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791" name="pl1791"/>
            <p:cNvSpPr/>
            <p:nvPr/>
          </p:nvSpPr>
          <p:spPr>
            <a:xfrm>
              <a:off x="2898389" y="2404412"/>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792" name="pl1792"/>
            <p:cNvSpPr/>
            <p:nvPr/>
          </p:nvSpPr>
          <p:spPr>
            <a:xfrm>
              <a:off x="2898389" y="247124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93" name="pl1793"/>
            <p:cNvSpPr/>
            <p:nvPr/>
          </p:nvSpPr>
          <p:spPr>
            <a:xfrm>
              <a:off x="28983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94" name="pl1794"/>
            <p:cNvSpPr/>
            <p:nvPr/>
          </p:nvSpPr>
          <p:spPr>
            <a:xfrm>
              <a:off x="2898389" y="246857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795" name="pl1795"/>
            <p:cNvSpPr/>
            <p:nvPr/>
          </p:nvSpPr>
          <p:spPr>
            <a:xfrm>
              <a:off x="2898389" y="246857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796" name="pl1796"/>
            <p:cNvSpPr/>
            <p:nvPr/>
          </p:nvSpPr>
          <p:spPr>
            <a:xfrm>
              <a:off x="2898389" y="247392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797" name="pl1797"/>
            <p:cNvSpPr/>
            <p:nvPr/>
          </p:nvSpPr>
          <p:spPr>
            <a:xfrm>
              <a:off x="2898389" y="244986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798" name="pl1798"/>
            <p:cNvSpPr/>
            <p:nvPr/>
          </p:nvSpPr>
          <p:spPr>
            <a:xfrm>
              <a:off x="2898389" y="239906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799" name="pl1799"/>
            <p:cNvSpPr/>
            <p:nvPr/>
          </p:nvSpPr>
          <p:spPr>
            <a:xfrm>
              <a:off x="2898389" y="2447187"/>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800" name="pl1800"/>
            <p:cNvSpPr/>
            <p:nvPr/>
          </p:nvSpPr>
          <p:spPr>
            <a:xfrm>
              <a:off x="289838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801" name="pl1801"/>
            <p:cNvSpPr/>
            <p:nvPr/>
          </p:nvSpPr>
          <p:spPr>
            <a:xfrm>
              <a:off x="289838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40651" cap="flat">
              <a:solidFill>
                <a:srgbClr val="000000">
                  <a:alpha val="100000"/>
                </a:srgbClr>
              </a:solidFill>
              <a:prstDash val="solid"/>
              <a:round/>
            </a:ln>
          </p:spPr>
          <p:txBody>
            <a:bodyPr/>
            <a:lstStyle/>
            <a:p/>
          </p:txBody>
        </p:sp>
        <p:sp>
          <p:nvSpPr>
            <p:cNvPr id="1802" name="pl1802"/>
            <p:cNvSpPr/>
            <p:nvPr/>
          </p:nvSpPr>
          <p:spPr>
            <a:xfrm>
              <a:off x="289838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39B600">
                  <a:alpha val="100000"/>
                </a:srgbClr>
              </a:solidFill>
              <a:prstDash val="solid"/>
              <a:round/>
            </a:ln>
          </p:spPr>
          <p:txBody>
            <a:bodyPr/>
            <a:lstStyle/>
            <a:p/>
          </p:txBody>
        </p:sp>
        <p:sp>
          <p:nvSpPr>
            <p:cNvPr id="1803" name="pl1803"/>
            <p:cNvSpPr/>
            <p:nvPr/>
          </p:nvSpPr>
          <p:spPr>
            <a:xfrm>
              <a:off x="2853900" y="247926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804" name="tx1804"/>
            <p:cNvSpPr/>
            <p:nvPr/>
          </p:nvSpPr>
          <p:spPr>
            <a:xfrm>
              <a:off x="2838099" y="222906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1805" name="tx1805"/>
            <p:cNvSpPr/>
            <p:nvPr/>
          </p:nvSpPr>
          <p:spPr>
            <a:xfrm>
              <a:off x="3016056" y="222372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806" name="tx1806"/>
            <p:cNvSpPr/>
            <p:nvPr/>
          </p:nvSpPr>
          <p:spPr>
            <a:xfrm>
              <a:off x="3194012" y="222372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807" name="tx1807"/>
            <p:cNvSpPr/>
            <p:nvPr/>
          </p:nvSpPr>
          <p:spPr>
            <a:xfrm>
              <a:off x="3371969" y="222372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808" name="tx1808"/>
            <p:cNvSpPr/>
            <p:nvPr/>
          </p:nvSpPr>
          <p:spPr>
            <a:xfrm>
              <a:off x="3549925" y="221837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a:t>
              </a:r>
            </a:p>
          </p:txBody>
        </p:sp>
        <p:sp>
          <p:nvSpPr>
            <p:cNvPr id="1809" name="tx1809"/>
            <p:cNvSpPr/>
            <p:nvPr/>
          </p:nvSpPr>
          <p:spPr>
            <a:xfrm>
              <a:off x="3727882" y="225183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1810" name="rc1810"/>
            <p:cNvSpPr/>
            <p:nvPr/>
          </p:nvSpPr>
          <p:spPr>
            <a:xfrm>
              <a:off x="2853900" y="2831224"/>
              <a:ext cx="978760" cy="367596"/>
            </a:xfrm>
            <a:prstGeom prst="rect">
              <a:avLst/>
            </a:prstGeom>
            <a:solidFill>
              <a:srgbClr val="EBEBEB">
                <a:alpha val="100000"/>
              </a:srgbClr>
            </a:solidFill>
          </p:spPr>
          <p:txBody>
            <a:bodyPr/>
            <a:lstStyle/>
            <a:p/>
          </p:txBody>
        </p:sp>
        <p:sp>
          <p:nvSpPr>
            <p:cNvPr id="1811" name="pl1811"/>
            <p:cNvSpPr/>
            <p:nvPr/>
          </p:nvSpPr>
          <p:spPr>
            <a:xfrm>
              <a:off x="2853900" y="31647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12" name="pl1812"/>
            <p:cNvSpPr/>
            <p:nvPr/>
          </p:nvSpPr>
          <p:spPr>
            <a:xfrm>
              <a:off x="2853900" y="309789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13" name="pl1813"/>
            <p:cNvSpPr/>
            <p:nvPr/>
          </p:nvSpPr>
          <p:spPr>
            <a:xfrm>
              <a:off x="2853900" y="30310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14" name="pl1814"/>
            <p:cNvSpPr/>
            <p:nvPr/>
          </p:nvSpPr>
          <p:spPr>
            <a:xfrm>
              <a:off x="2853900" y="29642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15" name="pl1815"/>
            <p:cNvSpPr/>
            <p:nvPr/>
          </p:nvSpPr>
          <p:spPr>
            <a:xfrm>
              <a:off x="2853900" y="28973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16" name="pl1816"/>
            <p:cNvSpPr/>
            <p:nvPr/>
          </p:nvSpPr>
          <p:spPr>
            <a:xfrm>
              <a:off x="298736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7" name="pl1817"/>
            <p:cNvSpPr/>
            <p:nvPr/>
          </p:nvSpPr>
          <p:spPr>
            <a:xfrm>
              <a:off x="316532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8" name="pl1818"/>
            <p:cNvSpPr/>
            <p:nvPr/>
          </p:nvSpPr>
          <p:spPr>
            <a:xfrm>
              <a:off x="334328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9" name="pl1819"/>
            <p:cNvSpPr/>
            <p:nvPr/>
          </p:nvSpPr>
          <p:spPr>
            <a:xfrm>
              <a:off x="35212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20" name="pl1820"/>
            <p:cNvSpPr/>
            <p:nvPr/>
          </p:nvSpPr>
          <p:spPr>
            <a:xfrm>
              <a:off x="3699193"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21" name="pl1821"/>
            <p:cNvSpPr/>
            <p:nvPr/>
          </p:nvSpPr>
          <p:spPr>
            <a:xfrm>
              <a:off x="2853900" y="31981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22" name="pl1822"/>
            <p:cNvSpPr/>
            <p:nvPr/>
          </p:nvSpPr>
          <p:spPr>
            <a:xfrm>
              <a:off x="2853900" y="31313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23" name="pl1823"/>
            <p:cNvSpPr/>
            <p:nvPr/>
          </p:nvSpPr>
          <p:spPr>
            <a:xfrm>
              <a:off x="2853900" y="306448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24" name="pl1824"/>
            <p:cNvSpPr/>
            <p:nvPr/>
          </p:nvSpPr>
          <p:spPr>
            <a:xfrm>
              <a:off x="2853900" y="29976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25" name="pl1825"/>
            <p:cNvSpPr/>
            <p:nvPr/>
          </p:nvSpPr>
          <p:spPr>
            <a:xfrm>
              <a:off x="2853900" y="29308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26" name="pl1826"/>
            <p:cNvSpPr/>
            <p:nvPr/>
          </p:nvSpPr>
          <p:spPr>
            <a:xfrm>
              <a:off x="2853900" y="286397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27" name="pl1827"/>
            <p:cNvSpPr/>
            <p:nvPr/>
          </p:nvSpPr>
          <p:spPr>
            <a:xfrm>
              <a:off x="289838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8" name="pl1828"/>
            <p:cNvSpPr/>
            <p:nvPr/>
          </p:nvSpPr>
          <p:spPr>
            <a:xfrm>
              <a:off x="307634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9" name="pl1829"/>
            <p:cNvSpPr/>
            <p:nvPr/>
          </p:nvSpPr>
          <p:spPr>
            <a:xfrm>
              <a:off x="32543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0" name="pl1830"/>
            <p:cNvSpPr/>
            <p:nvPr/>
          </p:nvSpPr>
          <p:spPr>
            <a:xfrm>
              <a:off x="343225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1" name="pl1831"/>
            <p:cNvSpPr/>
            <p:nvPr/>
          </p:nvSpPr>
          <p:spPr>
            <a:xfrm>
              <a:off x="361021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2" name="pl1832"/>
            <p:cNvSpPr/>
            <p:nvPr/>
          </p:nvSpPr>
          <p:spPr>
            <a:xfrm>
              <a:off x="37881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3" name="pl1833"/>
            <p:cNvSpPr/>
            <p:nvPr/>
          </p:nvSpPr>
          <p:spPr>
            <a:xfrm>
              <a:off x="289838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834" name="pl1834"/>
            <p:cNvSpPr/>
            <p:nvPr/>
          </p:nvSpPr>
          <p:spPr>
            <a:xfrm>
              <a:off x="289838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40651" cap="flat">
              <a:solidFill>
                <a:srgbClr val="BEBEBE">
                  <a:alpha val="69803"/>
                </a:srgbClr>
              </a:solidFill>
              <a:prstDash val="solid"/>
              <a:round/>
            </a:ln>
          </p:spPr>
          <p:txBody>
            <a:bodyPr/>
            <a:lstStyle/>
            <a:p/>
          </p:txBody>
        </p:sp>
        <p:sp>
          <p:nvSpPr>
            <p:cNvPr id="1835" name="pl1835"/>
            <p:cNvSpPr/>
            <p:nvPr/>
          </p:nvSpPr>
          <p:spPr>
            <a:xfrm>
              <a:off x="2898389" y="3091215"/>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836" name="pl1836"/>
            <p:cNvSpPr/>
            <p:nvPr/>
          </p:nvSpPr>
          <p:spPr>
            <a:xfrm>
              <a:off x="2898389" y="3085868"/>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837" name="pl1837"/>
            <p:cNvSpPr/>
            <p:nvPr/>
          </p:nvSpPr>
          <p:spPr>
            <a:xfrm>
              <a:off x="2898389" y="3115276"/>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838" name="pl1838"/>
            <p:cNvSpPr/>
            <p:nvPr/>
          </p:nvSpPr>
          <p:spPr>
            <a:xfrm>
              <a:off x="289838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839" name="pl1839"/>
            <p:cNvSpPr/>
            <p:nvPr/>
          </p:nvSpPr>
          <p:spPr>
            <a:xfrm>
              <a:off x="2898389" y="3101909"/>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840" name="pl1840"/>
            <p:cNvSpPr/>
            <p:nvPr/>
          </p:nvSpPr>
          <p:spPr>
            <a:xfrm>
              <a:off x="2898389" y="3037747"/>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841" name="pl1841"/>
            <p:cNvSpPr/>
            <p:nvPr/>
          </p:nvSpPr>
          <p:spPr>
            <a:xfrm>
              <a:off x="2898389" y="3101909"/>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842" name="pl1842"/>
            <p:cNvSpPr/>
            <p:nvPr/>
          </p:nvSpPr>
          <p:spPr>
            <a:xfrm>
              <a:off x="2898389" y="3104582"/>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843" name="pl1843"/>
            <p:cNvSpPr/>
            <p:nvPr/>
          </p:nvSpPr>
          <p:spPr>
            <a:xfrm>
              <a:off x="2898389" y="3131317"/>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844" name="pl1844"/>
            <p:cNvSpPr/>
            <p:nvPr/>
          </p:nvSpPr>
          <p:spPr>
            <a:xfrm>
              <a:off x="289838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845" name="pl1845"/>
            <p:cNvSpPr/>
            <p:nvPr/>
          </p:nvSpPr>
          <p:spPr>
            <a:xfrm>
              <a:off x="2898389" y="3120623"/>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846" name="pl1846"/>
            <p:cNvSpPr/>
            <p:nvPr/>
          </p:nvSpPr>
          <p:spPr>
            <a:xfrm>
              <a:off x="2898389" y="3043093"/>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847" name="pl1847"/>
            <p:cNvSpPr/>
            <p:nvPr/>
          </p:nvSpPr>
          <p:spPr>
            <a:xfrm>
              <a:off x="2898389" y="3109929"/>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848" name="pl1848"/>
            <p:cNvSpPr/>
            <p:nvPr/>
          </p:nvSpPr>
          <p:spPr>
            <a:xfrm>
              <a:off x="2898389" y="3091215"/>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849" name="pl1849"/>
            <p:cNvSpPr/>
            <p:nvPr/>
          </p:nvSpPr>
          <p:spPr>
            <a:xfrm>
              <a:off x="2898389" y="3101909"/>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850" name="pl1850"/>
            <p:cNvSpPr/>
            <p:nvPr/>
          </p:nvSpPr>
          <p:spPr>
            <a:xfrm>
              <a:off x="2898389" y="3085868"/>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851" name="pl1851"/>
            <p:cNvSpPr/>
            <p:nvPr/>
          </p:nvSpPr>
          <p:spPr>
            <a:xfrm>
              <a:off x="2898389" y="3125970"/>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852" name="pl1852"/>
            <p:cNvSpPr/>
            <p:nvPr/>
          </p:nvSpPr>
          <p:spPr>
            <a:xfrm>
              <a:off x="2898389" y="3085868"/>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853" name="pl1853"/>
            <p:cNvSpPr/>
            <p:nvPr/>
          </p:nvSpPr>
          <p:spPr>
            <a:xfrm>
              <a:off x="2898389" y="3035073"/>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854" name="pl1854"/>
            <p:cNvSpPr/>
            <p:nvPr/>
          </p:nvSpPr>
          <p:spPr>
            <a:xfrm>
              <a:off x="2898389" y="3088542"/>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855" name="pl1855"/>
            <p:cNvSpPr/>
            <p:nvPr/>
          </p:nvSpPr>
          <p:spPr>
            <a:xfrm>
              <a:off x="2898389" y="3123296"/>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856" name="pl1856"/>
            <p:cNvSpPr/>
            <p:nvPr/>
          </p:nvSpPr>
          <p:spPr>
            <a:xfrm>
              <a:off x="2898389" y="3067154"/>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857" name="pl1857"/>
            <p:cNvSpPr/>
            <p:nvPr/>
          </p:nvSpPr>
          <p:spPr>
            <a:xfrm>
              <a:off x="2898389" y="3085868"/>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858" name="pl1858"/>
            <p:cNvSpPr/>
            <p:nvPr/>
          </p:nvSpPr>
          <p:spPr>
            <a:xfrm>
              <a:off x="2898389" y="3104582"/>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859" name="pl1859"/>
            <p:cNvSpPr/>
            <p:nvPr/>
          </p:nvSpPr>
          <p:spPr>
            <a:xfrm>
              <a:off x="2898389" y="3131317"/>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860" name="pl1860"/>
            <p:cNvSpPr/>
            <p:nvPr/>
          </p:nvSpPr>
          <p:spPr>
            <a:xfrm>
              <a:off x="289838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861" name="pl1861"/>
            <p:cNvSpPr/>
            <p:nvPr/>
          </p:nvSpPr>
          <p:spPr>
            <a:xfrm>
              <a:off x="289838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862" name="pl1862"/>
            <p:cNvSpPr/>
            <p:nvPr/>
          </p:nvSpPr>
          <p:spPr>
            <a:xfrm>
              <a:off x="289838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863" name="pl1863"/>
            <p:cNvSpPr/>
            <p:nvPr/>
          </p:nvSpPr>
          <p:spPr>
            <a:xfrm>
              <a:off x="289838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864" name="pl1864"/>
            <p:cNvSpPr/>
            <p:nvPr/>
          </p:nvSpPr>
          <p:spPr>
            <a:xfrm>
              <a:off x="289838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865" name="pl1865"/>
            <p:cNvSpPr/>
            <p:nvPr/>
          </p:nvSpPr>
          <p:spPr>
            <a:xfrm>
              <a:off x="2898389" y="312864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66" name="pl1866"/>
            <p:cNvSpPr/>
            <p:nvPr/>
          </p:nvSpPr>
          <p:spPr>
            <a:xfrm>
              <a:off x="289838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867" name="pl1867"/>
            <p:cNvSpPr/>
            <p:nvPr/>
          </p:nvSpPr>
          <p:spPr>
            <a:xfrm>
              <a:off x="2898389" y="3128643"/>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868" name="pl1868"/>
            <p:cNvSpPr/>
            <p:nvPr/>
          </p:nvSpPr>
          <p:spPr>
            <a:xfrm>
              <a:off x="2898389" y="3088542"/>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869" name="pl1869"/>
            <p:cNvSpPr/>
            <p:nvPr/>
          </p:nvSpPr>
          <p:spPr>
            <a:xfrm>
              <a:off x="2898389" y="3115276"/>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870" name="pl1870"/>
            <p:cNvSpPr/>
            <p:nvPr/>
          </p:nvSpPr>
          <p:spPr>
            <a:xfrm>
              <a:off x="2898389" y="3091215"/>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871" name="pl1871"/>
            <p:cNvSpPr/>
            <p:nvPr/>
          </p:nvSpPr>
          <p:spPr>
            <a:xfrm>
              <a:off x="2898389" y="3043093"/>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872" name="pl1872"/>
            <p:cNvSpPr/>
            <p:nvPr/>
          </p:nvSpPr>
          <p:spPr>
            <a:xfrm>
              <a:off x="2898389" y="2914769"/>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873" name="pl1873"/>
            <p:cNvSpPr/>
            <p:nvPr/>
          </p:nvSpPr>
          <p:spPr>
            <a:xfrm>
              <a:off x="28983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74" name="pl1874"/>
            <p:cNvSpPr/>
            <p:nvPr/>
          </p:nvSpPr>
          <p:spPr>
            <a:xfrm>
              <a:off x="2898389" y="3096562"/>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875" name="pl1875"/>
            <p:cNvSpPr/>
            <p:nvPr/>
          </p:nvSpPr>
          <p:spPr>
            <a:xfrm>
              <a:off x="28983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76" name="pl1876"/>
            <p:cNvSpPr/>
            <p:nvPr/>
          </p:nvSpPr>
          <p:spPr>
            <a:xfrm>
              <a:off x="2898389" y="3045767"/>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877" name="pl1877"/>
            <p:cNvSpPr/>
            <p:nvPr/>
          </p:nvSpPr>
          <p:spPr>
            <a:xfrm>
              <a:off x="2898389" y="3040420"/>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878" name="pl1878"/>
            <p:cNvSpPr/>
            <p:nvPr/>
          </p:nvSpPr>
          <p:spPr>
            <a:xfrm>
              <a:off x="2898389" y="3077848"/>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879" name="pl1879"/>
            <p:cNvSpPr/>
            <p:nvPr/>
          </p:nvSpPr>
          <p:spPr>
            <a:xfrm>
              <a:off x="2898389" y="3096562"/>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880" name="pl1880"/>
            <p:cNvSpPr/>
            <p:nvPr/>
          </p:nvSpPr>
          <p:spPr>
            <a:xfrm>
              <a:off x="2898389" y="3096562"/>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881" name="pl1881"/>
            <p:cNvSpPr/>
            <p:nvPr/>
          </p:nvSpPr>
          <p:spPr>
            <a:xfrm>
              <a:off x="2898389" y="3109929"/>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882" name="pl1882"/>
            <p:cNvSpPr/>
            <p:nvPr/>
          </p:nvSpPr>
          <p:spPr>
            <a:xfrm>
              <a:off x="2898389" y="3024379"/>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883" name="pl1883"/>
            <p:cNvSpPr/>
            <p:nvPr/>
          </p:nvSpPr>
          <p:spPr>
            <a:xfrm>
              <a:off x="2898389" y="3072501"/>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884" name="pl1884"/>
            <p:cNvSpPr/>
            <p:nvPr/>
          </p:nvSpPr>
          <p:spPr>
            <a:xfrm>
              <a:off x="2898389" y="3117949"/>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885" name="pl1885"/>
            <p:cNvSpPr/>
            <p:nvPr/>
          </p:nvSpPr>
          <p:spPr>
            <a:xfrm>
              <a:off x="2898389" y="3125970"/>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886" name="pl1886"/>
            <p:cNvSpPr/>
            <p:nvPr/>
          </p:nvSpPr>
          <p:spPr>
            <a:xfrm>
              <a:off x="2898389" y="3056461"/>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887" name="pl1887"/>
            <p:cNvSpPr/>
            <p:nvPr/>
          </p:nvSpPr>
          <p:spPr>
            <a:xfrm>
              <a:off x="2898389" y="312329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88" name="pl1888"/>
            <p:cNvSpPr/>
            <p:nvPr/>
          </p:nvSpPr>
          <p:spPr>
            <a:xfrm>
              <a:off x="28983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89" name="pl1889"/>
            <p:cNvSpPr/>
            <p:nvPr/>
          </p:nvSpPr>
          <p:spPr>
            <a:xfrm>
              <a:off x="2898389" y="3120623"/>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890" name="pl1890"/>
            <p:cNvSpPr/>
            <p:nvPr/>
          </p:nvSpPr>
          <p:spPr>
            <a:xfrm>
              <a:off x="2898389" y="3120623"/>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891" name="pl1891"/>
            <p:cNvSpPr/>
            <p:nvPr/>
          </p:nvSpPr>
          <p:spPr>
            <a:xfrm>
              <a:off x="2898389" y="3125970"/>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892" name="pl1892"/>
            <p:cNvSpPr/>
            <p:nvPr/>
          </p:nvSpPr>
          <p:spPr>
            <a:xfrm>
              <a:off x="2898389" y="3101909"/>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893" name="pl1893"/>
            <p:cNvSpPr/>
            <p:nvPr/>
          </p:nvSpPr>
          <p:spPr>
            <a:xfrm>
              <a:off x="2898389" y="3051114"/>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894" name="pl1894"/>
            <p:cNvSpPr/>
            <p:nvPr/>
          </p:nvSpPr>
          <p:spPr>
            <a:xfrm>
              <a:off x="2898389" y="3099235"/>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895" name="pl1895"/>
            <p:cNvSpPr/>
            <p:nvPr/>
          </p:nvSpPr>
          <p:spPr>
            <a:xfrm>
              <a:off x="289838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896" name="pl1896"/>
            <p:cNvSpPr/>
            <p:nvPr/>
          </p:nvSpPr>
          <p:spPr>
            <a:xfrm>
              <a:off x="289838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40651" cap="flat">
              <a:solidFill>
                <a:srgbClr val="000000">
                  <a:alpha val="100000"/>
                </a:srgbClr>
              </a:solidFill>
              <a:prstDash val="solid"/>
              <a:round/>
            </a:ln>
          </p:spPr>
          <p:txBody>
            <a:bodyPr/>
            <a:lstStyle/>
            <a:p/>
          </p:txBody>
        </p:sp>
        <p:sp>
          <p:nvSpPr>
            <p:cNvPr id="1897" name="pl1897"/>
            <p:cNvSpPr/>
            <p:nvPr/>
          </p:nvSpPr>
          <p:spPr>
            <a:xfrm>
              <a:off x="289838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00C097">
                  <a:alpha val="100000"/>
                </a:srgbClr>
              </a:solidFill>
              <a:prstDash val="solid"/>
              <a:round/>
            </a:ln>
          </p:spPr>
          <p:txBody>
            <a:bodyPr/>
            <a:lstStyle/>
            <a:p/>
          </p:txBody>
        </p:sp>
        <p:sp>
          <p:nvSpPr>
            <p:cNvPr id="1898" name="pl1898"/>
            <p:cNvSpPr/>
            <p:nvPr/>
          </p:nvSpPr>
          <p:spPr>
            <a:xfrm>
              <a:off x="2853900" y="313131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899" name="tx1899"/>
            <p:cNvSpPr/>
            <p:nvPr/>
          </p:nvSpPr>
          <p:spPr>
            <a:xfrm>
              <a:off x="2838099" y="293998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900" name="tx1900"/>
            <p:cNvSpPr/>
            <p:nvPr/>
          </p:nvSpPr>
          <p:spPr>
            <a:xfrm>
              <a:off x="3046201" y="295864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901" name="tx1901"/>
            <p:cNvSpPr/>
            <p:nvPr/>
          </p:nvSpPr>
          <p:spPr>
            <a:xfrm>
              <a:off x="3224157" y="295766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02" name="tx1902"/>
            <p:cNvSpPr/>
            <p:nvPr/>
          </p:nvSpPr>
          <p:spPr>
            <a:xfrm>
              <a:off x="3402114" y="295472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03" name="tx1903"/>
            <p:cNvSpPr/>
            <p:nvPr/>
          </p:nvSpPr>
          <p:spPr>
            <a:xfrm>
              <a:off x="3580070" y="294533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904" name="tx1904"/>
            <p:cNvSpPr/>
            <p:nvPr/>
          </p:nvSpPr>
          <p:spPr>
            <a:xfrm>
              <a:off x="3758027" y="295472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05" name="rc1905"/>
            <p:cNvSpPr/>
            <p:nvPr/>
          </p:nvSpPr>
          <p:spPr>
            <a:xfrm>
              <a:off x="2853900" y="3483272"/>
              <a:ext cx="978760" cy="367596"/>
            </a:xfrm>
            <a:prstGeom prst="rect">
              <a:avLst/>
            </a:prstGeom>
            <a:solidFill>
              <a:srgbClr val="EBEBEB">
                <a:alpha val="100000"/>
              </a:srgbClr>
            </a:solidFill>
          </p:spPr>
          <p:txBody>
            <a:bodyPr/>
            <a:lstStyle/>
            <a:p/>
          </p:txBody>
        </p:sp>
        <p:sp>
          <p:nvSpPr>
            <p:cNvPr id="1906" name="pl1906"/>
            <p:cNvSpPr/>
            <p:nvPr/>
          </p:nvSpPr>
          <p:spPr>
            <a:xfrm>
              <a:off x="2853900" y="38167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07" name="pl1907"/>
            <p:cNvSpPr/>
            <p:nvPr/>
          </p:nvSpPr>
          <p:spPr>
            <a:xfrm>
              <a:off x="2853900" y="37499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08" name="pl1908"/>
            <p:cNvSpPr/>
            <p:nvPr/>
          </p:nvSpPr>
          <p:spPr>
            <a:xfrm>
              <a:off x="2853900" y="368311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09" name="pl1909"/>
            <p:cNvSpPr/>
            <p:nvPr/>
          </p:nvSpPr>
          <p:spPr>
            <a:xfrm>
              <a:off x="2853900" y="36162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10" name="pl1910"/>
            <p:cNvSpPr/>
            <p:nvPr/>
          </p:nvSpPr>
          <p:spPr>
            <a:xfrm>
              <a:off x="2853900" y="354944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11" name="pl1911"/>
            <p:cNvSpPr/>
            <p:nvPr/>
          </p:nvSpPr>
          <p:spPr>
            <a:xfrm>
              <a:off x="298736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12" name="pl1912"/>
            <p:cNvSpPr/>
            <p:nvPr/>
          </p:nvSpPr>
          <p:spPr>
            <a:xfrm>
              <a:off x="316532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13" name="pl1913"/>
            <p:cNvSpPr/>
            <p:nvPr/>
          </p:nvSpPr>
          <p:spPr>
            <a:xfrm>
              <a:off x="334328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14" name="pl1914"/>
            <p:cNvSpPr/>
            <p:nvPr/>
          </p:nvSpPr>
          <p:spPr>
            <a:xfrm>
              <a:off x="35212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15" name="pl1915"/>
            <p:cNvSpPr/>
            <p:nvPr/>
          </p:nvSpPr>
          <p:spPr>
            <a:xfrm>
              <a:off x="3699193"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16" name="pl1916"/>
            <p:cNvSpPr/>
            <p:nvPr/>
          </p:nvSpPr>
          <p:spPr>
            <a:xfrm>
              <a:off x="2853900" y="38502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17" name="pl1917"/>
            <p:cNvSpPr/>
            <p:nvPr/>
          </p:nvSpPr>
          <p:spPr>
            <a:xfrm>
              <a:off x="2853900" y="37833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18" name="pl1918"/>
            <p:cNvSpPr/>
            <p:nvPr/>
          </p:nvSpPr>
          <p:spPr>
            <a:xfrm>
              <a:off x="2853900" y="37165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19" name="pl1919"/>
            <p:cNvSpPr/>
            <p:nvPr/>
          </p:nvSpPr>
          <p:spPr>
            <a:xfrm>
              <a:off x="2853900" y="36496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20" name="pl1920"/>
            <p:cNvSpPr/>
            <p:nvPr/>
          </p:nvSpPr>
          <p:spPr>
            <a:xfrm>
              <a:off x="2853900" y="3582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21" name="pl1921"/>
            <p:cNvSpPr/>
            <p:nvPr/>
          </p:nvSpPr>
          <p:spPr>
            <a:xfrm>
              <a:off x="2853900" y="35160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22" name="pl1922"/>
            <p:cNvSpPr/>
            <p:nvPr/>
          </p:nvSpPr>
          <p:spPr>
            <a:xfrm>
              <a:off x="289838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3" name="pl1923"/>
            <p:cNvSpPr/>
            <p:nvPr/>
          </p:nvSpPr>
          <p:spPr>
            <a:xfrm>
              <a:off x="307634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4" name="pl1924"/>
            <p:cNvSpPr/>
            <p:nvPr/>
          </p:nvSpPr>
          <p:spPr>
            <a:xfrm>
              <a:off x="32543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5" name="pl1925"/>
            <p:cNvSpPr/>
            <p:nvPr/>
          </p:nvSpPr>
          <p:spPr>
            <a:xfrm>
              <a:off x="343225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6" name="pl1926"/>
            <p:cNvSpPr/>
            <p:nvPr/>
          </p:nvSpPr>
          <p:spPr>
            <a:xfrm>
              <a:off x="361021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7" name="pl1927"/>
            <p:cNvSpPr/>
            <p:nvPr/>
          </p:nvSpPr>
          <p:spPr>
            <a:xfrm>
              <a:off x="37881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8" name="pl1928"/>
            <p:cNvSpPr/>
            <p:nvPr/>
          </p:nvSpPr>
          <p:spPr>
            <a:xfrm>
              <a:off x="289838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1929" name="pl1929"/>
            <p:cNvSpPr/>
            <p:nvPr/>
          </p:nvSpPr>
          <p:spPr>
            <a:xfrm>
              <a:off x="289838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40651" cap="flat">
              <a:solidFill>
                <a:srgbClr val="BEBEBE">
                  <a:alpha val="69803"/>
                </a:srgbClr>
              </a:solidFill>
              <a:prstDash val="solid"/>
              <a:round/>
            </a:ln>
          </p:spPr>
          <p:txBody>
            <a:bodyPr/>
            <a:lstStyle/>
            <a:p/>
          </p:txBody>
        </p:sp>
        <p:sp>
          <p:nvSpPr>
            <p:cNvPr id="1930" name="pl1930"/>
            <p:cNvSpPr/>
            <p:nvPr/>
          </p:nvSpPr>
          <p:spPr>
            <a:xfrm>
              <a:off x="2898389" y="3743263"/>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1931" name="pl1931"/>
            <p:cNvSpPr/>
            <p:nvPr/>
          </p:nvSpPr>
          <p:spPr>
            <a:xfrm>
              <a:off x="2898389" y="3737916"/>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1932" name="pl1932"/>
            <p:cNvSpPr/>
            <p:nvPr/>
          </p:nvSpPr>
          <p:spPr>
            <a:xfrm>
              <a:off x="2898389" y="3767324"/>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1933" name="pl1933"/>
            <p:cNvSpPr/>
            <p:nvPr/>
          </p:nvSpPr>
          <p:spPr>
            <a:xfrm>
              <a:off x="289838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934" name="pl1934"/>
            <p:cNvSpPr/>
            <p:nvPr/>
          </p:nvSpPr>
          <p:spPr>
            <a:xfrm>
              <a:off x="2898389" y="3753957"/>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1935" name="pl1935"/>
            <p:cNvSpPr/>
            <p:nvPr/>
          </p:nvSpPr>
          <p:spPr>
            <a:xfrm>
              <a:off x="2898389" y="3689795"/>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1936" name="pl1936"/>
            <p:cNvSpPr/>
            <p:nvPr/>
          </p:nvSpPr>
          <p:spPr>
            <a:xfrm>
              <a:off x="2898389" y="3753957"/>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1937" name="pl1937"/>
            <p:cNvSpPr/>
            <p:nvPr/>
          </p:nvSpPr>
          <p:spPr>
            <a:xfrm>
              <a:off x="2898389" y="3756630"/>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1938" name="pl1938"/>
            <p:cNvSpPr/>
            <p:nvPr/>
          </p:nvSpPr>
          <p:spPr>
            <a:xfrm>
              <a:off x="2898389" y="3783365"/>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1939" name="pl1939"/>
            <p:cNvSpPr/>
            <p:nvPr/>
          </p:nvSpPr>
          <p:spPr>
            <a:xfrm>
              <a:off x="289838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940" name="pl1940"/>
            <p:cNvSpPr/>
            <p:nvPr/>
          </p:nvSpPr>
          <p:spPr>
            <a:xfrm>
              <a:off x="2898389" y="3772671"/>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1941" name="pl1941"/>
            <p:cNvSpPr/>
            <p:nvPr/>
          </p:nvSpPr>
          <p:spPr>
            <a:xfrm>
              <a:off x="2898389" y="3695141"/>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1942" name="pl1942"/>
            <p:cNvSpPr/>
            <p:nvPr/>
          </p:nvSpPr>
          <p:spPr>
            <a:xfrm>
              <a:off x="2898389" y="3761977"/>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1943" name="pl1943"/>
            <p:cNvSpPr/>
            <p:nvPr/>
          </p:nvSpPr>
          <p:spPr>
            <a:xfrm>
              <a:off x="2898389" y="3743263"/>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1944" name="pl1944"/>
            <p:cNvSpPr/>
            <p:nvPr/>
          </p:nvSpPr>
          <p:spPr>
            <a:xfrm>
              <a:off x="2898389" y="3753957"/>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1945" name="pl1945"/>
            <p:cNvSpPr/>
            <p:nvPr/>
          </p:nvSpPr>
          <p:spPr>
            <a:xfrm>
              <a:off x="2898389" y="3737916"/>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1946" name="pl1946"/>
            <p:cNvSpPr/>
            <p:nvPr/>
          </p:nvSpPr>
          <p:spPr>
            <a:xfrm>
              <a:off x="2898389" y="3778018"/>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1947" name="pl1947"/>
            <p:cNvSpPr/>
            <p:nvPr/>
          </p:nvSpPr>
          <p:spPr>
            <a:xfrm>
              <a:off x="2898389" y="3737916"/>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1948" name="pl1948"/>
            <p:cNvSpPr/>
            <p:nvPr/>
          </p:nvSpPr>
          <p:spPr>
            <a:xfrm>
              <a:off x="2898389" y="3687121"/>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1949" name="pl1949"/>
            <p:cNvSpPr/>
            <p:nvPr/>
          </p:nvSpPr>
          <p:spPr>
            <a:xfrm>
              <a:off x="2898389" y="3740590"/>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1950" name="pl1950"/>
            <p:cNvSpPr/>
            <p:nvPr/>
          </p:nvSpPr>
          <p:spPr>
            <a:xfrm>
              <a:off x="2898389" y="3775344"/>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1951" name="pl1951"/>
            <p:cNvSpPr/>
            <p:nvPr/>
          </p:nvSpPr>
          <p:spPr>
            <a:xfrm>
              <a:off x="2898389" y="3719202"/>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1952" name="pl1952"/>
            <p:cNvSpPr/>
            <p:nvPr/>
          </p:nvSpPr>
          <p:spPr>
            <a:xfrm>
              <a:off x="2898389" y="3737916"/>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1953" name="pl1953"/>
            <p:cNvSpPr/>
            <p:nvPr/>
          </p:nvSpPr>
          <p:spPr>
            <a:xfrm>
              <a:off x="2898389" y="3756630"/>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1954" name="pl1954"/>
            <p:cNvSpPr/>
            <p:nvPr/>
          </p:nvSpPr>
          <p:spPr>
            <a:xfrm>
              <a:off x="2898389" y="3783365"/>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1955" name="pl1955"/>
            <p:cNvSpPr/>
            <p:nvPr/>
          </p:nvSpPr>
          <p:spPr>
            <a:xfrm>
              <a:off x="2898389" y="3753957"/>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1956" name="pl1956"/>
            <p:cNvSpPr/>
            <p:nvPr/>
          </p:nvSpPr>
          <p:spPr>
            <a:xfrm>
              <a:off x="2898389" y="3756630"/>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1957" name="pl1957"/>
            <p:cNvSpPr/>
            <p:nvPr/>
          </p:nvSpPr>
          <p:spPr>
            <a:xfrm>
              <a:off x="2898389" y="3764651"/>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1958" name="pl1958"/>
            <p:cNvSpPr/>
            <p:nvPr/>
          </p:nvSpPr>
          <p:spPr>
            <a:xfrm>
              <a:off x="2898389" y="3780691"/>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1959" name="pl1959"/>
            <p:cNvSpPr/>
            <p:nvPr/>
          </p:nvSpPr>
          <p:spPr>
            <a:xfrm>
              <a:off x="2898389" y="3719202"/>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1960" name="pl1960"/>
            <p:cNvSpPr/>
            <p:nvPr/>
          </p:nvSpPr>
          <p:spPr>
            <a:xfrm>
              <a:off x="2898389" y="378069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61" name="pl1961"/>
            <p:cNvSpPr/>
            <p:nvPr/>
          </p:nvSpPr>
          <p:spPr>
            <a:xfrm>
              <a:off x="2898389" y="3772671"/>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1962" name="pl1962"/>
            <p:cNvSpPr/>
            <p:nvPr/>
          </p:nvSpPr>
          <p:spPr>
            <a:xfrm>
              <a:off x="289838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1963" name="pl1963"/>
            <p:cNvSpPr/>
            <p:nvPr/>
          </p:nvSpPr>
          <p:spPr>
            <a:xfrm>
              <a:off x="289838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1964" name="pl1964"/>
            <p:cNvSpPr/>
            <p:nvPr/>
          </p:nvSpPr>
          <p:spPr>
            <a:xfrm>
              <a:off x="289838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1965" name="pl1965"/>
            <p:cNvSpPr/>
            <p:nvPr/>
          </p:nvSpPr>
          <p:spPr>
            <a:xfrm>
              <a:off x="289838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1966" name="pl1966"/>
            <p:cNvSpPr/>
            <p:nvPr/>
          </p:nvSpPr>
          <p:spPr>
            <a:xfrm>
              <a:off x="289838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1967" name="pl1967"/>
            <p:cNvSpPr/>
            <p:nvPr/>
          </p:nvSpPr>
          <p:spPr>
            <a:xfrm>
              <a:off x="289838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1968" name="pl1968"/>
            <p:cNvSpPr/>
            <p:nvPr/>
          </p:nvSpPr>
          <p:spPr>
            <a:xfrm>
              <a:off x="28983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69" name="pl1969"/>
            <p:cNvSpPr/>
            <p:nvPr/>
          </p:nvSpPr>
          <p:spPr>
            <a:xfrm>
              <a:off x="289838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1970" name="pl1970"/>
            <p:cNvSpPr/>
            <p:nvPr/>
          </p:nvSpPr>
          <p:spPr>
            <a:xfrm>
              <a:off x="28983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71" name="pl1971"/>
            <p:cNvSpPr/>
            <p:nvPr/>
          </p:nvSpPr>
          <p:spPr>
            <a:xfrm>
              <a:off x="2898389" y="3697815"/>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1972" name="pl1972"/>
            <p:cNvSpPr/>
            <p:nvPr/>
          </p:nvSpPr>
          <p:spPr>
            <a:xfrm>
              <a:off x="2898389" y="3692468"/>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1973" name="pl1973"/>
            <p:cNvSpPr/>
            <p:nvPr/>
          </p:nvSpPr>
          <p:spPr>
            <a:xfrm>
              <a:off x="2898389" y="3729896"/>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1974" name="pl1974"/>
            <p:cNvSpPr/>
            <p:nvPr/>
          </p:nvSpPr>
          <p:spPr>
            <a:xfrm>
              <a:off x="2898389" y="3748610"/>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1975" name="pl1975"/>
            <p:cNvSpPr/>
            <p:nvPr/>
          </p:nvSpPr>
          <p:spPr>
            <a:xfrm>
              <a:off x="2898389" y="3748610"/>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976" name="pl1976"/>
            <p:cNvSpPr/>
            <p:nvPr/>
          </p:nvSpPr>
          <p:spPr>
            <a:xfrm>
              <a:off x="2898389" y="3761977"/>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1977" name="pl1977"/>
            <p:cNvSpPr/>
            <p:nvPr/>
          </p:nvSpPr>
          <p:spPr>
            <a:xfrm>
              <a:off x="2898389" y="3676427"/>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1978" name="pl1978"/>
            <p:cNvSpPr/>
            <p:nvPr/>
          </p:nvSpPr>
          <p:spPr>
            <a:xfrm>
              <a:off x="2898389" y="3724549"/>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1979" name="pl1979"/>
            <p:cNvSpPr/>
            <p:nvPr/>
          </p:nvSpPr>
          <p:spPr>
            <a:xfrm>
              <a:off x="2898389" y="3769998"/>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1980" name="pl1980"/>
            <p:cNvSpPr/>
            <p:nvPr/>
          </p:nvSpPr>
          <p:spPr>
            <a:xfrm>
              <a:off x="2898389" y="3778018"/>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1981" name="pl1981"/>
            <p:cNvSpPr/>
            <p:nvPr/>
          </p:nvSpPr>
          <p:spPr>
            <a:xfrm>
              <a:off x="2898389" y="3708509"/>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1982" name="pl1982"/>
            <p:cNvSpPr/>
            <p:nvPr/>
          </p:nvSpPr>
          <p:spPr>
            <a:xfrm>
              <a:off x="2898389" y="377534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83" name="pl1983"/>
            <p:cNvSpPr/>
            <p:nvPr/>
          </p:nvSpPr>
          <p:spPr>
            <a:xfrm>
              <a:off x="28983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84" name="pl1984"/>
            <p:cNvSpPr/>
            <p:nvPr/>
          </p:nvSpPr>
          <p:spPr>
            <a:xfrm>
              <a:off x="2898389" y="3772671"/>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1985" name="pl1985"/>
            <p:cNvSpPr/>
            <p:nvPr/>
          </p:nvSpPr>
          <p:spPr>
            <a:xfrm>
              <a:off x="2898389" y="3772671"/>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1986" name="pl1986"/>
            <p:cNvSpPr/>
            <p:nvPr/>
          </p:nvSpPr>
          <p:spPr>
            <a:xfrm>
              <a:off x="2898389" y="3778018"/>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1987" name="pl1987"/>
            <p:cNvSpPr/>
            <p:nvPr/>
          </p:nvSpPr>
          <p:spPr>
            <a:xfrm>
              <a:off x="2898389" y="3753957"/>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1988" name="pl1988"/>
            <p:cNvSpPr/>
            <p:nvPr/>
          </p:nvSpPr>
          <p:spPr>
            <a:xfrm>
              <a:off x="2898389" y="3703162"/>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1989" name="pl1989"/>
            <p:cNvSpPr/>
            <p:nvPr/>
          </p:nvSpPr>
          <p:spPr>
            <a:xfrm>
              <a:off x="2898389" y="3751284"/>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1990" name="pl1990"/>
            <p:cNvSpPr/>
            <p:nvPr/>
          </p:nvSpPr>
          <p:spPr>
            <a:xfrm>
              <a:off x="289838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1991" name="pl1991"/>
            <p:cNvSpPr/>
            <p:nvPr/>
          </p:nvSpPr>
          <p:spPr>
            <a:xfrm>
              <a:off x="289838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40651" cap="flat">
              <a:solidFill>
                <a:srgbClr val="000000">
                  <a:alpha val="100000"/>
                </a:srgbClr>
              </a:solidFill>
              <a:prstDash val="solid"/>
              <a:round/>
            </a:ln>
          </p:spPr>
          <p:txBody>
            <a:bodyPr/>
            <a:lstStyle/>
            <a:p/>
          </p:txBody>
        </p:sp>
        <p:sp>
          <p:nvSpPr>
            <p:cNvPr id="1992" name="pl1992"/>
            <p:cNvSpPr/>
            <p:nvPr/>
          </p:nvSpPr>
          <p:spPr>
            <a:xfrm>
              <a:off x="289838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00B7E9">
                  <a:alpha val="100000"/>
                </a:srgbClr>
              </a:solidFill>
              <a:prstDash val="solid"/>
              <a:round/>
            </a:ln>
          </p:spPr>
          <p:txBody>
            <a:bodyPr/>
            <a:lstStyle/>
            <a:p/>
          </p:txBody>
        </p:sp>
        <p:sp>
          <p:nvSpPr>
            <p:cNvPr id="1993" name="pl1993"/>
            <p:cNvSpPr/>
            <p:nvPr/>
          </p:nvSpPr>
          <p:spPr>
            <a:xfrm>
              <a:off x="2853900" y="378336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994" name="tx1994"/>
            <p:cNvSpPr/>
            <p:nvPr/>
          </p:nvSpPr>
          <p:spPr>
            <a:xfrm>
              <a:off x="2850194" y="362276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95" name="tx1995"/>
            <p:cNvSpPr/>
            <p:nvPr/>
          </p:nvSpPr>
          <p:spPr>
            <a:xfrm>
              <a:off x="3028151" y="3625437"/>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96" name="tx1996"/>
            <p:cNvSpPr/>
            <p:nvPr/>
          </p:nvSpPr>
          <p:spPr>
            <a:xfrm>
              <a:off x="3224157" y="36067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97" name="tx1997"/>
            <p:cNvSpPr/>
            <p:nvPr/>
          </p:nvSpPr>
          <p:spPr>
            <a:xfrm>
              <a:off x="3402114" y="3602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998" name="tx1998"/>
            <p:cNvSpPr/>
            <p:nvPr/>
          </p:nvSpPr>
          <p:spPr>
            <a:xfrm>
              <a:off x="3562020" y="3625437"/>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99" name="tx1999"/>
            <p:cNvSpPr/>
            <p:nvPr/>
          </p:nvSpPr>
          <p:spPr>
            <a:xfrm>
              <a:off x="3758027" y="361741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00" name="rc2000"/>
            <p:cNvSpPr/>
            <p:nvPr/>
          </p:nvSpPr>
          <p:spPr>
            <a:xfrm>
              <a:off x="2853900" y="4135320"/>
              <a:ext cx="978760" cy="367596"/>
            </a:xfrm>
            <a:prstGeom prst="rect">
              <a:avLst/>
            </a:prstGeom>
            <a:solidFill>
              <a:srgbClr val="EBEBEB">
                <a:alpha val="100000"/>
              </a:srgbClr>
            </a:solidFill>
          </p:spPr>
          <p:txBody>
            <a:bodyPr/>
            <a:lstStyle/>
            <a:p/>
          </p:txBody>
        </p:sp>
        <p:sp>
          <p:nvSpPr>
            <p:cNvPr id="2001" name="pl2001"/>
            <p:cNvSpPr/>
            <p:nvPr/>
          </p:nvSpPr>
          <p:spPr>
            <a:xfrm>
              <a:off x="2853900" y="44688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02" name="pl2002"/>
            <p:cNvSpPr/>
            <p:nvPr/>
          </p:nvSpPr>
          <p:spPr>
            <a:xfrm>
              <a:off x="2853900" y="44019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03" name="pl2003"/>
            <p:cNvSpPr/>
            <p:nvPr/>
          </p:nvSpPr>
          <p:spPr>
            <a:xfrm>
              <a:off x="2853900" y="43351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04" name="pl2004"/>
            <p:cNvSpPr/>
            <p:nvPr/>
          </p:nvSpPr>
          <p:spPr>
            <a:xfrm>
              <a:off x="2853900" y="42683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05" name="pl2005"/>
            <p:cNvSpPr/>
            <p:nvPr/>
          </p:nvSpPr>
          <p:spPr>
            <a:xfrm>
              <a:off x="2853900" y="420148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06" name="pl2006"/>
            <p:cNvSpPr/>
            <p:nvPr/>
          </p:nvSpPr>
          <p:spPr>
            <a:xfrm>
              <a:off x="298736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07" name="pl2007"/>
            <p:cNvSpPr/>
            <p:nvPr/>
          </p:nvSpPr>
          <p:spPr>
            <a:xfrm>
              <a:off x="316532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08" name="pl2008"/>
            <p:cNvSpPr/>
            <p:nvPr/>
          </p:nvSpPr>
          <p:spPr>
            <a:xfrm>
              <a:off x="334328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09" name="pl2009"/>
            <p:cNvSpPr/>
            <p:nvPr/>
          </p:nvSpPr>
          <p:spPr>
            <a:xfrm>
              <a:off x="35212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0" name="pl2010"/>
            <p:cNvSpPr/>
            <p:nvPr/>
          </p:nvSpPr>
          <p:spPr>
            <a:xfrm>
              <a:off x="3699193"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1" name="pl2011"/>
            <p:cNvSpPr/>
            <p:nvPr/>
          </p:nvSpPr>
          <p:spPr>
            <a:xfrm>
              <a:off x="2853900" y="45022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12" name="pl2012"/>
            <p:cNvSpPr/>
            <p:nvPr/>
          </p:nvSpPr>
          <p:spPr>
            <a:xfrm>
              <a:off x="2853900" y="44354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13" name="pl2013"/>
            <p:cNvSpPr/>
            <p:nvPr/>
          </p:nvSpPr>
          <p:spPr>
            <a:xfrm>
              <a:off x="2853900" y="43685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14" name="pl2014"/>
            <p:cNvSpPr/>
            <p:nvPr/>
          </p:nvSpPr>
          <p:spPr>
            <a:xfrm>
              <a:off x="2853900" y="430174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15" name="pl2015"/>
            <p:cNvSpPr/>
            <p:nvPr/>
          </p:nvSpPr>
          <p:spPr>
            <a:xfrm>
              <a:off x="2853900" y="42349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16" name="pl2016"/>
            <p:cNvSpPr/>
            <p:nvPr/>
          </p:nvSpPr>
          <p:spPr>
            <a:xfrm>
              <a:off x="2853900" y="41680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17" name="pl2017"/>
            <p:cNvSpPr/>
            <p:nvPr/>
          </p:nvSpPr>
          <p:spPr>
            <a:xfrm>
              <a:off x="289838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18" name="pl2018"/>
            <p:cNvSpPr/>
            <p:nvPr/>
          </p:nvSpPr>
          <p:spPr>
            <a:xfrm>
              <a:off x="307634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19" name="pl2019"/>
            <p:cNvSpPr/>
            <p:nvPr/>
          </p:nvSpPr>
          <p:spPr>
            <a:xfrm>
              <a:off x="32543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0" name="pl2020"/>
            <p:cNvSpPr/>
            <p:nvPr/>
          </p:nvSpPr>
          <p:spPr>
            <a:xfrm>
              <a:off x="343225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1" name="pl2021"/>
            <p:cNvSpPr/>
            <p:nvPr/>
          </p:nvSpPr>
          <p:spPr>
            <a:xfrm>
              <a:off x="361021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2" name="pl2022"/>
            <p:cNvSpPr/>
            <p:nvPr/>
          </p:nvSpPr>
          <p:spPr>
            <a:xfrm>
              <a:off x="37881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3" name="pl2023"/>
            <p:cNvSpPr/>
            <p:nvPr/>
          </p:nvSpPr>
          <p:spPr>
            <a:xfrm>
              <a:off x="289838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024" name="pl2024"/>
            <p:cNvSpPr/>
            <p:nvPr/>
          </p:nvSpPr>
          <p:spPr>
            <a:xfrm>
              <a:off x="289838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40651" cap="flat">
              <a:solidFill>
                <a:srgbClr val="BEBEBE">
                  <a:alpha val="69803"/>
                </a:srgbClr>
              </a:solidFill>
              <a:prstDash val="solid"/>
              <a:round/>
            </a:ln>
          </p:spPr>
          <p:txBody>
            <a:bodyPr/>
            <a:lstStyle/>
            <a:p/>
          </p:txBody>
        </p:sp>
        <p:sp>
          <p:nvSpPr>
            <p:cNvPr id="2025" name="pl2025"/>
            <p:cNvSpPr/>
            <p:nvPr/>
          </p:nvSpPr>
          <p:spPr>
            <a:xfrm>
              <a:off x="2898389" y="439531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026" name="pl2026"/>
            <p:cNvSpPr/>
            <p:nvPr/>
          </p:nvSpPr>
          <p:spPr>
            <a:xfrm>
              <a:off x="2898389" y="438996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027" name="pl2027"/>
            <p:cNvSpPr/>
            <p:nvPr/>
          </p:nvSpPr>
          <p:spPr>
            <a:xfrm>
              <a:off x="2898389" y="441937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028" name="pl2028"/>
            <p:cNvSpPr/>
            <p:nvPr/>
          </p:nvSpPr>
          <p:spPr>
            <a:xfrm>
              <a:off x="289838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029" name="pl2029"/>
            <p:cNvSpPr/>
            <p:nvPr/>
          </p:nvSpPr>
          <p:spPr>
            <a:xfrm>
              <a:off x="2898389" y="440600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030" name="pl2030"/>
            <p:cNvSpPr/>
            <p:nvPr/>
          </p:nvSpPr>
          <p:spPr>
            <a:xfrm>
              <a:off x="2898389" y="4341843"/>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031" name="pl2031"/>
            <p:cNvSpPr/>
            <p:nvPr/>
          </p:nvSpPr>
          <p:spPr>
            <a:xfrm>
              <a:off x="2898389" y="440600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032" name="pl2032"/>
            <p:cNvSpPr/>
            <p:nvPr/>
          </p:nvSpPr>
          <p:spPr>
            <a:xfrm>
              <a:off x="2898389" y="440867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033" name="pl2033"/>
            <p:cNvSpPr/>
            <p:nvPr/>
          </p:nvSpPr>
          <p:spPr>
            <a:xfrm>
              <a:off x="2898389" y="4435413"/>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034" name="pl2034"/>
            <p:cNvSpPr/>
            <p:nvPr/>
          </p:nvSpPr>
          <p:spPr>
            <a:xfrm>
              <a:off x="289838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035" name="pl2035"/>
            <p:cNvSpPr/>
            <p:nvPr/>
          </p:nvSpPr>
          <p:spPr>
            <a:xfrm>
              <a:off x="2898389" y="442471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036" name="pl2036"/>
            <p:cNvSpPr/>
            <p:nvPr/>
          </p:nvSpPr>
          <p:spPr>
            <a:xfrm>
              <a:off x="2898389" y="4347190"/>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037" name="pl2037"/>
            <p:cNvSpPr/>
            <p:nvPr/>
          </p:nvSpPr>
          <p:spPr>
            <a:xfrm>
              <a:off x="2898389" y="441402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038" name="pl2038"/>
            <p:cNvSpPr/>
            <p:nvPr/>
          </p:nvSpPr>
          <p:spPr>
            <a:xfrm>
              <a:off x="2898389" y="439531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039" name="pl2039"/>
            <p:cNvSpPr/>
            <p:nvPr/>
          </p:nvSpPr>
          <p:spPr>
            <a:xfrm>
              <a:off x="2898389" y="440600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040" name="pl2040"/>
            <p:cNvSpPr/>
            <p:nvPr/>
          </p:nvSpPr>
          <p:spPr>
            <a:xfrm>
              <a:off x="2898389" y="438996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041" name="pl2041"/>
            <p:cNvSpPr/>
            <p:nvPr/>
          </p:nvSpPr>
          <p:spPr>
            <a:xfrm>
              <a:off x="2898389" y="4430066"/>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042" name="pl2042"/>
            <p:cNvSpPr/>
            <p:nvPr/>
          </p:nvSpPr>
          <p:spPr>
            <a:xfrm>
              <a:off x="2898389" y="438996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043" name="pl2043"/>
            <p:cNvSpPr/>
            <p:nvPr/>
          </p:nvSpPr>
          <p:spPr>
            <a:xfrm>
              <a:off x="2898389" y="433916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044" name="pl2044"/>
            <p:cNvSpPr/>
            <p:nvPr/>
          </p:nvSpPr>
          <p:spPr>
            <a:xfrm>
              <a:off x="2898389" y="4392638"/>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045" name="pl2045"/>
            <p:cNvSpPr/>
            <p:nvPr/>
          </p:nvSpPr>
          <p:spPr>
            <a:xfrm>
              <a:off x="2898389" y="442739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046" name="pl2046"/>
            <p:cNvSpPr/>
            <p:nvPr/>
          </p:nvSpPr>
          <p:spPr>
            <a:xfrm>
              <a:off x="2898389" y="437125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047" name="pl2047"/>
            <p:cNvSpPr/>
            <p:nvPr/>
          </p:nvSpPr>
          <p:spPr>
            <a:xfrm>
              <a:off x="2898389" y="438996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048" name="pl2048"/>
            <p:cNvSpPr/>
            <p:nvPr/>
          </p:nvSpPr>
          <p:spPr>
            <a:xfrm>
              <a:off x="2898389" y="440867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049" name="pl2049"/>
            <p:cNvSpPr/>
            <p:nvPr/>
          </p:nvSpPr>
          <p:spPr>
            <a:xfrm>
              <a:off x="2898389" y="4435413"/>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050" name="pl2050"/>
            <p:cNvSpPr/>
            <p:nvPr/>
          </p:nvSpPr>
          <p:spPr>
            <a:xfrm>
              <a:off x="2898389" y="440600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051" name="pl2051"/>
            <p:cNvSpPr/>
            <p:nvPr/>
          </p:nvSpPr>
          <p:spPr>
            <a:xfrm>
              <a:off x="2898389" y="440867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052" name="pl2052"/>
            <p:cNvSpPr/>
            <p:nvPr/>
          </p:nvSpPr>
          <p:spPr>
            <a:xfrm>
              <a:off x="2898389" y="4416699"/>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053" name="pl2053"/>
            <p:cNvSpPr/>
            <p:nvPr/>
          </p:nvSpPr>
          <p:spPr>
            <a:xfrm>
              <a:off x="2898389" y="443273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054" name="pl2054"/>
            <p:cNvSpPr/>
            <p:nvPr/>
          </p:nvSpPr>
          <p:spPr>
            <a:xfrm>
              <a:off x="2898389" y="437125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055" name="pl2055"/>
            <p:cNvSpPr/>
            <p:nvPr/>
          </p:nvSpPr>
          <p:spPr>
            <a:xfrm>
              <a:off x="2898389" y="443273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56" name="pl2056"/>
            <p:cNvSpPr/>
            <p:nvPr/>
          </p:nvSpPr>
          <p:spPr>
            <a:xfrm>
              <a:off x="2898389" y="442471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057" name="pl2057"/>
            <p:cNvSpPr/>
            <p:nvPr/>
          </p:nvSpPr>
          <p:spPr>
            <a:xfrm>
              <a:off x="2898389" y="443273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058" name="pl2058"/>
            <p:cNvSpPr/>
            <p:nvPr/>
          </p:nvSpPr>
          <p:spPr>
            <a:xfrm>
              <a:off x="2898389" y="4392638"/>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059" name="pl2059"/>
            <p:cNvSpPr/>
            <p:nvPr/>
          </p:nvSpPr>
          <p:spPr>
            <a:xfrm>
              <a:off x="2898389" y="441937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060" name="pl2060"/>
            <p:cNvSpPr/>
            <p:nvPr/>
          </p:nvSpPr>
          <p:spPr>
            <a:xfrm>
              <a:off x="2898389" y="439531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061" name="pl2061"/>
            <p:cNvSpPr/>
            <p:nvPr/>
          </p:nvSpPr>
          <p:spPr>
            <a:xfrm>
              <a:off x="2898389" y="4347190"/>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062" name="pl2062"/>
            <p:cNvSpPr/>
            <p:nvPr/>
          </p:nvSpPr>
          <p:spPr>
            <a:xfrm>
              <a:off x="2898389" y="4218865"/>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063" name="pl2063"/>
            <p:cNvSpPr/>
            <p:nvPr/>
          </p:nvSpPr>
          <p:spPr>
            <a:xfrm>
              <a:off x="28983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64" name="pl2064"/>
            <p:cNvSpPr/>
            <p:nvPr/>
          </p:nvSpPr>
          <p:spPr>
            <a:xfrm>
              <a:off x="2898389" y="440065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065" name="pl2065"/>
            <p:cNvSpPr/>
            <p:nvPr/>
          </p:nvSpPr>
          <p:spPr>
            <a:xfrm>
              <a:off x="28983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66" name="pl2066"/>
            <p:cNvSpPr/>
            <p:nvPr/>
          </p:nvSpPr>
          <p:spPr>
            <a:xfrm>
              <a:off x="289838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067" name="pl2067"/>
            <p:cNvSpPr/>
            <p:nvPr/>
          </p:nvSpPr>
          <p:spPr>
            <a:xfrm>
              <a:off x="289838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068" name="pl2068"/>
            <p:cNvSpPr/>
            <p:nvPr/>
          </p:nvSpPr>
          <p:spPr>
            <a:xfrm>
              <a:off x="289838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069" name="pl2069"/>
            <p:cNvSpPr/>
            <p:nvPr/>
          </p:nvSpPr>
          <p:spPr>
            <a:xfrm>
              <a:off x="289838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070" name="pl2070"/>
            <p:cNvSpPr/>
            <p:nvPr/>
          </p:nvSpPr>
          <p:spPr>
            <a:xfrm>
              <a:off x="289838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071" name="pl2071"/>
            <p:cNvSpPr/>
            <p:nvPr/>
          </p:nvSpPr>
          <p:spPr>
            <a:xfrm>
              <a:off x="289838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072" name="pl2072"/>
            <p:cNvSpPr/>
            <p:nvPr/>
          </p:nvSpPr>
          <p:spPr>
            <a:xfrm>
              <a:off x="289838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073" name="pl2073"/>
            <p:cNvSpPr/>
            <p:nvPr/>
          </p:nvSpPr>
          <p:spPr>
            <a:xfrm>
              <a:off x="2898389" y="437659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074" name="pl2074"/>
            <p:cNvSpPr/>
            <p:nvPr/>
          </p:nvSpPr>
          <p:spPr>
            <a:xfrm>
              <a:off x="2898389" y="4422046"/>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075" name="pl2075"/>
            <p:cNvSpPr/>
            <p:nvPr/>
          </p:nvSpPr>
          <p:spPr>
            <a:xfrm>
              <a:off x="2898389" y="4430066"/>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076" name="pl2076"/>
            <p:cNvSpPr/>
            <p:nvPr/>
          </p:nvSpPr>
          <p:spPr>
            <a:xfrm>
              <a:off x="2898389" y="4360557"/>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077" name="pl2077"/>
            <p:cNvSpPr/>
            <p:nvPr/>
          </p:nvSpPr>
          <p:spPr>
            <a:xfrm>
              <a:off x="2898389" y="442739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78" name="pl2078"/>
            <p:cNvSpPr/>
            <p:nvPr/>
          </p:nvSpPr>
          <p:spPr>
            <a:xfrm>
              <a:off x="28983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79" name="pl2079"/>
            <p:cNvSpPr/>
            <p:nvPr/>
          </p:nvSpPr>
          <p:spPr>
            <a:xfrm>
              <a:off x="2898389" y="442471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080" name="pl2080"/>
            <p:cNvSpPr/>
            <p:nvPr/>
          </p:nvSpPr>
          <p:spPr>
            <a:xfrm>
              <a:off x="2898389" y="442471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081" name="pl2081"/>
            <p:cNvSpPr/>
            <p:nvPr/>
          </p:nvSpPr>
          <p:spPr>
            <a:xfrm>
              <a:off x="2898389" y="4430066"/>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082" name="pl2082"/>
            <p:cNvSpPr/>
            <p:nvPr/>
          </p:nvSpPr>
          <p:spPr>
            <a:xfrm>
              <a:off x="2898389" y="440600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083" name="pl2083"/>
            <p:cNvSpPr/>
            <p:nvPr/>
          </p:nvSpPr>
          <p:spPr>
            <a:xfrm>
              <a:off x="2898389" y="4355210"/>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084" name="pl2084"/>
            <p:cNvSpPr/>
            <p:nvPr/>
          </p:nvSpPr>
          <p:spPr>
            <a:xfrm>
              <a:off x="2898389" y="4403332"/>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085" name="pl2085"/>
            <p:cNvSpPr/>
            <p:nvPr/>
          </p:nvSpPr>
          <p:spPr>
            <a:xfrm>
              <a:off x="289838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086" name="pl2086"/>
            <p:cNvSpPr/>
            <p:nvPr/>
          </p:nvSpPr>
          <p:spPr>
            <a:xfrm>
              <a:off x="289838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40651" cap="flat">
              <a:solidFill>
                <a:srgbClr val="000000">
                  <a:alpha val="100000"/>
                </a:srgbClr>
              </a:solidFill>
              <a:prstDash val="solid"/>
              <a:round/>
            </a:ln>
          </p:spPr>
          <p:txBody>
            <a:bodyPr/>
            <a:lstStyle/>
            <a:p/>
          </p:txBody>
        </p:sp>
        <p:sp>
          <p:nvSpPr>
            <p:cNvPr id="2087" name="pl2087"/>
            <p:cNvSpPr/>
            <p:nvPr/>
          </p:nvSpPr>
          <p:spPr>
            <a:xfrm>
              <a:off x="289838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9590FF">
                  <a:alpha val="100000"/>
                </a:srgbClr>
              </a:solidFill>
              <a:prstDash val="solid"/>
              <a:round/>
            </a:ln>
          </p:spPr>
          <p:txBody>
            <a:bodyPr/>
            <a:lstStyle/>
            <a:p/>
          </p:txBody>
        </p:sp>
        <p:sp>
          <p:nvSpPr>
            <p:cNvPr id="2088" name="pl2088"/>
            <p:cNvSpPr/>
            <p:nvPr/>
          </p:nvSpPr>
          <p:spPr>
            <a:xfrm>
              <a:off x="2853900" y="443541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089" name="tx2089"/>
            <p:cNvSpPr/>
            <p:nvPr/>
          </p:nvSpPr>
          <p:spPr>
            <a:xfrm>
              <a:off x="2850194" y="427748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90" name="tx2090"/>
            <p:cNvSpPr/>
            <p:nvPr/>
          </p:nvSpPr>
          <p:spPr>
            <a:xfrm>
              <a:off x="3046201" y="426946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91" name="tx2091"/>
            <p:cNvSpPr/>
            <p:nvPr/>
          </p:nvSpPr>
          <p:spPr>
            <a:xfrm>
              <a:off x="3224157" y="425882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092" name="tx2092"/>
            <p:cNvSpPr/>
            <p:nvPr/>
          </p:nvSpPr>
          <p:spPr>
            <a:xfrm>
              <a:off x="3371969" y="423471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2093" name="tx2093"/>
            <p:cNvSpPr/>
            <p:nvPr/>
          </p:nvSpPr>
          <p:spPr>
            <a:xfrm>
              <a:off x="3549925" y="41798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2094" name="tx2094"/>
            <p:cNvSpPr/>
            <p:nvPr/>
          </p:nvSpPr>
          <p:spPr>
            <a:xfrm>
              <a:off x="3739977" y="4285558"/>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095" name="rc2095"/>
            <p:cNvSpPr/>
            <p:nvPr/>
          </p:nvSpPr>
          <p:spPr>
            <a:xfrm>
              <a:off x="2853900" y="4787368"/>
              <a:ext cx="978760" cy="367596"/>
            </a:xfrm>
            <a:prstGeom prst="rect">
              <a:avLst/>
            </a:prstGeom>
            <a:solidFill>
              <a:srgbClr val="EBEBEB">
                <a:alpha val="100000"/>
              </a:srgbClr>
            </a:solidFill>
          </p:spPr>
          <p:txBody>
            <a:bodyPr/>
            <a:lstStyle/>
            <a:p/>
          </p:txBody>
        </p:sp>
        <p:sp>
          <p:nvSpPr>
            <p:cNvPr id="2096" name="pl2096"/>
            <p:cNvSpPr/>
            <p:nvPr/>
          </p:nvSpPr>
          <p:spPr>
            <a:xfrm>
              <a:off x="2853900" y="51208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97" name="pl2097"/>
            <p:cNvSpPr/>
            <p:nvPr/>
          </p:nvSpPr>
          <p:spPr>
            <a:xfrm>
              <a:off x="2853900" y="50540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98" name="pl2098"/>
            <p:cNvSpPr/>
            <p:nvPr/>
          </p:nvSpPr>
          <p:spPr>
            <a:xfrm>
              <a:off x="2853900" y="498720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99" name="pl2099"/>
            <p:cNvSpPr/>
            <p:nvPr/>
          </p:nvSpPr>
          <p:spPr>
            <a:xfrm>
              <a:off x="2853900" y="492037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00" name="pl2100"/>
            <p:cNvSpPr/>
            <p:nvPr/>
          </p:nvSpPr>
          <p:spPr>
            <a:xfrm>
              <a:off x="2853900" y="485353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01" name="pl2101"/>
            <p:cNvSpPr/>
            <p:nvPr/>
          </p:nvSpPr>
          <p:spPr>
            <a:xfrm>
              <a:off x="298736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2" name="pl2102"/>
            <p:cNvSpPr/>
            <p:nvPr/>
          </p:nvSpPr>
          <p:spPr>
            <a:xfrm>
              <a:off x="316532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3" name="pl2103"/>
            <p:cNvSpPr/>
            <p:nvPr/>
          </p:nvSpPr>
          <p:spPr>
            <a:xfrm>
              <a:off x="334328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4" name="pl2104"/>
            <p:cNvSpPr/>
            <p:nvPr/>
          </p:nvSpPr>
          <p:spPr>
            <a:xfrm>
              <a:off x="35212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5" name="pl2105"/>
            <p:cNvSpPr/>
            <p:nvPr/>
          </p:nvSpPr>
          <p:spPr>
            <a:xfrm>
              <a:off x="3699193"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6" name="pl2106"/>
            <p:cNvSpPr/>
            <p:nvPr/>
          </p:nvSpPr>
          <p:spPr>
            <a:xfrm>
              <a:off x="2853900" y="51542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07" name="pl2107"/>
            <p:cNvSpPr/>
            <p:nvPr/>
          </p:nvSpPr>
          <p:spPr>
            <a:xfrm>
              <a:off x="2853900" y="5087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08" name="pl2108"/>
            <p:cNvSpPr/>
            <p:nvPr/>
          </p:nvSpPr>
          <p:spPr>
            <a:xfrm>
              <a:off x="2853900" y="50206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09" name="pl2109"/>
            <p:cNvSpPr/>
            <p:nvPr/>
          </p:nvSpPr>
          <p:spPr>
            <a:xfrm>
              <a:off x="2853900" y="49537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10" name="pl2110"/>
            <p:cNvSpPr/>
            <p:nvPr/>
          </p:nvSpPr>
          <p:spPr>
            <a:xfrm>
              <a:off x="2853900" y="48869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11" name="pl2111"/>
            <p:cNvSpPr/>
            <p:nvPr/>
          </p:nvSpPr>
          <p:spPr>
            <a:xfrm>
              <a:off x="2853900" y="4820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12" name="pl2112"/>
            <p:cNvSpPr/>
            <p:nvPr/>
          </p:nvSpPr>
          <p:spPr>
            <a:xfrm>
              <a:off x="289838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3" name="pl2113"/>
            <p:cNvSpPr/>
            <p:nvPr/>
          </p:nvSpPr>
          <p:spPr>
            <a:xfrm>
              <a:off x="307634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4" name="pl2114"/>
            <p:cNvSpPr/>
            <p:nvPr/>
          </p:nvSpPr>
          <p:spPr>
            <a:xfrm>
              <a:off x="32543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5" name="pl2115"/>
            <p:cNvSpPr/>
            <p:nvPr/>
          </p:nvSpPr>
          <p:spPr>
            <a:xfrm>
              <a:off x="343225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6" name="pl2116"/>
            <p:cNvSpPr/>
            <p:nvPr/>
          </p:nvSpPr>
          <p:spPr>
            <a:xfrm>
              <a:off x="361021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7" name="pl2117"/>
            <p:cNvSpPr/>
            <p:nvPr/>
          </p:nvSpPr>
          <p:spPr>
            <a:xfrm>
              <a:off x="37881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8" name="pl2118"/>
            <p:cNvSpPr/>
            <p:nvPr/>
          </p:nvSpPr>
          <p:spPr>
            <a:xfrm>
              <a:off x="289838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119" name="pl2119"/>
            <p:cNvSpPr/>
            <p:nvPr/>
          </p:nvSpPr>
          <p:spPr>
            <a:xfrm>
              <a:off x="289838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40651" cap="flat">
              <a:solidFill>
                <a:srgbClr val="BEBEBE">
                  <a:alpha val="69803"/>
                </a:srgbClr>
              </a:solidFill>
              <a:prstDash val="solid"/>
              <a:round/>
            </a:ln>
          </p:spPr>
          <p:txBody>
            <a:bodyPr/>
            <a:lstStyle/>
            <a:p/>
          </p:txBody>
        </p:sp>
        <p:sp>
          <p:nvSpPr>
            <p:cNvPr id="2120" name="pl2120"/>
            <p:cNvSpPr/>
            <p:nvPr/>
          </p:nvSpPr>
          <p:spPr>
            <a:xfrm>
              <a:off x="2898389" y="504735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121" name="pl2121"/>
            <p:cNvSpPr/>
            <p:nvPr/>
          </p:nvSpPr>
          <p:spPr>
            <a:xfrm>
              <a:off x="2898389" y="5042013"/>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122" name="pl2122"/>
            <p:cNvSpPr/>
            <p:nvPr/>
          </p:nvSpPr>
          <p:spPr>
            <a:xfrm>
              <a:off x="2898389" y="507142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123" name="pl2123"/>
            <p:cNvSpPr/>
            <p:nvPr/>
          </p:nvSpPr>
          <p:spPr>
            <a:xfrm>
              <a:off x="289838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124" name="pl2124"/>
            <p:cNvSpPr/>
            <p:nvPr/>
          </p:nvSpPr>
          <p:spPr>
            <a:xfrm>
              <a:off x="2898389" y="505805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125" name="pl2125"/>
            <p:cNvSpPr/>
            <p:nvPr/>
          </p:nvSpPr>
          <p:spPr>
            <a:xfrm>
              <a:off x="2898389" y="4993891"/>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126" name="pl2126"/>
            <p:cNvSpPr/>
            <p:nvPr/>
          </p:nvSpPr>
          <p:spPr>
            <a:xfrm>
              <a:off x="2898389" y="505805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127" name="pl2127"/>
            <p:cNvSpPr/>
            <p:nvPr/>
          </p:nvSpPr>
          <p:spPr>
            <a:xfrm>
              <a:off x="2898389" y="5060727"/>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128" name="pl2128"/>
            <p:cNvSpPr/>
            <p:nvPr/>
          </p:nvSpPr>
          <p:spPr>
            <a:xfrm>
              <a:off x="2898389" y="5087461"/>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129" name="pl2129"/>
            <p:cNvSpPr/>
            <p:nvPr/>
          </p:nvSpPr>
          <p:spPr>
            <a:xfrm>
              <a:off x="289838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130" name="pl2130"/>
            <p:cNvSpPr/>
            <p:nvPr/>
          </p:nvSpPr>
          <p:spPr>
            <a:xfrm>
              <a:off x="2898389" y="507676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131" name="pl2131"/>
            <p:cNvSpPr/>
            <p:nvPr/>
          </p:nvSpPr>
          <p:spPr>
            <a:xfrm>
              <a:off x="2898389" y="4999238"/>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132" name="pl2132"/>
            <p:cNvSpPr/>
            <p:nvPr/>
          </p:nvSpPr>
          <p:spPr>
            <a:xfrm>
              <a:off x="2898389" y="506607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133" name="pl2133"/>
            <p:cNvSpPr/>
            <p:nvPr/>
          </p:nvSpPr>
          <p:spPr>
            <a:xfrm>
              <a:off x="2898389" y="504735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134" name="pl2134"/>
            <p:cNvSpPr/>
            <p:nvPr/>
          </p:nvSpPr>
          <p:spPr>
            <a:xfrm>
              <a:off x="2898389" y="505805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135" name="pl2135"/>
            <p:cNvSpPr/>
            <p:nvPr/>
          </p:nvSpPr>
          <p:spPr>
            <a:xfrm>
              <a:off x="2898389" y="5042013"/>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136" name="pl2136"/>
            <p:cNvSpPr/>
            <p:nvPr/>
          </p:nvSpPr>
          <p:spPr>
            <a:xfrm>
              <a:off x="2898389" y="508211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137" name="pl2137"/>
            <p:cNvSpPr/>
            <p:nvPr/>
          </p:nvSpPr>
          <p:spPr>
            <a:xfrm>
              <a:off x="2898389" y="5042013"/>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138" name="pl2138"/>
            <p:cNvSpPr/>
            <p:nvPr/>
          </p:nvSpPr>
          <p:spPr>
            <a:xfrm>
              <a:off x="2898389" y="499121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139" name="pl2139"/>
            <p:cNvSpPr/>
            <p:nvPr/>
          </p:nvSpPr>
          <p:spPr>
            <a:xfrm>
              <a:off x="2898389" y="504468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140" name="pl2140"/>
            <p:cNvSpPr/>
            <p:nvPr/>
          </p:nvSpPr>
          <p:spPr>
            <a:xfrm>
              <a:off x="2898389" y="5079441"/>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141" name="pl2141"/>
            <p:cNvSpPr/>
            <p:nvPr/>
          </p:nvSpPr>
          <p:spPr>
            <a:xfrm>
              <a:off x="2898389" y="5023299"/>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142" name="pl2142"/>
            <p:cNvSpPr/>
            <p:nvPr/>
          </p:nvSpPr>
          <p:spPr>
            <a:xfrm>
              <a:off x="2898389" y="5042013"/>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143" name="pl2143"/>
            <p:cNvSpPr/>
            <p:nvPr/>
          </p:nvSpPr>
          <p:spPr>
            <a:xfrm>
              <a:off x="2898389" y="5060727"/>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144" name="pl2144"/>
            <p:cNvSpPr/>
            <p:nvPr/>
          </p:nvSpPr>
          <p:spPr>
            <a:xfrm>
              <a:off x="2898389" y="5087461"/>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145" name="pl2145"/>
            <p:cNvSpPr/>
            <p:nvPr/>
          </p:nvSpPr>
          <p:spPr>
            <a:xfrm>
              <a:off x="2898389" y="505805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146" name="pl2146"/>
            <p:cNvSpPr/>
            <p:nvPr/>
          </p:nvSpPr>
          <p:spPr>
            <a:xfrm>
              <a:off x="2898389" y="5060727"/>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147" name="pl2147"/>
            <p:cNvSpPr/>
            <p:nvPr/>
          </p:nvSpPr>
          <p:spPr>
            <a:xfrm>
              <a:off x="2898389" y="5068747"/>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148" name="pl2148"/>
            <p:cNvSpPr/>
            <p:nvPr/>
          </p:nvSpPr>
          <p:spPr>
            <a:xfrm>
              <a:off x="2898389" y="508478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149" name="pl2149"/>
            <p:cNvSpPr/>
            <p:nvPr/>
          </p:nvSpPr>
          <p:spPr>
            <a:xfrm>
              <a:off x="2898389" y="5023299"/>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150" name="pl2150"/>
            <p:cNvSpPr/>
            <p:nvPr/>
          </p:nvSpPr>
          <p:spPr>
            <a:xfrm>
              <a:off x="2898389" y="508478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51" name="pl2151"/>
            <p:cNvSpPr/>
            <p:nvPr/>
          </p:nvSpPr>
          <p:spPr>
            <a:xfrm>
              <a:off x="2898389" y="507676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152" name="pl2152"/>
            <p:cNvSpPr/>
            <p:nvPr/>
          </p:nvSpPr>
          <p:spPr>
            <a:xfrm>
              <a:off x="2898389" y="508478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153" name="pl2153"/>
            <p:cNvSpPr/>
            <p:nvPr/>
          </p:nvSpPr>
          <p:spPr>
            <a:xfrm>
              <a:off x="2898389" y="504468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154" name="pl2154"/>
            <p:cNvSpPr/>
            <p:nvPr/>
          </p:nvSpPr>
          <p:spPr>
            <a:xfrm>
              <a:off x="2898389" y="507142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155" name="pl2155"/>
            <p:cNvSpPr/>
            <p:nvPr/>
          </p:nvSpPr>
          <p:spPr>
            <a:xfrm>
              <a:off x="2898389" y="504735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156" name="pl2156"/>
            <p:cNvSpPr/>
            <p:nvPr/>
          </p:nvSpPr>
          <p:spPr>
            <a:xfrm>
              <a:off x="2898389" y="4999238"/>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157" name="pl2157"/>
            <p:cNvSpPr/>
            <p:nvPr/>
          </p:nvSpPr>
          <p:spPr>
            <a:xfrm>
              <a:off x="2898389" y="487091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158" name="pl2158"/>
            <p:cNvSpPr/>
            <p:nvPr/>
          </p:nvSpPr>
          <p:spPr>
            <a:xfrm>
              <a:off x="28983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59" name="pl2159"/>
            <p:cNvSpPr/>
            <p:nvPr/>
          </p:nvSpPr>
          <p:spPr>
            <a:xfrm>
              <a:off x="2898389" y="505270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160" name="pl2160"/>
            <p:cNvSpPr/>
            <p:nvPr/>
          </p:nvSpPr>
          <p:spPr>
            <a:xfrm>
              <a:off x="28983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61" name="pl2161"/>
            <p:cNvSpPr/>
            <p:nvPr/>
          </p:nvSpPr>
          <p:spPr>
            <a:xfrm>
              <a:off x="2898389" y="500191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162" name="pl2162"/>
            <p:cNvSpPr/>
            <p:nvPr/>
          </p:nvSpPr>
          <p:spPr>
            <a:xfrm>
              <a:off x="2898389" y="499656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163" name="pl2163"/>
            <p:cNvSpPr/>
            <p:nvPr/>
          </p:nvSpPr>
          <p:spPr>
            <a:xfrm>
              <a:off x="2898389" y="503399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164" name="pl2164"/>
            <p:cNvSpPr/>
            <p:nvPr/>
          </p:nvSpPr>
          <p:spPr>
            <a:xfrm>
              <a:off x="2898389" y="505270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165" name="pl2165"/>
            <p:cNvSpPr/>
            <p:nvPr/>
          </p:nvSpPr>
          <p:spPr>
            <a:xfrm>
              <a:off x="2898389" y="505270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166" name="pl2166"/>
            <p:cNvSpPr/>
            <p:nvPr/>
          </p:nvSpPr>
          <p:spPr>
            <a:xfrm>
              <a:off x="2898389" y="506607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167" name="pl2167"/>
            <p:cNvSpPr/>
            <p:nvPr/>
          </p:nvSpPr>
          <p:spPr>
            <a:xfrm>
              <a:off x="2898389" y="4980524"/>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168" name="pl2168"/>
            <p:cNvSpPr/>
            <p:nvPr/>
          </p:nvSpPr>
          <p:spPr>
            <a:xfrm>
              <a:off x="289838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169" name="pl2169"/>
            <p:cNvSpPr/>
            <p:nvPr/>
          </p:nvSpPr>
          <p:spPr>
            <a:xfrm>
              <a:off x="289838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170" name="pl2170"/>
            <p:cNvSpPr/>
            <p:nvPr/>
          </p:nvSpPr>
          <p:spPr>
            <a:xfrm>
              <a:off x="289838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171" name="pl2171"/>
            <p:cNvSpPr/>
            <p:nvPr/>
          </p:nvSpPr>
          <p:spPr>
            <a:xfrm>
              <a:off x="289838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172" name="pl2172"/>
            <p:cNvSpPr/>
            <p:nvPr/>
          </p:nvSpPr>
          <p:spPr>
            <a:xfrm>
              <a:off x="2898389" y="507944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73" name="pl2173"/>
            <p:cNvSpPr/>
            <p:nvPr/>
          </p:nvSpPr>
          <p:spPr>
            <a:xfrm>
              <a:off x="28983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74" name="pl2174"/>
            <p:cNvSpPr/>
            <p:nvPr/>
          </p:nvSpPr>
          <p:spPr>
            <a:xfrm>
              <a:off x="289838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175" name="pl2175"/>
            <p:cNvSpPr/>
            <p:nvPr/>
          </p:nvSpPr>
          <p:spPr>
            <a:xfrm>
              <a:off x="289838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176" name="pl2176"/>
            <p:cNvSpPr/>
            <p:nvPr/>
          </p:nvSpPr>
          <p:spPr>
            <a:xfrm>
              <a:off x="2898389" y="508211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177" name="pl2177"/>
            <p:cNvSpPr/>
            <p:nvPr/>
          </p:nvSpPr>
          <p:spPr>
            <a:xfrm>
              <a:off x="2898389" y="505805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178" name="pl2178"/>
            <p:cNvSpPr/>
            <p:nvPr/>
          </p:nvSpPr>
          <p:spPr>
            <a:xfrm>
              <a:off x="2898389" y="500725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179" name="pl2179"/>
            <p:cNvSpPr/>
            <p:nvPr/>
          </p:nvSpPr>
          <p:spPr>
            <a:xfrm>
              <a:off x="2898389" y="5055380"/>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180" name="pl2180"/>
            <p:cNvSpPr/>
            <p:nvPr/>
          </p:nvSpPr>
          <p:spPr>
            <a:xfrm>
              <a:off x="289838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181" name="pl2181"/>
            <p:cNvSpPr/>
            <p:nvPr/>
          </p:nvSpPr>
          <p:spPr>
            <a:xfrm>
              <a:off x="289838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40651" cap="flat">
              <a:solidFill>
                <a:srgbClr val="000000">
                  <a:alpha val="100000"/>
                </a:srgbClr>
              </a:solidFill>
              <a:prstDash val="solid"/>
              <a:round/>
            </a:ln>
          </p:spPr>
          <p:txBody>
            <a:bodyPr/>
            <a:lstStyle/>
            <a:p/>
          </p:txBody>
        </p:sp>
        <p:sp>
          <p:nvSpPr>
            <p:cNvPr id="2182" name="pl2182"/>
            <p:cNvSpPr/>
            <p:nvPr/>
          </p:nvSpPr>
          <p:spPr>
            <a:xfrm>
              <a:off x="289838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F564E3">
                  <a:alpha val="100000"/>
                </a:srgbClr>
              </a:solidFill>
              <a:prstDash val="solid"/>
              <a:round/>
            </a:ln>
          </p:spPr>
          <p:txBody>
            <a:bodyPr/>
            <a:lstStyle/>
            <a:p/>
          </p:txBody>
        </p:sp>
        <p:sp>
          <p:nvSpPr>
            <p:cNvPr id="2183" name="pl2183"/>
            <p:cNvSpPr/>
            <p:nvPr/>
          </p:nvSpPr>
          <p:spPr>
            <a:xfrm>
              <a:off x="2853900" y="5087461"/>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184" name="tx2184"/>
            <p:cNvSpPr/>
            <p:nvPr/>
          </p:nvSpPr>
          <p:spPr>
            <a:xfrm>
              <a:off x="2868244"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5" name="tx2185"/>
            <p:cNvSpPr/>
            <p:nvPr/>
          </p:nvSpPr>
          <p:spPr>
            <a:xfrm>
              <a:off x="3046201"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6" name="tx2186"/>
            <p:cNvSpPr/>
            <p:nvPr/>
          </p:nvSpPr>
          <p:spPr>
            <a:xfrm>
              <a:off x="3224157"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7" name="tx2187"/>
            <p:cNvSpPr/>
            <p:nvPr/>
          </p:nvSpPr>
          <p:spPr>
            <a:xfrm>
              <a:off x="3402114" y="492151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188" name="tx2188"/>
            <p:cNvSpPr/>
            <p:nvPr/>
          </p:nvSpPr>
          <p:spPr>
            <a:xfrm>
              <a:off x="3580070" y="49188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189" name="tx2189"/>
            <p:cNvSpPr/>
            <p:nvPr/>
          </p:nvSpPr>
          <p:spPr>
            <a:xfrm>
              <a:off x="3739977" y="492686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190" name="rc2190"/>
            <p:cNvSpPr/>
            <p:nvPr/>
          </p:nvSpPr>
          <p:spPr>
            <a:xfrm>
              <a:off x="2853900" y="5439416"/>
              <a:ext cx="978760" cy="367596"/>
            </a:xfrm>
            <a:prstGeom prst="rect">
              <a:avLst/>
            </a:prstGeom>
            <a:solidFill>
              <a:srgbClr val="EBEBEB">
                <a:alpha val="100000"/>
              </a:srgbClr>
            </a:solidFill>
          </p:spPr>
          <p:txBody>
            <a:bodyPr/>
            <a:lstStyle/>
            <a:p/>
          </p:txBody>
        </p:sp>
        <p:sp>
          <p:nvSpPr>
            <p:cNvPr id="2191" name="pl2191"/>
            <p:cNvSpPr/>
            <p:nvPr/>
          </p:nvSpPr>
          <p:spPr>
            <a:xfrm>
              <a:off x="2853900" y="57729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92" name="pl2192"/>
            <p:cNvSpPr/>
            <p:nvPr/>
          </p:nvSpPr>
          <p:spPr>
            <a:xfrm>
              <a:off x="2853900" y="57060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93" name="pl2193"/>
            <p:cNvSpPr/>
            <p:nvPr/>
          </p:nvSpPr>
          <p:spPr>
            <a:xfrm>
              <a:off x="2853900" y="5639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94" name="pl2194"/>
            <p:cNvSpPr/>
            <p:nvPr/>
          </p:nvSpPr>
          <p:spPr>
            <a:xfrm>
              <a:off x="2853900" y="557242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95" name="pl2195"/>
            <p:cNvSpPr/>
            <p:nvPr/>
          </p:nvSpPr>
          <p:spPr>
            <a:xfrm>
              <a:off x="2853900" y="55055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96" name="pl2196"/>
            <p:cNvSpPr/>
            <p:nvPr/>
          </p:nvSpPr>
          <p:spPr>
            <a:xfrm>
              <a:off x="298736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7" name="pl2197"/>
            <p:cNvSpPr/>
            <p:nvPr/>
          </p:nvSpPr>
          <p:spPr>
            <a:xfrm>
              <a:off x="3165324"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8" name="pl2198"/>
            <p:cNvSpPr/>
            <p:nvPr/>
          </p:nvSpPr>
          <p:spPr>
            <a:xfrm>
              <a:off x="334328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9" name="pl2199"/>
            <p:cNvSpPr/>
            <p:nvPr/>
          </p:nvSpPr>
          <p:spPr>
            <a:xfrm>
              <a:off x="352123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00" name="pl2200"/>
            <p:cNvSpPr/>
            <p:nvPr/>
          </p:nvSpPr>
          <p:spPr>
            <a:xfrm>
              <a:off x="3699193"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01" name="pl2201"/>
            <p:cNvSpPr/>
            <p:nvPr/>
          </p:nvSpPr>
          <p:spPr>
            <a:xfrm>
              <a:off x="2853900" y="58063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02" name="pl2202"/>
            <p:cNvSpPr/>
            <p:nvPr/>
          </p:nvSpPr>
          <p:spPr>
            <a:xfrm>
              <a:off x="2853900" y="57395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03" name="pl2203"/>
            <p:cNvSpPr/>
            <p:nvPr/>
          </p:nvSpPr>
          <p:spPr>
            <a:xfrm>
              <a:off x="2853900" y="567267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04" name="pl2204"/>
            <p:cNvSpPr/>
            <p:nvPr/>
          </p:nvSpPr>
          <p:spPr>
            <a:xfrm>
              <a:off x="2853900" y="56058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05" name="pl2205"/>
            <p:cNvSpPr/>
            <p:nvPr/>
          </p:nvSpPr>
          <p:spPr>
            <a:xfrm>
              <a:off x="2853900" y="553900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06" name="pl2206"/>
            <p:cNvSpPr/>
            <p:nvPr/>
          </p:nvSpPr>
          <p:spPr>
            <a:xfrm>
              <a:off x="2853900" y="54721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07" name="pl2207"/>
            <p:cNvSpPr/>
            <p:nvPr/>
          </p:nvSpPr>
          <p:spPr>
            <a:xfrm>
              <a:off x="2898389"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8" name="pl2208"/>
            <p:cNvSpPr/>
            <p:nvPr/>
          </p:nvSpPr>
          <p:spPr>
            <a:xfrm>
              <a:off x="307634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9" name="pl2209"/>
            <p:cNvSpPr/>
            <p:nvPr/>
          </p:nvSpPr>
          <p:spPr>
            <a:xfrm>
              <a:off x="32543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10" name="pl2210"/>
            <p:cNvSpPr/>
            <p:nvPr/>
          </p:nvSpPr>
          <p:spPr>
            <a:xfrm>
              <a:off x="3432258"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11" name="pl2211"/>
            <p:cNvSpPr/>
            <p:nvPr/>
          </p:nvSpPr>
          <p:spPr>
            <a:xfrm>
              <a:off x="361021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12" name="pl2212"/>
            <p:cNvSpPr/>
            <p:nvPr/>
          </p:nvSpPr>
          <p:spPr>
            <a:xfrm>
              <a:off x="378817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13" name="pl2213"/>
            <p:cNvSpPr/>
            <p:nvPr/>
          </p:nvSpPr>
          <p:spPr>
            <a:xfrm>
              <a:off x="2898389" y="572881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214" name="pl2214"/>
            <p:cNvSpPr/>
            <p:nvPr/>
          </p:nvSpPr>
          <p:spPr>
            <a:xfrm>
              <a:off x="2898389" y="565930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40651" cap="flat">
              <a:solidFill>
                <a:srgbClr val="BEBEBE">
                  <a:alpha val="69803"/>
                </a:srgbClr>
              </a:solidFill>
              <a:prstDash val="solid"/>
              <a:round/>
            </a:ln>
          </p:spPr>
          <p:txBody>
            <a:bodyPr/>
            <a:lstStyle/>
            <a:p/>
          </p:txBody>
        </p:sp>
        <p:sp>
          <p:nvSpPr>
            <p:cNvPr id="2215" name="pl2215"/>
            <p:cNvSpPr/>
            <p:nvPr/>
          </p:nvSpPr>
          <p:spPr>
            <a:xfrm>
              <a:off x="2898389" y="5699408"/>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216" name="pl2216"/>
            <p:cNvSpPr/>
            <p:nvPr/>
          </p:nvSpPr>
          <p:spPr>
            <a:xfrm>
              <a:off x="2898389" y="5694061"/>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217" name="pl2217"/>
            <p:cNvSpPr/>
            <p:nvPr/>
          </p:nvSpPr>
          <p:spPr>
            <a:xfrm>
              <a:off x="2898389" y="572346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218" name="pl2218"/>
            <p:cNvSpPr/>
            <p:nvPr/>
          </p:nvSpPr>
          <p:spPr>
            <a:xfrm>
              <a:off x="2898389" y="5736836"/>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219" name="pl2219"/>
            <p:cNvSpPr/>
            <p:nvPr/>
          </p:nvSpPr>
          <p:spPr>
            <a:xfrm>
              <a:off x="2898389" y="571010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220" name="pl2220"/>
            <p:cNvSpPr/>
            <p:nvPr/>
          </p:nvSpPr>
          <p:spPr>
            <a:xfrm>
              <a:off x="2898389" y="5645939"/>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221" name="pl2221"/>
            <p:cNvSpPr/>
            <p:nvPr/>
          </p:nvSpPr>
          <p:spPr>
            <a:xfrm>
              <a:off x="2898389" y="571010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222" name="pl2222"/>
            <p:cNvSpPr/>
            <p:nvPr/>
          </p:nvSpPr>
          <p:spPr>
            <a:xfrm>
              <a:off x="2898389" y="5712775"/>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223" name="pl2223"/>
            <p:cNvSpPr/>
            <p:nvPr/>
          </p:nvSpPr>
          <p:spPr>
            <a:xfrm>
              <a:off x="2898389" y="573950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224" name="pl2224"/>
            <p:cNvSpPr/>
            <p:nvPr/>
          </p:nvSpPr>
          <p:spPr>
            <a:xfrm>
              <a:off x="2898389" y="5736836"/>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225" name="pl2225"/>
            <p:cNvSpPr/>
            <p:nvPr/>
          </p:nvSpPr>
          <p:spPr>
            <a:xfrm>
              <a:off x="2898389" y="572881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226" name="pl2226"/>
            <p:cNvSpPr/>
            <p:nvPr/>
          </p:nvSpPr>
          <p:spPr>
            <a:xfrm>
              <a:off x="2898389" y="5651286"/>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227" name="pl2227"/>
            <p:cNvSpPr/>
            <p:nvPr/>
          </p:nvSpPr>
          <p:spPr>
            <a:xfrm>
              <a:off x="2898389" y="5718122"/>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228" name="pl2228"/>
            <p:cNvSpPr/>
            <p:nvPr/>
          </p:nvSpPr>
          <p:spPr>
            <a:xfrm>
              <a:off x="2898389" y="5699408"/>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229" name="pl2229"/>
            <p:cNvSpPr/>
            <p:nvPr/>
          </p:nvSpPr>
          <p:spPr>
            <a:xfrm>
              <a:off x="2898389" y="571010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230" name="pl2230"/>
            <p:cNvSpPr/>
            <p:nvPr/>
          </p:nvSpPr>
          <p:spPr>
            <a:xfrm>
              <a:off x="2898389" y="5694061"/>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231" name="pl2231"/>
            <p:cNvSpPr/>
            <p:nvPr/>
          </p:nvSpPr>
          <p:spPr>
            <a:xfrm>
              <a:off x="2898389" y="573416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232" name="pl2232"/>
            <p:cNvSpPr/>
            <p:nvPr/>
          </p:nvSpPr>
          <p:spPr>
            <a:xfrm>
              <a:off x="2898389" y="5694061"/>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233" name="pl2233"/>
            <p:cNvSpPr/>
            <p:nvPr/>
          </p:nvSpPr>
          <p:spPr>
            <a:xfrm>
              <a:off x="2898389" y="564326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234" name="pl2234"/>
            <p:cNvSpPr/>
            <p:nvPr/>
          </p:nvSpPr>
          <p:spPr>
            <a:xfrm>
              <a:off x="2898389" y="569673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235" name="pl2235"/>
            <p:cNvSpPr/>
            <p:nvPr/>
          </p:nvSpPr>
          <p:spPr>
            <a:xfrm>
              <a:off x="2898389" y="5731489"/>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236" name="pl2236"/>
            <p:cNvSpPr/>
            <p:nvPr/>
          </p:nvSpPr>
          <p:spPr>
            <a:xfrm>
              <a:off x="2898389" y="5675347"/>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237" name="pl2237"/>
            <p:cNvSpPr/>
            <p:nvPr/>
          </p:nvSpPr>
          <p:spPr>
            <a:xfrm>
              <a:off x="2898389" y="5694061"/>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238" name="pl2238"/>
            <p:cNvSpPr/>
            <p:nvPr/>
          </p:nvSpPr>
          <p:spPr>
            <a:xfrm>
              <a:off x="2898389" y="5712775"/>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239" name="pl2239"/>
            <p:cNvSpPr/>
            <p:nvPr/>
          </p:nvSpPr>
          <p:spPr>
            <a:xfrm>
              <a:off x="2898389" y="573950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240" name="pl2240"/>
            <p:cNvSpPr/>
            <p:nvPr/>
          </p:nvSpPr>
          <p:spPr>
            <a:xfrm>
              <a:off x="2898389" y="571010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241" name="pl2241"/>
            <p:cNvSpPr/>
            <p:nvPr/>
          </p:nvSpPr>
          <p:spPr>
            <a:xfrm>
              <a:off x="2898389" y="5712775"/>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242" name="pl2242"/>
            <p:cNvSpPr/>
            <p:nvPr/>
          </p:nvSpPr>
          <p:spPr>
            <a:xfrm>
              <a:off x="2898389" y="5720795"/>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243" name="pl2243"/>
            <p:cNvSpPr/>
            <p:nvPr/>
          </p:nvSpPr>
          <p:spPr>
            <a:xfrm>
              <a:off x="2898389" y="5736836"/>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244" name="pl2244"/>
            <p:cNvSpPr/>
            <p:nvPr/>
          </p:nvSpPr>
          <p:spPr>
            <a:xfrm>
              <a:off x="2898389" y="5675347"/>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245" name="pl2245"/>
            <p:cNvSpPr/>
            <p:nvPr/>
          </p:nvSpPr>
          <p:spPr>
            <a:xfrm>
              <a:off x="2898389" y="57368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46" name="pl2246"/>
            <p:cNvSpPr/>
            <p:nvPr/>
          </p:nvSpPr>
          <p:spPr>
            <a:xfrm>
              <a:off x="2898389" y="572881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247" name="pl2247"/>
            <p:cNvSpPr/>
            <p:nvPr/>
          </p:nvSpPr>
          <p:spPr>
            <a:xfrm>
              <a:off x="2898389" y="5736836"/>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248" name="pl2248"/>
            <p:cNvSpPr/>
            <p:nvPr/>
          </p:nvSpPr>
          <p:spPr>
            <a:xfrm>
              <a:off x="2898389" y="569673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249" name="pl2249"/>
            <p:cNvSpPr/>
            <p:nvPr/>
          </p:nvSpPr>
          <p:spPr>
            <a:xfrm>
              <a:off x="2898389" y="572346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250" name="pl2250"/>
            <p:cNvSpPr/>
            <p:nvPr/>
          </p:nvSpPr>
          <p:spPr>
            <a:xfrm>
              <a:off x="2898389" y="5699408"/>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251" name="pl2251"/>
            <p:cNvSpPr/>
            <p:nvPr/>
          </p:nvSpPr>
          <p:spPr>
            <a:xfrm>
              <a:off x="2898389" y="5651286"/>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252" name="pl2252"/>
            <p:cNvSpPr/>
            <p:nvPr/>
          </p:nvSpPr>
          <p:spPr>
            <a:xfrm>
              <a:off x="2898389" y="552296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253" name="pl2253"/>
            <p:cNvSpPr/>
            <p:nvPr/>
          </p:nvSpPr>
          <p:spPr>
            <a:xfrm>
              <a:off x="289838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54" name="pl2254"/>
            <p:cNvSpPr/>
            <p:nvPr/>
          </p:nvSpPr>
          <p:spPr>
            <a:xfrm>
              <a:off x="2898389" y="570475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255" name="pl2255"/>
            <p:cNvSpPr/>
            <p:nvPr/>
          </p:nvSpPr>
          <p:spPr>
            <a:xfrm>
              <a:off x="289838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56" name="pl2256"/>
            <p:cNvSpPr/>
            <p:nvPr/>
          </p:nvSpPr>
          <p:spPr>
            <a:xfrm>
              <a:off x="2898389" y="565395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257" name="pl2257"/>
            <p:cNvSpPr/>
            <p:nvPr/>
          </p:nvSpPr>
          <p:spPr>
            <a:xfrm>
              <a:off x="2898389" y="564861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258" name="pl2258"/>
            <p:cNvSpPr/>
            <p:nvPr/>
          </p:nvSpPr>
          <p:spPr>
            <a:xfrm>
              <a:off x="2898389" y="568604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259" name="pl2259"/>
            <p:cNvSpPr/>
            <p:nvPr/>
          </p:nvSpPr>
          <p:spPr>
            <a:xfrm>
              <a:off x="2898389" y="570475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260" name="pl2260"/>
            <p:cNvSpPr/>
            <p:nvPr/>
          </p:nvSpPr>
          <p:spPr>
            <a:xfrm>
              <a:off x="2898389" y="570475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261" name="pl2261"/>
            <p:cNvSpPr/>
            <p:nvPr/>
          </p:nvSpPr>
          <p:spPr>
            <a:xfrm>
              <a:off x="2898389" y="5718122"/>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262" name="pl2262"/>
            <p:cNvSpPr/>
            <p:nvPr/>
          </p:nvSpPr>
          <p:spPr>
            <a:xfrm>
              <a:off x="2898389" y="5632572"/>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263" name="pl2263"/>
            <p:cNvSpPr/>
            <p:nvPr/>
          </p:nvSpPr>
          <p:spPr>
            <a:xfrm>
              <a:off x="2898389" y="568069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264" name="pl2264"/>
            <p:cNvSpPr/>
            <p:nvPr/>
          </p:nvSpPr>
          <p:spPr>
            <a:xfrm>
              <a:off x="2898389" y="5726142"/>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265" name="pl2265"/>
            <p:cNvSpPr/>
            <p:nvPr/>
          </p:nvSpPr>
          <p:spPr>
            <a:xfrm>
              <a:off x="2898389" y="573416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266" name="pl2266"/>
            <p:cNvSpPr/>
            <p:nvPr/>
          </p:nvSpPr>
          <p:spPr>
            <a:xfrm>
              <a:off x="2898389" y="5664653"/>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267" name="pl2267"/>
            <p:cNvSpPr/>
            <p:nvPr/>
          </p:nvSpPr>
          <p:spPr>
            <a:xfrm>
              <a:off x="2898389" y="573148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68" name="pl2268"/>
            <p:cNvSpPr/>
            <p:nvPr/>
          </p:nvSpPr>
          <p:spPr>
            <a:xfrm>
              <a:off x="289838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69" name="pl2269"/>
            <p:cNvSpPr/>
            <p:nvPr/>
          </p:nvSpPr>
          <p:spPr>
            <a:xfrm>
              <a:off x="2898389" y="572881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270" name="pl2270"/>
            <p:cNvSpPr/>
            <p:nvPr/>
          </p:nvSpPr>
          <p:spPr>
            <a:xfrm>
              <a:off x="2898389" y="572881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271" name="pl2271"/>
            <p:cNvSpPr/>
            <p:nvPr/>
          </p:nvSpPr>
          <p:spPr>
            <a:xfrm>
              <a:off x="2898389" y="573416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272" name="pl2272"/>
            <p:cNvSpPr/>
            <p:nvPr/>
          </p:nvSpPr>
          <p:spPr>
            <a:xfrm>
              <a:off x="2898389" y="571010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273" name="pl2273"/>
            <p:cNvSpPr/>
            <p:nvPr/>
          </p:nvSpPr>
          <p:spPr>
            <a:xfrm>
              <a:off x="2898389" y="565930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274" name="pl2274"/>
            <p:cNvSpPr/>
            <p:nvPr/>
          </p:nvSpPr>
          <p:spPr>
            <a:xfrm>
              <a:off x="2898389" y="5707428"/>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275" name="pl2275"/>
            <p:cNvSpPr/>
            <p:nvPr/>
          </p:nvSpPr>
          <p:spPr>
            <a:xfrm>
              <a:off x="2898389" y="572881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276" name="pl2276"/>
            <p:cNvSpPr/>
            <p:nvPr/>
          </p:nvSpPr>
          <p:spPr>
            <a:xfrm>
              <a:off x="2898389" y="565930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40651" cap="flat">
              <a:solidFill>
                <a:srgbClr val="000000">
                  <a:alpha val="100000"/>
                </a:srgbClr>
              </a:solidFill>
              <a:prstDash val="solid"/>
              <a:round/>
            </a:ln>
          </p:spPr>
          <p:txBody>
            <a:bodyPr/>
            <a:lstStyle/>
            <a:p/>
          </p:txBody>
        </p:sp>
        <p:sp>
          <p:nvSpPr>
            <p:cNvPr id="2277" name="pl2277"/>
            <p:cNvSpPr/>
            <p:nvPr/>
          </p:nvSpPr>
          <p:spPr>
            <a:xfrm>
              <a:off x="2898389" y="565930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FE6E8A">
                  <a:alpha val="100000"/>
                </a:srgbClr>
              </a:solidFill>
              <a:prstDash val="solid"/>
              <a:round/>
            </a:ln>
          </p:spPr>
          <p:txBody>
            <a:bodyPr/>
            <a:lstStyle/>
            <a:p/>
          </p:txBody>
        </p:sp>
        <p:sp>
          <p:nvSpPr>
            <p:cNvPr id="2278" name="pl2278"/>
            <p:cNvSpPr/>
            <p:nvPr/>
          </p:nvSpPr>
          <p:spPr>
            <a:xfrm>
              <a:off x="2853900" y="573950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279" name="tx2279"/>
            <p:cNvSpPr/>
            <p:nvPr/>
          </p:nvSpPr>
          <p:spPr>
            <a:xfrm>
              <a:off x="3727882" y="551741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2280" name="tx2280"/>
            <p:cNvSpPr/>
            <p:nvPr/>
          </p:nvSpPr>
          <p:spPr>
            <a:xfrm>
              <a:off x="2838099" y="552144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281" name="tx2281"/>
            <p:cNvSpPr/>
            <p:nvPr/>
          </p:nvSpPr>
          <p:spPr>
            <a:xfrm>
              <a:off x="3016056" y="553078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2282" name="tx2282"/>
            <p:cNvSpPr/>
            <p:nvPr/>
          </p:nvSpPr>
          <p:spPr>
            <a:xfrm>
              <a:off x="3224157" y="555884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83" name="tx2283"/>
            <p:cNvSpPr/>
            <p:nvPr/>
          </p:nvSpPr>
          <p:spPr>
            <a:xfrm>
              <a:off x="3371969" y="549465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a:t>
              </a:r>
            </a:p>
          </p:txBody>
        </p:sp>
        <p:sp>
          <p:nvSpPr>
            <p:cNvPr id="2284" name="tx2284"/>
            <p:cNvSpPr/>
            <p:nvPr/>
          </p:nvSpPr>
          <p:spPr>
            <a:xfrm>
              <a:off x="3549925" y="553213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285" name="rc2285"/>
            <p:cNvSpPr/>
            <p:nvPr/>
          </p:nvSpPr>
          <p:spPr>
            <a:xfrm>
              <a:off x="3902250" y="875080"/>
              <a:ext cx="978760" cy="367596"/>
            </a:xfrm>
            <a:prstGeom prst="rect">
              <a:avLst/>
            </a:prstGeom>
            <a:solidFill>
              <a:srgbClr val="EBEBEB">
                <a:alpha val="100000"/>
              </a:srgbClr>
            </a:solidFill>
          </p:spPr>
          <p:txBody>
            <a:bodyPr/>
            <a:lstStyle/>
            <a:p/>
          </p:txBody>
        </p:sp>
        <p:sp>
          <p:nvSpPr>
            <p:cNvPr id="2286" name="pl2286"/>
            <p:cNvSpPr/>
            <p:nvPr/>
          </p:nvSpPr>
          <p:spPr>
            <a:xfrm>
              <a:off x="3902250" y="120859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87" name="pl2287"/>
            <p:cNvSpPr/>
            <p:nvPr/>
          </p:nvSpPr>
          <p:spPr>
            <a:xfrm>
              <a:off x="3902250" y="11417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88" name="pl2288"/>
            <p:cNvSpPr/>
            <p:nvPr/>
          </p:nvSpPr>
          <p:spPr>
            <a:xfrm>
              <a:off x="3902250" y="10749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89" name="pl2289"/>
            <p:cNvSpPr/>
            <p:nvPr/>
          </p:nvSpPr>
          <p:spPr>
            <a:xfrm>
              <a:off x="3902250" y="10080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90" name="pl2290"/>
            <p:cNvSpPr/>
            <p:nvPr/>
          </p:nvSpPr>
          <p:spPr>
            <a:xfrm>
              <a:off x="3902250" y="9412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91" name="pl2291"/>
            <p:cNvSpPr/>
            <p:nvPr/>
          </p:nvSpPr>
          <p:spPr>
            <a:xfrm>
              <a:off x="403571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92" name="pl2292"/>
            <p:cNvSpPr/>
            <p:nvPr/>
          </p:nvSpPr>
          <p:spPr>
            <a:xfrm>
              <a:off x="421367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93" name="pl2293"/>
            <p:cNvSpPr/>
            <p:nvPr/>
          </p:nvSpPr>
          <p:spPr>
            <a:xfrm>
              <a:off x="439163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94" name="pl2294"/>
            <p:cNvSpPr/>
            <p:nvPr/>
          </p:nvSpPr>
          <p:spPr>
            <a:xfrm>
              <a:off x="45695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95" name="pl2295"/>
            <p:cNvSpPr/>
            <p:nvPr/>
          </p:nvSpPr>
          <p:spPr>
            <a:xfrm>
              <a:off x="4747543"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96" name="pl2296"/>
            <p:cNvSpPr/>
            <p:nvPr/>
          </p:nvSpPr>
          <p:spPr>
            <a:xfrm>
              <a:off x="3902250" y="124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97" name="pl2297"/>
            <p:cNvSpPr/>
            <p:nvPr/>
          </p:nvSpPr>
          <p:spPr>
            <a:xfrm>
              <a:off x="3902250" y="11751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98" name="pl2298"/>
            <p:cNvSpPr/>
            <p:nvPr/>
          </p:nvSpPr>
          <p:spPr>
            <a:xfrm>
              <a:off x="3902250" y="11083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99" name="pl2299"/>
            <p:cNvSpPr/>
            <p:nvPr/>
          </p:nvSpPr>
          <p:spPr>
            <a:xfrm>
              <a:off x="3902250" y="104150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00" name="pl2300"/>
            <p:cNvSpPr/>
            <p:nvPr/>
          </p:nvSpPr>
          <p:spPr>
            <a:xfrm>
              <a:off x="3902250" y="9746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01" name="pl2301"/>
            <p:cNvSpPr/>
            <p:nvPr/>
          </p:nvSpPr>
          <p:spPr>
            <a:xfrm>
              <a:off x="3902250" y="9078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02" name="pl2302"/>
            <p:cNvSpPr/>
            <p:nvPr/>
          </p:nvSpPr>
          <p:spPr>
            <a:xfrm>
              <a:off x="394673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03" name="pl2303"/>
            <p:cNvSpPr/>
            <p:nvPr/>
          </p:nvSpPr>
          <p:spPr>
            <a:xfrm>
              <a:off x="412469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04" name="pl2304"/>
            <p:cNvSpPr/>
            <p:nvPr/>
          </p:nvSpPr>
          <p:spPr>
            <a:xfrm>
              <a:off x="43026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05" name="pl2305"/>
            <p:cNvSpPr/>
            <p:nvPr/>
          </p:nvSpPr>
          <p:spPr>
            <a:xfrm>
              <a:off x="448060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06" name="pl2306"/>
            <p:cNvSpPr/>
            <p:nvPr/>
          </p:nvSpPr>
          <p:spPr>
            <a:xfrm>
              <a:off x="465856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07" name="pl2307"/>
            <p:cNvSpPr/>
            <p:nvPr/>
          </p:nvSpPr>
          <p:spPr>
            <a:xfrm>
              <a:off x="483652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08" name="pl2308"/>
            <p:cNvSpPr/>
            <p:nvPr/>
          </p:nvSpPr>
          <p:spPr>
            <a:xfrm>
              <a:off x="394673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309" name="pl2309"/>
            <p:cNvSpPr/>
            <p:nvPr/>
          </p:nvSpPr>
          <p:spPr>
            <a:xfrm>
              <a:off x="39467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40651" cap="flat">
              <a:solidFill>
                <a:srgbClr val="BEBEBE">
                  <a:alpha val="69803"/>
                </a:srgbClr>
              </a:solidFill>
              <a:prstDash val="solid"/>
              <a:round/>
            </a:ln>
          </p:spPr>
          <p:txBody>
            <a:bodyPr/>
            <a:lstStyle/>
            <a:p/>
          </p:txBody>
        </p:sp>
        <p:sp>
          <p:nvSpPr>
            <p:cNvPr id="2310" name="pl2310"/>
            <p:cNvSpPr/>
            <p:nvPr/>
          </p:nvSpPr>
          <p:spPr>
            <a:xfrm>
              <a:off x="394673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311" name="pl2311"/>
            <p:cNvSpPr/>
            <p:nvPr/>
          </p:nvSpPr>
          <p:spPr>
            <a:xfrm>
              <a:off x="394673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312" name="pl2312"/>
            <p:cNvSpPr/>
            <p:nvPr/>
          </p:nvSpPr>
          <p:spPr>
            <a:xfrm>
              <a:off x="394673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313" name="pl2313"/>
            <p:cNvSpPr/>
            <p:nvPr/>
          </p:nvSpPr>
          <p:spPr>
            <a:xfrm>
              <a:off x="39467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314" name="pl2314"/>
            <p:cNvSpPr/>
            <p:nvPr/>
          </p:nvSpPr>
          <p:spPr>
            <a:xfrm>
              <a:off x="394673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315" name="pl2315"/>
            <p:cNvSpPr/>
            <p:nvPr/>
          </p:nvSpPr>
          <p:spPr>
            <a:xfrm>
              <a:off x="394673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316" name="pl2316"/>
            <p:cNvSpPr/>
            <p:nvPr/>
          </p:nvSpPr>
          <p:spPr>
            <a:xfrm>
              <a:off x="394673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317" name="pl2317"/>
            <p:cNvSpPr/>
            <p:nvPr/>
          </p:nvSpPr>
          <p:spPr>
            <a:xfrm>
              <a:off x="394673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318" name="pl2318"/>
            <p:cNvSpPr/>
            <p:nvPr/>
          </p:nvSpPr>
          <p:spPr>
            <a:xfrm>
              <a:off x="3946739" y="1175172"/>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319" name="pl2319"/>
            <p:cNvSpPr/>
            <p:nvPr/>
          </p:nvSpPr>
          <p:spPr>
            <a:xfrm>
              <a:off x="39467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320" name="pl2320"/>
            <p:cNvSpPr/>
            <p:nvPr/>
          </p:nvSpPr>
          <p:spPr>
            <a:xfrm>
              <a:off x="3946739" y="116447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321" name="pl2321"/>
            <p:cNvSpPr/>
            <p:nvPr/>
          </p:nvSpPr>
          <p:spPr>
            <a:xfrm>
              <a:off x="3946739" y="1086949"/>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322" name="pl2322"/>
            <p:cNvSpPr/>
            <p:nvPr/>
          </p:nvSpPr>
          <p:spPr>
            <a:xfrm>
              <a:off x="3946739" y="115378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323" name="pl2323"/>
            <p:cNvSpPr/>
            <p:nvPr/>
          </p:nvSpPr>
          <p:spPr>
            <a:xfrm>
              <a:off x="3946739" y="113507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324" name="pl2324"/>
            <p:cNvSpPr/>
            <p:nvPr/>
          </p:nvSpPr>
          <p:spPr>
            <a:xfrm>
              <a:off x="3946739" y="114576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325" name="pl2325"/>
            <p:cNvSpPr/>
            <p:nvPr/>
          </p:nvSpPr>
          <p:spPr>
            <a:xfrm>
              <a:off x="3946739" y="112972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326" name="pl2326"/>
            <p:cNvSpPr/>
            <p:nvPr/>
          </p:nvSpPr>
          <p:spPr>
            <a:xfrm>
              <a:off x="3946739" y="1169825"/>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327" name="pl2327"/>
            <p:cNvSpPr/>
            <p:nvPr/>
          </p:nvSpPr>
          <p:spPr>
            <a:xfrm>
              <a:off x="3946739" y="112972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328" name="pl2328"/>
            <p:cNvSpPr/>
            <p:nvPr/>
          </p:nvSpPr>
          <p:spPr>
            <a:xfrm>
              <a:off x="3946739" y="107892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329" name="pl2329"/>
            <p:cNvSpPr/>
            <p:nvPr/>
          </p:nvSpPr>
          <p:spPr>
            <a:xfrm>
              <a:off x="3946739" y="1132397"/>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330" name="pl2330"/>
            <p:cNvSpPr/>
            <p:nvPr/>
          </p:nvSpPr>
          <p:spPr>
            <a:xfrm>
              <a:off x="3946739" y="116715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331" name="pl2331"/>
            <p:cNvSpPr/>
            <p:nvPr/>
          </p:nvSpPr>
          <p:spPr>
            <a:xfrm>
              <a:off x="3946739" y="111101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332" name="pl2332"/>
            <p:cNvSpPr/>
            <p:nvPr/>
          </p:nvSpPr>
          <p:spPr>
            <a:xfrm>
              <a:off x="3946739" y="112972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333" name="pl2333"/>
            <p:cNvSpPr/>
            <p:nvPr/>
          </p:nvSpPr>
          <p:spPr>
            <a:xfrm>
              <a:off x="3946739" y="114843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334" name="pl2334"/>
            <p:cNvSpPr/>
            <p:nvPr/>
          </p:nvSpPr>
          <p:spPr>
            <a:xfrm>
              <a:off x="3946739" y="1175172"/>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335" name="pl2335"/>
            <p:cNvSpPr/>
            <p:nvPr/>
          </p:nvSpPr>
          <p:spPr>
            <a:xfrm>
              <a:off x="3946739" y="114576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336" name="pl2336"/>
            <p:cNvSpPr/>
            <p:nvPr/>
          </p:nvSpPr>
          <p:spPr>
            <a:xfrm>
              <a:off x="3946739" y="114843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337" name="pl2337"/>
            <p:cNvSpPr/>
            <p:nvPr/>
          </p:nvSpPr>
          <p:spPr>
            <a:xfrm>
              <a:off x="3946739" y="1156458"/>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338" name="pl2338"/>
            <p:cNvSpPr/>
            <p:nvPr/>
          </p:nvSpPr>
          <p:spPr>
            <a:xfrm>
              <a:off x="3946739" y="117249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339" name="pl2339"/>
            <p:cNvSpPr/>
            <p:nvPr/>
          </p:nvSpPr>
          <p:spPr>
            <a:xfrm>
              <a:off x="3946739" y="111101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340" name="pl2340"/>
            <p:cNvSpPr/>
            <p:nvPr/>
          </p:nvSpPr>
          <p:spPr>
            <a:xfrm>
              <a:off x="3946739" y="117249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41" name="pl2341"/>
            <p:cNvSpPr/>
            <p:nvPr/>
          </p:nvSpPr>
          <p:spPr>
            <a:xfrm>
              <a:off x="3946739" y="116447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342" name="pl2342"/>
            <p:cNvSpPr/>
            <p:nvPr/>
          </p:nvSpPr>
          <p:spPr>
            <a:xfrm>
              <a:off x="3946739" y="117249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343" name="pl2343"/>
            <p:cNvSpPr/>
            <p:nvPr/>
          </p:nvSpPr>
          <p:spPr>
            <a:xfrm>
              <a:off x="3946739" y="1132397"/>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344" name="pl2344"/>
            <p:cNvSpPr/>
            <p:nvPr/>
          </p:nvSpPr>
          <p:spPr>
            <a:xfrm>
              <a:off x="3946739" y="115913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345" name="pl2345"/>
            <p:cNvSpPr/>
            <p:nvPr/>
          </p:nvSpPr>
          <p:spPr>
            <a:xfrm>
              <a:off x="3946739" y="113507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346" name="pl2346"/>
            <p:cNvSpPr/>
            <p:nvPr/>
          </p:nvSpPr>
          <p:spPr>
            <a:xfrm>
              <a:off x="3946739" y="1086949"/>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347" name="pl2347"/>
            <p:cNvSpPr/>
            <p:nvPr/>
          </p:nvSpPr>
          <p:spPr>
            <a:xfrm>
              <a:off x="3946739" y="958624"/>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348" name="pl2348"/>
            <p:cNvSpPr/>
            <p:nvPr/>
          </p:nvSpPr>
          <p:spPr>
            <a:xfrm>
              <a:off x="39467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49" name="pl2349"/>
            <p:cNvSpPr/>
            <p:nvPr/>
          </p:nvSpPr>
          <p:spPr>
            <a:xfrm>
              <a:off x="3946739" y="114041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350" name="pl2350"/>
            <p:cNvSpPr/>
            <p:nvPr/>
          </p:nvSpPr>
          <p:spPr>
            <a:xfrm>
              <a:off x="39467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51" name="pl2351"/>
            <p:cNvSpPr/>
            <p:nvPr/>
          </p:nvSpPr>
          <p:spPr>
            <a:xfrm>
              <a:off x="3946739" y="108962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352" name="pl2352"/>
            <p:cNvSpPr/>
            <p:nvPr/>
          </p:nvSpPr>
          <p:spPr>
            <a:xfrm>
              <a:off x="3946739" y="108427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353" name="pl2353"/>
            <p:cNvSpPr/>
            <p:nvPr/>
          </p:nvSpPr>
          <p:spPr>
            <a:xfrm>
              <a:off x="3946739" y="112170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354" name="pl2354"/>
            <p:cNvSpPr/>
            <p:nvPr/>
          </p:nvSpPr>
          <p:spPr>
            <a:xfrm>
              <a:off x="3946739" y="114041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355" name="pl2355"/>
            <p:cNvSpPr/>
            <p:nvPr/>
          </p:nvSpPr>
          <p:spPr>
            <a:xfrm>
              <a:off x="3946739" y="114041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356" name="pl2356"/>
            <p:cNvSpPr/>
            <p:nvPr/>
          </p:nvSpPr>
          <p:spPr>
            <a:xfrm>
              <a:off x="3946739" y="115378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357" name="pl2357"/>
            <p:cNvSpPr/>
            <p:nvPr/>
          </p:nvSpPr>
          <p:spPr>
            <a:xfrm>
              <a:off x="3946739" y="1068235"/>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358" name="pl2358"/>
            <p:cNvSpPr/>
            <p:nvPr/>
          </p:nvSpPr>
          <p:spPr>
            <a:xfrm>
              <a:off x="3946739" y="111635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359" name="pl2359"/>
            <p:cNvSpPr/>
            <p:nvPr/>
          </p:nvSpPr>
          <p:spPr>
            <a:xfrm>
              <a:off x="3946739" y="1161805"/>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360" name="pl2360"/>
            <p:cNvSpPr/>
            <p:nvPr/>
          </p:nvSpPr>
          <p:spPr>
            <a:xfrm>
              <a:off x="3946739" y="1169825"/>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361" name="pl2361"/>
            <p:cNvSpPr/>
            <p:nvPr/>
          </p:nvSpPr>
          <p:spPr>
            <a:xfrm>
              <a:off x="3946739" y="1100316"/>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362" name="pl2362"/>
            <p:cNvSpPr/>
            <p:nvPr/>
          </p:nvSpPr>
          <p:spPr>
            <a:xfrm>
              <a:off x="3946739" y="11671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63" name="pl2363"/>
            <p:cNvSpPr/>
            <p:nvPr/>
          </p:nvSpPr>
          <p:spPr>
            <a:xfrm>
              <a:off x="39467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64" name="pl2364"/>
            <p:cNvSpPr/>
            <p:nvPr/>
          </p:nvSpPr>
          <p:spPr>
            <a:xfrm>
              <a:off x="3946739" y="116447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365" name="pl2365"/>
            <p:cNvSpPr/>
            <p:nvPr/>
          </p:nvSpPr>
          <p:spPr>
            <a:xfrm>
              <a:off x="3946739" y="116447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366" name="pl2366"/>
            <p:cNvSpPr/>
            <p:nvPr/>
          </p:nvSpPr>
          <p:spPr>
            <a:xfrm>
              <a:off x="3946739" y="1169825"/>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367" name="pl2367"/>
            <p:cNvSpPr/>
            <p:nvPr/>
          </p:nvSpPr>
          <p:spPr>
            <a:xfrm>
              <a:off x="3946739" y="114576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368" name="pl2368"/>
            <p:cNvSpPr/>
            <p:nvPr/>
          </p:nvSpPr>
          <p:spPr>
            <a:xfrm>
              <a:off x="3946739" y="1094969"/>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369" name="pl2369"/>
            <p:cNvSpPr/>
            <p:nvPr/>
          </p:nvSpPr>
          <p:spPr>
            <a:xfrm>
              <a:off x="3946739" y="1143091"/>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370" name="pl2370"/>
            <p:cNvSpPr/>
            <p:nvPr/>
          </p:nvSpPr>
          <p:spPr>
            <a:xfrm>
              <a:off x="394673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371" name="pl2371"/>
            <p:cNvSpPr/>
            <p:nvPr/>
          </p:nvSpPr>
          <p:spPr>
            <a:xfrm>
              <a:off x="39467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40651" cap="flat">
              <a:solidFill>
                <a:srgbClr val="000000">
                  <a:alpha val="100000"/>
                </a:srgbClr>
              </a:solidFill>
              <a:prstDash val="solid"/>
              <a:round/>
            </a:ln>
          </p:spPr>
          <p:txBody>
            <a:bodyPr/>
            <a:lstStyle/>
            <a:p/>
          </p:txBody>
        </p:sp>
        <p:sp>
          <p:nvSpPr>
            <p:cNvPr id="2372" name="pl2372"/>
            <p:cNvSpPr/>
            <p:nvPr/>
          </p:nvSpPr>
          <p:spPr>
            <a:xfrm>
              <a:off x="39467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EA8331">
                  <a:alpha val="100000"/>
                </a:srgbClr>
              </a:solidFill>
              <a:prstDash val="solid"/>
              <a:round/>
            </a:ln>
          </p:spPr>
          <p:txBody>
            <a:bodyPr/>
            <a:lstStyle/>
            <a:p/>
          </p:txBody>
        </p:sp>
        <p:sp>
          <p:nvSpPr>
            <p:cNvPr id="2373" name="pl2373"/>
            <p:cNvSpPr/>
            <p:nvPr/>
          </p:nvSpPr>
          <p:spPr>
            <a:xfrm>
              <a:off x="3902250" y="117517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374" name="tx2374"/>
            <p:cNvSpPr/>
            <p:nvPr/>
          </p:nvSpPr>
          <p:spPr>
            <a:xfrm>
              <a:off x="3916594" y="101057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75" name="tx2375"/>
            <p:cNvSpPr/>
            <p:nvPr/>
          </p:nvSpPr>
          <p:spPr>
            <a:xfrm>
              <a:off x="4094551" y="101057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76" name="tx2376"/>
            <p:cNvSpPr/>
            <p:nvPr/>
          </p:nvSpPr>
          <p:spPr>
            <a:xfrm>
              <a:off x="4272507" y="101057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77" name="tx2377"/>
            <p:cNvSpPr/>
            <p:nvPr/>
          </p:nvSpPr>
          <p:spPr>
            <a:xfrm>
              <a:off x="4450464" y="101057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78" name="tx2378"/>
            <p:cNvSpPr/>
            <p:nvPr/>
          </p:nvSpPr>
          <p:spPr>
            <a:xfrm>
              <a:off x="4628420" y="101057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79" name="tx2379"/>
            <p:cNvSpPr/>
            <p:nvPr/>
          </p:nvSpPr>
          <p:spPr>
            <a:xfrm>
              <a:off x="4806377" y="10092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380" name="rc2380"/>
            <p:cNvSpPr/>
            <p:nvPr/>
          </p:nvSpPr>
          <p:spPr>
            <a:xfrm>
              <a:off x="3902250" y="1527128"/>
              <a:ext cx="978760" cy="367596"/>
            </a:xfrm>
            <a:prstGeom prst="rect">
              <a:avLst/>
            </a:prstGeom>
            <a:solidFill>
              <a:srgbClr val="EBEBEB">
                <a:alpha val="100000"/>
              </a:srgbClr>
            </a:solidFill>
          </p:spPr>
          <p:txBody>
            <a:bodyPr/>
            <a:lstStyle/>
            <a:p/>
          </p:txBody>
        </p:sp>
        <p:sp>
          <p:nvSpPr>
            <p:cNvPr id="2381" name="pl2381"/>
            <p:cNvSpPr/>
            <p:nvPr/>
          </p:nvSpPr>
          <p:spPr>
            <a:xfrm>
              <a:off x="3902250" y="186063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2" name="pl2382"/>
            <p:cNvSpPr/>
            <p:nvPr/>
          </p:nvSpPr>
          <p:spPr>
            <a:xfrm>
              <a:off x="3902250" y="17938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3" name="pl2383"/>
            <p:cNvSpPr/>
            <p:nvPr/>
          </p:nvSpPr>
          <p:spPr>
            <a:xfrm>
              <a:off x="3902250" y="172696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4" name="pl2384"/>
            <p:cNvSpPr/>
            <p:nvPr/>
          </p:nvSpPr>
          <p:spPr>
            <a:xfrm>
              <a:off x="3902250" y="16601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5" name="pl2385"/>
            <p:cNvSpPr/>
            <p:nvPr/>
          </p:nvSpPr>
          <p:spPr>
            <a:xfrm>
              <a:off x="3902250" y="15932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6" name="pl2386"/>
            <p:cNvSpPr/>
            <p:nvPr/>
          </p:nvSpPr>
          <p:spPr>
            <a:xfrm>
              <a:off x="403571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87" name="pl2387"/>
            <p:cNvSpPr/>
            <p:nvPr/>
          </p:nvSpPr>
          <p:spPr>
            <a:xfrm>
              <a:off x="421367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88" name="pl2388"/>
            <p:cNvSpPr/>
            <p:nvPr/>
          </p:nvSpPr>
          <p:spPr>
            <a:xfrm>
              <a:off x="439163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89" name="pl2389"/>
            <p:cNvSpPr/>
            <p:nvPr/>
          </p:nvSpPr>
          <p:spPr>
            <a:xfrm>
              <a:off x="45695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90" name="pl2390"/>
            <p:cNvSpPr/>
            <p:nvPr/>
          </p:nvSpPr>
          <p:spPr>
            <a:xfrm>
              <a:off x="4747543"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91" name="pl2391"/>
            <p:cNvSpPr/>
            <p:nvPr/>
          </p:nvSpPr>
          <p:spPr>
            <a:xfrm>
              <a:off x="3902250" y="189405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2" name="pl2392"/>
            <p:cNvSpPr/>
            <p:nvPr/>
          </p:nvSpPr>
          <p:spPr>
            <a:xfrm>
              <a:off x="3902250" y="18272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3" name="pl2393"/>
            <p:cNvSpPr/>
            <p:nvPr/>
          </p:nvSpPr>
          <p:spPr>
            <a:xfrm>
              <a:off x="3902250" y="176038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4" name="pl2394"/>
            <p:cNvSpPr/>
            <p:nvPr/>
          </p:nvSpPr>
          <p:spPr>
            <a:xfrm>
              <a:off x="3902250" y="16935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5" name="pl2395"/>
            <p:cNvSpPr/>
            <p:nvPr/>
          </p:nvSpPr>
          <p:spPr>
            <a:xfrm>
              <a:off x="3902250" y="16267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6" name="pl2396"/>
            <p:cNvSpPr/>
            <p:nvPr/>
          </p:nvSpPr>
          <p:spPr>
            <a:xfrm>
              <a:off x="3902250" y="15598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7" name="pl2397"/>
            <p:cNvSpPr/>
            <p:nvPr/>
          </p:nvSpPr>
          <p:spPr>
            <a:xfrm>
              <a:off x="394673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98" name="pl2398"/>
            <p:cNvSpPr/>
            <p:nvPr/>
          </p:nvSpPr>
          <p:spPr>
            <a:xfrm>
              <a:off x="412469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99" name="pl2399"/>
            <p:cNvSpPr/>
            <p:nvPr/>
          </p:nvSpPr>
          <p:spPr>
            <a:xfrm>
              <a:off x="43026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00" name="pl2400"/>
            <p:cNvSpPr/>
            <p:nvPr/>
          </p:nvSpPr>
          <p:spPr>
            <a:xfrm>
              <a:off x="448060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01" name="pl2401"/>
            <p:cNvSpPr/>
            <p:nvPr/>
          </p:nvSpPr>
          <p:spPr>
            <a:xfrm>
              <a:off x="465856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02" name="pl2402"/>
            <p:cNvSpPr/>
            <p:nvPr/>
          </p:nvSpPr>
          <p:spPr>
            <a:xfrm>
              <a:off x="483652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03" name="pl2403"/>
            <p:cNvSpPr/>
            <p:nvPr/>
          </p:nvSpPr>
          <p:spPr>
            <a:xfrm>
              <a:off x="394673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404" name="pl2404"/>
            <p:cNvSpPr/>
            <p:nvPr/>
          </p:nvSpPr>
          <p:spPr>
            <a:xfrm>
              <a:off x="394673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40651" cap="flat">
              <a:solidFill>
                <a:srgbClr val="BEBEBE">
                  <a:alpha val="69803"/>
                </a:srgbClr>
              </a:solidFill>
              <a:prstDash val="solid"/>
              <a:round/>
            </a:ln>
          </p:spPr>
          <p:txBody>
            <a:bodyPr/>
            <a:lstStyle/>
            <a:p/>
          </p:txBody>
        </p:sp>
        <p:sp>
          <p:nvSpPr>
            <p:cNvPr id="2405" name="pl2405"/>
            <p:cNvSpPr/>
            <p:nvPr/>
          </p:nvSpPr>
          <p:spPr>
            <a:xfrm>
              <a:off x="3946739" y="178711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406" name="pl2406"/>
            <p:cNvSpPr/>
            <p:nvPr/>
          </p:nvSpPr>
          <p:spPr>
            <a:xfrm>
              <a:off x="3946739" y="1781772"/>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407" name="pl2407"/>
            <p:cNvSpPr/>
            <p:nvPr/>
          </p:nvSpPr>
          <p:spPr>
            <a:xfrm>
              <a:off x="3946739" y="181118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408" name="pl2408"/>
            <p:cNvSpPr/>
            <p:nvPr/>
          </p:nvSpPr>
          <p:spPr>
            <a:xfrm>
              <a:off x="39467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409" name="pl2409"/>
            <p:cNvSpPr/>
            <p:nvPr/>
          </p:nvSpPr>
          <p:spPr>
            <a:xfrm>
              <a:off x="3946739" y="179781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410" name="pl2410"/>
            <p:cNvSpPr/>
            <p:nvPr/>
          </p:nvSpPr>
          <p:spPr>
            <a:xfrm>
              <a:off x="3946739" y="1733650"/>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411" name="pl2411"/>
            <p:cNvSpPr/>
            <p:nvPr/>
          </p:nvSpPr>
          <p:spPr>
            <a:xfrm>
              <a:off x="3946739" y="179781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412" name="pl2412"/>
            <p:cNvSpPr/>
            <p:nvPr/>
          </p:nvSpPr>
          <p:spPr>
            <a:xfrm>
              <a:off x="3946739" y="1800486"/>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413" name="pl2413"/>
            <p:cNvSpPr/>
            <p:nvPr/>
          </p:nvSpPr>
          <p:spPr>
            <a:xfrm>
              <a:off x="394673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414" name="pl2414"/>
            <p:cNvSpPr/>
            <p:nvPr/>
          </p:nvSpPr>
          <p:spPr>
            <a:xfrm>
              <a:off x="39467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415" name="pl2415"/>
            <p:cNvSpPr/>
            <p:nvPr/>
          </p:nvSpPr>
          <p:spPr>
            <a:xfrm>
              <a:off x="394673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416" name="pl2416"/>
            <p:cNvSpPr/>
            <p:nvPr/>
          </p:nvSpPr>
          <p:spPr>
            <a:xfrm>
              <a:off x="394673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417" name="pl2417"/>
            <p:cNvSpPr/>
            <p:nvPr/>
          </p:nvSpPr>
          <p:spPr>
            <a:xfrm>
              <a:off x="394673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418" name="pl2418"/>
            <p:cNvSpPr/>
            <p:nvPr/>
          </p:nvSpPr>
          <p:spPr>
            <a:xfrm>
              <a:off x="394673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419" name="pl2419"/>
            <p:cNvSpPr/>
            <p:nvPr/>
          </p:nvSpPr>
          <p:spPr>
            <a:xfrm>
              <a:off x="394673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420" name="pl2420"/>
            <p:cNvSpPr/>
            <p:nvPr/>
          </p:nvSpPr>
          <p:spPr>
            <a:xfrm>
              <a:off x="394673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421" name="pl2421"/>
            <p:cNvSpPr/>
            <p:nvPr/>
          </p:nvSpPr>
          <p:spPr>
            <a:xfrm>
              <a:off x="3946739" y="182187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422" name="pl2422"/>
            <p:cNvSpPr/>
            <p:nvPr/>
          </p:nvSpPr>
          <p:spPr>
            <a:xfrm>
              <a:off x="3946739" y="1781772"/>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423" name="pl2423"/>
            <p:cNvSpPr/>
            <p:nvPr/>
          </p:nvSpPr>
          <p:spPr>
            <a:xfrm>
              <a:off x="3946739" y="173097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424" name="pl2424"/>
            <p:cNvSpPr/>
            <p:nvPr/>
          </p:nvSpPr>
          <p:spPr>
            <a:xfrm>
              <a:off x="3946739" y="178444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425" name="pl2425"/>
            <p:cNvSpPr/>
            <p:nvPr/>
          </p:nvSpPr>
          <p:spPr>
            <a:xfrm>
              <a:off x="3946739" y="1819200"/>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426" name="pl2426"/>
            <p:cNvSpPr/>
            <p:nvPr/>
          </p:nvSpPr>
          <p:spPr>
            <a:xfrm>
              <a:off x="3946739" y="1763058"/>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427" name="pl2427"/>
            <p:cNvSpPr/>
            <p:nvPr/>
          </p:nvSpPr>
          <p:spPr>
            <a:xfrm>
              <a:off x="3946739" y="1781772"/>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428" name="pl2428"/>
            <p:cNvSpPr/>
            <p:nvPr/>
          </p:nvSpPr>
          <p:spPr>
            <a:xfrm>
              <a:off x="3946739" y="1800486"/>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429" name="pl2429"/>
            <p:cNvSpPr/>
            <p:nvPr/>
          </p:nvSpPr>
          <p:spPr>
            <a:xfrm>
              <a:off x="3946739" y="1827220"/>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430" name="pl2430"/>
            <p:cNvSpPr/>
            <p:nvPr/>
          </p:nvSpPr>
          <p:spPr>
            <a:xfrm>
              <a:off x="3946739" y="179781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431" name="pl2431"/>
            <p:cNvSpPr/>
            <p:nvPr/>
          </p:nvSpPr>
          <p:spPr>
            <a:xfrm>
              <a:off x="3946739" y="1800486"/>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432" name="pl2432"/>
            <p:cNvSpPr/>
            <p:nvPr/>
          </p:nvSpPr>
          <p:spPr>
            <a:xfrm>
              <a:off x="3946739" y="1808506"/>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433" name="pl2433"/>
            <p:cNvSpPr/>
            <p:nvPr/>
          </p:nvSpPr>
          <p:spPr>
            <a:xfrm>
              <a:off x="3946739" y="182454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434" name="pl2434"/>
            <p:cNvSpPr/>
            <p:nvPr/>
          </p:nvSpPr>
          <p:spPr>
            <a:xfrm>
              <a:off x="3946739" y="1763058"/>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435" name="pl2435"/>
            <p:cNvSpPr/>
            <p:nvPr/>
          </p:nvSpPr>
          <p:spPr>
            <a:xfrm>
              <a:off x="3946739" y="182454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36" name="pl2436"/>
            <p:cNvSpPr/>
            <p:nvPr/>
          </p:nvSpPr>
          <p:spPr>
            <a:xfrm>
              <a:off x="3946739" y="181652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437" name="pl2437"/>
            <p:cNvSpPr/>
            <p:nvPr/>
          </p:nvSpPr>
          <p:spPr>
            <a:xfrm>
              <a:off x="3946739" y="182454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438" name="pl2438"/>
            <p:cNvSpPr/>
            <p:nvPr/>
          </p:nvSpPr>
          <p:spPr>
            <a:xfrm>
              <a:off x="3946739" y="178444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439" name="pl2439"/>
            <p:cNvSpPr/>
            <p:nvPr/>
          </p:nvSpPr>
          <p:spPr>
            <a:xfrm>
              <a:off x="3946739" y="181118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440" name="pl2440"/>
            <p:cNvSpPr/>
            <p:nvPr/>
          </p:nvSpPr>
          <p:spPr>
            <a:xfrm>
              <a:off x="3946739" y="178711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441" name="pl2441"/>
            <p:cNvSpPr/>
            <p:nvPr/>
          </p:nvSpPr>
          <p:spPr>
            <a:xfrm>
              <a:off x="3946739" y="1738997"/>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442" name="pl2442"/>
            <p:cNvSpPr/>
            <p:nvPr/>
          </p:nvSpPr>
          <p:spPr>
            <a:xfrm>
              <a:off x="3946739" y="161067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443" name="pl2443"/>
            <p:cNvSpPr/>
            <p:nvPr/>
          </p:nvSpPr>
          <p:spPr>
            <a:xfrm>
              <a:off x="39467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44" name="pl2444"/>
            <p:cNvSpPr/>
            <p:nvPr/>
          </p:nvSpPr>
          <p:spPr>
            <a:xfrm>
              <a:off x="3946739" y="179246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445" name="pl2445"/>
            <p:cNvSpPr/>
            <p:nvPr/>
          </p:nvSpPr>
          <p:spPr>
            <a:xfrm>
              <a:off x="39467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46" name="pl2446"/>
            <p:cNvSpPr/>
            <p:nvPr/>
          </p:nvSpPr>
          <p:spPr>
            <a:xfrm>
              <a:off x="3946739" y="174167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447" name="pl2447"/>
            <p:cNvSpPr/>
            <p:nvPr/>
          </p:nvSpPr>
          <p:spPr>
            <a:xfrm>
              <a:off x="3946739" y="173632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448" name="pl2448"/>
            <p:cNvSpPr/>
            <p:nvPr/>
          </p:nvSpPr>
          <p:spPr>
            <a:xfrm>
              <a:off x="3946739" y="177375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449" name="pl2449"/>
            <p:cNvSpPr/>
            <p:nvPr/>
          </p:nvSpPr>
          <p:spPr>
            <a:xfrm>
              <a:off x="3946739" y="179246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450" name="pl2450"/>
            <p:cNvSpPr/>
            <p:nvPr/>
          </p:nvSpPr>
          <p:spPr>
            <a:xfrm>
              <a:off x="3946739" y="179246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451" name="pl2451"/>
            <p:cNvSpPr/>
            <p:nvPr/>
          </p:nvSpPr>
          <p:spPr>
            <a:xfrm>
              <a:off x="3946739" y="180583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452" name="pl2452"/>
            <p:cNvSpPr/>
            <p:nvPr/>
          </p:nvSpPr>
          <p:spPr>
            <a:xfrm>
              <a:off x="3946739" y="1720283"/>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453" name="pl2453"/>
            <p:cNvSpPr/>
            <p:nvPr/>
          </p:nvSpPr>
          <p:spPr>
            <a:xfrm>
              <a:off x="3946739" y="176840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454" name="pl2454"/>
            <p:cNvSpPr/>
            <p:nvPr/>
          </p:nvSpPr>
          <p:spPr>
            <a:xfrm>
              <a:off x="3946739" y="1813853"/>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455" name="pl2455"/>
            <p:cNvSpPr/>
            <p:nvPr/>
          </p:nvSpPr>
          <p:spPr>
            <a:xfrm>
              <a:off x="3946739" y="182187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456" name="pl2456"/>
            <p:cNvSpPr/>
            <p:nvPr/>
          </p:nvSpPr>
          <p:spPr>
            <a:xfrm>
              <a:off x="3946739" y="1752364"/>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457" name="pl2457"/>
            <p:cNvSpPr/>
            <p:nvPr/>
          </p:nvSpPr>
          <p:spPr>
            <a:xfrm>
              <a:off x="3946739" y="181920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58" name="pl2458"/>
            <p:cNvSpPr/>
            <p:nvPr/>
          </p:nvSpPr>
          <p:spPr>
            <a:xfrm>
              <a:off x="39467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59" name="pl2459"/>
            <p:cNvSpPr/>
            <p:nvPr/>
          </p:nvSpPr>
          <p:spPr>
            <a:xfrm>
              <a:off x="3946739" y="181652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460" name="pl2460"/>
            <p:cNvSpPr/>
            <p:nvPr/>
          </p:nvSpPr>
          <p:spPr>
            <a:xfrm>
              <a:off x="3946739" y="181652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461" name="pl2461"/>
            <p:cNvSpPr/>
            <p:nvPr/>
          </p:nvSpPr>
          <p:spPr>
            <a:xfrm>
              <a:off x="3946739" y="182187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462" name="pl2462"/>
            <p:cNvSpPr/>
            <p:nvPr/>
          </p:nvSpPr>
          <p:spPr>
            <a:xfrm>
              <a:off x="3946739" y="179781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463" name="pl2463"/>
            <p:cNvSpPr/>
            <p:nvPr/>
          </p:nvSpPr>
          <p:spPr>
            <a:xfrm>
              <a:off x="3946739" y="174701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464" name="pl2464"/>
            <p:cNvSpPr/>
            <p:nvPr/>
          </p:nvSpPr>
          <p:spPr>
            <a:xfrm>
              <a:off x="3946739" y="1795139"/>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465" name="pl2465"/>
            <p:cNvSpPr/>
            <p:nvPr/>
          </p:nvSpPr>
          <p:spPr>
            <a:xfrm>
              <a:off x="394673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466" name="pl2466"/>
            <p:cNvSpPr/>
            <p:nvPr/>
          </p:nvSpPr>
          <p:spPr>
            <a:xfrm>
              <a:off x="394673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40651" cap="flat">
              <a:solidFill>
                <a:srgbClr val="000000">
                  <a:alpha val="100000"/>
                </a:srgbClr>
              </a:solidFill>
              <a:prstDash val="solid"/>
              <a:round/>
            </a:ln>
          </p:spPr>
          <p:txBody>
            <a:bodyPr/>
            <a:lstStyle/>
            <a:p/>
          </p:txBody>
        </p:sp>
        <p:sp>
          <p:nvSpPr>
            <p:cNvPr id="2467" name="pl2467"/>
            <p:cNvSpPr/>
            <p:nvPr/>
          </p:nvSpPr>
          <p:spPr>
            <a:xfrm>
              <a:off x="394673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ADA200">
                  <a:alpha val="100000"/>
                </a:srgbClr>
              </a:solidFill>
              <a:prstDash val="solid"/>
              <a:round/>
            </a:ln>
          </p:spPr>
          <p:txBody>
            <a:bodyPr/>
            <a:lstStyle/>
            <a:p/>
          </p:txBody>
        </p:sp>
        <p:sp>
          <p:nvSpPr>
            <p:cNvPr id="2468" name="pl2468"/>
            <p:cNvSpPr/>
            <p:nvPr/>
          </p:nvSpPr>
          <p:spPr>
            <a:xfrm>
              <a:off x="3902250" y="182722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469" name="tx2469"/>
            <p:cNvSpPr/>
            <p:nvPr/>
          </p:nvSpPr>
          <p:spPr>
            <a:xfrm>
              <a:off x="3916594"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70" name="tx2470"/>
            <p:cNvSpPr/>
            <p:nvPr/>
          </p:nvSpPr>
          <p:spPr>
            <a:xfrm>
              <a:off x="4094551"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71" name="tx2471"/>
            <p:cNvSpPr/>
            <p:nvPr/>
          </p:nvSpPr>
          <p:spPr>
            <a:xfrm>
              <a:off x="4242362" y="163588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472" name="tx2472"/>
            <p:cNvSpPr/>
            <p:nvPr/>
          </p:nvSpPr>
          <p:spPr>
            <a:xfrm>
              <a:off x="4420319" y="160780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2473" name="tx2473"/>
            <p:cNvSpPr/>
            <p:nvPr/>
          </p:nvSpPr>
          <p:spPr>
            <a:xfrm>
              <a:off x="4598275" y="157434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a:t>
              </a:r>
            </a:p>
          </p:txBody>
        </p:sp>
        <p:sp>
          <p:nvSpPr>
            <p:cNvPr id="2474" name="tx2474"/>
            <p:cNvSpPr/>
            <p:nvPr/>
          </p:nvSpPr>
          <p:spPr>
            <a:xfrm>
              <a:off x="4776232" y="163453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475" name="rc2475"/>
            <p:cNvSpPr/>
            <p:nvPr/>
          </p:nvSpPr>
          <p:spPr>
            <a:xfrm>
              <a:off x="3902250" y="2179176"/>
              <a:ext cx="978760" cy="367596"/>
            </a:xfrm>
            <a:prstGeom prst="rect">
              <a:avLst/>
            </a:prstGeom>
            <a:solidFill>
              <a:srgbClr val="EBEBEB">
                <a:alpha val="100000"/>
              </a:srgbClr>
            </a:solidFill>
          </p:spPr>
          <p:txBody>
            <a:bodyPr/>
            <a:lstStyle/>
            <a:p/>
          </p:txBody>
        </p:sp>
        <p:sp>
          <p:nvSpPr>
            <p:cNvPr id="2476" name="pl2476"/>
            <p:cNvSpPr/>
            <p:nvPr/>
          </p:nvSpPr>
          <p:spPr>
            <a:xfrm>
              <a:off x="3902250" y="25126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77" name="pl2477"/>
            <p:cNvSpPr/>
            <p:nvPr/>
          </p:nvSpPr>
          <p:spPr>
            <a:xfrm>
              <a:off x="3902250" y="244585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78" name="pl2478"/>
            <p:cNvSpPr/>
            <p:nvPr/>
          </p:nvSpPr>
          <p:spPr>
            <a:xfrm>
              <a:off x="3902250" y="237901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79" name="pl2479"/>
            <p:cNvSpPr/>
            <p:nvPr/>
          </p:nvSpPr>
          <p:spPr>
            <a:xfrm>
              <a:off x="3902250" y="23121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80" name="pl2480"/>
            <p:cNvSpPr/>
            <p:nvPr/>
          </p:nvSpPr>
          <p:spPr>
            <a:xfrm>
              <a:off x="3902250" y="22453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81" name="pl2481"/>
            <p:cNvSpPr/>
            <p:nvPr/>
          </p:nvSpPr>
          <p:spPr>
            <a:xfrm>
              <a:off x="403571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82" name="pl2482"/>
            <p:cNvSpPr/>
            <p:nvPr/>
          </p:nvSpPr>
          <p:spPr>
            <a:xfrm>
              <a:off x="421367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83" name="pl2483"/>
            <p:cNvSpPr/>
            <p:nvPr/>
          </p:nvSpPr>
          <p:spPr>
            <a:xfrm>
              <a:off x="439163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84" name="pl2484"/>
            <p:cNvSpPr/>
            <p:nvPr/>
          </p:nvSpPr>
          <p:spPr>
            <a:xfrm>
              <a:off x="45695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85" name="pl2485"/>
            <p:cNvSpPr/>
            <p:nvPr/>
          </p:nvSpPr>
          <p:spPr>
            <a:xfrm>
              <a:off x="4747543"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86" name="pl2486"/>
            <p:cNvSpPr/>
            <p:nvPr/>
          </p:nvSpPr>
          <p:spPr>
            <a:xfrm>
              <a:off x="3902250" y="254610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87" name="pl2487"/>
            <p:cNvSpPr/>
            <p:nvPr/>
          </p:nvSpPr>
          <p:spPr>
            <a:xfrm>
              <a:off x="3902250" y="247926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88" name="pl2488"/>
            <p:cNvSpPr/>
            <p:nvPr/>
          </p:nvSpPr>
          <p:spPr>
            <a:xfrm>
              <a:off x="3902250" y="2412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89" name="pl2489"/>
            <p:cNvSpPr/>
            <p:nvPr/>
          </p:nvSpPr>
          <p:spPr>
            <a:xfrm>
              <a:off x="3902250" y="23455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90" name="pl2490"/>
            <p:cNvSpPr/>
            <p:nvPr/>
          </p:nvSpPr>
          <p:spPr>
            <a:xfrm>
              <a:off x="3902250" y="22787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91" name="pl2491"/>
            <p:cNvSpPr/>
            <p:nvPr/>
          </p:nvSpPr>
          <p:spPr>
            <a:xfrm>
              <a:off x="3902250" y="2211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92" name="pl2492"/>
            <p:cNvSpPr/>
            <p:nvPr/>
          </p:nvSpPr>
          <p:spPr>
            <a:xfrm>
              <a:off x="394673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93" name="pl2493"/>
            <p:cNvSpPr/>
            <p:nvPr/>
          </p:nvSpPr>
          <p:spPr>
            <a:xfrm>
              <a:off x="412469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94" name="pl2494"/>
            <p:cNvSpPr/>
            <p:nvPr/>
          </p:nvSpPr>
          <p:spPr>
            <a:xfrm>
              <a:off x="43026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95" name="pl2495"/>
            <p:cNvSpPr/>
            <p:nvPr/>
          </p:nvSpPr>
          <p:spPr>
            <a:xfrm>
              <a:off x="448060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96" name="pl2496"/>
            <p:cNvSpPr/>
            <p:nvPr/>
          </p:nvSpPr>
          <p:spPr>
            <a:xfrm>
              <a:off x="465856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97" name="pl2497"/>
            <p:cNvSpPr/>
            <p:nvPr/>
          </p:nvSpPr>
          <p:spPr>
            <a:xfrm>
              <a:off x="483652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98" name="pl2498"/>
            <p:cNvSpPr/>
            <p:nvPr/>
          </p:nvSpPr>
          <p:spPr>
            <a:xfrm>
              <a:off x="394673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499" name="pl2499"/>
            <p:cNvSpPr/>
            <p:nvPr/>
          </p:nvSpPr>
          <p:spPr>
            <a:xfrm>
              <a:off x="394673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40651" cap="flat">
              <a:solidFill>
                <a:srgbClr val="BEBEBE">
                  <a:alpha val="69803"/>
                </a:srgbClr>
              </a:solidFill>
              <a:prstDash val="solid"/>
              <a:round/>
            </a:ln>
          </p:spPr>
          <p:txBody>
            <a:bodyPr/>
            <a:lstStyle/>
            <a:p/>
          </p:txBody>
        </p:sp>
        <p:sp>
          <p:nvSpPr>
            <p:cNvPr id="2500" name="pl2500"/>
            <p:cNvSpPr/>
            <p:nvPr/>
          </p:nvSpPr>
          <p:spPr>
            <a:xfrm>
              <a:off x="3946739" y="2439167"/>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501" name="pl2501"/>
            <p:cNvSpPr/>
            <p:nvPr/>
          </p:nvSpPr>
          <p:spPr>
            <a:xfrm>
              <a:off x="3946739" y="2433820"/>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502" name="pl2502"/>
            <p:cNvSpPr/>
            <p:nvPr/>
          </p:nvSpPr>
          <p:spPr>
            <a:xfrm>
              <a:off x="3946739" y="246322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503" name="pl2503"/>
            <p:cNvSpPr/>
            <p:nvPr/>
          </p:nvSpPr>
          <p:spPr>
            <a:xfrm>
              <a:off x="394673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504" name="pl2504"/>
            <p:cNvSpPr/>
            <p:nvPr/>
          </p:nvSpPr>
          <p:spPr>
            <a:xfrm>
              <a:off x="3946739" y="244986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505" name="pl2505"/>
            <p:cNvSpPr/>
            <p:nvPr/>
          </p:nvSpPr>
          <p:spPr>
            <a:xfrm>
              <a:off x="3946739" y="2385698"/>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506" name="pl2506"/>
            <p:cNvSpPr/>
            <p:nvPr/>
          </p:nvSpPr>
          <p:spPr>
            <a:xfrm>
              <a:off x="3946739" y="244986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507" name="pl2507"/>
            <p:cNvSpPr/>
            <p:nvPr/>
          </p:nvSpPr>
          <p:spPr>
            <a:xfrm>
              <a:off x="3946739" y="2452534"/>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508" name="pl2508"/>
            <p:cNvSpPr/>
            <p:nvPr/>
          </p:nvSpPr>
          <p:spPr>
            <a:xfrm>
              <a:off x="3946739" y="247926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509" name="pl2509"/>
            <p:cNvSpPr/>
            <p:nvPr/>
          </p:nvSpPr>
          <p:spPr>
            <a:xfrm>
              <a:off x="394673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510" name="pl2510"/>
            <p:cNvSpPr/>
            <p:nvPr/>
          </p:nvSpPr>
          <p:spPr>
            <a:xfrm>
              <a:off x="3946739" y="246857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511" name="pl2511"/>
            <p:cNvSpPr/>
            <p:nvPr/>
          </p:nvSpPr>
          <p:spPr>
            <a:xfrm>
              <a:off x="3946739" y="2391045"/>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512" name="pl2512"/>
            <p:cNvSpPr/>
            <p:nvPr/>
          </p:nvSpPr>
          <p:spPr>
            <a:xfrm>
              <a:off x="3946739" y="2457881"/>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513" name="pl2513"/>
            <p:cNvSpPr/>
            <p:nvPr/>
          </p:nvSpPr>
          <p:spPr>
            <a:xfrm>
              <a:off x="3946739" y="2439167"/>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514" name="pl2514"/>
            <p:cNvSpPr/>
            <p:nvPr/>
          </p:nvSpPr>
          <p:spPr>
            <a:xfrm>
              <a:off x="3946739" y="244986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515" name="pl2515"/>
            <p:cNvSpPr/>
            <p:nvPr/>
          </p:nvSpPr>
          <p:spPr>
            <a:xfrm>
              <a:off x="3946739" y="2433820"/>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516" name="pl2516"/>
            <p:cNvSpPr/>
            <p:nvPr/>
          </p:nvSpPr>
          <p:spPr>
            <a:xfrm>
              <a:off x="394673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517" name="pl2517"/>
            <p:cNvSpPr/>
            <p:nvPr/>
          </p:nvSpPr>
          <p:spPr>
            <a:xfrm>
              <a:off x="394673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518" name="pl2518"/>
            <p:cNvSpPr/>
            <p:nvPr/>
          </p:nvSpPr>
          <p:spPr>
            <a:xfrm>
              <a:off x="394673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519" name="pl2519"/>
            <p:cNvSpPr/>
            <p:nvPr/>
          </p:nvSpPr>
          <p:spPr>
            <a:xfrm>
              <a:off x="394673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520" name="pl2520"/>
            <p:cNvSpPr/>
            <p:nvPr/>
          </p:nvSpPr>
          <p:spPr>
            <a:xfrm>
              <a:off x="394673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521" name="pl2521"/>
            <p:cNvSpPr/>
            <p:nvPr/>
          </p:nvSpPr>
          <p:spPr>
            <a:xfrm>
              <a:off x="394673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522" name="pl2522"/>
            <p:cNvSpPr/>
            <p:nvPr/>
          </p:nvSpPr>
          <p:spPr>
            <a:xfrm>
              <a:off x="394673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523" name="pl2523"/>
            <p:cNvSpPr/>
            <p:nvPr/>
          </p:nvSpPr>
          <p:spPr>
            <a:xfrm>
              <a:off x="394673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524" name="pl2524"/>
            <p:cNvSpPr/>
            <p:nvPr/>
          </p:nvSpPr>
          <p:spPr>
            <a:xfrm>
              <a:off x="3946739" y="247926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525" name="pl2525"/>
            <p:cNvSpPr/>
            <p:nvPr/>
          </p:nvSpPr>
          <p:spPr>
            <a:xfrm>
              <a:off x="3946739" y="244986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526" name="pl2526"/>
            <p:cNvSpPr/>
            <p:nvPr/>
          </p:nvSpPr>
          <p:spPr>
            <a:xfrm>
              <a:off x="3946739" y="2452534"/>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527" name="pl2527"/>
            <p:cNvSpPr/>
            <p:nvPr/>
          </p:nvSpPr>
          <p:spPr>
            <a:xfrm>
              <a:off x="3946739" y="2460554"/>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528" name="pl2528"/>
            <p:cNvSpPr/>
            <p:nvPr/>
          </p:nvSpPr>
          <p:spPr>
            <a:xfrm>
              <a:off x="3946739" y="2476595"/>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529" name="pl2529"/>
            <p:cNvSpPr/>
            <p:nvPr/>
          </p:nvSpPr>
          <p:spPr>
            <a:xfrm>
              <a:off x="3946739" y="2415106"/>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530" name="pl2530"/>
            <p:cNvSpPr/>
            <p:nvPr/>
          </p:nvSpPr>
          <p:spPr>
            <a:xfrm>
              <a:off x="3946739" y="247659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31" name="pl2531"/>
            <p:cNvSpPr/>
            <p:nvPr/>
          </p:nvSpPr>
          <p:spPr>
            <a:xfrm>
              <a:off x="3946739" y="246857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532" name="pl2532"/>
            <p:cNvSpPr/>
            <p:nvPr/>
          </p:nvSpPr>
          <p:spPr>
            <a:xfrm>
              <a:off x="3946739" y="2476595"/>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533" name="pl2533"/>
            <p:cNvSpPr/>
            <p:nvPr/>
          </p:nvSpPr>
          <p:spPr>
            <a:xfrm>
              <a:off x="3946739" y="243649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534" name="pl2534"/>
            <p:cNvSpPr/>
            <p:nvPr/>
          </p:nvSpPr>
          <p:spPr>
            <a:xfrm>
              <a:off x="3946739" y="246322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535" name="pl2535"/>
            <p:cNvSpPr/>
            <p:nvPr/>
          </p:nvSpPr>
          <p:spPr>
            <a:xfrm>
              <a:off x="3946739" y="2439167"/>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536" name="pl2536"/>
            <p:cNvSpPr/>
            <p:nvPr/>
          </p:nvSpPr>
          <p:spPr>
            <a:xfrm>
              <a:off x="3946739" y="2391045"/>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537" name="pl2537"/>
            <p:cNvSpPr/>
            <p:nvPr/>
          </p:nvSpPr>
          <p:spPr>
            <a:xfrm>
              <a:off x="3946739" y="226272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538" name="pl2538"/>
            <p:cNvSpPr/>
            <p:nvPr/>
          </p:nvSpPr>
          <p:spPr>
            <a:xfrm>
              <a:off x="39467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39" name="pl2539"/>
            <p:cNvSpPr/>
            <p:nvPr/>
          </p:nvSpPr>
          <p:spPr>
            <a:xfrm>
              <a:off x="3946739" y="244451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540" name="pl2540"/>
            <p:cNvSpPr/>
            <p:nvPr/>
          </p:nvSpPr>
          <p:spPr>
            <a:xfrm>
              <a:off x="39467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41" name="pl2541"/>
            <p:cNvSpPr/>
            <p:nvPr/>
          </p:nvSpPr>
          <p:spPr>
            <a:xfrm>
              <a:off x="3946739" y="239371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542" name="pl2542"/>
            <p:cNvSpPr/>
            <p:nvPr/>
          </p:nvSpPr>
          <p:spPr>
            <a:xfrm>
              <a:off x="3946739" y="238837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543" name="pl2543"/>
            <p:cNvSpPr/>
            <p:nvPr/>
          </p:nvSpPr>
          <p:spPr>
            <a:xfrm>
              <a:off x="3946739" y="242580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544" name="pl2544"/>
            <p:cNvSpPr/>
            <p:nvPr/>
          </p:nvSpPr>
          <p:spPr>
            <a:xfrm>
              <a:off x="3946739" y="244451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545" name="pl2545"/>
            <p:cNvSpPr/>
            <p:nvPr/>
          </p:nvSpPr>
          <p:spPr>
            <a:xfrm>
              <a:off x="3946739" y="244451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546" name="pl2546"/>
            <p:cNvSpPr/>
            <p:nvPr/>
          </p:nvSpPr>
          <p:spPr>
            <a:xfrm>
              <a:off x="3946739" y="2457881"/>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547" name="pl2547"/>
            <p:cNvSpPr/>
            <p:nvPr/>
          </p:nvSpPr>
          <p:spPr>
            <a:xfrm>
              <a:off x="3946739" y="2372331"/>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548" name="pl2548"/>
            <p:cNvSpPr/>
            <p:nvPr/>
          </p:nvSpPr>
          <p:spPr>
            <a:xfrm>
              <a:off x="3946739" y="242045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549" name="pl2549"/>
            <p:cNvSpPr/>
            <p:nvPr/>
          </p:nvSpPr>
          <p:spPr>
            <a:xfrm>
              <a:off x="3946739" y="2465901"/>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550" name="pl2550"/>
            <p:cNvSpPr/>
            <p:nvPr/>
          </p:nvSpPr>
          <p:spPr>
            <a:xfrm>
              <a:off x="3946739" y="247392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551" name="pl2551"/>
            <p:cNvSpPr/>
            <p:nvPr/>
          </p:nvSpPr>
          <p:spPr>
            <a:xfrm>
              <a:off x="3946739" y="2404412"/>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552" name="pl2552"/>
            <p:cNvSpPr/>
            <p:nvPr/>
          </p:nvSpPr>
          <p:spPr>
            <a:xfrm>
              <a:off x="3946739" y="247124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53" name="pl2553"/>
            <p:cNvSpPr/>
            <p:nvPr/>
          </p:nvSpPr>
          <p:spPr>
            <a:xfrm>
              <a:off x="39467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54" name="pl2554"/>
            <p:cNvSpPr/>
            <p:nvPr/>
          </p:nvSpPr>
          <p:spPr>
            <a:xfrm>
              <a:off x="3946739" y="246857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555" name="pl2555"/>
            <p:cNvSpPr/>
            <p:nvPr/>
          </p:nvSpPr>
          <p:spPr>
            <a:xfrm>
              <a:off x="3946739" y="246857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556" name="pl2556"/>
            <p:cNvSpPr/>
            <p:nvPr/>
          </p:nvSpPr>
          <p:spPr>
            <a:xfrm>
              <a:off x="3946739" y="247392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557" name="pl2557"/>
            <p:cNvSpPr/>
            <p:nvPr/>
          </p:nvSpPr>
          <p:spPr>
            <a:xfrm>
              <a:off x="3946739" y="244986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558" name="pl2558"/>
            <p:cNvSpPr/>
            <p:nvPr/>
          </p:nvSpPr>
          <p:spPr>
            <a:xfrm>
              <a:off x="3946739" y="239906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559" name="pl2559"/>
            <p:cNvSpPr/>
            <p:nvPr/>
          </p:nvSpPr>
          <p:spPr>
            <a:xfrm>
              <a:off x="3946739" y="2447187"/>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560" name="pl2560"/>
            <p:cNvSpPr/>
            <p:nvPr/>
          </p:nvSpPr>
          <p:spPr>
            <a:xfrm>
              <a:off x="394673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561" name="pl2561"/>
            <p:cNvSpPr/>
            <p:nvPr/>
          </p:nvSpPr>
          <p:spPr>
            <a:xfrm>
              <a:off x="394673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40651" cap="flat">
              <a:solidFill>
                <a:srgbClr val="000000">
                  <a:alpha val="100000"/>
                </a:srgbClr>
              </a:solidFill>
              <a:prstDash val="solid"/>
              <a:round/>
            </a:ln>
          </p:spPr>
          <p:txBody>
            <a:bodyPr/>
            <a:lstStyle/>
            <a:p/>
          </p:txBody>
        </p:sp>
        <p:sp>
          <p:nvSpPr>
            <p:cNvPr id="2562" name="pl2562"/>
            <p:cNvSpPr/>
            <p:nvPr/>
          </p:nvSpPr>
          <p:spPr>
            <a:xfrm>
              <a:off x="394673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00B816">
                  <a:alpha val="100000"/>
                </a:srgbClr>
              </a:solidFill>
              <a:prstDash val="solid"/>
              <a:round/>
            </a:ln>
          </p:spPr>
          <p:txBody>
            <a:bodyPr/>
            <a:lstStyle/>
            <a:p/>
          </p:txBody>
        </p:sp>
        <p:sp>
          <p:nvSpPr>
            <p:cNvPr id="2563" name="pl2563"/>
            <p:cNvSpPr/>
            <p:nvPr/>
          </p:nvSpPr>
          <p:spPr>
            <a:xfrm>
              <a:off x="3902250" y="247926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564" name="tx2564"/>
            <p:cNvSpPr/>
            <p:nvPr/>
          </p:nvSpPr>
          <p:spPr>
            <a:xfrm>
              <a:off x="3886449" y="228658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565" name="tx2565"/>
            <p:cNvSpPr/>
            <p:nvPr/>
          </p:nvSpPr>
          <p:spPr>
            <a:xfrm>
              <a:off x="4064406" y="227189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566" name="tx2566"/>
            <p:cNvSpPr/>
            <p:nvPr/>
          </p:nvSpPr>
          <p:spPr>
            <a:xfrm>
              <a:off x="4242362" y="227986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567" name="tx2567"/>
            <p:cNvSpPr/>
            <p:nvPr/>
          </p:nvSpPr>
          <p:spPr>
            <a:xfrm>
              <a:off x="4450464" y="229860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568" name="tx2568"/>
            <p:cNvSpPr/>
            <p:nvPr/>
          </p:nvSpPr>
          <p:spPr>
            <a:xfrm>
              <a:off x="4598275" y="227189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569" name="tx2569"/>
            <p:cNvSpPr/>
            <p:nvPr/>
          </p:nvSpPr>
          <p:spPr>
            <a:xfrm>
              <a:off x="4806377" y="230561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70" name="rc2570"/>
            <p:cNvSpPr/>
            <p:nvPr/>
          </p:nvSpPr>
          <p:spPr>
            <a:xfrm>
              <a:off x="3902250" y="2831224"/>
              <a:ext cx="978760" cy="367596"/>
            </a:xfrm>
            <a:prstGeom prst="rect">
              <a:avLst/>
            </a:prstGeom>
            <a:solidFill>
              <a:srgbClr val="EBEBEB">
                <a:alpha val="100000"/>
              </a:srgbClr>
            </a:solidFill>
          </p:spPr>
          <p:txBody>
            <a:bodyPr/>
            <a:lstStyle/>
            <a:p/>
          </p:txBody>
        </p:sp>
        <p:sp>
          <p:nvSpPr>
            <p:cNvPr id="2571" name="pl2571"/>
            <p:cNvSpPr/>
            <p:nvPr/>
          </p:nvSpPr>
          <p:spPr>
            <a:xfrm>
              <a:off x="3902250" y="31647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72" name="pl2572"/>
            <p:cNvSpPr/>
            <p:nvPr/>
          </p:nvSpPr>
          <p:spPr>
            <a:xfrm>
              <a:off x="3902250" y="309789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73" name="pl2573"/>
            <p:cNvSpPr/>
            <p:nvPr/>
          </p:nvSpPr>
          <p:spPr>
            <a:xfrm>
              <a:off x="3902250" y="30310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74" name="pl2574"/>
            <p:cNvSpPr/>
            <p:nvPr/>
          </p:nvSpPr>
          <p:spPr>
            <a:xfrm>
              <a:off x="3902250" y="29642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75" name="pl2575"/>
            <p:cNvSpPr/>
            <p:nvPr/>
          </p:nvSpPr>
          <p:spPr>
            <a:xfrm>
              <a:off x="3902250" y="28973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76" name="pl2576"/>
            <p:cNvSpPr/>
            <p:nvPr/>
          </p:nvSpPr>
          <p:spPr>
            <a:xfrm>
              <a:off x="403571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77" name="pl2577"/>
            <p:cNvSpPr/>
            <p:nvPr/>
          </p:nvSpPr>
          <p:spPr>
            <a:xfrm>
              <a:off x="421367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78" name="pl2578"/>
            <p:cNvSpPr/>
            <p:nvPr/>
          </p:nvSpPr>
          <p:spPr>
            <a:xfrm>
              <a:off x="439163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79" name="pl2579"/>
            <p:cNvSpPr/>
            <p:nvPr/>
          </p:nvSpPr>
          <p:spPr>
            <a:xfrm>
              <a:off x="45695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80" name="pl2580"/>
            <p:cNvSpPr/>
            <p:nvPr/>
          </p:nvSpPr>
          <p:spPr>
            <a:xfrm>
              <a:off x="4747543"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81" name="pl2581"/>
            <p:cNvSpPr/>
            <p:nvPr/>
          </p:nvSpPr>
          <p:spPr>
            <a:xfrm>
              <a:off x="3902250" y="31981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82" name="pl2582"/>
            <p:cNvSpPr/>
            <p:nvPr/>
          </p:nvSpPr>
          <p:spPr>
            <a:xfrm>
              <a:off x="3902250" y="31313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83" name="pl2583"/>
            <p:cNvSpPr/>
            <p:nvPr/>
          </p:nvSpPr>
          <p:spPr>
            <a:xfrm>
              <a:off x="3902250" y="306448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84" name="pl2584"/>
            <p:cNvSpPr/>
            <p:nvPr/>
          </p:nvSpPr>
          <p:spPr>
            <a:xfrm>
              <a:off x="3902250" y="29976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85" name="pl2585"/>
            <p:cNvSpPr/>
            <p:nvPr/>
          </p:nvSpPr>
          <p:spPr>
            <a:xfrm>
              <a:off x="3902250" y="29308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86" name="pl2586"/>
            <p:cNvSpPr/>
            <p:nvPr/>
          </p:nvSpPr>
          <p:spPr>
            <a:xfrm>
              <a:off x="3902250" y="286397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87" name="pl2587"/>
            <p:cNvSpPr/>
            <p:nvPr/>
          </p:nvSpPr>
          <p:spPr>
            <a:xfrm>
              <a:off x="394673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88" name="pl2588"/>
            <p:cNvSpPr/>
            <p:nvPr/>
          </p:nvSpPr>
          <p:spPr>
            <a:xfrm>
              <a:off x="412469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89" name="pl2589"/>
            <p:cNvSpPr/>
            <p:nvPr/>
          </p:nvSpPr>
          <p:spPr>
            <a:xfrm>
              <a:off x="43026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90" name="pl2590"/>
            <p:cNvSpPr/>
            <p:nvPr/>
          </p:nvSpPr>
          <p:spPr>
            <a:xfrm>
              <a:off x="448060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91" name="pl2591"/>
            <p:cNvSpPr/>
            <p:nvPr/>
          </p:nvSpPr>
          <p:spPr>
            <a:xfrm>
              <a:off x="465856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92" name="pl2592"/>
            <p:cNvSpPr/>
            <p:nvPr/>
          </p:nvSpPr>
          <p:spPr>
            <a:xfrm>
              <a:off x="483652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93" name="pl2593"/>
            <p:cNvSpPr/>
            <p:nvPr/>
          </p:nvSpPr>
          <p:spPr>
            <a:xfrm>
              <a:off x="394673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594" name="pl2594"/>
            <p:cNvSpPr/>
            <p:nvPr/>
          </p:nvSpPr>
          <p:spPr>
            <a:xfrm>
              <a:off x="394673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40651" cap="flat">
              <a:solidFill>
                <a:srgbClr val="BEBEBE">
                  <a:alpha val="69803"/>
                </a:srgbClr>
              </a:solidFill>
              <a:prstDash val="solid"/>
              <a:round/>
            </a:ln>
          </p:spPr>
          <p:txBody>
            <a:bodyPr/>
            <a:lstStyle/>
            <a:p/>
          </p:txBody>
        </p:sp>
        <p:sp>
          <p:nvSpPr>
            <p:cNvPr id="2595" name="pl2595"/>
            <p:cNvSpPr/>
            <p:nvPr/>
          </p:nvSpPr>
          <p:spPr>
            <a:xfrm>
              <a:off x="3946739" y="3091215"/>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596" name="pl2596"/>
            <p:cNvSpPr/>
            <p:nvPr/>
          </p:nvSpPr>
          <p:spPr>
            <a:xfrm>
              <a:off x="3946739" y="3085868"/>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597" name="pl2597"/>
            <p:cNvSpPr/>
            <p:nvPr/>
          </p:nvSpPr>
          <p:spPr>
            <a:xfrm>
              <a:off x="3946739" y="3115276"/>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598" name="pl2598"/>
            <p:cNvSpPr/>
            <p:nvPr/>
          </p:nvSpPr>
          <p:spPr>
            <a:xfrm>
              <a:off x="394673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599" name="pl2599"/>
            <p:cNvSpPr/>
            <p:nvPr/>
          </p:nvSpPr>
          <p:spPr>
            <a:xfrm>
              <a:off x="3946739" y="3101909"/>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600" name="pl2600"/>
            <p:cNvSpPr/>
            <p:nvPr/>
          </p:nvSpPr>
          <p:spPr>
            <a:xfrm>
              <a:off x="3946739" y="3037747"/>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601" name="pl2601"/>
            <p:cNvSpPr/>
            <p:nvPr/>
          </p:nvSpPr>
          <p:spPr>
            <a:xfrm>
              <a:off x="3946739" y="3101909"/>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602" name="pl2602"/>
            <p:cNvSpPr/>
            <p:nvPr/>
          </p:nvSpPr>
          <p:spPr>
            <a:xfrm>
              <a:off x="3946739" y="3104582"/>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603" name="pl2603"/>
            <p:cNvSpPr/>
            <p:nvPr/>
          </p:nvSpPr>
          <p:spPr>
            <a:xfrm>
              <a:off x="3946739" y="3131317"/>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604" name="pl2604"/>
            <p:cNvSpPr/>
            <p:nvPr/>
          </p:nvSpPr>
          <p:spPr>
            <a:xfrm>
              <a:off x="394673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605" name="pl2605"/>
            <p:cNvSpPr/>
            <p:nvPr/>
          </p:nvSpPr>
          <p:spPr>
            <a:xfrm>
              <a:off x="3946739" y="3120623"/>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606" name="pl2606"/>
            <p:cNvSpPr/>
            <p:nvPr/>
          </p:nvSpPr>
          <p:spPr>
            <a:xfrm>
              <a:off x="3946739" y="3043093"/>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607" name="pl2607"/>
            <p:cNvSpPr/>
            <p:nvPr/>
          </p:nvSpPr>
          <p:spPr>
            <a:xfrm>
              <a:off x="3946739" y="3109929"/>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608" name="pl2608"/>
            <p:cNvSpPr/>
            <p:nvPr/>
          </p:nvSpPr>
          <p:spPr>
            <a:xfrm>
              <a:off x="3946739" y="3091215"/>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609" name="pl2609"/>
            <p:cNvSpPr/>
            <p:nvPr/>
          </p:nvSpPr>
          <p:spPr>
            <a:xfrm>
              <a:off x="3946739" y="3101909"/>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610" name="pl2610"/>
            <p:cNvSpPr/>
            <p:nvPr/>
          </p:nvSpPr>
          <p:spPr>
            <a:xfrm>
              <a:off x="3946739" y="3085868"/>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611" name="pl2611"/>
            <p:cNvSpPr/>
            <p:nvPr/>
          </p:nvSpPr>
          <p:spPr>
            <a:xfrm>
              <a:off x="3946739" y="3125970"/>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612" name="pl2612"/>
            <p:cNvSpPr/>
            <p:nvPr/>
          </p:nvSpPr>
          <p:spPr>
            <a:xfrm>
              <a:off x="3946739" y="3085868"/>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613" name="pl2613"/>
            <p:cNvSpPr/>
            <p:nvPr/>
          </p:nvSpPr>
          <p:spPr>
            <a:xfrm>
              <a:off x="3946739" y="3035073"/>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614" name="pl2614"/>
            <p:cNvSpPr/>
            <p:nvPr/>
          </p:nvSpPr>
          <p:spPr>
            <a:xfrm>
              <a:off x="3946739" y="3088542"/>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615" name="pl2615"/>
            <p:cNvSpPr/>
            <p:nvPr/>
          </p:nvSpPr>
          <p:spPr>
            <a:xfrm>
              <a:off x="3946739" y="3123296"/>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616" name="pl2616"/>
            <p:cNvSpPr/>
            <p:nvPr/>
          </p:nvSpPr>
          <p:spPr>
            <a:xfrm>
              <a:off x="3946739" y="3067154"/>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617" name="pl2617"/>
            <p:cNvSpPr/>
            <p:nvPr/>
          </p:nvSpPr>
          <p:spPr>
            <a:xfrm>
              <a:off x="3946739" y="3085868"/>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618" name="pl2618"/>
            <p:cNvSpPr/>
            <p:nvPr/>
          </p:nvSpPr>
          <p:spPr>
            <a:xfrm>
              <a:off x="3946739" y="3104582"/>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619" name="pl2619"/>
            <p:cNvSpPr/>
            <p:nvPr/>
          </p:nvSpPr>
          <p:spPr>
            <a:xfrm>
              <a:off x="3946739" y="3131317"/>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620" name="pl2620"/>
            <p:cNvSpPr/>
            <p:nvPr/>
          </p:nvSpPr>
          <p:spPr>
            <a:xfrm>
              <a:off x="394673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621" name="pl2621"/>
            <p:cNvSpPr/>
            <p:nvPr/>
          </p:nvSpPr>
          <p:spPr>
            <a:xfrm>
              <a:off x="394673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622" name="pl2622"/>
            <p:cNvSpPr/>
            <p:nvPr/>
          </p:nvSpPr>
          <p:spPr>
            <a:xfrm>
              <a:off x="394673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623" name="pl2623"/>
            <p:cNvSpPr/>
            <p:nvPr/>
          </p:nvSpPr>
          <p:spPr>
            <a:xfrm>
              <a:off x="394673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624" name="pl2624"/>
            <p:cNvSpPr/>
            <p:nvPr/>
          </p:nvSpPr>
          <p:spPr>
            <a:xfrm>
              <a:off x="394673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625" name="pl2625"/>
            <p:cNvSpPr/>
            <p:nvPr/>
          </p:nvSpPr>
          <p:spPr>
            <a:xfrm>
              <a:off x="3946739" y="312864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26" name="pl2626"/>
            <p:cNvSpPr/>
            <p:nvPr/>
          </p:nvSpPr>
          <p:spPr>
            <a:xfrm>
              <a:off x="394673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627" name="pl2627"/>
            <p:cNvSpPr/>
            <p:nvPr/>
          </p:nvSpPr>
          <p:spPr>
            <a:xfrm>
              <a:off x="3946739" y="3128643"/>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628" name="pl2628"/>
            <p:cNvSpPr/>
            <p:nvPr/>
          </p:nvSpPr>
          <p:spPr>
            <a:xfrm>
              <a:off x="3946739" y="3088542"/>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629" name="pl2629"/>
            <p:cNvSpPr/>
            <p:nvPr/>
          </p:nvSpPr>
          <p:spPr>
            <a:xfrm>
              <a:off x="3946739" y="3115276"/>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630" name="pl2630"/>
            <p:cNvSpPr/>
            <p:nvPr/>
          </p:nvSpPr>
          <p:spPr>
            <a:xfrm>
              <a:off x="3946739" y="3091215"/>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631" name="pl2631"/>
            <p:cNvSpPr/>
            <p:nvPr/>
          </p:nvSpPr>
          <p:spPr>
            <a:xfrm>
              <a:off x="3946739" y="3043093"/>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632" name="pl2632"/>
            <p:cNvSpPr/>
            <p:nvPr/>
          </p:nvSpPr>
          <p:spPr>
            <a:xfrm>
              <a:off x="3946739" y="2914769"/>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633" name="pl2633"/>
            <p:cNvSpPr/>
            <p:nvPr/>
          </p:nvSpPr>
          <p:spPr>
            <a:xfrm>
              <a:off x="39467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34" name="pl2634"/>
            <p:cNvSpPr/>
            <p:nvPr/>
          </p:nvSpPr>
          <p:spPr>
            <a:xfrm>
              <a:off x="3946739" y="3096562"/>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635" name="pl2635"/>
            <p:cNvSpPr/>
            <p:nvPr/>
          </p:nvSpPr>
          <p:spPr>
            <a:xfrm>
              <a:off x="39467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36" name="pl2636"/>
            <p:cNvSpPr/>
            <p:nvPr/>
          </p:nvSpPr>
          <p:spPr>
            <a:xfrm>
              <a:off x="3946739" y="3045767"/>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637" name="pl2637"/>
            <p:cNvSpPr/>
            <p:nvPr/>
          </p:nvSpPr>
          <p:spPr>
            <a:xfrm>
              <a:off x="3946739" y="3040420"/>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638" name="pl2638"/>
            <p:cNvSpPr/>
            <p:nvPr/>
          </p:nvSpPr>
          <p:spPr>
            <a:xfrm>
              <a:off x="3946739" y="3077848"/>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639" name="pl2639"/>
            <p:cNvSpPr/>
            <p:nvPr/>
          </p:nvSpPr>
          <p:spPr>
            <a:xfrm>
              <a:off x="3946739" y="3096562"/>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640" name="pl2640"/>
            <p:cNvSpPr/>
            <p:nvPr/>
          </p:nvSpPr>
          <p:spPr>
            <a:xfrm>
              <a:off x="3946739" y="3096562"/>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641" name="pl2641"/>
            <p:cNvSpPr/>
            <p:nvPr/>
          </p:nvSpPr>
          <p:spPr>
            <a:xfrm>
              <a:off x="3946739" y="3109929"/>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642" name="pl2642"/>
            <p:cNvSpPr/>
            <p:nvPr/>
          </p:nvSpPr>
          <p:spPr>
            <a:xfrm>
              <a:off x="3946739" y="3024379"/>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643" name="pl2643"/>
            <p:cNvSpPr/>
            <p:nvPr/>
          </p:nvSpPr>
          <p:spPr>
            <a:xfrm>
              <a:off x="3946739" y="3072501"/>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644" name="pl2644"/>
            <p:cNvSpPr/>
            <p:nvPr/>
          </p:nvSpPr>
          <p:spPr>
            <a:xfrm>
              <a:off x="3946739" y="3117949"/>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645" name="pl2645"/>
            <p:cNvSpPr/>
            <p:nvPr/>
          </p:nvSpPr>
          <p:spPr>
            <a:xfrm>
              <a:off x="3946739" y="3125970"/>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646" name="pl2646"/>
            <p:cNvSpPr/>
            <p:nvPr/>
          </p:nvSpPr>
          <p:spPr>
            <a:xfrm>
              <a:off x="3946739" y="3056461"/>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647" name="pl2647"/>
            <p:cNvSpPr/>
            <p:nvPr/>
          </p:nvSpPr>
          <p:spPr>
            <a:xfrm>
              <a:off x="3946739" y="312329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48" name="pl2648"/>
            <p:cNvSpPr/>
            <p:nvPr/>
          </p:nvSpPr>
          <p:spPr>
            <a:xfrm>
              <a:off x="39467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49" name="pl2649"/>
            <p:cNvSpPr/>
            <p:nvPr/>
          </p:nvSpPr>
          <p:spPr>
            <a:xfrm>
              <a:off x="3946739" y="3120623"/>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650" name="pl2650"/>
            <p:cNvSpPr/>
            <p:nvPr/>
          </p:nvSpPr>
          <p:spPr>
            <a:xfrm>
              <a:off x="3946739" y="3120623"/>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651" name="pl2651"/>
            <p:cNvSpPr/>
            <p:nvPr/>
          </p:nvSpPr>
          <p:spPr>
            <a:xfrm>
              <a:off x="3946739" y="3125970"/>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652" name="pl2652"/>
            <p:cNvSpPr/>
            <p:nvPr/>
          </p:nvSpPr>
          <p:spPr>
            <a:xfrm>
              <a:off x="3946739" y="3101909"/>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653" name="pl2653"/>
            <p:cNvSpPr/>
            <p:nvPr/>
          </p:nvSpPr>
          <p:spPr>
            <a:xfrm>
              <a:off x="3946739" y="3051114"/>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654" name="pl2654"/>
            <p:cNvSpPr/>
            <p:nvPr/>
          </p:nvSpPr>
          <p:spPr>
            <a:xfrm>
              <a:off x="3946739" y="3099235"/>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655" name="pl2655"/>
            <p:cNvSpPr/>
            <p:nvPr/>
          </p:nvSpPr>
          <p:spPr>
            <a:xfrm>
              <a:off x="394673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656" name="pl2656"/>
            <p:cNvSpPr/>
            <p:nvPr/>
          </p:nvSpPr>
          <p:spPr>
            <a:xfrm>
              <a:off x="394673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40651" cap="flat">
              <a:solidFill>
                <a:srgbClr val="000000">
                  <a:alpha val="100000"/>
                </a:srgbClr>
              </a:solidFill>
              <a:prstDash val="solid"/>
              <a:round/>
            </a:ln>
          </p:spPr>
          <p:txBody>
            <a:bodyPr/>
            <a:lstStyle/>
            <a:p/>
          </p:txBody>
        </p:sp>
        <p:sp>
          <p:nvSpPr>
            <p:cNvPr id="2657" name="pl2657"/>
            <p:cNvSpPr/>
            <p:nvPr/>
          </p:nvSpPr>
          <p:spPr>
            <a:xfrm>
              <a:off x="394673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00C1A3">
                  <a:alpha val="100000"/>
                </a:srgbClr>
              </a:solidFill>
              <a:prstDash val="solid"/>
              <a:round/>
            </a:ln>
          </p:spPr>
          <p:txBody>
            <a:bodyPr/>
            <a:lstStyle/>
            <a:p/>
          </p:txBody>
        </p:sp>
        <p:sp>
          <p:nvSpPr>
            <p:cNvPr id="2658" name="pl2658"/>
            <p:cNvSpPr/>
            <p:nvPr/>
          </p:nvSpPr>
          <p:spPr>
            <a:xfrm>
              <a:off x="3902250" y="313131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659" name="tx2659"/>
            <p:cNvSpPr/>
            <p:nvPr/>
          </p:nvSpPr>
          <p:spPr>
            <a:xfrm>
              <a:off x="3916594" y="295067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660" name="tx2660"/>
            <p:cNvSpPr/>
            <p:nvPr/>
          </p:nvSpPr>
          <p:spPr>
            <a:xfrm>
              <a:off x="4094551" y="295864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61" name="tx2661"/>
            <p:cNvSpPr/>
            <p:nvPr/>
          </p:nvSpPr>
          <p:spPr>
            <a:xfrm>
              <a:off x="4272507" y="295864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62" name="tx2662"/>
            <p:cNvSpPr/>
            <p:nvPr/>
          </p:nvSpPr>
          <p:spPr>
            <a:xfrm>
              <a:off x="4450464" y="295472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663" name="tx2663"/>
            <p:cNvSpPr/>
            <p:nvPr/>
          </p:nvSpPr>
          <p:spPr>
            <a:xfrm>
              <a:off x="4628420" y="295065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664" name="tx2664"/>
            <p:cNvSpPr/>
            <p:nvPr/>
          </p:nvSpPr>
          <p:spPr>
            <a:xfrm>
              <a:off x="4806377" y="296269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65" name="rc2665"/>
            <p:cNvSpPr/>
            <p:nvPr/>
          </p:nvSpPr>
          <p:spPr>
            <a:xfrm>
              <a:off x="3902250" y="3483272"/>
              <a:ext cx="978760" cy="367596"/>
            </a:xfrm>
            <a:prstGeom prst="rect">
              <a:avLst/>
            </a:prstGeom>
            <a:solidFill>
              <a:srgbClr val="EBEBEB">
                <a:alpha val="100000"/>
              </a:srgbClr>
            </a:solidFill>
          </p:spPr>
          <p:txBody>
            <a:bodyPr/>
            <a:lstStyle/>
            <a:p/>
          </p:txBody>
        </p:sp>
        <p:sp>
          <p:nvSpPr>
            <p:cNvPr id="2666" name="pl2666"/>
            <p:cNvSpPr/>
            <p:nvPr/>
          </p:nvSpPr>
          <p:spPr>
            <a:xfrm>
              <a:off x="3902250" y="38167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67" name="pl2667"/>
            <p:cNvSpPr/>
            <p:nvPr/>
          </p:nvSpPr>
          <p:spPr>
            <a:xfrm>
              <a:off x="3902250" y="37499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68" name="pl2668"/>
            <p:cNvSpPr/>
            <p:nvPr/>
          </p:nvSpPr>
          <p:spPr>
            <a:xfrm>
              <a:off x="3902250" y="368311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69" name="pl2669"/>
            <p:cNvSpPr/>
            <p:nvPr/>
          </p:nvSpPr>
          <p:spPr>
            <a:xfrm>
              <a:off x="3902250" y="36162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70" name="pl2670"/>
            <p:cNvSpPr/>
            <p:nvPr/>
          </p:nvSpPr>
          <p:spPr>
            <a:xfrm>
              <a:off x="3902250" y="354944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71" name="pl2671"/>
            <p:cNvSpPr/>
            <p:nvPr/>
          </p:nvSpPr>
          <p:spPr>
            <a:xfrm>
              <a:off x="403571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72" name="pl2672"/>
            <p:cNvSpPr/>
            <p:nvPr/>
          </p:nvSpPr>
          <p:spPr>
            <a:xfrm>
              <a:off x="421367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73" name="pl2673"/>
            <p:cNvSpPr/>
            <p:nvPr/>
          </p:nvSpPr>
          <p:spPr>
            <a:xfrm>
              <a:off x="439163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74" name="pl2674"/>
            <p:cNvSpPr/>
            <p:nvPr/>
          </p:nvSpPr>
          <p:spPr>
            <a:xfrm>
              <a:off x="45695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75" name="pl2675"/>
            <p:cNvSpPr/>
            <p:nvPr/>
          </p:nvSpPr>
          <p:spPr>
            <a:xfrm>
              <a:off x="4747543"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76" name="pl2676"/>
            <p:cNvSpPr/>
            <p:nvPr/>
          </p:nvSpPr>
          <p:spPr>
            <a:xfrm>
              <a:off x="3902250" y="38502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77" name="pl2677"/>
            <p:cNvSpPr/>
            <p:nvPr/>
          </p:nvSpPr>
          <p:spPr>
            <a:xfrm>
              <a:off x="3902250" y="37833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78" name="pl2678"/>
            <p:cNvSpPr/>
            <p:nvPr/>
          </p:nvSpPr>
          <p:spPr>
            <a:xfrm>
              <a:off x="3902250" y="37165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79" name="pl2679"/>
            <p:cNvSpPr/>
            <p:nvPr/>
          </p:nvSpPr>
          <p:spPr>
            <a:xfrm>
              <a:off x="3902250" y="36496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80" name="pl2680"/>
            <p:cNvSpPr/>
            <p:nvPr/>
          </p:nvSpPr>
          <p:spPr>
            <a:xfrm>
              <a:off x="3902250" y="3582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81" name="pl2681"/>
            <p:cNvSpPr/>
            <p:nvPr/>
          </p:nvSpPr>
          <p:spPr>
            <a:xfrm>
              <a:off x="3902250" y="35160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82" name="pl2682"/>
            <p:cNvSpPr/>
            <p:nvPr/>
          </p:nvSpPr>
          <p:spPr>
            <a:xfrm>
              <a:off x="394673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83" name="pl2683"/>
            <p:cNvSpPr/>
            <p:nvPr/>
          </p:nvSpPr>
          <p:spPr>
            <a:xfrm>
              <a:off x="412469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84" name="pl2684"/>
            <p:cNvSpPr/>
            <p:nvPr/>
          </p:nvSpPr>
          <p:spPr>
            <a:xfrm>
              <a:off x="43026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85" name="pl2685"/>
            <p:cNvSpPr/>
            <p:nvPr/>
          </p:nvSpPr>
          <p:spPr>
            <a:xfrm>
              <a:off x="448060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86" name="pl2686"/>
            <p:cNvSpPr/>
            <p:nvPr/>
          </p:nvSpPr>
          <p:spPr>
            <a:xfrm>
              <a:off x="465856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87" name="pl2687"/>
            <p:cNvSpPr/>
            <p:nvPr/>
          </p:nvSpPr>
          <p:spPr>
            <a:xfrm>
              <a:off x="483652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88" name="pl2688"/>
            <p:cNvSpPr/>
            <p:nvPr/>
          </p:nvSpPr>
          <p:spPr>
            <a:xfrm>
              <a:off x="394673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689" name="pl2689"/>
            <p:cNvSpPr/>
            <p:nvPr/>
          </p:nvSpPr>
          <p:spPr>
            <a:xfrm>
              <a:off x="394673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40651" cap="flat">
              <a:solidFill>
                <a:srgbClr val="BEBEBE">
                  <a:alpha val="69803"/>
                </a:srgbClr>
              </a:solidFill>
              <a:prstDash val="solid"/>
              <a:round/>
            </a:ln>
          </p:spPr>
          <p:txBody>
            <a:bodyPr/>
            <a:lstStyle/>
            <a:p/>
          </p:txBody>
        </p:sp>
        <p:sp>
          <p:nvSpPr>
            <p:cNvPr id="2690" name="pl2690"/>
            <p:cNvSpPr/>
            <p:nvPr/>
          </p:nvSpPr>
          <p:spPr>
            <a:xfrm>
              <a:off x="3946739" y="3743263"/>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691" name="pl2691"/>
            <p:cNvSpPr/>
            <p:nvPr/>
          </p:nvSpPr>
          <p:spPr>
            <a:xfrm>
              <a:off x="3946739" y="3737916"/>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692" name="pl2692"/>
            <p:cNvSpPr/>
            <p:nvPr/>
          </p:nvSpPr>
          <p:spPr>
            <a:xfrm>
              <a:off x="3946739" y="3767324"/>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693" name="pl2693"/>
            <p:cNvSpPr/>
            <p:nvPr/>
          </p:nvSpPr>
          <p:spPr>
            <a:xfrm>
              <a:off x="394673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694" name="pl2694"/>
            <p:cNvSpPr/>
            <p:nvPr/>
          </p:nvSpPr>
          <p:spPr>
            <a:xfrm>
              <a:off x="3946739" y="3753957"/>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695" name="pl2695"/>
            <p:cNvSpPr/>
            <p:nvPr/>
          </p:nvSpPr>
          <p:spPr>
            <a:xfrm>
              <a:off x="3946739" y="3689795"/>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696" name="pl2696"/>
            <p:cNvSpPr/>
            <p:nvPr/>
          </p:nvSpPr>
          <p:spPr>
            <a:xfrm>
              <a:off x="3946739" y="3753957"/>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697" name="pl2697"/>
            <p:cNvSpPr/>
            <p:nvPr/>
          </p:nvSpPr>
          <p:spPr>
            <a:xfrm>
              <a:off x="3946739" y="3756630"/>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698" name="pl2698"/>
            <p:cNvSpPr/>
            <p:nvPr/>
          </p:nvSpPr>
          <p:spPr>
            <a:xfrm>
              <a:off x="3946739" y="3783365"/>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699" name="pl2699"/>
            <p:cNvSpPr/>
            <p:nvPr/>
          </p:nvSpPr>
          <p:spPr>
            <a:xfrm>
              <a:off x="394673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700" name="pl2700"/>
            <p:cNvSpPr/>
            <p:nvPr/>
          </p:nvSpPr>
          <p:spPr>
            <a:xfrm>
              <a:off x="3946739" y="3772671"/>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701" name="pl2701"/>
            <p:cNvSpPr/>
            <p:nvPr/>
          </p:nvSpPr>
          <p:spPr>
            <a:xfrm>
              <a:off x="3946739" y="3695141"/>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702" name="pl2702"/>
            <p:cNvSpPr/>
            <p:nvPr/>
          </p:nvSpPr>
          <p:spPr>
            <a:xfrm>
              <a:off x="3946739" y="3761977"/>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703" name="pl2703"/>
            <p:cNvSpPr/>
            <p:nvPr/>
          </p:nvSpPr>
          <p:spPr>
            <a:xfrm>
              <a:off x="3946739" y="3743263"/>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704" name="pl2704"/>
            <p:cNvSpPr/>
            <p:nvPr/>
          </p:nvSpPr>
          <p:spPr>
            <a:xfrm>
              <a:off x="3946739" y="3753957"/>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705" name="pl2705"/>
            <p:cNvSpPr/>
            <p:nvPr/>
          </p:nvSpPr>
          <p:spPr>
            <a:xfrm>
              <a:off x="3946739" y="3737916"/>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706" name="pl2706"/>
            <p:cNvSpPr/>
            <p:nvPr/>
          </p:nvSpPr>
          <p:spPr>
            <a:xfrm>
              <a:off x="3946739" y="3778018"/>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707" name="pl2707"/>
            <p:cNvSpPr/>
            <p:nvPr/>
          </p:nvSpPr>
          <p:spPr>
            <a:xfrm>
              <a:off x="3946739" y="3737916"/>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708" name="pl2708"/>
            <p:cNvSpPr/>
            <p:nvPr/>
          </p:nvSpPr>
          <p:spPr>
            <a:xfrm>
              <a:off x="3946739" y="3687121"/>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709" name="pl2709"/>
            <p:cNvSpPr/>
            <p:nvPr/>
          </p:nvSpPr>
          <p:spPr>
            <a:xfrm>
              <a:off x="3946739" y="3740590"/>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710" name="pl2710"/>
            <p:cNvSpPr/>
            <p:nvPr/>
          </p:nvSpPr>
          <p:spPr>
            <a:xfrm>
              <a:off x="3946739" y="3775344"/>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711" name="pl2711"/>
            <p:cNvSpPr/>
            <p:nvPr/>
          </p:nvSpPr>
          <p:spPr>
            <a:xfrm>
              <a:off x="3946739" y="3719202"/>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712" name="pl2712"/>
            <p:cNvSpPr/>
            <p:nvPr/>
          </p:nvSpPr>
          <p:spPr>
            <a:xfrm>
              <a:off x="3946739" y="3737916"/>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713" name="pl2713"/>
            <p:cNvSpPr/>
            <p:nvPr/>
          </p:nvSpPr>
          <p:spPr>
            <a:xfrm>
              <a:off x="3946739" y="3756630"/>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714" name="pl2714"/>
            <p:cNvSpPr/>
            <p:nvPr/>
          </p:nvSpPr>
          <p:spPr>
            <a:xfrm>
              <a:off x="3946739" y="3783365"/>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715" name="pl2715"/>
            <p:cNvSpPr/>
            <p:nvPr/>
          </p:nvSpPr>
          <p:spPr>
            <a:xfrm>
              <a:off x="3946739" y="3753957"/>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716" name="pl2716"/>
            <p:cNvSpPr/>
            <p:nvPr/>
          </p:nvSpPr>
          <p:spPr>
            <a:xfrm>
              <a:off x="3946739" y="3756630"/>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717" name="pl2717"/>
            <p:cNvSpPr/>
            <p:nvPr/>
          </p:nvSpPr>
          <p:spPr>
            <a:xfrm>
              <a:off x="3946739" y="3764651"/>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718" name="pl2718"/>
            <p:cNvSpPr/>
            <p:nvPr/>
          </p:nvSpPr>
          <p:spPr>
            <a:xfrm>
              <a:off x="3946739" y="3780691"/>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719" name="pl2719"/>
            <p:cNvSpPr/>
            <p:nvPr/>
          </p:nvSpPr>
          <p:spPr>
            <a:xfrm>
              <a:off x="3946739" y="3719202"/>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720" name="pl2720"/>
            <p:cNvSpPr/>
            <p:nvPr/>
          </p:nvSpPr>
          <p:spPr>
            <a:xfrm>
              <a:off x="3946739" y="378069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21" name="pl2721"/>
            <p:cNvSpPr/>
            <p:nvPr/>
          </p:nvSpPr>
          <p:spPr>
            <a:xfrm>
              <a:off x="3946739" y="3772671"/>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722" name="pl2722"/>
            <p:cNvSpPr/>
            <p:nvPr/>
          </p:nvSpPr>
          <p:spPr>
            <a:xfrm>
              <a:off x="394673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723" name="pl2723"/>
            <p:cNvSpPr/>
            <p:nvPr/>
          </p:nvSpPr>
          <p:spPr>
            <a:xfrm>
              <a:off x="394673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724" name="pl2724"/>
            <p:cNvSpPr/>
            <p:nvPr/>
          </p:nvSpPr>
          <p:spPr>
            <a:xfrm>
              <a:off x="394673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725" name="pl2725"/>
            <p:cNvSpPr/>
            <p:nvPr/>
          </p:nvSpPr>
          <p:spPr>
            <a:xfrm>
              <a:off x="394673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726" name="pl2726"/>
            <p:cNvSpPr/>
            <p:nvPr/>
          </p:nvSpPr>
          <p:spPr>
            <a:xfrm>
              <a:off x="394673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727" name="pl2727"/>
            <p:cNvSpPr/>
            <p:nvPr/>
          </p:nvSpPr>
          <p:spPr>
            <a:xfrm>
              <a:off x="394673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728" name="pl2728"/>
            <p:cNvSpPr/>
            <p:nvPr/>
          </p:nvSpPr>
          <p:spPr>
            <a:xfrm>
              <a:off x="39467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29" name="pl2729"/>
            <p:cNvSpPr/>
            <p:nvPr/>
          </p:nvSpPr>
          <p:spPr>
            <a:xfrm>
              <a:off x="394673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730" name="pl2730"/>
            <p:cNvSpPr/>
            <p:nvPr/>
          </p:nvSpPr>
          <p:spPr>
            <a:xfrm>
              <a:off x="39467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31" name="pl2731"/>
            <p:cNvSpPr/>
            <p:nvPr/>
          </p:nvSpPr>
          <p:spPr>
            <a:xfrm>
              <a:off x="3946739" y="3697815"/>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732" name="pl2732"/>
            <p:cNvSpPr/>
            <p:nvPr/>
          </p:nvSpPr>
          <p:spPr>
            <a:xfrm>
              <a:off x="3946739" y="3692468"/>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733" name="pl2733"/>
            <p:cNvSpPr/>
            <p:nvPr/>
          </p:nvSpPr>
          <p:spPr>
            <a:xfrm>
              <a:off x="3946739" y="3729896"/>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734" name="pl2734"/>
            <p:cNvSpPr/>
            <p:nvPr/>
          </p:nvSpPr>
          <p:spPr>
            <a:xfrm>
              <a:off x="3946739" y="3748610"/>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735" name="pl2735"/>
            <p:cNvSpPr/>
            <p:nvPr/>
          </p:nvSpPr>
          <p:spPr>
            <a:xfrm>
              <a:off x="3946739" y="3748610"/>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736" name="pl2736"/>
            <p:cNvSpPr/>
            <p:nvPr/>
          </p:nvSpPr>
          <p:spPr>
            <a:xfrm>
              <a:off x="3946739" y="3761977"/>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737" name="pl2737"/>
            <p:cNvSpPr/>
            <p:nvPr/>
          </p:nvSpPr>
          <p:spPr>
            <a:xfrm>
              <a:off x="3946739" y="3676427"/>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738" name="pl2738"/>
            <p:cNvSpPr/>
            <p:nvPr/>
          </p:nvSpPr>
          <p:spPr>
            <a:xfrm>
              <a:off x="3946739" y="3724549"/>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739" name="pl2739"/>
            <p:cNvSpPr/>
            <p:nvPr/>
          </p:nvSpPr>
          <p:spPr>
            <a:xfrm>
              <a:off x="3946739" y="3769998"/>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740" name="pl2740"/>
            <p:cNvSpPr/>
            <p:nvPr/>
          </p:nvSpPr>
          <p:spPr>
            <a:xfrm>
              <a:off x="3946739" y="3778018"/>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741" name="pl2741"/>
            <p:cNvSpPr/>
            <p:nvPr/>
          </p:nvSpPr>
          <p:spPr>
            <a:xfrm>
              <a:off x="3946739" y="3708509"/>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742" name="pl2742"/>
            <p:cNvSpPr/>
            <p:nvPr/>
          </p:nvSpPr>
          <p:spPr>
            <a:xfrm>
              <a:off x="3946739" y="377534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43" name="pl2743"/>
            <p:cNvSpPr/>
            <p:nvPr/>
          </p:nvSpPr>
          <p:spPr>
            <a:xfrm>
              <a:off x="39467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44" name="pl2744"/>
            <p:cNvSpPr/>
            <p:nvPr/>
          </p:nvSpPr>
          <p:spPr>
            <a:xfrm>
              <a:off x="3946739" y="3772671"/>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745" name="pl2745"/>
            <p:cNvSpPr/>
            <p:nvPr/>
          </p:nvSpPr>
          <p:spPr>
            <a:xfrm>
              <a:off x="3946739" y="3772671"/>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746" name="pl2746"/>
            <p:cNvSpPr/>
            <p:nvPr/>
          </p:nvSpPr>
          <p:spPr>
            <a:xfrm>
              <a:off x="3946739" y="3778018"/>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747" name="pl2747"/>
            <p:cNvSpPr/>
            <p:nvPr/>
          </p:nvSpPr>
          <p:spPr>
            <a:xfrm>
              <a:off x="3946739" y="3753957"/>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748" name="pl2748"/>
            <p:cNvSpPr/>
            <p:nvPr/>
          </p:nvSpPr>
          <p:spPr>
            <a:xfrm>
              <a:off x="3946739" y="3703162"/>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749" name="pl2749"/>
            <p:cNvSpPr/>
            <p:nvPr/>
          </p:nvSpPr>
          <p:spPr>
            <a:xfrm>
              <a:off x="3946739" y="3751284"/>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750" name="pl2750"/>
            <p:cNvSpPr/>
            <p:nvPr/>
          </p:nvSpPr>
          <p:spPr>
            <a:xfrm>
              <a:off x="394673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751" name="pl2751"/>
            <p:cNvSpPr/>
            <p:nvPr/>
          </p:nvSpPr>
          <p:spPr>
            <a:xfrm>
              <a:off x="394673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40651" cap="flat">
              <a:solidFill>
                <a:srgbClr val="000000">
                  <a:alpha val="100000"/>
                </a:srgbClr>
              </a:solidFill>
              <a:prstDash val="solid"/>
              <a:round/>
            </a:ln>
          </p:spPr>
          <p:txBody>
            <a:bodyPr/>
            <a:lstStyle/>
            <a:p/>
          </p:txBody>
        </p:sp>
        <p:sp>
          <p:nvSpPr>
            <p:cNvPr id="2752" name="pl2752"/>
            <p:cNvSpPr/>
            <p:nvPr/>
          </p:nvSpPr>
          <p:spPr>
            <a:xfrm>
              <a:off x="394673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00B4F0">
                  <a:alpha val="100000"/>
                </a:srgbClr>
              </a:solidFill>
              <a:prstDash val="solid"/>
              <a:round/>
            </a:ln>
          </p:spPr>
          <p:txBody>
            <a:bodyPr/>
            <a:lstStyle/>
            <a:p/>
          </p:txBody>
        </p:sp>
        <p:sp>
          <p:nvSpPr>
            <p:cNvPr id="2753" name="pl2753"/>
            <p:cNvSpPr/>
            <p:nvPr/>
          </p:nvSpPr>
          <p:spPr>
            <a:xfrm>
              <a:off x="3902250" y="378336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754" name="tx2754"/>
            <p:cNvSpPr/>
            <p:nvPr/>
          </p:nvSpPr>
          <p:spPr>
            <a:xfrm>
              <a:off x="3898544" y="3640154"/>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755" name="tx2755"/>
            <p:cNvSpPr/>
            <p:nvPr/>
          </p:nvSpPr>
          <p:spPr>
            <a:xfrm>
              <a:off x="4064406" y="358395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756" name="tx2756"/>
            <p:cNvSpPr/>
            <p:nvPr/>
          </p:nvSpPr>
          <p:spPr>
            <a:xfrm>
              <a:off x="4224312" y="3669562"/>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757" name="tx2757"/>
            <p:cNvSpPr/>
            <p:nvPr/>
          </p:nvSpPr>
          <p:spPr>
            <a:xfrm>
              <a:off x="4402269" y="3669562"/>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758" name="tx2758"/>
            <p:cNvSpPr/>
            <p:nvPr/>
          </p:nvSpPr>
          <p:spPr>
            <a:xfrm>
              <a:off x="4628420" y="35973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759" name="tx2759"/>
            <p:cNvSpPr/>
            <p:nvPr/>
          </p:nvSpPr>
          <p:spPr>
            <a:xfrm>
              <a:off x="4776232" y="357866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2760" name="rc2760"/>
            <p:cNvSpPr/>
            <p:nvPr/>
          </p:nvSpPr>
          <p:spPr>
            <a:xfrm>
              <a:off x="3902250" y="4135320"/>
              <a:ext cx="978760" cy="367596"/>
            </a:xfrm>
            <a:prstGeom prst="rect">
              <a:avLst/>
            </a:prstGeom>
            <a:solidFill>
              <a:srgbClr val="EBEBEB">
                <a:alpha val="100000"/>
              </a:srgbClr>
            </a:solidFill>
          </p:spPr>
          <p:txBody>
            <a:bodyPr/>
            <a:lstStyle/>
            <a:p/>
          </p:txBody>
        </p:sp>
        <p:sp>
          <p:nvSpPr>
            <p:cNvPr id="2761" name="pl2761"/>
            <p:cNvSpPr/>
            <p:nvPr/>
          </p:nvSpPr>
          <p:spPr>
            <a:xfrm>
              <a:off x="3902250" y="44688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62" name="pl2762"/>
            <p:cNvSpPr/>
            <p:nvPr/>
          </p:nvSpPr>
          <p:spPr>
            <a:xfrm>
              <a:off x="3902250" y="44019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63" name="pl2763"/>
            <p:cNvSpPr/>
            <p:nvPr/>
          </p:nvSpPr>
          <p:spPr>
            <a:xfrm>
              <a:off x="3902250" y="43351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64" name="pl2764"/>
            <p:cNvSpPr/>
            <p:nvPr/>
          </p:nvSpPr>
          <p:spPr>
            <a:xfrm>
              <a:off x="3902250" y="42683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65" name="pl2765"/>
            <p:cNvSpPr/>
            <p:nvPr/>
          </p:nvSpPr>
          <p:spPr>
            <a:xfrm>
              <a:off x="3902250" y="420148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66" name="pl2766"/>
            <p:cNvSpPr/>
            <p:nvPr/>
          </p:nvSpPr>
          <p:spPr>
            <a:xfrm>
              <a:off x="403571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67" name="pl2767"/>
            <p:cNvSpPr/>
            <p:nvPr/>
          </p:nvSpPr>
          <p:spPr>
            <a:xfrm>
              <a:off x="421367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68" name="pl2768"/>
            <p:cNvSpPr/>
            <p:nvPr/>
          </p:nvSpPr>
          <p:spPr>
            <a:xfrm>
              <a:off x="439163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69" name="pl2769"/>
            <p:cNvSpPr/>
            <p:nvPr/>
          </p:nvSpPr>
          <p:spPr>
            <a:xfrm>
              <a:off x="45695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70" name="pl2770"/>
            <p:cNvSpPr/>
            <p:nvPr/>
          </p:nvSpPr>
          <p:spPr>
            <a:xfrm>
              <a:off x="4747543"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71" name="pl2771"/>
            <p:cNvSpPr/>
            <p:nvPr/>
          </p:nvSpPr>
          <p:spPr>
            <a:xfrm>
              <a:off x="3902250" y="45022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72" name="pl2772"/>
            <p:cNvSpPr/>
            <p:nvPr/>
          </p:nvSpPr>
          <p:spPr>
            <a:xfrm>
              <a:off x="3902250" y="44354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73" name="pl2773"/>
            <p:cNvSpPr/>
            <p:nvPr/>
          </p:nvSpPr>
          <p:spPr>
            <a:xfrm>
              <a:off x="3902250" y="43685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74" name="pl2774"/>
            <p:cNvSpPr/>
            <p:nvPr/>
          </p:nvSpPr>
          <p:spPr>
            <a:xfrm>
              <a:off x="3902250" y="430174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75" name="pl2775"/>
            <p:cNvSpPr/>
            <p:nvPr/>
          </p:nvSpPr>
          <p:spPr>
            <a:xfrm>
              <a:off x="3902250" y="42349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76" name="pl2776"/>
            <p:cNvSpPr/>
            <p:nvPr/>
          </p:nvSpPr>
          <p:spPr>
            <a:xfrm>
              <a:off x="3902250" y="41680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77" name="pl2777"/>
            <p:cNvSpPr/>
            <p:nvPr/>
          </p:nvSpPr>
          <p:spPr>
            <a:xfrm>
              <a:off x="394673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78" name="pl2778"/>
            <p:cNvSpPr/>
            <p:nvPr/>
          </p:nvSpPr>
          <p:spPr>
            <a:xfrm>
              <a:off x="412469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79" name="pl2779"/>
            <p:cNvSpPr/>
            <p:nvPr/>
          </p:nvSpPr>
          <p:spPr>
            <a:xfrm>
              <a:off x="43026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80" name="pl2780"/>
            <p:cNvSpPr/>
            <p:nvPr/>
          </p:nvSpPr>
          <p:spPr>
            <a:xfrm>
              <a:off x="448060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81" name="pl2781"/>
            <p:cNvSpPr/>
            <p:nvPr/>
          </p:nvSpPr>
          <p:spPr>
            <a:xfrm>
              <a:off x="465856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82" name="pl2782"/>
            <p:cNvSpPr/>
            <p:nvPr/>
          </p:nvSpPr>
          <p:spPr>
            <a:xfrm>
              <a:off x="483652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83" name="pl2783"/>
            <p:cNvSpPr/>
            <p:nvPr/>
          </p:nvSpPr>
          <p:spPr>
            <a:xfrm>
              <a:off x="394673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784" name="pl2784"/>
            <p:cNvSpPr/>
            <p:nvPr/>
          </p:nvSpPr>
          <p:spPr>
            <a:xfrm>
              <a:off x="394673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40651" cap="flat">
              <a:solidFill>
                <a:srgbClr val="BEBEBE">
                  <a:alpha val="69803"/>
                </a:srgbClr>
              </a:solidFill>
              <a:prstDash val="solid"/>
              <a:round/>
            </a:ln>
          </p:spPr>
          <p:txBody>
            <a:bodyPr/>
            <a:lstStyle/>
            <a:p/>
          </p:txBody>
        </p:sp>
        <p:sp>
          <p:nvSpPr>
            <p:cNvPr id="2785" name="pl2785"/>
            <p:cNvSpPr/>
            <p:nvPr/>
          </p:nvSpPr>
          <p:spPr>
            <a:xfrm>
              <a:off x="3946739" y="439531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786" name="pl2786"/>
            <p:cNvSpPr/>
            <p:nvPr/>
          </p:nvSpPr>
          <p:spPr>
            <a:xfrm>
              <a:off x="3946739" y="438996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787" name="pl2787"/>
            <p:cNvSpPr/>
            <p:nvPr/>
          </p:nvSpPr>
          <p:spPr>
            <a:xfrm>
              <a:off x="3946739" y="441937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788" name="pl2788"/>
            <p:cNvSpPr/>
            <p:nvPr/>
          </p:nvSpPr>
          <p:spPr>
            <a:xfrm>
              <a:off x="394673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789" name="pl2789"/>
            <p:cNvSpPr/>
            <p:nvPr/>
          </p:nvSpPr>
          <p:spPr>
            <a:xfrm>
              <a:off x="3946739" y="440600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790" name="pl2790"/>
            <p:cNvSpPr/>
            <p:nvPr/>
          </p:nvSpPr>
          <p:spPr>
            <a:xfrm>
              <a:off x="3946739" y="4341843"/>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791" name="pl2791"/>
            <p:cNvSpPr/>
            <p:nvPr/>
          </p:nvSpPr>
          <p:spPr>
            <a:xfrm>
              <a:off x="3946739" y="440600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792" name="pl2792"/>
            <p:cNvSpPr/>
            <p:nvPr/>
          </p:nvSpPr>
          <p:spPr>
            <a:xfrm>
              <a:off x="3946739" y="440867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793" name="pl2793"/>
            <p:cNvSpPr/>
            <p:nvPr/>
          </p:nvSpPr>
          <p:spPr>
            <a:xfrm>
              <a:off x="3946739" y="4435413"/>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794" name="pl2794"/>
            <p:cNvSpPr/>
            <p:nvPr/>
          </p:nvSpPr>
          <p:spPr>
            <a:xfrm>
              <a:off x="394673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795" name="pl2795"/>
            <p:cNvSpPr/>
            <p:nvPr/>
          </p:nvSpPr>
          <p:spPr>
            <a:xfrm>
              <a:off x="3946739" y="442471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796" name="pl2796"/>
            <p:cNvSpPr/>
            <p:nvPr/>
          </p:nvSpPr>
          <p:spPr>
            <a:xfrm>
              <a:off x="3946739" y="4347190"/>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797" name="pl2797"/>
            <p:cNvSpPr/>
            <p:nvPr/>
          </p:nvSpPr>
          <p:spPr>
            <a:xfrm>
              <a:off x="3946739" y="441402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798" name="pl2798"/>
            <p:cNvSpPr/>
            <p:nvPr/>
          </p:nvSpPr>
          <p:spPr>
            <a:xfrm>
              <a:off x="3946739" y="439531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799" name="pl2799"/>
            <p:cNvSpPr/>
            <p:nvPr/>
          </p:nvSpPr>
          <p:spPr>
            <a:xfrm>
              <a:off x="3946739" y="440600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800" name="pl2800"/>
            <p:cNvSpPr/>
            <p:nvPr/>
          </p:nvSpPr>
          <p:spPr>
            <a:xfrm>
              <a:off x="3946739" y="438996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801" name="pl2801"/>
            <p:cNvSpPr/>
            <p:nvPr/>
          </p:nvSpPr>
          <p:spPr>
            <a:xfrm>
              <a:off x="3946739" y="4430066"/>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802" name="pl2802"/>
            <p:cNvSpPr/>
            <p:nvPr/>
          </p:nvSpPr>
          <p:spPr>
            <a:xfrm>
              <a:off x="3946739" y="438996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803" name="pl2803"/>
            <p:cNvSpPr/>
            <p:nvPr/>
          </p:nvSpPr>
          <p:spPr>
            <a:xfrm>
              <a:off x="3946739" y="433916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804" name="pl2804"/>
            <p:cNvSpPr/>
            <p:nvPr/>
          </p:nvSpPr>
          <p:spPr>
            <a:xfrm>
              <a:off x="3946739" y="4392638"/>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805" name="pl2805"/>
            <p:cNvSpPr/>
            <p:nvPr/>
          </p:nvSpPr>
          <p:spPr>
            <a:xfrm>
              <a:off x="3946739" y="442739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806" name="pl2806"/>
            <p:cNvSpPr/>
            <p:nvPr/>
          </p:nvSpPr>
          <p:spPr>
            <a:xfrm>
              <a:off x="3946739" y="437125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807" name="pl2807"/>
            <p:cNvSpPr/>
            <p:nvPr/>
          </p:nvSpPr>
          <p:spPr>
            <a:xfrm>
              <a:off x="3946739" y="438996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808" name="pl2808"/>
            <p:cNvSpPr/>
            <p:nvPr/>
          </p:nvSpPr>
          <p:spPr>
            <a:xfrm>
              <a:off x="3946739" y="440867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809" name="pl2809"/>
            <p:cNvSpPr/>
            <p:nvPr/>
          </p:nvSpPr>
          <p:spPr>
            <a:xfrm>
              <a:off x="3946739" y="4435413"/>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810" name="pl2810"/>
            <p:cNvSpPr/>
            <p:nvPr/>
          </p:nvSpPr>
          <p:spPr>
            <a:xfrm>
              <a:off x="3946739" y="440600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811" name="pl2811"/>
            <p:cNvSpPr/>
            <p:nvPr/>
          </p:nvSpPr>
          <p:spPr>
            <a:xfrm>
              <a:off x="3946739" y="440867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812" name="pl2812"/>
            <p:cNvSpPr/>
            <p:nvPr/>
          </p:nvSpPr>
          <p:spPr>
            <a:xfrm>
              <a:off x="3946739" y="4416699"/>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813" name="pl2813"/>
            <p:cNvSpPr/>
            <p:nvPr/>
          </p:nvSpPr>
          <p:spPr>
            <a:xfrm>
              <a:off x="3946739" y="443273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814" name="pl2814"/>
            <p:cNvSpPr/>
            <p:nvPr/>
          </p:nvSpPr>
          <p:spPr>
            <a:xfrm>
              <a:off x="3946739" y="437125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815" name="pl2815"/>
            <p:cNvSpPr/>
            <p:nvPr/>
          </p:nvSpPr>
          <p:spPr>
            <a:xfrm>
              <a:off x="3946739" y="443273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16" name="pl2816"/>
            <p:cNvSpPr/>
            <p:nvPr/>
          </p:nvSpPr>
          <p:spPr>
            <a:xfrm>
              <a:off x="3946739" y="442471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817" name="pl2817"/>
            <p:cNvSpPr/>
            <p:nvPr/>
          </p:nvSpPr>
          <p:spPr>
            <a:xfrm>
              <a:off x="3946739" y="443273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818" name="pl2818"/>
            <p:cNvSpPr/>
            <p:nvPr/>
          </p:nvSpPr>
          <p:spPr>
            <a:xfrm>
              <a:off x="3946739" y="4392638"/>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819" name="pl2819"/>
            <p:cNvSpPr/>
            <p:nvPr/>
          </p:nvSpPr>
          <p:spPr>
            <a:xfrm>
              <a:off x="3946739" y="441937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820" name="pl2820"/>
            <p:cNvSpPr/>
            <p:nvPr/>
          </p:nvSpPr>
          <p:spPr>
            <a:xfrm>
              <a:off x="3946739" y="439531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821" name="pl2821"/>
            <p:cNvSpPr/>
            <p:nvPr/>
          </p:nvSpPr>
          <p:spPr>
            <a:xfrm>
              <a:off x="3946739" y="4347190"/>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822" name="pl2822"/>
            <p:cNvSpPr/>
            <p:nvPr/>
          </p:nvSpPr>
          <p:spPr>
            <a:xfrm>
              <a:off x="3946739" y="4218865"/>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823" name="pl2823"/>
            <p:cNvSpPr/>
            <p:nvPr/>
          </p:nvSpPr>
          <p:spPr>
            <a:xfrm>
              <a:off x="39467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24" name="pl2824"/>
            <p:cNvSpPr/>
            <p:nvPr/>
          </p:nvSpPr>
          <p:spPr>
            <a:xfrm>
              <a:off x="3946739" y="440065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825" name="pl2825"/>
            <p:cNvSpPr/>
            <p:nvPr/>
          </p:nvSpPr>
          <p:spPr>
            <a:xfrm>
              <a:off x="39467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26" name="pl2826"/>
            <p:cNvSpPr/>
            <p:nvPr/>
          </p:nvSpPr>
          <p:spPr>
            <a:xfrm>
              <a:off x="394673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827" name="pl2827"/>
            <p:cNvSpPr/>
            <p:nvPr/>
          </p:nvSpPr>
          <p:spPr>
            <a:xfrm>
              <a:off x="394673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828" name="pl2828"/>
            <p:cNvSpPr/>
            <p:nvPr/>
          </p:nvSpPr>
          <p:spPr>
            <a:xfrm>
              <a:off x="394673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829" name="pl2829"/>
            <p:cNvSpPr/>
            <p:nvPr/>
          </p:nvSpPr>
          <p:spPr>
            <a:xfrm>
              <a:off x="394673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830" name="pl2830"/>
            <p:cNvSpPr/>
            <p:nvPr/>
          </p:nvSpPr>
          <p:spPr>
            <a:xfrm>
              <a:off x="394673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831" name="pl2831"/>
            <p:cNvSpPr/>
            <p:nvPr/>
          </p:nvSpPr>
          <p:spPr>
            <a:xfrm>
              <a:off x="394673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832" name="pl2832"/>
            <p:cNvSpPr/>
            <p:nvPr/>
          </p:nvSpPr>
          <p:spPr>
            <a:xfrm>
              <a:off x="394673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833" name="pl2833"/>
            <p:cNvSpPr/>
            <p:nvPr/>
          </p:nvSpPr>
          <p:spPr>
            <a:xfrm>
              <a:off x="3946739" y="437659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834" name="pl2834"/>
            <p:cNvSpPr/>
            <p:nvPr/>
          </p:nvSpPr>
          <p:spPr>
            <a:xfrm>
              <a:off x="3946739" y="4422046"/>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835" name="pl2835"/>
            <p:cNvSpPr/>
            <p:nvPr/>
          </p:nvSpPr>
          <p:spPr>
            <a:xfrm>
              <a:off x="3946739" y="4430066"/>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836" name="pl2836"/>
            <p:cNvSpPr/>
            <p:nvPr/>
          </p:nvSpPr>
          <p:spPr>
            <a:xfrm>
              <a:off x="3946739" y="4360557"/>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837" name="pl2837"/>
            <p:cNvSpPr/>
            <p:nvPr/>
          </p:nvSpPr>
          <p:spPr>
            <a:xfrm>
              <a:off x="3946739" y="442739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38" name="pl2838"/>
            <p:cNvSpPr/>
            <p:nvPr/>
          </p:nvSpPr>
          <p:spPr>
            <a:xfrm>
              <a:off x="39467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39" name="pl2839"/>
            <p:cNvSpPr/>
            <p:nvPr/>
          </p:nvSpPr>
          <p:spPr>
            <a:xfrm>
              <a:off x="3946739" y="442471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840" name="pl2840"/>
            <p:cNvSpPr/>
            <p:nvPr/>
          </p:nvSpPr>
          <p:spPr>
            <a:xfrm>
              <a:off x="3946739" y="442471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841" name="pl2841"/>
            <p:cNvSpPr/>
            <p:nvPr/>
          </p:nvSpPr>
          <p:spPr>
            <a:xfrm>
              <a:off x="3946739" y="4430066"/>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842" name="pl2842"/>
            <p:cNvSpPr/>
            <p:nvPr/>
          </p:nvSpPr>
          <p:spPr>
            <a:xfrm>
              <a:off x="3946739" y="440600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843" name="pl2843"/>
            <p:cNvSpPr/>
            <p:nvPr/>
          </p:nvSpPr>
          <p:spPr>
            <a:xfrm>
              <a:off x="3946739" y="4355210"/>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844" name="pl2844"/>
            <p:cNvSpPr/>
            <p:nvPr/>
          </p:nvSpPr>
          <p:spPr>
            <a:xfrm>
              <a:off x="3946739" y="4403332"/>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845" name="pl2845"/>
            <p:cNvSpPr/>
            <p:nvPr/>
          </p:nvSpPr>
          <p:spPr>
            <a:xfrm>
              <a:off x="394673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846" name="pl2846"/>
            <p:cNvSpPr/>
            <p:nvPr/>
          </p:nvSpPr>
          <p:spPr>
            <a:xfrm>
              <a:off x="394673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40651" cap="flat">
              <a:solidFill>
                <a:srgbClr val="000000">
                  <a:alpha val="100000"/>
                </a:srgbClr>
              </a:solidFill>
              <a:prstDash val="solid"/>
              <a:round/>
            </a:ln>
          </p:spPr>
          <p:txBody>
            <a:bodyPr/>
            <a:lstStyle/>
            <a:p/>
          </p:txBody>
        </p:sp>
        <p:sp>
          <p:nvSpPr>
            <p:cNvPr id="2847" name="pl2847"/>
            <p:cNvSpPr/>
            <p:nvPr/>
          </p:nvSpPr>
          <p:spPr>
            <a:xfrm>
              <a:off x="394673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A889FF">
                  <a:alpha val="100000"/>
                </a:srgbClr>
              </a:solidFill>
              <a:prstDash val="solid"/>
              <a:round/>
            </a:ln>
          </p:spPr>
          <p:txBody>
            <a:bodyPr/>
            <a:lstStyle/>
            <a:p/>
          </p:txBody>
        </p:sp>
        <p:sp>
          <p:nvSpPr>
            <p:cNvPr id="2848" name="pl2848"/>
            <p:cNvSpPr/>
            <p:nvPr/>
          </p:nvSpPr>
          <p:spPr>
            <a:xfrm>
              <a:off x="3902250" y="443541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849" name="tx2849"/>
            <p:cNvSpPr/>
            <p:nvPr/>
          </p:nvSpPr>
          <p:spPr>
            <a:xfrm>
              <a:off x="3886449" y="424273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850" name="tx2850"/>
            <p:cNvSpPr/>
            <p:nvPr/>
          </p:nvSpPr>
          <p:spPr>
            <a:xfrm>
              <a:off x="4064406" y="424005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851" name="tx2851"/>
            <p:cNvSpPr/>
            <p:nvPr/>
          </p:nvSpPr>
          <p:spPr>
            <a:xfrm>
              <a:off x="4242362" y="422669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2852" name="tx2852"/>
            <p:cNvSpPr/>
            <p:nvPr/>
          </p:nvSpPr>
          <p:spPr>
            <a:xfrm>
              <a:off x="4420319" y="423600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853" name="tx2853"/>
            <p:cNvSpPr/>
            <p:nvPr/>
          </p:nvSpPr>
          <p:spPr>
            <a:xfrm>
              <a:off x="4598275" y="421734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854" name="tx2854"/>
            <p:cNvSpPr/>
            <p:nvPr/>
          </p:nvSpPr>
          <p:spPr>
            <a:xfrm>
              <a:off x="4806377" y="42467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855" name="rc2855"/>
            <p:cNvSpPr/>
            <p:nvPr/>
          </p:nvSpPr>
          <p:spPr>
            <a:xfrm>
              <a:off x="3902250" y="4787368"/>
              <a:ext cx="978760" cy="367596"/>
            </a:xfrm>
            <a:prstGeom prst="rect">
              <a:avLst/>
            </a:prstGeom>
            <a:solidFill>
              <a:srgbClr val="EBEBEB">
                <a:alpha val="100000"/>
              </a:srgbClr>
            </a:solidFill>
          </p:spPr>
          <p:txBody>
            <a:bodyPr/>
            <a:lstStyle/>
            <a:p/>
          </p:txBody>
        </p:sp>
        <p:sp>
          <p:nvSpPr>
            <p:cNvPr id="2856" name="pl2856"/>
            <p:cNvSpPr/>
            <p:nvPr/>
          </p:nvSpPr>
          <p:spPr>
            <a:xfrm>
              <a:off x="3902250" y="51208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57" name="pl2857"/>
            <p:cNvSpPr/>
            <p:nvPr/>
          </p:nvSpPr>
          <p:spPr>
            <a:xfrm>
              <a:off x="3902250" y="50540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58" name="pl2858"/>
            <p:cNvSpPr/>
            <p:nvPr/>
          </p:nvSpPr>
          <p:spPr>
            <a:xfrm>
              <a:off x="3902250" y="498720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59" name="pl2859"/>
            <p:cNvSpPr/>
            <p:nvPr/>
          </p:nvSpPr>
          <p:spPr>
            <a:xfrm>
              <a:off x="3902250" y="492037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60" name="pl2860"/>
            <p:cNvSpPr/>
            <p:nvPr/>
          </p:nvSpPr>
          <p:spPr>
            <a:xfrm>
              <a:off x="3902250" y="485353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61" name="pl2861"/>
            <p:cNvSpPr/>
            <p:nvPr/>
          </p:nvSpPr>
          <p:spPr>
            <a:xfrm>
              <a:off x="403571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62" name="pl2862"/>
            <p:cNvSpPr/>
            <p:nvPr/>
          </p:nvSpPr>
          <p:spPr>
            <a:xfrm>
              <a:off x="421367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63" name="pl2863"/>
            <p:cNvSpPr/>
            <p:nvPr/>
          </p:nvSpPr>
          <p:spPr>
            <a:xfrm>
              <a:off x="439163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64" name="pl2864"/>
            <p:cNvSpPr/>
            <p:nvPr/>
          </p:nvSpPr>
          <p:spPr>
            <a:xfrm>
              <a:off x="45695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65" name="pl2865"/>
            <p:cNvSpPr/>
            <p:nvPr/>
          </p:nvSpPr>
          <p:spPr>
            <a:xfrm>
              <a:off x="4747543"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66" name="pl2866"/>
            <p:cNvSpPr/>
            <p:nvPr/>
          </p:nvSpPr>
          <p:spPr>
            <a:xfrm>
              <a:off x="3902250" y="51542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67" name="pl2867"/>
            <p:cNvSpPr/>
            <p:nvPr/>
          </p:nvSpPr>
          <p:spPr>
            <a:xfrm>
              <a:off x="3902250" y="5087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68" name="pl2868"/>
            <p:cNvSpPr/>
            <p:nvPr/>
          </p:nvSpPr>
          <p:spPr>
            <a:xfrm>
              <a:off x="3902250" y="50206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69" name="pl2869"/>
            <p:cNvSpPr/>
            <p:nvPr/>
          </p:nvSpPr>
          <p:spPr>
            <a:xfrm>
              <a:off x="3902250" y="49537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70" name="pl2870"/>
            <p:cNvSpPr/>
            <p:nvPr/>
          </p:nvSpPr>
          <p:spPr>
            <a:xfrm>
              <a:off x="3902250" y="48869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71" name="pl2871"/>
            <p:cNvSpPr/>
            <p:nvPr/>
          </p:nvSpPr>
          <p:spPr>
            <a:xfrm>
              <a:off x="3902250" y="4820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72" name="pl2872"/>
            <p:cNvSpPr/>
            <p:nvPr/>
          </p:nvSpPr>
          <p:spPr>
            <a:xfrm>
              <a:off x="394673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73" name="pl2873"/>
            <p:cNvSpPr/>
            <p:nvPr/>
          </p:nvSpPr>
          <p:spPr>
            <a:xfrm>
              <a:off x="412469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74" name="pl2874"/>
            <p:cNvSpPr/>
            <p:nvPr/>
          </p:nvSpPr>
          <p:spPr>
            <a:xfrm>
              <a:off x="43026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75" name="pl2875"/>
            <p:cNvSpPr/>
            <p:nvPr/>
          </p:nvSpPr>
          <p:spPr>
            <a:xfrm>
              <a:off x="448060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76" name="pl2876"/>
            <p:cNvSpPr/>
            <p:nvPr/>
          </p:nvSpPr>
          <p:spPr>
            <a:xfrm>
              <a:off x="465856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77" name="pl2877"/>
            <p:cNvSpPr/>
            <p:nvPr/>
          </p:nvSpPr>
          <p:spPr>
            <a:xfrm>
              <a:off x="483652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78" name="pl2878"/>
            <p:cNvSpPr/>
            <p:nvPr/>
          </p:nvSpPr>
          <p:spPr>
            <a:xfrm>
              <a:off x="394673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879" name="pl2879"/>
            <p:cNvSpPr/>
            <p:nvPr/>
          </p:nvSpPr>
          <p:spPr>
            <a:xfrm>
              <a:off x="394673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40651" cap="flat">
              <a:solidFill>
                <a:srgbClr val="BEBEBE">
                  <a:alpha val="69803"/>
                </a:srgbClr>
              </a:solidFill>
              <a:prstDash val="solid"/>
              <a:round/>
            </a:ln>
          </p:spPr>
          <p:txBody>
            <a:bodyPr/>
            <a:lstStyle/>
            <a:p/>
          </p:txBody>
        </p:sp>
        <p:sp>
          <p:nvSpPr>
            <p:cNvPr id="2880" name="pl2880"/>
            <p:cNvSpPr/>
            <p:nvPr/>
          </p:nvSpPr>
          <p:spPr>
            <a:xfrm>
              <a:off x="3946739" y="504735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881" name="pl2881"/>
            <p:cNvSpPr/>
            <p:nvPr/>
          </p:nvSpPr>
          <p:spPr>
            <a:xfrm>
              <a:off x="3946739" y="5042013"/>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882" name="pl2882"/>
            <p:cNvSpPr/>
            <p:nvPr/>
          </p:nvSpPr>
          <p:spPr>
            <a:xfrm>
              <a:off x="3946739" y="507142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883" name="pl2883"/>
            <p:cNvSpPr/>
            <p:nvPr/>
          </p:nvSpPr>
          <p:spPr>
            <a:xfrm>
              <a:off x="394673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884" name="pl2884"/>
            <p:cNvSpPr/>
            <p:nvPr/>
          </p:nvSpPr>
          <p:spPr>
            <a:xfrm>
              <a:off x="3946739" y="505805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885" name="pl2885"/>
            <p:cNvSpPr/>
            <p:nvPr/>
          </p:nvSpPr>
          <p:spPr>
            <a:xfrm>
              <a:off x="3946739" y="4993891"/>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886" name="pl2886"/>
            <p:cNvSpPr/>
            <p:nvPr/>
          </p:nvSpPr>
          <p:spPr>
            <a:xfrm>
              <a:off x="3946739" y="505805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887" name="pl2887"/>
            <p:cNvSpPr/>
            <p:nvPr/>
          </p:nvSpPr>
          <p:spPr>
            <a:xfrm>
              <a:off x="3946739" y="5060727"/>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888" name="pl2888"/>
            <p:cNvSpPr/>
            <p:nvPr/>
          </p:nvSpPr>
          <p:spPr>
            <a:xfrm>
              <a:off x="3946739" y="5087461"/>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889" name="pl2889"/>
            <p:cNvSpPr/>
            <p:nvPr/>
          </p:nvSpPr>
          <p:spPr>
            <a:xfrm>
              <a:off x="394673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890" name="pl2890"/>
            <p:cNvSpPr/>
            <p:nvPr/>
          </p:nvSpPr>
          <p:spPr>
            <a:xfrm>
              <a:off x="3946739" y="507676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891" name="pl2891"/>
            <p:cNvSpPr/>
            <p:nvPr/>
          </p:nvSpPr>
          <p:spPr>
            <a:xfrm>
              <a:off x="3946739" y="4999238"/>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892" name="pl2892"/>
            <p:cNvSpPr/>
            <p:nvPr/>
          </p:nvSpPr>
          <p:spPr>
            <a:xfrm>
              <a:off x="3946739" y="506607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893" name="pl2893"/>
            <p:cNvSpPr/>
            <p:nvPr/>
          </p:nvSpPr>
          <p:spPr>
            <a:xfrm>
              <a:off x="3946739" y="504735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894" name="pl2894"/>
            <p:cNvSpPr/>
            <p:nvPr/>
          </p:nvSpPr>
          <p:spPr>
            <a:xfrm>
              <a:off x="3946739" y="505805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895" name="pl2895"/>
            <p:cNvSpPr/>
            <p:nvPr/>
          </p:nvSpPr>
          <p:spPr>
            <a:xfrm>
              <a:off x="3946739" y="5042013"/>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896" name="pl2896"/>
            <p:cNvSpPr/>
            <p:nvPr/>
          </p:nvSpPr>
          <p:spPr>
            <a:xfrm>
              <a:off x="3946739" y="508211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897" name="pl2897"/>
            <p:cNvSpPr/>
            <p:nvPr/>
          </p:nvSpPr>
          <p:spPr>
            <a:xfrm>
              <a:off x="3946739" y="5042013"/>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898" name="pl2898"/>
            <p:cNvSpPr/>
            <p:nvPr/>
          </p:nvSpPr>
          <p:spPr>
            <a:xfrm>
              <a:off x="3946739" y="499121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899" name="pl2899"/>
            <p:cNvSpPr/>
            <p:nvPr/>
          </p:nvSpPr>
          <p:spPr>
            <a:xfrm>
              <a:off x="3946739" y="504468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900" name="pl2900"/>
            <p:cNvSpPr/>
            <p:nvPr/>
          </p:nvSpPr>
          <p:spPr>
            <a:xfrm>
              <a:off x="3946739" y="5079441"/>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901" name="pl2901"/>
            <p:cNvSpPr/>
            <p:nvPr/>
          </p:nvSpPr>
          <p:spPr>
            <a:xfrm>
              <a:off x="3946739" y="5023299"/>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902" name="pl2902"/>
            <p:cNvSpPr/>
            <p:nvPr/>
          </p:nvSpPr>
          <p:spPr>
            <a:xfrm>
              <a:off x="3946739" y="5042013"/>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903" name="pl2903"/>
            <p:cNvSpPr/>
            <p:nvPr/>
          </p:nvSpPr>
          <p:spPr>
            <a:xfrm>
              <a:off x="3946739" y="5060727"/>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904" name="pl2904"/>
            <p:cNvSpPr/>
            <p:nvPr/>
          </p:nvSpPr>
          <p:spPr>
            <a:xfrm>
              <a:off x="3946739" y="5087461"/>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2905" name="pl2905"/>
            <p:cNvSpPr/>
            <p:nvPr/>
          </p:nvSpPr>
          <p:spPr>
            <a:xfrm>
              <a:off x="3946739" y="505805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2906" name="pl2906"/>
            <p:cNvSpPr/>
            <p:nvPr/>
          </p:nvSpPr>
          <p:spPr>
            <a:xfrm>
              <a:off x="3946739" y="5060727"/>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2907" name="pl2907"/>
            <p:cNvSpPr/>
            <p:nvPr/>
          </p:nvSpPr>
          <p:spPr>
            <a:xfrm>
              <a:off x="3946739" y="5068747"/>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2908" name="pl2908"/>
            <p:cNvSpPr/>
            <p:nvPr/>
          </p:nvSpPr>
          <p:spPr>
            <a:xfrm>
              <a:off x="3946739" y="508478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2909" name="pl2909"/>
            <p:cNvSpPr/>
            <p:nvPr/>
          </p:nvSpPr>
          <p:spPr>
            <a:xfrm>
              <a:off x="3946739" y="5023299"/>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2910" name="pl2910"/>
            <p:cNvSpPr/>
            <p:nvPr/>
          </p:nvSpPr>
          <p:spPr>
            <a:xfrm>
              <a:off x="3946739" y="508478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11" name="pl2911"/>
            <p:cNvSpPr/>
            <p:nvPr/>
          </p:nvSpPr>
          <p:spPr>
            <a:xfrm>
              <a:off x="3946739" y="507676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2912" name="pl2912"/>
            <p:cNvSpPr/>
            <p:nvPr/>
          </p:nvSpPr>
          <p:spPr>
            <a:xfrm>
              <a:off x="3946739" y="508478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2913" name="pl2913"/>
            <p:cNvSpPr/>
            <p:nvPr/>
          </p:nvSpPr>
          <p:spPr>
            <a:xfrm>
              <a:off x="3946739" y="504468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2914" name="pl2914"/>
            <p:cNvSpPr/>
            <p:nvPr/>
          </p:nvSpPr>
          <p:spPr>
            <a:xfrm>
              <a:off x="3946739" y="507142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2915" name="pl2915"/>
            <p:cNvSpPr/>
            <p:nvPr/>
          </p:nvSpPr>
          <p:spPr>
            <a:xfrm>
              <a:off x="3946739" y="504735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2916" name="pl2916"/>
            <p:cNvSpPr/>
            <p:nvPr/>
          </p:nvSpPr>
          <p:spPr>
            <a:xfrm>
              <a:off x="3946739" y="4999238"/>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2917" name="pl2917"/>
            <p:cNvSpPr/>
            <p:nvPr/>
          </p:nvSpPr>
          <p:spPr>
            <a:xfrm>
              <a:off x="3946739" y="487091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2918" name="pl2918"/>
            <p:cNvSpPr/>
            <p:nvPr/>
          </p:nvSpPr>
          <p:spPr>
            <a:xfrm>
              <a:off x="39467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19" name="pl2919"/>
            <p:cNvSpPr/>
            <p:nvPr/>
          </p:nvSpPr>
          <p:spPr>
            <a:xfrm>
              <a:off x="3946739" y="505270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2920" name="pl2920"/>
            <p:cNvSpPr/>
            <p:nvPr/>
          </p:nvSpPr>
          <p:spPr>
            <a:xfrm>
              <a:off x="39467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21" name="pl2921"/>
            <p:cNvSpPr/>
            <p:nvPr/>
          </p:nvSpPr>
          <p:spPr>
            <a:xfrm>
              <a:off x="3946739" y="500191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2922" name="pl2922"/>
            <p:cNvSpPr/>
            <p:nvPr/>
          </p:nvSpPr>
          <p:spPr>
            <a:xfrm>
              <a:off x="3946739" y="499656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2923" name="pl2923"/>
            <p:cNvSpPr/>
            <p:nvPr/>
          </p:nvSpPr>
          <p:spPr>
            <a:xfrm>
              <a:off x="3946739" y="503399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2924" name="pl2924"/>
            <p:cNvSpPr/>
            <p:nvPr/>
          </p:nvSpPr>
          <p:spPr>
            <a:xfrm>
              <a:off x="3946739" y="505270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2925" name="pl2925"/>
            <p:cNvSpPr/>
            <p:nvPr/>
          </p:nvSpPr>
          <p:spPr>
            <a:xfrm>
              <a:off x="3946739" y="505270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926" name="pl2926"/>
            <p:cNvSpPr/>
            <p:nvPr/>
          </p:nvSpPr>
          <p:spPr>
            <a:xfrm>
              <a:off x="3946739" y="506607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2927" name="pl2927"/>
            <p:cNvSpPr/>
            <p:nvPr/>
          </p:nvSpPr>
          <p:spPr>
            <a:xfrm>
              <a:off x="3946739" y="4980524"/>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2928" name="pl2928"/>
            <p:cNvSpPr/>
            <p:nvPr/>
          </p:nvSpPr>
          <p:spPr>
            <a:xfrm>
              <a:off x="394673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2929" name="pl2929"/>
            <p:cNvSpPr/>
            <p:nvPr/>
          </p:nvSpPr>
          <p:spPr>
            <a:xfrm>
              <a:off x="394673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2930" name="pl2930"/>
            <p:cNvSpPr/>
            <p:nvPr/>
          </p:nvSpPr>
          <p:spPr>
            <a:xfrm>
              <a:off x="394673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2931" name="pl2931"/>
            <p:cNvSpPr/>
            <p:nvPr/>
          </p:nvSpPr>
          <p:spPr>
            <a:xfrm>
              <a:off x="394673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2932" name="pl2932"/>
            <p:cNvSpPr/>
            <p:nvPr/>
          </p:nvSpPr>
          <p:spPr>
            <a:xfrm>
              <a:off x="3946739" y="507944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33" name="pl2933"/>
            <p:cNvSpPr/>
            <p:nvPr/>
          </p:nvSpPr>
          <p:spPr>
            <a:xfrm>
              <a:off x="39467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34" name="pl2934"/>
            <p:cNvSpPr/>
            <p:nvPr/>
          </p:nvSpPr>
          <p:spPr>
            <a:xfrm>
              <a:off x="394673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2935" name="pl2935"/>
            <p:cNvSpPr/>
            <p:nvPr/>
          </p:nvSpPr>
          <p:spPr>
            <a:xfrm>
              <a:off x="394673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2936" name="pl2936"/>
            <p:cNvSpPr/>
            <p:nvPr/>
          </p:nvSpPr>
          <p:spPr>
            <a:xfrm>
              <a:off x="3946739" y="508211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2937" name="pl2937"/>
            <p:cNvSpPr/>
            <p:nvPr/>
          </p:nvSpPr>
          <p:spPr>
            <a:xfrm>
              <a:off x="3946739" y="505805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2938" name="pl2938"/>
            <p:cNvSpPr/>
            <p:nvPr/>
          </p:nvSpPr>
          <p:spPr>
            <a:xfrm>
              <a:off x="3946739" y="500725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2939" name="pl2939"/>
            <p:cNvSpPr/>
            <p:nvPr/>
          </p:nvSpPr>
          <p:spPr>
            <a:xfrm>
              <a:off x="3946739" y="5055380"/>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2940" name="pl2940"/>
            <p:cNvSpPr/>
            <p:nvPr/>
          </p:nvSpPr>
          <p:spPr>
            <a:xfrm>
              <a:off x="394673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2941" name="pl2941"/>
            <p:cNvSpPr/>
            <p:nvPr/>
          </p:nvSpPr>
          <p:spPr>
            <a:xfrm>
              <a:off x="394673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40651" cap="flat">
              <a:solidFill>
                <a:srgbClr val="000000">
                  <a:alpha val="100000"/>
                </a:srgbClr>
              </a:solidFill>
              <a:prstDash val="solid"/>
              <a:round/>
            </a:ln>
          </p:spPr>
          <p:txBody>
            <a:bodyPr/>
            <a:lstStyle/>
            <a:p/>
          </p:txBody>
        </p:sp>
        <p:sp>
          <p:nvSpPr>
            <p:cNvPr id="2942" name="pl2942"/>
            <p:cNvSpPr/>
            <p:nvPr/>
          </p:nvSpPr>
          <p:spPr>
            <a:xfrm>
              <a:off x="394673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FA62DB">
                  <a:alpha val="100000"/>
                </a:srgbClr>
              </a:solidFill>
              <a:prstDash val="solid"/>
              <a:round/>
            </a:ln>
          </p:spPr>
          <p:txBody>
            <a:bodyPr/>
            <a:lstStyle/>
            <a:p/>
          </p:txBody>
        </p:sp>
        <p:sp>
          <p:nvSpPr>
            <p:cNvPr id="2943" name="pl2943"/>
            <p:cNvSpPr/>
            <p:nvPr/>
          </p:nvSpPr>
          <p:spPr>
            <a:xfrm>
              <a:off x="3902250" y="5087461"/>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944" name="tx2944"/>
            <p:cNvSpPr/>
            <p:nvPr/>
          </p:nvSpPr>
          <p:spPr>
            <a:xfrm>
              <a:off x="3916594" y="490679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945" name="tx2945"/>
            <p:cNvSpPr/>
            <p:nvPr/>
          </p:nvSpPr>
          <p:spPr>
            <a:xfrm>
              <a:off x="4064406" y="486804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2946" name="tx2946"/>
            <p:cNvSpPr/>
            <p:nvPr/>
          </p:nvSpPr>
          <p:spPr>
            <a:xfrm>
              <a:off x="4242362" y="485602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2947" name="tx2947"/>
            <p:cNvSpPr/>
            <p:nvPr/>
          </p:nvSpPr>
          <p:spPr>
            <a:xfrm>
              <a:off x="4420319" y="484800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2948" name="tx2948"/>
            <p:cNvSpPr/>
            <p:nvPr/>
          </p:nvSpPr>
          <p:spPr>
            <a:xfrm>
              <a:off x="4598275" y="489477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949" name="tx2949"/>
            <p:cNvSpPr/>
            <p:nvPr/>
          </p:nvSpPr>
          <p:spPr>
            <a:xfrm>
              <a:off x="4776232" y="488805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950" name="rc2950"/>
            <p:cNvSpPr/>
            <p:nvPr/>
          </p:nvSpPr>
          <p:spPr>
            <a:xfrm>
              <a:off x="3902250" y="5439416"/>
              <a:ext cx="978760" cy="367596"/>
            </a:xfrm>
            <a:prstGeom prst="rect">
              <a:avLst/>
            </a:prstGeom>
            <a:solidFill>
              <a:srgbClr val="EBEBEB">
                <a:alpha val="100000"/>
              </a:srgbClr>
            </a:solidFill>
          </p:spPr>
          <p:txBody>
            <a:bodyPr/>
            <a:lstStyle/>
            <a:p/>
          </p:txBody>
        </p:sp>
        <p:sp>
          <p:nvSpPr>
            <p:cNvPr id="2951" name="pl2951"/>
            <p:cNvSpPr/>
            <p:nvPr/>
          </p:nvSpPr>
          <p:spPr>
            <a:xfrm>
              <a:off x="3902250" y="57729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52" name="pl2952"/>
            <p:cNvSpPr/>
            <p:nvPr/>
          </p:nvSpPr>
          <p:spPr>
            <a:xfrm>
              <a:off x="3902250" y="57060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53" name="pl2953"/>
            <p:cNvSpPr/>
            <p:nvPr/>
          </p:nvSpPr>
          <p:spPr>
            <a:xfrm>
              <a:off x="3902250" y="563925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54" name="pl2954"/>
            <p:cNvSpPr/>
            <p:nvPr/>
          </p:nvSpPr>
          <p:spPr>
            <a:xfrm>
              <a:off x="3902250" y="557242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55" name="pl2955"/>
            <p:cNvSpPr/>
            <p:nvPr/>
          </p:nvSpPr>
          <p:spPr>
            <a:xfrm>
              <a:off x="3902250" y="55055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56" name="pl2956"/>
            <p:cNvSpPr/>
            <p:nvPr/>
          </p:nvSpPr>
          <p:spPr>
            <a:xfrm>
              <a:off x="403571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57" name="pl2957"/>
            <p:cNvSpPr/>
            <p:nvPr/>
          </p:nvSpPr>
          <p:spPr>
            <a:xfrm>
              <a:off x="4213674"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58" name="pl2958"/>
            <p:cNvSpPr/>
            <p:nvPr/>
          </p:nvSpPr>
          <p:spPr>
            <a:xfrm>
              <a:off x="439163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59" name="pl2959"/>
            <p:cNvSpPr/>
            <p:nvPr/>
          </p:nvSpPr>
          <p:spPr>
            <a:xfrm>
              <a:off x="45695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60" name="pl2960"/>
            <p:cNvSpPr/>
            <p:nvPr/>
          </p:nvSpPr>
          <p:spPr>
            <a:xfrm>
              <a:off x="4747543"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61" name="pl2961"/>
            <p:cNvSpPr/>
            <p:nvPr/>
          </p:nvSpPr>
          <p:spPr>
            <a:xfrm>
              <a:off x="3902250" y="58063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62" name="pl2962"/>
            <p:cNvSpPr/>
            <p:nvPr/>
          </p:nvSpPr>
          <p:spPr>
            <a:xfrm>
              <a:off x="3902250" y="57395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63" name="pl2963"/>
            <p:cNvSpPr/>
            <p:nvPr/>
          </p:nvSpPr>
          <p:spPr>
            <a:xfrm>
              <a:off x="3902250" y="567267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64" name="pl2964"/>
            <p:cNvSpPr/>
            <p:nvPr/>
          </p:nvSpPr>
          <p:spPr>
            <a:xfrm>
              <a:off x="3902250" y="56058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65" name="pl2965"/>
            <p:cNvSpPr/>
            <p:nvPr/>
          </p:nvSpPr>
          <p:spPr>
            <a:xfrm>
              <a:off x="3902250" y="553900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66" name="pl2966"/>
            <p:cNvSpPr/>
            <p:nvPr/>
          </p:nvSpPr>
          <p:spPr>
            <a:xfrm>
              <a:off x="3902250" y="54721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67" name="pl2967"/>
            <p:cNvSpPr/>
            <p:nvPr/>
          </p:nvSpPr>
          <p:spPr>
            <a:xfrm>
              <a:off x="3946739"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68" name="pl2968"/>
            <p:cNvSpPr/>
            <p:nvPr/>
          </p:nvSpPr>
          <p:spPr>
            <a:xfrm>
              <a:off x="412469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69" name="pl2969"/>
            <p:cNvSpPr/>
            <p:nvPr/>
          </p:nvSpPr>
          <p:spPr>
            <a:xfrm>
              <a:off x="43026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70" name="pl2970"/>
            <p:cNvSpPr/>
            <p:nvPr/>
          </p:nvSpPr>
          <p:spPr>
            <a:xfrm>
              <a:off x="4480608"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71" name="pl2971"/>
            <p:cNvSpPr/>
            <p:nvPr/>
          </p:nvSpPr>
          <p:spPr>
            <a:xfrm>
              <a:off x="465856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72" name="pl2972"/>
            <p:cNvSpPr/>
            <p:nvPr/>
          </p:nvSpPr>
          <p:spPr>
            <a:xfrm>
              <a:off x="483652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73" name="pl2973"/>
            <p:cNvSpPr/>
            <p:nvPr/>
          </p:nvSpPr>
          <p:spPr>
            <a:xfrm>
              <a:off x="3946739" y="572881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2974" name="pl2974"/>
            <p:cNvSpPr/>
            <p:nvPr/>
          </p:nvSpPr>
          <p:spPr>
            <a:xfrm>
              <a:off x="3946739" y="5707428"/>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40651" cap="flat">
              <a:solidFill>
                <a:srgbClr val="BEBEBE">
                  <a:alpha val="69803"/>
                </a:srgbClr>
              </a:solidFill>
              <a:prstDash val="solid"/>
              <a:round/>
            </a:ln>
          </p:spPr>
          <p:txBody>
            <a:bodyPr/>
            <a:lstStyle/>
            <a:p/>
          </p:txBody>
        </p:sp>
        <p:sp>
          <p:nvSpPr>
            <p:cNvPr id="2975" name="pl2975"/>
            <p:cNvSpPr/>
            <p:nvPr/>
          </p:nvSpPr>
          <p:spPr>
            <a:xfrm>
              <a:off x="3946739" y="5699408"/>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2976" name="pl2976"/>
            <p:cNvSpPr/>
            <p:nvPr/>
          </p:nvSpPr>
          <p:spPr>
            <a:xfrm>
              <a:off x="3946739" y="5694061"/>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2977" name="pl2977"/>
            <p:cNvSpPr/>
            <p:nvPr/>
          </p:nvSpPr>
          <p:spPr>
            <a:xfrm>
              <a:off x="3946739" y="572346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2978" name="pl2978"/>
            <p:cNvSpPr/>
            <p:nvPr/>
          </p:nvSpPr>
          <p:spPr>
            <a:xfrm>
              <a:off x="3946739" y="5736836"/>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979" name="pl2979"/>
            <p:cNvSpPr/>
            <p:nvPr/>
          </p:nvSpPr>
          <p:spPr>
            <a:xfrm>
              <a:off x="3946739" y="571010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2980" name="pl2980"/>
            <p:cNvSpPr/>
            <p:nvPr/>
          </p:nvSpPr>
          <p:spPr>
            <a:xfrm>
              <a:off x="3946739" y="5645939"/>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2981" name="pl2981"/>
            <p:cNvSpPr/>
            <p:nvPr/>
          </p:nvSpPr>
          <p:spPr>
            <a:xfrm>
              <a:off x="3946739" y="571010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2982" name="pl2982"/>
            <p:cNvSpPr/>
            <p:nvPr/>
          </p:nvSpPr>
          <p:spPr>
            <a:xfrm>
              <a:off x="3946739" y="5712775"/>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2983" name="pl2983"/>
            <p:cNvSpPr/>
            <p:nvPr/>
          </p:nvSpPr>
          <p:spPr>
            <a:xfrm>
              <a:off x="3946739" y="573950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2984" name="pl2984"/>
            <p:cNvSpPr/>
            <p:nvPr/>
          </p:nvSpPr>
          <p:spPr>
            <a:xfrm>
              <a:off x="3946739" y="5736836"/>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985" name="pl2985"/>
            <p:cNvSpPr/>
            <p:nvPr/>
          </p:nvSpPr>
          <p:spPr>
            <a:xfrm>
              <a:off x="3946739" y="572881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2986" name="pl2986"/>
            <p:cNvSpPr/>
            <p:nvPr/>
          </p:nvSpPr>
          <p:spPr>
            <a:xfrm>
              <a:off x="3946739" y="5651286"/>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2987" name="pl2987"/>
            <p:cNvSpPr/>
            <p:nvPr/>
          </p:nvSpPr>
          <p:spPr>
            <a:xfrm>
              <a:off x="3946739" y="5718122"/>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2988" name="pl2988"/>
            <p:cNvSpPr/>
            <p:nvPr/>
          </p:nvSpPr>
          <p:spPr>
            <a:xfrm>
              <a:off x="3946739" y="5699408"/>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2989" name="pl2989"/>
            <p:cNvSpPr/>
            <p:nvPr/>
          </p:nvSpPr>
          <p:spPr>
            <a:xfrm>
              <a:off x="3946739" y="571010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2990" name="pl2990"/>
            <p:cNvSpPr/>
            <p:nvPr/>
          </p:nvSpPr>
          <p:spPr>
            <a:xfrm>
              <a:off x="3946739" y="5694061"/>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2991" name="pl2991"/>
            <p:cNvSpPr/>
            <p:nvPr/>
          </p:nvSpPr>
          <p:spPr>
            <a:xfrm>
              <a:off x="3946739" y="573416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2992" name="pl2992"/>
            <p:cNvSpPr/>
            <p:nvPr/>
          </p:nvSpPr>
          <p:spPr>
            <a:xfrm>
              <a:off x="3946739" y="5694061"/>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2993" name="pl2993"/>
            <p:cNvSpPr/>
            <p:nvPr/>
          </p:nvSpPr>
          <p:spPr>
            <a:xfrm>
              <a:off x="3946739" y="564326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2994" name="pl2994"/>
            <p:cNvSpPr/>
            <p:nvPr/>
          </p:nvSpPr>
          <p:spPr>
            <a:xfrm>
              <a:off x="3946739" y="569673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2995" name="pl2995"/>
            <p:cNvSpPr/>
            <p:nvPr/>
          </p:nvSpPr>
          <p:spPr>
            <a:xfrm>
              <a:off x="3946739" y="5731489"/>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2996" name="pl2996"/>
            <p:cNvSpPr/>
            <p:nvPr/>
          </p:nvSpPr>
          <p:spPr>
            <a:xfrm>
              <a:off x="3946739" y="5675347"/>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2997" name="pl2997"/>
            <p:cNvSpPr/>
            <p:nvPr/>
          </p:nvSpPr>
          <p:spPr>
            <a:xfrm>
              <a:off x="3946739" y="5694061"/>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2998" name="pl2998"/>
            <p:cNvSpPr/>
            <p:nvPr/>
          </p:nvSpPr>
          <p:spPr>
            <a:xfrm>
              <a:off x="3946739" y="5712775"/>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2999" name="pl2999"/>
            <p:cNvSpPr/>
            <p:nvPr/>
          </p:nvSpPr>
          <p:spPr>
            <a:xfrm>
              <a:off x="3946739" y="573950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000" name="pl3000"/>
            <p:cNvSpPr/>
            <p:nvPr/>
          </p:nvSpPr>
          <p:spPr>
            <a:xfrm>
              <a:off x="3946739" y="571010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001" name="pl3001"/>
            <p:cNvSpPr/>
            <p:nvPr/>
          </p:nvSpPr>
          <p:spPr>
            <a:xfrm>
              <a:off x="3946739" y="5712775"/>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002" name="pl3002"/>
            <p:cNvSpPr/>
            <p:nvPr/>
          </p:nvSpPr>
          <p:spPr>
            <a:xfrm>
              <a:off x="3946739" y="5720795"/>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003" name="pl3003"/>
            <p:cNvSpPr/>
            <p:nvPr/>
          </p:nvSpPr>
          <p:spPr>
            <a:xfrm>
              <a:off x="3946739" y="5736836"/>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004" name="pl3004"/>
            <p:cNvSpPr/>
            <p:nvPr/>
          </p:nvSpPr>
          <p:spPr>
            <a:xfrm>
              <a:off x="3946739" y="5675347"/>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005" name="pl3005"/>
            <p:cNvSpPr/>
            <p:nvPr/>
          </p:nvSpPr>
          <p:spPr>
            <a:xfrm>
              <a:off x="3946739" y="573683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06" name="pl3006"/>
            <p:cNvSpPr/>
            <p:nvPr/>
          </p:nvSpPr>
          <p:spPr>
            <a:xfrm>
              <a:off x="3946739" y="572881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007" name="pl3007"/>
            <p:cNvSpPr/>
            <p:nvPr/>
          </p:nvSpPr>
          <p:spPr>
            <a:xfrm>
              <a:off x="3946739" y="5736836"/>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008" name="pl3008"/>
            <p:cNvSpPr/>
            <p:nvPr/>
          </p:nvSpPr>
          <p:spPr>
            <a:xfrm>
              <a:off x="3946739" y="569673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009" name="pl3009"/>
            <p:cNvSpPr/>
            <p:nvPr/>
          </p:nvSpPr>
          <p:spPr>
            <a:xfrm>
              <a:off x="3946739" y="572346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010" name="pl3010"/>
            <p:cNvSpPr/>
            <p:nvPr/>
          </p:nvSpPr>
          <p:spPr>
            <a:xfrm>
              <a:off x="3946739" y="5699408"/>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011" name="pl3011"/>
            <p:cNvSpPr/>
            <p:nvPr/>
          </p:nvSpPr>
          <p:spPr>
            <a:xfrm>
              <a:off x="3946739" y="5651286"/>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012" name="pl3012"/>
            <p:cNvSpPr/>
            <p:nvPr/>
          </p:nvSpPr>
          <p:spPr>
            <a:xfrm>
              <a:off x="3946739" y="552296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013" name="pl3013"/>
            <p:cNvSpPr/>
            <p:nvPr/>
          </p:nvSpPr>
          <p:spPr>
            <a:xfrm>
              <a:off x="394673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14" name="pl3014"/>
            <p:cNvSpPr/>
            <p:nvPr/>
          </p:nvSpPr>
          <p:spPr>
            <a:xfrm>
              <a:off x="3946739" y="570475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015" name="pl3015"/>
            <p:cNvSpPr/>
            <p:nvPr/>
          </p:nvSpPr>
          <p:spPr>
            <a:xfrm>
              <a:off x="394673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16" name="pl3016"/>
            <p:cNvSpPr/>
            <p:nvPr/>
          </p:nvSpPr>
          <p:spPr>
            <a:xfrm>
              <a:off x="3946739" y="565395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017" name="pl3017"/>
            <p:cNvSpPr/>
            <p:nvPr/>
          </p:nvSpPr>
          <p:spPr>
            <a:xfrm>
              <a:off x="3946739" y="564861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018" name="pl3018"/>
            <p:cNvSpPr/>
            <p:nvPr/>
          </p:nvSpPr>
          <p:spPr>
            <a:xfrm>
              <a:off x="3946739" y="568604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019" name="pl3019"/>
            <p:cNvSpPr/>
            <p:nvPr/>
          </p:nvSpPr>
          <p:spPr>
            <a:xfrm>
              <a:off x="3946739" y="570475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020" name="pl3020"/>
            <p:cNvSpPr/>
            <p:nvPr/>
          </p:nvSpPr>
          <p:spPr>
            <a:xfrm>
              <a:off x="3946739" y="570475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021" name="pl3021"/>
            <p:cNvSpPr/>
            <p:nvPr/>
          </p:nvSpPr>
          <p:spPr>
            <a:xfrm>
              <a:off x="3946739" y="5718122"/>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022" name="pl3022"/>
            <p:cNvSpPr/>
            <p:nvPr/>
          </p:nvSpPr>
          <p:spPr>
            <a:xfrm>
              <a:off x="3946739" y="5632572"/>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023" name="pl3023"/>
            <p:cNvSpPr/>
            <p:nvPr/>
          </p:nvSpPr>
          <p:spPr>
            <a:xfrm>
              <a:off x="3946739" y="568069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024" name="pl3024"/>
            <p:cNvSpPr/>
            <p:nvPr/>
          </p:nvSpPr>
          <p:spPr>
            <a:xfrm>
              <a:off x="3946739" y="5726142"/>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025" name="pl3025"/>
            <p:cNvSpPr/>
            <p:nvPr/>
          </p:nvSpPr>
          <p:spPr>
            <a:xfrm>
              <a:off x="3946739" y="573416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026" name="pl3026"/>
            <p:cNvSpPr/>
            <p:nvPr/>
          </p:nvSpPr>
          <p:spPr>
            <a:xfrm>
              <a:off x="3946739" y="5664653"/>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027" name="pl3027"/>
            <p:cNvSpPr/>
            <p:nvPr/>
          </p:nvSpPr>
          <p:spPr>
            <a:xfrm>
              <a:off x="3946739" y="573148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28" name="pl3028"/>
            <p:cNvSpPr/>
            <p:nvPr/>
          </p:nvSpPr>
          <p:spPr>
            <a:xfrm>
              <a:off x="3946739" y="573950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29" name="pl3029"/>
            <p:cNvSpPr/>
            <p:nvPr/>
          </p:nvSpPr>
          <p:spPr>
            <a:xfrm>
              <a:off x="3946739" y="572881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030" name="pl3030"/>
            <p:cNvSpPr/>
            <p:nvPr/>
          </p:nvSpPr>
          <p:spPr>
            <a:xfrm>
              <a:off x="3946739" y="572881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031" name="pl3031"/>
            <p:cNvSpPr/>
            <p:nvPr/>
          </p:nvSpPr>
          <p:spPr>
            <a:xfrm>
              <a:off x="3946739" y="573416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032" name="pl3032"/>
            <p:cNvSpPr/>
            <p:nvPr/>
          </p:nvSpPr>
          <p:spPr>
            <a:xfrm>
              <a:off x="3946739" y="571010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033" name="pl3033"/>
            <p:cNvSpPr/>
            <p:nvPr/>
          </p:nvSpPr>
          <p:spPr>
            <a:xfrm>
              <a:off x="3946739" y="565930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034" name="pl3034"/>
            <p:cNvSpPr/>
            <p:nvPr/>
          </p:nvSpPr>
          <p:spPr>
            <a:xfrm>
              <a:off x="3946739" y="5707428"/>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035" name="pl3035"/>
            <p:cNvSpPr/>
            <p:nvPr/>
          </p:nvSpPr>
          <p:spPr>
            <a:xfrm>
              <a:off x="3946739" y="572881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036" name="pl3036"/>
            <p:cNvSpPr/>
            <p:nvPr/>
          </p:nvSpPr>
          <p:spPr>
            <a:xfrm>
              <a:off x="3946739" y="5707428"/>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40651" cap="flat">
              <a:solidFill>
                <a:srgbClr val="000000">
                  <a:alpha val="100000"/>
                </a:srgbClr>
              </a:solidFill>
              <a:prstDash val="solid"/>
              <a:round/>
            </a:ln>
          </p:spPr>
          <p:txBody>
            <a:bodyPr/>
            <a:lstStyle/>
            <a:p/>
          </p:txBody>
        </p:sp>
        <p:sp>
          <p:nvSpPr>
            <p:cNvPr id="3037" name="pl3037"/>
            <p:cNvSpPr/>
            <p:nvPr/>
          </p:nvSpPr>
          <p:spPr>
            <a:xfrm>
              <a:off x="3946739" y="5707428"/>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FB727C">
                  <a:alpha val="100000"/>
                </a:srgbClr>
              </a:solidFill>
              <a:prstDash val="solid"/>
              <a:round/>
            </a:ln>
          </p:spPr>
          <p:txBody>
            <a:bodyPr/>
            <a:lstStyle/>
            <a:p/>
          </p:txBody>
        </p:sp>
        <p:sp>
          <p:nvSpPr>
            <p:cNvPr id="3038" name="pl3038"/>
            <p:cNvSpPr/>
            <p:nvPr/>
          </p:nvSpPr>
          <p:spPr>
            <a:xfrm>
              <a:off x="3902250" y="573950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039" name="tx3039"/>
            <p:cNvSpPr/>
            <p:nvPr/>
          </p:nvSpPr>
          <p:spPr>
            <a:xfrm>
              <a:off x="3886449" y="554415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040" name="tx3040"/>
            <p:cNvSpPr/>
            <p:nvPr/>
          </p:nvSpPr>
          <p:spPr>
            <a:xfrm>
              <a:off x="4076501" y="5598972"/>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041" name="tx3041"/>
            <p:cNvSpPr/>
            <p:nvPr/>
          </p:nvSpPr>
          <p:spPr>
            <a:xfrm>
              <a:off x="4254457" y="5587246"/>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42" name="tx3042"/>
            <p:cNvSpPr/>
            <p:nvPr/>
          </p:nvSpPr>
          <p:spPr>
            <a:xfrm>
              <a:off x="4450464" y="555884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043" name="tx3043"/>
            <p:cNvSpPr/>
            <p:nvPr/>
          </p:nvSpPr>
          <p:spPr>
            <a:xfrm>
              <a:off x="4628420" y="555884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044" name="tx3044"/>
            <p:cNvSpPr/>
            <p:nvPr/>
          </p:nvSpPr>
          <p:spPr>
            <a:xfrm>
              <a:off x="4788327" y="5589655"/>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45" name="rc3045"/>
            <p:cNvSpPr/>
            <p:nvPr/>
          </p:nvSpPr>
          <p:spPr>
            <a:xfrm>
              <a:off x="4950600" y="875080"/>
              <a:ext cx="978760" cy="367596"/>
            </a:xfrm>
            <a:prstGeom prst="rect">
              <a:avLst/>
            </a:prstGeom>
            <a:solidFill>
              <a:srgbClr val="EBEBEB">
                <a:alpha val="100000"/>
              </a:srgbClr>
            </a:solidFill>
          </p:spPr>
          <p:txBody>
            <a:bodyPr/>
            <a:lstStyle/>
            <a:p/>
          </p:txBody>
        </p:sp>
        <p:sp>
          <p:nvSpPr>
            <p:cNvPr id="3046" name="pl3046"/>
            <p:cNvSpPr/>
            <p:nvPr/>
          </p:nvSpPr>
          <p:spPr>
            <a:xfrm>
              <a:off x="4950600" y="120859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47" name="pl3047"/>
            <p:cNvSpPr/>
            <p:nvPr/>
          </p:nvSpPr>
          <p:spPr>
            <a:xfrm>
              <a:off x="4950600" y="11417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48" name="pl3048"/>
            <p:cNvSpPr/>
            <p:nvPr/>
          </p:nvSpPr>
          <p:spPr>
            <a:xfrm>
              <a:off x="4950600" y="10749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49" name="pl3049"/>
            <p:cNvSpPr/>
            <p:nvPr/>
          </p:nvSpPr>
          <p:spPr>
            <a:xfrm>
              <a:off x="4950600" y="10080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50" name="pl3050"/>
            <p:cNvSpPr/>
            <p:nvPr/>
          </p:nvSpPr>
          <p:spPr>
            <a:xfrm>
              <a:off x="4950600" y="9412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51" name="pl3051"/>
            <p:cNvSpPr/>
            <p:nvPr/>
          </p:nvSpPr>
          <p:spPr>
            <a:xfrm>
              <a:off x="508406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52" name="pl3052"/>
            <p:cNvSpPr/>
            <p:nvPr/>
          </p:nvSpPr>
          <p:spPr>
            <a:xfrm>
              <a:off x="526202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53" name="pl3053"/>
            <p:cNvSpPr/>
            <p:nvPr/>
          </p:nvSpPr>
          <p:spPr>
            <a:xfrm>
              <a:off x="543998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54" name="pl3054"/>
            <p:cNvSpPr/>
            <p:nvPr/>
          </p:nvSpPr>
          <p:spPr>
            <a:xfrm>
              <a:off x="56179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55" name="pl3055"/>
            <p:cNvSpPr/>
            <p:nvPr/>
          </p:nvSpPr>
          <p:spPr>
            <a:xfrm>
              <a:off x="5795893"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56" name="pl3056"/>
            <p:cNvSpPr/>
            <p:nvPr/>
          </p:nvSpPr>
          <p:spPr>
            <a:xfrm>
              <a:off x="4950600" y="124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57" name="pl3057"/>
            <p:cNvSpPr/>
            <p:nvPr/>
          </p:nvSpPr>
          <p:spPr>
            <a:xfrm>
              <a:off x="4950600" y="11751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58" name="pl3058"/>
            <p:cNvSpPr/>
            <p:nvPr/>
          </p:nvSpPr>
          <p:spPr>
            <a:xfrm>
              <a:off x="4950600" y="11083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59" name="pl3059"/>
            <p:cNvSpPr/>
            <p:nvPr/>
          </p:nvSpPr>
          <p:spPr>
            <a:xfrm>
              <a:off x="4950600" y="104150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60" name="pl3060"/>
            <p:cNvSpPr/>
            <p:nvPr/>
          </p:nvSpPr>
          <p:spPr>
            <a:xfrm>
              <a:off x="4950600" y="9746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61" name="pl3061"/>
            <p:cNvSpPr/>
            <p:nvPr/>
          </p:nvSpPr>
          <p:spPr>
            <a:xfrm>
              <a:off x="4950600" y="9078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62" name="pl3062"/>
            <p:cNvSpPr/>
            <p:nvPr/>
          </p:nvSpPr>
          <p:spPr>
            <a:xfrm>
              <a:off x="499508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63" name="pl3063"/>
            <p:cNvSpPr/>
            <p:nvPr/>
          </p:nvSpPr>
          <p:spPr>
            <a:xfrm>
              <a:off x="517304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64" name="pl3064"/>
            <p:cNvSpPr/>
            <p:nvPr/>
          </p:nvSpPr>
          <p:spPr>
            <a:xfrm>
              <a:off x="53510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65" name="pl3065"/>
            <p:cNvSpPr/>
            <p:nvPr/>
          </p:nvSpPr>
          <p:spPr>
            <a:xfrm>
              <a:off x="552895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66" name="pl3066"/>
            <p:cNvSpPr/>
            <p:nvPr/>
          </p:nvSpPr>
          <p:spPr>
            <a:xfrm>
              <a:off x="570691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67" name="pl3067"/>
            <p:cNvSpPr/>
            <p:nvPr/>
          </p:nvSpPr>
          <p:spPr>
            <a:xfrm>
              <a:off x="588487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68" name="pl3068"/>
            <p:cNvSpPr/>
            <p:nvPr/>
          </p:nvSpPr>
          <p:spPr>
            <a:xfrm>
              <a:off x="499508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069" name="pl3069"/>
            <p:cNvSpPr/>
            <p:nvPr/>
          </p:nvSpPr>
          <p:spPr>
            <a:xfrm>
              <a:off x="499508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40651" cap="flat">
              <a:solidFill>
                <a:srgbClr val="BEBEBE">
                  <a:alpha val="69803"/>
                </a:srgbClr>
              </a:solidFill>
              <a:prstDash val="solid"/>
              <a:round/>
            </a:ln>
          </p:spPr>
          <p:txBody>
            <a:bodyPr/>
            <a:lstStyle/>
            <a:p/>
          </p:txBody>
        </p:sp>
        <p:sp>
          <p:nvSpPr>
            <p:cNvPr id="3070" name="pl3070"/>
            <p:cNvSpPr/>
            <p:nvPr/>
          </p:nvSpPr>
          <p:spPr>
            <a:xfrm>
              <a:off x="499508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071" name="pl3071"/>
            <p:cNvSpPr/>
            <p:nvPr/>
          </p:nvSpPr>
          <p:spPr>
            <a:xfrm>
              <a:off x="499508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072" name="pl3072"/>
            <p:cNvSpPr/>
            <p:nvPr/>
          </p:nvSpPr>
          <p:spPr>
            <a:xfrm>
              <a:off x="499508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073" name="pl3073"/>
            <p:cNvSpPr/>
            <p:nvPr/>
          </p:nvSpPr>
          <p:spPr>
            <a:xfrm>
              <a:off x="499508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074" name="pl3074"/>
            <p:cNvSpPr/>
            <p:nvPr/>
          </p:nvSpPr>
          <p:spPr>
            <a:xfrm>
              <a:off x="499508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075" name="pl3075"/>
            <p:cNvSpPr/>
            <p:nvPr/>
          </p:nvSpPr>
          <p:spPr>
            <a:xfrm>
              <a:off x="499508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076" name="pl3076"/>
            <p:cNvSpPr/>
            <p:nvPr/>
          </p:nvSpPr>
          <p:spPr>
            <a:xfrm>
              <a:off x="499508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077" name="pl3077"/>
            <p:cNvSpPr/>
            <p:nvPr/>
          </p:nvSpPr>
          <p:spPr>
            <a:xfrm>
              <a:off x="499508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078" name="pl3078"/>
            <p:cNvSpPr/>
            <p:nvPr/>
          </p:nvSpPr>
          <p:spPr>
            <a:xfrm>
              <a:off x="4995089" y="1175172"/>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079" name="pl3079"/>
            <p:cNvSpPr/>
            <p:nvPr/>
          </p:nvSpPr>
          <p:spPr>
            <a:xfrm>
              <a:off x="499508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080" name="pl3080"/>
            <p:cNvSpPr/>
            <p:nvPr/>
          </p:nvSpPr>
          <p:spPr>
            <a:xfrm>
              <a:off x="4995089" y="116447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081" name="pl3081"/>
            <p:cNvSpPr/>
            <p:nvPr/>
          </p:nvSpPr>
          <p:spPr>
            <a:xfrm>
              <a:off x="4995089" y="1086949"/>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082" name="pl3082"/>
            <p:cNvSpPr/>
            <p:nvPr/>
          </p:nvSpPr>
          <p:spPr>
            <a:xfrm>
              <a:off x="4995089" y="115378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083" name="pl3083"/>
            <p:cNvSpPr/>
            <p:nvPr/>
          </p:nvSpPr>
          <p:spPr>
            <a:xfrm>
              <a:off x="4995089" y="113507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084" name="pl3084"/>
            <p:cNvSpPr/>
            <p:nvPr/>
          </p:nvSpPr>
          <p:spPr>
            <a:xfrm>
              <a:off x="4995089" y="114576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085" name="pl3085"/>
            <p:cNvSpPr/>
            <p:nvPr/>
          </p:nvSpPr>
          <p:spPr>
            <a:xfrm>
              <a:off x="4995089" y="112972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086" name="pl3086"/>
            <p:cNvSpPr/>
            <p:nvPr/>
          </p:nvSpPr>
          <p:spPr>
            <a:xfrm>
              <a:off x="4995089" y="1169825"/>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087" name="pl3087"/>
            <p:cNvSpPr/>
            <p:nvPr/>
          </p:nvSpPr>
          <p:spPr>
            <a:xfrm>
              <a:off x="4995089" y="112972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088" name="pl3088"/>
            <p:cNvSpPr/>
            <p:nvPr/>
          </p:nvSpPr>
          <p:spPr>
            <a:xfrm>
              <a:off x="4995089" y="107892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089" name="pl3089"/>
            <p:cNvSpPr/>
            <p:nvPr/>
          </p:nvSpPr>
          <p:spPr>
            <a:xfrm>
              <a:off x="4995089" y="1132397"/>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090" name="pl3090"/>
            <p:cNvSpPr/>
            <p:nvPr/>
          </p:nvSpPr>
          <p:spPr>
            <a:xfrm>
              <a:off x="4995089" y="116715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091" name="pl3091"/>
            <p:cNvSpPr/>
            <p:nvPr/>
          </p:nvSpPr>
          <p:spPr>
            <a:xfrm>
              <a:off x="4995089" y="111101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092" name="pl3092"/>
            <p:cNvSpPr/>
            <p:nvPr/>
          </p:nvSpPr>
          <p:spPr>
            <a:xfrm>
              <a:off x="4995089" y="112972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093" name="pl3093"/>
            <p:cNvSpPr/>
            <p:nvPr/>
          </p:nvSpPr>
          <p:spPr>
            <a:xfrm>
              <a:off x="4995089" y="114843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094" name="pl3094"/>
            <p:cNvSpPr/>
            <p:nvPr/>
          </p:nvSpPr>
          <p:spPr>
            <a:xfrm>
              <a:off x="4995089" y="1175172"/>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095" name="pl3095"/>
            <p:cNvSpPr/>
            <p:nvPr/>
          </p:nvSpPr>
          <p:spPr>
            <a:xfrm>
              <a:off x="4995089" y="114576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096" name="pl3096"/>
            <p:cNvSpPr/>
            <p:nvPr/>
          </p:nvSpPr>
          <p:spPr>
            <a:xfrm>
              <a:off x="4995089" y="114843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097" name="pl3097"/>
            <p:cNvSpPr/>
            <p:nvPr/>
          </p:nvSpPr>
          <p:spPr>
            <a:xfrm>
              <a:off x="4995089" y="1156458"/>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098" name="pl3098"/>
            <p:cNvSpPr/>
            <p:nvPr/>
          </p:nvSpPr>
          <p:spPr>
            <a:xfrm>
              <a:off x="4995089" y="117249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099" name="pl3099"/>
            <p:cNvSpPr/>
            <p:nvPr/>
          </p:nvSpPr>
          <p:spPr>
            <a:xfrm>
              <a:off x="4995089" y="111101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100" name="pl3100"/>
            <p:cNvSpPr/>
            <p:nvPr/>
          </p:nvSpPr>
          <p:spPr>
            <a:xfrm>
              <a:off x="4995089" y="117249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01" name="pl3101"/>
            <p:cNvSpPr/>
            <p:nvPr/>
          </p:nvSpPr>
          <p:spPr>
            <a:xfrm>
              <a:off x="4995089" y="116447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102" name="pl3102"/>
            <p:cNvSpPr/>
            <p:nvPr/>
          </p:nvSpPr>
          <p:spPr>
            <a:xfrm>
              <a:off x="4995089" y="117249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103" name="pl3103"/>
            <p:cNvSpPr/>
            <p:nvPr/>
          </p:nvSpPr>
          <p:spPr>
            <a:xfrm>
              <a:off x="4995089" y="1132397"/>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104" name="pl3104"/>
            <p:cNvSpPr/>
            <p:nvPr/>
          </p:nvSpPr>
          <p:spPr>
            <a:xfrm>
              <a:off x="4995089" y="115913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105" name="pl3105"/>
            <p:cNvSpPr/>
            <p:nvPr/>
          </p:nvSpPr>
          <p:spPr>
            <a:xfrm>
              <a:off x="4995089" y="113507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106" name="pl3106"/>
            <p:cNvSpPr/>
            <p:nvPr/>
          </p:nvSpPr>
          <p:spPr>
            <a:xfrm>
              <a:off x="4995089" y="1086949"/>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107" name="pl3107"/>
            <p:cNvSpPr/>
            <p:nvPr/>
          </p:nvSpPr>
          <p:spPr>
            <a:xfrm>
              <a:off x="4995089" y="958624"/>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108" name="pl3108"/>
            <p:cNvSpPr/>
            <p:nvPr/>
          </p:nvSpPr>
          <p:spPr>
            <a:xfrm>
              <a:off x="49950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09" name="pl3109"/>
            <p:cNvSpPr/>
            <p:nvPr/>
          </p:nvSpPr>
          <p:spPr>
            <a:xfrm>
              <a:off x="4995089" y="114041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110" name="pl3110"/>
            <p:cNvSpPr/>
            <p:nvPr/>
          </p:nvSpPr>
          <p:spPr>
            <a:xfrm>
              <a:off x="49950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11" name="pl3111"/>
            <p:cNvSpPr/>
            <p:nvPr/>
          </p:nvSpPr>
          <p:spPr>
            <a:xfrm>
              <a:off x="4995089" y="108962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112" name="pl3112"/>
            <p:cNvSpPr/>
            <p:nvPr/>
          </p:nvSpPr>
          <p:spPr>
            <a:xfrm>
              <a:off x="4995089" y="108427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113" name="pl3113"/>
            <p:cNvSpPr/>
            <p:nvPr/>
          </p:nvSpPr>
          <p:spPr>
            <a:xfrm>
              <a:off x="4995089" y="112170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114" name="pl3114"/>
            <p:cNvSpPr/>
            <p:nvPr/>
          </p:nvSpPr>
          <p:spPr>
            <a:xfrm>
              <a:off x="4995089" y="114041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115" name="pl3115"/>
            <p:cNvSpPr/>
            <p:nvPr/>
          </p:nvSpPr>
          <p:spPr>
            <a:xfrm>
              <a:off x="4995089" y="114041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116" name="pl3116"/>
            <p:cNvSpPr/>
            <p:nvPr/>
          </p:nvSpPr>
          <p:spPr>
            <a:xfrm>
              <a:off x="4995089" y="115378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117" name="pl3117"/>
            <p:cNvSpPr/>
            <p:nvPr/>
          </p:nvSpPr>
          <p:spPr>
            <a:xfrm>
              <a:off x="4995089" y="1068235"/>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118" name="pl3118"/>
            <p:cNvSpPr/>
            <p:nvPr/>
          </p:nvSpPr>
          <p:spPr>
            <a:xfrm>
              <a:off x="4995089" y="111635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119" name="pl3119"/>
            <p:cNvSpPr/>
            <p:nvPr/>
          </p:nvSpPr>
          <p:spPr>
            <a:xfrm>
              <a:off x="4995089" y="1161805"/>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120" name="pl3120"/>
            <p:cNvSpPr/>
            <p:nvPr/>
          </p:nvSpPr>
          <p:spPr>
            <a:xfrm>
              <a:off x="4995089" y="1169825"/>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121" name="pl3121"/>
            <p:cNvSpPr/>
            <p:nvPr/>
          </p:nvSpPr>
          <p:spPr>
            <a:xfrm>
              <a:off x="4995089" y="1100316"/>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122" name="pl3122"/>
            <p:cNvSpPr/>
            <p:nvPr/>
          </p:nvSpPr>
          <p:spPr>
            <a:xfrm>
              <a:off x="4995089" y="11671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23" name="pl3123"/>
            <p:cNvSpPr/>
            <p:nvPr/>
          </p:nvSpPr>
          <p:spPr>
            <a:xfrm>
              <a:off x="49950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24" name="pl3124"/>
            <p:cNvSpPr/>
            <p:nvPr/>
          </p:nvSpPr>
          <p:spPr>
            <a:xfrm>
              <a:off x="4995089" y="116447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125" name="pl3125"/>
            <p:cNvSpPr/>
            <p:nvPr/>
          </p:nvSpPr>
          <p:spPr>
            <a:xfrm>
              <a:off x="4995089" y="116447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126" name="pl3126"/>
            <p:cNvSpPr/>
            <p:nvPr/>
          </p:nvSpPr>
          <p:spPr>
            <a:xfrm>
              <a:off x="4995089" y="1169825"/>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127" name="pl3127"/>
            <p:cNvSpPr/>
            <p:nvPr/>
          </p:nvSpPr>
          <p:spPr>
            <a:xfrm>
              <a:off x="4995089" y="114576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128" name="pl3128"/>
            <p:cNvSpPr/>
            <p:nvPr/>
          </p:nvSpPr>
          <p:spPr>
            <a:xfrm>
              <a:off x="4995089" y="1094969"/>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129" name="pl3129"/>
            <p:cNvSpPr/>
            <p:nvPr/>
          </p:nvSpPr>
          <p:spPr>
            <a:xfrm>
              <a:off x="4995089" y="1143091"/>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130" name="pl3130"/>
            <p:cNvSpPr/>
            <p:nvPr/>
          </p:nvSpPr>
          <p:spPr>
            <a:xfrm>
              <a:off x="499508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131" name="pl3131"/>
            <p:cNvSpPr/>
            <p:nvPr/>
          </p:nvSpPr>
          <p:spPr>
            <a:xfrm>
              <a:off x="499508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40651" cap="flat">
              <a:solidFill>
                <a:srgbClr val="000000">
                  <a:alpha val="100000"/>
                </a:srgbClr>
              </a:solidFill>
              <a:prstDash val="solid"/>
              <a:round/>
            </a:ln>
          </p:spPr>
          <p:txBody>
            <a:bodyPr/>
            <a:lstStyle/>
            <a:p/>
          </p:txBody>
        </p:sp>
        <p:sp>
          <p:nvSpPr>
            <p:cNvPr id="3132" name="pl3132"/>
            <p:cNvSpPr/>
            <p:nvPr/>
          </p:nvSpPr>
          <p:spPr>
            <a:xfrm>
              <a:off x="499508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E58700">
                  <a:alpha val="100000"/>
                </a:srgbClr>
              </a:solidFill>
              <a:prstDash val="solid"/>
              <a:round/>
            </a:ln>
          </p:spPr>
          <p:txBody>
            <a:bodyPr/>
            <a:lstStyle/>
            <a:p/>
          </p:txBody>
        </p:sp>
        <p:sp>
          <p:nvSpPr>
            <p:cNvPr id="3133" name="pl3133"/>
            <p:cNvSpPr/>
            <p:nvPr/>
          </p:nvSpPr>
          <p:spPr>
            <a:xfrm>
              <a:off x="4950600" y="117517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134" name="tx3134"/>
            <p:cNvSpPr/>
            <p:nvPr/>
          </p:nvSpPr>
          <p:spPr>
            <a:xfrm>
              <a:off x="4964944" y="101057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35" name="tx3135"/>
            <p:cNvSpPr/>
            <p:nvPr/>
          </p:nvSpPr>
          <p:spPr>
            <a:xfrm>
              <a:off x="5142900" y="100250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136" name="tx3136"/>
            <p:cNvSpPr/>
            <p:nvPr/>
          </p:nvSpPr>
          <p:spPr>
            <a:xfrm>
              <a:off x="5302807" y="1022909"/>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137" name="tx3137"/>
            <p:cNvSpPr/>
            <p:nvPr/>
          </p:nvSpPr>
          <p:spPr>
            <a:xfrm>
              <a:off x="5498814" y="99858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138" name="tx3138"/>
            <p:cNvSpPr/>
            <p:nvPr/>
          </p:nvSpPr>
          <p:spPr>
            <a:xfrm>
              <a:off x="5646625" y="98249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139" name="tx3139"/>
            <p:cNvSpPr/>
            <p:nvPr/>
          </p:nvSpPr>
          <p:spPr>
            <a:xfrm>
              <a:off x="5836677" y="1034635"/>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140" name="rc3140"/>
            <p:cNvSpPr/>
            <p:nvPr/>
          </p:nvSpPr>
          <p:spPr>
            <a:xfrm>
              <a:off x="4950600" y="1527128"/>
              <a:ext cx="978760" cy="367596"/>
            </a:xfrm>
            <a:prstGeom prst="rect">
              <a:avLst/>
            </a:prstGeom>
            <a:solidFill>
              <a:srgbClr val="EBEBEB">
                <a:alpha val="100000"/>
              </a:srgbClr>
            </a:solidFill>
          </p:spPr>
          <p:txBody>
            <a:bodyPr/>
            <a:lstStyle/>
            <a:p/>
          </p:txBody>
        </p:sp>
        <p:sp>
          <p:nvSpPr>
            <p:cNvPr id="3141" name="pl3141"/>
            <p:cNvSpPr/>
            <p:nvPr/>
          </p:nvSpPr>
          <p:spPr>
            <a:xfrm>
              <a:off x="4950600" y="186063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42" name="pl3142"/>
            <p:cNvSpPr/>
            <p:nvPr/>
          </p:nvSpPr>
          <p:spPr>
            <a:xfrm>
              <a:off x="4950600" y="17938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43" name="pl3143"/>
            <p:cNvSpPr/>
            <p:nvPr/>
          </p:nvSpPr>
          <p:spPr>
            <a:xfrm>
              <a:off x="4950600" y="172696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44" name="pl3144"/>
            <p:cNvSpPr/>
            <p:nvPr/>
          </p:nvSpPr>
          <p:spPr>
            <a:xfrm>
              <a:off x="4950600" y="16601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45" name="pl3145"/>
            <p:cNvSpPr/>
            <p:nvPr/>
          </p:nvSpPr>
          <p:spPr>
            <a:xfrm>
              <a:off x="4950600" y="15932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46" name="pl3146"/>
            <p:cNvSpPr/>
            <p:nvPr/>
          </p:nvSpPr>
          <p:spPr>
            <a:xfrm>
              <a:off x="508406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47" name="pl3147"/>
            <p:cNvSpPr/>
            <p:nvPr/>
          </p:nvSpPr>
          <p:spPr>
            <a:xfrm>
              <a:off x="526202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48" name="pl3148"/>
            <p:cNvSpPr/>
            <p:nvPr/>
          </p:nvSpPr>
          <p:spPr>
            <a:xfrm>
              <a:off x="543998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49" name="pl3149"/>
            <p:cNvSpPr/>
            <p:nvPr/>
          </p:nvSpPr>
          <p:spPr>
            <a:xfrm>
              <a:off x="56179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50" name="pl3150"/>
            <p:cNvSpPr/>
            <p:nvPr/>
          </p:nvSpPr>
          <p:spPr>
            <a:xfrm>
              <a:off x="5795893"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51" name="pl3151"/>
            <p:cNvSpPr/>
            <p:nvPr/>
          </p:nvSpPr>
          <p:spPr>
            <a:xfrm>
              <a:off x="4950600" y="189405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2" name="pl3152"/>
            <p:cNvSpPr/>
            <p:nvPr/>
          </p:nvSpPr>
          <p:spPr>
            <a:xfrm>
              <a:off x="4950600" y="18272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3" name="pl3153"/>
            <p:cNvSpPr/>
            <p:nvPr/>
          </p:nvSpPr>
          <p:spPr>
            <a:xfrm>
              <a:off x="4950600" y="176038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4" name="pl3154"/>
            <p:cNvSpPr/>
            <p:nvPr/>
          </p:nvSpPr>
          <p:spPr>
            <a:xfrm>
              <a:off x="4950600" y="16935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5" name="pl3155"/>
            <p:cNvSpPr/>
            <p:nvPr/>
          </p:nvSpPr>
          <p:spPr>
            <a:xfrm>
              <a:off x="4950600" y="16267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6" name="pl3156"/>
            <p:cNvSpPr/>
            <p:nvPr/>
          </p:nvSpPr>
          <p:spPr>
            <a:xfrm>
              <a:off x="4950600" y="15598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57" name="pl3157"/>
            <p:cNvSpPr/>
            <p:nvPr/>
          </p:nvSpPr>
          <p:spPr>
            <a:xfrm>
              <a:off x="499508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58" name="pl3158"/>
            <p:cNvSpPr/>
            <p:nvPr/>
          </p:nvSpPr>
          <p:spPr>
            <a:xfrm>
              <a:off x="517304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59" name="pl3159"/>
            <p:cNvSpPr/>
            <p:nvPr/>
          </p:nvSpPr>
          <p:spPr>
            <a:xfrm>
              <a:off x="53510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0" name="pl3160"/>
            <p:cNvSpPr/>
            <p:nvPr/>
          </p:nvSpPr>
          <p:spPr>
            <a:xfrm>
              <a:off x="552895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1" name="pl3161"/>
            <p:cNvSpPr/>
            <p:nvPr/>
          </p:nvSpPr>
          <p:spPr>
            <a:xfrm>
              <a:off x="570691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2" name="pl3162"/>
            <p:cNvSpPr/>
            <p:nvPr/>
          </p:nvSpPr>
          <p:spPr>
            <a:xfrm>
              <a:off x="588487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3" name="pl3163"/>
            <p:cNvSpPr/>
            <p:nvPr/>
          </p:nvSpPr>
          <p:spPr>
            <a:xfrm>
              <a:off x="499508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164" name="pl3164"/>
            <p:cNvSpPr/>
            <p:nvPr/>
          </p:nvSpPr>
          <p:spPr>
            <a:xfrm>
              <a:off x="499508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40651" cap="flat">
              <a:solidFill>
                <a:srgbClr val="BEBEBE">
                  <a:alpha val="69803"/>
                </a:srgbClr>
              </a:solidFill>
              <a:prstDash val="solid"/>
              <a:round/>
            </a:ln>
          </p:spPr>
          <p:txBody>
            <a:bodyPr/>
            <a:lstStyle/>
            <a:p/>
          </p:txBody>
        </p:sp>
        <p:sp>
          <p:nvSpPr>
            <p:cNvPr id="3165" name="pl3165"/>
            <p:cNvSpPr/>
            <p:nvPr/>
          </p:nvSpPr>
          <p:spPr>
            <a:xfrm>
              <a:off x="4995089" y="178711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166" name="pl3166"/>
            <p:cNvSpPr/>
            <p:nvPr/>
          </p:nvSpPr>
          <p:spPr>
            <a:xfrm>
              <a:off x="4995089" y="1781772"/>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167" name="pl3167"/>
            <p:cNvSpPr/>
            <p:nvPr/>
          </p:nvSpPr>
          <p:spPr>
            <a:xfrm>
              <a:off x="4995089" y="181118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168" name="pl3168"/>
            <p:cNvSpPr/>
            <p:nvPr/>
          </p:nvSpPr>
          <p:spPr>
            <a:xfrm>
              <a:off x="499508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169" name="pl3169"/>
            <p:cNvSpPr/>
            <p:nvPr/>
          </p:nvSpPr>
          <p:spPr>
            <a:xfrm>
              <a:off x="4995089" y="179781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170" name="pl3170"/>
            <p:cNvSpPr/>
            <p:nvPr/>
          </p:nvSpPr>
          <p:spPr>
            <a:xfrm>
              <a:off x="4995089" y="1733650"/>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171" name="pl3171"/>
            <p:cNvSpPr/>
            <p:nvPr/>
          </p:nvSpPr>
          <p:spPr>
            <a:xfrm>
              <a:off x="4995089" y="179781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172" name="pl3172"/>
            <p:cNvSpPr/>
            <p:nvPr/>
          </p:nvSpPr>
          <p:spPr>
            <a:xfrm>
              <a:off x="4995089" y="1800486"/>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173" name="pl3173"/>
            <p:cNvSpPr/>
            <p:nvPr/>
          </p:nvSpPr>
          <p:spPr>
            <a:xfrm>
              <a:off x="499508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174" name="pl3174"/>
            <p:cNvSpPr/>
            <p:nvPr/>
          </p:nvSpPr>
          <p:spPr>
            <a:xfrm>
              <a:off x="499508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175" name="pl3175"/>
            <p:cNvSpPr/>
            <p:nvPr/>
          </p:nvSpPr>
          <p:spPr>
            <a:xfrm>
              <a:off x="499508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176" name="pl3176"/>
            <p:cNvSpPr/>
            <p:nvPr/>
          </p:nvSpPr>
          <p:spPr>
            <a:xfrm>
              <a:off x="499508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177" name="pl3177"/>
            <p:cNvSpPr/>
            <p:nvPr/>
          </p:nvSpPr>
          <p:spPr>
            <a:xfrm>
              <a:off x="499508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178" name="pl3178"/>
            <p:cNvSpPr/>
            <p:nvPr/>
          </p:nvSpPr>
          <p:spPr>
            <a:xfrm>
              <a:off x="499508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179" name="pl3179"/>
            <p:cNvSpPr/>
            <p:nvPr/>
          </p:nvSpPr>
          <p:spPr>
            <a:xfrm>
              <a:off x="499508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180" name="pl3180"/>
            <p:cNvSpPr/>
            <p:nvPr/>
          </p:nvSpPr>
          <p:spPr>
            <a:xfrm>
              <a:off x="499508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181" name="pl3181"/>
            <p:cNvSpPr/>
            <p:nvPr/>
          </p:nvSpPr>
          <p:spPr>
            <a:xfrm>
              <a:off x="4995089" y="182187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182" name="pl3182"/>
            <p:cNvSpPr/>
            <p:nvPr/>
          </p:nvSpPr>
          <p:spPr>
            <a:xfrm>
              <a:off x="4995089" y="1781772"/>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183" name="pl3183"/>
            <p:cNvSpPr/>
            <p:nvPr/>
          </p:nvSpPr>
          <p:spPr>
            <a:xfrm>
              <a:off x="4995089" y="173097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184" name="pl3184"/>
            <p:cNvSpPr/>
            <p:nvPr/>
          </p:nvSpPr>
          <p:spPr>
            <a:xfrm>
              <a:off x="4995089" y="178444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185" name="pl3185"/>
            <p:cNvSpPr/>
            <p:nvPr/>
          </p:nvSpPr>
          <p:spPr>
            <a:xfrm>
              <a:off x="4995089" y="1819200"/>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186" name="pl3186"/>
            <p:cNvSpPr/>
            <p:nvPr/>
          </p:nvSpPr>
          <p:spPr>
            <a:xfrm>
              <a:off x="4995089" y="1763058"/>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187" name="pl3187"/>
            <p:cNvSpPr/>
            <p:nvPr/>
          </p:nvSpPr>
          <p:spPr>
            <a:xfrm>
              <a:off x="4995089" y="1781772"/>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188" name="pl3188"/>
            <p:cNvSpPr/>
            <p:nvPr/>
          </p:nvSpPr>
          <p:spPr>
            <a:xfrm>
              <a:off x="4995089" y="1800486"/>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189" name="pl3189"/>
            <p:cNvSpPr/>
            <p:nvPr/>
          </p:nvSpPr>
          <p:spPr>
            <a:xfrm>
              <a:off x="4995089" y="1827220"/>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190" name="pl3190"/>
            <p:cNvSpPr/>
            <p:nvPr/>
          </p:nvSpPr>
          <p:spPr>
            <a:xfrm>
              <a:off x="4995089" y="179781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191" name="pl3191"/>
            <p:cNvSpPr/>
            <p:nvPr/>
          </p:nvSpPr>
          <p:spPr>
            <a:xfrm>
              <a:off x="4995089" y="1800486"/>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192" name="pl3192"/>
            <p:cNvSpPr/>
            <p:nvPr/>
          </p:nvSpPr>
          <p:spPr>
            <a:xfrm>
              <a:off x="4995089" y="1808506"/>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193" name="pl3193"/>
            <p:cNvSpPr/>
            <p:nvPr/>
          </p:nvSpPr>
          <p:spPr>
            <a:xfrm>
              <a:off x="4995089" y="182454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194" name="pl3194"/>
            <p:cNvSpPr/>
            <p:nvPr/>
          </p:nvSpPr>
          <p:spPr>
            <a:xfrm>
              <a:off x="4995089" y="1763058"/>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195" name="pl3195"/>
            <p:cNvSpPr/>
            <p:nvPr/>
          </p:nvSpPr>
          <p:spPr>
            <a:xfrm>
              <a:off x="4995089" y="182454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96" name="pl3196"/>
            <p:cNvSpPr/>
            <p:nvPr/>
          </p:nvSpPr>
          <p:spPr>
            <a:xfrm>
              <a:off x="4995089" y="181652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197" name="pl3197"/>
            <p:cNvSpPr/>
            <p:nvPr/>
          </p:nvSpPr>
          <p:spPr>
            <a:xfrm>
              <a:off x="4995089" y="182454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198" name="pl3198"/>
            <p:cNvSpPr/>
            <p:nvPr/>
          </p:nvSpPr>
          <p:spPr>
            <a:xfrm>
              <a:off x="4995089" y="178444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199" name="pl3199"/>
            <p:cNvSpPr/>
            <p:nvPr/>
          </p:nvSpPr>
          <p:spPr>
            <a:xfrm>
              <a:off x="4995089" y="181118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200" name="pl3200"/>
            <p:cNvSpPr/>
            <p:nvPr/>
          </p:nvSpPr>
          <p:spPr>
            <a:xfrm>
              <a:off x="4995089" y="178711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201" name="pl3201"/>
            <p:cNvSpPr/>
            <p:nvPr/>
          </p:nvSpPr>
          <p:spPr>
            <a:xfrm>
              <a:off x="4995089" y="1738997"/>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202" name="pl3202"/>
            <p:cNvSpPr/>
            <p:nvPr/>
          </p:nvSpPr>
          <p:spPr>
            <a:xfrm>
              <a:off x="4995089" y="161067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203" name="pl3203"/>
            <p:cNvSpPr/>
            <p:nvPr/>
          </p:nvSpPr>
          <p:spPr>
            <a:xfrm>
              <a:off x="49950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04" name="pl3204"/>
            <p:cNvSpPr/>
            <p:nvPr/>
          </p:nvSpPr>
          <p:spPr>
            <a:xfrm>
              <a:off x="4995089" y="179246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205" name="pl3205"/>
            <p:cNvSpPr/>
            <p:nvPr/>
          </p:nvSpPr>
          <p:spPr>
            <a:xfrm>
              <a:off x="49950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06" name="pl3206"/>
            <p:cNvSpPr/>
            <p:nvPr/>
          </p:nvSpPr>
          <p:spPr>
            <a:xfrm>
              <a:off x="4995089" y="174167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207" name="pl3207"/>
            <p:cNvSpPr/>
            <p:nvPr/>
          </p:nvSpPr>
          <p:spPr>
            <a:xfrm>
              <a:off x="4995089" y="173632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208" name="pl3208"/>
            <p:cNvSpPr/>
            <p:nvPr/>
          </p:nvSpPr>
          <p:spPr>
            <a:xfrm>
              <a:off x="4995089" y="177375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209" name="pl3209"/>
            <p:cNvSpPr/>
            <p:nvPr/>
          </p:nvSpPr>
          <p:spPr>
            <a:xfrm>
              <a:off x="4995089" y="179246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210" name="pl3210"/>
            <p:cNvSpPr/>
            <p:nvPr/>
          </p:nvSpPr>
          <p:spPr>
            <a:xfrm>
              <a:off x="4995089" y="179246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211" name="pl3211"/>
            <p:cNvSpPr/>
            <p:nvPr/>
          </p:nvSpPr>
          <p:spPr>
            <a:xfrm>
              <a:off x="4995089" y="180583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212" name="pl3212"/>
            <p:cNvSpPr/>
            <p:nvPr/>
          </p:nvSpPr>
          <p:spPr>
            <a:xfrm>
              <a:off x="4995089" y="1720283"/>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213" name="pl3213"/>
            <p:cNvSpPr/>
            <p:nvPr/>
          </p:nvSpPr>
          <p:spPr>
            <a:xfrm>
              <a:off x="4995089" y="176840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214" name="pl3214"/>
            <p:cNvSpPr/>
            <p:nvPr/>
          </p:nvSpPr>
          <p:spPr>
            <a:xfrm>
              <a:off x="4995089" y="1813853"/>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215" name="pl3215"/>
            <p:cNvSpPr/>
            <p:nvPr/>
          </p:nvSpPr>
          <p:spPr>
            <a:xfrm>
              <a:off x="4995089" y="182187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216" name="pl3216"/>
            <p:cNvSpPr/>
            <p:nvPr/>
          </p:nvSpPr>
          <p:spPr>
            <a:xfrm>
              <a:off x="4995089" y="1752364"/>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217" name="pl3217"/>
            <p:cNvSpPr/>
            <p:nvPr/>
          </p:nvSpPr>
          <p:spPr>
            <a:xfrm>
              <a:off x="4995089" y="181920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18" name="pl3218"/>
            <p:cNvSpPr/>
            <p:nvPr/>
          </p:nvSpPr>
          <p:spPr>
            <a:xfrm>
              <a:off x="49950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19" name="pl3219"/>
            <p:cNvSpPr/>
            <p:nvPr/>
          </p:nvSpPr>
          <p:spPr>
            <a:xfrm>
              <a:off x="4995089" y="181652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220" name="pl3220"/>
            <p:cNvSpPr/>
            <p:nvPr/>
          </p:nvSpPr>
          <p:spPr>
            <a:xfrm>
              <a:off x="4995089" y="181652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221" name="pl3221"/>
            <p:cNvSpPr/>
            <p:nvPr/>
          </p:nvSpPr>
          <p:spPr>
            <a:xfrm>
              <a:off x="4995089" y="182187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222" name="pl3222"/>
            <p:cNvSpPr/>
            <p:nvPr/>
          </p:nvSpPr>
          <p:spPr>
            <a:xfrm>
              <a:off x="4995089" y="179781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223" name="pl3223"/>
            <p:cNvSpPr/>
            <p:nvPr/>
          </p:nvSpPr>
          <p:spPr>
            <a:xfrm>
              <a:off x="4995089" y="174701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224" name="pl3224"/>
            <p:cNvSpPr/>
            <p:nvPr/>
          </p:nvSpPr>
          <p:spPr>
            <a:xfrm>
              <a:off x="4995089" y="1795139"/>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225" name="pl3225"/>
            <p:cNvSpPr/>
            <p:nvPr/>
          </p:nvSpPr>
          <p:spPr>
            <a:xfrm>
              <a:off x="499508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226" name="pl3226"/>
            <p:cNvSpPr/>
            <p:nvPr/>
          </p:nvSpPr>
          <p:spPr>
            <a:xfrm>
              <a:off x="499508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40651" cap="flat">
              <a:solidFill>
                <a:srgbClr val="000000">
                  <a:alpha val="100000"/>
                </a:srgbClr>
              </a:solidFill>
              <a:prstDash val="solid"/>
              <a:round/>
            </a:ln>
          </p:spPr>
          <p:txBody>
            <a:bodyPr/>
            <a:lstStyle/>
            <a:p/>
          </p:txBody>
        </p:sp>
        <p:sp>
          <p:nvSpPr>
            <p:cNvPr id="3227" name="pl3227"/>
            <p:cNvSpPr/>
            <p:nvPr/>
          </p:nvSpPr>
          <p:spPr>
            <a:xfrm>
              <a:off x="499508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A3A500">
                  <a:alpha val="100000"/>
                </a:srgbClr>
              </a:solidFill>
              <a:prstDash val="solid"/>
              <a:round/>
            </a:ln>
          </p:spPr>
          <p:txBody>
            <a:bodyPr/>
            <a:lstStyle/>
            <a:p/>
          </p:txBody>
        </p:sp>
        <p:sp>
          <p:nvSpPr>
            <p:cNvPr id="3228" name="pl3228"/>
            <p:cNvSpPr/>
            <p:nvPr/>
          </p:nvSpPr>
          <p:spPr>
            <a:xfrm>
              <a:off x="4950600" y="182722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229" name="tx3229"/>
            <p:cNvSpPr/>
            <p:nvPr/>
          </p:nvSpPr>
          <p:spPr>
            <a:xfrm>
              <a:off x="4964944" y="16612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30" name="tx3230"/>
            <p:cNvSpPr/>
            <p:nvPr/>
          </p:nvSpPr>
          <p:spPr>
            <a:xfrm>
              <a:off x="5142900" y="16612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31" name="tx3231"/>
            <p:cNvSpPr/>
            <p:nvPr/>
          </p:nvSpPr>
          <p:spPr>
            <a:xfrm>
              <a:off x="5320857" y="165357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32" name="tx3232"/>
            <p:cNvSpPr/>
            <p:nvPr/>
          </p:nvSpPr>
          <p:spPr>
            <a:xfrm>
              <a:off x="5498814" y="164123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233" name="tx3233"/>
            <p:cNvSpPr/>
            <p:nvPr/>
          </p:nvSpPr>
          <p:spPr>
            <a:xfrm>
              <a:off x="5676770" y="164123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234" name="tx3234"/>
            <p:cNvSpPr/>
            <p:nvPr/>
          </p:nvSpPr>
          <p:spPr>
            <a:xfrm>
              <a:off x="5854727" y="16465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235" name="rc3235"/>
            <p:cNvSpPr/>
            <p:nvPr/>
          </p:nvSpPr>
          <p:spPr>
            <a:xfrm>
              <a:off x="4950600" y="2179176"/>
              <a:ext cx="978760" cy="367596"/>
            </a:xfrm>
            <a:prstGeom prst="rect">
              <a:avLst/>
            </a:prstGeom>
            <a:solidFill>
              <a:srgbClr val="EBEBEB">
                <a:alpha val="100000"/>
              </a:srgbClr>
            </a:solidFill>
          </p:spPr>
          <p:txBody>
            <a:bodyPr/>
            <a:lstStyle/>
            <a:p/>
          </p:txBody>
        </p:sp>
        <p:sp>
          <p:nvSpPr>
            <p:cNvPr id="3236" name="pl3236"/>
            <p:cNvSpPr/>
            <p:nvPr/>
          </p:nvSpPr>
          <p:spPr>
            <a:xfrm>
              <a:off x="4950600" y="25126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37" name="pl3237"/>
            <p:cNvSpPr/>
            <p:nvPr/>
          </p:nvSpPr>
          <p:spPr>
            <a:xfrm>
              <a:off x="4950600" y="244585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38" name="pl3238"/>
            <p:cNvSpPr/>
            <p:nvPr/>
          </p:nvSpPr>
          <p:spPr>
            <a:xfrm>
              <a:off x="4950600" y="237901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39" name="pl3239"/>
            <p:cNvSpPr/>
            <p:nvPr/>
          </p:nvSpPr>
          <p:spPr>
            <a:xfrm>
              <a:off x="4950600" y="23121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40" name="pl3240"/>
            <p:cNvSpPr/>
            <p:nvPr/>
          </p:nvSpPr>
          <p:spPr>
            <a:xfrm>
              <a:off x="4950600" y="22453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41" name="pl3241"/>
            <p:cNvSpPr/>
            <p:nvPr/>
          </p:nvSpPr>
          <p:spPr>
            <a:xfrm>
              <a:off x="508406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42" name="pl3242"/>
            <p:cNvSpPr/>
            <p:nvPr/>
          </p:nvSpPr>
          <p:spPr>
            <a:xfrm>
              <a:off x="526202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43" name="pl3243"/>
            <p:cNvSpPr/>
            <p:nvPr/>
          </p:nvSpPr>
          <p:spPr>
            <a:xfrm>
              <a:off x="543998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44" name="pl3244"/>
            <p:cNvSpPr/>
            <p:nvPr/>
          </p:nvSpPr>
          <p:spPr>
            <a:xfrm>
              <a:off x="56179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45" name="pl3245"/>
            <p:cNvSpPr/>
            <p:nvPr/>
          </p:nvSpPr>
          <p:spPr>
            <a:xfrm>
              <a:off x="5795893"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46" name="pl3246"/>
            <p:cNvSpPr/>
            <p:nvPr/>
          </p:nvSpPr>
          <p:spPr>
            <a:xfrm>
              <a:off x="4950600" y="254610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47" name="pl3247"/>
            <p:cNvSpPr/>
            <p:nvPr/>
          </p:nvSpPr>
          <p:spPr>
            <a:xfrm>
              <a:off x="4950600" y="247926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48" name="pl3248"/>
            <p:cNvSpPr/>
            <p:nvPr/>
          </p:nvSpPr>
          <p:spPr>
            <a:xfrm>
              <a:off x="4950600" y="2412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49" name="pl3249"/>
            <p:cNvSpPr/>
            <p:nvPr/>
          </p:nvSpPr>
          <p:spPr>
            <a:xfrm>
              <a:off x="4950600" y="23455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50" name="pl3250"/>
            <p:cNvSpPr/>
            <p:nvPr/>
          </p:nvSpPr>
          <p:spPr>
            <a:xfrm>
              <a:off x="4950600" y="22787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51" name="pl3251"/>
            <p:cNvSpPr/>
            <p:nvPr/>
          </p:nvSpPr>
          <p:spPr>
            <a:xfrm>
              <a:off x="4950600" y="2211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52" name="pl3252"/>
            <p:cNvSpPr/>
            <p:nvPr/>
          </p:nvSpPr>
          <p:spPr>
            <a:xfrm>
              <a:off x="499508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3" name="pl3253"/>
            <p:cNvSpPr/>
            <p:nvPr/>
          </p:nvSpPr>
          <p:spPr>
            <a:xfrm>
              <a:off x="517304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4" name="pl3254"/>
            <p:cNvSpPr/>
            <p:nvPr/>
          </p:nvSpPr>
          <p:spPr>
            <a:xfrm>
              <a:off x="53510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5" name="pl3255"/>
            <p:cNvSpPr/>
            <p:nvPr/>
          </p:nvSpPr>
          <p:spPr>
            <a:xfrm>
              <a:off x="552895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6" name="pl3256"/>
            <p:cNvSpPr/>
            <p:nvPr/>
          </p:nvSpPr>
          <p:spPr>
            <a:xfrm>
              <a:off x="570691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7" name="pl3257"/>
            <p:cNvSpPr/>
            <p:nvPr/>
          </p:nvSpPr>
          <p:spPr>
            <a:xfrm>
              <a:off x="588487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8" name="pl3258"/>
            <p:cNvSpPr/>
            <p:nvPr/>
          </p:nvSpPr>
          <p:spPr>
            <a:xfrm>
              <a:off x="499508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259" name="pl3259"/>
            <p:cNvSpPr/>
            <p:nvPr/>
          </p:nvSpPr>
          <p:spPr>
            <a:xfrm>
              <a:off x="499508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40651" cap="flat">
              <a:solidFill>
                <a:srgbClr val="BEBEBE">
                  <a:alpha val="69803"/>
                </a:srgbClr>
              </a:solidFill>
              <a:prstDash val="solid"/>
              <a:round/>
            </a:ln>
          </p:spPr>
          <p:txBody>
            <a:bodyPr/>
            <a:lstStyle/>
            <a:p/>
          </p:txBody>
        </p:sp>
        <p:sp>
          <p:nvSpPr>
            <p:cNvPr id="3260" name="pl3260"/>
            <p:cNvSpPr/>
            <p:nvPr/>
          </p:nvSpPr>
          <p:spPr>
            <a:xfrm>
              <a:off x="4995089" y="2439167"/>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261" name="pl3261"/>
            <p:cNvSpPr/>
            <p:nvPr/>
          </p:nvSpPr>
          <p:spPr>
            <a:xfrm>
              <a:off x="4995089" y="2433820"/>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262" name="pl3262"/>
            <p:cNvSpPr/>
            <p:nvPr/>
          </p:nvSpPr>
          <p:spPr>
            <a:xfrm>
              <a:off x="4995089" y="246322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263" name="pl3263"/>
            <p:cNvSpPr/>
            <p:nvPr/>
          </p:nvSpPr>
          <p:spPr>
            <a:xfrm>
              <a:off x="499508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264" name="pl3264"/>
            <p:cNvSpPr/>
            <p:nvPr/>
          </p:nvSpPr>
          <p:spPr>
            <a:xfrm>
              <a:off x="4995089" y="244986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265" name="pl3265"/>
            <p:cNvSpPr/>
            <p:nvPr/>
          </p:nvSpPr>
          <p:spPr>
            <a:xfrm>
              <a:off x="4995089" y="2385698"/>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266" name="pl3266"/>
            <p:cNvSpPr/>
            <p:nvPr/>
          </p:nvSpPr>
          <p:spPr>
            <a:xfrm>
              <a:off x="4995089" y="244986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267" name="pl3267"/>
            <p:cNvSpPr/>
            <p:nvPr/>
          </p:nvSpPr>
          <p:spPr>
            <a:xfrm>
              <a:off x="4995089" y="2452534"/>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268" name="pl3268"/>
            <p:cNvSpPr/>
            <p:nvPr/>
          </p:nvSpPr>
          <p:spPr>
            <a:xfrm>
              <a:off x="4995089" y="247926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269" name="pl3269"/>
            <p:cNvSpPr/>
            <p:nvPr/>
          </p:nvSpPr>
          <p:spPr>
            <a:xfrm>
              <a:off x="499508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270" name="pl3270"/>
            <p:cNvSpPr/>
            <p:nvPr/>
          </p:nvSpPr>
          <p:spPr>
            <a:xfrm>
              <a:off x="4995089" y="246857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271" name="pl3271"/>
            <p:cNvSpPr/>
            <p:nvPr/>
          </p:nvSpPr>
          <p:spPr>
            <a:xfrm>
              <a:off x="4995089" y="2391045"/>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272" name="pl3272"/>
            <p:cNvSpPr/>
            <p:nvPr/>
          </p:nvSpPr>
          <p:spPr>
            <a:xfrm>
              <a:off x="4995089" y="2457881"/>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273" name="pl3273"/>
            <p:cNvSpPr/>
            <p:nvPr/>
          </p:nvSpPr>
          <p:spPr>
            <a:xfrm>
              <a:off x="4995089" y="2439167"/>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274" name="pl3274"/>
            <p:cNvSpPr/>
            <p:nvPr/>
          </p:nvSpPr>
          <p:spPr>
            <a:xfrm>
              <a:off x="4995089" y="244986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275" name="pl3275"/>
            <p:cNvSpPr/>
            <p:nvPr/>
          </p:nvSpPr>
          <p:spPr>
            <a:xfrm>
              <a:off x="4995089" y="2433820"/>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276" name="pl3276"/>
            <p:cNvSpPr/>
            <p:nvPr/>
          </p:nvSpPr>
          <p:spPr>
            <a:xfrm>
              <a:off x="499508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277" name="pl3277"/>
            <p:cNvSpPr/>
            <p:nvPr/>
          </p:nvSpPr>
          <p:spPr>
            <a:xfrm>
              <a:off x="499508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278" name="pl3278"/>
            <p:cNvSpPr/>
            <p:nvPr/>
          </p:nvSpPr>
          <p:spPr>
            <a:xfrm>
              <a:off x="499508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279" name="pl3279"/>
            <p:cNvSpPr/>
            <p:nvPr/>
          </p:nvSpPr>
          <p:spPr>
            <a:xfrm>
              <a:off x="499508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280" name="pl3280"/>
            <p:cNvSpPr/>
            <p:nvPr/>
          </p:nvSpPr>
          <p:spPr>
            <a:xfrm>
              <a:off x="499508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281" name="pl3281"/>
            <p:cNvSpPr/>
            <p:nvPr/>
          </p:nvSpPr>
          <p:spPr>
            <a:xfrm>
              <a:off x="499508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282" name="pl3282"/>
            <p:cNvSpPr/>
            <p:nvPr/>
          </p:nvSpPr>
          <p:spPr>
            <a:xfrm>
              <a:off x="499508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283" name="pl3283"/>
            <p:cNvSpPr/>
            <p:nvPr/>
          </p:nvSpPr>
          <p:spPr>
            <a:xfrm>
              <a:off x="499508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284" name="pl3284"/>
            <p:cNvSpPr/>
            <p:nvPr/>
          </p:nvSpPr>
          <p:spPr>
            <a:xfrm>
              <a:off x="4995089" y="247926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285" name="pl3285"/>
            <p:cNvSpPr/>
            <p:nvPr/>
          </p:nvSpPr>
          <p:spPr>
            <a:xfrm>
              <a:off x="4995089" y="244986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286" name="pl3286"/>
            <p:cNvSpPr/>
            <p:nvPr/>
          </p:nvSpPr>
          <p:spPr>
            <a:xfrm>
              <a:off x="4995089" y="2452534"/>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287" name="pl3287"/>
            <p:cNvSpPr/>
            <p:nvPr/>
          </p:nvSpPr>
          <p:spPr>
            <a:xfrm>
              <a:off x="4995089" y="2460554"/>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288" name="pl3288"/>
            <p:cNvSpPr/>
            <p:nvPr/>
          </p:nvSpPr>
          <p:spPr>
            <a:xfrm>
              <a:off x="4995089" y="2476595"/>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289" name="pl3289"/>
            <p:cNvSpPr/>
            <p:nvPr/>
          </p:nvSpPr>
          <p:spPr>
            <a:xfrm>
              <a:off x="4995089" y="2415106"/>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290" name="pl3290"/>
            <p:cNvSpPr/>
            <p:nvPr/>
          </p:nvSpPr>
          <p:spPr>
            <a:xfrm>
              <a:off x="4995089" y="247659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91" name="pl3291"/>
            <p:cNvSpPr/>
            <p:nvPr/>
          </p:nvSpPr>
          <p:spPr>
            <a:xfrm>
              <a:off x="4995089" y="246857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292" name="pl3292"/>
            <p:cNvSpPr/>
            <p:nvPr/>
          </p:nvSpPr>
          <p:spPr>
            <a:xfrm>
              <a:off x="4995089" y="2476595"/>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293" name="pl3293"/>
            <p:cNvSpPr/>
            <p:nvPr/>
          </p:nvSpPr>
          <p:spPr>
            <a:xfrm>
              <a:off x="4995089" y="243649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294" name="pl3294"/>
            <p:cNvSpPr/>
            <p:nvPr/>
          </p:nvSpPr>
          <p:spPr>
            <a:xfrm>
              <a:off x="4995089" y="246322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295" name="pl3295"/>
            <p:cNvSpPr/>
            <p:nvPr/>
          </p:nvSpPr>
          <p:spPr>
            <a:xfrm>
              <a:off x="4995089" y="2439167"/>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296" name="pl3296"/>
            <p:cNvSpPr/>
            <p:nvPr/>
          </p:nvSpPr>
          <p:spPr>
            <a:xfrm>
              <a:off x="4995089" y="2391045"/>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297" name="pl3297"/>
            <p:cNvSpPr/>
            <p:nvPr/>
          </p:nvSpPr>
          <p:spPr>
            <a:xfrm>
              <a:off x="4995089" y="226272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298" name="pl3298"/>
            <p:cNvSpPr/>
            <p:nvPr/>
          </p:nvSpPr>
          <p:spPr>
            <a:xfrm>
              <a:off x="49950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99" name="pl3299"/>
            <p:cNvSpPr/>
            <p:nvPr/>
          </p:nvSpPr>
          <p:spPr>
            <a:xfrm>
              <a:off x="4995089" y="244451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300" name="pl3300"/>
            <p:cNvSpPr/>
            <p:nvPr/>
          </p:nvSpPr>
          <p:spPr>
            <a:xfrm>
              <a:off x="49950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01" name="pl3301"/>
            <p:cNvSpPr/>
            <p:nvPr/>
          </p:nvSpPr>
          <p:spPr>
            <a:xfrm>
              <a:off x="4995089" y="239371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302" name="pl3302"/>
            <p:cNvSpPr/>
            <p:nvPr/>
          </p:nvSpPr>
          <p:spPr>
            <a:xfrm>
              <a:off x="4995089" y="238837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303" name="pl3303"/>
            <p:cNvSpPr/>
            <p:nvPr/>
          </p:nvSpPr>
          <p:spPr>
            <a:xfrm>
              <a:off x="4995089" y="242580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304" name="pl3304"/>
            <p:cNvSpPr/>
            <p:nvPr/>
          </p:nvSpPr>
          <p:spPr>
            <a:xfrm>
              <a:off x="4995089" y="244451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305" name="pl3305"/>
            <p:cNvSpPr/>
            <p:nvPr/>
          </p:nvSpPr>
          <p:spPr>
            <a:xfrm>
              <a:off x="4995089" y="244451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306" name="pl3306"/>
            <p:cNvSpPr/>
            <p:nvPr/>
          </p:nvSpPr>
          <p:spPr>
            <a:xfrm>
              <a:off x="4995089" y="2457881"/>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307" name="pl3307"/>
            <p:cNvSpPr/>
            <p:nvPr/>
          </p:nvSpPr>
          <p:spPr>
            <a:xfrm>
              <a:off x="4995089" y="2372331"/>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308" name="pl3308"/>
            <p:cNvSpPr/>
            <p:nvPr/>
          </p:nvSpPr>
          <p:spPr>
            <a:xfrm>
              <a:off x="4995089" y="242045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309" name="pl3309"/>
            <p:cNvSpPr/>
            <p:nvPr/>
          </p:nvSpPr>
          <p:spPr>
            <a:xfrm>
              <a:off x="4995089" y="2465901"/>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310" name="pl3310"/>
            <p:cNvSpPr/>
            <p:nvPr/>
          </p:nvSpPr>
          <p:spPr>
            <a:xfrm>
              <a:off x="4995089" y="247392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311" name="pl3311"/>
            <p:cNvSpPr/>
            <p:nvPr/>
          </p:nvSpPr>
          <p:spPr>
            <a:xfrm>
              <a:off x="4995089" y="2404412"/>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312" name="pl3312"/>
            <p:cNvSpPr/>
            <p:nvPr/>
          </p:nvSpPr>
          <p:spPr>
            <a:xfrm>
              <a:off x="4995089" y="247124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13" name="pl3313"/>
            <p:cNvSpPr/>
            <p:nvPr/>
          </p:nvSpPr>
          <p:spPr>
            <a:xfrm>
              <a:off x="49950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14" name="pl3314"/>
            <p:cNvSpPr/>
            <p:nvPr/>
          </p:nvSpPr>
          <p:spPr>
            <a:xfrm>
              <a:off x="4995089" y="246857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315" name="pl3315"/>
            <p:cNvSpPr/>
            <p:nvPr/>
          </p:nvSpPr>
          <p:spPr>
            <a:xfrm>
              <a:off x="4995089" y="246857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316" name="pl3316"/>
            <p:cNvSpPr/>
            <p:nvPr/>
          </p:nvSpPr>
          <p:spPr>
            <a:xfrm>
              <a:off x="4995089" y="247392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317" name="pl3317"/>
            <p:cNvSpPr/>
            <p:nvPr/>
          </p:nvSpPr>
          <p:spPr>
            <a:xfrm>
              <a:off x="4995089" y="244986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318" name="pl3318"/>
            <p:cNvSpPr/>
            <p:nvPr/>
          </p:nvSpPr>
          <p:spPr>
            <a:xfrm>
              <a:off x="4995089" y="239906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319" name="pl3319"/>
            <p:cNvSpPr/>
            <p:nvPr/>
          </p:nvSpPr>
          <p:spPr>
            <a:xfrm>
              <a:off x="4995089" y="2447187"/>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320" name="pl3320"/>
            <p:cNvSpPr/>
            <p:nvPr/>
          </p:nvSpPr>
          <p:spPr>
            <a:xfrm>
              <a:off x="499508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321" name="pl3321"/>
            <p:cNvSpPr/>
            <p:nvPr/>
          </p:nvSpPr>
          <p:spPr>
            <a:xfrm>
              <a:off x="499508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40651" cap="flat">
              <a:solidFill>
                <a:srgbClr val="000000">
                  <a:alpha val="100000"/>
                </a:srgbClr>
              </a:solidFill>
              <a:prstDash val="solid"/>
              <a:round/>
            </a:ln>
          </p:spPr>
          <p:txBody>
            <a:bodyPr/>
            <a:lstStyle/>
            <a:p/>
          </p:txBody>
        </p:sp>
        <p:sp>
          <p:nvSpPr>
            <p:cNvPr id="3322" name="pl3322"/>
            <p:cNvSpPr/>
            <p:nvPr/>
          </p:nvSpPr>
          <p:spPr>
            <a:xfrm>
              <a:off x="499508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00BA38">
                  <a:alpha val="100000"/>
                </a:srgbClr>
              </a:solidFill>
              <a:prstDash val="solid"/>
              <a:round/>
            </a:ln>
          </p:spPr>
          <p:txBody>
            <a:bodyPr/>
            <a:lstStyle/>
            <a:p/>
          </p:txBody>
        </p:sp>
        <p:sp>
          <p:nvSpPr>
            <p:cNvPr id="3323" name="pl3323"/>
            <p:cNvSpPr/>
            <p:nvPr/>
          </p:nvSpPr>
          <p:spPr>
            <a:xfrm>
              <a:off x="4950600" y="247926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324" name="tx3324"/>
            <p:cNvSpPr/>
            <p:nvPr/>
          </p:nvSpPr>
          <p:spPr>
            <a:xfrm>
              <a:off x="5498814" y="23146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25" name="tx3325"/>
            <p:cNvSpPr/>
            <p:nvPr/>
          </p:nvSpPr>
          <p:spPr>
            <a:xfrm>
              <a:off x="5676770" y="23146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26" name="tx3326"/>
            <p:cNvSpPr/>
            <p:nvPr/>
          </p:nvSpPr>
          <p:spPr>
            <a:xfrm>
              <a:off x="5854727" y="23146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27" name="tx3327"/>
            <p:cNvSpPr/>
            <p:nvPr/>
          </p:nvSpPr>
          <p:spPr>
            <a:xfrm>
              <a:off x="4964944" y="23146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28" name="tx3328"/>
            <p:cNvSpPr/>
            <p:nvPr/>
          </p:nvSpPr>
          <p:spPr>
            <a:xfrm>
              <a:off x="5142900" y="231332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29" name="tx3329"/>
            <p:cNvSpPr/>
            <p:nvPr/>
          </p:nvSpPr>
          <p:spPr>
            <a:xfrm>
              <a:off x="5320857" y="230659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30" name="rc3330"/>
            <p:cNvSpPr/>
            <p:nvPr/>
          </p:nvSpPr>
          <p:spPr>
            <a:xfrm>
              <a:off x="4950600" y="2831224"/>
              <a:ext cx="978760" cy="367596"/>
            </a:xfrm>
            <a:prstGeom prst="rect">
              <a:avLst/>
            </a:prstGeom>
            <a:solidFill>
              <a:srgbClr val="EBEBEB">
                <a:alpha val="100000"/>
              </a:srgbClr>
            </a:solidFill>
          </p:spPr>
          <p:txBody>
            <a:bodyPr/>
            <a:lstStyle/>
            <a:p/>
          </p:txBody>
        </p:sp>
        <p:sp>
          <p:nvSpPr>
            <p:cNvPr id="3331" name="pl3331"/>
            <p:cNvSpPr/>
            <p:nvPr/>
          </p:nvSpPr>
          <p:spPr>
            <a:xfrm>
              <a:off x="4950600" y="31647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32" name="pl3332"/>
            <p:cNvSpPr/>
            <p:nvPr/>
          </p:nvSpPr>
          <p:spPr>
            <a:xfrm>
              <a:off x="4950600" y="309789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33" name="pl3333"/>
            <p:cNvSpPr/>
            <p:nvPr/>
          </p:nvSpPr>
          <p:spPr>
            <a:xfrm>
              <a:off x="4950600" y="30310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34" name="pl3334"/>
            <p:cNvSpPr/>
            <p:nvPr/>
          </p:nvSpPr>
          <p:spPr>
            <a:xfrm>
              <a:off x="4950600" y="29642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35" name="pl3335"/>
            <p:cNvSpPr/>
            <p:nvPr/>
          </p:nvSpPr>
          <p:spPr>
            <a:xfrm>
              <a:off x="4950600" y="28973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36" name="pl3336"/>
            <p:cNvSpPr/>
            <p:nvPr/>
          </p:nvSpPr>
          <p:spPr>
            <a:xfrm>
              <a:off x="508406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37" name="pl3337"/>
            <p:cNvSpPr/>
            <p:nvPr/>
          </p:nvSpPr>
          <p:spPr>
            <a:xfrm>
              <a:off x="526202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38" name="pl3338"/>
            <p:cNvSpPr/>
            <p:nvPr/>
          </p:nvSpPr>
          <p:spPr>
            <a:xfrm>
              <a:off x="543998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39" name="pl3339"/>
            <p:cNvSpPr/>
            <p:nvPr/>
          </p:nvSpPr>
          <p:spPr>
            <a:xfrm>
              <a:off x="56179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0" name="pl3340"/>
            <p:cNvSpPr/>
            <p:nvPr/>
          </p:nvSpPr>
          <p:spPr>
            <a:xfrm>
              <a:off x="5795893"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1" name="pl3341"/>
            <p:cNvSpPr/>
            <p:nvPr/>
          </p:nvSpPr>
          <p:spPr>
            <a:xfrm>
              <a:off x="4950600" y="31981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42" name="pl3342"/>
            <p:cNvSpPr/>
            <p:nvPr/>
          </p:nvSpPr>
          <p:spPr>
            <a:xfrm>
              <a:off x="4950600" y="31313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43" name="pl3343"/>
            <p:cNvSpPr/>
            <p:nvPr/>
          </p:nvSpPr>
          <p:spPr>
            <a:xfrm>
              <a:off x="4950600" y="306448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44" name="pl3344"/>
            <p:cNvSpPr/>
            <p:nvPr/>
          </p:nvSpPr>
          <p:spPr>
            <a:xfrm>
              <a:off x="4950600" y="29976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45" name="pl3345"/>
            <p:cNvSpPr/>
            <p:nvPr/>
          </p:nvSpPr>
          <p:spPr>
            <a:xfrm>
              <a:off x="4950600" y="29308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46" name="pl3346"/>
            <p:cNvSpPr/>
            <p:nvPr/>
          </p:nvSpPr>
          <p:spPr>
            <a:xfrm>
              <a:off x="4950600" y="286397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47" name="pl3347"/>
            <p:cNvSpPr/>
            <p:nvPr/>
          </p:nvSpPr>
          <p:spPr>
            <a:xfrm>
              <a:off x="499508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8" name="pl3348"/>
            <p:cNvSpPr/>
            <p:nvPr/>
          </p:nvSpPr>
          <p:spPr>
            <a:xfrm>
              <a:off x="517304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9" name="pl3349"/>
            <p:cNvSpPr/>
            <p:nvPr/>
          </p:nvSpPr>
          <p:spPr>
            <a:xfrm>
              <a:off x="53510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0" name="pl3350"/>
            <p:cNvSpPr/>
            <p:nvPr/>
          </p:nvSpPr>
          <p:spPr>
            <a:xfrm>
              <a:off x="552895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1" name="pl3351"/>
            <p:cNvSpPr/>
            <p:nvPr/>
          </p:nvSpPr>
          <p:spPr>
            <a:xfrm>
              <a:off x="570691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2" name="pl3352"/>
            <p:cNvSpPr/>
            <p:nvPr/>
          </p:nvSpPr>
          <p:spPr>
            <a:xfrm>
              <a:off x="588487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3" name="pl3353"/>
            <p:cNvSpPr/>
            <p:nvPr/>
          </p:nvSpPr>
          <p:spPr>
            <a:xfrm>
              <a:off x="499508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354" name="pl3354"/>
            <p:cNvSpPr/>
            <p:nvPr/>
          </p:nvSpPr>
          <p:spPr>
            <a:xfrm>
              <a:off x="499508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40651" cap="flat">
              <a:solidFill>
                <a:srgbClr val="BEBEBE">
                  <a:alpha val="69803"/>
                </a:srgbClr>
              </a:solidFill>
              <a:prstDash val="solid"/>
              <a:round/>
            </a:ln>
          </p:spPr>
          <p:txBody>
            <a:bodyPr/>
            <a:lstStyle/>
            <a:p/>
          </p:txBody>
        </p:sp>
        <p:sp>
          <p:nvSpPr>
            <p:cNvPr id="3355" name="pl3355"/>
            <p:cNvSpPr/>
            <p:nvPr/>
          </p:nvSpPr>
          <p:spPr>
            <a:xfrm>
              <a:off x="4995089" y="3091215"/>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356" name="pl3356"/>
            <p:cNvSpPr/>
            <p:nvPr/>
          </p:nvSpPr>
          <p:spPr>
            <a:xfrm>
              <a:off x="4995089" y="3085868"/>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357" name="pl3357"/>
            <p:cNvSpPr/>
            <p:nvPr/>
          </p:nvSpPr>
          <p:spPr>
            <a:xfrm>
              <a:off x="4995089" y="3115276"/>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358" name="pl3358"/>
            <p:cNvSpPr/>
            <p:nvPr/>
          </p:nvSpPr>
          <p:spPr>
            <a:xfrm>
              <a:off x="499508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359" name="pl3359"/>
            <p:cNvSpPr/>
            <p:nvPr/>
          </p:nvSpPr>
          <p:spPr>
            <a:xfrm>
              <a:off x="4995089" y="3101909"/>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360" name="pl3360"/>
            <p:cNvSpPr/>
            <p:nvPr/>
          </p:nvSpPr>
          <p:spPr>
            <a:xfrm>
              <a:off x="4995089" y="3037747"/>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361" name="pl3361"/>
            <p:cNvSpPr/>
            <p:nvPr/>
          </p:nvSpPr>
          <p:spPr>
            <a:xfrm>
              <a:off x="4995089" y="3101909"/>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362" name="pl3362"/>
            <p:cNvSpPr/>
            <p:nvPr/>
          </p:nvSpPr>
          <p:spPr>
            <a:xfrm>
              <a:off x="4995089" y="3104582"/>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363" name="pl3363"/>
            <p:cNvSpPr/>
            <p:nvPr/>
          </p:nvSpPr>
          <p:spPr>
            <a:xfrm>
              <a:off x="4995089" y="3131317"/>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364" name="pl3364"/>
            <p:cNvSpPr/>
            <p:nvPr/>
          </p:nvSpPr>
          <p:spPr>
            <a:xfrm>
              <a:off x="499508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365" name="pl3365"/>
            <p:cNvSpPr/>
            <p:nvPr/>
          </p:nvSpPr>
          <p:spPr>
            <a:xfrm>
              <a:off x="4995089" y="3120623"/>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366" name="pl3366"/>
            <p:cNvSpPr/>
            <p:nvPr/>
          </p:nvSpPr>
          <p:spPr>
            <a:xfrm>
              <a:off x="4995089" y="3043093"/>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367" name="pl3367"/>
            <p:cNvSpPr/>
            <p:nvPr/>
          </p:nvSpPr>
          <p:spPr>
            <a:xfrm>
              <a:off x="4995089" y="3109929"/>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368" name="pl3368"/>
            <p:cNvSpPr/>
            <p:nvPr/>
          </p:nvSpPr>
          <p:spPr>
            <a:xfrm>
              <a:off x="4995089" y="3091215"/>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369" name="pl3369"/>
            <p:cNvSpPr/>
            <p:nvPr/>
          </p:nvSpPr>
          <p:spPr>
            <a:xfrm>
              <a:off x="4995089" y="3101909"/>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370" name="pl3370"/>
            <p:cNvSpPr/>
            <p:nvPr/>
          </p:nvSpPr>
          <p:spPr>
            <a:xfrm>
              <a:off x="4995089" y="3085868"/>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371" name="pl3371"/>
            <p:cNvSpPr/>
            <p:nvPr/>
          </p:nvSpPr>
          <p:spPr>
            <a:xfrm>
              <a:off x="4995089" y="3125970"/>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372" name="pl3372"/>
            <p:cNvSpPr/>
            <p:nvPr/>
          </p:nvSpPr>
          <p:spPr>
            <a:xfrm>
              <a:off x="4995089" y="3085868"/>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373" name="pl3373"/>
            <p:cNvSpPr/>
            <p:nvPr/>
          </p:nvSpPr>
          <p:spPr>
            <a:xfrm>
              <a:off x="4995089" y="3035073"/>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374" name="pl3374"/>
            <p:cNvSpPr/>
            <p:nvPr/>
          </p:nvSpPr>
          <p:spPr>
            <a:xfrm>
              <a:off x="4995089" y="3088542"/>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375" name="pl3375"/>
            <p:cNvSpPr/>
            <p:nvPr/>
          </p:nvSpPr>
          <p:spPr>
            <a:xfrm>
              <a:off x="4995089" y="3123296"/>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376" name="pl3376"/>
            <p:cNvSpPr/>
            <p:nvPr/>
          </p:nvSpPr>
          <p:spPr>
            <a:xfrm>
              <a:off x="4995089" y="3067154"/>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377" name="pl3377"/>
            <p:cNvSpPr/>
            <p:nvPr/>
          </p:nvSpPr>
          <p:spPr>
            <a:xfrm>
              <a:off x="4995089" y="3085868"/>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378" name="pl3378"/>
            <p:cNvSpPr/>
            <p:nvPr/>
          </p:nvSpPr>
          <p:spPr>
            <a:xfrm>
              <a:off x="4995089" y="3104582"/>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379" name="pl3379"/>
            <p:cNvSpPr/>
            <p:nvPr/>
          </p:nvSpPr>
          <p:spPr>
            <a:xfrm>
              <a:off x="4995089" y="3131317"/>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380" name="pl3380"/>
            <p:cNvSpPr/>
            <p:nvPr/>
          </p:nvSpPr>
          <p:spPr>
            <a:xfrm>
              <a:off x="499508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381" name="pl3381"/>
            <p:cNvSpPr/>
            <p:nvPr/>
          </p:nvSpPr>
          <p:spPr>
            <a:xfrm>
              <a:off x="499508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382" name="pl3382"/>
            <p:cNvSpPr/>
            <p:nvPr/>
          </p:nvSpPr>
          <p:spPr>
            <a:xfrm>
              <a:off x="499508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383" name="pl3383"/>
            <p:cNvSpPr/>
            <p:nvPr/>
          </p:nvSpPr>
          <p:spPr>
            <a:xfrm>
              <a:off x="499508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384" name="pl3384"/>
            <p:cNvSpPr/>
            <p:nvPr/>
          </p:nvSpPr>
          <p:spPr>
            <a:xfrm>
              <a:off x="499508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385" name="pl3385"/>
            <p:cNvSpPr/>
            <p:nvPr/>
          </p:nvSpPr>
          <p:spPr>
            <a:xfrm>
              <a:off x="4995089" y="312864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86" name="pl3386"/>
            <p:cNvSpPr/>
            <p:nvPr/>
          </p:nvSpPr>
          <p:spPr>
            <a:xfrm>
              <a:off x="499508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387" name="pl3387"/>
            <p:cNvSpPr/>
            <p:nvPr/>
          </p:nvSpPr>
          <p:spPr>
            <a:xfrm>
              <a:off x="4995089" y="3128643"/>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388" name="pl3388"/>
            <p:cNvSpPr/>
            <p:nvPr/>
          </p:nvSpPr>
          <p:spPr>
            <a:xfrm>
              <a:off x="4995089" y="3088542"/>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389" name="pl3389"/>
            <p:cNvSpPr/>
            <p:nvPr/>
          </p:nvSpPr>
          <p:spPr>
            <a:xfrm>
              <a:off x="4995089" y="3115276"/>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390" name="pl3390"/>
            <p:cNvSpPr/>
            <p:nvPr/>
          </p:nvSpPr>
          <p:spPr>
            <a:xfrm>
              <a:off x="4995089" y="3091215"/>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391" name="pl3391"/>
            <p:cNvSpPr/>
            <p:nvPr/>
          </p:nvSpPr>
          <p:spPr>
            <a:xfrm>
              <a:off x="4995089" y="3043093"/>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392" name="pl3392"/>
            <p:cNvSpPr/>
            <p:nvPr/>
          </p:nvSpPr>
          <p:spPr>
            <a:xfrm>
              <a:off x="4995089" y="2914769"/>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393" name="pl3393"/>
            <p:cNvSpPr/>
            <p:nvPr/>
          </p:nvSpPr>
          <p:spPr>
            <a:xfrm>
              <a:off x="49950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94" name="pl3394"/>
            <p:cNvSpPr/>
            <p:nvPr/>
          </p:nvSpPr>
          <p:spPr>
            <a:xfrm>
              <a:off x="4995089" y="3096562"/>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395" name="pl3395"/>
            <p:cNvSpPr/>
            <p:nvPr/>
          </p:nvSpPr>
          <p:spPr>
            <a:xfrm>
              <a:off x="49950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96" name="pl3396"/>
            <p:cNvSpPr/>
            <p:nvPr/>
          </p:nvSpPr>
          <p:spPr>
            <a:xfrm>
              <a:off x="4995089" y="3045767"/>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397" name="pl3397"/>
            <p:cNvSpPr/>
            <p:nvPr/>
          </p:nvSpPr>
          <p:spPr>
            <a:xfrm>
              <a:off x="4995089" y="3040420"/>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398" name="pl3398"/>
            <p:cNvSpPr/>
            <p:nvPr/>
          </p:nvSpPr>
          <p:spPr>
            <a:xfrm>
              <a:off x="4995089" y="3077848"/>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399" name="pl3399"/>
            <p:cNvSpPr/>
            <p:nvPr/>
          </p:nvSpPr>
          <p:spPr>
            <a:xfrm>
              <a:off x="4995089" y="3096562"/>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400" name="pl3400"/>
            <p:cNvSpPr/>
            <p:nvPr/>
          </p:nvSpPr>
          <p:spPr>
            <a:xfrm>
              <a:off x="4995089" y="3096562"/>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401" name="pl3401"/>
            <p:cNvSpPr/>
            <p:nvPr/>
          </p:nvSpPr>
          <p:spPr>
            <a:xfrm>
              <a:off x="4995089" y="3109929"/>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402" name="pl3402"/>
            <p:cNvSpPr/>
            <p:nvPr/>
          </p:nvSpPr>
          <p:spPr>
            <a:xfrm>
              <a:off x="4995089" y="3024379"/>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403" name="pl3403"/>
            <p:cNvSpPr/>
            <p:nvPr/>
          </p:nvSpPr>
          <p:spPr>
            <a:xfrm>
              <a:off x="4995089" y="3072501"/>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404" name="pl3404"/>
            <p:cNvSpPr/>
            <p:nvPr/>
          </p:nvSpPr>
          <p:spPr>
            <a:xfrm>
              <a:off x="4995089" y="3117949"/>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405" name="pl3405"/>
            <p:cNvSpPr/>
            <p:nvPr/>
          </p:nvSpPr>
          <p:spPr>
            <a:xfrm>
              <a:off x="4995089" y="3125970"/>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406" name="pl3406"/>
            <p:cNvSpPr/>
            <p:nvPr/>
          </p:nvSpPr>
          <p:spPr>
            <a:xfrm>
              <a:off x="4995089" y="3056461"/>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407" name="pl3407"/>
            <p:cNvSpPr/>
            <p:nvPr/>
          </p:nvSpPr>
          <p:spPr>
            <a:xfrm>
              <a:off x="4995089" y="312329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08" name="pl3408"/>
            <p:cNvSpPr/>
            <p:nvPr/>
          </p:nvSpPr>
          <p:spPr>
            <a:xfrm>
              <a:off x="49950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09" name="pl3409"/>
            <p:cNvSpPr/>
            <p:nvPr/>
          </p:nvSpPr>
          <p:spPr>
            <a:xfrm>
              <a:off x="4995089" y="3120623"/>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410" name="pl3410"/>
            <p:cNvSpPr/>
            <p:nvPr/>
          </p:nvSpPr>
          <p:spPr>
            <a:xfrm>
              <a:off x="4995089" y="3120623"/>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411" name="pl3411"/>
            <p:cNvSpPr/>
            <p:nvPr/>
          </p:nvSpPr>
          <p:spPr>
            <a:xfrm>
              <a:off x="4995089" y="3125970"/>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412" name="pl3412"/>
            <p:cNvSpPr/>
            <p:nvPr/>
          </p:nvSpPr>
          <p:spPr>
            <a:xfrm>
              <a:off x="4995089" y="3101909"/>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413" name="pl3413"/>
            <p:cNvSpPr/>
            <p:nvPr/>
          </p:nvSpPr>
          <p:spPr>
            <a:xfrm>
              <a:off x="4995089" y="3051114"/>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414" name="pl3414"/>
            <p:cNvSpPr/>
            <p:nvPr/>
          </p:nvSpPr>
          <p:spPr>
            <a:xfrm>
              <a:off x="4995089" y="3099235"/>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415" name="pl3415"/>
            <p:cNvSpPr/>
            <p:nvPr/>
          </p:nvSpPr>
          <p:spPr>
            <a:xfrm>
              <a:off x="499508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416" name="pl3416"/>
            <p:cNvSpPr/>
            <p:nvPr/>
          </p:nvSpPr>
          <p:spPr>
            <a:xfrm>
              <a:off x="499508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40651" cap="flat">
              <a:solidFill>
                <a:srgbClr val="000000">
                  <a:alpha val="100000"/>
                </a:srgbClr>
              </a:solidFill>
              <a:prstDash val="solid"/>
              <a:round/>
            </a:ln>
          </p:spPr>
          <p:txBody>
            <a:bodyPr/>
            <a:lstStyle/>
            <a:p/>
          </p:txBody>
        </p:sp>
        <p:sp>
          <p:nvSpPr>
            <p:cNvPr id="3417" name="pl3417"/>
            <p:cNvSpPr/>
            <p:nvPr/>
          </p:nvSpPr>
          <p:spPr>
            <a:xfrm>
              <a:off x="499508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00C0AF">
                  <a:alpha val="100000"/>
                </a:srgbClr>
              </a:solidFill>
              <a:prstDash val="solid"/>
              <a:round/>
            </a:ln>
          </p:spPr>
          <p:txBody>
            <a:bodyPr/>
            <a:lstStyle/>
            <a:p/>
          </p:txBody>
        </p:sp>
        <p:sp>
          <p:nvSpPr>
            <p:cNvPr id="3418" name="pl3418"/>
            <p:cNvSpPr/>
            <p:nvPr/>
          </p:nvSpPr>
          <p:spPr>
            <a:xfrm>
              <a:off x="4950600" y="313131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419" name="tx3419"/>
            <p:cNvSpPr/>
            <p:nvPr/>
          </p:nvSpPr>
          <p:spPr>
            <a:xfrm>
              <a:off x="4964944"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20" name="tx3420"/>
            <p:cNvSpPr/>
            <p:nvPr/>
          </p:nvSpPr>
          <p:spPr>
            <a:xfrm>
              <a:off x="5142900"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21" name="tx3421"/>
            <p:cNvSpPr/>
            <p:nvPr/>
          </p:nvSpPr>
          <p:spPr>
            <a:xfrm>
              <a:off x="5320857" y="296536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22" name="tx3422"/>
            <p:cNvSpPr/>
            <p:nvPr/>
          </p:nvSpPr>
          <p:spPr>
            <a:xfrm>
              <a:off x="5498814" y="296536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23" name="tx3423"/>
            <p:cNvSpPr/>
            <p:nvPr/>
          </p:nvSpPr>
          <p:spPr>
            <a:xfrm>
              <a:off x="5676770"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24" name="tx3424"/>
            <p:cNvSpPr/>
            <p:nvPr/>
          </p:nvSpPr>
          <p:spPr>
            <a:xfrm>
              <a:off x="5854727" y="29667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25" name="rc3425"/>
            <p:cNvSpPr/>
            <p:nvPr/>
          </p:nvSpPr>
          <p:spPr>
            <a:xfrm>
              <a:off x="4950600" y="3483272"/>
              <a:ext cx="978760" cy="367596"/>
            </a:xfrm>
            <a:prstGeom prst="rect">
              <a:avLst/>
            </a:prstGeom>
            <a:solidFill>
              <a:srgbClr val="EBEBEB">
                <a:alpha val="100000"/>
              </a:srgbClr>
            </a:solidFill>
          </p:spPr>
          <p:txBody>
            <a:bodyPr/>
            <a:lstStyle/>
            <a:p/>
          </p:txBody>
        </p:sp>
        <p:sp>
          <p:nvSpPr>
            <p:cNvPr id="3426" name="pl3426"/>
            <p:cNvSpPr/>
            <p:nvPr/>
          </p:nvSpPr>
          <p:spPr>
            <a:xfrm>
              <a:off x="4950600" y="38167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27" name="pl3427"/>
            <p:cNvSpPr/>
            <p:nvPr/>
          </p:nvSpPr>
          <p:spPr>
            <a:xfrm>
              <a:off x="4950600" y="37499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28" name="pl3428"/>
            <p:cNvSpPr/>
            <p:nvPr/>
          </p:nvSpPr>
          <p:spPr>
            <a:xfrm>
              <a:off x="4950600" y="368311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29" name="pl3429"/>
            <p:cNvSpPr/>
            <p:nvPr/>
          </p:nvSpPr>
          <p:spPr>
            <a:xfrm>
              <a:off x="4950600" y="36162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30" name="pl3430"/>
            <p:cNvSpPr/>
            <p:nvPr/>
          </p:nvSpPr>
          <p:spPr>
            <a:xfrm>
              <a:off x="4950600" y="354944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31" name="pl3431"/>
            <p:cNvSpPr/>
            <p:nvPr/>
          </p:nvSpPr>
          <p:spPr>
            <a:xfrm>
              <a:off x="508406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2" name="pl3432"/>
            <p:cNvSpPr/>
            <p:nvPr/>
          </p:nvSpPr>
          <p:spPr>
            <a:xfrm>
              <a:off x="526202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3" name="pl3433"/>
            <p:cNvSpPr/>
            <p:nvPr/>
          </p:nvSpPr>
          <p:spPr>
            <a:xfrm>
              <a:off x="543998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4" name="pl3434"/>
            <p:cNvSpPr/>
            <p:nvPr/>
          </p:nvSpPr>
          <p:spPr>
            <a:xfrm>
              <a:off x="56179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5" name="pl3435"/>
            <p:cNvSpPr/>
            <p:nvPr/>
          </p:nvSpPr>
          <p:spPr>
            <a:xfrm>
              <a:off x="5795893"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6" name="pl3436"/>
            <p:cNvSpPr/>
            <p:nvPr/>
          </p:nvSpPr>
          <p:spPr>
            <a:xfrm>
              <a:off x="4950600" y="38502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37" name="pl3437"/>
            <p:cNvSpPr/>
            <p:nvPr/>
          </p:nvSpPr>
          <p:spPr>
            <a:xfrm>
              <a:off x="4950600" y="37833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38" name="pl3438"/>
            <p:cNvSpPr/>
            <p:nvPr/>
          </p:nvSpPr>
          <p:spPr>
            <a:xfrm>
              <a:off x="4950600" y="37165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39" name="pl3439"/>
            <p:cNvSpPr/>
            <p:nvPr/>
          </p:nvSpPr>
          <p:spPr>
            <a:xfrm>
              <a:off x="4950600" y="36496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40" name="pl3440"/>
            <p:cNvSpPr/>
            <p:nvPr/>
          </p:nvSpPr>
          <p:spPr>
            <a:xfrm>
              <a:off x="4950600" y="3582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41" name="pl3441"/>
            <p:cNvSpPr/>
            <p:nvPr/>
          </p:nvSpPr>
          <p:spPr>
            <a:xfrm>
              <a:off x="4950600" y="35160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42" name="pl3442"/>
            <p:cNvSpPr/>
            <p:nvPr/>
          </p:nvSpPr>
          <p:spPr>
            <a:xfrm>
              <a:off x="499508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3" name="pl3443"/>
            <p:cNvSpPr/>
            <p:nvPr/>
          </p:nvSpPr>
          <p:spPr>
            <a:xfrm>
              <a:off x="517304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4" name="pl3444"/>
            <p:cNvSpPr/>
            <p:nvPr/>
          </p:nvSpPr>
          <p:spPr>
            <a:xfrm>
              <a:off x="53510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5" name="pl3445"/>
            <p:cNvSpPr/>
            <p:nvPr/>
          </p:nvSpPr>
          <p:spPr>
            <a:xfrm>
              <a:off x="552895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6" name="pl3446"/>
            <p:cNvSpPr/>
            <p:nvPr/>
          </p:nvSpPr>
          <p:spPr>
            <a:xfrm>
              <a:off x="570691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7" name="pl3447"/>
            <p:cNvSpPr/>
            <p:nvPr/>
          </p:nvSpPr>
          <p:spPr>
            <a:xfrm>
              <a:off x="588487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8" name="pl3448"/>
            <p:cNvSpPr/>
            <p:nvPr/>
          </p:nvSpPr>
          <p:spPr>
            <a:xfrm>
              <a:off x="499508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449" name="pl3449"/>
            <p:cNvSpPr/>
            <p:nvPr/>
          </p:nvSpPr>
          <p:spPr>
            <a:xfrm>
              <a:off x="499508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40651" cap="flat">
              <a:solidFill>
                <a:srgbClr val="BEBEBE">
                  <a:alpha val="69803"/>
                </a:srgbClr>
              </a:solidFill>
              <a:prstDash val="solid"/>
              <a:round/>
            </a:ln>
          </p:spPr>
          <p:txBody>
            <a:bodyPr/>
            <a:lstStyle/>
            <a:p/>
          </p:txBody>
        </p:sp>
        <p:sp>
          <p:nvSpPr>
            <p:cNvPr id="3450" name="pl3450"/>
            <p:cNvSpPr/>
            <p:nvPr/>
          </p:nvSpPr>
          <p:spPr>
            <a:xfrm>
              <a:off x="4995089" y="3743263"/>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451" name="pl3451"/>
            <p:cNvSpPr/>
            <p:nvPr/>
          </p:nvSpPr>
          <p:spPr>
            <a:xfrm>
              <a:off x="4995089" y="3737916"/>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452" name="pl3452"/>
            <p:cNvSpPr/>
            <p:nvPr/>
          </p:nvSpPr>
          <p:spPr>
            <a:xfrm>
              <a:off x="4995089" y="3767324"/>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453" name="pl3453"/>
            <p:cNvSpPr/>
            <p:nvPr/>
          </p:nvSpPr>
          <p:spPr>
            <a:xfrm>
              <a:off x="499508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454" name="pl3454"/>
            <p:cNvSpPr/>
            <p:nvPr/>
          </p:nvSpPr>
          <p:spPr>
            <a:xfrm>
              <a:off x="4995089" y="3753957"/>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455" name="pl3455"/>
            <p:cNvSpPr/>
            <p:nvPr/>
          </p:nvSpPr>
          <p:spPr>
            <a:xfrm>
              <a:off x="4995089" y="3689795"/>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456" name="pl3456"/>
            <p:cNvSpPr/>
            <p:nvPr/>
          </p:nvSpPr>
          <p:spPr>
            <a:xfrm>
              <a:off x="4995089" y="3753957"/>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457" name="pl3457"/>
            <p:cNvSpPr/>
            <p:nvPr/>
          </p:nvSpPr>
          <p:spPr>
            <a:xfrm>
              <a:off x="4995089" y="3756630"/>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458" name="pl3458"/>
            <p:cNvSpPr/>
            <p:nvPr/>
          </p:nvSpPr>
          <p:spPr>
            <a:xfrm>
              <a:off x="4995089" y="3783365"/>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459" name="pl3459"/>
            <p:cNvSpPr/>
            <p:nvPr/>
          </p:nvSpPr>
          <p:spPr>
            <a:xfrm>
              <a:off x="499508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460" name="pl3460"/>
            <p:cNvSpPr/>
            <p:nvPr/>
          </p:nvSpPr>
          <p:spPr>
            <a:xfrm>
              <a:off x="4995089" y="3772671"/>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461" name="pl3461"/>
            <p:cNvSpPr/>
            <p:nvPr/>
          </p:nvSpPr>
          <p:spPr>
            <a:xfrm>
              <a:off x="4995089" y="3695141"/>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462" name="pl3462"/>
            <p:cNvSpPr/>
            <p:nvPr/>
          </p:nvSpPr>
          <p:spPr>
            <a:xfrm>
              <a:off x="4995089" y="3761977"/>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463" name="pl3463"/>
            <p:cNvSpPr/>
            <p:nvPr/>
          </p:nvSpPr>
          <p:spPr>
            <a:xfrm>
              <a:off x="4995089" y="3743263"/>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464" name="pl3464"/>
            <p:cNvSpPr/>
            <p:nvPr/>
          </p:nvSpPr>
          <p:spPr>
            <a:xfrm>
              <a:off x="4995089" y="3753957"/>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465" name="pl3465"/>
            <p:cNvSpPr/>
            <p:nvPr/>
          </p:nvSpPr>
          <p:spPr>
            <a:xfrm>
              <a:off x="4995089" y="3737916"/>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466" name="pl3466"/>
            <p:cNvSpPr/>
            <p:nvPr/>
          </p:nvSpPr>
          <p:spPr>
            <a:xfrm>
              <a:off x="4995089" y="3778018"/>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467" name="pl3467"/>
            <p:cNvSpPr/>
            <p:nvPr/>
          </p:nvSpPr>
          <p:spPr>
            <a:xfrm>
              <a:off x="4995089" y="3737916"/>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468" name="pl3468"/>
            <p:cNvSpPr/>
            <p:nvPr/>
          </p:nvSpPr>
          <p:spPr>
            <a:xfrm>
              <a:off x="4995089" y="3687121"/>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469" name="pl3469"/>
            <p:cNvSpPr/>
            <p:nvPr/>
          </p:nvSpPr>
          <p:spPr>
            <a:xfrm>
              <a:off x="4995089" y="3740590"/>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470" name="pl3470"/>
            <p:cNvSpPr/>
            <p:nvPr/>
          </p:nvSpPr>
          <p:spPr>
            <a:xfrm>
              <a:off x="4995089" y="3775344"/>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471" name="pl3471"/>
            <p:cNvSpPr/>
            <p:nvPr/>
          </p:nvSpPr>
          <p:spPr>
            <a:xfrm>
              <a:off x="4995089" y="3719202"/>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472" name="pl3472"/>
            <p:cNvSpPr/>
            <p:nvPr/>
          </p:nvSpPr>
          <p:spPr>
            <a:xfrm>
              <a:off x="4995089" y="3737916"/>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473" name="pl3473"/>
            <p:cNvSpPr/>
            <p:nvPr/>
          </p:nvSpPr>
          <p:spPr>
            <a:xfrm>
              <a:off x="4995089" y="3756630"/>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474" name="pl3474"/>
            <p:cNvSpPr/>
            <p:nvPr/>
          </p:nvSpPr>
          <p:spPr>
            <a:xfrm>
              <a:off x="4995089" y="3783365"/>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475" name="pl3475"/>
            <p:cNvSpPr/>
            <p:nvPr/>
          </p:nvSpPr>
          <p:spPr>
            <a:xfrm>
              <a:off x="4995089" y="3753957"/>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476" name="pl3476"/>
            <p:cNvSpPr/>
            <p:nvPr/>
          </p:nvSpPr>
          <p:spPr>
            <a:xfrm>
              <a:off x="4995089" y="3756630"/>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477" name="pl3477"/>
            <p:cNvSpPr/>
            <p:nvPr/>
          </p:nvSpPr>
          <p:spPr>
            <a:xfrm>
              <a:off x="4995089" y="3764651"/>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478" name="pl3478"/>
            <p:cNvSpPr/>
            <p:nvPr/>
          </p:nvSpPr>
          <p:spPr>
            <a:xfrm>
              <a:off x="4995089" y="3780691"/>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479" name="pl3479"/>
            <p:cNvSpPr/>
            <p:nvPr/>
          </p:nvSpPr>
          <p:spPr>
            <a:xfrm>
              <a:off x="4995089" y="3719202"/>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480" name="pl3480"/>
            <p:cNvSpPr/>
            <p:nvPr/>
          </p:nvSpPr>
          <p:spPr>
            <a:xfrm>
              <a:off x="4995089" y="378069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81" name="pl3481"/>
            <p:cNvSpPr/>
            <p:nvPr/>
          </p:nvSpPr>
          <p:spPr>
            <a:xfrm>
              <a:off x="4995089" y="3772671"/>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482" name="pl3482"/>
            <p:cNvSpPr/>
            <p:nvPr/>
          </p:nvSpPr>
          <p:spPr>
            <a:xfrm>
              <a:off x="499508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483" name="pl3483"/>
            <p:cNvSpPr/>
            <p:nvPr/>
          </p:nvSpPr>
          <p:spPr>
            <a:xfrm>
              <a:off x="499508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484" name="pl3484"/>
            <p:cNvSpPr/>
            <p:nvPr/>
          </p:nvSpPr>
          <p:spPr>
            <a:xfrm>
              <a:off x="499508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485" name="pl3485"/>
            <p:cNvSpPr/>
            <p:nvPr/>
          </p:nvSpPr>
          <p:spPr>
            <a:xfrm>
              <a:off x="499508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486" name="pl3486"/>
            <p:cNvSpPr/>
            <p:nvPr/>
          </p:nvSpPr>
          <p:spPr>
            <a:xfrm>
              <a:off x="499508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487" name="pl3487"/>
            <p:cNvSpPr/>
            <p:nvPr/>
          </p:nvSpPr>
          <p:spPr>
            <a:xfrm>
              <a:off x="499508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488" name="pl3488"/>
            <p:cNvSpPr/>
            <p:nvPr/>
          </p:nvSpPr>
          <p:spPr>
            <a:xfrm>
              <a:off x="49950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89" name="pl3489"/>
            <p:cNvSpPr/>
            <p:nvPr/>
          </p:nvSpPr>
          <p:spPr>
            <a:xfrm>
              <a:off x="499508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490" name="pl3490"/>
            <p:cNvSpPr/>
            <p:nvPr/>
          </p:nvSpPr>
          <p:spPr>
            <a:xfrm>
              <a:off x="49950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91" name="pl3491"/>
            <p:cNvSpPr/>
            <p:nvPr/>
          </p:nvSpPr>
          <p:spPr>
            <a:xfrm>
              <a:off x="4995089" y="3697815"/>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492" name="pl3492"/>
            <p:cNvSpPr/>
            <p:nvPr/>
          </p:nvSpPr>
          <p:spPr>
            <a:xfrm>
              <a:off x="4995089" y="3692468"/>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493" name="pl3493"/>
            <p:cNvSpPr/>
            <p:nvPr/>
          </p:nvSpPr>
          <p:spPr>
            <a:xfrm>
              <a:off x="4995089" y="3729896"/>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494" name="pl3494"/>
            <p:cNvSpPr/>
            <p:nvPr/>
          </p:nvSpPr>
          <p:spPr>
            <a:xfrm>
              <a:off x="4995089" y="3748610"/>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495" name="pl3495"/>
            <p:cNvSpPr/>
            <p:nvPr/>
          </p:nvSpPr>
          <p:spPr>
            <a:xfrm>
              <a:off x="4995089" y="3748610"/>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496" name="pl3496"/>
            <p:cNvSpPr/>
            <p:nvPr/>
          </p:nvSpPr>
          <p:spPr>
            <a:xfrm>
              <a:off x="4995089" y="3761977"/>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497" name="pl3497"/>
            <p:cNvSpPr/>
            <p:nvPr/>
          </p:nvSpPr>
          <p:spPr>
            <a:xfrm>
              <a:off x="4995089" y="3676427"/>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498" name="pl3498"/>
            <p:cNvSpPr/>
            <p:nvPr/>
          </p:nvSpPr>
          <p:spPr>
            <a:xfrm>
              <a:off x="4995089" y="3724549"/>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499" name="pl3499"/>
            <p:cNvSpPr/>
            <p:nvPr/>
          </p:nvSpPr>
          <p:spPr>
            <a:xfrm>
              <a:off x="4995089" y="3769998"/>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500" name="pl3500"/>
            <p:cNvSpPr/>
            <p:nvPr/>
          </p:nvSpPr>
          <p:spPr>
            <a:xfrm>
              <a:off x="4995089" y="3778018"/>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501" name="pl3501"/>
            <p:cNvSpPr/>
            <p:nvPr/>
          </p:nvSpPr>
          <p:spPr>
            <a:xfrm>
              <a:off x="4995089" y="3708509"/>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502" name="pl3502"/>
            <p:cNvSpPr/>
            <p:nvPr/>
          </p:nvSpPr>
          <p:spPr>
            <a:xfrm>
              <a:off x="4995089" y="377534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03" name="pl3503"/>
            <p:cNvSpPr/>
            <p:nvPr/>
          </p:nvSpPr>
          <p:spPr>
            <a:xfrm>
              <a:off x="49950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04" name="pl3504"/>
            <p:cNvSpPr/>
            <p:nvPr/>
          </p:nvSpPr>
          <p:spPr>
            <a:xfrm>
              <a:off x="4995089" y="3772671"/>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505" name="pl3505"/>
            <p:cNvSpPr/>
            <p:nvPr/>
          </p:nvSpPr>
          <p:spPr>
            <a:xfrm>
              <a:off x="4995089" y="3772671"/>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506" name="pl3506"/>
            <p:cNvSpPr/>
            <p:nvPr/>
          </p:nvSpPr>
          <p:spPr>
            <a:xfrm>
              <a:off x="4995089" y="3778018"/>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507" name="pl3507"/>
            <p:cNvSpPr/>
            <p:nvPr/>
          </p:nvSpPr>
          <p:spPr>
            <a:xfrm>
              <a:off x="4995089" y="3753957"/>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508" name="pl3508"/>
            <p:cNvSpPr/>
            <p:nvPr/>
          </p:nvSpPr>
          <p:spPr>
            <a:xfrm>
              <a:off x="4995089" y="3703162"/>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509" name="pl3509"/>
            <p:cNvSpPr/>
            <p:nvPr/>
          </p:nvSpPr>
          <p:spPr>
            <a:xfrm>
              <a:off x="4995089" y="3751284"/>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510" name="pl3510"/>
            <p:cNvSpPr/>
            <p:nvPr/>
          </p:nvSpPr>
          <p:spPr>
            <a:xfrm>
              <a:off x="499508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511" name="pl3511"/>
            <p:cNvSpPr/>
            <p:nvPr/>
          </p:nvSpPr>
          <p:spPr>
            <a:xfrm>
              <a:off x="499508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40651" cap="flat">
              <a:solidFill>
                <a:srgbClr val="000000">
                  <a:alpha val="100000"/>
                </a:srgbClr>
              </a:solidFill>
              <a:prstDash val="solid"/>
              <a:round/>
            </a:ln>
          </p:spPr>
          <p:txBody>
            <a:bodyPr/>
            <a:lstStyle/>
            <a:p/>
          </p:txBody>
        </p:sp>
        <p:sp>
          <p:nvSpPr>
            <p:cNvPr id="3512" name="pl3512"/>
            <p:cNvSpPr/>
            <p:nvPr/>
          </p:nvSpPr>
          <p:spPr>
            <a:xfrm>
              <a:off x="499508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00B0F6">
                  <a:alpha val="100000"/>
                </a:srgbClr>
              </a:solidFill>
              <a:prstDash val="solid"/>
              <a:round/>
            </a:ln>
          </p:spPr>
          <p:txBody>
            <a:bodyPr/>
            <a:lstStyle/>
            <a:p/>
          </p:txBody>
        </p:sp>
        <p:sp>
          <p:nvSpPr>
            <p:cNvPr id="3513" name="pl3513"/>
            <p:cNvSpPr/>
            <p:nvPr/>
          </p:nvSpPr>
          <p:spPr>
            <a:xfrm>
              <a:off x="4950600" y="378336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514" name="tx3514"/>
            <p:cNvSpPr/>
            <p:nvPr/>
          </p:nvSpPr>
          <p:spPr>
            <a:xfrm>
              <a:off x="4934799" y="35519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3515" name="tx3515"/>
            <p:cNvSpPr/>
            <p:nvPr/>
          </p:nvSpPr>
          <p:spPr>
            <a:xfrm>
              <a:off x="5112756" y="35652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3516" name="tx3516"/>
            <p:cNvSpPr/>
            <p:nvPr/>
          </p:nvSpPr>
          <p:spPr>
            <a:xfrm>
              <a:off x="5290712" y="356797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3517" name="tx3517"/>
            <p:cNvSpPr/>
            <p:nvPr/>
          </p:nvSpPr>
          <p:spPr>
            <a:xfrm>
              <a:off x="5468669" y="353049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a:t>
              </a:r>
            </a:p>
          </p:txBody>
        </p:sp>
        <p:sp>
          <p:nvSpPr>
            <p:cNvPr id="3518" name="tx3518"/>
            <p:cNvSpPr/>
            <p:nvPr/>
          </p:nvSpPr>
          <p:spPr>
            <a:xfrm>
              <a:off x="5646625" y="35519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3519" name="tx3519"/>
            <p:cNvSpPr/>
            <p:nvPr/>
          </p:nvSpPr>
          <p:spPr>
            <a:xfrm>
              <a:off x="5824582" y="358800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520" name="rc3520"/>
            <p:cNvSpPr/>
            <p:nvPr/>
          </p:nvSpPr>
          <p:spPr>
            <a:xfrm>
              <a:off x="4950600" y="4135320"/>
              <a:ext cx="978760" cy="367596"/>
            </a:xfrm>
            <a:prstGeom prst="rect">
              <a:avLst/>
            </a:prstGeom>
            <a:solidFill>
              <a:srgbClr val="EBEBEB">
                <a:alpha val="100000"/>
              </a:srgbClr>
            </a:solidFill>
          </p:spPr>
          <p:txBody>
            <a:bodyPr/>
            <a:lstStyle/>
            <a:p/>
          </p:txBody>
        </p:sp>
        <p:sp>
          <p:nvSpPr>
            <p:cNvPr id="3521" name="pl3521"/>
            <p:cNvSpPr/>
            <p:nvPr/>
          </p:nvSpPr>
          <p:spPr>
            <a:xfrm>
              <a:off x="4950600" y="44688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22" name="pl3522"/>
            <p:cNvSpPr/>
            <p:nvPr/>
          </p:nvSpPr>
          <p:spPr>
            <a:xfrm>
              <a:off x="4950600" y="44019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23" name="pl3523"/>
            <p:cNvSpPr/>
            <p:nvPr/>
          </p:nvSpPr>
          <p:spPr>
            <a:xfrm>
              <a:off x="4950600" y="43351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24" name="pl3524"/>
            <p:cNvSpPr/>
            <p:nvPr/>
          </p:nvSpPr>
          <p:spPr>
            <a:xfrm>
              <a:off x="4950600" y="42683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25" name="pl3525"/>
            <p:cNvSpPr/>
            <p:nvPr/>
          </p:nvSpPr>
          <p:spPr>
            <a:xfrm>
              <a:off x="4950600" y="420148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26" name="pl3526"/>
            <p:cNvSpPr/>
            <p:nvPr/>
          </p:nvSpPr>
          <p:spPr>
            <a:xfrm>
              <a:off x="508406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7" name="pl3527"/>
            <p:cNvSpPr/>
            <p:nvPr/>
          </p:nvSpPr>
          <p:spPr>
            <a:xfrm>
              <a:off x="526202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8" name="pl3528"/>
            <p:cNvSpPr/>
            <p:nvPr/>
          </p:nvSpPr>
          <p:spPr>
            <a:xfrm>
              <a:off x="543998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9" name="pl3529"/>
            <p:cNvSpPr/>
            <p:nvPr/>
          </p:nvSpPr>
          <p:spPr>
            <a:xfrm>
              <a:off x="56179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30" name="pl3530"/>
            <p:cNvSpPr/>
            <p:nvPr/>
          </p:nvSpPr>
          <p:spPr>
            <a:xfrm>
              <a:off x="5795893"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31" name="pl3531"/>
            <p:cNvSpPr/>
            <p:nvPr/>
          </p:nvSpPr>
          <p:spPr>
            <a:xfrm>
              <a:off x="4950600" y="45022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32" name="pl3532"/>
            <p:cNvSpPr/>
            <p:nvPr/>
          </p:nvSpPr>
          <p:spPr>
            <a:xfrm>
              <a:off x="4950600" y="44354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33" name="pl3533"/>
            <p:cNvSpPr/>
            <p:nvPr/>
          </p:nvSpPr>
          <p:spPr>
            <a:xfrm>
              <a:off x="4950600" y="43685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34" name="pl3534"/>
            <p:cNvSpPr/>
            <p:nvPr/>
          </p:nvSpPr>
          <p:spPr>
            <a:xfrm>
              <a:off x="4950600" y="430174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35" name="pl3535"/>
            <p:cNvSpPr/>
            <p:nvPr/>
          </p:nvSpPr>
          <p:spPr>
            <a:xfrm>
              <a:off x="4950600" y="42349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36" name="pl3536"/>
            <p:cNvSpPr/>
            <p:nvPr/>
          </p:nvSpPr>
          <p:spPr>
            <a:xfrm>
              <a:off x="4950600" y="41680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37" name="pl3537"/>
            <p:cNvSpPr/>
            <p:nvPr/>
          </p:nvSpPr>
          <p:spPr>
            <a:xfrm>
              <a:off x="499508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8" name="pl3538"/>
            <p:cNvSpPr/>
            <p:nvPr/>
          </p:nvSpPr>
          <p:spPr>
            <a:xfrm>
              <a:off x="517304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9" name="pl3539"/>
            <p:cNvSpPr/>
            <p:nvPr/>
          </p:nvSpPr>
          <p:spPr>
            <a:xfrm>
              <a:off x="53510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40" name="pl3540"/>
            <p:cNvSpPr/>
            <p:nvPr/>
          </p:nvSpPr>
          <p:spPr>
            <a:xfrm>
              <a:off x="552895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41" name="pl3541"/>
            <p:cNvSpPr/>
            <p:nvPr/>
          </p:nvSpPr>
          <p:spPr>
            <a:xfrm>
              <a:off x="570691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42" name="pl3542"/>
            <p:cNvSpPr/>
            <p:nvPr/>
          </p:nvSpPr>
          <p:spPr>
            <a:xfrm>
              <a:off x="588487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43" name="pl3543"/>
            <p:cNvSpPr/>
            <p:nvPr/>
          </p:nvSpPr>
          <p:spPr>
            <a:xfrm>
              <a:off x="499508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544" name="pl3544"/>
            <p:cNvSpPr/>
            <p:nvPr/>
          </p:nvSpPr>
          <p:spPr>
            <a:xfrm>
              <a:off x="499508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40651" cap="flat">
              <a:solidFill>
                <a:srgbClr val="BEBEBE">
                  <a:alpha val="69803"/>
                </a:srgbClr>
              </a:solidFill>
              <a:prstDash val="solid"/>
              <a:round/>
            </a:ln>
          </p:spPr>
          <p:txBody>
            <a:bodyPr/>
            <a:lstStyle/>
            <a:p/>
          </p:txBody>
        </p:sp>
        <p:sp>
          <p:nvSpPr>
            <p:cNvPr id="3545" name="pl3545"/>
            <p:cNvSpPr/>
            <p:nvPr/>
          </p:nvSpPr>
          <p:spPr>
            <a:xfrm>
              <a:off x="4995089" y="439531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546" name="pl3546"/>
            <p:cNvSpPr/>
            <p:nvPr/>
          </p:nvSpPr>
          <p:spPr>
            <a:xfrm>
              <a:off x="4995089" y="438996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547" name="pl3547"/>
            <p:cNvSpPr/>
            <p:nvPr/>
          </p:nvSpPr>
          <p:spPr>
            <a:xfrm>
              <a:off x="4995089" y="441937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548" name="pl3548"/>
            <p:cNvSpPr/>
            <p:nvPr/>
          </p:nvSpPr>
          <p:spPr>
            <a:xfrm>
              <a:off x="499508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549" name="pl3549"/>
            <p:cNvSpPr/>
            <p:nvPr/>
          </p:nvSpPr>
          <p:spPr>
            <a:xfrm>
              <a:off x="4995089" y="440600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550" name="pl3550"/>
            <p:cNvSpPr/>
            <p:nvPr/>
          </p:nvSpPr>
          <p:spPr>
            <a:xfrm>
              <a:off x="4995089" y="4341843"/>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551" name="pl3551"/>
            <p:cNvSpPr/>
            <p:nvPr/>
          </p:nvSpPr>
          <p:spPr>
            <a:xfrm>
              <a:off x="4995089" y="440600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552" name="pl3552"/>
            <p:cNvSpPr/>
            <p:nvPr/>
          </p:nvSpPr>
          <p:spPr>
            <a:xfrm>
              <a:off x="4995089" y="440867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553" name="pl3553"/>
            <p:cNvSpPr/>
            <p:nvPr/>
          </p:nvSpPr>
          <p:spPr>
            <a:xfrm>
              <a:off x="4995089" y="4435413"/>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554" name="pl3554"/>
            <p:cNvSpPr/>
            <p:nvPr/>
          </p:nvSpPr>
          <p:spPr>
            <a:xfrm>
              <a:off x="499508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555" name="pl3555"/>
            <p:cNvSpPr/>
            <p:nvPr/>
          </p:nvSpPr>
          <p:spPr>
            <a:xfrm>
              <a:off x="4995089" y="442471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556" name="pl3556"/>
            <p:cNvSpPr/>
            <p:nvPr/>
          </p:nvSpPr>
          <p:spPr>
            <a:xfrm>
              <a:off x="4995089" y="4347190"/>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557" name="pl3557"/>
            <p:cNvSpPr/>
            <p:nvPr/>
          </p:nvSpPr>
          <p:spPr>
            <a:xfrm>
              <a:off x="4995089" y="441402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558" name="pl3558"/>
            <p:cNvSpPr/>
            <p:nvPr/>
          </p:nvSpPr>
          <p:spPr>
            <a:xfrm>
              <a:off x="4995089" y="439531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559" name="pl3559"/>
            <p:cNvSpPr/>
            <p:nvPr/>
          </p:nvSpPr>
          <p:spPr>
            <a:xfrm>
              <a:off x="4995089" y="440600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560" name="pl3560"/>
            <p:cNvSpPr/>
            <p:nvPr/>
          </p:nvSpPr>
          <p:spPr>
            <a:xfrm>
              <a:off x="4995089" y="438996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561" name="pl3561"/>
            <p:cNvSpPr/>
            <p:nvPr/>
          </p:nvSpPr>
          <p:spPr>
            <a:xfrm>
              <a:off x="4995089" y="4430066"/>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562" name="pl3562"/>
            <p:cNvSpPr/>
            <p:nvPr/>
          </p:nvSpPr>
          <p:spPr>
            <a:xfrm>
              <a:off x="4995089" y="438996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563" name="pl3563"/>
            <p:cNvSpPr/>
            <p:nvPr/>
          </p:nvSpPr>
          <p:spPr>
            <a:xfrm>
              <a:off x="4995089" y="433916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564" name="pl3564"/>
            <p:cNvSpPr/>
            <p:nvPr/>
          </p:nvSpPr>
          <p:spPr>
            <a:xfrm>
              <a:off x="4995089" y="4392638"/>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565" name="pl3565"/>
            <p:cNvSpPr/>
            <p:nvPr/>
          </p:nvSpPr>
          <p:spPr>
            <a:xfrm>
              <a:off x="4995089" y="442739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566" name="pl3566"/>
            <p:cNvSpPr/>
            <p:nvPr/>
          </p:nvSpPr>
          <p:spPr>
            <a:xfrm>
              <a:off x="4995089" y="437125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567" name="pl3567"/>
            <p:cNvSpPr/>
            <p:nvPr/>
          </p:nvSpPr>
          <p:spPr>
            <a:xfrm>
              <a:off x="4995089" y="438996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568" name="pl3568"/>
            <p:cNvSpPr/>
            <p:nvPr/>
          </p:nvSpPr>
          <p:spPr>
            <a:xfrm>
              <a:off x="4995089" y="440867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569" name="pl3569"/>
            <p:cNvSpPr/>
            <p:nvPr/>
          </p:nvSpPr>
          <p:spPr>
            <a:xfrm>
              <a:off x="4995089" y="4435413"/>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570" name="pl3570"/>
            <p:cNvSpPr/>
            <p:nvPr/>
          </p:nvSpPr>
          <p:spPr>
            <a:xfrm>
              <a:off x="4995089" y="440600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571" name="pl3571"/>
            <p:cNvSpPr/>
            <p:nvPr/>
          </p:nvSpPr>
          <p:spPr>
            <a:xfrm>
              <a:off x="4995089" y="440867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572" name="pl3572"/>
            <p:cNvSpPr/>
            <p:nvPr/>
          </p:nvSpPr>
          <p:spPr>
            <a:xfrm>
              <a:off x="4995089" y="4416699"/>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573" name="pl3573"/>
            <p:cNvSpPr/>
            <p:nvPr/>
          </p:nvSpPr>
          <p:spPr>
            <a:xfrm>
              <a:off x="4995089" y="443273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574" name="pl3574"/>
            <p:cNvSpPr/>
            <p:nvPr/>
          </p:nvSpPr>
          <p:spPr>
            <a:xfrm>
              <a:off x="4995089" y="437125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575" name="pl3575"/>
            <p:cNvSpPr/>
            <p:nvPr/>
          </p:nvSpPr>
          <p:spPr>
            <a:xfrm>
              <a:off x="4995089" y="443273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76" name="pl3576"/>
            <p:cNvSpPr/>
            <p:nvPr/>
          </p:nvSpPr>
          <p:spPr>
            <a:xfrm>
              <a:off x="4995089" y="442471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577" name="pl3577"/>
            <p:cNvSpPr/>
            <p:nvPr/>
          </p:nvSpPr>
          <p:spPr>
            <a:xfrm>
              <a:off x="4995089" y="443273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578" name="pl3578"/>
            <p:cNvSpPr/>
            <p:nvPr/>
          </p:nvSpPr>
          <p:spPr>
            <a:xfrm>
              <a:off x="4995089" y="4392638"/>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579" name="pl3579"/>
            <p:cNvSpPr/>
            <p:nvPr/>
          </p:nvSpPr>
          <p:spPr>
            <a:xfrm>
              <a:off x="4995089" y="441937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580" name="pl3580"/>
            <p:cNvSpPr/>
            <p:nvPr/>
          </p:nvSpPr>
          <p:spPr>
            <a:xfrm>
              <a:off x="4995089" y="439531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581" name="pl3581"/>
            <p:cNvSpPr/>
            <p:nvPr/>
          </p:nvSpPr>
          <p:spPr>
            <a:xfrm>
              <a:off x="4995089" y="4347190"/>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582" name="pl3582"/>
            <p:cNvSpPr/>
            <p:nvPr/>
          </p:nvSpPr>
          <p:spPr>
            <a:xfrm>
              <a:off x="4995089" y="4218865"/>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583" name="pl3583"/>
            <p:cNvSpPr/>
            <p:nvPr/>
          </p:nvSpPr>
          <p:spPr>
            <a:xfrm>
              <a:off x="49950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84" name="pl3584"/>
            <p:cNvSpPr/>
            <p:nvPr/>
          </p:nvSpPr>
          <p:spPr>
            <a:xfrm>
              <a:off x="4995089" y="440065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585" name="pl3585"/>
            <p:cNvSpPr/>
            <p:nvPr/>
          </p:nvSpPr>
          <p:spPr>
            <a:xfrm>
              <a:off x="49950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86" name="pl3586"/>
            <p:cNvSpPr/>
            <p:nvPr/>
          </p:nvSpPr>
          <p:spPr>
            <a:xfrm>
              <a:off x="499508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587" name="pl3587"/>
            <p:cNvSpPr/>
            <p:nvPr/>
          </p:nvSpPr>
          <p:spPr>
            <a:xfrm>
              <a:off x="499508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588" name="pl3588"/>
            <p:cNvSpPr/>
            <p:nvPr/>
          </p:nvSpPr>
          <p:spPr>
            <a:xfrm>
              <a:off x="499508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589" name="pl3589"/>
            <p:cNvSpPr/>
            <p:nvPr/>
          </p:nvSpPr>
          <p:spPr>
            <a:xfrm>
              <a:off x="499508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590" name="pl3590"/>
            <p:cNvSpPr/>
            <p:nvPr/>
          </p:nvSpPr>
          <p:spPr>
            <a:xfrm>
              <a:off x="499508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591" name="pl3591"/>
            <p:cNvSpPr/>
            <p:nvPr/>
          </p:nvSpPr>
          <p:spPr>
            <a:xfrm>
              <a:off x="499508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592" name="pl3592"/>
            <p:cNvSpPr/>
            <p:nvPr/>
          </p:nvSpPr>
          <p:spPr>
            <a:xfrm>
              <a:off x="499508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593" name="pl3593"/>
            <p:cNvSpPr/>
            <p:nvPr/>
          </p:nvSpPr>
          <p:spPr>
            <a:xfrm>
              <a:off x="4995089" y="437659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594" name="pl3594"/>
            <p:cNvSpPr/>
            <p:nvPr/>
          </p:nvSpPr>
          <p:spPr>
            <a:xfrm>
              <a:off x="4995089" y="4422046"/>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595" name="pl3595"/>
            <p:cNvSpPr/>
            <p:nvPr/>
          </p:nvSpPr>
          <p:spPr>
            <a:xfrm>
              <a:off x="4995089" y="4430066"/>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596" name="pl3596"/>
            <p:cNvSpPr/>
            <p:nvPr/>
          </p:nvSpPr>
          <p:spPr>
            <a:xfrm>
              <a:off x="4995089" y="4360557"/>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597" name="pl3597"/>
            <p:cNvSpPr/>
            <p:nvPr/>
          </p:nvSpPr>
          <p:spPr>
            <a:xfrm>
              <a:off x="4995089" y="442739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98" name="pl3598"/>
            <p:cNvSpPr/>
            <p:nvPr/>
          </p:nvSpPr>
          <p:spPr>
            <a:xfrm>
              <a:off x="49950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99" name="pl3599"/>
            <p:cNvSpPr/>
            <p:nvPr/>
          </p:nvSpPr>
          <p:spPr>
            <a:xfrm>
              <a:off x="4995089" y="442471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600" name="pl3600"/>
            <p:cNvSpPr/>
            <p:nvPr/>
          </p:nvSpPr>
          <p:spPr>
            <a:xfrm>
              <a:off x="4995089" y="442471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601" name="pl3601"/>
            <p:cNvSpPr/>
            <p:nvPr/>
          </p:nvSpPr>
          <p:spPr>
            <a:xfrm>
              <a:off x="4995089" y="4430066"/>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602" name="pl3602"/>
            <p:cNvSpPr/>
            <p:nvPr/>
          </p:nvSpPr>
          <p:spPr>
            <a:xfrm>
              <a:off x="4995089" y="440600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603" name="pl3603"/>
            <p:cNvSpPr/>
            <p:nvPr/>
          </p:nvSpPr>
          <p:spPr>
            <a:xfrm>
              <a:off x="4995089" y="4355210"/>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604" name="pl3604"/>
            <p:cNvSpPr/>
            <p:nvPr/>
          </p:nvSpPr>
          <p:spPr>
            <a:xfrm>
              <a:off x="4995089" y="4403332"/>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605" name="pl3605"/>
            <p:cNvSpPr/>
            <p:nvPr/>
          </p:nvSpPr>
          <p:spPr>
            <a:xfrm>
              <a:off x="499508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606" name="pl3606"/>
            <p:cNvSpPr/>
            <p:nvPr/>
          </p:nvSpPr>
          <p:spPr>
            <a:xfrm>
              <a:off x="499508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40651" cap="flat">
              <a:solidFill>
                <a:srgbClr val="000000">
                  <a:alpha val="100000"/>
                </a:srgbClr>
              </a:solidFill>
              <a:prstDash val="solid"/>
              <a:round/>
            </a:ln>
          </p:spPr>
          <p:txBody>
            <a:bodyPr/>
            <a:lstStyle/>
            <a:p/>
          </p:txBody>
        </p:sp>
        <p:sp>
          <p:nvSpPr>
            <p:cNvPr id="3607" name="pl3607"/>
            <p:cNvSpPr/>
            <p:nvPr/>
          </p:nvSpPr>
          <p:spPr>
            <a:xfrm>
              <a:off x="499508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983FF">
                  <a:alpha val="100000"/>
                </a:srgbClr>
              </a:solidFill>
              <a:prstDash val="solid"/>
              <a:round/>
            </a:ln>
          </p:spPr>
          <p:txBody>
            <a:bodyPr/>
            <a:lstStyle/>
            <a:p/>
          </p:txBody>
        </p:sp>
        <p:sp>
          <p:nvSpPr>
            <p:cNvPr id="3608" name="pl3608"/>
            <p:cNvSpPr/>
            <p:nvPr/>
          </p:nvSpPr>
          <p:spPr>
            <a:xfrm>
              <a:off x="4950600" y="443541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609" name="tx3609"/>
            <p:cNvSpPr/>
            <p:nvPr/>
          </p:nvSpPr>
          <p:spPr>
            <a:xfrm>
              <a:off x="4964944" y="42547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610" name="tx3610"/>
            <p:cNvSpPr/>
            <p:nvPr/>
          </p:nvSpPr>
          <p:spPr>
            <a:xfrm>
              <a:off x="5142900" y="425882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11" name="tx3611"/>
            <p:cNvSpPr/>
            <p:nvPr/>
          </p:nvSpPr>
          <p:spPr>
            <a:xfrm>
              <a:off x="5320857" y="42467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612" name="tx3612"/>
            <p:cNvSpPr/>
            <p:nvPr/>
          </p:nvSpPr>
          <p:spPr>
            <a:xfrm>
              <a:off x="5498814" y="42467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613" name="tx3613"/>
            <p:cNvSpPr/>
            <p:nvPr/>
          </p:nvSpPr>
          <p:spPr>
            <a:xfrm>
              <a:off x="5646625" y="423600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614" name="tx3614"/>
            <p:cNvSpPr/>
            <p:nvPr/>
          </p:nvSpPr>
          <p:spPr>
            <a:xfrm>
              <a:off x="5824582" y="424273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615" name="rc3615"/>
            <p:cNvSpPr/>
            <p:nvPr/>
          </p:nvSpPr>
          <p:spPr>
            <a:xfrm>
              <a:off x="4950600" y="4787368"/>
              <a:ext cx="978760" cy="367596"/>
            </a:xfrm>
            <a:prstGeom prst="rect">
              <a:avLst/>
            </a:prstGeom>
            <a:solidFill>
              <a:srgbClr val="EBEBEB">
                <a:alpha val="100000"/>
              </a:srgbClr>
            </a:solidFill>
          </p:spPr>
          <p:txBody>
            <a:bodyPr/>
            <a:lstStyle/>
            <a:p/>
          </p:txBody>
        </p:sp>
        <p:sp>
          <p:nvSpPr>
            <p:cNvPr id="3616" name="pl3616"/>
            <p:cNvSpPr/>
            <p:nvPr/>
          </p:nvSpPr>
          <p:spPr>
            <a:xfrm>
              <a:off x="4950600" y="51208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17" name="pl3617"/>
            <p:cNvSpPr/>
            <p:nvPr/>
          </p:nvSpPr>
          <p:spPr>
            <a:xfrm>
              <a:off x="4950600" y="50540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18" name="pl3618"/>
            <p:cNvSpPr/>
            <p:nvPr/>
          </p:nvSpPr>
          <p:spPr>
            <a:xfrm>
              <a:off x="4950600" y="498720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19" name="pl3619"/>
            <p:cNvSpPr/>
            <p:nvPr/>
          </p:nvSpPr>
          <p:spPr>
            <a:xfrm>
              <a:off x="4950600" y="492037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20" name="pl3620"/>
            <p:cNvSpPr/>
            <p:nvPr/>
          </p:nvSpPr>
          <p:spPr>
            <a:xfrm>
              <a:off x="4950600" y="485353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21" name="pl3621"/>
            <p:cNvSpPr/>
            <p:nvPr/>
          </p:nvSpPr>
          <p:spPr>
            <a:xfrm>
              <a:off x="508406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22" name="pl3622"/>
            <p:cNvSpPr/>
            <p:nvPr/>
          </p:nvSpPr>
          <p:spPr>
            <a:xfrm>
              <a:off x="526202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23" name="pl3623"/>
            <p:cNvSpPr/>
            <p:nvPr/>
          </p:nvSpPr>
          <p:spPr>
            <a:xfrm>
              <a:off x="543998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24" name="pl3624"/>
            <p:cNvSpPr/>
            <p:nvPr/>
          </p:nvSpPr>
          <p:spPr>
            <a:xfrm>
              <a:off x="56179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25" name="pl3625"/>
            <p:cNvSpPr/>
            <p:nvPr/>
          </p:nvSpPr>
          <p:spPr>
            <a:xfrm>
              <a:off x="5795893"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26" name="pl3626"/>
            <p:cNvSpPr/>
            <p:nvPr/>
          </p:nvSpPr>
          <p:spPr>
            <a:xfrm>
              <a:off x="4950600" y="51542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27" name="pl3627"/>
            <p:cNvSpPr/>
            <p:nvPr/>
          </p:nvSpPr>
          <p:spPr>
            <a:xfrm>
              <a:off x="4950600" y="5087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28" name="pl3628"/>
            <p:cNvSpPr/>
            <p:nvPr/>
          </p:nvSpPr>
          <p:spPr>
            <a:xfrm>
              <a:off x="4950600" y="50206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29" name="pl3629"/>
            <p:cNvSpPr/>
            <p:nvPr/>
          </p:nvSpPr>
          <p:spPr>
            <a:xfrm>
              <a:off x="4950600" y="49537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30" name="pl3630"/>
            <p:cNvSpPr/>
            <p:nvPr/>
          </p:nvSpPr>
          <p:spPr>
            <a:xfrm>
              <a:off x="4950600" y="48869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31" name="pl3631"/>
            <p:cNvSpPr/>
            <p:nvPr/>
          </p:nvSpPr>
          <p:spPr>
            <a:xfrm>
              <a:off x="4950600" y="4820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32" name="pl3632"/>
            <p:cNvSpPr/>
            <p:nvPr/>
          </p:nvSpPr>
          <p:spPr>
            <a:xfrm>
              <a:off x="499508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33" name="pl3633"/>
            <p:cNvSpPr/>
            <p:nvPr/>
          </p:nvSpPr>
          <p:spPr>
            <a:xfrm>
              <a:off x="517304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34" name="pl3634"/>
            <p:cNvSpPr/>
            <p:nvPr/>
          </p:nvSpPr>
          <p:spPr>
            <a:xfrm>
              <a:off x="53510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35" name="pl3635"/>
            <p:cNvSpPr/>
            <p:nvPr/>
          </p:nvSpPr>
          <p:spPr>
            <a:xfrm>
              <a:off x="552895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36" name="pl3636"/>
            <p:cNvSpPr/>
            <p:nvPr/>
          </p:nvSpPr>
          <p:spPr>
            <a:xfrm>
              <a:off x="570691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37" name="pl3637"/>
            <p:cNvSpPr/>
            <p:nvPr/>
          </p:nvSpPr>
          <p:spPr>
            <a:xfrm>
              <a:off x="588487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38" name="pl3638"/>
            <p:cNvSpPr/>
            <p:nvPr/>
          </p:nvSpPr>
          <p:spPr>
            <a:xfrm>
              <a:off x="499508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639" name="pl3639"/>
            <p:cNvSpPr/>
            <p:nvPr/>
          </p:nvSpPr>
          <p:spPr>
            <a:xfrm>
              <a:off x="4995089" y="5079441"/>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3640" name="pl3640"/>
            <p:cNvSpPr/>
            <p:nvPr/>
          </p:nvSpPr>
          <p:spPr>
            <a:xfrm>
              <a:off x="4995089" y="504735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641" name="pl3641"/>
            <p:cNvSpPr/>
            <p:nvPr/>
          </p:nvSpPr>
          <p:spPr>
            <a:xfrm>
              <a:off x="4995089" y="5042013"/>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642" name="pl3642"/>
            <p:cNvSpPr/>
            <p:nvPr/>
          </p:nvSpPr>
          <p:spPr>
            <a:xfrm>
              <a:off x="4995089" y="507142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643" name="pl3643"/>
            <p:cNvSpPr/>
            <p:nvPr/>
          </p:nvSpPr>
          <p:spPr>
            <a:xfrm>
              <a:off x="499508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644" name="pl3644"/>
            <p:cNvSpPr/>
            <p:nvPr/>
          </p:nvSpPr>
          <p:spPr>
            <a:xfrm>
              <a:off x="4995089" y="505805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645" name="pl3645"/>
            <p:cNvSpPr/>
            <p:nvPr/>
          </p:nvSpPr>
          <p:spPr>
            <a:xfrm>
              <a:off x="4995089" y="4993891"/>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646" name="pl3646"/>
            <p:cNvSpPr/>
            <p:nvPr/>
          </p:nvSpPr>
          <p:spPr>
            <a:xfrm>
              <a:off x="4995089" y="505805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647" name="pl3647"/>
            <p:cNvSpPr/>
            <p:nvPr/>
          </p:nvSpPr>
          <p:spPr>
            <a:xfrm>
              <a:off x="4995089" y="5060727"/>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648" name="pl3648"/>
            <p:cNvSpPr/>
            <p:nvPr/>
          </p:nvSpPr>
          <p:spPr>
            <a:xfrm>
              <a:off x="4995089" y="5087461"/>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649" name="pl3649"/>
            <p:cNvSpPr/>
            <p:nvPr/>
          </p:nvSpPr>
          <p:spPr>
            <a:xfrm>
              <a:off x="499508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650" name="pl3650"/>
            <p:cNvSpPr/>
            <p:nvPr/>
          </p:nvSpPr>
          <p:spPr>
            <a:xfrm>
              <a:off x="4995089" y="507676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651" name="pl3651"/>
            <p:cNvSpPr/>
            <p:nvPr/>
          </p:nvSpPr>
          <p:spPr>
            <a:xfrm>
              <a:off x="4995089" y="4999238"/>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652" name="pl3652"/>
            <p:cNvSpPr/>
            <p:nvPr/>
          </p:nvSpPr>
          <p:spPr>
            <a:xfrm>
              <a:off x="4995089" y="506607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653" name="pl3653"/>
            <p:cNvSpPr/>
            <p:nvPr/>
          </p:nvSpPr>
          <p:spPr>
            <a:xfrm>
              <a:off x="4995089" y="504735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654" name="pl3654"/>
            <p:cNvSpPr/>
            <p:nvPr/>
          </p:nvSpPr>
          <p:spPr>
            <a:xfrm>
              <a:off x="4995089" y="505805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655" name="pl3655"/>
            <p:cNvSpPr/>
            <p:nvPr/>
          </p:nvSpPr>
          <p:spPr>
            <a:xfrm>
              <a:off x="4995089" y="5042013"/>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656" name="pl3656"/>
            <p:cNvSpPr/>
            <p:nvPr/>
          </p:nvSpPr>
          <p:spPr>
            <a:xfrm>
              <a:off x="4995089" y="508211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657" name="pl3657"/>
            <p:cNvSpPr/>
            <p:nvPr/>
          </p:nvSpPr>
          <p:spPr>
            <a:xfrm>
              <a:off x="4995089" y="5042013"/>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658" name="pl3658"/>
            <p:cNvSpPr/>
            <p:nvPr/>
          </p:nvSpPr>
          <p:spPr>
            <a:xfrm>
              <a:off x="4995089" y="499121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659" name="pl3659"/>
            <p:cNvSpPr/>
            <p:nvPr/>
          </p:nvSpPr>
          <p:spPr>
            <a:xfrm>
              <a:off x="4995089" y="504468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660" name="pl3660"/>
            <p:cNvSpPr/>
            <p:nvPr/>
          </p:nvSpPr>
          <p:spPr>
            <a:xfrm>
              <a:off x="4995089" y="5079441"/>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661" name="pl3661"/>
            <p:cNvSpPr/>
            <p:nvPr/>
          </p:nvSpPr>
          <p:spPr>
            <a:xfrm>
              <a:off x="4995089" y="5023299"/>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662" name="pl3662"/>
            <p:cNvSpPr/>
            <p:nvPr/>
          </p:nvSpPr>
          <p:spPr>
            <a:xfrm>
              <a:off x="4995089" y="5042013"/>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663" name="pl3663"/>
            <p:cNvSpPr/>
            <p:nvPr/>
          </p:nvSpPr>
          <p:spPr>
            <a:xfrm>
              <a:off x="4995089" y="5060727"/>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664" name="pl3664"/>
            <p:cNvSpPr/>
            <p:nvPr/>
          </p:nvSpPr>
          <p:spPr>
            <a:xfrm>
              <a:off x="4995089" y="5087461"/>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665" name="pl3665"/>
            <p:cNvSpPr/>
            <p:nvPr/>
          </p:nvSpPr>
          <p:spPr>
            <a:xfrm>
              <a:off x="4995089" y="505805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666" name="pl3666"/>
            <p:cNvSpPr/>
            <p:nvPr/>
          </p:nvSpPr>
          <p:spPr>
            <a:xfrm>
              <a:off x="4995089" y="5060727"/>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667" name="pl3667"/>
            <p:cNvSpPr/>
            <p:nvPr/>
          </p:nvSpPr>
          <p:spPr>
            <a:xfrm>
              <a:off x="4995089" y="5068747"/>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668" name="pl3668"/>
            <p:cNvSpPr/>
            <p:nvPr/>
          </p:nvSpPr>
          <p:spPr>
            <a:xfrm>
              <a:off x="4995089" y="508478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669" name="pl3669"/>
            <p:cNvSpPr/>
            <p:nvPr/>
          </p:nvSpPr>
          <p:spPr>
            <a:xfrm>
              <a:off x="4995089" y="5023299"/>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670" name="pl3670"/>
            <p:cNvSpPr/>
            <p:nvPr/>
          </p:nvSpPr>
          <p:spPr>
            <a:xfrm>
              <a:off x="4995089" y="508478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71" name="pl3671"/>
            <p:cNvSpPr/>
            <p:nvPr/>
          </p:nvSpPr>
          <p:spPr>
            <a:xfrm>
              <a:off x="4995089" y="507676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672" name="pl3672"/>
            <p:cNvSpPr/>
            <p:nvPr/>
          </p:nvSpPr>
          <p:spPr>
            <a:xfrm>
              <a:off x="4995089" y="508478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673" name="pl3673"/>
            <p:cNvSpPr/>
            <p:nvPr/>
          </p:nvSpPr>
          <p:spPr>
            <a:xfrm>
              <a:off x="4995089" y="504468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674" name="pl3674"/>
            <p:cNvSpPr/>
            <p:nvPr/>
          </p:nvSpPr>
          <p:spPr>
            <a:xfrm>
              <a:off x="4995089" y="507142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675" name="pl3675"/>
            <p:cNvSpPr/>
            <p:nvPr/>
          </p:nvSpPr>
          <p:spPr>
            <a:xfrm>
              <a:off x="4995089" y="504735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676" name="pl3676"/>
            <p:cNvSpPr/>
            <p:nvPr/>
          </p:nvSpPr>
          <p:spPr>
            <a:xfrm>
              <a:off x="4995089" y="4999238"/>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677" name="pl3677"/>
            <p:cNvSpPr/>
            <p:nvPr/>
          </p:nvSpPr>
          <p:spPr>
            <a:xfrm>
              <a:off x="4995089" y="487091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678" name="pl3678"/>
            <p:cNvSpPr/>
            <p:nvPr/>
          </p:nvSpPr>
          <p:spPr>
            <a:xfrm>
              <a:off x="49950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79" name="pl3679"/>
            <p:cNvSpPr/>
            <p:nvPr/>
          </p:nvSpPr>
          <p:spPr>
            <a:xfrm>
              <a:off x="4995089" y="505270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680" name="pl3680"/>
            <p:cNvSpPr/>
            <p:nvPr/>
          </p:nvSpPr>
          <p:spPr>
            <a:xfrm>
              <a:off x="49950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81" name="pl3681"/>
            <p:cNvSpPr/>
            <p:nvPr/>
          </p:nvSpPr>
          <p:spPr>
            <a:xfrm>
              <a:off x="4995089" y="500191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682" name="pl3682"/>
            <p:cNvSpPr/>
            <p:nvPr/>
          </p:nvSpPr>
          <p:spPr>
            <a:xfrm>
              <a:off x="4995089" y="499656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683" name="pl3683"/>
            <p:cNvSpPr/>
            <p:nvPr/>
          </p:nvSpPr>
          <p:spPr>
            <a:xfrm>
              <a:off x="4995089" y="503399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684" name="pl3684"/>
            <p:cNvSpPr/>
            <p:nvPr/>
          </p:nvSpPr>
          <p:spPr>
            <a:xfrm>
              <a:off x="4995089" y="505270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685" name="pl3685"/>
            <p:cNvSpPr/>
            <p:nvPr/>
          </p:nvSpPr>
          <p:spPr>
            <a:xfrm>
              <a:off x="4995089" y="505270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686" name="pl3686"/>
            <p:cNvSpPr/>
            <p:nvPr/>
          </p:nvSpPr>
          <p:spPr>
            <a:xfrm>
              <a:off x="4995089" y="506607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687" name="pl3687"/>
            <p:cNvSpPr/>
            <p:nvPr/>
          </p:nvSpPr>
          <p:spPr>
            <a:xfrm>
              <a:off x="4995089" y="4980524"/>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688" name="pl3688"/>
            <p:cNvSpPr/>
            <p:nvPr/>
          </p:nvSpPr>
          <p:spPr>
            <a:xfrm>
              <a:off x="499508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689" name="pl3689"/>
            <p:cNvSpPr/>
            <p:nvPr/>
          </p:nvSpPr>
          <p:spPr>
            <a:xfrm>
              <a:off x="499508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690" name="pl3690"/>
            <p:cNvSpPr/>
            <p:nvPr/>
          </p:nvSpPr>
          <p:spPr>
            <a:xfrm>
              <a:off x="499508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691" name="pl3691"/>
            <p:cNvSpPr/>
            <p:nvPr/>
          </p:nvSpPr>
          <p:spPr>
            <a:xfrm>
              <a:off x="499508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692" name="pl3692"/>
            <p:cNvSpPr/>
            <p:nvPr/>
          </p:nvSpPr>
          <p:spPr>
            <a:xfrm>
              <a:off x="4995089" y="507944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93" name="pl3693"/>
            <p:cNvSpPr/>
            <p:nvPr/>
          </p:nvSpPr>
          <p:spPr>
            <a:xfrm>
              <a:off x="49950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94" name="pl3694"/>
            <p:cNvSpPr/>
            <p:nvPr/>
          </p:nvSpPr>
          <p:spPr>
            <a:xfrm>
              <a:off x="499508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695" name="pl3695"/>
            <p:cNvSpPr/>
            <p:nvPr/>
          </p:nvSpPr>
          <p:spPr>
            <a:xfrm>
              <a:off x="499508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696" name="pl3696"/>
            <p:cNvSpPr/>
            <p:nvPr/>
          </p:nvSpPr>
          <p:spPr>
            <a:xfrm>
              <a:off x="4995089" y="508211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697" name="pl3697"/>
            <p:cNvSpPr/>
            <p:nvPr/>
          </p:nvSpPr>
          <p:spPr>
            <a:xfrm>
              <a:off x="4995089" y="505805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698" name="pl3698"/>
            <p:cNvSpPr/>
            <p:nvPr/>
          </p:nvSpPr>
          <p:spPr>
            <a:xfrm>
              <a:off x="4995089" y="500725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699" name="pl3699"/>
            <p:cNvSpPr/>
            <p:nvPr/>
          </p:nvSpPr>
          <p:spPr>
            <a:xfrm>
              <a:off x="4995089" y="5055380"/>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700" name="pl3700"/>
            <p:cNvSpPr/>
            <p:nvPr/>
          </p:nvSpPr>
          <p:spPr>
            <a:xfrm>
              <a:off x="499508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701" name="pl3701"/>
            <p:cNvSpPr/>
            <p:nvPr/>
          </p:nvSpPr>
          <p:spPr>
            <a:xfrm>
              <a:off x="4995089" y="5079441"/>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3702" name="pl3702"/>
            <p:cNvSpPr/>
            <p:nvPr/>
          </p:nvSpPr>
          <p:spPr>
            <a:xfrm>
              <a:off x="4995089" y="507944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FD61D1">
                  <a:alpha val="100000"/>
                </a:srgbClr>
              </a:solidFill>
              <a:prstDash val="solid"/>
              <a:round/>
            </a:ln>
          </p:spPr>
          <p:txBody>
            <a:bodyPr/>
            <a:lstStyle/>
            <a:p/>
          </p:txBody>
        </p:sp>
        <p:sp>
          <p:nvSpPr>
            <p:cNvPr id="3703" name="pl3703"/>
            <p:cNvSpPr/>
            <p:nvPr/>
          </p:nvSpPr>
          <p:spPr>
            <a:xfrm>
              <a:off x="4950600" y="5087461"/>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704" name="tx3704"/>
            <p:cNvSpPr/>
            <p:nvPr/>
          </p:nvSpPr>
          <p:spPr>
            <a:xfrm>
              <a:off x="4964944" y="491479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05" name="tx3705"/>
            <p:cNvSpPr/>
            <p:nvPr/>
          </p:nvSpPr>
          <p:spPr>
            <a:xfrm>
              <a:off x="5142900" y="491479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06" name="tx3706"/>
            <p:cNvSpPr/>
            <p:nvPr/>
          </p:nvSpPr>
          <p:spPr>
            <a:xfrm>
              <a:off x="5320857" y="491479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07" name="tx3707"/>
            <p:cNvSpPr/>
            <p:nvPr/>
          </p:nvSpPr>
          <p:spPr>
            <a:xfrm>
              <a:off x="5498814" y="491479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08" name="tx3708"/>
            <p:cNvSpPr/>
            <p:nvPr/>
          </p:nvSpPr>
          <p:spPr>
            <a:xfrm>
              <a:off x="5676770" y="491479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09" name="tx3709"/>
            <p:cNvSpPr/>
            <p:nvPr/>
          </p:nvSpPr>
          <p:spPr>
            <a:xfrm>
              <a:off x="5854727" y="491479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10" name="rc3710"/>
            <p:cNvSpPr/>
            <p:nvPr/>
          </p:nvSpPr>
          <p:spPr>
            <a:xfrm>
              <a:off x="5998950" y="875080"/>
              <a:ext cx="978760" cy="367596"/>
            </a:xfrm>
            <a:prstGeom prst="rect">
              <a:avLst/>
            </a:prstGeom>
            <a:solidFill>
              <a:srgbClr val="EBEBEB">
                <a:alpha val="100000"/>
              </a:srgbClr>
            </a:solidFill>
          </p:spPr>
          <p:txBody>
            <a:bodyPr/>
            <a:lstStyle/>
            <a:p/>
          </p:txBody>
        </p:sp>
        <p:sp>
          <p:nvSpPr>
            <p:cNvPr id="3711" name="pl3711"/>
            <p:cNvSpPr/>
            <p:nvPr/>
          </p:nvSpPr>
          <p:spPr>
            <a:xfrm>
              <a:off x="5998950" y="120859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12" name="pl3712"/>
            <p:cNvSpPr/>
            <p:nvPr/>
          </p:nvSpPr>
          <p:spPr>
            <a:xfrm>
              <a:off x="5998950" y="11417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13" name="pl3713"/>
            <p:cNvSpPr/>
            <p:nvPr/>
          </p:nvSpPr>
          <p:spPr>
            <a:xfrm>
              <a:off x="5998950" y="10749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14" name="pl3714"/>
            <p:cNvSpPr/>
            <p:nvPr/>
          </p:nvSpPr>
          <p:spPr>
            <a:xfrm>
              <a:off x="5998950" y="10080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15" name="pl3715"/>
            <p:cNvSpPr/>
            <p:nvPr/>
          </p:nvSpPr>
          <p:spPr>
            <a:xfrm>
              <a:off x="5998950" y="9412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16" name="pl3716"/>
            <p:cNvSpPr/>
            <p:nvPr/>
          </p:nvSpPr>
          <p:spPr>
            <a:xfrm>
              <a:off x="613241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17" name="pl3717"/>
            <p:cNvSpPr/>
            <p:nvPr/>
          </p:nvSpPr>
          <p:spPr>
            <a:xfrm>
              <a:off x="631037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18" name="pl3718"/>
            <p:cNvSpPr/>
            <p:nvPr/>
          </p:nvSpPr>
          <p:spPr>
            <a:xfrm>
              <a:off x="648833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19" name="pl3719"/>
            <p:cNvSpPr/>
            <p:nvPr/>
          </p:nvSpPr>
          <p:spPr>
            <a:xfrm>
              <a:off x="66662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20" name="pl3720"/>
            <p:cNvSpPr/>
            <p:nvPr/>
          </p:nvSpPr>
          <p:spPr>
            <a:xfrm>
              <a:off x="6844243"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21" name="pl3721"/>
            <p:cNvSpPr/>
            <p:nvPr/>
          </p:nvSpPr>
          <p:spPr>
            <a:xfrm>
              <a:off x="5998950" y="124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22" name="pl3722"/>
            <p:cNvSpPr/>
            <p:nvPr/>
          </p:nvSpPr>
          <p:spPr>
            <a:xfrm>
              <a:off x="5998950" y="11751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23" name="pl3723"/>
            <p:cNvSpPr/>
            <p:nvPr/>
          </p:nvSpPr>
          <p:spPr>
            <a:xfrm>
              <a:off x="5998950" y="11083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24" name="pl3724"/>
            <p:cNvSpPr/>
            <p:nvPr/>
          </p:nvSpPr>
          <p:spPr>
            <a:xfrm>
              <a:off x="5998950" y="104150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25" name="pl3725"/>
            <p:cNvSpPr/>
            <p:nvPr/>
          </p:nvSpPr>
          <p:spPr>
            <a:xfrm>
              <a:off x="5998950" y="9746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26" name="pl3726"/>
            <p:cNvSpPr/>
            <p:nvPr/>
          </p:nvSpPr>
          <p:spPr>
            <a:xfrm>
              <a:off x="5998950" y="9078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27" name="pl3727"/>
            <p:cNvSpPr/>
            <p:nvPr/>
          </p:nvSpPr>
          <p:spPr>
            <a:xfrm>
              <a:off x="604343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28" name="pl3728"/>
            <p:cNvSpPr/>
            <p:nvPr/>
          </p:nvSpPr>
          <p:spPr>
            <a:xfrm>
              <a:off x="622139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29" name="pl3729"/>
            <p:cNvSpPr/>
            <p:nvPr/>
          </p:nvSpPr>
          <p:spPr>
            <a:xfrm>
              <a:off x="63993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30" name="pl3730"/>
            <p:cNvSpPr/>
            <p:nvPr/>
          </p:nvSpPr>
          <p:spPr>
            <a:xfrm>
              <a:off x="657730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31" name="pl3731"/>
            <p:cNvSpPr/>
            <p:nvPr/>
          </p:nvSpPr>
          <p:spPr>
            <a:xfrm>
              <a:off x="675526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32" name="pl3732"/>
            <p:cNvSpPr/>
            <p:nvPr/>
          </p:nvSpPr>
          <p:spPr>
            <a:xfrm>
              <a:off x="693322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33" name="pl3733"/>
            <p:cNvSpPr/>
            <p:nvPr/>
          </p:nvSpPr>
          <p:spPr>
            <a:xfrm>
              <a:off x="604343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734" name="pl3734"/>
            <p:cNvSpPr/>
            <p:nvPr/>
          </p:nvSpPr>
          <p:spPr>
            <a:xfrm>
              <a:off x="604343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40651" cap="flat">
              <a:solidFill>
                <a:srgbClr val="BEBEBE">
                  <a:alpha val="69803"/>
                </a:srgbClr>
              </a:solidFill>
              <a:prstDash val="solid"/>
              <a:round/>
            </a:ln>
          </p:spPr>
          <p:txBody>
            <a:bodyPr/>
            <a:lstStyle/>
            <a:p/>
          </p:txBody>
        </p:sp>
        <p:sp>
          <p:nvSpPr>
            <p:cNvPr id="3735" name="pl3735"/>
            <p:cNvSpPr/>
            <p:nvPr/>
          </p:nvSpPr>
          <p:spPr>
            <a:xfrm>
              <a:off x="604343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736" name="pl3736"/>
            <p:cNvSpPr/>
            <p:nvPr/>
          </p:nvSpPr>
          <p:spPr>
            <a:xfrm>
              <a:off x="604343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737" name="pl3737"/>
            <p:cNvSpPr/>
            <p:nvPr/>
          </p:nvSpPr>
          <p:spPr>
            <a:xfrm>
              <a:off x="604343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738" name="pl3738"/>
            <p:cNvSpPr/>
            <p:nvPr/>
          </p:nvSpPr>
          <p:spPr>
            <a:xfrm>
              <a:off x="60434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739" name="pl3739"/>
            <p:cNvSpPr/>
            <p:nvPr/>
          </p:nvSpPr>
          <p:spPr>
            <a:xfrm>
              <a:off x="604343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740" name="pl3740"/>
            <p:cNvSpPr/>
            <p:nvPr/>
          </p:nvSpPr>
          <p:spPr>
            <a:xfrm>
              <a:off x="604343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741" name="pl3741"/>
            <p:cNvSpPr/>
            <p:nvPr/>
          </p:nvSpPr>
          <p:spPr>
            <a:xfrm>
              <a:off x="604343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742" name="pl3742"/>
            <p:cNvSpPr/>
            <p:nvPr/>
          </p:nvSpPr>
          <p:spPr>
            <a:xfrm>
              <a:off x="604343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743" name="pl3743"/>
            <p:cNvSpPr/>
            <p:nvPr/>
          </p:nvSpPr>
          <p:spPr>
            <a:xfrm>
              <a:off x="6043439" y="1175172"/>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744" name="pl3744"/>
            <p:cNvSpPr/>
            <p:nvPr/>
          </p:nvSpPr>
          <p:spPr>
            <a:xfrm>
              <a:off x="60434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745" name="pl3745"/>
            <p:cNvSpPr/>
            <p:nvPr/>
          </p:nvSpPr>
          <p:spPr>
            <a:xfrm>
              <a:off x="6043439" y="116447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746" name="pl3746"/>
            <p:cNvSpPr/>
            <p:nvPr/>
          </p:nvSpPr>
          <p:spPr>
            <a:xfrm>
              <a:off x="6043439" y="1086949"/>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747" name="pl3747"/>
            <p:cNvSpPr/>
            <p:nvPr/>
          </p:nvSpPr>
          <p:spPr>
            <a:xfrm>
              <a:off x="6043439" y="115378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748" name="pl3748"/>
            <p:cNvSpPr/>
            <p:nvPr/>
          </p:nvSpPr>
          <p:spPr>
            <a:xfrm>
              <a:off x="6043439" y="113507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749" name="pl3749"/>
            <p:cNvSpPr/>
            <p:nvPr/>
          </p:nvSpPr>
          <p:spPr>
            <a:xfrm>
              <a:off x="6043439" y="114576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750" name="pl3750"/>
            <p:cNvSpPr/>
            <p:nvPr/>
          </p:nvSpPr>
          <p:spPr>
            <a:xfrm>
              <a:off x="6043439" y="112972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751" name="pl3751"/>
            <p:cNvSpPr/>
            <p:nvPr/>
          </p:nvSpPr>
          <p:spPr>
            <a:xfrm>
              <a:off x="6043439" y="1169825"/>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752" name="pl3752"/>
            <p:cNvSpPr/>
            <p:nvPr/>
          </p:nvSpPr>
          <p:spPr>
            <a:xfrm>
              <a:off x="6043439" y="112972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753" name="pl3753"/>
            <p:cNvSpPr/>
            <p:nvPr/>
          </p:nvSpPr>
          <p:spPr>
            <a:xfrm>
              <a:off x="6043439" y="107892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754" name="pl3754"/>
            <p:cNvSpPr/>
            <p:nvPr/>
          </p:nvSpPr>
          <p:spPr>
            <a:xfrm>
              <a:off x="6043439" y="1132397"/>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755" name="pl3755"/>
            <p:cNvSpPr/>
            <p:nvPr/>
          </p:nvSpPr>
          <p:spPr>
            <a:xfrm>
              <a:off x="6043439" y="116715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756" name="pl3756"/>
            <p:cNvSpPr/>
            <p:nvPr/>
          </p:nvSpPr>
          <p:spPr>
            <a:xfrm>
              <a:off x="6043439" y="111101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757" name="pl3757"/>
            <p:cNvSpPr/>
            <p:nvPr/>
          </p:nvSpPr>
          <p:spPr>
            <a:xfrm>
              <a:off x="6043439" y="112972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758" name="pl3758"/>
            <p:cNvSpPr/>
            <p:nvPr/>
          </p:nvSpPr>
          <p:spPr>
            <a:xfrm>
              <a:off x="6043439" y="114843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759" name="pl3759"/>
            <p:cNvSpPr/>
            <p:nvPr/>
          </p:nvSpPr>
          <p:spPr>
            <a:xfrm>
              <a:off x="6043439" y="1175172"/>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760" name="pl3760"/>
            <p:cNvSpPr/>
            <p:nvPr/>
          </p:nvSpPr>
          <p:spPr>
            <a:xfrm>
              <a:off x="6043439" y="114576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761" name="pl3761"/>
            <p:cNvSpPr/>
            <p:nvPr/>
          </p:nvSpPr>
          <p:spPr>
            <a:xfrm>
              <a:off x="6043439" y="114843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762" name="pl3762"/>
            <p:cNvSpPr/>
            <p:nvPr/>
          </p:nvSpPr>
          <p:spPr>
            <a:xfrm>
              <a:off x="6043439" y="1156458"/>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763" name="pl3763"/>
            <p:cNvSpPr/>
            <p:nvPr/>
          </p:nvSpPr>
          <p:spPr>
            <a:xfrm>
              <a:off x="6043439" y="117249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764" name="pl3764"/>
            <p:cNvSpPr/>
            <p:nvPr/>
          </p:nvSpPr>
          <p:spPr>
            <a:xfrm>
              <a:off x="6043439" y="111101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765" name="pl3765"/>
            <p:cNvSpPr/>
            <p:nvPr/>
          </p:nvSpPr>
          <p:spPr>
            <a:xfrm>
              <a:off x="6043439" y="117249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66" name="pl3766"/>
            <p:cNvSpPr/>
            <p:nvPr/>
          </p:nvSpPr>
          <p:spPr>
            <a:xfrm>
              <a:off x="6043439" y="116447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767" name="pl3767"/>
            <p:cNvSpPr/>
            <p:nvPr/>
          </p:nvSpPr>
          <p:spPr>
            <a:xfrm>
              <a:off x="6043439" y="117249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768" name="pl3768"/>
            <p:cNvSpPr/>
            <p:nvPr/>
          </p:nvSpPr>
          <p:spPr>
            <a:xfrm>
              <a:off x="6043439" y="1132397"/>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769" name="pl3769"/>
            <p:cNvSpPr/>
            <p:nvPr/>
          </p:nvSpPr>
          <p:spPr>
            <a:xfrm>
              <a:off x="6043439" y="115913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770" name="pl3770"/>
            <p:cNvSpPr/>
            <p:nvPr/>
          </p:nvSpPr>
          <p:spPr>
            <a:xfrm>
              <a:off x="6043439" y="113507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771" name="pl3771"/>
            <p:cNvSpPr/>
            <p:nvPr/>
          </p:nvSpPr>
          <p:spPr>
            <a:xfrm>
              <a:off x="6043439" y="1086949"/>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772" name="pl3772"/>
            <p:cNvSpPr/>
            <p:nvPr/>
          </p:nvSpPr>
          <p:spPr>
            <a:xfrm>
              <a:off x="6043439" y="958624"/>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773" name="pl3773"/>
            <p:cNvSpPr/>
            <p:nvPr/>
          </p:nvSpPr>
          <p:spPr>
            <a:xfrm>
              <a:off x="60434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74" name="pl3774"/>
            <p:cNvSpPr/>
            <p:nvPr/>
          </p:nvSpPr>
          <p:spPr>
            <a:xfrm>
              <a:off x="6043439" y="114041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775" name="pl3775"/>
            <p:cNvSpPr/>
            <p:nvPr/>
          </p:nvSpPr>
          <p:spPr>
            <a:xfrm>
              <a:off x="60434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76" name="pl3776"/>
            <p:cNvSpPr/>
            <p:nvPr/>
          </p:nvSpPr>
          <p:spPr>
            <a:xfrm>
              <a:off x="6043439" y="108962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777" name="pl3777"/>
            <p:cNvSpPr/>
            <p:nvPr/>
          </p:nvSpPr>
          <p:spPr>
            <a:xfrm>
              <a:off x="6043439" y="108427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778" name="pl3778"/>
            <p:cNvSpPr/>
            <p:nvPr/>
          </p:nvSpPr>
          <p:spPr>
            <a:xfrm>
              <a:off x="6043439" y="112170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779" name="pl3779"/>
            <p:cNvSpPr/>
            <p:nvPr/>
          </p:nvSpPr>
          <p:spPr>
            <a:xfrm>
              <a:off x="6043439" y="114041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780" name="pl3780"/>
            <p:cNvSpPr/>
            <p:nvPr/>
          </p:nvSpPr>
          <p:spPr>
            <a:xfrm>
              <a:off x="6043439" y="114041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781" name="pl3781"/>
            <p:cNvSpPr/>
            <p:nvPr/>
          </p:nvSpPr>
          <p:spPr>
            <a:xfrm>
              <a:off x="6043439" y="115378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782" name="pl3782"/>
            <p:cNvSpPr/>
            <p:nvPr/>
          </p:nvSpPr>
          <p:spPr>
            <a:xfrm>
              <a:off x="6043439" y="1068235"/>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783" name="pl3783"/>
            <p:cNvSpPr/>
            <p:nvPr/>
          </p:nvSpPr>
          <p:spPr>
            <a:xfrm>
              <a:off x="6043439" y="111635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784" name="pl3784"/>
            <p:cNvSpPr/>
            <p:nvPr/>
          </p:nvSpPr>
          <p:spPr>
            <a:xfrm>
              <a:off x="6043439" y="1161805"/>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785" name="pl3785"/>
            <p:cNvSpPr/>
            <p:nvPr/>
          </p:nvSpPr>
          <p:spPr>
            <a:xfrm>
              <a:off x="6043439" y="1169825"/>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786" name="pl3786"/>
            <p:cNvSpPr/>
            <p:nvPr/>
          </p:nvSpPr>
          <p:spPr>
            <a:xfrm>
              <a:off x="6043439" y="1100316"/>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787" name="pl3787"/>
            <p:cNvSpPr/>
            <p:nvPr/>
          </p:nvSpPr>
          <p:spPr>
            <a:xfrm>
              <a:off x="6043439" y="11671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88" name="pl3788"/>
            <p:cNvSpPr/>
            <p:nvPr/>
          </p:nvSpPr>
          <p:spPr>
            <a:xfrm>
              <a:off x="60434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89" name="pl3789"/>
            <p:cNvSpPr/>
            <p:nvPr/>
          </p:nvSpPr>
          <p:spPr>
            <a:xfrm>
              <a:off x="6043439" y="116447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790" name="pl3790"/>
            <p:cNvSpPr/>
            <p:nvPr/>
          </p:nvSpPr>
          <p:spPr>
            <a:xfrm>
              <a:off x="6043439" y="116447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791" name="pl3791"/>
            <p:cNvSpPr/>
            <p:nvPr/>
          </p:nvSpPr>
          <p:spPr>
            <a:xfrm>
              <a:off x="6043439" y="1169825"/>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792" name="pl3792"/>
            <p:cNvSpPr/>
            <p:nvPr/>
          </p:nvSpPr>
          <p:spPr>
            <a:xfrm>
              <a:off x="6043439" y="114576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793" name="pl3793"/>
            <p:cNvSpPr/>
            <p:nvPr/>
          </p:nvSpPr>
          <p:spPr>
            <a:xfrm>
              <a:off x="6043439" y="1094969"/>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794" name="pl3794"/>
            <p:cNvSpPr/>
            <p:nvPr/>
          </p:nvSpPr>
          <p:spPr>
            <a:xfrm>
              <a:off x="6043439" y="1143091"/>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795" name="pl3795"/>
            <p:cNvSpPr/>
            <p:nvPr/>
          </p:nvSpPr>
          <p:spPr>
            <a:xfrm>
              <a:off x="604343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796" name="pl3796"/>
            <p:cNvSpPr/>
            <p:nvPr/>
          </p:nvSpPr>
          <p:spPr>
            <a:xfrm>
              <a:off x="604343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40651" cap="flat">
              <a:solidFill>
                <a:srgbClr val="000000">
                  <a:alpha val="100000"/>
                </a:srgbClr>
              </a:solidFill>
              <a:prstDash val="solid"/>
              <a:round/>
            </a:ln>
          </p:spPr>
          <p:txBody>
            <a:bodyPr/>
            <a:lstStyle/>
            <a:p/>
          </p:txBody>
        </p:sp>
        <p:sp>
          <p:nvSpPr>
            <p:cNvPr id="3797" name="pl3797"/>
            <p:cNvSpPr/>
            <p:nvPr/>
          </p:nvSpPr>
          <p:spPr>
            <a:xfrm>
              <a:off x="604343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DE8C00">
                  <a:alpha val="100000"/>
                </a:srgbClr>
              </a:solidFill>
              <a:prstDash val="solid"/>
              <a:round/>
            </a:ln>
          </p:spPr>
          <p:txBody>
            <a:bodyPr/>
            <a:lstStyle/>
            <a:p/>
          </p:txBody>
        </p:sp>
        <p:sp>
          <p:nvSpPr>
            <p:cNvPr id="3798" name="pl3798"/>
            <p:cNvSpPr/>
            <p:nvPr/>
          </p:nvSpPr>
          <p:spPr>
            <a:xfrm>
              <a:off x="5998950" y="117517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799" name="tx3799"/>
            <p:cNvSpPr/>
            <p:nvPr/>
          </p:nvSpPr>
          <p:spPr>
            <a:xfrm>
              <a:off x="5983149" y="94773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800" name="tx3800"/>
            <p:cNvSpPr/>
            <p:nvPr/>
          </p:nvSpPr>
          <p:spPr>
            <a:xfrm>
              <a:off x="6161106" y="94373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3801" name="tx3801"/>
            <p:cNvSpPr/>
            <p:nvPr/>
          </p:nvSpPr>
          <p:spPr>
            <a:xfrm>
              <a:off x="6339062" y="93971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a:t>
              </a:r>
            </a:p>
          </p:txBody>
        </p:sp>
        <p:sp>
          <p:nvSpPr>
            <p:cNvPr id="3802" name="tx3802"/>
            <p:cNvSpPr/>
            <p:nvPr/>
          </p:nvSpPr>
          <p:spPr>
            <a:xfrm>
              <a:off x="6517019" y="9357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3803" name="tx3803"/>
            <p:cNvSpPr/>
            <p:nvPr/>
          </p:nvSpPr>
          <p:spPr>
            <a:xfrm>
              <a:off x="6694975" y="92497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3804" name="tx3804"/>
            <p:cNvSpPr/>
            <p:nvPr/>
          </p:nvSpPr>
          <p:spPr>
            <a:xfrm>
              <a:off x="6872932" y="91695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3805" name="rc3805"/>
            <p:cNvSpPr/>
            <p:nvPr/>
          </p:nvSpPr>
          <p:spPr>
            <a:xfrm>
              <a:off x="5998950" y="1527128"/>
              <a:ext cx="978760" cy="367596"/>
            </a:xfrm>
            <a:prstGeom prst="rect">
              <a:avLst/>
            </a:prstGeom>
            <a:solidFill>
              <a:srgbClr val="EBEBEB">
                <a:alpha val="100000"/>
              </a:srgbClr>
            </a:solidFill>
          </p:spPr>
          <p:txBody>
            <a:bodyPr/>
            <a:lstStyle/>
            <a:p/>
          </p:txBody>
        </p:sp>
        <p:sp>
          <p:nvSpPr>
            <p:cNvPr id="3806" name="pl3806"/>
            <p:cNvSpPr/>
            <p:nvPr/>
          </p:nvSpPr>
          <p:spPr>
            <a:xfrm>
              <a:off x="5998950" y="186063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07" name="pl3807"/>
            <p:cNvSpPr/>
            <p:nvPr/>
          </p:nvSpPr>
          <p:spPr>
            <a:xfrm>
              <a:off x="5998950" y="17938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08" name="pl3808"/>
            <p:cNvSpPr/>
            <p:nvPr/>
          </p:nvSpPr>
          <p:spPr>
            <a:xfrm>
              <a:off x="5998950" y="172696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09" name="pl3809"/>
            <p:cNvSpPr/>
            <p:nvPr/>
          </p:nvSpPr>
          <p:spPr>
            <a:xfrm>
              <a:off x="5998950" y="16601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10" name="pl3810"/>
            <p:cNvSpPr/>
            <p:nvPr/>
          </p:nvSpPr>
          <p:spPr>
            <a:xfrm>
              <a:off x="5998950" y="15932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11" name="pl3811"/>
            <p:cNvSpPr/>
            <p:nvPr/>
          </p:nvSpPr>
          <p:spPr>
            <a:xfrm>
              <a:off x="613241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12" name="pl3812"/>
            <p:cNvSpPr/>
            <p:nvPr/>
          </p:nvSpPr>
          <p:spPr>
            <a:xfrm>
              <a:off x="631037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13" name="pl3813"/>
            <p:cNvSpPr/>
            <p:nvPr/>
          </p:nvSpPr>
          <p:spPr>
            <a:xfrm>
              <a:off x="648833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14" name="pl3814"/>
            <p:cNvSpPr/>
            <p:nvPr/>
          </p:nvSpPr>
          <p:spPr>
            <a:xfrm>
              <a:off x="66662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15" name="pl3815"/>
            <p:cNvSpPr/>
            <p:nvPr/>
          </p:nvSpPr>
          <p:spPr>
            <a:xfrm>
              <a:off x="6844243"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16" name="pl3816"/>
            <p:cNvSpPr/>
            <p:nvPr/>
          </p:nvSpPr>
          <p:spPr>
            <a:xfrm>
              <a:off x="5998950" y="189405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17" name="pl3817"/>
            <p:cNvSpPr/>
            <p:nvPr/>
          </p:nvSpPr>
          <p:spPr>
            <a:xfrm>
              <a:off x="5998950" y="18272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18" name="pl3818"/>
            <p:cNvSpPr/>
            <p:nvPr/>
          </p:nvSpPr>
          <p:spPr>
            <a:xfrm>
              <a:off x="5998950" y="176038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19" name="pl3819"/>
            <p:cNvSpPr/>
            <p:nvPr/>
          </p:nvSpPr>
          <p:spPr>
            <a:xfrm>
              <a:off x="5998950" y="16935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20" name="pl3820"/>
            <p:cNvSpPr/>
            <p:nvPr/>
          </p:nvSpPr>
          <p:spPr>
            <a:xfrm>
              <a:off x="5998950" y="16267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21" name="pl3821"/>
            <p:cNvSpPr/>
            <p:nvPr/>
          </p:nvSpPr>
          <p:spPr>
            <a:xfrm>
              <a:off x="5998950" y="15598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22" name="pl3822"/>
            <p:cNvSpPr/>
            <p:nvPr/>
          </p:nvSpPr>
          <p:spPr>
            <a:xfrm>
              <a:off x="604343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3" name="pl3823"/>
            <p:cNvSpPr/>
            <p:nvPr/>
          </p:nvSpPr>
          <p:spPr>
            <a:xfrm>
              <a:off x="622139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4" name="pl3824"/>
            <p:cNvSpPr/>
            <p:nvPr/>
          </p:nvSpPr>
          <p:spPr>
            <a:xfrm>
              <a:off x="63993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5" name="pl3825"/>
            <p:cNvSpPr/>
            <p:nvPr/>
          </p:nvSpPr>
          <p:spPr>
            <a:xfrm>
              <a:off x="657730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6" name="pl3826"/>
            <p:cNvSpPr/>
            <p:nvPr/>
          </p:nvSpPr>
          <p:spPr>
            <a:xfrm>
              <a:off x="675526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7" name="pl3827"/>
            <p:cNvSpPr/>
            <p:nvPr/>
          </p:nvSpPr>
          <p:spPr>
            <a:xfrm>
              <a:off x="693322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8" name="pl3828"/>
            <p:cNvSpPr/>
            <p:nvPr/>
          </p:nvSpPr>
          <p:spPr>
            <a:xfrm>
              <a:off x="604343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829" name="pl3829"/>
            <p:cNvSpPr/>
            <p:nvPr/>
          </p:nvSpPr>
          <p:spPr>
            <a:xfrm>
              <a:off x="604343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40651" cap="flat">
              <a:solidFill>
                <a:srgbClr val="BEBEBE">
                  <a:alpha val="69803"/>
                </a:srgbClr>
              </a:solidFill>
              <a:prstDash val="solid"/>
              <a:round/>
            </a:ln>
          </p:spPr>
          <p:txBody>
            <a:bodyPr/>
            <a:lstStyle/>
            <a:p/>
          </p:txBody>
        </p:sp>
        <p:sp>
          <p:nvSpPr>
            <p:cNvPr id="3830" name="pl3830"/>
            <p:cNvSpPr/>
            <p:nvPr/>
          </p:nvSpPr>
          <p:spPr>
            <a:xfrm>
              <a:off x="6043439" y="178711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831" name="pl3831"/>
            <p:cNvSpPr/>
            <p:nvPr/>
          </p:nvSpPr>
          <p:spPr>
            <a:xfrm>
              <a:off x="6043439" y="1781772"/>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832" name="pl3832"/>
            <p:cNvSpPr/>
            <p:nvPr/>
          </p:nvSpPr>
          <p:spPr>
            <a:xfrm>
              <a:off x="6043439" y="181118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833" name="pl3833"/>
            <p:cNvSpPr/>
            <p:nvPr/>
          </p:nvSpPr>
          <p:spPr>
            <a:xfrm>
              <a:off x="60434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834" name="pl3834"/>
            <p:cNvSpPr/>
            <p:nvPr/>
          </p:nvSpPr>
          <p:spPr>
            <a:xfrm>
              <a:off x="6043439" y="179781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835" name="pl3835"/>
            <p:cNvSpPr/>
            <p:nvPr/>
          </p:nvSpPr>
          <p:spPr>
            <a:xfrm>
              <a:off x="6043439" y="1733650"/>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836" name="pl3836"/>
            <p:cNvSpPr/>
            <p:nvPr/>
          </p:nvSpPr>
          <p:spPr>
            <a:xfrm>
              <a:off x="6043439" y="179781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837" name="pl3837"/>
            <p:cNvSpPr/>
            <p:nvPr/>
          </p:nvSpPr>
          <p:spPr>
            <a:xfrm>
              <a:off x="6043439" y="1800486"/>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838" name="pl3838"/>
            <p:cNvSpPr/>
            <p:nvPr/>
          </p:nvSpPr>
          <p:spPr>
            <a:xfrm>
              <a:off x="604343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839" name="pl3839"/>
            <p:cNvSpPr/>
            <p:nvPr/>
          </p:nvSpPr>
          <p:spPr>
            <a:xfrm>
              <a:off x="60434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840" name="pl3840"/>
            <p:cNvSpPr/>
            <p:nvPr/>
          </p:nvSpPr>
          <p:spPr>
            <a:xfrm>
              <a:off x="604343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841" name="pl3841"/>
            <p:cNvSpPr/>
            <p:nvPr/>
          </p:nvSpPr>
          <p:spPr>
            <a:xfrm>
              <a:off x="604343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842" name="pl3842"/>
            <p:cNvSpPr/>
            <p:nvPr/>
          </p:nvSpPr>
          <p:spPr>
            <a:xfrm>
              <a:off x="604343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843" name="pl3843"/>
            <p:cNvSpPr/>
            <p:nvPr/>
          </p:nvSpPr>
          <p:spPr>
            <a:xfrm>
              <a:off x="604343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844" name="pl3844"/>
            <p:cNvSpPr/>
            <p:nvPr/>
          </p:nvSpPr>
          <p:spPr>
            <a:xfrm>
              <a:off x="604343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845" name="pl3845"/>
            <p:cNvSpPr/>
            <p:nvPr/>
          </p:nvSpPr>
          <p:spPr>
            <a:xfrm>
              <a:off x="604343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846" name="pl3846"/>
            <p:cNvSpPr/>
            <p:nvPr/>
          </p:nvSpPr>
          <p:spPr>
            <a:xfrm>
              <a:off x="6043439" y="182187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847" name="pl3847"/>
            <p:cNvSpPr/>
            <p:nvPr/>
          </p:nvSpPr>
          <p:spPr>
            <a:xfrm>
              <a:off x="6043439" y="1781772"/>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848" name="pl3848"/>
            <p:cNvSpPr/>
            <p:nvPr/>
          </p:nvSpPr>
          <p:spPr>
            <a:xfrm>
              <a:off x="6043439" y="173097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849" name="pl3849"/>
            <p:cNvSpPr/>
            <p:nvPr/>
          </p:nvSpPr>
          <p:spPr>
            <a:xfrm>
              <a:off x="6043439" y="178444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850" name="pl3850"/>
            <p:cNvSpPr/>
            <p:nvPr/>
          </p:nvSpPr>
          <p:spPr>
            <a:xfrm>
              <a:off x="6043439" y="1819200"/>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851" name="pl3851"/>
            <p:cNvSpPr/>
            <p:nvPr/>
          </p:nvSpPr>
          <p:spPr>
            <a:xfrm>
              <a:off x="6043439" y="1763058"/>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852" name="pl3852"/>
            <p:cNvSpPr/>
            <p:nvPr/>
          </p:nvSpPr>
          <p:spPr>
            <a:xfrm>
              <a:off x="6043439" y="1781772"/>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853" name="pl3853"/>
            <p:cNvSpPr/>
            <p:nvPr/>
          </p:nvSpPr>
          <p:spPr>
            <a:xfrm>
              <a:off x="6043439" y="1800486"/>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854" name="pl3854"/>
            <p:cNvSpPr/>
            <p:nvPr/>
          </p:nvSpPr>
          <p:spPr>
            <a:xfrm>
              <a:off x="6043439" y="1827220"/>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855" name="pl3855"/>
            <p:cNvSpPr/>
            <p:nvPr/>
          </p:nvSpPr>
          <p:spPr>
            <a:xfrm>
              <a:off x="6043439" y="179781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856" name="pl3856"/>
            <p:cNvSpPr/>
            <p:nvPr/>
          </p:nvSpPr>
          <p:spPr>
            <a:xfrm>
              <a:off x="6043439" y="1800486"/>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857" name="pl3857"/>
            <p:cNvSpPr/>
            <p:nvPr/>
          </p:nvSpPr>
          <p:spPr>
            <a:xfrm>
              <a:off x="6043439" y="1808506"/>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858" name="pl3858"/>
            <p:cNvSpPr/>
            <p:nvPr/>
          </p:nvSpPr>
          <p:spPr>
            <a:xfrm>
              <a:off x="6043439" y="182454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859" name="pl3859"/>
            <p:cNvSpPr/>
            <p:nvPr/>
          </p:nvSpPr>
          <p:spPr>
            <a:xfrm>
              <a:off x="6043439" y="1763058"/>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860" name="pl3860"/>
            <p:cNvSpPr/>
            <p:nvPr/>
          </p:nvSpPr>
          <p:spPr>
            <a:xfrm>
              <a:off x="6043439" y="182454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61" name="pl3861"/>
            <p:cNvSpPr/>
            <p:nvPr/>
          </p:nvSpPr>
          <p:spPr>
            <a:xfrm>
              <a:off x="6043439" y="181652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862" name="pl3862"/>
            <p:cNvSpPr/>
            <p:nvPr/>
          </p:nvSpPr>
          <p:spPr>
            <a:xfrm>
              <a:off x="6043439" y="182454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863" name="pl3863"/>
            <p:cNvSpPr/>
            <p:nvPr/>
          </p:nvSpPr>
          <p:spPr>
            <a:xfrm>
              <a:off x="6043439" y="178444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864" name="pl3864"/>
            <p:cNvSpPr/>
            <p:nvPr/>
          </p:nvSpPr>
          <p:spPr>
            <a:xfrm>
              <a:off x="6043439" y="181118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865" name="pl3865"/>
            <p:cNvSpPr/>
            <p:nvPr/>
          </p:nvSpPr>
          <p:spPr>
            <a:xfrm>
              <a:off x="6043439" y="178711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866" name="pl3866"/>
            <p:cNvSpPr/>
            <p:nvPr/>
          </p:nvSpPr>
          <p:spPr>
            <a:xfrm>
              <a:off x="6043439" y="1738997"/>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867" name="pl3867"/>
            <p:cNvSpPr/>
            <p:nvPr/>
          </p:nvSpPr>
          <p:spPr>
            <a:xfrm>
              <a:off x="6043439" y="161067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868" name="pl3868"/>
            <p:cNvSpPr/>
            <p:nvPr/>
          </p:nvSpPr>
          <p:spPr>
            <a:xfrm>
              <a:off x="60434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69" name="pl3869"/>
            <p:cNvSpPr/>
            <p:nvPr/>
          </p:nvSpPr>
          <p:spPr>
            <a:xfrm>
              <a:off x="6043439" y="179246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870" name="pl3870"/>
            <p:cNvSpPr/>
            <p:nvPr/>
          </p:nvSpPr>
          <p:spPr>
            <a:xfrm>
              <a:off x="60434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71" name="pl3871"/>
            <p:cNvSpPr/>
            <p:nvPr/>
          </p:nvSpPr>
          <p:spPr>
            <a:xfrm>
              <a:off x="6043439" y="174167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872" name="pl3872"/>
            <p:cNvSpPr/>
            <p:nvPr/>
          </p:nvSpPr>
          <p:spPr>
            <a:xfrm>
              <a:off x="6043439" y="173632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873" name="pl3873"/>
            <p:cNvSpPr/>
            <p:nvPr/>
          </p:nvSpPr>
          <p:spPr>
            <a:xfrm>
              <a:off x="6043439" y="177375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874" name="pl3874"/>
            <p:cNvSpPr/>
            <p:nvPr/>
          </p:nvSpPr>
          <p:spPr>
            <a:xfrm>
              <a:off x="6043439" y="179246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875" name="pl3875"/>
            <p:cNvSpPr/>
            <p:nvPr/>
          </p:nvSpPr>
          <p:spPr>
            <a:xfrm>
              <a:off x="6043439" y="179246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876" name="pl3876"/>
            <p:cNvSpPr/>
            <p:nvPr/>
          </p:nvSpPr>
          <p:spPr>
            <a:xfrm>
              <a:off x="6043439" y="180583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877" name="pl3877"/>
            <p:cNvSpPr/>
            <p:nvPr/>
          </p:nvSpPr>
          <p:spPr>
            <a:xfrm>
              <a:off x="6043439" y="1720283"/>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878" name="pl3878"/>
            <p:cNvSpPr/>
            <p:nvPr/>
          </p:nvSpPr>
          <p:spPr>
            <a:xfrm>
              <a:off x="6043439" y="176840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879" name="pl3879"/>
            <p:cNvSpPr/>
            <p:nvPr/>
          </p:nvSpPr>
          <p:spPr>
            <a:xfrm>
              <a:off x="6043439" y="1813853"/>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880" name="pl3880"/>
            <p:cNvSpPr/>
            <p:nvPr/>
          </p:nvSpPr>
          <p:spPr>
            <a:xfrm>
              <a:off x="6043439" y="182187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881" name="pl3881"/>
            <p:cNvSpPr/>
            <p:nvPr/>
          </p:nvSpPr>
          <p:spPr>
            <a:xfrm>
              <a:off x="6043439" y="1752364"/>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882" name="pl3882"/>
            <p:cNvSpPr/>
            <p:nvPr/>
          </p:nvSpPr>
          <p:spPr>
            <a:xfrm>
              <a:off x="6043439" y="181920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83" name="pl3883"/>
            <p:cNvSpPr/>
            <p:nvPr/>
          </p:nvSpPr>
          <p:spPr>
            <a:xfrm>
              <a:off x="60434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84" name="pl3884"/>
            <p:cNvSpPr/>
            <p:nvPr/>
          </p:nvSpPr>
          <p:spPr>
            <a:xfrm>
              <a:off x="6043439" y="181652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885" name="pl3885"/>
            <p:cNvSpPr/>
            <p:nvPr/>
          </p:nvSpPr>
          <p:spPr>
            <a:xfrm>
              <a:off x="6043439" y="181652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886" name="pl3886"/>
            <p:cNvSpPr/>
            <p:nvPr/>
          </p:nvSpPr>
          <p:spPr>
            <a:xfrm>
              <a:off x="6043439" y="182187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887" name="pl3887"/>
            <p:cNvSpPr/>
            <p:nvPr/>
          </p:nvSpPr>
          <p:spPr>
            <a:xfrm>
              <a:off x="6043439" y="179781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888" name="pl3888"/>
            <p:cNvSpPr/>
            <p:nvPr/>
          </p:nvSpPr>
          <p:spPr>
            <a:xfrm>
              <a:off x="6043439" y="174701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889" name="pl3889"/>
            <p:cNvSpPr/>
            <p:nvPr/>
          </p:nvSpPr>
          <p:spPr>
            <a:xfrm>
              <a:off x="6043439" y="1795139"/>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890" name="pl3890"/>
            <p:cNvSpPr/>
            <p:nvPr/>
          </p:nvSpPr>
          <p:spPr>
            <a:xfrm>
              <a:off x="604343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891" name="pl3891"/>
            <p:cNvSpPr/>
            <p:nvPr/>
          </p:nvSpPr>
          <p:spPr>
            <a:xfrm>
              <a:off x="604343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40651" cap="flat">
              <a:solidFill>
                <a:srgbClr val="000000">
                  <a:alpha val="100000"/>
                </a:srgbClr>
              </a:solidFill>
              <a:prstDash val="solid"/>
              <a:round/>
            </a:ln>
          </p:spPr>
          <p:txBody>
            <a:bodyPr/>
            <a:lstStyle/>
            <a:p/>
          </p:txBody>
        </p:sp>
        <p:sp>
          <p:nvSpPr>
            <p:cNvPr id="3892" name="pl3892"/>
            <p:cNvSpPr/>
            <p:nvPr/>
          </p:nvSpPr>
          <p:spPr>
            <a:xfrm>
              <a:off x="604343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97A900">
                  <a:alpha val="100000"/>
                </a:srgbClr>
              </a:solidFill>
              <a:prstDash val="solid"/>
              <a:round/>
            </a:ln>
          </p:spPr>
          <p:txBody>
            <a:bodyPr/>
            <a:lstStyle/>
            <a:p/>
          </p:txBody>
        </p:sp>
        <p:sp>
          <p:nvSpPr>
            <p:cNvPr id="3893" name="pl3893"/>
            <p:cNvSpPr/>
            <p:nvPr/>
          </p:nvSpPr>
          <p:spPr>
            <a:xfrm>
              <a:off x="5998950" y="182722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894" name="tx3894"/>
            <p:cNvSpPr/>
            <p:nvPr/>
          </p:nvSpPr>
          <p:spPr>
            <a:xfrm>
              <a:off x="5983149" y="16225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895" name="tx3895"/>
            <p:cNvSpPr/>
            <p:nvPr/>
          </p:nvSpPr>
          <p:spPr>
            <a:xfrm>
              <a:off x="6191250" y="164655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896" name="tx3896"/>
            <p:cNvSpPr/>
            <p:nvPr/>
          </p:nvSpPr>
          <p:spPr>
            <a:xfrm>
              <a:off x="6369207" y="164655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897" name="tx3897"/>
            <p:cNvSpPr/>
            <p:nvPr/>
          </p:nvSpPr>
          <p:spPr>
            <a:xfrm>
              <a:off x="6547163" y="164655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898" name="tx3898"/>
            <p:cNvSpPr/>
            <p:nvPr/>
          </p:nvSpPr>
          <p:spPr>
            <a:xfrm>
              <a:off x="6725120" y="1638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899" name="tx3899"/>
            <p:cNvSpPr/>
            <p:nvPr/>
          </p:nvSpPr>
          <p:spPr>
            <a:xfrm>
              <a:off x="6872932" y="163186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900" name="rc3900"/>
            <p:cNvSpPr/>
            <p:nvPr/>
          </p:nvSpPr>
          <p:spPr>
            <a:xfrm>
              <a:off x="5998950" y="2179176"/>
              <a:ext cx="978760" cy="367596"/>
            </a:xfrm>
            <a:prstGeom prst="rect">
              <a:avLst/>
            </a:prstGeom>
            <a:solidFill>
              <a:srgbClr val="EBEBEB">
                <a:alpha val="100000"/>
              </a:srgbClr>
            </a:solidFill>
          </p:spPr>
          <p:txBody>
            <a:bodyPr/>
            <a:lstStyle/>
            <a:p/>
          </p:txBody>
        </p:sp>
        <p:sp>
          <p:nvSpPr>
            <p:cNvPr id="3901" name="pl3901"/>
            <p:cNvSpPr/>
            <p:nvPr/>
          </p:nvSpPr>
          <p:spPr>
            <a:xfrm>
              <a:off x="5998950" y="25126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02" name="pl3902"/>
            <p:cNvSpPr/>
            <p:nvPr/>
          </p:nvSpPr>
          <p:spPr>
            <a:xfrm>
              <a:off x="5998950" y="244585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03" name="pl3903"/>
            <p:cNvSpPr/>
            <p:nvPr/>
          </p:nvSpPr>
          <p:spPr>
            <a:xfrm>
              <a:off x="5998950" y="237901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04" name="pl3904"/>
            <p:cNvSpPr/>
            <p:nvPr/>
          </p:nvSpPr>
          <p:spPr>
            <a:xfrm>
              <a:off x="5998950" y="23121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05" name="pl3905"/>
            <p:cNvSpPr/>
            <p:nvPr/>
          </p:nvSpPr>
          <p:spPr>
            <a:xfrm>
              <a:off x="5998950" y="22453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06" name="pl3906"/>
            <p:cNvSpPr/>
            <p:nvPr/>
          </p:nvSpPr>
          <p:spPr>
            <a:xfrm>
              <a:off x="613241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07" name="pl3907"/>
            <p:cNvSpPr/>
            <p:nvPr/>
          </p:nvSpPr>
          <p:spPr>
            <a:xfrm>
              <a:off x="631037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08" name="pl3908"/>
            <p:cNvSpPr/>
            <p:nvPr/>
          </p:nvSpPr>
          <p:spPr>
            <a:xfrm>
              <a:off x="648833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09" name="pl3909"/>
            <p:cNvSpPr/>
            <p:nvPr/>
          </p:nvSpPr>
          <p:spPr>
            <a:xfrm>
              <a:off x="66662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10" name="pl3910"/>
            <p:cNvSpPr/>
            <p:nvPr/>
          </p:nvSpPr>
          <p:spPr>
            <a:xfrm>
              <a:off x="6844243"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11" name="pl3911"/>
            <p:cNvSpPr/>
            <p:nvPr/>
          </p:nvSpPr>
          <p:spPr>
            <a:xfrm>
              <a:off x="5998950" y="254610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12" name="pl3912"/>
            <p:cNvSpPr/>
            <p:nvPr/>
          </p:nvSpPr>
          <p:spPr>
            <a:xfrm>
              <a:off x="5998950" y="247926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13" name="pl3913"/>
            <p:cNvSpPr/>
            <p:nvPr/>
          </p:nvSpPr>
          <p:spPr>
            <a:xfrm>
              <a:off x="5998950" y="2412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14" name="pl3914"/>
            <p:cNvSpPr/>
            <p:nvPr/>
          </p:nvSpPr>
          <p:spPr>
            <a:xfrm>
              <a:off x="5998950" y="23455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15" name="pl3915"/>
            <p:cNvSpPr/>
            <p:nvPr/>
          </p:nvSpPr>
          <p:spPr>
            <a:xfrm>
              <a:off x="5998950" y="22787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16" name="pl3916"/>
            <p:cNvSpPr/>
            <p:nvPr/>
          </p:nvSpPr>
          <p:spPr>
            <a:xfrm>
              <a:off x="5998950" y="2211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17" name="pl3917"/>
            <p:cNvSpPr/>
            <p:nvPr/>
          </p:nvSpPr>
          <p:spPr>
            <a:xfrm>
              <a:off x="604343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18" name="pl3918"/>
            <p:cNvSpPr/>
            <p:nvPr/>
          </p:nvSpPr>
          <p:spPr>
            <a:xfrm>
              <a:off x="622139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19" name="pl3919"/>
            <p:cNvSpPr/>
            <p:nvPr/>
          </p:nvSpPr>
          <p:spPr>
            <a:xfrm>
              <a:off x="63993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20" name="pl3920"/>
            <p:cNvSpPr/>
            <p:nvPr/>
          </p:nvSpPr>
          <p:spPr>
            <a:xfrm>
              <a:off x="657730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21" name="pl3921"/>
            <p:cNvSpPr/>
            <p:nvPr/>
          </p:nvSpPr>
          <p:spPr>
            <a:xfrm>
              <a:off x="675526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22" name="pl3922"/>
            <p:cNvSpPr/>
            <p:nvPr/>
          </p:nvSpPr>
          <p:spPr>
            <a:xfrm>
              <a:off x="693322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23" name="pl3923"/>
            <p:cNvSpPr/>
            <p:nvPr/>
          </p:nvSpPr>
          <p:spPr>
            <a:xfrm>
              <a:off x="604343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3924" name="pl3924"/>
            <p:cNvSpPr/>
            <p:nvPr/>
          </p:nvSpPr>
          <p:spPr>
            <a:xfrm>
              <a:off x="604343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40651" cap="flat">
              <a:solidFill>
                <a:srgbClr val="BEBEBE">
                  <a:alpha val="69803"/>
                </a:srgbClr>
              </a:solidFill>
              <a:prstDash val="solid"/>
              <a:round/>
            </a:ln>
          </p:spPr>
          <p:txBody>
            <a:bodyPr/>
            <a:lstStyle/>
            <a:p/>
          </p:txBody>
        </p:sp>
        <p:sp>
          <p:nvSpPr>
            <p:cNvPr id="3925" name="pl3925"/>
            <p:cNvSpPr/>
            <p:nvPr/>
          </p:nvSpPr>
          <p:spPr>
            <a:xfrm>
              <a:off x="6043439" y="2439167"/>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3926" name="pl3926"/>
            <p:cNvSpPr/>
            <p:nvPr/>
          </p:nvSpPr>
          <p:spPr>
            <a:xfrm>
              <a:off x="6043439" y="2433820"/>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3927" name="pl3927"/>
            <p:cNvSpPr/>
            <p:nvPr/>
          </p:nvSpPr>
          <p:spPr>
            <a:xfrm>
              <a:off x="6043439" y="246322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3928" name="pl3928"/>
            <p:cNvSpPr/>
            <p:nvPr/>
          </p:nvSpPr>
          <p:spPr>
            <a:xfrm>
              <a:off x="604343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929" name="pl3929"/>
            <p:cNvSpPr/>
            <p:nvPr/>
          </p:nvSpPr>
          <p:spPr>
            <a:xfrm>
              <a:off x="6043439" y="244986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3930" name="pl3930"/>
            <p:cNvSpPr/>
            <p:nvPr/>
          </p:nvSpPr>
          <p:spPr>
            <a:xfrm>
              <a:off x="6043439" y="2385698"/>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3931" name="pl3931"/>
            <p:cNvSpPr/>
            <p:nvPr/>
          </p:nvSpPr>
          <p:spPr>
            <a:xfrm>
              <a:off x="6043439" y="244986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3932" name="pl3932"/>
            <p:cNvSpPr/>
            <p:nvPr/>
          </p:nvSpPr>
          <p:spPr>
            <a:xfrm>
              <a:off x="6043439" y="2452534"/>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3933" name="pl3933"/>
            <p:cNvSpPr/>
            <p:nvPr/>
          </p:nvSpPr>
          <p:spPr>
            <a:xfrm>
              <a:off x="6043439" y="247926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3934" name="pl3934"/>
            <p:cNvSpPr/>
            <p:nvPr/>
          </p:nvSpPr>
          <p:spPr>
            <a:xfrm>
              <a:off x="604343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935" name="pl3935"/>
            <p:cNvSpPr/>
            <p:nvPr/>
          </p:nvSpPr>
          <p:spPr>
            <a:xfrm>
              <a:off x="6043439" y="246857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3936" name="pl3936"/>
            <p:cNvSpPr/>
            <p:nvPr/>
          </p:nvSpPr>
          <p:spPr>
            <a:xfrm>
              <a:off x="6043439" y="2391045"/>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3937" name="pl3937"/>
            <p:cNvSpPr/>
            <p:nvPr/>
          </p:nvSpPr>
          <p:spPr>
            <a:xfrm>
              <a:off x="6043439" y="2457881"/>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3938" name="pl3938"/>
            <p:cNvSpPr/>
            <p:nvPr/>
          </p:nvSpPr>
          <p:spPr>
            <a:xfrm>
              <a:off x="6043439" y="2439167"/>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3939" name="pl3939"/>
            <p:cNvSpPr/>
            <p:nvPr/>
          </p:nvSpPr>
          <p:spPr>
            <a:xfrm>
              <a:off x="6043439" y="244986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3940" name="pl3940"/>
            <p:cNvSpPr/>
            <p:nvPr/>
          </p:nvSpPr>
          <p:spPr>
            <a:xfrm>
              <a:off x="6043439" y="2433820"/>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3941" name="pl3941"/>
            <p:cNvSpPr/>
            <p:nvPr/>
          </p:nvSpPr>
          <p:spPr>
            <a:xfrm>
              <a:off x="604343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3942" name="pl3942"/>
            <p:cNvSpPr/>
            <p:nvPr/>
          </p:nvSpPr>
          <p:spPr>
            <a:xfrm>
              <a:off x="604343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3943" name="pl3943"/>
            <p:cNvSpPr/>
            <p:nvPr/>
          </p:nvSpPr>
          <p:spPr>
            <a:xfrm>
              <a:off x="604343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3944" name="pl3944"/>
            <p:cNvSpPr/>
            <p:nvPr/>
          </p:nvSpPr>
          <p:spPr>
            <a:xfrm>
              <a:off x="604343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3945" name="pl3945"/>
            <p:cNvSpPr/>
            <p:nvPr/>
          </p:nvSpPr>
          <p:spPr>
            <a:xfrm>
              <a:off x="604343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3946" name="pl3946"/>
            <p:cNvSpPr/>
            <p:nvPr/>
          </p:nvSpPr>
          <p:spPr>
            <a:xfrm>
              <a:off x="604343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3947" name="pl3947"/>
            <p:cNvSpPr/>
            <p:nvPr/>
          </p:nvSpPr>
          <p:spPr>
            <a:xfrm>
              <a:off x="604343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3948" name="pl3948"/>
            <p:cNvSpPr/>
            <p:nvPr/>
          </p:nvSpPr>
          <p:spPr>
            <a:xfrm>
              <a:off x="604343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3949" name="pl3949"/>
            <p:cNvSpPr/>
            <p:nvPr/>
          </p:nvSpPr>
          <p:spPr>
            <a:xfrm>
              <a:off x="6043439" y="247926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3950" name="pl3950"/>
            <p:cNvSpPr/>
            <p:nvPr/>
          </p:nvSpPr>
          <p:spPr>
            <a:xfrm>
              <a:off x="6043439" y="244986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3951" name="pl3951"/>
            <p:cNvSpPr/>
            <p:nvPr/>
          </p:nvSpPr>
          <p:spPr>
            <a:xfrm>
              <a:off x="6043439" y="2452534"/>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3952" name="pl3952"/>
            <p:cNvSpPr/>
            <p:nvPr/>
          </p:nvSpPr>
          <p:spPr>
            <a:xfrm>
              <a:off x="6043439" y="2460554"/>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3953" name="pl3953"/>
            <p:cNvSpPr/>
            <p:nvPr/>
          </p:nvSpPr>
          <p:spPr>
            <a:xfrm>
              <a:off x="6043439" y="2476595"/>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3954" name="pl3954"/>
            <p:cNvSpPr/>
            <p:nvPr/>
          </p:nvSpPr>
          <p:spPr>
            <a:xfrm>
              <a:off x="6043439" y="2415106"/>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3955" name="pl3955"/>
            <p:cNvSpPr/>
            <p:nvPr/>
          </p:nvSpPr>
          <p:spPr>
            <a:xfrm>
              <a:off x="6043439" y="247659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56" name="pl3956"/>
            <p:cNvSpPr/>
            <p:nvPr/>
          </p:nvSpPr>
          <p:spPr>
            <a:xfrm>
              <a:off x="6043439" y="246857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3957" name="pl3957"/>
            <p:cNvSpPr/>
            <p:nvPr/>
          </p:nvSpPr>
          <p:spPr>
            <a:xfrm>
              <a:off x="6043439" y="2476595"/>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3958" name="pl3958"/>
            <p:cNvSpPr/>
            <p:nvPr/>
          </p:nvSpPr>
          <p:spPr>
            <a:xfrm>
              <a:off x="6043439" y="243649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3959" name="pl3959"/>
            <p:cNvSpPr/>
            <p:nvPr/>
          </p:nvSpPr>
          <p:spPr>
            <a:xfrm>
              <a:off x="6043439" y="246322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3960" name="pl3960"/>
            <p:cNvSpPr/>
            <p:nvPr/>
          </p:nvSpPr>
          <p:spPr>
            <a:xfrm>
              <a:off x="6043439" y="2439167"/>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3961" name="pl3961"/>
            <p:cNvSpPr/>
            <p:nvPr/>
          </p:nvSpPr>
          <p:spPr>
            <a:xfrm>
              <a:off x="6043439" y="2391045"/>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3962" name="pl3962"/>
            <p:cNvSpPr/>
            <p:nvPr/>
          </p:nvSpPr>
          <p:spPr>
            <a:xfrm>
              <a:off x="6043439" y="226272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3963" name="pl3963"/>
            <p:cNvSpPr/>
            <p:nvPr/>
          </p:nvSpPr>
          <p:spPr>
            <a:xfrm>
              <a:off x="60434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64" name="pl3964"/>
            <p:cNvSpPr/>
            <p:nvPr/>
          </p:nvSpPr>
          <p:spPr>
            <a:xfrm>
              <a:off x="6043439" y="244451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3965" name="pl3965"/>
            <p:cNvSpPr/>
            <p:nvPr/>
          </p:nvSpPr>
          <p:spPr>
            <a:xfrm>
              <a:off x="60434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66" name="pl3966"/>
            <p:cNvSpPr/>
            <p:nvPr/>
          </p:nvSpPr>
          <p:spPr>
            <a:xfrm>
              <a:off x="6043439" y="239371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3967" name="pl3967"/>
            <p:cNvSpPr/>
            <p:nvPr/>
          </p:nvSpPr>
          <p:spPr>
            <a:xfrm>
              <a:off x="6043439" y="238837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3968" name="pl3968"/>
            <p:cNvSpPr/>
            <p:nvPr/>
          </p:nvSpPr>
          <p:spPr>
            <a:xfrm>
              <a:off x="6043439" y="242580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3969" name="pl3969"/>
            <p:cNvSpPr/>
            <p:nvPr/>
          </p:nvSpPr>
          <p:spPr>
            <a:xfrm>
              <a:off x="6043439" y="244451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3970" name="pl3970"/>
            <p:cNvSpPr/>
            <p:nvPr/>
          </p:nvSpPr>
          <p:spPr>
            <a:xfrm>
              <a:off x="6043439" y="244451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971" name="pl3971"/>
            <p:cNvSpPr/>
            <p:nvPr/>
          </p:nvSpPr>
          <p:spPr>
            <a:xfrm>
              <a:off x="6043439" y="2457881"/>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3972" name="pl3972"/>
            <p:cNvSpPr/>
            <p:nvPr/>
          </p:nvSpPr>
          <p:spPr>
            <a:xfrm>
              <a:off x="6043439" y="2372331"/>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3973" name="pl3973"/>
            <p:cNvSpPr/>
            <p:nvPr/>
          </p:nvSpPr>
          <p:spPr>
            <a:xfrm>
              <a:off x="6043439" y="242045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3974" name="pl3974"/>
            <p:cNvSpPr/>
            <p:nvPr/>
          </p:nvSpPr>
          <p:spPr>
            <a:xfrm>
              <a:off x="6043439" y="2465901"/>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3975" name="pl3975"/>
            <p:cNvSpPr/>
            <p:nvPr/>
          </p:nvSpPr>
          <p:spPr>
            <a:xfrm>
              <a:off x="6043439" y="247392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3976" name="pl3976"/>
            <p:cNvSpPr/>
            <p:nvPr/>
          </p:nvSpPr>
          <p:spPr>
            <a:xfrm>
              <a:off x="6043439" y="2404412"/>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3977" name="pl3977"/>
            <p:cNvSpPr/>
            <p:nvPr/>
          </p:nvSpPr>
          <p:spPr>
            <a:xfrm>
              <a:off x="6043439" y="247124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78" name="pl3978"/>
            <p:cNvSpPr/>
            <p:nvPr/>
          </p:nvSpPr>
          <p:spPr>
            <a:xfrm>
              <a:off x="60434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79" name="pl3979"/>
            <p:cNvSpPr/>
            <p:nvPr/>
          </p:nvSpPr>
          <p:spPr>
            <a:xfrm>
              <a:off x="6043439" y="246857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3980" name="pl3980"/>
            <p:cNvSpPr/>
            <p:nvPr/>
          </p:nvSpPr>
          <p:spPr>
            <a:xfrm>
              <a:off x="6043439" y="246857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3981" name="pl3981"/>
            <p:cNvSpPr/>
            <p:nvPr/>
          </p:nvSpPr>
          <p:spPr>
            <a:xfrm>
              <a:off x="6043439" y="247392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3982" name="pl3982"/>
            <p:cNvSpPr/>
            <p:nvPr/>
          </p:nvSpPr>
          <p:spPr>
            <a:xfrm>
              <a:off x="6043439" y="244986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3983" name="pl3983"/>
            <p:cNvSpPr/>
            <p:nvPr/>
          </p:nvSpPr>
          <p:spPr>
            <a:xfrm>
              <a:off x="6043439" y="239906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3984" name="pl3984"/>
            <p:cNvSpPr/>
            <p:nvPr/>
          </p:nvSpPr>
          <p:spPr>
            <a:xfrm>
              <a:off x="6043439" y="2447187"/>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3985" name="pl3985"/>
            <p:cNvSpPr/>
            <p:nvPr/>
          </p:nvSpPr>
          <p:spPr>
            <a:xfrm>
              <a:off x="604343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3986" name="pl3986"/>
            <p:cNvSpPr/>
            <p:nvPr/>
          </p:nvSpPr>
          <p:spPr>
            <a:xfrm>
              <a:off x="604343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40651" cap="flat">
              <a:solidFill>
                <a:srgbClr val="000000">
                  <a:alpha val="100000"/>
                </a:srgbClr>
              </a:solidFill>
              <a:prstDash val="solid"/>
              <a:round/>
            </a:ln>
          </p:spPr>
          <p:txBody>
            <a:bodyPr/>
            <a:lstStyle/>
            <a:p/>
          </p:txBody>
        </p:sp>
        <p:sp>
          <p:nvSpPr>
            <p:cNvPr id="3987" name="pl3987"/>
            <p:cNvSpPr/>
            <p:nvPr/>
          </p:nvSpPr>
          <p:spPr>
            <a:xfrm>
              <a:off x="604343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00BB4E">
                  <a:alpha val="100000"/>
                </a:srgbClr>
              </a:solidFill>
              <a:prstDash val="solid"/>
              <a:round/>
            </a:ln>
          </p:spPr>
          <p:txBody>
            <a:bodyPr/>
            <a:lstStyle/>
            <a:p/>
          </p:txBody>
        </p:sp>
        <p:sp>
          <p:nvSpPr>
            <p:cNvPr id="3988" name="pl3988"/>
            <p:cNvSpPr/>
            <p:nvPr/>
          </p:nvSpPr>
          <p:spPr>
            <a:xfrm>
              <a:off x="5998950" y="247926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989" name="tx3989"/>
            <p:cNvSpPr/>
            <p:nvPr/>
          </p:nvSpPr>
          <p:spPr>
            <a:xfrm>
              <a:off x="5983149" y="225183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990" name="tx3990"/>
            <p:cNvSpPr/>
            <p:nvPr/>
          </p:nvSpPr>
          <p:spPr>
            <a:xfrm>
              <a:off x="6161106" y="226387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3991" name="tx3991"/>
            <p:cNvSpPr/>
            <p:nvPr/>
          </p:nvSpPr>
          <p:spPr>
            <a:xfrm>
              <a:off x="6339062" y="225312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3992" name="tx3992"/>
            <p:cNvSpPr/>
            <p:nvPr/>
          </p:nvSpPr>
          <p:spPr>
            <a:xfrm>
              <a:off x="6517019" y="227189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3993" name="tx3993"/>
            <p:cNvSpPr/>
            <p:nvPr/>
          </p:nvSpPr>
          <p:spPr>
            <a:xfrm>
              <a:off x="6694975" y="22612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3994" name="tx3994"/>
            <p:cNvSpPr/>
            <p:nvPr/>
          </p:nvSpPr>
          <p:spPr>
            <a:xfrm>
              <a:off x="6872932" y="228793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995" name="rc3995"/>
            <p:cNvSpPr/>
            <p:nvPr/>
          </p:nvSpPr>
          <p:spPr>
            <a:xfrm>
              <a:off x="5998950" y="2831224"/>
              <a:ext cx="978760" cy="367596"/>
            </a:xfrm>
            <a:prstGeom prst="rect">
              <a:avLst/>
            </a:prstGeom>
            <a:solidFill>
              <a:srgbClr val="EBEBEB">
                <a:alpha val="100000"/>
              </a:srgbClr>
            </a:solidFill>
          </p:spPr>
          <p:txBody>
            <a:bodyPr/>
            <a:lstStyle/>
            <a:p/>
          </p:txBody>
        </p:sp>
        <p:sp>
          <p:nvSpPr>
            <p:cNvPr id="3996" name="pl3996"/>
            <p:cNvSpPr/>
            <p:nvPr/>
          </p:nvSpPr>
          <p:spPr>
            <a:xfrm>
              <a:off x="5998950" y="31647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97" name="pl3997"/>
            <p:cNvSpPr/>
            <p:nvPr/>
          </p:nvSpPr>
          <p:spPr>
            <a:xfrm>
              <a:off x="5998950" y="309789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98" name="pl3998"/>
            <p:cNvSpPr/>
            <p:nvPr/>
          </p:nvSpPr>
          <p:spPr>
            <a:xfrm>
              <a:off x="5998950" y="30310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99" name="pl3999"/>
            <p:cNvSpPr/>
            <p:nvPr/>
          </p:nvSpPr>
          <p:spPr>
            <a:xfrm>
              <a:off x="5998950" y="29642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00" name="pl4000"/>
            <p:cNvSpPr/>
            <p:nvPr/>
          </p:nvSpPr>
          <p:spPr>
            <a:xfrm>
              <a:off x="5998950" y="28973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01" name="pl4001"/>
            <p:cNvSpPr/>
            <p:nvPr/>
          </p:nvSpPr>
          <p:spPr>
            <a:xfrm>
              <a:off x="613241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02" name="pl4002"/>
            <p:cNvSpPr/>
            <p:nvPr/>
          </p:nvSpPr>
          <p:spPr>
            <a:xfrm>
              <a:off x="631037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03" name="pl4003"/>
            <p:cNvSpPr/>
            <p:nvPr/>
          </p:nvSpPr>
          <p:spPr>
            <a:xfrm>
              <a:off x="648833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04" name="pl4004"/>
            <p:cNvSpPr/>
            <p:nvPr/>
          </p:nvSpPr>
          <p:spPr>
            <a:xfrm>
              <a:off x="66662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05" name="pl4005"/>
            <p:cNvSpPr/>
            <p:nvPr/>
          </p:nvSpPr>
          <p:spPr>
            <a:xfrm>
              <a:off x="6844243"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06" name="pl4006"/>
            <p:cNvSpPr/>
            <p:nvPr/>
          </p:nvSpPr>
          <p:spPr>
            <a:xfrm>
              <a:off x="5998950" y="31981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07" name="pl4007"/>
            <p:cNvSpPr/>
            <p:nvPr/>
          </p:nvSpPr>
          <p:spPr>
            <a:xfrm>
              <a:off x="5998950" y="31313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08" name="pl4008"/>
            <p:cNvSpPr/>
            <p:nvPr/>
          </p:nvSpPr>
          <p:spPr>
            <a:xfrm>
              <a:off x="5998950" y="306448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09" name="pl4009"/>
            <p:cNvSpPr/>
            <p:nvPr/>
          </p:nvSpPr>
          <p:spPr>
            <a:xfrm>
              <a:off x="5998950" y="29976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10" name="pl4010"/>
            <p:cNvSpPr/>
            <p:nvPr/>
          </p:nvSpPr>
          <p:spPr>
            <a:xfrm>
              <a:off x="5998950" y="29308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11" name="pl4011"/>
            <p:cNvSpPr/>
            <p:nvPr/>
          </p:nvSpPr>
          <p:spPr>
            <a:xfrm>
              <a:off x="5998950" y="286397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12" name="pl4012"/>
            <p:cNvSpPr/>
            <p:nvPr/>
          </p:nvSpPr>
          <p:spPr>
            <a:xfrm>
              <a:off x="604343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13" name="pl4013"/>
            <p:cNvSpPr/>
            <p:nvPr/>
          </p:nvSpPr>
          <p:spPr>
            <a:xfrm>
              <a:off x="622139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14" name="pl4014"/>
            <p:cNvSpPr/>
            <p:nvPr/>
          </p:nvSpPr>
          <p:spPr>
            <a:xfrm>
              <a:off x="63993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15" name="pl4015"/>
            <p:cNvSpPr/>
            <p:nvPr/>
          </p:nvSpPr>
          <p:spPr>
            <a:xfrm>
              <a:off x="657730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16" name="pl4016"/>
            <p:cNvSpPr/>
            <p:nvPr/>
          </p:nvSpPr>
          <p:spPr>
            <a:xfrm>
              <a:off x="675526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17" name="pl4017"/>
            <p:cNvSpPr/>
            <p:nvPr/>
          </p:nvSpPr>
          <p:spPr>
            <a:xfrm>
              <a:off x="693322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18" name="pl4018"/>
            <p:cNvSpPr/>
            <p:nvPr/>
          </p:nvSpPr>
          <p:spPr>
            <a:xfrm>
              <a:off x="604343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019" name="pl4019"/>
            <p:cNvSpPr/>
            <p:nvPr/>
          </p:nvSpPr>
          <p:spPr>
            <a:xfrm>
              <a:off x="604343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40651" cap="flat">
              <a:solidFill>
                <a:srgbClr val="BEBEBE">
                  <a:alpha val="69803"/>
                </a:srgbClr>
              </a:solidFill>
              <a:prstDash val="solid"/>
              <a:round/>
            </a:ln>
          </p:spPr>
          <p:txBody>
            <a:bodyPr/>
            <a:lstStyle/>
            <a:p/>
          </p:txBody>
        </p:sp>
        <p:sp>
          <p:nvSpPr>
            <p:cNvPr id="4020" name="pl4020"/>
            <p:cNvSpPr/>
            <p:nvPr/>
          </p:nvSpPr>
          <p:spPr>
            <a:xfrm>
              <a:off x="6043439" y="3091215"/>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021" name="pl4021"/>
            <p:cNvSpPr/>
            <p:nvPr/>
          </p:nvSpPr>
          <p:spPr>
            <a:xfrm>
              <a:off x="6043439" y="3085868"/>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022" name="pl4022"/>
            <p:cNvSpPr/>
            <p:nvPr/>
          </p:nvSpPr>
          <p:spPr>
            <a:xfrm>
              <a:off x="6043439" y="3115276"/>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023" name="pl4023"/>
            <p:cNvSpPr/>
            <p:nvPr/>
          </p:nvSpPr>
          <p:spPr>
            <a:xfrm>
              <a:off x="604343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024" name="pl4024"/>
            <p:cNvSpPr/>
            <p:nvPr/>
          </p:nvSpPr>
          <p:spPr>
            <a:xfrm>
              <a:off x="6043439" y="3101909"/>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025" name="pl4025"/>
            <p:cNvSpPr/>
            <p:nvPr/>
          </p:nvSpPr>
          <p:spPr>
            <a:xfrm>
              <a:off x="6043439" y="3037747"/>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026" name="pl4026"/>
            <p:cNvSpPr/>
            <p:nvPr/>
          </p:nvSpPr>
          <p:spPr>
            <a:xfrm>
              <a:off x="6043439" y="3101909"/>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027" name="pl4027"/>
            <p:cNvSpPr/>
            <p:nvPr/>
          </p:nvSpPr>
          <p:spPr>
            <a:xfrm>
              <a:off x="6043439" y="3104582"/>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028" name="pl4028"/>
            <p:cNvSpPr/>
            <p:nvPr/>
          </p:nvSpPr>
          <p:spPr>
            <a:xfrm>
              <a:off x="6043439" y="3131317"/>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029" name="pl4029"/>
            <p:cNvSpPr/>
            <p:nvPr/>
          </p:nvSpPr>
          <p:spPr>
            <a:xfrm>
              <a:off x="604343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030" name="pl4030"/>
            <p:cNvSpPr/>
            <p:nvPr/>
          </p:nvSpPr>
          <p:spPr>
            <a:xfrm>
              <a:off x="6043439" y="3120623"/>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031" name="pl4031"/>
            <p:cNvSpPr/>
            <p:nvPr/>
          </p:nvSpPr>
          <p:spPr>
            <a:xfrm>
              <a:off x="6043439" y="3043093"/>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032" name="pl4032"/>
            <p:cNvSpPr/>
            <p:nvPr/>
          </p:nvSpPr>
          <p:spPr>
            <a:xfrm>
              <a:off x="6043439" y="3109929"/>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033" name="pl4033"/>
            <p:cNvSpPr/>
            <p:nvPr/>
          </p:nvSpPr>
          <p:spPr>
            <a:xfrm>
              <a:off x="6043439" y="3091215"/>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034" name="pl4034"/>
            <p:cNvSpPr/>
            <p:nvPr/>
          </p:nvSpPr>
          <p:spPr>
            <a:xfrm>
              <a:off x="6043439" y="3101909"/>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035" name="pl4035"/>
            <p:cNvSpPr/>
            <p:nvPr/>
          </p:nvSpPr>
          <p:spPr>
            <a:xfrm>
              <a:off x="6043439" y="3085868"/>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036" name="pl4036"/>
            <p:cNvSpPr/>
            <p:nvPr/>
          </p:nvSpPr>
          <p:spPr>
            <a:xfrm>
              <a:off x="6043439" y="3125970"/>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037" name="pl4037"/>
            <p:cNvSpPr/>
            <p:nvPr/>
          </p:nvSpPr>
          <p:spPr>
            <a:xfrm>
              <a:off x="6043439" y="3085868"/>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038" name="pl4038"/>
            <p:cNvSpPr/>
            <p:nvPr/>
          </p:nvSpPr>
          <p:spPr>
            <a:xfrm>
              <a:off x="6043439" y="3035073"/>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039" name="pl4039"/>
            <p:cNvSpPr/>
            <p:nvPr/>
          </p:nvSpPr>
          <p:spPr>
            <a:xfrm>
              <a:off x="6043439" y="3088542"/>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040" name="pl4040"/>
            <p:cNvSpPr/>
            <p:nvPr/>
          </p:nvSpPr>
          <p:spPr>
            <a:xfrm>
              <a:off x="6043439" y="3123296"/>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041" name="pl4041"/>
            <p:cNvSpPr/>
            <p:nvPr/>
          </p:nvSpPr>
          <p:spPr>
            <a:xfrm>
              <a:off x="6043439" y="3067154"/>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042" name="pl4042"/>
            <p:cNvSpPr/>
            <p:nvPr/>
          </p:nvSpPr>
          <p:spPr>
            <a:xfrm>
              <a:off x="6043439" y="3085868"/>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043" name="pl4043"/>
            <p:cNvSpPr/>
            <p:nvPr/>
          </p:nvSpPr>
          <p:spPr>
            <a:xfrm>
              <a:off x="6043439" y="3104582"/>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044" name="pl4044"/>
            <p:cNvSpPr/>
            <p:nvPr/>
          </p:nvSpPr>
          <p:spPr>
            <a:xfrm>
              <a:off x="6043439" y="3131317"/>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045" name="pl4045"/>
            <p:cNvSpPr/>
            <p:nvPr/>
          </p:nvSpPr>
          <p:spPr>
            <a:xfrm>
              <a:off x="604343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046" name="pl4046"/>
            <p:cNvSpPr/>
            <p:nvPr/>
          </p:nvSpPr>
          <p:spPr>
            <a:xfrm>
              <a:off x="604343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047" name="pl4047"/>
            <p:cNvSpPr/>
            <p:nvPr/>
          </p:nvSpPr>
          <p:spPr>
            <a:xfrm>
              <a:off x="604343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048" name="pl4048"/>
            <p:cNvSpPr/>
            <p:nvPr/>
          </p:nvSpPr>
          <p:spPr>
            <a:xfrm>
              <a:off x="604343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049" name="pl4049"/>
            <p:cNvSpPr/>
            <p:nvPr/>
          </p:nvSpPr>
          <p:spPr>
            <a:xfrm>
              <a:off x="604343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050" name="pl4050"/>
            <p:cNvSpPr/>
            <p:nvPr/>
          </p:nvSpPr>
          <p:spPr>
            <a:xfrm>
              <a:off x="6043439" y="312864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51" name="pl4051"/>
            <p:cNvSpPr/>
            <p:nvPr/>
          </p:nvSpPr>
          <p:spPr>
            <a:xfrm>
              <a:off x="604343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052" name="pl4052"/>
            <p:cNvSpPr/>
            <p:nvPr/>
          </p:nvSpPr>
          <p:spPr>
            <a:xfrm>
              <a:off x="6043439" y="3128643"/>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053" name="pl4053"/>
            <p:cNvSpPr/>
            <p:nvPr/>
          </p:nvSpPr>
          <p:spPr>
            <a:xfrm>
              <a:off x="6043439" y="3088542"/>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054" name="pl4054"/>
            <p:cNvSpPr/>
            <p:nvPr/>
          </p:nvSpPr>
          <p:spPr>
            <a:xfrm>
              <a:off x="6043439" y="3115276"/>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055" name="pl4055"/>
            <p:cNvSpPr/>
            <p:nvPr/>
          </p:nvSpPr>
          <p:spPr>
            <a:xfrm>
              <a:off x="6043439" y="3091215"/>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056" name="pl4056"/>
            <p:cNvSpPr/>
            <p:nvPr/>
          </p:nvSpPr>
          <p:spPr>
            <a:xfrm>
              <a:off x="6043439" y="3043093"/>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057" name="pl4057"/>
            <p:cNvSpPr/>
            <p:nvPr/>
          </p:nvSpPr>
          <p:spPr>
            <a:xfrm>
              <a:off x="6043439" y="2914769"/>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058" name="pl4058"/>
            <p:cNvSpPr/>
            <p:nvPr/>
          </p:nvSpPr>
          <p:spPr>
            <a:xfrm>
              <a:off x="60434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59" name="pl4059"/>
            <p:cNvSpPr/>
            <p:nvPr/>
          </p:nvSpPr>
          <p:spPr>
            <a:xfrm>
              <a:off x="6043439" y="3096562"/>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060" name="pl4060"/>
            <p:cNvSpPr/>
            <p:nvPr/>
          </p:nvSpPr>
          <p:spPr>
            <a:xfrm>
              <a:off x="60434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61" name="pl4061"/>
            <p:cNvSpPr/>
            <p:nvPr/>
          </p:nvSpPr>
          <p:spPr>
            <a:xfrm>
              <a:off x="6043439" y="3045767"/>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062" name="pl4062"/>
            <p:cNvSpPr/>
            <p:nvPr/>
          </p:nvSpPr>
          <p:spPr>
            <a:xfrm>
              <a:off x="6043439" y="3040420"/>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063" name="pl4063"/>
            <p:cNvSpPr/>
            <p:nvPr/>
          </p:nvSpPr>
          <p:spPr>
            <a:xfrm>
              <a:off x="6043439" y="3077848"/>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064" name="pl4064"/>
            <p:cNvSpPr/>
            <p:nvPr/>
          </p:nvSpPr>
          <p:spPr>
            <a:xfrm>
              <a:off x="6043439" y="3096562"/>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065" name="pl4065"/>
            <p:cNvSpPr/>
            <p:nvPr/>
          </p:nvSpPr>
          <p:spPr>
            <a:xfrm>
              <a:off x="6043439" y="3096562"/>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066" name="pl4066"/>
            <p:cNvSpPr/>
            <p:nvPr/>
          </p:nvSpPr>
          <p:spPr>
            <a:xfrm>
              <a:off x="6043439" y="3109929"/>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067" name="pl4067"/>
            <p:cNvSpPr/>
            <p:nvPr/>
          </p:nvSpPr>
          <p:spPr>
            <a:xfrm>
              <a:off x="6043439" y="3024379"/>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068" name="pl4068"/>
            <p:cNvSpPr/>
            <p:nvPr/>
          </p:nvSpPr>
          <p:spPr>
            <a:xfrm>
              <a:off x="6043439" y="3072501"/>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069" name="pl4069"/>
            <p:cNvSpPr/>
            <p:nvPr/>
          </p:nvSpPr>
          <p:spPr>
            <a:xfrm>
              <a:off x="6043439" y="3117949"/>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070" name="pl4070"/>
            <p:cNvSpPr/>
            <p:nvPr/>
          </p:nvSpPr>
          <p:spPr>
            <a:xfrm>
              <a:off x="6043439" y="3125970"/>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071" name="pl4071"/>
            <p:cNvSpPr/>
            <p:nvPr/>
          </p:nvSpPr>
          <p:spPr>
            <a:xfrm>
              <a:off x="6043439" y="3056461"/>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072" name="pl4072"/>
            <p:cNvSpPr/>
            <p:nvPr/>
          </p:nvSpPr>
          <p:spPr>
            <a:xfrm>
              <a:off x="6043439" y="312329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73" name="pl4073"/>
            <p:cNvSpPr/>
            <p:nvPr/>
          </p:nvSpPr>
          <p:spPr>
            <a:xfrm>
              <a:off x="60434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74" name="pl4074"/>
            <p:cNvSpPr/>
            <p:nvPr/>
          </p:nvSpPr>
          <p:spPr>
            <a:xfrm>
              <a:off x="6043439" y="3120623"/>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075" name="pl4075"/>
            <p:cNvSpPr/>
            <p:nvPr/>
          </p:nvSpPr>
          <p:spPr>
            <a:xfrm>
              <a:off x="6043439" y="3120623"/>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076" name="pl4076"/>
            <p:cNvSpPr/>
            <p:nvPr/>
          </p:nvSpPr>
          <p:spPr>
            <a:xfrm>
              <a:off x="6043439" y="3125970"/>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077" name="pl4077"/>
            <p:cNvSpPr/>
            <p:nvPr/>
          </p:nvSpPr>
          <p:spPr>
            <a:xfrm>
              <a:off x="6043439" y="3101909"/>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078" name="pl4078"/>
            <p:cNvSpPr/>
            <p:nvPr/>
          </p:nvSpPr>
          <p:spPr>
            <a:xfrm>
              <a:off x="6043439" y="3051114"/>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079" name="pl4079"/>
            <p:cNvSpPr/>
            <p:nvPr/>
          </p:nvSpPr>
          <p:spPr>
            <a:xfrm>
              <a:off x="6043439" y="3099235"/>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080" name="pl4080"/>
            <p:cNvSpPr/>
            <p:nvPr/>
          </p:nvSpPr>
          <p:spPr>
            <a:xfrm>
              <a:off x="604343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081" name="pl4081"/>
            <p:cNvSpPr/>
            <p:nvPr/>
          </p:nvSpPr>
          <p:spPr>
            <a:xfrm>
              <a:off x="604343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40651" cap="flat">
              <a:solidFill>
                <a:srgbClr val="000000">
                  <a:alpha val="100000"/>
                </a:srgbClr>
              </a:solidFill>
              <a:prstDash val="solid"/>
              <a:round/>
            </a:ln>
          </p:spPr>
          <p:txBody>
            <a:bodyPr/>
            <a:lstStyle/>
            <a:p/>
          </p:txBody>
        </p:sp>
        <p:sp>
          <p:nvSpPr>
            <p:cNvPr id="4082" name="pl4082"/>
            <p:cNvSpPr/>
            <p:nvPr/>
          </p:nvSpPr>
          <p:spPr>
            <a:xfrm>
              <a:off x="604343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00C0BA">
                  <a:alpha val="100000"/>
                </a:srgbClr>
              </a:solidFill>
              <a:prstDash val="solid"/>
              <a:round/>
            </a:ln>
          </p:spPr>
          <p:txBody>
            <a:bodyPr/>
            <a:lstStyle/>
            <a:p/>
          </p:txBody>
        </p:sp>
        <p:sp>
          <p:nvSpPr>
            <p:cNvPr id="4083" name="pl4083"/>
            <p:cNvSpPr/>
            <p:nvPr/>
          </p:nvSpPr>
          <p:spPr>
            <a:xfrm>
              <a:off x="5998950" y="313131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084" name="tx4084"/>
            <p:cNvSpPr/>
            <p:nvPr/>
          </p:nvSpPr>
          <p:spPr>
            <a:xfrm>
              <a:off x="5983149" y="293191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4085" name="tx4085"/>
            <p:cNvSpPr/>
            <p:nvPr/>
          </p:nvSpPr>
          <p:spPr>
            <a:xfrm>
              <a:off x="6161106" y="293191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4086" name="tx4086"/>
            <p:cNvSpPr/>
            <p:nvPr/>
          </p:nvSpPr>
          <p:spPr>
            <a:xfrm>
              <a:off x="6339062" y="29266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4087" name="tx4087"/>
            <p:cNvSpPr/>
            <p:nvPr/>
          </p:nvSpPr>
          <p:spPr>
            <a:xfrm>
              <a:off x="6517019" y="29038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4088" name="tx4088"/>
            <p:cNvSpPr/>
            <p:nvPr/>
          </p:nvSpPr>
          <p:spPr>
            <a:xfrm>
              <a:off x="6694975" y="29038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4089" name="tx4089"/>
            <p:cNvSpPr/>
            <p:nvPr/>
          </p:nvSpPr>
          <p:spPr>
            <a:xfrm>
              <a:off x="6903077" y="295067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090" name="rc4090"/>
            <p:cNvSpPr/>
            <p:nvPr/>
          </p:nvSpPr>
          <p:spPr>
            <a:xfrm>
              <a:off x="5998950" y="3483272"/>
              <a:ext cx="978760" cy="367596"/>
            </a:xfrm>
            <a:prstGeom prst="rect">
              <a:avLst/>
            </a:prstGeom>
            <a:solidFill>
              <a:srgbClr val="EBEBEB">
                <a:alpha val="100000"/>
              </a:srgbClr>
            </a:solidFill>
          </p:spPr>
          <p:txBody>
            <a:bodyPr/>
            <a:lstStyle/>
            <a:p/>
          </p:txBody>
        </p:sp>
        <p:sp>
          <p:nvSpPr>
            <p:cNvPr id="4091" name="pl4091"/>
            <p:cNvSpPr/>
            <p:nvPr/>
          </p:nvSpPr>
          <p:spPr>
            <a:xfrm>
              <a:off x="5998950" y="38167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92" name="pl4092"/>
            <p:cNvSpPr/>
            <p:nvPr/>
          </p:nvSpPr>
          <p:spPr>
            <a:xfrm>
              <a:off x="5998950" y="37499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93" name="pl4093"/>
            <p:cNvSpPr/>
            <p:nvPr/>
          </p:nvSpPr>
          <p:spPr>
            <a:xfrm>
              <a:off x="5998950" y="368311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94" name="pl4094"/>
            <p:cNvSpPr/>
            <p:nvPr/>
          </p:nvSpPr>
          <p:spPr>
            <a:xfrm>
              <a:off x="5998950" y="36162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95" name="pl4095"/>
            <p:cNvSpPr/>
            <p:nvPr/>
          </p:nvSpPr>
          <p:spPr>
            <a:xfrm>
              <a:off x="5998950" y="354944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96" name="pl4096"/>
            <p:cNvSpPr/>
            <p:nvPr/>
          </p:nvSpPr>
          <p:spPr>
            <a:xfrm>
              <a:off x="613241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97" name="pl4097"/>
            <p:cNvSpPr/>
            <p:nvPr/>
          </p:nvSpPr>
          <p:spPr>
            <a:xfrm>
              <a:off x="631037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98" name="pl4098"/>
            <p:cNvSpPr/>
            <p:nvPr/>
          </p:nvSpPr>
          <p:spPr>
            <a:xfrm>
              <a:off x="648833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99" name="pl4099"/>
            <p:cNvSpPr/>
            <p:nvPr/>
          </p:nvSpPr>
          <p:spPr>
            <a:xfrm>
              <a:off x="66662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0" name="pl4100"/>
            <p:cNvSpPr/>
            <p:nvPr/>
          </p:nvSpPr>
          <p:spPr>
            <a:xfrm>
              <a:off x="6844243"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1" name="pl4101"/>
            <p:cNvSpPr/>
            <p:nvPr/>
          </p:nvSpPr>
          <p:spPr>
            <a:xfrm>
              <a:off x="5998950" y="38502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2" name="pl4102"/>
            <p:cNvSpPr/>
            <p:nvPr/>
          </p:nvSpPr>
          <p:spPr>
            <a:xfrm>
              <a:off x="5998950" y="37833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3" name="pl4103"/>
            <p:cNvSpPr/>
            <p:nvPr/>
          </p:nvSpPr>
          <p:spPr>
            <a:xfrm>
              <a:off x="5998950" y="37165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4" name="pl4104"/>
            <p:cNvSpPr/>
            <p:nvPr/>
          </p:nvSpPr>
          <p:spPr>
            <a:xfrm>
              <a:off x="5998950" y="36496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5" name="pl4105"/>
            <p:cNvSpPr/>
            <p:nvPr/>
          </p:nvSpPr>
          <p:spPr>
            <a:xfrm>
              <a:off x="5998950" y="3582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6" name="pl4106"/>
            <p:cNvSpPr/>
            <p:nvPr/>
          </p:nvSpPr>
          <p:spPr>
            <a:xfrm>
              <a:off x="5998950" y="35160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07" name="pl4107"/>
            <p:cNvSpPr/>
            <p:nvPr/>
          </p:nvSpPr>
          <p:spPr>
            <a:xfrm>
              <a:off x="604343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08" name="pl4108"/>
            <p:cNvSpPr/>
            <p:nvPr/>
          </p:nvSpPr>
          <p:spPr>
            <a:xfrm>
              <a:off x="622139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09" name="pl4109"/>
            <p:cNvSpPr/>
            <p:nvPr/>
          </p:nvSpPr>
          <p:spPr>
            <a:xfrm>
              <a:off x="63993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0" name="pl4110"/>
            <p:cNvSpPr/>
            <p:nvPr/>
          </p:nvSpPr>
          <p:spPr>
            <a:xfrm>
              <a:off x="657730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1" name="pl4111"/>
            <p:cNvSpPr/>
            <p:nvPr/>
          </p:nvSpPr>
          <p:spPr>
            <a:xfrm>
              <a:off x="675526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2" name="pl4112"/>
            <p:cNvSpPr/>
            <p:nvPr/>
          </p:nvSpPr>
          <p:spPr>
            <a:xfrm>
              <a:off x="693322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3" name="pl4113"/>
            <p:cNvSpPr/>
            <p:nvPr/>
          </p:nvSpPr>
          <p:spPr>
            <a:xfrm>
              <a:off x="604343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114" name="pl4114"/>
            <p:cNvSpPr/>
            <p:nvPr/>
          </p:nvSpPr>
          <p:spPr>
            <a:xfrm>
              <a:off x="604343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40651" cap="flat">
              <a:solidFill>
                <a:srgbClr val="BEBEBE">
                  <a:alpha val="69803"/>
                </a:srgbClr>
              </a:solidFill>
              <a:prstDash val="solid"/>
              <a:round/>
            </a:ln>
          </p:spPr>
          <p:txBody>
            <a:bodyPr/>
            <a:lstStyle/>
            <a:p/>
          </p:txBody>
        </p:sp>
        <p:sp>
          <p:nvSpPr>
            <p:cNvPr id="4115" name="pl4115"/>
            <p:cNvSpPr/>
            <p:nvPr/>
          </p:nvSpPr>
          <p:spPr>
            <a:xfrm>
              <a:off x="6043439" y="3743263"/>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116" name="pl4116"/>
            <p:cNvSpPr/>
            <p:nvPr/>
          </p:nvSpPr>
          <p:spPr>
            <a:xfrm>
              <a:off x="6043439" y="3737916"/>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117" name="pl4117"/>
            <p:cNvSpPr/>
            <p:nvPr/>
          </p:nvSpPr>
          <p:spPr>
            <a:xfrm>
              <a:off x="6043439" y="3767324"/>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118" name="pl4118"/>
            <p:cNvSpPr/>
            <p:nvPr/>
          </p:nvSpPr>
          <p:spPr>
            <a:xfrm>
              <a:off x="604343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119" name="pl4119"/>
            <p:cNvSpPr/>
            <p:nvPr/>
          </p:nvSpPr>
          <p:spPr>
            <a:xfrm>
              <a:off x="6043439" y="3753957"/>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120" name="pl4120"/>
            <p:cNvSpPr/>
            <p:nvPr/>
          </p:nvSpPr>
          <p:spPr>
            <a:xfrm>
              <a:off x="6043439" y="3689795"/>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121" name="pl4121"/>
            <p:cNvSpPr/>
            <p:nvPr/>
          </p:nvSpPr>
          <p:spPr>
            <a:xfrm>
              <a:off x="6043439" y="3753957"/>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122" name="pl4122"/>
            <p:cNvSpPr/>
            <p:nvPr/>
          </p:nvSpPr>
          <p:spPr>
            <a:xfrm>
              <a:off x="6043439" y="3756630"/>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123" name="pl4123"/>
            <p:cNvSpPr/>
            <p:nvPr/>
          </p:nvSpPr>
          <p:spPr>
            <a:xfrm>
              <a:off x="6043439" y="3783365"/>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124" name="pl4124"/>
            <p:cNvSpPr/>
            <p:nvPr/>
          </p:nvSpPr>
          <p:spPr>
            <a:xfrm>
              <a:off x="604343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125" name="pl4125"/>
            <p:cNvSpPr/>
            <p:nvPr/>
          </p:nvSpPr>
          <p:spPr>
            <a:xfrm>
              <a:off x="6043439" y="3772671"/>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126" name="pl4126"/>
            <p:cNvSpPr/>
            <p:nvPr/>
          </p:nvSpPr>
          <p:spPr>
            <a:xfrm>
              <a:off x="6043439" y="3695141"/>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127" name="pl4127"/>
            <p:cNvSpPr/>
            <p:nvPr/>
          </p:nvSpPr>
          <p:spPr>
            <a:xfrm>
              <a:off x="6043439" y="3761977"/>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128" name="pl4128"/>
            <p:cNvSpPr/>
            <p:nvPr/>
          </p:nvSpPr>
          <p:spPr>
            <a:xfrm>
              <a:off x="6043439" y="3743263"/>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129" name="pl4129"/>
            <p:cNvSpPr/>
            <p:nvPr/>
          </p:nvSpPr>
          <p:spPr>
            <a:xfrm>
              <a:off x="6043439" y="3753957"/>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130" name="pl4130"/>
            <p:cNvSpPr/>
            <p:nvPr/>
          </p:nvSpPr>
          <p:spPr>
            <a:xfrm>
              <a:off x="6043439" y="3737916"/>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131" name="pl4131"/>
            <p:cNvSpPr/>
            <p:nvPr/>
          </p:nvSpPr>
          <p:spPr>
            <a:xfrm>
              <a:off x="6043439" y="3778018"/>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132" name="pl4132"/>
            <p:cNvSpPr/>
            <p:nvPr/>
          </p:nvSpPr>
          <p:spPr>
            <a:xfrm>
              <a:off x="6043439" y="3737916"/>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133" name="pl4133"/>
            <p:cNvSpPr/>
            <p:nvPr/>
          </p:nvSpPr>
          <p:spPr>
            <a:xfrm>
              <a:off x="6043439" y="3687121"/>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134" name="pl4134"/>
            <p:cNvSpPr/>
            <p:nvPr/>
          </p:nvSpPr>
          <p:spPr>
            <a:xfrm>
              <a:off x="6043439" y="3740590"/>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135" name="pl4135"/>
            <p:cNvSpPr/>
            <p:nvPr/>
          </p:nvSpPr>
          <p:spPr>
            <a:xfrm>
              <a:off x="6043439" y="3775344"/>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136" name="pl4136"/>
            <p:cNvSpPr/>
            <p:nvPr/>
          </p:nvSpPr>
          <p:spPr>
            <a:xfrm>
              <a:off x="6043439" y="3719202"/>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137" name="pl4137"/>
            <p:cNvSpPr/>
            <p:nvPr/>
          </p:nvSpPr>
          <p:spPr>
            <a:xfrm>
              <a:off x="6043439" y="3737916"/>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138" name="pl4138"/>
            <p:cNvSpPr/>
            <p:nvPr/>
          </p:nvSpPr>
          <p:spPr>
            <a:xfrm>
              <a:off x="6043439" y="3756630"/>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139" name="pl4139"/>
            <p:cNvSpPr/>
            <p:nvPr/>
          </p:nvSpPr>
          <p:spPr>
            <a:xfrm>
              <a:off x="6043439" y="3783365"/>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140" name="pl4140"/>
            <p:cNvSpPr/>
            <p:nvPr/>
          </p:nvSpPr>
          <p:spPr>
            <a:xfrm>
              <a:off x="6043439" y="3753957"/>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141" name="pl4141"/>
            <p:cNvSpPr/>
            <p:nvPr/>
          </p:nvSpPr>
          <p:spPr>
            <a:xfrm>
              <a:off x="6043439" y="3756630"/>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142" name="pl4142"/>
            <p:cNvSpPr/>
            <p:nvPr/>
          </p:nvSpPr>
          <p:spPr>
            <a:xfrm>
              <a:off x="6043439" y="3764651"/>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143" name="pl4143"/>
            <p:cNvSpPr/>
            <p:nvPr/>
          </p:nvSpPr>
          <p:spPr>
            <a:xfrm>
              <a:off x="6043439" y="3780691"/>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144" name="pl4144"/>
            <p:cNvSpPr/>
            <p:nvPr/>
          </p:nvSpPr>
          <p:spPr>
            <a:xfrm>
              <a:off x="6043439" y="3719202"/>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145" name="pl4145"/>
            <p:cNvSpPr/>
            <p:nvPr/>
          </p:nvSpPr>
          <p:spPr>
            <a:xfrm>
              <a:off x="6043439" y="378069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46" name="pl4146"/>
            <p:cNvSpPr/>
            <p:nvPr/>
          </p:nvSpPr>
          <p:spPr>
            <a:xfrm>
              <a:off x="6043439" y="3772671"/>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147" name="pl4147"/>
            <p:cNvSpPr/>
            <p:nvPr/>
          </p:nvSpPr>
          <p:spPr>
            <a:xfrm>
              <a:off x="604343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148" name="pl4148"/>
            <p:cNvSpPr/>
            <p:nvPr/>
          </p:nvSpPr>
          <p:spPr>
            <a:xfrm>
              <a:off x="604343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149" name="pl4149"/>
            <p:cNvSpPr/>
            <p:nvPr/>
          </p:nvSpPr>
          <p:spPr>
            <a:xfrm>
              <a:off x="604343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150" name="pl4150"/>
            <p:cNvSpPr/>
            <p:nvPr/>
          </p:nvSpPr>
          <p:spPr>
            <a:xfrm>
              <a:off x="604343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151" name="pl4151"/>
            <p:cNvSpPr/>
            <p:nvPr/>
          </p:nvSpPr>
          <p:spPr>
            <a:xfrm>
              <a:off x="604343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152" name="pl4152"/>
            <p:cNvSpPr/>
            <p:nvPr/>
          </p:nvSpPr>
          <p:spPr>
            <a:xfrm>
              <a:off x="604343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153" name="pl4153"/>
            <p:cNvSpPr/>
            <p:nvPr/>
          </p:nvSpPr>
          <p:spPr>
            <a:xfrm>
              <a:off x="60434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54" name="pl4154"/>
            <p:cNvSpPr/>
            <p:nvPr/>
          </p:nvSpPr>
          <p:spPr>
            <a:xfrm>
              <a:off x="604343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155" name="pl4155"/>
            <p:cNvSpPr/>
            <p:nvPr/>
          </p:nvSpPr>
          <p:spPr>
            <a:xfrm>
              <a:off x="60434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56" name="pl4156"/>
            <p:cNvSpPr/>
            <p:nvPr/>
          </p:nvSpPr>
          <p:spPr>
            <a:xfrm>
              <a:off x="6043439" y="3697815"/>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157" name="pl4157"/>
            <p:cNvSpPr/>
            <p:nvPr/>
          </p:nvSpPr>
          <p:spPr>
            <a:xfrm>
              <a:off x="6043439" y="3692468"/>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158" name="pl4158"/>
            <p:cNvSpPr/>
            <p:nvPr/>
          </p:nvSpPr>
          <p:spPr>
            <a:xfrm>
              <a:off x="6043439" y="3729896"/>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159" name="pl4159"/>
            <p:cNvSpPr/>
            <p:nvPr/>
          </p:nvSpPr>
          <p:spPr>
            <a:xfrm>
              <a:off x="6043439" y="3748610"/>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160" name="pl4160"/>
            <p:cNvSpPr/>
            <p:nvPr/>
          </p:nvSpPr>
          <p:spPr>
            <a:xfrm>
              <a:off x="6043439" y="3748610"/>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161" name="pl4161"/>
            <p:cNvSpPr/>
            <p:nvPr/>
          </p:nvSpPr>
          <p:spPr>
            <a:xfrm>
              <a:off x="6043439" y="3761977"/>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162" name="pl4162"/>
            <p:cNvSpPr/>
            <p:nvPr/>
          </p:nvSpPr>
          <p:spPr>
            <a:xfrm>
              <a:off x="6043439" y="3676427"/>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163" name="pl4163"/>
            <p:cNvSpPr/>
            <p:nvPr/>
          </p:nvSpPr>
          <p:spPr>
            <a:xfrm>
              <a:off x="6043439" y="3724549"/>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164" name="pl4164"/>
            <p:cNvSpPr/>
            <p:nvPr/>
          </p:nvSpPr>
          <p:spPr>
            <a:xfrm>
              <a:off x="6043439" y="3769998"/>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165" name="pl4165"/>
            <p:cNvSpPr/>
            <p:nvPr/>
          </p:nvSpPr>
          <p:spPr>
            <a:xfrm>
              <a:off x="6043439" y="3778018"/>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166" name="pl4166"/>
            <p:cNvSpPr/>
            <p:nvPr/>
          </p:nvSpPr>
          <p:spPr>
            <a:xfrm>
              <a:off x="6043439" y="3708509"/>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167" name="pl4167"/>
            <p:cNvSpPr/>
            <p:nvPr/>
          </p:nvSpPr>
          <p:spPr>
            <a:xfrm>
              <a:off x="6043439" y="377534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68" name="pl4168"/>
            <p:cNvSpPr/>
            <p:nvPr/>
          </p:nvSpPr>
          <p:spPr>
            <a:xfrm>
              <a:off x="60434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69" name="pl4169"/>
            <p:cNvSpPr/>
            <p:nvPr/>
          </p:nvSpPr>
          <p:spPr>
            <a:xfrm>
              <a:off x="6043439" y="3772671"/>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170" name="pl4170"/>
            <p:cNvSpPr/>
            <p:nvPr/>
          </p:nvSpPr>
          <p:spPr>
            <a:xfrm>
              <a:off x="6043439" y="3772671"/>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171" name="pl4171"/>
            <p:cNvSpPr/>
            <p:nvPr/>
          </p:nvSpPr>
          <p:spPr>
            <a:xfrm>
              <a:off x="6043439" y="3778018"/>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172" name="pl4172"/>
            <p:cNvSpPr/>
            <p:nvPr/>
          </p:nvSpPr>
          <p:spPr>
            <a:xfrm>
              <a:off x="6043439" y="3753957"/>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173" name="pl4173"/>
            <p:cNvSpPr/>
            <p:nvPr/>
          </p:nvSpPr>
          <p:spPr>
            <a:xfrm>
              <a:off x="6043439" y="3703162"/>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174" name="pl4174"/>
            <p:cNvSpPr/>
            <p:nvPr/>
          </p:nvSpPr>
          <p:spPr>
            <a:xfrm>
              <a:off x="6043439" y="3751284"/>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175" name="pl4175"/>
            <p:cNvSpPr/>
            <p:nvPr/>
          </p:nvSpPr>
          <p:spPr>
            <a:xfrm>
              <a:off x="604343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176" name="pl4176"/>
            <p:cNvSpPr/>
            <p:nvPr/>
          </p:nvSpPr>
          <p:spPr>
            <a:xfrm>
              <a:off x="604343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40651" cap="flat">
              <a:solidFill>
                <a:srgbClr val="000000">
                  <a:alpha val="100000"/>
                </a:srgbClr>
              </a:solidFill>
              <a:prstDash val="solid"/>
              <a:round/>
            </a:ln>
          </p:spPr>
          <p:txBody>
            <a:bodyPr/>
            <a:lstStyle/>
            <a:p/>
          </p:txBody>
        </p:sp>
        <p:sp>
          <p:nvSpPr>
            <p:cNvPr id="4177" name="pl4177"/>
            <p:cNvSpPr/>
            <p:nvPr/>
          </p:nvSpPr>
          <p:spPr>
            <a:xfrm>
              <a:off x="604343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00ACFC">
                  <a:alpha val="100000"/>
                </a:srgbClr>
              </a:solidFill>
              <a:prstDash val="solid"/>
              <a:round/>
            </a:ln>
          </p:spPr>
          <p:txBody>
            <a:bodyPr/>
            <a:lstStyle/>
            <a:p/>
          </p:txBody>
        </p:sp>
        <p:sp>
          <p:nvSpPr>
            <p:cNvPr id="4178" name="pl4178"/>
            <p:cNvSpPr/>
            <p:nvPr/>
          </p:nvSpPr>
          <p:spPr>
            <a:xfrm>
              <a:off x="5998950" y="378336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179" name="tx4179"/>
            <p:cNvSpPr/>
            <p:nvPr/>
          </p:nvSpPr>
          <p:spPr>
            <a:xfrm>
              <a:off x="5983149" y="3473104"/>
              <a:ext cx="12057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55</a:t>
              </a:r>
            </a:p>
          </p:txBody>
        </p:sp>
        <p:sp>
          <p:nvSpPr>
            <p:cNvPr id="4180" name="tx4180"/>
            <p:cNvSpPr/>
            <p:nvPr/>
          </p:nvSpPr>
          <p:spPr>
            <a:xfrm>
              <a:off x="6161106" y="34449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65</a:t>
              </a:r>
            </a:p>
          </p:txBody>
        </p:sp>
        <p:sp>
          <p:nvSpPr>
            <p:cNvPr id="4181" name="tx4181"/>
            <p:cNvSpPr/>
            <p:nvPr/>
          </p:nvSpPr>
          <p:spPr>
            <a:xfrm>
              <a:off x="6339062" y="3422574"/>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74</a:t>
              </a:r>
            </a:p>
          </p:txBody>
        </p:sp>
        <p:sp>
          <p:nvSpPr>
            <p:cNvPr id="4182" name="tx4182"/>
            <p:cNvSpPr/>
            <p:nvPr/>
          </p:nvSpPr>
          <p:spPr>
            <a:xfrm>
              <a:off x="6517019" y="34022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4183" name="tx4183"/>
            <p:cNvSpPr/>
            <p:nvPr/>
          </p:nvSpPr>
          <p:spPr>
            <a:xfrm>
              <a:off x="6694975" y="34449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65</a:t>
              </a:r>
            </a:p>
          </p:txBody>
        </p:sp>
        <p:sp>
          <p:nvSpPr>
            <p:cNvPr id="4184" name="tx4184"/>
            <p:cNvSpPr/>
            <p:nvPr/>
          </p:nvSpPr>
          <p:spPr>
            <a:xfrm>
              <a:off x="6872932" y="3422574"/>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74</a:t>
              </a:r>
            </a:p>
          </p:txBody>
        </p:sp>
        <p:sp>
          <p:nvSpPr>
            <p:cNvPr id="4185" name="rc4185"/>
            <p:cNvSpPr/>
            <p:nvPr/>
          </p:nvSpPr>
          <p:spPr>
            <a:xfrm>
              <a:off x="5998950" y="4135320"/>
              <a:ext cx="978760" cy="367596"/>
            </a:xfrm>
            <a:prstGeom prst="rect">
              <a:avLst/>
            </a:prstGeom>
            <a:solidFill>
              <a:srgbClr val="EBEBEB">
                <a:alpha val="100000"/>
              </a:srgbClr>
            </a:solidFill>
          </p:spPr>
          <p:txBody>
            <a:bodyPr/>
            <a:lstStyle/>
            <a:p/>
          </p:txBody>
        </p:sp>
        <p:sp>
          <p:nvSpPr>
            <p:cNvPr id="4186" name="pl4186"/>
            <p:cNvSpPr/>
            <p:nvPr/>
          </p:nvSpPr>
          <p:spPr>
            <a:xfrm>
              <a:off x="5998950" y="44688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87" name="pl4187"/>
            <p:cNvSpPr/>
            <p:nvPr/>
          </p:nvSpPr>
          <p:spPr>
            <a:xfrm>
              <a:off x="5998950" y="44019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88" name="pl4188"/>
            <p:cNvSpPr/>
            <p:nvPr/>
          </p:nvSpPr>
          <p:spPr>
            <a:xfrm>
              <a:off x="5998950" y="43351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89" name="pl4189"/>
            <p:cNvSpPr/>
            <p:nvPr/>
          </p:nvSpPr>
          <p:spPr>
            <a:xfrm>
              <a:off x="5998950" y="42683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90" name="pl4190"/>
            <p:cNvSpPr/>
            <p:nvPr/>
          </p:nvSpPr>
          <p:spPr>
            <a:xfrm>
              <a:off x="5998950" y="420148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91" name="pl4191"/>
            <p:cNvSpPr/>
            <p:nvPr/>
          </p:nvSpPr>
          <p:spPr>
            <a:xfrm>
              <a:off x="613241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2" name="pl4192"/>
            <p:cNvSpPr/>
            <p:nvPr/>
          </p:nvSpPr>
          <p:spPr>
            <a:xfrm>
              <a:off x="631037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3" name="pl4193"/>
            <p:cNvSpPr/>
            <p:nvPr/>
          </p:nvSpPr>
          <p:spPr>
            <a:xfrm>
              <a:off x="648833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4" name="pl4194"/>
            <p:cNvSpPr/>
            <p:nvPr/>
          </p:nvSpPr>
          <p:spPr>
            <a:xfrm>
              <a:off x="66662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5" name="pl4195"/>
            <p:cNvSpPr/>
            <p:nvPr/>
          </p:nvSpPr>
          <p:spPr>
            <a:xfrm>
              <a:off x="6844243"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6" name="pl4196"/>
            <p:cNvSpPr/>
            <p:nvPr/>
          </p:nvSpPr>
          <p:spPr>
            <a:xfrm>
              <a:off x="5998950" y="45022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97" name="pl4197"/>
            <p:cNvSpPr/>
            <p:nvPr/>
          </p:nvSpPr>
          <p:spPr>
            <a:xfrm>
              <a:off x="5998950" y="44354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98" name="pl4198"/>
            <p:cNvSpPr/>
            <p:nvPr/>
          </p:nvSpPr>
          <p:spPr>
            <a:xfrm>
              <a:off x="5998950" y="43685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99" name="pl4199"/>
            <p:cNvSpPr/>
            <p:nvPr/>
          </p:nvSpPr>
          <p:spPr>
            <a:xfrm>
              <a:off x="5998950" y="430174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00" name="pl4200"/>
            <p:cNvSpPr/>
            <p:nvPr/>
          </p:nvSpPr>
          <p:spPr>
            <a:xfrm>
              <a:off x="5998950" y="42349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01" name="pl4201"/>
            <p:cNvSpPr/>
            <p:nvPr/>
          </p:nvSpPr>
          <p:spPr>
            <a:xfrm>
              <a:off x="5998950" y="41680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02" name="pl4202"/>
            <p:cNvSpPr/>
            <p:nvPr/>
          </p:nvSpPr>
          <p:spPr>
            <a:xfrm>
              <a:off x="604343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3" name="pl4203"/>
            <p:cNvSpPr/>
            <p:nvPr/>
          </p:nvSpPr>
          <p:spPr>
            <a:xfrm>
              <a:off x="622139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4" name="pl4204"/>
            <p:cNvSpPr/>
            <p:nvPr/>
          </p:nvSpPr>
          <p:spPr>
            <a:xfrm>
              <a:off x="63993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5" name="pl4205"/>
            <p:cNvSpPr/>
            <p:nvPr/>
          </p:nvSpPr>
          <p:spPr>
            <a:xfrm>
              <a:off x="657730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6" name="pl4206"/>
            <p:cNvSpPr/>
            <p:nvPr/>
          </p:nvSpPr>
          <p:spPr>
            <a:xfrm>
              <a:off x="675526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7" name="pl4207"/>
            <p:cNvSpPr/>
            <p:nvPr/>
          </p:nvSpPr>
          <p:spPr>
            <a:xfrm>
              <a:off x="693322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8" name="pl4208"/>
            <p:cNvSpPr/>
            <p:nvPr/>
          </p:nvSpPr>
          <p:spPr>
            <a:xfrm>
              <a:off x="604343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209" name="pl4209"/>
            <p:cNvSpPr/>
            <p:nvPr/>
          </p:nvSpPr>
          <p:spPr>
            <a:xfrm>
              <a:off x="604343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40651" cap="flat">
              <a:solidFill>
                <a:srgbClr val="BEBEBE">
                  <a:alpha val="69803"/>
                </a:srgbClr>
              </a:solidFill>
              <a:prstDash val="solid"/>
              <a:round/>
            </a:ln>
          </p:spPr>
          <p:txBody>
            <a:bodyPr/>
            <a:lstStyle/>
            <a:p/>
          </p:txBody>
        </p:sp>
        <p:sp>
          <p:nvSpPr>
            <p:cNvPr id="4210" name="pl4210"/>
            <p:cNvSpPr/>
            <p:nvPr/>
          </p:nvSpPr>
          <p:spPr>
            <a:xfrm>
              <a:off x="6043439" y="439531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211" name="pl4211"/>
            <p:cNvSpPr/>
            <p:nvPr/>
          </p:nvSpPr>
          <p:spPr>
            <a:xfrm>
              <a:off x="6043439" y="438996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212" name="pl4212"/>
            <p:cNvSpPr/>
            <p:nvPr/>
          </p:nvSpPr>
          <p:spPr>
            <a:xfrm>
              <a:off x="6043439" y="441937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213" name="pl4213"/>
            <p:cNvSpPr/>
            <p:nvPr/>
          </p:nvSpPr>
          <p:spPr>
            <a:xfrm>
              <a:off x="604343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214" name="pl4214"/>
            <p:cNvSpPr/>
            <p:nvPr/>
          </p:nvSpPr>
          <p:spPr>
            <a:xfrm>
              <a:off x="6043439" y="440600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215" name="pl4215"/>
            <p:cNvSpPr/>
            <p:nvPr/>
          </p:nvSpPr>
          <p:spPr>
            <a:xfrm>
              <a:off x="6043439" y="4341843"/>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216" name="pl4216"/>
            <p:cNvSpPr/>
            <p:nvPr/>
          </p:nvSpPr>
          <p:spPr>
            <a:xfrm>
              <a:off x="6043439" y="440600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217" name="pl4217"/>
            <p:cNvSpPr/>
            <p:nvPr/>
          </p:nvSpPr>
          <p:spPr>
            <a:xfrm>
              <a:off x="6043439" y="440867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218" name="pl4218"/>
            <p:cNvSpPr/>
            <p:nvPr/>
          </p:nvSpPr>
          <p:spPr>
            <a:xfrm>
              <a:off x="6043439" y="4435413"/>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219" name="pl4219"/>
            <p:cNvSpPr/>
            <p:nvPr/>
          </p:nvSpPr>
          <p:spPr>
            <a:xfrm>
              <a:off x="604343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220" name="pl4220"/>
            <p:cNvSpPr/>
            <p:nvPr/>
          </p:nvSpPr>
          <p:spPr>
            <a:xfrm>
              <a:off x="6043439" y="442471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221" name="pl4221"/>
            <p:cNvSpPr/>
            <p:nvPr/>
          </p:nvSpPr>
          <p:spPr>
            <a:xfrm>
              <a:off x="6043439" y="4347190"/>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222" name="pl4222"/>
            <p:cNvSpPr/>
            <p:nvPr/>
          </p:nvSpPr>
          <p:spPr>
            <a:xfrm>
              <a:off x="6043439" y="441402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223" name="pl4223"/>
            <p:cNvSpPr/>
            <p:nvPr/>
          </p:nvSpPr>
          <p:spPr>
            <a:xfrm>
              <a:off x="6043439" y="439531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224" name="pl4224"/>
            <p:cNvSpPr/>
            <p:nvPr/>
          </p:nvSpPr>
          <p:spPr>
            <a:xfrm>
              <a:off x="6043439" y="440600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225" name="pl4225"/>
            <p:cNvSpPr/>
            <p:nvPr/>
          </p:nvSpPr>
          <p:spPr>
            <a:xfrm>
              <a:off x="6043439" y="438996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226" name="pl4226"/>
            <p:cNvSpPr/>
            <p:nvPr/>
          </p:nvSpPr>
          <p:spPr>
            <a:xfrm>
              <a:off x="6043439" y="4430066"/>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227" name="pl4227"/>
            <p:cNvSpPr/>
            <p:nvPr/>
          </p:nvSpPr>
          <p:spPr>
            <a:xfrm>
              <a:off x="6043439" y="438996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228" name="pl4228"/>
            <p:cNvSpPr/>
            <p:nvPr/>
          </p:nvSpPr>
          <p:spPr>
            <a:xfrm>
              <a:off x="6043439" y="433916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229" name="pl4229"/>
            <p:cNvSpPr/>
            <p:nvPr/>
          </p:nvSpPr>
          <p:spPr>
            <a:xfrm>
              <a:off x="6043439" y="4392638"/>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230" name="pl4230"/>
            <p:cNvSpPr/>
            <p:nvPr/>
          </p:nvSpPr>
          <p:spPr>
            <a:xfrm>
              <a:off x="6043439" y="442739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231" name="pl4231"/>
            <p:cNvSpPr/>
            <p:nvPr/>
          </p:nvSpPr>
          <p:spPr>
            <a:xfrm>
              <a:off x="6043439" y="437125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232" name="pl4232"/>
            <p:cNvSpPr/>
            <p:nvPr/>
          </p:nvSpPr>
          <p:spPr>
            <a:xfrm>
              <a:off x="6043439" y="438996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233" name="pl4233"/>
            <p:cNvSpPr/>
            <p:nvPr/>
          </p:nvSpPr>
          <p:spPr>
            <a:xfrm>
              <a:off x="6043439" y="440867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234" name="pl4234"/>
            <p:cNvSpPr/>
            <p:nvPr/>
          </p:nvSpPr>
          <p:spPr>
            <a:xfrm>
              <a:off x="6043439" y="4435413"/>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235" name="pl4235"/>
            <p:cNvSpPr/>
            <p:nvPr/>
          </p:nvSpPr>
          <p:spPr>
            <a:xfrm>
              <a:off x="6043439" y="440600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236" name="pl4236"/>
            <p:cNvSpPr/>
            <p:nvPr/>
          </p:nvSpPr>
          <p:spPr>
            <a:xfrm>
              <a:off x="6043439" y="440867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237" name="pl4237"/>
            <p:cNvSpPr/>
            <p:nvPr/>
          </p:nvSpPr>
          <p:spPr>
            <a:xfrm>
              <a:off x="6043439" y="4416699"/>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238" name="pl4238"/>
            <p:cNvSpPr/>
            <p:nvPr/>
          </p:nvSpPr>
          <p:spPr>
            <a:xfrm>
              <a:off x="6043439" y="443273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239" name="pl4239"/>
            <p:cNvSpPr/>
            <p:nvPr/>
          </p:nvSpPr>
          <p:spPr>
            <a:xfrm>
              <a:off x="6043439" y="437125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240" name="pl4240"/>
            <p:cNvSpPr/>
            <p:nvPr/>
          </p:nvSpPr>
          <p:spPr>
            <a:xfrm>
              <a:off x="6043439" y="443273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41" name="pl4241"/>
            <p:cNvSpPr/>
            <p:nvPr/>
          </p:nvSpPr>
          <p:spPr>
            <a:xfrm>
              <a:off x="6043439" y="442471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242" name="pl4242"/>
            <p:cNvSpPr/>
            <p:nvPr/>
          </p:nvSpPr>
          <p:spPr>
            <a:xfrm>
              <a:off x="6043439" y="443273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243" name="pl4243"/>
            <p:cNvSpPr/>
            <p:nvPr/>
          </p:nvSpPr>
          <p:spPr>
            <a:xfrm>
              <a:off x="6043439" y="4392638"/>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244" name="pl4244"/>
            <p:cNvSpPr/>
            <p:nvPr/>
          </p:nvSpPr>
          <p:spPr>
            <a:xfrm>
              <a:off x="6043439" y="441937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245" name="pl4245"/>
            <p:cNvSpPr/>
            <p:nvPr/>
          </p:nvSpPr>
          <p:spPr>
            <a:xfrm>
              <a:off x="6043439" y="439531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246" name="pl4246"/>
            <p:cNvSpPr/>
            <p:nvPr/>
          </p:nvSpPr>
          <p:spPr>
            <a:xfrm>
              <a:off x="6043439" y="4347190"/>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247" name="pl4247"/>
            <p:cNvSpPr/>
            <p:nvPr/>
          </p:nvSpPr>
          <p:spPr>
            <a:xfrm>
              <a:off x="6043439" y="4218865"/>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248" name="pl4248"/>
            <p:cNvSpPr/>
            <p:nvPr/>
          </p:nvSpPr>
          <p:spPr>
            <a:xfrm>
              <a:off x="60434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49" name="pl4249"/>
            <p:cNvSpPr/>
            <p:nvPr/>
          </p:nvSpPr>
          <p:spPr>
            <a:xfrm>
              <a:off x="6043439" y="440065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250" name="pl4250"/>
            <p:cNvSpPr/>
            <p:nvPr/>
          </p:nvSpPr>
          <p:spPr>
            <a:xfrm>
              <a:off x="60434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51" name="pl4251"/>
            <p:cNvSpPr/>
            <p:nvPr/>
          </p:nvSpPr>
          <p:spPr>
            <a:xfrm>
              <a:off x="604343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252" name="pl4252"/>
            <p:cNvSpPr/>
            <p:nvPr/>
          </p:nvSpPr>
          <p:spPr>
            <a:xfrm>
              <a:off x="604343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253" name="pl4253"/>
            <p:cNvSpPr/>
            <p:nvPr/>
          </p:nvSpPr>
          <p:spPr>
            <a:xfrm>
              <a:off x="604343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254" name="pl4254"/>
            <p:cNvSpPr/>
            <p:nvPr/>
          </p:nvSpPr>
          <p:spPr>
            <a:xfrm>
              <a:off x="604343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255" name="pl4255"/>
            <p:cNvSpPr/>
            <p:nvPr/>
          </p:nvSpPr>
          <p:spPr>
            <a:xfrm>
              <a:off x="604343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256" name="pl4256"/>
            <p:cNvSpPr/>
            <p:nvPr/>
          </p:nvSpPr>
          <p:spPr>
            <a:xfrm>
              <a:off x="604343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257" name="pl4257"/>
            <p:cNvSpPr/>
            <p:nvPr/>
          </p:nvSpPr>
          <p:spPr>
            <a:xfrm>
              <a:off x="604343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258" name="pl4258"/>
            <p:cNvSpPr/>
            <p:nvPr/>
          </p:nvSpPr>
          <p:spPr>
            <a:xfrm>
              <a:off x="6043439" y="437659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259" name="pl4259"/>
            <p:cNvSpPr/>
            <p:nvPr/>
          </p:nvSpPr>
          <p:spPr>
            <a:xfrm>
              <a:off x="6043439" y="4422046"/>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260" name="pl4260"/>
            <p:cNvSpPr/>
            <p:nvPr/>
          </p:nvSpPr>
          <p:spPr>
            <a:xfrm>
              <a:off x="6043439" y="4430066"/>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261" name="pl4261"/>
            <p:cNvSpPr/>
            <p:nvPr/>
          </p:nvSpPr>
          <p:spPr>
            <a:xfrm>
              <a:off x="6043439" y="4360557"/>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262" name="pl4262"/>
            <p:cNvSpPr/>
            <p:nvPr/>
          </p:nvSpPr>
          <p:spPr>
            <a:xfrm>
              <a:off x="6043439" y="442739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63" name="pl4263"/>
            <p:cNvSpPr/>
            <p:nvPr/>
          </p:nvSpPr>
          <p:spPr>
            <a:xfrm>
              <a:off x="60434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64" name="pl4264"/>
            <p:cNvSpPr/>
            <p:nvPr/>
          </p:nvSpPr>
          <p:spPr>
            <a:xfrm>
              <a:off x="6043439" y="442471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265" name="pl4265"/>
            <p:cNvSpPr/>
            <p:nvPr/>
          </p:nvSpPr>
          <p:spPr>
            <a:xfrm>
              <a:off x="6043439" y="442471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266" name="pl4266"/>
            <p:cNvSpPr/>
            <p:nvPr/>
          </p:nvSpPr>
          <p:spPr>
            <a:xfrm>
              <a:off x="6043439" y="4430066"/>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267" name="pl4267"/>
            <p:cNvSpPr/>
            <p:nvPr/>
          </p:nvSpPr>
          <p:spPr>
            <a:xfrm>
              <a:off x="6043439" y="440600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268" name="pl4268"/>
            <p:cNvSpPr/>
            <p:nvPr/>
          </p:nvSpPr>
          <p:spPr>
            <a:xfrm>
              <a:off x="6043439" y="4355210"/>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269" name="pl4269"/>
            <p:cNvSpPr/>
            <p:nvPr/>
          </p:nvSpPr>
          <p:spPr>
            <a:xfrm>
              <a:off x="6043439" y="4403332"/>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270" name="pl4270"/>
            <p:cNvSpPr/>
            <p:nvPr/>
          </p:nvSpPr>
          <p:spPr>
            <a:xfrm>
              <a:off x="604343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271" name="pl4271"/>
            <p:cNvSpPr/>
            <p:nvPr/>
          </p:nvSpPr>
          <p:spPr>
            <a:xfrm>
              <a:off x="604343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40651" cap="flat">
              <a:solidFill>
                <a:srgbClr val="000000">
                  <a:alpha val="100000"/>
                </a:srgbClr>
              </a:solidFill>
              <a:prstDash val="solid"/>
              <a:round/>
            </a:ln>
          </p:spPr>
          <p:txBody>
            <a:bodyPr/>
            <a:lstStyle/>
            <a:p/>
          </p:txBody>
        </p:sp>
        <p:sp>
          <p:nvSpPr>
            <p:cNvPr id="4272" name="pl4272"/>
            <p:cNvSpPr/>
            <p:nvPr/>
          </p:nvSpPr>
          <p:spPr>
            <a:xfrm>
              <a:off x="604343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C77CFF">
                  <a:alpha val="100000"/>
                </a:srgbClr>
              </a:solidFill>
              <a:prstDash val="solid"/>
              <a:round/>
            </a:ln>
          </p:spPr>
          <p:txBody>
            <a:bodyPr/>
            <a:lstStyle/>
            <a:p/>
          </p:txBody>
        </p:sp>
        <p:sp>
          <p:nvSpPr>
            <p:cNvPr id="4273" name="pl4273"/>
            <p:cNvSpPr/>
            <p:nvPr/>
          </p:nvSpPr>
          <p:spPr>
            <a:xfrm>
              <a:off x="5998950" y="443541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274" name="tx4274"/>
            <p:cNvSpPr/>
            <p:nvPr/>
          </p:nvSpPr>
          <p:spPr>
            <a:xfrm>
              <a:off x="5983149" y="423600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4275" name="tx4275"/>
            <p:cNvSpPr/>
            <p:nvPr/>
          </p:nvSpPr>
          <p:spPr>
            <a:xfrm>
              <a:off x="6191250" y="426274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76" name="tx4276"/>
            <p:cNvSpPr/>
            <p:nvPr/>
          </p:nvSpPr>
          <p:spPr>
            <a:xfrm>
              <a:off x="6369207" y="426946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277" name="tx4277"/>
            <p:cNvSpPr/>
            <p:nvPr/>
          </p:nvSpPr>
          <p:spPr>
            <a:xfrm>
              <a:off x="6517019" y="423600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4278" name="tx4278"/>
            <p:cNvSpPr/>
            <p:nvPr/>
          </p:nvSpPr>
          <p:spPr>
            <a:xfrm>
              <a:off x="6694975" y="424005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279" name="tx4279"/>
            <p:cNvSpPr/>
            <p:nvPr/>
          </p:nvSpPr>
          <p:spPr>
            <a:xfrm>
              <a:off x="6872932" y="424273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280" name="rc4280"/>
            <p:cNvSpPr/>
            <p:nvPr/>
          </p:nvSpPr>
          <p:spPr>
            <a:xfrm>
              <a:off x="5998950" y="4787368"/>
              <a:ext cx="978760" cy="367596"/>
            </a:xfrm>
            <a:prstGeom prst="rect">
              <a:avLst/>
            </a:prstGeom>
            <a:solidFill>
              <a:srgbClr val="EBEBEB">
                <a:alpha val="100000"/>
              </a:srgbClr>
            </a:solidFill>
          </p:spPr>
          <p:txBody>
            <a:bodyPr/>
            <a:lstStyle/>
            <a:p/>
          </p:txBody>
        </p:sp>
        <p:sp>
          <p:nvSpPr>
            <p:cNvPr id="4281" name="pl4281"/>
            <p:cNvSpPr/>
            <p:nvPr/>
          </p:nvSpPr>
          <p:spPr>
            <a:xfrm>
              <a:off x="5998950" y="51208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82" name="pl4282"/>
            <p:cNvSpPr/>
            <p:nvPr/>
          </p:nvSpPr>
          <p:spPr>
            <a:xfrm>
              <a:off x="5998950" y="50540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83" name="pl4283"/>
            <p:cNvSpPr/>
            <p:nvPr/>
          </p:nvSpPr>
          <p:spPr>
            <a:xfrm>
              <a:off x="5998950" y="498720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84" name="pl4284"/>
            <p:cNvSpPr/>
            <p:nvPr/>
          </p:nvSpPr>
          <p:spPr>
            <a:xfrm>
              <a:off x="5998950" y="492037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85" name="pl4285"/>
            <p:cNvSpPr/>
            <p:nvPr/>
          </p:nvSpPr>
          <p:spPr>
            <a:xfrm>
              <a:off x="5998950" y="485353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86" name="pl4286"/>
            <p:cNvSpPr/>
            <p:nvPr/>
          </p:nvSpPr>
          <p:spPr>
            <a:xfrm>
              <a:off x="613241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7" name="pl4287"/>
            <p:cNvSpPr/>
            <p:nvPr/>
          </p:nvSpPr>
          <p:spPr>
            <a:xfrm>
              <a:off x="631037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8" name="pl4288"/>
            <p:cNvSpPr/>
            <p:nvPr/>
          </p:nvSpPr>
          <p:spPr>
            <a:xfrm>
              <a:off x="648833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9" name="pl4289"/>
            <p:cNvSpPr/>
            <p:nvPr/>
          </p:nvSpPr>
          <p:spPr>
            <a:xfrm>
              <a:off x="66662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90" name="pl4290"/>
            <p:cNvSpPr/>
            <p:nvPr/>
          </p:nvSpPr>
          <p:spPr>
            <a:xfrm>
              <a:off x="6844243"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91" name="pl4291"/>
            <p:cNvSpPr/>
            <p:nvPr/>
          </p:nvSpPr>
          <p:spPr>
            <a:xfrm>
              <a:off x="5998950" y="51542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92" name="pl4292"/>
            <p:cNvSpPr/>
            <p:nvPr/>
          </p:nvSpPr>
          <p:spPr>
            <a:xfrm>
              <a:off x="5998950" y="5087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93" name="pl4293"/>
            <p:cNvSpPr/>
            <p:nvPr/>
          </p:nvSpPr>
          <p:spPr>
            <a:xfrm>
              <a:off x="5998950" y="50206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94" name="pl4294"/>
            <p:cNvSpPr/>
            <p:nvPr/>
          </p:nvSpPr>
          <p:spPr>
            <a:xfrm>
              <a:off x="5998950" y="49537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95" name="pl4295"/>
            <p:cNvSpPr/>
            <p:nvPr/>
          </p:nvSpPr>
          <p:spPr>
            <a:xfrm>
              <a:off x="5998950" y="48869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96" name="pl4296"/>
            <p:cNvSpPr/>
            <p:nvPr/>
          </p:nvSpPr>
          <p:spPr>
            <a:xfrm>
              <a:off x="5998950" y="4820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97" name="pl4297"/>
            <p:cNvSpPr/>
            <p:nvPr/>
          </p:nvSpPr>
          <p:spPr>
            <a:xfrm>
              <a:off x="604343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8" name="pl4298"/>
            <p:cNvSpPr/>
            <p:nvPr/>
          </p:nvSpPr>
          <p:spPr>
            <a:xfrm>
              <a:off x="622139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9" name="pl4299"/>
            <p:cNvSpPr/>
            <p:nvPr/>
          </p:nvSpPr>
          <p:spPr>
            <a:xfrm>
              <a:off x="63993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00" name="pl4300"/>
            <p:cNvSpPr/>
            <p:nvPr/>
          </p:nvSpPr>
          <p:spPr>
            <a:xfrm>
              <a:off x="657730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01" name="pl4301"/>
            <p:cNvSpPr/>
            <p:nvPr/>
          </p:nvSpPr>
          <p:spPr>
            <a:xfrm>
              <a:off x="675526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02" name="pl4302"/>
            <p:cNvSpPr/>
            <p:nvPr/>
          </p:nvSpPr>
          <p:spPr>
            <a:xfrm>
              <a:off x="693322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03" name="pl4303"/>
            <p:cNvSpPr/>
            <p:nvPr/>
          </p:nvSpPr>
          <p:spPr>
            <a:xfrm>
              <a:off x="604343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304" name="pl4304"/>
            <p:cNvSpPr/>
            <p:nvPr/>
          </p:nvSpPr>
          <p:spPr>
            <a:xfrm>
              <a:off x="6043439" y="5087461"/>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4305" name="pl4305"/>
            <p:cNvSpPr/>
            <p:nvPr/>
          </p:nvSpPr>
          <p:spPr>
            <a:xfrm>
              <a:off x="6043439" y="504735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306" name="pl4306"/>
            <p:cNvSpPr/>
            <p:nvPr/>
          </p:nvSpPr>
          <p:spPr>
            <a:xfrm>
              <a:off x="6043439" y="5042013"/>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307" name="pl4307"/>
            <p:cNvSpPr/>
            <p:nvPr/>
          </p:nvSpPr>
          <p:spPr>
            <a:xfrm>
              <a:off x="6043439" y="507142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308" name="pl4308"/>
            <p:cNvSpPr/>
            <p:nvPr/>
          </p:nvSpPr>
          <p:spPr>
            <a:xfrm>
              <a:off x="604343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309" name="pl4309"/>
            <p:cNvSpPr/>
            <p:nvPr/>
          </p:nvSpPr>
          <p:spPr>
            <a:xfrm>
              <a:off x="6043439" y="505805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310" name="pl4310"/>
            <p:cNvSpPr/>
            <p:nvPr/>
          </p:nvSpPr>
          <p:spPr>
            <a:xfrm>
              <a:off x="6043439" y="4993891"/>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311" name="pl4311"/>
            <p:cNvSpPr/>
            <p:nvPr/>
          </p:nvSpPr>
          <p:spPr>
            <a:xfrm>
              <a:off x="6043439" y="505805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312" name="pl4312"/>
            <p:cNvSpPr/>
            <p:nvPr/>
          </p:nvSpPr>
          <p:spPr>
            <a:xfrm>
              <a:off x="6043439" y="5060727"/>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313" name="pl4313"/>
            <p:cNvSpPr/>
            <p:nvPr/>
          </p:nvSpPr>
          <p:spPr>
            <a:xfrm>
              <a:off x="6043439" y="5087461"/>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314" name="pl4314"/>
            <p:cNvSpPr/>
            <p:nvPr/>
          </p:nvSpPr>
          <p:spPr>
            <a:xfrm>
              <a:off x="604343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315" name="pl4315"/>
            <p:cNvSpPr/>
            <p:nvPr/>
          </p:nvSpPr>
          <p:spPr>
            <a:xfrm>
              <a:off x="6043439" y="507676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316" name="pl4316"/>
            <p:cNvSpPr/>
            <p:nvPr/>
          </p:nvSpPr>
          <p:spPr>
            <a:xfrm>
              <a:off x="6043439" y="4999238"/>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317" name="pl4317"/>
            <p:cNvSpPr/>
            <p:nvPr/>
          </p:nvSpPr>
          <p:spPr>
            <a:xfrm>
              <a:off x="6043439" y="506607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318" name="pl4318"/>
            <p:cNvSpPr/>
            <p:nvPr/>
          </p:nvSpPr>
          <p:spPr>
            <a:xfrm>
              <a:off x="6043439" y="504735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319" name="pl4319"/>
            <p:cNvSpPr/>
            <p:nvPr/>
          </p:nvSpPr>
          <p:spPr>
            <a:xfrm>
              <a:off x="6043439" y="505805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320" name="pl4320"/>
            <p:cNvSpPr/>
            <p:nvPr/>
          </p:nvSpPr>
          <p:spPr>
            <a:xfrm>
              <a:off x="6043439" y="5042013"/>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321" name="pl4321"/>
            <p:cNvSpPr/>
            <p:nvPr/>
          </p:nvSpPr>
          <p:spPr>
            <a:xfrm>
              <a:off x="6043439" y="508211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322" name="pl4322"/>
            <p:cNvSpPr/>
            <p:nvPr/>
          </p:nvSpPr>
          <p:spPr>
            <a:xfrm>
              <a:off x="6043439" y="5042013"/>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323" name="pl4323"/>
            <p:cNvSpPr/>
            <p:nvPr/>
          </p:nvSpPr>
          <p:spPr>
            <a:xfrm>
              <a:off x="6043439" y="499121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324" name="pl4324"/>
            <p:cNvSpPr/>
            <p:nvPr/>
          </p:nvSpPr>
          <p:spPr>
            <a:xfrm>
              <a:off x="6043439" y="504468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325" name="pl4325"/>
            <p:cNvSpPr/>
            <p:nvPr/>
          </p:nvSpPr>
          <p:spPr>
            <a:xfrm>
              <a:off x="6043439" y="5079441"/>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326" name="pl4326"/>
            <p:cNvSpPr/>
            <p:nvPr/>
          </p:nvSpPr>
          <p:spPr>
            <a:xfrm>
              <a:off x="6043439" y="5023299"/>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327" name="pl4327"/>
            <p:cNvSpPr/>
            <p:nvPr/>
          </p:nvSpPr>
          <p:spPr>
            <a:xfrm>
              <a:off x="6043439" y="5042013"/>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328" name="pl4328"/>
            <p:cNvSpPr/>
            <p:nvPr/>
          </p:nvSpPr>
          <p:spPr>
            <a:xfrm>
              <a:off x="6043439" y="5060727"/>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329" name="pl4329"/>
            <p:cNvSpPr/>
            <p:nvPr/>
          </p:nvSpPr>
          <p:spPr>
            <a:xfrm>
              <a:off x="6043439" y="5087461"/>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330" name="pl4330"/>
            <p:cNvSpPr/>
            <p:nvPr/>
          </p:nvSpPr>
          <p:spPr>
            <a:xfrm>
              <a:off x="6043439" y="505805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331" name="pl4331"/>
            <p:cNvSpPr/>
            <p:nvPr/>
          </p:nvSpPr>
          <p:spPr>
            <a:xfrm>
              <a:off x="6043439" y="5060727"/>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332" name="pl4332"/>
            <p:cNvSpPr/>
            <p:nvPr/>
          </p:nvSpPr>
          <p:spPr>
            <a:xfrm>
              <a:off x="6043439" y="5068747"/>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333" name="pl4333"/>
            <p:cNvSpPr/>
            <p:nvPr/>
          </p:nvSpPr>
          <p:spPr>
            <a:xfrm>
              <a:off x="6043439" y="508478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334" name="pl4334"/>
            <p:cNvSpPr/>
            <p:nvPr/>
          </p:nvSpPr>
          <p:spPr>
            <a:xfrm>
              <a:off x="6043439" y="5023299"/>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335" name="pl4335"/>
            <p:cNvSpPr/>
            <p:nvPr/>
          </p:nvSpPr>
          <p:spPr>
            <a:xfrm>
              <a:off x="6043439" y="508478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36" name="pl4336"/>
            <p:cNvSpPr/>
            <p:nvPr/>
          </p:nvSpPr>
          <p:spPr>
            <a:xfrm>
              <a:off x="6043439" y="507676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337" name="pl4337"/>
            <p:cNvSpPr/>
            <p:nvPr/>
          </p:nvSpPr>
          <p:spPr>
            <a:xfrm>
              <a:off x="6043439" y="508478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338" name="pl4338"/>
            <p:cNvSpPr/>
            <p:nvPr/>
          </p:nvSpPr>
          <p:spPr>
            <a:xfrm>
              <a:off x="6043439" y="504468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339" name="pl4339"/>
            <p:cNvSpPr/>
            <p:nvPr/>
          </p:nvSpPr>
          <p:spPr>
            <a:xfrm>
              <a:off x="6043439" y="507142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340" name="pl4340"/>
            <p:cNvSpPr/>
            <p:nvPr/>
          </p:nvSpPr>
          <p:spPr>
            <a:xfrm>
              <a:off x="6043439" y="504735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341" name="pl4341"/>
            <p:cNvSpPr/>
            <p:nvPr/>
          </p:nvSpPr>
          <p:spPr>
            <a:xfrm>
              <a:off x="6043439" y="4999238"/>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342" name="pl4342"/>
            <p:cNvSpPr/>
            <p:nvPr/>
          </p:nvSpPr>
          <p:spPr>
            <a:xfrm>
              <a:off x="6043439" y="487091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343" name="pl4343"/>
            <p:cNvSpPr/>
            <p:nvPr/>
          </p:nvSpPr>
          <p:spPr>
            <a:xfrm>
              <a:off x="60434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44" name="pl4344"/>
            <p:cNvSpPr/>
            <p:nvPr/>
          </p:nvSpPr>
          <p:spPr>
            <a:xfrm>
              <a:off x="6043439" y="505270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345" name="pl4345"/>
            <p:cNvSpPr/>
            <p:nvPr/>
          </p:nvSpPr>
          <p:spPr>
            <a:xfrm>
              <a:off x="60434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46" name="pl4346"/>
            <p:cNvSpPr/>
            <p:nvPr/>
          </p:nvSpPr>
          <p:spPr>
            <a:xfrm>
              <a:off x="6043439" y="500191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347" name="pl4347"/>
            <p:cNvSpPr/>
            <p:nvPr/>
          </p:nvSpPr>
          <p:spPr>
            <a:xfrm>
              <a:off x="6043439" y="499656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348" name="pl4348"/>
            <p:cNvSpPr/>
            <p:nvPr/>
          </p:nvSpPr>
          <p:spPr>
            <a:xfrm>
              <a:off x="6043439" y="503399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349" name="pl4349"/>
            <p:cNvSpPr/>
            <p:nvPr/>
          </p:nvSpPr>
          <p:spPr>
            <a:xfrm>
              <a:off x="6043439" y="505270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350" name="pl4350"/>
            <p:cNvSpPr/>
            <p:nvPr/>
          </p:nvSpPr>
          <p:spPr>
            <a:xfrm>
              <a:off x="6043439" y="505270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351" name="pl4351"/>
            <p:cNvSpPr/>
            <p:nvPr/>
          </p:nvSpPr>
          <p:spPr>
            <a:xfrm>
              <a:off x="6043439" y="506607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352" name="pl4352"/>
            <p:cNvSpPr/>
            <p:nvPr/>
          </p:nvSpPr>
          <p:spPr>
            <a:xfrm>
              <a:off x="6043439" y="4980524"/>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353" name="pl4353"/>
            <p:cNvSpPr/>
            <p:nvPr/>
          </p:nvSpPr>
          <p:spPr>
            <a:xfrm>
              <a:off x="604343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354" name="pl4354"/>
            <p:cNvSpPr/>
            <p:nvPr/>
          </p:nvSpPr>
          <p:spPr>
            <a:xfrm>
              <a:off x="604343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355" name="pl4355"/>
            <p:cNvSpPr/>
            <p:nvPr/>
          </p:nvSpPr>
          <p:spPr>
            <a:xfrm>
              <a:off x="604343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356" name="pl4356"/>
            <p:cNvSpPr/>
            <p:nvPr/>
          </p:nvSpPr>
          <p:spPr>
            <a:xfrm>
              <a:off x="604343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357" name="pl4357"/>
            <p:cNvSpPr/>
            <p:nvPr/>
          </p:nvSpPr>
          <p:spPr>
            <a:xfrm>
              <a:off x="6043439" y="507944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58" name="pl4358"/>
            <p:cNvSpPr/>
            <p:nvPr/>
          </p:nvSpPr>
          <p:spPr>
            <a:xfrm>
              <a:off x="60434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59" name="pl4359"/>
            <p:cNvSpPr/>
            <p:nvPr/>
          </p:nvSpPr>
          <p:spPr>
            <a:xfrm>
              <a:off x="604343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360" name="pl4360"/>
            <p:cNvSpPr/>
            <p:nvPr/>
          </p:nvSpPr>
          <p:spPr>
            <a:xfrm>
              <a:off x="604343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361" name="pl4361"/>
            <p:cNvSpPr/>
            <p:nvPr/>
          </p:nvSpPr>
          <p:spPr>
            <a:xfrm>
              <a:off x="6043439" y="508211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362" name="pl4362"/>
            <p:cNvSpPr/>
            <p:nvPr/>
          </p:nvSpPr>
          <p:spPr>
            <a:xfrm>
              <a:off x="6043439" y="505805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363" name="pl4363"/>
            <p:cNvSpPr/>
            <p:nvPr/>
          </p:nvSpPr>
          <p:spPr>
            <a:xfrm>
              <a:off x="6043439" y="500725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364" name="pl4364"/>
            <p:cNvSpPr/>
            <p:nvPr/>
          </p:nvSpPr>
          <p:spPr>
            <a:xfrm>
              <a:off x="6043439" y="5055380"/>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365" name="pl4365"/>
            <p:cNvSpPr/>
            <p:nvPr/>
          </p:nvSpPr>
          <p:spPr>
            <a:xfrm>
              <a:off x="604343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366" name="pl4366"/>
            <p:cNvSpPr/>
            <p:nvPr/>
          </p:nvSpPr>
          <p:spPr>
            <a:xfrm>
              <a:off x="6043439" y="5087461"/>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4367" name="pl4367"/>
            <p:cNvSpPr/>
            <p:nvPr/>
          </p:nvSpPr>
          <p:spPr>
            <a:xfrm>
              <a:off x="60434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FF61C7">
                  <a:alpha val="100000"/>
                </a:srgbClr>
              </a:solidFill>
              <a:prstDash val="solid"/>
              <a:round/>
            </a:ln>
          </p:spPr>
          <p:txBody>
            <a:bodyPr/>
            <a:lstStyle/>
            <a:p/>
          </p:txBody>
        </p:sp>
        <p:sp>
          <p:nvSpPr>
            <p:cNvPr id="4368" name="pl4368"/>
            <p:cNvSpPr/>
            <p:nvPr/>
          </p:nvSpPr>
          <p:spPr>
            <a:xfrm>
              <a:off x="5998950" y="5087461"/>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369" name="tx4369"/>
            <p:cNvSpPr/>
            <p:nvPr/>
          </p:nvSpPr>
          <p:spPr>
            <a:xfrm>
              <a:off x="6013294"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370" name="tx4370"/>
            <p:cNvSpPr/>
            <p:nvPr/>
          </p:nvSpPr>
          <p:spPr>
            <a:xfrm>
              <a:off x="6191250"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371" name="tx4371"/>
            <p:cNvSpPr/>
            <p:nvPr/>
          </p:nvSpPr>
          <p:spPr>
            <a:xfrm>
              <a:off x="6369207"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372" name="tx4372"/>
            <p:cNvSpPr/>
            <p:nvPr/>
          </p:nvSpPr>
          <p:spPr>
            <a:xfrm>
              <a:off x="6547163"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373" name="tx4373"/>
            <p:cNvSpPr/>
            <p:nvPr/>
          </p:nvSpPr>
          <p:spPr>
            <a:xfrm>
              <a:off x="6725120"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374" name="tx4374"/>
            <p:cNvSpPr/>
            <p:nvPr/>
          </p:nvSpPr>
          <p:spPr>
            <a:xfrm>
              <a:off x="6903077"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375" name="rc4375"/>
            <p:cNvSpPr/>
            <p:nvPr/>
          </p:nvSpPr>
          <p:spPr>
            <a:xfrm>
              <a:off x="7047300" y="875080"/>
              <a:ext cx="978760" cy="367596"/>
            </a:xfrm>
            <a:prstGeom prst="rect">
              <a:avLst/>
            </a:prstGeom>
            <a:solidFill>
              <a:srgbClr val="EBEBEB">
                <a:alpha val="100000"/>
              </a:srgbClr>
            </a:solidFill>
          </p:spPr>
          <p:txBody>
            <a:bodyPr/>
            <a:lstStyle/>
            <a:p/>
          </p:txBody>
        </p:sp>
        <p:sp>
          <p:nvSpPr>
            <p:cNvPr id="4376" name="pl4376"/>
            <p:cNvSpPr/>
            <p:nvPr/>
          </p:nvSpPr>
          <p:spPr>
            <a:xfrm>
              <a:off x="7047300" y="120859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77" name="pl4377"/>
            <p:cNvSpPr/>
            <p:nvPr/>
          </p:nvSpPr>
          <p:spPr>
            <a:xfrm>
              <a:off x="7047300" y="11417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78" name="pl4378"/>
            <p:cNvSpPr/>
            <p:nvPr/>
          </p:nvSpPr>
          <p:spPr>
            <a:xfrm>
              <a:off x="7047300" y="10749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79" name="pl4379"/>
            <p:cNvSpPr/>
            <p:nvPr/>
          </p:nvSpPr>
          <p:spPr>
            <a:xfrm>
              <a:off x="7047300" y="10080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80" name="pl4380"/>
            <p:cNvSpPr/>
            <p:nvPr/>
          </p:nvSpPr>
          <p:spPr>
            <a:xfrm>
              <a:off x="7047300" y="9412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81" name="pl4381"/>
            <p:cNvSpPr/>
            <p:nvPr/>
          </p:nvSpPr>
          <p:spPr>
            <a:xfrm>
              <a:off x="718076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2" name="pl4382"/>
            <p:cNvSpPr/>
            <p:nvPr/>
          </p:nvSpPr>
          <p:spPr>
            <a:xfrm>
              <a:off x="735872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3" name="pl4383"/>
            <p:cNvSpPr/>
            <p:nvPr/>
          </p:nvSpPr>
          <p:spPr>
            <a:xfrm>
              <a:off x="753668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4" name="pl4384"/>
            <p:cNvSpPr/>
            <p:nvPr/>
          </p:nvSpPr>
          <p:spPr>
            <a:xfrm>
              <a:off x="77146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5" name="pl4385"/>
            <p:cNvSpPr/>
            <p:nvPr/>
          </p:nvSpPr>
          <p:spPr>
            <a:xfrm>
              <a:off x="7892593"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6" name="pl4386"/>
            <p:cNvSpPr/>
            <p:nvPr/>
          </p:nvSpPr>
          <p:spPr>
            <a:xfrm>
              <a:off x="7047300" y="124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87" name="pl4387"/>
            <p:cNvSpPr/>
            <p:nvPr/>
          </p:nvSpPr>
          <p:spPr>
            <a:xfrm>
              <a:off x="7047300" y="11751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88" name="pl4388"/>
            <p:cNvSpPr/>
            <p:nvPr/>
          </p:nvSpPr>
          <p:spPr>
            <a:xfrm>
              <a:off x="7047300" y="11083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89" name="pl4389"/>
            <p:cNvSpPr/>
            <p:nvPr/>
          </p:nvSpPr>
          <p:spPr>
            <a:xfrm>
              <a:off x="7047300" y="104150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90" name="pl4390"/>
            <p:cNvSpPr/>
            <p:nvPr/>
          </p:nvSpPr>
          <p:spPr>
            <a:xfrm>
              <a:off x="7047300" y="9746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91" name="pl4391"/>
            <p:cNvSpPr/>
            <p:nvPr/>
          </p:nvSpPr>
          <p:spPr>
            <a:xfrm>
              <a:off x="7047300" y="9078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92" name="pl4392"/>
            <p:cNvSpPr/>
            <p:nvPr/>
          </p:nvSpPr>
          <p:spPr>
            <a:xfrm>
              <a:off x="709178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93" name="pl4393"/>
            <p:cNvSpPr/>
            <p:nvPr/>
          </p:nvSpPr>
          <p:spPr>
            <a:xfrm>
              <a:off x="726974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94" name="pl4394"/>
            <p:cNvSpPr/>
            <p:nvPr/>
          </p:nvSpPr>
          <p:spPr>
            <a:xfrm>
              <a:off x="74477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95" name="pl4395"/>
            <p:cNvSpPr/>
            <p:nvPr/>
          </p:nvSpPr>
          <p:spPr>
            <a:xfrm>
              <a:off x="762565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96" name="pl4396"/>
            <p:cNvSpPr/>
            <p:nvPr/>
          </p:nvSpPr>
          <p:spPr>
            <a:xfrm>
              <a:off x="780361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97" name="pl4397"/>
            <p:cNvSpPr/>
            <p:nvPr/>
          </p:nvSpPr>
          <p:spPr>
            <a:xfrm>
              <a:off x="798157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98" name="pl4398"/>
            <p:cNvSpPr/>
            <p:nvPr/>
          </p:nvSpPr>
          <p:spPr>
            <a:xfrm>
              <a:off x="709178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399" name="pl4399"/>
            <p:cNvSpPr/>
            <p:nvPr/>
          </p:nvSpPr>
          <p:spPr>
            <a:xfrm>
              <a:off x="709178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40651" cap="flat">
              <a:solidFill>
                <a:srgbClr val="BEBEBE">
                  <a:alpha val="69803"/>
                </a:srgbClr>
              </a:solidFill>
              <a:prstDash val="solid"/>
              <a:round/>
            </a:ln>
          </p:spPr>
          <p:txBody>
            <a:bodyPr/>
            <a:lstStyle/>
            <a:p/>
          </p:txBody>
        </p:sp>
        <p:sp>
          <p:nvSpPr>
            <p:cNvPr id="4400" name="pl4400"/>
            <p:cNvSpPr/>
            <p:nvPr/>
          </p:nvSpPr>
          <p:spPr>
            <a:xfrm>
              <a:off x="709178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401" name="pl4401"/>
            <p:cNvSpPr/>
            <p:nvPr/>
          </p:nvSpPr>
          <p:spPr>
            <a:xfrm>
              <a:off x="709178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402" name="pl4402"/>
            <p:cNvSpPr/>
            <p:nvPr/>
          </p:nvSpPr>
          <p:spPr>
            <a:xfrm>
              <a:off x="709178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403" name="pl4403"/>
            <p:cNvSpPr/>
            <p:nvPr/>
          </p:nvSpPr>
          <p:spPr>
            <a:xfrm>
              <a:off x="709178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404" name="pl4404"/>
            <p:cNvSpPr/>
            <p:nvPr/>
          </p:nvSpPr>
          <p:spPr>
            <a:xfrm>
              <a:off x="709178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405" name="pl4405"/>
            <p:cNvSpPr/>
            <p:nvPr/>
          </p:nvSpPr>
          <p:spPr>
            <a:xfrm>
              <a:off x="709178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406" name="pl4406"/>
            <p:cNvSpPr/>
            <p:nvPr/>
          </p:nvSpPr>
          <p:spPr>
            <a:xfrm>
              <a:off x="709178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407" name="pl4407"/>
            <p:cNvSpPr/>
            <p:nvPr/>
          </p:nvSpPr>
          <p:spPr>
            <a:xfrm>
              <a:off x="709178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408" name="pl4408"/>
            <p:cNvSpPr/>
            <p:nvPr/>
          </p:nvSpPr>
          <p:spPr>
            <a:xfrm>
              <a:off x="7091789" y="1175172"/>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409" name="pl4409"/>
            <p:cNvSpPr/>
            <p:nvPr/>
          </p:nvSpPr>
          <p:spPr>
            <a:xfrm>
              <a:off x="709178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410" name="pl4410"/>
            <p:cNvSpPr/>
            <p:nvPr/>
          </p:nvSpPr>
          <p:spPr>
            <a:xfrm>
              <a:off x="7091789" y="116447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411" name="pl4411"/>
            <p:cNvSpPr/>
            <p:nvPr/>
          </p:nvSpPr>
          <p:spPr>
            <a:xfrm>
              <a:off x="7091789" y="1086949"/>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412" name="pl4412"/>
            <p:cNvSpPr/>
            <p:nvPr/>
          </p:nvSpPr>
          <p:spPr>
            <a:xfrm>
              <a:off x="7091789" y="115378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413" name="pl4413"/>
            <p:cNvSpPr/>
            <p:nvPr/>
          </p:nvSpPr>
          <p:spPr>
            <a:xfrm>
              <a:off x="7091789" y="113507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414" name="pl4414"/>
            <p:cNvSpPr/>
            <p:nvPr/>
          </p:nvSpPr>
          <p:spPr>
            <a:xfrm>
              <a:off x="7091789" y="114576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415" name="pl4415"/>
            <p:cNvSpPr/>
            <p:nvPr/>
          </p:nvSpPr>
          <p:spPr>
            <a:xfrm>
              <a:off x="7091789" y="112972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416" name="pl4416"/>
            <p:cNvSpPr/>
            <p:nvPr/>
          </p:nvSpPr>
          <p:spPr>
            <a:xfrm>
              <a:off x="7091789" y="1169825"/>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417" name="pl4417"/>
            <p:cNvSpPr/>
            <p:nvPr/>
          </p:nvSpPr>
          <p:spPr>
            <a:xfrm>
              <a:off x="7091789" y="112972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418" name="pl4418"/>
            <p:cNvSpPr/>
            <p:nvPr/>
          </p:nvSpPr>
          <p:spPr>
            <a:xfrm>
              <a:off x="7091789" y="107892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419" name="pl4419"/>
            <p:cNvSpPr/>
            <p:nvPr/>
          </p:nvSpPr>
          <p:spPr>
            <a:xfrm>
              <a:off x="7091789" y="1132397"/>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420" name="pl4420"/>
            <p:cNvSpPr/>
            <p:nvPr/>
          </p:nvSpPr>
          <p:spPr>
            <a:xfrm>
              <a:off x="7091789" y="116715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421" name="pl4421"/>
            <p:cNvSpPr/>
            <p:nvPr/>
          </p:nvSpPr>
          <p:spPr>
            <a:xfrm>
              <a:off x="7091789" y="111101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422" name="pl4422"/>
            <p:cNvSpPr/>
            <p:nvPr/>
          </p:nvSpPr>
          <p:spPr>
            <a:xfrm>
              <a:off x="7091789" y="112972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423" name="pl4423"/>
            <p:cNvSpPr/>
            <p:nvPr/>
          </p:nvSpPr>
          <p:spPr>
            <a:xfrm>
              <a:off x="7091789" y="114843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424" name="pl4424"/>
            <p:cNvSpPr/>
            <p:nvPr/>
          </p:nvSpPr>
          <p:spPr>
            <a:xfrm>
              <a:off x="7091789" y="1175172"/>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425" name="pl4425"/>
            <p:cNvSpPr/>
            <p:nvPr/>
          </p:nvSpPr>
          <p:spPr>
            <a:xfrm>
              <a:off x="7091789" y="114576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426" name="pl4426"/>
            <p:cNvSpPr/>
            <p:nvPr/>
          </p:nvSpPr>
          <p:spPr>
            <a:xfrm>
              <a:off x="7091789" y="114843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427" name="pl4427"/>
            <p:cNvSpPr/>
            <p:nvPr/>
          </p:nvSpPr>
          <p:spPr>
            <a:xfrm>
              <a:off x="7091789" y="1156458"/>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428" name="pl4428"/>
            <p:cNvSpPr/>
            <p:nvPr/>
          </p:nvSpPr>
          <p:spPr>
            <a:xfrm>
              <a:off x="7091789" y="117249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429" name="pl4429"/>
            <p:cNvSpPr/>
            <p:nvPr/>
          </p:nvSpPr>
          <p:spPr>
            <a:xfrm>
              <a:off x="7091789" y="111101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430" name="pl4430"/>
            <p:cNvSpPr/>
            <p:nvPr/>
          </p:nvSpPr>
          <p:spPr>
            <a:xfrm>
              <a:off x="7091789" y="117249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31" name="pl4431"/>
            <p:cNvSpPr/>
            <p:nvPr/>
          </p:nvSpPr>
          <p:spPr>
            <a:xfrm>
              <a:off x="7091789" y="116447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432" name="pl4432"/>
            <p:cNvSpPr/>
            <p:nvPr/>
          </p:nvSpPr>
          <p:spPr>
            <a:xfrm>
              <a:off x="7091789" y="117249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433" name="pl4433"/>
            <p:cNvSpPr/>
            <p:nvPr/>
          </p:nvSpPr>
          <p:spPr>
            <a:xfrm>
              <a:off x="7091789" y="1132397"/>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434" name="pl4434"/>
            <p:cNvSpPr/>
            <p:nvPr/>
          </p:nvSpPr>
          <p:spPr>
            <a:xfrm>
              <a:off x="7091789" y="115913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435" name="pl4435"/>
            <p:cNvSpPr/>
            <p:nvPr/>
          </p:nvSpPr>
          <p:spPr>
            <a:xfrm>
              <a:off x="7091789" y="113507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436" name="pl4436"/>
            <p:cNvSpPr/>
            <p:nvPr/>
          </p:nvSpPr>
          <p:spPr>
            <a:xfrm>
              <a:off x="7091789" y="1086949"/>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437" name="pl4437"/>
            <p:cNvSpPr/>
            <p:nvPr/>
          </p:nvSpPr>
          <p:spPr>
            <a:xfrm>
              <a:off x="7091789" y="958624"/>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438" name="pl4438"/>
            <p:cNvSpPr/>
            <p:nvPr/>
          </p:nvSpPr>
          <p:spPr>
            <a:xfrm>
              <a:off x="70917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39" name="pl4439"/>
            <p:cNvSpPr/>
            <p:nvPr/>
          </p:nvSpPr>
          <p:spPr>
            <a:xfrm>
              <a:off x="7091789" y="114041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440" name="pl4440"/>
            <p:cNvSpPr/>
            <p:nvPr/>
          </p:nvSpPr>
          <p:spPr>
            <a:xfrm>
              <a:off x="70917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41" name="pl4441"/>
            <p:cNvSpPr/>
            <p:nvPr/>
          </p:nvSpPr>
          <p:spPr>
            <a:xfrm>
              <a:off x="7091789" y="108962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442" name="pl4442"/>
            <p:cNvSpPr/>
            <p:nvPr/>
          </p:nvSpPr>
          <p:spPr>
            <a:xfrm>
              <a:off x="7091789" y="108427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443" name="pl4443"/>
            <p:cNvSpPr/>
            <p:nvPr/>
          </p:nvSpPr>
          <p:spPr>
            <a:xfrm>
              <a:off x="7091789" y="112170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444" name="pl4444"/>
            <p:cNvSpPr/>
            <p:nvPr/>
          </p:nvSpPr>
          <p:spPr>
            <a:xfrm>
              <a:off x="7091789" y="114041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445" name="pl4445"/>
            <p:cNvSpPr/>
            <p:nvPr/>
          </p:nvSpPr>
          <p:spPr>
            <a:xfrm>
              <a:off x="7091789" y="114041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446" name="pl4446"/>
            <p:cNvSpPr/>
            <p:nvPr/>
          </p:nvSpPr>
          <p:spPr>
            <a:xfrm>
              <a:off x="7091789" y="115378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447" name="pl4447"/>
            <p:cNvSpPr/>
            <p:nvPr/>
          </p:nvSpPr>
          <p:spPr>
            <a:xfrm>
              <a:off x="7091789" y="1068235"/>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448" name="pl4448"/>
            <p:cNvSpPr/>
            <p:nvPr/>
          </p:nvSpPr>
          <p:spPr>
            <a:xfrm>
              <a:off x="7091789" y="111635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449" name="pl4449"/>
            <p:cNvSpPr/>
            <p:nvPr/>
          </p:nvSpPr>
          <p:spPr>
            <a:xfrm>
              <a:off x="7091789" y="1161805"/>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450" name="pl4450"/>
            <p:cNvSpPr/>
            <p:nvPr/>
          </p:nvSpPr>
          <p:spPr>
            <a:xfrm>
              <a:off x="7091789" y="1169825"/>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451" name="pl4451"/>
            <p:cNvSpPr/>
            <p:nvPr/>
          </p:nvSpPr>
          <p:spPr>
            <a:xfrm>
              <a:off x="7091789" y="1100316"/>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452" name="pl4452"/>
            <p:cNvSpPr/>
            <p:nvPr/>
          </p:nvSpPr>
          <p:spPr>
            <a:xfrm>
              <a:off x="7091789" y="11671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53" name="pl4453"/>
            <p:cNvSpPr/>
            <p:nvPr/>
          </p:nvSpPr>
          <p:spPr>
            <a:xfrm>
              <a:off x="709178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54" name="pl4454"/>
            <p:cNvSpPr/>
            <p:nvPr/>
          </p:nvSpPr>
          <p:spPr>
            <a:xfrm>
              <a:off x="7091789" y="116447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455" name="pl4455"/>
            <p:cNvSpPr/>
            <p:nvPr/>
          </p:nvSpPr>
          <p:spPr>
            <a:xfrm>
              <a:off x="7091789" y="116447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456" name="pl4456"/>
            <p:cNvSpPr/>
            <p:nvPr/>
          </p:nvSpPr>
          <p:spPr>
            <a:xfrm>
              <a:off x="7091789" y="1169825"/>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457" name="pl4457"/>
            <p:cNvSpPr/>
            <p:nvPr/>
          </p:nvSpPr>
          <p:spPr>
            <a:xfrm>
              <a:off x="7091789" y="114576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458" name="pl4458"/>
            <p:cNvSpPr/>
            <p:nvPr/>
          </p:nvSpPr>
          <p:spPr>
            <a:xfrm>
              <a:off x="7091789" y="1094969"/>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459" name="pl4459"/>
            <p:cNvSpPr/>
            <p:nvPr/>
          </p:nvSpPr>
          <p:spPr>
            <a:xfrm>
              <a:off x="7091789" y="1143091"/>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460" name="pl4460"/>
            <p:cNvSpPr/>
            <p:nvPr/>
          </p:nvSpPr>
          <p:spPr>
            <a:xfrm>
              <a:off x="709178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461" name="pl4461"/>
            <p:cNvSpPr/>
            <p:nvPr/>
          </p:nvSpPr>
          <p:spPr>
            <a:xfrm>
              <a:off x="709178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40651" cap="flat">
              <a:solidFill>
                <a:srgbClr val="000000">
                  <a:alpha val="100000"/>
                </a:srgbClr>
              </a:solidFill>
              <a:prstDash val="solid"/>
              <a:round/>
            </a:ln>
          </p:spPr>
          <p:txBody>
            <a:bodyPr/>
            <a:lstStyle/>
            <a:p/>
          </p:txBody>
        </p:sp>
        <p:sp>
          <p:nvSpPr>
            <p:cNvPr id="4462" name="pl4462"/>
            <p:cNvSpPr/>
            <p:nvPr/>
          </p:nvSpPr>
          <p:spPr>
            <a:xfrm>
              <a:off x="709178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D89000">
                  <a:alpha val="100000"/>
                </a:srgbClr>
              </a:solidFill>
              <a:prstDash val="solid"/>
              <a:round/>
            </a:ln>
          </p:spPr>
          <p:txBody>
            <a:bodyPr/>
            <a:lstStyle/>
            <a:p/>
          </p:txBody>
        </p:sp>
        <p:sp>
          <p:nvSpPr>
            <p:cNvPr id="4463" name="pl4463"/>
            <p:cNvSpPr/>
            <p:nvPr/>
          </p:nvSpPr>
          <p:spPr>
            <a:xfrm>
              <a:off x="7047300" y="117517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464" name="tx4464"/>
            <p:cNvSpPr/>
            <p:nvPr/>
          </p:nvSpPr>
          <p:spPr>
            <a:xfrm>
              <a:off x="7061644" y="10092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65" name="tx4465"/>
            <p:cNvSpPr/>
            <p:nvPr/>
          </p:nvSpPr>
          <p:spPr>
            <a:xfrm>
              <a:off x="7239600" y="10092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66" name="tx4466"/>
            <p:cNvSpPr/>
            <p:nvPr/>
          </p:nvSpPr>
          <p:spPr>
            <a:xfrm>
              <a:off x="7387412" y="98249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467" name="tx4467"/>
            <p:cNvSpPr/>
            <p:nvPr/>
          </p:nvSpPr>
          <p:spPr>
            <a:xfrm>
              <a:off x="7595513" y="10092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68" name="tx4468"/>
            <p:cNvSpPr/>
            <p:nvPr/>
          </p:nvSpPr>
          <p:spPr>
            <a:xfrm>
              <a:off x="7773470" y="9891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469" name="tx4469"/>
            <p:cNvSpPr/>
            <p:nvPr/>
          </p:nvSpPr>
          <p:spPr>
            <a:xfrm>
              <a:off x="7951427" y="10092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70" name="rc4470"/>
            <p:cNvSpPr/>
            <p:nvPr/>
          </p:nvSpPr>
          <p:spPr>
            <a:xfrm>
              <a:off x="7047300" y="1527128"/>
              <a:ext cx="978760" cy="367596"/>
            </a:xfrm>
            <a:prstGeom prst="rect">
              <a:avLst/>
            </a:prstGeom>
            <a:solidFill>
              <a:srgbClr val="EBEBEB">
                <a:alpha val="100000"/>
              </a:srgbClr>
            </a:solidFill>
          </p:spPr>
          <p:txBody>
            <a:bodyPr/>
            <a:lstStyle/>
            <a:p/>
          </p:txBody>
        </p:sp>
        <p:sp>
          <p:nvSpPr>
            <p:cNvPr id="4471" name="pl4471"/>
            <p:cNvSpPr/>
            <p:nvPr/>
          </p:nvSpPr>
          <p:spPr>
            <a:xfrm>
              <a:off x="7047300" y="186063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72" name="pl4472"/>
            <p:cNvSpPr/>
            <p:nvPr/>
          </p:nvSpPr>
          <p:spPr>
            <a:xfrm>
              <a:off x="7047300" y="17938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73" name="pl4473"/>
            <p:cNvSpPr/>
            <p:nvPr/>
          </p:nvSpPr>
          <p:spPr>
            <a:xfrm>
              <a:off x="7047300" y="172696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74" name="pl4474"/>
            <p:cNvSpPr/>
            <p:nvPr/>
          </p:nvSpPr>
          <p:spPr>
            <a:xfrm>
              <a:off x="7047300" y="16601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75" name="pl4475"/>
            <p:cNvSpPr/>
            <p:nvPr/>
          </p:nvSpPr>
          <p:spPr>
            <a:xfrm>
              <a:off x="7047300" y="15932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76" name="pl4476"/>
            <p:cNvSpPr/>
            <p:nvPr/>
          </p:nvSpPr>
          <p:spPr>
            <a:xfrm>
              <a:off x="718076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7" name="pl4477"/>
            <p:cNvSpPr/>
            <p:nvPr/>
          </p:nvSpPr>
          <p:spPr>
            <a:xfrm>
              <a:off x="735872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8" name="pl4478"/>
            <p:cNvSpPr/>
            <p:nvPr/>
          </p:nvSpPr>
          <p:spPr>
            <a:xfrm>
              <a:off x="753668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9" name="pl4479"/>
            <p:cNvSpPr/>
            <p:nvPr/>
          </p:nvSpPr>
          <p:spPr>
            <a:xfrm>
              <a:off x="77146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80" name="pl4480"/>
            <p:cNvSpPr/>
            <p:nvPr/>
          </p:nvSpPr>
          <p:spPr>
            <a:xfrm>
              <a:off x="7892593"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81" name="pl4481"/>
            <p:cNvSpPr/>
            <p:nvPr/>
          </p:nvSpPr>
          <p:spPr>
            <a:xfrm>
              <a:off x="7047300" y="189405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82" name="pl4482"/>
            <p:cNvSpPr/>
            <p:nvPr/>
          </p:nvSpPr>
          <p:spPr>
            <a:xfrm>
              <a:off x="7047300" y="18272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83" name="pl4483"/>
            <p:cNvSpPr/>
            <p:nvPr/>
          </p:nvSpPr>
          <p:spPr>
            <a:xfrm>
              <a:off x="7047300" y="176038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84" name="pl4484"/>
            <p:cNvSpPr/>
            <p:nvPr/>
          </p:nvSpPr>
          <p:spPr>
            <a:xfrm>
              <a:off x="7047300" y="16935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85" name="pl4485"/>
            <p:cNvSpPr/>
            <p:nvPr/>
          </p:nvSpPr>
          <p:spPr>
            <a:xfrm>
              <a:off x="7047300" y="16267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86" name="pl4486"/>
            <p:cNvSpPr/>
            <p:nvPr/>
          </p:nvSpPr>
          <p:spPr>
            <a:xfrm>
              <a:off x="7047300" y="15598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87" name="pl4487"/>
            <p:cNvSpPr/>
            <p:nvPr/>
          </p:nvSpPr>
          <p:spPr>
            <a:xfrm>
              <a:off x="709178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88" name="pl4488"/>
            <p:cNvSpPr/>
            <p:nvPr/>
          </p:nvSpPr>
          <p:spPr>
            <a:xfrm>
              <a:off x="726974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89" name="pl4489"/>
            <p:cNvSpPr/>
            <p:nvPr/>
          </p:nvSpPr>
          <p:spPr>
            <a:xfrm>
              <a:off x="74477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90" name="pl4490"/>
            <p:cNvSpPr/>
            <p:nvPr/>
          </p:nvSpPr>
          <p:spPr>
            <a:xfrm>
              <a:off x="762565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91" name="pl4491"/>
            <p:cNvSpPr/>
            <p:nvPr/>
          </p:nvSpPr>
          <p:spPr>
            <a:xfrm>
              <a:off x="780361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92" name="pl4492"/>
            <p:cNvSpPr/>
            <p:nvPr/>
          </p:nvSpPr>
          <p:spPr>
            <a:xfrm>
              <a:off x="798157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93" name="pl4493"/>
            <p:cNvSpPr/>
            <p:nvPr/>
          </p:nvSpPr>
          <p:spPr>
            <a:xfrm>
              <a:off x="709178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494" name="pl4494"/>
            <p:cNvSpPr/>
            <p:nvPr/>
          </p:nvSpPr>
          <p:spPr>
            <a:xfrm>
              <a:off x="709178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40651" cap="flat">
              <a:solidFill>
                <a:srgbClr val="BEBEBE">
                  <a:alpha val="69803"/>
                </a:srgbClr>
              </a:solidFill>
              <a:prstDash val="solid"/>
              <a:round/>
            </a:ln>
          </p:spPr>
          <p:txBody>
            <a:bodyPr/>
            <a:lstStyle/>
            <a:p/>
          </p:txBody>
        </p:sp>
        <p:sp>
          <p:nvSpPr>
            <p:cNvPr id="4495" name="pl4495"/>
            <p:cNvSpPr/>
            <p:nvPr/>
          </p:nvSpPr>
          <p:spPr>
            <a:xfrm>
              <a:off x="7091789" y="178711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496" name="pl4496"/>
            <p:cNvSpPr/>
            <p:nvPr/>
          </p:nvSpPr>
          <p:spPr>
            <a:xfrm>
              <a:off x="7091789" y="1781772"/>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497" name="pl4497"/>
            <p:cNvSpPr/>
            <p:nvPr/>
          </p:nvSpPr>
          <p:spPr>
            <a:xfrm>
              <a:off x="7091789" y="181118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498" name="pl4498"/>
            <p:cNvSpPr/>
            <p:nvPr/>
          </p:nvSpPr>
          <p:spPr>
            <a:xfrm>
              <a:off x="709178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499" name="pl4499"/>
            <p:cNvSpPr/>
            <p:nvPr/>
          </p:nvSpPr>
          <p:spPr>
            <a:xfrm>
              <a:off x="7091789" y="179781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500" name="pl4500"/>
            <p:cNvSpPr/>
            <p:nvPr/>
          </p:nvSpPr>
          <p:spPr>
            <a:xfrm>
              <a:off x="7091789" y="1733650"/>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501" name="pl4501"/>
            <p:cNvSpPr/>
            <p:nvPr/>
          </p:nvSpPr>
          <p:spPr>
            <a:xfrm>
              <a:off x="7091789" y="179781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502" name="pl4502"/>
            <p:cNvSpPr/>
            <p:nvPr/>
          </p:nvSpPr>
          <p:spPr>
            <a:xfrm>
              <a:off x="7091789" y="1800486"/>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503" name="pl4503"/>
            <p:cNvSpPr/>
            <p:nvPr/>
          </p:nvSpPr>
          <p:spPr>
            <a:xfrm>
              <a:off x="709178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504" name="pl4504"/>
            <p:cNvSpPr/>
            <p:nvPr/>
          </p:nvSpPr>
          <p:spPr>
            <a:xfrm>
              <a:off x="709178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505" name="pl4505"/>
            <p:cNvSpPr/>
            <p:nvPr/>
          </p:nvSpPr>
          <p:spPr>
            <a:xfrm>
              <a:off x="709178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506" name="pl4506"/>
            <p:cNvSpPr/>
            <p:nvPr/>
          </p:nvSpPr>
          <p:spPr>
            <a:xfrm>
              <a:off x="709178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507" name="pl4507"/>
            <p:cNvSpPr/>
            <p:nvPr/>
          </p:nvSpPr>
          <p:spPr>
            <a:xfrm>
              <a:off x="709178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508" name="pl4508"/>
            <p:cNvSpPr/>
            <p:nvPr/>
          </p:nvSpPr>
          <p:spPr>
            <a:xfrm>
              <a:off x="709178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509" name="pl4509"/>
            <p:cNvSpPr/>
            <p:nvPr/>
          </p:nvSpPr>
          <p:spPr>
            <a:xfrm>
              <a:off x="709178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510" name="pl4510"/>
            <p:cNvSpPr/>
            <p:nvPr/>
          </p:nvSpPr>
          <p:spPr>
            <a:xfrm>
              <a:off x="709178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511" name="pl4511"/>
            <p:cNvSpPr/>
            <p:nvPr/>
          </p:nvSpPr>
          <p:spPr>
            <a:xfrm>
              <a:off x="7091789" y="182187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512" name="pl4512"/>
            <p:cNvSpPr/>
            <p:nvPr/>
          </p:nvSpPr>
          <p:spPr>
            <a:xfrm>
              <a:off x="7091789" y="1781772"/>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513" name="pl4513"/>
            <p:cNvSpPr/>
            <p:nvPr/>
          </p:nvSpPr>
          <p:spPr>
            <a:xfrm>
              <a:off x="7091789" y="173097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514" name="pl4514"/>
            <p:cNvSpPr/>
            <p:nvPr/>
          </p:nvSpPr>
          <p:spPr>
            <a:xfrm>
              <a:off x="7091789" y="178444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515" name="pl4515"/>
            <p:cNvSpPr/>
            <p:nvPr/>
          </p:nvSpPr>
          <p:spPr>
            <a:xfrm>
              <a:off x="7091789" y="1819200"/>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516" name="pl4516"/>
            <p:cNvSpPr/>
            <p:nvPr/>
          </p:nvSpPr>
          <p:spPr>
            <a:xfrm>
              <a:off x="7091789" y="1763058"/>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517" name="pl4517"/>
            <p:cNvSpPr/>
            <p:nvPr/>
          </p:nvSpPr>
          <p:spPr>
            <a:xfrm>
              <a:off x="7091789" y="1781772"/>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518" name="pl4518"/>
            <p:cNvSpPr/>
            <p:nvPr/>
          </p:nvSpPr>
          <p:spPr>
            <a:xfrm>
              <a:off x="7091789" y="1800486"/>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519" name="pl4519"/>
            <p:cNvSpPr/>
            <p:nvPr/>
          </p:nvSpPr>
          <p:spPr>
            <a:xfrm>
              <a:off x="7091789" y="1827220"/>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520" name="pl4520"/>
            <p:cNvSpPr/>
            <p:nvPr/>
          </p:nvSpPr>
          <p:spPr>
            <a:xfrm>
              <a:off x="7091789" y="179781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521" name="pl4521"/>
            <p:cNvSpPr/>
            <p:nvPr/>
          </p:nvSpPr>
          <p:spPr>
            <a:xfrm>
              <a:off x="7091789" y="1800486"/>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522" name="pl4522"/>
            <p:cNvSpPr/>
            <p:nvPr/>
          </p:nvSpPr>
          <p:spPr>
            <a:xfrm>
              <a:off x="7091789" y="1808506"/>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523" name="pl4523"/>
            <p:cNvSpPr/>
            <p:nvPr/>
          </p:nvSpPr>
          <p:spPr>
            <a:xfrm>
              <a:off x="7091789" y="182454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524" name="pl4524"/>
            <p:cNvSpPr/>
            <p:nvPr/>
          </p:nvSpPr>
          <p:spPr>
            <a:xfrm>
              <a:off x="7091789" y="1763058"/>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525" name="pl4525"/>
            <p:cNvSpPr/>
            <p:nvPr/>
          </p:nvSpPr>
          <p:spPr>
            <a:xfrm>
              <a:off x="7091789" y="182454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26" name="pl4526"/>
            <p:cNvSpPr/>
            <p:nvPr/>
          </p:nvSpPr>
          <p:spPr>
            <a:xfrm>
              <a:off x="7091789" y="181652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527" name="pl4527"/>
            <p:cNvSpPr/>
            <p:nvPr/>
          </p:nvSpPr>
          <p:spPr>
            <a:xfrm>
              <a:off x="7091789" y="182454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528" name="pl4528"/>
            <p:cNvSpPr/>
            <p:nvPr/>
          </p:nvSpPr>
          <p:spPr>
            <a:xfrm>
              <a:off x="7091789" y="178444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529" name="pl4529"/>
            <p:cNvSpPr/>
            <p:nvPr/>
          </p:nvSpPr>
          <p:spPr>
            <a:xfrm>
              <a:off x="7091789" y="181118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530" name="pl4530"/>
            <p:cNvSpPr/>
            <p:nvPr/>
          </p:nvSpPr>
          <p:spPr>
            <a:xfrm>
              <a:off x="7091789" y="178711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531" name="pl4531"/>
            <p:cNvSpPr/>
            <p:nvPr/>
          </p:nvSpPr>
          <p:spPr>
            <a:xfrm>
              <a:off x="7091789" y="1738997"/>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532" name="pl4532"/>
            <p:cNvSpPr/>
            <p:nvPr/>
          </p:nvSpPr>
          <p:spPr>
            <a:xfrm>
              <a:off x="7091789" y="161067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533" name="pl4533"/>
            <p:cNvSpPr/>
            <p:nvPr/>
          </p:nvSpPr>
          <p:spPr>
            <a:xfrm>
              <a:off x="70917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34" name="pl4534"/>
            <p:cNvSpPr/>
            <p:nvPr/>
          </p:nvSpPr>
          <p:spPr>
            <a:xfrm>
              <a:off x="7091789" y="179246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535" name="pl4535"/>
            <p:cNvSpPr/>
            <p:nvPr/>
          </p:nvSpPr>
          <p:spPr>
            <a:xfrm>
              <a:off x="70917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36" name="pl4536"/>
            <p:cNvSpPr/>
            <p:nvPr/>
          </p:nvSpPr>
          <p:spPr>
            <a:xfrm>
              <a:off x="7091789" y="174167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537" name="pl4537"/>
            <p:cNvSpPr/>
            <p:nvPr/>
          </p:nvSpPr>
          <p:spPr>
            <a:xfrm>
              <a:off x="7091789" y="173632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538" name="pl4538"/>
            <p:cNvSpPr/>
            <p:nvPr/>
          </p:nvSpPr>
          <p:spPr>
            <a:xfrm>
              <a:off x="7091789" y="177375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539" name="pl4539"/>
            <p:cNvSpPr/>
            <p:nvPr/>
          </p:nvSpPr>
          <p:spPr>
            <a:xfrm>
              <a:off x="7091789" y="179246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540" name="pl4540"/>
            <p:cNvSpPr/>
            <p:nvPr/>
          </p:nvSpPr>
          <p:spPr>
            <a:xfrm>
              <a:off x="7091789" y="179246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541" name="pl4541"/>
            <p:cNvSpPr/>
            <p:nvPr/>
          </p:nvSpPr>
          <p:spPr>
            <a:xfrm>
              <a:off x="7091789" y="180583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542" name="pl4542"/>
            <p:cNvSpPr/>
            <p:nvPr/>
          </p:nvSpPr>
          <p:spPr>
            <a:xfrm>
              <a:off x="7091789" y="1720283"/>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543" name="pl4543"/>
            <p:cNvSpPr/>
            <p:nvPr/>
          </p:nvSpPr>
          <p:spPr>
            <a:xfrm>
              <a:off x="7091789" y="176840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544" name="pl4544"/>
            <p:cNvSpPr/>
            <p:nvPr/>
          </p:nvSpPr>
          <p:spPr>
            <a:xfrm>
              <a:off x="7091789" y="1813853"/>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545" name="pl4545"/>
            <p:cNvSpPr/>
            <p:nvPr/>
          </p:nvSpPr>
          <p:spPr>
            <a:xfrm>
              <a:off x="7091789" y="182187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546" name="pl4546"/>
            <p:cNvSpPr/>
            <p:nvPr/>
          </p:nvSpPr>
          <p:spPr>
            <a:xfrm>
              <a:off x="7091789" y="1752364"/>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547" name="pl4547"/>
            <p:cNvSpPr/>
            <p:nvPr/>
          </p:nvSpPr>
          <p:spPr>
            <a:xfrm>
              <a:off x="7091789" y="181920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48" name="pl4548"/>
            <p:cNvSpPr/>
            <p:nvPr/>
          </p:nvSpPr>
          <p:spPr>
            <a:xfrm>
              <a:off x="709178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49" name="pl4549"/>
            <p:cNvSpPr/>
            <p:nvPr/>
          </p:nvSpPr>
          <p:spPr>
            <a:xfrm>
              <a:off x="7091789" y="181652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550" name="pl4550"/>
            <p:cNvSpPr/>
            <p:nvPr/>
          </p:nvSpPr>
          <p:spPr>
            <a:xfrm>
              <a:off x="7091789" y="181652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551" name="pl4551"/>
            <p:cNvSpPr/>
            <p:nvPr/>
          </p:nvSpPr>
          <p:spPr>
            <a:xfrm>
              <a:off x="7091789" y="182187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552" name="pl4552"/>
            <p:cNvSpPr/>
            <p:nvPr/>
          </p:nvSpPr>
          <p:spPr>
            <a:xfrm>
              <a:off x="7091789" y="179781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553" name="pl4553"/>
            <p:cNvSpPr/>
            <p:nvPr/>
          </p:nvSpPr>
          <p:spPr>
            <a:xfrm>
              <a:off x="7091789" y="174701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554" name="pl4554"/>
            <p:cNvSpPr/>
            <p:nvPr/>
          </p:nvSpPr>
          <p:spPr>
            <a:xfrm>
              <a:off x="7091789" y="1795139"/>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555" name="pl4555"/>
            <p:cNvSpPr/>
            <p:nvPr/>
          </p:nvSpPr>
          <p:spPr>
            <a:xfrm>
              <a:off x="709178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556" name="pl4556"/>
            <p:cNvSpPr/>
            <p:nvPr/>
          </p:nvSpPr>
          <p:spPr>
            <a:xfrm>
              <a:off x="709178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40651" cap="flat">
              <a:solidFill>
                <a:srgbClr val="000000">
                  <a:alpha val="100000"/>
                </a:srgbClr>
              </a:solidFill>
              <a:prstDash val="solid"/>
              <a:round/>
            </a:ln>
          </p:spPr>
          <p:txBody>
            <a:bodyPr/>
            <a:lstStyle/>
            <a:p/>
          </p:txBody>
        </p:sp>
        <p:sp>
          <p:nvSpPr>
            <p:cNvPr id="4557" name="pl4557"/>
            <p:cNvSpPr/>
            <p:nvPr/>
          </p:nvSpPr>
          <p:spPr>
            <a:xfrm>
              <a:off x="709178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8AAB00">
                  <a:alpha val="100000"/>
                </a:srgbClr>
              </a:solidFill>
              <a:prstDash val="solid"/>
              <a:round/>
            </a:ln>
          </p:spPr>
          <p:txBody>
            <a:bodyPr/>
            <a:lstStyle/>
            <a:p/>
          </p:txBody>
        </p:sp>
        <p:sp>
          <p:nvSpPr>
            <p:cNvPr id="4558" name="pl4558"/>
            <p:cNvSpPr/>
            <p:nvPr/>
          </p:nvSpPr>
          <p:spPr>
            <a:xfrm>
              <a:off x="7047300" y="182722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559" name="tx4559"/>
            <p:cNvSpPr/>
            <p:nvPr/>
          </p:nvSpPr>
          <p:spPr>
            <a:xfrm>
              <a:off x="7061644" y="164655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560" name="tx4560"/>
            <p:cNvSpPr/>
            <p:nvPr/>
          </p:nvSpPr>
          <p:spPr>
            <a:xfrm>
              <a:off x="7239600"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61" name="tx4561"/>
            <p:cNvSpPr/>
            <p:nvPr/>
          </p:nvSpPr>
          <p:spPr>
            <a:xfrm>
              <a:off x="7417557" y="165063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562" name="tx4562"/>
            <p:cNvSpPr/>
            <p:nvPr/>
          </p:nvSpPr>
          <p:spPr>
            <a:xfrm>
              <a:off x="7565369" y="163453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563" name="tx4563"/>
            <p:cNvSpPr/>
            <p:nvPr/>
          </p:nvSpPr>
          <p:spPr>
            <a:xfrm>
              <a:off x="7773470" y="164123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564" name="tx4564"/>
            <p:cNvSpPr/>
            <p:nvPr/>
          </p:nvSpPr>
          <p:spPr>
            <a:xfrm>
              <a:off x="7951427" y="165063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565" name="rc4565"/>
            <p:cNvSpPr/>
            <p:nvPr/>
          </p:nvSpPr>
          <p:spPr>
            <a:xfrm>
              <a:off x="7047300" y="2179176"/>
              <a:ext cx="978760" cy="367596"/>
            </a:xfrm>
            <a:prstGeom prst="rect">
              <a:avLst/>
            </a:prstGeom>
            <a:solidFill>
              <a:srgbClr val="EBEBEB">
                <a:alpha val="100000"/>
              </a:srgbClr>
            </a:solidFill>
          </p:spPr>
          <p:txBody>
            <a:bodyPr/>
            <a:lstStyle/>
            <a:p/>
          </p:txBody>
        </p:sp>
        <p:sp>
          <p:nvSpPr>
            <p:cNvPr id="4566" name="pl4566"/>
            <p:cNvSpPr/>
            <p:nvPr/>
          </p:nvSpPr>
          <p:spPr>
            <a:xfrm>
              <a:off x="7047300" y="25126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67" name="pl4567"/>
            <p:cNvSpPr/>
            <p:nvPr/>
          </p:nvSpPr>
          <p:spPr>
            <a:xfrm>
              <a:off x="7047300" y="244585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68" name="pl4568"/>
            <p:cNvSpPr/>
            <p:nvPr/>
          </p:nvSpPr>
          <p:spPr>
            <a:xfrm>
              <a:off x="7047300" y="237901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69" name="pl4569"/>
            <p:cNvSpPr/>
            <p:nvPr/>
          </p:nvSpPr>
          <p:spPr>
            <a:xfrm>
              <a:off x="7047300" y="23121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70" name="pl4570"/>
            <p:cNvSpPr/>
            <p:nvPr/>
          </p:nvSpPr>
          <p:spPr>
            <a:xfrm>
              <a:off x="7047300" y="22453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71" name="pl4571"/>
            <p:cNvSpPr/>
            <p:nvPr/>
          </p:nvSpPr>
          <p:spPr>
            <a:xfrm>
              <a:off x="718076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72" name="pl4572"/>
            <p:cNvSpPr/>
            <p:nvPr/>
          </p:nvSpPr>
          <p:spPr>
            <a:xfrm>
              <a:off x="735872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73" name="pl4573"/>
            <p:cNvSpPr/>
            <p:nvPr/>
          </p:nvSpPr>
          <p:spPr>
            <a:xfrm>
              <a:off x="753668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74" name="pl4574"/>
            <p:cNvSpPr/>
            <p:nvPr/>
          </p:nvSpPr>
          <p:spPr>
            <a:xfrm>
              <a:off x="77146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75" name="pl4575"/>
            <p:cNvSpPr/>
            <p:nvPr/>
          </p:nvSpPr>
          <p:spPr>
            <a:xfrm>
              <a:off x="7892593"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76" name="pl4576"/>
            <p:cNvSpPr/>
            <p:nvPr/>
          </p:nvSpPr>
          <p:spPr>
            <a:xfrm>
              <a:off x="7047300" y="254610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77" name="pl4577"/>
            <p:cNvSpPr/>
            <p:nvPr/>
          </p:nvSpPr>
          <p:spPr>
            <a:xfrm>
              <a:off x="7047300" y="247926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78" name="pl4578"/>
            <p:cNvSpPr/>
            <p:nvPr/>
          </p:nvSpPr>
          <p:spPr>
            <a:xfrm>
              <a:off x="7047300" y="2412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79" name="pl4579"/>
            <p:cNvSpPr/>
            <p:nvPr/>
          </p:nvSpPr>
          <p:spPr>
            <a:xfrm>
              <a:off x="7047300" y="23455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80" name="pl4580"/>
            <p:cNvSpPr/>
            <p:nvPr/>
          </p:nvSpPr>
          <p:spPr>
            <a:xfrm>
              <a:off x="7047300" y="22787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81" name="pl4581"/>
            <p:cNvSpPr/>
            <p:nvPr/>
          </p:nvSpPr>
          <p:spPr>
            <a:xfrm>
              <a:off x="7047300" y="2211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82" name="pl4582"/>
            <p:cNvSpPr/>
            <p:nvPr/>
          </p:nvSpPr>
          <p:spPr>
            <a:xfrm>
              <a:off x="709178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83" name="pl4583"/>
            <p:cNvSpPr/>
            <p:nvPr/>
          </p:nvSpPr>
          <p:spPr>
            <a:xfrm>
              <a:off x="726974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84" name="pl4584"/>
            <p:cNvSpPr/>
            <p:nvPr/>
          </p:nvSpPr>
          <p:spPr>
            <a:xfrm>
              <a:off x="74477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85" name="pl4585"/>
            <p:cNvSpPr/>
            <p:nvPr/>
          </p:nvSpPr>
          <p:spPr>
            <a:xfrm>
              <a:off x="762565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86" name="pl4586"/>
            <p:cNvSpPr/>
            <p:nvPr/>
          </p:nvSpPr>
          <p:spPr>
            <a:xfrm>
              <a:off x="780361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87" name="pl4587"/>
            <p:cNvSpPr/>
            <p:nvPr/>
          </p:nvSpPr>
          <p:spPr>
            <a:xfrm>
              <a:off x="798157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88" name="pl4588"/>
            <p:cNvSpPr/>
            <p:nvPr/>
          </p:nvSpPr>
          <p:spPr>
            <a:xfrm>
              <a:off x="709178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589" name="pl4589"/>
            <p:cNvSpPr/>
            <p:nvPr/>
          </p:nvSpPr>
          <p:spPr>
            <a:xfrm>
              <a:off x="709178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40651" cap="flat">
              <a:solidFill>
                <a:srgbClr val="BEBEBE">
                  <a:alpha val="69803"/>
                </a:srgbClr>
              </a:solidFill>
              <a:prstDash val="solid"/>
              <a:round/>
            </a:ln>
          </p:spPr>
          <p:txBody>
            <a:bodyPr/>
            <a:lstStyle/>
            <a:p/>
          </p:txBody>
        </p:sp>
        <p:sp>
          <p:nvSpPr>
            <p:cNvPr id="4590" name="pl4590"/>
            <p:cNvSpPr/>
            <p:nvPr/>
          </p:nvSpPr>
          <p:spPr>
            <a:xfrm>
              <a:off x="7091789" y="2439167"/>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591" name="pl4591"/>
            <p:cNvSpPr/>
            <p:nvPr/>
          </p:nvSpPr>
          <p:spPr>
            <a:xfrm>
              <a:off x="7091789" y="2433820"/>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592" name="pl4592"/>
            <p:cNvSpPr/>
            <p:nvPr/>
          </p:nvSpPr>
          <p:spPr>
            <a:xfrm>
              <a:off x="7091789" y="246322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593" name="pl4593"/>
            <p:cNvSpPr/>
            <p:nvPr/>
          </p:nvSpPr>
          <p:spPr>
            <a:xfrm>
              <a:off x="709178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594" name="pl4594"/>
            <p:cNvSpPr/>
            <p:nvPr/>
          </p:nvSpPr>
          <p:spPr>
            <a:xfrm>
              <a:off x="7091789" y="244986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595" name="pl4595"/>
            <p:cNvSpPr/>
            <p:nvPr/>
          </p:nvSpPr>
          <p:spPr>
            <a:xfrm>
              <a:off x="7091789" y="2385698"/>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596" name="pl4596"/>
            <p:cNvSpPr/>
            <p:nvPr/>
          </p:nvSpPr>
          <p:spPr>
            <a:xfrm>
              <a:off x="7091789" y="244986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597" name="pl4597"/>
            <p:cNvSpPr/>
            <p:nvPr/>
          </p:nvSpPr>
          <p:spPr>
            <a:xfrm>
              <a:off x="7091789" y="2452534"/>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598" name="pl4598"/>
            <p:cNvSpPr/>
            <p:nvPr/>
          </p:nvSpPr>
          <p:spPr>
            <a:xfrm>
              <a:off x="7091789" y="247926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599" name="pl4599"/>
            <p:cNvSpPr/>
            <p:nvPr/>
          </p:nvSpPr>
          <p:spPr>
            <a:xfrm>
              <a:off x="709178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600" name="pl4600"/>
            <p:cNvSpPr/>
            <p:nvPr/>
          </p:nvSpPr>
          <p:spPr>
            <a:xfrm>
              <a:off x="7091789" y="246857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601" name="pl4601"/>
            <p:cNvSpPr/>
            <p:nvPr/>
          </p:nvSpPr>
          <p:spPr>
            <a:xfrm>
              <a:off x="7091789" y="2391045"/>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602" name="pl4602"/>
            <p:cNvSpPr/>
            <p:nvPr/>
          </p:nvSpPr>
          <p:spPr>
            <a:xfrm>
              <a:off x="7091789" y="2457881"/>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603" name="pl4603"/>
            <p:cNvSpPr/>
            <p:nvPr/>
          </p:nvSpPr>
          <p:spPr>
            <a:xfrm>
              <a:off x="7091789" y="2439167"/>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604" name="pl4604"/>
            <p:cNvSpPr/>
            <p:nvPr/>
          </p:nvSpPr>
          <p:spPr>
            <a:xfrm>
              <a:off x="7091789" y="244986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605" name="pl4605"/>
            <p:cNvSpPr/>
            <p:nvPr/>
          </p:nvSpPr>
          <p:spPr>
            <a:xfrm>
              <a:off x="7091789" y="2433820"/>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606" name="pl4606"/>
            <p:cNvSpPr/>
            <p:nvPr/>
          </p:nvSpPr>
          <p:spPr>
            <a:xfrm>
              <a:off x="709178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607" name="pl4607"/>
            <p:cNvSpPr/>
            <p:nvPr/>
          </p:nvSpPr>
          <p:spPr>
            <a:xfrm>
              <a:off x="709178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608" name="pl4608"/>
            <p:cNvSpPr/>
            <p:nvPr/>
          </p:nvSpPr>
          <p:spPr>
            <a:xfrm>
              <a:off x="709178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609" name="pl4609"/>
            <p:cNvSpPr/>
            <p:nvPr/>
          </p:nvSpPr>
          <p:spPr>
            <a:xfrm>
              <a:off x="709178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610" name="pl4610"/>
            <p:cNvSpPr/>
            <p:nvPr/>
          </p:nvSpPr>
          <p:spPr>
            <a:xfrm>
              <a:off x="709178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611" name="pl4611"/>
            <p:cNvSpPr/>
            <p:nvPr/>
          </p:nvSpPr>
          <p:spPr>
            <a:xfrm>
              <a:off x="709178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612" name="pl4612"/>
            <p:cNvSpPr/>
            <p:nvPr/>
          </p:nvSpPr>
          <p:spPr>
            <a:xfrm>
              <a:off x="709178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613" name="pl4613"/>
            <p:cNvSpPr/>
            <p:nvPr/>
          </p:nvSpPr>
          <p:spPr>
            <a:xfrm>
              <a:off x="709178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614" name="pl4614"/>
            <p:cNvSpPr/>
            <p:nvPr/>
          </p:nvSpPr>
          <p:spPr>
            <a:xfrm>
              <a:off x="7091789" y="247926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615" name="pl4615"/>
            <p:cNvSpPr/>
            <p:nvPr/>
          </p:nvSpPr>
          <p:spPr>
            <a:xfrm>
              <a:off x="7091789" y="244986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616" name="pl4616"/>
            <p:cNvSpPr/>
            <p:nvPr/>
          </p:nvSpPr>
          <p:spPr>
            <a:xfrm>
              <a:off x="7091789" y="2452534"/>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617" name="pl4617"/>
            <p:cNvSpPr/>
            <p:nvPr/>
          </p:nvSpPr>
          <p:spPr>
            <a:xfrm>
              <a:off x="7091789" y="2460554"/>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618" name="pl4618"/>
            <p:cNvSpPr/>
            <p:nvPr/>
          </p:nvSpPr>
          <p:spPr>
            <a:xfrm>
              <a:off x="7091789" y="2476595"/>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619" name="pl4619"/>
            <p:cNvSpPr/>
            <p:nvPr/>
          </p:nvSpPr>
          <p:spPr>
            <a:xfrm>
              <a:off x="7091789" y="2415106"/>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620" name="pl4620"/>
            <p:cNvSpPr/>
            <p:nvPr/>
          </p:nvSpPr>
          <p:spPr>
            <a:xfrm>
              <a:off x="7091789" y="247659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21" name="pl4621"/>
            <p:cNvSpPr/>
            <p:nvPr/>
          </p:nvSpPr>
          <p:spPr>
            <a:xfrm>
              <a:off x="7091789" y="246857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622" name="pl4622"/>
            <p:cNvSpPr/>
            <p:nvPr/>
          </p:nvSpPr>
          <p:spPr>
            <a:xfrm>
              <a:off x="7091789" y="2476595"/>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623" name="pl4623"/>
            <p:cNvSpPr/>
            <p:nvPr/>
          </p:nvSpPr>
          <p:spPr>
            <a:xfrm>
              <a:off x="7091789" y="243649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624" name="pl4624"/>
            <p:cNvSpPr/>
            <p:nvPr/>
          </p:nvSpPr>
          <p:spPr>
            <a:xfrm>
              <a:off x="7091789" y="246322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625" name="pl4625"/>
            <p:cNvSpPr/>
            <p:nvPr/>
          </p:nvSpPr>
          <p:spPr>
            <a:xfrm>
              <a:off x="7091789" y="2439167"/>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626" name="pl4626"/>
            <p:cNvSpPr/>
            <p:nvPr/>
          </p:nvSpPr>
          <p:spPr>
            <a:xfrm>
              <a:off x="7091789" y="2391045"/>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627" name="pl4627"/>
            <p:cNvSpPr/>
            <p:nvPr/>
          </p:nvSpPr>
          <p:spPr>
            <a:xfrm>
              <a:off x="7091789" y="226272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628" name="pl4628"/>
            <p:cNvSpPr/>
            <p:nvPr/>
          </p:nvSpPr>
          <p:spPr>
            <a:xfrm>
              <a:off x="70917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29" name="pl4629"/>
            <p:cNvSpPr/>
            <p:nvPr/>
          </p:nvSpPr>
          <p:spPr>
            <a:xfrm>
              <a:off x="7091789" y="244451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630" name="pl4630"/>
            <p:cNvSpPr/>
            <p:nvPr/>
          </p:nvSpPr>
          <p:spPr>
            <a:xfrm>
              <a:off x="70917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31" name="pl4631"/>
            <p:cNvSpPr/>
            <p:nvPr/>
          </p:nvSpPr>
          <p:spPr>
            <a:xfrm>
              <a:off x="7091789" y="239371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632" name="pl4632"/>
            <p:cNvSpPr/>
            <p:nvPr/>
          </p:nvSpPr>
          <p:spPr>
            <a:xfrm>
              <a:off x="7091789" y="238837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633" name="pl4633"/>
            <p:cNvSpPr/>
            <p:nvPr/>
          </p:nvSpPr>
          <p:spPr>
            <a:xfrm>
              <a:off x="7091789" y="242580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634" name="pl4634"/>
            <p:cNvSpPr/>
            <p:nvPr/>
          </p:nvSpPr>
          <p:spPr>
            <a:xfrm>
              <a:off x="7091789" y="244451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635" name="pl4635"/>
            <p:cNvSpPr/>
            <p:nvPr/>
          </p:nvSpPr>
          <p:spPr>
            <a:xfrm>
              <a:off x="7091789" y="244451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636" name="pl4636"/>
            <p:cNvSpPr/>
            <p:nvPr/>
          </p:nvSpPr>
          <p:spPr>
            <a:xfrm>
              <a:off x="7091789" y="2457881"/>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637" name="pl4637"/>
            <p:cNvSpPr/>
            <p:nvPr/>
          </p:nvSpPr>
          <p:spPr>
            <a:xfrm>
              <a:off x="7091789" y="2372331"/>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638" name="pl4638"/>
            <p:cNvSpPr/>
            <p:nvPr/>
          </p:nvSpPr>
          <p:spPr>
            <a:xfrm>
              <a:off x="7091789" y="242045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639" name="pl4639"/>
            <p:cNvSpPr/>
            <p:nvPr/>
          </p:nvSpPr>
          <p:spPr>
            <a:xfrm>
              <a:off x="7091789" y="2465901"/>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640" name="pl4640"/>
            <p:cNvSpPr/>
            <p:nvPr/>
          </p:nvSpPr>
          <p:spPr>
            <a:xfrm>
              <a:off x="7091789" y="247392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641" name="pl4641"/>
            <p:cNvSpPr/>
            <p:nvPr/>
          </p:nvSpPr>
          <p:spPr>
            <a:xfrm>
              <a:off x="7091789" y="2404412"/>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642" name="pl4642"/>
            <p:cNvSpPr/>
            <p:nvPr/>
          </p:nvSpPr>
          <p:spPr>
            <a:xfrm>
              <a:off x="7091789" y="247124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43" name="pl4643"/>
            <p:cNvSpPr/>
            <p:nvPr/>
          </p:nvSpPr>
          <p:spPr>
            <a:xfrm>
              <a:off x="709178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44" name="pl4644"/>
            <p:cNvSpPr/>
            <p:nvPr/>
          </p:nvSpPr>
          <p:spPr>
            <a:xfrm>
              <a:off x="7091789" y="246857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645" name="pl4645"/>
            <p:cNvSpPr/>
            <p:nvPr/>
          </p:nvSpPr>
          <p:spPr>
            <a:xfrm>
              <a:off x="7091789" y="246857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646" name="pl4646"/>
            <p:cNvSpPr/>
            <p:nvPr/>
          </p:nvSpPr>
          <p:spPr>
            <a:xfrm>
              <a:off x="7091789" y="247392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647" name="pl4647"/>
            <p:cNvSpPr/>
            <p:nvPr/>
          </p:nvSpPr>
          <p:spPr>
            <a:xfrm>
              <a:off x="7091789" y="244986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648" name="pl4648"/>
            <p:cNvSpPr/>
            <p:nvPr/>
          </p:nvSpPr>
          <p:spPr>
            <a:xfrm>
              <a:off x="7091789" y="239906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649" name="pl4649"/>
            <p:cNvSpPr/>
            <p:nvPr/>
          </p:nvSpPr>
          <p:spPr>
            <a:xfrm>
              <a:off x="7091789" y="2447187"/>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650" name="pl4650"/>
            <p:cNvSpPr/>
            <p:nvPr/>
          </p:nvSpPr>
          <p:spPr>
            <a:xfrm>
              <a:off x="709178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651" name="pl4651"/>
            <p:cNvSpPr/>
            <p:nvPr/>
          </p:nvSpPr>
          <p:spPr>
            <a:xfrm>
              <a:off x="709178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40651" cap="flat">
              <a:solidFill>
                <a:srgbClr val="000000">
                  <a:alpha val="100000"/>
                </a:srgbClr>
              </a:solidFill>
              <a:prstDash val="solid"/>
              <a:round/>
            </a:ln>
          </p:spPr>
          <p:txBody>
            <a:bodyPr/>
            <a:lstStyle/>
            <a:p/>
          </p:txBody>
        </p:sp>
        <p:sp>
          <p:nvSpPr>
            <p:cNvPr id="4652" name="pl4652"/>
            <p:cNvSpPr/>
            <p:nvPr/>
          </p:nvSpPr>
          <p:spPr>
            <a:xfrm>
              <a:off x="709178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00BD5F">
                  <a:alpha val="100000"/>
                </a:srgbClr>
              </a:solidFill>
              <a:prstDash val="solid"/>
              <a:round/>
            </a:ln>
          </p:spPr>
          <p:txBody>
            <a:bodyPr/>
            <a:lstStyle/>
            <a:p/>
          </p:txBody>
        </p:sp>
        <p:sp>
          <p:nvSpPr>
            <p:cNvPr id="4653" name="pl4653"/>
            <p:cNvSpPr/>
            <p:nvPr/>
          </p:nvSpPr>
          <p:spPr>
            <a:xfrm>
              <a:off x="7047300" y="247926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654" name="tx4654"/>
            <p:cNvSpPr/>
            <p:nvPr/>
          </p:nvSpPr>
          <p:spPr>
            <a:xfrm>
              <a:off x="7031499" y="228391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655" name="tx4655"/>
            <p:cNvSpPr/>
            <p:nvPr/>
          </p:nvSpPr>
          <p:spPr>
            <a:xfrm>
              <a:off x="7239600" y="230561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656" name="tx4656"/>
            <p:cNvSpPr/>
            <p:nvPr/>
          </p:nvSpPr>
          <p:spPr>
            <a:xfrm>
              <a:off x="7399507" y="2329414"/>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657" name="tx4657"/>
            <p:cNvSpPr/>
            <p:nvPr/>
          </p:nvSpPr>
          <p:spPr>
            <a:xfrm>
              <a:off x="7565369" y="227054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4658" name="tx4658"/>
            <p:cNvSpPr/>
            <p:nvPr/>
          </p:nvSpPr>
          <p:spPr>
            <a:xfrm>
              <a:off x="7773470" y="230561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659" name="tx4659"/>
            <p:cNvSpPr/>
            <p:nvPr/>
          </p:nvSpPr>
          <p:spPr>
            <a:xfrm>
              <a:off x="7921282" y="228658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660" name="rc4660"/>
            <p:cNvSpPr/>
            <p:nvPr/>
          </p:nvSpPr>
          <p:spPr>
            <a:xfrm>
              <a:off x="7047300" y="2831224"/>
              <a:ext cx="978760" cy="367596"/>
            </a:xfrm>
            <a:prstGeom prst="rect">
              <a:avLst/>
            </a:prstGeom>
            <a:solidFill>
              <a:srgbClr val="EBEBEB">
                <a:alpha val="100000"/>
              </a:srgbClr>
            </a:solidFill>
          </p:spPr>
          <p:txBody>
            <a:bodyPr/>
            <a:lstStyle/>
            <a:p/>
          </p:txBody>
        </p:sp>
        <p:sp>
          <p:nvSpPr>
            <p:cNvPr id="4661" name="pl4661"/>
            <p:cNvSpPr/>
            <p:nvPr/>
          </p:nvSpPr>
          <p:spPr>
            <a:xfrm>
              <a:off x="7047300" y="31647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662" name="pl4662"/>
            <p:cNvSpPr/>
            <p:nvPr/>
          </p:nvSpPr>
          <p:spPr>
            <a:xfrm>
              <a:off x="7047300" y="309789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663" name="pl4663"/>
            <p:cNvSpPr/>
            <p:nvPr/>
          </p:nvSpPr>
          <p:spPr>
            <a:xfrm>
              <a:off x="7047300" y="30310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664" name="pl4664"/>
            <p:cNvSpPr/>
            <p:nvPr/>
          </p:nvSpPr>
          <p:spPr>
            <a:xfrm>
              <a:off x="7047300" y="29642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665" name="pl4665"/>
            <p:cNvSpPr/>
            <p:nvPr/>
          </p:nvSpPr>
          <p:spPr>
            <a:xfrm>
              <a:off x="7047300" y="28973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666" name="pl4666"/>
            <p:cNvSpPr/>
            <p:nvPr/>
          </p:nvSpPr>
          <p:spPr>
            <a:xfrm>
              <a:off x="718076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67" name="pl4667"/>
            <p:cNvSpPr/>
            <p:nvPr/>
          </p:nvSpPr>
          <p:spPr>
            <a:xfrm>
              <a:off x="735872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68" name="pl4668"/>
            <p:cNvSpPr/>
            <p:nvPr/>
          </p:nvSpPr>
          <p:spPr>
            <a:xfrm>
              <a:off x="753668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69" name="pl4669"/>
            <p:cNvSpPr/>
            <p:nvPr/>
          </p:nvSpPr>
          <p:spPr>
            <a:xfrm>
              <a:off x="77146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70" name="pl4670"/>
            <p:cNvSpPr/>
            <p:nvPr/>
          </p:nvSpPr>
          <p:spPr>
            <a:xfrm>
              <a:off x="7892593"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71" name="pl4671"/>
            <p:cNvSpPr/>
            <p:nvPr/>
          </p:nvSpPr>
          <p:spPr>
            <a:xfrm>
              <a:off x="7047300" y="31981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672" name="pl4672"/>
            <p:cNvSpPr/>
            <p:nvPr/>
          </p:nvSpPr>
          <p:spPr>
            <a:xfrm>
              <a:off x="7047300" y="31313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673" name="pl4673"/>
            <p:cNvSpPr/>
            <p:nvPr/>
          </p:nvSpPr>
          <p:spPr>
            <a:xfrm>
              <a:off x="7047300" y="306448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674" name="pl4674"/>
            <p:cNvSpPr/>
            <p:nvPr/>
          </p:nvSpPr>
          <p:spPr>
            <a:xfrm>
              <a:off x="7047300" y="29976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675" name="pl4675"/>
            <p:cNvSpPr/>
            <p:nvPr/>
          </p:nvSpPr>
          <p:spPr>
            <a:xfrm>
              <a:off x="7047300" y="29308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676" name="pl4676"/>
            <p:cNvSpPr/>
            <p:nvPr/>
          </p:nvSpPr>
          <p:spPr>
            <a:xfrm>
              <a:off x="7047300" y="286397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677" name="pl4677"/>
            <p:cNvSpPr/>
            <p:nvPr/>
          </p:nvSpPr>
          <p:spPr>
            <a:xfrm>
              <a:off x="709178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78" name="pl4678"/>
            <p:cNvSpPr/>
            <p:nvPr/>
          </p:nvSpPr>
          <p:spPr>
            <a:xfrm>
              <a:off x="726974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79" name="pl4679"/>
            <p:cNvSpPr/>
            <p:nvPr/>
          </p:nvSpPr>
          <p:spPr>
            <a:xfrm>
              <a:off x="74477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80" name="pl4680"/>
            <p:cNvSpPr/>
            <p:nvPr/>
          </p:nvSpPr>
          <p:spPr>
            <a:xfrm>
              <a:off x="762565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81" name="pl4681"/>
            <p:cNvSpPr/>
            <p:nvPr/>
          </p:nvSpPr>
          <p:spPr>
            <a:xfrm>
              <a:off x="780361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82" name="pl4682"/>
            <p:cNvSpPr/>
            <p:nvPr/>
          </p:nvSpPr>
          <p:spPr>
            <a:xfrm>
              <a:off x="798157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83" name="pl4683"/>
            <p:cNvSpPr/>
            <p:nvPr/>
          </p:nvSpPr>
          <p:spPr>
            <a:xfrm>
              <a:off x="709178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684" name="pl4684"/>
            <p:cNvSpPr/>
            <p:nvPr/>
          </p:nvSpPr>
          <p:spPr>
            <a:xfrm>
              <a:off x="7091789" y="3128643"/>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4685" name="pl4685"/>
            <p:cNvSpPr/>
            <p:nvPr/>
          </p:nvSpPr>
          <p:spPr>
            <a:xfrm>
              <a:off x="7091789" y="3091215"/>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686" name="pl4686"/>
            <p:cNvSpPr/>
            <p:nvPr/>
          </p:nvSpPr>
          <p:spPr>
            <a:xfrm>
              <a:off x="7091789" y="3085868"/>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687" name="pl4687"/>
            <p:cNvSpPr/>
            <p:nvPr/>
          </p:nvSpPr>
          <p:spPr>
            <a:xfrm>
              <a:off x="7091789" y="3115276"/>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688" name="pl4688"/>
            <p:cNvSpPr/>
            <p:nvPr/>
          </p:nvSpPr>
          <p:spPr>
            <a:xfrm>
              <a:off x="709178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689" name="pl4689"/>
            <p:cNvSpPr/>
            <p:nvPr/>
          </p:nvSpPr>
          <p:spPr>
            <a:xfrm>
              <a:off x="7091789" y="3101909"/>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690" name="pl4690"/>
            <p:cNvSpPr/>
            <p:nvPr/>
          </p:nvSpPr>
          <p:spPr>
            <a:xfrm>
              <a:off x="7091789" y="3037747"/>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691" name="pl4691"/>
            <p:cNvSpPr/>
            <p:nvPr/>
          </p:nvSpPr>
          <p:spPr>
            <a:xfrm>
              <a:off x="7091789" y="3101909"/>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692" name="pl4692"/>
            <p:cNvSpPr/>
            <p:nvPr/>
          </p:nvSpPr>
          <p:spPr>
            <a:xfrm>
              <a:off x="7091789" y="3104582"/>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693" name="pl4693"/>
            <p:cNvSpPr/>
            <p:nvPr/>
          </p:nvSpPr>
          <p:spPr>
            <a:xfrm>
              <a:off x="7091789" y="3131317"/>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694" name="pl4694"/>
            <p:cNvSpPr/>
            <p:nvPr/>
          </p:nvSpPr>
          <p:spPr>
            <a:xfrm>
              <a:off x="709178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695" name="pl4695"/>
            <p:cNvSpPr/>
            <p:nvPr/>
          </p:nvSpPr>
          <p:spPr>
            <a:xfrm>
              <a:off x="7091789" y="3120623"/>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696" name="pl4696"/>
            <p:cNvSpPr/>
            <p:nvPr/>
          </p:nvSpPr>
          <p:spPr>
            <a:xfrm>
              <a:off x="7091789" y="3043093"/>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697" name="pl4697"/>
            <p:cNvSpPr/>
            <p:nvPr/>
          </p:nvSpPr>
          <p:spPr>
            <a:xfrm>
              <a:off x="7091789" y="3109929"/>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698" name="pl4698"/>
            <p:cNvSpPr/>
            <p:nvPr/>
          </p:nvSpPr>
          <p:spPr>
            <a:xfrm>
              <a:off x="7091789" y="3091215"/>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699" name="pl4699"/>
            <p:cNvSpPr/>
            <p:nvPr/>
          </p:nvSpPr>
          <p:spPr>
            <a:xfrm>
              <a:off x="7091789" y="3101909"/>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700" name="pl4700"/>
            <p:cNvSpPr/>
            <p:nvPr/>
          </p:nvSpPr>
          <p:spPr>
            <a:xfrm>
              <a:off x="7091789" y="3085868"/>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701" name="pl4701"/>
            <p:cNvSpPr/>
            <p:nvPr/>
          </p:nvSpPr>
          <p:spPr>
            <a:xfrm>
              <a:off x="7091789" y="3125970"/>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702" name="pl4702"/>
            <p:cNvSpPr/>
            <p:nvPr/>
          </p:nvSpPr>
          <p:spPr>
            <a:xfrm>
              <a:off x="7091789" y="3085868"/>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703" name="pl4703"/>
            <p:cNvSpPr/>
            <p:nvPr/>
          </p:nvSpPr>
          <p:spPr>
            <a:xfrm>
              <a:off x="7091789" y="3035073"/>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704" name="pl4704"/>
            <p:cNvSpPr/>
            <p:nvPr/>
          </p:nvSpPr>
          <p:spPr>
            <a:xfrm>
              <a:off x="7091789" y="3088542"/>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705" name="pl4705"/>
            <p:cNvSpPr/>
            <p:nvPr/>
          </p:nvSpPr>
          <p:spPr>
            <a:xfrm>
              <a:off x="7091789" y="3123296"/>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706" name="pl4706"/>
            <p:cNvSpPr/>
            <p:nvPr/>
          </p:nvSpPr>
          <p:spPr>
            <a:xfrm>
              <a:off x="7091789" y="3067154"/>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707" name="pl4707"/>
            <p:cNvSpPr/>
            <p:nvPr/>
          </p:nvSpPr>
          <p:spPr>
            <a:xfrm>
              <a:off x="7091789" y="3085868"/>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708" name="pl4708"/>
            <p:cNvSpPr/>
            <p:nvPr/>
          </p:nvSpPr>
          <p:spPr>
            <a:xfrm>
              <a:off x="7091789" y="3104582"/>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709" name="pl4709"/>
            <p:cNvSpPr/>
            <p:nvPr/>
          </p:nvSpPr>
          <p:spPr>
            <a:xfrm>
              <a:off x="7091789" y="3131317"/>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710" name="pl4710"/>
            <p:cNvSpPr/>
            <p:nvPr/>
          </p:nvSpPr>
          <p:spPr>
            <a:xfrm>
              <a:off x="709178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711" name="pl4711"/>
            <p:cNvSpPr/>
            <p:nvPr/>
          </p:nvSpPr>
          <p:spPr>
            <a:xfrm>
              <a:off x="709178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712" name="pl4712"/>
            <p:cNvSpPr/>
            <p:nvPr/>
          </p:nvSpPr>
          <p:spPr>
            <a:xfrm>
              <a:off x="709178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713" name="pl4713"/>
            <p:cNvSpPr/>
            <p:nvPr/>
          </p:nvSpPr>
          <p:spPr>
            <a:xfrm>
              <a:off x="709178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714" name="pl4714"/>
            <p:cNvSpPr/>
            <p:nvPr/>
          </p:nvSpPr>
          <p:spPr>
            <a:xfrm>
              <a:off x="709178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715" name="pl4715"/>
            <p:cNvSpPr/>
            <p:nvPr/>
          </p:nvSpPr>
          <p:spPr>
            <a:xfrm>
              <a:off x="7091789" y="312864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716" name="pl4716"/>
            <p:cNvSpPr/>
            <p:nvPr/>
          </p:nvSpPr>
          <p:spPr>
            <a:xfrm>
              <a:off x="709178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717" name="pl4717"/>
            <p:cNvSpPr/>
            <p:nvPr/>
          </p:nvSpPr>
          <p:spPr>
            <a:xfrm>
              <a:off x="7091789" y="3128643"/>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718" name="pl4718"/>
            <p:cNvSpPr/>
            <p:nvPr/>
          </p:nvSpPr>
          <p:spPr>
            <a:xfrm>
              <a:off x="7091789" y="3088542"/>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719" name="pl4719"/>
            <p:cNvSpPr/>
            <p:nvPr/>
          </p:nvSpPr>
          <p:spPr>
            <a:xfrm>
              <a:off x="7091789" y="3115276"/>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720" name="pl4720"/>
            <p:cNvSpPr/>
            <p:nvPr/>
          </p:nvSpPr>
          <p:spPr>
            <a:xfrm>
              <a:off x="7091789" y="3091215"/>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721" name="pl4721"/>
            <p:cNvSpPr/>
            <p:nvPr/>
          </p:nvSpPr>
          <p:spPr>
            <a:xfrm>
              <a:off x="7091789" y="3043093"/>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722" name="pl4722"/>
            <p:cNvSpPr/>
            <p:nvPr/>
          </p:nvSpPr>
          <p:spPr>
            <a:xfrm>
              <a:off x="7091789" y="2914769"/>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723" name="pl4723"/>
            <p:cNvSpPr/>
            <p:nvPr/>
          </p:nvSpPr>
          <p:spPr>
            <a:xfrm>
              <a:off x="70917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724" name="pl4724"/>
            <p:cNvSpPr/>
            <p:nvPr/>
          </p:nvSpPr>
          <p:spPr>
            <a:xfrm>
              <a:off x="7091789" y="3096562"/>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725" name="pl4725"/>
            <p:cNvSpPr/>
            <p:nvPr/>
          </p:nvSpPr>
          <p:spPr>
            <a:xfrm>
              <a:off x="70917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726" name="pl4726"/>
            <p:cNvSpPr/>
            <p:nvPr/>
          </p:nvSpPr>
          <p:spPr>
            <a:xfrm>
              <a:off x="7091789" y="3045767"/>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727" name="pl4727"/>
            <p:cNvSpPr/>
            <p:nvPr/>
          </p:nvSpPr>
          <p:spPr>
            <a:xfrm>
              <a:off x="7091789" y="3040420"/>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728" name="pl4728"/>
            <p:cNvSpPr/>
            <p:nvPr/>
          </p:nvSpPr>
          <p:spPr>
            <a:xfrm>
              <a:off x="7091789" y="3077848"/>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729" name="pl4729"/>
            <p:cNvSpPr/>
            <p:nvPr/>
          </p:nvSpPr>
          <p:spPr>
            <a:xfrm>
              <a:off x="7091789" y="3096562"/>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730" name="pl4730"/>
            <p:cNvSpPr/>
            <p:nvPr/>
          </p:nvSpPr>
          <p:spPr>
            <a:xfrm>
              <a:off x="7091789" y="3096562"/>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731" name="pl4731"/>
            <p:cNvSpPr/>
            <p:nvPr/>
          </p:nvSpPr>
          <p:spPr>
            <a:xfrm>
              <a:off x="7091789" y="3109929"/>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732" name="pl4732"/>
            <p:cNvSpPr/>
            <p:nvPr/>
          </p:nvSpPr>
          <p:spPr>
            <a:xfrm>
              <a:off x="7091789" y="3024379"/>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733" name="pl4733"/>
            <p:cNvSpPr/>
            <p:nvPr/>
          </p:nvSpPr>
          <p:spPr>
            <a:xfrm>
              <a:off x="7091789" y="3072501"/>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734" name="pl4734"/>
            <p:cNvSpPr/>
            <p:nvPr/>
          </p:nvSpPr>
          <p:spPr>
            <a:xfrm>
              <a:off x="7091789" y="3117949"/>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735" name="pl4735"/>
            <p:cNvSpPr/>
            <p:nvPr/>
          </p:nvSpPr>
          <p:spPr>
            <a:xfrm>
              <a:off x="7091789" y="3125970"/>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736" name="pl4736"/>
            <p:cNvSpPr/>
            <p:nvPr/>
          </p:nvSpPr>
          <p:spPr>
            <a:xfrm>
              <a:off x="7091789" y="3056461"/>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737" name="pl4737"/>
            <p:cNvSpPr/>
            <p:nvPr/>
          </p:nvSpPr>
          <p:spPr>
            <a:xfrm>
              <a:off x="7091789" y="312329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738" name="pl4738"/>
            <p:cNvSpPr/>
            <p:nvPr/>
          </p:nvSpPr>
          <p:spPr>
            <a:xfrm>
              <a:off x="709178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739" name="pl4739"/>
            <p:cNvSpPr/>
            <p:nvPr/>
          </p:nvSpPr>
          <p:spPr>
            <a:xfrm>
              <a:off x="7091789" y="3120623"/>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740" name="pl4740"/>
            <p:cNvSpPr/>
            <p:nvPr/>
          </p:nvSpPr>
          <p:spPr>
            <a:xfrm>
              <a:off x="7091789" y="3120623"/>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741" name="pl4741"/>
            <p:cNvSpPr/>
            <p:nvPr/>
          </p:nvSpPr>
          <p:spPr>
            <a:xfrm>
              <a:off x="7091789" y="3125970"/>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742" name="pl4742"/>
            <p:cNvSpPr/>
            <p:nvPr/>
          </p:nvSpPr>
          <p:spPr>
            <a:xfrm>
              <a:off x="7091789" y="3101909"/>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743" name="pl4743"/>
            <p:cNvSpPr/>
            <p:nvPr/>
          </p:nvSpPr>
          <p:spPr>
            <a:xfrm>
              <a:off x="7091789" y="3051114"/>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744" name="pl4744"/>
            <p:cNvSpPr/>
            <p:nvPr/>
          </p:nvSpPr>
          <p:spPr>
            <a:xfrm>
              <a:off x="7091789" y="3099235"/>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745" name="pl4745"/>
            <p:cNvSpPr/>
            <p:nvPr/>
          </p:nvSpPr>
          <p:spPr>
            <a:xfrm>
              <a:off x="709178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746" name="pl4746"/>
            <p:cNvSpPr/>
            <p:nvPr/>
          </p:nvSpPr>
          <p:spPr>
            <a:xfrm>
              <a:off x="7091789" y="3128643"/>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4747" name="pl4747"/>
            <p:cNvSpPr/>
            <p:nvPr/>
          </p:nvSpPr>
          <p:spPr>
            <a:xfrm>
              <a:off x="7091789" y="312864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00BFC4">
                  <a:alpha val="100000"/>
                </a:srgbClr>
              </a:solidFill>
              <a:prstDash val="solid"/>
              <a:round/>
            </a:ln>
          </p:spPr>
          <p:txBody>
            <a:bodyPr/>
            <a:lstStyle/>
            <a:p/>
          </p:txBody>
        </p:sp>
        <p:sp>
          <p:nvSpPr>
            <p:cNvPr id="4748" name="pl4748"/>
            <p:cNvSpPr/>
            <p:nvPr/>
          </p:nvSpPr>
          <p:spPr>
            <a:xfrm>
              <a:off x="7047300" y="313131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749" name="tx4749"/>
            <p:cNvSpPr/>
            <p:nvPr/>
          </p:nvSpPr>
          <p:spPr>
            <a:xfrm>
              <a:off x="7951427" y="296536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50" name="tx4750"/>
            <p:cNvSpPr/>
            <p:nvPr/>
          </p:nvSpPr>
          <p:spPr>
            <a:xfrm>
              <a:off x="7061644" y="296536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51" name="tx4751"/>
            <p:cNvSpPr/>
            <p:nvPr/>
          </p:nvSpPr>
          <p:spPr>
            <a:xfrm>
              <a:off x="7239600" y="296536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52" name="tx4752"/>
            <p:cNvSpPr/>
            <p:nvPr/>
          </p:nvSpPr>
          <p:spPr>
            <a:xfrm>
              <a:off x="7417557" y="296536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53" name="tx4753"/>
            <p:cNvSpPr/>
            <p:nvPr/>
          </p:nvSpPr>
          <p:spPr>
            <a:xfrm>
              <a:off x="7595513" y="296536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54" name="tx4754"/>
            <p:cNvSpPr/>
            <p:nvPr/>
          </p:nvSpPr>
          <p:spPr>
            <a:xfrm>
              <a:off x="7773470" y="296536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55" name="rc4755"/>
            <p:cNvSpPr/>
            <p:nvPr/>
          </p:nvSpPr>
          <p:spPr>
            <a:xfrm>
              <a:off x="7047300" y="3483272"/>
              <a:ext cx="978760" cy="367596"/>
            </a:xfrm>
            <a:prstGeom prst="rect">
              <a:avLst/>
            </a:prstGeom>
            <a:solidFill>
              <a:srgbClr val="EBEBEB">
                <a:alpha val="100000"/>
              </a:srgbClr>
            </a:solidFill>
          </p:spPr>
          <p:txBody>
            <a:bodyPr/>
            <a:lstStyle/>
            <a:p/>
          </p:txBody>
        </p:sp>
        <p:sp>
          <p:nvSpPr>
            <p:cNvPr id="4756" name="pl4756"/>
            <p:cNvSpPr/>
            <p:nvPr/>
          </p:nvSpPr>
          <p:spPr>
            <a:xfrm>
              <a:off x="7047300" y="38167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757" name="pl4757"/>
            <p:cNvSpPr/>
            <p:nvPr/>
          </p:nvSpPr>
          <p:spPr>
            <a:xfrm>
              <a:off x="7047300" y="37499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758" name="pl4758"/>
            <p:cNvSpPr/>
            <p:nvPr/>
          </p:nvSpPr>
          <p:spPr>
            <a:xfrm>
              <a:off x="7047300" y="368311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759" name="pl4759"/>
            <p:cNvSpPr/>
            <p:nvPr/>
          </p:nvSpPr>
          <p:spPr>
            <a:xfrm>
              <a:off x="7047300" y="36162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760" name="pl4760"/>
            <p:cNvSpPr/>
            <p:nvPr/>
          </p:nvSpPr>
          <p:spPr>
            <a:xfrm>
              <a:off x="7047300" y="354944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761" name="pl4761"/>
            <p:cNvSpPr/>
            <p:nvPr/>
          </p:nvSpPr>
          <p:spPr>
            <a:xfrm>
              <a:off x="718076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62" name="pl4762"/>
            <p:cNvSpPr/>
            <p:nvPr/>
          </p:nvSpPr>
          <p:spPr>
            <a:xfrm>
              <a:off x="735872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63" name="pl4763"/>
            <p:cNvSpPr/>
            <p:nvPr/>
          </p:nvSpPr>
          <p:spPr>
            <a:xfrm>
              <a:off x="753668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64" name="pl4764"/>
            <p:cNvSpPr/>
            <p:nvPr/>
          </p:nvSpPr>
          <p:spPr>
            <a:xfrm>
              <a:off x="77146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65" name="pl4765"/>
            <p:cNvSpPr/>
            <p:nvPr/>
          </p:nvSpPr>
          <p:spPr>
            <a:xfrm>
              <a:off x="7892593"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66" name="pl4766"/>
            <p:cNvSpPr/>
            <p:nvPr/>
          </p:nvSpPr>
          <p:spPr>
            <a:xfrm>
              <a:off x="7047300" y="38502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767" name="pl4767"/>
            <p:cNvSpPr/>
            <p:nvPr/>
          </p:nvSpPr>
          <p:spPr>
            <a:xfrm>
              <a:off x="7047300" y="37833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768" name="pl4768"/>
            <p:cNvSpPr/>
            <p:nvPr/>
          </p:nvSpPr>
          <p:spPr>
            <a:xfrm>
              <a:off x="7047300" y="37165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769" name="pl4769"/>
            <p:cNvSpPr/>
            <p:nvPr/>
          </p:nvSpPr>
          <p:spPr>
            <a:xfrm>
              <a:off x="7047300" y="36496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770" name="pl4770"/>
            <p:cNvSpPr/>
            <p:nvPr/>
          </p:nvSpPr>
          <p:spPr>
            <a:xfrm>
              <a:off x="7047300" y="3582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771" name="pl4771"/>
            <p:cNvSpPr/>
            <p:nvPr/>
          </p:nvSpPr>
          <p:spPr>
            <a:xfrm>
              <a:off x="7047300" y="35160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772" name="pl4772"/>
            <p:cNvSpPr/>
            <p:nvPr/>
          </p:nvSpPr>
          <p:spPr>
            <a:xfrm>
              <a:off x="709178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73" name="pl4773"/>
            <p:cNvSpPr/>
            <p:nvPr/>
          </p:nvSpPr>
          <p:spPr>
            <a:xfrm>
              <a:off x="726974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74" name="pl4774"/>
            <p:cNvSpPr/>
            <p:nvPr/>
          </p:nvSpPr>
          <p:spPr>
            <a:xfrm>
              <a:off x="74477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75" name="pl4775"/>
            <p:cNvSpPr/>
            <p:nvPr/>
          </p:nvSpPr>
          <p:spPr>
            <a:xfrm>
              <a:off x="762565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76" name="pl4776"/>
            <p:cNvSpPr/>
            <p:nvPr/>
          </p:nvSpPr>
          <p:spPr>
            <a:xfrm>
              <a:off x="780361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77" name="pl4777"/>
            <p:cNvSpPr/>
            <p:nvPr/>
          </p:nvSpPr>
          <p:spPr>
            <a:xfrm>
              <a:off x="798157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78" name="pl4778"/>
            <p:cNvSpPr/>
            <p:nvPr/>
          </p:nvSpPr>
          <p:spPr>
            <a:xfrm>
              <a:off x="709178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779" name="pl4779"/>
            <p:cNvSpPr/>
            <p:nvPr/>
          </p:nvSpPr>
          <p:spPr>
            <a:xfrm>
              <a:off x="7091789" y="3783365"/>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4780" name="pl4780"/>
            <p:cNvSpPr/>
            <p:nvPr/>
          </p:nvSpPr>
          <p:spPr>
            <a:xfrm>
              <a:off x="7091789" y="3743263"/>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781" name="pl4781"/>
            <p:cNvSpPr/>
            <p:nvPr/>
          </p:nvSpPr>
          <p:spPr>
            <a:xfrm>
              <a:off x="7091789" y="3737916"/>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782" name="pl4782"/>
            <p:cNvSpPr/>
            <p:nvPr/>
          </p:nvSpPr>
          <p:spPr>
            <a:xfrm>
              <a:off x="7091789" y="3767324"/>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783" name="pl4783"/>
            <p:cNvSpPr/>
            <p:nvPr/>
          </p:nvSpPr>
          <p:spPr>
            <a:xfrm>
              <a:off x="709178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784" name="pl4784"/>
            <p:cNvSpPr/>
            <p:nvPr/>
          </p:nvSpPr>
          <p:spPr>
            <a:xfrm>
              <a:off x="7091789" y="3753957"/>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785" name="pl4785"/>
            <p:cNvSpPr/>
            <p:nvPr/>
          </p:nvSpPr>
          <p:spPr>
            <a:xfrm>
              <a:off x="7091789" y="3689795"/>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786" name="pl4786"/>
            <p:cNvSpPr/>
            <p:nvPr/>
          </p:nvSpPr>
          <p:spPr>
            <a:xfrm>
              <a:off x="7091789" y="3753957"/>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787" name="pl4787"/>
            <p:cNvSpPr/>
            <p:nvPr/>
          </p:nvSpPr>
          <p:spPr>
            <a:xfrm>
              <a:off x="7091789" y="3756630"/>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788" name="pl4788"/>
            <p:cNvSpPr/>
            <p:nvPr/>
          </p:nvSpPr>
          <p:spPr>
            <a:xfrm>
              <a:off x="7091789" y="3783365"/>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789" name="pl4789"/>
            <p:cNvSpPr/>
            <p:nvPr/>
          </p:nvSpPr>
          <p:spPr>
            <a:xfrm>
              <a:off x="709178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790" name="pl4790"/>
            <p:cNvSpPr/>
            <p:nvPr/>
          </p:nvSpPr>
          <p:spPr>
            <a:xfrm>
              <a:off x="7091789" y="3772671"/>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791" name="pl4791"/>
            <p:cNvSpPr/>
            <p:nvPr/>
          </p:nvSpPr>
          <p:spPr>
            <a:xfrm>
              <a:off x="7091789" y="3695141"/>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792" name="pl4792"/>
            <p:cNvSpPr/>
            <p:nvPr/>
          </p:nvSpPr>
          <p:spPr>
            <a:xfrm>
              <a:off x="7091789" y="3761977"/>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793" name="pl4793"/>
            <p:cNvSpPr/>
            <p:nvPr/>
          </p:nvSpPr>
          <p:spPr>
            <a:xfrm>
              <a:off x="7091789" y="3743263"/>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794" name="pl4794"/>
            <p:cNvSpPr/>
            <p:nvPr/>
          </p:nvSpPr>
          <p:spPr>
            <a:xfrm>
              <a:off x="7091789" y="3753957"/>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795" name="pl4795"/>
            <p:cNvSpPr/>
            <p:nvPr/>
          </p:nvSpPr>
          <p:spPr>
            <a:xfrm>
              <a:off x="7091789" y="3737916"/>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796" name="pl4796"/>
            <p:cNvSpPr/>
            <p:nvPr/>
          </p:nvSpPr>
          <p:spPr>
            <a:xfrm>
              <a:off x="7091789" y="3778018"/>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797" name="pl4797"/>
            <p:cNvSpPr/>
            <p:nvPr/>
          </p:nvSpPr>
          <p:spPr>
            <a:xfrm>
              <a:off x="7091789" y="3737916"/>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798" name="pl4798"/>
            <p:cNvSpPr/>
            <p:nvPr/>
          </p:nvSpPr>
          <p:spPr>
            <a:xfrm>
              <a:off x="7091789" y="3687121"/>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799" name="pl4799"/>
            <p:cNvSpPr/>
            <p:nvPr/>
          </p:nvSpPr>
          <p:spPr>
            <a:xfrm>
              <a:off x="7091789" y="3740590"/>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800" name="pl4800"/>
            <p:cNvSpPr/>
            <p:nvPr/>
          </p:nvSpPr>
          <p:spPr>
            <a:xfrm>
              <a:off x="7091789" y="3775344"/>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801" name="pl4801"/>
            <p:cNvSpPr/>
            <p:nvPr/>
          </p:nvSpPr>
          <p:spPr>
            <a:xfrm>
              <a:off x="7091789" y="3719202"/>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802" name="pl4802"/>
            <p:cNvSpPr/>
            <p:nvPr/>
          </p:nvSpPr>
          <p:spPr>
            <a:xfrm>
              <a:off x="7091789" y="3737916"/>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803" name="pl4803"/>
            <p:cNvSpPr/>
            <p:nvPr/>
          </p:nvSpPr>
          <p:spPr>
            <a:xfrm>
              <a:off x="7091789" y="3756630"/>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804" name="pl4804"/>
            <p:cNvSpPr/>
            <p:nvPr/>
          </p:nvSpPr>
          <p:spPr>
            <a:xfrm>
              <a:off x="7091789" y="3783365"/>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805" name="pl4805"/>
            <p:cNvSpPr/>
            <p:nvPr/>
          </p:nvSpPr>
          <p:spPr>
            <a:xfrm>
              <a:off x="7091789" y="3753957"/>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806" name="pl4806"/>
            <p:cNvSpPr/>
            <p:nvPr/>
          </p:nvSpPr>
          <p:spPr>
            <a:xfrm>
              <a:off x="7091789" y="3756630"/>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807" name="pl4807"/>
            <p:cNvSpPr/>
            <p:nvPr/>
          </p:nvSpPr>
          <p:spPr>
            <a:xfrm>
              <a:off x="7091789" y="3764651"/>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808" name="pl4808"/>
            <p:cNvSpPr/>
            <p:nvPr/>
          </p:nvSpPr>
          <p:spPr>
            <a:xfrm>
              <a:off x="7091789" y="3780691"/>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809" name="pl4809"/>
            <p:cNvSpPr/>
            <p:nvPr/>
          </p:nvSpPr>
          <p:spPr>
            <a:xfrm>
              <a:off x="7091789" y="3719202"/>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810" name="pl4810"/>
            <p:cNvSpPr/>
            <p:nvPr/>
          </p:nvSpPr>
          <p:spPr>
            <a:xfrm>
              <a:off x="7091789" y="378069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811" name="pl4811"/>
            <p:cNvSpPr/>
            <p:nvPr/>
          </p:nvSpPr>
          <p:spPr>
            <a:xfrm>
              <a:off x="7091789" y="3772671"/>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812" name="pl4812"/>
            <p:cNvSpPr/>
            <p:nvPr/>
          </p:nvSpPr>
          <p:spPr>
            <a:xfrm>
              <a:off x="709178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813" name="pl4813"/>
            <p:cNvSpPr/>
            <p:nvPr/>
          </p:nvSpPr>
          <p:spPr>
            <a:xfrm>
              <a:off x="709178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814" name="pl4814"/>
            <p:cNvSpPr/>
            <p:nvPr/>
          </p:nvSpPr>
          <p:spPr>
            <a:xfrm>
              <a:off x="709178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815" name="pl4815"/>
            <p:cNvSpPr/>
            <p:nvPr/>
          </p:nvSpPr>
          <p:spPr>
            <a:xfrm>
              <a:off x="709178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816" name="pl4816"/>
            <p:cNvSpPr/>
            <p:nvPr/>
          </p:nvSpPr>
          <p:spPr>
            <a:xfrm>
              <a:off x="709178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817" name="pl4817"/>
            <p:cNvSpPr/>
            <p:nvPr/>
          </p:nvSpPr>
          <p:spPr>
            <a:xfrm>
              <a:off x="709178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818" name="pl4818"/>
            <p:cNvSpPr/>
            <p:nvPr/>
          </p:nvSpPr>
          <p:spPr>
            <a:xfrm>
              <a:off x="70917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819" name="pl4819"/>
            <p:cNvSpPr/>
            <p:nvPr/>
          </p:nvSpPr>
          <p:spPr>
            <a:xfrm>
              <a:off x="709178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820" name="pl4820"/>
            <p:cNvSpPr/>
            <p:nvPr/>
          </p:nvSpPr>
          <p:spPr>
            <a:xfrm>
              <a:off x="70917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821" name="pl4821"/>
            <p:cNvSpPr/>
            <p:nvPr/>
          </p:nvSpPr>
          <p:spPr>
            <a:xfrm>
              <a:off x="7091789" y="3697815"/>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822" name="pl4822"/>
            <p:cNvSpPr/>
            <p:nvPr/>
          </p:nvSpPr>
          <p:spPr>
            <a:xfrm>
              <a:off x="7091789" y="3692468"/>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823" name="pl4823"/>
            <p:cNvSpPr/>
            <p:nvPr/>
          </p:nvSpPr>
          <p:spPr>
            <a:xfrm>
              <a:off x="7091789" y="3729896"/>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824" name="pl4824"/>
            <p:cNvSpPr/>
            <p:nvPr/>
          </p:nvSpPr>
          <p:spPr>
            <a:xfrm>
              <a:off x="7091789" y="3748610"/>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825" name="pl4825"/>
            <p:cNvSpPr/>
            <p:nvPr/>
          </p:nvSpPr>
          <p:spPr>
            <a:xfrm>
              <a:off x="7091789" y="3748610"/>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826" name="pl4826"/>
            <p:cNvSpPr/>
            <p:nvPr/>
          </p:nvSpPr>
          <p:spPr>
            <a:xfrm>
              <a:off x="7091789" y="3761977"/>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827" name="pl4827"/>
            <p:cNvSpPr/>
            <p:nvPr/>
          </p:nvSpPr>
          <p:spPr>
            <a:xfrm>
              <a:off x="7091789" y="3676427"/>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828" name="pl4828"/>
            <p:cNvSpPr/>
            <p:nvPr/>
          </p:nvSpPr>
          <p:spPr>
            <a:xfrm>
              <a:off x="7091789" y="3724549"/>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829" name="pl4829"/>
            <p:cNvSpPr/>
            <p:nvPr/>
          </p:nvSpPr>
          <p:spPr>
            <a:xfrm>
              <a:off x="7091789" y="3769998"/>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830" name="pl4830"/>
            <p:cNvSpPr/>
            <p:nvPr/>
          </p:nvSpPr>
          <p:spPr>
            <a:xfrm>
              <a:off x="7091789" y="3778018"/>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831" name="pl4831"/>
            <p:cNvSpPr/>
            <p:nvPr/>
          </p:nvSpPr>
          <p:spPr>
            <a:xfrm>
              <a:off x="7091789" y="3708509"/>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832" name="pl4832"/>
            <p:cNvSpPr/>
            <p:nvPr/>
          </p:nvSpPr>
          <p:spPr>
            <a:xfrm>
              <a:off x="7091789" y="377534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833" name="pl4833"/>
            <p:cNvSpPr/>
            <p:nvPr/>
          </p:nvSpPr>
          <p:spPr>
            <a:xfrm>
              <a:off x="70917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834" name="pl4834"/>
            <p:cNvSpPr/>
            <p:nvPr/>
          </p:nvSpPr>
          <p:spPr>
            <a:xfrm>
              <a:off x="7091789" y="3772671"/>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835" name="pl4835"/>
            <p:cNvSpPr/>
            <p:nvPr/>
          </p:nvSpPr>
          <p:spPr>
            <a:xfrm>
              <a:off x="7091789" y="3772671"/>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836" name="pl4836"/>
            <p:cNvSpPr/>
            <p:nvPr/>
          </p:nvSpPr>
          <p:spPr>
            <a:xfrm>
              <a:off x="7091789" y="3778018"/>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837" name="pl4837"/>
            <p:cNvSpPr/>
            <p:nvPr/>
          </p:nvSpPr>
          <p:spPr>
            <a:xfrm>
              <a:off x="7091789" y="3753957"/>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838" name="pl4838"/>
            <p:cNvSpPr/>
            <p:nvPr/>
          </p:nvSpPr>
          <p:spPr>
            <a:xfrm>
              <a:off x="7091789" y="3703162"/>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839" name="pl4839"/>
            <p:cNvSpPr/>
            <p:nvPr/>
          </p:nvSpPr>
          <p:spPr>
            <a:xfrm>
              <a:off x="7091789" y="3751284"/>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840" name="pl4840"/>
            <p:cNvSpPr/>
            <p:nvPr/>
          </p:nvSpPr>
          <p:spPr>
            <a:xfrm>
              <a:off x="709178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841" name="pl4841"/>
            <p:cNvSpPr/>
            <p:nvPr/>
          </p:nvSpPr>
          <p:spPr>
            <a:xfrm>
              <a:off x="7091789" y="3783365"/>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4842" name="pl4842"/>
            <p:cNvSpPr/>
            <p:nvPr/>
          </p:nvSpPr>
          <p:spPr>
            <a:xfrm>
              <a:off x="709178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00A7FF">
                  <a:alpha val="100000"/>
                </a:srgbClr>
              </a:solidFill>
              <a:prstDash val="solid"/>
              <a:round/>
            </a:ln>
          </p:spPr>
          <p:txBody>
            <a:bodyPr/>
            <a:lstStyle/>
            <a:p/>
          </p:txBody>
        </p:sp>
        <p:sp>
          <p:nvSpPr>
            <p:cNvPr id="4843" name="pl4843"/>
            <p:cNvSpPr/>
            <p:nvPr/>
          </p:nvSpPr>
          <p:spPr>
            <a:xfrm>
              <a:off x="7047300" y="378336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844" name="tx4844"/>
            <p:cNvSpPr/>
            <p:nvPr/>
          </p:nvSpPr>
          <p:spPr>
            <a:xfrm>
              <a:off x="7061644"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45" name="tx4845"/>
            <p:cNvSpPr/>
            <p:nvPr/>
          </p:nvSpPr>
          <p:spPr>
            <a:xfrm>
              <a:off x="7239600"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46" name="tx4846"/>
            <p:cNvSpPr/>
            <p:nvPr/>
          </p:nvSpPr>
          <p:spPr>
            <a:xfrm>
              <a:off x="7417557"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47" name="tx4847"/>
            <p:cNvSpPr/>
            <p:nvPr/>
          </p:nvSpPr>
          <p:spPr>
            <a:xfrm>
              <a:off x="7595513"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48" name="tx4848"/>
            <p:cNvSpPr/>
            <p:nvPr/>
          </p:nvSpPr>
          <p:spPr>
            <a:xfrm>
              <a:off x="7773470"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49" name="tx4849"/>
            <p:cNvSpPr/>
            <p:nvPr/>
          </p:nvSpPr>
          <p:spPr>
            <a:xfrm>
              <a:off x="7951427" y="36187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50" name="rc4850"/>
            <p:cNvSpPr/>
            <p:nvPr/>
          </p:nvSpPr>
          <p:spPr>
            <a:xfrm>
              <a:off x="7047300" y="4135320"/>
              <a:ext cx="978760" cy="367596"/>
            </a:xfrm>
            <a:prstGeom prst="rect">
              <a:avLst/>
            </a:prstGeom>
            <a:solidFill>
              <a:srgbClr val="EBEBEB">
                <a:alpha val="100000"/>
              </a:srgbClr>
            </a:solidFill>
          </p:spPr>
          <p:txBody>
            <a:bodyPr/>
            <a:lstStyle/>
            <a:p/>
          </p:txBody>
        </p:sp>
        <p:sp>
          <p:nvSpPr>
            <p:cNvPr id="4851" name="pl4851"/>
            <p:cNvSpPr/>
            <p:nvPr/>
          </p:nvSpPr>
          <p:spPr>
            <a:xfrm>
              <a:off x="7047300" y="44688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52" name="pl4852"/>
            <p:cNvSpPr/>
            <p:nvPr/>
          </p:nvSpPr>
          <p:spPr>
            <a:xfrm>
              <a:off x="7047300" y="44019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53" name="pl4853"/>
            <p:cNvSpPr/>
            <p:nvPr/>
          </p:nvSpPr>
          <p:spPr>
            <a:xfrm>
              <a:off x="7047300" y="43351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54" name="pl4854"/>
            <p:cNvSpPr/>
            <p:nvPr/>
          </p:nvSpPr>
          <p:spPr>
            <a:xfrm>
              <a:off x="7047300" y="42683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55" name="pl4855"/>
            <p:cNvSpPr/>
            <p:nvPr/>
          </p:nvSpPr>
          <p:spPr>
            <a:xfrm>
              <a:off x="7047300" y="420148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856" name="pl4856"/>
            <p:cNvSpPr/>
            <p:nvPr/>
          </p:nvSpPr>
          <p:spPr>
            <a:xfrm>
              <a:off x="718076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57" name="pl4857"/>
            <p:cNvSpPr/>
            <p:nvPr/>
          </p:nvSpPr>
          <p:spPr>
            <a:xfrm>
              <a:off x="735872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58" name="pl4858"/>
            <p:cNvSpPr/>
            <p:nvPr/>
          </p:nvSpPr>
          <p:spPr>
            <a:xfrm>
              <a:off x="753668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59" name="pl4859"/>
            <p:cNvSpPr/>
            <p:nvPr/>
          </p:nvSpPr>
          <p:spPr>
            <a:xfrm>
              <a:off x="77146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60" name="pl4860"/>
            <p:cNvSpPr/>
            <p:nvPr/>
          </p:nvSpPr>
          <p:spPr>
            <a:xfrm>
              <a:off x="7892593"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61" name="pl4861"/>
            <p:cNvSpPr/>
            <p:nvPr/>
          </p:nvSpPr>
          <p:spPr>
            <a:xfrm>
              <a:off x="7047300" y="45022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862" name="pl4862"/>
            <p:cNvSpPr/>
            <p:nvPr/>
          </p:nvSpPr>
          <p:spPr>
            <a:xfrm>
              <a:off x="7047300" y="44354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863" name="pl4863"/>
            <p:cNvSpPr/>
            <p:nvPr/>
          </p:nvSpPr>
          <p:spPr>
            <a:xfrm>
              <a:off x="7047300" y="43685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864" name="pl4864"/>
            <p:cNvSpPr/>
            <p:nvPr/>
          </p:nvSpPr>
          <p:spPr>
            <a:xfrm>
              <a:off x="7047300" y="430174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865" name="pl4865"/>
            <p:cNvSpPr/>
            <p:nvPr/>
          </p:nvSpPr>
          <p:spPr>
            <a:xfrm>
              <a:off x="7047300" y="42349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866" name="pl4866"/>
            <p:cNvSpPr/>
            <p:nvPr/>
          </p:nvSpPr>
          <p:spPr>
            <a:xfrm>
              <a:off x="7047300" y="41680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867" name="pl4867"/>
            <p:cNvSpPr/>
            <p:nvPr/>
          </p:nvSpPr>
          <p:spPr>
            <a:xfrm>
              <a:off x="709178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68" name="pl4868"/>
            <p:cNvSpPr/>
            <p:nvPr/>
          </p:nvSpPr>
          <p:spPr>
            <a:xfrm>
              <a:off x="726974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69" name="pl4869"/>
            <p:cNvSpPr/>
            <p:nvPr/>
          </p:nvSpPr>
          <p:spPr>
            <a:xfrm>
              <a:off x="74477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0" name="pl4870"/>
            <p:cNvSpPr/>
            <p:nvPr/>
          </p:nvSpPr>
          <p:spPr>
            <a:xfrm>
              <a:off x="762565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1" name="pl4871"/>
            <p:cNvSpPr/>
            <p:nvPr/>
          </p:nvSpPr>
          <p:spPr>
            <a:xfrm>
              <a:off x="780361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2" name="pl4872"/>
            <p:cNvSpPr/>
            <p:nvPr/>
          </p:nvSpPr>
          <p:spPr>
            <a:xfrm>
              <a:off x="798157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3" name="pl4873"/>
            <p:cNvSpPr/>
            <p:nvPr/>
          </p:nvSpPr>
          <p:spPr>
            <a:xfrm>
              <a:off x="709178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874" name="pl4874"/>
            <p:cNvSpPr/>
            <p:nvPr/>
          </p:nvSpPr>
          <p:spPr>
            <a:xfrm>
              <a:off x="709178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40651" cap="flat">
              <a:solidFill>
                <a:srgbClr val="BEBEBE">
                  <a:alpha val="69803"/>
                </a:srgbClr>
              </a:solidFill>
              <a:prstDash val="solid"/>
              <a:round/>
            </a:ln>
          </p:spPr>
          <p:txBody>
            <a:bodyPr/>
            <a:lstStyle/>
            <a:p/>
          </p:txBody>
        </p:sp>
        <p:sp>
          <p:nvSpPr>
            <p:cNvPr id="4875" name="pl4875"/>
            <p:cNvSpPr/>
            <p:nvPr/>
          </p:nvSpPr>
          <p:spPr>
            <a:xfrm>
              <a:off x="7091789" y="439531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876" name="pl4876"/>
            <p:cNvSpPr/>
            <p:nvPr/>
          </p:nvSpPr>
          <p:spPr>
            <a:xfrm>
              <a:off x="7091789" y="438996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877" name="pl4877"/>
            <p:cNvSpPr/>
            <p:nvPr/>
          </p:nvSpPr>
          <p:spPr>
            <a:xfrm>
              <a:off x="7091789" y="441937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878" name="pl4878"/>
            <p:cNvSpPr/>
            <p:nvPr/>
          </p:nvSpPr>
          <p:spPr>
            <a:xfrm>
              <a:off x="709178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879" name="pl4879"/>
            <p:cNvSpPr/>
            <p:nvPr/>
          </p:nvSpPr>
          <p:spPr>
            <a:xfrm>
              <a:off x="7091789" y="440600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880" name="pl4880"/>
            <p:cNvSpPr/>
            <p:nvPr/>
          </p:nvSpPr>
          <p:spPr>
            <a:xfrm>
              <a:off x="7091789" y="4341843"/>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881" name="pl4881"/>
            <p:cNvSpPr/>
            <p:nvPr/>
          </p:nvSpPr>
          <p:spPr>
            <a:xfrm>
              <a:off x="7091789" y="440600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882" name="pl4882"/>
            <p:cNvSpPr/>
            <p:nvPr/>
          </p:nvSpPr>
          <p:spPr>
            <a:xfrm>
              <a:off x="7091789" y="440867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883" name="pl4883"/>
            <p:cNvSpPr/>
            <p:nvPr/>
          </p:nvSpPr>
          <p:spPr>
            <a:xfrm>
              <a:off x="7091789" y="4435413"/>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884" name="pl4884"/>
            <p:cNvSpPr/>
            <p:nvPr/>
          </p:nvSpPr>
          <p:spPr>
            <a:xfrm>
              <a:off x="709178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885" name="pl4885"/>
            <p:cNvSpPr/>
            <p:nvPr/>
          </p:nvSpPr>
          <p:spPr>
            <a:xfrm>
              <a:off x="7091789" y="442471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886" name="pl4886"/>
            <p:cNvSpPr/>
            <p:nvPr/>
          </p:nvSpPr>
          <p:spPr>
            <a:xfrm>
              <a:off x="7091789" y="4347190"/>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887" name="pl4887"/>
            <p:cNvSpPr/>
            <p:nvPr/>
          </p:nvSpPr>
          <p:spPr>
            <a:xfrm>
              <a:off x="7091789" y="441402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888" name="pl4888"/>
            <p:cNvSpPr/>
            <p:nvPr/>
          </p:nvSpPr>
          <p:spPr>
            <a:xfrm>
              <a:off x="7091789" y="439531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889" name="pl4889"/>
            <p:cNvSpPr/>
            <p:nvPr/>
          </p:nvSpPr>
          <p:spPr>
            <a:xfrm>
              <a:off x="7091789" y="440600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890" name="pl4890"/>
            <p:cNvSpPr/>
            <p:nvPr/>
          </p:nvSpPr>
          <p:spPr>
            <a:xfrm>
              <a:off x="7091789" y="438996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891" name="pl4891"/>
            <p:cNvSpPr/>
            <p:nvPr/>
          </p:nvSpPr>
          <p:spPr>
            <a:xfrm>
              <a:off x="7091789" y="4430066"/>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892" name="pl4892"/>
            <p:cNvSpPr/>
            <p:nvPr/>
          </p:nvSpPr>
          <p:spPr>
            <a:xfrm>
              <a:off x="7091789" y="438996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893" name="pl4893"/>
            <p:cNvSpPr/>
            <p:nvPr/>
          </p:nvSpPr>
          <p:spPr>
            <a:xfrm>
              <a:off x="7091789" y="433916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894" name="pl4894"/>
            <p:cNvSpPr/>
            <p:nvPr/>
          </p:nvSpPr>
          <p:spPr>
            <a:xfrm>
              <a:off x="7091789" y="4392638"/>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895" name="pl4895"/>
            <p:cNvSpPr/>
            <p:nvPr/>
          </p:nvSpPr>
          <p:spPr>
            <a:xfrm>
              <a:off x="7091789" y="442739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896" name="pl4896"/>
            <p:cNvSpPr/>
            <p:nvPr/>
          </p:nvSpPr>
          <p:spPr>
            <a:xfrm>
              <a:off x="7091789" y="437125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897" name="pl4897"/>
            <p:cNvSpPr/>
            <p:nvPr/>
          </p:nvSpPr>
          <p:spPr>
            <a:xfrm>
              <a:off x="7091789" y="438996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898" name="pl4898"/>
            <p:cNvSpPr/>
            <p:nvPr/>
          </p:nvSpPr>
          <p:spPr>
            <a:xfrm>
              <a:off x="7091789" y="440867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899" name="pl4899"/>
            <p:cNvSpPr/>
            <p:nvPr/>
          </p:nvSpPr>
          <p:spPr>
            <a:xfrm>
              <a:off x="7091789" y="4435413"/>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900" name="pl4900"/>
            <p:cNvSpPr/>
            <p:nvPr/>
          </p:nvSpPr>
          <p:spPr>
            <a:xfrm>
              <a:off x="7091789" y="440600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901" name="pl4901"/>
            <p:cNvSpPr/>
            <p:nvPr/>
          </p:nvSpPr>
          <p:spPr>
            <a:xfrm>
              <a:off x="7091789" y="440867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902" name="pl4902"/>
            <p:cNvSpPr/>
            <p:nvPr/>
          </p:nvSpPr>
          <p:spPr>
            <a:xfrm>
              <a:off x="7091789" y="4416699"/>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903" name="pl4903"/>
            <p:cNvSpPr/>
            <p:nvPr/>
          </p:nvSpPr>
          <p:spPr>
            <a:xfrm>
              <a:off x="7091789" y="443273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904" name="pl4904"/>
            <p:cNvSpPr/>
            <p:nvPr/>
          </p:nvSpPr>
          <p:spPr>
            <a:xfrm>
              <a:off x="7091789" y="437125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4905" name="pl4905"/>
            <p:cNvSpPr/>
            <p:nvPr/>
          </p:nvSpPr>
          <p:spPr>
            <a:xfrm>
              <a:off x="7091789" y="443273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906" name="pl4906"/>
            <p:cNvSpPr/>
            <p:nvPr/>
          </p:nvSpPr>
          <p:spPr>
            <a:xfrm>
              <a:off x="7091789" y="442471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4907" name="pl4907"/>
            <p:cNvSpPr/>
            <p:nvPr/>
          </p:nvSpPr>
          <p:spPr>
            <a:xfrm>
              <a:off x="7091789" y="443273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4908" name="pl4908"/>
            <p:cNvSpPr/>
            <p:nvPr/>
          </p:nvSpPr>
          <p:spPr>
            <a:xfrm>
              <a:off x="7091789" y="4392638"/>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4909" name="pl4909"/>
            <p:cNvSpPr/>
            <p:nvPr/>
          </p:nvSpPr>
          <p:spPr>
            <a:xfrm>
              <a:off x="7091789" y="441937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4910" name="pl4910"/>
            <p:cNvSpPr/>
            <p:nvPr/>
          </p:nvSpPr>
          <p:spPr>
            <a:xfrm>
              <a:off x="7091789" y="439531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4911" name="pl4911"/>
            <p:cNvSpPr/>
            <p:nvPr/>
          </p:nvSpPr>
          <p:spPr>
            <a:xfrm>
              <a:off x="7091789" y="4347190"/>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4912" name="pl4912"/>
            <p:cNvSpPr/>
            <p:nvPr/>
          </p:nvSpPr>
          <p:spPr>
            <a:xfrm>
              <a:off x="7091789" y="4218865"/>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4913" name="pl4913"/>
            <p:cNvSpPr/>
            <p:nvPr/>
          </p:nvSpPr>
          <p:spPr>
            <a:xfrm>
              <a:off x="70917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914" name="pl4914"/>
            <p:cNvSpPr/>
            <p:nvPr/>
          </p:nvSpPr>
          <p:spPr>
            <a:xfrm>
              <a:off x="7091789" y="440065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4915" name="pl4915"/>
            <p:cNvSpPr/>
            <p:nvPr/>
          </p:nvSpPr>
          <p:spPr>
            <a:xfrm>
              <a:off x="70917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916" name="pl4916"/>
            <p:cNvSpPr/>
            <p:nvPr/>
          </p:nvSpPr>
          <p:spPr>
            <a:xfrm>
              <a:off x="709178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4917" name="pl4917"/>
            <p:cNvSpPr/>
            <p:nvPr/>
          </p:nvSpPr>
          <p:spPr>
            <a:xfrm>
              <a:off x="709178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4918" name="pl4918"/>
            <p:cNvSpPr/>
            <p:nvPr/>
          </p:nvSpPr>
          <p:spPr>
            <a:xfrm>
              <a:off x="709178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4919" name="pl4919"/>
            <p:cNvSpPr/>
            <p:nvPr/>
          </p:nvSpPr>
          <p:spPr>
            <a:xfrm>
              <a:off x="709178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4920" name="pl4920"/>
            <p:cNvSpPr/>
            <p:nvPr/>
          </p:nvSpPr>
          <p:spPr>
            <a:xfrm>
              <a:off x="709178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921" name="pl4921"/>
            <p:cNvSpPr/>
            <p:nvPr/>
          </p:nvSpPr>
          <p:spPr>
            <a:xfrm>
              <a:off x="709178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4922" name="pl4922"/>
            <p:cNvSpPr/>
            <p:nvPr/>
          </p:nvSpPr>
          <p:spPr>
            <a:xfrm>
              <a:off x="709178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4923" name="pl4923"/>
            <p:cNvSpPr/>
            <p:nvPr/>
          </p:nvSpPr>
          <p:spPr>
            <a:xfrm>
              <a:off x="7091789" y="437659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4924" name="pl4924"/>
            <p:cNvSpPr/>
            <p:nvPr/>
          </p:nvSpPr>
          <p:spPr>
            <a:xfrm>
              <a:off x="7091789" y="4422046"/>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4925" name="pl4925"/>
            <p:cNvSpPr/>
            <p:nvPr/>
          </p:nvSpPr>
          <p:spPr>
            <a:xfrm>
              <a:off x="7091789" y="4430066"/>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4926" name="pl4926"/>
            <p:cNvSpPr/>
            <p:nvPr/>
          </p:nvSpPr>
          <p:spPr>
            <a:xfrm>
              <a:off x="7091789" y="4360557"/>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4927" name="pl4927"/>
            <p:cNvSpPr/>
            <p:nvPr/>
          </p:nvSpPr>
          <p:spPr>
            <a:xfrm>
              <a:off x="7091789" y="442739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928" name="pl4928"/>
            <p:cNvSpPr/>
            <p:nvPr/>
          </p:nvSpPr>
          <p:spPr>
            <a:xfrm>
              <a:off x="709178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929" name="pl4929"/>
            <p:cNvSpPr/>
            <p:nvPr/>
          </p:nvSpPr>
          <p:spPr>
            <a:xfrm>
              <a:off x="7091789" y="442471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4930" name="pl4930"/>
            <p:cNvSpPr/>
            <p:nvPr/>
          </p:nvSpPr>
          <p:spPr>
            <a:xfrm>
              <a:off x="7091789" y="442471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4931" name="pl4931"/>
            <p:cNvSpPr/>
            <p:nvPr/>
          </p:nvSpPr>
          <p:spPr>
            <a:xfrm>
              <a:off x="7091789" y="4430066"/>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4932" name="pl4932"/>
            <p:cNvSpPr/>
            <p:nvPr/>
          </p:nvSpPr>
          <p:spPr>
            <a:xfrm>
              <a:off x="7091789" y="440600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4933" name="pl4933"/>
            <p:cNvSpPr/>
            <p:nvPr/>
          </p:nvSpPr>
          <p:spPr>
            <a:xfrm>
              <a:off x="7091789" y="4355210"/>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4934" name="pl4934"/>
            <p:cNvSpPr/>
            <p:nvPr/>
          </p:nvSpPr>
          <p:spPr>
            <a:xfrm>
              <a:off x="7091789" y="4403332"/>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4935" name="pl4935"/>
            <p:cNvSpPr/>
            <p:nvPr/>
          </p:nvSpPr>
          <p:spPr>
            <a:xfrm>
              <a:off x="709178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4936" name="pl4936"/>
            <p:cNvSpPr/>
            <p:nvPr/>
          </p:nvSpPr>
          <p:spPr>
            <a:xfrm>
              <a:off x="709178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40651" cap="flat">
              <a:solidFill>
                <a:srgbClr val="000000">
                  <a:alpha val="100000"/>
                </a:srgbClr>
              </a:solidFill>
              <a:prstDash val="solid"/>
              <a:round/>
            </a:ln>
          </p:spPr>
          <p:txBody>
            <a:bodyPr/>
            <a:lstStyle/>
            <a:p/>
          </p:txBody>
        </p:sp>
        <p:sp>
          <p:nvSpPr>
            <p:cNvPr id="4937" name="pl4937"/>
            <p:cNvSpPr/>
            <p:nvPr/>
          </p:nvSpPr>
          <p:spPr>
            <a:xfrm>
              <a:off x="709178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D376FF">
                  <a:alpha val="100000"/>
                </a:srgbClr>
              </a:solidFill>
              <a:prstDash val="solid"/>
              <a:round/>
            </a:ln>
          </p:spPr>
          <p:txBody>
            <a:bodyPr/>
            <a:lstStyle/>
            <a:p/>
          </p:txBody>
        </p:sp>
        <p:sp>
          <p:nvSpPr>
            <p:cNvPr id="4938" name="pl4938"/>
            <p:cNvSpPr/>
            <p:nvPr/>
          </p:nvSpPr>
          <p:spPr>
            <a:xfrm>
              <a:off x="7047300" y="443541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939" name="tx4939"/>
            <p:cNvSpPr/>
            <p:nvPr/>
          </p:nvSpPr>
          <p:spPr>
            <a:xfrm>
              <a:off x="7043594" y="427748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940" name="tx4940"/>
            <p:cNvSpPr/>
            <p:nvPr/>
          </p:nvSpPr>
          <p:spPr>
            <a:xfrm>
              <a:off x="7239600" y="427081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41" name="tx4941"/>
            <p:cNvSpPr/>
            <p:nvPr/>
          </p:nvSpPr>
          <p:spPr>
            <a:xfrm>
              <a:off x="7417557" y="427081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42" name="tx4942"/>
            <p:cNvSpPr/>
            <p:nvPr/>
          </p:nvSpPr>
          <p:spPr>
            <a:xfrm>
              <a:off x="7595513" y="426946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943" name="tx4943"/>
            <p:cNvSpPr/>
            <p:nvPr/>
          </p:nvSpPr>
          <p:spPr>
            <a:xfrm>
              <a:off x="7773470" y="427081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44" name="tx4944"/>
            <p:cNvSpPr/>
            <p:nvPr/>
          </p:nvSpPr>
          <p:spPr>
            <a:xfrm>
              <a:off x="7951427" y="42494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945" name="rc4945"/>
            <p:cNvSpPr/>
            <p:nvPr/>
          </p:nvSpPr>
          <p:spPr>
            <a:xfrm>
              <a:off x="7047300" y="4787368"/>
              <a:ext cx="978760" cy="367596"/>
            </a:xfrm>
            <a:prstGeom prst="rect">
              <a:avLst/>
            </a:prstGeom>
            <a:solidFill>
              <a:srgbClr val="EBEBEB">
                <a:alpha val="100000"/>
              </a:srgbClr>
            </a:solidFill>
          </p:spPr>
          <p:txBody>
            <a:bodyPr/>
            <a:lstStyle/>
            <a:p/>
          </p:txBody>
        </p:sp>
        <p:sp>
          <p:nvSpPr>
            <p:cNvPr id="4946" name="pl4946"/>
            <p:cNvSpPr/>
            <p:nvPr/>
          </p:nvSpPr>
          <p:spPr>
            <a:xfrm>
              <a:off x="7047300" y="51208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947" name="pl4947"/>
            <p:cNvSpPr/>
            <p:nvPr/>
          </p:nvSpPr>
          <p:spPr>
            <a:xfrm>
              <a:off x="7047300" y="50540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948" name="pl4948"/>
            <p:cNvSpPr/>
            <p:nvPr/>
          </p:nvSpPr>
          <p:spPr>
            <a:xfrm>
              <a:off x="7047300" y="498720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949" name="pl4949"/>
            <p:cNvSpPr/>
            <p:nvPr/>
          </p:nvSpPr>
          <p:spPr>
            <a:xfrm>
              <a:off x="7047300" y="492037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950" name="pl4950"/>
            <p:cNvSpPr/>
            <p:nvPr/>
          </p:nvSpPr>
          <p:spPr>
            <a:xfrm>
              <a:off x="7047300" y="485353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951" name="pl4951"/>
            <p:cNvSpPr/>
            <p:nvPr/>
          </p:nvSpPr>
          <p:spPr>
            <a:xfrm>
              <a:off x="718076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52" name="pl4952"/>
            <p:cNvSpPr/>
            <p:nvPr/>
          </p:nvSpPr>
          <p:spPr>
            <a:xfrm>
              <a:off x="735872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53" name="pl4953"/>
            <p:cNvSpPr/>
            <p:nvPr/>
          </p:nvSpPr>
          <p:spPr>
            <a:xfrm>
              <a:off x="753668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54" name="pl4954"/>
            <p:cNvSpPr/>
            <p:nvPr/>
          </p:nvSpPr>
          <p:spPr>
            <a:xfrm>
              <a:off x="77146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55" name="pl4955"/>
            <p:cNvSpPr/>
            <p:nvPr/>
          </p:nvSpPr>
          <p:spPr>
            <a:xfrm>
              <a:off x="7892593"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56" name="pl4956"/>
            <p:cNvSpPr/>
            <p:nvPr/>
          </p:nvSpPr>
          <p:spPr>
            <a:xfrm>
              <a:off x="7047300" y="51542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57" name="pl4957"/>
            <p:cNvSpPr/>
            <p:nvPr/>
          </p:nvSpPr>
          <p:spPr>
            <a:xfrm>
              <a:off x="7047300" y="5087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58" name="pl4958"/>
            <p:cNvSpPr/>
            <p:nvPr/>
          </p:nvSpPr>
          <p:spPr>
            <a:xfrm>
              <a:off x="7047300" y="50206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59" name="pl4959"/>
            <p:cNvSpPr/>
            <p:nvPr/>
          </p:nvSpPr>
          <p:spPr>
            <a:xfrm>
              <a:off x="7047300" y="49537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60" name="pl4960"/>
            <p:cNvSpPr/>
            <p:nvPr/>
          </p:nvSpPr>
          <p:spPr>
            <a:xfrm>
              <a:off x="7047300" y="48869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61" name="pl4961"/>
            <p:cNvSpPr/>
            <p:nvPr/>
          </p:nvSpPr>
          <p:spPr>
            <a:xfrm>
              <a:off x="7047300" y="4820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962" name="pl4962"/>
            <p:cNvSpPr/>
            <p:nvPr/>
          </p:nvSpPr>
          <p:spPr>
            <a:xfrm>
              <a:off x="709178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3" name="pl4963"/>
            <p:cNvSpPr/>
            <p:nvPr/>
          </p:nvSpPr>
          <p:spPr>
            <a:xfrm>
              <a:off x="726974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4" name="pl4964"/>
            <p:cNvSpPr/>
            <p:nvPr/>
          </p:nvSpPr>
          <p:spPr>
            <a:xfrm>
              <a:off x="74477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5" name="pl4965"/>
            <p:cNvSpPr/>
            <p:nvPr/>
          </p:nvSpPr>
          <p:spPr>
            <a:xfrm>
              <a:off x="762565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6" name="pl4966"/>
            <p:cNvSpPr/>
            <p:nvPr/>
          </p:nvSpPr>
          <p:spPr>
            <a:xfrm>
              <a:off x="780361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7" name="pl4967"/>
            <p:cNvSpPr/>
            <p:nvPr/>
          </p:nvSpPr>
          <p:spPr>
            <a:xfrm>
              <a:off x="798157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8" name="pl4968"/>
            <p:cNvSpPr/>
            <p:nvPr/>
          </p:nvSpPr>
          <p:spPr>
            <a:xfrm>
              <a:off x="709178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4969" name="pl4969"/>
            <p:cNvSpPr/>
            <p:nvPr/>
          </p:nvSpPr>
          <p:spPr>
            <a:xfrm>
              <a:off x="709178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40651" cap="flat">
              <a:solidFill>
                <a:srgbClr val="BEBEBE">
                  <a:alpha val="69803"/>
                </a:srgbClr>
              </a:solidFill>
              <a:prstDash val="solid"/>
              <a:round/>
            </a:ln>
          </p:spPr>
          <p:txBody>
            <a:bodyPr/>
            <a:lstStyle/>
            <a:p/>
          </p:txBody>
        </p:sp>
        <p:sp>
          <p:nvSpPr>
            <p:cNvPr id="4970" name="pl4970"/>
            <p:cNvSpPr/>
            <p:nvPr/>
          </p:nvSpPr>
          <p:spPr>
            <a:xfrm>
              <a:off x="7091789" y="504735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4971" name="pl4971"/>
            <p:cNvSpPr/>
            <p:nvPr/>
          </p:nvSpPr>
          <p:spPr>
            <a:xfrm>
              <a:off x="7091789" y="5042013"/>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4972" name="pl4972"/>
            <p:cNvSpPr/>
            <p:nvPr/>
          </p:nvSpPr>
          <p:spPr>
            <a:xfrm>
              <a:off x="7091789" y="507142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4973" name="pl4973"/>
            <p:cNvSpPr/>
            <p:nvPr/>
          </p:nvSpPr>
          <p:spPr>
            <a:xfrm>
              <a:off x="709178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974" name="pl4974"/>
            <p:cNvSpPr/>
            <p:nvPr/>
          </p:nvSpPr>
          <p:spPr>
            <a:xfrm>
              <a:off x="7091789" y="505805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4975" name="pl4975"/>
            <p:cNvSpPr/>
            <p:nvPr/>
          </p:nvSpPr>
          <p:spPr>
            <a:xfrm>
              <a:off x="7091789" y="4993891"/>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4976" name="pl4976"/>
            <p:cNvSpPr/>
            <p:nvPr/>
          </p:nvSpPr>
          <p:spPr>
            <a:xfrm>
              <a:off x="7091789" y="505805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4977" name="pl4977"/>
            <p:cNvSpPr/>
            <p:nvPr/>
          </p:nvSpPr>
          <p:spPr>
            <a:xfrm>
              <a:off x="7091789" y="5060727"/>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4978" name="pl4978"/>
            <p:cNvSpPr/>
            <p:nvPr/>
          </p:nvSpPr>
          <p:spPr>
            <a:xfrm>
              <a:off x="7091789" y="5087461"/>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4979" name="pl4979"/>
            <p:cNvSpPr/>
            <p:nvPr/>
          </p:nvSpPr>
          <p:spPr>
            <a:xfrm>
              <a:off x="709178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980" name="pl4980"/>
            <p:cNvSpPr/>
            <p:nvPr/>
          </p:nvSpPr>
          <p:spPr>
            <a:xfrm>
              <a:off x="7091789" y="507676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4981" name="pl4981"/>
            <p:cNvSpPr/>
            <p:nvPr/>
          </p:nvSpPr>
          <p:spPr>
            <a:xfrm>
              <a:off x="7091789" y="4999238"/>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4982" name="pl4982"/>
            <p:cNvSpPr/>
            <p:nvPr/>
          </p:nvSpPr>
          <p:spPr>
            <a:xfrm>
              <a:off x="7091789" y="506607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4983" name="pl4983"/>
            <p:cNvSpPr/>
            <p:nvPr/>
          </p:nvSpPr>
          <p:spPr>
            <a:xfrm>
              <a:off x="7091789" y="504735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4984" name="pl4984"/>
            <p:cNvSpPr/>
            <p:nvPr/>
          </p:nvSpPr>
          <p:spPr>
            <a:xfrm>
              <a:off x="7091789" y="505805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4985" name="pl4985"/>
            <p:cNvSpPr/>
            <p:nvPr/>
          </p:nvSpPr>
          <p:spPr>
            <a:xfrm>
              <a:off x="7091789" y="5042013"/>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4986" name="pl4986"/>
            <p:cNvSpPr/>
            <p:nvPr/>
          </p:nvSpPr>
          <p:spPr>
            <a:xfrm>
              <a:off x="7091789" y="508211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4987" name="pl4987"/>
            <p:cNvSpPr/>
            <p:nvPr/>
          </p:nvSpPr>
          <p:spPr>
            <a:xfrm>
              <a:off x="7091789" y="5042013"/>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4988" name="pl4988"/>
            <p:cNvSpPr/>
            <p:nvPr/>
          </p:nvSpPr>
          <p:spPr>
            <a:xfrm>
              <a:off x="7091789" y="499121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4989" name="pl4989"/>
            <p:cNvSpPr/>
            <p:nvPr/>
          </p:nvSpPr>
          <p:spPr>
            <a:xfrm>
              <a:off x="7091789" y="504468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4990" name="pl4990"/>
            <p:cNvSpPr/>
            <p:nvPr/>
          </p:nvSpPr>
          <p:spPr>
            <a:xfrm>
              <a:off x="7091789" y="5079441"/>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4991" name="pl4991"/>
            <p:cNvSpPr/>
            <p:nvPr/>
          </p:nvSpPr>
          <p:spPr>
            <a:xfrm>
              <a:off x="7091789" y="5023299"/>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4992" name="pl4992"/>
            <p:cNvSpPr/>
            <p:nvPr/>
          </p:nvSpPr>
          <p:spPr>
            <a:xfrm>
              <a:off x="7091789" y="5042013"/>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4993" name="pl4993"/>
            <p:cNvSpPr/>
            <p:nvPr/>
          </p:nvSpPr>
          <p:spPr>
            <a:xfrm>
              <a:off x="7091789" y="5060727"/>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4994" name="pl4994"/>
            <p:cNvSpPr/>
            <p:nvPr/>
          </p:nvSpPr>
          <p:spPr>
            <a:xfrm>
              <a:off x="7091789" y="5087461"/>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4995" name="pl4995"/>
            <p:cNvSpPr/>
            <p:nvPr/>
          </p:nvSpPr>
          <p:spPr>
            <a:xfrm>
              <a:off x="7091789" y="505805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4996" name="pl4996"/>
            <p:cNvSpPr/>
            <p:nvPr/>
          </p:nvSpPr>
          <p:spPr>
            <a:xfrm>
              <a:off x="7091789" y="5060727"/>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4997" name="pl4997"/>
            <p:cNvSpPr/>
            <p:nvPr/>
          </p:nvSpPr>
          <p:spPr>
            <a:xfrm>
              <a:off x="7091789" y="5068747"/>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4998" name="pl4998"/>
            <p:cNvSpPr/>
            <p:nvPr/>
          </p:nvSpPr>
          <p:spPr>
            <a:xfrm>
              <a:off x="7091789" y="508478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4999" name="pl4999"/>
            <p:cNvSpPr/>
            <p:nvPr/>
          </p:nvSpPr>
          <p:spPr>
            <a:xfrm>
              <a:off x="7091789" y="5023299"/>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5000" name="pl5000"/>
            <p:cNvSpPr/>
            <p:nvPr/>
          </p:nvSpPr>
          <p:spPr>
            <a:xfrm>
              <a:off x="7091789" y="508478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01" name="pl5001"/>
            <p:cNvSpPr/>
            <p:nvPr/>
          </p:nvSpPr>
          <p:spPr>
            <a:xfrm>
              <a:off x="7091789" y="507676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5002" name="pl5002"/>
            <p:cNvSpPr/>
            <p:nvPr/>
          </p:nvSpPr>
          <p:spPr>
            <a:xfrm>
              <a:off x="7091789" y="508478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5003" name="pl5003"/>
            <p:cNvSpPr/>
            <p:nvPr/>
          </p:nvSpPr>
          <p:spPr>
            <a:xfrm>
              <a:off x="7091789" y="504468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5004" name="pl5004"/>
            <p:cNvSpPr/>
            <p:nvPr/>
          </p:nvSpPr>
          <p:spPr>
            <a:xfrm>
              <a:off x="7091789" y="507142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5005" name="pl5005"/>
            <p:cNvSpPr/>
            <p:nvPr/>
          </p:nvSpPr>
          <p:spPr>
            <a:xfrm>
              <a:off x="7091789" y="504735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5006" name="pl5006"/>
            <p:cNvSpPr/>
            <p:nvPr/>
          </p:nvSpPr>
          <p:spPr>
            <a:xfrm>
              <a:off x="7091789" y="4999238"/>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5007" name="pl5007"/>
            <p:cNvSpPr/>
            <p:nvPr/>
          </p:nvSpPr>
          <p:spPr>
            <a:xfrm>
              <a:off x="7091789" y="487091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5008" name="pl5008"/>
            <p:cNvSpPr/>
            <p:nvPr/>
          </p:nvSpPr>
          <p:spPr>
            <a:xfrm>
              <a:off x="70917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09" name="pl5009"/>
            <p:cNvSpPr/>
            <p:nvPr/>
          </p:nvSpPr>
          <p:spPr>
            <a:xfrm>
              <a:off x="7091789" y="505270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5010" name="pl5010"/>
            <p:cNvSpPr/>
            <p:nvPr/>
          </p:nvSpPr>
          <p:spPr>
            <a:xfrm>
              <a:off x="70917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11" name="pl5011"/>
            <p:cNvSpPr/>
            <p:nvPr/>
          </p:nvSpPr>
          <p:spPr>
            <a:xfrm>
              <a:off x="7091789" y="500191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5012" name="pl5012"/>
            <p:cNvSpPr/>
            <p:nvPr/>
          </p:nvSpPr>
          <p:spPr>
            <a:xfrm>
              <a:off x="7091789" y="499656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5013" name="pl5013"/>
            <p:cNvSpPr/>
            <p:nvPr/>
          </p:nvSpPr>
          <p:spPr>
            <a:xfrm>
              <a:off x="7091789" y="503399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5014" name="pl5014"/>
            <p:cNvSpPr/>
            <p:nvPr/>
          </p:nvSpPr>
          <p:spPr>
            <a:xfrm>
              <a:off x="7091789" y="505270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5015" name="pl5015"/>
            <p:cNvSpPr/>
            <p:nvPr/>
          </p:nvSpPr>
          <p:spPr>
            <a:xfrm>
              <a:off x="7091789" y="505270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016" name="pl5016"/>
            <p:cNvSpPr/>
            <p:nvPr/>
          </p:nvSpPr>
          <p:spPr>
            <a:xfrm>
              <a:off x="7091789" y="506607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5017" name="pl5017"/>
            <p:cNvSpPr/>
            <p:nvPr/>
          </p:nvSpPr>
          <p:spPr>
            <a:xfrm>
              <a:off x="7091789" y="4980524"/>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5018" name="pl5018"/>
            <p:cNvSpPr/>
            <p:nvPr/>
          </p:nvSpPr>
          <p:spPr>
            <a:xfrm>
              <a:off x="709178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5019" name="pl5019"/>
            <p:cNvSpPr/>
            <p:nvPr/>
          </p:nvSpPr>
          <p:spPr>
            <a:xfrm>
              <a:off x="709178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5020" name="pl5020"/>
            <p:cNvSpPr/>
            <p:nvPr/>
          </p:nvSpPr>
          <p:spPr>
            <a:xfrm>
              <a:off x="709178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5021" name="pl5021"/>
            <p:cNvSpPr/>
            <p:nvPr/>
          </p:nvSpPr>
          <p:spPr>
            <a:xfrm>
              <a:off x="709178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5022" name="pl5022"/>
            <p:cNvSpPr/>
            <p:nvPr/>
          </p:nvSpPr>
          <p:spPr>
            <a:xfrm>
              <a:off x="7091789" y="507944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23" name="pl5023"/>
            <p:cNvSpPr/>
            <p:nvPr/>
          </p:nvSpPr>
          <p:spPr>
            <a:xfrm>
              <a:off x="709178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24" name="pl5024"/>
            <p:cNvSpPr/>
            <p:nvPr/>
          </p:nvSpPr>
          <p:spPr>
            <a:xfrm>
              <a:off x="709178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5025" name="pl5025"/>
            <p:cNvSpPr/>
            <p:nvPr/>
          </p:nvSpPr>
          <p:spPr>
            <a:xfrm>
              <a:off x="709178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5026" name="pl5026"/>
            <p:cNvSpPr/>
            <p:nvPr/>
          </p:nvSpPr>
          <p:spPr>
            <a:xfrm>
              <a:off x="7091789" y="508211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027" name="pl5027"/>
            <p:cNvSpPr/>
            <p:nvPr/>
          </p:nvSpPr>
          <p:spPr>
            <a:xfrm>
              <a:off x="7091789" y="505805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5028" name="pl5028"/>
            <p:cNvSpPr/>
            <p:nvPr/>
          </p:nvSpPr>
          <p:spPr>
            <a:xfrm>
              <a:off x="7091789" y="500725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5029" name="pl5029"/>
            <p:cNvSpPr/>
            <p:nvPr/>
          </p:nvSpPr>
          <p:spPr>
            <a:xfrm>
              <a:off x="7091789" y="5055380"/>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5030" name="pl5030"/>
            <p:cNvSpPr/>
            <p:nvPr/>
          </p:nvSpPr>
          <p:spPr>
            <a:xfrm>
              <a:off x="709178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5031" name="pl5031"/>
            <p:cNvSpPr/>
            <p:nvPr/>
          </p:nvSpPr>
          <p:spPr>
            <a:xfrm>
              <a:off x="709178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40651" cap="flat">
              <a:solidFill>
                <a:srgbClr val="000000">
                  <a:alpha val="100000"/>
                </a:srgbClr>
              </a:solidFill>
              <a:prstDash val="solid"/>
              <a:round/>
            </a:ln>
          </p:spPr>
          <p:txBody>
            <a:bodyPr/>
            <a:lstStyle/>
            <a:p/>
          </p:txBody>
        </p:sp>
        <p:sp>
          <p:nvSpPr>
            <p:cNvPr id="5032" name="pl5032"/>
            <p:cNvSpPr/>
            <p:nvPr/>
          </p:nvSpPr>
          <p:spPr>
            <a:xfrm>
              <a:off x="709178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FF62BC">
                  <a:alpha val="100000"/>
                </a:srgbClr>
              </a:solidFill>
              <a:prstDash val="solid"/>
              <a:round/>
            </a:ln>
          </p:spPr>
          <p:txBody>
            <a:bodyPr/>
            <a:lstStyle/>
            <a:p/>
          </p:txBody>
        </p:sp>
        <p:sp>
          <p:nvSpPr>
            <p:cNvPr id="5033" name="pl5033"/>
            <p:cNvSpPr/>
            <p:nvPr/>
          </p:nvSpPr>
          <p:spPr>
            <a:xfrm>
              <a:off x="7047300" y="5087461"/>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034" name="tx5034"/>
            <p:cNvSpPr/>
            <p:nvPr/>
          </p:nvSpPr>
          <p:spPr>
            <a:xfrm>
              <a:off x="7061644" y="49188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035" name="tx5035"/>
            <p:cNvSpPr/>
            <p:nvPr/>
          </p:nvSpPr>
          <p:spPr>
            <a:xfrm>
              <a:off x="7239600" y="49228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036" name="tx5036"/>
            <p:cNvSpPr/>
            <p:nvPr/>
          </p:nvSpPr>
          <p:spPr>
            <a:xfrm>
              <a:off x="7417557" y="492151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37" name="tx5037"/>
            <p:cNvSpPr/>
            <p:nvPr/>
          </p:nvSpPr>
          <p:spPr>
            <a:xfrm>
              <a:off x="7595513" y="491381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038" name="tx5038"/>
            <p:cNvSpPr/>
            <p:nvPr/>
          </p:nvSpPr>
          <p:spPr>
            <a:xfrm>
              <a:off x="7773470" y="491381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039" name="tx5039"/>
            <p:cNvSpPr/>
            <p:nvPr/>
          </p:nvSpPr>
          <p:spPr>
            <a:xfrm>
              <a:off x="7951427" y="491479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040" name="rc5040"/>
            <p:cNvSpPr/>
            <p:nvPr/>
          </p:nvSpPr>
          <p:spPr>
            <a:xfrm>
              <a:off x="8095650" y="875080"/>
              <a:ext cx="978760" cy="367596"/>
            </a:xfrm>
            <a:prstGeom prst="rect">
              <a:avLst/>
            </a:prstGeom>
            <a:solidFill>
              <a:srgbClr val="EBEBEB">
                <a:alpha val="100000"/>
              </a:srgbClr>
            </a:solidFill>
          </p:spPr>
          <p:txBody>
            <a:bodyPr/>
            <a:lstStyle/>
            <a:p/>
          </p:txBody>
        </p:sp>
        <p:sp>
          <p:nvSpPr>
            <p:cNvPr id="5041" name="pl5041"/>
            <p:cNvSpPr/>
            <p:nvPr/>
          </p:nvSpPr>
          <p:spPr>
            <a:xfrm>
              <a:off x="8095650" y="120859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042" name="pl5042"/>
            <p:cNvSpPr/>
            <p:nvPr/>
          </p:nvSpPr>
          <p:spPr>
            <a:xfrm>
              <a:off x="8095650" y="11417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043" name="pl5043"/>
            <p:cNvSpPr/>
            <p:nvPr/>
          </p:nvSpPr>
          <p:spPr>
            <a:xfrm>
              <a:off x="8095650" y="10749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044" name="pl5044"/>
            <p:cNvSpPr/>
            <p:nvPr/>
          </p:nvSpPr>
          <p:spPr>
            <a:xfrm>
              <a:off x="8095650" y="10080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045" name="pl5045"/>
            <p:cNvSpPr/>
            <p:nvPr/>
          </p:nvSpPr>
          <p:spPr>
            <a:xfrm>
              <a:off x="8095650" y="9412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046" name="pl5046"/>
            <p:cNvSpPr/>
            <p:nvPr/>
          </p:nvSpPr>
          <p:spPr>
            <a:xfrm>
              <a:off x="822911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47" name="pl5047"/>
            <p:cNvSpPr/>
            <p:nvPr/>
          </p:nvSpPr>
          <p:spPr>
            <a:xfrm>
              <a:off x="8407073"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48" name="pl5048"/>
            <p:cNvSpPr/>
            <p:nvPr/>
          </p:nvSpPr>
          <p:spPr>
            <a:xfrm>
              <a:off x="858503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49" name="pl5049"/>
            <p:cNvSpPr/>
            <p:nvPr/>
          </p:nvSpPr>
          <p:spPr>
            <a:xfrm>
              <a:off x="87629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0" name="pl5050"/>
            <p:cNvSpPr/>
            <p:nvPr/>
          </p:nvSpPr>
          <p:spPr>
            <a:xfrm>
              <a:off x="8940943"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1" name="pl5051"/>
            <p:cNvSpPr/>
            <p:nvPr/>
          </p:nvSpPr>
          <p:spPr>
            <a:xfrm>
              <a:off x="8095650" y="124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052" name="pl5052"/>
            <p:cNvSpPr/>
            <p:nvPr/>
          </p:nvSpPr>
          <p:spPr>
            <a:xfrm>
              <a:off x="8095650" y="11751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053" name="pl5053"/>
            <p:cNvSpPr/>
            <p:nvPr/>
          </p:nvSpPr>
          <p:spPr>
            <a:xfrm>
              <a:off x="8095650" y="110833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054" name="pl5054"/>
            <p:cNvSpPr/>
            <p:nvPr/>
          </p:nvSpPr>
          <p:spPr>
            <a:xfrm>
              <a:off x="8095650" y="104150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055" name="pl5055"/>
            <p:cNvSpPr/>
            <p:nvPr/>
          </p:nvSpPr>
          <p:spPr>
            <a:xfrm>
              <a:off x="8095650" y="9746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056" name="pl5056"/>
            <p:cNvSpPr/>
            <p:nvPr/>
          </p:nvSpPr>
          <p:spPr>
            <a:xfrm>
              <a:off x="8095650" y="9078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057" name="pl5057"/>
            <p:cNvSpPr/>
            <p:nvPr/>
          </p:nvSpPr>
          <p:spPr>
            <a:xfrm>
              <a:off x="814013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8" name="pl5058"/>
            <p:cNvSpPr/>
            <p:nvPr/>
          </p:nvSpPr>
          <p:spPr>
            <a:xfrm>
              <a:off x="831809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9" name="pl5059"/>
            <p:cNvSpPr/>
            <p:nvPr/>
          </p:nvSpPr>
          <p:spPr>
            <a:xfrm>
              <a:off x="84960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0" name="pl5060"/>
            <p:cNvSpPr/>
            <p:nvPr/>
          </p:nvSpPr>
          <p:spPr>
            <a:xfrm>
              <a:off x="867400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1" name="pl5061"/>
            <p:cNvSpPr/>
            <p:nvPr/>
          </p:nvSpPr>
          <p:spPr>
            <a:xfrm>
              <a:off x="885196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2" name="pl5062"/>
            <p:cNvSpPr/>
            <p:nvPr/>
          </p:nvSpPr>
          <p:spPr>
            <a:xfrm>
              <a:off x="902992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3" name="pl5063"/>
            <p:cNvSpPr/>
            <p:nvPr/>
          </p:nvSpPr>
          <p:spPr>
            <a:xfrm>
              <a:off x="814013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5064" name="pl5064"/>
            <p:cNvSpPr/>
            <p:nvPr/>
          </p:nvSpPr>
          <p:spPr>
            <a:xfrm>
              <a:off x="814013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40651" cap="flat">
              <a:solidFill>
                <a:srgbClr val="BEBEBE">
                  <a:alpha val="69803"/>
                </a:srgbClr>
              </a:solidFill>
              <a:prstDash val="solid"/>
              <a:round/>
            </a:ln>
          </p:spPr>
          <p:txBody>
            <a:bodyPr/>
            <a:lstStyle/>
            <a:p/>
          </p:txBody>
        </p:sp>
        <p:sp>
          <p:nvSpPr>
            <p:cNvPr id="5065" name="pl5065"/>
            <p:cNvSpPr/>
            <p:nvPr/>
          </p:nvSpPr>
          <p:spPr>
            <a:xfrm>
              <a:off x="8140139" y="113507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5066" name="pl5066"/>
            <p:cNvSpPr/>
            <p:nvPr/>
          </p:nvSpPr>
          <p:spPr>
            <a:xfrm>
              <a:off x="8140139" y="112972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5067" name="pl5067"/>
            <p:cNvSpPr/>
            <p:nvPr/>
          </p:nvSpPr>
          <p:spPr>
            <a:xfrm>
              <a:off x="8140139" y="115913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5068" name="pl5068"/>
            <p:cNvSpPr/>
            <p:nvPr/>
          </p:nvSpPr>
          <p:spPr>
            <a:xfrm>
              <a:off x="81401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069" name="pl5069"/>
            <p:cNvSpPr/>
            <p:nvPr/>
          </p:nvSpPr>
          <p:spPr>
            <a:xfrm>
              <a:off x="8140139" y="114576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5070" name="pl5070"/>
            <p:cNvSpPr/>
            <p:nvPr/>
          </p:nvSpPr>
          <p:spPr>
            <a:xfrm>
              <a:off x="8140139" y="1081602"/>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5071" name="pl5071"/>
            <p:cNvSpPr/>
            <p:nvPr/>
          </p:nvSpPr>
          <p:spPr>
            <a:xfrm>
              <a:off x="8140139" y="114576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5072" name="pl5072"/>
            <p:cNvSpPr/>
            <p:nvPr/>
          </p:nvSpPr>
          <p:spPr>
            <a:xfrm>
              <a:off x="814013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5073" name="pl5073"/>
            <p:cNvSpPr/>
            <p:nvPr/>
          </p:nvSpPr>
          <p:spPr>
            <a:xfrm>
              <a:off x="8140139" y="1175172"/>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5074" name="pl5074"/>
            <p:cNvSpPr/>
            <p:nvPr/>
          </p:nvSpPr>
          <p:spPr>
            <a:xfrm>
              <a:off x="8140139" y="117249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075" name="pl5075"/>
            <p:cNvSpPr/>
            <p:nvPr/>
          </p:nvSpPr>
          <p:spPr>
            <a:xfrm>
              <a:off x="8140139" y="116447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5076" name="pl5076"/>
            <p:cNvSpPr/>
            <p:nvPr/>
          </p:nvSpPr>
          <p:spPr>
            <a:xfrm>
              <a:off x="8140139" y="1086949"/>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5077" name="pl5077"/>
            <p:cNvSpPr/>
            <p:nvPr/>
          </p:nvSpPr>
          <p:spPr>
            <a:xfrm>
              <a:off x="8140139" y="115378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5078" name="pl5078"/>
            <p:cNvSpPr/>
            <p:nvPr/>
          </p:nvSpPr>
          <p:spPr>
            <a:xfrm>
              <a:off x="8140139" y="113507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5079" name="pl5079"/>
            <p:cNvSpPr/>
            <p:nvPr/>
          </p:nvSpPr>
          <p:spPr>
            <a:xfrm>
              <a:off x="8140139" y="114576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5080" name="pl5080"/>
            <p:cNvSpPr/>
            <p:nvPr/>
          </p:nvSpPr>
          <p:spPr>
            <a:xfrm>
              <a:off x="8140139" y="112972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5081" name="pl5081"/>
            <p:cNvSpPr/>
            <p:nvPr/>
          </p:nvSpPr>
          <p:spPr>
            <a:xfrm>
              <a:off x="8140139" y="1169825"/>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082" name="pl5082"/>
            <p:cNvSpPr/>
            <p:nvPr/>
          </p:nvSpPr>
          <p:spPr>
            <a:xfrm>
              <a:off x="8140139" y="112972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5083" name="pl5083"/>
            <p:cNvSpPr/>
            <p:nvPr/>
          </p:nvSpPr>
          <p:spPr>
            <a:xfrm>
              <a:off x="8140139" y="107892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5084" name="pl5084"/>
            <p:cNvSpPr/>
            <p:nvPr/>
          </p:nvSpPr>
          <p:spPr>
            <a:xfrm>
              <a:off x="8140139" y="1132397"/>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5085" name="pl5085"/>
            <p:cNvSpPr/>
            <p:nvPr/>
          </p:nvSpPr>
          <p:spPr>
            <a:xfrm>
              <a:off x="8140139" y="116715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5086" name="pl5086"/>
            <p:cNvSpPr/>
            <p:nvPr/>
          </p:nvSpPr>
          <p:spPr>
            <a:xfrm>
              <a:off x="8140139" y="111101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5087" name="pl5087"/>
            <p:cNvSpPr/>
            <p:nvPr/>
          </p:nvSpPr>
          <p:spPr>
            <a:xfrm>
              <a:off x="8140139" y="112972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5088" name="pl5088"/>
            <p:cNvSpPr/>
            <p:nvPr/>
          </p:nvSpPr>
          <p:spPr>
            <a:xfrm>
              <a:off x="8140139" y="114843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5089" name="pl5089"/>
            <p:cNvSpPr/>
            <p:nvPr/>
          </p:nvSpPr>
          <p:spPr>
            <a:xfrm>
              <a:off x="8140139" y="1175172"/>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5090" name="pl5090"/>
            <p:cNvSpPr/>
            <p:nvPr/>
          </p:nvSpPr>
          <p:spPr>
            <a:xfrm>
              <a:off x="8140139" y="114576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5091" name="pl5091"/>
            <p:cNvSpPr/>
            <p:nvPr/>
          </p:nvSpPr>
          <p:spPr>
            <a:xfrm>
              <a:off x="8140139" y="114843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5092" name="pl5092"/>
            <p:cNvSpPr/>
            <p:nvPr/>
          </p:nvSpPr>
          <p:spPr>
            <a:xfrm>
              <a:off x="8140139" y="1156458"/>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5093" name="pl5093"/>
            <p:cNvSpPr/>
            <p:nvPr/>
          </p:nvSpPr>
          <p:spPr>
            <a:xfrm>
              <a:off x="8140139" y="117249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5094" name="pl5094"/>
            <p:cNvSpPr/>
            <p:nvPr/>
          </p:nvSpPr>
          <p:spPr>
            <a:xfrm>
              <a:off x="8140139" y="111101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5095" name="pl5095"/>
            <p:cNvSpPr/>
            <p:nvPr/>
          </p:nvSpPr>
          <p:spPr>
            <a:xfrm>
              <a:off x="8140139" y="117249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96" name="pl5096"/>
            <p:cNvSpPr/>
            <p:nvPr/>
          </p:nvSpPr>
          <p:spPr>
            <a:xfrm>
              <a:off x="8140139" y="116447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5097" name="pl5097"/>
            <p:cNvSpPr/>
            <p:nvPr/>
          </p:nvSpPr>
          <p:spPr>
            <a:xfrm>
              <a:off x="8140139" y="117249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5098" name="pl5098"/>
            <p:cNvSpPr/>
            <p:nvPr/>
          </p:nvSpPr>
          <p:spPr>
            <a:xfrm>
              <a:off x="8140139" y="1132397"/>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5099" name="pl5099"/>
            <p:cNvSpPr/>
            <p:nvPr/>
          </p:nvSpPr>
          <p:spPr>
            <a:xfrm>
              <a:off x="8140139" y="115913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5100" name="pl5100"/>
            <p:cNvSpPr/>
            <p:nvPr/>
          </p:nvSpPr>
          <p:spPr>
            <a:xfrm>
              <a:off x="8140139" y="113507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5101" name="pl5101"/>
            <p:cNvSpPr/>
            <p:nvPr/>
          </p:nvSpPr>
          <p:spPr>
            <a:xfrm>
              <a:off x="8140139" y="1086949"/>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5102" name="pl5102"/>
            <p:cNvSpPr/>
            <p:nvPr/>
          </p:nvSpPr>
          <p:spPr>
            <a:xfrm>
              <a:off x="8140139" y="958624"/>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5103" name="pl5103"/>
            <p:cNvSpPr/>
            <p:nvPr/>
          </p:nvSpPr>
          <p:spPr>
            <a:xfrm>
              <a:off x="81401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104" name="pl5104"/>
            <p:cNvSpPr/>
            <p:nvPr/>
          </p:nvSpPr>
          <p:spPr>
            <a:xfrm>
              <a:off x="8140139" y="114041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5105" name="pl5105"/>
            <p:cNvSpPr/>
            <p:nvPr/>
          </p:nvSpPr>
          <p:spPr>
            <a:xfrm>
              <a:off x="81401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106" name="pl5106"/>
            <p:cNvSpPr/>
            <p:nvPr/>
          </p:nvSpPr>
          <p:spPr>
            <a:xfrm>
              <a:off x="8140139" y="108962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5107" name="pl5107"/>
            <p:cNvSpPr/>
            <p:nvPr/>
          </p:nvSpPr>
          <p:spPr>
            <a:xfrm>
              <a:off x="8140139" y="108427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5108" name="pl5108"/>
            <p:cNvSpPr/>
            <p:nvPr/>
          </p:nvSpPr>
          <p:spPr>
            <a:xfrm>
              <a:off x="8140139" y="112170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5109" name="pl5109"/>
            <p:cNvSpPr/>
            <p:nvPr/>
          </p:nvSpPr>
          <p:spPr>
            <a:xfrm>
              <a:off x="8140139" y="114041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5110" name="pl5110"/>
            <p:cNvSpPr/>
            <p:nvPr/>
          </p:nvSpPr>
          <p:spPr>
            <a:xfrm>
              <a:off x="8140139" y="114041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111" name="pl5111"/>
            <p:cNvSpPr/>
            <p:nvPr/>
          </p:nvSpPr>
          <p:spPr>
            <a:xfrm>
              <a:off x="8140139" y="115378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5112" name="pl5112"/>
            <p:cNvSpPr/>
            <p:nvPr/>
          </p:nvSpPr>
          <p:spPr>
            <a:xfrm>
              <a:off x="8140139" y="1068235"/>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5113" name="pl5113"/>
            <p:cNvSpPr/>
            <p:nvPr/>
          </p:nvSpPr>
          <p:spPr>
            <a:xfrm>
              <a:off x="8140139" y="111635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5114" name="pl5114"/>
            <p:cNvSpPr/>
            <p:nvPr/>
          </p:nvSpPr>
          <p:spPr>
            <a:xfrm>
              <a:off x="8140139" y="1161805"/>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5115" name="pl5115"/>
            <p:cNvSpPr/>
            <p:nvPr/>
          </p:nvSpPr>
          <p:spPr>
            <a:xfrm>
              <a:off x="8140139" y="1169825"/>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5116" name="pl5116"/>
            <p:cNvSpPr/>
            <p:nvPr/>
          </p:nvSpPr>
          <p:spPr>
            <a:xfrm>
              <a:off x="8140139" y="1100316"/>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5117" name="pl5117"/>
            <p:cNvSpPr/>
            <p:nvPr/>
          </p:nvSpPr>
          <p:spPr>
            <a:xfrm>
              <a:off x="8140139" y="11671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118" name="pl5118"/>
            <p:cNvSpPr/>
            <p:nvPr/>
          </p:nvSpPr>
          <p:spPr>
            <a:xfrm>
              <a:off x="8140139" y="117517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119" name="pl5119"/>
            <p:cNvSpPr/>
            <p:nvPr/>
          </p:nvSpPr>
          <p:spPr>
            <a:xfrm>
              <a:off x="8140139" y="116447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5120" name="pl5120"/>
            <p:cNvSpPr/>
            <p:nvPr/>
          </p:nvSpPr>
          <p:spPr>
            <a:xfrm>
              <a:off x="8140139" y="116447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5121" name="pl5121"/>
            <p:cNvSpPr/>
            <p:nvPr/>
          </p:nvSpPr>
          <p:spPr>
            <a:xfrm>
              <a:off x="8140139" y="1169825"/>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122" name="pl5122"/>
            <p:cNvSpPr/>
            <p:nvPr/>
          </p:nvSpPr>
          <p:spPr>
            <a:xfrm>
              <a:off x="8140139" y="114576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5123" name="pl5123"/>
            <p:cNvSpPr/>
            <p:nvPr/>
          </p:nvSpPr>
          <p:spPr>
            <a:xfrm>
              <a:off x="8140139" y="1094969"/>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5124" name="pl5124"/>
            <p:cNvSpPr/>
            <p:nvPr/>
          </p:nvSpPr>
          <p:spPr>
            <a:xfrm>
              <a:off x="8140139" y="1143091"/>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5125" name="pl5125"/>
            <p:cNvSpPr/>
            <p:nvPr/>
          </p:nvSpPr>
          <p:spPr>
            <a:xfrm>
              <a:off x="8140139" y="116447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5126" name="pl5126"/>
            <p:cNvSpPr/>
            <p:nvPr/>
          </p:nvSpPr>
          <p:spPr>
            <a:xfrm>
              <a:off x="814013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40651" cap="flat">
              <a:solidFill>
                <a:srgbClr val="000000">
                  <a:alpha val="100000"/>
                </a:srgbClr>
              </a:solidFill>
              <a:prstDash val="solid"/>
              <a:round/>
            </a:ln>
          </p:spPr>
          <p:txBody>
            <a:bodyPr/>
            <a:lstStyle/>
            <a:p/>
          </p:txBody>
        </p:sp>
        <p:sp>
          <p:nvSpPr>
            <p:cNvPr id="5127" name="pl5127"/>
            <p:cNvSpPr/>
            <p:nvPr/>
          </p:nvSpPr>
          <p:spPr>
            <a:xfrm>
              <a:off x="8140139" y="114843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D09400">
                  <a:alpha val="100000"/>
                </a:srgbClr>
              </a:solidFill>
              <a:prstDash val="solid"/>
              <a:round/>
            </a:ln>
          </p:spPr>
          <p:txBody>
            <a:bodyPr/>
            <a:lstStyle/>
            <a:p/>
          </p:txBody>
        </p:sp>
        <p:sp>
          <p:nvSpPr>
            <p:cNvPr id="5128" name="pl5128"/>
            <p:cNvSpPr/>
            <p:nvPr/>
          </p:nvSpPr>
          <p:spPr>
            <a:xfrm>
              <a:off x="8095650" y="117517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129" name="tx5129"/>
            <p:cNvSpPr/>
            <p:nvPr/>
          </p:nvSpPr>
          <p:spPr>
            <a:xfrm>
              <a:off x="8091944" y="1026615"/>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130" name="tx5130"/>
            <p:cNvSpPr/>
            <p:nvPr/>
          </p:nvSpPr>
          <p:spPr>
            <a:xfrm>
              <a:off x="8239756" y="1050676"/>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5131" name="tx5131"/>
            <p:cNvSpPr/>
            <p:nvPr/>
          </p:nvSpPr>
          <p:spPr>
            <a:xfrm>
              <a:off x="8435762" y="9838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132" name="tx5132"/>
            <p:cNvSpPr/>
            <p:nvPr/>
          </p:nvSpPr>
          <p:spPr>
            <a:xfrm>
              <a:off x="8643863" y="10092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133" name="tx5133"/>
            <p:cNvSpPr/>
            <p:nvPr/>
          </p:nvSpPr>
          <p:spPr>
            <a:xfrm>
              <a:off x="8821820" y="10015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134" name="tx5134"/>
            <p:cNvSpPr/>
            <p:nvPr/>
          </p:nvSpPr>
          <p:spPr>
            <a:xfrm>
              <a:off x="8999776" y="986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135" name="rc5135"/>
            <p:cNvSpPr/>
            <p:nvPr/>
          </p:nvSpPr>
          <p:spPr>
            <a:xfrm>
              <a:off x="8095650" y="1527128"/>
              <a:ext cx="978760" cy="367596"/>
            </a:xfrm>
            <a:prstGeom prst="rect">
              <a:avLst/>
            </a:prstGeom>
            <a:solidFill>
              <a:srgbClr val="EBEBEB">
                <a:alpha val="100000"/>
              </a:srgbClr>
            </a:solidFill>
          </p:spPr>
          <p:txBody>
            <a:bodyPr/>
            <a:lstStyle/>
            <a:p/>
          </p:txBody>
        </p:sp>
        <p:sp>
          <p:nvSpPr>
            <p:cNvPr id="5136" name="pl5136"/>
            <p:cNvSpPr/>
            <p:nvPr/>
          </p:nvSpPr>
          <p:spPr>
            <a:xfrm>
              <a:off x="8095650" y="186063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137" name="pl5137"/>
            <p:cNvSpPr/>
            <p:nvPr/>
          </p:nvSpPr>
          <p:spPr>
            <a:xfrm>
              <a:off x="8095650" y="17938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138" name="pl5138"/>
            <p:cNvSpPr/>
            <p:nvPr/>
          </p:nvSpPr>
          <p:spPr>
            <a:xfrm>
              <a:off x="8095650" y="172696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139" name="pl5139"/>
            <p:cNvSpPr/>
            <p:nvPr/>
          </p:nvSpPr>
          <p:spPr>
            <a:xfrm>
              <a:off x="8095650" y="16601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140" name="pl5140"/>
            <p:cNvSpPr/>
            <p:nvPr/>
          </p:nvSpPr>
          <p:spPr>
            <a:xfrm>
              <a:off x="8095650" y="15932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141" name="pl5141"/>
            <p:cNvSpPr/>
            <p:nvPr/>
          </p:nvSpPr>
          <p:spPr>
            <a:xfrm>
              <a:off x="822911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2" name="pl5142"/>
            <p:cNvSpPr/>
            <p:nvPr/>
          </p:nvSpPr>
          <p:spPr>
            <a:xfrm>
              <a:off x="8407073"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3" name="pl5143"/>
            <p:cNvSpPr/>
            <p:nvPr/>
          </p:nvSpPr>
          <p:spPr>
            <a:xfrm>
              <a:off x="858503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4" name="pl5144"/>
            <p:cNvSpPr/>
            <p:nvPr/>
          </p:nvSpPr>
          <p:spPr>
            <a:xfrm>
              <a:off x="87629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5" name="pl5145"/>
            <p:cNvSpPr/>
            <p:nvPr/>
          </p:nvSpPr>
          <p:spPr>
            <a:xfrm>
              <a:off x="8940943"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6" name="pl5146"/>
            <p:cNvSpPr/>
            <p:nvPr/>
          </p:nvSpPr>
          <p:spPr>
            <a:xfrm>
              <a:off x="8095650" y="189405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147" name="pl5147"/>
            <p:cNvSpPr/>
            <p:nvPr/>
          </p:nvSpPr>
          <p:spPr>
            <a:xfrm>
              <a:off x="8095650" y="182722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148" name="pl5148"/>
            <p:cNvSpPr/>
            <p:nvPr/>
          </p:nvSpPr>
          <p:spPr>
            <a:xfrm>
              <a:off x="8095650" y="176038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149" name="pl5149"/>
            <p:cNvSpPr/>
            <p:nvPr/>
          </p:nvSpPr>
          <p:spPr>
            <a:xfrm>
              <a:off x="8095650" y="16935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150" name="pl5150"/>
            <p:cNvSpPr/>
            <p:nvPr/>
          </p:nvSpPr>
          <p:spPr>
            <a:xfrm>
              <a:off x="8095650" y="16267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151" name="pl5151"/>
            <p:cNvSpPr/>
            <p:nvPr/>
          </p:nvSpPr>
          <p:spPr>
            <a:xfrm>
              <a:off x="8095650" y="15598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152" name="pl5152"/>
            <p:cNvSpPr/>
            <p:nvPr/>
          </p:nvSpPr>
          <p:spPr>
            <a:xfrm>
              <a:off x="814013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3" name="pl5153"/>
            <p:cNvSpPr/>
            <p:nvPr/>
          </p:nvSpPr>
          <p:spPr>
            <a:xfrm>
              <a:off x="831809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4" name="pl5154"/>
            <p:cNvSpPr/>
            <p:nvPr/>
          </p:nvSpPr>
          <p:spPr>
            <a:xfrm>
              <a:off x="84960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5" name="pl5155"/>
            <p:cNvSpPr/>
            <p:nvPr/>
          </p:nvSpPr>
          <p:spPr>
            <a:xfrm>
              <a:off x="867400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6" name="pl5156"/>
            <p:cNvSpPr/>
            <p:nvPr/>
          </p:nvSpPr>
          <p:spPr>
            <a:xfrm>
              <a:off x="885196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7" name="pl5157"/>
            <p:cNvSpPr/>
            <p:nvPr/>
          </p:nvSpPr>
          <p:spPr>
            <a:xfrm>
              <a:off x="902992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8" name="pl5158"/>
            <p:cNvSpPr/>
            <p:nvPr/>
          </p:nvSpPr>
          <p:spPr>
            <a:xfrm>
              <a:off x="814013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5159" name="pl5159"/>
            <p:cNvSpPr/>
            <p:nvPr/>
          </p:nvSpPr>
          <p:spPr>
            <a:xfrm>
              <a:off x="814013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40651" cap="flat">
              <a:solidFill>
                <a:srgbClr val="BEBEBE">
                  <a:alpha val="69803"/>
                </a:srgbClr>
              </a:solidFill>
              <a:prstDash val="solid"/>
              <a:round/>
            </a:ln>
          </p:spPr>
          <p:txBody>
            <a:bodyPr/>
            <a:lstStyle/>
            <a:p/>
          </p:txBody>
        </p:sp>
        <p:sp>
          <p:nvSpPr>
            <p:cNvPr id="5160" name="pl5160"/>
            <p:cNvSpPr/>
            <p:nvPr/>
          </p:nvSpPr>
          <p:spPr>
            <a:xfrm>
              <a:off x="8140139" y="178711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5161" name="pl5161"/>
            <p:cNvSpPr/>
            <p:nvPr/>
          </p:nvSpPr>
          <p:spPr>
            <a:xfrm>
              <a:off x="8140139" y="1781772"/>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5162" name="pl5162"/>
            <p:cNvSpPr/>
            <p:nvPr/>
          </p:nvSpPr>
          <p:spPr>
            <a:xfrm>
              <a:off x="8140139" y="181118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5163" name="pl5163"/>
            <p:cNvSpPr/>
            <p:nvPr/>
          </p:nvSpPr>
          <p:spPr>
            <a:xfrm>
              <a:off x="81401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164" name="pl5164"/>
            <p:cNvSpPr/>
            <p:nvPr/>
          </p:nvSpPr>
          <p:spPr>
            <a:xfrm>
              <a:off x="8140139" y="179781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5165" name="pl5165"/>
            <p:cNvSpPr/>
            <p:nvPr/>
          </p:nvSpPr>
          <p:spPr>
            <a:xfrm>
              <a:off x="8140139" y="1733650"/>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5166" name="pl5166"/>
            <p:cNvSpPr/>
            <p:nvPr/>
          </p:nvSpPr>
          <p:spPr>
            <a:xfrm>
              <a:off x="8140139" y="179781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5167" name="pl5167"/>
            <p:cNvSpPr/>
            <p:nvPr/>
          </p:nvSpPr>
          <p:spPr>
            <a:xfrm>
              <a:off x="8140139" y="1800486"/>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5168" name="pl5168"/>
            <p:cNvSpPr/>
            <p:nvPr/>
          </p:nvSpPr>
          <p:spPr>
            <a:xfrm>
              <a:off x="8140139" y="1827220"/>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5169" name="pl5169"/>
            <p:cNvSpPr/>
            <p:nvPr/>
          </p:nvSpPr>
          <p:spPr>
            <a:xfrm>
              <a:off x="8140139" y="182454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170" name="pl5170"/>
            <p:cNvSpPr/>
            <p:nvPr/>
          </p:nvSpPr>
          <p:spPr>
            <a:xfrm>
              <a:off x="8140139" y="181652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5171" name="pl5171"/>
            <p:cNvSpPr/>
            <p:nvPr/>
          </p:nvSpPr>
          <p:spPr>
            <a:xfrm>
              <a:off x="8140139" y="1738997"/>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5172" name="pl5172"/>
            <p:cNvSpPr/>
            <p:nvPr/>
          </p:nvSpPr>
          <p:spPr>
            <a:xfrm>
              <a:off x="8140139" y="180583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5173" name="pl5173"/>
            <p:cNvSpPr/>
            <p:nvPr/>
          </p:nvSpPr>
          <p:spPr>
            <a:xfrm>
              <a:off x="8140139" y="178711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5174" name="pl5174"/>
            <p:cNvSpPr/>
            <p:nvPr/>
          </p:nvSpPr>
          <p:spPr>
            <a:xfrm>
              <a:off x="8140139" y="179781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5175" name="pl5175"/>
            <p:cNvSpPr/>
            <p:nvPr/>
          </p:nvSpPr>
          <p:spPr>
            <a:xfrm>
              <a:off x="814013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5176" name="pl5176"/>
            <p:cNvSpPr/>
            <p:nvPr/>
          </p:nvSpPr>
          <p:spPr>
            <a:xfrm>
              <a:off x="8140139" y="182187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177" name="pl5177"/>
            <p:cNvSpPr/>
            <p:nvPr/>
          </p:nvSpPr>
          <p:spPr>
            <a:xfrm>
              <a:off x="8140139" y="1781772"/>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5178" name="pl5178"/>
            <p:cNvSpPr/>
            <p:nvPr/>
          </p:nvSpPr>
          <p:spPr>
            <a:xfrm>
              <a:off x="8140139" y="173097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5179" name="pl5179"/>
            <p:cNvSpPr/>
            <p:nvPr/>
          </p:nvSpPr>
          <p:spPr>
            <a:xfrm>
              <a:off x="8140139" y="178444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5180" name="pl5180"/>
            <p:cNvSpPr/>
            <p:nvPr/>
          </p:nvSpPr>
          <p:spPr>
            <a:xfrm>
              <a:off x="8140139" y="1819200"/>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5181" name="pl5181"/>
            <p:cNvSpPr/>
            <p:nvPr/>
          </p:nvSpPr>
          <p:spPr>
            <a:xfrm>
              <a:off x="8140139" y="1763058"/>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5182" name="pl5182"/>
            <p:cNvSpPr/>
            <p:nvPr/>
          </p:nvSpPr>
          <p:spPr>
            <a:xfrm>
              <a:off x="8140139" y="1781772"/>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5183" name="pl5183"/>
            <p:cNvSpPr/>
            <p:nvPr/>
          </p:nvSpPr>
          <p:spPr>
            <a:xfrm>
              <a:off x="8140139" y="1800486"/>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5184" name="pl5184"/>
            <p:cNvSpPr/>
            <p:nvPr/>
          </p:nvSpPr>
          <p:spPr>
            <a:xfrm>
              <a:off x="8140139" y="1827220"/>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5185" name="pl5185"/>
            <p:cNvSpPr/>
            <p:nvPr/>
          </p:nvSpPr>
          <p:spPr>
            <a:xfrm>
              <a:off x="8140139" y="179781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5186" name="pl5186"/>
            <p:cNvSpPr/>
            <p:nvPr/>
          </p:nvSpPr>
          <p:spPr>
            <a:xfrm>
              <a:off x="8140139" y="1800486"/>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5187" name="pl5187"/>
            <p:cNvSpPr/>
            <p:nvPr/>
          </p:nvSpPr>
          <p:spPr>
            <a:xfrm>
              <a:off x="8140139" y="1808506"/>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5188" name="pl5188"/>
            <p:cNvSpPr/>
            <p:nvPr/>
          </p:nvSpPr>
          <p:spPr>
            <a:xfrm>
              <a:off x="8140139" y="182454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5189" name="pl5189"/>
            <p:cNvSpPr/>
            <p:nvPr/>
          </p:nvSpPr>
          <p:spPr>
            <a:xfrm>
              <a:off x="8140139" y="1763058"/>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5190" name="pl5190"/>
            <p:cNvSpPr/>
            <p:nvPr/>
          </p:nvSpPr>
          <p:spPr>
            <a:xfrm>
              <a:off x="8140139" y="182454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191" name="pl5191"/>
            <p:cNvSpPr/>
            <p:nvPr/>
          </p:nvSpPr>
          <p:spPr>
            <a:xfrm>
              <a:off x="8140139" y="181652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5192" name="pl5192"/>
            <p:cNvSpPr/>
            <p:nvPr/>
          </p:nvSpPr>
          <p:spPr>
            <a:xfrm>
              <a:off x="8140139" y="182454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5193" name="pl5193"/>
            <p:cNvSpPr/>
            <p:nvPr/>
          </p:nvSpPr>
          <p:spPr>
            <a:xfrm>
              <a:off x="8140139" y="178444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5194" name="pl5194"/>
            <p:cNvSpPr/>
            <p:nvPr/>
          </p:nvSpPr>
          <p:spPr>
            <a:xfrm>
              <a:off x="8140139" y="181118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5195" name="pl5195"/>
            <p:cNvSpPr/>
            <p:nvPr/>
          </p:nvSpPr>
          <p:spPr>
            <a:xfrm>
              <a:off x="8140139" y="178711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5196" name="pl5196"/>
            <p:cNvSpPr/>
            <p:nvPr/>
          </p:nvSpPr>
          <p:spPr>
            <a:xfrm>
              <a:off x="8140139" y="1738997"/>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5197" name="pl5197"/>
            <p:cNvSpPr/>
            <p:nvPr/>
          </p:nvSpPr>
          <p:spPr>
            <a:xfrm>
              <a:off x="8140139" y="161067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5198" name="pl5198"/>
            <p:cNvSpPr/>
            <p:nvPr/>
          </p:nvSpPr>
          <p:spPr>
            <a:xfrm>
              <a:off x="81401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199" name="pl5199"/>
            <p:cNvSpPr/>
            <p:nvPr/>
          </p:nvSpPr>
          <p:spPr>
            <a:xfrm>
              <a:off x="8140139" y="179246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5200" name="pl5200"/>
            <p:cNvSpPr/>
            <p:nvPr/>
          </p:nvSpPr>
          <p:spPr>
            <a:xfrm>
              <a:off x="81401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201" name="pl5201"/>
            <p:cNvSpPr/>
            <p:nvPr/>
          </p:nvSpPr>
          <p:spPr>
            <a:xfrm>
              <a:off x="8140139" y="174167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5202" name="pl5202"/>
            <p:cNvSpPr/>
            <p:nvPr/>
          </p:nvSpPr>
          <p:spPr>
            <a:xfrm>
              <a:off x="8140139" y="173632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5203" name="pl5203"/>
            <p:cNvSpPr/>
            <p:nvPr/>
          </p:nvSpPr>
          <p:spPr>
            <a:xfrm>
              <a:off x="8140139" y="177375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5204" name="pl5204"/>
            <p:cNvSpPr/>
            <p:nvPr/>
          </p:nvSpPr>
          <p:spPr>
            <a:xfrm>
              <a:off x="8140139" y="179246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5205" name="pl5205"/>
            <p:cNvSpPr/>
            <p:nvPr/>
          </p:nvSpPr>
          <p:spPr>
            <a:xfrm>
              <a:off x="8140139" y="179246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206" name="pl5206"/>
            <p:cNvSpPr/>
            <p:nvPr/>
          </p:nvSpPr>
          <p:spPr>
            <a:xfrm>
              <a:off x="8140139" y="180583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5207" name="pl5207"/>
            <p:cNvSpPr/>
            <p:nvPr/>
          </p:nvSpPr>
          <p:spPr>
            <a:xfrm>
              <a:off x="8140139" y="1720283"/>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5208" name="pl5208"/>
            <p:cNvSpPr/>
            <p:nvPr/>
          </p:nvSpPr>
          <p:spPr>
            <a:xfrm>
              <a:off x="8140139" y="176840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5209" name="pl5209"/>
            <p:cNvSpPr/>
            <p:nvPr/>
          </p:nvSpPr>
          <p:spPr>
            <a:xfrm>
              <a:off x="8140139" y="1813853"/>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5210" name="pl5210"/>
            <p:cNvSpPr/>
            <p:nvPr/>
          </p:nvSpPr>
          <p:spPr>
            <a:xfrm>
              <a:off x="8140139" y="182187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5211" name="pl5211"/>
            <p:cNvSpPr/>
            <p:nvPr/>
          </p:nvSpPr>
          <p:spPr>
            <a:xfrm>
              <a:off x="8140139" y="1752364"/>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5212" name="pl5212"/>
            <p:cNvSpPr/>
            <p:nvPr/>
          </p:nvSpPr>
          <p:spPr>
            <a:xfrm>
              <a:off x="8140139" y="181920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213" name="pl5213"/>
            <p:cNvSpPr/>
            <p:nvPr/>
          </p:nvSpPr>
          <p:spPr>
            <a:xfrm>
              <a:off x="8140139" y="182722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214" name="pl5214"/>
            <p:cNvSpPr/>
            <p:nvPr/>
          </p:nvSpPr>
          <p:spPr>
            <a:xfrm>
              <a:off x="8140139" y="181652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5215" name="pl5215"/>
            <p:cNvSpPr/>
            <p:nvPr/>
          </p:nvSpPr>
          <p:spPr>
            <a:xfrm>
              <a:off x="8140139" y="181652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5216" name="pl5216"/>
            <p:cNvSpPr/>
            <p:nvPr/>
          </p:nvSpPr>
          <p:spPr>
            <a:xfrm>
              <a:off x="8140139" y="182187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217" name="pl5217"/>
            <p:cNvSpPr/>
            <p:nvPr/>
          </p:nvSpPr>
          <p:spPr>
            <a:xfrm>
              <a:off x="8140139" y="179781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5218" name="pl5218"/>
            <p:cNvSpPr/>
            <p:nvPr/>
          </p:nvSpPr>
          <p:spPr>
            <a:xfrm>
              <a:off x="8140139" y="174701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5219" name="pl5219"/>
            <p:cNvSpPr/>
            <p:nvPr/>
          </p:nvSpPr>
          <p:spPr>
            <a:xfrm>
              <a:off x="8140139" y="1795139"/>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5220" name="pl5220"/>
            <p:cNvSpPr/>
            <p:nvPr/>
          </p:nvSpPr>
          <p:spPr>
            <a:xfrm>
              <a:off x="8140139" y="181652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5221" name="pl5221"/>
            <p:cNvSpPr/>
            <p:nvPr/>
          </p:nvSpPr>
          <p:spPr>
            <a:xfrm>
              <a:off x="814013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40651" cap="flat">
              <a:solidFill>
                <a:srgbClr val="000000">
                  <a:alpha val="100000"/>
                </a:srgbClr>
              </a:solidFill>
              <a:prstDash val="solid"/>
              <a:round/>
            </a:ln>
          </p:spPr>
          <p:txBody>
            <a:bodyPr/>
            <a:lstStyle/>
            <a:p/>
          </p:txBody>
        </p:sp>
        <p:sp>
          <p:nvSpPr>
            <p:cNvPr id="5222" name="pl5222"/>
            <p:cNvSpPr/>
            <p:nvPr/>
          </p:nvSpPr>
          <p:spPr>
            <a:xfrm>
              <a:off x="8140139" y="1781772"/>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7CAE00">
                  <a:alpha val="100000"/>
                </a:srgbClr>
              </a:solidFill>
              <a:prstDash val="solid"/>
              <a:round/>
            </a:ln>
          </p:spPr>
          <p:txBody>
            <a:bodyPr/>
            <a:lstStyle/>
            <a:p/>
          </p:txBody>
        </p:sp>
        <p:sp>
          <p:nvSpPr>
            <p:cNvPr id="5223" name="pl5223"/>
            <p:cNvSpPr/>
            <p:nvPr/>
          </p:nvSpPr>
          <p:spPr>
            <a:xfrm>
              <a:off x="8095650" y="182722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224" name="tx5224"/>
            <p:cNvSpPr/>
            <p:nvPr/>
          </p:nvSpPr>
          <p:spPr>
            <a:xfrm>
              <a:off x="8109994" y="165454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225" name="tx5225"/>
            <p:cNvSpPr/>
            <p:nvPr/>
          </p:nvSpPr>
          <p:spPr>
            <a:xfrm>
              <a:off x="8287950" y="16585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226" name="tx5226"/>
            <p:cNvSpPr/>
            <p:nvPr/>
          </p:nvSpPr>
          <p:spPr>
            <a:xfrm>
              <a:off x="8447857" y="1686684"/>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227" name="tx5227"/>
            <p:cNvSpPr/>
            <p:nvPr/>
          </p:nvSpPr>
          <p:spPr>
            <a:xfrm>
              <a:off x="8613719" y="161849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5228" name="tx5228"/>
            <p:cNvSpPr/>
            <p:nvPr/>
          </p:nvSpPr>
          <p:spPr>
            <a:xfrm>
              <a:off x="8821820"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229" name="tx5229"/>
            <p:cNvSpPr/>
            <p:nvPr/>
          </p:nvSpPr>
          <p:spPr>
            <a:xfrm>
              <a:off x="8999776" y="16626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230" name="rc5230"/>
            <p:cNvSpPr/>
            <p:nvPr/>
          </p:nvSpPr>
          <p:spPr>
            <a:xfrm>
              <a:off x="8095650" y="2179176"/>
              <a:ext cx="978760" cy="367596"/>
            </a:xfrm>
            <a:prstGeom prst="rect">
              <a:avLst/>
            </a:prstGeom>
            <a:solidFill>
              <a:srgbClr val="EBEBEB">
                <a:alpha val="100000"/>
              </a:srgbClr>
            </a:solidFill>
          </p:spPr>
          <p:txBody>
            <a:bodyPr/>
            <a:lstStyle/>
            <a:p/>
          </p:txBody>
        </p:sp>
        <p:sp>
          <p:nvSpPr>
            <p:cNvPr id="5231" name="pl5231"/>
            <p:cNvSpPr/>
            <p:nvPr/>
          </p:nvSpPr>
          <p:spPr>
            <a:xfrm>
              <a:off x="8095650" y="25126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232" name="pl5232"/>
            <p:cNvSpPr/>
            <p:nvPr/>
          </p:nvSpPr>
          <p:spPr>
            <a:xfrm>
              <a:off x="8095650" y="244585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233" name="pl5233"/>
            <p:cNvSpPr/>
            <p:nvPr/>
          </p:nvSpPr>
          <p:spPr>
            <a:xfrm>
              <a:off x="8095650" y="237901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234" name="pl5234"/>
            <p:cNvSpPr/>
            <p:nvPr/>
          </p:nvSpPr>
          <p:spPr>
            <a:xfrm>
              <a:off x="8095650" y="23121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235" name="pl5235"/>
            <p:cNvSpPr/>
            <p:nvPr/>
          </p:nvSpPr>
          <p:spPr>
            <a:xfrm>
              <a:off x="8095650" y="22453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236" name="pl5236"/>
            <p:cNvSpPr/>
            <p:nvPr/>
          </p:nvSpPr>
          <p:spPr>
            <a:xfrm>
              <a:off x="822911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7" name="pl5237"/>
            <p:cNvSpPr/>
            <p:nvPr/>
          </p:nvSpPr>
          <p:spPr>
            <a:xfrm>
              <a:off x="8407073"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8" name="pl5238"/>
            <p:cNvSpPr/>
            <p:nvPr/>
          </p:nvSpPr>
          <p:spPr>
            <a:xfrm>
              <a:off x="858503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9" name="pl5239"/>
            <p:cNvSpPr/>
            <p:nvPr/>
          </p:nvSpPr>
          <p:spPr>
            <a:xfrm>
              <a:off x="87629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40" name="pl5240"/>
            <p:cNvSpPr/>
            <p:nvPr/>
          </p:nvSpPr>
          <p:spPr>
            <a:xfrm>
              <a:off x="8940943"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41" name="pl5241"/>
            <p:cNvSpPr/>
            <p:nvPr/>
          </p:nvSpPr>
          <p:spPr>
            <a:xfrm>
              <a:off x="8095650" y="254610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242" name="pl5242"/>
            <p:cNvSpPr/>
            <p:nvPr/>
          </p:nvSpPr>
          <p:spPr>
            <a:xfrm>
              <a:off x="8095650" y="247926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243" name="pl5243"/>
            <p:cNvSpPr/>
            <p:nvPr/>
          </p:nvSpPr>
          <p:spPr>
            <a:xfrm>
              <a:off x="8095650" y="2412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244" name="pl5244"/>
            <p:cNvSpPr/>
            <p:nvPr/>
          </p:nvSpPr>
          <p:spPr>
            <a:xfrm>
              <a:off x="8095650" y="23455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245" name="pl5245"/>
            <p:cNvSpPr/>
            <p:nvPr/>
          </p:nvSpPr>
          <p:spPr>
            <a:xfrm>
              <a:off x="8095650" y="22787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246" name="pl5246"/>
            <p:cNvSpPr/>
            <p:nvPr/>
          </p:nvSpPr>
          <p:spPr>
            <a:xfrm>
              <a:off x="8095650" y="22119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247" name="pl5247"/>
            <p:cNvSpPr/>
            <p:nvPr/>
          </p:nvSpPr>
          <p:spPr>
            <a:xfrm>
              <a:off x="814013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8" name="pl5248"/>
            <p:cNvSpPr/>
            <p:nvPr/>
          </p:nvSpPr>
          <p:spPr>
            <a:xfrm>
              <a:off x="831809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9" name="pl5249"/>
            <p:cNvSpPr/>
            <p:nvPr/>
          </p:nvSpPr>
          <p:spPr>
            <a:xfrm>
              <a:off x="84960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50" name="pl5250"/>
            <p:cNvSpPr/>
            <p:nvPr/>
          </p:nvSpPr>
          <p:spPr>
            <a:xfrm>
              <a:off x="867400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51" name="pl5251"/>
            <p:cNvSpPr/>
            <p:nvPr/>
          </p:nvSpPr>
          <p:spPr>
            <a:xfrm>
              <a:off x="885196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52" name="pl5252"/>
            <p:cNvSpPr/>
            <p:nvPr/>
          </p:nvSpPr>
          <p:spPr>
            <a:xfrm>
              <a:off x="902992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53" name="pl5253"/>
            <p:cNvSpPr/>
            <p:nvPr/>
          </p:nvSpPr>
          <p:spPr>
            <a:xfrm>
              <a:off x="814013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5254" name="pl5254"/>
            <p:cNvSpPr/>
            <p:nvPr/>
          </p:nvSpPr>
          <p:spPr>
            <a:xfrm>
              <a:off x="814013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40651" cap="flat">
              <a:solidFill>
                <a:srgbClr val="BEBEBE">
                  <a:alpha val="69803"/>
                </a:srgbClr>
              </a:solidFill>
              <a:prstDash val="solid"/>
              <a:round/>
            </a:ln>
          </p:spPr>
          <p:txBody>
            <a:bodyPr/>
            <a:lstStyle/>
            <a:p/>
          </p:txBody>
        </p:sp>
        <p:sp>
          <p:nvSpPr>
            <p:cNvPr id="5255" name="pl5255"/>
            <p:cNvSpPr/>
            <p:nvPr/>
          </p:nvSpPr>
          <p:spPr>
            <a:xfrm>
              <a:off x="8140139" y="2439167"/>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5256" name="pl5256"/>
            <p:cNvSpPr/>
            <p:nvPr/>
          </p:nvSpPr>
          <p:spPr>
            <a:xfrm>
              <a:off x="8140139" y="2433820"/>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5257" name="pl5257"/>
            <p:cNvSpPr/>
            <p:nvPr/>
          </p:nvSpPr>
          <p:spPr>
            <a:xfrm>
              <a:off x="8140139" y="2463228"/>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5258" name="pl5258"/>
            <p:cNvSpPr/>
            <p:nvPr/>
          </p:nvSpPr>
          <p:spPr>
            <a:xfrm>
              <a:off x="814013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259" name="pl5259"/>
            <p:cNvSpPr/>
            <p:nvPr/>
          </p:nvSpPr>
          <p:spPr>
            <a:xfrm>
              <a:off x="8140139" y="2449861"/>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5260" name="pl5260"/>
            <p:cNvSpPr/>
            <p:nvPr/>
          </p:nvSpPr>
          <p:spPr>
            <a:xfrm>
              <a:off x="8140139" y="2385698"/>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5261" name="pl5261"/>
            <p:cNvSpPr/>
            <p:nvPr/>
          </p:nvSpPr>
          <p:spPr>
            <a:xfrm>
              <a:off x="8140139" y="2449861"/>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5262" name="pl5262"/>
            <p:cNvSpPr/>
            <p:nvPr/>
          </p:nvSpPr>
          <p:spPr>
            <a:xfrm>
              <a:off x="8140139" y="2452534"/>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5263" name="pl5263"/>
            <p:cNvSpPr/>
            <p:nvPr/>
          </p:nvSpPr>
          <p:spPr>
            <a:xfrm>
              <a:off x="8140139" y="2479269"/>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5264" name="pl5264"/>
            <p:cNvSpPr/>
            <p:nvPr/>
          </p:nvSpPr>
          <p:spPr>
            <a:xfrm>
              <a:off x="8140139" y="2476595"/>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265" name="pl5265"/>
            <p:cNvSpPr/>
            <p:nvPr/>
          </p:nvSpPr>
          <p:spPr>
            <a:xfrm>
              <a:off x="8140139" y="2468575"/>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5266" name="pl5266"/>
            <p:cNvSpPr/>
            <p:nvPr/>
          </p:nvSpPr>
          <p:spPr>
            <a:xfrm>
              <a:off x="8140139" y="2391045"/>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5267" name="pl5267"/>
            <p:cNvSpPr/>
            <p:nvPr/>
          </p:nvSpPr>
          <p:spPr>
            <a:xfrm>
              <a:off x="8140139" y="2457881"/>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5268" name="pl5268"/>
            <p:cNvSpPr/>
            <p:nvPr/>
          </p:nvSpPr>
          <p:spPr>
            <a:xfrm>
              <a:off x="8140139" y="2439167"/>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5269" name="pl5269"/>
            <p:cNvSpPr/>
            <p:nvPr/>
          </p:nvSpPr>
          <p:spPr>
            <a:xfrm>
              <a:off x="8140139" y="2449861"/>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5270" name="pl5270"/>
            <p:cNvSpPr/>
            <p:nvPr/>
          </p:nvSpPr>
          <p:spPr>
            <a:xfrm>
              <a:off x="8140139" y="2433820"/>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5271" name="pl5271"/>
            <p:cNvSpPr/>
            <p:nvPr/>
          </p:nvSpPr>
          <p:spPr>
            <a:xfrm>
              <a:off x="8140139" y="2473922"/>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272" name="pl5272"/>
            <p:cNvSpPr/>
            <p:nvPr/>
          </p:nvSpPr>
          <p:spPr>
            <a:xfrm>
              <a:off x="8140139" y="2433820"/>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5273" name="pl5273"/>
            <p:cNvSpPr/>
            <p:nvPr/>
          </p:nvSpPr>
          <p:spPr>
            <a:xfrm>
              <a:off x="8140139" y="2383025"/>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5274" name="pl5274"/>
            <p:cNvSpPr/>
            <p:nvPr/>
          </p:nvSpPr>
          <p:spPr>
            <a:xfrm>
              <a:off x="8140139" y="2436494"/>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5275" name="pl5275"/>
            <p:cNvSpPr/>
            <p:nvPr/>
          </p:nvSpPr>
          <p:spPr>
            <a:xfrm>
              <a:off x="8140139" y="2471248"/>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5276" name="pl5276"/>
            <p:cNvSpPr/>
            <p:nvPr/>
          </p:nvSpPr>
          <p:spPr>
            <a:xfrm>
              <a:off x="8140139" y="2415106"/>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5277" name="pl5277"/>
            <p:cNvSpPr/>
            <p:nvPr/>
          </p:nvSpPr>
          <p:spPr>
            <a:xfrm>
              <a:off x="8140139" y="2433820"/>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5278" name="pl5278"/>
            <p:cNvSpPr/>
            <p:nvPr/>
          </p:nvSpPr>
          <p:spPr>
            <a:xfrm>
              <a:off x="814013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5279" name="pl5279"/>
            <p:cNvSpPr/>
            <p:nvPr/>
          </p:nvSpPr>
          <p:spPr>
            <a:xfrm>
              <a:off x="8140139" y="2479269"/>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5280" name="pl5280"/>
            <p:cNvSpPr/>
            <p:nvPr/>
          </p:nvSpPr>
          <p:spPr>
            <a:xfrm>
              <a:off x="8140139" y="2449861"/>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5281" name="pl5281"/>
            <p:cNvSpPr/>
            <p:nvPr/>
          </p:nvSpPr>
          <p:spPr>
            <a:xfrm>
              <a:off x="8140139" y="2452534"/>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5282" name="pl5282"/>
            <p:cNvSpPr/>
            <p:nvPr/>
          </p:nvSpPr>
          <p:spPr>
            <a:xfrm>
              <a:off x="8140139" y="2460554"/>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5283" name="pl5283"/>
            <p:cNvSpPr/>
            <p:nvPr/>
          </p:nvSpPr>
          <p:spPr>
            <a:xfrm>
              <a:off x="8140139" y="2476595"/>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5284" name="pl5284"/>
            <p:cNvSpPr/>
            <p:nvPr/>
          </p:nvSpPr>
          <p:spPr>
            <a:xfrm>
              <a:off x="8140139" y="2415106"/>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5285" name="pl5285"/>
            <p:cNvSpPr/>
            <p:nvPr/>
          </p:nvSpPr>
          <p:spPr>
            <a:xfrm>
              <a:off x="8140139" y="247659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286" name="pl5286"/>
            <p:cNvSpPr/>
            <p:nvPr/>
          </p:nvSpPr>
          <p:spPr>
            <a:xfrm>
              <a:off x="8140139" y="2468575"/>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5287" name="pl5287"/>
            <p:cNvSpPr/>
            <p:nvPr/>
          </p:nvSpPr>
          <p:spPr>
            <a:xfrm>
              <a:off x="8140139" y="2476595"/>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5288" name="pl5288"/>
            <p:cNvSpPr/>
            <p:nvPr/>
          </p:nvSpPr>
          <p:spPr>
            <a:xfrm>
              <a:off x="8140139" y="2436494"/>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5289" name="pl5289"/>
            <p:cNvSpPr/>
            <p:nvPr/>
          </p:nvSpPr>
          <p:spPr>
            <a:xfrm>
              <a:off x="8140139" y="2463228"/>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5290" name="pl5290"/>
            <p:cNvSpPr/>
            <p:nvPr/>
          </p:nvSpPr>
          <p:spPr>
            <a:xfrm>
              <a:off x="8140139" y="2439167"/>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5291" name="pl5291"/>
            <p:cNvSpPr/>
            <p:nvPr/>
          </p:nvSpPr>
          <p:spPr>
            <a:xfrm>
              <a:off x="8140139" y="2391045"/>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5292" name="pl5292"/>
            <p:cNvSpPr/>
            <p:nvPr/>
          </p:nvSpPr>
          <p:spPr>
            <a:xfrm>
              <a:off x="8140139" y="2262721"/>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5293" name="pl5293"/>
            <p:cNvSpPr/>
            <p:nvPr/>
          </p:nvSpPr>
          <p:spPr>
            <a:xfrm>
              <a:off x="81401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294" name="pl5294"/>
            <p:cNvSpPr/>
            <p:nvPr/>
          </p:nvSpPr>
          <p:spPr>
            <a:xfrm>
              <a:off x="8140139" y="2444514"/>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5295" name="pl5295"/>
            <p:cNvSpPr/>
            <p:nvPr/>
          </p:nvSpPr>
          <p:spPr>
            <a:xfrm>
              <a:off x="81401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296" name="pl5296"/>
            <p:cNvSpPr/>
            <p:nvPr/>
          </p:nvSpPr>
          <p:spPr>
            <a:xfrm>
              <a:off x="8140139" y="2393719"/>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5297" name="pl5297"/>
            <p:cNvSpPr/>
            <p:nvPr/>
          </p:nvSpPr>
          <p:spPr>
            <a:xfrm>
              <a:off x="8140139" y="2388372"/>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5298" name="pl5298"/>
            <p:cNvSpPr/>
            <p:nvPr/>
          </p:nvSpPr>
          <p:spPr>
            <a:xfrm>
              <a:off x="8140139" y="2425800"/>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5299" name="pl5299"/>
            <p:cNvSpPr/>
            <p:nvPr/>
          </p:nvSpPr>
          <p:spPr>
            <a:xfrm>
              <a:off x="8140139" y="2444514"/>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5300" name="pl5300"/>
            <p:cNvSpPr/>
            <p:nvPr/>
          </p:nvSpPr>
          <p:spPr>
            <a:xfrm>
              <a:off x="8140139" y="2444514"/>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301" name="pl5301"/>
            <p:cNvSpPr/>
            <p:nvPr/>
          </p:nvSpPr>
          <p:spPr>
            <a:xfrm>
              <a:off x="8140139" y="2457881"/>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5302" name="pl5302"/>
            <p:cNvSpPr/>
            <p:nvPr/>
          </p:nvSpPr>
          <p:spPr>
            <a:xfrm>
              <a:off x="8140139" y="2372331"/>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5303" name="pl5303"/>
            <p:cNvSpPr/>
            <p:nvPr/>
          </p:nvSpPr>
          <p:spPr>
            <a:xfrm>
              <a:off x="8140139" y="2420453"/>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5304" name="pl5304"/>
            <p:cNvSpPr/>
            <p:nvPr/>
          </p:nvSpPr>
          <p:spPr>
            <a:xfrm>
              <a:off x="8140139" y="2465901"/>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5305" name="pl5305"/>
            <p:cNvSpPr/>
            <p:nvPr/>
          </p:nvSpPr>
          <p:spPr>
            <a:xfrm>
              <a:off x="8140139" y="2473922"/>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5306" name="pl5306"/>
            <p:cNvSpPr/>
            <p:nvPr/>
          </p:nvSpPr>
          <p:spPr>
            <a:xfrm>
              <a:off x="8140139" y="2404412"/>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5307" name="pl5307"/>
            <p:cNvSpPr/>
            <p:nvPr/>
          </p:nvSpPr>
          <p:spPr>
            <a:xfrm>
              <a:off x="8140139" y="247124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308" name="pl5308"/>
            <p:cNvSpPr/>
            <p:nvPr/>
          </p:nvSpPr>
          <p:spPr>
            <a:xfrm>
              <a:off x="8140139" y="247926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309" name="pl5309"/>
            <p:cNvSpPr/>
            <p:nvPr/>
          </p:nvSpPr>
          <p:spPr>
            <a:xfrm>
              <a:off x="8140139" y="2468575"/>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5310" name="pl5310"/>
            <p:cNvSpPr/>
            <p:nvPr/>
          </p:nvSpPr>
          <p:spPr>
            <a:xfrm>
              <a:off x="8140139" y="2468575"/>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5311" name="pl5311"/>
            <p:cNvSpPr/>
            <p:nvPr/>
          </p:nvSpPr>
          <p:spPr>
            <a:xfrm>
              <a:off x="8140139" y="2473922"/>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312" name="pl5312"/>
            <p:cNvSpPr/>
            <p:nvPr/>
          </p:nvSpPr>
          <p:spPr>
            <a:xfrm>
              <a:off x="8140139" y="2449861"/>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5313" name="pl5313"/>
            <p:cNvSpPr/>
            <p:nvPr/>
          </p:nvSpPr>
          <p:spPr>
            <a:xfrm>
              <a:off x="8140139" y="2399066"/>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5314" name="pl5314"/>
            <p:cNvSpPr/>
            <p:nvPr/>
          </p:nvSpPr>
          <p:spPr>
            <a:xfrm>
              <a:off x="8140139" y="2447187"/>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5315" name="pl5315"/>
            <p:cNvSpPr/>
            <p:nvPr/>
          </p:nvSpPr>
          <p:spPr>
            <a:xfrm>
              <a:off x="8140139" y="2468575"/>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5316" name="pl5316"/>
            <p:cNvSpPr/>
            <p:nvPr/>
          </p:nvSpPr>
          <p:spPr>
            <a:xfrm>
              <a:off x="814013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40651" cap="flat">
              <a:solidFill>
                <a:srgbClr val="000000">
                  <a:alpha val="100000"/>
                </a:srgbClr>
              </a:solidFill>
              <a:prstDash val="solid"/>
              <a:round/>
            </a:ln>
          </p:spPr>
          <p:txBody>
            <a:bodyPr/>
            <a:lstStyle/>
            <a:p/>
          </p:txBody>
        </p:sp>
        <p:sp>
          <p:nvSpPr>
            <p:cNvPr id="5317" name="pl5317"/>
            <p:cNvSpPr/>
            <p:nvPr/>
          </p:nvSpPr>
          <p:spPr>
            <a:xfrm>
              <a:off x="8140139" y="2452534"/>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00BE6F">
                  <a:alpha val="100000"/>
                </a:srgbClr>
              </a:solidFill>
              <a:prstDash val="solid"/>
              <a:round/>
            </a:ln>
          </p:spPr>
          <p:txBody>
            <a:bodyPr/>
            <a:lstStyle/>
            <a:p/>
          </p:txBody>
        </p:sp>
        <p:sp>
          <p:nvSpPr>
            <p:cNvPr id="5318" name="pl5318"/>
            <p:cNvSpPr/>
            <p:nvPr/>
          </p:nvSpPr>
          <p:spPr>
            <a:xfrm>
              <a:off x="8095650" y="2479269"/>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319" name="tx5319"/>
            <p:cNvSpPr/>
            <p:nvPr/>
          </p:nvSpPr>
          <p:spPr>
            <a:xfrm>
              <a:off x="8109994" y="230268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320" name="tx5320"/>
            <p:cNvSpPr/>
            <p:nvPr/>
          </p:nvSpPr>
          <p:spPr>
            <a:xfrm>
              <a:off x="8287950" y="22986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321" name="tx5321"/>
            <p:cNvSpPr/>
            <p:nvPr/>
          </p:nvSpPr>
          <p:spPr>
            <a:xfrm>
              <a:off x="8435762" y="228793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322" name="tx5322"/>
            <p:cNvSpPr/>
            <p:nvPr/>
          </p:nvSpPr>
          <p:spPr>
            <a:xfrm>
              <a:off x="8643863" y="230659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323" name="tx5323"/>
            <p:cNvSpPr/>
            <p:nvPr/>
          </p:nvSpPr>
          <p:spPr>
            <a:xfrm>
              <a:off x="8821820" y="2290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324" name="tx5324"/>
            <p:cNvSpPr/>
            <p:nvPr/>
          </p:nvSpPr>
          <p:spPr>
            <a:xfrm>
              <a:off x="8999776" y="22986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325" name="rc5325"/>
            <p:cNvSpPr/>
            <p:nvPr/>
          </p:nvSpPr>
          <p:spPr>
            <a:xfrm>
              <a:off x="8095650" y="2831224"/>
              <a:ext cx="978760" cy="367596"/>
            </a:xfrm>
            <a:prstGeom prst="rect">
              <a:avLst/>
            </a:prstGeom>
            <a:solidFill>
              <a:srgbClr val="EBEBEB">
                <a:alpha val="100000"/>
              </a:srgbClr>
            </a:solidFill>
          </p:spPr>
          <p:txBody>
            <a:bodyPr/>
            <a:lstStyle/>
            <a:p/>
          </p:txBody>
        </p:sp>
        <p:sp>
          <p:nvSpPr>
            <p:cNvPr id="5326" name="pl5326"/>
            <p:cNvSpPr/>
            <p:nvPr/>
          </p:nvSpPr>
          <p:spPr>
            <a:xfrm>
              <a:off x="8095650" y="316473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27" name="pl5327"/>
            <p:cNvSpPr/>
            <p:nvPr/>
          </p:nvSpPr>
          <p:spPr>
            <a:xfrm>
              <a:off x="8095650" y="309789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28" name="pl5328"/>
            <p:cNvSpPr/>
            <p:nvPr/>
          </p:nvSpPr>
          <p:spPr>
            <a:xfrm>
              <a:off x="8095650" y="303106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29" name="pl5329"/>
            <p:cNvSpPr/>
            <p:nvPr/>
          </p:nvSpPr>
          <p:spPr>
            <a:xfrm>
              <a:off x="8095650" y="296422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30" name="pl5330"/>
            <p:cNvSpPr/>
            <p:nvPr/>
          </p:nvSpPr>
          <p:spPr>
            <a:xfrm>
              <a:off x="8095650" y="289739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31" name="pl5331"/>
            <p:cNvSpPr/>
            <p:nvPr/>
          </p:nvSpPr>
          <p:spPr>
            <a:xfrm>
              <a:off x="822911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32" name="pl5332"/>
            <p:cNvSpPr/>
            <p:nvPr/>
          </p:nvSpPr>
          <p:spPr>
            <a:xfrm>
              <a:off x="8407073"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33" name="pl5333"/>
            <p:cNvSpPr/>
            <p:nvPr/>
          </p:nvSpPr>
          <p:spPr>
            <a:xfrm>
              <a:off x="858503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34" name="pl5334"/>
            <p:cNvSpPr/>
            <p:nvPr/>
          </p:nvSpPr>
          <p:spPr>
            <a:xfrm>
              <a:off x="87629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35" name="pl5335"/>
            <p:cNvSpPr/>
            <p:nvPr/>
          </p:nvSpPr>
          <p:spPr>
            <a:xfrm>
              <a:off x="8940943"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36" name="pl5336"/>
            <p:cNvSpPr/>
            <p:nvPr/>
          </p:nvSpPr>
          <p:spPr>
            <a:xfrm>
              <a:off x="8095650" y="319815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337" name="pl5337"/>
            <p:cNvSpPr/>
            <p:nvPr/>
          </p:nvSpPr>
          <p:spPr>
            <a:xfrm>
              <a:off x="8095650" y="31313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338" name="pl5338"/>
            <p:cNvSpPr/>
            <p:nvPr/>
          </p:nvSpPr>
          <p:spPr>
            <a:xfrm>
              <a:off x="8095650" y="306448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339" name="pl5339"/>
            <p:cNvSpPr/>
            <p:nvPr/>
          </p:nvSpPr>
          <p:spPr>
            <a:xfrm>
              <a:off x="8095650" y="299764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340" name="pl5340"/>
            <p:cNvSpPr/>
            <p:nvPr/>
          </p:nvSpPr>
          <p:spPr>
            <a:xfrm>
              <a:off x="8095650" y="293080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341" name="pl5341"/>
            <p:cNvSpPr/>
            <p:nvPr/>
          </p:nvSpPr>
          <p:spPr>
            <a:xfrm>
              <a:off x="8095650" y="286397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342" name="pl5342"/>
            <p:cNvSpPr/>
            <p:nvPr/>
          </p:nvSpPr>
          <p:spPr>
            <a:xfrm>
              <a:off x="814013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43" name="pl5343"/>
            <p:cNvSpPr/>
            <p:nvPr/>
          </p:nvSpPr>
          <p:spPr>
            <a:xfrm>
              <a:off x="831809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44" name="pl5344"/>
            <p:cNvSpPr/>
            <p:nvPr/>
          </p:nvSpPr>
          <p:spPr>
            <a:xfrm>
              <a:off x="84960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45" name="pl5345"/>
            <p:cNvSpPr/>
            <p:nvPr/>
          </p:nvSpPr>
          <p:spPr>
            <a:xfrm>
              <a:off x="867400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46" name="pl5346"/>
            <p:cNvSpPr/>
            <p:nvPr/>
          </p:nvSpPr>
          <p:spPr>
            <a:xfrm>
              <a:off x="885196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47" name="pl5347"/>
            <p:cNvSpPr/>
            <p:nvPr/>
          </p:nvSpPr>
          <p:spPr>
            <a:xfrm>
              <a:off x="902992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48" name="pl5348"/>
            <p:cNvSpPr/>
            <p:nvPr/>
          </p:nvSpPr>
          <p:spPr>
            <a:xfrm>
              <a:off x="814013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5349" name="pl5349"/>
            <p:cNvSpPr/>
            <p:nvPr/>
          </p:nvSpPr>
          <p:spPr>
            <a:xfrm>
              <a:off x="814013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40651" cap="flat">
              <a:solidFill>
                <a:srgbClr val="BEBEBE">
                  <a:alpha val="69803"/>
                </a:srgbClr>
              </a:solidFill>
              <a:prstDash val="solid"/>
              <a:round/>
            </a:ln>
          </p:spPr>
          <p:txBody>
            <a:bodyPr/>
            <a:lstStyle/>
            <a:p/>
          </p:txBody>
        </p:sp>
        <p:sp>
          <p:nvSpPr>
            <p:cNvPr id="5350" name="pl5350"/>
            <p:cNvSpPr/>
            <p:nvPr/>
          </p:nvSpPr>
          <p:spPr>
            <a:xfrm>
              <a:off x="8140139" y="3091215"/>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5351" name="pl5351"/>
            <p:cNvSpPr/>
            <p:nvPr/>
          </p:nvSpPr>
          <p:spPr>
            <a:xfrm>
              <a:off x="8140139" y="3085868"/>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5352" name="pl5352"/>
            <p:cNvSpPr/>
            <p:nvPr/>
          </p:nvSpPr>
          <p:spPr>
            <a:xfrm>
              <a:off x="8140139" y="3115276"/>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5353" name="pl5353"/>
            <p:cNvSpPr/>
            <p:nvPr/>
          </p:nvSpPr>
          <p:spPr>
            <a:xfrm>
              <a:off x="814013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354" name="pl5354"/>
            <p:cNvSpPr/>
            <p:nvPr/>
          </p:nvSpPr>
          <p:spPr>
            <a:xfrm>
              <a:off x="8140139" y="3101909"/>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5355" name="pl5355"/>
            <p:cNvSpPr/>
            <p:nvPr/>
          </p:nvSpPr>
          <p:spPr>
            <a:xfrm>
              <a:off x="8140139" y="3037747"/>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5356" name="pl5356"/>
            <p:cNvSpPr/>
            <p:nvPr/>
          </p:nvSpPr>
          <p:spPr>
            <a:xfrm>
              <a:off x="8140139" y="3101909"/>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5357" name="pl5357"/>
            <p:cNvSpPr/>
            <p:nvPr/>
          </p:nvSpPr>
          <p:spPr>
            <a:xfrm>
              <a:off x="8140139" y="3104582"/>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5358" name="pl5358"/>
            <p:cNvSpPr/>
            <p:nvPr/>
          </p:nvSpPr>
          <p:spPr>
            <a:xfrm>
              <a:off x="8140139" y="3131317"/>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5359" name="pl5359"/>
            <p:cNvSpPr/>
            <p:nvPr/>
          </p:nvSpPr>
          <p:spPr>
            <a:xfrm>
              <a:off x="8140139" y="3128643"/>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360" name="pl5360"/>
            <p:cNvSpPr/>
            <p:nvPr/>
          </p:nvSpPr>
          <p:spPr>
            <a:xfrm>
              <a:off x="8140139" y="3120623"/>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5361" name="pl5361"/>
            <p:cNvSpPr/>
            <p:nvPr/>
          </p:nvSpPr>
          <p:spPr>
            <a:xfrm>
              <a:off x="8140139" y="3043093"/>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5362" name="pl5362"/>
            <p:cNvSpPr/>
            <p:nvPr/>
          </p:nvSpPr>
          <p:spPr>
            <a:xfrm>
              <a:off x="8140139" y="3109929"/>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5363" name="pl5363"/>
            <p:cNvSpPr/>
            <p:nvPr/>
          </p:nvSpPr>
          <p:spPr>
            <a:xfrm>
              <a:off x="8140139" y="3091215"/>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5364" name="pl5364"/>
            <p:cNvSpPr/>
            <p:nvPr/>
          </p:nvSpPr>
          <p:spPr>
            <a:xfrm>
              <a:off x="8140139" y="3101909"/>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5365" name="pl5365"/>
            <p:cNvSpPr/>
            <p:nvPr/>
          </p:nvSpPr>
          <p:spPr>
            <a:xfrm>
              <a:off x="8140139" y="3085868"/>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5366" name="pl5366"/>
            <p:cNvSpPr/>
            <p:nvPr/>
          </p:nvSpPr>
          <p:spPr>
            <a:xfrm>
              <a:off x="8140139" y="3125970"/>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367" name="pl5367"/>
            <p:cNvSpPr/>
            <p:nvPr/>
          </p:nvSpPr>
          <p:spPr>
            <a:xfrm>
              <a:off x="8140139" y="3085868"/>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5368" name="pl5368"/>
            <p:cNvSpPr/>
            <p:nvPr/>
          </p:nvSpPr>
          <p:spPr>
            <a:xfrm>
              <a:off x="8140139" y="3035073"/>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5369" name="pl5369"/>
            <p:cNvSpPr/>
            <p:nvPr/>
          </p:nvSpPr>
          <p:spPr>
            <a:xfrm>
              <a:off x="8140139" y="3088542"/>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5370" name="pl5370"/>
            <p:cNvSpPr/>
            <p:nvPr/>
          </p:nvSpPr>
          <p:spPr>
            <a:xfrm>
              <a:off x="8140139" y="3123296"/>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5371" name="pl5371"/>
            <p:cNvSpPr/>
            <p:nvPr/>
          </p:nvSpPr>
          <p:spPr>
            <a:xfrm>
              <a:off x="8140139" y="3067154"/>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5372" name="pl5372"/>
            <p:cNvSpPr/>
            <p:nvPr/>
          </p:nvSpPr>
          <p:spPr>
            <a:xfrm>
              <a:off x="8140139" y="3085868"/>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5373" name="pl5373"/>
            <p:cNvSpPr/>
            <p:nvPr/>
          </p:nvSpPr>
          <p:spPr>
            <a:xfrm>
              <a:off x="8140139" y="3104582"/>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5374" name="pl5374"/>
            <p:cNvSpPr/>
            <p:nvPr/>
          </p:nvSpPr>
          <p:spPr>
            <a:xfrm>
              <a:off x="8140139" y="3131317"/>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5375" name="pl5375"/>
            <p:cNvSpPr/>
            <p:nvPr/>
          </p:nvSpPr>
          <p:spPr>
            <a:xfrm>
              <a:off x="8140139" y="3101909"/>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5376" name="pl5376"/>
            <p:cNvSpPr/>
            <p:nvPr/>
          </p:nvSpPr>
          <p:spPr>
            <a:xfrm>
              <a:off x="8140139" y="3104582"/>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5377" name="pl5377"/>
            <p:cNvSpPr/>
            <p:nvPr/>
          </p:nvSpPr>
          <p:spPr>
            <a:xfrm>
              <a:off x="8140139" y="3112603"/>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5378" name="pl5378"/>
            <p:cNvSpPr/>
            <p:nvPr/>
          </p:nvSpPr>
          <p:spPr>
            <a:xfrm>
              <a:off x="8140139" y="3128643"/>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5379" name="pl5379"/>
            <p:cNvSpPr/>
            <p:nvPr/>
          </p:nvSpPr>
          <p:spPr>
            <a:xfrm>
              <a:off x="8140139" y="3067154"/>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5380" name="pl5380"/>
            <p:cNvSpPr/>
            <p:nvPr/>
          </p:nvSpPr>
          <p:spPr>
            <a:xfrm>
              <a:off x="8140139" y="312864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381" name="pl5381"/>
            <p:cNvSpPr/>
            <p:nvPr/>
          </p:nvSpPr>
          <p:spPr>
            <a:xfrm>
              <a:off x="814013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5382" name="pl5382"/>
            <p:cNvSpPr/>
            <p:nvPr/>
          </p:nvSpPr>
          <p:spPr>
            <a:xfrm>
              <a:off x="8140139" y="3128643"/>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5383" name="pl5383"/>
            <p:cNvSpPr/>
            <p:nvPr/>
          </p:nvSpPr>
          <p:spPr>
            <a:xfrm>
              <a:off x="8140139" y="3088542"/>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5384" name="pl5384"/>
            <p:cNvSpPr/>
            <p:nvPr/>
          </p:nvSpPr>
          <p:spPr>
            <a:xfrm>
              <a:off x="8140139" y="3115276"/>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5385" name="pl5385"/>
            <p:cNvSpPr/>
            <p:nvPr/>
          </p:nvSpPr>
          <p:spPr>
            <a:xfrm>
              <a:off x="8140139" y="3091215"/>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5386" name="pl5386"/>
            <p:cNvSpPr/>
            <p:nvPr/>
          </p:nvSpPr>
          <p:spPr>
            <a:xfrm>
              <a:off x="8140139" y="3043093"/>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5387" name="pl5387"/>
            <p:cNvSpPr/>
            <p:nvPr/>
          </p:nvSpPr>
          <p:spPr>
            <a:xfrm>
              <a:off x="8140139" y="2914769"/>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5388" name="pl5388"/>
            <p:cNvSpPr/>
            <p:nvPr/>
          </p:nvSpPr>
          <p:spPr>
            <a:xfrm>
              <a:off x="81401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389" name="pl5389"/>
            <p:cNvSpPr/>
            <p:nvPr/>
          </p:nvSpPr>
          <p:spPr>
            <a:xfrm>
              <a:off x="8140139" y="3096562"/>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5390" name="pl5390"/>
            <p:cNvSpPr/>
            <p:nvPr/>
          </p:nvSpPr>
          <p:spPr>
            <a:xfrm>
              <a:off x="81401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391" name="pl5391"/>
            <p:cNvSpPr/>
            <p:nvPr/>
          </p:nvSpPr>
          <p:spPr>
            <a:xfrm>
              <a:off x="8140139" y="3045767"/>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5392" name="pl5392"/>
            <p:cNvSpPr/>
            <p:nvPr/>
          </p:nvSpPr>
          <p:spPr>
            <a:xfrm>
              <a:off x="8140139" y="3040420"/>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5393" name="pl5393"/>
            <p:cNvSpPr/>
            <p:nvPr/>
          </p:nvSpPr>
          <p:spPr>
            <a:xfrm>
              <a:off x="8140139" y="3077848"/>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5394" name="pl5394"/>
            <p:cNvSpPr/>
            <p:nvPr/>
          </p:nvSpPr>
          <p:spPr>
            <a:xfrm>
              <a:off x="8140139" y="3096562"/>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5395" name="pl5395"/>
            <p:cNvSpPr/>
            <p:nvPr/>
          </p:nvSpPr>
          <p:spPr>
            <a:xfrm>
              <a:off x="8140139" y="3096562"/>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396" name="pl5396"/>
            <p:cNvSpPr/>
            <p:nvPr/>
          </p:nvSpPr>
          <p:spPr>
            <a:xfrm>
              <a:off x="8140139" y="3109929"/>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5397" name="pl5397"/>
            <p:cNvSpPr/>
            <p:nvPr/>
          </p:nvSpPr>
          <p:spPr>
            <a:xfrm>
              <a:off x="8140139" y="3024379"/>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5398" name="pl5398"/>
            <p:cNvSpPr/>
            <p:nvPr/>
          </p:nvSpPr>
          <p:spPr>
            <a:xfrm>
              <a:off x="8140139" y="3072501"/>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5399" name="pl5399"/>
            <p:cNvSpPr/>
            <p:nvPr/>
          </p:nvSpPr>
          <p:spPr>
            <a:xfrm>
              <a:off x="8140139" y="3117949"/>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5400" name="pl5400"/>
            <p:cNvSpPr/>
            <p:nvPr/>
          </p:nvSpPr>
          <p:spPr>
            <a:xfrm>
              <a:off x="8140139" y="3125970"/>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5401" name="pl5401"/>
            <p:cNvSpPr/>
            <p:nvPr/>
          </p:nvSpPr>
          <p:spPr>
            <a:xfrm>
              <a:off x="8140139" y="3056461"/>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5402" name="pl5402"/>
            <p:cNvSpPr/>
            <p:nvPr/>
          </p:nvSpPr>
          <p:spPr>
            <a:xfrm>
              <a:off x="8140139" y="312329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403" name="pl5403"/>
            <p:cNvSpPr/>
            <p:nvPr/>
          </p:nvSpPr>
          <p:spPr>
            <a:xfrm>
              <a:off x="8140139" y="313131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404" name="pl5404"/>
            <p:cNvSpPr/>
            <p:nvPr/>
          </p:nvSpPr>
          <p:spPr>
            <a:xfrm>
              <a:off x="8140139" y="3120623"/>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5405" name="pl5405"/>
            <p:cNvSpPr/>
            <p:nvPr/>
          </p:nvSpPr>
          <p:spPr>
            <a:xfrm>
              <a:off x="8140139" y="3120623"/>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5406" name="pl5406"/>
            <p:cNvSpPr/>
            <p:nvPr/>
          </p:nvSpPr>
          <p:spPr>
            <a:xfrm>
              <a:off x="8140139" y="3125970"/>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407" name="pl5407"/>
            <p:cNvSpPr/>
            <p:nvPr/>
          </p:nvSpPr>
          <p:spPr>
            <a:xfrm>
              <a:off x="8140139" y="3101909"/>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5408" name="pl5408"/>
            <p:cNvSpPr/>
            <p:nvPr/>
          </p:nvSpPr>
          <p:spPr>
            <a:xfrm>
              <a:off x="8140139" y="3051114"/>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5409" name="pl5409"/>
            <p:cNvSpPr/>
            <p:nvPr/>
          </p:nvSpPr>
          <p:spPr>
            <a:xfrm>
              <a:off x="8140139" y="3099235"/>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5410" name="pl5410"/>
            <p:cNvSpPr/>
            <p:nvPr/>
          </p:nvSpPr>
          <p:spPr>
            <a:xfrm>
              <a:off x="8140139" y="3120623"/>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5411" name="pl5411"/>
            <p:cNvSpPr/>
            <p:nvPr/>
          </p:nvSpPr>
          <p:spPr>
            <a:xfrm>
              <a:off x="814013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40651" cap="flat">
              <a:solidFill>
                <a:srgbClr val="000000">
                  <a:alpha val="100000"/>
                </a:srgbClr>
              </a:solidFill>
              <a:prstDash val="solid"/>
              <a:round/>
            </a:ln>
          </p:spPr>
          <p:txBody>
            <a:bodyPr/>
            <a:lstStyle/>
            <a:p/>
          </p:txBody>
        </p:sp>
        <p:sp>
          <p:nvSpPr>
            <p:cNvPr id="5412" name="pl5412"/>
            <p:cNvSpPr/>
            <p:nvPr/>
          </p:nvSpPr>
          <p:spPr>
            <a:xfrm>
              <a:off x="8140139" y="3120623"/>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00BECE">
                  <a:alpha val="100000"/>
                </a:srgbClr>
              </a:solidFill>
              <a:prstDash val="solid"/>
              <a:round/>
            </a:ln>
          </p:spPr>
          <p:txBody>
            <a:bodyPr/>
            <a:lstStyle/>
            <a:p/>
          </p:txBody>
        </p:sp>
        <p:sp>
          <p:nvSpPr>
            <p:cNvPr id="5413" name="pl5413"/>
            <p:cNvSpPr/>
            <p:nvPr/>
          </p:nvSpPr>
          <p:spPr>
            <a:xfrm>
              <a:off x="8095650" y="3131317"/>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414" name="tx5414"/>
            <p:cNvSpPr/>
            <p:nvPr/>
          </p:nvSpPr>
          <p:spPr>
            <a:xfrm>
              <a:off x="8109994" y="296536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15" name="tx5415"/>
            <p:cNvSpPr/>
            <p:nvPr/>
          </p:nvSpPr>
          <p:spPr>
            <a:xfrm>
              <a:off x="8287950" y="296269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16" name="tx5416"/>
            <p:cNvSpPr/>
            <p:nvPr/>
          </p:nvSpPr>
          <p:spPr>
            <a:xfrm>
              <a:off x="8465907" y="295766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417" name="tx5417"/>
            <p:cNvSpPr/>
            <p:nvPr/>
          </p:nvSpPr>
          <p:spPr>
            <a:xfrm>
              <a:off x="8643863" y="296269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18" name="tx5418"/>
            <p:cNvSpPr/>
            <p:nvPr/>
          </p:nvSpPr>
          <p:spPr>
            <a:xfrm>
              <a:off x="8821820" y="295864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19" name="tx5419"/>
            <p:cNvSpPr/>
            <p:nvPr/>
          </p:nvSpPr>
          <p:spPr>
            <a:xfrm>
              <a:off x="8999776" y="295864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20" name="rc5420"/>
            <p:cNvSpPr/>
            <p:nvPr/>
          </p:nvSpPr>
          <p:spPr>
            <a:xfrm>
              <a:off x="8095650" y="3483272"/>
              <a:ext cx="978760" cy="367596"/>
            </a:xfrm>
            <a:prstGeom prst="rect">
              <a:avLst/>
            </a:prstGeom>
            <a:solidFill>
              <a:srgbClr val="EBEBEB">
                <a:alpha val="100000"/>
              </a:srgbClr>
            </a:solidFill>
          </p:spPr>
          <p:txBody>
            <a:bodyPr/>
            <a:lstStyle/>
            <a:p/>
          </p:txBody>
        </p:sp>
        <p:sp>
          <p:nvSpPr>
            <p:cNvPr id="5421" name="pl5421"/>
            <p:cNvSpPr/>
            <p:nvPr/>
          </p:nvSpPr>
          <p:spPr>
            <a:xfrm>
              <a:off x="8095650" y="381678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422" name="pl5422"/>
            <p:cNvSpPr/>
            <p:nvPr/>
          </p:nvSpPr>
          <p:spPr>
            <a:xfrm>
              <a:off x="8095650" y="37499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423" name="pl5423"/>
            <p:cNvSpPr/>
            <p:nvPr/>
          </p:nvSpPr>
          <p:spPr>
            <a:xfrm>
              <a:off x="8095650" y="368311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424" name="pl5424"/>
            <p:cNvSpPr/>
            <p:nvPr/>
          </p:nvSpPr>
          <p:spPr>
            <a:xfrm>
              <a:off x="8095650" y="36162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425" name="pl5425"/>
            <p:cNvSpPr/>
            <p:nvPr/>
          </p:nvSpPr>
          <p:spPr>
            <a:xfrm>
              <a:off x="8095650" y="354944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426" name="pl5426"/>
            <p:cNvSpPr/>
            <p:nvPr/>
          </p:nvSpPr>
          <p:spPr>
            <a:xfrm>
              <a:off x="822911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27" name="pl5427"/>
            <p:cNvSpPr/>
            <p:nvPr/>
          </p:nvSpPr>
          <p:spPr>
            <a:xfrm>
              <a:off x="8407073"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28" name="pl5428"/>
            <p:cNvSpPr/>
            <p:nvPr/>
          </p:nvSpPr>
          <p:spPr>
            <a:xfrm>
              <a:off x="858503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29" name="pl5429"/>
            <p:cNvSpPr/>
            <p:nvPr/>
          </p:nvSpPr>
          <p:spPr>
            <a:xfrm>
              <a:off x="87629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30" name="pl5430"/>
            <p:cNvSpPr/>
            <p:nvPr/>
          </p:nvSpPr>
          <p:spPr>
            <a:xfrm>
              <a:off x="8940943"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31" name="pl5431"/>
            <p:cNvSpPr/>
            <p:nvPr/>
          </p:nvSpPr>
          <p:spPr>
            <a:xfrm>
              <a:off x="8095650" y="38502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32" name="pl5432"/>
            <p:cNvSpPr/>
            <p:nvPr/>
          </p:nvSpPr>
          <p:spPr>
            <a:xfrm>
              <a:off x="8095650" y="378336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33" name="pl5433"/>
            <p:cNvSpPr/>
            <p:nvPr/>
          </p:nvSpPr>
          <p:spPr>
            <a:xfrm>
              <a:off x="8095650" y="371652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34" name="pl5434"/>
            <p:cNvSpPr/>
            <p:nvPr/>
          </p:nvSpPr>
          <p:spPr>
            <a:xfrm>
              <a:off x="8095650" y="364969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35" name="pl5435"/>
            <p:cNvSpPr/>
            <p:nvPr/>
          </p:nvSpPr>
          <p:spPr>
            <a:xfrm>
              <a:off x="8095650" y="358285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36" name="pl5436"/>
            <p:cNvSpPr/>
            <p:nvPr/>
          </p:nvSpPr>
          <p:spPr>
            <a:xfrm>
              <a:off x="8095650" y="35160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37" name="pl5437"/>
            <p:cNvSpPr/>
            <p:nvPr/>
          </p:nvSpPr>
          <p:spPr>
            <a:xfrm>
              <a:off x="814013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38" name="pl5438"/>
            <p:cNvSpPr/>
            <p:nvPr/>
          </p:nvSpPr>
          <p:spPr>
            <a:xfrm>
              <a:off x="831809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39" name="pl5439"/>
            <p:cNvSpPr/>
            <p:nvPr/>
          </p:nvSpPr>
          <p:spPr>
            <a:xfrm>
              <a:off x="84960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40" name="pl5440"/>
            <p:cNvSpPr/>
            <p:nvPr/>
          </p:nvSpPr>
          <p:spPr>
            <a:xfrm>
              <a:off x="867400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41" name="pl5441"/>
            <p:cNvSpPr/>
            <p:nvPr/>
          </p:nvSpPr>
          <p:spPr>
            <a:xfrm>
              <a:off x="885196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42" name="pl5442"/>
            <p:cNvSpPr/>
            <p:nvPr/>
          </p:nvSpPr>
          <p:spPr>
            <a:xfrm>
              <a:off x="902992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43" name="pl5443"/>
            <p:cNvSpPr/>
            <p:nvPr/>
          </p:nvSpPr>
          <p:spPr>
            <a:xfrm>
              <a:off x="814013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5444" name="pl5444"/>
            <p:cNvSpPr/>
            <p:nvPr/>
          </p:nvSpPr>
          <p:spPr>
            <a:xfrm>
              <a:off x="814013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40651" cap="flat">
              <a:solidFill>
                <a:srgbClr val="BEBEBE">
                  <a:alpha val="69803"/>
                </a:srgbClr>
              </a:solidFill>
              <a:prstDash val="solid"/>
              <a:round/>
            </a:ln>
          </p:spPr>
          <p:txBody>
            <a:bodyPr/>
            <a:lstStyle/>
            <a:p/>
          </p:txBody>
        </p:sp>
        <p:sp>
          <p:nvSpPr>
            <p:cNvPr id="5445" name="pl5445"/>
            <p:cNvSpPr/>
            <p:nvPr/>
          </p:nvSpPr>
          <p:spPr>
            <a:xfrm>
              <a:off x="8140139" y="3743263"/>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5446" name="pl5446"/>
            <p:cNvSpPr/>
            <p:nvPr/>
          </p:nvSpPr>
          <p:spPr>
            <a:xfrm>
              <a:off x="8140139" y="3737916"/>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5447" name="pl5447"/>
            <p:cNvSpPr/>
            <p:nvPr/>
          </p:nvSpPr>
          <p:spPr>
            <a:xfrm>
              <a:off x="8140139" y="3767324"/>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5448" name="pl5448"/>
            <p:cNvSpPr/>
            <p:nvPr/>
          </p:nvSpPr>
          <p:spPr>
            <a:xfrm>
              <a:off x="814013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449" name="pl5449"/>
            <p:cNvSpPr/>
            <p:nvPr/>
          </p:nvSpPr>
          <p:spPr>
            <a:xfrm>
              <a:off x="8140139" y="3753957"/>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5450" name="pl5450"/>
            <p:cNvSpPr/>
            <p:nvPr/>
          </p:nvSpPr>
          <p:spPr>
            <a:xfrm>
              <a:off x="8140139" y="3689795"/>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5451" name="pl5451"/>
            <p:cNvSpPr/>
            <p:nvPr/>
          </p:nvSpPr>
          <p:spPr>
            <a:xfrm>
              <a:off x="8140139" y="3753957"/>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5452" name="pl5452"/>
            <p:cNvSpPr/>
            <p:nvPr/>
          </p:nvSpPr>
          <p:spPr>
            <a:xfrm>
              <a:off x="8140139" y="3756630"/>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5453" name="pl5453"/>
            <p:cNvSpPr/>
            <p:nvPr/>
          </p:nvSpPr>
          <p:spPr>
            <a:xfrm>
              <a:off x="8140139" y="3783365"/>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5454" name="pl5454"/>
            <p:cNvSpPr/>
            <p:nvPr/>
          </p:nvSpPr>
          <p:spPr>
            <a:xfrm>
              <a:off x="8140139" y="3780691"/>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455" name="pl5455"/>
            <p:cNvSpPr/>
            <p:nvPr/>
          </p:nvSpPr>
          <p:spPr>
            <a:xfrm>
              <a:off x="8140139" y="3772671"/>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5456" name="pl5456"/>
            <p:cNvSpPr/>
            <p:nvPr/>
          </p:nvSpPr>
          <p:spPr>
            <a:xfrm>
              <a:off x="8140139" y="3695141"/>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5457" name="pl5457"/>
            <p:cNvSpPr/>
            <p:nvPr/>
          </p:nvSpPr>
          <p:spPr>
            <a:xfrm>
              <a:off x="8140139" y="3761977"/>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5458" name="pl5458"/>
            <p:cNvSpPr/>
            <p:nvPr/>
          </p:nvSpPr>
          <p:spPr>
            <a:xfrm>
              <a:off x="8140139" y="3743263"/>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5459" name="pl5459"/>
            <p:cNvSpPr/>
            <p:nvPr/>
          </p:nvSpPr>
          <p:spPr>
            <a:xfrm>
              <a:off x="8140139" y="3753957"/>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5460" name="pl5460"/>
            <p:cNvSpPr/>
            <p:nvPr/>
          </p:nvSpPr>
          <p:spPr>
            <a:xfrm>
              <a:off x="8140139" y="3737916"/>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5461" name="pl5461"/>
            <p:cNvSpPr/>
            <p:nvPr/>
          </p:nvSpPr>
          <p:spPr>
            <a:xfrm>
              <a:off x="8140139" y="3778018"/>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462" name="pl5462"/>
            <p:cNvSpPr/>
            <p:nvPr/>
          </p:nvSpPr>
          <p:spPr>
            <a:xfrm>
              <a:off x="8140139" y="3737916"/>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5463" name="pl5463"/>
            <p:cNvSpPr/>
            <p:nvPr/>
          </p:nvSpPr>
          <p:spPr>
            <a:xfrm>
              <a:off x="8140139" y="3687121"/>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5464" name="pl5464"/>
            <p:cNvSpPr/>
            <p:nvPr/>
          </p:nvSpPr>
          <p:spPr>
            <a:xfrm>
              <a:off x="8140139" y="3740590"/>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5465" name="pl5465"/>
            <p:cNvSpPr/>
            <p:nvPr/>
          </p:nvSpPr>
          <p:spPr>
            <a:xfrm>
              <a:off x="8140139" y="3775344"/>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5466" name="pl5466"/>
            <p:cNvSpPr/>
            <p:nvPr/>
          </p:nvSpPr>
          <p:spPr>
            <a:xfrm>
              <a:off x="8140139" y="3719202"/>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5467" name="pl5467"/>
            <p:cNvSpPr/>
            <p:nvPr/>
          </p:nvSpPr>
          <p:spPr>
            <a:xfrm>
              <a:off x="8140139" y="3737916"/>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5468" name="pl5468"/>
            <p:cNvSpPr/>
            <p:nvPr/>
          </p:nvSpPr>
          <p:spPr>
            <a:xfrm>
              <a:off x="8140139" y="3756630"/>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5469" name="pl5469"/>
            <p:cNvSpPr/>
            <p:nvPr/>
          </p:nvSpPr>
          <p:spPr>
            <a:xfrm>
              <a:off x="8140139" y="3783365"/>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5470" name="pl5470"/>
            <p:cNvSpPr/>
            <p:nvPr/>
          </p:nvSpPr>
          <p:spPr>
            <a:xfrm>
              <a:off x="8140139" y="3753957"/>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5471" name="pl5471"/>
            <p:cNvSpPr/>
            <p:nvPr/>
          </p:nvSpPr>
          <p:spPr>
            <a:xfrm>
              <a:off x="8140139" y="3756630"/>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5472" name="pl5472"/>
            <p:cNvSpPr/>
            <p:nvPr/>
          </p:nvSpPr>
          <p:spPr>
            <a:xfrm>
              <a:off x="8140139" y="3764651"/>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5473" name="pl5473"/>
            <p:cNvSpPr/>
            <p:nvPr/>
          </p:nvSpPr>
          <p:spPr>
            <a:xfrm>
              <a:off x="8140139" y="3780691"/>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5474" name="pl5474"/>
            <p:cNvSpPr/>
            <p:nvPr/>
          </p:nvSpPr>
          <p:spPr>
            <a:xfrm>
              <a:off x="8140139" y="3719202"/>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5475" name="pl5475"/>
            <p:cNvSpPr/>
            <p:nvPr/>
          </p:nvSpPr>
          <p:spPr>
            <a:xfrm>
              <a:off x="8140139" y="378069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476" name="pl5476"/>
            <p:cNvSpPr/>
            <p:nvPr/>
          </p:nvSpPr>
          <p:spPr>
            <a:xfrm>
              <a:off x="8140139" y="3772671"/>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5477" name="pl5477"/>
            <p:cNvSpPr/>
            <p:nvPr/>
          </p:nvSpPr>
          <p:spPr>
            <a:xfrm>
              <a:off x="8140139" y="3780691"/>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5478" name="pl5478"/>
            <p:cNvSpPr/>
            <p:nvPr/>
          </p:nvSpPr>
          <p:spPr>
            <a:xfrm>
              <a:off x="8140139" y="3740590"/>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5479" name="pl5479"/>
            <p:cNvSpPr/>
            <p:nvPr/>
          </p:nvSpPr>
          <p:spPr>
            <a:xfrm>
              <a:off x="8140139" y="3767324"/>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5480" name="pl5480"/>
            <p:cNvSpPr/>
            <p:nvPr/>
          </p:nvSpPr>
          <p:spPr>
            <a:xfrm>
              <a:off x="8140139" y="3743263"/>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5481" name="pl5481"/>
            <p:cNvSpPr/>
            <p:nvPr/>
          </p:nvSpPr>
          <p:spPr>
            <a:xfrm>
              <a:off x="8140139" y="3695141"/>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5482" name="pl5482"/>
            <p:cNvSpPr/>
            <p:nvPr/>
          </p:nvSpPr>
          <p:spPr>
            <a:xfrm>
              <a:off x="8140139" y="3566817"/>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5483" name="pl5483"/>
            <p:cNvSpPr/>
            <p:nvPr/>
          </p:nvSpPr>
          <p:spPr>
            <a:xfrm>
              <a:off x="81401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484" name="pl5484"/>
            <p:cNvSpPr/>
            <p:nvPr/>
          </p:nvSpPr>
          <p:spPr>
            <a:xfrm>
              <a:off x="814013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5485" name="pl5485"/>
            <p:cNvSpPr/>
            <p:nvPr/>
          </p:nvSpPr>
          <p:spPr>
            <a:xfrm>
              <a:off x="81401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486" name="pl5486"/>
            <p:cNvSpPr/>
            <p:nvPr/>
          </p:nvSpPr>
          <p:spPr>
            <a:xfrm>
              <a:off x="8140139" y="3697815"/>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5487" name="pl5487"/>
            <p:cNvSpPr/>
            <p:nvPr/>
          </p:nvSpPr>
          <p:spPr>
            <a:xfrm>
              <a:off x="8140139" y="3692468"/>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5488" name="pl5488"/>
            <p:cNvSpPr/>
            <p:nvPr/>
          </p:nvSpPr>
          <p:spPr>
            <a:xfrm>
              <a:off x="8140139" y="3729896"/>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5489" name="pl5489"/>
            <p:cNvSpPr/>
            <p:nvPr/>
          </p:nvSpPr>
          <p:spPr>
            <a:xfrm>
              <a:off x="8140139" y="3748610"/>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5490" name="pl5490"/>
            <p:cNvSpPr/>
            <p:nvPr/>
          </p:nvSpPr>
          <p:spPr>
            <a:xfrm>
              <a:off x="8140139" y="3748610"/>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491" name="pl5491"/>
            <p:cNvSpPr/>
            <p:nvPr/>
          </p:nvSpPr>
          <p:spPr>
            <a:xfrm>
              <a:off x="8140139" y="3761977"/>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5492" name="pl5492"/>
            <p:cNvSpPr/>
            <p:nvPr/>
          </p:nvSpPr>
          <p:spPr>
            <a:xfrm>
              <a:off x="8140139" y="3676427"/>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5493" name="pl5493"/>
            <p:cNvSpPr/>
            <p:nvPr/>
          </p:nvSpPr>
          <p:spPr>
            <a:xfrm>
              <a:off x="8140139" y="3724549"/>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5494" name="pl5494"/>
            <p:cNvSpPr/>
            <p:nvPr/>
          </p:nvSpPr>
          <p:spPr>
            <a:xfrm>
              <a:off x="8140139" y="3769998"/>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5495" name="pl5495"/>
            <p:cNvSpPr/>
            <p:nvPr/>
          </p:nvSpPr>
          <p:spPr>
            <a:xfrm>
              <a:off x="8140139" y="3778018"/>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5496" name="pl5496"/>
            <p:cNvSpPr/>
            <p:nvPr/>
          </p:nvSpPr>
          <p:spPr>
            <a:xfrm>
              <a:off x="8140139" y="3708509"/>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5497" name="pl5497"/>
            <p:cNvSpPr/>
            <p:nvPr/>
          </p:nvSpPr>
          <p:spPr>
            <a:xfrm>
              <a:off x="8140139" y="377534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498" name="pl5498"/>
            <p:cNvSpPr/>
            <p:nvPr/>
          </p:nvSpPr>
          <p:spPr>
            <a:xfrm>
              <a:off x="8140139" y="378336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499" name="pl5499"/>
            <p:cNvSpPr/>
            <p:nvPr/>
          </p:nvSpPr>
          <p:spPr>
            <a:xfrm>
              <a:off x="8140139" y="3772671"/>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5500" name="pl5500"/>
            <p:cNvSpPr/>
            <p:nvPr/>
          </p:nvSpPr>
          <p:spPr>
            <a:xfrm>
              <a:off x="8140139" y="3772671"/>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5501" name="pl5501"/>
            <p:cNvSpPr/>
            <p:nvPr/>
          </p:nvSpPr>
          <p:spPr>
            <a:xfrm>
              <a:off x="8140139" y="3778018"/>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502" name="pl5502"/>
            <p:cNvSpPr/>
            <p:nvPr/>
          </p:nvSpPr>
          <p:spPr>
            <a:xfrm>
              <a:off x="8140139" y="3753957"/>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5503" name="pl5503"/>
            <p:cNvSpPr/>
            <p:nvPr/>
          </p:nvSpPr>
          <p:spPr>
            <a:xfrm>
              <a:off x="8140139" y="3703162"/>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5504" name="pl5504"/>
            <p:cNvSpPr/>
            <p:nvPr/>
          </p:nvSpPr>
          <p:spPr>
            <a:xfrm>
              <a:off x="8140139" y="3751284"/>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5505" name="pl5505"/>
            <p:cNvSpPr/>
            <p:nvPr/>
          </p:nvSpPr>
          <p:spPr>
            <a:xfrm>
              <a:off x="8140139" y="3772671"/>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5506" name="pl5506"/>
            <p:cNvSpPr/>
            <p:nvPr/>
          </p:nvSpPr>
          <p:spPr>
            <a:xfrm>
              <a:off x="814013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40651" cap="flat">
              <a:solidFill>
                <a:srgbClr val="000000">
                  <a:alpha val="100000"/>
                </a:srgbClr>
              </a:solidFill>
              <a:prstDash val="solid"/>
              <a:round/>
            </a:ln>
          </p:spPr>
          <p:txBody>
            <a:bodyPr/>
            <a:lstStyle/>
            <a:p/>
          </p:txBody>
        </p:sp>
        <p:sp>
          <p:nvSpPr>
            <p:cNvPr id="5507" name="pl5507"/>
            <p:cNvSpPr/>
            <p:nvPr/>
          </p:nvSpPr>
          <p:spPr>
            <a:xfrm>
              <a:off x="8140139" y="3748610"/>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35A2FF">
                  <a:alpha val="100000"/>
                </a:srgbClr>
              </a:solidFill>
              <a:prstDash val="solid"/>
              <a:round/>
            </a:ln>
          </p:spPr>
          <p:txBody>
            <a:bodyPr/>
            <a:lstStyle/>
            <a:p/>
          </p:txBody>
        </p:sp>
        <p:sp>
          <p:nvSpPr>
            <p:cNvPr id="5508" name="pl5508"/>
            <p:cNvSpPr/>
            <p:nvPr/>
          </p:nvSpPr>
          <p:spPr>
            <a:xfrm>
              <a:off x="8095650" y="378336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509" name="tx5509"/>
            <p:cNvSpPr/>
            <p:nvPr/>
          </p:nvSpPr>
          <p:spPr>
            <a:xfrm>
              <a:off x="8079849" y="358395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5510" name="tx5510"/>
            <p:cNvSpPr/>
            <p:nvPr/>
          </p:nvSpPr>
          <p:spPr>
            <a:xfrm>
              <a:off x="8257806" y="358395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5511" name="tx5511"/>
            <p:cNvSpPr/>
            <p:nvPr/>
          </p:nvSpPr>
          <p:spPr>
            <a:xfrm>
              <a:off x="8465907" y="360270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512" name="tx5512"/>
            <p:cNvSpPr/>
            <p:nvPr/>
          </p:nvSpPr>
          <p:spPr>
            <a:xfrm>
              <a:off x="8643863" y="360270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513" name="tx5513"/>
            <p:cNvSpPr/>
            <p:nvPr/>
          </p:nvSpPr>
          <p:spPr>
            <a:xfrm>
              <a:off x="8821820" y="361741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514" name="tx5514"/>
            <p:cNvSpPr/>
            <p:nvPr/>
          </p:nvSpPr>
          <p:spPr>
            <a:xfrm>
              <a:off x="8999776" y="361474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515" name="rc5515"/>
            <p:cNvSpPr/>
            <p:nvPr/>
          </p:nvSpPr>
          <p:spPr>
            <a:xfrm>
              <a:off x="8095650" y="4135320"/>
              <a:ext cx="978760" cy="367596"/>
            </a:xfrm>
            <a:prstGeom prst="rect">
              <a:avLst/>
            </a:prstGeom>
            <a:solidFill>
              <a:srgbClr val="EBEBEB">
                <a:alpha val="100000"/>
              </a:srgbClr>
            </a:solidFill>
          </p:spPr>
          <p:txBody>
            <a:bodyPr/>
            <a:lstStyle/>
            <a:p/>
          </p:txBody>
        </p:sp>
        <p:sp>
          <p:nvSpPr>
            <p:cNvPr id="5516" name="pl5516"/>
            <p:cNvSpPr/>
            <p:nvPr/>
          </p:nvSpPr>
          <p:spPr>
            <a:xfrm>
              <a:off x="8095650" y="446883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517" name="pl5517"/>
            <p:cNvSpPr/>
            <p:nvPr/>
          </p:nvSpPr>
          <p:spPr>
            <a:xfrm>
              <a:off x="8095650" y="440199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518" name="pl5518"/>
            <p:cNvSpPr/>
            <p:nvPr/>
          </p:nvSpPr>
          <p:spPr>
            <a:xfrm>
              <a:off x="8095650" y="433515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519" name="pl5519"/>
            <p:cNvSpPr/>
            <p:nvPr/>
          </p:nvSpPr>
          <p:spPr>
            <a:xfrm>
              <a:off x="8095650" y="426832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520" name="pl5520"/>
            <p:cNvSpPr/>
            <p:nvPr/>
          </p:nvSpPr>
          <p:spPr>
            <a:xfrm>
              <a:off x="8095650" y="420148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521" name="pl5521"/>
            <p:cNvSpPr/>
            <p:nvPr/>
          </p:nvSpPr>
          <p:spPr>
            <a:xfrm>
              <a:off x="822911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22" name="pl5522"/>
            <p:cNvSpPr/>
            <p:nvPr/>
          </p:nvSpPr>
          <p:spPr>
            <a:xfrm>
              <a:off x="8407073"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23" name="pl5523"/>
            <p:cNvSpPr/>
            <p:nvPr/>
          </p:nvSpPr>
          <p:spPr>
            <a:xfrm>
              <a:off x="858503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24" name="pl5524"/>
            <p:cNvSpPr/>
            <p:nvPr/>
          </p:nvSpPr>
          <p:spPr>
            <a:xfrm>
              <a:off x="87629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25" name="pl5525"/>
            <p:cNvSpPr/>
            <p:nvPr/>
          </p:nvSpPr>
          <p:spPr>
            <a:xfrm>
              <a:off x="8940943"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26" name="pl5526"/>
            <p:cNvSpPr/>
            <p:nvPr/>
          </p:nvSpPr>
          <p:spPr>
            <a:xfrm>
              <a:off x="8095650" y="450224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527" name="pl5527"/>
            <p:cNvSpPr/>
            <p:nvPr/>
          </p:nvSpPr>
          <p:spPr>
            <a:xfrm>
              <a:off x="8095650" y="443541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528" name="pl5528"/>
            <p:cNvSpPr/>
            <p:nvPr/>
          </p:nvSpPr>
          <p:spPr>
            <a:xfrm>
              <a:off x="8095650" y="436857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529" name="pl5529"/>
            <p:cNvSpPr/>
            <p:nvPr/>
          </p:nvSpPr>
          <p:spPr>
            <a:xfrm>
              <a:off x="8095650" y="430174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530" name="pl5530"/>
            <p:cNvSpPr/>
            <p:nvPr/>
          </p:nvSpPr>
          <p:spPr>
            <a:xfrm>
              <a:off x="8095650" y="42349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531" name="pl5531"/>
            <p:cNvSpPr/>
            <p:nvPr/>
          </p:nvSpPr>
          <p:spPr>
            <a:xfrm>
              <a:off x="8095650" y="41680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532" name="pl5532"/>
            <p:cNvSpPr/>
            <p:nvPr/>
          </p:nvSpPr>
          <p:spPr>
            <a:xfrm>
              <a:off x="814013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33" name="pl5533"/>
            <p:cNvSpPr/>
            <p:nvPr/>
          </p:nvSpPr>
          <p:spPr>
            <a:xfrm>
              <a:off x="831809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34" name="pl5534"/>
            <p:cNvSpPr/>
            <p:nvPr/>
          </p:nvSpPr>
          <p:spPr>
            <a:xfrm>
              <a:off x="84960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35" name="pl5535"/>
            <p:cNvSpPr/>
            <p:nvPr/>
          </p:nvSpPr>
          <p:spPr>
            <a:xfrm>
              <a:off x="867400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36" name="pl5536"/>
            <p:cNvSpPr/>
            <p:nvPr/>
          </p:nvSpPr>
          <p:spPr>
            <a:xfrm>
              <a:off x="885196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37" name="pl5537"/>
            <p:cNvSpPr/>
            <p:nvPr/>
          </p:nvSpPr>
          <p:spPr>
            <a:xfrm>
              <a:off x="902992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38" name="pl5538"/>
            <p:cNvSpPr/>
            <p:nvPr/>
          </p:nvSpPr>
          <p:spPr>
            <a:xfrm>
              <a:off x="814013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5539" name="pl5539"/>
            <p:cNvSpPr/>
            <p:nvPr/>
          </p:nvSpPr>
          <p:spPr>
            <a:xfrm>
              <a:off x="814013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40651" cap="flat">
              <a:solidFill>
                <a:srgbClr val="BEBEBE">
                  <a:alpha val="69803"/>
                </a:srgbClr>
              </a:solidFill>
              <a:prstDash val="solid"/>
              <a:round/>
            </a:ln>
          </p:spPr>
          <p:txBody>
            <a:bodyPr/>
            <a:lstStyle/>
            <a:p/>
          </p:txBody>
        </p:sp>
        <p:sp>
          <p:nvSpPr>
            <p:cNvPr id="5540" name="pl5540"/>
            <p:cNvSpPr/>
            <p:nvPr/>
          </p:nvSpPr>
          <p:spPr>
            <a:xfrm>
              <a:off x="8140139" y="4395311"/>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5541" name="pl5541"/>
            <p:cNvSpPr/>
            <p:nvPr/>
          </p:nvSpPr>
          <p:spPr>
            <a:xfrm>
              <a:off x="8140139" y="4389964"/>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5542" name="pl5542"/>
            <p:cNvSpPr/>
            <p:nvPr/>
          </p:nvSpPr>
          <p:spPr>
            <a:xfrm>
              <a:off x="8140139" y="4419372"/>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5543" name="pl5543"/>
            <p:cNvSpPr/>
            <p:nvPr/>
          </p:nvSpPr>
          <p:spPr>
            <a:xfrm>
              <a:off x="814013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544" name="pl5544"/>
            <p:cNvSpPr/>
            <p:nvPr/>
          </p:nvSpPr>
          <p:spPr>
            <a:xfrm>
              <a:off x="8140139" y="4406005"/>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5545" name="pl5545"/>
            <p:cNvSpPr/>
            <p:nvPr/>
          </p:nvSpPr>
          <p:spPr>
            <a:xfrm>
              <a:off x="8140139" y="4341843"/>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5546" name="pl5546"/>
            <p:cNvSpPr/>
            <p:nvPr/>
          </p:nvSpPr>
          <p:spPr>
            <a:xfrm>
              <a:off x="8140139" y="4406005"/>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5547" name="pl5547"/>
            <p:cNvSpPr/>
            <p:nvPr/>
          </p:nvSpPr>
          <p:spPr>
            <a:xfrm>
              <a:off x="8140139" y="4408678"/>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5548" name="pl5548"/>
            <p:cNvSpPr/>
            <p:nvPr/>
          </p:nvSpPr>
          <p:spPr>
            <a:xfrm>
              <a:off x="8140139" y="4435413"/>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5549" name="pl5549"/>
            <p:cNvSpPr/>
            <p:nvPr/>
          </p:nvSpPr>
          <p:spPr>
            <a:xfrm>
              <a:off x="8140139" y="4432739"/>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550" name="pl5550"/>
            <p:cNvSpPr/>
            <p:nvPr/>
          </p:nvSpPr>
          <p:spPr>
            <a:xfrm>
              <a:off x="8140139" y="4424719"/>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5551" name="pl5551"/>
            <p:cNvSpPr/>
            <p:nvPr/>
          </p:nvSpPr>
          <p:spPr>
            <a:xfrm>
              <a:off x="8140139" y="4347190"/>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5552" name="pl5552"/>
            <p:cNvSpPr/>
            <p:nvPr/>
          </p:nvSpPr>
          <p:spPr>
            <a:xfrm>
              <a:off x="8140139" y="4414025"/>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5553" name="pl5553"/>
            <p:cNvSpPr/>
            <p:nvPr/>
          </p:nvSpPr>
          <p:spPr>
            <a:xfrm>
              <a:off x="8140139" y="4395311"/>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5554" name="pl5554"/>
            <p:cNvSpPr/>
            <p:nvPr/>
          </p:nvSpPr>
          <p:spPr>
            <a:xfrm>
              <a:off x="8140139" y="4406005"/>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5555" name="pl5555"/>
            <p:cNvSpPr/>
            <p:nvPr/>
          </p:nvSpPr>
          <p:spPr>
            <a:xfrm>
              <a:off x="8140139" y="4389964"/>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5556" name="pl5556"/>
            <p:cNvSpPr/>
            <p:nvPr/>
          </p:nvSpPr>
          <p:spPr>
            <a:xfrm>
              <a:off x="8140139" y="4430066"/>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557" name="pl5557"/>
            <p:cNvSpPr/>
            <p:nvPr/>
          </p:nvSpPr>
          <p:spPr>
            <a:xfrm>
              <a:off x="8140139" y="4389964"/>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5558" name="pl5558"/>
            <p:cNvSpPr/>
            <p:nvPr/>
          </p:nvSpPr>
          <p:spPr>
            <a:xfrm>
              <a:off x="8140139" y="4339169"/>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5559" name="pl5559"/>
            <p:cNvSpPr/>
            <p:nvPr/>
          </p:nvSpPr>
          <p:spPr>
            <a:xfrm>
              <a:off x="8140139" y="4392638"/>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5560" name="pl5560"/>
            <p:cNvSpPr/>
            <p:nvPr/>
          </p:nvSpPr>
          <p:spPr>
            <a:xfrm>
              <a:off x="8140139" y="4427392"/>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5561" name="pl5561"/>
            <p:cNvSpPr/>
            <p:nvPr/>
          </p:nvSpPr>
          <p:spPr>
            <a:xfrm>
              <a:off x="8140139" y="4371250"/>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5562" name="pl5562"/>
            <p:cNvSpPr/>
            <p:nvPr/>
          </p:nvSpPr>
          <p:spPr>
            <a:xfrm>
              <a:off x="8140139" y="4389964"/>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5563" name="pl5563"/>
            <p:cNvSpPr/>
            <p:nvPr/>
          </p:nvSpPr>
          <p:spPr>
            <a:xfrm>
              <a:off x="8140139" y="4408678"/>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5564" name="pl5564"/>
            <p:cNvSpPr/>
            <p:nvPr/>
          </p:nvSpPr>
          <p:spPr>
            <a:xfrm>
              <a:off x="8140139" y="4435413"/>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5565" name="pl5565"/>
            <p:cNvSpPr/>
            <p:nvPr/>
          </p:nvSpPr>
          <p:spPr>
            <a:xfrm>
              <a:off x="8140139" y="4406005"/>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5566" name="pl5566"/>
            <p:cNvSpPr/>
            <p:nvPr/>
          </p:nvSpPr>
          <p:spPr>
            <a:xfrm>
              <a:off x="8140139" y="4408678"/>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5567" name="pl5567"/>
            <p:cNvSpPr/>
            <p:nvPr/>
          </p:nvSpPr>
          <p:spPr>
            <a:xfrm>
              <a:off x="8140139" y="4416699"/>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5568" name="pl5568"/>
            <p:cNvSpPr/>
            <p:nvPr/>
          </p:nvSpPr>
          <p:spPr>
            <a:xfrm>
              <a:off x="8140139" y="4432739"/>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5569" name="pl5569"/>
            <p:cNvSpPr/>
            <p:nvPr/>
          </p:nvSpPr>
          <p:spPr>
            <a:xfrm>
              <a:off x="8140139" y="4371250"/>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5570" name="pl5570"/>
            <p:cNvSpPr/>
            <p:nvPr/>
          </p:nvSpPr>
          <p:spPr>
            <a:xfrm>
              <a:off x="8140139" y="443273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571" name="pl5571"/>
            <p:cNvSpPr/>
            <p:nvPr/>
          </p:nvSpPr>
          <p:spPr>
            <a:xfrm>
              <a:off x="8140139" y="4424719"/>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5572" name="pl5572"/>
            <p:cNvSpPr/>
            <p:nvPr/>
          </p:nvSpPr>
          <p:spPr>
            <a:xfrm>
              <a:off x="8140139" y="4432739"/>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5573" name="pl5573"/>
            <p:cNvSpPr/>
            <p:nvPr/>
          </p:nvSpPr>
          <p:spPr>
            <a:xfrm>
              <a:off x="8140139" y="4392638"/>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5574" name="pl5574"/>
            <p:cNvSpPr/>
            <p:nvPr/>
          </p:nvSpPr>
          <p:spPr>
            <a:xfrm>
              <a:off x="8140139" y="4419372"/>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5575" name="pl5575"/>
            <p:cNvSpPr/>
            <p:nvPr/>
          </p:nvSpPr>
          <p:spPr>
            <a:xfrm>
              <a:off x="8140139" y="4395311"/>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5576" name="pl5576"/>
            <p:cNvSpPr/>
            <p:nvPr/>
          </p:nvSpPr>
          <p:spPr>
            <a:xfrm>
              <a:off x="8140139" y="4347190"/>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5577" name="pl5577"/>
            <p:cNvSpPr/>
            <p:nvPr/>
          </p:nvSpPr>
          <p:spPr>
            <a:xfrm>
              <a:off x="8140139" y="4218865"/>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5578" name="pl5578"/>
            <p:cNvSpPr/>
            <p:nvPr/>
          </p:nvSpPr>
          <p:spPr>
            <a:xfrm>
              <a:off x="81401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579" name="pl5579"/>
            <p:cNvSpPr/>
            <p:nvPr/>
          </p:nvSpPr>
          <p:spPr>
            <a:xfrm>
              <a:off x="8140139" y="4400658"/>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5580" name="pl5580"/>
            <p:cNvSpPr/>
            <p:nvPr/>
          </p:nvSpPr>
          <p:spPr>
            <a:xfrm>
              <a:off x="81401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581" name="pl5581"/>
            <p:cNvSpPr/>
            <p:nvPr/>
          </p:nvSpPr>
          <p:spPr>
            <a:xfrm>
              <a:off x="8140139" y="4349863"/>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5582" name="pl5582"/>
            <p:cNvSpPr/>
            <p:nvPr/>
          </p:nvSpPr>
          <p:spPr>
            <a:xfrm>
              <a:off x="8140139" y="4344516"/>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5583" name="pl5583"/>
            <p:cNvSpPr/>
            <p:nvPr/>
          </p:nvSpPr>
          <p:spPr>
            <a:xfrm>
              <a:off x="8140139" y="4381944"/>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5584" name="pl5584"/>
            <p:cNvSpPr/>
            <p:nvPr/>
          </p:nvSpPr>
          <p:spPr>
            <a:xfrm>
              <a:off x="8140139" y="4400658"/>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5585" name="pl5585"/>
            <p:cNvSpPr/>
            <p:nvPr/>
          </p:nvSpPr>
          <p:spPr>
            <a:xfrm>
              <a:off x="8140139" y="4400658"/>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586" name="pl5586"/>
            <p:cNvSpPr/>
            <p:nvPr/>
          </p:nvSpPr>
          <p:spPr>
            <a:xfrm>
              <a:off x="8140139" y="4414025"/>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5587" name="pl5587"/>
            <p:cNvSpPr/>
            <p:nvPr/>
          </p:nvSpPr>
          <p:spPr>
            <a:xfrm>
              <a:off x="814013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5588" name="pl5588"/>
            <p:cNvSpPr/>
            <p:nvPr/>
          </p:nvSpPr>
          <p:spPr>
            <a:xfrm>
              <a:off x="8140139" y="4376597"/>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5589" name="pl5589"/>
            <p:cNvSpPr/>
            <p:nvPr/>
          </p:nvSpPr>
          <p:spPr>
            <a:xfrm>
              <a:off x="8140139" y="4422046"/>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5590" name="pl5590"/>
            <p:cNvSpPr/>
            <p:nvPr/>
          </p:nvSpPr>
          <p:spPr>
            <a:xfrm>
              <a:off x="8140139" y="4430066"/>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5591" name="pl5591"/>
            <p:cNvSpPr/>
            <p:nvPr/>
          </p:nvSpPr>
          <p:spPr>
            <a:xfrm>
              <a:off x="8140139" y="4360557"/>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5592" name="pl5592"/>
            <p:cNvSpPr/>
            <p:nvPr/>
          </p:nvSpPr>
          <p:spPr>
            <a:xfrm>
              <a:off x="8140139" y="442739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593" name="pl5593"/>
            <p:cNvSpPr/>
            <p:nvPr/>
          </p:nvSpPr>
          <p:spPr>
            <a:xfrm>
              <a:off x="8140139" y="443541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594" name="pl5594"/>
            <p:cNvSpPr/>
            <p:nvPr/>
          </p:nvSpPr>
          <p:spPr>
            <a:xfrm>
              <a:off x="8140139" y="4424719"/>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5595" name="pl5595"/>
            <p:cNvSpPr/>
            <p:nvPr/>
          </p:nvSpPr>
          <p:spPr>
            <a:xfrm>
              <a:off x="8140139" y="4424719"/>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5596" name="pl5596"/>
            <p:cNvSpPr/>
            <p:nvPr/>
          </p:nvSpPr>
          <p:spPr>
            <a:xfrm>
              <a:off x="8140139" y="4430066"/>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597" name="pl5597"/>
            <p:cNvSpPr/>
            <p:nvPr/>
          </p:nvSpPr>
          <p:spPr>
            <a:xfrm>
              <a:off x="8140139" y="4406005"/>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5598" name="pl5598"/>
            <p:cNvSpPr/>
            <p:nvPr/>
          </p:nvSpPr>
          <p:spPr>
            <a:xfrm>
              <a:off x="8140139" y="4355210"/>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5599" name="pl5599"/>
            <p:cNvSpPr/>
            <p:nvPr/>
          </p:nvSpPr>
          <p:spPr>
            <a:xfrm>
              <a:off x="8140139" y="4403332"/>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5600" name="pl5600"/>
            <p:cNvSpPr/>
            <p:nvPr/>
          </p:nvSpPr>
          <p:spPr>
            <a:xfrm>
              <a:off x="8140139" y="4424719"/>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5601" name="pl5601"/>
            <p:cNvSpPr/>
            <p:nvPr/>
          </p:nvSpPr>
          <p:spPr>
            <a:xfrm>
              <a:off x="814013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40651" cap="flat">
              <a:solidFill>
                <a:srgbClr val="000000">
                  <a:alpha val="100000"/>
                </a:srgbClr>
              </a:solidFill>
              <a:prstDash val="solid"/>
              <a:round/>
            </a:ln>
          </p:spPr>
          <p:txBody>
            <a:bodyPr/>
            <a:lstStyle/>
            <a:p/>
          </p:txBody>
        </p:sp>
        <p:sp>
          <p:nvSpPr>
            <p:cNvPr id="5602" name="pl5602"/>
            <p:cNvSpPr/>
            <p:nvPr/>
          </p:nvSpPr>
          <p:spPr>
            <a:xfrm>
              <a:off x="8140139" y="4328476"/>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DE70F9">
                  <a:alpha val="100000"/>
                </a:srgbClr>
              </a:solidFill>
              <a:prstDash val="solid"/>
              <a:round/>
            </a:ln>
          </p:spPr>
          <p:txBody>
            <a:bodyPr/>
            <a:lstStyle/>
            <a:p/>
          </p:txBody>
        </p:sp>
        <p:sp>
          <p:nvSpPr>
            <p:cNvPr id="5603" name="pl5603"/>
            <p:cNvSpPr/>
            <p:nvPr/>
          </p:nvSpPr>
          <p:spPr>
            <a:xfrm>
              <a:off x="8095650" y="443541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604" name="tx5604"/>
            <p:cNvSpPr/>
            <p:nvPr/>
          </p:nvSpPr>
          <p:spPr>
            <a:xfrm>
              <a:off x="8079849" y="416387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40</a:t>
              </a:r>
            </a:p>
          </p:txBody>
        </p:sp>
        <p:sp>
          <p:nvSpPr>
            <p:cNvPr id="5605" name="tx5605"/>
            <p:cNvSpPr/>
            <p:nvPr/>
          </p:nvSpPr>
          <p:spPr>
            <a:xfrm>
              <a:off x="8287950" y="426946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606" name="tx5606"/>
            <p:cNvSpPr/>
            <p:nvPr/>
          </p:nvSpPr>
          <p:spPr>
            <a:xfrm>
              <a:off x="8435762" y="418253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a:t>
              </a:r>
            </a:p>
          </p:txBody>
        </p:sp>
        <p:sp>
          <p:nvSpPr>
            <p:cNvPr id="5607" name="tx5607"/>
            <p:cNvSpPr/>
            <p:nvPr/>
          </p:nvSpPr>
          <p:spPr>
            <a:xfrm>
              <a:off x="8613719" y="417719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5608" name="tx5608"/>
            <p:cNvSpPr/>
            <p:nvPr/>
          </p:nvSpPr>
          <p:spPr>
            <a:xfrm>
              <a:off x="8791675" y="423071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5609" name="tx5609"/>
            <p:cNvSpPr/>
            <p:nvPr/>
          </p:nvSpPr>
          <p:spPr>
            <a:xfrm>
              <a:off x="8969632" y="424005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5610" name="rc5610"/>
            <p:cNvSpPr/>
            <p:nvPr/>
          </p:nvSpPr>
          <p:spPr>
            <a:xfrm>
              <a:off x="8095650" y="4787368"/>
              <a:ext cx="978760" cy="367596"/>
            </a:xfrm>
            <a:prstGeom prst="rect">
              <a:avLst/>
            </a:prstGeom>
            <a:solidFill>
              <a:srgbClr val="EBEBEB">
                <a:alpha val="100000"/>
              </a:srgbClr>
            </a:solidFill>
          </p:spPr>
          <p:txBody>
            <a:bodyPr/>
            <a:lstStyle/>
            <a:p/>
          </p:txBody>
        </p:sp>
        <p:sp>
          <p:nvSpPr>
            <p:cNvPr id="5611" name="pl5611"/>
            <p:cNvSpPr/>
            <p:nvPr/>
          </p:nvSpPr>
          <p:spPr>
            <a:xfrm>
              <a:off x="8095650" y="512087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612" name="pl5612"/>
            <p:cNvSpPr/>
            <p:nvPr/>
          </p:nvSpPr>
          <p:spPr>
            <a:xfrm>
              <a:off x="8095650" y="505404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613" name="pl5613"/>
            <p:cNvSpPr/>
            <p:nvPr/>
          </p:nvSpPr>
          <p:spPr>
            <a:xfrm>
              <a:off x="8095650" y="498720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614" name="pl5614"/>
            <p:cNvSpPr/>
            <p:nvPr/>
          </p:nvSpPr>
          <p:spPr>
            <a:xfrm>
              <a:off x="8095650" y="492037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615" name="pl5615"/>
            <p:cNvSpPr/>
            <p:nvPr/>
          </p:nvSpPr>
          <p:spPr>
            <a:xfrm>
              <a:off x="8095650" y="485353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616" name="pl5616"/>
            <p:cNvSpPr/>
            <p:nvPr/>
          </p:nvSpPr>
          <p:spPr>
            <a:xfrm>
              <a:off x="822911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617" name="pl5617"/>
            <p:cNvSpPr/>
            <p:nvPr/>
          </p:nvSpPr>
          <p:spPr>
            <a:xfrm>
              <a:off x="8407073"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618" name="pl5618"/>
            <p:cNvSpPr/>
            <p:nvPr/>
          </p:nvSpPr>
          <p:spPr>
            <a:xfrm>
              <a:off x="858503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619" name="pl5619"/>
            <p:cNvSpPr/>
            <p:nvPr/>
          </p:nvSpPr>
          <p:spPr>
            <a:xfrm>
              <a:off x="87629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620" name="pl5620"/>
            <p:cNvSpPr/>
            <p:nvPr/>
          </p:nvSpPr>
          <p:spPr>
            <a:xfrm>
              <a:off x="8940943"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621" name="pl5621"/>
            <p:cNvSpPr/>
            <p:nvPr/>
          </p:nvSpPr>
          <p:spPr>
            <a:xfrm>
              <a:off x="8095650" y="515429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622" name="pl5622"/>
            <p:cNvSpPr/>
            <p:nvPr/>
          </p:nvSpPr>
          <p:spPr>
            <a:xfrm>
              <a:off x="8095650" y="50874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623" name="pl5623"/>
            <p:cNvSpPr/>
            <p:nvPr/>
          </p:nvSpPr>
          <p:spPr>
            <a:xfrm>
              <a:off x="8095650" y="502062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624" name="pl5624"/>
            <p:cNvSpPr/>
            <p:nvPr/>
          </p:nvSpPr>
          <p:spPr>
            <a:xfrm>
              <a:off x="8095650" y="49537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625" name="pl5625"/>
            <p:cNvSpPr/>
            <p:nvPr/>
          </p:nvSpPr>
          <p:spPr>
            <a:xfrm>
              <a:off x="8095650" y="488695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626" name="pl5626"/>
            <p:cNvSpPr/>
            <p:nvPr/>
          </p:nvSpPr>
          <p:spPr>
            <a:xfrm>
              <a:off x="8095650" y="482011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627" name="pl5627"/>
            <p:cNvSpPr/>
            <p:nvPr/>
          </p:nvSpPr>
          <p:spPr>
            <a:xfrm>
              <a:off x="814013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28" name="pl5628"/>
            <p:cNvSpPr/>
            <p:nvPr/>
          </p:nvSpPr>
          <p:spPr>
            <a:xfrm>
              <a:off x="831809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29" name="pl5629"/>
            <p:cNvSpPr/>
            <p:nvPr/>
          </p:nvSpPr>
          <p:spPr>
            <a:xfrm>
              <a:off x="84960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30" name="pl5630"/>
            <p:cNvSpPr/>
            <p:nvPr/>
          </p:nvSpPr>
          <p:spPr>
            <a:xfrm>
              <a:off x="867400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31" name="pl5631"/>
            <p:cNvSpPr/>
            <p:nvPr/>
          </p:nvSpPr>
          <p:spPr>
            <a:xfrm>
              <a:off x="885196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32" name="pl5632"/>
            <p:cNvSpPr/>
            <p:nvPr/>
          </p:nvSpPr>
          <p:spPr>
            <a:xfrm>
              <a:off x="902992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33" name="pl5633"/>
            <p:cNvSpPr/>
            <p:nvPr/>
          </p:nvSpPr>
          <p:spPr>
            <a:xfrm>
              <a:off x="814013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BEBEBE">
                  <a:alpha val="69803"/>
                </a:srgbClr>
              </a:solidFill>
              <a:prstDash val="solid"/>
              <a:round/>
            </a:ln>
          </p:spPr>
          <p:txBody>
            <a:bodyPr/>
            <a:lstStyle/>
            <a:p/>
          </p:txBody>
        </p:sp>
        <p:sp>
          <p:nvSpPr>
            <p:cNvPr id="5634" name="pl5634"/>
            <p:cNvSpPr/>
            <p:nvPr/>
          </p:nvSpPr>
          <p:spPr>
            <a:xfrm>
              <a:off x="814013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40651" cap="flat">
              <a:solidFill>
                <a:srgbClr val="BEBEBE">
                  <a:alpha val="69803"/>
                </a:srgbClr>
              </a:solidFill>
              <a:prstDash val="solid"/>
              <a:round/>
            </a:ln>
          </p:spPr>
          <p:txBody>
            <a:bodyPr/>
            <a:lstStyle/>
            <a:p/>
          </p:txBody>
        </p:sp>
        <p:sp>
          <p:nvSpPr>
            <p:cNvPr id="5635" name="pl5635"/>
            <p:cNvSpPr/>
            <p:nvPr/>
          </p:nvSpPr>
          <p:spPr>
            <a:xfrm>
              <a:off x="8140139" y="5047359"/>
              <a:ext cx="889782" cy="29407"/>
            </a:xfrm>
            <a:custGeom>
              <a:avLst/>
              <a:pathLst>
                <a:path w="889782" h="29407">
                  <a:moveTo>
                    <a:pt x="0" y="26734"/>
                  </a:moveTo>
                  <a:lnTo>
                    <a:pt x="177956" y="29407"/>
                  </a:lnTo>
                  <a:lnTo>
                    <a:pt x="355913" y="18714"/>
                  </a:lnTo>
                  <a:lnTo>
                    <a:pt x="533869" y="10693"/>
                  </a:lnTo>
                  <a:lnTo>
                    <a:pt x="711826" y="8020"/>
                  </a:lnTo>
                  <a:lnTo>
                    <a:pt x="889782" y="0"/>
                  </a:lnTo>
                </a:path>
              </a:pathLst>
            </a:custGeom>
            <a:ln w="35231" cap="flat">
              <a:solidFill>
                <a:srgbClr val="BEBEBE">
                  <a:alpha val="69803"/>
                </a:srgbClr>
              </a:solidFill>
              <a:prstDash val="solid"/>
              <a:round/>
            </a:ln>
          </p:spPr>
          <p:txBody>
            <a:bodyPr/>
            <a:lstStyle/>
            <a:p/>
          </p:txBody>
        </p:sp>
        <p:sp>
          <p:nvSpPr>
            <p:cNvPr id="5636" name="pl5636"/>
            <p:cNvSpPr/>
            <p:nvPr/>
          </p:nvSpPr>
          <p:spPr>
            <a:xfrm>
              <a:off x="8140139" y="5042013"/>
              <a:ext cx="889782" cy="48121"/>
            </a:xfrm>
            <a:custGeom>
              <a:avLst/>
              <a:pathLst>
                <a:path w="889782" h="48121">
                  <a:moveTo>
                    <a:pt x="0" y="0"/>
                  </a:moveTo>
                  <a:lnTo>
                    <a:pt x="177956" y="2673"/>
                  </a:lnTo>
                  <a:lnTo>
                    <a:pt x="355913" y="5346"/>
                  </a:lnTo>
                  <a:lnTo>
                    <a:pt x="533869" y="8020"/>
                  </a:lnTo>
                  <a:lnTo>
                    <a:pt x="711826" y="10693"/>
                  </a:lnTo>
                  <a:lnTo>
                    <a:pt x="889782" y="48121"/>
                  </a:lnTo>
                </a:path>
              </a:pathLst>
            </a:custGeom>
            <a:ln w="35231" cap="flat">
              <a:solidFill>
                <a:srgbClr val="BEBEBE">
                  <a:alpha val="69803"/>
                </a:srgbClr>
              </a:solidFill>
              <a:prstDash val="solid"/>
              <a:round/>
            </a:ln>
          </p:spPr>
          <p:txBody>
            <a:bodyPr/>
            <a:lstStyle/>
            <a:p/>
          </p:txBody>
        </p:sp>
        <p:sp>
          <p:nvSpPr>
            <p:cNvPr id="5637" name="pl5637"/>
            <p:cNvSpPr/>
            <p:nvPr/>
          </p:nvSpPr>
          <p:spPr>
            <a:xfrm>
              <a:off x="8140139" y="5071420"/>
              <a:ext cx="889782" cy="26734"/>
            </a:xfrm>
            <a:custGeom>
              <a:avLst/>
              <a:pathLst>
                <a:path w="889782" h="26734">
                  <a:moveTo>
                    <a:pt x="0" y="24060"/>
                  </a:moveTo>
                  <a:lnTo>
                    <a:pt x="177956" y="13367"/>
                  </a:lnTo>
                  <a:lnTo>
                    <a:pt x="355913" y="8020"/>
                  </a:lnTo>
                  <a:lnTo>
                    <a:pt x="533869" y="10693"/>
                  </a:lnTo>
                  <a:lnTo>
                    <a:pt x="711826" y="0"/>
                  </a:lnTo>
                  <a:lnTo>
                    <a:pt x="889782" y="26734"/>
                  </a:lnTo>
                </a:path>
              </a:pathLst>
            </a:custGeom>
            <a:ln w="35231" cap="flat">
              <a:solidFill>
                <a:srgbClr val="BEBEBE">
                  <a:alpha val="69803"/>
                </a:srgbClr>
              </a:solidFill>
              <a:prstDash val="solid"/>
              <a:round/>
            </a:ln>
          </p:spPr>
          <p:txBody>
            <a:bodyPr/>
            <a:lstStyle/>
            <a:p/>
          </p:txBody>
        </p:sp>
        <p:sp>
          <p:nvSpPr>
            <p:cNvPr id="5638" name="pl5638"/>
            <p:cNvSpPr/>
            <p:nvPr/>
          </p:nvSpPr>
          <p:spPr>
            <a:xfrm>
              <a:off x="814013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639" name="pl5639"/>
            <p:cNvSpPr/>
            <p:nvPr/>
          </p:nvSpPr>
          <p:spPr>
            <a:xfrm>
              <a:off x="8140139" y="5058053"/>
              <a:ext cx="889782" cy="53468"/>
            </a:xfrm>
            <a:custGeom>
              <a:avLst/>
              <a:pathLst>
                <a:path w="889782" h="53468">
                  <a:moveTo>
                    <a:pt x="0" y="29407"/>
                  </a:moveTo>
                  <a:lnTo>
                    <a:pt x="177956" y="21387"/>
                  </a:lnTo>
                  <a:lnTo>
                    <a:pt x="355913" y="40101"/>
                  </a:lnTo>
                  <a:lnTo>
                    <a:pt x="533869" y="16040"/>
                  </a:lnTo>
                  <a:lnTo>
                    <a:pt x="711826" y="0"/>
                  </a:lnTo>
                  <a:lnTo>
                    <a:pt x="889782" y="53468"/>
                  </a:lnTo>
                </a:path>
              </a:pathLst>
            </a:custGeom>
            <a:ln w="35231" cap="flat">
              <a:solidFill>
                <a:srgbClr val="BEBEBE">
                  <a:alpha val="69803"/>
                </a:srgbClr>
              </a:solidFill>
              <a:prstDash val="solid"/>
              <a:round/>
            </a:ln>
          </p:spPr>
          <p:txBody>
            <a:bodyPr/>
            <a:lstStyle/>
            <a:p/>
          </p:txBody>
        </p:sp>
        <p:sp>
          <p:nvSpPr>
            <p:cNvPr id="5640" name="pl5640"/>
            <p:cNvSpPr/>
            <p:nvPr/>
          </p:nvSpPr>
          <p:spPr>
            <a:xfrm>
              <a:off x="8140139" y="4993891"/>
              <a:ext cx="889782" cy="29407"/>
            </a:xfrm>
            <a:custGeom>
              <a:avLst/>
              <a:pathLst>
                <a:path w="889782" h="29407">
                  <a:moveTo>
                    <a:pt x="0" y="29407"/>
                  </a:moveTo>
                  <a:lnTo>
                    <a:pt x="177956" y="26734"/>
                  </a:lnTo>
                  <a:lnTo>
                    <a:pt x="355913" y="21387"/>
                  </a:lnTo>
                  <a:lnTo>
                    <a:pt x="533869" y="18714"/>
                  </a:lnTo>
                  <a:lnTo>
                    <a:pt x="711826" y="8020"/>
                  </a:lnTo>
                  <a:lnTo>
                    <a:pt x="889782" y="0"/>
                  </a:lnTo>
                </a:path>
              </a:pathLst>
            </a:custGeom>
            <a:ln w="35231" cap="flat">
              <a:solidFill>
                <a:srgbClr val="BEBEBE">
                  <a:alpha val="69803"/>
                </a:srgbClr>
              </a:solidFill>
              <a:prstDash val="solid"/>
              <a:round/>
            </a:ln>
          </p:spPr>
          <p:txBody>
            <a:bodyPr/>
            <a:lstStyle/>
            <a:p/>
          </p:txBody>
        </p:sp>
        <p:sp>
          <p:nvSpPr>
            <p:cNvPr id="5641" name="pl5641"/>
            <p:cNvSpPr/>
            <p:nvPr/>
          </p:nvSpPr>
          <p:spPr>
            <a:xfrm>
              <a:off x="8140139" y="5058053"/>
              <a:ext cx="889782" cy="26734"/>
            </a:xfrm>
            <a:custGeom>
              <a:avLst/>
              <a:pathLst>
                <a:path w="889782" h="26734">
                  <a:moveTo>
                    <a:pt x="0" y="26734"/>
                  </a:moveTo>
                  <a:lnTo>
                    <a:pt x="177956" y="26734"/>
                  </a:lnTo>
                  <a:lnTo>
                    <a:pt x="355913" y="0"/>
                  </a:lnTo>
                  <a:lnTo>
                    <a:pt x="533869" y="26734"/>
                  </a:lnTo>
                  <a:lnTo>
                    <a:pt x="711826" y="8020"/>
                  </a:lnTo>
                  <a:lnTo>
                    <a:pt x="889782" y="26734"/>
                  </a:lnTo>
                </a:path>
              </a:pathLst>
            </a:custGeom>
            <a:ln w="35231" cap="flat">
              <a:solidFill>
                <a:srgbClr val="BEBEBE">
                  <a:alpha val="69803"/>
                </a:srgbClr>
              </a:solidFill>
              <a:prstDash val="solid"/>
              <a:round/>
            </a:ln>
          </p:spPr>
          <p:txBody>
            <a:bodyPr/>
            <a:lstStyle/>
            <a:p/>
          </p:txBody>
        </p:sp>
        <p:sp>
          <p:nvSpPr>
            <p:cNvPr id="5642" name="pl5642"/>
            <p:cNvSpPr/>
            <p:nvPr/>
          </p:nvSpPr>
          <p:spPr>
            <a:xfrm>
              <a:off x="8140139" y="5060727"/>
              <a:ext cx="889782" cy="66835"/>
            </a:xfrm>
            <a:custGeom>
              <a:avLst/>
              <a:pathLst>
                <a:path w="889782" h="66835">
                  <a:moveTo>
                    <a:pt x="0" y="42774"/>
                  </a:moveTo>
                  <a:lnTo>
                    <a:pt x="177956" y="66835"/>
                  </a:lnTo>
                  <a:lnTo>
                    <a:pt x="355913" y="0"/>
                  </a:lnTo>
                  <a:lnTo>
                    <a:pt x="533869" y="24060"/>
                  </a:lnTo>
                  <a:lnTo>
                    <a:pt x="711826" y="16040"/>
                  </a:lnTo>
                  <a:lnTo>
                    <a:pt x="889782" y="2673"/>
                  </a:lnTo>
                </a:path>
              </a:pathLst>
            </a:custGeom>
            <a:ln w="35231" cap="flat">
              <a:solidFill>
                <a:srgbClr val="BEBEBE">
                  <a:alpha val="69803"/>
                </a:srgbClr>
              </a:solidFill>
              <a:prstDash val="solid"/>
              <a:round/>
            </a:ln>
          </p:spPr>
          <p:txBody>
            <a:bodyPr/>
            <a:lstStyle/>
            <a:p/>
          </p:txBody>
        </p:sp>
        <p:sp>
          <p:nvSpPr>
            <p:cNvPr id="5643" name="pl5643"/>
            <p:cNvSpPr/>
            <p:nvPr/>
          </p:nvSpPr>
          <p:spPr>
            <a:xfrm>
              <a:off x="8140139" y="5087461"/>
              <a:ext cx="889782" cy="5346"/>
            </a:xfrm>
            <a:custGeom>
              <a:avLst/>
              <a:pathLst>
                <a:path w="889782" h="5346">
                  <a:moveTo>
                    <a:pt x="0" y="0"/>
                  </a:moveTo>
                  <a:lnTo>
                    <a:pt x="177956" y="5346"/>
                  </a:lnTo>
                  <a:lnTo>
                    <a:pt x="355913" y="5346"/>
                  </a:lnTo>
                  <a:lnTo>
                    <a:pt x="533869" y="5346"/>
                  </a:lnTo>
                  <a:lnTo>
                    <a:pt x="711826" y="5346"/>
                  </a:lnTo>
                  <a:lnTo>
                    <a:pt x="889782" y="5346"/>
                  </a:lnTo>
                </a:path>
              </a:pathLst>
            </a:custGeom>
            <a:ln w="35231" cap="flat">
              <a:solidFill>
                <a:srgbClr val="BEBEBE">
                  <a:alpha val="69803"/>
                </a:srgbClr>
              </a:solidFill>
              <a:prstDash val="solid"/>
              <a:round/>
            </a:ln>
          </p:spPr>
          <p:txBody>
            <a:bodyPr/>
            <a:lstStyle/>
            <a:p/>
          </p:txBody>
        </p:sp>
        <p:sp>
          <p:nvSpPr>
            <p:cNvPr id="5644" name="pl5644"/>
            <p:cNvSpPr/>
            <p:nvPr/>
          </p:nvSpPr>
          <p:spPr>
            <a:xfrm>
              <a:off x="8140139" y="5084787"/>
              <a:ext cx="889782" cy="2673"/>
            </a:xfrm>
            <a:custGeom>
              <a:avLst/>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645" name="pl5645"/>
            <p:cNvSpPr/>
            <p:nvPr/>
          </p:nvSpPr>
          <p:spPr>
            <a:xfrm>
              <a:off x="8140139" y="5076767"/>
              <a:ext cx="889782" cy="18714"/>
            </a:xfrm>
            <a:custGeom>
              <a:avLst/>
              <a:pathLst>
                <a:path w="889782" h="18714">
                  <a:moveTo>
                    <a:pt x="0" y="18714"/>
                  </a:moveTo>
                  <a:lnTo>
                    <a:pt x="177956" y="10693"/>
                  </a:lnTo>
                  <a:lnTo>
                    <a:pt x="355913" y="5346"/>
                  </a:lnTo>
                  <a:lnTo>
                    <a:pt x="533869" y="0"/>
                  </a:lnTo>
                  <a:lnTo>
                    <a:pt x="711826" y="2673"/>
                  </a:lnTo>
                  <a:lnTo>
                    <a:pt x="889782" y="18714"/>
                  </a:lnTo>
                </a:path>
              </a:pathLst>
            </a:custGeom>
            <a:ln w="35231" cap="flat">
              <a:solidFill>
                <a:srgbClr val="BEBEBE">
                  <a:alpha val="69803"/>
                </a:srgbClr>
              </a:solidFill>
              <a:prstDash val="solid"/>
              <a:round/>
            </a:ln>
          </p:spPr>
          <p:txBody>
            <a:bodyPr/>
            <a:lstStyle/>
            <a:p/>
          </p:txBody>
        </p:sp>
        <p:sp>
          <p:nvSpPr>
            <p:cNvPr id="5646" name="pl5646"/>
            <p:cNvSpPr/>
            <p:nvPr/>
          </p:nvSpPr>
          <p:spPr>
            <a:xfrm>
              <a:off x="8140139" y="4999238"/>
              <a:ext cx="889782" cy="88223"/>
            </a:xfrm>
            <a:custGeom>
              <a:avLst/>
              <a:pathLst>
                <a:path w="889782" h="88223">
                  <a:moveTo>
                    <a:pt x="0" y="88223"/>
                  </a:moveTo>
                  <a:lnTo>
                    <a:pt x="177956" y="88223"/>
                  </a:lnTo>
                  <a:lnTo>
                    <a:pt x="355913" y="61488"/>
                  </a:lnTo>
                  <a:lnTo>
                    <a:pt x="533869" y="32081"/>
                  </a:lnTo>
                  <a:lnTo>
                    <a:pt x="711826" y="0"/>
                  </a:lnTo>
                  <a:lnTo>
                    <a:pt x="889782" y="58815"/>
                  </a:lnTo>
                </a:path>
              </a:pathLst>
            </a:custGeom>
            <a:ln w="35231" cap="flat">
              <a:solidFill>
                <a:srgbClr val="BEBEBE">
                  <a:alpha val="69803"/>
                </a:srgbClr>
              </a:solidFill>
              <a:prstDash val="solid"/>
              <a:round/>
            </a:ln>
          </p:spPr>
          <p:txBody>
            <a:bodyPr/>
            <a:lstStyle/>
            <a:p/>
          </p:txBody>
        </p:sp>
        <p:sp>
          <p:nvSpPr>
            <p:cNvPr id="5647" name="pl5647"/>
            <p:cNvSpPr/>
            <p:nvPr/>
          </p:nvSpPr>
          <p:spPr>
            <a:xfrm>
              <a:off x="8140139" y="5066073"/>
              <a:ext cx="889782" cy="18714"/>
            </a:xfrm>
            <a:custGeom>
              <a:avLst/>
              <a:pathLst>
                <a:path w="889782" h="18714">
                  <a:moveTo>
                    <a:pt x="0" y="18714"/>
                  </a:moveTo>
                  <a:lnTo>
                    <a:pt x="177956" y="18714"/>
                  </a:lnTo>
                  <a:lnTo>
                    <a:pt x="355913" y="10693"/>
                  </a:lnTo>
                  <a:lnTo>
                    <a:pt x="533869" y="0"/>
                  </a:lnTo>
                  <a:lnTo>
                    <a:pt x="711826" y="0"/>
                  </a:lnTo>
                  <a:lnTo>
                    <a:pt x="889782" y="5346"/>
                  </a:lnTo>
                </a:path>
              </a:pathLst>
            </a:custGeom>
            <a:ln w="35231" cap="flat">
              <a:solidFill>
                <a:srgbClr val="BEBEBE">
                  <a:alpha val="69803"/>
                </a:srgbClr>
              </a:solidFill>
              <a:prstDash val="solid"/>
              <a:round/>
            </a:ln>
          </p:spPr>
          <p:txBody>
            <a:bodyPr/>
            <a:lstStyle/>
            <a:p/>
          </p:txBody>
        </p:sp>
        <p:sp>
          <p:nvSpPr>
            <p:cNvPr id="5648" name="pl5648"/>
            <p:cNvSpPr/>
            <p:nvPr/>
          </p:nvSpPr>
          <p:spPr>
            <a:xfrm>
              <a:off x="8140139" y="5047359"/>
              <a:ext cx="889782" cy="21387"/>
            </a:xfrm>
            <a:custGeom>
              <a:avLst/>
              <a:pathLst>
                <a:path w="889782" h="21387">
                  <a:moveTo>
                    <a:pt x="0" y="0"/>
                  </a:moveTo>
                  <a:lnTo>
                    <a:pt x="177956" y="21387"/>
                  </a:lnTo>
                  <a:lnTo>
                    <a:pt x="355913" y="21387"/>
                  </a:lnTo>
                  <a:lnTo>
                    <a:pt x="533869" y="21387"/>
                  </a:lnTo>
                  <a:lnTo>
                    <a:pt x="711826" y="16040"/>
                  </a:lnTo>
                  <a:lnTo>
                    <a:pt x="889782" y="8020"/>
                  </a:lnTo>
                </a:path>
              </a:pathLst>
            </a:custGeom>
            <a:ln w="35231" cap="flat">
              <a:solidFill>
                <a:srgbClr val="BEBEBE">
                  <a:alpha val="69803"/>
                </a:srgbClr>
              </a:solidFill>
              <a:prstDash val="solid"/>
              <a:round/>
            </a:ln>
          </p:spPr>
          <p:txBody>
            <a:bodyPr/>
            <a:lstStyle/>
            <a:p/>
          </p:txBody>
        </p:sp>
        <p:sp>
          <p:nvSpPr>
            <p:cNvPr id="5649" name="pl5649"/>
            <p:cNvSpPr/>
            <p:nvPr/>
          </p:nvSpPr>
          <p:spPr>
            <a:xfrm>
              <a:off x="8140139" y="5058053"/>
              <a:ext cx="889782" cy="29407"/>
            </a:xfrm>
            <a:custGeom>
              <a:avLst/>
              <a:pathLst>
                <a:path w="889782" h="29407">
                  <a:moveTo>
                    <a:pt x="0" y="10693"/>
                  </a:moveTo>
                  <a:lnTo>
                    <a:pt x="177956" y="29407"/>
                  </a:lnTo>
                  <a:lnTo>
                    <a:pt x="355913" y="16040"/>
                  </a:lnTo>
                  <a:lnTo>
                    <a:pt x="533869" y="0"/>
                  </a:lnTo>
                  <a:lnTo>
                    <a:pt x="711826" y="8020"/>
                  </a:lnTo>
                  <a:lnTo>
                    <a:pt x="889782" y="16040"/>
                  </a:lnTo>
                </a:path>
              </a:pathLst>
            </a:custGeom>
            <a:ln w="35231" cap="flat">
              <a:solidFill>
                <a:srgbClr val="BEBEBE">
                  <a:alpha val="69803"/>
                </a:srgbClr>
              </a:solidFill>
              <a:prstDash val="solid"/>
              <a:round/>
            </a:ln>
          </p:spPr>
          <p:txBody>
            <a:bodyPr/>
            <a:lstStyle/>
            <a:p/>
          </p:txBody>
        </p:sp>
        <p:sp>
          <p:nvSpPr>
            <p:cNvPr id="5650" name="pl5650"/>
            <p:cNvSpPr/>
            <p:nvPr/>
          </p:nvSpPr>
          <p:spPr>
            <a:xfrm>
              <a:off x="8140139" y="5042013"/>
              <a:ext cx="889782" cy="69509"/>
            </a:xfrm>
            <a:custGeom>
              <a:avLst/>
              <a:pathLst>
                <a:path w="889782" h="69509">
                  <a:moveTo>
                    <a:pt x="0" y="37428"/>
                  </a:moveTo>
                  <a:lnTo>
                    <a:pt x="177956" y="40101"/>
                  </a:lnTo>
                  <a:lnTo>
                    <a:pt x="355913" y="69509"/>
                  </a:lnTo>
                  <a:lnTo>
                    <a:pt x="533869" y="0"/>
                  </a:lnTo>
                  <a:lnTo>
                    <a:pt x="711826" y="45448"/>
                  </a:lnTo>
                  <a:lnTo>
                    <a:pt x="889782" y="45448"/>
                  </a:lnTo>
                </a:path>
              </a:pathLst>
            </a:custGeom>
            <a:ln w="35231" cap="flat">
              <a:solidFill>
                <a:srgbClr val="BEBEBE">
                  <a:alpha val="69803"/>
                </a:srgbClr>
              </a:solidFill>
              <a:prstDash val="solid"/>
              <a:round/>
            </a:ln>
          </p:spPr>
          <p:txBody>
            <a:bodyPr/>
            <a:lstStyle/>
            <a:p/>
          </p:txBody>
        </p:sp>
        <p:sp>
          <p:nvSpPr>
            <p:cNvPr id="5651" name="pl5651"/>
            <p:cNvSpPr/>
            <p:nvPr/>
          </p:nvSpPr>
          <p:spPr>
            <a:xfrm>
              <a:off x="8140139" y="5082114"/>
              <a:ext cx="889782" cy="2673"/>
            </a:xfrm>
            <a:custGeom>
              <a:avLst/>
              <a:pathLst>
                <a:path w="889782" h="2673">
                  <a:moveTo>
                    <a:pt x="0" y="0"/>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p:txBody>
        </p:sp>
        <p:sp>
          <p:nvSpPr>
            <p:cNvPr id="5652" name="pl5652"/>
            <p:cNvSpPr/>
            <p:nvPr/>
          </p:nvSpPr>
          <p:spPr>
            <a:xfrm>
              <a:off x="8140139" y="5042013"/>
              <a:ext cx="889782" cy="53468"/>
            </a:xfrm>
            <a:custGeom>
              <a:avLst/>
              <a:pathLst>
                <a:path w="889782" h="53468">
                  <a:moveTo>
                    <a:pt x="0" y="34754"/>
                  </a:moveTo>
                  <a:lnTo>
                    <a:pt x="177956" y="45448"/>
                  </a:lnTo>
                  <a:lnTo>
                    <a:pt x="355913" y="8020"/>
                  </a:lnTo>
                  <a:lnTo>
                    <a:pt x="533869" y="45448"/>
                  </a:lnTo>
                  <a:lnTo>
                    <a:pt x="711826" y="0"/>
                  </a:lnTo>
                  <a:lnTo>
                    <a:pt x="889782" y="53468"/>
                  </a:lnTo>
                </a:path>
              </a:pathLst>
            </a:custGeom>
            <a:ln w="35231" cap="flat">
              <a:solidFill>
                <a:srgbClr val="BEBEBE">
                  <a:alpha val="69803"/>
                </a:srgbClr>
              </a:solidFill>
              <a:prstDash val="solid"/>
              <a:round/>
            </a:ln>
          </p:spPr>
          <p:txBody>
            <a:bodyPr/>
            <a:lstStyle/>
            <a:p/>
          </p:txBody>
        </p:sp>
        <p:sp>
          <p:nvSpPr>
            <p:cNvPr id="5653" name="pl5653"/>
            <p:cNvSpPr/>
            <p:nvPr/>
          </p:nvSpPr>
          <p:spPr>
            <a:xfrm>
              <a:off x="8140139" y="4991217"/>
              <a:ext cx="889782" cy="32081"/>
            </a:xfrm>
            <a:custGeom>
              <a:avLst/>
              <a:pathLst>
                <a:path w="889782" h="32081">
                  <a:moveTo>
                    <a:pt x="0" y="10693"/>
                  </a:moveTo>
                  <a:lnTo>
                    <a:pt x="177956" y="5346"/>
                  </a:lnTo>
                  <a:lnTo>
                    <a:pt x="355913" y="5346"/>
                  </a:lnTo>
                  <a:lnTo>
                    <a:pt x="533869" y="5346"/>
                  </a:lnTo>
                  <a:lnTo>
                    <a:pt x="711826" y="0"/>
                  </a:lnTo>
                  <a:lnTo>
                    <a:pt x="889782" y="32081"/>
                  </a:lnTo>
                </a:path>
              </a:pathLst>
            </a:custGeom>
            <a:ln w="35231" cap="flat">
              <a:solidFill>
                <a:srgbClr val="BEBEBE">
                  <a:alpha val="69803"/>
                </a:srgbClr>
              </a:solidFill>
              <a:prstDash val="solid"/>
              <a:round/>
            </a:ln>
          </p:spPr>
          <p:txBody>
            <a:bodyPr/>
            <a:lstStyle/>
            <a:p/>
          </p:txBody>
        </p:sp>
        <p:sp>
          <p:nvSpPr>
            <p:cNvPr id="5654" name="pl5654"/>
            <p:cNvSpPr/>
            <p:nvPr/>
          </p:nvSpPr>
          <p:spPr>
            <a:xfrm>
              <a:off x="8140139" y="5044686"/>
              <a:ext cx="889782" cy="32081"/>
            </a:xfrm>
            <a:custGeom>
              <a:avLst/>
              <a:pathLst>
                <a:path w="889782" h="32081">
                  <a:moveTo>
                    <a:pt x="0" y="13367"/>
                  </a:moveTo>
                  <a:lnTo>
                    <a:pt x="177956" y="0"/>
                  </a:lnTo>
                  <a:lnTo>
                    <a:pt x="355913" y="8020"/>
                  </a:lnTo>
                  <a:lnTo>
                    <a:pt x="533869" y="24060"/>
                  </a:lnTo>
                  <a:lnTo>
                    <a:pt x="711826" y="0"/>
                  </a:lnTo>
                  <a:lnTo>
                    <a:pt x="889782" y="32081"/>
                  </a:lnTo>
                </a:path>
              </a:pathLst>
            </a:custGeom>
            <a:ln w="35231" cap="flat">
              <a:solidFill>
                <a:srgbClr val="BEBEBE">
                  <a:alpha val="69803"/>
                </a:srgbClr>
              </a:solidFill>
              <a:prstDash val="solid"/>
              <a:round/>
            </a:ln>
          </p:spPr>
          <p:txBody>
            <a:bodyPr/>
            <a:lstStyle/>
            <a:p/>
          </p:txBody>
        </p:sp>
        <p:sp>
          <p:nvSpPr>
            <p:cNvPr id="5655" name="pl5655"/>
            <p:cNvSpPr/>
            <p:nvPr/>
          </p:nvSpPr>
          <p:spPr>
            <a:xfrm>
              <a:off x="8140139" y="5079441"/>
              <a:ext cx="889782" cy="8020"/>
            </a:xfrm>
            <a:custGeom>
              <a:avLst/>
              <a:pathLst>
                <a:path w="889782" h="8020">
                  <a:moveTo>
                    <a:pt x="0" y="8020"/>
                  </a:moveTo>
                  <a:lnTo>
                    <a:pt x="177956" y="5346"/>
                  </a:lnTo>
                  <a:lnTo>
                    <a:pt x="355913" y="0"/>
                  </a:lnTo>
                  <a:lnTo>
                    <a:pt x="533869" y="8020"/>
                  </a:lnTo>
                  <a:lnTo>
                    <a:pt x="711826" y="8020"/>
                  </a:lnTo>
                  <a:lnTo>
                    <a:pt x="889782" y="8020"/>
                  </a:lnTo>
                </a:path>
              </a:pathLst>
            </a:custGeom>
            <a:ln w="35231" cap="flat">
              <a:solidFill>
                <a:srgbClr val="BEBEBE">
                  <a:alpha val="69803"/>
                </a:srgbClr>
              </a:solidFill>
              <a:prstDash val="solid"/>
              <a:round/>
            </a:ln>
          </p:spPr>
          <p:txBody>
            <a:bodyPr/>
            <a:lstStyle/>
            <a:p/>
          </p:txBody>
        </p:sp>
        <p:sp>
          <p:nvSpPr>
            <p:cNvPr id="5656" name="pl5656"/>
            <p:cNvSpPr/>
            <p:nvPr/>
          </p:nvSpPr>
          <p:spPr>
            <a:xfrm>
              <a:off x="8140139" y="5023299"/>
              <a:ext cx="889782" cy="37428"/>
            </a:xfrm>
            <a:custGeom>
              <a:avLst/>
              <a:pathLst>
                <a:path w="889782" h="37428">
                  <a:moveTo>
                    <a:pt x="0" y="0"/>
                  </a:moveTo>
                  <a:lnTo>
                    <a:pt x="177956" y="13367"/>
                  </a:lnTo>
                  <a:lnTo>
                    <a:pt x="355913" y="2673"/>
                  </a:lnTo>
                  <a:lnTo>
                    <a:pt x="533869" y="21387"/>
                  </a:lnTo>
                  <a:lnTo>
                    <a:pt x="711826" y="10693"/>
                  </a:lnTo>
                  <a:lnTo>
                    <a:pt x="889782" y="37428"/>
                  </a:lnTo>
                </a:path>
              </a:pathLst>
            </a:custGeom>
            <a:ln w="35231" cap="flat">
              <a:solidFill>
                <a:srgbClr val="BEBEBE">
                  <a:alpha val="69803"/>
                </a:srgbClr>
              </a:solidFill>
              <a:prstDash val="solid"/>
              <a:round/>
            </a:ln>
          </p:spPr>
          <p:txBody>
            <a:bodyPr/>
            <a:lstStyle/>
            <a:p/>
          </p:txBody>
        </p:sp>
        <p:sp>
          <p:nvSpPr>
            <p:cNvPr id="5657" name="pl5657"/>
            <p:cNvSpPr/>
            <p:nvPr/>
          </p:nvSpPr>
          <p:spPr>
            <a:xfrm>
              <a:off x="8140139" y="5042013"/>
              <a:ext cx="889782" cy="58815"/>
            </a:xfrm>
            <a:custGeom>
              <a:avLst/>
              <a:pathLst>
                <a:path w="889782" h="58815">
                  <a:moveTo>
                    <a:pt x="0" y="13367"/>
                  </a:moveTo>
                  <a:lnTo>
                    <a:pt x="177956" y="34754"/>
                  </a:lnTo>
                  <a:lnTo>
                    <a:pt x="355913" y="58815"/>
                  </a:lnTo>
                  <a:lnTo>
                    <a:pt x="533869" y="0"/>
                  </a:lnTo>
                  <a:lnTo>
                    <a:pt x="711826" y="34754"/>
                  </a:lnTo>
                  <a:lnTo>
                    <a:pt x="889782" y="16040"/>
                  </a:lnTo>
                </a:path>
              </a:pathLst>
            </a:custGeom>
            <a:ln w="35231" cap="flat">
              <a:solidFill>
                <a:srgbClr val="BEBEBE">
                  <a:alpha val="69803"/>
                </a:srgbClr>
              </a:solidFill>
              <a:prstDash val="solid"/>
              <a:round/>
            </a:ln>
          </p:spPr>
          <p:txBody>
            <a:bodyPr/>
            <a:lstStyle/>
            <a:p/>
          </p:txBody>
        </p:sp>
        <p:sp>
          <p:nvSpPr>
            <p:cNvPr id="5658" name="pl5658"/>
            <p:cNvSpPr/>
            <p:nvPr/>
          </p:nvSpPr>
          <p:spPr>
            <a:xfrm>
              <a:off x="8140139" y="5060727"/>
              <a:ext cx="889782" cy="18714"/>
            </a:xfrm>
            <a:custGeom>
              <a:avLst/>
              <a:pathLst>
                <a:path w="889782" h="18714">
                  <a:moveTo>
                    <a:pt x="0" y="13367"/>
                  </a:moveTo>
                  <a:lnTo>
                    <a:pt x="177956" y="10693"/>
                  </a:lnTo>
                  <a:lnTo>
                    <a:pt x="355913" y="0"/>
                  </a:lnTo>
                  <a:lnTo>
                    <a:pt x="533869" y="18714"/>
                  </a:lnTo>
                  <a:lnTo>
                    <a:pt x="711826" y="2673"/>
                  </a:lnTo>
                  <a:lnTo>
                    <a:pt x="889782" y="10693"/>
                  </a:lnTo>
                </a:path>
              </a:pathLst>
            </a:custGeom>
            <a:ln w="35231" cap="flat">
              <a:solidFill>
                <a:srgbClr val="BEBEBE">
                  <a:alpha val="69803"/>
                </a:srgbClr>
              </a:solidFill>
              <a:prstDash val="solid"/>
              <a:round/>
            </a:ln>
          </p:spPr>
          <p:txBody>
            <a:bodyPr/>
            <a:lstStyle/>
            <a:p/>
          </p:txBody>
        </p:sp>
        <p:sp>
          <p:nvSpPr>
            <p:cNvPr id="5659" name="pl5659"/>
            <p:cNvSpPr/>
            <p:nvPr/>
          </p:nvSpPr>
          <p:spPr>
            <a:xfrm>
              <a:off x="8140139" y="5087461"/>
              <a:ext cx="889782" cy="2673"/>
            </a:xfrm>
            <a:custGeom>
              <a:avLst/>
              <a:pathLst>
                <a:path w="889782" h="2673">
                  <a:moveTo>
                    <a:pt x="0" y="0"/>
                  </a:moveTo>
                  <a:lnTo>
                    <a:pt x="177956" y="0"/>
                  </a:lnTo>
                  <a:lnTo>
                    <a:pt x="355913" y="0"/>
                  </a:lnTo>
                  <a:lnTo>
                    <a:pt x="533869" y="2673"/>
                  </a:lnTo>
                  <a:lnTo>
                    <a:pt x="711826" y="0"/>
                  </a:lnTo>
                  <a:lnTo>
                    <a:pt x="889782" y="0"/>
                  </a:lnTo>
                </a:path>
              </a:pathLst>
            </a:custGeom>
            <a:ln w="35231" cap="flat">
              <a:solidFill>
                <a:srgbClr val="BEBEBE">
                  <a:alpha val="69803"/>
                </a:srgbClr>
              </a:solidFill>
              <a:prstDash val="solid"/>
              <a:round/>
            </a:ln>
          </p:spPr>
          <p:txBody>
            <a:bodyPr/>
            <a:lstStyle/>
            <a:p/>
          </p:txBody>
        </p:sp>
        <p:sp>
          <p:nvSpPr>
            <p:cNvPr id="5660" name="pl5660"/>
            <p:cNvSpPr/>
            <p:nvPr/>
          </p:nvSpPr>
          <p:spPr>
            <a:xfrm>
              <a:off x="8140139" y="5058053"/>
              <a:ext cx="889782" cy="37428"/>
            </a:xfrm>
            <a:custGeom>
              <a:avLst/>
              <a:pathLst>
                <a:path w="889782" h="37428">
                  <a:moveTo>
                    <a:pt x="0" y="0"/>
                  </a:moveTo>
                  <a:lnTo>
                    <a:pt x="177956" y="8020"/>
                  </a:lnTo>
                  <a:lnTo>
                    <a:pt x="355913" y="37428"/>
                  </a:lnTo>
                  <a:lnTo>
                    <a:pt x="533869" y="13367"/>
                  </a:lnTo>
                  <a:lnTo>
                    <a:pt x="711826" y="24060"/>
                  </a:lnTo>
                  <a:lnTo>
                    <a:pt x="889782" y="29407"/>
                  </a:lnTo>
                </a:path>
              </a:pathLst>
            </a:custGeom>
            <a:ln w="35231" cap="flat">
              <a:solidFill>
                <a:srgbClr val="BEBEBE">
                  <a:alpha val="69803"/>
                </a:srgbClr>
              </a:solidFill>
              <a:prstDash val="solid"/>
              <a:round/>
            </a:ln>
          </p:spPr>
          <p:txBody>
            <a:bodyPr/>
            <a:lstStyle/>
            <a:p/>
          </p:txBody>
        </p:sp>
        <p:sp>
          <p:nvSpPr>
            <p:cNvPr id="5661" name="pl5661"/>
            <p:cNvSpPr/>
            <p:nvPr/>
          </p:nvSpPr>
          <p:spPr>
            <a:xfrm>
              <a:off x="8140139" y="5060727"/>
              <a:ext cx="889782" cy="18714"/>
            </a:xfrm>
            <a:custGeom>
              <a:avLst/>
              <a:pathLst>
                <a:path w="889782" h="18714">
                  <a:moveTo>
                    <a:pt x="0" y="0"/>
                  </a:moveTo>
                  <a:lnTo>
                    <a:pt x="177956" y="18714"/>
                  </a:lnTo>
                  <a:lnTo>
                    <a:pt x="355913" y="16040"/>
                  </a:lnTo>
                  <a:lnTo>
                    <a:pt x="533869" y="13367"/>
                  </a:lnTo>
                  <a:lnTo>
                    <a:pt x="711826" y="5346"/>
                  </a:lnTo>
                  <a:lnTo>
                    <a:pt x="889782" y="13367"/>
                  </a:lnTo>
                </a:path>
              </a:pathLst>
            </a:custGeom>
            <a:ln w="35231" cap="flat">
              <a:solidFill>
                <a:srgbClr val="BEBEBE">
                  <a:alpha val="69803"/>
                </a:srgbClr>
              </a:solidFill>
              <a:prstDash val="solid"/>
              <a:round/>
            </a:ln>
          </p:spPr>
          <p:txBody>
            <a:bodyPr/>
            <a:lstStyle/>
            <a:p/>
          </p:txBody>
        </p:sp>
        <p:sp>
          <p:nvSpPr>
            <p:cNvPr id="5662" name="pl5662"/>
            <p:cNvSpPr/>
            <p:nvPr/>
          </p:nvSpPr>
          <p:spPr>
            <a:xfrm>
              <a:off x="8140139" y="5068747"/>
              <a:ext cx="889782" cy="13367"/>
            </a:xfrm>
            <a:custGeom>
              <a:avLst/>
              <a:pathLst>
                <a:path w="889782" h="13367">
                  <a:moveTo>
                    <a:pt x="0" y="2673"/>
                  </a:moveTo>
                  <a:lnTo>
                    <a:pt x="177956" y="10693"/>
                  </a:lnTo>
                  <a:lnTo>
                    <a:pt x="355913" y="10693"/>
                  </a:lnTo>
                  <a:lnTo>
                    <a:pt x="533869" y="5346"/>
                  </a:lnTo>
                  <a:lnTo>
                    <a:pt x="711826" y="0"/>
                  </a:lnTo>
                  <a:lnTo>
                    <a:pt x="889782" y="13367"/>
                  </a:lnTo>
                </a:path>
              </a:pathLst>
            </a:custGeom>
            <a:ln w="35231" cap="flat">
              <a:solidFill>
                <a:srgbClr val="BEBEBE">
                  <a:alpha val="69803"/>
                </a:srgbClr>
              </a:solidFill>
              <a:prstDash val="solid"/>
              <a:round/>
            </a:ln>
          </p:spPr>
          <p:txBody>
            <a:bodyPr/>
            <a:lstStyle/>
            <a:p/>
          </p:txBody>
        </p:sp>
        <p:sp>
          <p:nvSpPr>
            <p:cNvPr id="5663" name="pl5663"/>
            <p:cNvSpPr/>
            <p:nvPr/>
          </p:nvSpPr>
          <p:spPr>
            <a:xfrm>
              <a:off x="8140139" y="5084787"/>
              <a:ext cx="889782" cy="2673"/>
            </a:xfrm>
            <a:custGeom>
              <a:avLst/>
              <a:pathLst>
                <a:path w="889782" h="2673">
                  <a:moveTo>
                    <a:pt x="0" y="2673"/>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p:txBody>
        </p:sp>
        <p:sp>
          <p:nvSpPr>
            <p:cNvPr id="5664" name="pl5664"/>
            <p:cNvSpPr/>
            <p:nvPr/>
          </p:nvSpPr>
          <p:spPr>
            <a:xfrm>
              <a:off x="8140139" y="5023299"/>
              <a:ext cx="889782" cy="48121"/>
            </a:xfrm>
            <a:custGeom>
              <a:avLst/>
              <a:pathLst>
                <a:path w="889782" h="48121">
                  <a:moveTo>
                    <a:pt x="0" y="29407"/>
                  </a:moveTo>
                  <a:lnTo>
                    <a:pt x="177956" y="29407"/>
                  </a:lnTo>
                  <a:lnTo>
                    <a:pt x="355913" y="24060"/>
                  </a:lnTo>
                  <a:lnTo>
                    <a:pt x="533869" y="0"/>
                  </a:lnTo>
                  <a:lnTo>
                    <a:pt x="711826" y="0"/>
                  </a:lnTo>
                  <a:lnTo>
                    <a:pt x="889782" y="48121"/>
                  </a:lnTo>
                </a:path>
              </a:pathLst>
            </a:custGeom>
            <a:ln w="35231" cap="flat">
              <a:solidFill>
                <a:srgbClr val="BEBEBE">
                  <a:alpha val="69803"/>
                </a:srgbClr>
              </a:solidFill>
              <a:prstDash val="solid"/>
              <a:round/>
            </a:ln>
          </p:spPr>
          <p:txBody>
            <a:bodyPr/>
            <a:lstStyle/>
            <a:p/>
          </p:txBody>
        </p:sp>
        <p:sp>
          <p:nvSpPr>
            <p:cNvPr id="5665" name="pl5665"/>
            <p:cNvSpPr/>
            <p:nvPr/>
          </p:nvSpPr>
          <p:spPr>
            <a:xfrm>
              <a:off x="8140139" y="508478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666" name="pl5666"/>
            <p:cNvSpPr/>
            <p:nvPr/>
          </p:nvSpPr>
          <p:spPr>
            <a:xfrm>
              <a:off x="8140139" y="5076767"/>
              <a:ext cx="889782" cy="8020"/>
            </a:xfrm>
            <a:custGeom>
              <a:avLst/>
              <a:pathLst>
                <a:path w="889782" h="8020">
                  <a:moveTo>
                    <a:pt x="0" y="8020"/>
                  </a:moveTo>
                  <a:lnTo>
                    <a:pt x="177956" y="5346"/>
                  </a:lnTo>
                  <a:lnTo>
                    <a:pt x="355913" y="0"/>
                  </a:lnTo>
                  <a:lnTo>
                    <a:pt x="533869" y="5346"/>
                  </a:lnTo>
                  <a:lnTo>
                    <a:pt x="711826" y="2673"/>
                  </a:lnTo>
                  <a:lnTo>
                    <a:pt x="889782" y="2673"/>
                  </a:lnTo>
                </a:path>
              </a:pathLst>
            </a:custGeom>
            <a:ln w="35231" cap="flat">
              <a:solidFill>
                <a:srgbClr val="BEBEBE">
                  <a:alpha val="69803"/>
                </a:srgbClr>
              </a:solidFill>
              <a:prstDash val="solid"/>
              <a:round/>
            </a:ln>
          </p:spPr>
          <p:txBody>
            <a:bodyPr/>
            <a:lstStyle/>
            <a:p/>
          </p:txBody>
        </p:sp>
        <p:sp>
          <p:nvSpPr>
            <p:cNvPr id="5667" name="pl5667"/>
            <p:cNvSpPr/>
            <p:nvPr/>
          </p:nvSpPr>
          <p:spPr>
            <a:xfrm>
              <a:off x="8140139" y="5084787"/>
              <a:ext cx="889782" cy="2673"/>
            </a:xfrm>
            <a:custGeom>
              <a:avLst/>
              <a:pathLst>
                <a:path w="889782" h="2673">
                  <a:moveTo>
                    <a:pt x="0" y="2673"/>
                  </a:moveTo>
                  <a:lnTo>
                    <a:pt x="177956" y="2673"/>
                  </a:lnTo>
                  <a:lnTo>
                    <a:pt x="355913" y="0"/>
                  </a:lnTo>
                  <a:lnTo>
                    <a:pt x="533869" y="2673"/>
                  </a:lnTo>
                  <a:lnTo>
                    <a:pt x="711826" y="0"/>
                  </a:lnTo>
                  <a:lnTo>
                    <a:pt x="889782" y="2673"/>
                  </a:lnTo>
                </a:path>
              </a:pathLst>
            </a:custGeom>
            <a:ln w="35231" cap="flat">
              <a:solidFill>
                <a:srgbClr val="BEBEBE">
                  <a:alpha val="69803"/>
                </a:srgbClr>
              </a:solidFill>
              <a:prstDash val="solid"/>
              <a:round/>
            </a:ln>
          </p:spPr>
          <p:txBody>
            <a:bodyPr/>
            <a:lstStyle/>
            <a:p/>
          </p:txBody>
        </p:sp>
        <p:sp>
          <p:nvSpPr>
            <p:cNvPr id="5668" name="pl5668"/>
            <p:cNvSpPr/>
            <p:nvPr/>
          </p:nvSpPr>
          <p:spPr>
            <a:xfrm>
              <a:off x="8140139" y="5044686"/>
              <a:ext cx="889782" cy="21387"/>
            </a:xfrm>
            <a:custGeom>
              <a:avLst/>
              <a:pathLst>
                <a:path w="889782" h="21387">
                  <a:moveTo>
                    <a:pt x="0" y="5346"/>
                  </a:moveTo>
                  <a:lnTo>
                    <a:pt x="177956" y="13367"/>
                  </a:lnTo>
                  <a:lnTo>
                    <a:pt x="355913" y="21387"/>
                  </a:lnTo>
                  <a:lnTo>
                    <a:pt x="533869" y="10693"/>
                  </a:lnTo>
                  <a:lnTo>
                    <a:pt x="711826" y="0"/>
                  </a:lnTo>
                  <a:lnTo>
                    <a:pt x="889782" y="16040"/>
                  </a:lnTo>
                </a:path>
              </a:pathLst>
            </a:custGeom>
            <a:ln w="35231" cap="flat">
              <a:solidFill>
                <a:srgbClr val="BEBEBE">
                  <a:alpha val="69803"/>
                </a:srgbClr>
              </a:solidFill>
              <a:prstDash val="solid"/>
              <a:round/>
            </a:ln>
          </p:spPr>
          <p:txBody>
            <a:bodyPr/>
            <a:lstStyle/>
            <a:p/>
          </p:txBody>
        </p:sp>
        <p:sp>
          <p:nvSpPr>
            <p:cNvPr id="5669" name="pl5669"/>
            <p:cNvSpPr/>
            <p:nvPr/>
          </p:nvSpPr>
          <p:spPr>
            <a:xfrm>
              <a:off x="8140139" y="5071420"/>
              <a:ext cx="889782" cy="21387"/>
            </a:xfrm>
            <a:custGeom>
              <a:avLst/>
              <a:pathLst>
                <a:path w="889782" h="21387">
                  <a:moveTo>
                    <a:pt x="0" y="18714"/>
                  </a:moveTo>
                  <a:lnTo>
                    <a:pt x="177956" y="21387"/>
                  </a:lnTo>
                  <a:lnTo>
                    <a:pt x="355913" y="2673"/>
                  </a:lnTo>
                  <a:lnTo>
                    <a:pt x="533869" y="0"/>
                  </a:lnTo>
                  <a:lnTo>
                    <a:pt x="711826" y="21387"/>
                  </a:lnTo>
                  <a:lnTo>
                    <a:pt x="889782" y="13367"/>
                  </a:lnTo>
                </a:path>
              </a:pathLst>
            </a:custGeom>
            <a:ln w="35231" cap="flat">
              <a:solidFill>
                <a:srgbClr val="BEBEBE">
                  <a:alpha val="69803"/>
                </a:srgbClr>
              </a:solidFill>
              <a:prstDash val="solid"/>
              <a:round/>
            </a:ln>
          </p:spPr>
          <p:txBody>
            <a:bodyPr/>
            <a:lstStyle/>
            <a:p/>
          </p:txBody>
        </p:sp>
        <p:sp>
          <p:nvSpPr>
            <p:cNvPr id="5670" name="pl5670"/>
            <p:cNvSpPr/>
            <p:nvPr/>
          </p:nvSpPr>
          <p:spPr>
            <a:xfrm>
              <a:off x="8140139" y="5047359"/>
              <a:ext cx="889782" cy="90896"/>
            </a:xfrm>
            <a:custGeom>
              <a:avLst/>
              <a:pathLst>
                <a:path w="889782" h="90896">
                  <a:moveTo>
                    <a:pt x="0" y="61488"/>
                  </a:moveTo>
                  <a:lnTo>
                    <a:pt x="177956" y="5346"/>
                  </a:lnTo>
                  <a:lnTo>
                    <a:pt x="355913" y="90896"/>
                  </a:lnTo>
                  <a:lnTo>
                    <a:pt x="533869" y="90896"/>
                  </a:lnTo>
                  <a:lnTo>
                    <a:pt x="711826" y="18714"/>
                  </a:lnTo>
                  <a:lnTo>
                    <a:pt x="889782" y="0"/>
                  </a:lnTo>
                </a:path>
              </a:pathLst>
            </a:custGeom>
            <a:ln w="35231" cap="flat">
              <a:solidFill>
                <a:srgbClr val="BEBEBE">
                  <a:alpha val="69803"/>
                </a:srgbClr>
              </a:solidFill>
              <a:prstDash val="solid"/>
              <a:round/>
            </a:ln>
          </p:spPr>
          <p:txBody>
            <a:bodyPr/>
            <a:lstStyle/>
            <a:p/>
          </p:txBody>
        </p:sp>
        <p:sp>
          <p:nvSpPr>
            <p:cNvPr id="5671" name="pl5671"/>
            <p:cNvSpPr/>
            <p:nvPr/>
          </p:nvSpPr>
          <p:spPr>
            <a:xfrm>
              <a:off x="8140139" y="4999238"/>
              <a:ext cx="889782" cy="56142"/>
            </a:xfrm>
            <a:custGeom>
              <a:avLst/>
              <a:pathLst>
                <a:path w="889782" h="56142">
                  <a:moveTo>
                    <a:pt x="0" y="21387"/>
                  </a:moveTo>
                  <a:lnTo>
                    <a:pt x="177956" y="34754"/>
                  </a:lnTo>
                  <a:lnTo>
                    <a:pt x="355913" y="37428"/>
                  </a:lnTo>
                  <a:lnTo>
                    <a:pt x="533869" y="0"/>
                  </a:lnTo>
                  <a:lnTo>
                    <a:pt x="711826" y="21387"/>
                  </a:lnTo>
                  <a:lnTo>
                    <a:pt x="889782" y="56142"/>
                  </a:lnTo>
                </a:path>
              </a:pathLst>
            </a:custGeom>
            <a:ln w="35231" cap="flat">
              <a:solidFill>
                <a:srgbClr val="BEBEBE">
                  <a:alpha val="69803"/>
                </a:srgbClr>
              </a:solidFill>
              <a:prstDash val="solid"/>
              <a:round/>
            </a:ln>
          </p:spPr>
          <p:txBody>
            <a:bodyPr/>
            <a:lstStyle/>
            <a:p/>
          </p:txBody>
        </p:sp>
        <p:sp>
          <p:nvSpPr>
            <p:cNvPr id="5672" name="pl5672"/>
            <p:cNvSpPr/>
            <p:nvPr/>
          </p:nvSpPr>
          <p:spPr>
            <a:xfrm>
              <a:off x="8140139" y="4870913"/>
              <a:ext cx="889782" cy="69509"/>
            </a:xfrm>
            <a:custGeom>
              <a:avLst/>
              <a:pathLst>
                <a:path w="889782" h="69509">
                  <a:moveTo>
                    <a:pt x="0" y="69509"/>
                  </a:moveTo>
                  <a:lnTo>
                    <a:pt x="177956" y="42774"/>
                  </a:lnTo>
                  <a:lnTo>
                    <a:pt x="355913" y="18714"/>
                  </a:lnTo>
                  <a:lnTo>
                    <a:pt x="533869" y="0"/>
                  </a:lnTo>
                  <a:lnTo>
                    <a:pt x="711826" y="42774"/>
                  </a:lnTo>
                  <a:lnTo>
                    <a:pt x="889782" y="18714"/>
                  </a:lnTo>
                </a:path>
              </a:pathLst>
            </a:custGeom>
            <a:ln w="35231" cap="flat">
              <a:solidFill>
                <a:srgbClr val="BEBEBE">
                  <a:alpha val="69803"/>
                </a:srgbClr>
              </a:solidFill>
              <a:prstDash val="solid"/>
              <a:round/>
            </a:ln>
          </p:spPr>
          <p:txBody>
            <a:bodyPr/>
            <a:lstStyle/>
            <a:p/>
          </p:txBody>
        </p:sp>
        <p:sp>
          <p:nvSpPr>
            <p:cNvPr id="5673" name="pl5673"/>
            <p:cNvSpPr/>
            <p:nvPr/>
          </p:nvSpPr>
          <p:spPr>
            <a:xfrm>
              <a:off x="81401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674" name="pl5674"/>
            <p:cNvSpPr/>
            <p:nvPr/>
          </p:nvSpPr>
          <p:spPr>
            <a:xfrm>
              <a:off x="8140139" y="5052706"/>
              <a:ext cx="889782" cy="32081"/>
            </a:xfrm>
            <a:custGeom>
              <a:avLst/>
              <a:pathLst>
                <a:path w="889782" h="32081">
                  <a:moveTo>
                    <a:pt x="0" y="0"/>
                  </a:moveTo>
                  <a:lnTo>
                    <a:pt x="177956" y="0"/>
                  </a:lnTo>
                  <a:lnTo>
                    <a:pt x="355913" y="16040"/>
                  </a:lnTo>
                  <a:lnTo>
                    <a:pt x="533869" y="16040"/>
                  </a:lnTo>
                  <a:lnTo>
                    <a:pt x="711826" y="32081"/>
                  </a:lnTo>
                  <a:lnTo>
                    <a:pt x="889782" y="29407"/>
                  </a:lnTo>
                </a:path>
              </a:pathLst>
            </a:custGeom>
            <a:ln w="35231" cap="flat">
              <a:solidFill>
                <a:srgbClr val="BEBEBE">
                  <a:alpha val="69803"/>
                </a:srgbClr>
              </a:solidFill>
              <a:prstDash val="solid"/>
              <a:round/>
            </a:ln>
          </p:spPr>
          <p:txBody>
            <a:bodyPr/>
            <a:lstStyle/>
            <a:p/>
          </p:txBody>
        </p:sp>
        <p:sp>
          <p:nvSpPr>
            <p:cNvPr id="5675" name="pl5675"/>
            <p:cNvSpPr/>
            <p:nvPr/>
          </p:nvSpPr>
          <p:spPr>
            <a:xfrm>
              <a:off x="81401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676" name="pl5676"/>
            <p:cNvSpPr/>
            <p:nvPr/>
          </p:nvSpPr>
          <p:spPr>
            <a:xfrm>
              <a:off x="8140139" y="5001911"/>
              <a:ext cx="889782" cy="29407"/>
            </a:xfrm>
            <a:custGeom>
              <a:avLst/>
              <a:pathLst>
                <a:path w="889782" h="29407">
                  <a:moveTo>
                    <a:pt x="0" y="24060"/>
                  </a:moveTo>
                  <a:lnTo>
                    <a:pt x="177956" y="24060"/>
                  </a:lnTo>
                  <a:lnTo>
                    <a:pt x="355913" y="0"/>
                  </a:lnTo>
                  <a:lnTo>
                    <a:pt x="533869" y="29407"/>
                  </a:lnTo>
                  <a:lnTo>
                    <a:pt x="711826" y="24060"/>
                  </a:lnTo>
                  <a:lnTo>
                    <a:pt x="889782" y="29407"/>
                  </a:lnTo>
                </a:path>
              </a:pathLst>
            </a:custGeom>
            <a:ln w="35231" cap="flat">
              <a:solidFill>
                <a:srgbClr val="BEBEBE">
                  <a:alpha val="69803"/>
                </a:srgbClr>
              </a:solidFill>
              <a:prstDash val="solid"/>
              <a:round/>
            </a:ln>
          </p:spPr>
          <p:txBody>
            <a:bodyPr/>
            <a:lstStyle/>
            <a:p/>
          </p:txBody>
        </p:sp>
        <p:sp>
          <p:nvSpPr>
            <p:cNvPr id="5677" name="pl5677"/>
            <p:cNvSpPr/>
            <p:nvPr/>
          </p:nvSpPr>
          <p:spPr>
            <a:xfrm>
              <a:off x="8140139" y="4996564"/>
              <a:ext cx="889782" cy="104263"/>
            </a:xfrm>
            <a:custGeom>
              <a:avLst/>
              <a:pathLst>
                <a:path w="889782" h="104263">
                  <a:moveTo>
                    <a:pt x="0" y="96243"/>
                  </a:moveTo>
                  <a:lnTo>
                    <a:pt x="177956" y="88223"/>
                  </a:lnTo>
                  <a:lnTo>
                    <a:pt x="355913" y="77529"/>
                  </a:lnTo>
                  <a:lnTo>
                    <a:pt x="533869" y="53468"/>
                  </a:lnTo>
                  <a:lnTo>
                    <a:pt x="711826" y="0"/>
                  </a:lnTo>
                  <a:lnTo>
                    <a:pt x="889782" y="104263"/>
                  </a:lnTo>
                </a:path>
              </a:pathLst>
            </a:custGeom>
            <a:ln w="35231" cap="flat">
              <a:solidFill>
                <a:srgbClr val="BEBEBE">
                  <a:alpha val="69803"/>
                </a:srgbClr>
              </a:solidFill>
              <a:prstDash val="solid"/>
              <a:round/>
            </a:ln>
          </p:spPr>
          <p:txBody>
            <a:bodyPr/>
            <a:lstStyle/>
            <a:p/>
          </p:txBody>
        </p:sp>
        <p:sp>
          <p:nvSpPr>
            <p:cNvPr id="5678" name="pl5678"/>
            <p:cNvSpPr/>
            <p:nvPr/>
          </p:nvSpPr>
          <p:spPr>
            <a:xfrm>
              <a:off x="8140139" y="5033992"/>
              <a:ext cx="889782" cy="29407"/>
            </a:xfrm>
            <a:custGeom>
              <a:avLst/>
              <a:pathLst>
                <a:path w="889782" h="29407">
                  <a:moveTo>
                    <a:pt x="0" y="24060"/>
                  </a:moveTo>
                  <a:lnTo>
                    <a:pt x="177956" y="21387"/>
                  </a:lnTo>
                  <a:lnTo>
                    <a:pt x="355913" y="8020"/>
                  </a:lnTo>
                  <a:lnTo>
                    <a:pt x="533869" y="18714"/>
                  </a:lnTo>
                  <a:lnTo>
                    <a:pt x="711826" y="0"/>
                  </a:lnTo>
                  <a:lnTo>
                    <a:pt x="889782" y="29407"/>
                  </a:lnTo>
                </a:path>
              </a:pathLst>
            </a:custGeom>
            <a:ln w="35231" cap="flat">
              <a:solidFill>
                <a:srgbClr val="BEBEBE">
                  <a:alpha val="69803"/>
                </a:srgbClr>
              </a:solidFill>
              <a:prstDash val="solid"/>
              <a:round/>
            </a:ln>
          </p:spPr>
          <p:txBody>
            <a:bodyPr/>
            <a:lstStyle/>
            <a:p/>
          </p:txBody>
        </p:sp>
        <p:sp>
          <p:nvSpPr>
            <p:cNvPr id="5679" name="pl5679"/>
            <p:cNvSpPr/>
            <p:nvPr/>
          </p:nvSpPr>
          <p:spPr>
            <a:xfrm>
              <a:off x="8140139" y="5052706"/>
              <a:ext cx="889782" cy="21387"/>
            </a:xfrm>
            <a:custGeom>
              <a:avLst/>
              <a:pathLst>
                <a:path w="889782" h="21387">
                  <a:moveTo>
                    <a:pt x="0" y="18714"/>
                  </a:moveTo>
                  <a:lnTo>
                    <a:pt x="177956" y="21387"/>
                  </a:lnTo>
                  <a:lnTo>
                    <a:pt x="355913" y="10693"/>
                  </a:lnTo>
                  <a:lnTo>
                    <a:pt x="533869" y="10693"/>
                  </a:lnTo>
                  <a:lnTo>
                    <a:pt x="711826" y="0"/>
                  </a:lnTo>
                  <a:lnTo>
                    <a:pt x="889782" y="5346"/>
                  </a:lnTo>
                </a:path>
              </a:pathLst>
            </a:custGeom>
            <a:ln w="35231" cap="flat">
              <a:solidFill>
                <a:srgbClr val="BEBEBE">
                  <a:alpha val="69803"/>
                </a:srgbClr>
              </a:solidFill>
              <a:prstDash val="solid"/>
              <a:round/>
            </a:ln>
          </p:spPr>
          <p:txBody>
            <a:bodyPr/>
            <a:lstStyle/>
            <a:p/>
          </p:txBody>
        </p:sp>
        <p:sp>
          <p:nvSpPr>
            <p:cNvPr id="5680" name="pl5680"/>
            <p:cNvSpPr/>
            <p:nvPr/>
          </p:nvSpPr>
          <p:spPr>
            <a:xfrm>
              <a:off x="8140139" y="5052706"/>
              <a:ext cx="889782" cy="32081"/>
            </a:xfrm>
            <a:custGeom>
              <a:avLst/>
              <a:pathLst>
                <a:path w="889782" h="32081">
                  <a:moveTo>
                    <a:pt x="0" y="0"/>
                  </a:moveTo>
                  <a:lnTo>
                    <a:pt x="177956" y="26734"/>
                  </a:lnTo>
                  <a:lnTo>
                    <a:pt x="355913" y="32081"/>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681" name="pl5681"/>
            <p:cNvSpPr/>
            <p:nvPr/>
          </p:nvSpPr>
          <p:spPr>
            <a:xfrm>
              <a:off x="8140139" y="5066073"/>
              <a:ext cx="889782" cy="26734"/>
            </a:xfrm>
            <a:custGeom>
              <a:avLst/>
              <a:pathLst>
                <a:path w="889782" h="26734">
                  <a:moveTo>
                    <a:pt x="0" y="26734"/>
                  </a:moveTo>
                  <a:lnTo>
                    <a:pt x="177956" y="21387"/>
                  </a:lnTo>
                  <a:lnTo>
                    <a:pt x="355913" y="21387"/>
                  </a:lnTo>
                  <a:lnTo>
                    <a:pt x="533869" y="18714"/>
                  </a:lnTo>
                  <a:lnTo>
                    <a:pt x="711826" y="21387"/>
                  </a:lnTo>
                  <a:lnTo>
                    <a:pt x="889782" y="0"/>
                  </a:lnTo>
                </a:path>
              </a:pathLst>
            </a:custGeom>
            <a:ln w="35231" cap="flat">
              <a:solidFill>
                <a:srgbClr val="BEBEBE">
                  <a:alpha val="69803"/>
                </a:srgbClr>
              </a:solidFill>
              <a:prstDash val="solid"/>
              <a:round/>
            </a:ln>
          </p:spPr>
          <p:txBody>
            <a:bodyPr/>
            <a:lstStyle/>
            <a:p/>
          </p:txBody>
        </p:sp>
        <p:sp>
          <p:nvSpPr>
            <p:cNvPr id="5682" name="pl5682"/>
            <p:cNvSpPr/>
            <p:nvPr/>
          </p:nvSpPr>
          <p:spPr>
            <a:xfrm>
              <a:off x="8140139" y="4980524"/>
              <a:ext cx="889782" cy="104263"/>
            </a:xfrm>
            <a:custGeom>
              <a:avLst/>
              <a:pathLst>
                <a:path w="889782" h="104263">
                  <a:moveTo>
                    <a:pt x="0" y="0"/>
                  </a:moveTo>
                  <a:lnTo>
                    <a:pt x="177956" y="104263"/>
                  </a:lnTo>
                  <a:lnTo>
                    <a:pt x="355913" y="18714"/>
                  </a:lnTo>
                  <a:lnTo>
                    <a:pt x="533869" y="13367"/>
                  </a:lnTo>
                  <a:lnTo>
                    <a:pt x="711826" y="66835"/>
                  </a:lnTo>
                  <a:lnTo>
                    <a:pt x="889782" y="74856"/>
                  </a:lnTo>
                </a:path>
              </a:pathLst>
            </a:custGeom>
            <a:ln w="35231" cap="flat">
              <a:solidFill>
                <a:srgbClr val="BEBEBE">
                  <a:alpha val="69803"/>
                </a:srgbClr>
              </a:solidFill>
              <a:prstDash val="solid"/>
              <a:round/>
            </a:ln>
          </p:spPr>
          <p:txBody>
            <a:bodyPr/>
            <a:lstStyle/>
            <a:p/>
          </p:txBody>
        </p:sp>
        <p:sp>
          <p:nvSpPr>
            <p:cNvPr id="5683" name="pl5683"/>
            <p:cNvSpPr/>
            <p:nvPr/>
          </p:nvSpPr>
          <p:spPr>
            <a:xfrm>
              <a:off x="8140139" y="5028645"/>
              <a:ext cx="889782" cy="42774"/>
            </a:xfrm>
            <a:custGeom>
              <a:avLst/>
              <a:pathLst>
                <a:path w="889782" h="42774">
                  <a:moveTo>
                    <a:pt x="0" y="42774"/>
                  </a:moveTo>
                  <a:lnTo>
                    <a:pt x="177956" y="26734"/>
                  </a:lnTo>
                  <a:lnTo>
                    <a:pt x="355913" y="5346"/>
                  </a:lnTo>
                  <a:lnTo>
                    <a:pt x="533869" y="0"/>
                  </a:lnTo>
                  <a:lnTo>
                    <a:pt x="711826" y="16040"/>
                  </a:lnTo>
                  <a:lnTo>
                    <a:pt x="889782" y="24060"/>
                  </a:lnTo>
                </a:path>
              </a:pathLst>
            </a:custGeom>
            <a:ln w="35231" cap="flat">
              <a:solidFill>
                <a:srgbClr val="BEBEBE">
                  <a:alpha val="69803"/>
                </a:srgbClr>
              </a:solidFill>
              <a:prstDash val="solid"/>
              <a:round/>
            </a:ln>
          </p:spPr>
          <p:txBody>
            <a:bodyPr/>
            <a:lstStyle/>
            <a:p/>
          </p:txBody>
        </p:sp>
        <p:sp>
          <p:nvSpPr>
            <p:cNvPr id="5684" name="pl5684"/>
            <p:cNvSpPr/>
            <p:nvPr/>
          </p:nvSpPr>
          <p:spPr>
            <a:xfrm>
              <a:off x="8140139" y="5074094"/>
              <a:ext cx="889782" cy="10693"/>
            </a:xfrm>
            <a:custGeom>
              <a:avLst/>
              <a:pathLst>
                <a:path w="889782" h="10693">
                  <a:moveTo>
                    <a:pt x="0" y="2673"/>
                  </a:moveTo>
                  <a:lnTo>
                    <a:pt x="177956" y="0"/>
                  </a:lnTo>
                  <a:lnTo>
                    <a:pt x="355913" y="0"/>
                  </a:lnTo>
                  <a:lnTo>
                    <a:pt x="533869" y="2673"/>
                  </a:lnTo>
                  <a:lnTo>
                    <a:pt x="711826" y="10693"/>
                  </a:lnTo>
                  <a:lnTo>
                    <a:pt x="889782" y="10693"/>
                  </a:lnTo>
                </a:path>
              </a:pathLst>
            </a:custGeom>
            <a:ln w="35231" cap="flat">
              <a:solidFill>
                <a:srgbClr val="BEBEBE">
                  <a:alpha val="69803"/>
                </a:srgbClr>
              </a:solidFill>
              <a:prstDash val="solid"/>
              <a:round/>
            </a:ln>
          </p:spPr>
          <p:txBody>
            <a:bodyPr/>
            <a:lstStyle/>
            <a:p/>
          </p:txBody>
        </p:sp>
        <p:sp>
          <p:nvSpPr>
            <p:cNvPr id="5685" name="pl5685"/>
            <p:cNvSpPr/>
            <p:nvPr/>
          </p:nvSpPr>
          <p:spPr>
            <a:xfrm>
              <a:off x="8140139" y="5082114"/>
              <a:ext cx="889782" cy="8020"/>
            </a:xfrm>
            <a:custGeom>
              <a:avLst/>
              <a:pathLst>
                <a:path w="889782" h="8020">
                  <a:moveTo>
                    <a:pt x="0" y="5346"/>
                  </a:moveTo>
                  <a:lnTo>
                    <a:pt x="177956" y="5346"/>
                  </a:lnTo>
                  <a:lnTo>
                    <a:pt x="355913" y="5346"/>
                  </a:lnTo>
                  <a:lnTo>
                    <a:pt x="533869" y="2673"/>
                  </a:lnTo>
                  <a:lnTo>
                    <a:pt x="711826" y="0"/>
                  </a:lnTo>
                  <a:lnTo>
                    <a:pt x="889782" y="8020"/>
                  </a:lnTo>
                </a:path>
              </a:pathLst>
            </a:custGeom>
            <a:ln w="35231" cap="flat">
              <a:solidFill>
                <a:srgbClr val="BEBEBE">
                  <a:alpha val="69803"/>
                </a:srgbClr>
              </a:solidFill>
              <a:prstDash val="solid"/>
              <a:round/>
            </a:ln>
          </p:spPr>
          <p:txBody>
            <a:bodyPr/>
            <a:lstStyle/>
            <a:p/>
          </p:txBody>
        </p:sp>
        <p:sp>
          <p:nvSpPr>
            <p:cNvPr id="5686" name="pl5686"/>
            <p:cNvSpPr/>
            <p:nvPr/>
          </p:nvSpPr>
          <p:spPr>
            <a:xfrm>
              <a:off x="8140139" y="5012605"/>
              <a:ext cx="889782" cy="56142"/>
            </a:xfrm>
            <a:custGeom>
              <a:avLst/>
              <a:pathLst>
                <a:path w="889782" h="56142">
                  <a:moveTo>
                    <a:pt x="0" y="56142"/>
                  </a:moveTo>
                  <a:lnTo>
                    <a:pt x="177956" y="18714"/>
                  </a:lnTo>
                  <a:lnTo>
                    <a:pt x="355913" y="8020"/>
                  </a:lnTo>
                  <a:lnTo>
                    <a:pt x="533869" y="0"/>
                  </a:lnTo>
                  <a:lnTo>
                    <a:pt x="711826" y="45448"/>
                  </a:lnTo>
                  <a:lnTo>
                    <a:pt x="889782" y="40101"/>
                  </a:lnTo>
                </a:path>
              </a:pathLst>
            </a:custGeom>
            <a:ln w="35231" cap="flat">
              <a:solidFill>
                <a:srgbClr val="BEBEBE">
                  <a:alpha val="69803"/>
                </a:srgbClr>
              </a:solidFill>
              <a:prstDash val="solid"/>
              <a:round/>
            </a:ln>
          </p:spPr>
          <p:txBody>
            <a:bodyPr/>
            <a:lstStyle/>
            <a:p/>
          </p:txBody>
        </p:sp>
        <p:sp>
          <p:nvSpPr>
            <p:cNvPr id="5687" name="pl5687"/>
            <p:cNvSpPr/>
            <p:nvPr/>
          </p:nvSpPr>
          <p:spPr>
            <a:xfrm>
              <a:off x="8140139" y="507944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688" name="pl5688"/>
            <p:cNvSpPr/>
            <p:nvPr/>
          </p:nvSpPr>
          <p:spPr>
            <a:xfrm>
              <a:off x="8140139" y="50874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689" name="pl5689"/>
            <p:cNvSpPr/>
            <p:nvPr/>
          </p:nvSpPr>
          <p:spPr>
            <a:xfrm>
              <a:off x="8140139" y="5076767"/>
              <a:ext cx="889782" cy="10693"/>
            </a:xfrm>
            <a:custGeom>
              <a:avLst/>
              <a:pathLst>
                <a:path w="889782" h="10693">
                  <a:moveTo>
                    <a:pt x="0" y="5346"/>
                  </a:moveTo>
                  <a:lnTo>
                    <a:pt x="177956" y="10693"/>
                  </a:lnTo>
                  <a:lnTo>
                    <a:pt x="355913" y="8020"/>
                  </a:lnTo>
                  <a:lnTo>
                    <a:pt x="533869" y="0"/>
                  </a:lnTo>
                  <a:lnTo>
                    <a:pt x="711826" y="0"/>
                  </a:lnTo>
                  <a:lnTo>
                    <a:pt x="889782" y="2673"/>
                  </a:lnTo>
                </a:path>
              </a:pathLst>
            </a:custGeom>
            <a:ln w="35231" cap="flat">
              <a:solidFill>
                <a:srgbClr val="BEBEBE">
                  <a:alpha val="69803"/>
                </a:srgbClr>
              </a:solidFill>
              <a:prstDash val="solid"/>
              <a:round/>
            </a:ln>
          </p:spPr>
          <p:txBody>
            <a:bodyPr/>
            <a:lstStyle/>
            <a:p/>
          </p:txBody>
        </p:sp>
        <p:sp>
          <p:nvSpPr>
            <p:cNvPr id="5690" name="pl5690"/>
            <p:cNvSpPr/>
            <p:nvPr/>
          </p:nvSpPr>
          <p:spPr>
            <a:xfrm>
              <a:off x="814013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BEBEBE">
                  <a:alpha val="69803"/>
                </a:srgbClr>
              </a:solidFill>
              <a:prstDash val="solid"/>
              <a:round/>
            </a:ln>
          </p:spPr>
          <p:txBody>
            <a:bodyPr/>
            <a:lstStyle/>
            <a:p/>
          </p:txBody>
        </p:sp>
        <p:sp>
          <p:nvSpPr>
            <p:cNvPr id="5691" name="pl5691"/>
            <p:cNvSpPr/>
            <p:nvPr/>
          </p:nvSpPr>
          <p:spPr>
            <a:xfrm>
              <a:off x="8140139" y="5082114"/>
              <a:ext cx="889782" cy="5346"/>
            </a:xfrm>
            <a:custGeom>
              <a:avLst/>
              <a:pathLst>
                <a:path w="889782" h="5346">
                  <a:moveTo>
                    <a:pt x="0" y="5346"/>
                  </a:moveTo>
                  <a:lnTo>
                    <a:pt x="177956" y="5346"/>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p:txBody>
        </p:sp>
        <p:sp>
          <p:nvSpPr>
            <p:cNvPr id="5692" name="pl5692"/>
            <p:cNvSpPr/>
            <p:nvPr/>
          </p:nvSpPr>
          <p:spPr>
            <a:xfrm>
              <a:off x="8140139" y="5058053"/>
              <a:ext cx="889782" cy="26734"/>
            </a:xfrm>
            <a:custGeom>
              <a:avLst/>
              <a:pathLst>
                <a:path w="889782" h="26734">
                  <a:moveTo>
                    <a:pt x="0" y="0"/>
                  </a:moveTo>
                  <a:lnTo>
                    <a:pt x="177956" y="21387"/>
                  </a:lnTo>
                  <a:lnTo>
                    <a:pt x="355913" y="13367"/>
                  </a:lnTo>
                  <a:lnTo>
                    <a:pt x="533869" y="13367"/>
                  </a:lnTo>
                  <a:lnTo>
                    <a:pt x="711826" y="5346"/>
                  </a:lnTo>
                  <a:lnTo>
                    <a:pt x="889782" y="26734"/>
                  </a:lnTo>
                </a:path>
              </a:pathLst>
            </a:custGeom>
            <a:ln w="35231" cap="flat">
              <a:solidFill>
                <a:srgbClr val="BEBEBE">
                  <a:alpha val="69803"/>
                </a:srgbClr>
              </a:solidFill>
              <a:prstDash val="solid"/>
              <a:round/>
            </a:ln>
          </p:spPr>
          <p:txBody>
            <a:bodyPr/>
            <a:lstStyle/>
            <a:p/>
          </p:txBody>
        </p:sp>
        <p:sp>
          <p:nvSpPr>
            <p:cNvPr id="5693" name="pl5693"/>
            <p:cNvSpPr/>
            <p:nvPr/>
          </p:nvSpPr>
          <p:spPr>
            <a:xfrm>
              <a:off x="8140139" y="5007258"/>
              <a:ext cx="889782" cy="61488"/>
            </a:xfrm>
            <a:custGeom>
              <a:avLst/>
              <a:pathLst>
                <a:path w="889782" h="61488">
                  <a:moveTo>
                    <a:pt x="0" y="26734"/>
                  </a:moveTo>
                  <a:lnTo>
                    <a:pt x="177956" y="34754"/>
                  </a:lnTo>
                  <a:lnTo>
                    <a:pt x="355913" y="61488"/>
                  </a:lnTo>
                  <a:lnTo>
                    <a:pt x="533869" y="0"/>
                  </a:lnTo>
                  <a:lnTo>
                    <a:pt x="711826" y="37428"/>
                  </a:lnTo>
                  <a:lnTo>
                    <a:pt x="889782" y="21387"/>
                  </a:lnTo>
                </a:path>
              </a:pathLst>
            </a:custGeom>
            <a:ln w="35231" cap="flat">
              <a:solidFill>
                <a:srgbClr val="BEBEBE">
                  <a:alpha val="69803"/>
                </a:srgbClr>
              </a:solidFill>
              <a:prstDash val="solid"/>
              <a:round/>
            </a:ln>
          </p:spPr>
          <p:txBody>
            <a:bodyPr/>
            <a:lstStyle/>
            <a:p/>
          </p:txBody>
        </p:sp>
        <p:sp>
          <p:nvSpPr>
            <p:cNvPr id="5694" name="pl5694"/>
            <p:cNvSpPr/>
            <p:nvPr/>
          </p:nvSpPr>
          <p:spPr>
            <a:xfrm>
              <a:off x="8140139" y="5055380"/>
              <a:ext cx="889782" cy="56142"/>
            </a:xfrm>
            <a:custGeom>
              <a:avLst/>
              <a:pathLst>
                <a:path w="889782" h="56142">
                  <a:moveTo>
                    <a:pt x="0" y="0"/>
                  </a:moveTo>
                  <a:lnTo>
                    <a:pt x="177956" y="56142"/>
                  </a:lnTo>
                  <a:lnTo>
                    <a:pt x="355913" y="42774"/>
                  </a:lnTo>
                  <a:lnTo>
                    <a:pt x="533869" y="13367"/>
                  </a:lnTo>
                  <a:lnTo>
                    <a:pt x="711826" y="13367"/>
                  </a:lnTo>
                  <a:lnTo>
                    <a:pt x="889782" y="45448"/>
                  </a:lnTo>
                </a:path>
              </a:pathLst>
            </a:custGeom>
            <a:ln w="35231" cap="flat">
              <a:solidFill>
                <a:srgbClr val="BEBEBE">
                  <a:alpha val="69803"/>
                </a:srgbClr>
              </a:solidFill>
              <a:prstDash val="solid"/>
              <a:round/>
            </a:ln>
          </p:spPr>
          <p:txBody>
            <a:bodyPr/>
            <a:lstStyle/>
            <a:p/>
          </p:txBody>
        </p:sp>
        <p:sp>
          <p:nvSpPr>
            <p:cNvPr id="5695" name="pl5695"/>
            <p:cNvSpPr/>
            <p:nvPr/>
          </p:nvSpPr>
          <p:spPr>
            <a:xfrm>
              <a:off x="8140139" y="5076767"/>
              <a:ext cx="889782" cy="8020"/>
            </a:xfrm>
            <a:custGeom>
              <a:avLst/>
              <a:pathLst>
                <a:path w="889782" h="8020">
                  <a:moveTo>
                    <a:pt x="0" y="8020"/>
                  </a:moveTo>
                  <a:lnTo>
                    <a:pt x="177956" y="8020"/>
                  </a:lnTo>
                  <a:lnTo>
                    <a:pt x="355913" y="5346"/>
                  </a:lnTo>
                  <a:lnTo>
                    <a:pt x="533869" y="8020"/>
                  </a:lnTo>
                  <a:lnTo>
                    <a:pt x="711826" y="0"/>
                  </a:lnTo>
                  <a:lnTo>
                    <a:pt x="889782" y="2673"/>
                  </a:lnTo>
                </a:path>
              </a:pathLst>
            </a:custGeom>
            <a:ln w="20325" cap="flat">
              <a:solidFill>
                <a:srgbClr val="6B6B6B">
                  <a:alpha val="100000"/>
                </a:srgbClr>
              </a:solidFill>
              <a:prstDash val="solid"/>
              <a:round/>
            </a:ln>
          </p:spPr>
          <p:txBody>
            <a:bodyPr/>
            <a:lstStyle/>
            <a:p/>
          </p:txBody>
        </p:sp>
        <p:sp>
          <p:nvSpPr>
            <p:cNvPr id="5696" name="pl5696"/>
            <p:cNvSpPr/>
            <p:nvPr/>
          </p:nvSpPr>
          <p:spPr>
            <a:xfrm>
              <a:off x="814013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40651" cap="flat">
              <a:solidFill>
                <a:srgbClr val="000000">
                  <a:alpha val="100000"/>
                </a:srgbClr>
              </a:solidFill>
              <a:prstDash val="solid"/>
              <a:round/>
            </a:ln>
          </p:spPr>
          <p:txBody>
            <a:bodyPr/>
            <a:lstStyle/>
            <a:p/>
          </p:txBody>
        </p:sp>
        <p:sp>
          <p:nvSpPr>
            <p:cNvPr id="5697" name="pl5697"/>
            <p:cNvSpPr/>
            <p:nvPr/>
          </p:nvSpPr>
          <p:spPr>
            <a:xfrm>
              <a:off x="8140139" y="5076767"/>
              <a:ext cx="889782" cy="13367"/>
            </a:xfrm>
            <a:custGeom>
              <a:avLst/>
              <a:pathLst>
                <a:path w="889782" h="13367">
                  <a:moveTo>
                    <a:pt x="0" y="2673"/>
                  </a:moveTo>
                  <a:lnTo>
                    <a:pt x="177956" y="5346"/>
                  </a:lnTo>
                  <a:lnTo>
                    <a:pt x="355913" y="0"/>
                  </a:lnTo>
                  <a:lnTo>
                    <a:pt x="533869" y="13367"/>
                  </a:lnTo>
                  <a:lnTo>
                    <a:pt x="711826" y="0"/>
                  </a:lnTo>
                  <a:lnTo>
                    <a:pt x="889782" y="0"/>
                  </a:lnTo>
                </a:path>
              </a:pathLst>
            </a:custGeom>
            <a:ln w="35231" cap="flat">
              <a:solidFill>
                <a:srgbClr val="FF64B0">
                  <a:alpha val="100000"/>
                </a:srgbClr>
              </a:solidFill>
              <a:prstDash val="solid"/>
              <a:round/>
            </a:ln>
          </p:spPr>
          <p:txBody>
            <a:bodyPr/>
            <a:lstStyle/>
            <a:p/>
          </p:txBody>
        </p:sp>
        <p:sp>
          <p:nvSpPr>
            <p:cNvPr id="5698" name="pl5698"/>
            <p:cNvSpPr/>
            <p:nvPr/>
          </p:nvSpPr>
          <p:spPr>
            <a:xfrm>
              <a:off x="8095650" y="5087461"/>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699" name="tx5699"/>
            <p:cNvSpPr/>
            <p:nvPr/>
          </p:nvSpPr>
          <p:spPr>
            <a:xfrm>
              <a:off x="8109994" y="491479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700" name="tx5700"/>
            <p:cNvSpPr/>
            <p:nvPr/>
          </p:nvSpPr>
          <p:spPr>
            <a:xfrm>
              <a:off x="8287950" y="49188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701" name="tx5701"/>
            <p:cNvSpPr/>
            <p:nvPr/>
          </p:nvSpPr>
          <p:spPr>
            <a:xfrm>
              <a:off x="8465907" y="491381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702" name="tx5702"/>
            <p:cNvSpPr/>
            <p:nvPr/>
          </p:nvSpPr>
          <p:spPr>
            <a:xfrm>
              <a:off x="8625814" y="492686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703" name="tx5703"/>
            <p:cNvSpPr/>
            <p:nvPr/>
          </p:nvSpPr>
          <p:spPr>
            <a:xfrm>
              <a:off x="8821820" y="491381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704" name="tx5704"/>
            <p:cNvSpPr/>
            <p:nvPr/>
          </p:nvSpPr>
          <p:spPr>
            <a:xfrm>
              <a:off x="8999776" y="491381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705" name="rc5705"/>
            <p:cNvSpPr/>
            <p:nvPr/>
          </p:nvSpPr>
          <p:spPr>
            <a:xfrm>
              <a:off x="757200" y="5224554"/>
              <a:ext cx="978760" cy="214862"/>
            </a:xfrm>
            <a:prstGeom prst="rect">
              <a:avLst/>
            </a:prstGeom>
            <a:solidFill>
              <a:srgbClr val="D9D9D9">
                <a:alpha val="100000"/>
              </a:srgbClr>
            </a:solidFill>
          </p:spPr>
          <p:txBody>
            <a:bodyPr/>
            <a:lstStyle/>
            <a:p/>
          </p:txBody>
        </p:sp>
        <p:sp>
          <p:nvSpPr>
            <p:cNvPr id="5706" name="tx5706"/>
            <p:cNvSpPr/>
            <p:nvPr/>
          </p:nvSpPr>
          <p:spPr>
            <a:xfrm>
              <a:off x="908081" y="5290675"/>
              <a:ext cx="6769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Turkmenistan</a:t>
              </a:r>
            </a:p>
          </p:txBody>
        </p:sp>
        <p:sp>
          <p:nvSpPr>
            <p:cNvPr id="5707" name="rc5707"/>
            <p:cNvSpPr/>
            <p:nvPr/>
          </p:nvSpPr>
          <p:spPr>
            <a:xfrm>
              <a:off x="1805550" y="5224554"/>
              <a:ext cx="978760" cy="214862"/>
            </a:xfrm>
            <a:prstGeom prst="rect">
              <a:avLst/>
            </a:prstGeom>
            <a:solidFill>
              <a:srgbClr val="D9D9D9">
                <a:alpha val="100000"/>
              </a:srgbClr>
            </a:solidFill>
          </p:spPr>
          <p:txBody>
            <a:bodyPr/>
            <a:lstStyle/>
            <a:p/>
          </p:txBody>
        </p:sp>
        <p:sp>
          <p:nvSpPr>
            <p:cNvPr id="5708" name="tx5708"/>
            <p:cNvSpPr/>
            <p:nvPr/>
          </p:nvSpPr>
          <p:spPr>
            <a:xfrm>
              <a:off x="2127208" y="5290675"/>
              <a:ext cx="3354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Tuvalu</a:t>
              </a:r>
            </a:p>
          </p:txBody>
        </p:sp>
        <p:sp>
          <p:nvSpPr>
            <p:cNvPr id="5709" name="rc5709"/>
            <p:cNvSpPr/>
            <p:nvPr/>
          </p:nvSpPr>
          <p:spPr>
            <a:xfrm>
              <a:off x="2853900" y="5224554"/>
              <a:ext cx="978760" cy="214862"/>
            </a:xfrm>
            <a:prstGeom prst="rect">
              <a:avLst/>
            </a:prstGeom>
            <a:solidFill>
              <a:srgbClr val="D9D9D9">
                <a:alpha val="100000"/>
              </a:srgbClr>
            </a:solidFill>
          </p:spPr>
          <p:txBody>
            <a:bodyPr/>
            <a:lstStyle/>
            <a:p/>
          </p:txBody>
        </p:sp>
        <p:sp>
          <p:nvSpPr>
            <p:cNvPr id="5710" name="tx5710"/>
            <p:cNvSpPr/>
            <p:nvPr/>
          </p:nvSpPr>
          <p:spPr>
            <a:xfrm>
              <a:off x="3135094" y="5290675"/>
              <a:ext cx="41637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Vanuatu</a:t>
              </a:r>
            </a:p>
          </p:txBody>
        </p:sp>
        <p:sp>
          <p:nvSpPr>
            <p:cNvPr id="5711" name="rc5711"/>
            <p:cNvSpPr/>
            <p:nvPr/>
          </p:nvSpPr>
          <p:spPr>
            <a:xfrm>
              <a:off x="3902250" y="5224554"/>
              <a:ext cx="978760" cy="214862"/>
            </a:xfrm>
            <a:prstGeom prst="rect">
              <a:avLst/>
            </a:prstGeom>
            <a:solidFill>
              <a:srgbClr val="D9D9D9">
                <a:alpha val="100000"/>
              </a:srgbClr>
            </a:solidFill>
          </p:spPr>
          <p:txBody>
            <a:bodyPr/>
            <a:lstStyle/>
            <a:p/>
          </p:txBody>
        </p:sp>
        <p:sp>
          <p:nvSpPr>
            <p:cNvPr id="5712" name="tx5712"/>
            <p:cNvSpPr/>
            <p:nvPr/>
          </p:nvSpPr>
          <p:spPr>
            <a:xfrm>
              <a:off x="4127537" y="5290675"/>
              <a:ext cx="52818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Venezuela</a:t>
              </a:r>
            </a:p>
          </p:txBody>
        </p:sp>
        <p:sp>
          <p:nvSpPr>
            <p:cNvPr id="5713" name="rc5713"/>
            <p:cNvSpPr/>
            <p:nvPr/>
          </p:nvSpPr>
          <p:spPr>
            <a:xfrm>
              <a:off x="757200" y="4572506"/>
              <a:ext cx="978760" cy="214862"/>
            </a:xfrm>
            <a:prstGeom prst="rect">
              <a:avLst/>
            </a:prstGeom>
            <a:solidFill>
              <a:srgbClr val="D9D9D9">
                <a:alpha val="100000"/>
              </a:srgbClr>
            </a:solidFill>
          </p:spPr>
          <p:txBody>
            <a:bodyPr/>
            <a:lstStyle/>
            <a:p/>
          </p:txBody>
        </p:sp>
        <p:sp>
          <p:nvSpPr>
            <p:cNvPr id="5714" name="tx5714"/>
            <p:cNvSpPr/>
            <p:nvPr/>
          </p:nvSpPr>
          <p:spPr>
            <a:xfrm>
              <a:off x="1085052" y="4637209"/>
              <a:ext cx="32305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Serbia</a:t>
              </a:r>
            </a:p>
          </p:txBody>
        </p:sp>
        <p:sp>
          <p:nvSpPr>
            <p:cNvPr id="5715" name="rc5715"/>
            <p:cNvSpPr/>
            <p:nvPr/>
          </p:nvSpPr>
          <p:spPr>
            <a:xfrm>
              <a:off x="1805550" y="4572506"/>
              <a:ext cx="978760" cy="214862"/>
            </a:xfrm>
            <a:prstGeom prst="rect">
              <a:avLst/>
            </a:prstGeom>
            <a:solidFill>
              <a:srgbClr val="D9D9D9">
                <a:alpha val="100000"/>
              </a:srgbClr>
            </a:solidFill>
          </p:spPr>
          <p:txBody>
            <a:bodyPr/>
            <a:lstStyle/>
            <a:p/>
          </p:txBody>
        </p:sp>
        <p:sp>
          <p:nvSpPr>
            <p:cNvPr id="5716" name="tx5716"/>
            <p:cNvSpPr/>
            <p:nvPr/>
          </p:nvSpPr>
          <p:spPr>
            <a:xfrm>
              <a:off x="1990537" y="4637209"/>
              <a:ext cx="60878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South Africa</a:t>
              </a:r>
            </a:p>
          </p:txBody>
        </p:sp>
        <p:sp>
          <p:nvSpPr>
            <p:cNvPr id="5717" name="rc5717"/>
            <p:cNvSpPr/>
            <p:nvPr/>
          </p:nvSpPr>
          <p:spPr>
            <a:xfrm>
              <a:off x="2853900" y="4572506"/>
              <a:ext cx="978760" cy="214862"/>
            </a:xfrm>
            <a:prstGeom prst="rect">
              <a:avLst/>
            </a:prstGeom>
            <a:solidFill>
              <a:srgbClr val="D9D9D9">
                <a:alpha val="100000"/>
              </a:srgbClr>
            </a:solidFill>
          </p:spPr>
          <p:txBody>
            <a:bodyPr/>
            <a:lstStyle/>
            <a:p/>
          </p:txBody>
        </p:sp>
        <p:sp>
          <p:nvSpPr>
            <p:cNvPr id="5718" name="tx5718"/>
            <p:cNvSpPr/>
            <p:nvPr/>
          </p:nvSpPr>
          <p:spPr>
            <a:xfrm>
              <a:off x="2905272" y="4637209"/>
              <a:ext cx="8760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State of Palestine</a:t>
              </a:r>
            </a:p>
          </p:txBody>
        </p:sp>
        <p:sp>
          <p:nvSpPr>
            <p:cNvPr id="5719" name="rc5719"/>
            <p:cNvSpPr/>
            <p:nvPr/>
          </p:nvSpPr>
          <p:spPr>
            <a:xfrm>
              <a:off x="3902250" y="4572506"/>
              <a:ext cx="978760" cy="214862"/>
            </a:xfrm>
            <a:prstGeom prst="rect">
              <a:avLst/>
            </a:prstGeom>
            <a:solidFill>
              <a:srgbClr val="D9D9D9">
                <a:alpha val="100000"/>
              </a:srgbClr>
            </a:solidFill>
          </p:spPr>
          <p:txBody>
            <a:bodyPr/>
            <a:lstStyle/>
            <a:p/>
          </p:txBody>
        </p:sp>
        <p:sp>
          <p:nvSpPr>
            <p:cNvPr id="5720" name="tx5720"/>
            <p:cNvSpPr/>
            <p:nvPr/>
          </p:nvSpPr>
          <p:spPr>
            <a:xfrm>
              <a:off x="4152476" y="4637209"/>
              <a:ext cx="47830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Suriname</a:t>
              </a:r>
            </a:p>
          </p:txBody>
        </p:sp>
        <p:sp>
          <p:nvSpPr>
            <p:cNvPr id="5721" name="rc5721"/>
            <p:cNvSpPr/>
            <p:nvPr/>
          </p:nvSpPr>
          <p:spPr>
            <a:xfrm>
              <a:off x="4950600" y="4572506"/>
              <a:ext cx="978760" cy="214862"/>
            </a:xfrm>
            <a:prstGeom prst="rect">
              <a:avLst/>
            </a:prstGeom>
            <a:solidFill>
              <a:srgbClr val="D9D9D9">
                <a:alpha val="100000"/>
              </a:srgbClr>
            </a:solidFill>
          </p:spPr>
          <p:txBody>
            <a:bodyPr/>
            <a:lstStyle/>
            <a:p/>
          </p:txBody>
        </p:sp>
        <p:sp>
          <p:nvSpPr>
            <p:cNvPr id="5722" name="tx5722"/>
            <p:cNvSpPr/>
            <p:nvPr/>
          </p:nvSpPr>
          <p:spPr>
            <a:xfrm>
              <a:off x="5225628" y="4638627"/>
              <a:ext cx="42870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Thailand</a:t>
              </a:r>
            </a:p>
          </p:txBody>
        </p:sp>
        <p:sp>
          <p:nvSpPr>
            <p:cNvPr id="5723" name="rc5723"/>
            <p:cNvSpPr/>
            <p:nvPr/>
          </p:nvSpPr>
          <p:spPr>
            <a:xfrm>
              <a:off x="5998950" y="4572506"/>
              <a:ext cx="978760" cy="214862"/>
            </a:xfrm>
            <a:prstGeom prst="rect">
              <a:avLst/>
            </a:prstGeom>
            <a:solidFill>
              <a:srgbClr val="D9D9D9">
                <a:alpha val="100000"/>
              </a:srgbClr>
            </a:solidFill>
          </p:spPr>
          <p:txBody>
            <a:bodyPr/>
            <a:lstStyle/>
            <a:p/>
          </p:txBody>
        </p:sp>
        <p:sp>
          <p:nvSpPr>
            <p:cNvPr id="5724" name="tx5724"/>
            <p:cNvSpPr/>
            <p:nvPr/>
          </p:nvSpPr>
          <p:spPr>
            <a:xfrm>
              <a:off x="6329885" y="4616417"/>
              <a:ext cx="31688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Tonga</a:t>
              </a:r>
            </a:p>
          </p:txBody>
        </p:sp>
        <p:sp>
          <p:nvSpPr>
            <p:cNvPr id="5725" name="rc5725"/>
            <p:cNvSpPr/>
            <p:nvPr/>
          </p:nvSpPr>
          <p:spPr>
            <a:xfrm>
              <a:off x="7047300" y="4572506"/>
              <a:ext cx="978760" cy="214862"/>
            </a:xfrm>
            <a:prstGeom prst="rect">
              <a:avLst/>
            </a:prstGeom>
            <a:solidFill>
              <a:srgbClr val="D9D9D9">
                <a:alpha val="100000"/>
              </a:srgbClr>
            </a:solidFill>
          </p:spPr>
          <p:txBody>
            <a:bodyPr/>
            <a:lstStyle/>
            <a:p/>
          </p:txBody>
        </p:sp>
        <p:sp>
          <p:nvSpPr>
            <p:cNvPr id="5726" name="tx5726"/>
            <p:cNvSpPr/>
            <p:nvPr/>
          </p:nvSpPr>
          <p:spPr>
            <a:xfrm>
              <a:off x="7356543" y="4638627"/>
              <a:ext cx="36027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Tunisia</a:t>
              </a:r>
            </a:p>
          </p:txBody>
        </p:sp>
        <p:sp>
          <p:nvSpPr>
            <p:cNvPr id="5727" name="rc5727"/>
            <p:cNvSpPr/>
            <p:nvPr/>
          </p:nvSpPr>
          <p:spPr>
            <a:xfrm>
              <a:off x="8095650" y="4572506"/>
              <a:ext cx="978760" cy="214862"/>
            </a:xfrm>
            <a:prstGeom prst="rect">
              <a:avLst/>
            </a:prstGeom>
            <a:solidFill>
              <a:srgbClr val="D9D9D9">
                <a:alpha val="100000"/>
              </a:srgbClr>
            </a:solidFill>
          </p:spPr>
          <p:txBody>
            <a:bodyPr/>
            <a:lstStyle/>
            <a:p/>
          </p:txBody>
        </p:sp>
        <p:sp>
          <p:nvSpPr>
            <p:cNvPr id="5728" name="tx5728"/>
            <p:cNvSpPr/>
            <p:nvPr/>
          </p:nvSpPr>
          <p:spPr>
            <a:xfrm>
              <a:off x="8401837" y="4616417"/>
              <a:ext cx="3663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Turkiye</a:t>
              </a:r>
            </a:p>
          </p:txBody>
        </p:sp>
        <p:sp>
          <p:nvSpPr>
            <p:cNvPr id="5729" name="rc5729"/>
            <p:cNvSpPr/>
            <p:nvPr/>
          </p:nvSpPr>
          <p:spPr>
            <a:xfrm>
              <a:off x="757200" y="3920458"/>
              <a:ext cx="978760" cy="214862"/>
            </a:xfrm>
            <a:prstGeom prst="rect">
              <a:avLst/>
            </a:prstGeom>
            <a:solidFill>
              <a:srgbClr val="D9D9D9">
                <a:alpha val="100000"/>
              </a:srgbClr>
            </a:solidFill>
          </p:spPr>
          <p:txBody>
            <a:bodyPr/>
            <a:lstStyle/>
            <a:p/>
          </p:txBody>
        </p:sp>
        <p:sp>
          <p:nvSpPr>
            <p:cNvPr id="5730" name="tx5730"/>
            <p:cNvSpPr/>
            <p:nvPr/>
          </p:nvSpPr>
          <p:spPr>
            <a:xfrm>
              <a:off x="1131655" y="3986579"/>
              <a:ext cx="22985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Niue</a:t>
              </a:r>
            </a:p>
          </p:txBody>
        </p:sp>
        <p:sp>
          <p:nvSpPr>
            <p:cNvPr id="5731" name="rc5731"/>
            <p:cNvSpPr/>
            <p:nvPr/>
          </p:nvSpPr>
          <p:spPr>
            <a:xfrm>
              <a:off x="1805550" y="3920458"/>
              <a:ext cx="978760" cy="214862"/>
            </a:xfrm>
            <a:prstGeom prst="rect">
              <a:avLst/>
            </a:prstGeom>
            <a:solidFill>
              <a:srgbClr val="D9D9D9">
                <a:alpha val="100000"/>
              </a:srgbClr>
            </a:solidFill>
          </p:spPr>
          <p:txBody>
            <a:bodyPr/>
            <a:lstStyle/>
            <a:p/>
          </p:txBody>
        </p:sp>
        <p:sp>
          <p:nvSpPr>
            <p:cNvPr id="5732" name="tx5732"/>
            <p:cNvSpPr/>
            <p:nvPr/>
          </p:nvSpPr>
          <p:spPr>
            <a:xfrm>
              <a:off x="1869391" y="3986579"/>
              <a:ext cx="8510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North Macedonia</a:t>
              </a:r>
            </a:p>
          </p:txBody>
        </p:sp>
        <p:sp>
          <p:nvSpPr>
            <p:cNvPr id="5733" name="rc5733"/>
            <p:cNvSpPr/>
            <p:nvPr/>
          </p:nvSpPr>
          <p:spPr>
            <a:xfrm>
              <a:off x="2853900" y="3920458"/>
              <a:ext cx="978760" cy="214862"/>
            </a:xfrm>
            <a:prstGeom prst="rect">
              <a:avLst/>
            </a:prstGeom>
            <a:solidFill>
              <a:srgbClr val="D9D9D9">
                <a:alpha val="100000"/>
              </a:srgbClr>
            </a:solidFill>
          </p:spPr>
          <p:txBody>
            <a:bodyPr/>
            <a:lstStyle/>
            <a:p/>
          </p:txBody>
        </p:sp>
        <p:sp>
          <p:nvSpPr>
            <p:cNvPr id="5734" name="tx5734"/>
            <p:cNvSpPr/>
            <p:nvPr/>
          </p:nvSpPr>
          <p:spPr>
            <a:xfrm>
              <a:off x="3104071" y="3964369"/>
              <a:ext cx="47841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Paraguay</a:t>
              </a:r>
            </a:p>
          </p:txBody>
        </p:sp>
        <p:sp>
          <p:nvSpPr>
            <p:cNvPr id="5735" name="rc5735"/>
            <p:cNvSpPr/>
            <p:nvPr/>
          </p:nvSpPr>
          <p:spPr>
            <a:xfrm>
              <a:off x="3902250" y="3920458"/>
              <a:ext cx="978760" cy="214862"/>
            </a:xfrm>
            <a:prstGeom prst="rect">
              <a:avLst/>
            </a:prstGeom>
            <a:solidFill>
              <a:srgbClr val="D9D9D9">
                <a:alpha val="100000"/>
              </a:srgbClr>
            </a:solidFill>
          </p:spPr>
          <p:txBody>
            <a:bodyPr/>
            <a:lstStyle/>
            <a:p/>
          </p:txBody>
        </p:sp>
        <p:sp>
          <p:nvSpPr>
            <p:cNvPr id="5736" name="tx5736"/>
            <p:cNvSpPr/>
            <p:nvPr/>
          </p:nvSpPr>
          <p:spPr>
            <a:xfrm>
              <a:off x="4273595" y="3986579"/>
              <a:ext cx="23607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Peru</a:t>
              </a:r>
            </a:p>
          </p:txBody>
        </p:sp>
        <p:sp>
          <p:nvSpPr>
            <p:cNvPr id="5737" name="rc5737"/>
            <p:cNvSpPr/>
            <p:nvPr/>
          </p:nvSpPr>
          <p:spPr>
            <a:xfrm>
              <a:off x="4950600" y="3920458"/>
              <a:ext cx="978760" cy="214862"/>
            </a:xfrm>
            <a:prstGeom prst="rect">
              <a:avLst/>
            </a:prstGeom>
            <a:solidFill>
              <a:srgbClr val="D9D9D9">
                <a:alpha val="100000"/>
              </a:srgbClr>
            </a:solidFill>
          </p:spPr>
          <p:txBody>
            <a:bodyPr/>
            <a:lstStyle/>
            <a:p/>
          </p:txBody>
        </p:sp>
        <p:sp>
          <p:nvSpPr>
            <p:cNvPr id="5738" name="tx5738"/>
            <p:cNvSpPr/>
            <p:nvPr/>
          </p:nvSpPr>
          <p:spPr>
            <a:xfrm>
              <a:off x="5169721" y="3965679"/>
              <a:ext cx="540518"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Philippines</a:t>
              </a:r>
            </a:p>
          </p:txBody>
        </p:sp>
        <p:sp>
          <p:nvSpPr>
            <p:cNvPr id="5739" name="rc5739"/>
            <p:cNvSpPr/>
            <p:nvPr/>
          </p:nvSpPr>
          <p:spPr>
            <a:xfrm>
              <a:off x="5998950" y="3920458"/>
              <a:ext cx="978760" cy="214862"/>
            </a:xfrm>
            <a:prstGeom prst="rect">
              <a:avLst/>
            </a:prstGeom>
            <a:solidFill>
              <a:srgbClr val="D9D9D9">
                <a:alpha val="100000"/>
              </a:srgbClr>
            </a:solidFill>
          </p:spPr>
          <p:txBody>
            <a:bodyPr/>
            <a:lstStyle/>
            <a:p/>
          </p:txBody>
        </p:sp>
        <p:sp>
          <p:nvSpPr>
            <p:cNvPr id="5740" name="tx5740"/>
            <p:cNvSpPr/>
            <p:nvPr/>
          </p:nvSpPr>
          <p:spPr>
            <a:xfrm>
              <a:off x="6211850" y="3985160"/>
              <a:ext cx="55296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Lucia</a:t>
              </a:r>
            </a:p>
          </p:txBody>
        </p:sp>
        <p:sp>
          <p:nvSpPr>
            <p:cNvPr id="5741" name="rc5741"/>
            <p:cNvSpPr/>
            <p:nvPr/>
          </p:nvSpPr>
          <p:spPr>
            <a:xfrm>
              <a:off x="7047300" y="3920458"/>
              <a:ext cx="978760" cy="214862"/>
            </a:xfrm>
            <a:prstGeom prst="rect">
              <a:avLst/>
            </a:prstGeom>
            <a:solidFill>
              <a:srgbClr val="D9D9D9">
                <a:alpha val="100000"/>
              </a:srgbClr>
            </a:solidFill>
          </p:spPr>
          <p:txBody>
            <a:bodyPr/>
            <a:lstStyle/>
            <a:p/>
          </p:txBody>
        </p:sp>
        <p:sp>
          <p:nvSpPr>
            <p:cNvPr id="5742" name="tx5742"/>
            <p:cNvSpPr/>
            <p:nvPr/>
          </p:nvSpPr>
          <p:spPr>
            <a:xfrm>
              <a:off x="6701018" y="3985160"/>
              <a:ext cx="167132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Vincent and the Grenadines</a:t>
              </a:r>
            </a:p>
          </p:txBody>
        </p:sp>
        <p:sp>
          <p:nvSpPr>
            <p:cNvPr id="5743" name="rc5743"/>
            <p:cNvSpPr/>
            <p:nvPr/>
          </p:nvSpPr>
          <p:spPr>
            <a:xfrm>
              <a:off x="8095650" y="3920458"/>
              <a:ext cx="978760" cy="214862"/>
            </a:xfrm>
            <a:prstGeom prst="rect">
              <a:avLst/>
            </a:prstGeom>
            <a:solidFill>
              <a:srgbClr val="D9D9D9">
                <a:alpha val="100000"/>
              </a:srgbClr>
            </a:solidFill>
          </p:spPr>
          <p:txBody>
            <a:bodyPr/>
            <a:lstStyle/>
            <a:p/>
          </p:txBody>
        </p:sp>
        <p:sp>
          <p:nvSpPr>
            <p:cNvPr id="5744" name="tx5744"/>
            <p:cNvSpPr/>
            <p:nvPr/>
          </p:nvSpPr>
          <p:spPr>
            <a:xfrm>
              <a:off x="8407977" y="3985160"/>
              <a:ext cx="35410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Samoa</a:t>
              </a:r>
            </a:p>
          </p:txBody>
        </p:sp>
        <p:sp>
          <p:nvSpPr>
            <p:cNvPr id="5745" name="rc5745"/>
            <p:cNvSpPr/>
            <p:nvPr/>
          </p:nvSpPr>
          <p:spPr>
            <a:xfrm>
              <a:off x="757200" y="3268410"/>
              <a:ext cx="978760" cy="214862"/>
            </a:xfrm>
            <a:prstGeom prst="rect">
              <a:avLst/>
            </a:prstGeom>
            <a:solidFill>
              <a:srgbClr val="D9D9D9">
                <a:alpha val="100000"/>
              </a:srgbClr>
            </a:solidFill>
          </p:spPr>
          <p:txBody>
            <a:bodyPr/>
            <a:lstStyle/>
            <a:p/>
          </p:txBody>
        </p:sp>
        <p:sp>
          <p:nvSpPr>
            <p:cNvPr id="5746" name="tx5746"/>
            <p:cNvSpPr/>
            <p:nvPr/>
          </p:nvSpPr>
          <p:spPr>
            <a:xfrm>
              <a:off x="1026089" y="3334531"/>
              <a:ext cx="4409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Maldives</a:t>
              </a:r>
            </a:p>
          </p:txBody>
        </p:sp>
        <p:sp>
          <p:nvSpPr>
            <p:cNvPr id="5747" name="rc5747"/>
            <p:cNvSpPr/>
            <p:nvPr/>
          </p:nvSpPr>
          <p:spPr>
            <a:xfrm>
              <a:off x="1805550" y="3268410"/>
              <a:ext cx="978760" cy="214862"/>
            </a:xfrm>
            <a:prstGeom prst="rect">
              <a:avLst/>
            </a:prstGeom>
            <a:solidFill>
              <a:srgbClr val="D9D9D9">
                <a:alpha val="100000"/>
              </a:srgbClr>
            </a:solidFill>
          </p:spPr>
          <p:txBody>
            <a:bodyPr/>
            <a:lstStyle/>
            <a:p/>
          </p:txBody>
        </p:sp>
        <p:sp>
          <p:nvSpPr>
            <p:cNvPr id="5748" name="tx5748"/>
            <p:cNvSpPr/>
            <p:nvPr/>
          </p:nvSpPr>
          <p:spPr>
            <a:xfrm>
              <a:off x="1891192" y="3334531"/>
              <a:ext cx="80747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Marshall Islands</a:t>
              </a:r>
            </a:p>
          </p:txBody>
        </p:sp>
        <p:sp>
          <p:nvSpPr>
            <p:cNvPr id="5749" name="rc5749"/>
            <p:cNvSpPr/>
            <p:nvPr/>
          </p:nvSpPr>
          <p:spPr>
            <a:xfrm>
              <a:off x="2853900" y="3268410"/>
              <a:ext cx="978760" cy="214862"/>
            </a:xfrm>
            <a:prstGeom prst="rect">
              <a:avLst/>
            </a:prstGeom>
            <a:solidFill>
              <a:srgbClr val="D9D9D9">
                <a:alpha val="100000"/>
              </a:srgbClr>
            </a:solidFill>
          </p:spPr>
          <p:txBody>
            <a:bodyPr/>
            <a:lstStyle/>
            <a:p/>
          </p:txBody>
        </p:sp>
        <p:sp>
          <p:nvSpPr>
            <p:cNvPr id="5750" name="tx5750"/>
            <p:cNvSpPr/>
            <p:nvPr/>
          </p:nvSpPr>
          <p:spPr>
            <a:xfrm>
              <a:off x="3116595" y="3334531"/>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Mauritius</a:t>
              </a:r>
            </a:p>
          </p:txBody>
        </p:sp>
        <p:sp>
          <p:nvSpPr>
            <p:cNvPr id="5751" name="rc5751"/>
            <p:cNvSpPr/>
            <p:nvPr/>
          </p:nvSpPr>
          <p:spPr>
            <a:xfrm>
              <a:off x="3902250" y="3268410"/>
              <a:ext cx="978760" cy="214862"/>
            </a:xfrm>
            <a:prstGeom prst="rect">
              <a:avLst/>
            </a:prstGeom>
            <a:solidFill>
              <a:srgbClr val="D9D9D9">
                <a:alpha val="100000"/>
              </a:srgbClr>
            </a:solidFill>
          </p:spPr>
          <p:txBody>
            <a:bodyPr/>
            <a:lstStyle/>
            <a:p/>
          </p:txBody>
        </p:sp>
        <p:sp>
          <p:nvSpPr>
            <p:cNvPr id="5752" name="tx5752"/>
            <p:cNvSpPr/>
            <p:nvPr/>
          </p:nvSpPr>
          <p:spPr>
            <a:xfrm>
              <a:off x="4214631" y="3334531"/>
              <a:ext cx="353997"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Mexico</a:t>
              </a:r>
            </a:p>
          </p:txBody>
        </p:sp>
        <p:sp>
          <p:nvSpPr>
            <p:cNvPr id="5753" name="rc5753"/>
            <p:cNvSpPr/>
            <p:nvPr/>
          </p:nvSpPr>
          <p:spPr>
            <a:xfrm>
              <a:off x="4950600" y="3268410"/>
              <a:ext cx="978760" cy="214862"/>
            </a:xfrm>
            <a:prstGeom prst="rect">
              <a:avLst/>
            </a:prstGeom>
            <a:solidFill>
              <a:srgbClr val="D9D9D9">
                <a:alpha val="100000"/>
              </a:srgbClr>
            </a:solidFill>
          </p:spPr>
          <p:txBody>
            <a:bodyPr/>
            <a:lstStyle/>
            <a:p/>
          </p:txBody>
        </p:sp>
        <p:sp>
          <p:nvSpPr>
            <p:cNvPr id="5754" name="tx5754"/>
            <p:cNvSpPr/>
            <p:nvPr/>
          </p:nvSpPr>
          <p:spPr>
            <a:xfrm>
              <a:off x="5169802" y="3334531"/>
              <a:ext cx="54035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Micronesia</a:t>
              </a:r>
            </a:p>
          </p:txBody>
        </p:sp>
        <p:sp>
          <p:nvSpPr>
            <p:cNvPr id="5755" name="rc5755"/>
            <p:cNvSpPr/>
            <p:nvPr/>
          </p:nvSpPr>
          <p:spPr>
            <a:xfrm>
              <a:off x="5998950" y="3268410"/>
              <a:ext cx="978760" cy="214862"/>
            </a:xfrm>
            <a:prstGeom prst="rect">
              <a:avLst/>
            </a:prstGeom>
            <a:solidFill>
              <a:srgbClr val="D9D9D9">
                <a:alpha val="100000"/>
              </a:srgbClr>
            </a:solidFill>
          </p:spPr>
          <p:txBody>
            <a:bodyPr/>
            <a:lstStyle/>
            <a:p/>
          </p:txBody>
        </p:sp>
        <p:sp>
          <p:nvSpPr>
            <p:cNvPr id="5756" name="tx5756"/>
            <p:cNvSpPr/>
            <p:nvPr/>
          </p:nvSpPr>
          <p:spPr>
            <a:xfrm>
              <a:off x="6190103" y="3312321"/>
              <a:ext cx="59645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Montenegro</a:t>
              </a:r>
            </a:p>
          </p:txBody>
        </p:sp>
        <p:sp>
          <p:nvSpPr>
            <p:cNvPr id="5757" name="rc5757"/>
            <p:cNvSpPr/>
            <p:nvPr/>
          </p:nvSpPr>
          <p:spPr>
            <a:xfrm>
              <a:off x="7047300" y="3268410"/>
              <a:ext cx="978760" cy="214862"/>
            </a:xfrm>
            <a:prstGeom prst="rect">
              <a:avLst/>
            </a:prstGeom>
            <a:solidFill>
              <a:srgbClr val="D9D9D9">
                <a:alpha val="100000"/>
              </a:srgbClr>
            </a:solidFill>
          </p:spPr>
          <p:txBody>
            <a:bodyPr/>
            <a:lstStyle/>
            <a:p/>
          </p:txBody>
        </p:sp>
        <p:sp>
          <p:nvSpPr>
            <p:cNvPr id="5758" name="tx5758"/>
            <p:cNvSpPr/>
            <p:nvPr/>
          </p:nvSpPr>
          <p:spPr>
            <a:xfrm>
              <a:off x="7322410" y="3334531"/>
              <a:ext cx="42854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Morocco</a:t>
              </a:r>
            </a:p>
          </p:txBody>
        </p:sp>
        <p:sp>
          <p:nvSpPr>
            <p:cNvPr id="5759" name="rc5759"/>
            <p:cNvSpPr/>
            <p:nvPr/>
          </p:nvSpPr>
          <p:spPr>
            <a:xfrm>
              <a:off x="8095650" y="3268410"/>
              <a:ext cx="978760" cy="214862"/>
            </a:xfrm>
            <a:prstGeom prst="rect">
              <a:avLst/>
            </a:prstGeom>
            <a:solidFill>
              <a:srgbClr val="D9D9D9">
                <a:alpha val="100000"/>
              </a:srgbClr>
            </a:solidFill>
          </p:spPr>
          <p:txBody>
            <a:bodyPr/>
            <a:lstStyle/>
            <a:p/>
          </p:txBody>
        </p:sp>
        <p:sp>
          <p:nvSpPr>
            <p:cNvPr id="5760" name="tx5760"/>
            <p:cNvSpPr/>
            <p:nvPr/>
          </p:nvSpPr>
          <p:spPr>
            <a:xfrm>
              <a:off x="8380064" y="3334531"/>
              <a:ext cx="40993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Namibia</a:t>
              </a:r>
            </a:p>
          </p:txBody>
        </p:sp>
        <p:sp>
          <p:nvSpPr>
            <p:cNvPr id="5761" name="rc5761"/>
            <p:cNvSpPr/>
            <p:nvPr/>
          </p:nvSpPr>
          <p:spPr>
            <a:xfrm>
              <a:off x="757200" y="2616362"/>
              <a:ext cx="978760" cy="214862"/>
            </a:xfrm>
            <a:prstGeom prst="rect">
              <a:avLst/>
            </a:prstGeom>
            <a:solidFill>
              <a:srgbClr val="D9D9D9">
                <a:alpha val="100000"/>
              </a:srgbClr>
            </a:solidFill>
          </p:spPr>
          <p:txBody>
            <a:bodyPr/>
            <a:lstStyle/>
            <a:p/>
          </p:txBody>
        </p:sp>
        <p:sp>
          <p:nvSpPr>
            <p:cNvPr id="5762" name="tx5762"/>
            <p:cNvSpPr/>
            <p:nvPr/>
          </p:nvSpPr>
          <p:spPr>
            <a:xfrm>
              <a:off x="1150291" y="2682483"/>
              <a:ext cx="1925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Iran</a:t>
              </a:r>
            </a:p>
          </p:txBody>
        </p:sp>
        <p:sp>
          <p:nvSpPr>
            <p:cNvPr id="5763" name="rc5763"/>
            <p:cNvSpPr/>
            <p:nvPr/>
          </p:nvSpPr>
          <p:spPr>
            <a:xfrm>
              <a:off x="1805550" y="2616362"/>
              <a:ext cx="978760" cy="214862"/>
            </a:xfrm>
            <a:prstGeom prst="rect">
              <a:avLst/>
            </a:prstGeom>
            <a:solidFill>
              <a:srgbClr val="D9D9D9">
                <a:alpha val="100000"/>
              </a:srgbClr>
            </a:solidFill>
          </p:spPr>
          <p:txBody>
            <a:bodyPr/>
            <a:lstStyle/>
            <a:p/>
          </p:txBody>
        </p:sp>
        <p:sp>
          <p:nvSpPr>
            <p:cNvPr id="5764" name="tx5764"/>
            <p:cNvSpPr/>
            <p:nvPr/>
          </p:nvSpPr>
          <p:spPr>
            <a:xfrm>
              <a:off x="2198641" y="2661583"/>
              <a:ext cx="192578"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Iraq</a:t>
              </a:r>
            </a:p>
          </p:txBody>
        </p:sp>
        <p:sp>
          <p:nvSpPr>
            <p:cNvPr id="5765" name="rc5765"/>
            <p:cNvSpPr/>
            <p:nvPr/>
          </p:nvSpPr>
          <p:spPr>
            <a:xfrm>
              <a:off x="2853900" y="2616362"/>
              <a:ext cx="978760" cy="214862"/>
            </a:xfrm>
            <a:prstGeom prst="rect">
              <a:avLst/>
            </a:prstGeom>
            <a:solidFill>
              <a:srgbClr val="D9D9D9">
                <a:alpha val="100000"/>
              </a:srgbClr>
            </a:solidFill>
          </p:spPr>
          <p:txBody>
            <a:bodyPr/>
            <a:lstStyle/>
            <a:p/>
          </p:txBody>
        </p:sp>
        <p:sp>
          <p:nvSpPr>
            <p:cNvPr id="5766" name="tx5766"/>
            <p:cNvSpPr/>
            <p:nvPr/>
          </p:nvSpPr>
          <p:spPr>
            <a:xfrm>
              <a:off x="3135204" y="2682429"/>
              <a:ext cx="416153"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Jamaica</a:t>
              </a:r>
            </a:p>
          </p:txBody>
        </p:sp>
        <p:sp>
          <p:nvSpPr>
            <p:cNvPr id="5767" name="rc5767"/>
            <p:cNvSpPr/>
            <p:nvPr/>
          </p:nvSpPr>
          <p:spPr>
            <a:xfrm>
              <a:off x="3902250" y="2616362"/>
              <a:ext cx="978760" cy="214862"/>
            </a:xfrm>
            <a:prstGeom prst="rect">
              <a:avLst/>
            </a:prstGeom>
            <a:solidFill>
              <a:srgbClr val="D9D9D9">
                <a:alpha val="100000"/>
              </a:srgbClr>
            </a:solidFill>
          </p:spPr>
          <p:txBody>
            <a:bodyPr/>
            <a:lstStyle/>
            <a:p/>
          </p:txBody>
        </p:sp>
        <p:sp>
          <p:nvSpPr>
            <p:cNvPr id="5768" name="tx5768"/>
            <p:cNvSpPr/>
            <p:nvPr/>
          </p:nvSpPr>
          <p:spPr>
            <a:xfrm>
              <a:off x="4220771" y="2682429"/>
              <a:ext cx="341719"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Jordan</a:t>
              </a:r>
            </a:p>
          </p:txBody>
        </p:sp>
        <p:sp>
          <p:nvSpPr>
            <p:cNvPr id="5769" name="rc5769"/>
            <p:cNvSpPr/>
            <p:nvPr/>
          </p:nvSpPr>
          <p:spPr>
            <a:xfrm>
              <a:off x="4950600" y="2616362"/>
              <a:ext cx="978760" cy="214862"/>
            </a:xfrm>
            <a:prstGeom prst="rect">
              <a:avLst/>
            </a:prstGeom>
            <a:solidFill>
              <a:srgbClr val="D9D9D9">
                <a:alpha val="100000"/>
              </a:srgbClr>
            </a:solidFill>
          </p:spPr>
          <p:txBody>
            <a:bodyPr/>
            <a:lstStyle/>
            <a:p/>
          </p:txBody>
        </p:sp>
        <p:sp>
          <p:nvSpPr>
            <p:cNvPr id="5770" name="tx5770"/>
            <p:cNvSpPr/>
            <p:nvPr/>
          </p:nvSpPr>
          <p:spPr>
            <a:xfrm>
              <a:off x="5147974" y="2682483"/>
              <a:ext cx="5840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Kazakhstan</a:t>
              </a:r>
            </a:p>
          </p:txBody>
        </p:sp>
        <p:sp>
          <p:nvSpPr>
            <p:cNvPr id="5771" name="rc5771"/>
            <p:cNvSpPr/>
            <p:nvPr/>
          </p:nvSpPr>
          <p:spPr>
            <a:xfrm>
              <a:off x="5998950" y="2616362"/>
              <a:ext cx="978760" cy="214862"/>
            </a:xfrm>
            <a:prstGeom prst="rect">
              <a:avLst/>
            </a:prstGeom>
            <a:solidFill>
              <a:srgbClr val="D9D9D9">
                <a:alpha val="100000"/>
              </a:srgbClr>
            </a:solidFill>
          </p:spPr>
          <p:txBody>
            <a:bodyPr/>
            <a:lstStyle/>
            <a:p/>
          </p:txBody>
        </p:sp>
        <p:sp>
          <p:nvSpPr>
            <p:cNvPr id="5772" name="tx5772"/>
            <p:cNvSpPr/>
            <p:nvPr/>
          </p:nvSpPr>
          <p:spPr>
            <a:xfrm>
              <a:off x="6270786" y="2682483"/>
              <a:ext cx="43508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Lebanon</a:t>
              </a:r>
            </a:p>
          </p:txBody>
        </p:sp>
        <p:sp>
          <p:nvSpPr>
            <p:cNvPr id="5773" name="rc5773"/>
            <p:cNvSpPr/>
            <p:nvPr/>
          </p:nvSpPr>
          <p:spPr>
            <a:xfrm>
              <a:off x="7047300" y="2616362"/>
              <a:ext cx="978760" cy="214862"/>
            </a:xfrm>
            <a:prstGeom prst="rect">
              <a:avLst/>
            </a:prstGeom>
            <a:solidFill>
              <a:srgbClr val="D9D9D9">
                <a:alpha val="100000"/>
              </a:srgbClr>
            </a:solidFill>
          </p:spPr>
          <p:txBody>
            <a:bodyPr/>
            <a:lstStyle/>
            <a:p/>
          </p:txBody>
        </p:sp>
        <p:sp>
          <p:nvSpPr>
            <p:cNvPr id="5774" name="tx5774"/>
            <p:cNvSpPr/>
            <p:nvPr/>
          </p:nvSpPr>
          <p:spPr>
            <a:xfrm>
              <a:off x="7403092" y="2660273"/>
              <a:ext cx="26717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Libya</a:t>
              </a:r>
            </a:p>
          </p:txBody>
        </p:sp>
        <p:sp>
          <p:nvSpPr>
            <p:cNvPr id="5775" name="rc5775"/>
            <p:cNvSpPr/>
            <p:nvPr/>
          </p:nvSpPr>
          <p:spPr>
            <a:xfrm>
              <a:off x="8095650" y="2616362"/>
              <a:ext cx="978760" cy="214862"/>
            </a:xfrm>
            <a:prstGeom prst="rect">
              <a:avLst/>
            </a:prstGeom>
            <a:solidFill>
              <a:srgbClr val="D9D9D9">
                <a:alpha val="100000"/>
              </a:srgbClr>
            </a:solidFill>
          </p:spPr>
          <p:txBody>
            <a:bodyPr/>
            <a:lstStyle/>
            <a:p/>
          </p:txBody>
        </p:sp>
        <p:sp>
          <p:nvSpPr>
            <p:cNvPr id="5776" name="tx5776"/>
            <p:cNvSpPr/>
            <p:nvPr/>
          </p:nvSpPr>
          <p:spPr>
            <a:xfrm>
              <a:off x="8364539" y="2660273"/>
              <a:ext cx="44098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Malaysia</a:t>
              </a:r>
            </a:p>
          </p:txBody>
        </p:sp>
        <p:sp>
          <p:nvSpPr>
            <p:cNvPr id="5777" name="rc5777"/>
            <p:cNvSpPr/>
            <p:nvPr/>
          </p:nvSpPr>
          <p:spPr>
            <a:xfrm>
              <a:off x="757200" y="1964314"/>
              <a:ext cx="978760" cy="214862"/>
            </a:xfrm>
            <a:prstGeom prst="rect">
              <a:avLst/>
            </a:prstGeom>
            <a:solidFill>
              <a:srgbClr val="D9D9D9">
                <a:alpha val="100000"/>
              </a:srgbClr>
            </a:solidFill>
          </p:spPr>
          <p:txBody>
            <a:bodyPr/>
            <a:lstStyle/>
            <a:p/>
          </p:txBody>
        </p:sp>
        <p:sp>
          <p:nvSpPr>
            <p:cNvPr id="5778" name="tx5778"/>
            <p:cNvSpPr/>
            <p:nvPr/>
          </p:nvSpPr>
          <p:spPr>
            <a:xfrm>
              <a:off x="1103688" y="2008225"/>
              <a:ext cx="28578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Egypt</a:t>
              </a:r>
            </a:p>
          </p:txBody>
        </p:sp>
        <p:sp>
          <p:nvSpPr>
            <p:cNvPr id="5779" name="rc5779"/>
            <p:cNvSpPr/>
            <p:nvPr/>
          </p:nvSpPr>
          <p:spPr>
            <a:xfrm>
              <a:off x="1805550" y="1964314"/>
              <a:ext cx="978760" cy="214862"/>
            </a:xfrm>
            <a:prstGeom prst="rect">
              <a:avLst/>
            </a:prstGeom>
            <a:solidFill>
              <a:srgbClr val="D9D9D9">
                <a:alpha val="100000"/>
              </a:srgbClr>
            </a:solidFill>
          </p:spPr>
          <p:txBody>
            <a:bodyPr/>
            <a:lstStyle/>
            <a:p/>
          </p:txBody>
        </p:sp>
        <p:sp>
          <p:nvSpPr>
            <p:cNvPr id="5780" name="tx5780"/>
            <p:cNvSpPr/>
            <p:nvPr/>
          </p:nvSpPr>
          <p:spPr>
            <a:xfrm>
              <a:off x="2009173" y="2029016"/>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El Salvador</a:t>
              </a:r>
            </a:p>
          </p:txBody>
        </p:sp>
        <p:sp>
          <p:nvSpPr>
            <p:cNvPr id="5781" name="rc5781"/>
            <p:cNvSpPr/>
            <p:nvPr/>
          </p:nvSpPr>
          <p:spPr>
            <a:xfrm>
              <a:off x="2853900" y="1964314"/>
              <a:ext cx="978760" cy="214862"/>
            </a:xfrm>
            <a:prstGeom prst="rect">
              <a:avLst/>
            </a:prstGeom>
            <a:solidFill>
              <a:srgbClr val="D9D9D9">
                <a:alpha val="100000"/>
              </a:srgbClr>
            </a:solidFill>
          </p:spPr>
          <p:txBody>
            <a:bodyPr/>
            <a:lstStyle/>
            <a:p/>
          </p:txBody>
        </p:sp>
        <p:sp>
          <p:nvSpPr>
            <p:cNvPr id="5782" name="tx5782"/>
            <p:cNvSpPr/>
            <p:nvPr/>
          </p:nvSpPr>
          <p:spPr>
            <a:xfrm>
              <a:off x="2895940" y="2008170"/>
              <a:ext cx="89468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Equatorial Guinea</a:t>
              </a:r>
            </a:p>
          </p:txBody>
        </p:sp>
        <p:sp>
          <p:nvSpPr>
            <p:cNvPr id="5783" name="rc5783"/>
            <p:cNvSpPr/>
            <p:nvPr/>
          </p:nvSpPr>
          <p:spPr>
            <a:xfrm>
              <a:off x="3902250" y="1964314"/>
              <a:ext cx="978760" cy="214862"/>
            </a:xfrm>
            <a:prstGeom prst="rect">
              <a:avLst/>
            </a:prstGeom>
            <a:solidFill>
              <a:srgbClr val="D9D9D9">
                <a:alpha val="100000"/>
              </a:srgbClr>
            </a:solidFill>
          </p:spPr>
          <p:txBody>
            <a:bodyPr/>
            <a:lstStyle/>
            <a:p/>
          </p:txBody>
        </p:sp>
        <p:sp>
          <p:nvSpPr>
            <p:cNvPr id="5784" name="tx5784"/>
            <p:cNvSpPr/>
            <p:nvPr/>
          </p:nvSpPr>
          <p:spPr>
            <a:xfrm>
              <a:off x="4183554" y="2030435"/>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Eswatini</a:t>
              </a:r>
            </a:p>
          </p:txBody>
        </p:sp>
        <p:sp>
          <p:nvSpPr>
            <p:cNvPr id="5785" name="rc5785"/>
            <p:cNvSpPr/>
            <p:nvPr/>
          </p:nvSpPr>
          <p:spPr>
            <a:xfrm>
              <a:off x="4950600" y="1964314"/>
              <a:ext cx="978760" cy="214862"/>
            </a:xfrm>
            <a:prstGeom prst="rect">
              <a:avLst/>
            </a:prstGeom>
            <a:solidFill>
              <a:srgbClr val="D9D9D9">
                <a:alpha val="100000"/>
              </a:srgbClr>
            </a:solidFill>
          </p:spPr>
          <p:txBody>
            <a:bodyPr/>
            <a:lstStyle/>
            <a:p/>
          </p:txBody>
        </p:sp>
        <p:sp>
          <p:nvSpPr>
            <p:cNvPr id="5786" name="tx5786"/>
            <p:cNvSpPr/>
            <p:nvPr/>
          </p:nvSpPr>
          <p:spPr>
            <a:xfrm>
              <a:off x="5368602" y="2008225"/>
              <a:ext cx="14275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Fiji</a:t>
              </a:r>
            </a:p>
          </p:txBody>
        </p:sp>
        <p:sp>
          <p:nvSpPr>
            <p:cNvPr id="5787" name="rc5787"/>
            <p:cNvSpPr/>
            <p:nvPr/>
          </p:nvSpPr>
          <p:spPr>
            <a:xfrm>
              <a:off x="5998950" y="1964314"/>
              <a:ext cx="978760" cy="214862"/>
            </a:xfrm>
            <a:prstGeom prst="rect">
              <a:avLst/>
            </a:prstGeom>
            <a:solidFill>
              <a:srgbClr val="D9D9D9">
                <a:alpha val="100000"/>
              </a:srgbClr>
            </a:solidFill>
          </p:spPr>
          <p:txBody>
            <a:bodyPr/>
            <a:lstStyle/>
            <a:p/>
          </p:txBody>
        </p:sp>
        <p:sp>
          <p:nvSpPr>
            <p:cNvPr id="5788" name="tx5788"/>
            <p:cNvSpPr/>
            <p:nvPr/>
          </p:nvSpPr>
          <p:spPr>
            <a:xfrm>
              <a:off x="6320554" y="2029016"/>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Gabon</a:t>
              </a:r>
            </a:p>
          </p:txBody>
        </p:sp>
        <p:sp>
          <p:nvSpPr>
            <p:cNvPr id="5789" name="rc5789"/>
            <p:cNvSpPr/>
            <p:nvPr/>
          </p:nvSpPr>
          <p:spPr>
            <a:xfrm>
              <a:off x="7047300" y="1964314"/>
              <a:ext cx="978760" cy="214862"/>
            </a:xfrm>
            <a:prstGeom prst="rect">
              <a:avLst/>
            </a:prstGeom>
            <a:solidFill>
              <a:srgbClr val="D9D9D9">
                <a:alpha val="100000"/>
              </a:srgbClr>
            </a:solidFill>
          </p:spPr>
          <p:txBody>
            <a:bodyPr/>
            <a:lstStyle/>
            <a:p/>
          </p:txBody>
        </p:sp>
        <p:sp>
          <p:nvSpPr>
            <p:cNvPr id="5790" name="tx5790"/>
            <p:cNvSpPr/>
            <p:nvPr/>
          </p:nvSpPr>
          <p:spPr>
            <a:xfrm>
              <a:off x="7319217" y="2029016"/>
              <a:ext cx="43492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Grenada</a:t>
              </a:r>
            </a:p>
          </p:txBody>
        </p:sp>
        <p:sp>
          <p:nvSpPr>
            <p:cNvPr id="5791" name="rc5791"/>
            <p:cNvSpPr/>
            <p:nvPr/>
          </p:nvSpPr>
          <p:spPr>
            <a:xfrm>
              <a:off x="8095650" y="1964314"/>
              <a:ext cx="978760" cy="214862"/>
            </a:xfrm>
            <a:prstGeom prst="rect">
              <a:avLst/>
            </a:prstGeom>
            <a:solidFill>
              <a:srgbClr val="D9D9D9">
                <a:alpha val="100000"/>
              </a:srgbClr>
            </a:solidFill>
          </p:spPr>
          <p:txBody>
            <a:bodyPr/>
            <a:lstStyle/>
            <a:p/>
          </p:txBody>
        </p:sp>
        <p:sp>
          <p:nvSpPr>
            <p:cNvPr id="5792" name="tx5792"/>
            <p:cNvSpPr/>
            <p:nvPr/>
          </p:nvSpPr>
          <p:spPr>
            <a:xfrm>
              <a:off x="8311687" y="2029016"/>
              <a:ext cx="54668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Guatemala</a:t>
              </a:r>
            </a:p>
          </p:txBody>
        </p:sp>
        <p:sp>
          <p:nvSpPr>
            <p:cNvPr id="5793" name="rc5793"/>
            <p:cNvSpPr/>
            <p:nvPr/>
          </p:nvSpPr>
          <p:spPr>
            <a:xfrm>
              <a:off x="757200" y="1312265"/>
              <a:ext cx="978760" cy="214862"/>
            </a:xfrm>
            <a:prstGeom prst="rect">
              <a:avLst/>
            </a:prstGeom>
            <a:solidFill>
              <a:srgbClr val="D9D9D9">
                <a:alpha val="100000"/>
              </a:srgbClr>
            </a:solidFill>
          </p:spPr>
          <p:txBody>
            <a:bodyPr/>
            <a:lstStyle/>
            <a:p/>
          </p:txBody>
        </p:sp>
        <p:sp>
          <p:nvSpPr>
            <p:cNvPr id="5794" name="tx5794"/>
            <p:cNvSpPr/>
            <p:nvPr/>
          </p:nvSpPr>
          <p:spPr>
            <a:xfrm>
              <a:off x="948354" y="1376968"/>
              <a:ext cx="59645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Cabo Verde</a:t>
              </a:r>
            </a:p>
          </p:txBody>
        </p:sp>
        <p:sp>
          <p:nvSpPr>
            <p:cNvPr id="5795" name="rc5795"/>
            <p:cNvSpPr/>
            <p:nvPr/>
          </p:nvSpPr>
          <p:spPr>
            <a:xfrm>
              <a:off x="1805550" y="1312265"/>
              <a:ext cx="978760" cy="214862"/>
            </a:xfrm>
            <a:prstGeom prst="rect">
              <a:avLst/>
            </a:prstGeom>
            <a:solidFill>
              <a:srgbClr val="D9D9D9">
                <a:alpha val="100000"/>
              </a:srgbClr>
            </a:solidFill>
          </p:spPr>
          <p:txBody>
            <a:bodyPr/>
            <a:lstStyle/>
            <a:p/>
          </p:txBody>
        </p:sp>
        <p:sp>
          <p:nvSpPr>
            <p:cNvPr id="5796" name="tx5796"/>
            <p:cNvSpPr/>
            <p:nvPr/>
          </p:nvSpPr>
          <p:spPr>
            <a:xfrm>
              <a:off x="2148927" y="1376968"/>
              <a:ext cx="2920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China</a:t>
              </a:r>
            </a:p>
          </p:txBody>
        </p:sp>
        <p:sp>
          <p:nvSpPr>
            <p:cNvPr id="5797" name="rc5797"/>
            <p:cNvSpPr/>
            <p:nvPr/>
          </p:nvSpPr>
          <p:spPr>
            <a:xfrm>
              <a:off x="2853900" y="1312265"/>
              <a:ext cx="978760" cy="214862"/>
            </a:xfrm>
            <a:prstGeom prst="rect">
              <a:avLst/>
            </a:prstGeom>
            <a:solidFill>
              <a:srgbClr val="D9D9D9">
                <a:alpha val="100000"/>
              </a:srgbClr>
            </a:solidFill>
          </p:spPr>
          <p:txBody>
            <a:bodyPr/>
            <a:lstStyle/>
            <a:p/>
          </p:txBody>
        </p:sp>
        <p:sp>
          <p:nvSpPr>
            <p:cNvPr id="5798" name="tx5798"/>
            <p:cNvSpPr/>
            <p:nvPr/>
          </p:nvSpPr>
          <p:spPr>
            <a:xfrm>
              <a:off x="3107236" y="1376968"/>
              <a:ext cx="47208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Colombia</a:t>
              </a:r>
            </a:p>
          </p:txBody>
        </p:sp>
        <p:sp>
          <p:nvSpPr>
            <p:cNvPr id="5799" name="rc5799"/>
            <p:cNvSpPr/>
            <p:nvPr/>
          </p:nvSpPr>
          <p:spPr>
            <a:xfrm>
              <a:off x="3902250" y="1312265"/>
              <a:ext cx="978760" cy="214862"/>
            </a:xfrm>
            <a:prstGeom prst="rect">
              <a:avLst/>
            </a:prstGeom>
            <a:solidFill>
              <a:srgbClr val="D9D9D9">
                <a:alpha val="100000"/>
              </a:srgbClr>
            </a:solidFill>
          </p:spPr>
          <p:txBody>
            <a:bodyPr/>
            <a:lstStyle/>
            <a:p/>
          </p:txBody>
        </p:sp>
        <p:sp>
          <p:nvSpPr>
            <p:cNvPr id="5800" name="tx5800"/>
            <p:cNvSpPr/>
            <p:nvPr/>
          </p:nvSpPr>
          <p:spPr>
            <a:xfrm>
              <a:off x="4068601" y="1376968"/>
              <a:ext cx="64605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Cook Islands</a:t>
              </a:r>
            </a:p>
          </p:txBody>
        </p:sp>
        <p:sp>
          <p:nvSpPr>
            <p:cNvPr id="5801" name="rc5801"/>
            <p:cNvSpPr/>
            <p:nvPr/>
          </p:nvSpPr>
          <p:spPr>
            <a:xfrm>
              <a:off x="4950600" y="1312265"/>
              <a:ext cx="978760" cy="214862"/>
            </a:xfrm>
            <a:prstGeom prst="rect">
              <a:avLst/>
            </a:prstGeom>
            <a:solidFill>
              <a:srgbClr val="D9D9D9">
                <a:alpha val="100000"/>
              </a:srgbClr>
            </a:solidFill>
          </p:spPr>
          <p:txBody>
            <a:bodyPr/>
            <a:lstStyle/>
            <a:p/>
          </p:txBody>
        </p:sp>
        <p:sp>
          <p:nvSpPr>
            <p:cNvPr id="5802" name="tx5802"/>
            <p:cNvSpPr/>
            <p:nvPr/>
          </p:nvSpPr>
          <p:spPr>
            <a:xfrm>
              <a:off x="5166692" y="1376968"/>
              <a:ext cx="5465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Costa Rica</a:t>
              </a:r>
            </a:p>
          </p:txBody>
        </p:sp>
        <p:sp>
          <p:nvSpPr>
            <p:cNvPr id="5803" name="rc5803"/>
            <p:cNvSpPr/>
            <p:nvPr/>
          </p:nvSpPr>
          <p:spPr>
            <a:xfrm>
              <a:off x="5998950" y="1312265"/>
              <a:ext cx="978760" cy="214862"/>
            </a:xfrm>
            <a:prstGeom prst="rect">
              <a:avLst/>
            </a:prstGeom>
            <a:solidFill>
              <a:srgbClr val="D9D9D9">
                <a:alpha val="100000"/>
              </a:srgbClr>
            </a:solidFill>
          </p:spPr>
          <p:txBody>
            <a:bodyPr/>
            <a:lstStyle/>
            <a:p/>
          </p:txBody>
        </p:sp>
        <p:sp>
          <p:nvSpPr>
            <p:cNvPr id="5804" name="tx5804"/>
            <p:cNvSpPr/>
            <p:nvPr/>
          </p:nvSpPr>
          <p:spPr>
            <a:xfrm>
              <a:off x="6255424" y="1378387"/>
              <a:ext cx="46581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Dominica</a:t>
              </a:r>
            </a:p>
          </p:txBody>
        </p:sp>
        <p:sp>
          <p:nvSpPr>
            <p:cNvPr id="5805" name="rc5805"/>
            <p:cNvSpPr/>
            <p:nvPr/>
          </p:nvSpPr>
          <p:spPr>
            <a:xfrm>
              <a:off x="7047300" y="1312265"/>
              <a:ext cx="978760" cy="214862"/>
            </a:xfrm>
            <a:prstGeom prst="rect">
              <a:avLst/>
            </a:prstGeom>
            <a:solidFill>
              <a:srgbClr val="D9D9D9">
                <a:alpha val="100000"/>
              </a:srgbClr>
            </a:solidFill>
          </p:spPr>
          <p:txBody>
            <a:bodyPr/>
            <a:lstStyle/>
            <a:p/>
          </p:txBody>
        </p:sp>
        <p:sp>
          <p:nvSpPr>
            <p:cNvPr id="5806" name="tx5806"/>
            <p:cNvSpPr/>
            <p:nvPr/>
          </p:nvSpPr>
          <p:spPr>
            <a:xfrm>
              <a:off x="7039735" y="1357487"/>
              <a:ext cx="993889"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Dominican Republic</a:t>
              </a:r>
            </a:p>
          </p:txBody>
        </p:sp>
        <p:sp>
          <p:nvSpPr>
            <p:cNvPr id="5807" name="rc5807"/>
            <p:cNvSpPr/>
            <p:nvPr/>
          </p:nvSpPr>
          <p:spPr>
            <a:xfrm>
              <a:off x="8095650" y="1312265"/>
              <a:ext cx="978760" cy="214862"/>
            </a:xfrm>
            <a:prstGeom prst="rect">
              <a:avLst/>
            </a:prstGeom>
            <a:solidFill>
              <a:srgbClr val="D9D9D9">
                <a:alpha val="100000"/>
              </a:srgbClr>
            </a:solidFill>
          </p:spPr>
          <p:txBody>
            <a:bodyPr/>
            <a:lstStyle/>
            <a:p/>
          </p:txBody>
        </p:sp>
        <p:sp>
          <p:nvSpPr>
            <p:cNvPr id="5808" name="tx5808"/>
            <p:cNvSpPr/>
            <p:nvPr/>
          </p:nvSpPr>
          <p:spPr>
            <a:xfrm>
              <a:off x="8376899" y="1378387"/>
              <a:ext cx="41626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Ecuador</a:t>
              </a:r>
            </a:p>
          </p:txBody>
        </p:sp>
        <p:sp>
          <p:nvSpPr>
            <p:cNvPr id="5809" name="rc5809"/>
            <p:cNvSpPr/>
            <p:nvPr/>
          </p:nvSpPr>
          <p:spPr>
            <a:xfrm>
              <a:off x="757200" y="660217"/>
              <a:ext cx="978760" cy="214862"/>
            </a:xfrm>
            <a:prstGeom prst="rect">
              <a:avLst/>
            </a:prstGeom>
            <a:solidFill>
              <a:srgbClr val="D9D9D9">
                <a:alpha val="100000"/>
              </a:srgbClr>
            </a:solidFill>
          </p:spPr>
          <p:txBody>
            <a:bodyPr/>
            <a:lstStyle/>
            <a:p/>
          </p:txBody>
        </p:sp>
        <p:sp>
          <p:nvSpPr>
            <p:cNvPr id="5810" name="tx5810"/>
            <p:cNvSpPr/>
            <p:nvPr/>
          </p:nvSpPr>
          <p:spPr>
            <a:xfrm>
              <a:off x="1060168" y="726339"/>
              <a:ext cx="37282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Albania</a:t>
              </a:r>
            </a:p>
          </p:txBody>
        </p:sp>
        <p:sp>
          <p:nvSpPr>
            <p:cNvPr id="5811" name="rc5811"/>
            <p:cNvSpPr/>
            <p:nvPr/>
          </p:nvSpPr>
          <p:spPr>
            <a:xfrm>
              <a:off x="1805550" y="660217"/>
              <a:ext cx="978760" cy="214862"/>
            </a:xfrm>
            <a:prstGeom prst="rect">
              <a:avLst/>
            </a:prstGeom>
            <a:solidFill>
              <a:srgbClr val="D9D9D9">
                <a:alpha val="100000"/>
              </a:srgbClr>
            </a:solidFill>
          </p:spPr>
          <p:txBody>
            <a:bodyPr/>
            <a:lstStyle/>
            <a:p/>
          </p:txBody>
        </p:sp>
        <p:sp>
          <p:nvSpPr>
            <p:cNvPr id="5812" name="tx5812"/>
            <p:cNvSpPr/>
            <p:nvPr/>
          </p:nvSpPr>
          <p:spPr>
            <a:xfrm>
              <a:off x="2120987" y="704129"/>
              <a:ext cx="3478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Algeria</a:t>
              </a:r>
            </a:p>
          </p:txBody>
        </p:sp>
        <p:sp>
          <p:nvSpPr>
            <p:cNvPr id="5813" name="rc5813"/>
            <p:cNvSpPr/>
            <p:nvPr/>
          </p:nvSpPr>
          <p:spPr>
            <a:xfrm>
              <a:off x="2853900" y="660217"/>
              <a:ext cx="978760" cy="214862"/>
            </a:xfrm>
            <a:prstGeom prst="rect">
              <a:avLst/>
            </a:prstGeom>
            <a:solidFill>
              <a:srgbClr val="D9D9D9">
                <a:alpha val="100000"/>
              </a:srgbClr>
            </a:solidFill>
          </p:spPr>
          <p:txBody>
            <a:bodyPr/>
            <a:lstStyle/>
            <a:p/>
          </p:txBody>
        </p:sp>
        <p:sp>
          <p:nvSpPr>
            <p:cNvPr id="5814" name="tx5814"/>
            <p:cNvSpPr/>
            <p:nvPr/>
          </p:nvSpPr>
          <p:spPr>
            <a:xfrm>
              <a:off x="3104071" y="704129"/>
              <a:ext cx="47841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Argentina</a:t>
              </a:r>
            </a:p>
          </p:txBody>
        </p:sp>
        <p:sp>
          <p:nvSpPr>
            <p:cNvPr id="5815" name="rc5815"/>
            <p:cNvSpPr/>
            <p:nvPr/>
          </p:nvSpPr>
          <p:spPr>
            <a:xfrm>
              <a:off x="3902250" y="660217"/>
              <a:ext cx="978760" cy="214862"/>
            </a:xfrm>
            <a:prstGeom prst="rect">
              <a:avLst/>
            </a:prstGeom>
            <a:solidFill>
              <a:srgbClr val="D9D9D9">
                <a:alpha val="100000"/>
              </a:srgbClr>
            </a:solidFill>
          </p:spPr>
          <p:txBody>
            <a:bodyPr/>
            <a:lstStyle/>
            <a:p/>
          </p:txBody>
        </p:sp>
        <p:sp>
          <p:nvSpPr>
            <p:cNvPr id="5816" name="tx5816"/>
            <p:cNvSpPr/>
            <p:nvPr/>
          </p:nvSpPr>
          <p:spPr>
            <a:xfrm>
              <a:off x="4202162" y="726339"/>
              <a:ext cx="37893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Belarus</a:t>
              </a:r>
            </a:p>
          </p:txBody>
        </p:sp>
        <p:sp>
          <p:nvSpPr>
            <p:cNvPr id="5817" name="rc5817"/>
            <p:cNvSpPr/>
            <p:nvPr/>
          </p:nvSpPr>
          <p:spPr>
            <a:xfrm>
              <a:off x="4950600" y="660217"/>
              <a:ext cx="978760" cy="214862"/>
            </a:xfrm>
            <a:prstGeom prst="rect">
              <a:avLst/>
            </a:prstGeom>
            <a:solidFill>
              <a:srgbClr val="D9D9D9">
                <a:alpha val="100000"/>
              </a:srgbClr>
            </a:solidFill>
          </p:spPr>
          <p:txBody>
            <a:bodyPr/>
            <a:lstStyle/>
            <a:p/>
          </p:txBody>
        </p:sp>
        <p:sp>
          <p:nvSpPr>
            <p:cNvPr id="5818" name="tx5818"/>
            <p:cNvSpPr/>
            <p:nvPr/>
          </p:nvSpPr>
          <p:spPr>
            <a:xfrm>
              <a:off x="5287784" y="726339"/>
              <a:ext cx="3043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Belize</a:t>
              </a:r>
            </a:p>
          </p:txBody>
        </p:sp>
        <p:sp>
          <p:nvSpPr>
            <p:cNvPr id="5819" name="rc5819"/>
            <p:cNvSpPr/>
            <p:nvPr/>
          </p:nvSpPr>
          <p:spPr>
            <a:xfrm>
              <a:off x="5998950" y="660217"/>
              <a:ext cx="978760" cy="214862"/>
            </a:xfrm>
            <a:prstGeom prst="rect">
              <a:avLst/>
            </a:prstGeom>
            <a:solidFill>
              <a:srgbClr val="D9D9D9">
                <a:alpha val="100000"/>
              </a:srgbClr>
            </a:solidFill>
          </p:spPr>
          <p:txBody>
            <a:bodyPr/>
            <a:lstStyle/>
            <a:p/>
          </p:txBody>
        </p:sp>
        <p:sp>
          <p:nvSpPr>
            <p:cNvPr id="5820" name="tx5820"/>
            <p:cNvSpPr/>
            <p:nvPr/>
          </p:nvSpPr>
          <p:spPr>
            <a:xfrm>
              <a:off x="5879462" y="704129"/>
              <a:ext cx="121773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Bosnia and Herzegovina</a:t>
              </a:r>
            </a:p>
          </p:txBody>
        </p:sp>
        <p:sp>
          <p:nvSpPr>
            <p:cNvPr id="5821" name="rc5821"/>
            <p:cNvSpPr/>
            <p:nvPr/>
          </p:nvSpPr>
          <p:spPr>
            <a:xfrm>
              <a:off x="7047300" y="660217"/>
              <a:ext cx="978760" cy="214862"/>
            </a:xfrm>
            <a:prstGeom prst="rect">
              <a:avLst/>
            </a:prstGeom>
            <a:solidFill>
              <a:srgbClr val="D9D9D9">
                <a:alpha val="100000"/>
              </a:srgbClr>
            </a:solidFill>
          </p:spPr>
          <p:txBody>
            <a:bodyPr/>
            <a:lstStyle/>
            <a:p/>
          </p:txBody>
        </p:sp>
        <p:sp>
          <p:nvSpPr>
            <p:cNvPr id="5822" name="tx5822"/>
            <p:cNvSpPr/>
            <p:nvPr/>
          </p:nvSpPr>
          <p:spPr>
            <a:xfrm>
              <a:off x="7291277" y="726339"/>
              <a:ext cx="49080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Botswana</a:t>
              </a:r>
            </a:p>
          </p:txBody>
        </p:sp>
        <p:sp>
          <p:nvSpPr>
            <p:cNvPr id="5823" name="rc5823"/>
            <p:cNvSpPr/>
            <p:nvPr/>
          </p:nvSpPr>
          <p:spPr>
            <a:xfrm>
              <a:off x="8095650" y="660217"/>
              <a:ext cx="978760" cy="214862"/>
            </a:xfrm>
            <a:prstGeom prst="rect">
              <a:avLst/>
            </a:prstGeom>
            <a:solidFill>
              <a:srgbClr val="D9D9D9">
                <a:alpha val="100000"/>
              </a:srgbClr>
            </a:solidFill>
          </p:spPr>
          <p:txBody>
            <a:bodyPr/>
            <a:lstStyle/>
            <a:p/>
          </p:txBody>
        </p:sp>
        <p:sp>
          <p:nvSpPr>
            <p:cNvPr id="5824" name="tx5824"/>
            <p:cNvSpPr/>
            <p:nvPr/>
          </p:nvSpPr>
          <p:spPr>
            <a:xfrm>
              <a:off x="8445303" y="726339"/>
              <a:ext cx="27945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Brazil</a:t>
              </a:r>
            </a:p>
          </p:txBody>
        </p:sp>
        <p:sp>
          <p:nvSpPr>
            <p:cNvPr id="5825" name="pl5825"/>
            <p:cNvSpPr/>
            <p:nvPr/>
          </p:nvSpPr>
          <p:spPr>
            <a:xfrm>
              <a:off x="80168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6" name="pl5826"/>
            <p:cNvSpPr/>
            <p:nvPr/>
          </p:nvSpPr>
          <p:spPr>
            <a:xfrm>
              <a:off x="9796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7" name="pl5827"/>
            <p:cNvSpPr/>
            <p:nvPr/>
          </p:nvSpPr>
          <p:spPr>
            <a:xfrm>
              <a:off x="1157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8" name="pl5828"/>
            <p:cNvSpPr/>
            <p:nvPr/>
          </p:nvSpPr>
          <p:spPr>
            <a:xfrm>
              <a:off x="133555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9" name="pl5829"/>
            <p:cNvSpPr/>
            <p:nvPr/>
          </p:nvSpPr>
          <p:spPr>
            <a:xfrm>
              <a:off x="151351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0" name="pl5830"/>
            <p:cNvSpPr/>
            <p:nvPr/>
          </p:nvSpPr>
          <p:spPr>
            <a:xfrm>
              <a:off x="16914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1" name="tx5831"/>
            <p:cNvSpPr/>
            <p:nvPr/>
          </p:nvSpPr>
          <p:spPr>
            <a:xfrm rot="-5400000">
              <a:off x="67653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32" name="tx5832"/>
            <p:cNvSpPr/>
            <p:nvPr/>
          </p:nvSpPr>
          <p:spPr>
            <a:xfrm rot="-5400000">
              <a:off x="8544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33" name="tx5833"/>
            <p:cNvSpPr/>
            <p:nvPr/>
          </p:nvSpPr>
          <p:spPr>
            <a:xfrm rot="-5400000">
              <a:off x="1032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34" name="tx5834"/>
            <p:cNvSpPr/>
            <p:nvPr/>
          </p:nvSpPr>
          <p:spPr>
            <a:xfrm rot="-5400000">
              <a:off x="121040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35" name="tx5835"/>
            <p:cNvSpPr/>
            <p:nvPr/>
          </p:nvSpPr>
          <p:spPr>
            <a:xfrm rot="-5400000">
              <a:off x="138835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36" name="tx5836"/>
            <p:cNvSpPr/>
            <p:nvPr/>
          </p:nvSpPr>
          <p:spPr>
            <a:xfrm rot="-5400000">
              <a:off x="15662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37" name="pl5837"/>
            <p:cNvSpPr/>
            <p:nvPr/>
          </p:nvSpPr>
          <p:spPr>
            <a:xfrm>
              <a:off x="185003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8" name="pl5838"/>
            <p:cNvSpPr/>
            <p:nvPr/>
          </p:nvSpPr>
          <p:spPr>
            <a:xfrm>
              <a:off x="202799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9" name="pl5839"/>
            <p:cNvSpPr/>
            <p:nvPr/>
          </p:nvSpPr>
          <p:spPr>
            <a:xfrm>
              <a:off x="22059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0" name="pl5840"/>
            <p:cNvSpPr/>
            <p:nvPr/>
          </p:nvSpPr>
          <p:spPr>
            <a:xfrm>
              <a:off x="238390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1" name="pl5841"/>
            <p:cNvSpPr/>
            <p:nvPr/>
          </p:nvSpPr>
          <p:spPr>
            <a:xfrm>
              <a:off x="256186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2" name="pl5842"/>
            <p:cNvSpPr/>
            <p:nvPr/>
          </p:nvSpPr>
          <p:spPr>
            <a:xfrm>
              <a:off x="273982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3" name="tx5843"/>
            <p:cNvSpPr/>
            <p:nvPr/>
          </p:nvSpPr>
          <p:spPr>
            <a:xfrm rot="-5400000">
              <a:off x="172488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44" name="tx5844"/>
            <p:cNvSpPr/>
            <p:nvPr/>
          </p:nvSpPr>
          <p:spPr>
            <a:xfrm rot="-5400000">
              <a:off x="190283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45" name="tx5845"/>
            <p:cNvSpPr/>
            <p:nvPr/>
          </p:nvSpPr>
          <p:spPr>
            <a:xfrm rot="-5400000">
              <a:off x="20807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46" name="tx5846"/>
            <p:cNvSpPr/>
            <p:nvPr/>
          </p:nvSpPr>
          <p:spPr>
            <a:xfrm rot="-5400000">
              <a:off x="225875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47" name="tx5847"/>
            <p:cNvSpPr/>
            <p:nvPr/>
          </p:nvSpPr>
          <p:spPr>
            <a:xfrm rot="-5400000">
              <a:off x="243670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48" name="tx5848"/>
            <p:cNvSpPr/>
            <p:nvPr/>
          </p:nvSpPr>
          <p:spPr>
            <a:xfrm rot="-5400000">
              <a:off x="261463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49" name="pl5849"/>
            <p:cNvSpPr/>
            <p:nvPr/>
          </p:nvSpPr>
          <p:spPr>
            <a:xfrm>
              <a:off x="289838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0" name="pl5850"/>
            <p:cNvSpPr/>
            <p:nvPr/>
          </p:nvSpPr>
          <p:spPr>
            <a:xfrm>
              <a:off x="30763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1" name="pl5851"/>
            <p:cNvSpPr/>
            <p:nvPr/>
          </p:nvSpPr>
          <p:spPr>
            <a:xfrm>
              <a:off x="32543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2" name="pl5852"/>
            <p:cNvSpPr/>
            <p:nvPr/>
          </p:nvSpPr>
          <p:spPr>
            <a:xfrm>
              <a:off x="343225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3" name="pl5853"/>
            <p:cNvSpPr/>
            <p:nvPr/>
          </p:nvSpPr>
          <p:spPr>
            <a:xfrm>
              <a:off x="361021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4" name="pl5854"/>
            <p:cNvSpPr/>
            <p:nvPr/>
          </p:nvSpPr>
          <p:spPr>
            <a:xfrm>
              <a:off x="37881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5" name="tx5855"/>
            <p:cNvSpPr/>
            <p:nvPr/>
          </p:nvSpPr>
          <p:spPr>
            <a:xfrm rot="-5400000">
              <a:off x="277323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56" name="tx5856"/>
            <p:cNvSpPr/>
            <p:nvPr/>
          </p:nvSpPr>
          <p:spPr>
            <a:xfrm rot="-5400000">
              <a:off x="29511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57" name="tx5857"/>
            <p:cNvSpPr/>
            <p:nvPr/>
          </p:nvSpPr>
          <p:spPr>
            <a:xfrm rot="-5400000">
              <a:off x="31291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58" name="tx5858"/>
            <p:cNvSpPr/>
            <p:nvPr/>
          </p:nvSpPr>
          <p:spPr>
            <a:xfrm rot="-5400000">
              <a:off x="330710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59" name="tx5859"/>
            <p:cNvSpPr/>
            <p:nvPr/>
          </p:nvSpPr>
          <p:spPr>
            <a:xfrm rot="-5400000">
              <a:off x="348505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60" name="tx5860"/>
            <p:cNvSpPr/>
            <p:nvPr/>
          </p:nvSpPr>
          <p:spPr>
            <a:xfrm rot="-5400000">
              <a:off x="36629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61" name="pl5861"/>
            <p:cNvSpPr/>
            <p:nvPr/>
          </p:nvSpPr>
          <p:spPr>
            <a:xfrm>
              <a:off x="394673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2" name="pl5862"/>
            <p:cNvSpPr/>
            <p:nvPr/>
          </p:nvSpPr>
          <p:spPr>
            <a:xfrm>
              <a:off x="412469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3" name="pl5863"/>
            <p:cNvSpPr/>
            <p:nvPr/>
          </p:nvSpPr>
          <p:spPr>
            <a:xfrm>
              <a:off x="43026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4" name="pl5864"/>
            <p:cNvSpPr/>
            <p:nvPr/>
          </p:nvSpPr>
          <p:spPr>
            <a:xfrm>
              <a:off x="448060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5" name="pl5865"/>
            <p:cNvSpPr/>
            <p:nvPr/>
          </p:nvSpPr>
          <p:spPr>
            <a:xfrm>
              <a:off x="465856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6" name="pl5866"/>
            <p:cNvSpPr/>
            <p:nvPr/>
          </p:nvSpPr>
          <p:spPr>
            <a:xfrm>
              <a:off x="48365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7" name="tx5867"/>
            <p:cNvSpPr/>
            <p:nvPr/>
          </p:nvSpPr>
          <p:spPr>
            <a:xfrm rot="-5400000">
              <a:off x="382158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68" name="tx5868"/>
            <p:cNvSpPr/>
            <p:nvPr/>
          </p:nvSpPr>
          <p:spPr>
            <a:xfrm rot="-5400000">
              <a:off x="399953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69" name="tx5869"/>
            <p:cNvSpPr/>
            <p:nvPr/>
          </p:nvSpPr>
          <p:spPr>
            <a:xfrm rot="-5400000">
              <a:off x="41774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70" name="tx5870"/>
            <p:cNvSpPr/>
            <p:nvPr/>
          </p:nvSpPr>
          <p:spPr>
            <a:xfrm rot="-5400000">
              <a:off x="435545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71" name="tx5871"/>
            <p:cNvSpPr/>
            <p:nvPr/>
          </p:nvSpPr>
          <p:spPr>
            <a:xfrm rot="-5400000">
              <a:off x="453340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72" name="tx5872"/>
            <p:cNvSpPr/>
            <p:nvPr/>
          </p:nvSpPr>
          <p:spPr>
            <a:xfrm rot="-5400000">
              <a:off x="471133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73" name="pl5873"/>
            <p:cNvSpPr/>
            <p:nvPr/>
          </p:nvSpPr>
          <p:spPr>
            <a:xfrm>
              <a:off x="499508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4" name="pl5874"/>
            <p:cNvSpPr/>
            <p:nvPr/>
          </p:nvSpPr>
          <p:spPr>
            <a:xfrm>
              <a:off x="5173045"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5" name="pl5875"/>
            <p:cNvSpPr/>
            <p:nvPr/>
          </p:nvSpPr>
          <p:spPr>
            <a:xfrm>
              <a:off x="535100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6" name="pl5876"/>
            <p:cNvSpPr/>
            <p:nvPr/>
          </p:nvSpPr>
          <p:spPr>
            <a:xfrm>
              <a:off x="5528958"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7" name="pl5877"/>
            <p:cNvSpPr/>
            <p:nvPr/>
          </p:nvSpPr>
          <p:spPr>
            <a:xfrm>
              <a:off x="5706915"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8" name="pl5878"/>
            <p:cNvSpPr/>
            <p:nvPr/>
          </p:nvSpPr>
          <p:spPr>
            <a:xfrm>
              <a:off x="588487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9" name="tx5879"/>
            <p:cNvSpPr/>
            <p:nvPr/>
          </p:nvSpPr>
          <p:spPr>
            <a:xfrm rot="-5400000">
              <a:off x="4869932"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80" name="tx5880"/>
            <p:cNvSpPr/>
            <p:nvPr/>
          </p:nvSpPr>
          <p:spPr>
            <a:xfrm rot="-5400000">
              <a:off x="5047888"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81" name="tx5881"/>
            <p:cNvSpPr/>
            <p:nvPr/>
          </p:nvSpPr>
          <p:spPr>
            <a:xfrm rot="-5400000">
              <a:off x="522584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82" name="tx5882"/>
            <p:cNvSpPr/>
            <p:nvPr/>
          </p:nvSpPr>
          <p:spPr>
            <a:xfrm rot="-5400000">
              <a:off x="5403801"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83" name="tx5883"/>
            <p:cNvSpPr/>
            <p:nvPr/>
          </p:nvSpPr>
          <p:spPr>
            <a:xfrm rot="-5400000">
              <a:off x="5581758"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84" name="tx5884"/>
            <p:cNvSpPr/>
            <p:nvPr/>
          </p:nvSpPr>
          <p:spPr>
            <a:xfrm rot="-5400000">
              <a:off x="5759687"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85" name="pl5885"/>
            <p:cNvSpPr/>
            <p:nvPr/>
          </p:nvSpPr>
          <p:spPr>
            <a:xfrm>
              <a:off x="604343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6" name="pl5886"/>
            <p:cNvSpPr/>
            <p:nvPr/>
          </p:nvSpPr>
          <p:spPr>
            <a:xfrm>
              <a:off x="6221395"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7" name="pl5887"/>
            <p:cNvSpPr/>
            <p:nvPr/>
          </p:nvSpPr>
          <p:spPr>
            <a:xfrm>
              <a:off x="639935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8" name="pl5888"/>
            <p:cNvSpPr/>
            <p:nvPr/>
          </p:nvSpPr>
          <p:spPr>
            <a:xfrm>
              <a:off x="6577308"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9" name="pl5889"/>
            <p:cNvSpPr/>
            <p:nvPr/>
          </p:nvSpPr>
          <p:spPr>
            <a:xfrm>
              <a:off x="6755265"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0" name="pl5890"/>
            <p:cNvSpPr/>
            <p:nvPr/>
          </p:nvSpPr>
          <p:spPr>
            <a:xfrm>
              <a:off x="693322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1" name="tx5891"/>
            <p:cNvSpPr/>
            <p:nvPr/>
          </p:nvSpPr>
          <p:spPr>
            <a:xfrm rot="-5400000">
              <a:off x="5918282"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92" name="tx5892"/>
            <p:cNvSpPr/>
            <p:nvPr/>
          </p:nvSpPr>
          <p:spPr>
            <a:xfrm rot="-5400000">
              <a:off x="6096238"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93" name="tx5893"/>
            <p:cNvSpPr/>
            <p:nvPr/>
          </p:nvSpPr>
          <p:spPr>
            <a:xfrm rot="-5400000">
              <a:off x="627419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94" name="tx5894"/>
            <p:cNvSpPr/>
            <p:nvPr/>
          </p:nvSpPr>
          <p:spPr>
            <a:xfrm rot="-5400000">
              <a:off x="6452151"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95" name="tx5895"/>
            <p:cNvSpPr/>
            <p:nvPr/>
          </p:nvSpPr>
          <p:spPr>
            <a:xfrm rot="-5400000">
              <a:off x="6630108"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96" name="tx5896"/>
            <p:cNvSpPr/>
            <p:nvPr/>
          </p:nvSpPr>
          <p:spPr>
            <a:xfrm rot="-5400000">
              <a:off x="6808037"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97" name="pl5897"/>
            <p:cNvSpPr/>
            <p:nvPr/>
          </p:nvSpPr>
          <p:spPr>
            <a:xfrm>
              <a:off x="709178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8" name="pl5898"/>
            <p:cNvSpPr/>
            <p:nvPr/>
          </p:nvSpPr>
          <p:spPr>
            <a:xfrm>
              <a:off x="7269745"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9" name="pl5899"/>
            <p:cNvSpPr/>
            <p:nvPr/>
          </p:nvSpPr>
          <p:spPr>
            <a:xfrm>
              <a:off x="744770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00" name="pl5900"/>
            <p:cNvSpPr/>
            <p:nvPr/>
          </p:nvSpPr>
          <p:spPr>
            <a:xfrm>
              <a:off x="7625658"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01" name="pl5901"/>
            <p:cNvSpPr/>
            <p:nvPr/>
          </p:nvSpPr>
          <p:spPr>
            <a:xfrm>
              <a:off x="7803615"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02" name="pl5902"/>
            <p:cNvSpPr/>
            <p:nvPr/>
          </p:nvSpPr>
          <p:spPr>
            <a:xfrm>
              <a:off x="798157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03" name="tx5903"/>
            <p:cNvSpPr/>
            <p:nvPr/>
          </p:nvSpPr>
          <p:spPr>
            <a:xfrm rot="-5400000">
              <a:off x="6966632"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904" name="tx5904"/>
            <p:cNvSpPr/>
            <p:nvPr/>
          </p:nvSpPr>
          <p:spPr>
            <a:xfrm rot="-5400000">
              <a:off x="7144588"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905" name="tx5905"/>
            <p:cNvSpPr/>
            <p:nvPr/>
          </p:nvSpPr>
          <p:spPr>
            <a:xfrm rot="-5400000">
              <a:off x="732254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906" name="tx5906"/>
            <p:cNvSpPr/>
            <p:nvPr/>
          </p:nvSpPr>
          <p:spPr>
            <a:xfrm rot="-5400000">
              <a:off x="7500501"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907" name="tx5907"/>
            <p:cNvSpPr/>
            <p:nvPr/>
          </p:nvSpPr>
          <p:spPr>
            <a:xfrm rot="-5400000">
              <a:off x="7678458"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908" name="tx5908"/>
            <p:cNvSpPr/>
            <p:nvPr/>
          </p:nvSpPr>
          <p:spPr>
            <a:xfrm rot="-5400000">
              <a:off x="7856387"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909" name="pl5909"/>
            <p:cNvSpPr/>
            <p:nvPr/>
          </p:nvSpPr>
          <p:spPr>
            <a:xfrm>
              <a:off x="814013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0" name="pl5910"/>
            <p:cNvSpPr/>
            <p:nvPr/>
          </p:nvSpPr>
          <p:spPr>
            <a:xfrm>
              <a:off x="8318095"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1" name="pl5911"/>
            <p:cNvSpPr/>
            <p:nvPr/>
          </p:nvSpPr>
          <p:spPr>
            <a:xfrm>
              <a:off x="849605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2" name="pl5912"/>
            <p:cNvSpPr/>
            <p:nvPr/>
          </p:nvSpPr>
          <p:spPr>
            <a:xfrm>
              <a:off x="8674008"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3" name="pl5913"/>
            <p:cNvSpPr/>
            <p:nvPr/>
          </p:nvSpPr>
          <p:spPr>
            <a:xfrm>
              <a:off x="8851965"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4" name="pl5914"/>
            <p:cNvSpPr/>
            <p:nvPr/>
          </p:nvSpPr>
          <p:spPr>
            <a:xfrm>
              <a:off x="902992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5" name="tx5915"/>
            <p:cNvSpPr/>
            <p:nvPr/>
          </p:nvSpPr>
          <p:spPr>
            <a:xfrm rot="-5400000">
              <a:off x="8014982"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916" name="tx5916"/>
            <p:cNvSpPr/>
            <p:nvPr/>
          </p:nvSpPr>
          <p:spPr>
            <a:xfrm rot="-5400000">
              <a:off x="8192938"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917" name="tx5917"/>
            <p:cNvSpPr/>
            <p:nvPr/>
          </p:nvSpPr>
          <p:spPr>
            <a:xfrm rot="-5400000">
              <a:off x="837089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918" name="tx5918"/>
            <p:cNvSpPr/>
            <p:nvPr/>
          </p:nvSpPr>
          <p:spPr>
            <a:xfrm rot="-5400000">
              <a:off x="8548851"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919" name="tx5919"/>
            <p:cNvSpPr/>
            <p:nvPr/>
          </p:nvSpPr>
          <p:spPr>
            <a:xfrm rot="-5400000">
              <a:off x="8726808"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920" name="tx5920"/>
            <p:cNvSpPr/>
            <p:nvPr/>
          </p:nvSpPr>
          <p:spPr>
            <a:xfrm rot="-5400000">
              <a:off x="8904737"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921" name="tx5921"/>
            <p:cNvSpPr/>
            <p:nvPr/>
          </p:nvSpPr>
          <p:spPr>
            <a:xfrm>
              <a:off x="533042" y="1200316"/>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22" name="tx5922"/>
            <p:cNvSpPr/>
            <p:nvPr/>
          </p:nvSpPr>
          <p:spPr>
            <a:xfrm>
              <a:off x="632414" y="113348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923" name="tx5923"/>
            <p:cNvSpPr/>
            <p:nvPr/>
          </p:nvSpPr>
          <p:spPr>
            <a:xfrm>
              <a:off x="570259" y="106664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24" name="tx5924"/>
            <p:cNvSpPr/>
            <p:nvPr/>
          </p:nvSpPr>
          <p:spPr>
            <a:xfrm>
              <a:off x="570259" y="99980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25" name="tx5925"/>
            <p:cNvSpPr/>
            <p:nvPr/>
          </p:nvSpPr>
          <p:spPr>
            <a:xfrm>
              <a:off x="570259" y="93433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926" name="tx5926"/>
            <p:cNvSpPr/>
            <p:nvPr/>
          </p:nvSpPr>
          <p:spPr>
            <a:xfrm>
              <a:off x="508103" y="866138"/>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927" name="pl5927"/>
            <p:cNvSpPr/>
            <p:nvPr/>
          </p:nvSpPr>
          <p:spPr>
            <a:xfrm>
              <a:off x="722405" y="12420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28" name="pl5928"/>
            <p:cNvSpPr/>
            <p:nvPr/>
          </p:nvSpPr>
          <p:spPr>
            <a:xfrm>
              <a:off x="722405" y="11751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29" name="pl5929"/>
            <p:cNvSpPr/>
            <p:nvPr/>
          </p:nvSpPr>
          <p:spPr>
            <a:xfrm>
              <a:off x="722405" y="11083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30" name="pl5930"/>
            <p:cNvSpPr/>
            <p:nvPr/>
          </p:nvSpPr>
          <p:spPr>
            <a:xfrm>
              <a:off x="722405" y="104150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31" name="pl5931"/>
            <p:cNvSpPr/>
            <p:nvPr/>
          </p:nvSpPr>
          <p:spPr>
            <a:xfrm>
              <a:off x="722405" y="9746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32" name="pl5932"/>
            <p:cNvSpPr/>
            <p:nvPr/>
          </p:nvSpPr>
          <p:spPr>
            <a:xfrm>
              <a:off x="722405" y="9078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33" name="tx5933"/>
            <p:cNvSpPr/>
            <p:nvPr/>
          </p:nvSpPr>
          <p:spPr>
            <a:xfrm>
              <a:off x="533042" y="1852364"/>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34" name="tx5934"/>
            <p:cNvSpPr/>
            <p:nvPr/>
          </p:nvSpPr>
          <p:spPr>
            <a:xfrm>
              <a:off x="632414" y="178552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935" name="tx5935"/>
            <p:cNvSpPr/>
            <p:nvPr/>
          </p:nvSpPr>
          <p:spPr>
            <a:xfrm>
              <a:off x="570259" y="171869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36" name="tx5936"/>
            <p:cNvSpPr/>
            <p:nvPr/>
          </p:nvSpPr>
          <p:spPr>
            <a:xfrm>
              <a:off x="570259" y="165185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37" name="tx5937"/>
            <p:cNvSpPr/>
            <p:nvPr/>
          </p:nvSpPr>
          <p:spPr>
            <a:xfrm>
              <a:off x="570259" y="158638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938" name="tx5938"/>
            <p:cNvSpPr/>
            <p:nvPr/>
          </p:nvSpPr>
          <p:spPr>
            <a:xfrm>
              <a:off x="508103" y="1518186"/>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939" name="pl5939"/>
            <p:cNvSpPr/>
            <p:nvPr/>
          </p:nvSpPr>
          <p:spPr>
            <a:xfrm>
              <a:off x="722405" y="18940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40" name="pl5940"/>
            <p:cNvSpPr/>
            <p:nvPr/>
          </p:nvSpPr>
          <p:spPr>
            <a:xfrm>
              <a:off x="722405" y="18272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41" name="pl5941"/>
            <p:cNvSpPr/>
            <p:nvPr/>
          </p:nvSpPr>
          <p:spPr>
            <a:xfrm>
              <a:off x="722405" y="17603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42" name="pl5942"/>
            <p:cNvSpPr/>
            <p:nvPr/>
          </p:nvSpPr>
          <p:spPr>
            <a:xfrm>
              <a:off x="722405" y="16935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43" name="pl5943"/>
            <p:cNvSpPr/>
            <p:nvPr/>
          </p:nvSpPr>
          <p:spPr>
            <a:xfrm>
              <a:off x="722405" y="16267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44" name="pl5944"/>
            <p:cNvSpPr/>
            <p:nvPr/>
          </p:nvSpPr>
          <p:spPr>
            <a:xfrm>
              <a:off x="722405" y="15598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45" name="tx5945"/>
            <p:cNvSpPr/>
            <p:nvPr/>
          </p:nvSpPr>
          <p:spPr>
            <a:xfrm>
              <a:off x="533042" y="2504413"/>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46" name="tx5946"/>
            <p:cNvSpPr/>
            <p:nvPr/>
          </p:nvSpPr>
          <p:spPr>
            <a:xfrm>
              <a:off x="632414" y="243757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947" name="tx5947"/>
            <p:cNvSpPr/>
            <p:nvPr/>
          </p:nvSpPr>
          <p:spPr>
            <a:xfrm>
              <a:off x="570259" y="237074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48" name="tx5948"/>
            <p:cNvSpPr/>
            <p:nvPr/>
          </p:nvSpPr>
          <p:spPr>
            <a:xfrm>
              <a:off x="570259" y="230390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49" name="tx5949"/>
            <p:cNvSpPr/>
            <p:nvPr/>
          </p:nvSpPr>
          <p:spPr>
            <a:xfrm>
              <a:off x="570259" y="2238434"/>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950" name="tx5950"/>
            <p:cNvSpPr/>
            <p:nvPr/>
          </p:nvSpPr>
          <p:spPr>
            <a:xfrm>
              <a:off x="508103" y="2170234"/>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951" name="pl5951"/>
            <p:cNvSpPr/>
            <p:nvPr/>
          </p:nvSpPr>
          <p:spPr>
            <a:xfrm>
              <a:off x="722405" y="25461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52" name="pl5952"/>
            <p:cNvSpPr/>
            <p:nvPr/>
          </p:nvSpPr>
          <p:spPr>
            <a:xfrm>
              <a:off x="722405" y="247926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53" name="pl5953"/>
            <p:cNvSpPr/>
            <p:nvPr/>
          </p:nvSpPr>
          <p:spPr>
            <a:xfrm>
              <a:off x="722405" y="24124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54" name="pl5954"/>
            <p:cNvSpPr/>
            <p:nvPr/>
          </p:nvSpPr>
          <p:spPr>
            <a:xfrm>
              <a:off x="722405" y="23455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55" name="pl5955"/>
            <p:cNvSpPr/>
            <p:nvPr/>
          </p:nvSpPr>
          <p:spPr>
            <a:xfrm>
              <a:off x="722405" y="22787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56" name="pl5956"/>
            <p:cNvSpPr/>
            <p:nvPr/>
          </p:nvSpPr>
          <p:spPr>
            <a:xfrm>
              <a:off x="722405" y="22119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57" name="tx5957"/>
            <p:cNvSpPr/>
            <p:nvPr/>
          </p:nvSpPr>
          <p:spPr>
            <a:xfrm>
              <a:off x="533042" y="3156461"/>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58" name="tx5958"/>
            <p:cNvSpPr/>
            <p:nvPr/>
          </p:nvSpPr>
          <p:spPr>
            <a:xfrm>
              <a:off x="632414" y="308962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959" name="tx5959"/>
            <p:cNvSpPr/>
            <p:nvPr/>
          </p:nvSpPr>
          <p:spPr>
            <a:xfrm>
              <a:off x="570259" y="302278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60" name="tx5960"/>
            <p:cNvSpPr/>
            <p:nvPr/>
          </p:nvSpPr>
          <p:spPr>
            <a:xfrm>
              <a:off x="570259" y="29559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61" name="tx5961"/>
            <p:cNvSpPr/>
            <p:nvPr/>
          </p:nvSpPr>
          <p:spPr>
            <a:xfrm>
              <a:off x="570259" y="289048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962" name="tx5962"/>
            <p:cNvSpPr/>
            <p:nvPr/>
          </p:nvSpPr>
          <p:spPr>
            <a:xfrm>
              <a:off x="508103" y="2822282"/>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963" name="pl5963"/>
            <p:cNvSpPr/>
            <p:nvPr/>
          </p:nvSpPr>
          <p:spPr>
            <a:xfrm>
              <a:off x="722405" y="31981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64" name="pl5964"/>
            <p:cNvSpPr/>
            <p:nvPr/>
          </p:nvSpPr>
          <p:spPr>
            <a:xfrm>
              <a:off x="722405" y="31313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65" name="pl5965"/>
            <p:cNvSpPr/>
            <p:nvPr/>
          </p:nvSpPr>
          <p:spPr>
            <a:xfrm>
              <a:off x="722405" y="30644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66" name="pl5966"/>
            <p:cNvSpPr/>
            <p:nvPr/>
          </p:nvSpPr>
          <p:spPr>
            <a:xfrm>
              <a:off x="722405" y="299764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67" name="pl5967"/>
            <p:cNvSpPr/>
            <p:nvPr/>
          </p:nvSpPr>
          <p:spPr>
            <a:xfrm>
              <a:off x="722405" y="29308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68" name="pl5968"/>
            <p:cNvSpPr/>
            <p:nvPr/>
          </p:nvSpPr>
          <p:spPr>
            <a:xfrm>
              <a:off x="722405" y="28639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69" name="tx5969"/>
            <p:cNvSpPr/>
            <p:nvPr/>
          </p:nvSpPr>
          <p:spPr>
            <a:xfrm>
              <a:off x="533042" y="3808509"/>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70" name="tx5970"/>
            <p:cNvSpPr/>
            <p:nvPr/>
          </p:nvSpPr>
          <p:spPr>
            <a:xfrm>
              <a:off x="632414" y="374167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971" name="tx5971"/>
            <p:cNvSpPr/>
            <p:nvPr/>
          </p:nvSpPr>
          <p:spPr>
            <a:xfrm>
              <a:off x="570259" y="367483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72" name="tx5972"/>
            <p:cNvSpPr/>
            <p:nvPr/>
          </p:nvSpPr>
          <p:spPr>
            <a:xfrm>
              <a:off x="570259" y="360800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73" name="tx5973"/>
            <p:cNvSpPr/>
            <p:nvPr/>
          </p:nvSpPr>
          <p:spPr>
            <a:xfrm>
              <a:off x="570259" y="3542530"/>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974" name="tx5974"/>
            <p:cNvSpPr/>
            <p:nvPr/>
          </p:nvSpPr>
          <p:spPr>
            <a:xfrm>
              <a:off x="508103" y="347433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975" name="pl5975"/>
            <p:cNvSpPr/>
            <p:nvPr/>
          </p:nvSpPr>
          <p:spPr>
            <a:xfrm>
              <a:off x="722405" y="38502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76" name="pl5976"/>
            <p:cNvSpPr/>
            <p:nvPr/>
          </p:nvSpPr>
          <p:spPr>
            <a:xfrm>
              <a:off x="722405" y="37833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77" name="pl5977"/>
            <p:cNvSpPr/>
            <p:nvPr/>
          </p:nvSpPr>
          <p:spPr>
            <a:xfrm>
              <a:off x="722405" y="37165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78" name="pl5978"/>
            <p:cNvSpPr/>
            <p:nvPr/>
          </p:nvSpPr>
          <p:spPr>
            <a:xfrm>
              <a:off x="722405" y="36496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79" name="pl5979"/>
            <p:cNvSpPr/>
            <p:nvPr/>
          </p:nvSpPr>
          <p:spPr>
            <a:xfrm>
              <a:off x="722405" y="358285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80" name="pl5980"/>
            <p:cNvSpPr/>
            <p:nvPr/>
          </p:nvSpPr>
          <p:spPr>
            <a:xfrm>
              <a:off x="722405" y="35160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81" name="tx5981"/>
            <p:cNvSpPr/>
            <p:nvPr/>
          </p:nvSpPr>
          <p:spPr>
            <a:xfrm>
              <a:off x="533042" y="4460557"/>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82" name="tx5982"/>
            <p:cNvSpPr/>
            <p:nvPr/>
          </p:nvSpPr>
          <p:spPr>
            <a:xfrm>
              <a:off x="632414" y="43937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983" name="tx5983"/>
            <p:cNvSpPr/>
            <p:nvPr/>
          </p:nvSpPr>
          <p:spPr>
            <a:xfrm>
              <a:off x="570259" y="432688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84" name="tx5984"/>
            <p:cNvSpPr/>
            <p:nvPr/>
          </p:nvSpPr>
          <p:spPr>
            <a:xfrm>
              <a:off x="570259" y="426005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85" name="tx5985"/>
            <p:cNvSpPr/>
            <p:nvPr/>
          </p:nvSpPr>
          <p:spPr>
            <a:xfrm>
              <a:off x="570259" y="419457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986" name="tx5986"/>
            <p:cNvSpPr/>
            <p:nvPr/>
          </p:nvSpPr>
          <p:spPr>
            <a:xfrm>
              <a:off x="508103" y="4126378"/>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987" name="pl5987"/>
            <p:cNvSpPr/>
            <p:nvPr/>
          </p:nvSpPr>
          <p:spPr>
            <a:xfrm>
              <a:off x="722405" y="45022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88" name="pl5988"/>
            <p:cNvSpPr/>
            <p:nvPr/>
          </p:nvSpPr>
          <p:spPr>
            <a:xfrm>
              <a:off x="722405" y="44354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89" name="pl5989"/>
            <p:cNvSpPr/>
            <p:nvPr/>
          </p:nvSpPr>
          <p:spPr>
            <a:xfrm>
              <a:off x="722405" y="43685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90" name="pl5990"/>
            <p:cNvSpPr/>
            <p:nvPr/>
          </p:nvSpPr>
          <p:spPr>
            <a:xfrm>
              <a:off x="722405" y="43017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91" name="pl5991"/>
            <p:cNvSpPr/>
            <p:nvPr/>
          </p:nvSpPr>
          <p:spPr>
            <a:xfrm>
              <a:off x="722405" y="423490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92" name="pl5992"/>
            <p:cNvSpPr/>
            <p:nvPr/>
          </p:nvSpPr>
          <p:spPr>
            <a:xfrm>
              <a:off x="722405" y="41680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93" name="tx5993"/>
            <p:cNvSpPr/>
            <p:nvPr/>
          </p:nvSpPr>
          <p:spPr>
            <a:xfrm>
              <a:off x="533042" y="5112605"/>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94" name="tx5994"/>
            <p:cNvSpPr/>
            <p:nvPr/>
          </p:nvSpPr>
          <p:spPr>
            <a:xfrm>
              <a:off x="632414" y="504576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995" name="tx5995"/>
            <p:cNvSpPr/>
            <p:nvPr/>
          </p:nvSpPr>
          <p:spPr>
            <a:xfrm>
              <a:off x="570259" y="497893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96" name="tx5996"/>
            <p:cNvSpPr/>
            <p:nvPr/>
          </p:nvSpPr>
          <p:spPr>
            <a:xfrm>
              <a:off x="570259" y="491209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97" name="tx5997"/>
            <p:cNvSpPr/>
            <p:nvPr/>
          </p:nvSpPr>
          <p:spPr>
            <a:xfrm>
              <a:off x="570259" y="484662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998" name="tx5998"/>
            <p:cNvSpPr/>
            <p:nvPr/>
          </p:nvSpPr>
          <p:spPr>
            <a:xfrm>
              <a:off x="508103" y="4778426"/>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999" name="pl5999"/>
            <p:cNvSpPr/>
            <p:nvPr/>
          </p:nvSpPr>
          <p:spPr>
            <a:xfrm>
              <a:off x="722405" y="515429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00" name="pl6000"/>
            <p:cNvSpPr/>
            <p:nvPr/>
          </p:nvSpPr>
          <p:spPr>
            <a:xfrm>
              <a:off x="722405" y="50874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01" name="pl6001"/>
            <p:cNvSpPr/>
            <p:nvPr/>
          </p:nvSpPr>
          <p:spPr>
            <a:xfrm>
              <a:off x="722405" y="50206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02" name="pl6002"/>
            <p:cNvSpPr/>
            <p:nvPr/>
          </p:nvSpPr>
          <p:spPr>
            <a:xfrm>
              <a:off x="722405" y="49537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03" name="pl6003"/>
            <p:cNvSpPr/>
            <p:nvPr/>
          </p:nvSpPr>
          <p:spPr>
            <a:xfrm>
              <a:off x="722405" y="48869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04" name="pl6004"/>
            <p:cNvSpPr/>
            <p:nvPr/>
          </p:nvSpPr>
          <p:spPr>
            <a:xfrm>
              <a:off x="722405" y="48201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05" name="tx6005"/>
            <p:cNvSpPr/>
            <p:nvPr/>
          </p:nvSpPr>
          <p:spPr>
            <a:xfrm>
              <a:off x="533042" y="5764653"/>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006" name="tx6006"/>
            <p:cNvSpPr/>
            <p:nvPr/>
          </p:nvSpPr>
          <p:spPr>
            <a:xfrm>
              <a:off x="632414" y="569781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007" name="tx6007"/>
            <p:cNvSpPr/>
            <p:nvPr/>
          </p:nvSpPr>
          <p:spPr>
            <a:xfrm>
              <a:off x="570259" y="563098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008" name="tx6008"/>
            <p:cNvSpPr/>
            <p:nvPr/>
          </p:nvSpPr>
          <p:spPr>
            <a:xfrm>
              <a:off x="570259" y="556414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009" name="tx6009"/>
            <p:cNvSpPr/>
            <p:nvPr/>
          </p:nvSpPr>
          <p:spPr>
            <a:xfrm>
              <a:off x="570259" y="5498674"/>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010" name="tx6010"/>
            <p:cNvSpPr/>
            <p:nvPr/>
          </p:nvSpPr>
          <p:spPr>
            <a:xfrm>
              <a:off x="508103" y="5430474"/>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011" name="pl6011"/>
            <p:cNvSpPr/>
            <p:nvPr/>
          </p:nvSpPr>
          <p:spPr>
            <a:xfrm>
              <a:off x="722405" y="580634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12" name="pl6012"/>
            <p:cNvSpPr/>
            <p:nvPr/>
          </p:nvSpPr>
          <p:spPr>
            <a:xfrm>
              <a:off x="722405" y="573950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13" name="pl6013"/>
            <p:cNvSpPr/>
            <p:nvPr/>
          </p:nvSpPr>
          <p:spPr>
            <a:xfrm>
              <a:off x="722405" y="56726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14" name="pl6014"/>
            <p:cNvSpPr/>
            <p:nvPr/>
          </p:nvSpPr>
          <p:spPr>
            <a:xfrm>
              <a:off x="722405" y="56058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15" name="pl6015"/>
            <p:cNvSpPr/>
            <p:nvPr/>
          </p:nvSpPr>
          <p:spPr>
            <a:xfrm>
              <a:off x="722405" y="553900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16" name="pl6016"/>
            <p:cNvSpPr/>
            <p:nvPr/>
          </p:nvSpPr>
          <p:spPr>
            <a:xfrm>
              <a:off x="722405" y="54721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017" name="tx6017"/>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6018" name="tx6018"/>
            <p:cNvSpPr/>
            <p:nvPr/>
          </p:nvSpPr>
          <p:spPr>
            <a:xfrm>
              <a:off x="757200" y="398022"/>
              <a:ext cx="641967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MCV1 (%), by country, Never Gavi MICs, 2018-2023</a:t>
              </a:r>
            </a:p>
          </p:txBody>
        </p:sp>
        <p:sp>
          <p:nvSpPr>
            <p:cNvPr id="6019" name="tx6019"/>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020" name="tx6020"/>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6021" name="tx6021"/>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60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MCV1 by country.
In 2023, Montenegro had the highest drop-out with 74% of children who received DTP1 not receiving MCV1.
Fiji, Ecuador, Iraq, Iran, Kazakhstan, Morocco, Maldives, Niue, Turkmenistan, and Tonga had the lowest DTP-MCV drop-out (0%).
16 countries had DTP-MCV drop-out of more than 10%.#n
There were 9 countries with negative DTP-MCV dropout (ie. more children received MCV1 than DTP1).</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38"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5" name="pl5"/>
            <p:cNvSpPr/>
            <p:nvPr/>
          </p:nvSpPr>
          <p:spPr>
            <a:xfrm>
              <a:off x="761438"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 name="pl6"/>
            <p:cNvSpPr/>
            <p:nvPr/>
          </p:nvSpPr>
          <p:spPr>
            <a:xfrm>
              <a:off x="761438"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7" name="pl7"/>
            <p:cNvSpPr/>
            <p:nvPr/>
          </p:nvSpPr>
          <p:spPr>
            <a:xfrm>
              <a:off x="761438"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8" name="pl8"/>
            <p:cNvSpPr/>
            <p:nvPr/>
          </p:nvSpPr>
          <p:spPr>
            <a:xfrm>
              <a:off x="761438"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 name="pl9"/>
            <p:cNvSpPr/>
            <p:nvPr/>
          </p:nvSpPr>
          <p:spPr>
            <a:xfrm>
              <a:off x="761438"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0" name="pl10"/>
            <p:cNvSpPr/>
            <p:nvPr/>
          </p:nvSpPr>
          <p:spPr>
            <a:xfrm>
              <a:off x="83941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810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7567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221547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262829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99524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340805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61438"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8" name="pl18"/>
            <p:cNvSpPr/>
            <p:nvPr/>
          </p:nvSpPr>
          <p:spPr>
            <a:xfrm>
              <a:off x="761438"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 name="pl19"/>
            <p:cNvSpPr/>
            <p:nvPr/>
          </p:nvSpPr>
          <p:spPr>
            <a:xfrm>
              <a:off x="761438"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0" name="pl20"/>
            <p:cNvSpPr/>
            <p:nvPr/>
          </p:nvSpPr>
          <p:spPr>
            <a:xfrm>
              <a:off x="761438"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1" name="pl21"/>
            <p:cNvSpPr/>
            <p:nvPr/>
          </p:nvSpPr>
          <p:spPr>
            <a:xfrm>
              <a:off x="761438"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 name="pl22"/>
            <p:cNvSpPr/>
            <p:nvPr/>
          </p:nvSpPr>
          <p:spPr>
            <a:xfrm>
              <a:off x="761438"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3" name="pl23"/>
            <p:cNvSpPr/>
            <p:nvPr/>
          </p:nvSpPr>
          <p:spPr>
            <a:xfrm>
              <a:off x="106875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52744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98613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44481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1176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78716"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068758" y="1096784"/>
              <a:ext cx="2109958" cy="114019"/>
            </a:xfrm>
            <a:custGeom>
              <a:avLst/>
              <a:pathLst>
                <a:path w="2109958" h="114019">
                  <a:moveTo>
                    <a:pt x="0" y="88681"/>
                  </a:moveTo>
                  <a:lnTo>
                    <a:pt x="91737" y="88681"/>
                  </a:lnTo>
                  <a:lnTo>
                    <a:pt x="183474" y="101350"/>
                  </a:lnTo>
                  <a:lnTo>
                    <a:pt x="275211" y="88681"/>
                  </a:lnTo>
                  <a:lnTo>
                    <a:pt x="366949" y="88681"/>
                  </a:lnTo>
                  <a:lnTo>
                    <a:pt x="458686" y="88681"/>
                  </a:lnTo>
                  <a:lnTo>
                    <a:pt x="550423" y="50675"/>
                  </a:lnTo>
                  <a:lnTo>
                    <a:pt x="642161" y="38006"/>
                  </a:lnTo>
                  <a:lnTo>
                    <a:pt x="733898" y="25337"/>
                  </a:lnTo>
                  <a:lnTo>
                    <a:pt x="825635" y="12668"/>
                  </a:lnTo>
                  <a:lnTo>
                    <a:pt x="917373" y="12668"/>
                  </a:lnTo>
                  <a:lnTo>
                    <a:pt x="1009110" y="12668"/>
                  </a:lnTo>
                  <a:lnTo>
                    <a:pt x="1100847" y="0"/>
                  </a:lnTo>
                  <a:lnTo>
                    <a:pt x="1192585" y="12668"/>
                  </a:lnTo>
                  <a:lnTo>
                    <a:pt x="1284322" y="12668"/>
                  </a:lnTo>
                  <a:lnTo>
                    <a:pt x="1376059" y="12668"/>
                  </a:lnTo>
                  <a:lnTo>
                    <a:pt x="1467797" y="25337"/>
                  </a:lnTo>
                  <a:lnTo>
                    <a:pt x="1559534" y="38006"/>
                  </a:lnTo>
                  <a:lnTo>
                    <a:pt x="1651271" y="25337"/>
                  </a:lnTo>
                  <a:lnTo>
                    <a:pt x="1743008" y="50675"/>
                  </a:lnTo>
                  <a:lnTo>
                    <a:pt x="1834746" y="114019"/>
                  </a:lnTo>
                  <a:lnTo>
                    <a:pt x="1926483" y="76012"/>
                  </a:lnTo>
                  <a:lnTo>
                    <a:pt x="2018220" y="50675"/>
                  </a:lnTo>
                  <a:lnTo>
                    <a:pt x="2109958" y="76012"/>
                  </a:lnTo>
                </a:path>
              </a:pathLst>
            </a:custGeom>
            <a:ln w="27101" cap="flat">
              <a:solidFill>
                <a:srgbClr val="F8766D">
                  <a:alpha val="100000"/>
                </a:srgbClr>
              </a:solidFill>
              <a:prstDash val="solid"/>
              <a:round/>
            </a:ln>
          </p:spPr>
          <p:txBody>
            <a:bodyPr/>
            <a:lstStyle/>
            <a:p/>
          </p:txBody>
        </p:sp>
        <p:sp>
          <p:nvSpPr>
            <p:cNvPr id="30" name="tx30"/>
            <p:cNvSpPr/>
            <p:nvPr/>
          </p:nvSpPr>
          <p:spPr>
            <a:xfrm>
              <a:off x="899947" y="108294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91</a:t>
              </a:r>
            </a:p>
          </p:txBody>
        </p:sp>
        <p:sp>
          <p:nvSpPr>
            <p:cNvPr id="31" name="tx31"/>
            <p:cNvSpPr/>
            <p:nvPr/>
          </p:nvSpPr>
          <p:spPr>
            <a:xfrm>
              <a:off x="3214890" y="107027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92</a:t>
              </a:r>
            </a:p>
          </p:txBody>
        </p:sp>
        <p:sp>
          <p:nvSpPr>
            <p:cNvPr id="32" name="tx32"/>
            <p:cNvSpPr/>
            <p:nvPr/>
          </p:nvSpPr>
          <p:spPr>
            <a:xfrm>
              <a:off x="2751477" y="9906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94</a:t>
              </a:r>
            </a:p>
          </p:txBody>
        </p:sp>
        <p:sp>
          <p:nvSpPr>
            <p:cNvPr id="33" name="pl33"/>
            <p:cNvSpPr/>
            <p:nvPr/>
          </p:nvSpPr>
          <p:spPr>
            <a:xfrm>
              <a:off x="761438"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4" name="pl34"/>
            <p:cNvSpPr/>
            <p:nvPr/>
          </p:nvSpPr>
          <p:spPr>
            <a:xfrm>
              <a:off x="761438"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5" name="pl35"/>
            <p:cNvSpPr/>
            <p:nvPr/>
          </p:nvSpPr>
          <p:spPr>
            <a:xfrm>
              <a:off x="761438"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6" name="pl36"/>
            <p:cNvSpPr/>
            <p:nvPr/>
          </p:nvSpPr>
          <p:spPr>
            <a:xfrm>
              <a:off x="761438"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7" name="pl37"/>
            <p:cNvSpPr/>
            <p:nvPr/>
          </p:nvSpPr>
          <p:spPr>
            <a:xfrm>
              <a:off x="761438"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8" name="pl38"/>
            <p:cNvSpPr/>
            <p:nvPr/>
          </p:nvSpPr>
          <p:spPr>
            <a:xfrm>
              <a:off x="761438"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9" name="pl39"/>
            <p:cNvSpPr/>
            <p:nvPr/>
          </p:nvSpPr>
          <p:spPr>
            <a:xfrm>
              <a:off x="83941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0" name="pl40"/>
            <p:cNvSpPr/>
            <p:nvPr/>
          </p:nvSpPr>
          <p:spPr>
            <a:xfrm>
              <a:off x="129810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1" name="pl41"/>
            <p:cNvSpPr/>
            <p:nvPr/>
          </p:nvSpPr>
          <p:spPr>
            <a:xfrm>
              <a:off x="17567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2" name="pl42"/>
            <p:cNvSpPr/>
            <p:nvPr/>
          </p:nvSpPr>
          <p:spPr>
            <a:xfrm>
              <a:off x="221547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3" name="pl43"/>
            <p:cNvSpPr/>
            <p:nvPr/>
          </p:nvSpPr>
          <p:spPr>
            <a:xfrm>
              <a:off x="262829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4" name="pl44"/>
            <p:cNvSpPr/>
            <p:nvPr/>
          </p:nvSpPr>
          <p:spPr>
            <a:xfrm>
              <a:off x="299524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5" name="pl45"/>
            <p:cNvSpPr/>
            <p:nvPr/>
          </p:nvSpPr>
          <p:spPr>
            <a:xfrm>
              <a:off x="340805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6" name="pl46"/>
            <p:cNvSpPr/>
            <p:nvPr/>
          </p:nvSpPr>
          <p:spPr>
            <a:xfrm>
              <a:off x="761438"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7" name="pl47"/>
            <p:cNvSpPr/>
            <p:nvPr/>
          </p:nvSpPr>
          <p:spPr>
            <a:xfrm>
              <a:off x="761438"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8" name="pl48"/>
            <p:cNvSpPr/>
            <p:nvPr/>
          </p:nvSpPr>
          <p:spPr>
            <a:xfrm>
              <a:off x="761438"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9" name="pl49"/>
            <p:cNvSpPr/>
            <p:nvPr/>
          </p:nvSpPr>
          <p:spPr>
            <a:xfrm>
              <a:off x="761438"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0" name="pl50"/>
            <p:cNvSpPr/>
            <p:nvPr/>
          </p:nvSpPr>
          <p:spPr>
            <a:xfrm>
              <a:off x="761438"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1" name="pl51"/>
            <p:cNvSpPr/>
            <p:nvPr/>
          </p:nvSpPr>
          <p:spPr>
            <a:xfrm>
              <a:off x="761438"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2" name="pl52"/>
            <p:cNvSpPr/>
            <p:nvPr/>
          </p:nvSpPr>
          <p:spPr>
            <a:xfrm>
              <a:off x="106875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52744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98613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44481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81176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3178716"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444817" y="2964838"/>
              <a:ext cx="733898" cy="608103"/>
            </a:xfrm>
            <a:custGeom>
              <a:avLst/>
              <a:pathLst>
                <a:path w="733898" h="608103">
                  <a:moveTo>
                    <a:pt x="0" y="608103"/>
                  </a:moveTo>
                  <a:lnTo>
                    <a:pt x="91737" y="405402"/>
                  </a:lnTo>
                  <a:lnTo>
                    <a:pt x="183474" y="164694"/>
                  </a:lnTo>
                  <a:lnTo>
                    <a:pt x="275211" y="126688"/>
                  </a:lnTo>
                  <a:lnTo>
                    <a:pt x="366949" y="0"/>
                  </a:lnTo>
                  <a:lnTo>
                    <a:pt x="458686" y="38006"/>
                  </a:lnTo>
                  <a:lnTo>
                    <a:pt x="550423" y="50675"/>
                  </a:lnTo>
                  <a:lnTo>
                    <a:pt x="642161" y="12668"/>
                  </a:lnTo>
                  <a:lnTo>
                    <a:pt x="733898" y="12668"/>
                  </a:lnTo>
                </a:path>
              </a:pathLst>
            </a:custGeom>
            <a:ln w="27101" cap="flat">
              <a:solidFill>
                <a:srgbClr val="00BA38">
                  <a:alpha val="100000"/>
                </a:srgbClr>
              </a:solidFill>
              <a:prstDash val="solid"/>
              <a:round/>
            </a:ln>
          </p:spPr>
          <p:txBody>
            <a:bodyPr/>
            <a:lstStyle/>
            <a:p/>
          </p:txBody>
        </p:sp>
        <p:sp>
          <p:nvSpPr>
            <p:cNvPr id="59" name="tx59"/>
            <p:cNvSpPr/>
            <p:nvPr/>
          </p:nvSpPr>
          <p:spPr>
            <a:xfrm>
              <a:off x="2276006" y="347042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46</a:t>
              </a:r>
            </a:p>
          </p:txBody>
        </p:sp>
        <p:sp>
          <p:nvSpPr>
            <p:cNvPr id="60" name="tx60"/>
            <p:cNvSpPr/>
            <p:nvPr/>
          </p:nvSpPr>
          <p:spPr>
            <a:xfrm>
              <a:off x="3214890" y="287493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93</a:t>
              </a:r>
            </a:p>
          </p:txBody>
        </p:sp>
        <p:sp>
          <p:nvSpPr>
            <p:cNvPr id="61" name="tx61"/>
            <p:cNvSpPr/>
            <p:nvPr/>
          </p:nvSpPr>
          <p:spPr>
            <a:xfrm>
              <a:off x="2751477" y="28080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94</a:t>
              </a:r>
            </a:p>
          </p:txBody>
        </p:sp>
        <p:sp>
          <p:nvSpPr>
            <p:cNvPr id="62" name="pl62"/>
            <p:cNvSpPr/>
            <p:nvPr/>
          </p:nvSpPr>
          <p:spPr>
            <a:xfrm>
              <a:off x="761438"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3" name="pl63"/>
            <p:cNvSpPr/>
            <p:nvPr/>
          </p:nvSpPr>
          <p:spPr>
            <a:xfrm>
              <a:off x="761438"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4" name="pl64"/>
            <p:cNvSpPr/>
            <p:nvPr/>
          </p:nvSpPr>
          <p:spPr>
            <a:xfrm>
              <a:off x="761438"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5" name="pl65"/>
            <p:cNvSpPr/>
            <p:nvPr/>
          </p:nvSpPr>
          <p:spPr>
            <a:xfrm>
              <a:off x="761438"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6" name="pl66"/>
            <p:cNvSpPr/>
            <p:nvPr/>
          </p:nvSpPr>
          <p:spPr>
            <a:xfrm>
              <a:off x="761438"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7" name="pl67"/>
            <p:cNvSpPr/>
            <p:nvPr/>
          </p:nvSpPr>
          <p:spPr>
            <a:xfrm>
              <a:off x="761438"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8" name="pl68"/>
            <p:cNvSpPr/>
            <p:nvPr/>
          </p:nvSpPr>
          <p:spPr>
            <a:xfrm>
              <a:off x="83941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129810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17567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221547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262829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299524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340805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5" name="pl75"/>
            <p:cNvSpPr/>
            <p:nvPr/>
          </p:nvSpPr>
          <p:spPr>
            <a:xfrm>
              <a:off x="761438"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6" name="pl76"/>
            <p:cNvSpPr/>
            <p:nvPr/>
          </p:nvSpPr>
          <p:spPr>
            <a:xfrm>
              <a:off x="761438"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7" name="pl77"/>
            <p:cNvSpPr/>
            <p:nvPr/>
          </p:nvSpPr>
          <p:spPr>
            <a:xfrm>
              <a:off x="761438"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8" name="pl78"/>
            <p:cNvSpPr/>
            <p:nvPr/>
          </p:nvSpPr>
          <p:spPr>
            <a:xfrm>
              <a:off x="761438"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9" name="pl79"/>
            <p:cNvSpPr/>
            <p:nvPr/>
          </p:nvSpPr>
          <p:spPr>
            <a:xfrm>
              <a:off x="761438"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0" name="pl80"/>
            <p:cNvSpPr/>
            <p:nvPr/>
          </p:nvSpPr>
          <p:spPr>
            <a:xfrm>
              <a:off x="761438"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1" name="pl81"/>
            <p:cNvSpPr/>
            <p:nvPr/>
          </p:nvSpPr>
          <p:spPr>
            <a:xfrm>
              <a:off x="106875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152744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198613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44481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281176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3178716"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1802656" y="5440995"/>
              <a:ext cx="1376059" cy="519421"/>
            </a:xfrm>
            <a:custGeom>
              <a:avLst/>
              <a:pathLst>
                <a:path w="1376059" h="519421">
                  <a:moveTo>
                    <a:pt x="0" y="519421"/>
                  </a:moveTo>
                  <a:lnTo>
                    <a:pt x="91737" y="456077"/>
                  </a:lnTo>
                  <a:lnTo>
                    <a:pt x="183474" y="367395"/>
                  </a:lnTo>
                  <a:lnTo>
                    <a:pt x="275211" y="291382"/>
                  </a:lnTo>
                  <a:lnTo>
                    <a:pt x="366949" y="253376"/>
                  </a:lnTo>
                  <a:lnTo>
                    <a:pt x="458686" y="228038"/>
                  </a:lnTo>
                  <a:lnTo>
                    <a:pt x="550423" y="190032"/>
                  </a:lnTo>
                  <a:lnTo>
                    <a:pt x="642161" y="177363"/>
                  </a:lnTo>
                  <a:lnTo>
                    <a:pt x="733898" y="164694"/>
                  </a:lnTo>
                  <a:lnTo>
                    <a:pt x="825635" y="139357"/>
                  </a:lnTo>
                  <a:lnTo>
                    <a:pt x="917373" y="101350"/>
                  </a:lnTo>
                  <a:lnTo>
                    <a:pt x="1009110" y="88681"/>
                  </a:lnTo>
                  <a:lnTo>
                    <a:pt x="1100847" y="76012"/>
                  </a:lnTo>
                  <a:lnTo>
                    <a:pt x="1192585" y="50675"/>
                  </a:lnTo>
                  <a:lnTo>
                    <a:pt x="1284322" y="25337"/>
                  </a:lnTo>
                  <a:lnTo>
                    <a:pt x="1376059" y="0"/>
                  </a:lnTo>
                </a:path>
              </a:pathLst>
            </a:custGeom>
            <a:ln w="27101" cap="flat">
              <a:solidFill>
                <a:srgbClr val="619CFF">
                  <a:alpha val="100000"/>
                </a:srgbClr>
              </a:solidFill>
              <a:prstDash val="solid"/>
              <a:round/>
            </a:ln>
          </p:spPr>
          <p:txBody>
            <a:bodyPr/>
            <a:lstStyle/>
            <a:p/>
          </p:txBody>
        </p:sp>
        <p:sp>
          <p:nvSpPr>
            <p:cNvPr id="88" name="tx88"/>
            <p:cNvSpPr/>
            <p:nvPr/>
          </p:nvSpPr>
          <p:spPr>
            <a:xfrm>
              <a:off x="1718251" y="585922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1</a:t>
              </a:r>
            </a:p>
          </p:txBody>
        </p:sp>
        <p:sp>
          <p:nvSpPr>
            <p:cNvPr id="89" name="tx89"/>
            <p:cNvSpPr/>
            <p:nvPr/>
          </p:nvSpPr>
          <p:spPr>
            <a:xfrm>
              <a:off x="3214890" y="533980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42</a:t>
              </a:r>
            </a:p>
          </p:txBody>
        </p:sp>
        <p:sp>
          <p:nvSpPr>
            <p:cNvPr id="90" name="tx90"/>
            <p:cNvSpPr/>
            <p:nvPr/>
          </p:nvSpPr>
          <p:spPr>
            <a:xfrm>
              <a:off x="2751477" y="537278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35</a:t>
              </a:r>
            </a:p>
          </p:txBody>
        </p:sp>
        <p:sp>
          <p:nvSpPr>
            <p:cNvPr id="91" name="pl91"/>
            <p:cNvSpPr/>
            <p:nvPr/>
          </p:nvSpPr>
          <p:spPr>
            <a:xfrm>
              <a:off x="3555625"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2" name="pl92"/>
            <p:cNvSpPr/>
            <p:nvPr/>
          </p:nvSpPr>
          <p:spPr>
            <a:xfrm>
              <a:off x="3555625"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3" name="pl93"/>
            <p:cNvSpPr/>
            <p:nvPr/>
          </p:nvSpPr>
          <p:spPr>
            <a:xfrm>
              <a:off x="3555625"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4" name="pl94"/>
            <p:cNvSpPr/>
            <p:nvPr/>
          </p:nvSpPr>
          <p:spPr>
            <a:xfrm>
              <a:off x="3555625"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5" name="pl95"/>
            <p:cNvSpPr/>
            <p:nvPr/>
          </p:nvSpPr>
          <p:spPr>
            <a:xfrm>
              <a:off x="3555625"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6" name="pl96"/>
            <p:cNvSpPr/>
            <p:nvPr/>
          </p:nvSpPr>
          <p:spPr>
            <a:xfrm>
              <a:off x="3555625"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7" name="pl97"/>
            <p:cNvSpPr/>
            <p:nvPr/>
          </p:nvSpPr>
          <p:spPr>
            <a:xfrm>
              <a:off x="363360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0922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4550975"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500966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542247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578942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620224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3555625"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5" name="pl105"/>
            <p:cNvSpPr/>
            <p:nvPr/>
          </p:nvSpPr>
          <p:spPr>
            <a:xfrm>
              <a:off x="3555625"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6" name="pl106"/>
            <p:cNvSpPr/>
            <p:nvPr/>
          </p:nvSpPr>
          <p:spPr>
            <a:xfrm>
              <a:off x="3555625"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7" name="pl107"/>
            <p:cNvSpPr/>
            <p:nvPr/>
          </p:nvSpPr>
          <p:spPr>
            <a:xfrm>
              <a:off x="3555625"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8" name="pl108"/>
            <p:cNvSpPr/>
            <p:nvPr/>
          </p:nvSpPr>
          <p:spPr>
            <a:xfrm>
              <a:off x="3555625"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9" name="pl109"/>
            <p:cNvSpPr/>
            <p:nvPr/>
          </p:nvSpPr>
          <p:spPr>
            <a:xfrm>
              <a:off x="3555625"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10" name="pl110"/>
            <p:cNvSpPr/>
            <p:nvPr/>
          </p:nvSpPr>
          <p:spPr>
            <a:xfrm>
              <a:off x="386294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3216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78031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52390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60595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972903"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862945" y="1109453"/>
              <a:ext cx="2109958" cy="76012"/>
            </a:xfrm>
            <a:custGeom>
              <a:avLst/>
              <a:pathLst>
                <a:path w="2109958" h="76012">
                  <a:moveTo>
                    <a:pt x="0" y="25337"/>
                  </a:moveTo>
                  <a:lnTo>
                    <a:pt x="91737" y="25337"/>
                  </a:lnTo>
                  <a:lnTo>
                    <a:pt x="183474" y="38006"/>
                  </a:lnTo>
                  <a:lnTo>
                    <a:pt x="275211" y="38006"/>
                  </a:lnTo>
                  <a:lnTo>
                    <a:pt x="366949" y="25337"/>
                  </a:lnTo>
                  <a:lnTo>
                    <a:pt x="458686" y="25337"/>
                  </a:lnTo>
                  <a:lnTo>
                    <a:pt x="550423" y="0"/>
                  </a:lnTo>
                  <a:lnTo>
                    <a:pt x="642161" y="12668"/>
                  </a:lnTo>
                  <a:lnTo>
                    <a:pt x="733898" y="0"/>
                  </a:lnTo>
                  <a:lnTo>
                    <a:pt x="825635" y="0"/>
                  </a:lnTo>
                  <a:lnTo>
                    <a:pt x="917373" y="0"/>
                  </a:lnTo>
                  <a:lnTo>
                    <a:pt x="1009110" y="0"/>
                  </a:lnTo>
                  <a:lnTo>
                    <a:pt x="1100847" y="0"/>
                  </a:lnTo>
                  <a:lnTo>
                    <a:pt x="1192585" y="12668"/>
                  </a:lnTo>
                  <a:lnTo>
                    <a:pt x="1284322" y="12668"/>
                  </a:lnTo>
                  <a:lnTo>
                    <a:pt x="1376059" y="12668"/>
                  </a:lnTo>
                  <a:lnTo>
                    <a:pt x="1467797" y="12668"/>
                  </a:lnTo>
                  <a:lnTo>
                    <a:pt x="1559534" y="12668"/>
                  </a:lnTo>
                  <a:lnTo>
                    <a:pt x="1651271" y="25337"/>
                  </a:lnTo>
                  <a:lnTo>
                    <a:pt x="1743008" y="38006"/>
                  </a:lnTo>
                  <a:lnTo>
                    <a:pt x="1834746" y="50675"/>
                  </a:lnTo>
                  <a:lnTo>
                    <a:pt x="1926483" y="76012"/>
                  </a:lnTo>
                  <a:lnTo>
                    <a:pt x="2018220" y="38006"/>
                  </a:lnTo>
                  <a:lnTo>
                    <a:pt x="2109958" y="38006"/>
                  </a:lnTo>
                </a:path>
              </a:pathLst>
            </a:custGeom>
            <a:ln w="27101" cap="flat">
              <a:solidFill>
                <a:srgbClr val="D39200">
                  <a:alpha val="100000"/>
                </a:srgbClr>
              </a:solidFill>
              <a:prstDash val="solid"/>
              <a:round/>
            </a:ln>
          </p:spPr>
          <p:txBody>
            <a:bodyPr/>
            <a:lstStyle/>
            <a:p/>
          </p:txBody>
        </p:sp>
        <p:sp>
          <p:nvSpPr>
            <p:cNvPr id="117" name="tx117"/>
            <p:cNvSpPr/>
            <p:nvPr/>
          </p:nvSpPr>
          <p:spPr>
            <a:xfrm>
              <a:off x="3694134" y="103227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95</a:t>
              </a:r>
            </a:p>
          </p:txBody>
        </p:sp>
        <p:sp>
          <p:nvSpPr>
            <p:cNvPr id="118" name="tx118"/>
            <p:cNvSpPr/>
            <p:nvPr/>
          </p:nvSpPr>
          <p:spPr>
            <a:xfrm>
              <a:off x="6009077" y="10449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94</a:t>
              </a:r>
            </a:p>
          </p:txBody>
        </p:sp>
        <p:sp>
          <p:nvSpPr>
            <p:cNvPr id="119" name="tx119"/>
            <p:cNvSpPr/>
            <p:nvPr/>
          </p:nvSpPr>
          <p:spPr>
            <a:xfrm>
              <a:off x="5545664" y="9906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94</a:t>
              </a:r>
            </a:p>
          </p:txBody>
        </p:sp>
        <p:sp>
          <p:nvSpPr>
            <p:cNvPr id="120" name="pl120"/>
            <p:cNvSpPr/>
            <p:nvPr/>
          </p:nvSpPr>
          <p:spPr>
            <a:xfrm>
              <a:off x="3555625"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1" name="pl121"/>
            <p:cNvSpPr/>
            <p:nvPr/>
          </p:nvSpPr>
          <p:spPr>
            <a:xfrm>
              <a:off x="3555625"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2" name="pl122"/>
            <p:cNvSpPr/>
            <p:nvPr/>
          </p:nvSpPr>
          <p:spPr>
            <a:xfrm>
              <a:off x="3555625"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3" name="pl123"/>
            <p:cNvSpPr/>
            <p:nvPr/>
          </p:nvSpPr>
          <p:spPr>
            <a:xfrm>
              <a:off x="3555625"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4" name="pl124"/>
            <p:cNvSpPr/>
            <p:nvPr/>
          </p:nvSpPr>
          <p:spPr>
            <a:xfrm>
              <a:off x="3555625"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5" name="pl125"/>
            <p:cNvSpPr/>
            <p:nvPr/>
          </p:nvSpPr>
          <p:spPr>
            <a:xfrm>
              <a:off x="3555625"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6" name="pl126"/>
            <p:cNvSpPr/>
            <p:nvPr/>
          </p:nvSpPr>
          <p:spPr>
            <a:xfrm>
              <a:off x="363360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40922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4550975"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500966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542247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578942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620224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3" name="pl133"/>
            <p:cNvSpPr/>
            <p:nvPr/>
          </p:nvSpPr>
          <p:spPr>
            <a:xfrm>
              <a:off x="3555625"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4" name="pl134"/>
            <p:cNvSpPr/>
            <p:nvPr/>
          </p:nvSpPr>
          <p:spPr>
            <a:xfrm>
              <a:off x="3555625"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5" name="pl135"/>
            <p:cNvSpPr/>
            <p:nvPr/>
          </p:nvSpPr>
          <p:spPr>
            <a:xfrm>
              <a:off x="3555625"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6" name="pl136"/>
            <p:cNvSpPr/>
            <p:nvPr/>
          </p:nvSpPr>
          <p:spPr>
            <a:xfrm>
              <a:off x="3555625"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7" name="pl137"/>
            <p:cNvSpPr/>
            <p:nvPr/>
          </p:nvSpPr>
          <p:spPr>
            <a:xfrm>
              <a:off x="3555625"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8" name="pl138"/>
            <p:cNvSpPr/>
            <p:nvPr/>
          </p:nvSpPr>
          <p:spPr>
            <a:xfrm>
              <a:off x="3555625"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9" name="pl139"/>
            <p:cNvSpPr/>
            <p:nvPr/>
          </p:nvSpPr>
          <p:spPr>
            <a:xfrm>
              <a:off x="386294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3216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78031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52390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560595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972903"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3862945" y="2939500"/>
              <a:ext cx="2109958" cy="101350"/>
            </a:xfrm>
            <a:custGeom>
              <a:avLst/>
              <a:pathLst>
                <a:path w="2109958" h="101350">
                  <a:moveTo>
                    <a:pt x="0" y="101350"/>
                  </a:moveTo>
                  <a:lnTo>
                    <a:pt x="91737" y="88681"/>
                  </a:lnTo>
                  <a:lnTo>
                    <a:pt x="183474" y="101350"/>
                  </a:lnTo>
                  <a:lnTo>
                    <a:pt x="275211" y="101350"/>
                  </a:lnTo>
                  <a:lnTo>
                    <a:pt x="366949" y="88681"/>
                  </a:lnTo>
                  <a:lnTo>
                    <a:pt x="458686" y="88681"/>
                  </a:lnTo>
                  <a:lnTo>
                    <a:pt x="550423" y="38006"/>
                  </a:lnTo>
                  <a:lnTo>
                    <a:pt x="642161" y="38006"/>
                  </a:lnTo>
                  <a:lnTo>
                    <a:pt x="733898" y="25337"/>
                  </a:lnTo>
                  <a:lnTo>
                    <a:pt x="825635" y="0"/>
                  </a:lnTo>
                  <a:lnTo>
                    <a:pt x="917373" y="12668"/>
                  </a:lnTo>
                  <a:lnTo>
                    <a:pt x="1009110" y="0"/>
                  </a:lnTo>
                  <a:lnTo>
                    <a:pt x="1100847" y="12668"/>
                  </a:lnTo>
                  <a:lnTo>
                    <a:pt x="1192585" y="12668"/>
                  </a:lnTo>
                  <a:lnTo>
                    <a:pt x="1284322" y="12668"/>
                  </a:lnTo>
                  <a:lnTo>
                    <a:pt x="1376059" y="12668"/>
                  </a:lnTo>
                  <a:lnTo>
                    <a:pt x="1467797" y="12668"/>
                  </a:lnTo>
                  <a:lnTo>
                    <a:pt x="1559534" y="38006"/>
                  </a:lnTo>
                  <a:lnTo>
                    <a:pt x="1651271" y="25337"/>
                  </a:lnTo>
                  <a:lnTo>
                    <a:pt x="1743008" y="38006"/>
                  </a:lnTo>
                  <a:lnTo>
                    <a:pt x="1834746" y="63344"/>
                  </a:lnTo>
                  <a:lnTo>
                    <a:pt x="1926483" y="76012"/>
                  </a:lnTo>
                  <a:lnTo>
                    <a:pt x="2018220" y="63344"/>
                  </a:lnTo>
                  <a:lnTo>
                    <a:pt x="2109958" y="63344"/>
                  </a:lnTo>
                </a:path>
              </a:pathLst>
            </a:custGeom>
            <a:ln w="27101" cap="flat">
              <a:solidFill>
                <a:srgbClr val="00C19F">
                  <a:alpha val="100000"/>
                </a:srgbClr>
              </a:solidFill>
              <a:prstDash val="solid"/>
              <a:round/>
            </a:ln>
          </p:spPr>
          <p:txBody>
            <a:bodyPr/>
            <a:lstStyle/>
            <a:p/>
          </p:txBody>
        </p:sp>
        <p:sp>
          <p:nvSpPr>
            <p:cNvPr id="146" name="tx146"/>
            <p:cNvSpPr/>
            <p:nvPr/>
          </p:nvSpPr>
          <p:spPr>
            <a:xfrm>
              <a:off x="3694134" y="293833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88</a:t>
              </a:r>
            </a:p>
          </p:txBody>
        </p:sp>
        <p:sp>
          <p:nvSpPr>
            <p:cNvPr id="147" name="tx147"/>
            <p:cNvSpPr/>
            <p:nvPr/>
          </p:nvSpPr>
          <p:spPr>
            <a:xfrm>
              <a:off x="6009077" y="29003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91</a:t>
              </a:r>
            </a:p>
          </p:txBody>
        </p:sp>
        <p:sp>
          <p:nvSpPr>
            <p:cNvPr id="148" name="tx148"/>
            <p:cNvSpPr/>
            <p:nvPr/>
          </p:nvSpPr>
          <p:spPr>
            <a:xfrm>
              <a:off x="5545664" y="282061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93</a:t>
              </a:r>
            </a:p>
          </p:txBody>
        </p:sp>
        <p:sp>
          <p:nvSpPr>
            <p:cNvPr id="149" name="pl149"/>
            <p:cNvSpPr/>
            <p:nvPr/>
          </p:nvSpPr>
          <p:spPr>
            <a:xfrm>
              <a:off x="3555625"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0" name="pl150"/>
            <p:cNvSpPr/>
            <p:nvPr/>
          </p:nvSpPr>
          <p:spPr>
            <a:xfrm>
              <a:off x="3555625"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1" name="pl151"/>
            <p:cNvSpPr/>
            <p:nvPr/>
          </p:nvSpPr>
          <p:spPr>
            <a:xfrm>
              <a:off x="3555625"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2" name="pl152"/>
            <p:cNvSpPr/>
            <p:nvPr/>
          </p:nvSpPr>
          <p:spPr>
            <a:xfrm>
              <a:off x="3555625"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3" name="pl153"/>
            <p:cNvSpPr/>
            <p:nvPr/>
          </p:nvSpPr>
          <p:spPr>
            <a:xfrm>
              <a:off x="3555625"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4" name="pl154"/>
            <p:cNvSpPr/>
            <p:nvPr/>
          </p:nvSpPr>
          <p:spPr>
            <a:xfrm>
              <a:off x="3555625"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5" name="pl155"/>
            <p:cNvSpPr/>
            <p:nvPr/>
          </p:nvSpPr>
          <p:spPr>
            <a:xfrm>
              <a:off x="363360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40922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550975"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00966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42247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578942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620224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555625"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3" name="pl163"/>
            <p:cNvSpPr/>
            <p:nvPr/>
          </p:nvSpPr>
          <p:spPr>
            <a:xfrm>
              <a:off x="3555625"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4" name="pl164"/>
            <p:cNvSpPr/>
            <p:nvPr/>
          </p:nvSpPr>
          <p:spPr>
            <a:xfrm>
              <a:off x="3555625"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5" name="pl165"/>
            <p:cNvSpPr/>
            <p:nvPr/>
          </p:nvSpPr>
          <p:spPr>
            <a:xfrm>
              <a:off x="3555625"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6" name="pl166"/>
            <p:cNvSpPr/>
            <p:nvPr/>
          </p:nvSpPr>
          <p:spPr>
            <a:xfrm>
              <a:off x="3555625"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7" name="pl167"/>
            <p:cNvSpPr/>
            <p:nvPr/>
          </p:nvSpPr>
          <p:spPr>
            <a:xfrm>
              <a:off x="3555625"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8" name="pl168"/>
            <p:cNvSpPr/>
            <p:nvPr/>
          </p:nvSpPr>
          <p:spPr>
            <a:xfrm>
              <a:off x="386294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43216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78031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2390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60595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972903"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3862945" y="4769548"/>
              <a:ext cx="2109958" cy="88681"/>
            </a:xfrm>
            <a:custGeom>
              <a:avLst/>
              <a:pathLst>
                <a:path w="2109958" h="88681">
                  <a:moveTo>
                    <a:pt x="0" y="88681"/>
                  </a:moveTo>
                  <a:lnTo>
                    <a:pt x="91737" y="88681"/>
                  </a:lnTo>
                  <a:lnTo>
                    <a:pt x="183474" y="88681"/>
                  </a:lnTo>
                  <a:lnTo>
                    <a:pt x="275211" y="76012"/>
                  </a:lnTo>
                  <a:lnTo>
                    <a:pt x="366949" y="76012"/>
                  </a:lnTo>
                  <a:lnTo>
                    <a:pt x="458686" y="63344"/>
                  </a:lnTo>
                  <a:lnTo>
                    <a:pt x="550423" y="25337"/>
                  </a:lnTo>
                  <a:lnTo>
                    <a:pt x="642161" y="25337"/>
                  </a:lnTo>
                  <a:lnTo>
                    <a:pt x="733898" y="0"/>
                  </a:lnTo>
                  <a:lnTo>
                    <a:pt x="825635" y="0"/>
                  </a:lnTo>
                  <a:lnTo>
                    <a:pt x="917373" y="0"/>
                  </a:lnTo>
                  <a:lnTo>
                    <a:pt x="1009110" y="0"/>
                  </a:lnTo>
                  <a:lnTo>
                    <a:pt x="1100847" y="0"/>
                  </a:lnTo>
                  <a:lnTo>
                    <a:pt x="1192585" y="12668"/>
                  </a:lnTo>
                  <a:lnTo>
                    <a:pt x="1284322" y="12668"/>
                  </a:lnTo>
                  <a:lnTo>
                    <a:pt x="1376059" y="12668"/>
                  </a:lnTo>
                  <a:lnTo>
                    <a:pt x="1467797" y="25337"/>
                  </a:lnTo>
                  <a:lnTo>
                    <a:pt x="1559534" y="12668"/>
                  </a:lnTo>
                  <a:lnTo>
                    <a:pt x="1651271" y="25337"/>
                  </a:lnTo>
                  <a:lnTo>
                    <a:pt x="1743008" y="25337"/>
                  </a:lnTo>
                  <a:lnTo>
                    <a:pt x="1834746" y="76012"/>
                  </a:lnTo>
                  <a:lnTo>
                    <a:pt x="1926483" y="88681"/>
                  </a:lnTo>
                  <a:lnTo>
                    <a:pt x="2018220" y="63344"/>
                  </a:lnTo>
                  <a:lnTo>
                    <a:pt x="2109958" y="63344"/>
                  </a:lnTo>
                </a:path>
              </a:pathLst>
            </a:custGeom>
            <a:ln w="27101" cap="flat">
              <a:solidFill>
                <a:srgbClr val="DB72FB">
                  <a:alpha val="100000"/>
                </a:srgbClr>
              </a:solidFill>
              <a:prstDash val="solid"/>
              <a:round/>
            </a:ln>
          </p:spPr>
          <p:txBody>
            <a:bodyPr/>
            <a:lstStyle/>
            <a:p/>
          </p:txBody>
        </p:sp>
        <p:sp>
          <p:nvSpPr>
            <p:cNvPr id="175" name="tx175"/>
            <p:cNvSpPr/>
            <p:nvPr/>
          </p:nvSpPr>
          <p:spPr>
            <a:xfrm>
              <a:off x="3694134" y="47557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88</a:t>
              </a:r>
            </a:p>
          </p:txBody>
        </p:sp>
        <p:sp>
          <p:nvSpPr>
            <p:cNvPr id="176" name="tx176"/>
            <p:cNvSpPr/>
            <p:nvPr/>
          </p:nvSpPr>
          <p:spPr>
            <a:xfrm>
              <a:off x="6009077" y="47303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90</a:t>
              </a:r>
            </a:p>
          </p:txBody>
        </p:sp>
        <p:sp>
          <p:nvSpPr>
            <p:cNvPr id="177" name="tx177"/>
            <p:cNvSpPr/>
            <p:nvPr/>
          </p:nvSpPr>
          <p:spPr>
            <a:xfrm>
              <a:off x="5545664" y="46379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93</a:t>
              </a:r>
            </a:p>
          </p:txBody>
        </p:sp>
        <p:sp>
          <p:nvSpPr>
            <p:cNvPr id="178" name="pl178"/>
            <p:cNvSpPr/>
            <p:nvPr/>
          </p:nvSpPr>
          <p:spPr>
            <a:xfrm>
              <a:off x="6349812"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79" name="pl179"/>
            <p:cNvSpPr/>
            <p:nvPr/>
          </p:nvSpPr>
          <p:spPr>
            <a:xfrm>
              <a:off x="6349812"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0" name="pl180"/>
            <p:cNvSpPr/>
            <p:nvPr/>
          </p:nvSpPr>
          <p:spPr>
            <a:xfrm>
              <a:off x="6349812"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1" name="pl181"/>
            <p:cNvSpPr/>
            <p:nvPr/>
          </p:nvSpPr>
          <p:spPr>
            <a:xfrm>
              <a:off x="6349812"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2" name="pl182"/>
            <p:cNvSpPr/>
            <p:nvPr/>
          </p:nvSpPr>
          <p:spPr>
            <a:xfrm>
              <a:off x="6349812"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3" name="pl183"/>
            <p:cNvSpPr/>
            <p:nvPr/>
          </p:nvSpPr>
          <p:spPr>
            <a:xfrm>
              <a:off x="6349812"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4" name="pl184"/>
            <p:cNvSpPr/>
            <p:nvPr/>
          </p:nvSpPr>
          <p:spPr>
            <a:xfrm>
              <a:off x="642778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5" name="pl185"/>
            <p:cNvSpPr/>
            <p:nvPr/>
          </p:nvSpPr>
          <p:spPr>
            <a:xfrm>
              <a:off x="688647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6" name="pl186"/>
            <p:cNvSpPr/>
            <p:nvPr/>
          </p:nvSpPr>
          <p:spPr>
            <a:xfrm>
              <a:off x="734516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7" name="pl187"/>
            <p:cNvSpPr/>
            <p:nvPr/>
          </p:nvSpPr>
          <p:spPr>
            <a:xfrm>
              <a:off x="780384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8" name="pl188"/>
            <p:cNvSpPr/>
            <p:nvPr/>
          </p:nvSpPr>
          <p:spPr>
            <a:xfrm>
              <a:off x="8216667"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9" name="pl189"/>
            <p:cNvSpPr/>
            <p:nvPr/>
          </p:nvSpPr>
          <p:spPr>
            <a:xfrm>
              <a:off x="858361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0" name="pl190"/>
            <p:cNvSpPr/>
            <p:nvPr/>
          </p:nvSpPr>
          <p:spPr>
            <a:xfrm>
              <a:off x="899643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1" name="pl191"/>
            <p:cNvSpPr/>
            <p:nvPr/>
          </p:nvSpPr>
          <p:spPr>
            <a:xfrm>
              <a:off x="6349812"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2" name="pl192"/>
            <p:cNvSpPr/>
            <p:nvPr/>
          </p:nvSpPr>
          <p:spPr>
            <a:xfrm>
              <a:off x="6349812"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3" name="pl193"/>
            <p:cNvSpPr/>
            <p:nvPr/>
          </p:nvSpPr>
          <p:spPr>
            <a:xfrm>
              <a:off x="6349812"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4" name="pl194"/>
            <p:cNvSpPr/>
            <p:nvPr/>
          </p:nvSpPr>
          <p:spPr>
            <a:xfrm>
              <a:off x="6349812"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5" name="pl195"/>
            <p:cNvSpPr/>
            <p:nvPr/>
          </p:nvSpPr>
          <p:spPr>
            <a:xfrm>
              <a:off x="6349812"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6" name="pl196"/>
            <p:cNvSpPr/>
            <p:nvPr/>
          </p:nvSpPr>
          <p:spPr>
            <a:xfrm>
              <a:off x="6349812"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7" name="pl197"/>
            <p:cNvSpPr/>
            <p:nvPr/>
          </p:nvSpPr>
          <p:spPr>
            <a:xfrm>
              <a:off x="66571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115819"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5745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803319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40014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767090"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657132" y="1122122"/>
              <a:ext cx="2109958" cy="101350"/>
            </a:xfrm>
            <a:custGeom>
              <a:avLst/>
              <a:pathLst>
                <a:path w="2109958" h="101350">
                  <a:moveTo>
                    <a:pt x="0" y="101350"/>
                  </a:moveTo>
                  <a:lnTo>
                    <a:pt x="91737" y="101350"/>
                  </a:lnTo>
                  <a:lnTo>
                    <a:pt x="183474" y="101350"/>
                  </a:lnTo>
                  <a:lnTo>
                    <a:pt x="275211" y="101350"/>
                  </a:lnTo>
                  <a:lnTo>
                    <a:pt x="366949" y="76012"/>
                  </a:lnTo>
                  <a:lnTo>
                    <a:pt x="458686" y="76012"/>
                  </a:lnTo>
                  <a:lnTo>
                    <a:pt x="550423" y="38006"/>
                  </a:lnTo>
                  <a:lnTo>
                    <a:pt x="642161" y="38006"/>
                  </a:lnTo>
                  <a:lnTo>
                    <a:pt x="733898" y="25337"/>
                  </a:lnTo>
                  <a:lnTo>
                    <a:pt x="825635" y="0"/>
                  </a:lnTo>
                  <a:lnTo>
                    <a:pt x="917373" y="12668"/>
                  </a:lnTo>
                  <a:lnTo>
                    <a:pt x="1009110" y="12668"/>
                  </a:lnTo>
                  <a:lnTo>
                    <a:pt x="1100847" y="12668"/>
                  </a:lnTo>
                  <a:lnTo>
                    <a:pt x="1192585" y="12668"/>
                  </a:lnTo>
                  <a:lnTo>
                    <a:pt x="1284322" y="25337"/>
                  </a:lnTo>
                  <a:lnTo>
                    <a:pt x="1376059" y="25337"/>
                  </a:lnTo>
                  <a:lnTo>
                    <a:pt x="1467797" y="25337"/>
                  </a:lnTo>
                  <a:lnTo>
                    <a:pt x="1559534" y="38006"/>
                  </a:lnTo>
                  <a:lnTo>
                    <a:pt x="1651271" y="38006"/>
                  </a:lnTo>
                  <a:lnTo>
                    <a:pt x="1743008" y="50675"/>
                  </a:lnTo>
                  <a:lnTo>
                    <a:pt x="1834746" y="88681"/>
                  </a:lnTo>
                  <a:lnTo>
                    <a:pt x="1926483" y="101350"/>
                  </a:lnTo>
                  <a:lnTo>
                    <a:pt x="2018220" y="63344"/>
                  </a:lnTo>
                  <a:lnTo>
                    <a:pt x="2109958" y="63344"/>
                  </a:lnTo>
                </a:path>
              </a:pathLst>
            </a:custGeom>
            <a:ln w="27101" cap="flat">
              <a:solidFill>
                <a:srgbClr val="93AA00">
                  <a:alpha val="100000"/>
                </a:srgbClr>
              </a:solidFill>
              <a:prstDash val="solid"/>
              <a:round/>
            </a:ln>
          </p:spPr>
          <p:txBody>
            <a:bodyPr/>
            <a:lstStyle/>
            <a:p/>
          </p:txBody>
        </p:sp>
        <p:sp>
          <p:nvSpPr>
            <p:cNvPr id="204" name="tx204"/>
            <p:cNvSpPr/>
            <p:nvPr/>
          </p:nvSpPr>
          <p:spPr>
            <a:xfrm>
              <a:off x="6488321" y="112095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88</a:t>
              </a:r>
            </a:p>
          </p:txBody>
        </p:sp>
        <p:sp>
          <p:nvSpPr>
            <p:cNvPr id="205" name="tx205"/>
            <p:cNvSpPr/>
            <p:nvPr/>
          </p:nvSpPr>
          <p:spPr>
            <a:xfrm>
              <a:off x="8803264" y="108294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91</a:t>
              </a:r>
            </a:p>
          </p:txBody>
        </p:sp>
        <p:sp>
          <p:nvSpPr>
            <p:cNvPr id="206" name="tx206"/>
            <p:cNvSpPr/>
            <p:nvPr/>
          </p:nvSpPr>
          <p:spPr>
            <a:xfrm>
              <a:off x="8339852" y="101595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92</a:t>
              </a:r>
            </a:p>
          </p:txBody>
        </p:sp>
        <p:sp>
          <p:nvSpPr>
            <p:cNvPr id="207" name="pl207"/>
            <p:cNvSpPr/>
            <p:nvPr/>
          </p:nvSpPr>
          <p:spPr>
            <a:xfrm>
              <a:off x="6349812"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8" name="pl208"/>
            <p:cNvSpPr/>
            <p:nvPr/>
          </p:nvSpPr>
          <p:spPr>
            <a:xfrm>
              <a:off x="6349812"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9" name="pl209"/>
            <p:cNvSpPr/>
            <p:nvPr/>
          </p:nvSpPr>
          <p:spPr>
            <a:xfrm>
              <a:off x="6349812"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0" name="pl210"/>
            <p:cNvSpPr/>
            <p:nvPr/>
          </p:nvSpPr>
          <p:spPr>
            <a:xfrm>
              <a:off x="6349812"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1" name="pl211"/>
            <p:cNvSpPr/>
            <p:nvPr/>
          </p:nvSpPr>
          <p:spPr>
            <a:xfrm>
              <a:off x="6349812"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2" name="pl212"/>
            <p:cNvSpPr/>
            <p:nvPr/>
          </p:nvSpPr>
          <p:spPr>
            <a:xfrm>
              <a:off x="6349812"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3" name="pl213"/>
            <p:cNvSpPr/>
            <p:nvPr/>
          </p:nvSpPr>
          <p:spPr>
            <a:xfrm>
              <a:off x="642778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4" name="pl214"/>
            <p:cNvSpPr/>
            <p:nvPr/>
          </p:nvSpPr>
          <p:spPr>
            <a:xfrm>
              <a:off x="688647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5" name="pl215"/>
            <p:cNvSpPr/>
            <p:nvPr/>
          </p:nvSpPr>
          <p:spPr>
            <a:xfrm>
              <a:off x="734516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6" name="pl216"/>
            <p:cNvSpPr/>
            <p:nvPr/>
          </p:nvSpPr>
          <p:spPr>
            <a:xfrm>
              <a:off x="780384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7" name="pl217"/>
            <p:cNvSpPr/>
            <p:nvPr/>
          </p:nvSpPr>
          <p:spPr>
            <a:xfrm>
              <a:off x="8216667"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8" name="pl218"/>
            <p:cNvSpPr/>
            <p:nvPr/>
          </p:nvSpPr>
          <p:spPr>
            <a:xfrm>
              <a:off x="858361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9" name="pl219"/>
            <p:cNvSpPr/>
            <p:nvPr/>
          </p:nvSpPr>
          <p:spPr>
            <a:xfrm>
              <a:off x="899643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20" name="pl220"/>
            <p:cNvSpPr/>
            <p:nvPr/>
          </p:nvSpPr>
          <p:spPr>
            <a:xfrm>
              <a:off x="6349812"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1" name="pl221"/>
            <p:cNvSpPr/>
            <p:nvPr/>
          </p:nvSpPr>
          <p:spPr>
            <a:xfrm>
              <a:off x="6349812"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2" name="pl222"/>
            <p:cNvSpPr/>
            <p:nvPr/>
          </p:nvSpPr>
          <p:spPr>
            <a:xfrm>
              <a:off x="6349812"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3" name="pl223"/>
            <p:cNvSpPr/>
            <p:nvPr/>
          </p:nvSpPr>
          <p:spPr>
            <a:xfrm>
              <a:off x="6349812"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4" name="pl224"/>
            <p:cNvSpPr/>
            <p:nvPr/>
          </p:nvSpPr>
          <p:spPr>
            <a:xfrm>
              <a:off x="6349812"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5" name="pl225"/>
            <p:cNvSpPr/>
            <p:nvPr/>
          </p:nvSpPr>
          <p:spPr>
            <a:xfrm>
              <a:off x="6349812"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6" name="pl226"/>
            <p:cNvSpPr/>
            <p:nvPr/>
          </p:nvSpPr>
          <p:spPr>
            <a:xfrm>
              <a:off x="66571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115819"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75745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03319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40014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8767090"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6657132" y="3015513"/>
              <a:ext cx="2109958" cy="734791"/>
            </a:xfrm>
            <a:custGeom>
              <a:avLst/>
              <a:pathLst>
                <a:path w="2109958" h="734791">
                  <a:moveTo>
                    <a:pt x="0" y="734791"/>
                  </a:moveTo>
                  <a:lnTo>
                    <a:pt x="91737" y="671447"/>
                  </a:lnTo>
                  <a:lnTo>
                    <a:pt x="183474" y="696785"/>
                  </a:lnTo>
                  <a:lnTo>
                    <a:pt x="275211" y="696785"/>
                  </a:lnTo>
                  <a:lnTo>
                    <a:pt x="366949" y="671447"/>
                  </a:lnTo>
                  <a:lnTo>
                    <a:pt x="458686" y="215369"/>
                  </a:lnTo>
                  <a:lnTo>
                    <a:pt x="550423" y="177363"/>
                  </a:lnTo>
                  <a:lnTo>
                    <a:pt x="642161" y="177363"/>
                  </a:lnTo>
                  <a:lnTo>
                    <a:pt x="733898" y="164694"/>
                  </a:lnTo>
                  <a:lnTo>
                    <a:pt x="825635" y="114019"/>
                  </a:lnTo>
                  <a:lnTo>
                    <a:pt x="917373" y="114019"/>
                  </a:lnTo>
                  <a:lnTo>
                    <a:pt x="1009110" y="76012"/>
                  </a:lnTo>
                  <a:lnTo>
                    <a:pt x="1100847" y="76012"/>
                  </a:lnTo>
                  <a:lnTo>
                    <a:pt x="1192585" y="76012"/>
                  </a:lnTo>
                  <a:lnTo>
                    <a:pt x="1284322" y="25337"/>
                  </a:lnTo>
                  <a:lnTo>
                    <a:pt x="1376059" y="12668"/>
                  </a:lnTo>
                  <a:lnTo>
                    <a:pt x="1467797" y="0"/>
                  </a:lnTo>
                  <a:lnTo>
                    <a:pt x="1559534" y="25337"/>
                  </a:lnTo>
                  <a:lnTo>
                    <a:pt x="1651271" y="0"/>
                  </a:lnTo>
                  <a:lnTo>
                    <a:pt x="1743008" y="50675"/>
                  </a:lnTo>
                  <a:lnTo>
                    <a:pt x="1834746" y="50675"/>
                  </a:lnTo>
                  <a:lnTo>
                    <a:pt x="1926483" y="50675"/>
                  </a:lnTo>
                  <a:lnTo>
                    <a:pt x="2018220" y="38006"/>
                  </a:lnTo>
                  <a:lnTo>
                    <a:pt x="2109958" y="63344"/>
                  </a:lnTo>
                </a:path>
              </a:pathLst>
            </a:custGeom>
            <a:ln w="27101" cap="flat">
              <a:solidFill>
                <a:srgbClr val="00B9E3">
                  <a:alpha val="100000"/>
                </a:srgbClr>
              </a:solidFill>
              <a:prstDash val="solid"/>
              <a:round/>
            </a:ln>
          </p:spPr>
          <p:txBody>
            <a:bodyPr/>
            <a:lstStyle/>
            <a:p/>
          </p:txBody>
        </p:sp>
        <p:sp>
          <p:nvSpPr>
            <p:cNvPr id="233" name="tx233"/>
            <p:cNvSpPr/>
            <p:nvPr/>
          </p:nvSpPr>
          <p:spPr>
            <a:xfrm>
              <a:off x="6488321" y="364773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32</a:t>
              </a:r>
            </a:p>
          </p:txBody>
        </p:sp>
        <p:sp>
          <p:nvSpPr>
            <p:cNvPr id="234" name="tx234"/>
            <p:cNvSpPr/>
            <p:nvPr/>
          </p:nvSpPr>
          <p:spPr>
            <a:xfrm>
              <a:off x="8803264" y="297633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85</a:t>
              </a:r>
            </a:p>
          </p:txBody>
        </p:sp>
        <p:sp>
          <p:nvSpPr>
            <p:cNvPr id="235" name="tx235"/>
            <p:cNvSpPr/>
            <p:nvPr/>
          </p:nvSpPr>
          <p:spPr>
            <a:xfrm>
              <a:off x="8339852" y="290935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86</a:t>
              </a:r>
            </a:p>
          </p:txBody>
        </p:sp>
        <p:sp>
          <p:nvSpPr>
            <p:cNvPr id="236" name="pl236"/>
            <p:cNvSpPr/>
            <p:nvPr/>
          </p:nvSpPr>
          <p:spPr>
            <a:xfrm>
              <a:off x="6349812"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7" name="pl237"/>
            <p:cNvSpPr/>
            <p:nvPr/>
          </p:nvSpPr>
          <p:spPr>
            <a:xfrm>
              <a:off x="6349812"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8" name="pl238"/>
            <p:cNvSpPr/>
            <p:nvPr/>
          </p:nvSpPr>
          <p:spPr>
            <a:xfrm>
              <a:off x="6349812"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9" name="pl239"/>
            <p:cNvSpPr/>
            <p:nvPr/>
          </p:nvSpPr>
          <p:spPr>
            <a:xfrm>
              <a:off x="6349812"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0" name="pl240"/>
            <p:cNvSpPr/>
            <p:nvPr/>
          </p:nvSpPr>
          <p:spPr>
            <a:xfrm>
              <a:off x="6349812"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1" name="pl241"/>
            <p:cNvSpPr/>
            <p:nvPr/>
          </p:nvSpPr>
          <p:spPr>
            <a:xfrm>
              <a:off x="6349812"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2" name="pl242"/>
            <p:cNvSpPr/>
            <p:nvPr/>
          </p:nvSpPr>
          <p:spPr>
            <a:xfrm>
              <a:off x="642778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3" name="pl243"/>
            <p:cNvSpPr/>
            <p:nvPr/>
          </p:nvSpPr>
          <p:spPr>
            <a:xfrm>
              <a:off x="688647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4" name="pl244"/>
            <p:cNvSpPr/>
            <p:nvPr/>
          </p:nvSpPr>
          <p:spPr>
            <a:xfrm>
              <a:off x="734516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5" name="pl245"/>
            <p:cNvSpPr/>
            <p:nvPr/>
          </p:nvSpPr>
          <p:spPr>
            <a:xfrm>
              <a:off x="780384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6" name="pl246"/>
            <p:cNvSpPr/>
            <p:nvPr/>
          </p:nvSpPr>
          <p:spPr>
            <a:xfrm>
              <a:off x="8216667"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7" name="pl247"/>
            <p:cNvSpPr/>
            <p:nvPr/>
          </p:nvSpPr>
          <p:spPr>
            <a:xfrm>
              <a:off x="858361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8" name="pl248"/>
            <p:cNvSpPr/>
            <p:nvPr/>
          </p:nvSpPr>
          <p:spPr>
            <a:xfrm>
              <a:off x="899643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9" name="pl249"/>
            <p:cNvSpPr/>
            <p:nvPr/>
          </p:nvSpPr>
          <p:spPr>
            <a:xfrm>
              <a:off x="6349812"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0" name="pl250"/>
            <p:cNvSpPr/>
            <p:nvPr/>
          </p:nvSpPr>
          <p:spPr>
            <a:xfrm>
              <a:off x="6349812"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1" name="pl251"/>
            <p:cNvSpPr/>
            <p:nvPr/>
          </p:nvSpPr>
          <p:spPr>
            <a:xfrm>
              <a:off x="6349812"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2" name="pl252"/>
            <p:cNvSpPr/>
            <p:nvPr/>
          </p:nvSpPr>
          <p:spPr>
            <a:xfrm>
              <a:off x="6349812"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3" name="pl253"/>
            <p:cNvSpPr/>
            <p:nvPr/>
          </p:nvSpPr>
          <p:spPr>
            <a:xfrm>
              <a:off x="6349812"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4" name="pl254"/>
            <p:cNvSpPr/>
            <p:nvPr/>
          </p:nvSpPr>
          <p:spPr>
            <a:xfrm>
              <a:off x="6349812"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5" name="pl255"/>
            <p:cNvSpPr/>
            <p:nvPr/>
          </p:nvSpPr>
          <p:spPr>
            <a:xfrm>
              <a:off x="66571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115819"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5745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803319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40014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767090"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7207556" y="5580352"/>
              <a:ext cx="1559534" cy="342058"/>
            </a:xfrm>
            <a:custGeom>
              <a:avLst/>
              <a:pathLst>
                <a:path w="1559534" h="342058">
                  <a:moveTo>
                    <a:pt x="0" y="342058"/>
                  </a:moveTo>
                  <a:lnTo>
                    <a:pt x="91737" y="304051"/>
                  </a:lnTo>
                  <a:lnTo>
                    <a:pt x="183474" y="266045"/>
                  </a:lnTo>
                  <a:lnTo>
                    <a:pt x="275211" y="202701"/>
                  </a:lnTo>
                  <a:lnTo>
                    <a:pt x="366949" y="177363"/>
                  </a:lnTo>
                  <a:lnTo>
                    <a:pt x="458686" y="139357"/>
                  </a:lnTo>
                  <a:lnTo>
                    <a:pt x="550423" y="126688"/>
                  </a:lnTo>
                  <a:lnTo>
                    <a:pt x="642161" y="101350"/>
                  </a:lnTo>
                  <a:lnTo>
                    <a:pt x="733898" y="114019"/>
                  </a:lnTo>
                  <a:lnTo>
                    <a:pt x="825635" y="88681"/>
                  </a:lnTo>
                  <a:lnTo>
                    <a:pt x="917373" y="101350"/>
                  </a:lnTo>
                  <a:lnTo>
                    <a:pt x="1009110" y="114019"/>
                  </a:lnTo>
                  <a:lnTo>
                    <a:pt x="1100847" y="76012"/>
                  </a:lnTo>
                  <a:lnTo>
                    <a:pt x="1192585" y="88681"/>
                  </a:lnTo>
                  <a:lnTo>
                    <a:pt x="1284322" y="63344"/>
                  </a:lnTo>
                  <a:lnTo>
                    <a:pt x="1376059" y="38006"/>
                  </a:lnTo>
                  <a:lnTo>
                    <a:pt x="1467797" y="0"/>
                  </a:lnTo>
                  <a:lnTo>
                    <a:pt x="1559534" y="0"/>
                  </a:lnTo>
                </a:path>
              </a:pathLst>
            </a:custGeom>
            <a:ln w="27101" cap="flat">
              <a:solidFill>
                <a:srgbClr val="FF61C3">
                  <a:alpha val="100000"/>
                </a:srgbClr>
              </a:solidFill>
              <a:prstDash val="solid"/>
              <a:round/>
            </a:ln>
          </p:spPr>
          <p:txBody>
            <a:bodyPr/>
            <a:lstStyle/>
            <a:p/>
          </p:txBody>
        </p:sp>
        <p:sp>
          <p:nvSpPr>
            <p:cNvPr id="262" name="tx262"/>
            <p:cNvSpPr/>
            <p:nvPr/>
          </p:nvSpPr>
          <p:spPr>
            <a:xfrm>
              <a:off x="7123151" y="582153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4</a:t>
              </a:r>
            </a:p>
          </p:txBody>
        </p:sp>
        <p:sp>
          <p:nvSpPr>
            <p:cNvPr id="263" name="tx263"/>
            <p:cNvSpPr/>
            <p:nvPr/>
          </p:nvSpPr>
          <p:spPr>
            <a:xfrm>
              <a:off x="8803264" y="547778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31</a:t>
              </a:r>
            </a:p>
          </p:txBody>
        </p:sp>
        <p:sp>
          <p:nvSpPr>
            <p:cNvPr id="264" name="tx264"/>
            <p:cNvSpPr/>
            <p:nvPr/>
          </p:nvSpPr>
          <p:spPr>
            <a:xfrm>
              <a:off x="8339852" y="551351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24</a:t>
              </a:r>
            </a:p>
          </p:txBody>
        </p:sp>
        <p:sp>
          <p:nvSpPr>
            <p:cNvPr id="265" name="tx265"/>
            <p:cNvSpPr/>
            <p:nvPr/>
          </p:nvSpPr>
          <p:spPr>
            <a:xfrm>
              <a:off x="1977761" y="4359623"/>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PCV3</a:t>
              </a:r>
            </a:p>
          </p:txBody>
        </p:sp>
        <p:sp>
          <p:nvSpPr>
            <p:cNvPr id="266" name="tx266"/>
            <p:cNvSpPr/>
            <p:nvPr/>
          </p:nvSpPr>
          <p:spPr>
            <a:xfrm>
              <a:off x="4775032" y="4359568"/>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POL3</a:t>
              </a:r>
            </a:p>
          </p:txBody>
        </p:sp>
        <p:sp>
          <p:nvSpPr>
            <p:cNvPr id="267" name="tx267"/>
            <p:cNvSpPr/>
            <p:nvPr/>
          </p:nvSpPr>
          <p:spPr>
            <a:xfrm>
              <a:off x="7516531" y="4359623"/>
              <a:ext cx="391160"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ROTAC</a:t>
              </a:r>
            </a:p>
          </p:txBody>
        </p:sp>
        <p:sp>
          <p:nvSpPr>
            <p:cNvPr id="268" name="tx268"/>
            <p:cNvSpPr/>
            <p:nvPr/>
          </p:nvSpPr>
          <p:spPr>
            <a:xfrm>
              <a:off x="2002591" y="254470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IPV1</a:t>
              </a:r>
            </a:p>
          </p:txBody>
        </p:sp>
        <p:sp>
          <p:nvSpPr>
            <p:cNvPr id="269" name="tx269"/>
            <p:cNvSpPr/>
            <p:nvPr/>
          </p:nvSpPr>
          <p:spPr>
            <a:xfrm>
              <a:off x="4762672"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MCV1</a:t>
              </a:r>
            </a:p>
          </p:txBody>
        </p:sp>
        <p:sp>
          <p:nvSpPr>
            <p:cNvPr id="270" name="tx270"/>
            <p:cNvSpPr/>
            <p:nvPr/>
          </p:nvSpPr>
          <p:spPr>
            <a:xfrm>
              <a:off x="7556859"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MCV2</a:t>
              </a:r>
            </a:p>
          </p:txBody>
        </p:sp>
        <p:sp>
          <p:nvSpPr>
            <p:cNvPr id="271" name="tx271"/>
            <p:cNvSpPr/>
            <p:nvPr/>
          </p:nvSpPr>
          <p:spPr>
            <a:xfrm>
              <a:off x="2002645" y="724920"/>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BCG</a:t>
              </a:r>
            </a:p>
          </p:txBody>
        </p:sp>
        <p:sp>
          <p:nvSpPr>
            <p:cNvPr id="272" name="tx272"/>
            <p:cNvSpPr/>
            <p:nvPr/>
          </p:nvSpPr>
          <p:spPr>
            <a:xfrm>
              <a:off x="4775086" y="72732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DTP1</a:t>
              </a:r>
            </a:p>
          </p:txBody>
        </p:sp>
        <p:sp>
          <p:nvSpPr>
            <p:cNvPr id="273" name="tx273"/>
            <p:cNvSpPr/>
            <p:nvPr/>
          </p:nvSpPr>
          <p:spPr>
            <a:xfrm>
              <a:off x="7569274" y="72590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DTP3</a:t>
              </a:r>
            </a:p>
          </p:txBody>
        </p:sp>
        <p:sp>
          <p:nvSpPr>
            <p:cNvPr id="274" name="tx274"/>
            <p:cNvSpPr/>
            <p:nvPr/>
          </p:nvSpPr>
          <p:spPr>
            <a:xfrm rot="-5400000">
              <a:off x="94075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75" name="tx275"/>
            <p:cNvSpPr/>
            <p:nvPr/>
          </p:nvSpPr>
          <p:spPr>
            <a:xfrm rot="-5400000">
              <a:off x="13994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76" name="tx276"/>
            <p:cNvSpPr/>
            <p:nvPr/>
          </p:nvSpPr>
          <p:spPr>
            <a:xfrm rot="-5400000">
              <a:off x="1858129"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77" name="tx277"/>
            <p:cNvSpPr/>
            <p:nvPr/>
          </p:nvSpPr>
          <p:spPr>
            <a:xfrm rot="-5400000">
              <a:off x="231681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78" name="tx278"/>
            <p:cNvSpPr/>
            <p:nvPr/>
          </p:nvSpPr>
          <p:spPr>
            <a:xfrm rot="-5400000">
              <a:off x="2683765"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79" name="tx279"/>
            <p:cNvSpPr/>
            <p:nvPr/>
          </p:nvSpPr>
          <p:spPr>
            <a:xfrm rot="-5400000">
              <a:off x="3050687"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0" name="tx280"/>
            <p:cNvSpPr/>
            <p:nvPr/>
          </p:nvSpPr>
          <p:spPr>
            <a:xfrm rot="-5400000">
              <a:off x="37349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1" name="tx281"/>
            <p:cNvSpPr/>
            <p:nvPr/>
          </p:nvSpPr>
          <p:spPr>
            <a:xfrm rot="-5400000">
              <a:off x="419363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2" name="tx282"/>
            <p:cNvSpPr/>
            <p:nvPr/>
          </p:nvSpPr>
          <p:spPr>
            <a:xfrm rot="-5400000">
              <a:off x="46523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3" name="tx283"/>
            <p:cNvSpPr/>
            <p:nvPr/>
          </p:nvSpPr>
          <p:spPr>
            <a:xfrm rot="-5400000">
              <a:off x="511100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84" name="tx284"/>
            <p:cNvSpPr/>
            <p:nvPr/>
          </p:nvSpPr>
          <p:spPr>
            <a:xfrm rot="-5400000">
              <a:off x="5477952"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85" name="tx285"/>
            <p:cNvSpPr/>
            <p:nvPr/>
          </p:nvSpPr>
          <p:spPr>
            <a:xfrm rot="-5400000">
              <a:off x="5844874"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6" name="tx286"/>
            <p:cNvSpPr/>
            <p:nvPr/>
          </p:nvSpPr>
          <p:spPr>
            <a:xfrm rot="-5400000">
              <a:off x="6529131"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7" name="tx287"/>
            <p:cNvSpPr/>
            <p:nvPr/>
          </p:nvSpPr>
          <p:spPr>
            <a:xfrm rot="-5400000">
              <a:off x="69878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8" name="tx288"/>
            <p:cNvSpPr/>
            <p:nvPr/>
          </p:nvSpPr>
          <p:spPr>
            <a:xfrm rot="-5400000">
              <a:off x="7446504"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9" name="tx289"/>
            <p:cNvSpPr/>
            <p:nvPr/>
          </p:nvSpPr>
          <p:spPr>
            <a:xfrm rot="-5400000">
              <a:off x="790519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90" name="tx290"/>
            <p:cNvSpPr/>
            <p:nvPr/>
          </p:nvSpPr>
          <p:spPr>
            <a:xfrm rot="-5400000">
              <a:off x="827214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91" name="tx291"/>
            <p:cNvSpPr/>
            <p:nvPr/>
          </p:nvSpPr>
          <p:spPr>
            <a:xfrm rot="-5400000">
              <a:off x="8639061"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92" name="tx292"/>
            <p:cNvSpPr/>
            <p:nvPr/>
          </p:nvSpPr>
          <p:spPr>
            <a:xfrm>
              <a:off x="635239" y="2295689"/>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3" name="tx293"/>
            <p:cNvSpPr/>
            <p:nvPr/>
          </p:nvSpPr>
          <p:spPr>
            <a:xfrm>
              <a:off x="571671" y="2042313"/>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294" name="tx294"/>
            <p:cNvSpPr/>
            <p:nvPr/>
          </p:nvSpPr>
          <p:spPr>
            <a:xfrm>
              <a:off x="571671" y="1788936"/>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295" name="tx295"/>
            <p:cNvSpPr/>
            <p:nvPr/>
          </p:nvSpPr>
          <p:spPr>
            <a:xfrm>
              <a:off x="571671" y="153556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296" name="tx296"/>
            <p:cNvSpPr/>
            <p:nvPr/>
          </p:nvSpPr>
          <p:spPr>
            <a:xfrm>
              <a:off x="571671" y="128218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297" name="tx297"/>
            <p:cNvSpPr/>
            <p:nvPr/>
          </p:nvSpPr>
          <p:spPr>
            <a:xfrm>
              <a:off x="508103" y="1028807"/>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298" name="tx298"/>
            <p:cNvSpPr/>
            <p:nvPr/>
          </p:nvSpPr>
          <p:spPr>
            <a:xfrm>
              <a:off x="635239" y="4113068"/>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9" name="tx299"/>
            <p:cNvSpPr/>
            <p:nvPr/>
          </p:nvSpPr>
          <p:spPr>
            <a:xfrm>
              <a:off x="571671" y="385969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0" name="tx300"/>
            <p:cNvSpPr/>
            <p:nvPr/>
          </p:nvSpPr>
          <p:spPr>
            <a:xfrm>
              <a:off x="571671" y="3606315"/>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1" name="tx301"/>
            <p:cNvSpPr/>
            <p:nvPr/>
          </p:nvSpPr>
          <p:spPr>
            <a:xfrm>
              <a:off x="571671" y="3352939"/>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2" name="tx302"/>
            <p:cNvSpPr/>
            <p:nvPr/>
          </p:nvSpPr>
          <p:spPr>
            <a:xfrm>
              <a:off x="571671" y="3099562"/>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3" name="tx303"/>
            <p:cNvSpPr/>
            <p:nvPr/>
          </p:nvSpPr>
          <p:spPr>
            <a:xfrm>
              <a:off x="508103" y="2846186"/>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04" name="tx304"/>
            <p:cNvSpPr/>
            <p:nvPr/>
          </p:nvSpPr>
          <p:spPr>
            <a:xfrm>
              <a:off x="635239" y="5930446"/>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305" name="tx305"/>
            <p:cNvSpPr/>
            <p:nvPr/>
          </p:nvSpPr>
          <p:spPr>
            <a:xfrm>
              <a:off x="571671" y="567707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6" name="tx306"/>
            <p:cNvSpPr/>
            <p:nvPr/>
          </p:nvSpPr>
          <p:spPr>
            <a:xfrm>
              <a:off x="571671" y="542369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7" name="tx307"/>
            <p:cNvSpPr/>
            <p:nvPr/>
          </p:nvSpPr>
          <p:spPr>
            <a:xfrm>
              <a:off x="571671" y="5170317"/>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8" name="tx308"/>
            <p:cNvSpPr/>
            <p:nvPr/>
          </p:nvSpPr>
          <p:spPr>
            <a:xfrm>
              <a:off x="571671" y="491694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9" name="tx309"/>
            <p:cNvSpPr/>
            <p:nvPr/>
          </p:nvSpPr>
          <p:spPr>
            <a:xfrm>
              <a:off x="508103" y="4663564"/>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10" name="tx310"/>
            <p:cNvSpPr/>
            <p:nvPr/>
          </p:nvSpPr>
          <p:spPr>
            <a:xfrm rot="-5400000">
              <a:off x="-52544" y="33933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311" name="tx311"/>
            <p:cNvSpPr/>
            <p:nvPr/>
          </p:nvSpPr>
          <p:spPr>
            <a:xfrm>
              <a:off x="2141182" y="398022"/>
              <a:ext cx="555348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Coverage of recommended routine vaccines, Never Gavi MICs, 2000-2023</a:t>
              </a:r>
            </a:p>
          </p:txBody>
        </p:sp>
        <p:sp>
          <p:nvSpPr>
            <p:cNvPr id="312" name="tx312"/>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IPV1, MCV2, PCV3 and RotaC is in-part related to increasing introduction in countries, along with improved coverage.
ROTAC had the lowest coverage of all vaccines (31%), followed by 
PCV3 (42%).</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914400" y="548640"/>
            <a:ext cx="10972800" cy="585216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spider diagram displays the BOP (shaded area) and vaccine coverage (points) against the 13 diseases, by year.
BOP increased from 45% in 2000 to 74% in 2023. This increase since 2000 is a result of incremental improvement in introducing new vaccines and expanding vaccination services to previously missed populations.
Enhancing BOP now depends partly on improving the coverage of HPV, ROTAC, PCV3, and HIB3 - vaccines with coverage less than 80% in 2023.</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600" i="0" b="0" u="none">
                <a:solidFill>
                  <a:srgbClr val="000000">
                    <a:alpha val="100000"/>
                  </a:srgbClr>
                </a:solidFill>
                <a:latin typeface="Arial"/>
                <a:cs typeface="Arial"/>
                <a:ea typeface="Arial"/>
                <a:sym typeface="Arial"/>
              </a:rPr>
              <a:t>Breadth of Protection, Never Gavi MICs, 2000-2023</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a:solidFill>
                  <a:srgbClr val="000000">
                    <a:alpha val="100000"/>
                  </a:srgbClr>
                </a:solidFill>
                <a:latin typeface="Arial"/>
                <a:cs typeface="Arial"/>
                <a:ea typeface="Arial"/>
                <a:sym typeface="Arial"/>
              </a:rPr>
              <a:t>Breadth of protection = ((DTP3 x 3) + HepB3 + Hib3 + IPV1 + MCV1 + MCV2 + PCV3 + POL3 + RCV1 + RotaC + HPV) / 13</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5662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513421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460620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40781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5017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803816" y="302216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0" name="pl10"/>
            <p:cNvSpPr/>
            <p:nvPr/>
          </p:nvSpPr>
          <p:spPr>
            <a:xfrm>
              <a:off x="803816" y="249414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1" name="pl11"/>
            <p:cNvSpPr/>
            <p:nvPr/>
          </p:nvSpPr>
          <p:spPr>
            <a:xfrm>
              <a:off x="803816" y="196613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2" name="pl12"/>
            <p:cNvSpPr/>
            <p:nvPr/>
          </p:nvSpPr>
          <p:spPr>
            <a:xfrm>
              <a:off x="803816" y="143812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3" name="pl13"/>
            <p:cNvSpPr/>
            <p:nvPr/>
          </p:nvSpPr>
          <p:spPr>
            <a:xfrm>
              <a:off x="803816" y="91010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4" name="pl14"/>
            <p:cNvSpPr/>
            <p:nvPr/>
          </p:nvSpPr>
          <p:spPr>
            <a:xfrm>
              <a:off x="154844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302412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449980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5827915"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7008459"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8336571"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9074410"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3816" y="59262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539822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803816" y="487020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4" name="pl24"/>
            <p:cNvSpPr/>
            <p:nvPr/>
          </p:nvSpPr>
          <p:spPr>
            <a:xfrm>
              <a:off x="803816" y="43421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5" name="pl25"/>
            <p:cNvSpPr/>
            <p:nvPr/>
          </p:nvSpPr>
          <p:spPr>
            <a:xfrm>
              <a:off x="803816" y="381418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6" name="pl26"/>
            <p:cNvSpPr/>
            <p:nvPr/>
          </p:nvSpPr>
          <p:spPr>
            <a:xfrm>
              <a:off x="803816" y="328616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7" name="pl27"/>
            <p:cNvSpPr/>
            <p:nvPr/>
          </p:nvSpPr>
          <p:spPr>
            <a:xfrm>
              <a:off x="803816" y="275815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8" name="pl28"/>
            <p:cNvSpPr/>
            <p:nvPr/>
          </p:nvSpPr>
          <p:spPr>
            <a:xfrm>
              <a:off x="803816" y="223014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9" name="pl29"/>
            <p:cNvSpPr/>
            <p:nvPr/>
          </p:nvSpPr>
          <p:spPr>
            <a:xfrm>
              <a:off x="803816" y="170212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0" name="pl30"/>
            <p:cNvSpPr/>
            <p:nvPr/>
          </p:nvSpPr>
          <p:spPr>
            <a:xfrm>
              <a:off x="803816" y="117411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1" name="pl31"/>
            <p:cNvSpPr/>
            <p:nvPr/>
          </p:nvSpPr>
          <p:spPr>
            <a:xfrm>
              <a:off x="803816" y="64610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2" name="pl32"/>
            <p:cNvSpPr/>
            <p:nvPr/>
          </p:nvSpPr>
          <p:spPr>
            <a:xfrm>
              <a:off x="810605"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28628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6196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237643"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18187"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598731"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8" name="pg38"/>
            <p:cNvSpPr/>
            <p:nvPr/>
          </p:nvSpPr>
          <p:spPr>
            <a:xfrm>
              <a:off x="803816" y="857306"/>
              <a:ext cx="6801702" cy="5068929"/>
            </a:xfrm>
            <a:custGeom>
              <a:avLst/>
              <a:pathLst>
                <a:path w="6801702" h="5068929">
                  <a:moveTo>
                    <a:pt x="6788" y="422410"/>
                  </a:moveTo>
                  <a:lnTo>
                    <a:pt x="13576" y="422410"/>
                  </a:lnTo>
                  <a:lnTo>
                    <a:pt x="295135" y="422410"/>
                  </a:lnTo>
                  <a:lnTo>
                    <a:pt x="301924" y="422410"/>
                  </a:lnTo>
                  <a:lnTo>
                    <a:pt x="308712" y="422410"/>
                  </a:lnTo>
                  <a:lnTo>
                    <a:pt x="590271" y="422410"/>
                  </a:lnTo>
                  <a:lnTo>
                    <a:pt x="597059" y="422410"/>
                  </a:lnTo>
                  <a:lnTo>
                    <a:pt x="603848" y="422410"/>
                  </a:lnTo>
                  <a:lnTo>
                    <a:pt x="885407" y="422410"/>
                  </a:lnTo>
                  <a:lnTo>
                    <a:pt x="892195" y="422410"/>
                  </a:lnTo>
                  <a:lnTo>
                    <a:pt x="898984" y="419981"/>
                  </a:lnTo>
                  <a:lnTo>
                    <a:pt x="1180543" y="319236"/>
                  </a:lnTo>
                  <a:lnTo>
                    <a:pt x="1187331" y="316808"/>
                  </a:lnTo>
                  <a:lnTo>
                    <a:pt x="1194119" y="316808"/>
                  </a:lnTo>
                  <a:lnTo>
                    <a:pt x="1475679" y="316808"/>
                  </a:lnTo>
                  <a:lnTo>
                    <a:pt x="1482467" y="316808"/>
                  </a:lnTo>
                  <a:lnTo>
                    <a:pt x="1489255" y="313164"/>
                  </a:lnTo>
                  <a:lnTo>
                    <a:pt x="1770815" y="162047"/>
                  </a:lnTo>
                  <a:lnTo>
                    <a:pt x="1777603" y="158404"/>
                  </a:lnTo>
                  <a:lnTo>
                    <a:pt x="1784391" y="158404"/>
                  </a:lnTo>
                  <a:lnTo>
                    <a:pt x="2065951" y="158404"/>
                  </a:lnTo>
                  <a:lnTo>
                    <a:pt x="2072739" y="158404"/>
                  </a:lnTo>
                  <a:lnTo>
                    <a:pt x="2079527" y="157189"/>
                  </a:lnTo>
                  <a:lnTo>
                    <a:pt x="2361087" y="106817"/>
                  </a:lnTo>
                  <a:lnTo>
                    <a:pt x="2367875" y="105602"/>
                  </a:lnTo>
                  <a:lnTo>
                    <a:pt x="2374663" y="103173"/>
                  </a:lnTo>
                  <a:lnTo>
                    <a:pt x="2656223" y="2428"/>
                  </a:lnTo>
                  <a:lnTo>
                    <a:pt x="2663011" y="0"/>
                  </a:lnTo>
                  <a:lnTo>
                    <a:pt x="2669799" y="1214"/>
                  </a:lnTo>
                  <a:lnTo>
                    <a:pt x="2951359" y="51586"/>
                  </a:lnTo>
                  <a:lnTo>
                    <a:pt x="2958147" y="52801"/>
                  </a:lnTo>
                  <a:lnTo>
                    <a:pt x="2964935" y="52801"/>
                  </a:lnTo>
                  <a:lnTo>
                    <a:pt x="3246495" y="52801"/>
                  </a:lnTo>
                  <a:lnTo>
                    <a:pt x="3253283" y="52801"/>
                  </a:lnTo>
                  <a:lnTo>
                    <a:pt x="3260071" y="52801"/>
                  </a:lnTo>
                  <a:lnTo>
                    <a:pt x="3541631" y="52801"/>
                  </a:lnTo>
                  <a:lnTo>
                    <a:pt x="3548419" y="52801"/>
                  </a:lnTo>
                  <a:lnTo>
                    <a:pt x="3555207" y="52801"/>
                  </a:lnTo>
                  <a:lnTo>
                    <a:pt x="3836766" y="52801"/>
                  </a:lnTo>
                  <a:lnTo>
                    <a:pt x="3843555" y="52801"/>
                  </a:lnTo>
                  <a:lnTo>
                    <a:pt x="3850343" y="54015"/>
                  </a:lnTo>
                  <a:lnTo>
                    <a:pt x="4131902" y="104388"/>
                  </a:lnTo>
                  <a:lnTo>
                    <a:pt x="4138691" y="105602"/>
                  </a:lnTo>
                  <a:lnTo>
                    <a:pt x="4145479" y="105602"/>
                  </a:lnTo>
                  <a:lnTo>
                    <a:pt x="4427038" y="105602"/>
                  </a:lnTo>
                  <a:lnTo>
                    <a:pt x="4433826" y="105602"/>
                  </a:lnTo>
                  <a:lnTo>
                    <a:pt x="4440615" y="105602"/>
                  </a:lnTo>
                  <a:lnTo>
                    <a:pt x="4722174" y="105602"/>
                  </a:lnTo>
                  <a:lnTo>
                    <a:pt x="4728962" y="105602"/>
                  </a:lnTo>
                  <a:lnTo>
                    <a:pt x="4735751" y="106817"/>
                  </a:lnTo>
                  <a:lnTo>
                    <a:pt x="5017310" y="157189"/>
                  </a:lnTo>
                  <a:lnTo>
                    <a:pt x="5024098" y="158404"/>
                  </a:lnTo>
                  <a:lnTo>
                    <a:pt x="5030886" y="158404"/>
                  </a:lnTo>
                  <a:lnTo>
                    <a:pt x="5312446" y="158404"/>
                  </a:lnTo>
                  <a:lnTo>
                    <a:pt x="5319234" y="158404"/>
                  </a:lnTo>
                  <a:lnTo>
                    <a:pt x="5326022" y="159618"/>
                  </a:lnTo>
                  <a:lnTo>
                    <a:pt x="5607582" y="209990"/>
                  </a:lnTo>
                  <a:lnTo>
                    <a:pt x="5614370" y="211205"/>
                  </a:lnTo>
                  <a:lnTo>
                    <a:pt x="5621158" y="214848"/>
                  </a:lnTo>
                  <a:lnTo>
                    <a:pt x="5902718" y="365966"/>
                  </a:lnTo>
                  <a:lnTo>
                    <a:pt x="5909506" y="369609"/>
                  </a:lnTo>
                  <a:lnTo>
                    <a:pt x="5916294" y="370823"/>
                  </a:lnTo>
                  <a:lnTo>
                    <a:pt x="6197854" y="421196"/>
                  </a:lnTo>
                  <a:lnTo>
                    <a:pt x="6204642" y="422410"/>
                  </a:lnTo>
                  <a:lnTo>
                    <a:pt x="6211430" y="418767"/>
                  </a:lnTo>
                  <a:lnTo>
                    <a:pt x="6492990" y="267650"/>
                  </a:lnTo>
                  <a:lnTo>
                    <a:pt x="6499778" y="264006"/>
                  </a:lnTo>
                  <a:lnTo>
                    <a:pt x="6506566" y="264006"/>
                  </a:lnTo>
                  <a:lnTo>
                    <a:pt x="6788126" y="264006"/>
                  </a:lnTo>
                  <a:lnTo>
                    <a:pt x="6794914" y="264006"/>
                  </a:lnTo>
                  <a:lnTo>
                    <a:pt x="6801702" y="5068929"/>
                  </a:lnTo>
                  <a:lnTo>
                    <a:pt x="6794914" y="5068929"/>
                  </a:lnTo>
                  <a:lnTo>
                    <a:pt x="6788126" y="5068929"/>
                  </a:lnTo>
                  <a:lnTo>
                    <a:pt x="6506566" y="5068929"/>
                  </a:lnTo>
                  <a:lnTo>
                    <a:pt x="6499778" y="5068929"/>
                  </a:lnTo>
                  <a:lnTo>
                    <a:pt x="6492990" y="5068929"/>
                  </a:lnTo>
                  <a:lnTo>
                    <a:pt x="6211430" y="5068929"/>
                  </a:lnTo>
                  <a:lnTo>
                    <a:pt x="6204642" y="5068929"/>
                  </a:lnTo>
                  <a:lnTo>
                    <a:pt x="6197854" y="5068929"/>
                  </a:lnTo>
                  <a:lnTo>
                    <a:pt x="5916294" y="5068929"/>
                  </a:lnTo>
                  <a:lnTo>
                    <a:pt x="5909506" y="5068929"/>
                  </a:lnTo>
                  <a:lnTo>
                    <a:pt x="5902718" y="5068929"/>
                  </a:lnTo>
                  <a:lnTo>
                    <a:pt x="5621158" y="5068929"/>
                  </a:lnTo>
                  <a:lnTo>
                    <a:pt x="5614370" y="5068929"/>
                  </a:lnTo>
                  <a:lnTo>
                    <a:pt x="5607582" y="5068929"/>
                  </a:lnTo>
                  <a:lnTo>
                    <a:pt x="5326022" y="5068929"/>
                  </a:lnTo>
                  <a:lnTo>
                    <a:pt x="5319234" y="5068929"/>
                  </a:lnTo>
                  <a:lnTo>
                    <a:pt x="5312446" y="5068929"/>
                  </a:lnTo>
                  <a:lnTo>
                    <a:pt x="5030886" y="5068929"/>
                  </a:lnTo>
                  <a:lnTo>
                    <a:pt x="5024098" y="5068929"/>
                  </a:lnTo>
                  <a:lnTo>
                    <a:pt x="5017310" y="5068929"/>
                  </a:lnTo>
                  <a:lnTo>
                    <a:pt x="4735751" y="5068929"/>
                  </a:lnTo>
                  <a:lnTo>
                    <a:pt x="4728962" y="5068929"/>
                  </a:lnTo>
                  <a:lnTo>
                    <a:pt x="4722174" y="5068929"/>
                  </a:lnTo>
                  <a:lnTo>
                    <a:pt x="4440615" y="5068929"/>
                  </a:lnTo>
                  <a:lnTo>
                    <a:pt x="4433826" y="5068929"/>
                  </a:lnTo>
                  <a:lnTo>
                    <a:pt x="4427038" y="5068929"/>
                  </a:lnTo>
                  <a:lnTo>
                    <a:pt x="4145479" y="5068929"/>
                  </a:lnTo>
                  <a:lnTo>
                    <a:pt x="4138691" y="5068929"/>
                  </a:lnTo>
                  <a:lnTo>
                    <a:pt x="4131902" y="5068929"/>
                  </a:lnTo>
                  <a:lnTo>
                    <a:pt x="3850343" y="5068929"/>
                  </a:lnTo>
                  <a:lnTo>
                    <a:pt x="3843555" y="5068929"/>
                  </a:lnTo>
                  <a:lnTo>
                    <a:pt x="3836766" y="5068929"/>
                  </a:lnTo>
                  <a:lnTo>
                    <a:pt x="3555207" y="5068929"/>
                  </a:lnTo>
                  <a:lnTo>
                    <a:pt x="3548419" y="5068929"/>
                  </a:lnTo>
                  <a:lnTo>
                    <a:pt x="3541631" y="5068929"/>
                  </a:lnTo>
                  <a:lnTo>
                    <a:pt x="3260071" y="5068929"/>
                  </a:lnTo>
                  <a:lnTo>
                    <a:pt x="3253283" y="5068929"/>
                  </a:lnTo>
                  <a:lnTo>
                    <a:pt x="3246495" y="5068929"/>
                  </a:lnTo>
                  <a:lnTo>
                    <a:pt x="2964935" y="5068929"/>
                  </a:lnTo>
                  <a:lnTo>
                    <a:pt x="2958147" y="5068929"/>
                  </a:lnTo>
                  <a:lnTo>
                    <a:pt x="2951359" y="5068929"/>
                  </a:lnTo>
                  <a:lnTo>
                    <a:pt x="2669799" y="5068929"/>
                  </a:lnTo>
                  <a:lnTo>
                    <a:pt x="2663011" y="5068929"/>
                  </a:lnTo>
                  <a:lnTo>
                    <a:pt x="2656223" y="5068929"/>
                  </a:lnTo>
                  <a:lnTo>
                    <a:pt x="2374663" y="5068929"/>
                  </a:lnTo>
                  <a:lnTo>
                    <a:pt x="2367875" y="5068929"/>
                  </a:lnTo>
                  <a:lnTo>
                    <a:pt x="2361087" y="5068929"/>
                  </a:lnTo>
                  <a:lnTo>
                    <a:pt x="2079527" y="5068929"/>
                  </a:lnTo>
                  <a:lnTo>
                    <a:pt x="2072739" y="5068929"/>
                  </a:lnTo>
                  <a:lnTo>
                    <a:pt x="2065951" y="5068929"/>
                  </a:lnTo>
                  <a:lnTo>
                    <a:pt x="1784391" y="5068929"/>
                  </a:lnTo>
                  <a:lnTo>
                    <a:pt x="1777603" y="5068929"/>
                  </a:lnTo>
                  <a:lnTo>
                    <a:pt x="1770815" y="5068929"/>
                  </a:lnTo>
                  <a:lnTo>
                    <a:pt x="1489255" y="5068929"/>
                  </a:lnTo>
                  <a:lnTo>
                    <a:pt x="1482467" y="5068929"/>
                  </a:lnTo>
                  <a:lnTo>
                    <a:pt x="1475679" y="5068929"/>
                  </a:lnTo>
                  <a:lnTo>
                    <a:pt x="1194119" y="5068929"/>
                  </a:lnTo>
                  <a:lnTo>
                    <a:pt x="1187331" y="5068929"/>
                  </a:lnTo>
                  <a:lnTo>
                    <a:pt x="1180543" y="5068929"/>
                  </a:lnTo>
                  <a:lnTo>
                    <a:pt x="898984" y="5068929"/>
                  </a:lnTo>
                  <a:lnTo>
                    <a:pt x="892195" y="5068929"/>
                  </a:lnTo>
                  <a:lnTo>
                    <a:pt x="885407" y="5068929"/>
                  </a:lnTo>
                  <a:lnTo>
                    <a:pt x="603848" y="5068929"/>
                  </a:lnTo>
                  <a:lnTo>
                    <a:pt x="597059" y="5068929"/>
                  </a:lnTo>
                  <a:lnTo>
                    <a:pt x="590271" y="5068929"/>
                  </a:lnTo>
                  <a:lnTo>
                    <a:pt x="308712" y="5068929"/>
                  </a:lnTo>
                  <a:lnTo>
                    <a:pt x="301924" y="5068929"/>
                  </a:lnTo>
                  <a:lnTo>
                    <a:pt x="295135" y="5068929"/>
                  </a:lnTo>
                  <a:lnTo>
                    <a:pt x="13576" y="5068929"/>
                  </a:lnTo>
                  <a:lnTo>
                    <a:pt x="6788" y="5068929"/>
                  </a:lnTo>
                  <a:lnTo>
                    <a:pt x="0" y="5068929"/>
                  </a:lnTo>
                  <a:close/>
                </a:path>
              </a:pathLst>
            </a:custGeom>
            <a:solidFill>
              <a:srgbClr val="1CABE2">
                <a:alpha val="3921"/>
              </a:srgbClr>
            </a:solidFill>
          </p:spPr>
          <p:txBody>
            <a:bodyPr/>
            <a:lstStyle/>
            <a:p/>
          </p:txBody>
        </p:sp>
        <p:sp>
          <p:nvSpPr>
            <p:cNvPr id="39" name="pl39"/>
            <p:cNvSpPr/>
            <p:nvPr/>
          </p:nvSpPr>
          <p:spPr>
            <a:xfrm>
              <a:off x="810605" y="857306"/>
              <a:ext cx="6788126" cy="422410"/>
            </a:xfrm>
            <a:custGeom>
              <a:avLst/>
              <a:pathLst>
                <a:path w="6788126" h="422410">
                  <a:moveTo>
                    <a:pt x="0" y="422410"/>
                  </a:moveTo>
                  <a:lnTo>
                    <a:pt x="6788" y="422410"/>
                  </a:lnTo>
                  <a:lnTo>
                    <a:pt x="288347" y="422410"/>
                  </a:lnTo>
                  <a:lnTo>
                    <a:pt x="295135" y="422410"/>
                  </a:lnTo>
                  <a:lnTo>
                    <a:pt x="301924" y="422410"/>
                  </a:lnTo>
                  <a:lnTo>
                    <a:pt x="583483" y="422410"/>
                  </a:lnTo>
                  <a:lnTo>
                    <a:pt x="590271" y="422410"/>
                  </a:lnTo>
                  <a:lnTo>
                    <a:pt x="597059" y="422410"/>
                  </a:lnTo>
                  <a:lnTo>
                    <a:pt x="878619" y="422410"/>
                  </a:lnTo>
                  <a:lnTo>
                    <a:pt x="885407" y="422410"/>
                  </a:lnTo>
                  <a:lnTo>
                    <a:pt x="892195" y="419981"/>
                  </a:lnTo>
                  <a:lnTo>
                    <a:pt x="1173755" y="319236"/>
                  </a:lnTo>
                  <a:lnTo>
                    <a:pt x="1180543" y="316808"/>
                  </a:lnTo>
                  <a:lnTo>
                    <a:pt x="1187331" y="316808"/>
                  </a:lnTo>
                  <a:lnTo>
                    <a:pt x="1468891" y="316808"/>
                  </a:lnTo>
                  <a:lnTo>
                    <a:pt x="1475679" y="316808"/>
                  </a:lnTo>
                  <a:lnTo>
                    <a:pt x="1482467" y="313164"/>
                  </a:lnTo>
                  <a:lnTo>
                    <a:pt x="1764027" y="162047"/>
                  </a:lnTo>
                  <a:lnTo>
                    <a:pt x="1770815" y="158404"/>
                  </a:lnTo>
                  <a:lnTo>
                    <a:pt x="1777603" y="158404"/>
                  </a:lnTo>
                  <a:lnTo>
                    <a:pt x="2059163" y="158404"/>
                  </a:lnTo>
                  <a:lnTo>
                    <a:pt x="2065951" y="158404"/>
                  </a:lnTo>
                  <a:lnTo>
                    <a:pt x="2072739" y="157189"/>
                  </a:lnTo>
                  <a:lnTo>
                    <a:pt x="2354299" y="106817"/>
                  </a:lnTo>
                  <a:lnTo>
                    <a:pt x="2361087" y="105602"/>
                  </a:lnTo>
                  <a:lnTo>
                    <a:pt x="2367875" y="103173"/>
                  </a:lnTo>
                  <a:lnTo>
                    <a:pt x="2649435" y="2428"/>
                  </a:lnTo>
                  <a:lnTo>
                    <a:pt x="2656223" y="0"/>
                  </a:lnTo>
                  <a:lnTo>
                    <a:pt x="2663011" y="1214"/>
                  </a:lnTo>
                  <a:lnTo>
                    <a:pt x="2944571" y="51586"/>
                  </a:lnTo>
                  <a:lnTo>
                    <a:pt x="2951359" y="52801"/>
                  </a:lnTo>
                  <a:lnTo>
                    <a:pt x="2958147" y="52801"/>
                  </a:lnTo>
                  <a:lnTo>
                    <a:pt x="3239707" y="52801"/>
                  </a:lnTo>
                  <a:lnTo>
                    <a:pt x="3246495" y="52801"/>
                  </a:lnTo>
                  <a:lnTo>
                    <a:pt x="3253283" y="52801"/>
                  </a:lnTo>
                  <a:lnTo>
                    <a:pt x="3534842" y="52801"/>
                  </a:lnTo>
                  <a:lnTo>
                    <a:pt x="3541631" y="52801"/>
                  </a:lnTo>
                  <a:lnTo>
                    <a:pt x="3548419" y="52801"/>
                  </a:lnTo>
                  <a:lnTo>
                    <a:pt x="3829978" y="52801"/>
                  </a:lnTo>
                  <a:lnTo>
                    <a:pt x="3836766" y="52801"/>
                  </a:lnTo>
                  <a:lnTo>
                    <a:pt x="3843555" y="54015"/>
                  </a:lnTo>
                  <a:lnTo>
                    <a:pt x="4125114" y="104388"/>
                  </a:lnTo>
                  <a:lnTo>
                    <a:pt x="4131902" y="105602"/>
                  </a:lnTo>
                  <a:lnTo>
                    <a:pt x="4138691" y="105602"/>
                  </a:lnTo>
                  <a:lnTo>
                    <a:pt x="4420250" y="105602"/>
                  </a:lnTo>
                  <a:lnTo>
                    <a:pt x="4427038" y="105602"/>
                  </a:lnTo>
                  <a:lnTo>
                    <a:pt x="4433826" y="105602"/>
                  </a:lnTo>
                  <a:lnTo>
                    <a:pt x="4715386" y="105602"/>
                  </a:lnTo>
                  <a:lnTo>
                    <a:pt x="4722174" y="105602"/>
                  </a:lnTo>
                  <a:lnTo>
                    <a:pt x="4728962" y="106817"/>
                  </a:lnTo>
                  <a:lnTo>
                    <a:pt x="5010522" y="157189"/>
                  </a:lnTo>
                  <a:lnTo>
                    <a:pt x="5017310" y="158404"/>
                  </a:lnTo>
                  <a:lnTo>
                    <a:pt x="5024098" y="158404"/>
                  </a:lnTo>
                  <a:lnTo>
                    <a:pt x="5305658" y="158404"/>
                  </a:lnTo>
                  <a:lnTo>
                    <a:pt x="5312446" y="158404"/>
                  </a:lnTo>
                  <a:lnTo>
                    <a:pt x="5319234" y="159618"/>
                  </a:lnTo>
                  <a:lnTo>
                    <a:pt x="5600794" y="209990"/>
                  </a:lnTo>
                  <a:lnTo>
                    <a:pt x="5607582" y="211205"/>
                  </a:lnTo>
                  <a:lnTo>
                    <a:pt x="5614370" y="214848"/>
                  </a:lnTo>
                  <a:lnTo>
                    <a:pt x="5895930" y="365966"/>
                  </a:lnTo>
                  <a:lnTo>
                    <a:pt x="5902718" y="369609"/>
                  </a:lnTo>
                  <a:lnTo>
                    <a:pt x="5909506" y="370823"/>
                  </a:lnTo>
                  <a:lnTo>
                    <a:pt x="6191066" y="421196"/>
                  </a:lnTo>
                  <a:lnTo>
                    <a:pt x="6197854" y="422410"/>
                  </a:lnTo>
                  <a:lnTo>
                    <a:pt x="6204642" y="418767"/>
                  </a:lnTo>
                  <a:lnTo>
                    <a:pt x="6486202" y="267650"/>
                  </a:lnTo>
                  <a:lnTo>
                    <a:pt x="6492990" y="264006"/>
                  </a:lnTo>
                  <a:lnTo>
                    <a:pt x="6499778" y="264006"/>
                  </a:lnTo>
                  <a:lnTo>
                    <a:pt x="6781338" y="264006"/>
                  </a:lnTo>
                  <a:lnTo>
                    <a:pt x="6788126" y="264006"/>
                  </a:lnTo>
                </a:path>
              </a:pathLst>
            </a:custGeom>
          </p:spPr>
          <p:txBody>
            <a:bodyPr/>
            <a:lstStyle/>
            <a:p/>
          </p:txBody>
        </p:sp>
        <p:sp>
          <p:nvSpPr>
            <p:cNvPr id="40" name="pg40"/>
            <p:cNvSpPr/>
            <p:nvPr/>
          </p:nvSpPr>
          <p:spPr>
            <a:xfrm>
              <a:off x="803816" y="910108"/>
              <a:ext cx="6801702" cy="5016127"/>
            </a:xfrm>
            <a:custGeom>
              <a:avLst/>
              <a:pathLst>
                <a:path w="6801702" h="5016127">
                  <a:moveTo>
                    <a:pt x="6788" y="1689643"/>
                  </a:moveTo>
                  <a:lnTo>
                    <a:pt x="13576" y="1682356"/>
                  </a:lnTo>
                  <a:lnTo>
                    <a:pt x="295135" y="1380121"/>
                  </a:lnTo>
                  <a:lnTo>
                    <a:pt x="301924" y="1372834"/>
                  </a:lnTo>
                  <a:lnTo>
                    <a:pt x="308712" y="1369191"/>
                  </a:lnTo>
                  <a:lnTo>
                    <a:pt x="590271" y="1218074"/>
                  </a:lnTo>
                  <a:lnTo>
                    <a:pt x="597059" y="1214430"/>
                  </a:lnTo>
                  <a:lnTo>
                    <a:pt x="603848" y="1208358"/>
                  </a:lnTo>
                  <a:lnTo>
                    <a:pt x="885407" y="956496"/>
                  </a:lnTo>
                  <a:lnTo>
                    <a:pt x="892195" y="950424"/>
                  </a:lnTo>
                  <a:lnTo>
                    <a:pt x="898984" y="945566"/>
                  </a:lnTo>
                  <a:lnTo>
                    <a:pt x="1180543" y="744076"/>
                  </a:lnTo>
                  <a:lnTo>
                    <a:pt x="1187331" y="739218"/>
                  </a:lnTo>
                  <a:lnTo>
                    <a:pt x="1194119" y="733146"/>
                  </a:lnTo>
                  <a:lnTo>
                    <a:pt x="1475679" y="481284"/>
                  </a:lnTo>
                  <a:lnTo>
                    <a:pt x="1482467" y="475212"/>
                  </a:lnTo>
                  <a:lnTo>
                    <a:pt x="1489255" y="470354"/>
                  </a:lnTo>
                  <a:lnTo>
                    <a:pt x="1770815" y="268864"/>
                  </a:lnTo>
                  <a:lnTo>
                    <a:pt x="1777603" y="264006"/>
                  </a:lnTo>
                  <a:lnTo>
                    <a:pt x="1784391" y="262792"/>
                  </a:lnTo>
                  <a:lnTo>
                    <a:pt x="2065951" y="212419"/>
                  </a:lnTo>
                  <a:lnTo>
                    <a:pt x="2072739" y="211205"/>
                  </a:lnTo>
                  <a:lnTo>
                    <a:pt x="2079527" y="208776"/>
                  </a:lnTo>
                  <a:lnTo>
                    <a:pt x="2361087" y="108031"/>
                  </a:lnTo>
                  <a:lnTo>
                    <a:pt x="2367875" y="105602"/>
                  </a:lnTo>
                  <a:lnTo>
                    <a:pt x="2374663" y="103173"/>
                  </a:lnTo>
                  <a:lnTo>
                    <a:pt x="2656223" y="2428"/>
                  </a:lnTo>
                  <a:lnTo>
                    <a:pt x="2663011" y="0"/>
                  </a:lnTo>
                  <a:lnTo>
                    <a:pt x="2669799" y="0"/>
                  </a:lnTo>
                  <a:lnTo>
                    <a:pt x="2951359" y="0"/>
                  </a:lnTo>
                  <a:lnTo>
                    <a:pt x="2958147" y="0"/>
                  </a:lnTo>
                  <a:lnTo>
                    <a:pt x="2964935" y="0"/>
                  </a:lnTo>
                  <a:lnTo>
                    <a:pt x="3246495" y="0"/>
                  </a:lnTo>
                  <a:lnTo>
                    <a:pt x="3253283" y="0"/>
                  </a:lnTo>
                  <a:lnTo>
                    <a:pt x="3260071" y="0"/>
                  </a:lnTo>
                  <a:lnTo>
                    <a:pt x="3541631" y="0"/>
                  </a:lnTo>
                  <a:lnTo>
                    <a:pt x="3548419" y="0"/>
                  </a:lnTo>
                  <a:lnTo>
                    <a:pt x="3555207" y="1214"/>
                  </a:lnTo>
                  <a:lnTo>
                    <a:pt x="3836766" y="51586"/>
                  </a:lnTo>
                  <a:lnTo>
                    <a:pt x="3843555" y="52801"/>
                  </a:lnTo>
                  <a:lnTo>
                    <a:pt x="3850343" y="52801"/>
                  </a:lnTo>
                  <a:lnTo>
                    <a:pt x="4131902" y="52801"/>
                  </a:lnTo>
                  <a:lnTo>
                    <a:pt x="4138691" y="52801"/>
                  </a:lnTo>
                  <a:lnTo>
                    <a:pt x="4145479" y="54015"/>
                  </a:lnTo>
                  <a:lnTo>
                    <a:pt x="4427038" y="104388"/>
                  </a:lnTo>
                  <a:lnTo>
                    <a:pt x="4433826" y="105602"/>
                  </a:lnTo>
                  <a:lnTo>
                    <a:pt x="4440615" y="104388"/>
                  </a:lnTo>
                  <a:lnTo>
                    <a:pt x="4722174" y="54015"/>
                  </a:lnTo>
                  <a:lnTo>
                    <a:pt x="4728962" y="52801"/>
                  </a:lnTo>
                  <a:lnTo>
                    <a:pt x="4735751" y="55230"/>
                  </a:lnTo>
                  <a:lnTo>
                    <a:pt x="5017310" y="155975"/>
                  </a:lnTo>
                  <a:lnTo>
                    <a:pt x="5024098" y="158404"/>
                  </a:lnTo>
                  <a:lnTo>
                    <a:pt x="5030886" y="158404"/>
                  </a:lnTo>
                  <a:lnTo>
                    <a:pt x="5312446" y="158404"/>
                  </a:lnTo>
                  <a:lnTo>
                    <a:pt x="5319234" y="158404"/>
                  </a:lnTo>
                  <a:lnTo>
                    <a:pt x="5326022" y="160832"/>
                  </a:lnTo>
                  <a:lnTo>
                    <a:pt x="5607582" y="261577"/>
                  </a:lnTo>
                  <a:lnTo>
                    <a:pt x="5614370" y="264006"/>
                  </a:lnTo>
                  <a:lnTo>
                    <a:pt x="5621158" y="264006"/>
                  </a:lnTo>
                  <a:lnTo>
                    <a:pt x="5902718" y="264006"/>
                  </a:lnTo>
                  <a:lnTo>
                    <a:pt x="5909506" y="264006"/>
                  </a:lnTo>
                  <a:lnTo>
                    <a:pt x="5916294" y="266435"/>
                  </a:lnTo>
                  <a:lnTo>
                    <a:pt x="6197854" y="367180"/>
                  </a:lnTo>
                  <a:lnTo>
                    <a:pt x="6204642" y="369609"/>
                  </a:lnTo>
                  <a:lnTo>
                    <a:pt x="6211430" y="367180"/>
                  </a:lnTo>
                  <a:lnTo>
                    <a:pt x="6492990" y="266435"/>
                  </a:lnTo>
                  <a:lnTo>
                    <a:pt x="6499778" y="264006"/>
                  </a:lnTo>
                  <a:lnTo>
                    <a:pt x="6506566" y="262792"/>
                  </a:lnTo>
                  <a:lnTo>
                    <a:pt x="6788126" y="212419"/>
                  </a:lnTo>
                  <a:lnTo>
                    <a:pt x="6794914" y="211205"/>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41" name="pl41"/>
            <p:cNvSpPr/>
            <p:nvPr/>
          </p:nvSpPr>
          <p:spPr>
            <a:xfrm>
              <a:off x="810605" y="910108"/>
              <a:ext cx="6788126" cy="1689643"/>
            </a:xfrm>
            <a:custGeom>
              <a:avLst/>
              <a:pathLst>
                <a:path w="6788126" h="1689643">
                  <a:moveTo>
                    <a:pt x="0" y="1689643"/>
                  </a:moveTo>
                  <a:lnTo>
                    <a:pt x="6788" y="1682356"/>
                  </a:lnTo>
                  <a:lnTo>
                    <a:pt x="288347" y="1380121"/>
                  </a:lnTo>
                  <a:lnTo>
                    <a:pt x="295135" y="1372834"/>
                  </a:lnTo>
                  <a:lnTo>
                    <a:pt x="301924" y="1369191"/>
                  </a:lnTo>
                  <a:lnTo>
                    <a:pt x="583483" y="1218074"/>
                  </a:lnTo>
                  <a:lnTo>
                    <a:pt x="590271" y="1214430"/>
                  </a:lnTo>
                  <a:lnTo>
                    <a:pt x="597059" y="1208358"/>
                  </a:lnTo>
                  <a:lnTo>
                    <a:pt x="878619" y="956496"/>
                  </a:lnTo>
                  <a:lnTo>
                    <a:pt x="885407" y="950424"/>
                  </a:lnTo>
                  <a:lnTo>
                    <a:pt x="892195" y="945566"/>
                  </a:lnTo>
                  <a:lnTo>
                    <a:pt x="1173755" y="744076"/>
                  </a:lnTo>
                  <a:lnTo>
                    <a:pt x="1180543" y="739218"/>
                  </a:lnTo>
                  <a:lnTo>
                    <a:pt x="1187331" y="733146"/>
                  </a:lnTo>
                  <a:lnTo>
                    <a:pt x="1468891" y="481284"/>
                  </a:lnTo>
                  <a:lnTo>
                    <a:pt x="1475679" y="475212"/>
                  </a:lnTo>
                  <a:lnTo>
                    <a:pt x="1482467" y="470354"/>
                  </a:lnTo>
                  <a:lnTo>
                    <a:pt x="1764027" y="268864"/>
                  </a:lnTo>
                  <a:lnTo>
                    <a:pt x="1770815" y="264006"/>
                  </a:lnTo>
                  <a:lnTo>
                    <a:pt x="1777603" y="262792"/>
                  </a:lnTo>
                  <a:lnTo>
                    <a:pt x="2059163" y="212419"/>
                  </a:lnTo>
                  <a:lnTo>
                    <a:pt x="2065951" y="211205"/>
                  </a:lnTo>
                  <a:lnTo>
                    <a:pt x="2072739" y="208776"/>
                  </a:lnTo>
                  <a:lnTo>
                    <a:pt x="2354299" y="108031"/>
                  </a:lnTo>
                  <a:lnTo>
                    <a:pt x="2361087" y="105602"/>
                  </a:lnTo>
                  <a:lnTo>
                    <a:pt x="2367875" y="103173"/>
                  </a:lnTo>
                  <a:lnTo>
                    <a:pt x="2649435" y="2428"/>
                  </a:lnTo>
                  <a:lnTo>
                    <a:pt x="2656223" y="0"/>
                  </a:lnTo>
                  <a:lnTo>
                    <a:pt x="2663011" y="0"/>
                  </a:lnTo>
                  <a:lnTo>
                    <a:pt x="2944571" y="0"/>
                  </a:lnTo>
                  <a:lnTo>
                    <a:pt x="2951359" y="0"/>
                  </a:lnTo>
                  <a:lnTo>
                    <a:pt x="2958147" y="0"/>
                  </a:lnTo>
                  <a:lnTo>
                    <a:pt x="3239707" y="0"/>
                  </a:lnTo>
                  <a:lnTo>
                    <a:pt x="3246495" y="0"/>
                  </a:lnTo>
                  <a:lnTo>
                    <a:pt x="3253283" y="0"/>
                  </a:lnTo>
                  <a:lnTo>
                    <a:pt x="3534842" y="0"/>
                  </a:lnTo>
                  <a:lnTo>
                    <a:pt x="3541631" y="0"/>
                  </a:lnTo>
                  <a:lnTo>
                    <a:pt x="3548419" y="1214"/>
                  </a:lnTo>
                  <a:lnTo>
                    <a:pt x="3829978" y="51586"/>
                  </a:lnTo>
                  <a:lnTo>
                    <a:pt x="3836766" y="52801"/>
                  </a:lnTo>
                  <a:lnTo>
                    <a:pt x="3843555" y="52801"/>
                  </a:lnTo>
                  <a:lnTo>
                    <a:pt x="4125114" y="52801"/>
                  </a:lnTo>
                  <a:lnTo>
                    <a:pt x="4131902" y="52801"/>
                  </a:lnTo>
                  <a:lnTo>
                    <a:pt x="4138691" y="54015"/>
                  </a:lnTo>
                  <a:lnTo>
                    <a:pt x="4420250" y="104388"/>
                  </a:lnTo>
                  <a:lnTo>
                    <a:pt x="4427038" y="105602"/>
                  </a:lnTo>
                  <a:lnTo>
                    <a:pt x="4433826" y="104388"/>
                  </a:lnTo>
                  <a:lnTo>
                    <a:pt x="4715386" y="54015"/>
                  </a:lnTo>
                  <a:lnTo>
                    <a:pt x="4722174" y="52801"/>
                  </a:lnTo>
                  <a:lnTo>
                    <a:pt x="4728962" y="55230"/>
                  </a:lnTo>
                  <a:lnTo>
                    <a:pt x="5010522" y="155975"/>
                  </a:lnTo>
                  <a:lnTo>
                    <a:pt x="5017310" y="158404"/>
                  </a:lnTo>
                  <a:lnTo>
                    <a:pt x="5024098" y="158404"/>
                  </a:lnTo>
                  <a:lnTo>
                    <a:pt x="5305658" y="158404"/>
                  </a:lnTo>
                  <a:lnTo>
                    <a:pt x="5312446" y="158404"/>
                  </a:lnTo>
                  <a:lnTo>
                    <a:pt x="5319234" y="160832"/>
                  </a:lnTo>
                  <a:lnTo>
                    <a:pt x="5600794" y="261577"/>
                  </a:lnTo>
                  <a:lnTo>
                    <a:pt x="5607582" y="264006"/>
                  </a:lnTo>
                  <a:lnTo>
                    <a:pt x="5614370" y="264006"/>
                  </a:lnTo>
                  <a:lnTo>
                    <a:pt x="5895930" y="264006"/>
                  </a:lnTo>
                  <a:lnTo>
                    <a:pt x="5902718" y="264006"/>
                  </a:lnTo>
                  <a:lnTo>
                    <a:pt x="5909506" y="266435"/>
                  </a:lnTo>
                  <a:lnTo>
                    <a:pt x="6191066" y="367180"/>
                  </a:lnTo>
                  <a:lnTo>
                    <a:pt x="6197854" y="369609"/>
                  </a:lnTo>
                  <a:lnTo>
                    <a:pt x="6204642" y="367180"/>
                  </a:lnTo>
                  <a:lnTo>
                    <a:pt x="6486202" y="266435"/>
                  </a:lnTo>
                  <a:lnTo>
                    <a:pt x="6492990" y="264006"/>
                  </a:lnTo>
                  <a:lnTo>
                    <a:pt x="6499778" y="262792"/>
                  </a:lnTo>
                  <a:lnTo>
                    <a:pt x="6781338" y="212419"/>
                  </a:lnTo>
                  <a:lnTo>
                    <a:pt x="6788126" y="211205"/>
                  </a:lnTo>
                </a:path>
              </a:pathLst>
            </a:custGeom>
          </p:spPr>
          <p:txBody>
            <a:bodyPr/>
            <a:lstStyle/>
            <a:p/>
          </p:txBody>
        </p:sp>
        <p:sp>
          <p:nvSpPr>
            <p:cNvPr id="42" name="pg42"/>
            <p:cNvSpPr/>
            <p:nvPr/>
          </p:nvSpPr>
          <p:spPr>
            <a:xfrm>
              <a:off x="803816" y="2599751"/>
              <a:ext cx="6801702" cy="3326484"/>
            </a:xfrm>
            <a:custGeom>
              <a:avLst/>
              <a:pathLst>
                <a:path w="6801702" h="3326484">
                  <a:moveTo>
                    <a:pt x="6788" y="2323259"/>
                  </a:moveTo>
                  <a:lnTo>
                    <a:pt x="13576" y="2322044"/>
                  </a:lnTo>
                  <a:lnTo>
                    <a:pt x="295135" y="2271672"/>
                  </a:lnTo>
                  <a:lnTo>
                    <a:pt x="301924" y="2270457"/>
                  </a:lnTo>
                  <a:lnTo>
                    <a:pt x="308712" y="2269243"/>
                  </a:lnTo>
                  <a:lnTo>
                    <a:pt x="590271" y="2218870"/>
                  </a:lnTo>
                  <a:lnTo>
                    <a:pt x="597059" y="2217656"/>
                  </a:lnTo>
                  <a:lnTo>
                    <a:pt x="603848" y="2214013"/>
                  </a:lnTo>
                  <a:lnTo>
                    <a:pt x="885407" y="2062895"/>
                  </a:lnTo>
                  <a:lnTo>
                    <a:pt x="892195" y="2059252"/>
                  </a:lnTo>
                  <a:lnTo>
                    <a:pt x="898984" y="2056823"/>
                  </a:lnTo>
                  <a:lnTo>
                    <a:pt x="1180543" y="1956078"/>
                  </a:lnTo>
                  <a:lnTo>
                    <a:pt x="1187331" y="1953649"/>
                  </a:lnTo>
                  <a:lnTo>
                    <a:pt x="1194119" y="1952435"/>
                  </a:lnTo>
                  <a:lnTo>
                    <a:pt x="1475679" y="1902062"/>
                  </a:lnTo>
                  <a:lnTo>
                    <a:pt x="1482467" y="1900848"/>
                  </a:lnTo>
                  <a:lnTo>
                    <a:pt x="1489255" y="1902062"/>
                  </a:lnTo>
                  <a:lnTo>
                    <a:pt x="1770815" y="1952435"/>
                  </a:lnTo>
                  <a:lnTo>
                    <a:pt x="1777603" y="1953649"/>
                  </a:lnTo>
                  <a:lnTo>
                    <a:pt x="1784391" y="1948792"/>
                  </a:lnTo>
                  <a:lnTo>
                    <a:pt x="2065951" y="1747302"/>
                  </a:lnTo>
                  <a:lnTo>
                    <a:pt x="2072739" y="1742444"/>
                  </a:lnTo>
                  <a:lnTo>
                    <a:pt x="2079527" y="1738801"/>
                  </a:lnTo>
                  <a:lnTo>
                    <a:pt x="2361087" y="1587683"/>
                  </a:lnTo>
                  <a:lnTo>
                    <a:pt x="2367875" y="1584040"/>
                  </a:lnTo>
                  <a:lnTo>
                    <a:pt x="2374663" y="1582825"/>
                  </a:lnTo>
                  <a:lnTo>
                    <a:pt x="2656223" y="1532453"/>
                  </a:lnTo>
                  <a:lnTo>
                    <a:pt x="2663011" y="1531239"/>
                  </a:lnTo>
                  <a:lnTo>
                    <a:pt x="2669799" y="1531239"/>
                  </a:lnTo>
                  <a:lnTo>
                    <a:pt x="2951359" y="1531239"/>
                  </a:lnTo>
                  <a:lnTo>
                    <a:pt x="2958147" y="1531239"/>
                  </a:lnTo>
                  <a:lnTo>
                    <a:pt x="2964935" y="1530024"/>
                  </a:lnTo>
                  <a:lnTo>
                    <a:pt x="3246495" y="1479652"/>
                  </a:lnTo>
                  <a:lnTo>
                    <a:pt x="3253283" y="1478437"/>
                  </a:lnTo>
                  <a:lnTo>
                    <a:pt x="3260071" y="1473579"/>
                  </a:lnTo>
                  <a:lnTo>
                    <a:pt x="3541631" y="1272090"/>
                  </a:lnTo>
                  <a:lnTo>
                    <a:pt x="3548419" y="1267232"/>
                  </a:lnTo>
                  <a:lnTo>
                    <a:pt x="3555207" y="1266017"/>
                  </a:lnTo>
                  <a:lnTo>
                    <a:pt x="3836766" y="1215645"/>
                  </a:lnTo>
                  <a:lnTo>
                    <a:pt x="3843555" y="1214430"/>
                  </a:lnTo>
                  <a:lnTo>
                    <a:pt x="3850343" y="1207144"/>
                  </a:lnTo>
                  <a:lnTo>
                    <a:pt x="4131902" y="904909"/>
                  </a:lnTo>
                  <a:lnTo>
                    <a:pt x="4138691" y="897622"/>
                  </a:lnTo>
                  <a:lnTo>
                    <a:pt x="4145479" y="892765"/>
                  </a:lnTo>
                  <a:lnTo>
                    <a:pt x="4427038" y="691275"/>
                  </a:lnTo>
                  <a:lnTo>
                    <a:pt x="4433826" y="686417"/>
                  </a:lnTo>
                  <a:lnTo>
                    <a:pt x="4440615" y="687631"/>
                  </a:lnTo>
                  <a:lnTo>
                    <a:pt x="4722174" y="738004"/>
                  </a:lnTo>
                  <a:lnTo>
                    <a:pt x="4728962" y="739218"/>
                  </a:lnTo>
                  <a:lnTo>
                    <a:pt x="4735751" y="740433"/>
                  </a:lnTo>
                  <a:lnTo>
                    <a:pt x="5017310" y="790805"/>
                  </a:lnTo>
                  <a:lnTo>
                    <a:pt x="5024098" y="792020"/>
                  </a:lnTo>
                  <a:lnTo>
                    <a:pt x="5030886" y="787162"/>
                  </a:lnTo>
                  <a:lnTo>
                    <a:pt x="5312446" y="585672"/>
                  </a:lnTo>
                  <a:lnTo>
                    <a:pt x="5319234" y="580814"/>
                  </a:lnTo>
                  <a:lnTo>
                    <a:pt x="5326022" y="582029"/>
                  </a:lnTo>
                  <a:lnTo>
                    <a:pt x="5607582" y="632401"/>
                  </a:lnTo>
                  <a:lnTo>
                    <a:pt x="5614370" y="633616"/>
                  </a:lnTo>
                  <a:lnTo>
                    <a:pt x="5621158" y="629972"/>
                  </a:lnTo>
                  <a:lnTo>
                    <a:pt x="5902718" y="478855"/>
                  </a:lnTo>
                  <a:lnTo>
                    <a:pt x="5909506" y="475212"/>
                  </a:lnTo>
                  <a:lnTo>
                    <a:pt x="5916294" y="472783"/>
                  </a:lnTo>
                  <a:lnTo>
                    <a:pt x="6197854" y="372038"/>
                  </a:lnTo>
                  <a:lnTo>
                    <a:pt x="6204642" y="369609"/>
                  </a:lnTo>
                  <a:lnTo>
                    <a:pt x="6211430" y="364751"/>
                  </a:lnTo>
                  <a:lnTo>
                    <a:pt x="6492990" y="163261"/>
                  </a:lnTo>
                  <a:lnTo>
                    <a:pt x="6499778" y="158404"/>
                  </a:lnTo>
                  <a:lnTo>
                    <a:pt x="6506566" y="154760"/>
                  </a:lnTo>
                  <a:lnTo>
                    <a:pt x="6788126" y="3643"/>
                  </a:lnTo>
                  <a:lnTo>
                    <a:pt x="6794914" y="0"/>
                  </a:lnTo>
                  <a:lnTo>
                    <a:pt x="6801702" y="3326484"/>
                  </a:lnTo>
                  <a:lnTo>
                    <a:pt x="6794914" y="3326484"/>
                  </a:lnTo>
                  <a:lnTo>
                    <a:pt x="6788126" y="3326484"/>
                  </a:lnTo>
                  <a:lnTo>
                    <a:pt x="6506566" y="3326484"/>
                  </a:lnTo>
                  <a:lnTo>
                    <a:pt x="6499778" y="3326484"/>
                  </a:lnTo>
                  <a:lnTo>
                    <a:pt x="6492990" y="3326484"/>
                  </a:lnTo>
                  <a:lnTo>
                    <a:pt x="6211430" y="3326484"/>
                  </a:lnTo>
                  <a:lnTo>
                    <a:pt x="6204642" y="3326484"/>
                  </a:lnTo>
                  <a:lnTo>
                    <a:pt x="6197854" y="3326484"/>
                  </a:lnTo>
                  <a:lnTo>
                    <a:pt x="5916294" y="3326484"/>
                  </a:lnTo>
                  <a:lnTo>
                    <a:pt x="5909506" y="3326484"/>
                  </a:lnTo>
                  <a:lnTo>
                    <a:pt x="5902718" y="3326484"/>
                  </a:lnTo>
                  <a:lnTo>
                    <a:pt x="5621158" y="3326484"/>
                  </a:lnTo>
                  <a:lnTo>
                    <a:pt x="5614370" y="3326484"/>
                  </a:lnTo>
                  <a:lnTo>
                    <a:pt x="5607582" y="3326484"/>
                  </a:lnTo>
                  <a:lnTo>
                    <a:pt x="5326022" y="3326484"/>
                  </a:lnTo>
                  <a:lnTo>
                    <a:pt x="5319234" y="3326484"/>
                  </a:lnTo>
                  <a:lnTo>
                    <a:pt x="5312446" y="3326484"/>
                  </a:lnTo>
                  <a:lnTo>
                    <a:pt x="5030886" y="3326484"/>
                  </a:lnTo>
                  <a:lnTo>
                    <a:pt x="5024098" y="3326484"/>
                  </a:lnTo>
                  <a:lnTo>
                    <a:pt x="5017310" y="3326484"/>
                  </a:lnTo>
                  <a:lnTo>
                    <a:pt x="4735751" y="3326484"/>
                  </a:lnTo>
                  <a:lnTo>
                    <a:pt x="4728962" y="3326484"/>
                  </a:lnTo>
                  <a:lnTo>
                    <a:pt x="4722174" y="3326484"/>
                  </a:lnTo>
                  <a:lnTo>
                    <a:pt x="4440615" y="3326484"/>
                  </a:lnTo>
                  <a:lnTo>
                    <a:pt x="4433826" y="3326484"/>
                  </a:lnTo>
                  <a:lnTo>
                    <a:pt x="4427038" y="3326484"/>
                  </a:lnTo>
                  <a:lnTo>
                    <a:pt x="4145479" y="3326484"/>
                  </a:lnTo>
                  <a:lnTo>
                    <a:pt x="4138691" y="3326484"/>
                  </a:lnTo>
                  <a:lnTo>
                    <a:pt x="4131902" y="3326484"/>
                  </a:lnTo>
                  <a:lnTo>
                    <a:pt x="3850343" y="3326484"/>
                  </a:lnTo>
                  <a:lnTo>
                    <a:pt x="3843555" y="3326484"/>
                  </a:lnTo>
                  <a:lnTo>
                    <a:pt x="3836766" y="3326484"/>
                  </a:lnTo>
                  <a:lnTo>
                    <a:pt x="3555207" y="3326484"/>
                  </a:lnTo>
                  <a:lnTo>
                    <a:pt x="3548419" y="3326484"/>
                  </a:lnTo>
                  <a:lnTo>
                    <a:pt x="3541631" y="3326484"/>
                  </a:lnTo>
                  <a:lnTo>
                    <a:pt x="3260071" y="3326484"/>
                  </a:lnTo>
                  <a:lnTo>
                    <a:pt x="3253283" y="3326484"/>
                  </a:lnTo>
                  <a:lnTo>
                    <a:pt x="3246495" y="3326484"/>
                  </a:lnTo>
                  <a:lnTo>
                    <a:pt x="2964935" y="3326484"/>
                  </a:lnTo>
                  <a:lnTo>
                    <a:pt x="2958147" y="3326484"/>
                  </a:lnTo>
                  <a:lnTo>
                    <a:pt x="2951359" y="3326484"/>
                  </a:lnTo>
                  <a:lnTo>
                    <a:pt x="2669799" y="3326484"/>
                  </a:lnTo>
                  <a:lnTo>
                    <a:pt x="2663011" y="3326484"/>
                  </a:lnTo>
                  <a:lnTo>
                    <a:pt x="2656223" y="3326484"/>
                  </a:lnTo>
                  <a:lnTo>
                    <a:pt x="2374663" y="3326484"/>
                  </a:lnTo>
                  <a:lnTo>
                    <a:pt x="2367875" y="3326484"/>
                  </a:lnTo>
                  <a:lnTo>
                    <a:pt x="2361087" y="3326484"/>
                  </a:lnTo>
                  <a:lnTo>
                    <a:pt x="2079527" y="3326484"/>
                  </a:lnTo>
                  <a:lnTo>
                    <a:pt x="2072739" y="3326484"/>
                  </a:lnTo>
                  <a:lnTo>
                    <a:pt x="2065951" y="3326484"/>
                  </a:lnTo>
                  <a:lnTo>
                    <a:pt x="1784391" y="3326484"/>
                  </a:lnTo>
                  <a:lnTo>
                    <a:pt x="1777603" y="3326484"/>
                  </a:lnTo>
                  <a:lnTo>
                    <a:pt x="1770815" y="3326484"/>
                  </a:lnTo>
                  <a:lnTo>
                    <a:pt x="1489255" y="3326484"/>
                  </a:lnTo>
                  <a:lnTo>
                    <a:pt x="1482467" y="3326484"/>
                  </a:lnTo>
                  <a:lnTo>
                    <a:pt x="1475679" y="3326484"/>
                  </a:lnTo>
                  <a:lnTo>
                    <a:pt x="1194119" y="3326484"/>
                  </a:lnTo>
                  <a:lnTo>
                    <a:pt x="1187331" y="3326484"/>
                  </a:lnTo>
                  <a:lnTo>
                    <a:pt x="1180543" y="3326484"/>
                  </a:lnTo>
                  <a:lnTo>
                    <a:pt x="898984" y="3326484"/>
                  </a:lnTo>
                  <a:lnTo>
                    <a:pt x="892195" y="3326484"/>
                  </a:lnTo>
                  <a:lnTo>
                    <a:pt x="885407" y="3326484"/>
                  </a:lnTo>
                  <a:lnTo>
                    <a:pt x="603848" y="3326484"/>
                  </a:lnTo>
                  <a:lnTo>
                    <a:pt x="597059" y="3326484"/>
                  </a:lnTo>
                  <a:lnTo>
                    <a:pt x="590271" y="3326484"/>
                  </a:lnTo>
                  <a:lnTo>
                    <a:pt x="308712" y="3326484"/>
                  </a:lnTo>
                  <a:lnTo>
                    <a:pt x="301924" y="3326484"/>
                  </a:lnTo>
                  <a:lnTo>
                    <a:pt x="295135" y="3326484"/>
                  </a:lnTo>
                  <a:lnTo>
                    <a:pt x="13576" y="3326484"/>
                  </a:lnTo>
                  <a:lnTo>
                    <a:pt x="6788" y="3326484"/>
                  </a:lnTo>
                  <a:lnTo>
                    <a:pt x="0" y="3326484"/>
                  </a:lnTo>
                  <a:close/>
                </a:path>
              </a:pathLst>
            </a:custGeom>
            <a:solidFill>
              <a:srgbClr val="1CABE2">
                <a:alpha val="3921"/>
              </a:srgbClr>
            </a:solidFill>
          </p:spPr>
          <p:txBody>
            <a:bodyPr/>
            <a:lstStyle/>
            <a:p/>
          </p:txBody>
        </p:sp>
        <p:sp>
          <p:nvSpPr>
            <p:cNvPr id="43" name="pl43"/>
            <p:cNvSpPr/>
            <p:nvPr/>
          </p:nvSpPr>
          <p:spPr>
            <a:xfrm>
              <a:off x="810605" y="2599751"/>
              <a:ext cx="6788126" cy="2323259"/>
            </a:xfrm>
            <a:custGeom>
              <a:avLst/>
              <a:pathLst>
                <a:path w="6788126" h="2323259">
                  <a:moveTo>
                    <a:pt x="0" y="2323259"/>
                  </a:moveTo>
                  <a:lnTo>
                    <a:pt x="6788" y="2322044"/>
                  </a:lnTo>
                  <a:lnTo>
                    <a:pt x="288347" y="2271672"/>
                  </a:lnTo>
                  <a:lnTo>
                    <a:pt x="295135" y="2270457"/>
                  </a:lnTo>
                  <a:lnTo>
                    <a:pt x="301924" y="2269243"/>
                  </a:lnTo>
                  <a:lnTo>
                    <a:pt x="583483" y="2218870"/>
                  </a:lnTo>
                  <a:lnTo>
                    <a:pt x="590271" y="2217656"/>
                  </a:lnTo>
                  <a:lnTo>
                    <a:pt x="597059" y="2214013"/>
                  </a:lnTo>
                  <a:lnTo>
                    <a:pt x="878619" y="2062895"/>
                  </a:lnTo>
                  <a:lnTo>
                    <a:pt x="885407" y="2059252"/>
                  </a:lnTo>
                  <a:lnTo>
                    <a:pt x="892195" y="2056823"/>
                  </a:lnTo>
                  <a:lnTo>
                    <a:pt x="1173755" y="1956078"/>
                  </a:lnTo>
                  <a:lnTo>
                    <a:pt x="1180543" y="1953649"/>
                  </a:lnTo>
                  <a:lnTo>
                    <a:pt x="1187331" y="1952435"/>
                  </a:lnTo>
                  <a:lnTo>
                    <a:pt x="1468891" y="1902062"/>
                  </a:lnTo>
                  <a:lnTo>
                    <a:pt x="1475679" y="1900848"/>
                  </a:lnTo>
                  <a:lnTo>
                    <a:pt x="1482467" y="1902062"/>
                  </a:lnTo>
                  <a:lnTo>
                    <a:pt x="1764027" y="1952435"/>
                  </a:lnTo>
                  <a:lnTo>
                    <a:pt x="1770815" y="1953649"/>
                  </a:lnTo>
                  <a:lnTo>
                    <a:pt x="1777603" y="1948792"/>
                  </a:lnTo>
                  <a:lnTo>
                    <a:pt x="2059163" y="1747302"/>
                  </a:lnTo>
                  <a:lnTo>
                    <a:pt x="2065951" y="1742444"/>
                  </a:lnTo>
                  <a:lnTo>
                    <a:pt x="2072739" y="1738801"/>
                  </a:lnTo>
                  <a:lnTo>
                    <a:pt x="2354299" y="1587683"/>
                  </a:lnTo>
                  <a:lnTo>
                    <a:pt x="2361087" y="1584040"/>
                  </a:lnTo>
                  <a:lnTo>
                    <a:pt x="2367875" y="1582825"/>
                  </a:lnTo>
                  <a:lnTo>
                    <a:pt x="2649435" y="1532453"/>
                  </a:lnTo>
                  <a:lnTo>
                    <a:pt x="2656223" y="1531239"/>
                  </a:lnTo>
                  <a:lnTo>
                    <a:pt x="2663011" y="1531239"/>
                  </a:lnTo>
                  <a:lnTo>
                    <a:pt x="2944571" y="1531239"/>
                  </a:lnTo>
                  <a:lnTo>
                    <a:pt x="2951359" y="1531239"/>
                  </a:lnTo>
                  <a:lnTo>
                    <a:pt x="2958147" y="1530024"/>
                  </a:lnTo>
                  <a:lnTo>
                    <a:pt x="3239707" y="1479652"/>
                  </a:lnTo>
                  <a:lnTo>
                    <a:pt x="3246495" y="1478437"/>
                  </a:lnTo>
                  <a:lnTo>
                    <a:pt x="3253283" y="1473579"/>
                  </a:lnTo>
                  <a:lnTo>
                    <a:pt x="3534842" y="1272090"/>
                  </a:lnTo>
                  <a:lnTo>
                    <a:pt x="3541631" y="1267232"/>
                  </a:lnTo>
                  <a:lnTo>
                    <a:pt x="3548419" y="1266017"/>
                  </a:lnTo>
                  <a:lnTo>
                    <a:pt x="3829978" y="1215645"/>
                  </a:lnTo>
                  <a:lnTo>
                    <a:pt x="3836766" y="1214430"/>
                  </a:lnTo>
                  <a:lnTo>
                    <a:pt x="3843555" y="1207144"/>
                  </a:lnTo>
                  <a:lnTo>
                    <a:pt x="4125114" y="904909"/>
                  </a:lnTo>
                  <a:lnTo>
                    <a:pt x="4131902" y="897622"/>
                  </a:lnTo>
                  <a:lnTo>
                    <a:pt x="4138691" y="892765"/>
                  </a:lnTo>
                  <a:lnTo>
                    <a:pt x="4420250" y="691275"/>
                  </a:lnTo>
                  <a:lnTo>
                    <a:pt x="4427038" y="686417"/>
                  </a:lnTo>
                  <a:lnTo>
                    <a:pt x="4433826" y="687631"/>
                  </a:lnTo>
                  <a:lnTo>
                    <a:pt x="4715386" y="738004"/>
                  </a:lnTo>
                  <a:lnTo>
                    <a:pt x="4722174" y="739218"/>
                  </a:lnTo>
                  <a:lnTo>
                    <a:pt x="4728962" y="740433"/>
                  </a:lnTo>
                  <a:lnTo>
                    <a:pt x="5010522" y="790805"/>
                  </a:lnTo>
                  <a:lnTo>
                    <a:pt x="5017310" y="792020"/>
                  </a:lnTo>
                  <a:lnTo>
                    <a:pt x="5024098" y="787162"/>
                  </a:lnTo>
                  <a:lnTo>
                    <a:pt x="5305658" y="585672"/>
                  </a:lnTo>
                  <a:lnTo>
                    <a:pt x="5312446" y="580814"/>
                  </a:lnTo>
                  <a:lnTo>
                    <a:pt x="5319234" y="582029"/>
                  </a:lnTo>
                  <a:lnTo>
                    <a:pt x="5600794" y="632401"/>
                  </a:lnTo>
                  <a:lnTo>
                    <a:pt x="5607582" y="633616"/>
                  </a:lnTo>
                  <a:lnTo>
                    <a:pt x="5614370" y="629972"/>
                  </a:lnTo>
                  <a:lnTo>
                    <a:pt x="5895930" y="478855"/>
                  </a:lnTo>
                  <a:lnTo>
                    <a:pt x="5902718" y="475212"/>
                  </a:lnTo>
                  <a:lnTo>
                    <a:pt x="5909506" y="472783"/>
                  </a:lnTo>
                  <a:lnTo>
                    <a:pt x="6191066" y="372038"/>
                  </a:lnTo>
                  <a:lnTo>
                    <a:pt x="6197854" y="369609"/>
                  </a:lnTo>
                  <a:lnTo>
                    <a:pt x="6204642" y="364751"/>
                  </a:lnTo>
                  <a:lnTo>
                    <a:pt x="6486202" y="163261"/>
                  </a:lnTo>
                  <a:lnTo>
                    <a:pt x="6492990" y="158404"/>
                  </a:lnTo>
                  <a:lnTo>
                    <a:pt x="6499778" y="154760"/>
                  </a:lnTo>
                  <a:lnTo>
                    <a:pt x="6781338" y="3643"/>
                  </a:lnTo>
                  <a:lnTo>
                    <a:pt x="6788126" y="0"/>
                  </a:lnTo>
                </a:path>
              </a:pathLst>
            </a:custGeom>
          </p:spPr>
          <p:txBody>
            <a:bodyPr/>
            <a:lstStyle/>
            <a:p/>
          </p:txBody>
        </p:sp>
        <p:sp>
          <p:nvSpPr>
            <p:cNvPr id="44" name="pg44"/>
            <p:cNvSpPr/>
            <p:nvPr/>
          </p:nvSpPr>
          <p:spPr>
            <a:xfrm>
              <a:off x="3755176" y="4764606"/>
              <a:ext cx="3850343" cy="1161629"/>
            </a:xfrm>
            <a:custGeom>
              <a:avLst/>
              <a:pathLst>
                <a:path w="3850343" h="1161629">
                  <a:moveTo>
                    <a:pt x="6788" y="1161629"/>
                  </a:moveTo>
                  <a:lnTo>
                    <a:pt x="13576" y="1157986"/>
                  </a:lnTo>
                  <a:lnTo>
                    <a:pt x="295135" y="1006868"/>
                  </a:lnTo>
                  <a:lnTo>
                    <a:pt x="301924" y="1003225"/>
                  </a:lnTo>
                  <a:lnTo>
                    <a:pt x="308712" y="995938"/>
                  </a:lnTo>
                  <a:lnTo>
                    <a:pt x="590271" y="693704"/>
                  </a:lnTo>
                  <a:lnTo>
                    <a:pt x="597059" y="686417"/>
                  </a:lnTo>
                  <a:lnTo>
                    <a:pt x="603848" y="686417"/>
                  </a:lnTo>
                  <a:lnTo>
                    <a:pt x="885407" y="686417"/>
                  </a:lnTo>
                  <a:lnTo>
                    <a:pt x="892195" y="686417"/>
                  </a:lnTo>
                  <a:lnTo>
                    <a:pt x="898984" y="675487"/>
                  </a:lnTo>
                  <a:lnTo>
                    <a:pt x="1180543" y="222135"/>
                  </a:lnTo>
                  <a:lnTo>
                    <a:pt x="1187331" y="211205"/>
                  </a:lnTo>
                  <a:lnTo>
                    <a:pt x="1194119" y="212419"/>
                  </a:lnTo>
                  <a:lnTo>
                    <a:pt x="1475679" y="262792"/>
                  </a:lnTo>
                  <a:lnTo>
                    <a:pt x="1482467" y="264006"/>
                  </a:lnTo>
                  <a:lnTo>
                    <a:pt x="1489255" y="261577"/>
                  </a:lnTo>
                  <a:lnTo>
                    <a:pt x="1770815" y="160832"/>
                  </a:lnTo>
                  <a:lnTo>
                    <a:pt x="1777603" y="158404"/>
                  </a:lnTo>
                  <a:lnTo>
                    <a:pt x="1784391" y="154760"/>
                  </a:lnTo>
                  <a:lnTo>
                    <a:pt x="2065951" y="3643"/>
                  </a:lnTo>
                  <a:lnTo>
                    <a:pt x="2072739" y="0"/>
                  </a:lnTo>
                  <a:lnTo>
                    <a:pt x="2079527" y="3643"/>
                  </a:lnTo>
                  <a:lnTo>
                    <a:pt x="2361087" y="154760"/>
                  </a:lnTo>
                  <a:lnTo>
                    <a:pt x="2367875" y="158404"/>
                  </a:lnTo>
                  <a:lnTo>
                    <a:pt x="2374663" y="160832"/>
                  </a:lnTo>
                  <a:lnTo>
                    <a:pt x="2656223" y="261577"/>
                  </a:lnTo>
                  <a:lnTo>
                    <a:pt x="2663011" y="264006"/>
                  </a:lnTo>
                  <a:lnTo>
                    <a:pt x="2669799" y="272507"/>
                  </a:lnTo>
                  <a:lnTo>
                    <a:pt x="2951359" y="625115"/>
                  </a:lnTo>
                  <a:lnTo>
                    <a:pt x="2958147" y="633616"/>
                  </a:lnTo>
                  <a:lnTo>
                    <a:pt x="2964935" y="633616"/>
                  </a:lnTo>
                  <a:lnTo>
                    <a:pt x="3246495" y="633616"/>
                  </a:lnTo>
                  <a:lnTo>
                    <a:pt x="3253283" y="633616"/>
                  </a:lnTo>
                  <a:lnTo>
                    <a:pt x="3260071" y="627543"/>
                  </a:lnTo>
                  <a:lnTo>
                    <a:pt x="3541631" y="375681"/>
                  </a:lnTo>
                  <a:lnTo>
                    <a:pt x="3548419" y="369609"/>
                  </a:lnTo>
                  <a:lnTo>
                    <a:pt x="3555207" y="367180"/>
                  </a:lnTo>
                  <a:lnTo>
                    <a:pt x="3836766" y="266435"/>
                  </a:lnTo>
                  <a:lnTo>
                    <a:pt x="3843555" y="264006"/>
                  </a:lnTo>
                  <a:lnTo>
                    <a:pt x="3850343" y="1161629"/>
                  </a:lnTo>
                  <a:lnTo>
                    <a:pt x="3843555" y="1161629"/>
                  </a:lnTo>
                  <a:lnTo>
                    <a:pt x="3836766" y="1161629"/>
                  </a:lnTo>
                  <a:lnTo>
                    <a:pt x="3555207" y="1161629"/>
                  </a:lnTo>
                  <a:lnTo>
                    <a:pt x="3548419" y="1161629"/>
                  </a:lnTo>
                  <a:lnTo>
                    <a:pt x="3541631" y="1161629"/>
                  </a:lnTo>
                  <a:lnTo>
                    <a:pt x="3260071" y="1161629"/>
                  </a:lnTo>
                  <a:lnTo>
                    <a:pt x="3253283" y="1161629"/>
                  </a:lnTo>
                  <a:lnTo>
                    <a:pt x="3246495" y="1161629"/>
                  </a:lnTo>
                  <a:lnTo>
                    <a:pt x="2964935" y="1161629"/>
                  </a:lnTo>
                  <a:lnTo>
                    <a:pt x="2958147" y="1161629"/>
                  </a:lnTo>
                  <a:lnTo>
                    <a:pt x="2951359" y="1161629"/>
                  </a:lnTo>
                  <a:lnTo>
                    <a:pt x="2669799" y="1161629"/>
                  </a:lnTo>
                  <a:lnTo>
                    <a:pt x="2663011" y="1161629"/>
                  </a:lnTo>
                  <a:lnTo>
                    <a:pt x="2656223" y="1161629"/>
                  </a:lnTo>
                  <a:lnTo>
                    <a:pt x="2374663" y="1161629"/>
                  </a:lnTo>
                  <a:lnTo>
                    <a:pt x="2367875" y="1161629"/>
                  </a:lnTo>
                  <a:lnTo>
                    <a:pt x="2361087" y="1161629"/>
                  </a:lnTo>
                  <a:lnTo>
                    <a:pt x="2079527" y="1161629"/>
                  </a:lnTo>
                  <a:lnTo>
                    <a:pt x="2072739" y="1161629"/>
                  </a:lnTo>
                  <a:lnTo>
                    <a:pt x="2065951" y="1161629"/>
                  </a:lnTo>
                  <a:lnTo>
                    <a:pt x="1784391" y="1161629"/>
                  </a:lnTo>
                  <a:lnTo>
                    <a:pt x="1777603" y="1161629"/>
                  </a:lnTo>
                  <a:lnTo>
                    <a:pt x="1770815" y="1161629"/>
                  </a:lnTo>
                  <a:lnTo>
                    <a:pt x="1489255" y="1161629"/>
                  </a:lnTo>
                  <a:lnTo>
                    <a:pt x="1482467" y="1161629"/>
                  </a:lnTo>
                  <a:lnTo>
                    <a:pt x="1475679" y="1161629"/>
                  </a:lnTo>
                  <a:lnTo>
                    <a:pt x="1194119" y="1161629"/>
                  </a:lnTo>
                  <a:lnTo>
                    <a:pt x="1187331" y="1161629"/>
                  </a:lnTo>
                  <a:lnTo>
                    <a:pt x="1180543" y="1161629"/>
                  </a:lnTo>
                  <a:lnTo>
                    <a:pt x="898984" y="1161629"/>
                  </a:lnTo>
                  <a:lnTo>
                    <a:pt x="892195" y="1161629"/>
                  </a:lnTo>
                  <a:lnTo>
                    <a:pt x="885407" y="1161629"/>
                  </a:lnTo>
                  <a:lnTo>
                    <a:pt x="603848" y="1161629"/>
                  </a:lnTo>
                  <a:lnTo>
                    <a:pt x="597059" y="1161629"/>
                  </a:lnTo>
                  <a:lnTo>
                    <a:pt x="590271" y="1161629"/>
                  </a:lnTo>
                  <a:lnTo>
                    <a:pt x="308712" y="1161629"/>
                  </a:lnTo>
                  <a:lnTo>
                    <a:pt x="301924" y="1161629"/>
                  </a:lnTo>
                  <a:lnTo>
                    <a:pt x="295135" y="1161629"/>
                  </a:lnTo>
                  <a:lnTo>
                    <a:pt x="13576" y="1161629"/>
                  </a:lnTo>
                  <a:lnTo>
                    <a:pt x="6788" y="1161629"/>
                  </a:lnTo>
                  <a:lnTo>
                    <a:pt x="0" y="1161629"/>
                  </a:lnTo>
                  <a:close/>
                </a:path>
              </a:pathLst>
            </a:custGeom>
            <a:solidFill>
              <a:srgbClr val="1CABE2">
                <a:alpha val="3921"/>
              </a:srgbClr>
            </a:solidFill>
          </p:spPr>
          <p:txBody>
            <a:bodyPr/>
            <a:lstStyle/>
            <a:p/>
          </p:txBody>
        </p:sp>
        <p:sp>
          <p:nvSpPr>
            <p:cNvPr id="45" name="pl45"/>
            <p:cNvSpPr/>
            <p:nvPr/>
          </p:nvSpPr>
          <p:spPr>
            <a:xfrm>
              <a:off x="3761964" y="4764606"/>
              <a:ext cx="3836766" cy="1161629"/>
            </a:xfrm>
            <a:custGeom>
              <a:avLst/>
              <a:pathLst>
                <a:path w="3836766" h="1161629">
                  <a:moveTo>
                    <a:pt x="0" y="1161629"/>
                  </a:moveTo>
                  <a:lnTo>
                    <a:pt x="6788" y="1157986"/>
                  </a:lnTo>
                  <a:lnTo>
                    <a:pt x="288347" y="1006868"/>
                  </a:lnTo>
                  <a:lnTo>
                    <a:pt x="295135" y="1003225"/>
                  </a:lnTo>
                  <a:lnTo>
                    <a:pt x="301924" y="995938"/>
                  </a:lnTo>
                  <a:lnTo>
                    <a:pt x="583483" y="693704"/>
                  </a:lnTo>
                  <a:lnTo>
                    <a:pt x="590271" y="686417"/>
                  </a:lnTo>
                  <a:lnTo>
                    <a:pt x="597059" y="686417"/>
                  </a:lnTo>
                  <a:lnTo>
                    <a:pt x="878619" y="686417"/>
                  </a:lnTo>
                  <a:lnTo>
                    <a:pt x="885407" y="686417"/>
                  </a:lnTo>
                  <a:lnTo>
                    <a:pt x="892195" y="675487"/>
                  </a:lnTo>
                  <a:lnTo>
                    <a:pt x="1173755" y="222135"/>
                  </a:lnTo>
                  <a:lnTo>
                    <a:pt x="1180543" y="211205"/>
                  </a:lnTo>
                  <a:lnTo>
                    <a:pt x="1187331" y="212419"/>
                  </a:lnTo>
                  <a:lnTo>
                    <a:pt x="1468891" y="262792"/>
                  </a:lnTo>
                  <a:lnTo>
                    <a:pt x="1475679" y="264006"/>
                  </a:lnTo>
                  <a:lnTo>
                    <a:pt x="1482467" y="261577"/>
                  </a:lnTo>
                  <a:lnTo>
                    <a:pt x="1764027" y="160832"/>
                  </a:lnTo>
                  <a:lnTo>
                    <a:pt x="1770815" y="158404"/>
                  </a:lnTo>
                  <a:lnTo>
                    <a:pt x="1777603" y="154760"/>
                  </a:lnTo>
                  <a:lnTo>
                    <a:pt x="2059163" y="3643"/>
                  </a:lnTo>
                  <a:lnTo>
                    <a:pt x="2065951" y="0"/>
                  </a:lnTo>
                  <a:lnTo>
                    <a:pt x="2072739" y="3643"/>
                  </a:lnTo>
                  <a:lnTo>
                    <a:pt x="2354299" y="154760"/>
                  </a:lnTo>
                  <a:lnTo>
                    <a:pt x="2361087" y="158404"/>
                  </a:lnTo>
                  <a:lnTo>
                    <a:pt x="2367875" y="160832"/>
                  </a:lnTo>
                  <a:lnTo>
                    <a:pt x="2649435" y="261577"/>
                  </a:lnTo>
                  <a:lnTo>
                    <a:pt x="2656223" y="264006"/>
                  </a:lnTo>
                  <a:lnTo>
                    <a:pt x="2663011" y="272507"/>
                  </a:lnTo>
                  <a:lnTo>
                    <a:pt x="2944571" y="625115"/>
                  </a:lnTo>
                  <a:lnTo>
                    <a:pt x="2951359" y="633616"/>
                  </a:lnTo>
                  <a:lnTo>
                    <a:pt x="2958147" y="633616"/>
                  </a:lnTo>
                  <a:lnTo>
                    <a:pt x="3239707" y="633616"/>
                  </a:lnTo>
                  <a:lnTo>
                    <a:pt x="3246495" y="633616"/>
                  </a:lnTo>
                  <a:lnTo>
                    <a:pt x="3253283" y="627543"/>
                  </a:lnTo>
                  <a:lnTo>
                    <a:pt x="3534842" y="375681"/>
                  </a:lnTo>
                  <a:lnTo>
                    <a:pt x="3541631" y="369609"/>
                  </a:lnTo>
                  <a:lnTo>
                    <a:pt x="3548419" y="367180"/>
                  </a:lnTo>
                  <a:lnTo>
                    <a:pt x="3829978" y="266435"/>
                  </a:lnTo>
                  <a:lnTo>
                    <a:pt x="3836766" y="264006"/>
                  </a:lnTo>
                </a:path>
              </a:pathLst>
            </a:custGeom>
          </p:spPr>
          <p:txBody>
            <a:bodyPr/>
            <a:lstStyle/>
            <a:p/>
          </p:txBody>
        </p:sp>
        <p:sp>
          <p:nvSpPr>
            <p:cNvPr id="46" name="pg46"/>
            <p:cNvSpPr/>
            <p:nvPr/>
          </p:nvSpPr>
          <p:spPr>
            <a:xfrm>
              <a:off x="5230855" y="962909"/>
              <a:ext cx="2374663" cy="4963326"/>
            </a:xfrm>
            <a:custGeom>
              <a:avLst/>
              <a:pathLst>
                <a:path w="2374663" h="4963326">
                  <a:moveTo>
                    <a:pt x="6788" y="2534464"/>
                  </a:moveTo>
                  <a:lnTo>
                    <a:pt x="13576" y="2515033"/>
                  </a:lnTo>
                  <a:lnTo>
                    <a:pt x="295135" y="1709073"/>
                  </a:lnTo>
                  <a:lnTo>
                    <a:pt x="301924" y="1689643"/>
                  </a:lnTo>
                  <a:lnTo>
                    <a:pt x="308712" y="1666568"/>
                  </a:lnTo>
                  <a:lnTo>
                    <a:pt x="590271" y="709491"/>
                  </a:lnTo>
                  <a:lnTo>
                    <a:pt x="597059" y="686417"/>
                  </a:lnTo>
                  <a:lnTo>
                    <a:pt x="603848" y="682774"/>
                  </a:lnTo>
                  <a:lnTo>
                    <a:pt x="885407" y="531656"/>
                  </a:lnTo>
                  <a:lnTo>
                    <a:pt x="892195" y="528013"/>
                  </a:lnTo>
                  <a:lnTo>
                    <a:pt x="898984" y="515869"/>
                  </a:lnTo>
                  <a:lnTo>
                    <a:pt x="1180543" y="12144"/>
                  </a:lnTo>
                  <a:lnTo>
                    <a:pt x="1187331" y="0"/>
                  </a:lnTo>
                  <a:lnTo>
                    <a:pt x="1194119" y="3643"/>
                  </a:lnTo>
                  <a:lnTo>
                    <a:pt x="1475679" y="154760"/>
                  </a:lnTo>
                  <a:lnTo>
                    <a:pt x="1482467" y="158404"/>
                  </a:lnTo>
                  <a:lnTo>
                    <a:pt x="1489255" y="159618"/>
                  </a:lnTo>
                  <a:lnTo>
                    <a:pt x="1770815" y="209990"/>
                  </a:lnTo>
                  <a:lnTo>
                    <a:pt x="1777603" y="211205"/>
                  </a:lnTo>
                  <a:lnTo>
                    <a:pt x="1784391" y="207562"/>
                  </a:lnTo>
                  <a:lnTo>
                    <a:pt x="2065951" y="56444"/>
                  </a:lnTo>
                  <a:lnTo>
                    <a:pt x="2072739" y="52801"/>
                  </a:lnTo>
                  <a:lnTo>
                    <a:pt x="2079527" y="52801"/>
                  </a:lnTo>
                  <a:lnTo>
                    <a:pt x="2361087" y="52801"/>
                  </a:lnTo>
                  <a:lnTo>
                    <a:pt x="2367875" y="52801"/>
                  </a:lnTo>
                  <a:lnTo>
                    <a:pt x="2374663" y="4963326"/>
                  </a:lnTo>
                  <a:lnTo>
                    <a:pt x="2367875" y="4963326"/>
                  </a:lnTo>
                  <a:lnTo>
                    <a:pt x="2361087" y="4963326"/>
                  </a:lnTo>
                  <a:lnTo>
                    <a:pt x="2079527" y="4963326"/>
                  </a:lnTo>
                  <a:lnTo>
                    <a:pt x="2072739" y="4963326"/>
                  </a:lnTo>
                  <a:lnTo>
                    <a:pt x="2065951" y="4963326"/>
                  </a:lnTo>
                  <a:lnTo>
                    <a:pt x="1784391" y="4963326"/>
                  </a:lnTo>
                  <a:lnTo>
                    <a:pt x="1777603" y="4963326"/>
                  </a:lnTo>
                  <a:lnTo>
                    <a:pt x="1770815" y="4963326"/>
                  </a:lnTo>
                  <a:lnTo>
                    <a:pt x="1489255" y="4963326"/>
                  </a:lnTo>
                  <a:lnTo>
                    <a:pt x="1482467" y="4963326"/>
                  </a:lnTo>
                  <a:lnTo>
                    <a:pt x="1475679" y="4963326"/>
                  </a:lnTo>
                  <a:lnTo>
                    <a:pt x="1194119" y="4963326"/>
                  </a:lnTo>
                  <a:lnTo>
                    <a:pt x="1187331" y="4963326"/>
                  </a:lnTo>
                  <a:lnTo>
                    <a:pt x="1180543" y="4963326"/>
                  </a:lnTo>
                  <a:lnTo>
                    <a:pt x="898984" y="4963326"/>
                  </a:lnTo>
                  <a:lnTo>
                    <a:pt x="892195" y="4963326"/>
                  </a:lnTo>
                  <a:lnTo>
                    <a:pt x="885407" y="4963326"/>
                  </a:lnTo>
                  <a:lnTo>
                    <a:pt x="603848" y="4963326"/>
                  </a:lnTo>
                  <a:lnTo>
                    <a:pt x="597059" y="4963326"/>
                  </a:lnTo>
                  <a:lnTo>
                    <a:pt x="590271" y="4963326"/>
                  </a:lnTo>
                  <a:lnTo>
                    <a:pt x="308712" y="4963326"/>
                  </a:lnTo>
                  <a:lnTo>
                    <a:pt x="301924" y="4963326"/>
                  </a:lnTo>
                  <a:lnTo>
                    <a:pt x="295135" y="4963326"/>
                  </a:lnTo>
                  <a:lnTo>
                    <a:pt x="13576" y="4963326"/>
                  </a:lnTo>
                  <a:lnTo>
                    <a:pt x="6788" y="4963326"/>
                  </a:lnTo>
                  <a:lnTo>
                    <a:pt x="0" y="4963326"/>
                  </a:lnTo>
                  <a:close/>
                </a:path>
              </a:pathLst>
            </a:custGeom>
            <a:solidFill>
              <a:srgbClr val="1CABE2">
                <a:alpha val="3921"/>
              </a:srgbClr>
            </a:solidFill>
          </p:spPr>
          <p:txBody>
            <a:bodyPr/>
            <a:lstStyle/>
            <a:p/>
          </p:txBody>
        </p:sp>
        <p:sp>
          <p:nvSpPr>
            <p:cNvPr id="47" name="pl47"/>
            <p:cNvSpPr/>
            <p:nvPr/>
          </p:nvSpPr>
          <p:spPr>
            <a:xfrm>
              <a:off x="5237643" y="962909"/>
              <a:ext cx="2361087" cy="2534464"/>
            </a:xfrm>
            <a:custGeom>
              <a:avLst/>
              <a:pathLst>
                <a:path w="2361087" h="2534464">
                  <a:moveTo>
                    <a:pt x="0" y="2534464"/>
                  </a:moveTo>
                  <a:lnTo>
                    <a:pt x="6788" y="2515033"/>
                  </a:lnTo>
                  <a:lnTo>
                    <a:pt x="288347" y="1709073"/>
                  </a:lnTo>
                  <a:lnTo>
                    <a:pt x="295135" y="1689643"/>
                  </a:lnTo>
                  <a:lnTo>
                    <a:pt x="301924" y="1666568"/>
                  </a:lnTo>
                  <a:lnTo>
                    <a:pt x="583483" y="709491"/>
                  </a:lnTo>
                  <a:lnTo>
                    <a:pt x="590271" y="686417"/>
                  </a:lnTo>
                  <a:lnTo>
                    <a:pt x="597059" y="682774"/>
                  </a:lnTo>
                  <a:lnTo>
                    <a:pt x="878619" y="531656"/>
                  </a:lnTo>
                  <a:lnTo>
                    <a:pt x="885407" y="528013"/>
                  </a:lnTo>
                  <a:lnTo>
                    <a:pt x="892195" y="515869"/>
                  </a:lnTo>
                  <a:lnTo>
                    <a:pt x="1173755" y="12144"/>
                  </a:lnTo>
                  <a:lnTo>
                    <a:pt x="1180543" y="0"/>
                  </a:lnTo>
                  <a:lnTo>
                    <a:pt x="1187331" y="3643"/>
                  </a:lnTo>
                  <a:lnTo>
                    <a:pt x="1468891" y="154760"/>
                  </a:lnTo>
                  <a:lnTo>
                    <a:pt x="1475679" y="158404"/>
                  </a:lnTo>
                  <a:lnTo>
                    <a:pt x="1482467" y="159618"/>
                  </a:lnTo>
                  <a:lnTo>
                    <a:pt x="1764027" y="209990"/>
                  </a:lnTo>
                  <a:lnTo>
                    <a:pt x="1770815" y="211205"/>
                  </a:lnTo>
                  <a:lnTo>
                    <a:pt x="1777603" y="207562"/>
                  </a:lnTo>
                  <a:lnTo>
                    <a:pt x="2059163" y="56444"/>
                  </a:lnTo>
                  <a:lnTo>
                    <a:pt x="2065951" y="52801"/>
                  </a:lnTo>
                  <a:lnTo>
                    <a:pt x="2072739" y="52801"/>
                  </a:lnTo>
                  <a:lnTo>
                    <a:pt x="2354299" y="52801"/>
                  </a:lnTo>
                  <a:lnTo>
                    <a:pt x="2361087" y="52801"/>
                  </a:lnTo>
                </a:path>
              </a:pathLst>
            </a:custGeom>
          </p:spPr>
          <p:txBody>
            <a:bodyPr/>
            <a:lstStyle/>
            <a:p/>
          </p:txBody>
        </p:sp>
        <p:sp>
          <p:nvSpPr>
            <p:cNvPr id="48" name="pg48"/>
            <p:cNvSpPr/>
            <p:nvPr/>
          </p:nvSpPr>
          <p:spPr>
            <a:xfrm>
              <a:off x="803816" y="857306"/>
              <a:ext cx="6801702" cy="5068929"/>
            </a:xfrm>
            <a:custGeom>
              <a:avLst/>
              <a:pathLst>
                <a:path w="6801702" h="5068929">
                  <a:moveTo>
                    <a:pt x="6788" y="422410"/>
                  </a:moveTo>
                  <a:lnTo>
                    <a:pt x="13576" y="421196"/>
                  </a:lnTo>
                  <a:lnTo>
                    <a:pt x="295135" y="370823"/>
                  </a:lnTo>
                  <a:lnTo>
                    <a:pt x="301924" y="369609"/>
                  </a:lnTo>
                  <a:lnTo>
                    <a:pt x="308712" y="370823"/>
                  </a:lnTo>
                  <a:lnTo>
                    <a:pt x="590271" y="421196"/>
                  </a:lnTo>
                  <a:lnTo>
                    <a:pt x="597059" y="422410"/>
                  </a:lnTo>
                  <a:lnTo>
                    <a:pt x="603848" y="422410"/>
                  </a:lnTo>
                  <a:lnTo>
                    <a:pt x="885407" y="422410"/>
                  </a:lnTo>
                  <a:lnTo>
                    <a:pt x="892195" y="422410"/>
                  </a:lnTo>
                  <a:lnTo>
                    <a:pt x="898984" y="421196"/>
                  </a:lnTo>
                  <a:lnTo>
                    <a:pt x="1180543" y="370823"/>
                  </a:lnTo>
                  <a:lnTo>
                    <a:pt x="1187331" y="369609"/>
                  </a:lnTo>
                  <a:lnTo>
                    <a:pt x="1194119" y="369609"/>
                  </a:lnTo>
                  <a:lnTo>
                    <a:pt x="1475679" y="369609"/>
                  </a:lnTo>
                  <a:lnTo>
                    <a:pt x="1482467" y="369609"/>
                  </a:lnTo>
                  <a:lnTo>
                    <a:pt x="1489255" y="364751"/>
                  </a:lnTo>
                  <a:lnTo>
                    <a:pt x="1770815" y="163261"/>
                  </a:lnTo>
                  <a:lnTo>
                    <a:pt x="1777603" y="158404"/>
                  </a:lnTo>
                  <a:lnTo>
                    <a:pt x="1784391" y="158404"/>
                  </a:lnTo>
                  <a:lnTo>
                    <a:pt x="2065951" y="158404"/>
                  </a:lnTo>
                  <a:lnTo>
                    <a:pt x="2072739" y="158404"/>
                  </a:lnTo>
                  <a:lnTo>
                    <a:pt x="2079527" y="157189"/>
                  </a:lnTo>
                  <a:lnTo>
                    <a:pt x="2361087" y="106817"/>
                  </a:lnTo>
                  <a:lnTo>
                    <a:pt x="2367875" y="105602"/>
                  </a:lnTo>
                  <a:lnTo>
                    <a:pt x="2374663" y="103173"/>
                  </a:lnTo>
                  <a:lnTo>
                    <a:pt x="2656223" y="2428"/>
                  </a:lnTo>
                  <a:lnTo>
                    <a:pt x="2663011" y="0"/>
                  </a:lnTo>
                  <a:lnTo>
                    <a:pt x="2669799" y="1214"/>
                  </a:lnTo>
                  <a:lnTo>
                    <a:pt x="2951359" y="51586"/>
                  </a:lnTo>
                  <a:lnTo>
                    <a:pt x="2958147" y="52801"/>
                  </a:lnTo>
                  <a:lnTo>
                    <a:pt x="2964935" y="51586"/>
                  </a:lnTo>
                  <a:lnTo>
                    <a:pt x="3246495" y="1214"/>
                  </a:lnTo>
                  <a:lnTo>
                    <a:pt x="3253283" y="0"/>
                  </a:lnTo>
                  <a:lnTo>
                    <a:pt x="3260071" y="1214"/>
                  </a:lnTo>
                  <a:lnTo>
                    <a:pt x="3541631" y="51586"/>
                  </a:lnTo>
                  <a:lnTo>
                    <a:pt x="3548419" y="52801"/>
                  </a:lnTo>
                  <a:lnTo>
                    <a:pt x="3555207" y="52801"/>
                  </a:lnTo>
                  <a:lnTo>
                    <a:pt x="3836766" y="52801"/>
                  </a:lnTo>
                  <a:lnTo>
                    <a:pt x="3843555" y="52801"/>
                  </a:lnTo>
                  <a:lnTo>
                    <a:pt x="3850343" y="52801"/>
                  </a:lnTo>
                  <a:lnTo>
                    <a:pt x="4131902" y="52801"/>
                  </a:lnTo>
                  <a:lnTo>
                    <a:pt x="4138691" y="52801"/>
                  </a:lnTo>
                  <a:lnTo>
                    <a:pt x="4145479" y="52801"/>
                  </a:lnTo>
                  <a:lnTo>
                    <a:pt x="4427038" y="52801"/>
                  </a:lnTo>
                  <a:lnTo>
                    <a:pt x="4433826" y="52801"/>
                  </a:lnTo>
                  <a:lnTo>
                    <a:pt x="4440615" y="52801"/>
                  </a:lnTo>
                  <a:lnTo>
                    <a:pt x="4722174" y="52801"/>
                  </a:lnTo>
                  <a:lnTo>
                    <a:pt x="4728962" y="52801"/>
                  </a:lnTo>
                  <a:lnTo>
                    <a:pt x="4735751" y="55230"/>
                  </a:lnTo>
                  <a:lnTo>
                    <a:pt x="5017310" y="155975"/>
                  </a:lnTo>
                  <a:lnTo>
                    <a:pt x="5024098" y="158404"/>
                  </a:lnTo>
                  <a:lnTo>
                    <a:pt x="5030886" y="157189"/>
                  </a:lnTo>
                  <a:lnTo>
                    <a:pt x="5312446" y="106817"/>
                  </a:lnTo>
                  <a:lnTo>
                    <a:pt x="5319234" y="105602"/>
                  </a:lnTo>
                  <a:lnTo>
                    <a:pt x="5326022" y="106817"/>
                  </a:lnTo>
                  <a:lnTo>
                    <a:pt x="5607582" y="157189"/>
                  </a:lnTo>
                  <a:lnTo>
                    <a:pt x="5614370" y="158404"/>
                  </a:lnTo>
                  <a:lnTo>
                    <a:pt x="5621158" y="160832"/>
                  </a:lnTo>
                  <a:lnTo>
                    <a:pt x="5902718" y="261577"/>
                  </a:lnTo>
                  <a:lnTo>
                    <a:pt x="5909506" y="264006"/>
                  </a:lnTo>
                  <a:lnTo>
                    <a:pt x="5916294" y="265221"/>
                  </a:lnTo>
                  <a:lnTo>
                    <a:pt x="6197854" y="315593"/>
                  </a:lnTo>
                  <a:lnTo>
                    <a:pt x="6204642" y="316808"/>
                  </a:lnTo>
                  <a:lnTo>
                    <a:pt x="6211430" y="315593"/>
                  </a:lnTo>
                  <a:lnTo>
                    <a:pt x="6492990" y="265221"/>
                  </a:lnTo>
                  <a:lnTo>
                    <a:pt x="6499778" y="264006"/>
                  </a:lnTo>
                  <a:lnTo>
                    <a:pt x="6506566" y="264006"/>
                  </a:lnTo>
                  <a:lnTo>
                    <a:pt x="6788126" y="264006"/>
                  </a:lnTo>
                  <a:lnTo>
                    <a:pt x="6794914" y="264006"/>
                  </a:lnTo>
                  <a:lnTo>
                    <a:pt x="6801702" y="5068929"/>
                  </a:lnTo>
                  <a:lnTo>
                    <a:pt x="6794914" y="5068929"/>
                  </a:lnTo>
                  <a:lnTo>
                    <a:pt x="6788126" y="5068929"/>
                  </a:lnTo>
                  <a:lnTo>
                    <a:pt x="6506566" y="5068929"/>
                  </a:lnTo>
                  <a:lnTo>
                    <a:pt x="6499778" y="5068929"/>
                  </a:lnTo>
                  <a:lnTo>
                    <a:pt x="6492990" y="5068929"/>
                  </a:lnTo>
                  <a:lnTo>
                    <a:pt x="6211430" y="5068929"/>
                  </a:lnTo>
                  <a:lnTo>
                    <a:pt x="6204642" y="5068929"/>
                  </a:lnTo>
                  <a:lnTo>
                    <a:pt x="6197854" y="5068929"/>
                  </a:lnTo>
                  <a:lnTo>
                    <a:pt x="5916294" y="5068929"/>
                  </a:lnTo>
                  <a:lnTo>
                    <a:pt x="5909506" y="5068929"/>
                  </a:lnTo>
                  <a:lnTo>
                    <a:pt x="5902718" y="5068929"/>
                  </a:lnTo>
                  <a:lnTo>
                    <a:pt x="5621158" y="5068929"/>
                  </a:lnTo>
                  <a:lnTo>
                    <a:pt x="5614370" y="5068929"/>
                  </a:lnTo>
                  <a:lnTo>
                    <a:pt x="5607582" y="5068929"/>
                  </a:lnTo>
                  <a:lnTo>
                    <a:pt x="5326022" y="5068929"/>
                  </a:lnTo>
                  <a:lnTo>
                    <a:pt x="5319234" y="5068929"/>
                  </a:lnTo>
                  <a:lnTo>
                    <a:pt x="5312446" y="5068929"/>
                  </a:lnTo>
                  <a:lnTo>
                    <a:pt x="5030886" y="5068929"/>
                  </a:lnTo>
                  <a:lnTo>
                    <a:pt x="5024098" y="5068929"/>
                  </a:lnTo>
                  <a:lnTo>
                    <a:pt x="5017310" y="5068929"/>
                  </a:lnTo>
                  <a:lnTo>
                    <a:pt x="4735751" y="5068929"/>
                  </a:lnTo>
                  <a:lnTo>
                    <a:pt x="4728962" y="5068929"/>
                  </a:lnTo>
                  <a:lnTo>
                    <a:pt x="4722174" y="5068929"/>
                  </a:lnTo>
                  <a:lnTo>
                    <a:pt x="4440615" y="5068929"/>
                  </a:lnTo>
                  <a:lnTo>
                    <a:pt x="4433826" y="5068929"/>
                  </a:lnTo>
                  <a:lnTo>
                    <a:pt x="4427038" y="5068929"/>
                  </a:lnTo>
                  <a:lnTo>
                    <a:pt x="4145479" y="5068929"/>
                  </a:lnTo>
                  <a:lnTo>
                    <a:pt x="4138691" y="5068929"/>
                  </a:lnTo>
                  <a:lnTo>
                    <a:pt x="4131902" y="5068929"/>
                  </a:lnTo>
                  <a:lnTo>
                    <a:pt x="3850343" y="5068929"/>
                  </a:lnTo>
                  <a:lnTo>
                    <a:pt x="3843555" y="5068929"/>
                  </a:lnTo>
                  <a:lnTo>
                    <a:pt x="3836766" y="5068929"/>
                  </a:lnTo>
                  <a:lnTo>
                    <a:pt x="3555207" y="5068929"/>
                  </a:lnTo>
                  <a:lnTo>
                    <a:pt x="3548419" y="5068929"/>
                  </a:lnTo>
                  <a:lnTo>
                    <a:pt x="3541631" y="5068929"/>
                  </a:lnTo>
                  <a:lnTo>
                    <a:pt x="3260071" y="5068929"/>
                  </a:lnTo>
                  <a:lnTo>
                    <a:pt x="3253283" y="5068929"/>
                  </a:lnTo>
                  <a:lnTo>
                    <a:pt x="3246495" y="5068929"/>
                  </a:lnTo>
                  <a:lnTo>
                    <a:pt x="2964935" y="5068929"/>
                  </a:lnTo>
                  <a:lnTo>
                    <a:pt x="2958147" y="5068929"/>
                  </a:lnTo>
                  <a:lnTo>
                    <a:pt x="2951359" y="5068929"/>
                  </a:lnTo>
                  <a:lnTo>
                    <a:pt x="2669799" y="5068929"/>
                  </a:lnTo>
                  <a:lnTo>
                    <a:pt x="2663011" y="5068929"/>
                  </a:lnTo>
                  <a:lnTo>
                    <a:pt x="2656223" y="5068929"/>
                  </a:lnTo>
                  <a:lnTo>
                    <a:pt x="2374663" y="5068929"/>
                  </a:lnTo>
                  <a:lnTo>
                    <a:pt x="2367875" y="5068929"/>
                  </a:lnTo>
                  <a:lnTo>
                    <a:pt x="2361087" y="5068929"/>
                  </a:lnTo>
                  <a:lnTo>
                    <a:pt x="2079527" y="5068929"/>
                  </a:lnTo>
                  <a:lnTo>
                    <a:pt x="2072739" y="5068929"/>
                  </a:lnTo>
                  <a:lnTo>
                    <a:pt x="2065951" y="5068929"/>
                  </a:lnTo>
                  <a:lnTo>
                    <a:pt x="1784391" y="5068929"/>
                  </a:lnTo>
                  <a:lnTo>
                    <a:pt x="1777603" y="5068929"/>
                  </a:lnTo>
                  <a:lnTo>
                    <a:pt x="1770815" y="5068929"/>
                  </a:lnTo>
                  <a:lnTo>
                    <a:pt x="1489255" y="5068929"/>
                  </a:lnTo>
                  <a:lnTo>
                    <a:pt x="1482467" y="5068929"/>
                  </a:lnTo>
                  <a:lnTo>
                    <a:pt x="1475679" y="5068929"/>
                  </a:lnTo>
                  <a:lnTo>
                    <a:pt x="1194119" y="5068929"/>
                  </a:lnTo>
                  <a:lnTo>
                    <a:pt x="1187331" y="5068929"/>
                  </a:lnTo>
                  <a:lnTo>
                    <a:pt x="1180543" y="5068929"/>
                  </a:lnTo>
                  <a:lnTo>
                    <a:pt x="898984" y="5068929"/>
                  </a:lnTo>
                  <a:lnTo>
                    <a:pt x="892195" y="5068929"/>
                  </a:lnTo>
                  <a:lnTo>
                    <a:pt x="885407" y="5068929"/>
                  </a:lnTo>
                  <a:lnTo>
                    <a:pt x="603848" y="5068929"/>
                  </a:lnTo>
                  <a:lnTo>
                    <a:pt x="597059" y="5068929"/>
                  </a:lnTo>
                  <a:lnTo>
                    <a:pt x="590271" y="5068929"/>
                  </a:lnTo>
                  <a:lnTo>
                    <a:pt x="308712" y="5068929"/>
                  </a:lnTo>
                  <a:lnTo>
                    <a:pt x="301924" y="5068929"/>
                  </a:lnTo>
                  <a:lnTo>
                    <a:pt x="295135" y="5068929"/>
                  </a:lnTo>
                  <a:lnTo>
                    <a:pt x="13576" y="5068929"/>
                  </a:lnTo>
                  <a:lnTo>
                    <a:pt x="6788" y="5068929"/>
                  </a:lnTo>
                  <a:lnTo>
                    <a:pt x="0" y="5068929"/>
                  </a:lnTo>
                  <a:close/>
                </a:path>
              </a:pathLst>
            </a:custGeom>
            <a:solidFill>
              <a:srgbClr val="1CABE2">
                <a:alpha val="3921"/>
              </a:srgbClr>
            </a:solidFill>
          </p:spPr>
          <p:txBody>
            <a:bodyPr/>
            <a:lstStyle/>
            <a:p/>
          </p:txBody>
        </p:sp>
        <p:sp>
          <p:nvSpPr>
            <p:cNvPr id="49" name="pl49"/>
            <p:cNvSpPr/>
            <p:nvPr/>
          </p:nvSpPr>
          <p:spPr>
            <a:xfrm>
              <a:off x="810605" y="857306"/>
              <a:ext cx="6788126" cy="422410"/>
            </a:xfrm>
            <a:custGeom>
              <a:avLst/>
              <a:pathLst>
                <a:path w="6788126" h="422410">
                  <a:moveTo>
                    <a:pt x="0" y="422410"/>
                  </a:moveTo>
                  <a:lnTo>
                    <a:pt x="6788" y="421196"/>
                  </a:lnTo>
                  <a:lnTo>
                    <a:pt x="288347" y="370823"/>
                  </a:lnTo>
                  <a:lnTo>
                    <a:pt x="295135" y="369609"/>
                  </a:lnTo>
                  <a:lnTo>
                    <a:pt x="301924" y="370823"/>
                  </a:lnTo>
                  <a:lnTo>
                    <a:pt x="583483" y="421196"/>
                  </a:lnTo>
                  <a:lnTo>
                    <a:pt x="590271" y="422410"/>
                  </a:lnTo>
                  <a:lnTo>
                    <a:pt x="597059" y="422410"/>
                  </a:lnTo>
                  <a:lnTo>
                    <a:pt x="878619" y="422410"/>
                  </a:lnTo>
                  <a:lnTo>
                    <a:pt x="885407" y="422410"/>
                  </a:lnTo>
                  <a:lnTo>
                    <a:pt x="892195" y="421196"/>
                  </a:lnTo>
                  <a:lnTo>
                    <a:pt x="1173755" y="370823"/>
                  </a:lnTo>
                  <a:lnTo>
                    <a:pt x="1180543" y="369609"/>
                  </a:lnTo>
                  <a:lnTo>
                    <a:pt x="1187331" y="369609"/>
                  </a:lnTo>
                  <a:lnTo>
                    <a:pt x="1468891" y="369609"/>
                  </a:lnTo>
                  <a:lnTo>
                    <a:pt x="1475679" y="369609"/>
                  </a:lnTo>
                  <a:lnTo>
                    <a:pt x="1482467" y="364751"/>
                  </a:lnTo>
                  <a:lnTo>
                    <a:pt x="1764027" y="163261"/>
                  </a:lnTo>
                  <a:lnTo>
                    <a:pt x="1770815" y="158404"/>
                  </a:lnTo>
                  <a:lnTo>
                    <a:pt x="1777603" y="158404"/>
                  </a:lnTo>
                  <a:lnTo>
                    <a:pt x="2059163" y="158404"/>
                  </a:lnTo>
                  <a:lnTo>
                    <a:pt x="2065951" y="158404"/>
                  </a:lnTo>
                  <a:lnTo>
                    <a:pt x="2072739" y="157189"/>
                  </a:lnTo>
                  <a:lnTo>
                    <a:pt x="2354299" y="106817"/>
                  </a:lnTo>
                  <a:lnTo>
                    <a:pt x="2361087" y="105602"/>
                  </a:lnTo>
                  <a:lnTo>
                    <a:pt x="2367875" y="103173"/>
                  </a:lnTo>
                  <a:lnTo>
                    <a:pt x="2649435" y="2428"/>
                  </a:lnTo>
                  <a:lnTo>
                    <a:pt x="2656223" y="0"/>
                  </a:lnTo>
                  <a:lnTo>
                    <a:pt x="2663011" y="1214"/>
                  </a:lnTo>
                  <a:lnTo>
                    <a:pt x="2944571" y="51586"/>
                  </a:lnTo>
                  <a:lnTo>
                    <a:pt x="2951359" y="52801"/>
                  </a:lnTo>
                  <a:lnTo>
                    <a:pt x="2958147" y="51586"/>
                  </a:lnTo>
                  <a:lnTo>
                    <a:pt x="3239707" y="1214"/>
                  </a:lnTo>
                  <a:lnTo>
                    <a:pt x="3246495" y="0"/>
                  </a:lnTo>
                  <a:lnTo>
                    <a:pt x="3253283" y="1214"/>
                  </a:lnTo>
                  <a:lnTo>
                    <a:pt x="3534842" y="51586"/>
                  </a:lnTo>
                  <a:lnTo>
                    <a:pt x="3541631" y="52801"/>
                  </a:lnTo>
                  <a:lnTo>
                    <a:pt x="3548419" y="52801"/>
                  </a:lnTo>
                  <a:lnTo>
                    <a:pt x="3829978" y="52801"/>
                  </a:lnTo>
                  <a:lnTo>
                    <a:pt x="3836766" y="52801"/>
                  </a:lnTo>
                  <a:lnTo>
                    <a:pt x="3843555" y="52801"/>
                  </a:lnTo>
                  <a:lnTo>
                    <a:pt x="4125114" y="52801"/>
                  </a:lnTo>
                  <a:lnTo>
                    <a:pt x="4131902" y="52801"/>
                  </a:lnTo>
                  <a:lnTo>
                    <a:pt x="4138691" y="52801"/>
                  </a:lnTo>
                  <a:lnTo>
                    <a:pt x="4420250" y="52801"/>
                  </a:lnTo>
                  <a:lnTo>
                    <a:pt x="4427038" y="52801"/>
                  </a:lnTo>
                  <a:lnTo>
                    <a:pt x="4433826" y="52801"/>
                  </a:lnTo>
                  <a:lnTo>
                    <a:pt x="4715386" y="52801"/>
                  </a:lnTo>
                  <a:lnTo>
                    <a:pt x="4722174" y="52801"/>
                  </a:lnTo>
                  <a:lnTo>
                    <a:pt x="4728962" y="55230"/>
                  </a:lnTo>
                  <a:lnTo>
                    <a:pt x="5010522" y="155975"/>
                  </a:lnTo>
                  <a:lnTo>
                    <a:pt x="5017310" y="158404"/>
                  </a:lnTo>
                  <a:lnTo>
                    <a:pt x="5024098" y="157189"/>
                  </a:lnTo>
                  <a:lnTo>
                    <a:pt x="5305658" y="106817"/>
                  </a:lnTo>
                  <a:lnTo>
                    <a:pt x="5312446" y="105602"/>
                  </a:lnTo>
                  <a:lnTo>
                    <a:pt x="5319234" y="106817"/>
                  </a:lnTo>
                  <a:lnTo>
                    <a:pt x="5600794" y="157189"/>
                  </a:lnTo>
                  <a:lnTo>
                    <a:pt x="5607582" y="158404"/>
                  </a:lnTo>
                  <a:lnTo>
                    <a:pt x="5614370" y="160832"/>
                  </a:lnTo>
                  <a:lnTo>
                    <a:pt x="5895930" y="261577"/>
                  </a:lnTo>
                  <a:lnTo>
                    <a:pt x="5902718" y="264006"/>
                  </a:lnTo>
                  <a:lnTo>
                    <a:pt x="5909506" y="265221"/>
                  </a:lnTo>
                  <a:lnTo>
                    <a:pt x="6191066" y="315593"/>
                  </a:lnTo>
                  <a:lnTo>
                    <a:pt x="6197854" y="316808"/>
                  </a:lnTo>
                  <a:lnTo>
                    <a:pt x="6204642" y="315593"/>
                  </a:lnTo>
                  <a:lnTo>
                    <a:pt x="6486202" y="265221"/>
                  </a:lnTo>
                  <a:lnTo>
                    <a:pt x="6492990" y="264006"/>
                  </a:lnTo>
                  <a:lnTo>
                    <a:pt x="6499778" y="264006"/>
                  </a:lnTo>
                  <a:lnTo>
                    <a:pt x="6781338" y="264006"/>
                  </a:lnTo>
                  <a:lnTo>
                    <a:pt x="6788126" y="264006"/>
                  </a:lnTo>
                </a:path>
              </a:pathLst>
            </a:custGeom>
          </p:spPr>
          <p:txBody>
            <a:bodyPr/>
            <a:lstStyle/>
            <a:p/>
          </p:txBody>
        </p:sp>
        <p:sp>
          <p:nvSpPr>
            <p:cNvPr id="50" name="pg50"/>
            <p:cNvSpPr/>
            <p:nvPr/>
          </p:nvSpPr>
          <p:spPr>
            <a:xfrm>
              <a:off x="803816" y="1174115"/>
              <a:ext cx="6801702" cy="4752121"/>
            </a:xfrm>
            <a:custGeom>
              <a:avLst/>
              <a:pathLst>
                <a:path w="6801702" h="4752121">
                  <a:moveTo>
                    <a:pt x="6788" y="3062478"/>
                  </a:moveTo>
                  <a:lnTo>
                    <a:pt x="13576" y="3056405"/>
                  </a:lnTo>
                  <a:lnTo>
                    <a:pt x="295135" y="2804543"/>
                  </a:lnTo>
                  <a:lnTo>
                    <a:pt x="301924" y="2798471"/>
                  </a:lnTo>
                  <a:lnTo>
                    <a:pt x="308712" y="2800900"/>
                  </a:lnTo>
                  <a:lnTo>
                    <a:pt x="590271" y="2901645"/>
                  </a:lnTo>
                  <a:lnTo>
                    <a:pt x="597059" y="2904073"/>
                  </a:lnTo>
                  <a:lnTo>
                    <a:pt x="603848" y="2904073"/>
                  </a:lnTo>
                  <a:lnTo>
                    <a:pt x="885407" y="2904073"/>
                  </a:lnTo>
                  <a:lnTo>
                    <a:pt x="892195" y="2904073"/>
                  </a:lnTo>
                  <a:lnTo>
                    <a:pt x="898984" y="2901645"/>
                  </a:lnTo>
                  <a:lnTo>
                    <a:pt x="1180543" y="2800900"/>
                  </a:lnTo>
                  <a:lnTo>
                    <a:pt x="1187331" y="2798471"/>
                  </a:lnTo>
                  <a:lnTo>
                    <a:pt x="1194119" y="2754751"/>
                  </a:lnTo>
                  <a:lnTo>
                    <a:pt x="1475679" y="941342"/>
                  </a:lnTo>
                  <a:lnTo>
                    <a:pt x="1482467" y="897622"/>
                  </a:lnTo>
                  <a:lnTo>
                    <a:pt x="1489255" y="893979"/>
                  </a:lnTo>
                  <a:lnTo>
                    <a:pt x="1770815" y="742862"/>
                  </a:lnTo>
                  <a:lnTo>
                    <a:pt x="1777603" y="739218"/>
                  </a:lnTo>
                  <a:lnTo>
                    <a:pt x="1784391" y="739218"/>
                  </a:lnTo>
                  <a:lnTo>
                    <a:pt x="2065951" y="739218"/>
                  </a:lnTo>
                  <a:lnTo>
                    <a:pt x="2072739" y="739218"/>
                  </a:lnTo>
                  <a:lnTo>
                    <a:pt x="2079527" y="738004"/>
                  </a:lnTo>
                  <a:lnTo>
                    <a:pt x="2361087" y="687631"/>
                  </a:lnTo>
                  <a:lnTo>
                    <a:pt x="2367875" y="686417"/>
                  </a:lnTo>
                  <a:lnTo>
                    <a:pt x="2374663" y="681559"/>
                  </a:lnTo>
                  <a:lnTo>
                    <a:pt x="2656223" y="480069"/>
                  </a:lnTo>
                  <a:lnTo>
                    <a:pt x="2663011" y="475212"/>
                  </a:lnTo>
                  <a:lnTo>
                    <a:pt x="2669799" y="475212"/>
                  </a:lnTo>
                  <a:lnTo>
                    <a:pt x="2951359" y="475212"/>
                  </a:lnTo>
                  <a:lnTo>
                    <a:pt x="2958147" y="475212"/>
                  </a:lnTo>
                  <a:lnTo>
                    <a:pt x="2964935" y="471568"/>
                  </a:lnTo>
                  <a:lnTo>
                    <a:pt x="3246495" y="320451"/>
                  </a:lnTo>
                  <a:lnTo>
                    <a:pt x="3253283" y="316808"/>
                  </a:lnTo>
                  <a:lnTo>
                    <a:pt x="3260071" y="316808"/>
                  </a:lnTo>
                  <a:lnTo>
                    <a:pt x="3541631" y="316808"/>
                  </a:lnTo>
                  <a:lnTo>
                    <a:pt x="3548419" y="316808"/>
                  </a:lnTo>
                  <a:lnTo>
                    <a:pt x="3555207" y="316808"/>
                  </a:lnTo>
                  <a:lnTo>
                    <a:pt x="3836766" y="316808"/>
                  </a:lnTo>
                  <a:lnTo>
                    <a:pt x="3843555" y="316808"/>
                  </a:lnTo>
                  <a:lnTo>
                    <a:pt x="3850343" y="311950"/>
                  </a:lnTo>
                  <a:lnTo>
                    <a:pt x="4131902" y="110460"/>
                  </a:lnTo>
                  <a:lnTo>
                    <a:pt x="4138691" y="105602"/>
                  </a:lnTo>
                  <a:lnTo>
                    <a:pt x="4145479" y="104388"/>
                  </a:lnTo>
                  <a:lnTo>
                    <a:pt x="4427038" y="54015"/>
                  </a:lnTo>
                  <a:lnTo>
                    <a:pt x="4433826" y="52801"/>
                  </a:lnTo>
                  <a:lnTo>
                    <a:pt x="4440615" y="51586"/>
                  </a:lnTo>
                  <a:lnTo>
                    <a:pt x="4722174" y="1214"/>
                  </a:lnTo>
                  <a:lnTo>
                    <a:pt x="4728962" y="0"/>
                  </a:lnTo>
                  <a:lnTo>
                    <a:pt x="4735751" y="2428"/>
                  </a:lnTo>
                  <a:lnTo>
                    <a:pt x="5017310" y="103173"/>
                  </a:lnTo>
                  <a:lnTo>
                    <a:pt x="5024098" y="105602"/>
                  </a:lnTo>
                  <a:lnTo>
                    <a:pt x="5030886" y="103173"/>
                  </a:lnTo>
                  <a:lnTo>
                    <a:pt x="5312446" y="2428"/>
                  </a:lnTo>
                  <a:lnTo>
                    <a:pt x="5319234" y="0"/>
                  </a:lnTo>
                  <a:lnTo>
                    <a:pt x="5326022" y="4857"/>
                  </a:lnTo>
                  <a:lnTo>
                    <a:pt x="5607582" y="206347"/>
                  </a:lnTo>
                  <a:lnTo>
                    <a:pt x="5614370" y="211205"/>
                  </a:lnTo>
                  <a:lnTo>
                    <a:pt x="5621158" y="211205"/>
                  </a:lnTo>
                  <a:lnTo>
                    <a:pt x="5902718" y="211205"/>
                  </a:lnTo>
                  <a:lnTo>
                    <a:pt x="5909506" y="211205"/>
                  </a:lnTo>
                  <a:lnTo>
                    <a:pt x="5916294" y="211205"/>
                  </a:lnTo>
                  <a:lnTo>
                    <a:pt x="6197854" y="211205"/>
                  </a:lnTo>
                  <a:lnTo>
                    <a:pt x="6204642" y="211205"/>
                  </a:lnTo>
                  <a:lnTo>
                    <a:pt x="6211430" y="209990"/>
                  </a:lnTo>
                  <a:lnTo>
                    <a:pt x="6492990" y="159618"/>
                  </a:lnTo>
                  <a:lnTo>
                    <a:pt x="6499778" y="158404"/>
                  </a:lnTo>
                  <a:lnTo>
                    <a:pt x="6506566" y="160832"/>
                  </a:lnTo>
                  <a:lnTo>
                    <a:pt x="6788126" y="261577"/>
                  </a:lnTo>
                  <a:lnTo>
                    <a:pt x="6794914" y="264006"/>
                  </a:lnTo>
                  <a:lnTo>
                    <a:pt x="6801702" y="4752121"/>
                  </a:lnTo>
                  <a:lnTo>
                    <a:pt x="6794914" y="4752121"/>
                  </a:lnTo>
                  <a:lnTo>
                    <a:pt x="6788126" y="4752121"/>
                  </a:lnTo>
                  <a:lnTo>
                    <a:pt x="6506566" y="4752121"/>
                  </a:lnTo>
                  <a:lnTo>
                    <a:pt x="6499778" y="4752121"/>
                  </a:lnTo>
                  <a:lnTo>
                    <a:pt x="6492990" y="4752121"/>
                  </a:lnTo>
                  <a:lnTo>
                    <a:pt x="6211430" y="4752121"/>
                  </a:lnTo>
                  <a:lnTo>
                    <a:pt x="6204642" y="4752121"/>
                  </a:lnTo>
                  <a:lnTo>
                    <a:pt x="6197854" y="4752121"/>
                  </a:lnTo>
                  <a:lnTo>
                    <a:pt x="5916294" y="4752121"/>
                  </a:lnTo>
                  <a:lnTo>
                    <a:pt x="5909506" y="4752121"/>
                  </a:lnTo>
                  <a:lnTo>
                    <a:pt x="5902718" y="4752121"/>
                  </a:lnTo>
                  <a:lnTo>
                    <a:pt x="5621158" y="4752121"/>
                  </a:lnTo>
                  <a:lnTo>
                    <a:pt x="5614370" y="4752121"/>
                  </a:lnTo>
                  <a:lnTo>
                    <a:pt x="5607582" y="4752121"/>
                  </a:lnTo>
                  <a:lnTo>
                    <a:pt x="5326022" y="4752121"/>
                  </a:lnTo>
                  <a:lnTo>
                    <a:pt x="5319234" y="4752121"/>
                  </a:lnTo>
                  <a:lnTo>
                    <a:pt x="5312446" y="4752121"/>
                  </a:lnTo>
                  <a:lnTo>
                    <a:pt x="5030886" y="4752121"/>
                  </a:lnTo>
                  <a:lnTo>
                    <a:pt x="5024098" y="4752121"/>
                  </a:lnTo>
                  <a:lnTo>
                    <a:pt x="5017310" y="4752121"/>
                  </a:lnTo>
                  <a:lnTo>
                    <a:pt x="4735751" y="4752121"/>
                  </a:lnTo>
                  <a:lnTo>
                    <a:pt x="4728962" y="4752121"/>
                  </a:lnTo>
                  <a:lnTo>
                    <a:pt x="4722174" y="4752121"/>
                  </a:lnTo>
                  <a:lnTo>
                    <a:pt x="4440615" y="4752121"/>
                  </a:lnTo>
                  <a:lnTo>
                    <a:pt x="4433826" y="4752121"/>
                  </a:lnTo>
                  <a:lnTo>
                    <a:pt x="4427038" y="4752121"/>
                  </a:lnTo>
                  <a:lnTo>
                    <a:pt x="4145479" y="4752121"/>
                  </a:lnTo>
                  <a:lnTo>
                    <a:pt x="4138691" y="4752121"/>
                  </a:lnTo>
                  <a:lnTo>
                    <a:pt x="4131902" y="4752121"/>
                  </a:lnTo>
                  <a:lnTo>
                    <a:pt x="3850343" y="4752121"/>
                  </a:lnTo>
                  <a:lnTo>
                    <a:pt x="3843555" y="4752121"/>
                  </a:lnTo>
                  <a:lnTo>
                    <a:pt x="3836766" y="4752121"/>
                  </a:lnTo>
                  <a:lnTo>
                    <a:pt x="3555207" y="4752121"/>
                  </a:lnTo>
                  <a:lnTo>
                    <a:pt x="3548419" y="4752121"/>
                  </a:lnTo>
                  <a:lnTo>
                    <a:pt x="3541631" y="4752121"/>
                  </a:lnTo>
                  <a:lnTo>
                    <a:pt x="3260071" y="4752121"/>
                  </a:lnTo>
                  <a:lnTo>
                    <a:pt x="3253283" y="4752121"/>
                  </a:lnTo>
                  <a:lnTo>
                    <a:pt x="3246495" y="4752121"/>
                  </a:lnTo>
                  <a:lnTo>
                    <a:pt x="2964935" y="4752121"/>
                  </a:lnTo>
                  <a:lnTo>
                    <a:pt x="2958147" y="4752121"/>
                  </a:lnTo>
                  <a:lnTo>
                    <a:pt x="2951359" y="4752121"/>
                  </a:lnTo>
                  <a:lnTo>
                    <a:pt x="2669799" y="4752121"/>
                  </a:lnTo>
                  <a:lnTo>
                    <a:pt x="2663011" y="4752121"/>
                  </a:lnTo>
                  <a:lnTo>
                    <a:pt x="2656223" y="4752121"/>
                  </a:lnTo>
                  <a:lnTo>
                    <a:pt x="2374663" y="4752121"/>
                  </a:lnTo>
                  <a:lnTo>
                    <a:pt x="2367875" y="4752121"/>
                  </a:lnTo>
                  <a:lnTo>
                    <a:pt x="2361087" y="4752121"/>
                  </a:lnTo>
                  <a:lnTo>
                    <a:pt x="2079527" y="4752121"/>
                  </a:lnTo>
                  <a:lnTo>
                    <a:pt x="2072739" y="4752121"/>
                  </a:lnTo>
                  <a:lnTo>
                    <a:pt x="2065951" y="4752121"/>
                  </a:lnTo>
                  <a:lnTo>
                    <a:pt x="1784391" y="4752121"/>
                  </a:lnTo>
                  <a:lnTo>
                    <a:pt x="1777603" y="4752121"/>
                  </a:lnTo>
                  <a:lnTo>
                    <a:pt x="1770815" y="4752121"/>
                  </a:lnTo>
                  <a:lnTo>
                    <a:pt x="1489255" y="4752121"/>
                  </a:lnTo>
                  <a:lnTo>
                    <a:pt x="1482467" y="4752121"/>
                  </a:lnTo>
                  <a:lnTo>
                    <a:pt x="1475679" y="4752121"/>
                  </a:lnTo>
                  <a:lnTo>
                    <a:pt x="1194119" y="4752121"/>
                  </a:lnTo>
                  <a:lnTo>
                    <a:pt x="1187331" y="4752121"/>
                  </a:lnTo>
                  <a:lnTo>
                    <a:pt x="1180543" y="4752121"/>
                  </a:lnTo>
                  <a:lnTo>
                    <a:pt x="898984" y="4752121"/>
                  </a:lnTo>
                  <a:lnTo>
                    <a:pt x="892195" y="4752121"/>
                  </a:lnTo>
                  <a:lnTo>
                    <a:pt x="885407" y="4752121"/>
                  </a:lnTo>
                  <a:lnTo>
                    <a:pt x="603848" y="4752121"/>
                  </a:lnTo>
                  <a:lnTo>
                    <a:pt x="597059" y="4752121"/>
                  </a:lnTo>
                  <a:lnTo>
                    <a:pt x="590271" y="4752121"/>
                  </a:lnTo>
                  <a:lnTo>
                    <a:pt x="308712" y="4752121"/>
                  </a:lnTo>
                  <a:lnTo>
                    <a:pt x="301924" y="4752121"/>
                  </a:lnTo>
                  <a:lnTo>
                    <a:pt x="295135" y="4752121"/>
                  </a:lnTo>
                  <a:lnTo>
                    <a:pt x="13576" y="4752121"/>
                  </a:lnTo>
                  <a:lnTo>
                    <a:pt x="6788" y="4752121"/>
                  </a:lnTo>
                  <a:lnTo>
                    <a:pt x="0" y="4752121"/>
                  </a:lnTo>
                  <a:close/>
                </a:path>
              </a:pathLst>
            </a:custGeom>
            <a:solidFill>
              <a:srgbClr val="1CABE2">
                <a:alpha val="3921"/>
              </a:srgbClr>
            </a:solidFill>
          </p:spPr>
          <p:txBody>
            <a:bodyPr/>
            <a:lstStyle/>
            <a:p/>
          </p:txBody>
        </p:sp>
        <p:sp>
          <p:nvSpPr>
            <p:cNvPr id="51" name="pl51"/>
            <p:cNvSpPr/>
            <p:nvPr/>
          </p:nvSpPr>
          <p:spPr>
            <a:xfrm>
              <a:off x="810605" y="1174115"/>
              <a:ext cx="6788126" cy="3062478"/>
            </a:xfrm>
            <a:custGeom>
              <a:avLst/>
              <a:pathLst>
                <a:path w="6788126" h="3062478">
                  <a:moveTo>
                    <a:pt x="0" y="3062478"/>
                  </a:moveTo>
                  <a:lnTo>
                    <a:pt x="6788" y="3056405"/>
                  </a:lnTo>
                  <a:lnTo>
                    <a:pt x="288347" y="2804543"/>
                  </a:lnTo>
                  <a:lnTo>
                    <a:pt x="295135" y="2798471"/>
                  </a:lnTo>
                  <a:lnTo>
                    <a:pt x="301924" y="2800900"/>
                  </a:lnTo>
                  <a:lnTo>
                    <a:pt x="583483" y="2901645"/>
                  </a:lnTo>
                  <a:lnTo>
                    <a:pt x="590271" y="2904073"/>
                  </a:lnTo>
                  <a:lnTo>
                    <a:pt x="597059" y="2904073"/>
                  </a:lnTo>
                  <a:lnTo>
                    <a:pt x="878619" y="2904073"/>
                  </a:lnTo>
                  <a:lnTo>
                    <a:pt x="885407" y="2904073"/>
                  </a:lnTo>
                  <a:lnTo>
                    <a:pt x="892195" y="2901645"/>
                  </a:lnTo>
                  <a:lnTo>
                    <a:pt x="1173755" y="2800900"/>
                  </a:lnTo>
                  <a:lnTo>
                    <a:pt x="1180543" y="2798471"/>
                  </a:lnTo>
                  <a:lnTo>
                    <a:pt x="1187331" y="2754751"/>
                  </a:lnTo>
                  <a:lnTo>
                    <a:pt x="1468891" y="941342"/>
                  </a:lnTo>
                  <a:lnTo>
                    <a:pt x="1475679" y="897622"/>
                  </a:lnTo>
                  <a:lnTo>
                    <a:pt x="1482467" y="893979"/>
                  </a:lnTo>
                  <a:lnTo>
                    <a:pt x="1764027" y="742862"/>
                  </a:lnTo>
                  <a:lnTo>
                    <a:pt x="1770815" y="739218"/>
                  </a:lnTo>
                  <a:lnTo>
                    <a:pt x="1777603" y="739218"/>
                  </a:lnTo>
                  <a:lnTo>
                    <a:pt x="2059163" y="739218"/>
                  </a:lnTo>
                  <a:lnTo>
                    <a:pt x="2065951" y="739218"/>
                  </a:lnTo>
                  <a:lnTo>
                    <a:pt x="2072739" y="738004"/>
                  </a:lnTo>
                  <a:lnTo>
                    <a:pt x="2354299" y="687631"/>
                  </a:lnTo>
                  <a:lnTo>
                    <a:pt x="2361087" y="686417"/>
                  </a:lnTo>
                  <a:lnTo>
                    <a:pt x="2367875" y="681559"/>
                  </a:lnTo>
                  <a:lnTo>
                    <a:pt x="2649435" y="480069"/>
                  </a:lnTo>
                  <a:lnTo>
                    <a:pt x="2656223" y="475212"/>
                  </a:lnTo>
                  <a:lnTo>
                    <a:pt x="2663011" y="475212"/>
                  </a:lnTo>
                  <a:lnTo>
                    <a:pt x="2944571" y="475212"/>
                  </a:lnTo>
                  <a:lnTo>
                    <a:pt x="2951359" y="475212"/>
                  </a:lnTo>
                  <a:lnTo>
                    <a:pt x="2958147" y="471568"/>
                  </a:lnTo>
                  <a:lnTo>
                    <a:pt x="3239707" y="320451"/>
                  </a:lnTo>
                  <a:lnTo>
                    <a:pt x="3246495" y="316808"/>
                  </a:lnTo>
                  <a:lnTo>
                    <a:pt x="3253283" y="316808"/>
                  </a:lnTo>
                  <a:lnTo>
                    <a:pt x="3534842" y="316808"/>
                  </a:lnTo>
                  <a:lnTo>
                    <a:pt x="3541631" y="316808"/>
                  </a:lnTo>
                  <a:lnTo>
                    <a:pt x="3548419" y="316808"/>
                  </a:lnTo>
                  <a:lnTo>
                    <a:pt x="3829978" y="316808"/>
                  </a:lnTo>
                  <a:lnTo>
                    <a:pt x="3836766" y="316808"/>
                  </a:lnTo>
                  <a:lnTo>
                    <a:pt x="3843555" y="311950"/>
                  </a:lnTo>
                  <a:lnTo>
                    <a:pt x="4125114" y="110460"/>
                  </a:lnTo>
                  <a:lnTo>
                    <a:pt x="4131902" y="105602"/>
                  </a:lnTo>
                  <a:lnTo>
                    <a:pt x="4138691" y="104388"/>
                  </a:lnTo>
                  <a:lnTo>
                    <a:pt x="4420250" y="54015"/>
                  </a:lnTo>
                  <a:lnTo>
                    <a:pt x="4427038" y="52801"/>
                  </a:lnTo>
                  <a:lnTo>
                    <a:pt x="4433826" y="51586"/>
                  </a:lnTo>
                  <a:lnTo>
                    <a:pt x="4715386" y="1214"/>
                  </a:lnTo>
                  <a:lnTo>
                    <a:pt x="4722174" y="0"/>
                  </a:lnTo>
                  <a:lnTo>
                    <a:pt x="4728962" y="2428"/>
                  </a:lnTo>
                  <a:lnTo>
                    <a:pt x="5010522" y="103173"/>
                  </a:lnTo>
                  <a:lnTo>
                    <a:pt x="5017310" y="105602"/>
                  </a:lnTo>
                  <a:lnTo>
                    <a:pt x="5024098" y="103173"/>
                  </a:lnTo>
                  <a:lnTo>
                    <a:pt x="5305658" y="2428"/>
                  </a:lnTo>
                  <a:lnTo>
                    <a:pt x="5312446" y="0"/>
                  </a:lnTo>
                  <a:lnTo>
                    <a:pt x="5319234" y="4857"/>
                  </a:lnTo>
                  <a:lnTo>
                    <a:pt x="5600794" y="206347"/>
                  </a:lnTo>
                  <a:lnTo>
                    <a:pt x="5607582" y="211205"/>
                  </a:lnTo>
                  <a:lnTo>
                    <a:pt x="5614370" y="211205"/>
                  </a:lnTo>
                  <a:lnTo>
                    <a:pt x="5895930" y="211205"/>
                  </a:lnTo>
                  <a:lnTo>
                    <a:pt x="5902718" y="211205"/>
                  </a:lnTo>
                  <a:lnTo>
                    <a:pt x="5909506" y="211205"/>
                  </a:lnTo>
                  <a:lnTo>
                    <a:pt x="6191066" y="211205"/>
                  </a:lnTo>
                  <a:lnTo>
                    <a:pt x="6197854" y="211205"/>
                  </a:lnTo>
                  <a:lnTo>
                    <a:pt x="6204642" y="209990"/>
                  </a:lnTo>
                  <a:lnTo>
                    <a:pt x="6486202" y="159618"/>
                  </a:lnTo>
                  <a:lnTo>
                    <a:pt x="6492990" y="158404"/>
                  </a:lnTo>
                  <a:lnTo>
                    <a:pt x="6499778" y="160832"/>
                  </a:lnTo>
                  <a:lnTo>
                    <a:pt x="6781338" y="261577"/>
                  </a:lnTo>
                  <a:lnTo>
                    <a:pt x="6788126" y="264006"/>
                  </a:lnTo>
                </a:path>
              </a:pathLst>
            </a:custGeom>
          </p:spPr>
          <p:txBody>
            <a:bodyPr/>
            <a:lstStyle/>
            <a:p/>
          </p:txBody>
        </p:sp>
        <p:sp>
          <p:nvSpPr>
            <p:cNvPr id="52" name="pg52"/>
            <p:cNvSpPr/>
            <p:nvPr/>
          </p:nvSpPr>
          <p:spPr>
            <a:xfrm>
              <a:off x="3164904" y="3708579"/>
              <a:ext cx="4440615" cy="2217656"/>
            </a:xfrm>
            <a:custGeom>
              <a:avLst/>
              <a:pathLst>
                <a:path w="4440615" h="2217656">
                  <a:moveTo>
                    <a:pt x="6788" y="2164855"/>
                  </a:moveTo>
                  <a:lnTo>
                    <a:pt x="13576" y="2158782"/>
                  </a:lnTo>
                  <a:lnTo>
                    <a:pt x="295135" y="1906920"/>
                  </a:lnTo>
                  <a:lnTo>
                    <a:pt x="301924" y="1900848"/>
                  </a:lnTo>
                  <a:lnTo>
                    <a:pt x="308712" y="1892347"/>
                  </a:lnTo>
                  <a:lnTo>
                    <a:pt x="590271" y="1539740"/>
                  </a:lnTo>
                  <a:lnTo>
                    <a:pt x="597059" y="1531239"/>
                  </a:lnTo>
                  <a:lnTo>
                    <a:pt x="603848" y="1523952"/>
                  </a:lnTo>
                  <a:lnTo>
                    <a:pt x="885407" y="1221717"/>
                  </a:lnTo>
                  <a:lnTo>
                    <a:pt x="892195" y="1214430"/>
                  </a:lnTo>
                  <a:lnTo>
                    <a:pt x="898984" y="1210787"/>
                  </a:lnTo>
                  <a:lnTo>
                    <a:pt x="1180543" y="1059670"/>
                  </a:lnTo>
                  <a:lnTo>
                    <a:pt x="1187331" y="1056026"/>
                  </a:lnTo>
                  <a:lnTo>
                    <a:pt x="1194119" y="1053598"/>
                  </a:lnTo>
                  <a:lnTo>
                    <a:pt x="1475679" y="952853"/>
                  </a:lnTo>
                  <a:lnTo>
                    <a:pt x="1482467" y="950424"/>
                  </a:lnTo>
                  <a:lnTo>
                    <a:pt x="1489255" y="946780"/>
                  </a:lnTo>
                  <a:lnTo>
                    <a:pt x="1770815" y="795663"/>
                  </a:lnTo>
                  <a:lnTo>
                    <a:pt x="1777603" y="792020"/>
                  </a:lnTo>
                  <a:lnTo>
                    <a:pt x="1784391" y="790805"/>
                  </a:lnTo>
                  <a:lnTo>
                    <a:pt x="2065951" y="740433"/>
                  </a:lnTo>
                  <a:lnTo>
                    <a:pt x="2072739" y="739218"/>
                  </a:lnTo>
                  <a:lnTo>
                    <a:pt x="2079527" y="738004"/>
                  </a:lnTo>
                  <a:lnTo>
                    <a:pt x="2361087" y="687631"/>
                  </a:lnTo>
                  <a:lnTo>
                    <a:pt x="2367875" y="686417"/>
                  </a:lnTo>
                  <a:lnTo>
                    <a:pt x="2374663" y="683988"/>
                  </a:lnTo>
                  <a:lnTo>
                    <a:pt x="2656223" y="583243"/>
                  </a:lnTo>
                  <a:lnTo>
                    <a:pt x="2663011" y="580814"/>
                  </a:lnTo>
                  <a:lnTo>
                    <a:pt x="2669799" y="577171"/>
                  </a:lnTo>
                  <a:lnTo>
                    <a:pt x="2951359" y="426054"/>
                  </a:lnTo>
                  <a:lnTo>
                    <a:pt x="2958147" y="422410"/>
                  </a:lnTo>
                  <a:lnTo>
                    <a:pt x="2964935" y="421196"/>
                  </a:lnTo>
                  <a:lnTo>
                    <a:pt x="3246495" y="370823"/>
                  </a:lnTo>
                  <a:lnTo>
                    <a:pt x="3253283" y="369609"/>
                  </a:lnTo>
                  <a:lnTo>
                    <a:pt x="3260071" y="368394"/>
                  </a:lnTo>
                  <a:lnTo>
                    <a:pt x="3541631" y="318022"/>
                  </a:lnTo>
                  <a:lnTo>
                    <a:pt x="3548419" y="316808"/>
                  </a:lnTo>
                  <a:lnTo>
                    <a:pt x="3555207" y="314379"/>
                  </a:lnTo>
                  <a:lnTo>
                    <a:pt x="3836766" y="213634"/>
                  </a:lnTo>
                  <a:lnTo>
                    <a:pt x="3843555" y="211205"/>
                  </a:lnTo>
                  <a:lnTo>
                    <a:pt x="3850343" y="208776"/>
                  </a:lnTo>
                  <a:lnTo>
                    <a:pt x="4131902" y="108031"/>
                  </a:lnTo>
                  <a:lnTo>
                    <a:pt x="4138691" y="105602"/>
                  </a:lnTo>
                  <a:lnTo>
                    <a:pt x="4145479" y="103173"/>
                  </a:lnTo>
                  <a:lnTo>
                    <a:pt x="4427038" y="2428"/>
                  </a:lnTo>
                  <a:lnTo>
                    <a:pt x="4433826" y="0"/>
                  </a:lnTo>
                  <a:lnTo>
                    <a:pt x="4440615" y="2217656"/>
                  </a:lnTo>
                  <a:lnTo>
                    <a:pt x="4433826" y="2217656"/>
                  </a:lnTo>
                  <a:lnTo>
                    <a:pt x="4427038" y="2217656"/>
                  </a:lnTo>
                  <a:lnTo>
                    <a:pt x="4145479" y="2217656"/>
                  </a:lnTo>
                  <a:lnTo>
                    <a:pt x="4138691" y="2217656"/>
                  </a:lnTo>
                  <a:lnTo>
                    <a:pt x="4131902" y="2217656"/>
                  </a:lnTo>
                  <a:lnTo>
                    <a:pt x="3850343" y="2217656"/>
                  </a:lnTo>
                  <a:lnTo>
                    <a:pt x="3843555" y="2217656"/>
                  </a:lnTo>
                  <a:lnTo>
                    <a:pt x="3836766" y="2217656"/>
                  </a:lnTo>
                  <a:lnTo>
                    <a:pt x="3555207" y="2217656"/>
                  </a:lnTo>
                  <a:lnTo>
                    <a:pt x="3548419" y="2217656"/>
                  </a:lnTo>
                  <a:lnTo>
                    <a:pt x="3541631" y="2217656"/>
                  </a:lnTo>
                  <a:lnTo>
                    <a:pt x="3260071" y="2217656"/>
                  </a:lnTo>
                  <a:lnTo>
                    <a:pt x="3253283" y="2217656"/>
                  </a:lnTo>
                  <a:lnTo>
                    <a:pt x="3246495" y="2217656"/>
                  </a:lnTo>
                  <a:lnTo>
                    <a:pt x="2964935" y="2217656"/>
                  </a:lnTo>
                  <a:lnTo>
                    <a:pt x="2958147" y="2217656"/>
                  </a:lnTo>
                  <a:lnTo>
                    <a:pt x="2951359" y="2217656"/>
                  </a:lnTo>
                  <a:lnTo>
                    <a:pt x="2669799" y="2217656"/>
                  </a:lnTo>
                  <a:lnTo>
                    <a:pt x="2663011" y="2217656"/>
                  </a:lnTo>
                  <a:lnTo>
                    <a:pt x="2656223" y="2217656"/>
                  </a:lnTo>
                  <a:lnTo>
                    <a:pt x="2374663" y="2217656"/>
                  </a:lnTo>
                  <a:lnTo>
                    <a:pt x="2367875" y="2217656"/>
                  </a:lnTo>
                  <a:lnTo>
                    <a:pt x="2361087" y="2217656"/>
                  </a:lnTo>
                  <a:lnTo>
                    <a:pt x="2079527" y="2217656"/>
                  </a:lnTo>
                  <a:lnTo>
                    <a:pt x="2072739" y="2217656"/>
                  </a:lnTo>
                  <a:lnTo>
                    <a:pt x="2065951" y="2217656"/>
                  </a:lnTo>
                  <a:lnTo>
                    <a:pt x="1784391" y="2217656"/>
                  </a:lnTo>
                  <a:lnTo>
                    <a:pt x="1777603" y="2217656"/>
                  </a:lnTo>
                  <a:lnTo>
                    <a:pt x="1770815" y="2217656"/>
                  </a:lnTo>
                  <a:lnTo>
                    <a:pt x="1489255" y="2217656"/>
                  </a:lnTo>
                  <a:lnTo>
                    <a:pt x="1482467" y="2217656"/>
                  </a:lnTo>
                  <a:lnTo>
                    <a:pt x="1475679" y="2217656"/>
                  </a:lnTo>
                  <a:lnTo>
                    <a:pt x="1194119" y="2217656"/>
                  </a:lnTo>
                  <a:lnTo>
                    <a:pt x="1187331" y="2217656"/>
                  </a:lnTo>
                  <a:lnTo>
                    <a:pt x="1180543" y="2217656"/>
                  </a:lnTo>
                  <a:lnTo>
                    <a:pt x="898984" y="2217656"/>
                  </a:lnTo>
                  <a:lnTo>
                    <a:pt x="892195" y="2217656"/>
                  </a:lnTo>
                  <a:lnTo>
                    <a:pt x="885407" y="2217656"/>
                  </a:lnTo>
                  <a:lnTo>
                    <a:pt x="603848" y="2217656"/>
                  </a:lnTo>
                  <a:lnTo>
                    <a:pt x="597059" y="2217656"/>
                  </a:lnTo>
                  <a:lnTo>
                    <a:pt x="590271" y="2217656"/>
                  </a:lnTo>
                  <a:lnTo>
                    <a:pt x="308712" y="2217656"/>
                  </a:lnTo>
                  <a:lnTo>
                    <a:pt x="301924" y="2217656"/>
                  </a:lnTo>
                  <a:lnTo>
                    <a:pt x="295135" y="2217656"/>
                  </a:lnTo>
                  <a:lnTo>
                    <a:pt x="13576" y="2217656"/>
                  </a:lnTo>
                  <a:lnTo>
                    <a:pt x="6788" y="2217656"/>
                  </a:lnTo>
                  <a:lnTo>
                    <a:pt x="0" y="2217656"/>
                  </a:lnTo>
                  <a:close/>
                </a:path>
              </a:pathLst>
            </a:custGeom>
            <a:solidFill>
              <a:srgbClr val="1CABE2">
                <a:alpha val="3921"/>
              </a:srgbClr>
            </a:solidFill>
          </p:spPr>
          <p:txBody>
            <a:bodyPr/>
            <a:lstStyle/>
            <a:p/>
          </p:txBody>
        </p:sp>
        <p:sp>
          <p:nvSpPr>
            <p:cNvPr id="53" name="pl53"/>
            <p:cNvSpPr/>
            <p:nvPr/>
          </p:nvSpPr>
          <p:spPr>
            <a:xfrm>
              <a:off x="3171692" y="3708579"/>
              <a:ext cx="4427038" cy="2164855"/>
            </a:xfrm>
            <a:custGeom>
              <a:avLst/>
              <a:pathLst>
                <a:path w="4427038" h="2164855">
                  <a:moveTo>
                    <a:pt x="0" y="2164855"/>
                  </a:moveTo>
                  <a:lnTo>
                    <a:pt x="6788" y="2158782"/>
                  </a:lnTo>
                  <a:lnTo>
                    <a:pt x="288347" y="1906920"/>
                  </a:lnTo>
                  <a:lnTo>
                    <a:pt x="295135" y="1900848"/>
                  </a:lnTo>
                  <a:lnTo>
                    <a:pt x="301924" y="1892347"/>
                  </a:lnTo>
                  <a:lnTo>
                    <a:pt x="583483" y="1539740"/>
                  </a:lnTo>
                  <a:lnTo>
                    <a:pt x="590271" y="1531239"/>
                  </a:lnTo>
                  <a:lnTo>
                    <a:pt x="597059" y="1523952"/>
                  </a:lnTo>
                  <a:lnTo>
                    <a:pt x="878619" y="1221717"/>
                  </a:lnTo>
                  <a:lnTo>
                    <a:pt x="885407" y="1214430"/>
                  </a:lnTo>
                  <a:lnTo>
                    <a:pt x="892195" y="1210787"/>
                  </a:lnTo>
                  <a:lnTo>
                    <a:pt x="1173755" y="1059670"/>
                  </a:lnTo>
                  <a:lnTo>
                    <a:pt x="1180543" y="1056026"/>
                  </a:lnTo>
                  <a:lnTo>
                    <a:pt x="1187331" y="1053598"/>
                  </a:lnTo>
                  <a:lnTo>
                    <a:pt x="1468891" y="952853"/>
                  </a:lnTo>
                  <a:lnTo>
                    <a:pt x="1475679" y="950424"/>
                  </a:lnTo>
                  <a:lnTo>
                    <a:pt x="1482467" y="946780"/>
                  </a:lnTo>
                  <a:lnTo>
                    <a:pt x="1764027" y="795663"/>
                  </a:lnTo>
                  <a:lnTo>
                    <a:pt x="1770815" y="792020"/>
                  </a:lnTo>
                  <a:lnTo>
                    <a:pt x="1777603" y="790805"/>
                  </a:lnTo>
                  <a:lnTo>
                    <a:pt x="2059163" y="740433"/>
                  </a:lnTo>
                  <a:lnTo>
                    <a:pt x="2065951" y="739218"/>
                  </a:lnTo>
                  <a:lnTo>
                    <a:pt x="2072739" y="738004"/>
                  </a:lnTo>
                  <a:lnTo>
                    <a:pt x="2354299" y="687631"/>
                  </a:lnTo>
                  <a:lnTo>
                    <a:pt x="2361087" y="686417"/>
                  </a:lnTo>
                  <a:lnTo>
                    <a:pt x="2367875" y="683988"/>
                  </a:lnTo>
                  <a:lnTo>
                    <a:pt x="2649435" y="583243"/>
                  </a:lnTo>
                  <a:lnTo>
                    <a:pt x="2656223" y="580814"/>
                  </a:lnTo>
                  <a:lnTo>
                    <a:pt x="2663011" y="577171"/>
                  </a:lnTo>
                  <a:lnTo>
                    <a:pt x="2944571" y="426054"/>
                  </a:lnTo>
                  <a:lnTo>
                    <a:pt x="2951359" y="422410"/>
                  </a:lnTo>
                  <a:lnTo>
                    <a:pt x="2958147" y="421196"/>
                  </a:lnTo>
                  <a:lnTo>
                    <a:pt x="3239707" y="370823"/>
                  </a:lnTo>
                  <a:lnTo>
                    <a:pt x="3246495" y="369609"/>
                  </a:lnTo>
                  <a:lnTo>
                    <a:pt x="3253283" y="368394"/>
                  </a:lnTo>
                  <a:lnTo>
                    <a:pt x="3534842" y="318022"/>
                  </a:lnTo>
                  <a:lnTo>
                    <a:pt x="3541631" y="316808"/>
                  </a:lnTo>
                  <a:lnTo>
                    <a:pt x="3548419" y="314379"/>
                  </a:lnTo>
                  <a:lnTo>
                    <a:pt x="3829978" y="213634"/>
                  </a:lnTo>
                  <a:lnTo>
                    <a:pt x="3836766" y="211205"/>
                  </a:lnTo>
                  <a:lnTo>
                    <a:pt x="3843555" y="208776"/>
                  </a:lnTo>
                  <a:lnTo>
                    <a:pt x="4125114" y="108031"/>
                  </a:lnTo>
                  <a:lnTo>
                    <a:pt x="4131902" y="105602"/>
                  </a:lnTo>
                  <a:lnTo>
                    <a:pt x="4138691" y="103173"/>
                  </a:lnTo>
                  <a:lnTo>
                    <a:pt x="4420250" y="2428"/>
                  </a:lnTo>
                  <a:lnTo>
                    <a:pt x="4427038" y="0"/>
                  </a:lnTo>
                </a:path>
              </a:pathLst>
            </a:custGeom>
          </p:spPr>
          <p:txBody>
            <a:bodyPr/>
            <a:lstStyle/>
            <a:p/>
          </p:txBody>
        </p:sp>
        <p:sp>
          <p:nvSpPr>
            <p:cNvPr id="54" name="pg54"/>
            <p:cNvSpPr/>
            <p:nvPr/>
          </p:nvSpPr>
          <p:spPr>
            <a:xfrm>
              <a:off x="803816" y="910108"/>
              <a:ext cx="6801702" cy="5016127"/>
            </a:xfrm>
            <a:custGeom>
              <a:avLst/>
              <a:pathLst>
                <a:path w="6801702" h="5016127">
                  <a:moveTo>
                    <a:pt x="6788" y="369609"/>
                  </a:moveTo>
                  <a:lnTo>
                    <a:pt x="13576" y="369609"/>
                  </a:lnTo>
                  <a:lnTo>
                    <a:pt x="295135" y="369609"/>
                  </a:lnTo>
                  <a:lnTo>
                    <a:pt x="301924" y="369609"/>
                  </a:lnTo>
                  <a:lnTo>
                    <a:pt x="308712" y="369609"/>
                  </a:lnTo>
                  <a:lnTo>
                    <a:pt x="590271" y="369609"/>
                  </a:lnTo>
                  <a:lnTo>
                    <a:pt x="597059" y="369609"/>
                  </a:lnTo>
                  <a:lnTo>
                    <a:pt x="603848" y="368394"/>
                  </a:lnTo>
                  <a:lnTo>
                    <a:pt x="885407" y="318022"/>
                  </a:lnTo>
                  <a:lnTo>
                    <a:pt x="892195" y="316808"/>
                  </a:lnTo>
                  <a:lnTo>
                    <a:pt x="898984" y="316808"/>
                  </a:lnTo>
                  <a:lnTo>
                    <a:pt x="1180543" y="316808"/>
                  </a:lnTo>
                  <a:lnTo>
                    <a:pt x="1187331" y="316808"/>
                  </a:lnTo>
                  <a:lnTo>
                    <a:pt x="1194119" y="315593"/>
                  </a:lnTo>
                  <a:lnTo>
                    <a:pt x="1475679" y="265221"/>
                  </a:lnTo>
                  <a:lnTo>
                    <a:pt x="1482467" y="264006"/>
                  </a:lnTo>
                  <a:lnTo>
                    <a:pt x="1489255" y="260363"/>
                  </a:lnTo>
                  <a:lnTo>
                    <a:pt x="1770815" y="109245"/>
                  </a:lnTo>
                  <a:lnTo>
                    <a:pt x="1777603" y="105602"/>
                  </a:lnTo>
                  <a:lnTo>
                    <a:pt x="1784391" y="105602"/>
                  </a:lnTo>
                  <a:lnTo>
                    <a:pt x="2065951" y="105602"/>
                  </a:lnTo>
                  <a:lnTo>
                    <a:pt x="2072739" y="105602"/>
                  </a:lnTo>
                  <a:lnTo>
                    <a:pt x="2079527" y="103173"/>
                  </a:lnTo>
                  <a:lnTo>
                    <a:pt x="2361087" y="2428"/>
                  </a:lnTo>
                  <a:lnTo>
                    <a:pt x="2367875" y="0"/>
                  </a:lnTo>
                  <a:lnTo>
                    <a:pt x="2374663" y="0"/>
                  </a:lnTo>
                  <a:lnTo>
                    <a:pt x="2656223" y="0"/>
                  </a:lnTo>
                  <a:lnTo>
                    <a:pt x="2663011" y="0"/>
                  </a:lnTo>
                  <a:lnTo>
                    <a:pt x="2669799" y="0"/>
                  </a:lnTo>
                  <a:lnTo>
                    <a:pt x="2951359" y="0"/>
                  </a:lnTo>
                  <a:lnTo>
                    <a:pt x="2958147" y="0"/>
                  </a:lnTo>
                  <a:lnTo>
                    <a:pt x="2964935" y="0"/>
                  </a:lnTo>
                  <a:lnTo>
                    <a:pt x="3246495" y="0"/>
                  </a:lnTo>
                  <a:lnTo>
                    <a:pt x="3253283" y="0"/>
                  </a:lnTo>
                  <a:lnTo>
                    <a:pt x="3260071" y="0"/>
                  </a:lnTo>
                  <a:lnTo>
                    <a:pt x="3541631" y="0"/>
                  </a:lnTo>
                  <a:lnTo>
                    <a:pt x="3548419" y="0"/>
                  </a:lnTo>
                  <a:lnTo>
                    <a:pt x="3555207" y="1214"/>
                  </a:lnTo>
                  <a:lnTo>
                    <a:pt x="3836766" y="51586"/>
                  </a:lnTo>
                  <a:lnTo>
                    <a:pt x="3843555" y="52801"/>
                  </a:lnTo>
                  <a:lnTo>
                    <a:pt x="3850343" y="52801"/>
                  </a:lnTo>
                  <a:lnTo>
                    <a:pt x="4131902" y="52801"/>
                  </a:lnTo>
                  <a:lnTo>
                    <a:pt x="4138691" y="52801"/>
                  </a:lnTo>
                  <a:lnTo>
                    <a:pt x="4145479" y="52801"/>
                  </a:lnTo>
                  <a:lnTo>
                    <a:pt x="4427038" y="52801"/>
                  </a:lnTo>
                  <a:lnTo>
                    <a:pt x="4433826" y="52801"/>
                  </a:lnTo>
                  <a:lnTo>
                    <a:pt x="4440615" y="54015"/>
                  </a:lnTo>
                  <a:lnTo>
                    <a:pt x="4722174" y="104388"/>
                  </a:lnTo>
                  <a:lnTo>
                    <a:pt x="4728962" y="105602"/>
                  </a:lnTo>
                  <a:lnTo>
                    <a:pt x="4735751" y="104388"/>
                  </a:lnTo>
                  <a:lnTo>
                    <a:pt x="5017310" y="54015"/>
                  </a:lnTo>
                  <a:lnTo>
                    <a:pt x="5024098" y="52801"/>
                  </a:lnTo>
                  <a:lnTo>
                    <a:pt x="5030886" y="54015"/>
                  </a:lnTo>
                  <a:lnTo>
                    <a:pt x="5312446" y="104388"/>
                  </a:lnTo>
                  <a:lnTo>
                    <a:pt x="5319234" y="105602"/>
                  </a:lnTo>
                  <a:lnTo>
                    <a:pt x="5326022" y="105602"/>
                  </a:lnTo>
                  <a:lnTo>
                    <a:pt x="5607582" y="105602"/>
                  </a:lnTo>
                  <a:lnTo>
                    <a:pt x="5614370" y="105602"/>
                  </a:lnTo>
                  <a:lnTo>
                    <a:pt x="5621158" y="110460"/>
                  </a:lnTo>
                  <a:lnTo>
                    <a:pt x="5902718" y="311950"/>
                  </a:lnTo>
                  <a:lnTo>
                    <a:pt x="5909506" y="316808"/>
                  </a:lnTo>
                  <a:lnTo>
                    <a:pt x="5916294" y="318022"/>
                  </a:lnTo>
                  <a:lnTo>
                    <a:pt x="6197854" y="368394"/>
                  </a:lnTo>
                  <a:lnTo>
                    <a:pt x="6204642" y="369609"/>
                  </a:lnTo>
                  <a:lnTo>
                    <a:pt x="6211430" y="367180"/>
                  </a:lnTo>
                  <a:lnTo>
                    <a:pt x="6492990" y="266435"/>
                  </a:lnTo>
                  <a:lnTo>
                    <a:pt x="6499778" y="264006"/>
                  </a:lnTo>
                  <a:lnTo>
                    <a:pt x="6506566" y="264006"/>
                  </a:lnTo>
                  <a:lnTo>
                    <a:pt x="6788126" y="264006"/>
                  </a:lnTo>
                  <a:lnTo>
                    <a:pt x="6794914" y="264006"/>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55" name="pl55"/>
            <p:cNvSpPr/>
            <p:nvPr/>
          </p:nvSpPr>
          <p:spPr>
            <a:xfrm>
              <a:off x="810605" y="910108"/>
              <a:ext cx="6788126" cy="369609"/>
            </a:xfrm>
            <a:custGeom>
              <a:avLst/>
              <a:pathLst>
                <a:path w="6788126" h="369609">
                  <a:moveTo>
                    <a:pt x="0" y="369609"/>
                  </a:moveTo>
                  <a:lnTo>
                    <a:pt x="6788" y="369609"/>
                  </a:lnTo>
                  <a:lnTo>
                    <a:pt x="288347" y="369609"/>
                  </a:lnTo>
                  <a:lnTo>
                    <a:pt x="295135" y="369609"/>
                  </a:lnTo>
                  <a:lnTo>
                    <a:pt x="301924" y="369609"/>
                  </a:lnTo>
                  <a:lnTo>
                    <a:pt x="583483" y="369609"/>
                  </a:lnTo>
                  <a:lnTo>
                    <a:pt x="590271" y="369609"/>
                  </a:lnTo>
                  <a:lnTo>
                    <a:pt x="597059" y="368394"/>
                  </a:lnTo>
                  <a:lnTo>
                    <a:pt x="878619" y="318022"/>
                  </a:lnTo>
                  <a:lnTo>
                    <a:pt x="885407" y="316808"/>
                  </a:lnTo>
                  <a:lnTo>
                    <a:pt x="892195" y="316808"/>
                  </a:lnTo>
                  <a:lnTo>
                    <a:pt x="1173755" y="316808"/>
                  </a:lnTo>
                  <a:lnTo>
                    <a:pt x="1180543" y="316808"/>
                  </a:lnTo>
                  <a:lnTo>
                    <a:pt x="1187331" y="315593"/>
                  </a:lnTo>
                  <a:lnTo>
                    <a:pt x="1468891" y="265221"/>
                  </a:lnTo>
                  <a:lnTo>
                    <a:pt x="1475679" y="264006"/>
                  </a:lnTo>
                  <a:lnTo>
                    <a:pt x="1482467" y="260363"/>
                  </a:lnTo>
                  <a:lnTo>
                    <a:pt x="1764027" y="109245"/>
                  </a:lnTo>
                  <a:lnTo>
                    <a:pt x="1770815" y="105602"/>
                  </a:lnTo>
                  <a:lnTo>
                    <a:pt x="1777603" y="105602"/>
                  </a:lnTo>
                  <a:lnTo>
                    <a:pt x="2059163" y="105602"/>
                  </a:lnTo>
                  <a:lnTo>
                    <a:pt x="2065951" y="105602"/>
                  </a:lnTo>
                  <a:lnTo>
                    <a:pt x="2072739" y="103173"/>
                  </a:lnTo>
                  <a:lnTo>
                    <a:pt x="2354299" y="2428"/>
                  </a:lnTo>
                  <a:lnTo>
                    <a:pt x="2361087" y="0"/>
                  </a:lnTo>
                  <a:lnTo>
                    <a:pt x="2367875" y="0"/>
                  </a:lnTo>
                  <a:lnTo>
                    <a:pt x="2649435" y="0"/>
                  </a:lnTo>
                  <a:lnTo>
                    <a:pt x="2656223" y="0"/>
                  </a:lnTo>
                  <a:lnTo>
                    <a:pt x="2663011" y="0"/>
                  </a:lnTo>
                  <a:lnTo>
                    <a:pt x="2944571" y="0"/>
                  </a:lnTo>
                  <a:lnTo>
                    <a:pt x="2951359" y="0"/>
                  </a:lnTo>
                  <a:lnTo>
                    <a:pt x="2958147" y="0"/>
                  </a:lnTo>
                  <a:lnTo>
                    <a:pt x="3239707" y="0"/>
                  </a:lnTo>
                  <a:lnTo>
                    <a:pt x="3246495" y="0"/>
                  </a:lnTo>
                  <a:lnTo>
                    <a:pt x="3253283" y="0"/>
                  </a:lnTo>
                  <a:lnTo>
                    <a:pt x="3534842" y="0"/>
                  </a:lnTo>
                  <a:lnTo>
                    <a:pt x="3541631" y="0"/>
                  </a:lnTo>
                  <a:lnTo>
                    <a:pt x="3548419" y="1214"/>
                  </a:lnTo>
                  <a:lnTo>
                    <a:pt x="3829978" y="51586"/>
                  </a:lnTo>
                  <a:lnTo>
                    <a:pt x="3836766" y="52801"/>
                  </a:lnTo>
                  <a:lnTo>
                    <a:pt x="3843555" y="52801"/>
                  </a:lnTo>
                  <a:lnTo>
                    <a:pt x="4125114" y="52801"/>
                  </a:lnTo>
                  <a:lnTo>
                    <a:pt x="4131902" y="52801"/>
                  </a:lnTo>
                  <a:lnTo>
                    <a:pt x="4138691" y="52801"/>
                  </a:lnTo>
                  <a:lnTo>
                    <a:pt x="4420250" y="52801"/>
                  </a:lnTo>
                  <a:lnTo>
                    <a:pt x="4427038" y="52801"/>
                  </a:lnTo>
                  <a:lnTo>
                    <a:pt x="4433826" y="54015"/>
                  </a:lnTo>
                  <a:lnTo>
                    <a:pt x="4715386" y="104388"/>
                  </a:lnTo>
                  <a:lnTo>
                    <a:pt x="4722174" y="105602"/>
                  </a:lnTo>
                  <a:lnTo>
                    <a:pt x="4728962" y="104388"/>
                  </a:lnTo>
                  <a:lnTo>
                    <a:pt x="5010522" y="54015"/>
                  </a:lnTo>
                  <a:lnTo>
                    <a:pt x="5017310" y="52801"/>
                  </a:lnTo>
                  <a:lnTo>
                    <a:pt x="5024098" y="54015"/>
                  </a:lnTo>
                  <a:lnTo>
                    <a:pt x="5305658" y="104388"/>
                  </a:lnTo>
                  <a:lnTo>
                    <a:pt x="5312446" y="105602"/>
                  </a:lnTo>
                  <a:lnTo>
                    <a:pt x="5319234" y="105602"/>
                  </a:lnTo>
                  <a:lnTo>
                    <a:pt x="5600794" y="105602"/>
                  </a:lnTo>
                  <a:lnTo>
                    <a:pt x="5607582" y="105602"/>
                  </a:lnTo>
                  <a:lnTo>
                    <a:pt x="5614370" y="110460"/>
                  </a:lnTo>
                  <a:lnTo>
                    <a:pt x="5895930" y="311950"/>
                  </a:lnTo>
                  <a:lnTo>
                    <a:pt x="5902718" y="316808"/>
                  </a:lnTo>
                  <a:lnTo>
                    <a:pt x="5909506" y="318022"/>
                  </a:lnTo>
                  <a:lnTo>
                    <a:pt x="6191066" y="368394"/>
                  </a:lnTo>
                  <a:lnTo>
                    <a:pt x="6197854" y="369609"/>
                  </a:lnTo>
                  <a:lnTo>
                    <a:pt x="6204642" y="367180"/>
                  </a:lnTo>
                  <a:lnTo>
                    <a:pt x="6486202" y="266435"/>
                  </a:lnTo>
                  <a:lnTo>
                    <a:pt x="6492990" y="264006"/>
                  </a:lnTo>
                  <a:lnTo>
                    <a:pt x="6499778" y="264006"/>
                  </a:lnTo>
                  <a:lnTo>
                    <a:pt x="6781338" y="264006"/>
                  </a:lnTo>
                  <a:lnTo>
                    <a:pt x="6788126" y="264006"/>
                  </a:lnTo>
                </a:path>
              </a:pathLst>
            </a:custGeom>
          </p:spPr>
          <p:txBody>
            <a:bodyPr/>
            <a:lstStyle/>
            <a:p/>
          </p:txBody>
        </p:sp>
        <p:sp>
          <p:nvSpPr>
            <p:cNvPr id="56" name="pg56"/>
            <p:cNvSpPr/>
            <p:nvPr/>
          </p:nvSpPr>
          <p:spPr>
            <a:xfrm>
              <a:off x="2574632" y="4289394"/>
              <a:ext cx="5030886" cy="1636841"/>
            </a:xfrm>
            <a:custGeom>
              <a:avLst/>
              <a:pathLst>
                <a:path w="5030886" h="1636841">
                  <a:moveTo>
                    <a:pt x="6788" y="1425636"/>
                  </a:moveTo>
                  <a:lnTo>
                    <a:pt x="13576" y="1421993"/>
                  </a:lnTo>
                  <a:lnTo>
                    <a:pt x="295135" y="1270875"/>
                  </a:lnTo>
                  <a:lnTo>
                    <a:pt x="301924" y="1267232"/>
                  </a:lnTo>
                  <a:lnTo>
                    <a:pt x="308712" y="1263588"/>
                  </a:lnTo>
                  <a:lnTo>
                    <a:pt x="590271" y="1112471"/>
                  </a:lnTo>
                  <a:lnTo>
                    <a:pt x="597059" y="1108828"/>
                  </a:lnTo>
                  <a:lnTo>
                    <a:pt x="603848" y="1102756"/>
                  </a:lnTo>
                  <a:lnTo>
                    <a:pt x="885407" y="850893"/>
                  </a:lnTo>
                  <a:lnTo>
                    <a:pt x="892195" y="844821"/>
                  </a:lnTo>
                  <a:lnTo>
                    <a:pt x="898984" y="842392"/>
                  </a:lnTo>
                  <a:lnTo>
                    <a:pt x="1180543" y="741647"/>
                  </a:lnTo>
                  <a:lnTo>
                    <a:pt x="1187331" y="739218"/>
                  </a:lnTo>
                  <a:lnTo>
                    <a:pt x="1194119" y="735575"/>
                  </a:lnTo>
                  <a:lnTo>
                    <a:pt x="1475679" y="584458"/>
                  </a:lnTo>
                  <a:lnTo>
                    <a:pt x="1482467" y="580814"/>
                  </a:lnTo>
                  <a:lnTo>
                    <a:pt x="1489255" y="579600"/>
                  </a:lnTo>
                  <a:lnTo>
                    <a:pt x="1770815" y="529227"/>
                  </a:lnTo>
                  <a:lnTo>
                    <a:pt x="1777603" y="528013"/>
                  </a:lnTo>
                  <a:lnTo>
                    <a:pt x="1784391" y="525584"/>
                  </a:lnTo>
                  <a:lnTo>
                    <a:pt x="2065951" y="424839"/>
                  </a:lnTo>
                  <a:lnTo>
                    <a:pt x="2072739" y="422410"/>
                  </a:lnTo>
                  <a:lnTo>
                    <a:pt x="2079527" y="423625"/>
                  </a:lnTo>
                  <a:lnTo>
                    <a:pt x="2361087" y="473997"/>
                  </a:lnTo>
                  <a:lnTo>
                    <a:pt x="2367875" y="475212"/>
                  </a:lnTo>
                  <a:lnTo>
                    <a:pt x="2374663" y="472783"/>
                  </a:lnTo>
                  <a:lnTo>
                    <a:pt x="2656223" y="372038"/>
                  </a:lnTo>
                  <a:lnTo>
                    <a:pt x="2663011" y="369609"/>
                  </a:lnTo>
                  <a:lnTo>
                    <a:pt x="2669799" y="370823"/>
                  </a:lnTo>
                  <a:lnTo>
                    <a:pt x="2951359" y="421196"/>
                  </a:lnTo>
                  <a:lnTo>
                    <a:pt x="2958147" y="422410"/>
                  </a:lnTo>
                  <a:lnTo>
                    <a:pt x="2964935" y="423625"/>
                  </a:lnTo>
                  <a:lnTo>
                    <a:pt x="3246495" y="473997"/>
                  </a:lnTo>
                  <a:lnTo>
                    <a:pt x="3253283" y="475212"/>
                  </a:lnTo>
                  <a:lnTo>
                    <a:pt x="3260071" y="471568"/>
                  </a:lnTo>
                  <a:lnTo>
                    <a:pt x="3541631" y="320451"/>
                  </a:lnTo>
                  <a:lnTo>
                    <a:pt x="3548419" y="316808"/>
                  </a:lnTo>
                  <a:lnTo>
                    <a:pt x="3555207" y="318022"/>
                  </a:lnTo>
                  <a:lnTo>
                    <a:pt x="3836766" y="368394"/>
                  </a:lnTo>
                  <a:lnTo>
                    <a:pt x="3843555" y="369609"/>
                  </a:lnTo>
                  <a:lnTo>
                    <a:pt x="3850343" y="367180"/>
                  </a:lnTo>
                  <a:lnTo>
                    <a:pt x="4131902" y="266435"/>
                  </a:lnTo>
                  <a:lnTo>
                    <a:pt x="4138691" y="264006"/>
                  </a:lnTo>
                  <a:lnTo>
                    <a:pt x="4145479" y="261577"/>
                  </a:lnTo>
                  <a:lnTo>
                    <a:pt x="4427038" y="160832"/>
                  </a:lnTo>
                  <a:lnTo>
                    <a:pt x="4433826" y="158404"/>
                  </a:lnTo>
                  <a:lnTo>
                    <a:pt x="4440615" y="154760"/>
                  </a:lnTo>
                  <a:lnTo>
                    <a:pt x="4722174" y="3643"/>
                  </a:lnTo>
                  <a:lnTo>
                    <a:pt x="4728962" y="0"/>
                  </a:lnTo>
                  <a:lnTo>
                    <a:pt x="4735751" y="0"/>
                  </a:lnTo>
                  <a:lnTo>
                    <a:pt x="5017310" y="0"/>
                  </a:lnTo>
                  <a:lnTo>
                    <a:pt x="5024098" y="0"/>
                  </a:lnTo>
                  <a:lnTo>
                    <a:pt x="5030886" y="1636841"/>
                  </a:lnTo>
                  <a:lnTo>
                    <a:pt x="5024098" y="1636841"/>
                  </a:lnTo>
                  <a:lnTo>
                    <a:pt x="5017310" y="1636841"/>
                  </a:lnTo>
                  <a:lnTo>
                    <a:pt x="4735751" y="1636841"/>
                  </a:lnTo>
                  <a:lnTo>
                    <a:pt x="4728962" y="1636841"/>
                  </a:lnTo>
                  <a:lnTo>
                    <a:pt x="4722174" y="1636841"/>
                  </a:lnTo>
                  <a:lnTo>
                    <a:pt x="4440615" y="1636841"/>
                  </a:lnTo>
                  <a:lnTo>
                    <a:pt x="4433826" y="1636841"/>
                  </a:lnTo>
                  <a:lnTo>
                    <a:pt x="4427038" y="1636841"/>
                  </a:lnTo>
                  <a:lnTo>
                    <a:pt x="4145479" y="1636841"/>
                  </a:lnTo>
                  <a:lnTo>
                    <a:pt x="4138691" y="1636841"/>
                  </a:lnTo>
                  <a:lnTo>
                    <a:pt x="4131902" y="1636841"/>
                  </a:lnTo>
                  <a:lnTo>
                    <a:pt x="3850343" y="1636841"/>
                  </a:lnTo>
                  <a:lnTo>
                    <a:pt x="3843555" y="1636841"/>
                  </a:lnTo>
                  <a:lnTo>
                    <a:pt x="3836766" y="1636841"/>
                  </a:lnTo>
                  <a:lnTo>
                    <a:pt x="3555207" y="1636841"/>
                  </a:lnTo>
                  <a:lnTo>
                    <a:pt x="3548419" y="1636841"/>
                  </a:lnTo>
                  <a:lnTo>
                    <a:pt x="3541631" y="1636841"/>
                  </a:lnTo>
                  <a:lnTo>
                    <a:pt x="3260071" y="1636841"/>
                  </a:lnTo>
                  <a:lnTo>
                    <a:pt x="3253283" y="1636841"/>
                  </a:lnTo>
                  <a:lnTo>
                    <a:pt x="3246495" y="1636841"/>
                  </a:lnTo>
                  <a:lnTo>
                    <a:pt x="2964935" y="1636841"/>
                  </a:lnTo>
                  <a:lnTo>
                    <a:pt x="2958147" y="1636841"/>
                  </a:lnTo>
                  <a:lnTo>
                    <a:pt x="2951359" y="1636841"/>
                  </a:lnTo>
                  <a:lnTo>
                    <a:pt x="2669799" y="1636841"/>
                  </a:lnTo>
                  <a:lnTo>
                    <a:pt x="2663011" y="1636841"/>
                  </a:lnTo>
                  <a:lnTo>
                    <a:pt x="2656223" y="1636841"/>
                  </a:lnTo>
                  <a:lnTo>
                    <a:pt x="2374663" y="1636841"/>
                  </a:lnTo>
                  <a:lnTo>
                    <a:pt x="2367875" y="1636841"/>
                  </a:lnTo>
                  <a:lnTo>
                    <a:pt x="2361087" y="1636841"/>
                  </a:lnTo>
                  <a:lnTo>
                    <a:pt x="2079527" y="1636841"/>
                  </a:lnTo>
                  <a:lnTo>
                    <a:pt x="2072739" y="1636841"/>
                  </a:lnTo>
                  <a:lnTo>
                    <a:pt x="2065951" y="1636841"/>
                  </a:lnTo>
                  <a:lnTo>
                    <a:pt x="1784391" y="1636841"/>
                  </a:lnTo>
                  <a:lnTo>
                    <a:pt x="1777603" y="1636841"/>
                  </a:lnTo>
                  <a:lnTo>
                    <a:pt x="1770815" y="1636841"/>
                  </a:lnTo>
                  <a:lnTo>
                    <a:pt x="1489255" y="1636841"/>
                  </a:lnTo>
                  <a:lnTo>
                    <a:pt x="1482467" y="1636841"/>
                  </a:lnTo>
                  <a:lnTo>
                    <a:pt x="1475679" y="1636841"/>
                  </a:lnTo>
                  <a:lnTo>
                    <a:pt x="1194119" y="1636841"/>
                  </a:lnTo>
                  <a:lnTo>
                    <a:pt x="1187331" y="1636841"/>
                  </a:lnTo>
                  <a:lnTo>
                    <a:pt x="1180543" y="1636841"/>
                  </a:lnTo>
                  <a:lnTo>
                    <a:pt x="898984" y="1636841"/>
                  </a:lnTo>
                  <a:lnTo>
                    <a:pt x="892195" y="1636841"/>
                  </a:lnTo>
                  <a:lnTo>
                    <a:pt x="885407" y="1636841"/>
                  </a:lnTo>
                  <a:lnTo>
                    <a:pt x="603848" y="1636841"/>
                  </a:lnTo>
                  <a:lnTo>
                    <a:pt x="597059" y="1636841"/>
                  </a:lnTo>
                  <a:lnTo>
                    <a:pt x="590271" y="1636841"/>
                  </a:lnTo>
                  <a:lnTo>
                    <a:pt x="308712" y="1636841"/>
                  </a:lnTo>
                  <a:lnTo>
                    <a:pt x="301924" y="1636841"/>
                  </a:lnTo>
                  <a:lnTo>
                    <a:pt x="295135" y="1636841"/>
                  </a:lnTo>
                  <a:lnTo>
                    <a:pt x="13576" y="1636841"/>
                  </a:lnTo>
                  <a:lnTo>
                    <a:pt x="6788" y="1636841"/>
                  </a:lnTo>
                  <a:lnTo>
                    <a:pt x="0" y="1636841"/>
                  </a:lnTo>
                  <a:close/>
                </a:path>
              </a:pathLst>
            </a:custGeom>
            <a:solidFill>
              <a:srgbClr val="1CABE2">
                <a:alpha val="3921"/>
              </a:srgbClr>
            </a:solidFill>
          </p:spPr>
          <p:txBody>
            <a:bodyPr/>
            <a:lstStyle/>
            <a:p/>
          </p:txBody>
        </p:sp>
        <p:sp>
          <p:nvSpPr>
            <p:cNvPr id="57" name="pl57"/>
            <p:cNvSpPr/>
            <p:nvPr/>
          </p:nvSpPr>
          <p:spPr>
            <a:xfrm>
              <a:off x="2581420" y="4289394"/>
              <a:ext cx="5017310" cy="1425636"/>
            </a:xfrm>
            <a:custGeom>
              <a:avLst/>
              <a:pathLst>
                <a:path w="5017310" h="1425636">
                  <a:moveTo>
                    <a:pt x="0" y="1425636"/>
                  </a:moveTo>
                  <a:lnTo>
                    <a:pt x="6788" y="1421993"/>
                  </a:lnTo>
                  <a:lnTo>
                    <a:pt x="288347" y="1270875"/>
                  </a:lnTo>
                  <a:lnTo>
                    <a:pt x="295135" y="1267232"/>
                  </a:lnTo>
                  <a:lnTo>
                    <a:pt x="301924" y="1263588"/>
                  </a:lnTo>
                  <a:lnTo>
                    <a:pt x="583483" y="1112471"/>
                  </a:lnTo>
                  <a:lnTo>
                    <a:pt x="590271" y="1108828"/>
                  </a:lnTo>
                  <a:lnTo>
                    <a:pt x="597059" y="1102756"/>
                  </a:lnTo>
                  <a:lnTo>
                    <a:pt x="878619" y="850893"/>
                  </a:lnTo>
                  <a:lnTo>
                    <a:pt x="885407" y="844821"/>
                  </a:lnTo>
                  <a:lnTo>
                    <a:pt x="892195" y="842392"/>
                  </a:lnTo>
                  <a:lnTo>
                    <a:pt x="1173755" y="741647"/>
                  </a:lnTo>
                  <a:lnTo>
                    <a:pt x="1180543" y="739218"/>
                  </a:lnTo>
                  <a:lnTo>
                    <a:pt x="1187331" y="735575"/>
                  </a:lnTo>
                  <a:lnTo>
                    <a:pt x="1468891" y="584458"/>
                  </a:lnTo>
                  <a:lnTo>
                    <a:pt x="1475679" y="580814"/>
                  </a:lnTo>
                  <a:lnTo>
                    <a:pt x="1482467" y="579600"/>
                  </a:lnTo>
                  <a:lnTo>
                    <a:pt x="1764027" y="529227"/>
                  </a:lnTo>
                  <a:lnTo>
                    <a:pt x="1770815" y="528013"/>
                  </a:lnTo>
                  <a:lnTo>
                    <a:pt x="1777603" y="525584"/>
                  </a:lnTo>
                  <a:lnTo>
                    <a:pt x="2059163" y="424839"/>
                  </a:lnTo>
                  <a:lnTo>
                    <a:pt x="2065951" y="422410"/>
                  </a:lnTo>
                  <a:lnTo>
                    <a:pt x="2072739" y="423625"/>
                  </a:lnTo>
                  <a:lnTo>
                    <a:pt x="2354299" y="473997"/>
                  </a:lnTo>
                  <a:lnTo>
                    <a:pt x="2361087" y="475212"/>
                  </a:lnTo>
                  <a:lnTo>
                    <a:pt x="2367875" y="472783"/>
                  </a:lnTo>
                  <a:lnTo>
                    <a:pt x="2649435" y="372038"/>
                  </a:lnTo>
                  <a:lnTo>
                    <a:pt x="2656223" y="369609"/>
                  </a:lnTo>
                  <a:lnTo>
                    <a:pt x="2663011" y="370823"/>
                  </a:lnTo>
                  <a:lnTo>
                    <a:pt x="2944571" y="421196"/>
                  </a:lnTo>
                  <a:lnTo>
                    <a:pt x="2951359" y="422410"/>
                  </a:lnTo>
                  <a:lnTo>
                    <a:pt x="2958147" y="423625"/>
                  </a:lnTo>
                  <a:lnTo>
                    <a:pt x="3239707" y="473997"/>
                  </a:lnTo>
                  <a:lnTo>
                    <a:pt x="3246495" y="475212"/>
                  </a:lnTo>
                  <a:lnTo>
                    <a:pt x="3253283" y="471568"/>
                  </a:lnTo>
                  <a:lnTo>
                    <a:pt x="3534842" y="320451"/>
                  </a:lnTo>
                  <a:lnTo>
                    <a:pt x="3541631" y="316808"/>
                  </a:lnTo>
                  <a:lnTo>
                    <a:pt x="3548419" y="318022"/>
                  </a:lnTo>
                  <a:lnTo>
                    <a:pt x="3829978" y="368394"/>
                  </a:lnTo>
                  <a:lnTo>
                    <a:pt x="3836766" y="369609"/>
                  </a:lnTo>
                  <a:lnTo>
                    <a:pt x="3843555" y="367180"/>
                  </a:lnTo>
                  <a:lnTo>
                    <a:pt x="4125114" y="266435"/>
                  </a:lnTo>
                  <a:lnTo>
                    <a:pt x="4131902" y="264006"/>
                  </a:lnTo>
                  <a:lnTo>
                    <a:pt x="4138691" y="261577"/>
                  </a:lnTo>
                  <a:lnTo>
                    <a:pt x="4420250" y="160832"/>
                  </a:lnTo>
                  <a:lnTo>
                    <a:pt x="4427038" y="158404"/>
                  </a:lnTo>
                  <a:lnTo>
                    <a:pt x="4433826" y="154760"/>
                  </a:lnTo>
                  <a:lnTo>
                    <a:pt x="4715386" y="3643"/>
                  </a:lnTo>
                  <a:lnTo>
                    <a:pt x="4722174" y="0"/>
                  </a:lnTo>
                  <a:lnTo>
                    <a:pt x="4728962" y="0"/>
                  </a:lnTo>
                  <a:lnTo>
                    <a:pt x="5010522" y="0"/>
                  </a:lnTo>
                  <a:lnTo>
                    <a:pt x="5017310" y="0"/>
                  </a:lnTo>
                </a:path>
              </a:pathLst>
            </a:custGeom>
          </p:spPr>
          <p:txBody>
            <a:bodyPr/>
            <a:lstStyle/>
            <a:p/>
          </p:txBody>
        </p:sp>
        <p:sp>
          <p:nvSpPr>
            <p:cNvPr id="58" name="pg58"/>
            <p:cNvSpPr/>
            <p:nvPr/>
          </p:nvSpPr>
          <p:spPr>
            <a:xfrm>
              <a:off x="803816" y="1121313"/>
              <a:ext cx="6801702" cy="4804922"/>
            </a:xfrm>
            <a:custGeom>
              <a:avLst/>
              <a:pathLst>
                <a:path w="6801702" h="4804922">
                  <a:moveTo>
                    <a:pt x="6788" y="3168080"/>
                  </a:moveTo>
                  <a:lnTo>
                    <a:pt x="13576" y="3164437"/>
                  </a:lnTo>
                  <a:lnTo>
                    <a:pt x="295135" y="3013319"/>
                  </a:lnTo>
                  <a:lnTo>
                    <a:pt x="301924" y="3009676"/>
                  </a:lnTo>
                  <a:lnTo>
                    <a:pt x="308712" y="3010891"/>
                  </a:lnTo>
                  <a:lnTo>
                    <a:pt x="590271" y="3061263"/>
                  </a:lnTo>
                  <a:lnTo>
                    <a:pt x="597059" y="3062478"/>
                  </a:lnTo>
                  <a:lnTo>
                    <a:pt x="603848" y="3060049"/>
                  </a:lnTo>
                  <a:lnTo>
                    <a:pt x="885407" y="2959304"/>
                  </a:lnTo>
                  <a:lnTo>
                    <a:pt x="892195" y="2956875"/>
                  </a:lnTo>
                  <a:lnTo>
                    <a:pt x="898984" y="2952017"/>
                  </a:lnTo>
                  <a:lnTo>
                    <a:pt x="1180543" y="2750527"/>
                  </a:lnTo>
                  <a:lnTo>
                    <a:pt x="1187331" y="2745669"/>
                  </a:lnTo>
                  <a:lnTo>
                    <a:pt x="1194119" y="2744455"/>
                  </a:lnTo>
                  <a:lnTo>
                    <a:pt x="1475679" y="2694083"/>
                  </a:lnTo>
                  <a:lnTo>
                    <a:pt x="1482467" y="2692868"/>
                  </a:lnTo>
                  <a:lnTo>
                    <a:pt x="1489255" y="2689225"/>
                  </a:lnTo>
                  <a:lnTo>
                    <a:pt x="1770815" y="2538107"/>
                  </a:lnTo>
                  <a:lnTo>
                    <a:pt x="1777603" y="2534464"/>
                  </a:lnTo>
                  <a:lnTo>
                    <a:pt x="1784391" y="2534464"/>
                  </a:lnTo>
                  <a:lnTo>
                    <a:pt x="2065951" y="2534464"/>
                  </a:lnTo>
                  <a:lnTo>
                    <a:pt x="2072739" y="2534464"/>
                  </a:lnTo>
                  <a:lnTo>
                    <a:pt x="2079527" y="2536893"/>
                  </a:lnTo>
                  <a:lnTo>
                    <a:pt x="2361087" y="2637638"/>
                  </a:lnTo>
                  <a:lnTo>
                    <a:pt x="2367875" y="2640067"/>
                  </a:lnTo>
                  <a:lnTo>
                    <a:pt x="2374663" y="2640067"/>
                  </a:lnTo>
                  <a:lnTo>
                    <a:pt x="2656223" y="2640067"/>
                  </a:lnTo>
                  <a:lnTo>
                    <a:pt x="2663011" y="2640067"/>
                  </a:lnTo>
                  <a:lnTo>
                    <a:pt x="2669799" y="2601205"/>
                  </a:lnTo>
                  <a:lnTo>
                    <a:pt x="2951359" y="989286"/>
                  </a:lnTo>
                  <a:lnTo>
                    <a:pt x="2958147" y="950424"/>
                  </a:lnTo>
                  <a:lnTo>
                    <a:pt x="2964935" y="938279"/>
                  </a:lnTo>
                  <a:lnTo>
                    <a:pt x="3246495" y="434555"/>
                  </a:lnTo>
                  <a:lnTo>
                    <a:pt x="3253283" y="422410"/>
                  </a:lnTo>
                  <a:lnTo>
                    <a:pt x="3260071" y="417553"/>
                  </a:lnTo>
                  <a:lnTo>
                    <a:pt x="3541631" y="216063"/>
                  </a:lnTo>
                  <a:lnTo>
                    <a:pt x="3548419" y="211205"/>
                  </a:lnTo>
                  <a:lnTo>
                    <a:pt x="3555207" y="211205"/>
                  </a:lnTo>
                  <a:lnTo>
                    <a:pt x="3836766" y="211205"/>
                  </a:lnTo>
                  <a:lnTo>
                    <a:pt x="3843555" y="211205"/>
                  </a:lnTo>
                  <a:lnTo>
                    <a:pt x="3850343" y="208776"/>
                  </a:lnTo>
                  <a:lnTo>
                    <a:pt x="4131902" y="108031"/>
                  </a:lnTo>
                  <a:lnTo>
                    <a:pt x="4138691" y="105602"/>
                  </a:lnTo>
                  <a:lnTo>
                    <a:pt x="4145479" y="106817"/>
                  </a:lnTo>
                  <a:lnTo>
                    <a:pt x="4427038" y="157189"/>
                  </a:lnTo>
                  <a:lnTo>
                    <a:pt x="4433826" y="158404"/>
                  </a:lnTo>
                  <a:lnTo>
                    <a:pt x="4440615" y="155975"/>
                  </a:lnTo>
                  <a:lnTo>
                    <a:pt x="4722174" y="55230"/>
                  </a:lnTo>
                  <a:lnTo>
                    <a:pt x="4728962" y="52801"/>
                  </a:lnTo>
                  <a:lnTo>
                    <a:pt x="4735751" y="51586"/>
                  </a:lnTo>
                  <a:lnTo>
                    <a:pt x="5017310" y="1214"/>
                  </a:lnTo>
                  <a:lnTo>
                    <a:pt x="5024098" y="0"/>
                  </a:lnTo>
                  <a:lnTo>
                    <a:pt x="5030886" y="0"/>
                  </a:lnTo>
                  <a:lnTo>
                    <a:pt x="5312446" y="0"/>
                  </a:lnTo>
                  <a:lnTo>
                    <a:pt x="5319234" y="0"/>
                  </a:lnTo>
                  <a:lnTo>
                    <a:pt x="5326022" y="1214"/>
                  </a:lnTo>
                  <a:lnTo>
                    <a:pt x="5607582" y="51586"/>
                  </a:lnTo>
                  <a:lnTo>
                    <a:pt x="5614370" y="52801"/>
                  </a:lnTo>
                  <a:lnTo>
                    <a:pt x="5621158" y="55230"/>
                  </a:lnTo>
                  <a:lnTo>
                    <a:pt x="5902718" y="155975"/>
                  </a:lnTo>
                  <a:lnTo>
                    <a:pt x="5909506" y="158404"/>
                  </a:lnTo>
                  <a:lnTo>
                    <a:pt x="5916294" y="159618"/>
                  </a:lnTo>
                  <a:lnTo>
                    <a:pt x="6197854" y="209990"/>
                  </a:lnTo>
                  <a:lnTo>
                    <a:pt x="6204642" y="211205"/>
                  </a:lnTo>
                  <a:lnTo>
                    <a:pt x="6211430" y="211205"/>
                  </a:lnTo>
                  <a:lnTo>
                    <a:pt x="6492990" y="211205"/>
                  </a:lnTo>
                  <a:lnTo>
                    <a:pt x="6499778" y="211205"/>
                  </a:lnTo>
                  <a:lnTo>
                    <a:pt x="6506566" y="209990"/>
                  </a:lnTo>
                  <a:lnTo>
                    <a:pt x="6788126" y="159618"/>
                  </a:lnTo>
                  <a:lnTo>
                    <a:pt x="6794914" y="158404"/>
                  </a:lnTo>
                  <a:lnTo>
                    <a:pt x="6801702" y="4804922"/>
                  </a:lnTo>
                  <a:lnTo>
                    <a:pt x="6794914" y="4804922"/>
                  </a:lnTo>
                  <a:lnTo>
                    <a:pt x="6788126" y="4804922"/>
                  </a:lnTo>
                  <a:lnTo>
                    <a:pt x="6506566" y="4804922"/>
                  </a:lnTo>
                  <a:lnTo>
                    <a:pt x="6499778" y="4804922"/>
                  </a:lnTo>
                  <a:lnTo>
                    <a:pt x="6492990" y="4804922"/>
                  </a:lnTo>
                  <a:lnTo>
                    <a:pt x="6211430" y="4804922"/>
                  </a:lnTo>
                  <a:lnTo>
                    <a:pt x="6204642" y="4804922"/>
                  </a:lnTo>
                  <a:lnTo>
                    <a:pt x="6197854" y="4804922"/>
                  </a:lnTo>
                  <a:lnTo>
                    <a:pt x="5916294" y="4804922"/>
                  </a:lnTo>
                  <a:lnTo>
                    <a:pt x="5909506" y="4804922"/>
                  </a:lnTo>
                  <a:lnTo>
                    <a:pt x="5902718" y="4804922"/>
                  </a:lnTo>
                  <a:lnTo>
                    <a:pt x="5621158" y="4804922"/>
                  </a:lnTo>
                  <a:lnTo>
                    <a:pt x="5614370" y="4804922"/>
                  </a:lnTo>
                  <a:lnTo>
                    <a:pt x="5607582" y="4804922"/>
                  </a:lnTo>
                  <a:lnTo>
                    <a:pt x="5326022" y="4804922"/>
                  </a:lnTo>
                  <a:lnTo>
                    <a:pt x="5319234" y="4804922"/>
                  </a:lnTo>
                  <a:lnTo>
                    <a:pt x="5312446" y="4804922"/>
                  </a:lnTo>
                  <a:lnTo>
                    <a:pt x="5030886" y="4804922"/>
                  </a:lnTo>
                  <a:lnTo>
                    <a:pt x="5024098" y="4804922"/>
                  </a:lnTo>
                  <a:lnTo>
                    <a:pt x="5017310" y="4804922"/>
                  </a:lnTo>
                  <a:lnTo>
                    <a:pt x="4735751" y="4804922"/>
                  </a:lnTo>
                  <a:lnTo>
                    <a:pt x="4728962" y="4804922"/>
                  </a:lnTo>
                  <a:lnTo>
                    <a:pt x="4722174" y="4804922"/>
                  </a:lnTo>
                  <a:lnTo>
                    <a:pt x="4440615" y="4804922"/>
                  </a:lnTo>
                  <a:lnTo>
                    <a:pt x="4433826" y="4804922"/>
                  </a:lnTo>
                  <a:lnTo>
                    <a:pt x="4427038" y="4804922"/>
                  </a:lnTo>
                  <a:lnTo>
                    <a:pt x="4145479" y="4804922"/>
                  </a:lnTo>
                  <a:lnTo>
                    <a:pt x="4138691" y="4804922"/>
                  </a:lnTo>
                  <a:lnTo>
                    <a:pt x="4131902" y="4804922"/>
                  </a:lnTo>
                  <a:lnTo>
                    <a:pt x="3850343" y="4804922"/>
                  </a:lnTo>
                  <a:lnTo>
                    <a:pt x="3843555" y="4804922"/>
                  </a:lnTo>
                  <a:lnTo>
                    <a:pt x="3836766" y="4804922"/>
                  </a:lnTo>
                  <a:lnTo>
                    <a:pt x="3555207" y="4804922"/>
                  </a:lnTo>
                  <a:lnTo>
                    <a:pt x="3548419" y="4804922"/>
                  </a:lnTo>
                  <a:lnTo>
                    <a:pt x="3541631" y="4804922"/>
                  </a:lnTo>
                  <a:lnTo>
                    <a:pt x="3260071" y="4804922"/>
                  </a:lnTo>
                  <a:lnTo>
                    <a:pt x="3253283" y="4804922"/>
                  </a:lnTo>
                  <a:lnTo>
                    <a:pt x="3246495" y="4804922"/>
                  </a:lnTo>
                  <a:lnTo>
                    <a:pt x="2964935" y="4804922"/>
                  </a:lnTo>
                  <a:lnTo>
                    <a:pt x="2958147" y="4804922"/>
                  </a:lnTo>
                  <a:lnTo>
                    <a:pt x="2951359" y="4804922"/>
                  </a:lnTo>
                  <a:lnTo>
                    <a:pt x="2669799" y="4804922"/>
                  </a:lnTo>
                  <a:lnTo>
                    <a:pt x="2663011" y="4804922"/>
                  </a:lnTo>
                  <a:lnTo>
                    <a:pt x="2656223" y="4804922"/>
                  </a:lnTo>
                  <a:lnTo>
                    <a:pt x="2374663" y="4804922"/>
                  </a:lnTo>
                  <a:lnTo>
                    <a:pt x="2367875" y="4804922"/>
                  </a:lnTo>
                  <a:lnTo>
                    <a:pt x="2361087" y="4804922"/>
                  </a:lnTo>
                  <a:lnTo>
                    <a:pt x="2079527" y="4804922"/>
                  </a:lnTo>
                  <a:lnTo>
                    <a:pt x="2072739" y="4804922"/>
                  </a:lnTo>
                  <a:lnTo>
                    <a:pt x="2065951" y="4804922"/>
                  </a:lnTo>
                  <a:lnTo>
                    <a:pt x="1784391" y="4804922"/>
                  </a:lnTo>
                  <a:lnTo>
                    <a:pt x="1777603" y="4804922"/>
                  </a:lnTo>
                  <a:lnTo>
                    <a:pt x="1770815" y="4804922"/>
                  </a:lnTo>
                  <a:lnTo>
                    <a:pt x="1489255" y="4804922"/>
                  </a:lnTo>
                  <a:lnTo>
                    <a:pt x="1482467" y="4804922"/>
                  </a:lnTo>
                  <a:lnTo>
                    <a:pt x="1475679" y="4804922"/>
                  </a:lnTo>
                  <a:lnTo>
                    <a:pt x="1194119" y="4804922"/>
                  </a:lnTo>
                  <a:lnTo>
                    <a:pt x="1187331" y="4804922"/>
                  </a:lnTo>
                  <a:lnTo>
                    <a:pt x="1180543" y="4804922"/>
                  </a:lnTo>
                  <a:lnTo>
                    <a:pt x="898984" y="4804922"/>
                  </a:lnTo>
                  <a:lnTo>
                    <a:pt x="892195" y="4804922"/>
                  </a:lnTo>
                  <a:lnTo>
                    <a:pt x="885407" y="4804922"/>
                  </a:lnTo>
                  <a:lnTo>
                    <a:pt x="603848" y="4804922"/>
                  </a:lnTo>
                  <a:lnTo>
                    <a:pt x="597059" y="4804922"/>
                  </a:lnTo>
                  <a:lnTo>
                    <a:pt x="590271" y="4804922"/>
                  </a:lnTo>
                  <a:lnTo>
                    <a:pt x="308712" y="4804922"/>
                  </a:lnTo>
                  <a:lnTo>
                    <a:pt x="301924" y="4804922"/>
                  </a:lnTo>
                  <a:lnTo>
                    <a:pt x="295135" y="4804922"/>
                  </a:lnTo>
                  <a:lnTo>
                    <a:pt x="13576" y="4804922"/>
                  </a:lnTo>
                  <a:lnTo>
                    <a:pt x="6788" y="4804922"/>
                  </a:lnTo>
                  <a:lnTo>
                    <a:pt x="0" y="4804922"/>
                  </a:lnTo>
                  <a:close/>
                </a:path>
              </a:pathLst>
            </a:custGeom>
            <a:solidFill>
              <a:srgbClr val="1CABE2">
                <a:alpha val="3921"/>
              </a:srgbClr>
            </a:solidFill>
          </p:spPr>
          <p:txBody>
            <a:bodyPr/>
            <a:lstStyle/>
            <a:p/>
          </p:txBody>
        </p:sp>
        <p:sp>
          <p:nvSpPr>
            <p:cNvPr id="59" name="pl59"/>
            <p:cNvSpPr/>
            <p:nvPr/>
          </p:nvSpPr>
          <p:spPr>
            <a:xfrm>
              <a:off x="810605" y="1121313"/>
              <a:ext cx="6788126" cy="3168080"/>
            </a:xfrm>
            <a:custGeom>
              <a:avLst/>
              <a:pathLst>
                <a:path w="6788126" h="3168080">
                  <a:moveTo>
                    <a:pt x="0" y="3168080"/>
                  </a:moveTo>
                  <a:lnTo>
                    <a:pt x="6788" y="3164437"/>
                  </a:lnTo>
                  <a:lnTo>
                    <a:pt x="288347" y="3013319"/>
                  </a:lnTo>
                  <a:lnTo>
                    <a:pt x="295135" y="3009676"/>
                  </a:lnTo>
                  <a:lnTo>
                    <a:pt x="301924" y="3010891"/>
                  </a:lnTo>
                  <a:lnTo>
                    <a:pt x="583483" y="3061263"/>
                  </a:lnTo>
                  <a:lnTo>
                    <a:pt x="590271" y="3062478"/>
                  </a:lnTo>
                  <a:lnTo>
                    <a:pt x="597059" y="3060049"/>
                  </a:lnTo>
                  <a:lnTo>
                    <a:pt x="878619" y="2959304"/>
                  </a:lnTo>
                  <a:lnTo>
                    <a:pt x="885407" y="2956875"/>
                  </a:lnTo>
                  <a:lnTo>
                    <a:pt x="892195" y="2952017"/>
                  </a:lnTo>
                  <a:lnTo>
                    <a:pt x="1173755" y="2750527"/>
                  </a:lnTo>
                  <a:lnTo>
                    <a:pt x="1180543" y="2745669"/>
                  </a:lnTo>
                  <a:lnTo>
                    <a:pt x="1187331" y="2744455"/>
                  </a:lnTo>
                  <a:lnTo>
                    <a:pt x="1468891" y="2694083"/>
                  </a:lnTo>
                  <a:lnTo>
                    <a:pt x="1475679" y="2692868"/>
                  </a:lnTo>
                  <a:lnTo>
                    <a:pt x="1482467" y="2689225"/>
                  </a:lnTo>
                  <a:lnTo>
                    <a:pt x="1764027" y="2538107"/>
                  </a:lnTo>
                  <a:lnTo>
                    <a:pt x="1770815" y="2534464"/>
                  </a:lnTo>
                  <a:lnTo>
                    <a:pt x="1777603" y="2534464"/>
                  </a:lnTo>
                  <a:lnTo>
                    <a:pt x="2059163" y="2534464"/>
                  </a:lnTo>
                  <a:lnTo>
                    <a:pt x="2065951" y="2534464"/>
                  </a:lnTo>
                  <a:lnTo>
                    <a:pt x="2072739" y="2536893"/>
                  </a:lnTo>
                  <a:lnTo>
                    <a:pt x="2354299" y="2637638"/>
                  </a:lnTo>
                  <a:lnTo>
                    <a:pt x="2361087" y="2640067"/>
                  </a:lnTo>
                  <a:lnTo>
                    <a:pt x="2367875" y="2640067"/>
                  </a:lnTo>
                  <a:lnTo>
                    <a:pt x="2649435" y="2640067"/>
                  </a:lnTo>
                  <a:lnTo>
                    <a:pt x="2656223" y="2640067"/>
                  </a:lnTo>
                  <a:lnTo>
                    <a:pt x="2663011" y="2601205"/>
                  </a:lnTo>
                  <a:lnTo>
                    <a:pt x="2944571" y="989286"/>
                  </a:lnTo>
                  <a:lnTo>
                    <a:pt x="2951359" y="950424"/>
                  </a:lnTo>
                  <a:lnTo>
                    <a:pt x="2958147" y="938279"/>
                  </a:lnTo>
                  <a:lnTo>
                    <a:pt x="3239707" y="434555"/>
                  </a:lnTo>
                  <a:lnTo>
                    <a:pt x="3246495" y="422410"/>
                  </a:lnTo>
                  <a:lnTo>
                    <a:pt x="3253283" y="417553"/>
                  </a:lnTo>
                  <a:lnTo>
                    <a:pt x="3534842" y="216063"/>
                  </a:lnTo>
                  <a:lnTo>
                    <a:pt x="3541631" y="211205"/>
                  </a:lnTo>
                  <a:lnTo>
                    <a:pt x="3548419" y="211205"/>
                  </a:lnTo>
                  <a:lnTo>
                    <a:pt x="3829978" y="211205"/>
                  </a:lnTo>
                  <a:lnTo>
                    <a:pt x="3836766" y="211205"/>
                  </a:lnTo>
                  <a:lnTo>
                    <a:pt x="3843555" y="208776"/>
                  </a:lnTo>
                  <a:lnTo>
                    <a:pt x="4125114" y="108031"/>
                  </a:lnTo>
                  <a:lnTo>
                    <a:pt x="4131902" y="105602"/>
                  </a:lnTo>
                  <a:lnTo>
                    <a:pt x="4138691" y="106817"/>
                  </a:lnTo>
                  <a:lnTo>
                    <a:pt x="4420250" y="157189"/>
                  </a:lnTo>
                  <a:lnTo>
                    <a:pt x="4427038" y="158404"/>
                  </a:lnTo>
                  <a:lnTo>
                    <a:pt x="4433826" y="155975"/>
                  </a:lnTo>
                  <a:lnTo>
                    <a:pt x="4715386" y="55230"/>
                  </a:lnTo>
                  <a:lnTo>
                    <a:pt x="4722174" y="52801"/>
                  </a:lnTo>
                  <a:lnTo>
                    <a:pt x="4728962" y="51586"/>
                  </a:lnTo>
                  <a:lnTo>
                    <a:pt x="5010522" y="1214"/>
                  </a:lnTo>
                  <a:lnTo>
                    <a:pt x="5017310" y="0"/>
                  </a:lnTo>
                  <a:lnTo>
                    <a:pt x="5024098" y="0"/>
                  </a:lnTo>
                  <a:lnTo>
                    <a:pt x="5305658" y="0"/>
                  </a:lnTo>
                  <a:lnTo>
                    <a:pt x="5312446" y="0"/>
                  </a:lnTo>
                  <a:lnTo>
                    <a:pt x="5319234" y="1214"/>
                  </a:lnTo>
                  <a:lnTo>
                    <a:pt x="5600794" y="51586"/>
                  </a:lnTo>
                  <a:lnTo>
                    <a:pt x="5607582" y="52801"/>
                  </a:lnTo>
                  <a:lnTo>
                    <a:pt x="5614370" y="55230"/>
                  </a:lnTo>
                  <a:lnTo>
                    <a:pt x="5895930" y="155975"/>
                  </a:lnTo>
                  <a:lnTo>
                    <a:pt x="5902718" y="158404"/>
                  </a:lnTo>
                  <a:lnTo>
                    <a:pt x="5909506" y="159618"/>
                  </a:lnTo>
                  <a:lnTo>
                    <a:pt x="6191066" y="209990"/>
                  </a:lnTo>
                  <a:lnTo>
                    <a:pt x="6197854" y="211205"/>
                  </a:lnTo>
                  <a:lnTo>
                    <a:pt x="6204642" y="211205"/>
                  </a:lnTo>
                  <a:lnTo>
                    <a:pt x="6486202" y="211205"/>
                  </a:lnTo>
                  <a:lnTo>
                    <a:pt x="6492990" y="211205"/>
                  </a:lnTo>
                  <a:lnTo>
                    <a:pt x="6499778" y="209990"/>
                  </a:lnTo>
                  <a:lnTo>
                    <a:pt x="6781338" y="159618"/>
                  </a:lnTo>
                  <a:lnTo>
                    <a:pt x="6788126" y="158404"/>
                  </a:lnTo>
                </a:path>
              </a:pathLst>
            </a:custGeom>
          </p:spPr>
          <p:txBody>
            <a:bodyPr/>
            <a:lstStyle/>
            <a:p/>
          </p:txBody>
        </p:sp>
        <p:sp>
          <p:nvSpPr>
            <p:cNvPr id="60" name="pl60"/>
            <p:cNvSpPr/>
            <p:nvPr/>
          </p:nvSpPr>
          <p:spPr>
            <a:xfrm>
              <a:off x="810605" y="857306"/>
              <a:ext cx="6788126" cy="422410"/>
            </a:xfrm>
            <a:custGeom>
              <a:avLst/>
              <a:pathLst>
                <a:path w="6788126" h="422410">
                  <a:moveTo>
                    <a:pt x="0" y="422410"/>
                  </a:moveTo>
                  <a:lnTo>
                    <a:pt x="295135" y="422410"/>
                  </a:lnTo>
                  <a:lnTo>
                    <a:pt x="590271" y="422410"/>
                  </a:lnTo>
                  <a:lnTo>
                    <a:pt x="885407" y="422410"/>
                  </a:lnTo>
                  <a:lnTo>
                    <a:pt x="1180543" y="316808"/>
                  </a:lnTo>
                  <a:lnTo>
                    <a:pt x="1475679" y="316808"/>
                  </a:lnTo>
                  <a:lnTo>
                    <a:pt x="1770815" y="158404"/>
                  </a:lnTo>
                  <a:lnTo>
                    <a:pt x="2065951" y="158404"/>
                  </a:lnTo>
                  <a:lnTo>
                    <a:pt x="2361087" y="105602"/>
                  </a:lnTo>
                  <a:lnTo>
                    <a:pt x="2656223" y="0"/>
                  </a:lnTo>
                  <a:lnTo>
                    <a:pt x="2951359" y="52801"/>
                  </a:lnTo>
                  <a:lnTo>
                    <a:pt x="3246495" y="52801"/>
                  </a:lnTo>
                  <a:lnTo>
                    <a:pt x="3541631" y="52801"/>
                  </a:lnTo>
                  <a:lnTo>
                    <a:pt x="3836766" y="52801"/>
                  </a:lnTo>
                  <a:lnTo>
                    <a:pt x="4131902" y="105602"/>
                  </a:lnTo>
                  <a:lnTo>
                    <a:pt x="4427038" y="105602"/>
                  </a:lnTo>
                  <a:lnTo>
                    <a:pt x="4722174" y="105602"/>
                  </a:lnTo>
                  <a:lnTo>
                    <a:pt x="5017310" y="158404"/>
                  </a:lnTo>
                  <a:lnTo>
                    <a:pt x="5312446" y="158404"/>
                  </a:lnTo>
                  <a:lnTo>
                    <a:pt x="5607582" y="211205"/>
                  </a:lnTo>
                  <a:lnTo>
                    <a:pt x="5902718" y="369609"/>
                  </a:lnTo>
                  <a:lnTo>
                    <a:pt x="6197854" y="422410"/>
                  </a:lnTo>
                  <a:lnTo>
                    <a:pt x="6492990" y="264006"/>
                  </a:lnTo>
                  <a:lnTo>
                    <a:pt x="6788126" y="264006"/>
                  </a:lnTo>
                </a:path>
              </a:pathLst>
            </a:custGeom>
            <a:ln w="27101" cap="flat">
              <a:solidFill>
                <a:srgbClr val="1C86EE">
                  <a:alpha val="100000"/>
                </a:srgbClr>
              </a:solidFill>
              <a:prstDash val="solid"/>
              <a:round/>
            </a:ln>
          </p:spPr>
          <p:txBody>
            <a:bodyPr/>
            <a:lstStyle/>
            <a:p/>
          </p:txBody>
        </p:sp>
        <p:sp>
          <p:nvSpPr>
            <p:cNvPr id="61" name="pl61"/>
            <p:cNvSpPr/>
            <p:nvPr/>
          </p:nvSpPr>
          <p:spPr>
            <a:xfrm>
              <a:off x="810605" y="910108"/>
              <a:ext cx="6788126" cy="1689643"/>
            </a:xfrm>
            <a:custGeom>
              <a:avLst/>
              <a:pathLst>
                <a:path w="6788126" h="1689643">
                  <a:moveTo>
                    <a:pt x="0" y="1689643"/>
                  </a:moveTo>
                  <a:lnTo>
                    <a:pt x="295135" y="1372834"/>
                  </a:lnTo>
                  <a:lnTo>
                    <a:pt x="590271" y="1214430"/>
                  </a:lnTo>
                  <a:lnTo>
                    <a:pt x="885407" y="950424"/>
                  </a:lnTo>
                  <a:lnTo>
                    <a:pt x="1180543" y="739218"/>
                  </a:lnTo>
                  <a:lnTo>
                    <a:pt x="1475679" y="475212"/>
                  </a:lnTo>
                  <a:lnTo>
                    <a:pt x="1770815" y="264006"/>
                  </a:lnTo>
                  <a:lnTo>
                    <a:pt x="2065951" y="211205"/>
                  </a:lnTo>
                  <a:lnTo>
                    <a:pt x="2361087" y="105602"/>
                  </a:lnTo>
                  <a:lnTo>
                    <a:pt x="2656223" y="0"/>
                  </a:lnTo>
                  <a:lnTo>
                    <a:pt x="2951359" y="0"/>
                  </a:lnTo>
                  <a:lnTo>
                    <a:pt x="3246495" y="0"/>
                  </a:lnTo>
                  <a:lnTo>
                    <a:pt x="3541631" y="0"/>
                  </a:lnTo>
                  <a:lnTo>
                    <a:pt x="3836766" y="52801"/>
                  </a:lnTo>
                  <a:lnTo>
                    <a:pt x="4131902" y="52801"/>
                  </a:lnTo>
                  <a:lnTo>
                    <a:pt x="4427038" y="105602"/>
                  </a:lnTo>
                  <a:lnTo>
                    <a:pt x="4722174" y="52801"/>
                  </a:lnTo>
                  <a:lnTo>
                    <a:pt x="5017310" y="158404"/>
                  </a:lnTo>
                  <a:lnTo>
                    <a:pt x="5312446" y="158404"/>
                  </a:lnTo>
                  <a:lnTo>
                    <a:pt x="5607582" y="264006"/>
                  </a:lnTo>
                  <a:lnTo>
                    <a:pt x="5902718" y="264006"/>
                  </a:lnTo>
                  <a:lnTo>
                    <a:pt x="6197854" y="369609"/>
                  </a:lnTo>
                  <a:lnTo>
                    <a:pt x="6492990" y="264006"/>
                  </a:lnTo>
                  <a:lnTo>
                    <a:pt x="6788126" y="211205"/>
                  </a:lnTo>
                </a:path>
              </a:pathLst>
            </a:custGeom>
            <a:ln w="27101" cap="flat">
              <a:solidFill>
                <a:srgbClr val="80BD41">
                  <a:alpha val="100000"/>
                </a:srgbClr>
              </a:solidFill>
              <a:prstDash val="solid"/>
              <a:round/>
            </a:ln>
          </p:spPr>
          <p:txBody>
            <a:bodyPr/>
            <a:lstStyle/>
            <a:p/>
          </p:txBody>
        </p:sp>
        <p:sp>
          <p:nvSpPr>
            <p:cNvPr id="62" name="pl62"/>
            <p:cNvSpPr/>
            <p:nvPr/>
          </p:nvSpPr>
          <p:spPr>
            <a:xfrm>
              <a:off x="810605" y="2599751"/>
              <a:ext cx="6788126" cy="2323259"/>
            </a:xfrm>
            <a:custGeom>
              <a:avLst/>
              <a:pathLst>
                <a:path w="6788126" h="2323259">
                  <a:moveTo>
                    <a:pt x="0" y="2323259"/>
                  </a:moveTo>
                  <a:lnTo>
                    <a:pt x="295135" y="2270457"/>
                  </a:lnTo>
                  <a:lnTo>
                    <a:pt x="590271" y="2217656"/>
                  </a:lnTo>
                  <a:lnTo>
                    <a:pt x="885407" y="2059252"/>
                  </a:lnTo>
                  <a:lnTo>
                    <a:pt x="1180543" y="1953649"/>
                  </a:lnTo>
                  <a:lnTo>
                    <a:pt x="1475679" y="1900848"/>
                  </a:lnTo>
                  <a:lnTo>
                    <a:pt x="1770815" y="1953649"/>
                  </a:lnTo>
                  <a:lnTo>
                    <a:pt x="2065951" y="1742444"/>
                  </a:lnTo>
                  <a:lnTo>
                    <a:pt x="2361087" y="1584040"/>
                  </a:lnTo>
                  <a:lnTo>
                    <a:pt x="2656223" y="1531239"/>
                  </a:lnTo>
                  <a:lnTo>
                    <a:pt x="2951359" y="1531239"/>
                  </a:lnTo>
                  <a:lnTo>
                    <a:pt x="3246495" y="1478437"/>
                  </a:lnTo>
                  <a:lnTo>
                    <a:pt x="3541631" y="1267232"/>
                  </a:lnTo>
                  <a:lnTo>
                    <a:pt x="3836766" y="1214430"/>
                  </a:lnTo>
                  <a:lnTo>
                    <a:pt x="4131902" y="897622"/>
                  </a:lnTo>
                  <a:lnTo>
                    <a:pt x="4427038" y="686417"/>
                  </a:lnTo>
                  <a:lnTo>
                    <a:pt x="4722174" y="739218"/>
                  </a:lnTo>
                  <a:lnTo>
                    <a:pt x="5017310" y="792020"/>
                  </a:lnTo>
                  <a:lnTo>
                    <a:pt x="5312446" y="580814"/>
                  </a:lnTo>
                  <a:lnTo>
                    <a:pt x="5607582" y="633616"/>
                  </a:lnTo>
                  <a:lnTo>
                    <a:pt x="5902718" y="475212"/>
                  </a:lnTo>
                  <a:lnTo>
                    <a:pt x="6197854" y="369609"/>
                  </a:lnTo>
                  <a:lnTo>
                    <a:pt x="6492990" y="158404"/>
                  </a:lnTo>
                  <a:lnTo>
                    <a:pt x="6788126" y="0"/>
                  </a:lnTo>
                </a:path>
              </a:pathLst>
            </a:custGeom>
            <a:ln w="27101" cap="flat">
              <a:solidFill>
                <a:srgbClr val="EE00EE">
                  <a:alpha val="100000"/>
                </a:srgbClr>
              </a:solidFill>
              <a:prstDash val="solid"/>
              <a:round/>
            </a:ln>
          </p:spPr>
          <p:txBody>
            <a:bodyPr/>
            <a:lstStyle/>
            <a:p/>
          </p:txBody>
        </p:sp>
        <p:sp>
          <p:nvSpPr>
            <p:cNvPr id="63" name="pl63"/>
            <p:cNvSpPr/>
            <p:nvPr/>
          </p:nvSpPr>
          <p:spPr>
            <a:xfrm>
              <a:off x="3761964" y="4764606"/>
              <a:ext cx="3836766" cy="1161629"/>
            </a:xfrm>
            <a:custGeom>
              <a:avLst/>
              <a:pathLst>
                <a:path w="3836766" h="1161629">
                  <a:moveTo>
                    <a:pt x="0" y="1161629"/>
                  </a:moveTo>
                  <a:lnTo>
                    <a:pt x="295135" y="1003225"/>
                  </a:lnTo>
                  <a:lnTo>
                    <a:pt x="590271" y="686417"/>
                  </a:lnTo>
                  <a:lnTo>
                    <a:pt x="885407" y="686417"/>
                  </a:lnTo>
                  <a:lnTo>
                    <a:pt x="1180543" y="211205"/>
                  </a:lnTo>
                  <a:lnTo>
                    <a:pt x="1475679" y="264006"/>
                  </a:lnTo>
                  <a:lnTo>
                    <a:pt x="1770815" y="158404"/>
                  </a:lnTo>
                  <a:lnTo>
                    <a:pt x="2065951" y="0"/>
                  </a:lnTo>
                  <a:lnTo>
                    <a:pt x="2361087" y="158404"/>
                  </a:lnTo>
                  <a:lnTo>
                    <a:pt x="2656223" y="264006"/>
                  </a:lnTo>
                  <a:lnTo>
                    <a:pt x="2951359" y="633616"/>
                  </a:lnTo>
                  <a:lnTo>
                    <a:pt x="3246495" y="633616"/>
                  </a:lnTo>
                  <a:lnTo>
                    <a:pt x="3541631" y="369609"/>
                  </a:lnTo>
                  <a:lnTo>
                    <a:pt x="3836766" y="264006"/>
                  </a:lnTo>
                </a:path>
              </a:pathLst>
            </a:custGeom>
            <a:ln w="27101" cap="flat">
              <a:solidFill>
                <a:srgbClr val="6A3D9A">
                  <a:alpha val="100000"/>
                </a:srgbClr>
              </a:solidFill>
              <a:prstDash val="solid"/>
              <a:round/>
            </a:ln>
          </p:spPr>
          <p:txBody>
            <a:bodyPr/>
            <a:lstStyle/>
            <a:p/>
          </p:txBody>
        </p:sp>
        <p:sp>
          <p:nvSpPr>
            <p:cNvPr id="64" name="pl64"/>
            <p:cNvSpPr/>
            <p:nvPr/>
          </p:nvSpPr>
          <p:spPr>
            <a:xfrm>
              <a:off x="5237643" y="962909"/>
              <a:ext cx="2361087" cy="2534464"/>
            </a:xfrm>
            <a:custGeom>
              <a:avLst/>
              <a:pathLst>
                <a:path w="2361087" h="2534464">
                  <a:moveTo>
                    <a:pt x="0" y="2534464"/>
                  </a:moveTo>
                  <a:lnTo>
                    <a:pt x="295135" y="1689643"/>
                  </a:lnTo>
                  <a:lnTo>
                    <a:pt x="590271" y="686417"/>
                  </a:lnTo>
                  <a:lnTo>
                    <a:pt x="885407" y="528013"/>
                  </a:lnTo>
                  <a:lnTo>
                    <a:pt x="1180543" y="0"/>
                  </a:lnTo>
                  <a:lnTo>
                    <a:pt x="1475679" y="158404"/>
                  </a:lnTo>
                  <a:lnTo>
                    <a:pt x="1770815" y="211205"/>
                  </a:lnTo>
                  <a:lnTo>
                    <a:pt x="2065951" y="52801"/>
                  </a:lnTo>
                  <a:lnTo>
                    <a:pt x="2361087" y="52801"/>
                  </a:lnTo>
                </a:path>
              </a:pathLst>
            </a:custGeom>
            <a:ln w="27101" cap="flat">
              <a:solidFill>
                <a:srgbClr val="E31A1C">
                  <a:alpha val="100000"/>
                </a:srgbClr>
              </a:solidFill>
              <a:prstDash val="solid"/>
              <a:round/>
            </a:ln>
          </p:spPr>
          <p:txBody>
            <a:bodyPr/>
            <a:lstStyle/>
            <a:p/>
          </p:txBody>
        </p:sp>
        <p:sp>
          <p:nvSpPr>
            <p:cNvPr id="65" name="pl65"/>
            <p:cNvSpPr/>
            <p:nvPr/>
          </p:nvSpPr>
          <p:spPr>
            <a:xfrm>
              <a:off x="810605" y="857306"/>
              <a:ext cx="6788126" cy="422410"/>
            </a:xfrm>
            <a:custGeom>
              <a:avLst/>
              <a:pathLst>
                <a:path w="6788126" h="422410">
                  <a:moveTo>
                    <a:pt x="0" y="422410"/>
                  </a:moveTo>
                  <a:lnTo>
                    <a:pt x="295135" y="369609"/>
                  </a:lnTo>
                  <a:lnTo>
                    <a:pt x="590271" y="422410"/>
                  </a:lnTo>
                  <a:lnTo>
                    <a:pt x="885407" y="422410"/>
                  </a:lnTo>
                  <a:lnTo>
                    <a:pt x="1180543" y="369609"/>
                  </a:lnTo>
                  <a:lnTo>
                    <a:pt x="1475679" y="369609"/>
                  </a:lnTo>
                  <a:lnTo>
                    <a:pt x="1770815" y="158404"/>
                  </a:lnTo>
                  <a:lnTo>
                    <a:pt x="2065951" y="158404"/>
                  </a:lnTo>
                  <a:lnTo>
                    <a:pt x="2361087" y="105602"/>
                  </a:lnTo>
                  <a:lnTo>
                    <a:pt x="2656223" y="0"/>
                  </a:lnTo>
                  <a:lnTo>
                    <a:pt x="2951359" y="52801"/>
                  </a:lnTo>
                  <a:lnTo>
                    <a:pt x="3246495" y="0"/>
                  </a:lnTo>
                  <a:lnTo>
                    <a:pt x="3541631" y="52801"/>
                  </a:lnTo>
                  <a:lnTo>
                    <a:pt x="3836766" y="52801"/>
                  </a:lnTo>
                  <a:lnTo>
                    <a:pt x="4131902" y="52801"/>
                  </a:lnTo>
                  <a:lnTo>
                    <a:pt x="4427038" y="52801"/>
                  </a:lnTo>
                  <a:lnTo>
                    <a:pt x="4722174" y="52801"/>
                  </a:lnTo>
                  <a:lnTo>
                    <a:pt x="5017310" y="158404"/>
                  </a:lnTo>
                  <a:lnTo>
                    <a:pt x="5312446" y="105602"/>
                  </a:lnTo>
                  <a:lnTo>
                    <a:pt x="5607582" y="158404"/>
                  </a:lnTo>
                  <a:lnTo>
                    <a:pt x="5902718" y="264006"/>
                  </a:lnTo>
                  <a:lnTo>
                    <a:pt x="6197854" y="316808"/>
                  </a:lnTo>
                  <a:lnTo>
                    <a:pt x="6492990" y="264006"/>
                  </a:lnTo>
                  <a:lnTo>
                    <a:pt x="6788126" y="264006"/>
                  </a:lnTo>
                </a:path>
              </a:pathLst>
            </a:custGeom>
            <a:ln w="27101" cap="flat">
              <a:solidFill>
                <a:srgbClr val="FF7F00">
                  <a:alpha val="100000"/>
                </a:srgbClr>
              </a:solidFill>
              <a:prstDash val="solid"/>
              <a:round/>
            </a:ln>
          </p:spPr>
          <p:txBody>
            <a:bodyPr/>
            <a:lstStyle/>
            <a:p/>
          </p:txBody>
        </p:sp>
        <p:sp>
          <p:nvSpPr>
            <p:cNvPr id="66" name="pl66"/>
            <p:cNvSpPr/>
            <p:nvPr/>
          </p:nvSpPr>
          <p:spPr>
            <a:xfrm>
              <a:off x="810605" y="1174115"/>
              <a:ext cx="6788126" cy="3062478"/>
            </a:xfrm>
            <a:custGeom>
              <a:avLst/>
              <a:pathLst>
                <a:path w="6788126" h="3062478">
                  <a:moveTo>
                    <a:pt x="0" y="3062478"/>
                  </a:moveTo>
                  <a:lnTo>
                    <a:pt x="295135" y="2798471"/>
                  </a:lnTo>
                  <a:lnTo>
                    <a:pt x="590271" y="2904073"/>
                  </a:lnTo>
                  <a:lnTo>
                    <a:pt x="885407" y="2904073"/>
                  </a:lnTo>
                  <a:lnTo>
                    <a:pt x="1180543" y="2798471"/>
                  </a:lnTo>
                  <a:lnTo>
                    <a:pt x="1475679" y="897622"/>
                  </a:lnTo>
                  <a:lnTo>
                    <a:pt x="1770815" y="739218"/>
                  </a:lnTo>
                  <a:lnTo>
                    <a:pt x="2065951" y="739218"/>
                  </a:lnTo>
                  <a:lnTo>
                    <a:pt x="2361087" y="686417"/>
                  </a:lnTo>
                  <a:lnTo>
                    <a:pt x="2656223" y="475212"/>
                  </a:lnTo>
                  <a:lnTo>
                    <a:pt x="2951359" y="475212"/>
                  </a:lnTo>
                  <a:lnTo>
                    <a:pt x="3246495" y="316808"/>
                  </a:lnTo>
                  <a:lnTo>
                    <a:pt x="3541631" y="316808"/>
                  </a:lnTo>
                  <a:lnTo>
                    <a:pt x="3836766" y="316808"/>
                  </a:lnTo>
                  <a:lnTo>
                    <a:pt x="4131902" y="105602"/>
                  </a:lnTo>
                  <a:lnTo>
                    <a:pt x="4427038" y="52801"/>
                  </a:lnTo>
                  <a:lnTo>
                    <a:pt x="4722174" y="0"/>
                  </a:lnTo>
                  <a:lnTo>
                    <a:pt x="5017310" y="105602"/>
                  </a:lnTo>
                  <a:lnTo>
                    <a:pt x="5312446" y="0"/>
                  </a:lnTo>
                  <a:lnTo>
                    <a:pt x="5607582" y="211205"/>
                  </a:lnTo>
                  <a:lnTo>
                    <a:pt x="5902718" y="211205"/>
                  </a:lnTo>
                  <a:lnTo>
                    <a:pt x="6197854" y="211205"/>
                  </a:lnTo>
                  <a:lnTo>
                    <a:pt x="6492990" y="158404"/>
                  </a:lnTo>
                  <a:lnTo>
                    <a:pt x="6788126" y="264006"/>
                  </a:lnTo>
                </a:path>
              </a:pathLst>
            </a:custGeom>
            <a:ln w="27101" cap="flat">
              <a:solidFill>
                <a:srgbClr val="FFC20E">
                  <a:alpha val="100000"/>
                </a:srgbClr>
              </a:solidFill>
              <a:prstDash val="solid"/>
              <a:round/>
            </a:ln>
          </p:spPr>
          <p:txBody>
            <a:bodyPr/>
            <a:lstStyle/>
            <a:p/>
          </p:txBody>
        </p:sp>
        <p:sp>
          <p:nvSpPr>
            <p:cNvPr id="67" name="pl67"/>
            <p:cNvSpPr/>
            <p:nvPr/>
          </p:nvSpPr>
          <p:spPr>
            <a:xfrm>
              <a:off x="3171692" y="3708579"/>
              <a:ext cx="4427038" cy="2164855"/>
            </a:xfrm>
            <a:custGeom>
              <a:avLst/>
              <a:pathLst>
                <a:path w="4427038" h="2164855">
                  <a:moveTo>
                    <a:pt x="0" y="2164855"/>
                  </a:moveTo>
                  <a:lnTo>
                    <a:pt x="295135" y="1900848"/>
                  </a:lnTo>
                  <a:lnTo>
                    <a:pt x="590271" y="1531239"/>
                  </a:lnTo>
                  <a:lnTo>
                    <a:pt x="885407" y="1214430"/>
                  </a:lnTo>
                  <a:lnTo>
                    <a:pt x="1180543" y="1056026"/>
                  </a:lnTo>
                  <a:lnTo>
                    <a:pt x="1475679" y="950424"/>
                  </a:lnTo>
                  <a:lnTo>
                    <a:pt x="1770815" y="792020"/>
                  </a:lnTo>
                  <a:lnTo>
                    <a:pt x="2065951" y="739218"/>
                  </a:lnTo>
                  <a:lnTo>
                    <a:pt x="2361087" y="686417"/>
                  </a:lnTo>
                  <a:lnTo>
                    <a:pt x="2656223" y="580814"/>
                  </a:lnTo>
                  <a:lnTo>
                    <a:pt x="2951359" y="422410"/>
                  </a:lnTo>
                  <a:lnTo>
                    <a:pt x="3246495" y="369609"/>
                  </a:lnTo>
                  <a:lnTo>
                    <a:pt x="3541631" y="316808"/>
                  </a:lnTo>
                  <a:lnTo>
                    <a:pt x="3836766" y="211205"/>
                  </a:lnTo>
                  <a:lnTo>
                    <a:pt x="4131902" y="105602"/>
                  </a:lnTo>
                  <a:lnTo>
                    <a:pt x="4427038" y="0"/>
                  </a:lnTo>
                </a:path>
              </a:pathLst>
            </a:custGeom>
            <a:ln w="27101" cap="flat">
              <a:solidFill>
                <a:srgbClr val="008B00">
                  <a:alpha val="100000"/>
                </a:srgbClr>
              </a:solidFill>
              <a:prstDash val="solid"/>
              <a:round/>
            </a:ln>
          </p:spPr>
          <p:txBody>
            <a:bodyPr/>
            <a:lstStyle/>
            <a:p/>
          </p:txBody>
        </p:sp>
        <p:sp>
          <p:nvSpPr>
            <p:cNvPr id="68" name="pl68"/>
            <p:cNvSpPr/>
            <p:nvPr/>
          </p:nvSpPr>
          <p:spPr>
            <a:xfrm>
              <a:off x="810605" y="910108"/>
              <a:ext cx="6788126" cy="369609"/>
            </a:xfrm>
            <a:custGeom>
              <a:avLst/>
              <a:pathLst>
                <a:path w="6788126" h="369609">
                  <a:moveTo>
                    <a:pt x="0" y="369609"/>
                  </a:moveTo>
                  <a:lnTo>
                    <a:pt x="295135" y="369609"/>
                  </a:lnTo>
                  <a:lnTo>
                    <a:pt x="590271" y="369609"/>
                  </a:lnTo>
                  <a:lnTo>
                    <a:pt x="885407" y="316808"/>
                  </a:lnTo>
                  <a:lnTo>
                    <a:pt x="1180543" y="316808"/>
                  </a:lnTo>
                  <a:lnTo>
                    <a:pt x="1475679" y="264006"/>
                  </a:lnTo>
                  <a:lnTo>
                    <a:pt x="1770815" y="105602"/>
                  </a:lnTo>
                  <a:lnTo>
                    <a:pt x="2065951" y="105602"/>
                  </a:lnTo>
                  <a:lnTo>
                    <a:pt x="2361087" y="0"/>
                  </a:lnTo>
                  <a:lnTo>
                    <a:pt x="2656223" y="0"/>
                  </a:lnTo>
                  <a:lnTo>
                    <a:pt x="2951359" y="0"/>
                  </a:lnTo>
                  <a:lnTo>
                    <a:pt x="3246495" y="0"/>
                  </a:lnTo>
                  <a:lnTo>
                    <a:pt x="3541631" y="0"/>
                  </a:lnTo>
                  <a:lnTo>
                    <a:pt x="3836766" y="52801"/>
                  </a:lnTo>
                  <a:lnTo>
                    <a:pt x="4131902" y="52801"/>
                  </a:lnTo>
                  <a:lnTo>
                    <a:pt x="4427038" y="52801"/>
                  </a:lnTo>
                  <a:lnTo>
                    <a:pt x="4722174" y="105602"/>
                  </a:lnTo>
                  <a:lnTo>
                    <a:pt x="5017310" y="52801"/>
                  </a:lnTo>
                  <a:lnTo>
                    <a:pt x="5312446" y="105602"/>
                  </a:lnTo>
                  <a:lnTo>
                    <a:pt x="5607582" y="105602"/>
                  </a:lnTo>
                  <a:lnTo>
                    <a:pt x="5902718" y="316808"/>
                  </a:lnTo>
                  <a:lnTo>
                    <a:pt x="6197854" y="369609"/>
                  </a:lnTo>
                  <a:lnTo>
                    <a:pt x="6492990" y="264006"/>
                  </a:lnTo>
                  <a:lnTo>
                    <a:pt x="6788126" y="264006"/>
                  </a:lnTo>
                </a:path>
              </a:pathLst>
            </a:custGeom>
            <a:ln w="27101" cap="flat">
              <a:solidFill>
                <a:srgbClr val="9A32CD">
                  <a:alpha val="100000"/>
                </a:srgbClr>
              </a:solidFill>
              <a:prstDash val="solid"/>
              <a:round/>
            </a:ln>
          </p:spPr>
          <p:txBody>
            <a:bodyPr/>
            <a:lstStyle/>
            <a:p/>
          </p:txBody>
        </p:sp>
        <p:sp>
          <p:nvSpPr>
            <p:cNvPr id="69" name="pl69"/>
            <p:cNvSpPr/>
            <p:nvPr/>
          </p:nvSpPr>
          <p:spPr>
            <a:xfrm>
              <a:off x="2581420" y="4289394"/>
              <a:ext cx="5017310" cy="1425636"/>
            </a:xfrm>
            <a:custGeom>
              <a:avLst/>
              <a:pathLst>
                <a:path w="5017310" h="1425636">
                  <a:moveTo>
                    <a:pt x="0" y="1425636"/>
                  </a:moveTo>
                  <a:lnTo>
                    <a:pt x="295135" y="1267232"/>
                  </a:lnTo>
                  <a:lnTo>
                    <a:pt x="590271" y="1108828"/>
                  </a:lnTo>
                  <a:lnTo>
                    <a:pt x="885407" y="844821"/>
                  </a:lnTo>
                  <a:lnTo>
                    <a:pt x="1180543" y="739218"/>
                  </a:lnTo>
                  <a:lnTo>
                    <a:pt x="1475679" y="580814"/>
                  </a:lnTo>
                  <a:lnTo>
                    <a:pt x="1770815" y="528013"/>
                  </a:lnTo>
                  <a:lnTo>
                    <a:pt x="2065951" y="422410"/>
                  </a:lnTo>
                  <a:lnTo>
                    <a:pt x="2361087" y="475212"/>
                  </a:lnTo>
                  <a:lnTo>
                    <a:pt x="2656223" y="369609"/>
                  </a:lnTo>
                  <a:lnTo>
                    <a:pt x="2951359" y="422410"/>
                  </a:lnTo>
                  <a:lnTo>
                    <a:pt x="3246495" y="475212"/>
                  </a:lnTo>
                  <a:lnTo>
                    <a:pt x="3541631" y="316808"/>
                  </a:lnTo>
                  <a:lnTo>
                    <a:pt x="3836766" y="369609"/>
                  </a:lnTo>
                  <a:lnTo>
                    <a:pt x="4131902" y="264006"/>
                  </a:lnTo>
                  <a:lnTo>
                    <a:pt x="4427038" y="158404"/>
                  </a:lnTo>
                  <a:lnTo>
                    <a:pt x="4722174" y="0"/>
                  </a:lnTo>
                  <a:lnTo>
                    <a:pt x="5017310" y="0"/>
                  </a:lnTo>
                </a:path>
              </a:pathLst>
            </a:custGeom>
            <a:ln w="27101" cap="flat">
              <a:solidFill>
                <a:srgbClr val="836FFF">
                  <a:alpha val="100000"/>
                </a:srgbClr>
              </a:solidFill>
              <a:prstDash val="solid"/>
              <a:round/>
            </a:ln>
          </p:spPr>
          <p:txBody>
            <a:bodyPr/>
            <a:lstStyle/>
            <a:p/>
          </p:txBody>
        </p:sp>
        <p:sp>
          <p:nvSpPr>
            <p:cNvPr id="70" name="pl70"/>
            <p:cNvSpPr/>
            <p:nvPr/>
          </p:nvSpPr>
          <p:spPr>
            <a:xfrm>
              <a:off x="810605" y="1121313"/>
              <a:ext cx="6788126" cy="3168080"/>
            </a:xfrm>
            <a:custGeom>
              <a:avLst/>
              <a:pathLst>
                <a:path w="6788126" h="3168080">
                  <a:moveTo>
                    <a:pt x="0" y="3168080"/>
                  </a:moveTo>
                  <a:lnTo>
                    <a:pt x="295135" y="3009676"/>
                  </a:lnTo>
                  <a:lnTo>
                    <a:pt x="590271" y="3062478"/>
                  </a:lnTo>
                  <a:lnTo>
                    <a:pt x="885407" y="2956875"/>
                  </a:lnTo>
                  <a:lnTo>
                    <a:pt x="1180543" y="2745669"/>
                  </a:lnTo>
                  <a:lnTo>
                    <a:pt x="1475679" y="2692868"/>
                  </a:lnTo>
                  <a:lnTo>
                    <a:pt x="1770815" y="2534464"/>
                  </a:lnTo>
                  <a:lnTo>
                    <a:pt x="2065951" y="2534464"/>
                  </a:lnTo>
                  <a:lnTo>
                    <a:pt x="2361087" y="2640067"/>
                  </a:lnTo>
                  <a:lnTo>
                    <a:pt x="2656223" y="2640067"/>
                  </a:lnTo>
                  <a:lnTo>
                    <a:pt x="2951359" y="950424"/>
                  </a:lnTo>
                  <a:lnTo>
                    <a:pt x="3246495" y="422410"/>
                  </a:lnTo>
                  <a:lnTo>
                    <a:pt x="3541631" y="211205"/>
                  </a:lnTo>
                  <a:lnTo>
                    <a:pt x="3836766" y="211205"/>
                  </a:lnTo>
                  <a:lnTo>
                    <a:pt x="4131902" y="105602"/>
                  </a:lnTo>
                  <a:lnTo>
                    <a:pt x="4427038" y="158404"/>
                  </a:lnTo>
                  <a:lnTo>
                    <a:pt x="4722174" y="52801"/>
                  </a:lnTo>
                  <a:lnTo>
                    <a:pt x="5017310" y="0"/>
                  </a:lnTo>
                  <a:lnTo>
                    <a:pt x="5312446" y="0"/>
                  </a:lnTo>
                  <a:lnTo>
                    <a:pt x="5607582" y="52801"/>
                  </a:lnTo>
                  <a:lnTo>
                    <a:pt x="5902718" y="158404"/>
                  </a:lnTo>
                  <a:lnTo>
                    <a:pt x="6197854" y="211205"/>
                  </a:lnTo>
                  <a:lnTo>
                    <a:pt x="6492990" y="211205"/>
                  </a:lnTo>
                  <a:lnTo>
                    <a:pt x="6788126" y="158404"/>
                  </a:lnTo>
                </a:path>
              </a:pathLst>
            </a:custGeom>
            <a:ln w="27101" cap="flat">
              <a:solidFill>
                <a:srgbClr val="FB9A99">
                  <a:alpha val="100000"/>
                </a:srgbClr>
              </a:solidFill>
              <a:prstDash val="solid"/>
              <a:round/>
            </a:ln>
          </p:spPr>
          <p:txBody>
            <a:bodyPr/>
            <a:lstStyle/>
            <a:p/>
          </p:txBody>
        </p:sp>
        <p:sp>
          <p:nvSpPr>
            <p:cNvPr id="71" name="pl71"/>
            <p:cNvSpPr/>
            <p:nvPr/>
          </p:nvSpPr>
          <p:spPr>
            <a:xfrm>
              <a:off x="810605" y="2018936"/>
              <a:ext cx="6788126" cy="1531239"/>
            </a:xfrm>
            <a:custGeom>
              <a:avLst/>
              <a:pathLst>
                <a:path w="6788126" h="1531239">
                  <a:moveTo>
                    <a:pt x="0" y="1531239"/>
                  </a:moveTo>
                  <a:lnTo>
                    <a:pt x="295135" y="1478437"/>
                  </a:lnTo>
                  <a:lnTo>
                    <a:pt x="590271" y="1478437"/>
                  </a:lnTo>
                  <a:lnTo>
                    <a:pt x="885407" y="1425636"/>
                  </a:lnTo>
                  <a:lnTo>
                    <a:pt x="1180543" y="1320033"/>
                  </a:lnTo>
                  <a:lnTo>
                    <a:pt x="1475679" y="1161629"/>
                  </a:lnTo>
                  <a:lnTo>
                    <a:pt x="1770815" y="1056026"/>
                  </a:lnTo>
                  <a:lnTo>
                    <a:pt x="2065951" y="1003225"/>
                  </a:lnTo>
                  <a:lnTo>
                    <a:pt x="2361087" y="950424"/>
                  </a:lnTo>
                  <a:lnTo>
                    <a:pt x="2656223" y="844821"/>
                  </a:lnTo>
                  <a:lnTo>
                    <a:pt x="2951359" y="686417"/>
                  </a:lnTo>
                  <a:lnTo>
                    <a:pt x="3246495" y="580814"/>
                  </a:lnTo>
                  <a:lnTo>
                    <a:pt x="3541631" y="528013"/>
                  </a:lnTo>
                  <a:lnTo>
                    <a:pt x="3836766" y="528013"/>
                  </a:lnTo>
                  <a:lnTo>
                    <a:pt x="4131902" y="422410"/>
                  </a:lnTo>
                  <a:lnTo>
                    <a:pt x="4427038" y="211205"/>
                  </a:lnTo>
                  <a:lnTo>
                    <a:pt x="4722174" y="158404"/>
                  </a:lnTo>
                  <a:lnTo>
                    <a:pt x="5017310" y="105602"/>
                  </a:lnTo>
                  <a:lnTo>
                    <a:pt x="5312446" y="52801"/>
                  </a:lnTo>
                  <a:lnTo>
                    <a:pt x="5607582" y="52801"/>
                  </a:lnTo>
                  <a:lnTo>
                    <a:pt x="5902718" y="158404"/>
                  </a:lnTo>
                  <a:lnTo>
                    <a:pt x="6197854" y="158404"/>
                  </a:lnTo>
                  <a:lnTo>
                    <a:pt x="6492990" y="0"/>
                  </a:lnTo>
                  <a:lnTo>
                    <a:pt x="6788126" y="0"/>
                  </a:lnTo>
                </a:path>
              </a:pathLst>
            </a:custGeom>
            <a:ln w="27101" cap="flat">
              <a:solidFill>
                <a:srgbClr val="002759">
                  <a:alpha val="100000"/>
                </a:srgbClr>
              </a:solidFill>
              <a:prstDash val="solid"/>
              <a:round/>
            </a:ln>
          </p:spPr>
          <p:txBody>
            <a:bodyPr/>
            <a:lstStyle/>
            <a:p/>
          </p:txBody>
        </p:sp>
        <p:sp>
          <p:nvSpPr>
            <p:cNvPr id="72" name="pt72"/>
            <p:cNvSpPr/>
            <p:nvPr/>
          </p:nvSpPr>
          <p:spPr>
            <a:xfrm>
              <a:off x="785779" y="35253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1080915" y="347254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1376051" y="347254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1671186" y="341974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1966322" y="33141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2261458" y="31557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t78"/>
            <p:cNvSpPr/>
            <p:nvPr/>
          </p:nvSpPr>
          <p:spPr>
            <a:xfrm>
              <a:off x="2556594" y="305013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9" name="pt79"/>
            <p:cNvSpPr/>
            <p:nvPr/>
          </p:nvSpPr>
          <p:spPr>
            <a:xfrm>
              <a:off x="2851730" y="29973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0" name="pt80"/>
            <p:cNvSpPr/>
            <p:nvPr/>
          </p:nvSpPr>
          <p:spPr>
            <a:xfrm>
              <a:off x="3146866" y="294453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1" name="pt81"/>
            <p:cNvSpPr/>
            <p:nvPr/>
          </p:nvSpPr>
          <p:spPr>
            <a:xfrm>
              <a:off x="3442002" y="283893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2" name="pt82"/>
            <p:cNvSpPr/>
            <p:nvPr/>
          </p:nvSpPr>
          <p:spPr>
            <a:xfrm>
              <a:off x="3737138" y="268052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3" name="pt83"/>
            <p:cNvSpPr/>
            <p:nvPr/>
          </p:nvSpPr>
          <p:spPr>
            <a:xfrm>
              <a:off x="4032274" y="257492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4" name="pt84"/>
            <p:cNvSpPr/>
            <p:nvPr/>
          </p:nvSpPr>
          <p:spPr>
            <a:xfrm>
              <a:off x="4327410" y="252212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5" name="pt85"/>
            <p:cNvSpPr/>
            <p:nvPr/>
          </p:nvSpPr>
          <p:spPr>
            <a:xfrm>
              <a:off x="4622546" y="252212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6" name="pt86"/>
            <p:cNvSpPr/>
            <p:nvPr/>
          </p:nvSpPr>
          <p:spPr>
            <a:xfrm>
              <a:off x="4917682" y="241652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7" name="pt87"/>
            <p:cNvSpPr/>
            <p:nvPr/>
          </p:nvSpPr>
          <p:spPr>
            <a:xfrm>
              <a:off x="5212818" y="220531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8" name="pt88"/>
            <p:cNvSpPr/>
            <p:nvPr/>
          </p:nvSpPr>
          <p:spPr>
            <a:xfrm>
              <a:off x="5507953"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9" name="pt89"/>
            <p:cNvSpPr/>
            <p:nvPr/>
          </p:nvSpPr>
          <p:spPr>
            <a:xfrm>
              <a:off x="5803089" y="209971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0" name="pt90"/>
            <p:cNvSpPr/>
            <p:nvPr/>
          </p:nvSpPr>
          <p:spPr>
            <a:xfrm>
              <a:off x="6098225" y="204691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1" name="pt91"/>
            <p:cNvSpPr/>
            <p:nvPr/>
          </p:nvSpPr>
          <p:spPr>
            <a:xfrm>
              <a:off x="6393361" y="204691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2" name="pt92"/>
            <p:cNvSpPr/>
            <p:nvPr/>
          </p:nvSpPr>
          <p:spPr>
            <a:xfrm>
              <a:off x="6688497"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3" name="pt93"/>
            <p:cNvSpPr/>
            <p:nvPr/>
          </p:nvSpPr>
          <p:spPr>
            <a:xfrm>
              <a:off x="6983633"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4" name="pt94"/>
            <p:cNvSpPr/>
            <p:nvPr/>
          </p:nvSpPr>
          <p:spPr>
            <a:xfrm>
              <a:off x="7278769" y="199411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5" name="pt95"/>
            <p:cNvSpPr/>
            <p:nvPr/>
          </p:nvSpPr>
          <p:spPr>
            <a:xfrm>
              <a:off x="7573905" y="199411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6" name="pl96"/>
            <p:cNvSpPr/>
            <p:nvPr/>
          </p:nvSpPr>
          <p:spPr>
            <a:xfrm>
              <a:off x="7611124" y="1129689"/>
              <a:ext cx="211406" cy="142871"/>
            </a:xfrm>
            <a:custGeom>
              <a:avLst/>
              <a:pathLst>
                <a:path w="211406" h="142871">
                  <a:moveTo>
                    <a:pt x="211406" y="142871"/>
                  </a:moveTo>
                  <a:lnTo>
                    <a:pt x="0" y="0"/>
                  </a:lnTo>
                </a:path>
              </a:pathLst>
            </a:custGeom>
            <a:ln w="27101" cap="rnd">
              <a:solidFill>
                <a:srgbClr val="1C86EE">
                  <a:alpha val="100000"/>
                </a:srgbClr>
              </a:solidFill>
              <a:prstDash val="dot"/>
              <a:round/>
            </a:ln>
          </p:spPr>
          <p:txBody>
            <a:bodyPr/>
            <a:lstStyle/>
            <a:p/>
          </p:txBody>
        </p:sp>
        <p:sp>
          <p:nvSpPr>
            <p:cNvPr id="97" name="pl97"/>
            <p:cNvSpPr/>
            <p:nvPr/>
          </p:nvSpPr>
          <p:spPr>
            <a:xfrm>
              <a:off x="7615324" y="1125844"/>
              <a:ext cx="1020636" cy="278689"/>
            </a:xfrm>
            <a:custGeom>
              <a:avLst/>
              <a:pathLst>
                <a:path w="1020636" h="278689">
                  <a:moveTo>
                    <a:pt x="1020636" y="278689"/>
                  </a:moveTo>
                  <a:lnTo>
                    <a:pt x="0" y="0"/>
                  </a:lnTo>
                </a:path>
              </a:pathLst>
            </a:custGeom>
            <a:ln w="27101" cap="rnd">
              <a:solidFill>
                <a:srgbClr val="80BD41">
                  <a:alpha val="100000"/>
                </a:srgbClr>
              </a:solidFill>
              <a:prstDash val="dot"/>
              <a:round/>
            </a:ln>
          </p:spPr>
          <p:txBody>
            <a:bodyPr/>
            <a:lstStyle/>
            <a:p/>
          </p:txBody>
        </p:sp>
        <p:sp>
          <p:nvSpPr>
            <p:cNvPr id="98" name="pl98"/>
            <p:cNvSpPr/>
            <p:nvPr/>
          </p:nvSpPr>
          <p:spPr>
            <a:xfrm>
              <a:off x="7610830" y="2608300"/>
              <a:ext cx="1285373" cy="908264"/>
            </a:xfrm>
            <a:custGeom>
              <a:avLst/>
              <a:pathLst>
                <a:path w="1285373" h="908264">
                  <a:moveTo>
                    <a:pt x="1285373" y="908264"/>
                  </a:moveTo>
                  <a:lnTo>
                    <a:pt x="0" y="0"/>
                  </a:lnTo>
                </a:path>
              </a:pathLst>
            </a:custGeom>
            <a:ln w="27101" cap="rnd">
              <a:solidFill>
                <a:srgbClr val="EE00EE">
                  <a:alpha val="100000"/>
                </a:srgbClr>
              </a:solidFill>
              <a:prstDash val="dot"/>
              <a:round/>
            </a:ln>
          </p:spPr>
          <p:txBody>
            <a:bodyPr/>
            <a:lstStyle/>
            <a:p/>
          </p:txBody>
        </p:sp>
        <p:sp>
          <p:nvSpPr>
            <p:cNvPr id="99" name="pl99"/>
            <p:cNvSpPr/>
            <p:nvPr/>
          </p:nvSpPr>
          <p:spPr>
            <a:xfrm>
              <a:off x="7613271" y="5035438"/>
              <a:ext cx="1101082" cy="516903"/>
            </a:xfrm>
            <a:custGeom>
              <a:avLst/>
              <a:pathLst>
                <a:path w="1101082" h="516903">
                  <a:moveTo>
                    <a:pt x="1101082" y="516903"/>
                  </a:moveTo>
                  <a:lnTo>
                    <a:pt x="0" y="0"/>
                  </a:lnTo>
                </a:path>
              </a:pathLst>
            </a:custGeom>
            <a:ln w="27101" cap="rnd">
              <a:solidFill>
                <a:srgbClr val="6A3D9A">
                  <a:alpha val="100000"/>
                </a:srgbClr>
              </a:solidFill>
              <a:prstDash val="dot"/>
              <a:round/>
            </a:ln>
          </p:spPr>
          <p:txBody>
            <a:bodyPr/>
            <a:lstStyle/>
            <a:p/>
          </p:txBody>
        </p:sp>
        <p:sp>
          <p:nvSpPr>
            <p:cNvPr id="100" name="pl100"/>
            <p:cNvSpPr/>
            <p:nvPr/>
          </p:nvSpPr>
          <p:spPr>
            <a:xfrm>
              <a:off x="7616672" y="1016962"/>
              <a:ext cx="1145849" cy="79943"/>
            </a:xfrm>
            <a:custGeom>
              <a:avLst/>
              <a:pathLst>
                <a:path w="1145849" h="79943">
                  <a:moveTo>
                    <a:pt x="1145849" y="79943"/>
                  </a:moveTo>
                  <a:lnTo>
                    <a:pt x="0" y="0"/>
                  </a:lnTo>
                </a:path>
              </a:pathLst>
            </a:custGeom>
            <a:ln w="27101" cap="rnd">
              <a:solidFill>
                <a:srgbClr val="E31A1C">
                  <a:alpha val="100000"/>
                </a:srgbClr>
              </a:solidFill>
              <a:prstDash val="dot"/>
              <a:round/>
            </a:ln>
          </p:spPr>
          <p:txBody>
            <a:bodyPr/>
            <a:lstStyle/>
            <a:p/>
          </p:txBody>
        </p:sp>
        <p:sp>
          <p:nvSpPr>
            <p:cNvPr id="101" name="pl101"/>
            <p:cNvSpPr/>
            <p:nvPr/>
          </p:nvSpPr>
          <p:spPr>
            <a:xfrm>
              <a:off x="7612073" y="1129072"/>
              <a:ext cx="921517" cy="535919"/>
            </a:xfrm>
            <a:custGeom>
              <a:avLst/>
              <a:pathLst>
                <a:path w="921517" h="535919">
                  <a:moveTo>
                    <a:pt x="921517" y="535919"/>
                  </a:moveTo>
                  <a:lnTo>
                    <a:pt x="0" y="0"/>
                  </a:lnTo>
                </a:path>
              </a:pathLst>
            </a:custGeom>
            <a:ln w="27101" cap="rnd">
              <a:solidFill>
                <a:srgbClr val="FF7F00">
                  <a:alpha val="100000"/>
                </a:srgbClr>
              </a:solidFill>
              <a:prstDash val="dot"/>
              <a:round/>
            </a:ln>
          </p:spPr>
          <p:txBody>
            <a:bodyPr/>
            <a:lstStyle/>
            <a:p/>
          </p:txBody>
        </p:sp>
        <p:sp>
          <p:nvSpPr>
            <p:cNvPr id="102" name="pl102"/>
            <p:cNvSpPr/>
            <p:nvPr/>
          </p:nvSpPr>
          <p:spPr>
            <a:xfrm>
              <a:off x="7605311" y="1448850"/>
              <a:ext cx="452101" cy="737108"/>
            </a:xfrm>
            <a:custGeom>
              <a:avLst/>
              <a:pathLst>
                <a:path w="452101" h="737108">
                  <a:moveTo>
                    <a:pt x="452101" y="737108"/>
                  </a:moveTo>
                  <a:lnTo>
                    <a:pt x="0" y="0"/>
                  </a:lnTo>
                </a:path>
              </a:pathLst>
            </a:custGeom>
            <a:ln w="27101" cap="rnd">
              <a:solidFill>
                <a:srgbClr val="FFC20E">
                  <a:alpha val="100000"/>
                </a:srgbClr>
              </a:solidFill>
              <a:prstDash val="dot"/>
              <a:round/>
            </a:ln>
          </p:spPr>
          <p:txBody>
            <a:bodyPr/>
            <a:lstStyle/>
            <a:p/>
          </p:txBody>
        </p:sp>
        <p:sp>
          <p:nvSpPr>
            <p:cNvPr id="103" name="pl103"/>
            <p:cNvSpPr/>
            <p:nvPr/>
          </p:nvSpPr>
          <p:spPr>
            <a:xfrm>
              <a:off x="7609350" y="3717895"/>
              <a:ext cx="924133" cy="810711"/>
            </a:xfrm>
            <a:custGeom>
              <a:avLst/>
              <a:pathLst>
                <a:path w="924133" h="810711">
                  <a:moveTo>
                    <a:pt x="924133" y="810711"/>
                  </a:moveTo>
                  <a:lnTo>
                    <a:pt x="0" y="0"/>
                  </a:lnTo>
                </a:path>
              </a:pathLst>
            </a:custGeom>
            <a:ln w="27101" cap="rnd">
              <a:solidFill>
                <a:srgbClr val="008B00">
                  <a:alpha val="100000"/>
                </a:srgbClr>
              </a:solidFill>
              <a:prstDash val="dot"/>
              <a:round/>
            </a:ln>
          </p:spPr>
          <p:txBody>
            <a:bodyPr/>
            <a:lstStyle/>
            <a:p/>
          </p:txBody>
        </p:sp>
        <p:sp>
          <p:nvSpPr>
            <p:cNvPr id="104" name="pl104"/>
            <p:cNvSpPr/>
            <p:nvPr/>
          </p:nvSpPr>
          <p:spPr>
            <a:xfrm>
              <a:off x="7611010" y="1182558"/>
              <a:ext cx="1085187" cy="746243"/>
            </a:xfrm>
            <a:custGeom>
              <a:avLst/>
              <a:pathLst>
                <a:path w="1085187" h="746243">
                  <a:moveTo>
                    <a:pt x="1085187" y="746243"/>
                  </a:moveTo>
                  <a:lnTo>
                    <a:pt x="0" y="0"/>
                  </a:lnTo>
                </a:path>
              </a:pathLst>
            </a:custGeom>
            <a:ln w="27101" cap="rnd">
              <a:solidFill>
                <a:srgbClr val="9A32CD">
                  <a:alpha val="100000"/>
                </a:srgbClr>
              </a:solidFill>
              <a:prstDash val="dot"/>
              <a:round/>
            </a:ln>
          </p:spPr>
          <p:txBody>
            <a:bodyPr/>
            <a:lstStyle/>
            <a:p/>
          </p:txBody>
        </p:sp>
        <p:sp>
          <p:nvSpPr>
            <p:cNvPr id="105" name="pl105"/>
            <p:cNvSpPr/>
            <p:nvPr/>
          </p:nvSpPr>
          <p:spPr>
            <a:xfrm>
              <a:off x="7607181" y="1289898"/>
              <a:ext cx="962455" cy="1159535"/>
            </a:xfrm>
            <a:custGeom>
              <a:avLst/>
              <a:pathLst>
                <a:path w="962455" h="1159535">
                  <a:moveTo>
                    <a:pt x="962455" y="1159535"/>
                  </a:moveTo>
                  <a:lnTo>
                    <a:pt x="0" y="0"/>
                  </a:lnTo>
                </a:path>
              </a:pathLst>
            </a:custGeom>
            <a:ln w="27101" cap="rnd">
              <a:solidFill>
                <a:srgbClr val="FB9A99">
                  <a:alpha val="100000"/>
                </a:srgbClr>
              </a:solidFill>
              <a:prstDash val="dot"/>
              <a:round/>
            </a:ln>
          </p:spPr>
          <p:txBody>
            <a:bodyPr/>
            <a:lstStyle/>
            <a:p/>
          </p:txBody>
        </p:sp>
        <p:sp>
          <p:nvSpPr>
            <p:cNvPr id="106" name="pl106"/>
            <p:cNvSpPr/>
            <p:nvPr/>
          </p:nvSpPr>
          <p:spPr>
            <a:xfrm>
              <a:off x="7610603" y="4298072"/>
              <a:ext cx="1249393" cy="913298"/>
            </a:xfrm>
            <a:custGeom>
              <a:avLst/>
              <a:pathLst>
                <a:path w="1249393" h="913298">
                  <a:moveTo>
                    <a:pt x="1249393" y="913298"/>
                  </a:moveTo>
                  <a:lnTo>
                    <a:pt x="0" y="0"/>
                  </a:lnTo>
                </a:path>
              </a:pathLst>
            </a:custGeom>
            <a:ln w="27101" cap="rnd">
              <a:solidFill>
                <a:srgbClr val="836FFF">
                  <a:alpha val="100000"/>
                </a:srgbClr>
              </a:solidFill>
              <a:prstDash val="dot"/>
              <a:round/>
            </a:ln>
          </p:spPr>
          <p:txBody>
            <a:bodyPr/>
            <a:lstStyle/>
            <a:p/>
          </p:txBody>
        </p:sp>
        <p:sp>
          <p:nvSpPr>
            <p:cNvPr id="107" name="pl107"/>
            <p:cNvSpPr/>
            <p:nvPr/>
          </p:nvSpPr>
          <p:spPr>
            <a:xfrm>
              <a:off x="7603915" y="2029972"/>
              <a:ext cx="326937" cy="696042"/>
            </a:xfrm>
            <a:custGeom>
              <a:avLst/>
              <a:pathLst>
                <a:path w="326937" h="696042">
                  <a:moveTo>
                    <a:pt x="326937" y="696042"/>
                  </a:moveTo>
                  <a:lnTo>
                    <a:pt x="0" y="0"/>
                  </a:lnTo>
                </a:path>
              </a:pathLst>
            </a:custGeom>
            <a:ln w="27101" cap="rnd">
              <a:solidFill>
                <a:srgbClr val="002759">
                  <a:alpha val="100000"/>
                </a:srgbClr>
              </a:solidFill>
              <a:prstDash val="dot"/>
              <a:round/>
            </a:ln>
          </p:spPr>
          <p:txBody>
            <a:bodyPr/>
            <a:lstStyle/>
            <a:p/>
          </p:txBody>
        </p:sp>
        <p:sp>
          <p:nvSpPr>
            <p:cNvPr id="108" name="pg108"/>
            <p:cNvSpPr/>
            <p:nvPr/>
          </p:nvSpPr>
          <p:spPr>
            <a:xfrm>
              <a:off x="7464699" y="1272561"/>
              <a:ext cx="1495411" cy="169038"/>
            </a:xfrm>
            <a:custGeom>
              <a:avLst/>
              <a:pathLst>
                <a:path w="1495411" h="169038">
                  <a:moveTo>
                    <a:pt x="27432" y="169038"/>
                  </a:moveTo>
                  <a:lnTo>
                    <a:pt x="1467979" y="169038"/>
                  </a:lnTo>
                  <a:lnTo>
                    <a:pt x="1466875" y="169016"/>
                  </a:lnTo>
                  <a:lnTo>
                    <a:pt x="1471286" y="168838"/>
                  </a:lnTo>
                  <a:lnTo>
                    <a:pt x="1475611" y="167955"/>
                  </a:lnTo>
                  <a:lnTo>
                    <a:pt x="1479739" y="166389"/>
                  </a:lnTo>
                  <a:lnTo>
                    <a:pt x="1483562" y="164182"/>
                  </a:lnTo>
                  <a:lnTo>
                    <a:pt x="1486982" y="161390"/>
                  </a:lnTo>
                  <a:lnTo>
                    <a:pt x="1489910" y="158086"/>
                  </a:lnTo>
                  <a:lnTo>
                    <a:pt x="1492269" y="154354"/>
                  </a:lnTo>
                  <a:lnTo>
                    <a:pt x="1494000" y="150293"/>
                  </a:lnTo>
                  <a:lnTo>
                    <a:pt x="1495056" y="146006"/>
                  </a:lnTo>
                  <a:lnTo>
                    <a:pt x="1495411" y="141606"/>
                  </a:lnTo>
                  <a:lnTo>
                    <a:pt x="1495411" y="27431"/>
                  </a:lnTo>
                  <a:lnTo>
                    <a:pt x="1495056" y="23031"/>
                  </a:lnTo>
                  <a:lnTo>
                    <a:pt x="1494000" y="18745"/>
                  </a:lnTo>
                  <a:lnTo>
                    <a:pt x="1492269" y="14683"/>
                  </a:lnTo>
                  <a:lnTo>
                    <a:pt x="1489910" y="10952"/>
                  </a:lnTo>
                  <a:lnTo>
                    <a:pt x="1486982" y="7647"/>
                  </a:lnTo>
                  <a:lnTo>
                    <a:pt x="1483562" y="4855"/>
                  </a:lnTo>
                  <a:lnTo>
                    <a:pt x="1479739" y="2648"/>
                  </a:lnTo>
                  <a:lnTo>
                    <a:pt x="1475611" y="1083"/>
                  </a:lnTo>
                  <a:lnTo>
                    <a:pt x="1471286" y="200"/>
                  </a:lnTo>
                  <a:lnTo>
                    <a:pt x="1467979"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109" name="tx109"/>
            <p:cNvSpPr/>
            <p:nvPr/>
          </p:nvSpPr>
          <p:spPr>
            <a:xfrm>
              <a:off x="7487559" y="1296737"/>
              <a:ext cx="1403971"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1C86EE">
                      <a:alpha val="100000"/>
                    </a:srgbClr>
                  </a:solidFill>
                  <a:latin typeface="Arial"/>
                  <a:cs typeface="Arial"/>
                </a:rPr>
                <a:t>Diphtheria, tetanus, pertussis</a:t>
              </a:r>
            </a:p>
          </p:txBody>
        </p:sp>
        <p:sp>
          <p:nvSpPr>
            <p:cNvPr id="110" name="pg110"/>
            <p:cNvSpPr/>
            <p:nvPr/>
          </p:nvSpPr>
          <p:spPr>
            <a:xfrm>
              <a:off x="8567381" y="1323436"/>
              <a:ext cx="392729" cy="169038"/>
            </a:xfrm>
            <a:custGeom>
              <a:avLst/>
              <a:pathLst>
                <a:path w="392729" h="169038">
                  <a:moveTo>
                    <a:pt x="27431" y="169038"/>
                  </a:moveTo>
                  <a:lnTo>
                    <a:pt x="365297" y="169038"/>
                  </a:lnTo>
                  <a:lnTo>
                    <a:pt x="364193" y="169016"/>
                  </a:lnTo>
                  <a:lnTo>
                    <a:pt x="368604" y="168838"/>
                  </a:lnTo>
                  <a:lnTo>
                    <a:pt x="372929" y="167955"/>
                  </a:lnTo>
                  <a:lnTo>
                    <a:pt x="377057" y="166389"/>
                  </a:lnTo>
                  <a:lnTo>
                    <a:pt x="380880" y="164182"/>
                  </a:lnTo>
                  <a:lnTo>
                    <a:pt x="384300" y="161390"/>
                  </a:lnTo>
                  <a:lnTo>
                    <a:pt x="387227" y="158086"/>
                  </a:lnTo>
                  <a:lnTo>
                    <a:pt x="389587" y="154354"/>
                  </a:lnTo>
                  <a:lnTo>
                    <a:pt x="391317" y="150293"/>
                  </a:lnTo>
                  <a:lnTo>
                    <a:pt x="392374" y="146006"/>
                  </a:lnTo>
                  <a:lnTo>
                    <a:pt x="392729" y="141606"/>
                  </a:lnTo>
                  <a:lnTo>
                    <a:pt x="392729" y="27431"/>
                  </a:lnTo>
                  <a:lnTo>
                    <a:pt x="392374" y="23031"/>
                  </a:lnTo>
                  <a:lnTo>
                    <a:pt x="391317" y="18745"/>
                  </a:lnTo>
                  <a:lnTo>
                    <a:pt x="389587" y="14683"/>
                  </a:lnTo>
                  <a:lnTo>
                    <a:pt x="387227" y="10952"/>
                  </a:lnTo>
                  <a:lnTo>
                    <a:pt x="384300" y="7647"/>
                  </a:lnTo>
                  <a:lnTo>
                    <a:pt x="380880" y="4855"/>
                  </a:lnTo>
                  <a:lnTo>
                    <a:pt x="377057" y="2648"/>
                  </a:lnTo>
                  <a:lnTo>
                    <a:pt x="372929" y="1083"/>
                  </a:lnTo>
                  <a:lnTo>
                    <a:pt x="368604" y="200"/>
                  </a:lnTo>
                  <a:lnTo>
                    <a:pt x="365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111" name="tx111"/>
            <p:cNvSpPr/>
            <p:nvPr/>
          </p:nvSpPr>
          <p:spPr>
            <a:xfrm>
              <a:off x="8590241" y="1347613"/>
              <a:ext cx="301289"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0BD41">
                      <a:alpha val="100000"/>
                    </a:srgbClr>
                  </a:solidFill>
                  <a:latin typeface="Arial"/>
                  <a:cs typeface="Arial"/>
                </a:rPr>
                <a:t>Hep B</a:t>
              </a:r>
            </a:p>
          </p:txBody>
        </p:sp>
        <p:sp>
          <p:nvSpPr>
            <p:cNvPr id="112" name="pg112"/>
            <p:cNvSpPr/>
            <p:nvPr/>
          </p:nvSpPr>
          <p:spPr>
            <a:xfrm>
              <a:off x="8706010" y="3516564"/>
              <a:ext cx="254100" cy="169038"/>
            </a:xfrm>
            <a:custGeom>
              <a:avLst/>
              <a:pathLst>
                <a:path w="254100" h="169038">
                  <a:moveTo>
                    <a:pt x="27431" y="169038"/>
                  </a:moveTo>
                  <a:lnTo>
                    <a:pt x="226668" y="169038"/>
                  </a:lnTo>
                  <a:lnTo>
                    <a:pt x="225563" y="169016"/>
                  </a:lnTo>
                  <a:lnTo>
                    <a:pt x="229974" y="168838"/>
                  </a:lnTo>
                  <a:lnTo>
                    <a:pt x="234300" y="167955"/>
                  </a:lnTo>
                  <a:lnTo>
                    <a:pt x="238428" y="166389"/>
                  </a:lnTo>
                  <a:lnTo>
                    <a:pt x="242251" y="164182"/>
                  </a:lnTo>
                  <a:lnTo>
                    <a:pt x="245671" y="161390"/>
                  </a:lnTo>
                  <a:lnTo>
                    <a:pt x="248598" y="158086"/>
                  </a:lnTo>
                  <a:lnTo>
                    <a:pt x="250958" y="154354"/>
                  </a:lnTo>
                  <a:lnTo>
                    <a:pt x="252688" y="150293"/>
                  </a:lnTo>
                  <a:lnTo>
                    <a:pt x="253745" y="146006"/>
                  </a:lnTo>
                  <a:lnTo>
                    <a:pt x="254100" y="141606"/>
                  </a:lnTo>
                  <a:lnTo>
                    <a:pt x="254100" y="27432"/>
                  </a:lnTo>
                  <a:lnTo>
                    <a:pt x="253745" y="23031"/>
                  </a:lnTo>
                  <a:lnTo>
                    <a:pt x="252688" y="18745"/>
                  </a:lnTo>
                  <a:lnTo>
                    <a:pt x="250958" y="14683"/>
                  </a:lnTo>
                  <a:lnTo>
                    <a:pt x="248598" y="10952"/>
                  </a:lnTo>
                  <a:lnTo>
                    <a:pt x="245671" y="7647"/>
                  </a:lnTo>
                  <a:lnTo>
                    <a:pt x="242251" y="4855"/>
                  </a:lnTo>
                  <a:lnTo>
                    <a:pt x="238428" y="2648"/>
                  </a:lnTo>
                  <a:lnTo>
                    <a:pt x="234300" y="1083"/>
                  </a:lnTo>
                  <a:lnTo>
                    <a:pt x="229974" y="200"/>
                  </a:lnTo>
                  <a:lnTo>
                    <a:pt x="226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13" name="tx113"/>
            <p:cNvSpPr/>
            <p:nvPr/>
          </p:nvSpPr>
          <p:spPr>
            <a:xfrm>
              <a:off x="8728870" y="3561014"/>
              <a:ext cx="162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E00EE">
                      <a:alpha val="100000"/>
                    </a:srgbClr>
                  </a:solidFill>
                  <a:latin typeface="Arial"/>
                  <a:cs typeface="Arial"/>
                </a:rPr>
                <a:t>Hib</a:t>
              </a:r>
            </a:p>
          </p:txBody>
        </p:sp>
        <p:sp>
          <p:nvSpPr>
            <p:cNvPr id="114" name="pg114"/>
            <p:cNvSpPr/>
            <p:nvPr/>
          </p:nvSpPr>
          <p:spPr>
            <a:xfrm>
              <a:off x="8645773" y="5472359"/>
              <a:ext cx="314337" cy="169038"/>
            </a:xfrm>
            <a:custGeom>
              <a:avLst/>
              <a:pathLst>
                <a:path w="314337" h="169038">
                  <a:moveTo>
                    <a:pt x="27431" y="169038"/>
                  </a:moveTo>
                  <a:lnTo>
                    <a:pt x="286905" y="169038"/>
                  </a:lnTo>
                  <a:lnTo>
                    <a:pt x="285800" y="169016"/>
                  </a:lnTo>
                  <a:lnTo>
                    <a:pt x="290211" y="168838"/>
                  </a:lnTo>
                  <a:lnTo>
                    <a:pt x="294537" y="167955"/>
                  </a:lnTo>
                  <a:lnTo>
                    <a:pt x="298665" y="166389"/>
                  </a:lnTo>
                  <a:lnTo>
                    <a:pt x="302488" y="164182"/>
                  </a:lnTo>
                  <a:lnTo>
                    <a:pt x="305908" y="161390"/>
                  </a:lnTo>
                  <a:lnTo>
                    <a:pt x="308835" y="158086"/>
                  </a:lnTo>
                  <a:lnTo>
                    <a:pt x="311195" y="154354"/>
                  </a:lnTo>
                  <a:lnTo>
                    <a:pt x="312925" y="150293"/>
                  </a:lnTo>
                  <a:lnTo>
                    <a:pt x="313981" y="146006"/>
                  </a:lnTo>
                  <a:lnTo>
                    <a:pt x="314337" y="141606"/>
                  </a:lnTo>
                  <a:lnTo>
                    <a:pt x="314337" y="27432"/>
                  </a:lnTo>
                  <a:lnTo>
                    <a:pt x="313981" y="23031"/>
                  </a:lnTo>
                  <a:lnTo>
                    <a:pt x="312925" y="18745"/>
                  </a:lnTo>
                  <a:lnTo>
                    <a:pt x="311195" y="14683"/>
                  </a:lnTo>
                  <a:lnTo>
                    <a:pt x="308835" y="10952"/>
                  </a:lnTo>
                  <a:lnTo>
                    <a:pt x="305908" y="7647"/>
                  </a:lnTo>
                  <a:lnTo>
                    <a:pt x="302488" y="4855"/>
                  </a:lnTo>
                  <a:lnTo>
                    <a:pt x="298665" y="2648"/>
                  </a:lnTo>
                  <a:lnTo>
                    <a:pt x="294537" y="1083"/>
                  </a:lnTo>
                  <a:lnTo>
                    <a:pt x="290211" y="200"/>
                  </a:lnTo>
                  <a:lnTo>
                    <a:pt x="2869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5" name="tx115"/>
            <p:cNvSpPr/>
            <p:nvPr/>
          </p:nvSpPr>
          <p:spPr>
            <a:xfrm>
              <a:off x="8668633" y="5518079"/>
              <a:ext cx="222897"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A3D9A">
                      <a:alpha val="100000"/>
                    </a:srgbClr>
                  </a:solidFill>
                  <a:latin typeface="Arial"/>
                  <a:cs typeface="Arial"/>
                </a:rPr>
                <a:t>HPV</a:t>
              </a:r>
            </a:p>
          </p:txBody>
        </p:sp>
        <p:sp>
          <p:nvSpPr>
            <p:cNvPr id="116" name="pg116"/>
            <p:cNvSpPr/>
            <p:nvPr/>
          </p:nvSpPr>
          <p:spPr>
            <a:xfrm>
              <a:off x="8693942" y="1012876"/>
              <a:ext cx="266168" cy="169038"/>
            </a:xfrm>
            <a:custGeom>
              <a:avLst/>
              <a:pathLst>
                <a:path w="266168" h="169038">
                  <a:moveTo>
                    <a:pt x="27431" y="169038"/>
                  </a:moveTo>
                  <a:lnTo>
                    <a:pt x="238736" y="169038"/>
                  </a:lnTo>
                  <a:lnTo>
                    <a:pt x="237632" y="169016"/>
                  </a:lnTo>
                  <a:lnTo>
                    <a:pt x="242043" y="168838"/>
                  </a:lnTo>
                  <a:lnTo>
                    <a:pt x="246369" y="167955"/>
                  </a:lnTo>
                  <a:lnTo>
                    <a:pt x="250496" y="166389"/>
                  </a:lnTo>
                  <a:lnTo>
                    <a:pt x="254320" y="164182"/>
                  </a:lnTo>
                  <a:lnTo>
                    <a:pt x="257739" y="161390"/>
                  </a:lnTo>
                  <a:lnTo>
                    <a:pt x="260667" y="158086"/>
                  </a:lnTo>
                  <a:lnTo>
                    <a:pt x="263026" y="154354"/>
                  </a:lnTo>
                  <a:lnTo>
                    <a:pt x="264757" y="150293"/>
                  </a:lnTo>
                  <a:lnTo>
                    <a:pt x="265813" y="146006"/>
                  </a:lnTo>
                  <a:lnTo>
                    <a:pt x="266168" y="141606"/>
                  </a:lnTo>
                  <a:lnTo>
                    <a:pt x="266168" y="27431"/>
                  </a:lnTo>
                  <a:lnTo>
                    <a:pt x="265813" y="23031"/>
                  </a:lnTo>
                  <a:lnTo>
                    <a:pt x="264757" y="18745"/>
                  </a:lnTo>
                  <a:lnTo>
                    <a:pt x="263026" y="14683"/>
                  </a:lnTo>
                  <a:lnTo>
                    <a:pt x="260667" y="10952"/>
                  </a:lnTo>
                  <a:lnTo>
                    <a:pt x="257739" y="7647"/>
                  </a:lnTo>
                  <a:lnTo>
                    <a:pt x="254320" y="4855"/>
                  </a:lnTo>
                  <a:lnTo>
                    <a:pt x="250496" y="2648"/>
                  </a:lnTo>
                  <a:lnTo>
                    <a:pt x="246369" y="1083"/>
                  </a:lnTo>
                  <a:lnTo>
                    <a:pt x="242043" y="200"/>
                  </a:lnTo>
                  <a:lnTo>
                    <a:pt x="23873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117" name="tx117"/>
            <p:cNvSpPr/>
            <p:nvPr/>
          </p:nvSpPr>
          <p:spPr>
            <a:xfrm>
              <a:off x="8716802" y="1058596"/>
              <a:ext cx="174728"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31A1C">
                      <a:alpha val="100000"/>
                    </a:srgbClr>
                  </a:solidFill>
                  <a:latin typeface="Arial"/>
                  <a:cs typeface="Arial"/>
                </a:rPr>
                <a:t>IPV</a:t>
              </a:r>
            </a:p>
          </p:txBody>
        </p:sp>
        <p:sp>
          <p:nvSpPr>
            <p:cNvPr id="118" name="pg118"/>
            <p:cNvSpPr/>
            <p:nvPr/>
          </p:nvSpPr>
          <p:spPr>
            <a:xfrm>
              <a:off x="8465010" y="1586169"/>
              <a:ext cx="495100" cy="169038"/>
            </a:xfrm>
            <a:custGeom>
              <a:avLst/>
              <a:pathLst>
                <a:path w="495100" h="169038">
                  <a:moveTo>
                    <a:pt x="27431" y="169038"/>
                  </a:moveTo>
                  <a:lnTo>
                    <a:pt x="467668" y="169038"/>
                  </a:lnTo>
                  <a:lnTo>
                    <a:pt x="466563" y="169016"/>
                  </a:lnTo>
                  <a:lnTo>
                    <a:pt x="470974" y="168838"/>
                  </a:lnTo>
                  <a:lnTo>
                    <a:pt x="475300" y="167955"/>
                  </a:lnTo>
                  <a:lnTo>
                    <a:pt x="479428" y="166389"/>
                  </a:lnTo>
                  <a:lnTo>
                    <a:pt x="483251" y="164182"/>
                  </a:lnTo>
                  <a:lnTo>
                    <a:pt x="486671" y="161390"/>
                  </a:lnTo>
                  <a:lnTo>
                    <a:pt x="489598" y="158086"/>
                  </a:lnTo>
                  <a:lnTo>
                    <a:pt x="491958" y="154354"/>
                  </a:lnTo>
                  <a:lnTo>
                    <a:pt x="493688" y="150293"/>
                  </a:lnTo>
                  <a:lnTo>
                    <a:pt x="494745" y="146006"/>
                  </a:lnTo>
                  <a:lnTo>
                    <a:pt x="495100" y="141606"/>
                  </a:lnTo>
                  <a:lnTo>
                    <a:pt x="495100" y="27431"/>
                  </a:lnTo>
                  <a:lnTo>
                    <a:pt x="494745" y="23031"/>
                  </a:lnTo>
                  <a:lnTo>
                    <a:pt x="493688" y="18745"/>
                  </a:lnTo>
                  <a:lnTo>
                    <a:pt x="491958" y="14683"/>
                  </a:lnTo>
                  <a:lnTo>
                    <a:pt x="489598" y="10952"/>
                  </a:lnTo>
                  <a:lnTo>
                    <a:pt x="486671" y="7647"/>
                  </a:lnTo>
                  <a:lnTo>
                    <a:pt x="483251" y="4855"/>
                  </a:lnTo>
                  <a:lnTo>
                    <a:pt x="479428" y="2648"/>
                  </a:lnTo>
                  <a:lnTo>
                    <a:pt x="475300" y="1083"/>
                  </a:lnTo>
                  <a:lnTo>
                    <a:pt x="470974" y="200"/>
                  </a:lnTo>
                  <a:lnTo>
                    <a:pt x="467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19" name="tx119"/>
            <p:cNvSpPr/>
            <p:nvPr/>
          </p:nvSpPr>
          <p:spPr>
            <a:xfrm>
              <a:off x="8487870" y="1630619"/>
              <a:ext cx="403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7F00">
                      <a:alpha val="100000"/>
                    </a:srgbClr>
                  </a:solidFill>
                  <a:latin typeface="Arial"/>
                  <a:cs typeface="Arial"/>
                </a:rPr>
                <a:t>Measles</a:t>
              </a:r>
            </a:p>
          </p:txBody>
        </p:sp>
        <p:sp>
          <p:nvSpPr>
            <p:cNvPr id="120" name="pg120"/>
            <p:cNvSpPr/>
            <p:nvPr/>
          </p:nvSpPr>
          <p:spPr>
            <a:xfrm>
              <a:off x="7988833" y="2109590"/>
              <a:ext cx="971277" cy="169038"/>
            </a:xfrm>
            <a:custGeom>
              <a:avLst/>
              <a:pathLst>
                <a:path w="971277" h="169038">
                  <a:moveTo>
                    <a:pt x="27431" y="169038"/>
                  </a:moveTo>
                  <a:lnTo>
                    <a:pt x="943845" y="169038"/>
                  </a:lnTo>
                  <a:lnTo>
                    <a:pt x="942741" y="169016"/>
                  </a:lnTo>
                  <a:lnTo>
                    <a:pt x="947152" y="168838"/>
                  </a:lnTo>
                  <a:lnTo>
                    <a:pt x="951477" y="167955"/>
                  </a:lnTo>
                  <a:lnTo>
                    <a:pt x="955605" y="166389"/>
                  </a:lnTo>
                  <a:lnTo>
                    <a:pt x="959428" y="164182"/>
                  </a:lnTo>
                  <a:lnTo>
                    <a:pt x="962848" y="161390"/>
                  </a:lnTo>
                  <a:lnTo>
                    <a:pt x="965776" y="158086"/>
                  </a:lnTo>
                  <a:lnTo>
                    <a:pt x="968135" y="154354"/>
                  </a:lnTo>
                  <a:lnTo>
                    <a:pt x="969866" y="150293"/>
                  </a:lnTo>
                  <a:lnTo>
                    <a:pt x="970922" y="146006"/>
                  </a:lnTo>
                  <a:lnTo>
                    <a:pt x="971277" y="141606"/>
                  </a:lnTo>
                  <a:lnTo>
                    <a:pt x="971277" y="27431"/>
                  </a:lnTo>
                  <a:lnTo>
                    <a:pt x="970922" y="23031"/>
                  </a:lnTo>
                  <a:lnTo>
                    <a:pt x="969866" y="18745"/>
                  </a:lnTo>
                  <a:lnTo>
                    <a:pt x="968135" y="14683"/>
                  </a:lnTo>
                  <a:lnTo>
                    <a:pt x="965776" y="10952"/>
                  </a:lnTo>
                  <a:lnTo>
                    <a:pt x="962848" y="7647"/>
                  </a:lnTo>
                  <a:lnTo>
                    <a:pt x="959428" y="4855"/>
                  </a:lnTo>
                  <a:lnTo>
                    <a:pt x="955605" y="2648"/>
                  </a:lnTo>
                  <a:lnTo>
                    <a:pt x="951477" y="1083"/>
                  </a:lnTo>
                  <a:lnTo>
                    <a:pt x="947152" y="200"/>
                  </a:lnTo>
                  <a:lnTo>
                    <a:pt x="9438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121" name="tx121"/>
            <p:cNvSpPr/>
            <p:nvPr/>
          </p:nvSpPr>
          <p:spPr>
            <a:xfrm>
              <a:off x="8011693" y="2153722"/>
              <a:ext cx="879837" cy="7918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C20E">
                      <a:alpha val="100000"/>
                    </a:srgbClr>
                  </a:solidFill>
                  <a:latin typeface="Arial"/>
                  <a:cs typeface="Arial"/>
                </a:rPr>
                <a:t>Measles 2nd dose</a:t>
              </a:r>
            </a:p>
          </p:txBody>
        </p:sp>
        <p:sp>
          <p:nvSpPr>
            <p:cNvPr id="122" name="pg122"/>
            <p:cNvSpPr/>
            <p:nvPr/>
          </p:nvSpPr>
          <p:spPr>
            <a:xfrm>
              <a:off x="8464904" y="4449664"/>
              <a:ext cx="495206" cy="169038"/>
            </a:xfrm>
            <a:custGeom>
              <a:avLst/>
              <a:pathLst>
                <a:path w="495206" h="169038">
                  <a:moveTo>
                    <a:pt x="27431" y="169038"/>
                  </a:moveTo>
                  <a:lnTo>
                    <a:pt x="467774" y="169038"/>
                  </a:lnTo>
                  <a:lnTo>
                    <a:pt x="466669" y="169016"/>
                  </a:lnTo>
                  <a:lnTo>
                    <a:pt x="471080" y="168838"/>
                  </a:lnTo>
                  <a:lnTo>
                    <a:pt x="475406" y="167955"/>
                  </a:lnTo>
                  <a:lnTo>
                    <a:pt x="479534" y="166389"/>
                  </a:lnTo>
                  <a:lnTo>
                    <a:pt x="483357" y="164182"/>
                  </a:lnTo>
                  <a:lnTo>
                    <a:pt x="486777" y="161390"/>
                  </a:lnTo>
                  <a:lnTo>
                    <a:pt x="489704" y="158086"/>
                  </a:lnTo>
                  <a:lnTo>
                    <a:pt x="492064" y="154354"/>
                  </a:lnTo>
                  <a:lnTo>
                    <a:pt x="493794" y="150293"/>
                  </a:lnTo>
                  <a:lnTo>
                    <a:pt x="494851" y="146006"/>
                  </a:lnTo>
                  <a:lnTo>
                    <a:pt x="495206" y="141606"/>
                  </a:lnTo>
                  <a:lnTo>
                    <a:pt x="495206" y="27432"/>
                  </a:lnTo>
                  <a:lnTo>
                    <a:pt x="494851" y="23031"/>
                  </a:lnTo>
                  <a:lnTo>
                    <a:pt x="493794" y="18745"/>
                  </a:lnTo>
                  <a:lnTo>
                    <a:pt x="492064" y="14683"/>
                  </a:lnTo>
                  <a:lnTo>
                    <a:pt x="489704" y="10952"/>
                  </a:lnTo>
                  <a:lnTo>
                    <a:pt x="486777" y="7647"/>
                  </a:lnTo>
                  <a:lnTo>
                    <a:pt x="483357" y="4855"/>
                  </a:lnTo>
                  <a:lnTo>
                    <a:pt x="479534" y="2648"/>
                  </a:lnTo>
                  <a:lnTo>
                    <a:pt x="475406" y="1083"/>
                  </a:lnTo>
                  <a:lnTo>
                    <a:pt x="471080" y="200"/>
                  </a:lnTo>
                  <a:lnTo>
                    <a:pt x="46777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23" name="tx123"/>
            <p:cNvSpPr/>
            <p:nvPr/>
          </p:nvSpPr>
          <p:spPr>
            <a:xfrm>
              <a:off x="8487764" y="4494114"/>
              <a:ext cx="403766"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8B00">
                      <a:alpha val="100000"/>
                    </a:srgbClr>
                  </a:solidFill>
                  <a:latin typeface="Arial"/>
                  <a:cs typeface="Arial"/>
                </a:rPr>
                <a:t>Pneumo</a:t>
              </a:r>
            </a:p>
          </p:txBody>
        </p:sp>
        <p:sp>
          <p:nvSpPr>
            <p:cNvPr id="124" name="pg124"/>
            <p:cNvSpPr/>
            <p:nvPr/>
          </p:nvSpPr>
          <p:spPr>
            <a:xfrm>
              <a:off x="8627618" y="1849226"/>
              <a:ext cx="332492" cy="169038"/>
            </a:xfrm>
            <a:custGeom>
              <a:avLst/>
              <a:pathLst>
                <a:path w="332492" h="169038">
                  <a:moveTo>
                    <a:pt x="27431" y="169038"/>
                  </a:moveTo>
                  <a:lnTo>
                    <a:pt x="305060" y="169038"/>
                  </a:lnTo>
                  <a:lnTo>
                    <a:pt x="303956" y="169016"/>
                  </a:lnTo>
                  <a:lnTo>
                    <a:pt x="308367" y="168838"/>
                  </a:lnTo>
                  <a:lnTo>
                    <a:pt x="312692" y="167955"/>
                  </a:lnTo>
                  <a:lnTo>
                    <a:pt x="316820" y="166389"/>
                  </a:lnTo>
                  <a:lnTo>
                    <a:pt x="320644" y="164182"/>
                  </a:lnTo>
                  <a:lnTo>
                    <a:pt x="324063" y="161390"/>
                  </a:lnTo>
                  <a:lnTo>
                    <a:pt x="326991" y="158086"/>
                  </a:lnTo>
                  <a:lnTo>
                    <a:pt x="329350" y="154354"/>
                  </a:lnTo>
                  <a:lnTo>
                    <a:pt x="331081" y="150293"/>
                  </a:lnTo>
                  <a:lnTo>
                    <a:pt x="332137" y="146006"/>
                  </a:lnTo>
                  <a:lnTo>
                    <a:pt x="332492" y="141606"/>
                  </a:lnTo>
                  <a:lnTo>
                    <a:pt x="332492" y="27431"/>
                  </a:lnTo>
                  <a:lnTo>
                    <a:pt x="332137" y="23031"/>
                  </a:lnTo>
                  <a:lnTo>
                    <a:pt x="331081" y="18745"/>
                  </a:lnTo>
                  <a:lnTo>
                    <a:pt x="329350" y="14683"/>
                  </a:lnTo>
                  <a:lnTo>
                    <a:pt x="326991" y="10952"/>
                  </a:lnTo>
                  <a:lnTo>
                    <a:pt x="324063" y="7647"/>
                  </a:lnTo>
                  <a:lnTo>
                    <a:pt x="320644" y="4855"/>
                  </a:lnTo>
                  <a:lnTo>
                    <a:pt x="316820" y="2648"/>
                  </a:lnTo>
                  <a:lnTo>
                    <a:pt x="312692" y="1083"/>
                  </a:lnTo>
                  <a:lnTo>
                    <a:pt x="308367" y="200"/>
                  </a:lnTo>
                  <a:lnTo>
                    <a:pt x="305060"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25" name="tx125"/>
            <p:cNvSpPr/>
            <p:nvPr/>
          </p:nvSpPr>
          <p:spPr>
            <a:xfrm>
              <a:off x="8650478" y="1893675"/>
              <a:ext cx="241052"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A32CD">
                      <a:alpha val="100000"/>
                    </a:srgbClr>
                  </a:solidFill>
                  <a:latin typeface="Arial"/>
                  <a:cs typeface="Arial"/>
                </a:rPr>
                <a:t>Polio</a:t>
              </a:r>
            </a:p>
          </p:txBody>
        </p:sp>
        <p:sp>
          <p:nvSpPr>
            <p:cNvPr id="126" name="pg126"/>
            <p:cNvSpPr/>
            <p:nvPr/>
          </p:nvSpPr>
          <p:spPr>
            <a:xfrm>
              <a:off x="8501057" y="2369633"/>
              <a:ext cx="459053" cy="169038"/>
            </a:xfrm>
            <a:custGeom>
              <a:avLst/>
              <a:pathLst>
                <a:path w="459053" h="169038">
                  <a:moveTo>
                    <a:pt x="27431" y="169038"/>
                  </a:moveTo>
                  <a:lnTo>
                    <a:pt x="431621" y="169038"/>
                  </a:lnTo>
                  <a:lnTo>
                    <a:pt x="430517" y="169016"/>
                  </a:lnTo>
                  <a:lnTo>
                    <a:pt x="434928" y="168838"/>
                  </a:lnTo>
                  <a:lnTo>
                    <a:pt x="439253" y="167955"/>
                  </a:lnTo>
                  <a:lnTo>
                    <a:pt x="443381" y="166389"/>
                  </a:lnTo>
                  <a:lnTo>
                    <a:pt x="447204" y="164182"/>
                  </a:lnTo>
                  <a:lnTo>
                    <a:pt x="450624" y="161390"/>
                  </a:lnTo>
                  <a:lnTo>
                    <a:pt x="453551" y="158086"/>
                  </a:lnTo>
                  <a:lnTo>
                    <a:pt x="455911" y="154354"/>
                  </a:lnTo>
                  <a:lnTo>
                    <a:pt x="457641" y="150293"/>
                  </a:lnTo>
                  <a:lnTo>
                    <a:pt x="458698" y="146006"/>
                  </a:lnTo>
                  <a:lnTo>
                    <a:pt x="459053" y="141606"/>
                  </a:lnTo>
                  <a:lnTo>
                    <a:pt x="459053" y="27431"/>
                  </a:lnTo>
                  <a:lnTo>
                    <a:pt x="458698" y="23031"/>
                  </a:lnTo>
                  <a:lnTo>
                    <a:pt x="457641" y="18745"/>
                  </a:lnTo>
                  <a:lnTo>
                    <a:pt x="455911" y="14683"/>
                  </a:lnTo>
                  <a:lnTo>
                    <a:pt x="453551" y="10952"/>
                  </a:lnTo>
                  <a:lnTo>
                    <a:pt x="450624" y="7647"/>
                  </a:lnTo>
                  <a:lnTo>
                    <a:pt x="447204" y="4855"/>
                  </a:lnTo>
                  <a:lnTo>
                    <a:pt x="443381" y="2648"/>
                  </a:lnTo>
                  <a:lnTo>
                    <a:pt x="439253" y="1083"/>
                  </a:lnTo>
                  <a:lnTo>
                    <a:pt x="434928" y="200"/>
                  </a:lnTo>
                  <a:lnTo>
                    <a:pt x="43162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27" name="tx127"/>
            <p:cNvSpPr/>
            <p:nvPr/>
          </p:nvSpPr>
          <p:spPr>
            <a:xfrm>
              <a:off x="8523917" y="2414082"/>
              <a:ext cx="367613"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B9A99">
                      <a:alpha val="100000"/>
                    </a:srgbClr>
                  </a:solidFill>
                  <a:latin typeface="Arial"/>
                  <a:cs typeface="Arial"/>
                </a:rPr>
                <a:t>Rubella</a:t>
              </a:r>
            </a:p>
          </p:txBody>
        </p:sp>
        <p:sp>
          <p:nvSpPr>
            <p:cNvPr id="128" name="pg128"/>
            <p:cNvSpPr/>
            <p:nvPr/>
          </p:nvSpPr>
          <p:spPr>
            <a:xfrm>
              <a:off x="8639686" y="5211371"/>
              <a:ext cx="320424" cy="169038"/>
            </a:xfrm>
            <a:custGeom>
              <a:avLst/>
              <a:pathLst>
                <a:path w="320424" h="169038">
                  <a:moveTo>
                    <a:pt x="27431" y="169038"/>
                  </a:moveTo>
                  <a:lnTo>
                    <a:pt x="292992" y="169038"/>
                  </a:lnTo>
                  <a:lnTo>
                    <a:pt x="291887" y="169016"/>
                  </a:lnTo>
                  <a:lnTo>
                    <a:pt x="296298" y="168838"/>
                  </a:lnTo>
                  <a:lnTo>
                    <a:pt x="300624" y="167955"/>
                  </a:lnTo>
                  <a:lnTo>
                    <a:pt x="304752" y="166389"/>
                  </a:lnTo>
                  <a:lnTo>
                    <a:pt x="308575" y="164182"/>
                  </a:lnTo>
                  <a:lnTo>
                    <a:pt x="311995" y="161390"/>
                  </a:lnTo>
                  <a:lnTo>
                    <a:pt x="314922" y="158086"/>
                  </a:lnTo>
                  <a:lnTo>
                    <a:pt x="317282" y="154354"/>
                  </a:lnTo>
                  <a:lnTo>
                    <a:pt x="319012" y="150293"/>
                  </a:lnTo>
                  <a:lnTo>
                    <a:pt x="320069" y="146006"/>
                  </a:lnTo>
                  <a:lnTo>
                    <a:pt x="320424" y="141606"/>
                  </a:lnTo>
                  <a:lnTo>
                    <a:pt x="320424" y="27431"/>
                  </a:lnTo>
                  <a:lnTo>
                    <a:pt x="320069" y="23031"/>
                  </a:lnTo>
                  <a:lnTo>
                    <a:pt x="319012" y="18745"/>
                  </a:lnTo>
                  <a:lnTo>
                    <a:pt x="317282" y="14683"/>
                  </a:lnTo>
                  <a:lnTo>
                    <a:pt x="314922" y="10952"/>
                  </a:lnTo>
                  <a:lnTo>
                    <a:pt x="311995" y="7647"/>
                  </a:lnTo>
                  <a:lnTo>
                    <a:pt x="308575" y="4855"/>
                  </a:lnTo>
                  <a:lnTo>
                    <a:pt x="304752" y="2648"/>
                  </a:lnTo>
                  <a:lnTo>
                    <a:pt x="300624" y="1083"/>
                  </a:lnTo>
                  <a:lnTo>
                    <a:pt x="296298" y="200"/>
                  </a:lnTo>
                  <a:lnTo>
                    <a:pt x="29299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29" name="tx129"/>
            <p:cNvSpPr/>
            <p:nvPr/>
          </p:nvSpPr>
          <p:spPr>
            <a:xfrm>
              <a:off x="8662546" y="5255821"/>
              <a:ext cx="228984"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36FFF">
                      <a:alpha val="100000"/>
                    </a:srgbClr>
                  </a:solidFill>
                  <a:latin typeface="Arial"/>
                  <a:cs typeface="Arial"/>
                </a:rPr>
                <a:t>Rota</a:t>
              </a:r>
            </a:p>
          </p:txBody>
        </p:sp>
        <p:sp>
          <p:nvSpPr>
            <p:cNvPr id="130" name="pg130"/>
            <p:cNvSpPr/>
            <p:nvPr/>
          </p:nvSpPr>
          <p:spPr>
            <a:xfrm>
              <a:off x="7862272" y="2650617"/>
              <a:ext cx="1097838" cy="169038"/>
            </a:xfrm>
            <a:custGeom>
              <a:avLst/>
              <a:pathLst>
                <a:path w="1097838" h="169038">
                  <a:moveTo>
                    <a:pt x="27431" y="169038"/>
                  </a:moveTo>
                  <a:lnTo>
                    <a:pt x="1070406" y="169038"/>
                  </a:lnTo>
                  <a:lnTo>
                    <a:pt x="1069301" y="169016"/>
                  </a:lnTo>
                  <a:lnTo>
                    <a:pt x="1073713" y="168838"/>
                  </a:lnTo>
                  <a:lnTo>
                    <a:pt x="1078038" y="167955"/>
                  </a:lnTo>
                  <a:lnTo>
                    <a:pt x="1082166" y="166389"/>
                  </a:lnTo>
                  <a:lnTo>
                    <a:pt x="1085989" y="164182"/>
                  </a:lnTo>
                  <a:lnTo>
                    <a:pt x="1089409" y="161390"/>
                  </a:lnTo>
                  <a:lnTo>
                    <a:pt x="1092336" y="158086"/>
                  </a:lnTo>
                  <a:lnTo>
                    <a:pt x="1094696" y="154354"/>
                  </a:lnTo>
                  <a:lnTo>
                    <a:pt x="1096426" y="150293"/>
                  </a:lnTo>
                  <a:lnTo>
                    <a:pt x="1097483" y="146006"/>
                  </a:lnTo>
                  <a:lnTo>
                    <a:pt x="1097838" y="141606"/>
                  </a:lnTo>
                  <a:lnTo>
                    <a:pt x="1097838" y="27431"/>
                  </a:lnTo>
                  <a:lnTo>
                    <a:pt x="1097483" y="23031"/>
                  </a:lnTo>
                  <a:lnTo>
                    <a:pt x="1096426" y="18745"/>
                  </a:lnTo>
                  <a:lnTo>
                    <a:pt x="1094696" y="14683"/>
                  </a:lnTo>
                  <a:lnTo>
                    <a:pt x="1092336" y="10952"/>
                  </a:lnTo>
                  <a:lnTo>
                    <a:pt x="1089409" y="7647"/>
                  </a:lnTo>
                  <a:lnTo>
                    <a:pt x="1085989" y="4855"/>
                  </a:lnTo>
                  <a:lnTo>
                    <a:pt x="1082166" y="2648"/>
                  </a:lnTo>
                  <a:lnTo>
                    <a:pt x="1078038" y="1083"/>
                  </a:lnTo>
                  <a:lnTo>
                    <a:pt x="1073713" y="200"/>
                  </a:lnTo>
                  <a:lnTo>
                    <a:pt x="107040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1" name="tx131"/>
            <p:cNvSpPr/>
            <p:nvPr/>
          </p:nvSpPr>
          <p:spPr>
            <a:xfrm>
              <a:off x="7885132" y="2673471"/>
              <a:ext cx="1006398" cy="10046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2759">
                      <a:alpha val="100000"/>
                    </a:srgbClr>
                  </a:solidFill>
                  <a:latin typeface="Arial"/>
                  <a:cs typeface="Arial"/>
                </a:rPr>
                <a:t>Breadth of protection</a:t>
              </a:r>
            </a:p>
          </p:txBody>
        </p:sp>
        <p:sp>
          <p:nvSpPr>
            <p:cNvPr id="132" name="pl132"/>
            <p:cNvSpPr/>
            <p:nvPr/>
          </p:nvSpPr>
          <p:spPr>
            <a:xfrm>
              <a:off x="822107" y="3559054"/>
              <a:ext cx="110037" cy="84939"/>
            </a:xfrm>
            <a:custGeom>
              <a:avLst/>
              <a:pathLst>
                <a:path w="110037" h="84939">
                  <a:moveTo>
                    <a:pt x="110037" y="84939"/>
                  </a:moveTo>
                  <a:lnTo>
                    <a:pt x="0" y="0"/>
                  </a:lnTo>
                </a:path>
              </a:pathLst>
            </a:custGeom>
            <a:ln w="13550" cap="rnd">
              <a:solidFill>
                <a:srgbClr val="002759">
                  <a:alpha val="100000"/>
                </a:srgbClr>
              </a:solidFill>
              <a:prstDash val="solid"/>
              <a:round/>
            </a:ln>
          </p:spPr>
          <p:txBody>
            <a:bodyPr/>
            <a:lstStyle/>
            <a:p/>
          </p:txBody>
        </p:sp>
        <p:sp>
          <p:nvSpPr>
            <p:cNvPr id="133" name="pg133"/>
            <p:cNvSpPr/>
            <p:nvPr/>
          </p:nvSpPr>
          <p:spPr>
            <a:xfrm>
              <a:off x="849536" y="3643993"/>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4" name="tx134"/>
            <p:cNvSpPr/>
            <p:nvPr/>
          </p:nvSpPr>
          <p:spPr>
            <a:xfrm>
              <a:off x="895256" y="3688170"/>
              <a:ext cx="140675" cy="9207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45</a:t>
              </a:r>
            </a:p>
          </p:txBody>
        </p:sp>
        <p:sp>
          <p:nvSpPr>
            <p:cNvPr id="135" name="pg135"/>
            <p:cNvSpPr/>
            <p:nvPr/>
          </p:nvSpPr>
          <p:spPr>
            <a:xfrm>
              <a:off x="3675433" y="2799164"/>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6" name="tx136"/>
            <p:cNvSpPr/>
            <p:nvPr/>
          </p:nvSpPr>
          <p:spPr>
            <a:xfrm>
              <a:off x="3721153" y="284296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61</a:t>
              </a:r>
            </a:p>
          </p:txBody>
        </p:sp>
        <p:sp>
          <p:nvSpPr>
            <p:cNvPr id="137" name="pg137"/>
            <p:cNvSpPr/>
            <p:nvPr/>
          </p:nvSpPr>
          <p:spPr>
            <a:xfrm>
              <a:off x="6331655" y="2165548"/>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8" name="tx138"/>
            <p:cNvSpPr/>
            <p:nvPr/>
          </p:nvSpPr>
          <p:spPr>
            <a:xfrm>
              <a:off x="6377375" y="2209292"/>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73</a:t>
              </a:r>
            </a:p>
          </p:txBody>
        </p:sp>
        <p:sp>
          <p:nvSpPr>
            <p:cNvPr id="139" name="pg139"/>
            <p:cNvSpPr/>
            <p:nvPr/>
          </p:nvSpPr>
          <p:spPr>
            <a:xfrm>
              <a:off x="7512192" y="2112752"/>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40" name="tx140"/>
            <p:cNvSpPr/>
            <p:nvPr/>
          </p:nvSpPr>
          <p:spPr>
            <a:xfrm>
              <a:off x="7557912" y="2158472"/>
              <a:ext cx="140675"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74</a:t>
              </a:r>
            </a:p>
          </p:txBody>
        </p:sp>
        <p:sp>
          <p:nvSpPr>
            <p:cNvPr id="141" name="rc141"/>
            <p:cNvSpPr/>
            <p:nvPr/>
          </p:nvSpPr>
          <p:spPr>
            <a:xfrm>
              <a:off x="803816" y="646101"/>
              <a:ext cx="8270593" cy="5280134"/>
            </a:xfrm>
            <a:prstGeom prst="rect">
              <a:avLst/>
            </a:prstGeom>
            <a:ln w="13550" cap="rnd">
              <a:solidFill>
                <a:srgbClr val="BEBEBE">
                  <a:alpha val="100000"/>
                </a:srgbClr>
              </a:solidFill>
              <a:prstDash val="solid"/>
              <a:round/>
            </a:ln>
          </p:spPr>
          <p:txBody>
            <a:bodyPr/>
            <a:lstStyle/>
            <a:p/>
          </p:txBody>
        </p:sp>
        <p:sp>
          <p:nvSpPr>
            <p:cNvPr id="142" name="tx142"/>
            <p:cNvSpPr/>
            <p:nvPr/>
          </p:nvSpPr>
          <p:spPr>
            <a:xfrm>
              <a:off x="663492" y="587412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3" name="tx143"/>
            <p:cNvSpPr/>
            <p:nvPr/>
          </p:nvSpPr>
          <p:spPr>
            <a:xfrm>
              <a:off x="585797" y="53461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44" name="tx144"/>
            <p:cNvSpPr/>
            <p:nvPr/>
          </p:nvSpPr>
          <p:spPr>
            <a:xfrm>
              <a:off x="585797" y="481809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45" name="tx145"/>
            <p:cNvSpPr/>
            <p:nvPr/>
          </p:nvSpPr>
          <p:spPr>
            <a:xfrm>
              <a:off x="585797" y="4290012"/>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146" name="tx146"/>
            <p:cNvSpPr/>
            <p:nvPr/>
          </p:nvSpPr>
          <p:spPr>
            <a:xfrm>
              <a:off x="585797" y="376206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147" name="tx147"/>
            <p:cNvSpPr/>
            <p:nvPr/>
          </p:nvSpPr>
          <p:spPr>
            <a:xfrm>
              <a:off x="585797" y="323405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48" name="tx148"/>
            <p:cNvSpPr/>
            <p:nvPr/>
          </p:nvSpPr>
          <p:spPr>
            <a:xfrm>
              <a:off x="585797" y="270604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149" name="tx149"/>
            <p:cNvSpPr/>
            <p:nvPr/>
          </p:nvSpPr>
          <p:spPr>
            <a:xfrm>
              <a:off x="585797" y="217802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150" name="tx150"/>
            <p:cNvSpPr/>
            <p:nvPr/>
          </p:nvSpPr>
          <p:spPr>
            <a:xfrm>
              <a:off x="585797" y="16500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151" name="tx151"/>
            <p:cNvSpPr/>
            <p:nvPr/>
          </p:nvSpPr>
          <p:spPr>
            <a:xfrm>
              <a:off x="585797" y="112200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152" name="tx152"/>
            <p:cNvSpPr/>
            <p:nvPr/>
          </p:nvSpPr>
          <p:spPr>
            <a:xfrm>
              <a:off x="508103" y="593986"/>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53" name="tx153"/>
            <p:cNvSpPr/>
            <p:nvPr/>
          </p:nvSpPr>
          <p:spPr>
            <a:xfrm>
              <a:off x="655216"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54" name="tx154"/>
            <p:cNvSpPr/>
            <p:nvPr/>
          </p:nvSpPr>
          <p:spPr>
            <a:xfrm>
              <a:off x="213089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55" name="tx155"/>
            <p:cNvSpPr/>
            <p:nvPr/>
          </p:nvSpPr>
          <p:spPr>
            <a:xfrm>
              <a:off x="360657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56" name="tx156"/>
            <p:cNvSpPr/>
            <p:nvPr/>
          </p:nvSpPr>
          <p:spPr>
            <a:xfrm>
              <a:off x="508225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57" name="tx157"/>
            <p:cNvSpPr/>
            <p:nvPr/>
          </p:nvSpPr>
          <p:spPr>
            <a:xfrm>
              <a:off x="6262798"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58" name="tx158"/>
            <p:cNvSpPr/>
            <p:nvPr/>
          </p:nvSpPr>
          <p:spPr>
            <a:xfrm>
              <a:off x="7443342" y="598668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59" name="tx159"/>
            <p:cNvSpPr/>
            <p:nvPr/>
          </p:nvSpPr>
          <p:spPr>
            <a:xfrm rot="-5400000">
              <a:off x="-52544" y="322061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60" name="tx160"/>
            <p:cNvSpPr/>
            <p:nvPr/>
          </p:nvSpPr>
          <p:spPr>
            <a:xfrm>
              <a:off x="3202550" y="403202"/>
              <a:ext cx="3473127" cy="1412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Breadth of protection, Never Gavi MICs, 2000-2023</a:t>
              </a:r>
            </a:p>
          </p:txBody>
        </p:sp>
        <p:sp>
          <p:nvSpPr>
            <p:cNvPr id="161" name="tx16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62" name="tx162"/>
            <p:cNvSpPr/>
            <p:nvPr/>
          </p:nvSpPr>
          <p:spPr>
            <a:xfrm>
              <a:off x="907441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163" name="tx163"/>
            <p:cNvSpPr/>
            <p:nvPr/>
          </p:nvSpPr>
          <p:spPr>
            <a:xfrm>
              <a:off x="2946383" y="6568512"/>
              <a:ext cx="612802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Breadth of protection = ((DTP3 x 3) + HepB3 + Hib3 + IPV1 + MCV1 + MCV2 + PCV3 + POL3 + RCV1 + RotaC + HPV) / 13</a:t>
              </a:r>
            </a:p>
          </p:txBody>
        </p:sp>
      </p:grpSp>
      <p:sp>
        <p:nvSpPr>
          <p:cNvPr id="16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breadth of protection is a cross-sectional programme performance indicator, calculated as the average coverage achieved across WHO globally recommended vaccines (DTP3, HepB3, Hib3, IPV1, MCV1, MCV2, PCV3, POL3, RCV1, RotaC, and HPV) targeting 13 diseases.
New vaccines have been scaled up across the world, providing an increasing breadth of protection for children that are reached.
In 2023, breadth of protection against the 13 diseases stood at 74%.</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8516"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 name="rc5"/>
            <p:cNvSpPr/>
            <p:nvPr/>
          </p:nvSpPr>
          <p:spPr>
            <a:xfrm>
              <a:off x="958516" y="166233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 name="rc6"/>
            <p:cNvSpPr/>
            <p:nvPr/>
          </p:nvSpPr>
          <p:spPr>
            <a:xfrm>
              <a:off x="958516" y="198223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 name="rc7"/>
            <p:cNvSpPr/>
            <p:nvPr/>
          </p:nvSpPr>
          <p:spPr>
            <a:xfrm>
              <a:off x="958516" y="2622018"/>
              <a:ext cx="336759" cy="31989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 name="rc8"/>
            <p:cNvSpPr/>
            <p:nvPr/>
          </p:nvSpPr>
          <p:spPr>
            <a:xfrm>
              <a:off x="958516" y="1342444"/>
              <a:ext cx="336759" cy="319893"/>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9" name="rc9"/>
            <p:cNvSpPr/>
            <p:nvPr/>
          </p:nvSpPr>
          <p:spPr>
            <a:xfrm>
              <a:off x="958516" y="2302124"/>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0" name="rc10"/>
            <p:cNvSpPr/>
            <p:nvPr/>
          </p:nvSpPr>
          <p:spPr>
            <a:xfrm>
              <a:off x="958516" y="454137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 name="rc11"/>
            <p:cNvSpPr/>
            <p:nvPr/>
          </p:nvSpPr>
          <p:spPr>
            <a:xfrm>
              <a:off x="958516" y="518116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2" name="rc12"/>
            <p:cNvSpPr/>
            <p:nvPr/>
          </p:nvSpPr>
          <p:spPr>
            <a:xfrm>
              <a:off x="958516" y="358169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 name="rc13"/>
            <p:cNvSpPr/>
            <p:nvPr/>
          </p:nvSpPr>
          <p:spPr>
            <a:xfrm>
              <a:off x="958516" y="4861271"/>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4" name="rc14"/>
            <p:cNvSpPr/>
            <p:nvPr/>
          </p:nvSpPr>
          <p:spPr>
            <a:xfrm>
              <a:off x="958516" y="5501058"/>
              <a:ext cx="336759" cy="319893"/>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5" name="rc15"/>
            <p:cNvSpPr/>
            <p:nvPr/>
          </p:nvSpPr>
          <p:spPr>
            <a:xfrm>
              <a:off x="1295275"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6" name="rc16"/>
            <p:cNvSpPr/>
            <p:nvPr/>
          </p:nvSpPr>
          <p:spPr>
            <a:xfrm>
              <a:off x="1295275" y="166233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 name="rc17"/>
            <p:cNvSpPr/>
            <p:nvPr/>
          </p:nvSpPr>
          <p:spPr>
            <a:xfrm>
              <a:off x="1295275" y="198223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8" name="rc18"/>
            <p:cNvSpPr/>
            <p:nvPr/>
          </p:nvSpPr>
          <p:spPr>
            <a:xfrm>
              <a:off x="1295275" y="2622018"/>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 name="rc19"/>
            <p:cNvSpPr/>
            <p:nvPr/>
          </p:nvSpPr>
          <p:spPr>
            <a:xfrm>
              <a:off x="1295275" y="1342444"/>
              <a:ext cx="336759" cy="319893"/>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0" name="rc20"/>
            <p:cNvSpPr/>
            <p:nvPr/>
          </p:nvSpPr>
          <p:spPr>
            <a:xfrm>
              <a:off x="1295275" y="230212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1" name="rc21"/>
            <p:cNvSpPr/>
            <p:nvPr/>
          </p:nvSpPr>
          <p:spPr>
            <a:xfrm>
              <a:off x="1295275" y="4541378"/>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 name="rc22"/>
            <p:cNvSpPr/>
            <p:nvPr/>
          </p:nvSpPr>
          <p:spPr>
            <a:xfrm>
              <a:off x="1295275" y="5181164"/>
              <a:ext cx="336759" cy="31989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3" name="rc23"/>
            <p:cNvSpPr/>
            <p:nvPr/>
          </p:nvSpPr>
          <p:spPr>
            <a:xfrm>
              <a:off x="1295275" y="358169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 name="rc24"/>
            <p:cNvSpPr/>
            <p:nvPr/>
          </p:nvSpPr>
          <p:spPr>
            <a:xfrm>
              <a:off x="1295275" y="4861271"/>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5" name="rc25"/>
            <p:cNvSpPr/>
            <p:nvPr/>
          </p:nvSpPr>
          <p:spPr>
            <a:xfrm>
              <a:off x="1295275" y="5501058"/>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6" name="rc26"/>
            <p:cNvSpPr/>
            <p:nvPr/>
          </p:nvSpPr>
          <p:spPr>
            <a:xfrm>
              <a:off x="1632034" y="102255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 name="rc27"/>
            <p:cNvSpPr/>
            <p:nvPr/>
          </p:nvSpPr>
          <p:spPr>
            <a:xfrm>
              <a:off x="1632034" y="166233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 name="rc28"/>
            <p:cNvSpPr/>
            <p:nvPr/>
          </p:nvSpPr>
          <p:spPr>
            <a:xfrm>
              <a:off x="1632034" y="198223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9" name="rc29"/>
            <p:cNvSpPr/>
            <p:nvPr/>
          </p:nvSpPr>
          <p:spPr>
            <a:xfrm>
              <a:off x="1632034" y="2622018"/>
              <a:ext cx="336759" cy="31989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0" name="rc30"/>
            <p:cNvSpPr/>
            <p:nvPr/>
          </p:nvSpPr>
          <p:spPr>
            <a:xfrm>
              <a:off x="1632034" y="1342444"/>
              <a:ext cx="336759" cy="319893"/>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1" name="rc31"/>
            <p:cNvSpPr/>
            <p:nvPr/>
          </p:nvSpPr>
          <p:spPr>
            <a:xfrm>
              <a:off x="1632034" y="230212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2" name="rc32"/>
            <p:cNvSpPr/>
            <p:nvPr/>
          </p:nvSpPr>
          <p:spPr>
            <a:xfrm>
              <a:off x="1632034" y="454137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3" name="rc33"/>
            <p:cNvSpPr/>
            <p:nvPr/>
          </p:nvSpPr>
          <p:spPr>
            <a:xfrm>
              <a:off x="1632034" y="518116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34" name="rc34"/>
            <p:cNvSpPr/>
            <p:nvPr/>
          </p:nvSpPr>
          <p:spPr>
            <a:xfrm>
              <a:off x="1632034" y="358169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5" name="rc35"/>
            <p:cNvSpPr/>
            <p:nvPr/>
          </p:nvSpPr>
          <p:spPr>
            <a:xfrm>
              <a:off x="1632034" y="4861271"/>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6" name="rc36"/>
            <p:cNvSpPr/>
            <p:nvPr/>
          </p:nvSpPr>
          <p:spPr>
            <a:xfrm>
              <a:off x="1632034" y="5501058"/>
              <a:ext cx="336759" cy="31989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7" name="rc37"/>
            <p:cNvSpPr/>
            <p:nvPr/>
          </p:nvSpPr>
          <p:spPr>
            <a:xfrm>
              <a:off x="1968793"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8" name="rc38"/>
            <p:cNvSpPr/>
            <p:nvPr/>
          </p:nvSpPr>
          <p:spPr>
            <a:xfrm>
              <a:off x="1968793" y="166233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1968793" y="198223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0" name="rc40"/>
            <p:cNvSpPr/>
            <p:nvPr/>
          </p:nvSpPr>
          <p:spPr>
            <a:xfrm>
              <a:off x="1968793" y="2622018"/>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1" name="rc41"/>
            <p:cNvSpPr/>
            <p:nvPr/>
          </p:nvSpPr>
          <p:spPr>
            <a:xfrm>
              <a:off x="1968793" y="1342444"/>
              <a:ext cx="336759" cy="31989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42" name="rc42"/>
            <p:cNvSpPr/>
            <p:nvPr/>
          </p:nvSpPr>
          <p:spPr>
            <a:xfrm>
              <a:off x="1968793" y="2302124"/>
              <a:ext cx="336759" cy="319893"/>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43" name="rc43"/>
            <p:cNvSpPr/>
            <p:nvPr/>
          </p:nvSpPr>
          <p:spPr>
            <a:xfrm>
              <a:off x="1968793" y="454137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4" name="rc44"/>
            <p:cNvSpPr/>
            <p:nvPr/>
          </p:nvSpPr>
          <p:spPr>
            <a:xfrm>
              <a:off x="1968793" y="518116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5" name="rc45"/>
            <p:cNvSpPr/>
            <p:nvPr/>
          </p:nvSpPr>
          <p:spPr>
            <a:xfrm>
              <a:off x="1968793" y="3581698"/>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 name="rc46"/>
            <p:cNvSpPr/>
            <p:nvPr/>
          </p:nvSpPr>
          <p:spPr>
            <a:xfrm>
              <a:off x="1968793" y="4861271"/>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47" name="rc47"/>
            <p:cNvSpPr/>
            <p:nvPr/>
          </p:nvSpPr>
          <p:spPr>
            <a:xfrm>
              <a:off x="1968793" y="5501058"/>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48" name="rc48"/>
            <p:cNvSpPr/>
            <p:nvPr/>
          </p:nvSpPr>
          <p:spPr>
            <a:xfrm>
              <a:off x="2305552"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9" name="rc49"/>
            <p:cNvSpPr/>
            <p:nvPr/>
          </p:nvSpPr>
          <p:spPr>
            <a:xfrm>
              <a:off x="2305552" y="166233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 name="rc50"/>
            <p:cNvSpPr/>
            <p:nvPr/>
          </p:nvSpPr>
          <p:spPr>
            <a:xfrm>
              <a:off x="2305552" y="198223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1" name="rc51"/>
            <p:cNvSpPr/>
            <p:nvPr/>
          </p:nvSpPr>
          <p:spPr>
            <a:xfrm>
              <a:off x="2305552" y="2622018"/>
              <a:ext cx="336759" cy="319893"/>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2" name="rc52"/>
            <p:cNvSpPr/>
            <p:nvPr/>
          </p:nvSpPr>
          <p:spPr>
            <a:xfrm>
              <a:off x="2305552" y="1342444"/>
              <a:ext cx="336759" cy="31989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3" name="rc53"/>
            <p:cNvSpPr/>
            <p:nvPr/>
          </p:nvSpPr>
          <p:spPr>
            <a:xfrm>
              <a:off x="2305552" y="230212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4" name="rc54"/>
            <p:cNvSpPr/>
            <p:nvPr/>
          </p:nvSpPr>
          <p:spPr>
            <a:xfrm>
              <a:off x="2305552" y="4541378"/>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 name="rc55"/>
            <p:cNvSpPr/>
            <p:nvPr/>
          </p:nvSpPr>
          <p:spPr>
            <a:xfrm>
              <a:off x="2305552" y="5181164"/>
              <a:ext cx="336759" cy="31989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56" name="rc56"/>
            <p:cNvSpPr/>
            <p:nvPr/>
          </p:nvSpPr>
          <p:spPr>
            <a:xfrm>
              <a:off x="2305552" y="3581698"/>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 name="rc57"/>
            <p:cNvSpPr/>
            <p:nvPr/>
          </p:nvSpPr>
          <p:spPr>
            <a:xfrm>
              <a:off x="2305552" y="4861271"/>
              <a:ext cx="336759" cy="31989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58" name="rc58"/>
            <p:cNvSpPr/>
            <p:nvPr/>
          </p:nvSpPr>
          <p:spPr>
            <a:xfrm>
              <a:off x="2305552" y="5501058"/>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9" name="rc59"/>
            <p:cNvSpPr/>
            <p:nvPr/>
          </p:nvSpPr>
          <p:spPr>
            <a:xfrm>
              <a:off x="2642311"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 name="rc60"/>
            <p:cNvSpPr/>
            <p:nvPr/>
          </p:nvSpPr>
          <p:spPr>
            <a:xfrm>
              <a:off x="2642311" y="166233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 name="rc61"/>
            <p:cNvSpPr/>
            <p:nvPr/>
          </p:nvSpPr>
          <p:spPr>
            <a:xfrm>
              <a:off x="2642311" y="198223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2" name="rc62"/>
            <p:cNvSpPr/>
            <p:nvPr/>
          </p:nvSpPr>
          <p:spPr>
            <a:xfrm>
              <a:off x="2642311" y="2622018"/>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3" name="rc63"/>
            <p:cNvSpPr/>
            <p:nvPr/>
          </p:nvSpPr>
          <p:spPr>
            <a:xfrm>
              <a:off x="2642311" y="1342444"/>
              <a:ext cx="336759" cy="31989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4" name="rc64"/>
            <p:cNvSpPr/>
            <p:nvPr/>
          </p:nvSpPr>
          <p:spPr>
            <a:xfrm>
              <a:off x="2642311" y="2302124"/>
              <a:ext cx="336759" cy="31989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65" name="rc65"/>
            <p:cNvSpPr/>
            <p:nvPr/>
          </p:nvSpPr>
          <p:spPr>
            <a:xfrm>
              <a:off x="2642311" y="4541378"/>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 name="rc66"/>
            <p:cNvSpPr/>
            <p:nvPr/>
          </p:nvSpPr>
          <p:spPr>
            <a:xfrm>
              <a:off x="2642311" y="5181164"/>
              <a:ext cx="336759" cy="31989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7" name="rc67"/>
            <p:cNvSpPr/>
            <p:nvPr/>
          </p:nvSpPr>
          <p:spPr>
            <a:xfrm>
              <a:off x="2642311" y="358169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8" name="rc68"/>
            <p:cNvSpPr/>
            <p:nvPr/>
          </p:nvSpPr>
          <p:spPr>
            <a:xfrm>
              <a:off x="2642311" y="4861271"/>
              <a:ext cx="336759" cy="31989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69" name="rc69"/>
            <p:cNvSpPr/>
            <p:nvPr/>
          </p:nvSpPr>
          <p:spPr>
            <a:xfrm>
              <a:off x="2642311" y="5501058"/>
              <a:ext cx="336759" cy="31989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70" name="rc70"/>
            <p:cNvSpPr/>
            <p:nvPr/>
          </p:nvSpPr>
          <p:spPr>
            <a:xfrm>
              <a:off x="2979070"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 name="rc71"/>
            <p:cNvSpPr/>
            <p:nvPr/>
          </p:nvSpPr>
          <p:spPr>
            <a:xfrm>
              <a:off x="2979070"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 name="rc72"/>
            <p:cNvSpPr/>
            <p:nvPr/>
          </p:nvSpPr>
          <p:spPr>
            <a:xfrm>
              <a:off x="2979070"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 name="rc73"/>
            <p:cNvSpPr/>
            <p:nvPr/>
          </p:nvSpPr>
          <p:spPr>
            <a:xfrm>
              <a:off x="2979070" y="262201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 name="rc74"/>
            <p:cNvSpPr/>
            <p:nvPr/>
          </p:nvSpPr>
          <p:spPr>
            <a:xfrm>
              <a:off x="2979070" y="1342444"/>
              <a:ext cx="336759" cy="31989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5" name="rc75"/>
            <p:cNvSpPr/>
            <p:nvPr/>
          </p:nvSpPr>
          <p:spPr>
            <a:xfrm>
              <a:off x="2979070" y="230212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6" name="rc76"/>
            <p:cNvSpPr/>
            <p:nvPr/>
          </p:nvSpPr>
          <p:spPr>
            <a:xfrm>
              <a:off x="2979070"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7" name="rc77"/>
            <p:cNvSpPr/>
            <p:nvPr/>
          </p:nvSpPr>
          <p:spPr>
            <a:xfrm>
              <a:off x="2979070" y="5181164"/>
              <a:ext cx="336759" cy="31989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8" name="rc78"/>
            <p:cNvSpPr/>
            <p:nvPr/>
          </p:nvSpPr>
          <p:spPr>
            <a:xfrm>
              <a:off x="2979070"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9" name="rc79"/>
            <p:cNvSpPr/>
            <p:nvPr/>
          </p:nvSpPr>
          <p:spPr>
            <a:xfrm>
              <a:off x="2979070" y="4861271"/>
              <a:ext cx="336759" cy="31989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0" name="rc80"/>
            <p:cNvSpPr/>
            <p:nvPr/>
          </p:nvSpPr>
          <p:spPr>
            <a:xfrm>
              <a:off x="2979070" y="3261804"/>
              <a:ext cx="336759" cy="319893"/>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81" name="rc81"/>
            <p:cNvSpPr/>
            <p:nvPr/>
          </p:nvSpPr>
          <p:spPr>
            <a:xfrm>
              <a:off x="2979070" y="5501058"/>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2" name="rc82"/>
            <p:cNvSpPr/>
            <p:nvPr/>
          </p:nvSpPr>
          <p:spPr>
            <a:xfrm>
              <a:off x="3315830" y="102255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 name="rc83"/>
            <p:cNvSpPr/>
            <p:nvPr/>
          </p:nvSpPr>
          <p:spPr>
            <a:xfrm>
              <a:off x="3315830"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 name="rc84"/>
            <p:cNvSpPr/>
            <p:nvPr/>
          </p:nvSpPr>
          <p:spPr>
            <a:xfrm>
              <a:off x="3315830"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 name="rc85"/>
            <p:cNvSpPr/>
            <p:nvPr/>
          </p:nvSpPr>
          <p:spPr>
            <a:xfrm>
              <a:off x="3315830" y="262201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6" name="rc86"/>
            <p:cNvSpPr/>
            <p:nvPr/>
          </p:nvSpPr>
          <p:spPr>
            <a:xfrm>
              <a:off x="3315830" y="1342444"/>
              <a:ext cx="336759" cy="31989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7" name="rc87"/>
            <p:cNvSpPr/>
            <p:nvPr/>
          </p:nvSpPr>
          <p:spPr>
            <a:xfrm>
              <a:off x="3315830" y="2302124"/>
              <a:ext cx="336759" cy="31989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88" name="rc88"/>
            <p:cNvSpPr/>
            <p:nvPr/>
          </p:nvSpPr>
          <p:spPr>
            <a:xfrm>
              <a:off x="3315830"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9" name="rc89"/>
            <p:cNvSpPr/>
            <p:nvPr/>
          </p:nvSpPr>
          <p:spPr>
            <a:xfrm>
              <a:off x="3315830" y="5181164"/>
              <a:ext cx="336759" cy="31989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0" name="rc90"/>
            <p:cNvSpPr/>
            <p:nvPr/>
          </p:nvSpPr>
          <p:spPr>
            <a:xfrm>
              <a:off x="3315830"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1" name="rc91"/>
            <p:cNvSpPr/>
            <p:nvPr/>
          </p:nvSpPr>
          <p:spPr>
            <a:xfrm>
              <a:off x="3315830" y="4861271"/>
              <a:ext cx="336759" cy="31989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2" name="rc92"/>
            <p:cNvSpPr/>
            <p:nvPr/>
          </p:nvSpPr>
          <p:spPr>
            <a:xfrm>
              <a:off x="3315830" y="3261804"/>
              <a:ext cx="336759" cy="319893"/>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93" name="rc93"/>
            <p:cNvSpPr/>
            <p:nvPr/>
          </p:nvSpPr>
          <p:spPr>
            <a:xfrm>
              <a:off x="3315830" y="5501058"/>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94" name="rc94"/>
            <p:cNvSpPr/>
            <p:nvPr/>
          </p:nvSpPr>
          <p:spPr>
            <a:xfrm>
              <a:off x="3652589"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 name="rc95"/>
            <p:cNvSpPr/>
            <p:nvPr/>
          </p:nvSpPr>
          <p:spPr>
            <a:xfrm>
              <a:off x="3652589"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 name="rc96"/>
            <p:cNvSpPr/>
            <p:nvPr/>
          </p:nvSpPr>
          <p:spPr>
            <a:xfrm>
              <a:off x="3652589"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 name="rc97"/>
            <p:cNvSpPr/>
            <p:nvPr/>
          </p:nvSpPr>
          <p:spPr>
            <a:xfrm>
              <a:off x="3652589" y="262201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 name="rc98"/>
            <p:cNvSpPr/>
            <p:nvPr/>
          </p:nvSpPr>
          <p:spPr>
            <a:xfrm>
              <a:off x="3652589" y="1342444"/>
              <a:ext cx="336759" cy="31989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9" name="rc99"/>
            <p:cNvSpPr/>
            <p:nvPr/>
          </p:nvSpPr>
          <p:spPr>
            <a:xfrm>
              <a:off x="3652589" y="230212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00" name="rc100"/>
            <p:cNvSpPr/>
            <p:nvPr/>
          </p:nvSpPr>
          <p:spPr>
            <a:xfrm>
              <a:off x="3652589"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 name="rc101"/>
            <p:cNvSpPr/>
            <p:nvPr/>
          </p:nvSpPr>
          <p:spPr>
            <a:xfrm>
              <a:off x="3652589" y="518116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 name="rc102"/>
            <p:cNvSpPr/>
            <p:nvPr/>
          </p:nvSpPr>
          <p:spPr>
            <a:xfrm>
              <a:off x="3652589" y="2941911"/>
              <a:ext cx="336759" cy="319893"/>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03" name="rc103"/>
            <p:cNvSpPr/>
            <p:nvPr/>
          </p:nvSpPr>
          <p:spPr>
            <a:xfrm>
              <a:off x="3652589"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 name="rc104"/>
            <p:cNvSpPr/>
            <p:nvPr/>
          </p:nvSpPr>
          <p:spPr>
            <a:xfrm>
              <a:off x="3652589" y="4861271"/>
              <a:ext cx="336759" cy="31989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05" name="rc105"/>
            <p:cNvSpPr/>
            <p:nvPr/>
          </p:nvSpPr>
          <p:spPr>
            <a:xfrm>
              <a:off x="3652589" y="3261804"/>
              <a:ext cx="336759" cy="319893"/>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106" name="rc106"/>
            <p:cNvSpPr/>
            <p:nvPr/>
          </p:nvSpPr>
          <p:spPr>
            <a:xfrm>
              <a:off x="3652589" y="5501058"/>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7" name="rc107"/>
            <p:cNvSpPr/>
            <p:nvPr/>
          </p:nvSpPr>
          <p:spPr>
            <a:xfrm>
              <a:off x="3989348" y="102255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3989348"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 name="rc109"/>
            <p:cNvSpPr/>
            <p:nvPr/>
          </p:nvSpPr>
          <p:spPr>
            <a:xfrm>
              <a:off x="3989348"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 name="rc110"/>
            <p:cNvSpPr/>
            <p:nvPr/>
          </p:nvSpPr>
          <p:spPr>
            <a:xfrm>
              <a:off x="3989348" y="262201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 name="rc111"/>
            <p:cNvSpPr/>
            <p:nvPr/>
          </p:nvSpPr>
          <p:spPr>
            <a:xfrm>
              <a:off x="3989348" y="1342444"/>
              <a:ext cx="336759" cy="31989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2" name="rc112"/>
            <p:cNvSpPr/>
            <p:nvPr/>
          </p:nvSpPr>
          <p:spPr>
            <a:xfrm>
              <a:off x="3989348" y="230212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13" name="rc113"/>
            <p:cNvSpPr/>
            <p:nvPr/>
          </p:nvSpPr>
          <p:spPr>
            <a:xfrm>
              <a:off x="3989348" y="454137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 name="rc114"/>
            <p:cNvSpPr/>
            <p:nvPr/>
          </p:nvSpPr>
          <p:spPr>
            <a:xfrm>
              <a:off x="3989348" y="5181164"/>
              <a:ext cx="336759" cy="319893"/>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5" name="rc115"/>
            <p:cNvSpPr/>
            <p:nvPr/>
          </p:nvSpPr>
          <p:spPr>
            <a:xfrm>
              <a:off x="3989348" y="2941911"/>
              <a:ext cx="336759" cy="319893"/>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348"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 name="rc117"/>
            <p:cNvSpPr/>
            <p:nvPr/>
          </p:nvSpPr>
          <p:spPr>
            <a:xfrm>
              <a:off x="3989348" y="4861271"/>
              <a:ext cx="336759" cy="319893"/>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18" name="rc118"/>
            <p:cNvSpPr/>
            <p:nvPr/>
          </p:nvSpPr>
          <p:spPr>
            <a:xfrm>
              <a:off x="3989348" y="3261804"/>
              <a:ext cx="336759" cy="319893"/>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19" name="rc119"/>
            <p:cNvSpPr/>
            <p:nvPr/>
          </p:nvSpPr>
          <p:spPr>
            <a:xfrm>
              <a:off x="3989348" y="5501058"/>
              <a:ext cx="336759" cy="31989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20" name="rc120"/>
            <p:cNvSpPr/>
            <p:nvPr/>
          </p:nvSpPr>
          <p:spPr>
            <a:xfrm>
              <a:off x="4326107" y="102255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 name="rc121"/>
            <p:cNvSpPr/>
            <p:nvPr/>
          </p:nvSpPr>
          <p:spPr>
            <a:xfrm>
              <a:off x="4326107"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 name="rc122"/>
            <p:cNvSpPr/>
            <p:nvPr/>
          </p:nvSpPr>
          <p:spPr>
            <a:xfrm>
              <a:off x="4326107"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3" name="rc123"/>
            <p:cNvSpPr/>
            <p:nvPr/>
          </p:nvSpPr>
          <p:spPr>
            <a:xfrm>
              <a:off x="4326107" y="262201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4" name="rc124"/>
            <p:cNvSpPr/>
            <p:nvPr/>
          </p:nvSpPr>
          <p:spPr>
            <a:xfrm>
              <a:off x="4326107" y="1342444"/>
              <a:ext cx="336759" cy="31989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5" name="rc125"/>
            <p:cNvSpPr/>
            <p:nvPr/>
          </p:nvSpPr>
          <p:spPr>
            <a:xfrm>
              <a:off x="4326107" y="230212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26" name="rc126"/>
            <p:cNvSpPr/>
            <p:nvPr/>
          </p:nvSpPr>
          <p:spPr>
            <a:xfrm>
              <a:off x="4326107" y="454137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 name="rc127"/>
            <p:cNvSpPr/>
            <p:nvPr/>
          </p:nvSpPr>
          <p:spPr>
            <a:xfrm>
              <a:off x="4326107" y="5181164"/>
              <a:ext cx="336759" cy="319893"/>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8" name="rc128"/>
            <p:cNvSpPr/>
            <p:nvPr/>
          </p:nvSpPr>
          <p:spPr>
            <a:xfrm>
              <a:off x="4326107" y="2941911"/>
              <a:ext cx="336759" cy="319893"/>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29" name="rc129"/>
            <p:cNvSpPr/>
            <p:nvPr/>
          </p:nvSpPr>
          <p:spPr>
            <a:xfrm>
              <a:off x="4326107"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 name="rc130"/>
            <p:cNvSpPr/>
            <p:nvPr/>
          </p:nvSpPr>
          <p:spPr>
            <a:xfrm>
              <a:off x="4326107" y="4861271"/>
              <a:ext cx="336759" cy="31989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1" name="rc131"/>
            <p:cNvSpPr/>
            <p:nvPr/>
          </p:nvSpPr>
          <p:spPr>
            <a:xfrm>
              <a:off x="4326107" y="3261804"/>
              <a:ext cx="336759" cy="319893"/>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32" name="rc132"/>
            <p:cNvSpPr/>
            <p:nvPr/>
          </p:nvSpPr>
          <p:spPr>
            <a:xfrm>
              <a:off x="4326107" y="5501058"/>
              <a:ext cx="336759" cy="319893"/>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33" name="rc133"/>
            <p:cNvSpPr/>
            <p:nvPr/>
          </p:nvSpPr>
          <p:spPr>
            <a:xfrm>
              <a:off x="4662866" y="102255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 name="rc134"/>
            <p:cNvSpPr/>
            <p:nvPr/>
          </p:nvSpPr>
          <p:spPr>
            <a:xfrm>
              <a:off x="4662866"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 name="rc135"/>
            <p:cNvSpPr/>
            <p:nvPr/>
          </p:nvSpPr>
          <p:spPr>
            <a:xfrm>
              <a:off x="4662866"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6" name="rc136"/>
            <p:cNvSpPr/>
            <p:nvPr/>
          </p:nvSpPr>
          <p:spPr>
            <a:xfrm>
              <a:off x="4662866" y="262201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 name="rc137"/>
            <p:cNvSpPr/>
            <p:nvPr/>
          </p:nvSpPr>
          <p:spPr>
            <a:xfrm>
              <a:off x="4662866" y="1342444"/>
              <a:ext cx="336759" cy="31989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8" name="rc138"/>
            <p:cNvSpPr/>
            <p:nvPr/>
          </p:nvSpPr>
          <p:spPr>
            <a:xfrm>
              <a:off x="4662866" y="230212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39" name="rc139"/>
            <p:cNvSpPr/>
            <p:nvPr/>
          </p:nvSpPr>
          <p:spPr>
            <a:xfrm>
              <a:off x="4662866" y="454137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 name="rc140"/>
            <p:cNvSpPr/>
            <p:nvPr/>
          </p:nvSpPr>
          <p:spPr>
            <a:xfrm>
              <a:off x="4662866" y="5181164"/>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1" name="rc141"/>
            <p:cNvSpPr/>
            <p:nvPr/>
          </p:nvSpPr>
          <p:spPr>
            <a:xfrm>
              <a:off x="4662866" y="2941911"/>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42" name="rc142"/>
            <p:cNvSpPr/>
            <p:nvPr/>
          </p:nvSpPr>
          <p:spPr>
            <a:xfrm>
              <a:off x="4662866"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3" name="rc143"/>
            <p:cNvSpPr/>
            <p:nvPr/>
          </p:nvSpPr>
          <p:spPr>
            <a:xfrm>
              <a:off x="4662866" y="4861271"/>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4" name="rc144"/>
            <p:cNvSpPr/>
            <p:nvPr/>
          </p:nvSpPr>
          <p:spPr>
            <a:xfrm>
              <a:off x="4662866" y="326180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45" name="rc145"/>
            <p:cNvSpPr/>
            <p:nvPr/>
          </p:nvSpPr>
          <p:spPr>
            <a:xfrm>
              <a:off x="4662866" y="5501058"/>
              <a:ext cx="336759" cy="31989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25" y="1022551"/>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25"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25"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25" y="262201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25" y="1342444"/>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25" y="2302124"/>
              <a:ext cx="336759" cy="319893"/>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25" y="454137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25" y="5181164"/>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25" y="2941911"/>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25"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25" y="486127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25" y="326180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58" name="rc158"/>
            <p:cNvSpPr/>
            <p:nvPr/>
          </p:nvSpPr>
          <p:spPr>
            <a:xfrm>
              <a:off x="4999625" y="5501058"/>
              <a:ext cx="336759" cy="31989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59" name="rc159"/>
            <p:cNvSpPr/>
            <p:nvPr/>
          </p:nvSpPr>
          <p:spPr>
            <a:xfrm>
              <a:off x="5336384" y="102255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 name="rc160"/>
            <p:cNvSpPr/>
            <p:nvPr/>
          </p:nvSpPr>
          <p:spPr>
            <a:xfrm>
              <a:off x="5336384"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1" name="rc161"/>
            <p:cNvSpPr/>
            <p:nvPr/>
          </p:nvSpPr>
          <p:spPr>
            <a:xfrm>
              <a:off x="5336384"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2" name="rc162"/>
            <p:cNvSpPr/>
            <p:nvPr/>
          </p:nvSpPr>
          <p:spPr>
            <a:xfrm>
              <a:off x="5336384" y="262201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3" name="rc163"/>
            <p:cNvSpPr/>
            <p:nvPr/>
          </p:nvSpPr>
          <p:spPr>
            <a:xfrm>
              <a:off x="5336384" y="1342444"/>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4" name="rc164"/>
            <p:cNvSpPr/>
            <p:nvPr/>
          </p:nvSpPr>
          <p:spPr>
            <a:xfrm>
              <a:off x="5336384" y="2302124"/>
              <a:ext cx="336759" cy="31989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65" name="rc165"/>
            <p:cNvSpPr/>
            <p:nvPr/>
          </p:nvSpPr>
          <p:spPr>
            <a:xfrm>
              <a:off x="5336384" y="454137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6" name="rc166"/>
            <p:cNvSpPr/>
            <p:nvPr/>
          </p:nvSpPr>
          <p:spPr>
            <a:xfrm>
              <a:off x="5336384" y="5181164"/>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67" name="rc167"/>
            <p:cNvSpPr/>
            <p:nvPr/>
          </p:nvSpPr>
          <p:spPr>
            <a:xfrm>
              <a:off x="5336384" y="2941911"/>
              <a:ext cx="336759" cy="319893"/>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68" name="rc168"/>
            <p:cNvSpPr/>
            <p:nvPr/>
          </p:nvSpPr>
          <p:spPr>
            <a:xfrm>
              <a:off x="5336384"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9" name="rc169"/>
            <p:cNvSpPr/>
            <p:nvPr/>
          </p:nvSpPr>
          <p:spPr>
            <a:xfrm>
              <a:off x="5336384" y="486127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70" name="rc170"/>
            <p:cNvSpPr/>
            <p:nvPr/>
          </p:nvSpPr>
          <p:spPr>
            <a:xfrm>
              <a:off x="5336384" y="3261804"/>
              <a:ext cx="336759" cy="31989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71" name="rc171"/>
            <p:cNvSpPr/>
            <p:nvPr/>
          </p:nvSpPr>
          <p:spPr>
            <a:xfrm>
              <a:off x="5336384" y="5501058"/>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72" name="rc172"/>
            <p:cNvSpPr/>
            <p:nvPr/>
          </p:nvSpPr>
          <p:spPr>
            <a:xfrm>
              <a:off x="5673143" y="102255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3" name="rc173"/>
            <p:cNvSpPr/>
            <p:nvPr/>
          </p:nvSpPr>
          <p:spPr>
            <a:xfrm>
              <a:off x="5673143"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4" name="rc174"/>
            <p:cNvSpPr/>
            <p:nvPr/>
          </p:nvSpPr>
          <p:spPr>
            <a:xfrm>
              <a:off x="5673143"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5" name="rc175"/>
            <p:cNvSpPr/>
            <p:nvPr/>
          </p:nvSpPr>
          <p:spPr>
            <a:xfrm>
              <a:off x="5673143" y="262201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6" name="rc176"/>
            <p:cNvSpPr/>
            <p:nvPr/>
          </p:nvSpPr>
          <p:spPr>
            <a:xfrm>
              <a:off x="5673143" y="1342444"/>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77" name="rc177"/>
            <p:cNvSpPr/>
            <p:nvPr/>
          </p:nvSpPr>
          <p:spPr>
            <a:xfrm>
              <a:off x="5673143" y="2302124"/>
              <a:ext cx="336759" cy="31989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78" name="rc178"/>
            <p:cNvSpPr/>
            <p:nvPr/>
          </p:nvSpPr>
          <p:spPr>
            <a:xfrm>
              <a:off x="5673143" y="454137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9" name="rc179"/>
            <p:cNvSpPr/>
            <p:nvPr/>
          </p:nvSpPr>
          <p:spPr>
            <a:xfrm>
              <a:off x="5673143" y="5181164"/>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80" name="rc180"/>
            <p:cNvSpPr/>
            <p:nvPr/>
          </p:nvSpPr>
          <p:spPr>
            <a:xfrm>
              <a:off x="5673143" y="2941911"/>
              <a:ext cx="336759" cy="31989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181" name="rc181"/>
            <p:cNvSpPr/>
            <p:nvPr/>
          </p:nvSpPr>
          <p:spPr>
            <a:xfrm>
              <a:off x="5673143"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2" name="rc182"/>
            <p:cNvSpPr/>
            <p:nvPr/>
          </p:nvSpPr>
          <p:spPr>
            <a:xfrm>
              <a:off x="5673143" y="486127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3" name="rc183"/>
            <p:cNvSpPr/>
            <p:nvPr/>
          </p:nvSpPr>
          <p:spPr>
            <a:xfrm>
              <a:off x="5673143" y="3261804"/>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84" name="rc184"/>
            <p:cNvSpPr/>
            <p:nvPr/>
          </p:nvSpPr>
          <p:spPr>
            <a:xfrm>
              <a:off x="5673143" y="5501058"/>
              <a:ext cx="336759" cy="31989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85" name="rc185"/>
            <p:cNvSpPr/>
            <p:nvPr/>
          </p:nvSpPr>
          <p:spPr>
            <a:xfrm>
              <a:off x="6009902" y="102255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6" name="rc186"/>
            <p:cNvSpPr/>
            <p:nvPr/>
          </p:nvSpPr>
          <p:spPr>
            <a:xfrm>
              <a:off x="6009902"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7" name="rc187"/>
            <p:cNvSpPr/>
            <p:nvPr/>
          </p:nvSpPr>
          <p:spPr>
            <a:xfrm>
              <a:off x="6009902"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8" name="rc188"/>
            <p:cNvSpPr/>
            <p:nvPr/>
          </p:nvSpPr>
          <p:spPr>
            <a:xfrm>
              <a:off x="6009902" y="262201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89" name="rc189"/>
            <p:cNvSpPr/>
            <p:nvPr/>
          </p:nvSpPr>
          <p:spPr>
            <a:xfrm>
              <a:off x="6009902" y="1342444"/>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0" name="rc190"/>
            <p:cNvSpPr/>
            <p:nvPr/>
          </p:nvSpPr>
          <p:spPr>
            <a:xfrm>
              <a:off x="6009902" y="2302124"/>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91" name="rc191"/>
            <p:cNvSpPr/>
            <p:nvPr/>
          </p:nvSpPr>
          <p:spPr>
            <a:xfrm>
              <a:off x="6009902" y="3901591"/>
              <a:ext cx="336759" cy="31989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92" name="rc192"/>
            <p:cNvSpPr/>
            <p:nvPr/>
          </p:nvSpPr>
          <p:spPr>
            <a:xfrm>
              <a:off x="6009902" y="454137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3" name="rc193"/>
            <p:cNvSpPr/>
            <p:nvPr/>
          </p:nvSpPr>
          <p:spPr>
            <a:xfrm>
              <a:off x="6009902" y="5181164"/>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4" name="rc194"/>
            <p:cNvSpPr/>
            <p:nvPr/>
          </p:nvSpPr>
          <p:spPr>
            <a:xfrm>
              <a:off x="6009902" y="2941911"/>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95" name="rc195"/>
            <p:cNvSpPr/>
            <p:nvPr/>
          </p:nvSpPr>
          <p:spPr>
            <a:xfrm>
              <a:off x="6009902"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6" name="rc196"/>
            <p:cNvSpPr/>
            <p:nvPr/>
          </p:nvSpPr>
          <p:spPr>
            <a:xfrm>
              <a:off x="6009902" y="486127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97" name="rc197"/>
            <p:cNvSpPr/>
            <p:nvPr/>
          </p:nvSpPr>
          <p:spPr>
            <a:xfrm>
              <a:off x="6009902" y="3261804"/>
              <a:ext cx="336759" cy="319893"/>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98" name="rc198"/>
            <p:cNvSpPr/>
            <p:nvPr/>
          </p:nvSpPr>
          <p:spPr>
            <a:xfrm>
              <a:off x="6009902" y="5501058"/>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99" name="rc199"/>
            <p:cNvSpPr/>
            <p:nvPr/>
          </p:nvSpPr>
          <p:spPr>
            <a:xfrm>
              <a:off x="6346662"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0" name="rc200"/>
            <p:cNvSpPr/>
            <p:nvPr/>
          </p:nvSpPr>
          <p:spPr>
            <a:xfrm>
              <a:off x="6346662"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1" name="rc201"/>
            <p:cNvSpPr/>
            <p:nvPr/>
          </p:nvSpPr>
          <p:spPr>
            <a:xfrm>
              <a:off x="6346662"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2" name="rc202"/>
            <p:cNvSpPr/>
            <p:nvPr/>
          </p:nvSpPr>
          <p:spPr>
            <a:xfrm>
              <a:off x="6346662" y="262201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3" name="rc203"/>
            <p:cNvSpPr/>
            <p:nvPr/>
          </p:nvSpPr>
          <p:spPr>
            <a:xfrm>
              <a:off x="6346662" y="1342444"/>
              <a:ext cx="336759" cy="31989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04" name="rc204"/>
            <p:cNvSpPr/>
            <p:nvPr/>
          </p:nvSpPr>
          <p:spPr>
            <a:xfrm>
              <a:off x="6346662" y="2302124"/>
              <a:ext cx="336759" cy="31989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05" name="rc205"/>
            <p:cNvSpPr/>
            <p:nvPr/>
          </p:nvSpPr>
          <p:spPr>
            <a:xfrm>
              <a:off x="6346662" y="3901591"/>
              <a:ext cx="336759" cy="31989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06" name="rc206"/>
            <p:cNvSpPr/>
            <p:nvPr/>
          </p:nvSpPr>
          <p:spPr>
            <a:xfrm>
              <a:off x="6346662" y="454137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7" name="rc207"/>
            <p:cNvSpPr/>
            <p:nvPr/>
          </p:nvSpPr>
          <p:spPr>
            <a:xfrm>
              <a:off x="6346662" y="5181164"/>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08" name="rc208"/>
            <p:cNvSpPr/>
            <p:nvPr/>
          </p:nvSpPr>
          <p:spPr>
            <a:xfrm>
              <a:off x="6346662" y="2941911"/>
              <a:ext cx="336759" cy="31989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09" name="rc209"/>
            <p:cNvSpPr/>
            <p:nvPr/>
          </p:nvSpPr>
          <p:spPr>
            <a:xfrm>
              <a:off x="6346662"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10" name="rc210"/>
            <p:cNvSpPr/>
            <p:nvPr/>
          </p:nvSpPr>
          <p:spPr>
            <a:xfrm>
              <a:off x="6346662" y="486127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11" name="rc211"/>
            <p:cNvSpPr/>
            <p:nvPr/>
          </p:nvSpPr>
          <p:spPr>
            <a:xfrm>
              <a:off x="6346662" y="3261804"/>
              <a:ext cx="336759" cy="31989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12" name="rc212"/>
            <p:cNvSpPr/>
            <p:nvPr/>
          </p:nvSpPr>
          <p:spPr>
            <a:xfrm>
              <a:off x="6346662" y="5501058"/>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3" name="rc213"/>
            <p:cNvSpPr/>
            <p:nvPr/>
          </p:nvSpPr>
          <p:spPr>
            <a:xfrm>
              <a:off x="6683421" y="102255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4" name="rc214"/>
            <p:cNvSpPr/>
            <p:nvPr/>
          </p:nvSpPr>
          <p:spPr>
            <a:xfrm>
              <a:off x="6683421"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5" name="rc215"/>
            <p:cNvSpPr/>
            <p:nvPr/>
          </p:nvSpPr>
          <p:spPr>
            <a:xfrm>
              <a:off x="6683421"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16" name="rc216"/>
            <p:cNvSpPr/>
            <p:nvPr/>
          </p:nvSpPr>
          <p:spPr>
            <a:xfrm>
              <a:off x="6683421"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17" name="rc217"/>
            <p:cNvSpPr/>
            <p:nvPr/>
          </p:nvSpPr>
          <p:spPr>
            <a:xfrm>
              <a:off x="6683421" y="1342444"/>
              <a:ext cx="336759" cy="31989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8" name="rc218"/>
            <p:cNvSpPr/>
            <p:nvPr/>
          </p:nvSpPr>
          <p:spPr>
            <a:xfrm>
              <a:off x="6683421" y="2302124"/>
              <a:ext cx="336759" cy="31989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19" name="rc219"/>
            <p:cNvSpPr/>
            <p:nvPr/>
          </p:nvSpPr>
          <p:spPr>
            <a:xfrm>
              <a:off x="6683421" y="3901591"/>
              <a:ext cx="336759" cy="319893"/>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20" name="rc220"/>
            <p:cNvSpPr/>
            <p:nvPr/>
          </p:nvSpPr>
          <p:spPr>
            <a:xfrm>
              <a:off x="6683421"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1" name="rc221"/>
            <p:cNvSpPr/>
            <p:nvPr/>
          </p:nvSpPr>
          <p:spPr>
            <a:xfrm>
              <a:off x="6683421" y="5181164"/>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22" name="rc222"/>
            <p:cNvSpPr/>
            <p:nvPr/>
          </p:nvSpPr>
          <p:spPr>
            <a:xfrm>
              <a:off x="6683421" y="2941911"/>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23" name="rc223"/>
            <p:cNvSpPr/>
            <p:nvPr/>
          </p:nvSpPr>
          <p:spPr>
            <a:xfrm>
              <a:off x="6683421"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4" name="rc224"/>
            <p:cNvSpPr/>
            <p:nvPr/>
          </p:nvSpPr>
          <p:spPr>
            <a:xfrm>
              <a:off x="6683421" y="486127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25" name="rc225"/>
            <p:cNvSpPr/>
            <p:nvPr/>
          </p:nvSpPr>
          <p:spPr>
            <a:xfrm>
              <a:off x="6683421" y="3261804"/>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26" name="rc226"/>
            <p:cNvSpPr/>
            <p:nvPr/>
          </p:nvSpPr>
          <p:spPr>
            <a:xfrm>
              <a:off x="6683421" y="5501058"/>
              <a:ext cx="336759" cy="31989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27" name="rc227"/>
            <p:cNvSpPr/>
            <p:nvPr/>
          </p:nvSpPr>
          <p:spPr>
            <a:xfrm>
              <a:off x="7020180"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8" name="rc228"/>
            <p:cNvSpPr/>
            <p:nvPr/>
          </p:nvSpPr>
          <p:spPr>
            <a:xfrm>
              <a:off x="7020180" y="166233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9" name="rc229"/>
            <p:cNvSpPr/>
            <p:nvPr/>
          </p:nvSpPr>
          <p:spPr>
            <a:xfrm>
              <a:off x="7020180"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0" name="rc230"/>
            <p:cNvSpPr/>
            <p:nvPr/>
          </p:nvSpPr>
          <p:spPr>
            <a:xfrm>
              <a:off x="7020180"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31" name="rc231"/>
            <p:cNvSpPr/>
            <p:nvPr/>
          </p:nvSpPr>
          <p:spPr>
            <a:xfrm>
              <a:off x="7020180" y="134244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2" name="rc232"/>
            <p:cNvSpPr/>
            <p:nvPr/>
          </p:nvSpPr>
          <p:spPr>
            <a:xfrm>
              <a:off x="7020180" y="2302124"/>
              <a:ext cx="336759" cy="31989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33" name="rc233"/>
            <p:cNvSpPr/>
            <p:nvPr/>
          </p:nvSpPr>
          <p:spPr>
            <a:xfrm>
              <a:off x="7020180" y="3901591"/>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34" name="rc234"/>
            <p:cNvSpPr/>
            <p:nvPr/>
          </p:nvSpPr>
          <p:spPr>
            <a:xfrm>
              <a:off x="7020180"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5" name="rc235"/>
            <p:cNvSpPr/>
            <p:nvPr/>
          </p:nvSpPr>
          <p:spPr>
            <a:xfrm>
              <a:off x="7020180" y="5181164"/>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6" name="rc236"/>
            <p:cNvSpPr/>
            <p:nvPr/>
          </p:nvSpPr>
          <p:spPr>
            <a:xfrm>
              <a:off x="7020180" y="2941911"/>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7" name="rc237"/>
            <p:cNvSpPr/>
            <p:nvPr/>
          </p:nvSpPr>
          <p:spPr>
            <a:xfrm>
              <a:off x="7020180"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8" name="rc238"/>
            <p:cNvSpPr/>
            <p:nvPr/>
          </p:nvSpPr>
          <p:spPr>
            <a:xfrm>
              <a:off x="7020180" y="486127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39" name="rc239"/>
            <p:cNvSpPr/>
            <p:nvPr/>
          </p:nvSpPr>
          <p:spPr>
            <a:xfrm>
              <a:off x="7020180" y="326180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40" name="rc240"/>
            <p:cNvSpPr/>
            <p:nvPr/>
          </p:nvSpPr>
          <p:spPr>
            <a:xfrm>
              <a:off x="7020180" y="5501058"/>
              <a:ext cx="336759" cy="31989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41" name="rc241"/>
            <p:cNvSpPr/>
            <p:nvPr/>
          </p:nvSpPr>
          <p:spPr>
            <a:xfrm>
              <a:off x="7356939"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2" name="rc242"/>
            <p:cNvSpPr/>
            <p:nvPr/>
          </p:nvSpPr>
          <p:spPr>
            <a:xfrm>
              <a:off x="7356939" y="166233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3" name="rc243"/>
            <p:cNvSpPr/>
            <p:nvPr/>
          </p:nvSpPr>
          <p:spPr>
            <a:xfrm>
              <a:off x="7356939" y="198223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4" name="rc244"/>
            <p:cNvSpPr/>
            <p:nvPr/>
          </p:nvSpPr>
          <p:spPr>
            <a:xfrm>
              <a:off x="7356939" y="262201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5" name="rc245"/>
            <p:cNvSpPr/>
            <p:nvPr/>
          </p:nvSpPr>
          <p:spPr>
            <a:xfrm>
              <a:off x="7356939" y="134244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46" name="rc246"/>
            <p:cNvSpPr/>
            <p:nvPr/>
          </p:nvSpPr>
          <p:spPr>
            <a:xfrm>
              <a:off x="7356939" y="2302124"/>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47" name="rc247"/>
            <p:cNvSpPr/>
            <p:nvPr/>
          </p:nvSpPr>
          <p:spPr>
            <a:xfrm>
              <a:off x="7356939" y="390159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8" name="rc248"/>
            <p:cNvSpPr/>
            <p:nvPr/>
          </p:nvSpPr>
          <p:spPr>
            <a:xfrm>
              <a:off x="7356939"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9" name="rc249"/>
            <p:cNvSpPr/>
            <p:nvPr/>
          </p:nvSpPr>
          <p:spPr>
            <a:xfrm>
              <a:off x="7356939" y="5181164"/>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50" name="rc250"/>
            <p:cNvSpPr/>
            <p:nvPr/>
          </p:nvSpPr>
          <p:spPr>
            <a:xfrm>
              <a:off x="7356939" y="2941911"/>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51" name="rc251"/>
            <p:cNvSpPr/>
            <p:nvPr/>
          </p:nvSpPr>
          <p:spPr>
            <a:xfrm>
              <a:off x="7356939"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2" name="rc252"/>
            <p:cNvSpPr/>
            <p:nvPr/>
          </p:nvSpPr>
          <p:spPr>
            <a:xfrm>
              <a:off x="7356939" y="486127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3" name="rc253"/>
            <p:cNvSpPr/>
            <p:nvPr/>
          </p:nvSpPr>
          <p:spPr>
            <a:xfrm>
              <a:off x="7356939" y="3261804"/>
              <a:ext cx="336759" cy="319893"/>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54" name="rc254"/>
            <p:cNvSpPr/>
            <p:nvPr/>
          </p:nvSpPr>
          <p:spPr>
            <a:xfrm>
              <a:off x="7356939" y="5501058"/>
              <a:ext cx="336759" cy="31989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55" name="rc255"/>
            <p:cNvSpPr/>
            <p:nvPr/>
          </p:nvSpPr>
          <p:spPr>
            <a:xfrm>
              <a:off x="7693698" y="102255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6" name="rc256"/>
            <p:cNvSpPr/>
            <p:nvPr/>
          </p:nvSpPr>
          <p:spPr>
            <a:xfrm>
              <a:off x="7693698" y="166233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7" name="rc257"/>
            <p:cNvSpPr/>
            <p:nvPr/>
          </p:nvSpPr>
          <p:spPr>
            <a:xfrm>
              <a:off x="7693698" y="198223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8" name="rc258"/>
            <p:cNvSpPr/>
            <p:nvPr/>
          </p:nvSpPr>
          <p:spPr>
            <a:xfrm>
              <a:off x="7693698" y="262201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9" name="rc259"/>
            <p:cNvSpPr/>
            <p:nvPr/>
          </p:nvSpPr>
          <p:spPr>
            <a:xfrm>
              <a:off x="7693698" y="134244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0" name="rc260"/>
            <p:cNvSpPr/>
            <p:nvPr/>
          </p:nvSpPr>
          <p:spPr>
            <a:xfrm>
              <a:off x="7693698" y="2302124"/>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61" name="rc261"/>
            <p:cNvSpPr/>
            <p:nvPr/>
          </p:nvSpPr>
          <p:spPr>
            <a:xfrm>
              <a:off x="7693698" y="390159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62" name="rc262"/>
            <p:cNvSpPr/>
            <p:nvPr/>
          </p:nvSpPr>
          <p:spPr>
            <a:xfrm>
              <a:off x="7693698" y="454137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63" name="rc263"/>
            <p:cNvSpPr/>
            <p:nvPr/>
          </p:nvSpPr>
          <p:spPr>
            <a:xfrm>
              <a:off x="7693698" y="5181164"/>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4" name="rc264"/>
            <p:cNvSpPr/>
            <p:nvPr/>
          </p:nvSpPr>
          <p:spPr>
            <a:xfrm>
              <a:off x="7693698" y="2941911"/>
              <a:ext cx="336759" cy="31989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65" name="rc265"/>
            <p:cNvSpPr/>
            <p:nvPr/>
          </p:nvSpPr>
          <p:spPr>
            <a:xfrm>
              <a:off x="7693698" y="3581698"/>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6" name="rc266"/>
            <p:cNvSpPr/>
            <p:nvPr/>
          </p:nvSpPr>
          <p:spPr>
            <a:xfrm>
              <a:off x="7693698" y="486127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67" name="rc267"/>
            <p:cNvSpPr/>
            <p:nvPr/>
          </p:nvSpPr>
          <p:spPr>
            <a:xfrm>
              <a:off x="7693698" y="326180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68" name="rc268"/>
            <p:cNvSpPr/>
            <p:nvPr/>
          </p:nvSpPr>
          <p:spPr>
            <a:xfrm>
              <a:off x="7693698" y="5501058"/>
              <a:ext cx="336759" cy="31989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69" name="rc269"/>
            <p:cNvSpPr/>
            <p:nvPr/>
          </p:nvSpPr>
          <p:spPr>
            <a:xfrm>
              <a:off x="8030457"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70" name="rc270"/>
            <p:cNvSpPr/>
            <p:nvPr/>
          </p:nvSpPr>
          <p:spPr>
            <a:xfrm>
              <a:off x="8030457" y="166233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1" name="rc271"/>
            <p:cNvSpPr/>
            <p:nvPr/>
          </p:nvSpPr>
          <p:spPr>
            <a:xfrm>
              <a:off x="8030457" y="198223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2" name="rc272"/>
            <p:cNvSpPr/>
            <p:nvPr/>
          </p:nvSpPr>
          <p:spPr>
            <a:xfrm>
              <a:off x="8030457" y="262201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3" name="rc273"/>
            <p:cNvSpPr/>
            <p:nvPr/>
          </p:nvSpPr>
          <p:spPr>
            <a:xfrm>
              <a:off x="8030457" y="1342444"/>
              <a:ext cx="336759" cy="31989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4" name="rc274"/>
            <p:cNvSpPr/>
            <p:nvPr/>
          </p:nvSpPr>
          <p:spPr>
            <a:xfrm>
              <a:off x="8030457" y="2302124"/>
              <a:ext cx="336759" cy="31989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75" name="rc275"/>
            <p:cNvSpPr/>
            <p:nvPr/>
          </p:nvSpPr>
          <p:spPr>
            <a:xfrm>
              <a:off x="8030457" y="390159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6" name="rc276"/>
            <p:cNvSpPr/>
            <p:nvPr/>
          </p:nvSpPr>
          <p:spPr>
            <a:xfrm>
              <a:off x="8030457" y="422148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77" name="rc277"/>
            <p:cNvSpPr/>
            <p:nvPr/>
          </p:nvSpPr>
          <p:spPr>
            <a:xfrm>
              <a:off x="8030457" y="454137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8" name="rc278"/>
            <p:cNvSpPr/>
            <p:nvPr/>
          </p:nvSpPr>
          <p:spPr>
            <a:xfrm>
              <a:off x="8030457" y="5181164"/>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9" name="rc279"/>
            <p:cNvSpPr/>
            <p:nvPr/>
          </p:nvSpPr>
          <p:spPr>
            <a:xfrm>
              <a:off x="8030457" y="2941911"/>
              <a:ext cx="336759" cy="31989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80" name="rc280"/>
            <p:cNvSpPr/>
            <p:nvPr/>
          </p:nvSpPr>
          <p:spPr>
            <a:xfrm>
              <a:off x="8030457" y="358169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81" name="rc281"/>
            <p:cNvSpPr/>
            <p:nvPr/>
          </p:nvSpPr>
          <p:spPr>
            <a:xfrm>
              <a:off x="8030457" y="486127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82" name="rc282"/>
            <p:cNvSpPr/>
            <p:nvPr/>
          </p:nvSpPr>
          <p:spPr>
            <a:xfrm>
              <a:off x="8030457" y="3261804"/>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83" name="rc283"/>
            <p:cNvSpPr/>
            <p:nvPr/>
          </p:nvSpPr>
          <p:spPr>
            <a:xfrm>
              <a:off x="8030457" y="5501058"/>
              <a:ext cx="336759" cy="319893"/>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84" name="rc284"/>
            <p:cNvSpPr/>
            <p:nvPr/>
          </p:nvSpPr>
          <p:spPr>
            <a:xfrm>
              <a:off x="8367216"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5" name="rc285"/>
            <p:cNvSpPr/>
            <p:nvPr/>
          </p:nvSpPr>
          <p:spPr>
            <a:xfrm>
              <a:off x="8367216" y="166233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6" name="rc286"/>
            <p:cNvSpPr/>
            <p:nvPr/>
          </p:nvSpPr>
          <p:spPr>
            <a:xfrm>
              <a:off x="8367216" y="198223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7" name="rc287"/>
            <p:cNvSpPr/>
            <p:nvPr/>
          </p:nvSpPr>
          <p:spPr>
            <a:xfrm>
              <a:off x="8367216" y="262201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88" name="rc288"/>
            <p:cNvSpPr/>
            <p:nvPr/>
          </p:nvSpPr>
          <p:spPr>
            <a:xfrm>
              <a:off x="8367216" y="134244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9" name="rc289"/>
            <p:cNvSpPr/>
            <p:nvPr/>
          </p:nvSpPr>
          <p:spPr>
            <a:xfrm>
              <a:off x="8367216" y="2302124"/>
              <a:ext cx="336759" cy="31989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90" name="rc290"/>
            <p:cNvSpPr/>
            <p:nvPr/>
          </p:nvSpPr>
          <p:spPr>
            <a:xfrm>
              <a:off x="8367216" y="390159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1" name="rc291"/>
            <p:cNvSpPr/>
            <p:nvPr/>
          </p:nvSpPr>
          <p:spPr>
            <a:xfrm>
              <a:off x="8367216" y="4221484"/>
              <a:ext cx="336759" cy="31989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92" name="rc292"/>
            <p:cNvSpPr/>
            <p:nvPr/>
          </p:nvSpPr>
          <p:spPr>
            <a:xfrm>
              <a:off x="8367216" y="454137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93" name="rc293"/>
            <p:cNvSpPr/>
            <p:nvPr/>
          </p:nvSpPr>
          <p:spPr>
            <a:xfrm>
              <a:off x="8367216" y="5181164"/>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94" name="rc294"/>
            <p:cNvSpPr/>
            <p:nvPr/>
          </p:nvSpPr>
          <p:spPr>
            <a:xfrm>
              <a:off x="8367216" y="2941911"/>
              <a:ext cx="336759" cy="31989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95" name="rc295"/>
            <p:cNvSpPr/>
            <p:nvPr/>
          </p:nvSpPr>
          <p:spPr>
            <a:xfrm>
              <a:off x="8367216" y="358169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6" name="rc296"/>
            <p:cNvSpPr/>
            <p:nvPr/>
          </p:nvSpPr>
          <p:spPr>
            <a:xfrm>
              <a:off x="8367216" y="486127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97" name="rc297"/>
            <p:cNvSpPr/>
            <p:nvPr/>
          </p:nvSpPr>
          <p:spPr>
            <a:xfrm>
              <a:off x="8367216" y="3261804"/>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98" name="rc298"/>
            <p:cNvSpPr/>
            <p:nvPr/>
          </p:nvSpPr>
          <p:spPr>
            <a:xfrm>
              <a:off x="8367216" y="5501058"/>
              <a:ext cx="336759" cy="319893"/>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99" name="rc299"/>
            <p:cNvSpPr/>
            <p:nvPr/>
          </p:nvSpPr>
          <p:spPr>
            <a:xfrm>
              <a:off x="8703975"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0" name="rc300"/>
            <p:cNvSpPr/>
            <p:nvPr/>
          </p:nvSpPr>
          <p:spPr>
            <a:xfrm>
              <a:off x="8703975" y="166233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1" name="rc301"/>
            <p:cNvSpPr/>
            <p:nvPr/>
          </p:nvSpPr>
          <p:spPr>
            <a:xfrm>
              <a:off x="8703975" y="198223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2" name="rc302"/>
            <p:cNvSpPr/>
            <p:nvPr/>
          </p:nvSpPr>
          <p:spPr>
            <a:xfrm>
              <a:off x="8703975" y="262201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3" name="rc303"/>
            <p:cNvSpPr/>
            <p:nvPr/>
          </p:nvSpPr>
          <p:spPr>
            <a:xfrm>
              <a:off x="8703975" y="1342444"/>
              <a:ext cx="336759" cy="31989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04" name="rc304"/>
            <p:cNvSpPr/>
            <p:nvPr/>
          </p:nvSpPr>
          <p:spPr>
            <a:xfrm>
              <a:off x="8703975" y="2302124"/>
              <a:ext cx="336759" cy="31989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05" name="rc305"/>
            <p:cNvSpPr/>
            <p:nvPr/>
          </p:nvSpPr>
          <p:spPr>
            <a:xfrm>
              <a:off x="8703975" y="390159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6" name="rc306"/>
            <p:cNvSpPr/>
            <p:nvPr/>
          </p:nvSpPr>
          <p:spPr>
            <a:xfrm>
              <a:off x="8703975" y="422148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07" name="rc307"/>
            <p:cNvSpPr/>
            <p:nvPr/>
          </p:nvSpPr>
          <p:spPr>
            <a:xfrm>
              <a:off x="8703975" y="454137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8" name="rc308"/>
            <p:cNvSpPr/>
            <p:nvPr/>
          </p:nvSpPr>
          <p:spPr>
            <a:xfrm>
              <a:off x="8703975" y="5181164"/>
              <a:ext cx="336759" cy="31989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09" name="rc309"/>
            <p:cNvSpPr/>
            <p:nvPr/>
          </p:nvSpPr>
          <p:spPr>
            <a:xfrm>
              <a:off x="8703975" y="2941911"/>
              <a:ext cx="336759" cy="31989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10" name="rc310"/>
            <p:cNvSpPr/>
            <p:nvPr/>
          </p:nvSpPr>
          <p:spPr>
            <a:xfrm>
              <a:off x="8703975" y="358169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1" name="rc311"/>
            <p:cNvSpPr/>
            <p:nvPr/>
          </p:nvSpPr>
          <p:spPr>
            <a:xfrm>
              <a:off x="8703975" y="486127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2" name="rc312"/>
            <p:cNvSpPr/>
            <p:nvPr/>
          </p:nvSpPr>
          <p:spPr>
            <a:xfrm>
              <a:off x="8703975" y="3261804"/>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313" name="rc313"/>
            <p:cNvSpPr/>
            <p:nvPr/>
          </p:nvSpPr>
          <p:spPr>
            <a:xfrm>
              <a:off x="8703975" y="5501058"/>
              <a:ext cx="336759" cy="31989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14" name="tx314"/>
            <p:cNvSpPr/>
            <p:nvPr/>
          </p:nvSpPr>
          <p:spPr>
            <a:xfrm>
              <a:off x="108670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15" name="tx315"/>
            <p:cNvSpPr/>
            <p:nvPr/>
          </p:nvSpPr>
          <p:spPr>
            <a:xfrm>
              <a:off x="108670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16" name="tx316"/>
            <p:cNvSpPr/>
            <p:nvPr/>
          </p:nvSpPr>
          <p:spPr>
            <a:xfrm>
              <a:off x="108670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17" name="tx317"/>
            <p:cNvSpPr/>
            <p:nvPr/>
          </p:nvSpPr>
          <p:spPr>
            <a:xfrm>
              <a:off x="1086702" y="275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18" name="tx318"/>
            <p:cNvSpPr/>
            <p:nvPr/>
          </p:nvSpPr>
          <p:spPr>
            <a:xfrm>
              <a:off x="108670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19" name="tx319"/>
            <p:cNvSpPr/>
            <p:nvPr/>
          </p:nvSpPr>
          <p:spPr>
            <a:xfrm>
              <a:off x="108670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20" name="tx320"/>
            <p:cNvSpPr/>
            <p:nvPr/>
          </p:nvSpPr>
          <p:spPr>
            <a:xfrm>
              <a:off x="1423461"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21" name="tx321"/>
            <p:cNvSpPr/>
            <p:nvPr/>
          </p:nvSpPr>
          <p:spPr>
            <a:xfrm>
              <a:off x="1423461"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22" name="tx322"/>
            <p:cNvSpPr/>
            <p:nvPr/>
          </p:nvSpPr>
          <p:spPr>
            <a:xfrm>
              <a:off x="1423461"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23" name="tx323"/>
            <p:cNvSpPr/>
            <p:nvPr/>
          </p:nvSpPr>
          <p:spPr>
            <a:xfrm>
              <a:off x="1423461"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24" name="tx324"/>
            <p:cNvSpPr/>
            <p:nvPr/>
          </p:nvSpPr>
          <p:spPr>
            <a:xfrm>
              <a:off x="1423461"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325" name="tx325"/>
            <p:cNvSpPr/>
            <p:nvPr/>
          </p:nvSpPr>
          <p:spPr>
            <a:xfrm>
              <a:off x="1423461"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26" name="tx326"/>
            <p:cNvSpPr/>
            <p:nvPr/>
          </p:nvSpPr>
          <p:spPr>
            <a:xfrm>
              <a:off x="1760220"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27" name="tx327"/>
            <p:cNvSpPr/>
            <p:nvPr/>
          </p:nvSpPr>
          <p:spPr>
            <a:xfrm>
              <a:off x="176022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28" name="tx328"/>
            <p:cNvSpPr/>
            <p:nvPr/>
          </p:nvSpPr>
          <p:spPr>
            <a:xfrm>
              <a:off x="176022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29" name="tx329"/>
            <p:cNvSpPr/>
            <p:nvPr/>
          </p:nvSpPr>
          <p:spPr>
            <a:xfrm>
              <a:off x="1760220" y="27558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30" name="tx330"/>
            <p:cNvSpPr/>
            <p:nvPr/>
          </p:nvSpPr>
          <p:spPr>
            <a:xfrm>
              <a:off x="1760220"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31" name="tx331"/>
            <p:cNvSpPr/>
            <p:nvPr/>
          </p:nvSpPr>
          <p:spPr>
            <a:xfrm>
              <a:off x="176022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32" name="tx332"/>
            <p:cNvSpPr/>
            <p:nvPr/>
          </p:nvSpPr>
          <p:spPr>
            <a:xfrm>
              <a:off x="2096980"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33" name="tx333"/>
            <p:cNvSpPr/>
            <p:nvPr/>
          </p:nvSpPr>
          <p:spPr>
            <a:xfrm>
              <a:off x="209698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34" name="tx334"/>
            <p:cNvSpPr/>
            <p:nvPr/>
          </p:nvSpPr>
          <p:spPr>
            <a:xfrm>
              <a:off x="209698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35" name="tx335"/>
            <p:cNvSpPr/>
            <p:nvPr/>
          </p:nvSpPr>
          <p:spPr>
            <a:xfrm>
              <a:off x="2096980" y="27567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36" name="tx336"/>
            <p:cNvSpPr/>
            <p:nvPr/>
          </p:nvSpPr>
          <p:spPr>
            <a:xfrm>
              <a:off x="2096980"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37" name="tx337"/>
            <p:cNvSpPr/>
            <p:nvPr/>
          </p:nvSpPr>
          <p:spPr>
            <a:xfrm>
              <a:off x="209698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338" name="tx338"/>
            <p:cNvSpPr/>
            <p:nvPr/>
          </p:nvSpPr>
          <p:spPr>
            <a:xfrm>
              <a:off x="2433739"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39" name="tx339"/>
            <p:cNvSpPr/>
            <p:nvPr/>
          </p:nvSpPr>
          <p:spPr>
            <a:xfrm>
              <a:off x="2433739"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40" name="tx340"/>
            <p:cNvSpPr/>
            <p:nvPr/>
          </p:nvSpPr>
          <p:spPr>
            <a:xfrm>
              <a:off x="2433739"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41" name="tx341"/>
            <p:cNvSpPr/>
            <p:nvPr/>
          </p:nvSpPr>
          <p:spPr>
            <a:xfrm>
              <a:off x="2433739"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342" name="tx342"/>
            <p:cNvSpPr/>
            <p:nvPr/>
          </p:nvSpPr>
          <p:spPr>
            <a:xfrm>
              <a:off x="2433739"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343" name="tx343"/>
            <p:cNvSpPr/>
            <p:nvPr/>
          </p:nvSpPr>
          <p:spPr>
            <a:xfrm>
              <a:off x="2433739"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344" name="tx344"/>
            <p:cNvSpPr/>
            <p:nvPr/>
          </p:nvSpPr>
          <p:spPr>
            <a:xfrm>
              <a:off x="2770498"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45" name="tx345"/>
            <p:cNvSpPr/>
            <p:nvPr/>
          </p:nvSpPr>
          <p:spPr>
            <a:xfrm>
              <a:off x="2770498"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46" name="tx346"/>
            <p:cNvSpPr/>
            <p:nvPr/>
          </p:nvSpPr>
          <p:spPr>
            <a:xfrm>
              <a:off x="2770498"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47" name="tx347"/>
            <p:cNvSpPr/>
            <p:nvPr/>
          </p:nvSpPr>
          <p:spPr>
            <a:xfrm>
              <a:off x="2770498"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348" name="tx348"/>
            <p:cNvSpPr/>
            <p:nvPr/>
          </p:nvSpPr>
          <p:spPr>
            <a:xfrm>
              <a:off x="2770498"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349" name="tx349"/>
            <p:cNvSpPr/>
            <p:nvPr/>
          </p:nvSpPr>
          <p:spPr>
            <a:xfrm>
              <a:off x="2770498"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350" name="tx350"/>
            <p:cNvSpPr/>
            <p:nvPr/>
          </p:nvSpPr>
          <p:spPr>
            <a:xfrm>
              <a:off x="2770498"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51" name="tx351"/>
            <p:cNvSpPr/>
            <p:nvPr/>
          </p:nvSpPr>
          <p:spPr>
            <a:xfrm>
              <a:off x="2770498"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52" name="tx352"/>
            <p:cNvSpPr/>
            <p:nvPr/>
          </p:nvSpPr>
          <p:spPr>
            <a:xfrm>
              <a:off x="3107257"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53" name="tx353"/>
            <p:cNvSpPr/>
            <p:nvPr/>
          </p:nvSpPr>
          <p:spPr>
            <a:xfrm>
              <a:off x="3107257"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54" name="tx354"/>
            <p:cNvSpPr/>
            <p:nvPr/>
          </p:nvSpPr>
          <p:spPr>
            <a:xfrm>
              <a:off x="3107257"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55" name="tx355"/>
            <p:cNvSpPr/>
            <p:nvPr/>
          </p:nvSpPr>
          <p:spPr>
            <a:xfrm>
              <a:off x="3107257"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56" name="tx356"/>
            <p:cNvSpPr/>
            <p:nvPr/>
          </p:nvSpPr>
          <p:spPr>
            <a:xfrm>
              <a:off x="3107257"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57" name="tx357"/>
            <p:cNvSpPr/>
            <p:nvPr/>
          </p:nvSpPr>
          <p:spPr>
            <a:xfrm>
              <a:off x="3107257"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58" name="tx358"/>
            <p:cNvSpPr/>
            <p:nvPr/>
          </p:nvSpPr>
          <p:spPr>
            <a:xfrm>
              <a:off x="3107257"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59" name="tx359"/>
            <p:cNvSpPr/>
            <p:nvPr/>
          </p:nvSpPr>
          <p:spPr>
            <a:xfrm>
              <a:off x="3107257"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0" name="tx360"/>
            <p:cNvSpPr/>
            <p:nvPr/>
          </p:nvSpPr>
          <p:spPr>
            <a:xfrm>
              <a:off x="3444016"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61" name="tx361"/>
            <p:cNvSpPr/>
            <p:nvPr/>
          </p:nvSpPr>
          <p:spPr>
            <a:xfrm>
              <a:off x="3444016"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62" name="tx362"/>
            <p:cNvSpPr/>
            <p:nvPr/>
          </p:nvSpPr>
          <p:spPr>
            <a:xfrm>
              <a:off x="3444016"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3" name="tx363"/>
            <p:cNvSpPr/>
            <p:nvPr/>
          </p:nvSpPr>
          <p:spPr>
            <a:xfrm>
              <a:off x="3444016"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64" name="tx364"/>
            <p:cNvSpPr/>
            <p:nvPr/>
          </p:nvSpPr>
          <p:spPr>
            <a:xfrm>
              <a:off x="3444016"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65" name="tx365"/>
            <p:cNvSpPr/>
            <p:nvPr/>
          </p:nvSpPr>
          <p:spPr>
            <a:xfrm>
              <a:off x="3444016"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6" name="tx366"/>
            <p:cNvSpPr/>
            <p:nvPr/>
          </p:nvSpPr>
          <p:spPr>
            <a:xfrm>
              <a:off x="3444016"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67" name="tx367"/>
            <p:cNvSpPr/>
            <p:nvPr/>
          </p:nvSpPr>
          <p:spPr>
            <a:xfrm>
              <a:off x="3444016"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8" name="tx368"/>
            <p:cNvSpPr/>
            <p:nvPr/>
          </p:nvSpPr>
          <p:spPr>
            <a:xfrm>
              <a:off x="378077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69" name="tx369"/>
            <p:cNvSpPr/>
            <p:nvPr/>
          </p:nvSpPr>
          <p:spPr>
            <a:xfrm>
              <a:off x="378077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70" name="tx370"/>
            <p:cNvSpPr/>
            <p:nvPr/>
          </p:nvSpPr>
          <p:spPr>
            <a:xfrm>
              <a:off x="378077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1" name="tx371"/>
            <p:cNvSpPr/>
            <p:nvPr/>
          </p:nvSpPr>
          <p:spPr>
            <a:xfrm>
              <a:off x="3780775" y="275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72" name="tx372"/>
            <p:cNvSpPr/>
            <p:nvPr/>
          </p:nvSpPr>
          <p:spPr>
            <a:xfrm>
              <a:off x="3780775"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73" name="tx373"/>
            <p:cNvSpPr/>
            <p:nvPr/>
          </p:nvSpPr>
          <p:spPr>
            <a:xfrm>
              <a:off x="3780775"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4" name="tx374"/>
            <p:cNvSpPr/>
            <p:nvPr/>
          </p:nvSpPr>
          <p:spPr>
            <a:xfrm>
              <a:off x="3780775" y="531591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75" name="tx375"/>
            <p:cNvSpPr/>
            <p:nvPr/>
          </p:nvSpPr>
          <p:spPr>
            <a:xfrm>
              <a:off x="378077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76" name="tx376"/>
            <p:cNvSpPr/>
            <p:nvPr/>
          </p:nvSpPr>
          <p:spPr>
            <a:xfrm>
              <a:off x="4117534"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77" name="tx377"/>
            <p:cNvSpPr/>
            <p:nvPr/>
          </p:nvSpPr>
          <p:spPr>
            <a:xfrm>
              <a:off x="4117534"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78" name="tx378"/>
            <p:cNvSpPr/>
            <p:nvPr/>
          </p:nvSpPr>
          <p:spPr>
            <a:xfrm>
              <a:off x="4117534"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79" name="tx379"/>
            <p:cNvSpPr/>
            <p:nvPr/>
          </p:nvSpPr>
          <p:spPr>
            <a:xfrm>
              <a:off x="4117534"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80" name="tx380"/>
            <p:cNvSpPr/>
            <p:nvPr/>
          </p:nvSpPr>
          <p:spPr>
            <a:xfrm>
              <a:off x="4117534"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81" name="tx381"/>
            <p:cNvSpPr/>
            <p:nvPr/>
          </p:nvSpPr>
          <p:spPr>
            <a:xfrm>
              <a:off x="4117534"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82" name="tx382"/>
            <p:cNvSpPr/>
            <p:nvPr/>
          </p:nvSpPr>
          <p:spPr>
            <a:xfrm>
              <a:off x="4117534"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383" name="tx383"/>
            <p:cNvSpPr/>
            <p:nvPr/>
          </p:nvSpPr>
          <p:spPr>
            <a:xfrm>
              <a:off x="4117534"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84" name="tx384"/>
            <p:cNvSpPr/>
            <p:nvPr/>
          </p:nvSpPr>
          <p:spPr>
            <a:xfrm>
              <a:off x="4454293"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85" name="tx385"/>
            <p:cNvSpPr/>
            <p:nvPr/>
          </p:nvSpPr>
          <p:spPr>
            <a:xfrm>
              <a:off x="4454293"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86" name="tx386"/>
            <p:cNvSpPr/>
            <p:nvPr/>
          </p:nvSpPr>
          <p:spPr>
            <a:xfrm>
              <a:off x="4454293"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87" name="tx387"/>
            <p:cNvSpPr/>
            <p:nvPr/>
          </p:nvSpPr>
          <p:spPr>
            <a:xfrm>
              <a:off x="4454293"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88" name="tx388"/>
            <p:cNvSpPr/>
            <p:nvPr/>
          </p:nvSpPr>
          <p:spPr>
            <a:xfrm>
              <a:off x="4454293"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89" name="tx389"/>
            <p:cNvSpPr/>
            <p:nvPr/>
          </p:nvSpPr>
          <p:spPr>
            <a:xfrm>
              <a:off x="4454293"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90" name="tx390"/>
            <p:cNvSpPr/>
            <p:nvPr/>
          </p:nvSpPr>
          <p:spPr>
            <a:xfrm>
              <a:off x="4454293"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391" name="tx391"/>
            <p:cNvSpPr/>
            <p:nvPr/>
          </p:nvSpPr>
          <p:spPr>
            <a:xfrm>
              <a:off x="4454293"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92" name="tx392"/>
            <p:cNvSpPr/>
            <p:nvPr/>
          </p:nvSpPr>
          <p:spPr>
            <a:xfrm>
              <a:off x="4454293"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93" name="tx393"/>
            <p:cNvSpPr/>
            <p:nvPr/>
          </p:nvSpPr>
          <p:spPr>
            <a:xfrm>
              <a:off x="479105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94" name="tx394"/>
            <p:cNvSpPr/>
            <p:nvPr/>
          </p:nvSpPr>
          <p:spPr>
            <a:xfrm>
              <a:off x="479105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95" name="tx395"/>
            <p:cNvSpPr/>
            <p:nvPr/>
          </p:nvSpPr>
          <p:spPr>
            <a:xfrm>
              <a:off x="479105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96" name="tx396"/>
            <p:cNvSpPr/>
            <p:nvPr/>
          </p:nvSpPr>
          <p:spPr>
            <a:xfrm>
              <a:off x="4791052"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97" name="tx397"/>
            <p:cNvSpPr/>
            <p:nvPr/>
          </p:nvSpPr>
          <p:spPr>
            <a:xfrm>
              <a:off x="4791052"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98" name="tx398"/>
            <p:cNvSpPr/>
            <p:nvPr/>
          </p:nvSpPr>
          <p:spPr>
            <a:xfrm>
              <a:off x="479105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99" name="tx399"/>
            <p:cNvSpPr/>
            <p:nvPr/>
          </p:nvSpPr>
          <p:spPr>
            <a:xfrm>
              <a:off x="479105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00" name="tx400"/>
            <p:cNvSpPr/>
            <p:nvPr/>
          </p:nvSpPr>
          <p:spPr>
            <a:xfrm>
              <a:off x="479105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1" name="tx401"/>
            <p:cNvSpPr/>
            <p:nvPr/>
          </p:nvSpPr>
          <p:spPr>
            <a:xfrm>
              <a:off x="4791052"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02" name="tx402"/>
            <p:cNvSpPr/>
            <p:nvPr/>
          </p:nvSpPr>
          <p:spPr>
            <a:xfrm>
              <a:off x="512781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03" name="tx403"/>
            <p:cNvSpPr/>
            <p:nvPr/>
          </p:nvSpPr>
          <p:spPr>
            <a:xfrm>
              <a:off x="512781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04" name="tx404"/>
            <p:cNvSpPr/>
            <p:nvPr/>
          </p:nvSpPr>
          <p:spPr>
            <a:xfrm>
              <a:off x="512781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5" name="tx405"/>
            <p:cNvSpPr/>
            <p:nvPr/>
          </p:nvSpPr>
          <p:spPr>
            <a:xfrm>
              <a:off x="5127812"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6" name="tx406"/>
            <p:cNvSpPr/>
            <p:nvPr/>
          </p:nvSpPr>
          <p:spPr>
            <a:xfrm>
              <a:off x="5127812"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07" name="tx407"/>
            <p:cNvSpPr/>
            <p:nvPr/>
          </p:nvSpPr>
          <p:spPr>
            <a:xfrm>
              <a:off x="512781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8" name="tx408"/>
            <p:cNvSpPr/>
            <p:nvPr/>
          </p:nvSpPr>
          <p:spPr>
            <a:xfrm>
              <a:off x="512781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09" name="tx409"/>
            <p:cNvSpPr/>
            <p:nvPr/>
          </p:nvSpPr>
          <p:spPr>
            <a:xfrm>
              <a:off x="512781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10" name="tx410"/>
            <p:cNvSpPr/>
            <p:nvPr/>
          </p:nvSpPr>
          <p:spPr>
            <a:xfrm>
              <a:off x="512781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411" name="tx411"/>
            <p:cNvSpPr/>
            <p:nvPr/>
          </p:nvSpPr>
          <p:spPr>
            <a:xfrm>
              <a:off x="5464571"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12" name="tx412"/>
            <p:cNvSpPr/>
            <p:nvPr/>
          </p:nvSpPr>
          <p:spPr>
            <a:xfrm>
              <a:off x="5464571"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13" name="tx413"/>
            <p:cNvSpPr/>
            <p:nvPr/>
          </p:nvSpPr>
          <p:spPr>
            <a:xfrm>
              <a:off x="5464571"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14" name="tx414"/>
            <p:cNvSpPr/>
            <p:nvPr/>
          </p:nvSpPr>
          <p:spPr>
            <a:xfrm>
              <a:off x="5464571"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5" name="tx415"/>
            <p:cNvSpPr/>
            <p:nvPr/>
          </p:nvSpPr>
          <p:spPr>
            <a:xfrm>
              <a:off x="5464571"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416" name="tx416"/>
            <p:cNvSpPr/>
            <p:nvPr/>
          </p:nvSpPr>
          <p:spPr>
            <a:xfrm>
              <a:off x="5464571"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17" name="tx417"/>
            <p:cNvSpPr/>
            <p:nvPr/>
          </p:nvSpPr>
          <p:spPr>
            <a:xfrm>
              <a:off x="5464571"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18" name="tx418"/>
            <p:cNvSpPr/>
            <p:nvPr/>
          </p:nvSpPr>
          <p:spPr>
            <a:xfrm>
              <a:off x="5464571"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9" name="tx419"/>
            <p:cNvSpPr/>
            <p:nvPr/>
          </p:nvSpPr>
          <p:spPr>
            <a:xfrm>
              <a:off x="5464571"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420" name="tx420"/>
            <p:cNvSpPr/>
            <p:nvPr/>
          </p:nvSpPr>
          <p:spPr>
            <a:xfrm>
              <a:off x="5801330"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21" name="tx421"/>
            <p:cNvSpPr/>
            <p:nvPr/>
          </p:nvSpPr>
          <p:spPr>
            <a:xfrm>
              <a:off x="580133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22" name="tx422"/>
            <p:cNvSpPr/>
            <p:nvPr/>
          </p:nvSpPr>
          <p:spPr>
            <a:xfrm>
              <a:off x="580133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3" name="tx423"/>
            <p:cNvSpPr/>
            <p:nvPr/>
          </p:nvSpPr>
          <p:spPr>
            <a:xfrm>
              <a:off x="5801330"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4" name="tx424"/>
            <p:cNvSpPr/>
            <p:nvPr/>
          </p:nvSpPr>
          <p:spPr>
            <a:xfrm>
              <a:off x="5801330"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25" name="tx425"/>
            <p:cNvSpPr/>
            <p:nvPr/>
          </p:nvSpPr>
          <p:spPr>
            <a:xfrm>
              <a:off x="5801330"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26" name="tx426"/>
            <p:cNvSpPr/>
            <p:nvPr/>
          </p:nvSpPr>
          <p:spPr>
            <a:xfrm>
              <a:off x="5801330"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27" name="tx427"/>
            <p:cNvSpPr/>
            <p:nvPr/>
          </p:nvSpPr>
          <p:spPr>
            <a:xfrm>
              <a:off x="580133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8" name="tx428"/>
            <p:cNvSpPr/>
            <p:nvPr/>
          </p:nvSpPr>
          <p:spPr>
            <a:xfrm>
              <a:off x="5801330"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29" name="tx429"/>
            <p:cNvSpPr/>
            <p:nvPr/>
          </p:nvSpPr>
          <p:spPr>
            <a:xfrm>
              <a:off x="6138089"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30" name="tx430"/>
            <p:cNvSpPr/>
            <p:nvPr/>
          </p:nvSpPr>
          <p:spPr>
            <a:xfrm>
              <a:off x="6138089"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31" name="tx431"/>
            <p:cNvSpPr/>
            <p:nvPr/>
          </p:nvSpPr>
          <p:spPr>
            <a:xfrm>
              <a:off x="6138089"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2" name="tx432"/>
            <p:cNvSpPr/>
            <p:nvPr/>
          </p:nvSpPr>
          <p:spPr>
            <a:xfrm>
              <a:off x="6138089" y="275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33" name="tx433"/>
            <p:cNvSpPr/>
            <p:nvPr/>
          </p:nvSpPr>
          <p:spPr>
            <a:xfrm>
              <a:off x="6138089"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434" name="tx434"/>
            <p:cNvSpPr/>
            <p:nvPr/>
          </p:nvSpPr>
          <p:spPr>
            <a:xfrm>
              <a:off x="6138089"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35" name="tx435"/>
            <p:cNvSpPr/>
            <p:nvPr/>
          </p:nvSpPr>
          <p:spPr>
            <a:xfrm>
              <a:off x="6138089"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36" name="tx436"/>
            <p:cNvSpPr/>
            <p:nvPr/>
          </p:nvSpPr>
          <p:spPr>
            <a:xfrm>
              <a:off x="6138089"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7" name="tx437"/>
            <p:cNvSpPr/>
            <p:nvPr/>
          </p:nvSpPr>
          <p:spPr>
            <a:xfrm>
              <a:off x="6138089"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38" name="tx438"/>
            <p:cNvSpPr/>
            <p:nvPr/>
          </p:nvSpPr>
          <p:spPr>
            <a:xfrm>
              <a:off x="6474848"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39" name="tx439"/>
            <p:cNvSpPr/>
            <p:nvPr/>
          </p:nvSpPr>
          <p:spPr>
            <a:xfrm>
              <a:off x="6474848"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40" name="tx440"/>
            <p:cNvSpPr/>
            <p:nvPr/>
          </p:nvSpPr>
          <p:spPr>
            <a:xfrm>
              <a:off x="6474848"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41" name="tx441"/>
            <p:cNvSpPr/>
            <p:nvPr/>
          </p:nvSpPr>
          <p:spPr>
            <a:xfrm>
              <a:off x="6474848"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42" name="tx442"/>
            <p:cNvSpPr/>
            <p:nvPr/>
          </p:nvSpPr>
          <p:spPr>
            <a:xfrm>
              <a:off x="6474848"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443" name="tx443"/>
            <p:cNvSpPr/>
            <p:nvPr/>
          </p:nvSpPr>
          <p:spPr>
            <a:xfrm>
              <a:off x="6474848"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444" name="tx444"/>
            <p:cNvSpPr/>
            <p:nvPr/>
          </p:nvSpPr>
          <p:spPr>
            <a:xfrm>
              <a:off x="6474848"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5" name="tx445"/>
            <p:cNvSpPr/>
            <p:nvPr/>
          </p:nvSpPr>
          <p:spPr>
            <a:xfrm>
              <a:off x="6474848"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46" name="tx446"/>
            <p:cNvSpPr/>
            <p:nvPr/>
          </p:nvSpPr>
          <p:spPr>
            <a:xfrm>
              <a:off x="6474848"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47" name="tx447"/>
            <p:cNvSpPr/>
            <p:nvPr/>
          </p:nvSpPr>
          <p:spPr>
            <a:xfrm>
              <a:off x="6474848"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48" name="tx448"/>
            <p:cNvSpPr/>
            <p:nvPr/>
          </p:nvSpPr>
          <p:spPr>
            <a:xfrm>
              <a:off x="6811607"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9" name="tx449"/>
            <p:cNvSpPr/>
            <p:nvPr/>
          </p:nvSpPr>
          <p:spPr>
            <a:xfrm>
              <a:off x="6811607"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50" name="tx450"/>
            <p:cNvSpPr/>
            <p:nvPr/>
          </p:nvSpPr>
          <p:spPr>
            <a:xfrm>
              <a:off x="6811607"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51" name="tx451"/>
            <p:cNvSpPr/>
            <p:nvPr/>
          </p:nvSpPr>
          <p:spPr>
            <a:xfrm>
              <a:off x="6811607"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52" name="tx452"/>
            <p:cNvSpPr/>
            <p:nvPr/>
          </p:nvSpPr>
          <p:spPr>
            <a:xfrm>
              <a:off x="6811607"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53" name="tx453"/>
            <p:cNvSpPr/>
            <p:nvPr/>
          </p:nvSpPr>
          <p:spPr>
            <a:xfrm>
              <a:off x="6811607"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54" name="tx454"/>
            <p:cNvSpPr/>
            <p:nvPr/>
          </p:nvSpPr>
          <p:spPr>
            <a:xfrm>
              <a:off x="6811607"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55" name="tx455"/>
            <p:cNvSpPr/>
            <p:nvPr/>
          </p:nvSpPr>
          <p:spPr>
            <a:xfrm>
              <a:off x="6811607"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56" name="tx456"/>
            <p:cNvSpPr/>
            <p:nvPr/>
          </p:nvSpPr>
          <p:spPr>
            <a:xfrm>
              <a:off x="6811607"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57" name="tx457"/>
            <p:cNvSpPr/>
            <p:nvPr/>
          </p:nvSpPr>
          <p:spPr>
            <a:xfrm>
              <a:off x="6811607"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58" name="tx458"/>
            <p:cNvSpPr/>
            <p:nvPr/>
          </p:nvSpPr>
          <p:spPr>
            <a:xfrm>
              <a:off x="7148366"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59" name="tx459"/>
            <p:cNvSpPr/>
            <p:nvPr/>
          </p:nvSpPr>
          <p:spPr>
            <a:xfrm>
              <a:off x="7148366"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60" name="tx460"/>
            <p:cNvSpPr/>
            <p:nvPr/>
          </p:nvSpPr>
          <p:spPr>
            <a:xfrm>
              <a:off x="7148366"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61" name="tx461"/>
            <p:cNvSpPr/>
            <p:nvPr/>
          </p:nvSpPr>
          <p:spPr>
            <a:xfrm>
              <a:off x="7148366"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62" name="tx462"/>
            <p:cNvSpPr/>
            <p:nvPr/>
          </p:nvSpPr>
          <p:spPr>
            <a:xfrm>
              <a:off x="7148366" y="147719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63" name="tx463"/>
            <p:cNvSpPr/>
            <p:nvPr/>
          </p:nvSpPr>
          <p:spPr>
            <a:xfrm>
              <a:off x="7148366"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64" name="tx464"/>
            <p:cNvSpPr/>
            <p:nvPr/>
          </p:nvSpPr>
          <p:spPr>
            <a:xfrm>
              <a:off x="7148366"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5" name="tx465"/>
            <p:cNvSpPr/>
            <p:nvPr/>
          </p:nvSpPr>
          <p:spPr>
            <a:xfrm>
              <a:off x="7148366"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66" name="tx466"/>
            <p:cNvSpPr/>
            <p:nvPr/>
          </p:nvSpPr>
          <p:spPr>
            <a:xfrm>
              <a:off x="7148366"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67" name="tx467"/>
            <p:cNvSpPr/>
            <p:nvPr/>
          </p:nvSpPr>
          <p:spPr>
            <a:xfrm>
              <a:off x="7148366"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68" name="tx468"/>
            <p:cNvSpPr/>
            <p:nvPr/>
          </p:nvSpPr>
          <p:spPr>
            <a:xfrm>
              <a:off x="748512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9" name="tx469"/>
            <p:cNvSpPr/>
            <p:nvPr/>
          </p:nvSpPr>
          <p:spPr>
            <a:xfrm>
              <a:off x="748512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0" name="tx470"/>
            <p:cNvSpPr/>
            <p:nvPr/>
          </p:nvSpPr>
          <p:spPr>
            <a:xfrm>
              <a:off x="748512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71" name="tx471"/>
            <p:cNvSpPr/>
            <p:nvPr/>
          </p:nvSpPr>
          <p:spPr>
            <a:xfrm>
              <a:off x="7485125"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72" name="tx472"/>
            <p:cNvSpPr/>
            <p:nvPr/>
          </p:nvSpPr>
          <p:spPr>
            <a:xfrm>
              <a:off x="7485125" y="147719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73" name="tx473"/>
            <p:cNvSpPr/>
            <p:nvPr/>
          </p:nvSpPr>
          <p:spPr>
            <a:xfrm>
              <a:off x="7485125"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4" name="tx474"/>
            <p:cNvSpPr/>
            <p:nvPr/>
          </p:nvSpPr>
          <p:spPr>
            <a:xfrm>
              <a:off x="7485125"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75" name="tx475"/>
            <p:cNvSpPr/>
            <p:nvPr/>
          </p:nvSpPr>
          <p:spPr>
            <a:xfrm>
              <a:off x="7485125"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76" name="tx476"/>
            <p:cNvSpPr/>
            <p:nvPr/>
          </p:nvSpPr>
          <p:spPr>
            <a:xfrm>
              <a:off x="7485125"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77" name="tx477"/>
            <p:cNvSpPr/>
            <p:nvPr/>
          </p:nvSpPr>
          <p:spPr>
            <a:xfrm>
              <a:off x="748512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78" name="tx478"/>
            <p:cNvSpPr/>
            <p:nvPr/>
          </p:nvSpPr>
          <p:spPr>
            <a:xfrm>
              <a:off x="7485125"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479" name="tx479"/>
            <p:cNvSpPr/>
            <p:nvPr/>
          </p:nvSpPr>
          <p:spPr>
            <a:xfrm>
              <a:off x="782188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80" name="tx480"/>
            <p:cNvSpPr/>
            <p:nvPr/>
          </p:nvSpPr>
          <p:spPr>
            <a:xfrm>
              <a:off x="7821885" y="1795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81" name="tx481"/>
            <p:cNvSpPr/>
            <p:nvPr/>
          </p:nvSpPr>
          <p:spPr>
            <a:xfrm>
              <a:off x="782188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82" name="tx482"/>
            <p:cNvSpPr/>
            <p:nvPr/>
          </p:nvSpPr>
          <p:spPr>
            <a:xfrm>
              <a:off x="7821885"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83" name="tx483"/>
            <p:cNvSpPr/>
            <p:nvPr/>
          </p:nvSpPr>
          <p:spPr>
            <a:xfrm>
              <a:off x="7821885" y="147719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84" name="tx484"/>
            <p:cNvSpPr/>
            <p:nvPr/>
          </p:nvSpPr>
          <p:spPr>
            <a:xfrm>
              <a:off x="7821885"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85" name="tx485"/>
            <p:cNvSpPr/>
            <p:nvPr/>
          </p:nvSpPr>
          <p:spPr>
            <a:xfrm>
              <a:off x="7821885"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86" name="tx486"/>
            <p:cNvSpPr/>
            <p:nvPr/>
          </p:nvSpPr>
          <p:spPr>
            <a:xfrm>
              <a:off x="7821885"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87" name="tx487"/>
            <p:cNvSpPr/>
            <p:nvPr/>
          </p:nvSpPr>
          <p:spPr>
            <a:xfrm>
              <a:off x="782188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88" name="tx488"/>
            <p:cNvSpPr/>
            <p:nvPr/>
          </p:nvSpPr>
          <p:spPr>
            <a:xfrm>
              <a:off x="782188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89" name="tx489"/>
            <p:cNvSpPr/>
            <p:nvPr/>
          </p:nvSpPr>
          <p:spPr>
            <a:xfrm>
              <a:off x="8158644"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90" name="tx490"/>
            <p:cNvSpPr/>
            <p:nvPr/>
          </p:nvSpPr>
          <p:spPr>
            <a:xfrm>
              <a:off x="8158644"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91" name="tx491"/>
            <p:cNvSpPr/>
            <p:nvPr/>
          </p:nvSpPr>
          <p:spPr>
            <a:xfrm>
              <a:off x="8158644"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92" name="tx492"/>
            <p:cNvSpPr/>
            <p:nvPr/>
          </p:nvSpPr>
          <p:spPr>
            <a:xfrm>
              <a:off x="8158644"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93" name="tx493"/>
            <p:cNvSpPr/>
            <p:nvPr/>
          </p:nvSpPr>
          <p:spPr>
            <a:xfrm>
              <a:off x="8158644"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94" name="tx494"/>
            <p:cNvSpPr/>
            <p:nvPr/>
          </p:nvSpPr>
          <p:spPr>
            <a:xfrm>
              <a:off x="8158644"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95" name="tx495"/>
            <p:cNvSpPr/>
            <p:nvPr/>
          </p:nvSpPr>
          <p:spPr>
            <a:xfrm>
              <a:off x="8158644" y="43553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96" name="tx496"/>
            <p:cNvSpPr/>
            <p:nvPr/>
          </p:nvSpPr>
          <p:spPr>
            <a:xfrm>
              <a:off x="8158644"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97" name="tx497"/>
            <p:cNvSpPr/>
            <p:nvPr/>
          </p:nvSpPr>
          <p:spPr>
            <a:xfrm>
              <a:off x="8158644"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98" name="tx498"/>
            <p:cNvSpPr/>
            <p:nvPr/>
          </p:nvSpPr>
          <p:spPr>
            <a:xfrm>
              <a:off x="8158644"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99" name="tx499"/>
            <p:cNvSpPr/>
            <p:nvPr/>
          </p:nvSpPr>
          <p:spPr>
            <a:xfrm>
              <a:off x="8158644"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500" name="tx500"/>
            <p:cNvSpPr/>
            <p:nvPr/>
          </p:nvSpPr>
          <p:spPr>
            <a:xfrm>
              <a:off x="8495403"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1" name="tx501"/>
            <p:cNvSpPr/>
            <p:nvPr/>
          </p:nvSpPr>
          <p:spPr>
            <a:xfrm>
              <a:off x="8495403"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2" name="tx502"/>
            <p:cNvSpPr/>
            <p:nvPr/>
          </p:nvSpPr>
          <p:spPr>
            <a:xfrm>
              <a:off x="8495403"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03" name="tx503"/>
            <p:cNvSpPr/>
            <p:nvPr/>
          </p:nvSpPr>
          <p:spPr>
            <a:xfrm>
              <a:off x="8495403"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04" name="tx504"/>
            <p:cNvSpPr/>
            <p:nvPr/>
          </p:nvSpPr>
          <p:spPr>
            <a:xfrm>
              <a:off x="8495403" y="147719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505" name="tx505"/>
            <p:cNvSpPr/>
            <p:nvPr/>
          </p:nvSpPr>
          <p:spPr>
            <a:xfrm>
              <a:off x="8495403"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506" name="tx506"/>
            <p:cNvSpPr/>
            <p:nvPr/>
          </p:nvSpPr>
          <p:spPr>
            <a:xfrm>
              <a:off x="8495403" y="40345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07" name="tx507"/>
            <p:cNvSpPr/>
            <p:nvPr/>
          </p:nvSpPr>
          <p:spPr>
            <a:xfrm>
              <a:off x="8495403"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508" name="tx508"/>
            <p:cNvSpPr/>
            <p:nvPr/>
          </p:nvSpPr>
          <p:spPr>
            <a:xfrm>
              <a:off x="8495403"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09" name="tx509"/>
            <p:cNvSpPr/>
            <p:nvPr/>
          </p:nvSpPr>
          <p:spPr>
            <a:xfrm>
              <a:off x="8495403"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510" name="tx510"/>
            <p:cNvSpPr/>
            <p:nvPr/>
          </p:nvSpPr>
          <p:spPr>
            <a:xfrm>
              <a:off x="8495403"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11" name="tx511"/>
            <p:cNvSpPr/>
            <p:nvPr/>
          </p:nvSpPr>
          <p:spPr>
            <a:xfrm>
              <a:off x="8495403"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512" name="tx512"/>
            <p:cNvSpPr/>
            <p:nvPr/>
          </p:nvSpPr>
          <p:spPr>
            <a:xfrm>
              <a:off x="883216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13" name="tx513"/>
            <p:cNvSpPr/>
            <p:nvPr/>
          </p:nvSpPr>
          <p:spPr>
            <a:xfrm>
              <a:off x="883216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14" name="tx514"/>
            <p:cNvSpPr/>
            <p:nvPr/>
          </p:nvSpPr>
          <p:spPr>
            <a:xfrm>
              <a:off x="883216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15" name="tx515"/>
            <p:cNvSpPr/>
            <p:nvPr/>
          </p:nvSpPr>
          <p:spPr>
            <a:xfrm>
              <a:off x="8832162"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16" name="tx516"/>
            <p:cNvSpPr/>
            <p:nvPr/>
          </p:nvSpPr>
          <p:spPr>
            <a:xfrm>
              <a:off x="8832162"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517" name="tx517"/>
            <p:cNvSpPr/>
            <p:nvPr/>
          </p:nvSpPr>
          <p:spPr>
            <a:xfrm>
              <a:off x="8832162"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518" name="tx518"/>
            <p:cNvSpPr/>
            <p:nvPr/>
          </p:nvSpPr>
          <p:spPr>
            <a:xfrm>
              <a:off x="8832162" y="40345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19" name="tx519"/>
            <p:cNvSpPr/>
            <p:nvPr/>
          </p:nvSpPr>
          <p:spPr>
            <a:xfrm>
              <a:off x="8832162"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520" name="tx520"/>
            <p:cNvSpPr/>
            <p:nvPr/>
          </p:nvSpPr>
          <p:spPr>
            <a:xfrm>
              <a:off x="883216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21" name="tx521"/>
            <p:cNvSpPr/>
            <p:nvPr/>
          </p:nvSpPr>
          <p:spPr>
            <a:xfrm>
              <a:off x="883216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522" name="tx522"/>
            <p:cNvSpPr/>
            <p:nvPr/>
          </p:nvSpPr>
          <p:spPr>
            <a:xfrm>
              <a:off x="883216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23" name="tx523"/>
            <p:cNvSpPr/>
            <p:nvPr/>
          </p:nvSpPr>
          <p:spPr>
            <a:xfrm>
              <a:off x="883216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524" name="tx524"/>
            <p:cNvSpPr/>
            <p:nvPr/>
          </p:nvSpPr>
          <p:spPr>
            <a:xfrm>
              <a:off x="8832162"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525" name="tx525"/>
            <p:cNvSpPr/>
            <p:nvPr/>
          </p:nvSpPr>
          <p:spPr>
            <a:xfrm>
              <a:off x="1086702"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14</a:t>
              </a:r>
            </a:p>
          </p:txBody>
        </p:sp>
        <p:sp>
          <p:nvSpPr>
            <p:cNvPr id="526" name="tx526"/>
            <p:cNvSpPr/>
            <p:nvPr/>
          </p:nvSpPr>
          <p:spPr>
            <a:xfrm>
              <a:off x="1086702"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27" name="tx527"/>
            <p:cNvSpPr/>
            <p:nvPr/>
          </p:nvSpPr>
          <p:spPr>
            <a:xfrm>
              <a:off x="1086702"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28" name="tx528"/>
            <p:cNvSpPr/>
            <p:nvPr/>
          </p:nvSpPr>
          <p:spPr>
            <a:xfrm>
              <a:off x="1086702"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529" name="tx529"/>
            <p:cNvSpPr/>
            <p:nvPr/>
          </p:nvSpPr>
          <p:spPr>
            <a:xfrm>
              <a:off x="1086702"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530" name="tx530"/>
            <p:cNvSpPr/>
            <p:nvPr/>
          </p:nvSpPr>
          <p:spPr>
            <a:xfrm>
              <a:off x="1423461"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14</a:t>
              </a:r>
            </a:p>
          </p:txBody>
        </p:sp>
        <p:sp>
          <p:nvSpPr>
            <p:cNvPr id="531" name="tx531"/>
            <p:cNvSpPr/>
            <p:nvPr/>
          </p:nvSpPr>
          <p:spPr>
            <a:xfrm>
              <a:off x="1423461"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532" name="tx532"/>
            <p:cNvSpPr/>
            <p:nvPr/>
          </p:nvSpPr>
          <p:spPr>
            <a:xfrm>
              <a:off x="1423461"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33" name="tx533"/>
            <p:cNvSpPr/>
            <p:nvPr/>
          </p:nvSpPr>
          <p:spPr>
            <a:xfrm>
              <a:off x="1423461"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34" name="tx534"/>
            <p:cNvSpPr/>
            <p:nvPr/>
          </p:nvSpPr>
          <p:spPr>
            <a:xfrm>
              <a:off x="1423461"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35" name="tx535"/>
            <p:cNvSpPr/>
            <p:nvPr/>
          </p:nvSpPr>
          <p:spPr>
            <a:xfrm>
              <a:off x="1760220"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14</a:t>
              </a:r>
            </a:p>
          </p:txBody>
        </p:sp>
        <p:sp>
          <p:nvSpPr>
            <p:cNvPr id="536" name="tx536"/>
            <p:cNvSpPr/>
            <p:nvPr/>
          </p:nvSpPr>
          <p:spPr>
            <a:xfrm>
              <a:off x="1760220"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37" name="tx537"/>
            <p:cNvSpPr/>
            <p:nvPr/>
          </p:nvSpPr>
          <p:spPr>
            <a:xfrm>
              <a:off x="1760220"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38" name="tx538"/>
            <p:cNvSpPr/>
            <p:nvPr/>
          </p:nvSpPr>
          <p:spPr>
            <a:xfrm>
              <a:off x="1760220"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539" name="tx539"/>
            <p:cNvSpPr/>
            <p:nvPr/>
          </p:nvSpPr>
          <p:spPr>
            <a:xfrm>
              <a:off x="1760220"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540" name="tx540"/>
            <p:cNvSpPr/>
            <p:nvPr/>
          </p:nvSpPr>
          <p:spPr>
            <a:xfrm>
              <a:off x="2096980"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541" name="tx541"/>
            <p:cNvSpPr/>
            <p:nvPr/>
          </p:nvSpPr>
          <p:spPr>
            <a:xfrm>
              <a:off x="2096980"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542" name="tx542"/>
            <p:cNvSpPr/>
            <p:nvPr/>
          </p:nvSpPr>
          <p:spPr>
            <a:xfrm>
              <a:off x="2096980"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43" name="tx543"/>
            <p:cNvSpPr/>
            <p:nvPr/>
          </p:nvSpPr>
          <p:spPr>
            <a:xfrm>
              <a:off x="2096980"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44" name="tx544"/>
            <p:cNvSpPr/>
            <p:nvPr/>
          </p:nvSpPr>
          <p:spPr>
            <a:xfrm>
              <a:off x="2096980"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545" name="tx545"/>
            <p:cNvSpPr/>
            <p:nvPr/>
          </p:nvSpPr>
          <p:spPr>
            <a:xfrm>
              <a:off x="2433739"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546" name="tx546"/>
            <p:cNvSpPr/>
            <p:nvPr/>
          </p:nvSpPr>
          <p:spPr>
            <a:xfrm>
              <a:off x="2433739"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47" name="tx547"/>
            <p:cNvSpPr/>
            <p:nvPr/>
          </p:nvSpPr>
          <p:spPr>
            <a:xfrm>
              <a:off x="2433739"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48" name="tx548"/>
            <p:cNvSpPr/>
            <p:nvPr/>
          </p:nvSpPr>
          <p:spPr>
            <a:xfrm>
              <a:off x="2433739"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549" name="tx549"/>
            <p:cNvSpPr/>
            <p:nvPr/>
          </p:nvSpPr>
          <p:spPr>
            <a:xfrm>
              <a:off x="2433739"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50" name="tx550"/>
            <p:cNvSpPr/>
            <p:nvPr/>
          </p:nvSpPr>
          <p:spPr>
            <a:xfrm>
              <a:off x="2770498"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51" name="tx551"/>
            <p:cNvSpPr/>
            <p:nvPr/>
          </p:nvSpPr>
          <p:spPr>
            <a:xfrm>
              <a:off x="2770498"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52" name="tx552"/>
            <p:cNvSpPr/>
            <p:nvPr/>
          </p:nvSpPr>
          <p:spPr>
            <a:xfrm>
              <a:off x="2770498"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553" name="tx553"/>
            <p:cNvSpPr/>
            <p:nvPr/>
          </p:nvSpPr>
          <p:spPr>
            <a:xfrm>
              <a:off x="3107257"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54" name="tx554"/>
            <p:cNvSpPr/>
            <p:nvPr/>
          </p:nvSpPr>
          <p:spPr>
            <a:xfrm>
              <a:off x="3107257"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55" name="tx555"/>
            <p:cNvSpPr/>
            <p:nvPr/>
          </p:nvSpPr>
          <p:spPr>
            <a:xfrm>
              <a:off x="3127353" y="3395885"/>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56" name="tx556"/>
            <p:cNvSpPr/>
            <p:nvPr/>
          </p:nvSpPr>
          <p:spPr>
            <a:xfrm>
              <a:off x="3107257"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557" name="tx557"/>
            <p:cNvSpPr/>
            <p:nvPr/>
          </p:nvSpPr>
          <p:spPr>
            <a:xfrm>
              <a:off x="3444016"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58" name="tx558"/>
            <p:cNvSpPr/>
            <p:nvPr/>
          </p:nvSpPr>
          <p:spPr>
            <a:xfrm>
              <a:off x="3444016"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59" name="tx559"/>
            <p:cNvSpPr/>
            <p:nvPr/>
          </p:nvSpPr>
          <p:spPr>
            <a:xfrm>
              <a:off x="3464113" y="3396555"/>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60" name="tx560"/>
            <p:cNvSpPr/>
            <p:nvPr/>
          </p:nvSpPr>
          <p:spPr>
            <a:xfrm>
              <a:off x="3444016"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561" name="tx561"/>
            <p:cNvSpPr/>
            <p:nvPr/>
          </p:nvSpPr>
          <p:spPr>
            <a:xfrm>
              <a:off x="3780775"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562" name="tx562"/>
            <p:cNvSpPr/>
            <p:nvPr/>
          </p:nvSpPr>
          <p:spPr>
            <a:xfrm>
              <a:off x="3800872" y="3075780"/>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563" name="tx563"/>
            <p:cNvSpPr/>
            <p:nvPr/>
          </p:nvSpPr>
          <p:spPr>
            <a:xfrm>
              <a:off x="3780775" y="499514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64" name="tx564"/>
            <p:cNvSpPr/>
            <p:nvPr/>
          </p:nvSpPr>
          <p:spPr>
            <a:xfrm>
              <a:off x="3780775"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10</a:t>
              </a:r>
            </a:p>
          </p:txBody>
        </p:sp>
        <p:sp>
          <p:nvSpPr>
            <p:cNvPr id="565" name="tx565"/>
            <p:cNvSpPr/>
            <p:nvPr/>
          </p:nvSpPr>
          <p:spPr>
            <a:xfrm>
              <a:off x="3780775"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566" name="tx566"/>
            <p:cNvSpPr/>
            <p:nvPr/>
          </p:nvSpPr>
          <p:spPr>
            <a:xfrm>
              <a:off x="4117534"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67" name="tx567"/>
            <p:cNvSpPr/>
            <p:nvPr/>
          </p:nvSpPr>
          <p:spPr>
            <a:xfrm>
              <a:off x="4137631" y="307489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68" name="tx568"/>
            <p:cNvSpPr/>
            <p:nvPr/>
          </p:nvSpPr>
          <p:spPr>
            <a:xfrm>
              <a:off x="4117534" y="499514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69" name="tx569"/>
            <p:cNvSpPr/>
            <p:nvPr/>
          </p:nvSpPr>
          <p:spPr>
            <a:xfrm>
              <a:off x="4117534"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15</a:t>
              </a:r>
            </a:p>
          </p:txBody>
        </p:sp>
        <p:sp>
          <p:nvSpPr>
            <p:cNvPr id="570" name="tx570"/>
            <p:cNvSpPr/>
            <p:nvPr/>
          </p:nvSpPr>
          <p:spPr>
            <a:xfrm>
              <a:off x="4117534"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71" name="tx571"/>
            <p:cNvSpPr/>
            <p:nvPr/>
          </p:nvSpPr>
          <p:spPr>
            <a:xfrm>
              <a:off x="4454293"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72" name="tx572"/>
            <p:cNvSpPr/>
            <p:nvPr/>
          </p:nvSpPr>
          <p:spPr>
            <a:xfrm>
              <a:off x="4454293"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13</a:t>
              </a:r>
            </a:p>
          </p:txBody>
        </p:sp>
        <p:sp>
          <p:nvSpPr>
            <p:cNvPr id="573" name="tx573"/>
            <p:cNvSpPr/>
            <p:nvPr/>
          </p:nvSpPr>
          <p:spPr>
            <a:xfrm>
              <a:off x="4454293"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17</a:t>
              </a:r>
            </a:p>
          </p:txBody>
        </p:sp>
        <p:sp>
          <p:nvSpPr>
            <p:cNvPr id="574" name="tx574"/>
            <p:cNvSpPr/>
            <p:nvPr/>
          </p:nvSpPr>
          <p:spPr>
            <a:xfrm>
              <a:off x="4454293" y="563513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575" name="tx575"/>
            <p:cNvSpPr/>
            <p:nvPr/>
          </p:nvSpPr>
          <p:spPr>
            <a:xfrm>
              <a:off x="4791052"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76" name="tx576"/>
            <p:cNvSpPr/>
            <p:nvPr/>
          </p:nvSpPr>
          <p:spPr>
            <a:xfrm>
              <a:off x="4791052"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77" name="tx577"/>
            <p:cNvSpPr/>
            <p:nvPr/>
          </p:nvSpPr>
          <p:spPr>
            <a:xfrm>
              <a:off x="4791052"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578" name="tx578"/>
            <p:cNvSpPr/>
            <p:nvPr/>
          </p:nvSpPr>
          <p:spPr>
            <a:xfrm>
              <a:off x="4791052"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579" name="tx579"/>
            <p:cNvSpPr/>
            <p:nvPr/>
          </p:nvSpPr>
          <p:spPr>
            <a:xfrm>
              <a:off x="5127812"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580" name="tx580"/>
            <p:cNvSpPr/>
            <p:nvPr/>
          </p:nvSpPr>
          <p:spPr>
            <a:xfrm>
              <a:off x="5127812"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81" name="tx581"/>
            <p:cNvSpPr/>
            <p:nvPr/>
          </p:nvSpPr>
          <p:spPr>
            <a:xfrm>
              <a:off x="5127812"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82" name="tx582"/>
            <p:cNvSpPr/>
            <p:nvPr/>
          </p:nvSpPr>
          <p:spPr>
            <a:xfrm>
              <a:off x="5127812"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583" name="tx583"/>
            <p:cNvSpPr/>
            <p:nvPr/>
          </p:nvSpPr>
          <p:spPr>
            <a:xfrm>
              <a:off x="5464571"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84" name="tx584"/>
            <p:cNvSpPr/>
            <p:nvPr/>
          </p:nvSpPr>
          <p:spPr>
            <a:xfrm>
              <a:off x="5464571"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585" name="tx585"/>
            <p:cNvSpPr/>
            <p:nvPr/>
          </p:nvSpPr>
          <p:spPr>
            <a:xfrm>
              <a:off x="5464571"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586" name="tx586"/>
            <p:cNvSpPr/>
            <p:nvPr/>
          </p:nvSpPr>
          <p:spPr>
            <a:xfrm>
              <a:off x="5464571" y="56342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587" name="tx587"/>
            <p:cNvSpPr/>
            <p:nvPr/>
          </p:nvSpPr>
          <p:spPr>
            <a:xfrm>
              <a:off x="5801330"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588" name="tx588"/>
            <p:cNvSpPr/>
            <p:nvPr/>
          </p:nvSpPr>
          <p:spPr>
            <a:xfrm>
              <a:off x="5801330"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89" name="tx589"/>
            <p:cNvSpPr/>
            <p:nvPr/>
          </p:nvSpPr>
          <p:spPr>
            <a:xfrm>
              <a:off x="5801330"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90" name="tx590"/>
            <p:cNvSpPr/>
            <p:nvPr/>
          </p:nvSpPr>
          <p:spPr>
            <a:xfrm>
              <a:off x="5801330" y="563496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591" name="tx591"/>
            <p:cNvSpPr/>
            <p:nvPr/>
          </p:nvSpPr>
          <p:spPr>
            <a:xfrm>
              <a:off x="6138089"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592" name="tx592"/>
            <p:cNvSpPr/>
            <p:nvPr/>
          </p:nvSpPr>
          <p:spPr>
            <a:xfrm>
              <a:off x="6138089"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593" name="tx593"/>
            <p:cNvSpPr/>
            <p:nvPr/>
          </p:nvSpPr>
          <p:spPr>
            <a:xfrm>
              <a:off x="6138089"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94" name="tx594"/>
            <p:cNvSpPr/>
            <p:nvPr/>
          </p:nvSpPr>
          <p:spPr>
            <a:xfrm>
              <a:off x="6138089"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595" name="tx595"/>
            <p:cNvSpPr/>
            <p:nvPr/>
          </p:nvSpPr>
          <p:spPr>
            <a:xfrm>
              <a:off x="6138089" y="56342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596" name="tx596"/>
            <p:cNvSpPr/>
            <p:nvPr/>
          </p:nvSpPr>
          <p:spPr>
            <a:xfrm>
              <a:off x="6474848"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597" name="tx597"/>
            <p:cNvSpPr/>
            <p:nvPr/>
          </p:nvSpPr>
          <p:spPr>
            <a:xfrm>
              <a:off x="6474848"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98" name="tx598"/>
            <p:cNvSpPr/>
            <p:nvPr/>
          </p:nvSpPr>
          <p:spPr>
            <a:xfrm>
              <a:off x="6474848"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599" name="tx599"/>
            <p:cNvSpPr/>
            <p:nvPr/>
          </p:nvSpPr>
          <p:spPr>
            <a:xfrm>
              <a:off x="6474848"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600" name="tx600"/>
            <p:cNvSpPr/>
            <p:nvPr/>
          </p:nvSpPr>
          <p:spPr>
            <a:xfrm>
              <a:off x="6811607"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601" name="tx601"/>
            <p:cNvSpPr/>
            <p:nvPr/>
          </p:nvSpPr>
          <p:spPr>
            <a:xfrm>
              <a:off x="6811607"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602" name="tx602"/>
            <p:cNvSpPr/>
            <p:nvPr/>
          </p:nvSpPr>
          <p:spPr>
            <a:xfrm>
              <a:off x="6811607"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603" name="tx603"/>
            <p:cNvSpPr/>
            <p:nvPr/>
          </p:nvSpPr>
          <p:spPr>
            <a:xfrm>
              <a:off x="6811607"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604" name="tx604"/>
            <p:cNvSpPr/>
            <p:nvPr/>
          </p:nvSpPr>
          <p:spPr>
            <a:xfrm>
              <a:off x="7148366"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605" name="tx605"/>
            <p:cNvSpPr/>
            <p:nvPr/>
          </p:nvSpPr>
          <p:spPr>
            <a:xfrm>
              <a:off x="7148366"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606" name="tx606"/>
            <p:cNvSpPr/>
            <p:nvPr/>
          </p:nvSpPr>
          <p:spPr>
            <a:xfrm>
              <a:off x="7148366"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607" name="tx607"/>
            <p:cNvSpPr/>
            <p:nvPr/>
          </p:nvSpPr>
          <p:spPr>
            <a:xfrm>
              <a:off x="7148366" y="563496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608" name="tx608"/>
            <p:cNvSpPr/>
            <p:nvPr/>
          </p:nvSpPr>
          <p:spPr>
            <a:xfrm>
              <a:off x="7485125"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609" name="tx609"/>
            <p:cNvSpPr/>
            <p:nvPr/>
          </p:nvSpPr>
          <p:spPr>
            <a:xfrm>
              <a:off x="7485125"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10" name="tx610"/>
            <p:cNvSpPr/>
            <p:nvPr/>
          </p:nvSpPr>
          <p:spPr>
            <a:xfrm>
              <a:off x="7485125"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611" name="tx611"/>
            <p:cNvSpPr/>
            <p:nvPr/>
          </p:nvSpPr>
          <p:spPr>
            <a:xfrm>
              <a:off x="7821885" y="243532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612" name="tx612"/>
            <p:cNvSpPr/>
            <p:nvPr/>
          </p:nvSpPr>
          <p:spPr>
            <a:xfrm>
              <a:off x="7821885"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613" name="tx613"/>
            <p:cNvSpPr/>
            <p:nvPr/>
          </p:nvSpPr>
          <p:spPr>
            <a:xfrm>
              <a:off x="7821885"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614" name="tx614"/>
            <p:cNvSpPr/>
            <p:nvPr/>
          </p:nvSpPr>
          <p:spPr>
            <a:xfrm>
              <a:off x="7821885"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615" name="tx615"/>
            <p:cNvSpPr/>
            <p:nvPr/>
          </p:nvSpPr>
          <p:spPr>
            <a:xfrm>
              <a:off x="8158644"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616" name="tx616"/>
            <p:cNvSpPr/>
            <p:nvPr/>
          </p:nvSpPr>
          <p:spPr>
            <a:xfrm>
              <a:off x="8158644"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617" name="tx617"/>
            <p:cNvSpPr/>
            <p:nvPr/>
          </p:nvSpPr>
          <p:spPr>
            <a:xfrm>
              <a:off x="8158644"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618" name="tx618"/>
            <p:cNvSpPr/>
            <p:nvPr/>
          </p:nvSpPr>
          <p:spPr>
            <a:xfrm>
              <a:off x="8158644"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619" name="tx619"/>
            <p:cNvSpPr/>
            <p:nvPr/>
          </p:nvSpPr>
          <p:spPr>
            <a:xfrm>
              <a:off x="8495403"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620" name="tx620"/>
            <p:cNvSpPr/>
            <p:nvPr/>
          </p:nvSpPr>
          <p:spPr>
            <a:xfrm>
              <a:off x="8495403"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621" name="tx621"/>
            <p:cNvSpPr/>
            <p:nvPr/>
          </p:nvSpPr>
          <p:spPr>
            <a:xfrm>
              <a:off x="8495403"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622" name="tx622"/>
            <p:cNvSpPr/>
            <p:nvPr/>
          </p:nvSpPr>
          <p:spPr>
            <a:xfrm>
              <a:off x="8832162"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623" name="tx623"/>
            <p:cNvSpPr/>
            <p:nvPr/>
          </p:nvSpPr>
          <p:spPr>
            <a:xfrm>
              <a:off x="8832162"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624" name="tx624"/>
            <p:cNvSpPr/>
            <p:nvPr/>
          </p:nvSpPr>
          <p:spPr>
            <a:xfrm>
              <a:off x="10025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625" name="tx625"/>
            <p:cNvSpPr/>
            <p:nvPr/>
          </p:nvSpPr>
          <p:spPr>
            <a:xfrm>
              <a:off x="133934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626" name="tx626"/>
            <p:cNvSpPr/>
            <p:nvPr/>
          </p:nvSpPr>
          <p:spPr>
            <a:xfrm>
              <a:off x="167610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627" name="tx627"/>
            <p:cNvSpPr/>
            <p:nvPr/>
          </p:nvSpPr>
          <p:spPr>
            <a:xfrm>
              <a:off x="2012861"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628" name="tx628"/>
            <p:cNvSpPr/>
            <p:nvPr/>
          </p:nvSpPr>
          <p:spPr>
            <a:xfrm>
              <a:off x="2349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629" name="tx629"/>
            <p:cNvSpPr/>
            <p:nvPr/>
          </p:nvSpPr>
          <p:spPr>
            <a:xfrm>
              <a:off x="26863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630" name="tx630"/>
            <p:cNvSpPr/>
            <p:nvPr/>
          </p:nvSpPr>
          <p:spPr>
            <a:xfrm>
              <a:off x="302313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631" name="tx631"/>
            <p:cNvSpPr/>
            <p:nvPr/>
          </p:nvSpPr>
          <p:spPr>
            <a:xfrm>
              <a:off x="335989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632" name="tx632"/>
            <p:cNvSpPr/>
            <p:nvPr/>
          </p:nvSpPr>
          <p:spPr>
            <a:xfrm>
              <a:off x="36966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633" name="tx633"/>
            <p:cNvSpPr/>
            <p:nvPr/>
          </p:nvSpPr>
          <p:spPr>
            <a:xfrm>
              <a:off x="40334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634" name="tx634"/>
            <p:cNvSpPr/>
            <p:nvPr/>
          </p:nvSpPr>
          <p:spPr>
            <a:xfrm>
              <a:off x="437017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635" name="tx635"/>
            <p:cNvSpPr/>
            <p:nvPr/>
          </p:nvSpPr>
          <p:spPr>
            <a:xfrm>
              <a:off x="47069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636" name="tx636"/>
            <p:cNvSpPr/>
            <p:nvPr/>
          </p:nvSpPr>
          <p:spPr>
            <a:xfrm>
              <a:off x="504369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637" name="tx637"/>
            <p:cNvSpPr/>
            <p:nvPr/>
          </p:nvSpPr>
          <p:spPr>
            <a:xfrm>
              <a:off x="538045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638" name="tx638"/>
            <p:cNvSpPr/>
            <p:nvPr/>
          </p:nvSpPr>
          <p:spPr>
            <a:xfrm>
              <a:off x="571721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639" name="tx639"/>
            <p:cNvSpPr/>
            <p:nvPr/>
          </p:nvSpPr>
          <p:spPr>
            <a:xfrm>
              <a:off x="60539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640" name="tx640"/>
            <p:cNvSpPr/>
            <p:nvPr/>
          </p:nvSpPr>
          <p:spPr>
            <a:xfrm>
              <a:off x="63907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641" name="tx641"/>
            <p:cNvSpPr/>
            <p:nvPr/>
          </p:nvSpPr>
          <p:spPr>
            <a:xfrm>
              <a:off x="6727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642" name="tx642"/>
            <p:cNvSpPr/>
            <p:nvPr/>
          </p:nvSpPr>
          <p:spPr>
            <a:xfrm>
              <a:off x="7064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643" name="tx643"/>
            <p:cNvSpPr/>
            <p:nvPr/>
          </p:nvSpPr>
          <p:spPr>
            <a:xfrm>
              <a:off x="740100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644" name="tx644"/>
            <p:cNvSpPr/>
            <p:nvPr/>
          </p:nvSpPr>
          <p:spPr>
            <a:xfrm>
              <a:off x="77377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645" name="tx645"/>
            <p:cNvSpPr/>
            <p:nvPr/>
          </p:nvSpPr>
          <p:spPr>
            <a:xfrm>
              <a:off x="807452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646" name="tx646"/>
            <p:cNvSpPr/>
            <p:nvPr/>
          </p:nvSpPr>
          <p:spPr>
            <a:xfrm>
              <a:off x="84112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647" name="tx647"/>
            <p:cNvSpPr/>
            <p:nvPr/>
          </p:nvSpPr>
          <p:spPr>
            <a:xfrm>
              <a:off x="8748044"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648" name="tx648"/>
            <p:cNvSpPr/>
            <p:nvPr/>
          </p:nvSpPr>
          <p:spPr>
            <a:xfrm>
              <a:off x="644856" y="5621004"/>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649" name="tx649"/>
            <p:cNvSpPr/>
            <p:nvPr/>
          </p:nvSpPr>
          <p:spPr>
            <a:xfrm>
              <a:off x="551705" y="529838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650" name="tx650"/>
            <p:cNvSpPr/>
            <p:nvPr/>
          </p:nvSpPr>
          <p:spPr>
            <a:xfrm>
              <a:off x="564092" y="4978489"/>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651" name="tx651"/>
            <p:cNvSpPr/>
            <p:nvPr/>
          </p:nvSpPr>
          <p:spPr>
            <a:xfrm>
              <a:off x="551705" y="4658596"/>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652" name="tx652"/>
            <p:cNvSpPr/>
            <p:nvPr/>
          </p:nvSpPr>
          <p:spPr>
            <a:xfrm>
              <a:off x="619917" y="43411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653" name="tx653"/>
            <p:cNvSpPr/>
            <p:nvPr/>
          </p:nvSpPr>
          <p:spPr>
            <a:xfrm>
              <a:off x="619917" y="402121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654" name="tx654"/>
            <p:cNvSpPr/>
            <p:nvPr/>
          </p:nvSpPr>
          <p:spPr>
            <a:xfrm>
              <a:off x="576425" y="3698807"/>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655" name="tx655"/>
            <p:cNvSpPr/>
            <p:nvPr/>
          </p:nvSpPr>
          <p:spPr>
            <a:xfrm>
              <a:off x="545429" y="337902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656" name="tx656"/>
            <p:cNvSpPr/>
            <p:nvPr/>
          </p:nvSpPr>
          <p:spPr>
            <a:xfrm>
              <a:off x="570259" y="3059075"/>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657" name="tx657"/>
            <p:cNvSpPr/>
            <p:nvPr/>
          </p:nvSpPr>
          <p:spPr>
            <a:xfrm>
              <a:off x="520490" y="2719427"/>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658" name="tx658"/>
            <p:cNvSpPr/>
            <p:nvPr/>
          </p:nvSpPr>
          <p:spPr>
            <a:xfrm>
              <a:off x="632360" y="242032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659" name="tx659"/>
            <p:cNvSpPr/>
            <p:nvPr/>
          </p:nvSpPr>
          <p:spPr>
            <a:xfrm>
              <a:off x="576534" y="210043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660" name="tx660"/>
            <p:cNvSpPr/>
            <p:nvPr/>
          </p:nvSpPr>
          <p:spPr>
            <a:xfrm>
              <a:off x="576534" y="1781957"/>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661" name="tx661"/>
            <p:cNvSpPr/>
            <p:nvPr/>
          </p:nvSpPr>
          <p:spPr>
            <a:xfrm>
              <a:off x="508103" y="144018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662" name="tx662"/>
            <p:cNvSpPr/>
            <p:nvPr/>
          </p:nvSpPr>
          <p:spPr>
            <a:xfrm>
              <a:off x="620027" y="1139769"/>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663" name="tx663"/>
            <p:cNvSpPr/>
            <p:nvPr/>
          </p:nvSpPr>
          <p:spPr>
            <a:xfrm>
              <a:off x="3162729" y="6176885"/>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664" name="pic664"/>
            <p:cNvPicPr/>
            <p:nvPr/>
          </p:nvPicPr>
          <p:blipFill>
            <a:blip r:embed="rId2" cstate="print"/>
            <a:stretch>
              <a:fillRect/>
            </a:stretch>
          </p:blipFill>
          <p:spPr>
            <a:xfrm>
              <a:off x="4676521" y="6061708"/>
              <a:ext cx="2160000" cy="219455"/>
            </a:xfrm>
            <a:prstGeom prst="rect">
              <a:avLst/>
            </a:prstGeom>
          </p:spPr>
        </p:pic>
        <p:sp>
          <p:nvSpPr>
            <p:cNvPr id="665" name="pl665"/>
            <p:cNvSpPr/>
            <p:nvPr/>
          </p:nvSpPr>
          <p:spPr>
            <a:xfrm>
              <a:off x="46801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6" name="pl666"/>
            <p:cNvSpPr/>
            <p:nvPr/>
          </p:nvSpPr>
          <p:spPr>
            <a:xfrm>
              <a:off x="595027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7" name="pl667"/>
            <p:cNvSpPr/>
            <p:nvPr/>
          </p:nvSpPr>
          <p:spPr>
            <a:xfrm>
              <a:off x="616555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8" name="pl668"/>
            <p:cNvSpPr/>
            <p:nvPr/>
          </p:nvSpPr>
          <p:spPr>
            <a:xfrm>
              <a:off x="638083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9" name="pl669"/>
            <p:cNvSpPr/>
            <p:nvPr/>
          </p:nvSpPr>
          <p:spPr>
            <a:xfrm>
              <a:off x="659611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70" name="pl670"/>
            <p:cNvSpPr/>
            <p:nvPr/>
          </p:nvSpPr>
          <p:spPr>
            <a:xfrm>
              <a:off x="68329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71" name="pl671"/>
            <p:cNvSpPr/>
            <p:nvPr/>
          </p:nvSpPr>
          <p:spPr>
            <a:xfrm>
              <a:off x="46801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2" name="pl672"/>
            <p:cNvSpPr/>
            <p:nvPr/>
          </p:nvSpPr>
          <p:spPr>
            <a:xfrm>
              <a:off x="595027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3" name="pl673"/>
            <p:cNvSpPr/>
            <p:nvPr/>
          </p:nvSpPr>
          <p:spPr>
            <a:xfrm>
              <a:off x="616555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4" name="pl674"/>
            <p:cNvSpPr/>
            <p:nvPr/>
          </p:nvSpPr>
          <p:spPr>
            <a:xfrm>
              <a:off x="638083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5" name="pl675"/>
            <p:cNvSpPr/>
            <p:nvPr/>
          </p:nvSpPr>
          <p:spPr>
            <a:xfrm>
              <a:off x="659611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6" name="pl676"/>
            <p:cNvSpPr/>
            <p:nvPr/>
          </p:nvSpPr>
          <p:spPr>
            <a:xfrm>
              <a:off x="68329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7" name="tx677"/>
            <p:cNvSpPr/>
            <p:nvPr/>
          </p:nvSpPr>
          <p:spPr>
            <a:xfrm>
              <a:off x="4649044" y="634906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678" name="tx678"/>
            <p:cNvSpPr/>
            <p:nvPr/>
          </p:nvSpPr>
          <p:spPr>
            <a:xfrm>
              <a:off x="588811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679" name="tx679"/>
            <p:cNvSpPr/>
            <p:nvPr/>
          </p:nvSpPr>
          <p:spPr>
            <a:xfrm>
              <a:off x="610339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680" name="tx680"/>
            <p:cNvSpPr/>
            <p:nvPr/>
          </p:nvSpPr>
          <p:spPr>
            <a:xfrm>
              <a:off x="631867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681" name="tx681"/>
            <p:cNvSpPr/>
            <p:nvPr/>
          </p:nvSpPr>
          <p:spPr>
            <a:xfrm>
              <a:off x="653395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682" name="tx682"/>
            <p:cNvSpPr/>
            <p:nvPr/>
          </p:nvSpPr>
          <p:spPr>
            <a:xfrm>
              <a:off x="6739688" y="6349061"/>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683" name="tx683"/>
            <p:cNvSpPr/>
            <p:nvPr/>
          </p:nvSpPr>
          <p:spPr>
            <a:xfrm>
              <a:off x="924840" y="398022"/>
              <a:ext cx="454690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 by year, Never Gavi MICs, 2000-2023</a:t>
              </a:r>
            </a:p>
          </p:txBody>
        </p:sp>
        <p:sp>
          <p:nvSpPr>
            <p:cNvPr id="684" name="tx684"/>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68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and progress varies between antigens and over time.
This heatmap shows vaccine coverage trends in Never Gavi MICs since 2000, with green cells indicating coverage of 90% or more.
In 2013, 6 out of 13 (46%) vaccines in the national immunization schedule achieved coverage of 90% or more.
In 2023, 7 out of 15 (47%) vaccines achieved coverage of 90% or more.
Since 2006, estimates have been made for 4 new vaccines. IPV2 is the newest vaccine being reported (2021), which achieved 82% coverage in 2023.</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3363358" y="2268879"/>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1947395" y="2268879"/>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 name="rc6"/>
            <p:cNvSpPr/>
            <p:nvPr/>
          </p:nvSpPr>
          <p:spPr>
            <a:xfrm>
              <a:off x="2891370" y="1596081"/>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 name="rc7"/>
            <p:cNvSpPr/>
            <p:nvPr/>
          </p:nvSpPr>
          <p:spPr>
            <a:xfrm>
              <a:off x="4307334" y="339021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 name="rc8"/>
            <p:cNvSpPr/>
            <p:nvPr/>
          </p:nvSpPr>
          <p:spPr>
            <a:xfrm>
              <a:off x="2419383" y="3390211"/>
              <a:ext cx="471987" cy="7475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 name="rc9"/>
            <p:cNvSpPr/>
            <p:nvPr/>
          </p:nvSpPr>
          <p:spPr>
            <a:xfrm>
              <a:off x="2891370" y="226887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 name="rc10"/>
            <p:cNvSpPr/>
            <p:nvPr/>
          </p:nvSpPr>
          <p:spPr>
            <a:xfrm>
              <a:off x="3363358" y="5259096"/>
              <a:ext cx="471987" cy="7475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 name="rc11"/>
            <p:cNvSpPr/>
            <p:nvPr/>
          </p:nvSpPr>
          <p:spPr>
            <a:xfrm>
              <a:off x="4307334" y="2268879"/>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 name="rc12"/>
            <p:cNvSpPr/>
            <p:nvPr/>
          </p:nvSpPr>
          <p:spPr>
            <a:xfrm>
              <a:off x="2419383" y="2268879"/>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3835346" y="2268879"/>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 name="rc14"/>
            <p:cNvSpPr/>
            <p:nvPr/>
          </p:nvSpPr>
          <p:spPr>
            <a:xfrm>
              <a:off x="6195285" y="226887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 name="rc15"/>
            <p:cNvSpPr/>
            <p:nvPr/>
          </p:nvSpPr>
          <p:spPr>
            <a:xfrm>
              <a:off x="6667273" y="2268879"/>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 name="rc16"/>
            <p:cNvSpPr/>
            <p:nvPr/>
          </p:nvSpPr>
          <p:spPr>
            <a:xfrm>
              <a:off x="7139261" y="2268879"/>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7" name="rc17"/>
            <p:cNvSpPr/>
            <p:nvPr/>
          </p:nvSpPr>
          <p:spPr>
            <a:xfrm>
              <a:off x="8083236" y="2268879"/>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8" name="rc18"/>
            <p:cNvSpPr/>
            <p:nvPr/>
          </p:nvSpPr>
          <p:spPr>
            <a:xfrm>
              <a:off x="4779322" y="2268879"/>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9" name="rc19"/>
            <p:cNvSpPr/>
            <p:nvPr/>
          </p:nvSpPr>
          <p:spPr>
            <a:xfrm>
              <a:off x="5723297" y="2268879"/>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 name="rc20"/>
            <p:cNvSpPr/>
            <p:nvPr/>
          </p:nvSpPr>
          <p:spPr>
            <a:xfrm>
              <a:off x="5251309" y="2268879"/>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 name="rc21"/>
            <p:cNvSpPr/>
            <p:nvPr/>
          </p:nvSpPr>
          <p:spPr>
            <a:xfrm>
              <a:off x="7611248" y="2268879"/>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2" name="rc22"/>
            <p:cNvSpPr/>
            <p:nvPr/>
          </p:nvSpPr>
          <p:spPr>
            <a:xfrm>
              <a:off x="1947395" y="5259096"/>
              <a:ext cx="471987" cy="7475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3" name="rc23"/>
            <p:cNvSpPr/>
            <p:nvPr/>
          </p:nvSpPr>
          <p:spPr>
            <a:xfrm>
              <a:off x="2891370" y="5259096"/>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4" name="rc24"/>
            <p:cNvSpPr/>
            <p:nvPr/>
          </p:nvSpPr>
          <p:spPr>
            <a:xfrm>
              <a:off x="4307334" y="5259096"/>
              <a:ext cx="471987" cy="7475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5" name="rc25"/>
            <p:cNvSpPr/>
            <p:nvPr/>
          </p:nvSpPr>
          <p:spPr>
            <a:xfrm>
              <a:off x="2419383" y="5259096"/>
              <a:ext cx="471987" cy="7475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6" name="rc26"/>
            <p:cNvSpPr/>
            <p:nvPr/>
          </p:nvSpPr>
          <p:spPr>
            <a:xfrm>
              <a:off x="3835346" y="5259096"/>
              <a:ext cx="471987" cy="7475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7" name="rc27"/>
            <p:cNvSpPr/>
            <p:nvPr/>
          </p:nvSpPr>
          <p:spPr>
            <a:xfrm>
              <a:off x="6195285" y="5259096"/>
              <a:ext cx="471987" cy="7475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8" name="rc28"/>
            <p:cNvSpPr/>
            <p:nvPr/>
          </p:nvSpPr>
          <p:spPr>
            <a:xfrm>
              <a:off x="7139261" y="5259096"/>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9" name="rc29"/>
            <p:cNvSpPr/>
            <p:nvPr/>
          </p:nvSpPr>
          <p:spPr>
            <a:xfrm>
              <a:off x="8083236" y="5259096"/>
              <a:ext cx="471987" cy="7475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0" name="rc30"/>
            <p:cNvSpPr/>
            <p:nvPr/>
          </p:nvSpPr>
          <p:spPr>
            <a:xfrm>
              <a:off x="4779322" y="5259096"/>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1" name="rc31"/>
            <p:cNvSpPr/>
            <p:nvPr/>
          </p:nvSpPr>
          <p:spPr>
            <a:xfrm>
              <a:off x="5723297" y="5259096"/>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2" name="rc32"/>
            <p:cNvSpPr/>
            <p:nvPr/>
          </p:nvSpPr>
          <p:spPr>
            <a:xfrm>
              <a:off x="5251309" y="5259096"/>
              <a:ext cx="471987" cy="7475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3" name="rc33"/>
            <p:cNvSpPr/>
            <p:nvPr/>
          </p:nvSpPr>
          <p:spPr>
            <a:xfrm>
              <a:off x="7611248" y="5259096"/>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4" name="rc34"/>
            <p:cNvSpPr/>
            <p:nvPr/>
          </p:nvSpPr>
          <p:spPr>
            <a:xfrm>
              <a:off x="8555224" y="5259096"/>
              <a:ext cx="471987" cy="74755"/>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35" name="rc35"/>
            <p:cNvSpPr/>
            <p:nvPr/>
          </p:nvSpPr>
          <p:spPr>
            <a:xfrm>
              <a:off x="1947395" y="4735808"/>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 name="rc36"/>
            <p:cNvSpPr/>
            <p:nvPr/>
          </p:nvSpPr>
          <p:spPr>
            <a:xfrm>
              <a:off x="2891370" y="339021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7" name="rc37"/>
            <p:cNvSpPr/>
            <p:nvPr/>
          </p:nvSpPr>
          <p:spPr>
            <a:xfrm>
              <a:off x="3363358" y="3763988"/>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8" name="rc38"/>
            <p:cNvSpPr/>
            <p:nvPr/>
          </p:nvSpPr>
          <p:spPr>
            <a:xfrm>
              <a:off x="2891370" y="4735808"/>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 name="rc39"/>
            <p:cNvSpPr/>
            <p:nvPr/>
          </p:nvSpPr>
          <p:spPr>
            <a:xfrm>
              <a:off x="3363358" y="4735808"/>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0" name="rc40"/>
            <p:cNvSpPr/>
            <p:nvPr/>
          </p:nvSpPr>
          <p:spPr>
            <a:xfrm>
              <a:off x="4307334" y="4735808"/>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1" name="rc41"/>
            <p:cNvSpPr/>
            <p:nvPr/>
          </p:nvSpPr>
          <p:spPr>
            <a:xfrm>
              <a:off x="3835346" y="4735808"/>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 name="rc42"/>
            <p:cNvSpPr/>
            <p:nvPr/>
          </p:nvSpPr>
          <p:spPr>
            <a:xfrm>
              <a:off x="6195285" y="4735808"/>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3" name="rc43"/>
            <p:cNvSpPr/>
            <p:nvPr/>
          </p:nvSpPr>
          <p:spPr>
            <a:xfrm>
              <a:off x="7139261" y="4735808"/>
              <a:ext cx="471987" cy="7475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4" name="rc44"/>
            <p:cNvSpPr/>
            <p:nvPr/>
          </p:nvSpPr>
          <p:spPr>
            <a:xfrm>
              <a:off x="1947395" y="3390211"/>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5" name="rc45"/>
            <p:cNvSpPr/>
            <p:nvPr/>
          </p:nvSpPr>
          <p:spPr>
            <a:xfrm>
              <a:off x="2419383" y="3763988"/>
              <a:ext cx="471987" cy="7475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 name="rc46"/>
            <p:cNvSpPr/>
            <p:nvPr/>
          </p:nvSpPr>
          <p:spPr>
            <a:xfrm>
              <a:off x="8083236" y="4735808"/>
              <a:ext cx="471987" cy="7475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7" name="rc47"/>
            <p:cNvSpPr/>
            <p:nvPr/>
          </p:nvSpPr>
          <p:spPr>
            <a:xfrm>
              <a:off x="5723297" y="4735808"/>
              <a:ext cx="471987" cy="7475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8" name="rc48"/>
            <p:cNvSpPr/>
            <p:nvPr/>
          </p:nvSpPr>
          <p:spPr>
            <a:xfrm>
              <a:off x="7611248" y="4735808"/>
              <a:ext cx="471987" cy="7475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9" name="rc49"/>
            <p:cNvSpPr/>
            <p:nvPr/>
          </p:nvSpPr>
          <p:spPr>
            <a:xfrm>
              <a:off x="1947395" y="1596081"/>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 name="rc50"/>
            <p:cNvSpPr/>
            <p:nvPr/>
          </p:nvSpPr>
          <p:spPr>
            <a:xfrm>
              <a:off x="3363358" y="1596081"/>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 name="rc51"/>
            <p:cNvSpPr/>
            <p:nvPr/>
          </p:nvSpPr>
          <p:spPr>
            <a:xfrm>
              <a:off x="4307334" y="1596081"/>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 name="rc52"/>
            <p:cNvSpPr/>
            <p:nvPr/>
          </p:nvSpPr>
          <p:spPr>
            <a:xfrm>
              <a:off x="2419383" y="1596081"/>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 name="rc53"/>
            <p:cNvSpPr/>
            <p:nvPr/>
          </p:nvSpPr>
          <p:spPr>
            <a:xfrm>
              <a:off x="3835346" y="1596081"/>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 name="rc54"/>
            <p:cNvSpPr/>
            <p:nvPr/>
          </p:nvSpPr>
          <p:spPr>
            <a:xfrm>
              <a:off x="6195285" y="1596081"/>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 name="rc55"/>
            <p:cNvSpPr/>
            <p:nvPr/>
          </p:nvSpPr>
          <p:spPr>
            <a:xfrm>
              <a:off x="7139261" y="1596081"/>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 name="rc56"/>
            <p:cNvSpPr/>
            <p:nvPr/>
          </p:nvSpPr>
          <p:spPr>
            <a:xfrm>
              <a:off x="8083236" y="1596081"/>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 name="rc57"/>
            <p:cNvSpPr/>
            <p:nvPr/>
          </p:nvSpPr>
          <p:spPr>
            <a:xfrm>
              <a:off x="5723297" y="1596081"/>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 name="rc58"/>
            <p:cNvSpPr/>
            <p:nvPr/>
          </p:nvSpPr>
          <p:spPr>
            <a:xfrm>
              <a:off x="7611248" y="1596081"/>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 name="rc59"/>
            <p:cNvSpPr/>
            <p:nvPr/>
          </p:nvSpPr>
          <p:spPr>
            <a:xfrm>
              <a:off x="3363358" y="339021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0" name="rc60"/>
            <p:cNvSpPr/>
            <p:nvPr/>
          </p:nvSpPr>
          <p:spPr>
            <a:xfrm>
              <a:off x="3835346" y="339021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1" name="rc61"/>
            <p:cNvSpPr/>
            <p:nvPr/>
          </p:nvSpPr>
          <p:spPr>
            <a:xfrm>
              <a:off x="6195285" y="339021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2" name="rc62"/>
            <p:cNvSpPr/>
            <p:nvPr/>
          </p:nvSpPr>
          <p:spPr>
            <a:xfrm>
              <a:off x="6667273" y="339021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3" name="rc63"/>
            <p:cNvSpPr/>
            <p:nvPr/>
          </p:nvSpPr>
          <p:spPr>
            <a:xfrm>
              <a:off x="7139261" y="3390211"/>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4" name="rc64"/>
            <p:cNvSpPr/>
            <p:nvPr/>
          </p:nvSpPr>
          <p:spPr>
            <a:xfrm>
              <a:off x="8083236" y="3390211"/>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65" name="rc65"/>
            <p:cNvSpPr/>
            <p:nvPr/>
          </p:nvSpPr>
          <p:spPr>
            <a:xfrm>
              <a:off x="5723297" y="339021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6" name="rc66"/>
            <p:cNvSpPr/>
            <p:nvPr/>
          </p:nvSpPr>
          <p:spPr>
            <a:xfrm>
              <a:off x="7611248" y="3390211"/>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7" name="rc67"/>
            <p:cNvSpPr/>
            <p:nvPr/>
          </p:nvSpPr>
          <p:spPr>
            <a:xfrm>
              <a:off x="5251309" y="3763988"/>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8" name="rc68"/>
            <p:cNvSpPr/>
            <p:nvPr/>
          </p:nvSpPr>
          <p:spPr>
            <a:xfrm>
              <a:off x="7611248" y="3763988"/>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 name="rc69"/>
            <p:cNvSpPr/>
            <p:nvPr/>
          </p:nvSpPr>
          <p:spPr>
            <a:xfrm>
              <a:off x="5251309" y="3315455"/>
              <a:ext cx="471987" cy="7475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0" name="rc70"/>
            <p:cNvSpPr/>
            <p:nvPr/>
          </p:nvSpPr>
          <p:spPr>
            <a:xfrm>
              <a:off x="7611248" y="3315455"/>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 name="rc71"/>
            <p:cNvSpPr/>
            <p:nvPr/>
          </p:nvSpPr>
          <p:spPr>
            <a:xfrm>
              <a:off x="1947395" y="3763988"/>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2" name="rc72"/>
            <p:cNvSpPr/>
            <p:nvPr/>
          </p:nvSpPr>
          <p:spPr>
            <a:xfrm>
              <a:off x="2891370" y="3763988"/>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 name="rc73"/>
            <p:cNvSpPr/>
            <p:nvPr/>
          </p:nvSpPr>
          <p:spPr>
            <a:xfrm>
              <a:off x="4307334" y="3763988"/>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74" name="rc74"/>
            <p:cNvSpPr/>
            <p:nvPr/>
          </p:nvSpPr>
          <p:spPr>
            <a:xfrm>
              <a:off x="3835346" y="3763988"/>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75" name="rc75"/>
            <p:cNvSpPr/>
            <p:nvPr/>
          </p:nvSpPr>
          <p:spPr>
            <a:xfrm>
              <a:off x="6195285" y="3763988"/>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6" name="rc76"/>
            <p:cNvSpPr/>
            <p:nvPr/>
          </p:nvSpPr>
          <p:spPr>
            <a:xfrm>
              <a:off x="6667273" y="3763988"/>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7" name="rc77"/>
            <p:cNvSpPr/>
            <p:nvPr/>
          </p:nvSpPr>
          <p:spPr>
            <a:xfrm>
              <a:off x="7139261" y="3763988"/>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 name="rc78"/>
            <p:cNvSpPr/>
            <p:nvPr/>
          </p:nvSpPr>
          <p:spPr>
            <a:xfrm>
              <a:off x="8083236" y="3763988"/>
              <a:ext cx="471987" cy="7475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9" name="rc79"/>
            <p:cNvSpPr/>
            <p:nvPr/>
          </p:nvSpPr>
          <p:spPr>
            <a:xfrm>
              <a:off x="4779322" y="3763988"/>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 name="rc80"/>
            <p:cNvSpPr/>
            <p:nvPr/>
          </p:nvSpPr>
          <p:spPr>
            <a:xfrm>
              <a:off x="5723297" y="3763988"/>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 name="rc81"/>
            <p:cNvSpPr/>
            <p:nvPr/>
          </p:nvSpPr>
          <p:spPr>
            <a:xfrm>
              <a:off x="8555224" y="3763988"/>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2" name="rc82"/>
            <p:cNvSpPr/>
            <p:nvPr/>
          </p:nvSpPr>
          <p:spPr>
            <a:xfrm>
              <a:off x="8083236" y="3315455"/>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3" name="rc83"/>
            <p:cNvSpPr/>
            <p:nvPr/>
          </p:nvSpPr>
          <p:spPr>
            <a:xfrm>
              <a:off x="4779322" y="3315455"/>
              <a:ext cx="471987" cy="7475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4" name="rc84"/>
            <p:cNvSpPr/>
            <p:nvPr/>
          </p:nvSpPr>
          <p:spPr>
            <a:xfrm>
              <a:off x="1947395" y="3016434"/>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 name="rc85"/>
            <p:cNvSpPr/>
            <p:nvPr/>
          </p:nvSpPr>
          <p:spPr>
            <a:xfrm>
              <a:off x="1947395" y="3315455"/>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 name="rc86"/>
            <p:cNvSpPr/>
            <p:nvPr/>
          </p:nvSpPr>
          <p:spPr>
            <a:xfrm>
              <a:off x="2891370" y="3315455"/>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 name="rc87"/>
            <p:cNvSpPr/>
            <p:nvPr/>
          </p:nvSpPr>
          <p:spPr>
            <a:xfrm>
              <a:off x="3363358" y="3315455"/>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 name="rc88"/>
            <p:cNvSpPr/>
            <p:nvPr/>
          </p:nvSpPr>
          <p:spPr>
            <a:xfrm>
              <a:off x="4307334" y="3315455"/>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9" name="rc89"/>
            <p:cNvSpPr/>
            <p:nvPr/>
          </p:nvSpPr>
          <p:spPr>
            <a:xfrm>
              <a:off x="2419383" y="3315455"/>
              <a:ext cx="471987" cy="7475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0" name="rc90"/>
            <p:cNvSpPr/>
            <p:nvPr/>
          </p:nvSpPr>
          <p:spPr>
            <a:xfrm>
              <a:off x="3835346" y="3315455"/>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 name="rc91"/>
            <p:cNvSpPr/>
            <p:nvPr/>
          </p:nvSpPr>
          <p:spPr>
            <a:xfrm>
              <a:off x="6195285" y="3315455"/>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 name="rc92"/>
            <p:cNvSpPr/>
            <p:nvPr/>
          </p:nvSpPr>
          <p:spPr>
            <a:xfrm>
              <a:off x="7139261" y="3315455"/>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 name="rc93"/>
            <p:cNvSpPr/>
            <p:nvPr/>
          </p:nvSpPr>
          <p:spPr>
            <a:xfrm>
              <a:off x="7139261" y="174559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 name="rc94"/>
            <p:cNvSpPr/>
            <p:nvPr/>
          </p:nvSpPr>
          <p:spPr>
            <a:xfrm>
              <a:off x="3835346" y="241839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 name="rc95"/>
            <p:cNvSpPr/>
            <p:nvPr/>
          </p:nvSpPr>
          <p:spPr>
            <a:xfrm>
              <a:off x="5723297" y="3315455"/>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 name="rc96"/>
            <p:cNvSpPr/>
            <p:nvPr/>
          </p:nvSpPr>
          <p:spPr>
            <a:xfrm>
              <a:off x="3363358" y="3016434"/>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97" name="rc97"/>
            <p:cNvSpPr/>
            <p:nvPr/>
          </p:nvSpPr>
          <p:spPr>
            <a:xfrm>
              <a:off x="1947395" y="1745592"/>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 name="rc98"/>
            <p:cNvSpPr/>
            <p:nvPr/>
          </p:nvSpPr>
          <p:spPr>
            <a:xfrm>
              <a:off x="2891370" y="1745592"/>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9" name="rc99"/>
            <p:cNvSpPr/>
            <p:nvPr/>
          </p:nvSpPr>
          <p:spPr>
            <a:xfrm>
              <a:off x="3363358" y="174559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 name="rc100"/>
            <p:cNvSpPr/>
            <p:nvPr/>
          </p:nvSpPr>
          <p:spPr>
            <a:xfrm>
              <a:off x="4307334" y="174559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4307334" y="2941678"/>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02" name="rc102"/>
            <p:cNvSpPr/>
            <p:nvPr/>
          </p:nvSpPr>
          <p:spPr>
            <a:xfrm>
              <a:off x="4307334" y="4885319"/>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3" name="rc103"/>
            <p:cNvSpPr/>
            <p:nvPr/>
          </p:nvSpPr>
          <p:spPr>
            <a:xfrm>
              <a:off x="2419383" y="1745592"/>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04" name="rc104"/>
            <p:cNvSpPr/>
            <p:nvPr/>
          </p:nvSpPr>
          <p:spPr>
            <a:xfrm>
              <a:off x="6195285" y="1745592"/>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 name="rc105"/>
            <p:cNvSpPr/>
            <p:nvPr/>
          </p:nvSpPr>
          <p:spPr>
            <a:xfrm>
              <a:off x="6667273" y="1745592"/>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 name="rc106"/>
            <p:cNvSpPr/>
            <p:nvPr/>
          </p:nvSpPr>
          <p:spPr>
            <a:xfrm>
              <a:off x="8083236" y="1745592"/>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 name="rc107"/>
            <p:cNvSpPr/>
            <p:nvPr/>
          </p:nvSpPr>
          <p:spPr>
            <a:xfrm>
              <a:off x="5723297" y="174559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7611248" y="174559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 name="rc109"/>
            <p:cNvSpPr/>
            <p:nvPr/>
          </p:nvSpPr>
          <p:spPr>
            <a:xfrm>
              <a:off x="5723297" y="2866923"/>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110" name="rc110"/>
            <p:cNvSpPr/>
            <p:nvPr/>
          </p:nvSpPr>
          <p:spPr>
            <a:xfrm>
              <a:off x="1947395" y="398825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 name="rc111"/>
            <p:cNvSpPr/>
            <p:nvPr/>
          </p:nvSpPr>
          <p:spPr>
            <a:xfrm>
              <a:off x="2891370" y="3988254"/>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 name="rc112"/>
            <p:cNvSpPr/>
            <p:nvPr/>
          </p:nvSpPr>
          <p:spPr>
            <a:xfrm>
              <a:off x="3363358" y="3988254"/>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3" name="rc113"/>
            <p:cNvSpPr/>
            <p:nvPr/>
          </p:nvSpPr>
          <p:spPr>
            <a:xfrm>
              <a:off x="4307334" y="3988254"/>
              <a:ext cx="471987" cy="7475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4" name="rc114"/>
            <p:cNvSpPr/>
            <p:nvPr/>
          </p:nvSpPr>
          <p:spPr>
            <a:xfrm>
              <a:off x="2419383" y="398825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 name="rc115"/>
            <p:cNvSpPr/>
            <p:nvPr/>
          </p:nvSpPr>
          <p:spPr>
            <a:xfrm>
              <a:off x="3835346" y="3988254"/>
              <a:ext cx="471987" cy="7475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6" name="rc116"/>
            <p:cNvSpPr/>
            <p:nvPr/>
          </p:nvSpPr>
          <p:spPr>
            <a:xfrm>
              <a:off x="6195285" y="3988254"/>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7" name="rc117"/>
            <p:cNvSpPr/>
            <p:nvPr/>
          </p:nvSpPr>
          <p:spPr>
            <a:xfrm>
              <a:off x="7139261" y="3988254"/>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8" name="rc118"/>
            <p:cNvSpPr/>
            <p:nvPr/>
          </p:nvSpPr>
          <p:spPr>
            <a:xfrm>
              <a:off x="8083236" y="3988254"/>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9" name="rc119"/>
            <p:cNvSpPr/>
            <p:nvPr/>
          </p:nvSpPr>
          <p:spPr>
            <a:xfrm>
              <a:off x="4779322" y="3988254"/>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0" name="rc120"/>
            <p:cNvSpPr/>
            <p:nvPr/>
          </p:nvSpPr>
          <p:spPr>
            <a:xfrm>
              <a:off x="5723297" y="3988254"/>
              <a:ext cx="471987" cy="7475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1" name="rc121"/>
            <p:cNvSpPr/>
            <p:nvPr/>
          </p:nvSpPr>
          <p:spPr>
            <a:xfrm>
              <a:off x="5251309" y="3988254"/>
              <a:ext cx="471987" cy="7475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2" name="rc122"/>
            <p:cNvSpPr/>
            <p:nvPr/>
          </p:nvSpPr>
          <p:spPr>
            <a:xfrm>
              <a:off x="7611248" y="3988254"/>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3" name="rc123"/>
            <p:cNvSpPr/>
            <p:nvPr/>
          </p:nvSpPr>
          <p:spPr>
            <a:xfrm>
              <a:off x="2891370" y="3016434"/>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4" name="rc124"/>
            <p:cNvSpPr/>
            <p:nvPr/>
          </p:nvSpPr>
          <p:spPr>
            <a:xfrm>
              <a:off x="4307334" y="3016434"/>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5" name="rc125"/>
            <p:cNvSpPr/>
            <p:nvPr/>
          </p:nvSpPr>
          <p:spPr>
            <a:xfrm>
              <a:off x="2419383" y="3016434"/>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6" name="rc126"/>
            <p:cNvSpPr/>
            <p:nvPr/>
          </p:nvSpPr>
          <p:spPr>
            <a:xfrm>
              <a:off x="3835346" y="3016434"/>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7" name="rc127"/>
            <p:cNvSpPr/>
            <p:nvPr/>
          </p:nvSpPr>
          <p:spPr>
            <a:xfrm>
              <a:off x="6195285" y="3016434"/>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8" name="rc128"/>
            <p:cNvSpPr/>
            <p:nvPr/>
          </p:nvSpPr>
          <p:spPr>
            <a:xfrm>
              <a:off x="6667273" y="3016434"/>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9" name="rc129"/>
            <p:cNvSpPr/>
            <p:nvPr/>
          </p:nvSpPr>
          <p:spPr>
            <a:xfrm>
              <a:off x="7139261" y="3016434"/>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30" name="rc130"/>
            <p:cNvSpPr/>
            <p:nvPr/>
          </p:nvSpPr>
          <p:spPr>
            <a:xfrm>
              <a:off x="8083236" y="3016434"/>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1" name="rc131"/>
            <p:cNvSpPr/>
            <p:nvPr/>
          </p:nvSpPr>
          <p:spPr>
            <a:xfrm>
              <a:off x="4779322" y="3016434"/>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32" name="rc132"/>
            <p:cNvSpPr/>
            <p:nvPr/>
          </p:nvSpPr>
          <p:spPr>
            <a:xfrm>
              <a:off x="5723297" y="3016434"/>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33" name="rc133"/>
            <p:cNvSpPr/>
            <p:nvPr/>
          </p:nvSpPr>
          <p:spPr>
            <a:xfrm>
              <a:off x="5251309" y="3016434"/>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4" name="rc134"/>
            <p:cNvSpPr/>
            <p:nvPr/>
          </p:nvSpPr>
          <p:spPr>
            <a:xfrm>
              <a:off x="7611248" y="3016434"/>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35" name="rc135"/>
            <p:cNvSpPr/>
            <p:nvPr/>
          </p:nvSpPr>
          <p:spPr>
            <a:xfrm>
              <a:off x="8555224" y="3016434"/>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6" name="rc136"/>
            <p:cNvSpPr/>
            <p:nvPr/>
          </p:nvSpPr>
          <p:spPr>
            <a:xfrm>
              <a:off x="1947395" y="241839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 name="rc137"/>
            <p:cNvSpPr/>
            <p:nvPr/>
          </p:nvSpPr>
          <p:spPr>
            <a:xfrm>
              <a:off x="2891370" y="241839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 name="rc138"/>
            <p:cNvSpPr/>
            <p:nvPr/>
          </p:nvSpPr>
          <p:spPr>
            <a:xfrm>
              <a:off x="1947395" y="2567901"/>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 name="rc139"/>
            <p:cNvSpPr/>
            <p:nvPr/>
          </p:nvSpPr>
          <p:spPr>
            <a:xfrm>
              <a:off x="2891370" y="2567901"/>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40" name="rc140"/>
            <p:cNvSpPr/>
            <p:nvPr/>
          </p:nvSpPr>
          <p:spPr>
            <a:xfrm>
              <a:off x="3363358" y="2567901"/>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41" name="rc141"/>
            <p:cNvSpPr/>
            <p:nvPr/>
          </p:nvSpPr>
          <p:spPr>
            <a:xfrm>
              <a:off x="4307334" y="2567901"/>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42" name="rc142"/>
            <p:cNvSpPr/>
            <p:nvPr/>
          </p:nvSpPr>
          <p:spPr>
            <a:xfrm>
              <a:off x="2419383" y="2567901"/>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 name="rc143"/>
            <p:cNvSpPr/>
            <p:nvPr/>
          </p:nvSpPr>
          <p:spPr>
            <a:xfrm>
              <a:off x="3835346" y="2567901"/>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44" name="rc144"/>
            <p:cNvSpPr/>
            <p:nvPr/>
          </p:nvSpPr>
          <p:spPr>
            <a:xfrm>
              <a:off x="6195285" y="2567901"/>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 name="rc145"/>
            <p:cNvSpPr/>
            <p:nvPr/>
          </p:nvSpPr>
          <p:spPr>
            <a:xfrm>
              <a:off x="7139261" y="2567901"/>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6" name="rc146"/>
            <p:cNvSpPr/>
            <p:nvPr/>
          </p:nvSpPr>
          <p:spPr>
            <a:xfrm>
              <a:off x="8083236" y="2567901"/>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7" name="rc147"/>
            <p:cNvSpPr/>
            <p:nvPr/>
          </p:nvSpPr>
          <p:spPr>
            <a:xfrm>
              <a:off x="5723297" y="2567901"/>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8" name="rc148"/>
            <p:cNvSpPr/>
            <p:nvPr/>
          </p:nvSpPr>
          <p:spPr>
            <a:xfrm>
              <a:off x="7611248" y="2567901"/>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9" name="rc149"/>
            <p:cNvSpPr/>
            <p:nvPr/>
          </p:nvSpPr>
          <p:spPr>
            <a:xfrm>
              <a:off x="3363358" y="241839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0" name="rc150"/>
            <p:cNvSpPr/>
            <p:nvPr/>
          </p:nvSpPr>
          <p:spPr>
            <a:xfrm>
              <a:off x="4307334" y="2418390"/>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1" name="rc151"/>
            <p:cNvSpPr/>
            <p:nvPr/>
          </p:nvSpPr>
          <p:spPr>
            <a:xfrm>
              <a:off x="2419383" y="2418390"/>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52" name="rc152"/>
            <p:cNvSpPr/>
            <p:nvPr/>
          </p:nvSpPr>
          <p:spPr>
            <a:xfrm>
              <a:off x="6195285" y="241839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3" name="rc153"/>
            <p:cNvSpPr/>
            <p:nvPr/>
          </p:nvSpPr>
          <p:spPr>
            <a:xfrm>
              <a:off x="7139261" y="2418390"/>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54" name="rc154"/>
            <p:cNvSpPr/>
            <p:nvPr/>
          </p:nvSpPr>
          <p:spPr>
            <a:xfrm>
              <a:off x="8083236" y="2418390"/>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55" name="rc155"/>
            <p:cNvSpPr/>
            <p:nvPr/>
          </p:nvSpPr>
          <p:spPr>
            <a:xfrm>
              <a:off x="4779322" y="241839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6" name="rc156"/>
            <p:cNvSpPr/>
            <p:nvPr/>
          </p:nvSpPr>
          <p:spPr>
            <a:xfrm>
              <a:off x="5723297" y="241839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7" name="rc157"/>
            <p:cNvSpPr/>
            <p:nvPr/>
          </p:nvSpPr>
          <p:spPr>
            <a:xfrm>
              <a:off x="5251309" y="2418390"/>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8" name="rc158"/>
            <p:cNvSpPr/>
            <p:nvPr/>
          </p:nvSpPr>
          <p:spPr>
            <a:xfrm>
              <a:off x="7611248" y="2418390"/>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59" name="rc159"/>
            <p:cNvSpPr/>
            <p:nvPr/>
          </p:nvSpPr>
          <p:spPr>
            <a:xfrm>
              <a:off x="2891370" y="2866923"/>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0" name="rc160"/>
            <p:cNvSpPr/>
            <p:nvPr/>
          </p:nvSpPr>
          <p:spPr>
            <a:xfrm>
              <a:off x="3835346" y="4885319"/>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61" name="rc161"/>
            <p:cNvSpPr/>
            <p:nvPr/>
          </p:nvSpPr>
          <p:spPr>
            <a:xfrm>
              <a:off x="2891370"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2" name="rc162"/>
            <p:cNvSpPr/>
            <p:nvPr/>
          </p:nvSpPr>
          <p:spPr>
            <a:xfrm>
              <a:off x="1947395" y="4436787"/>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3" name="rc163"/>
            <p:cNvSpPr/>
            <p:nvPr/>
          </p:nvSpPr>
          <p:spPr>
            <a:xfrm>
              <a:off x="2891370" y="443678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4" name="rc164"/>
            <p:cNvSpPr/>
            <p:nvPr/>
          </p:nvSpPr>
          <p:spPr>
            <a:xfrm>
              <a:off x="3363358" y="4436787"/>
              <a:ext cx="471987" cy="7475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65" name="rc165"/>
            <p:cNvSpPr/>
            <p:nvPr/>
          </p:nvSpPr>
          <p:spPr>
            <a:xfrm>
              <a:off x="4307334" y="4436787"/>
              <a:ext cx="471987" cy="7475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66" name="rc166"/>
            <p:cNvSpPr/>
            <p:nvPr/>
          </p:nvSpPr>
          <p:spPr>
            <a:xfrm>
              <a:off x="2419383" y="4436787"/>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7" name="rc167"/>
            <p:cNvSpPr/>
            <p:nvPr/>
          </p:nvSpPr>
          <p:spPr>
            <a:xfrm>
              <a:off x="3835346" y="4436787"/>
              <a:ext cx="471987" cy="7475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68" name="rc168"/>
            <p:cNvSpPr/>
            <p:nvPr/>
          </p:nvSpPr>
          <p:spPr>
            <a:xfrm>
              <a:off x="6195285" y="443678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9" name="rc169"/>
            <p:cNvSpPr/>
            <p:nvPr/>
          </p:nvSpPr>
          <p:spPr>
            <a:xfrm>
              <a:off x="6667273" y="4436787"/>
              <a:ext cx="471987" cy="7475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0" name="rc170"/>
            <p:cNvSpPr/>
            <p:nvPr/>
          </p:nvSpPr>
          <p:spPr>
            <a:xfrm>
              <a:off x="7139261" y="4436787"/>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1" name="rc171"/>
            <p:cNvSpPr/>
            <p:nvPr/>
          </p:nvSpPr>
          <p:spPr>
            <a:xfrm>
              <a:off x="8083236" y="4436787"/>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2" name="rc172"/>
            <p:cNvSpPr/>
            <p:nvPr/>
          </p:nvSpPr>
          <p:spPr>
            <a:xfrm>
              <a:off x="5723297" y="4436787"/>
              <a:ext cx="471987" cy="7475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73" name="rc173"/>
            <p:cNvSpPr/>
            <p:nvPr/>
          </p:nvSpPr>
          <p:spPr>
            <a:xfrm>
              <a:off x="7611248" y="4436787"/>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4" name="rc174"/>
            <p:cNvSpPr/>
            <p:nvPr/>
          </p:nvSpPr>
          <p:spPr>
            <a:xfrm>
              <a:off x="8083236" y="2866923"/>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75" name="rc175"/>
            <p:cNvSpPr/>
            <p:nvPr/>
          </p:nvSpPr>
          <p:spPr>
            <a:xfrm>
              <a:off x="4779322" y="2866923"/>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76" name="rc176"/>
            <p:cNvSpPr/>
            <p:nvPr/>
          </p:nvSpPr>
          <p:spPr>
            <a:xfrm>
              <a:off x="4307334" y="1895102"/>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7" name="rc177"/>
            <p:cNvSpPr/>
            <p:nvPr/>
          </p:nvSpPr>
          <p:spPr>
            <a:xfrm>
              <a:off x="2419383" y="1895102"/>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8" name="rc178"/>
            <p:cNvSpPr/>
            <p:nvPr/>
          </p:nvSpPr>
          <p:spPr>
            <a:xfrm>
              <a:off x="1947395" y="294167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9" name="rc179"/>
            <p:cNvSpPr/>
            <p:nvPr/>
          </p:nvSpPr>
          <p:spPr>
            <a:xfrm>
              <a:off x="2891370" y="294167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0" name="rc180"/>
            <p:cNvSpPr/>
            <p:nvPr/>
          </p:nvSpPr>
          <p:spPr>
            <a:xfrm>
              <a:off x="3363358" y="2941678"/>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81" name="rc181"/>
            <p:cNvSpPr/>
            <p:nvPr/>
          </p:nvSpPr>
          <p:spPr>
            <a:xfrm>
              <a:off x="2419383" y="2941678"/>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2" name="rc182"/>
            <p:cNvSpPr/>
            <p:nvPr/>
          </p:nvSpPr>
          <p:spPr>
            <a:xfrm>
              <a:off x="3835346" y="2941678"/>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183" name="rc183"/>
            <p:cNvSpPr/>
            <p:nvPr/>
          </p:nvSpPr>
          <p:spPr>
            <a:xfrm>
              <a:off x="6195285" y="2941678"/>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4" name="rc184"/>
            <p:cNvSpPr/>
            <p:nvPr/>
          </p:nvSpPr>
          <p:spPr>
            <a:xfrm>
              <a:off x="6667273" y="2941678"/>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7139261" y="2941678"/>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6" name="rc186"/>
            <p:cNvSpPr/>
            <p:nvPr/>
          </p:nvSpPr>
          <p:spPr>
            <a:xfrm>
              <a:off x="8083236" y="2941678"/>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87" name="rc187"/>
            <p:cNvSpPr/>
            <p:nvPr/>
          </p:nvSpPr>
          <p:spPr>
            <a:xfrm>
              <a:off x="4779322" y="2941678"/>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88" name="rc188"/>
            <p:cNvSpPr/>
            <p:nvPr/>
          </p:nvSpPr>
          <p:spPr>
            <a:xfrm>
              <a:off x="5723297" y="2941678"/>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89" name="rc189"/>
            <p:cNvSpPr/>
            <p:nvPr/>
          </p:nvSpPr>
          <p:spPr>
            <a:xfrm>
              <a:off x="5251309" y="2941678"/>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90" name="rc190"/>
            <p:cNvSpPr/>
            <p:nvPr/>
          </p:nvSpPr>
          <p:spPr>
            <a:xfrm>
              <a:off x="7611248" y="2941678"/>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1" name="rc191"/>
            <p:cNvSpPr/>
            <p:nvPr/>
          </p:nvSpPr>
          <p:spPr>
            <a:xfrm>
              <a:off x="1947395" y="286692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2" name="rc192"/>
            <p:cNvSpPr/>
            <p:nvPr/>
          </p:nvSpPr>
          <p:spPr>
            <a:xfrm>
              <a:off x="3363358" y="2866923"/>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93" name="rc193"/>
            <p:cNvSpPr/>
            <p:nvPr/>
          </p:nvSpPr>
          <p:spPr>
            <a:xfrm>
              <a:off x="4307334" y="2866923"/>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4" name="rc194"/>
            <p:cNvSpPr/>
            <p:nvPr/>
          </p:nvSpPr>
          <p:spPr>
            <a:xfrm>
              <a:off x="2419383" y="286692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5" name="rc195"/>
            <p:cNvSpPr/>
            <p:nvPr/>
          </p:nvSpPr>
          <p:spPr>
            <a:xfrm>
              <a:off x="3835346" y="2866923"/>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96" name="rc196"/>
            <p:cNvSpPr/>
            <p:nvPr/>
          </p:nvSpPr>
          <p:spPr>
            <a:xfrm>
              <a:off x="6195285" y="2866923"/>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97" name="rc197"/>
            <p:cNvSpPr/>
            <p:nvPr/>
          </p:nvSpPr>
          <p:spPr>
            <a:xfrm>
              <a:off x="6667273" y="2866923"/>
              <a:ext cx="471987" cy="74755"/>
            </a:xfrm>
            <a:prstGeom prst="rect">
              <a:avLst/>
            </a:prstGeom>
            <a:solidFill>
              <a:srgbClr val="CB160C">
                <a:alpha val="100000"/>
              </a:srgbClr>
            </a:solidFill>
            <a:ln w="2710" cap="flat">
              <a:solidFill>
                <a:srgbClr val="FFFFFF">
                  <a:alpha val="100000"/>
                </a:srgbClr>
              </a:solidFill>
              <a:prstDash val="solid"/>
              <a:miter/>
            </a:ln>
          </p:spPr>
          <p:txBody>
            <a:bodyPr/>
            <a:lstStyle/>
            <a:p/>
          </p:txBody>
        </p:sp>
        <p:sp>
          <p:nvSpPr>
            <p:cNvPr id="198" name="rc198"/>
            <p:cNvSpPr/>
            <p:nvPr/>
          </p:nvSpPr>
          <p:spPr>
            <a:xfrm>
              <a:off x="7139261" y="286692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9" name="rc199"/>
            <p:cNvSpPr/>
            <p:nvPr/>
          </p:nvSpPr>
          <p:spPr>
            <a:xfrm>
              <a:off x="7611248" y="286692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0" name="rc200"/>
            <p:cNvSpPr/>
            <p:nvPr/>
          </p:nvSpPr>
          <p:spPr>
            <a:xfrm>
              <a:off x="1947395" y="4885319"/>
              <a:ext cx="471987" cy="7475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1" name="rc201"/>
            <p:cNvSpPr/>
            <p:nvPr/>
          </p:nvSpPr>
          <p:spPr>
            <a:xfrm>
              <a:off x="2891370" y="4885319"/>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2" name="rc202"/>
            <p:cNvSpPr/>
            <p:nvPr/>
          </p:nvSpPr>
          <p:spPr>
            <a:xfrm>
              <a:off x="3363358" y="4885319"/>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3" name="rc203"/>
            <p:cNvSpPr/>
            <p:nvPr/>
          </p:nvSpPr>
          <p:spPr>
            <a:xfrm>
              <a:off x="2419383" y="4885319"/>
              <a:ext cx="471987" cy="7475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04" name="rc204"/>
            <p:cNvSpPr/>
            <p:nvPr/>
          </p:nvSpPr>
          <p:spPr>
            <a:xfrm>
              <a:off x="6195285" y="4885319"/>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5" name="rc205"/>
            <p:cNvSpPr/>
            <p:nvPr/>
          </p:nvSpPr>
          <p:spPr>
            <a:xfrm>
              <a:off x="7139261" y="4885319"/>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6" name="rc206"/>
            <p:cNvSpPr/>
            <p:nvPr/>
          </p:nvSpPr>
          <p:spPr>
            <a:xfrm>
              <a:off x="8083236" y="4885319"/>
              <a:ext cx="471987" cy="7475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07" name="rc207"/>
            <p:cNvSpPr/>
            <p:nvPr/>
          </p:nvSpPr>
          <p:spPr>
            <a:xfrm>
              <a:off x="4779322" y="4885319"/>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8" name="rc208"/>
            <p:cNvSpPr/>
            <p:nvPr/>
          </p:nvSpPr>
          <p:spPr>
            <a:xfrm>
              <a:off x="5723297" y="4885319"/>
              <a:ext cx="471987" cy="7475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09" name="rc209"/>
            <p:cNvSpPr/>
            <p:nvPr/>
          </p:nvSpPr>
          <p:spPr>
            <a:xfrm>
              <a:off x="5251309" y="4885319"/>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0" name="rc210"/>
            <p:cNvSpPr/>
            <p:nvPr/>
          </p:nvSpPr>
          <p:spPr>
            <a:xfrm>
              <a:off x="8555224" y="5109585"/>
              <a:ext cx="471987" cy="7475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11" name="rc211"/>
            <p:cNvSpPr/>
            <p:nvPr/>
          </p:nvSpPr>
          <p:spPr>
            <a:xfrm>
              <a:off x="7611248" y="4885319"/>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2" name="rc212"/>
            <p:cNvSpPr/>
            <p:nvPr/>
          </p:nvSpPr>
          <p:spPr>
            <a:xfrm>
              <a:off x="8555224" y="4885319"/>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13" name="rc213"/>
            <p:cNvSpPr/>
            <p:nvPr/>
          </p:nvSpPr>
          <p:spPr>
            <a:xfrm>
              <a:off x="1947395" y="189510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4" name="rc214"/>
            <p:cNvSpPr/>
            <p:nvPr/>
          </p:nvSpPr>
          <p:spPr>
            <a:xfrm>
              <a:off x="2891370" y="1895102"/>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5" name="rc215"/>
            <p:cNvSpPr/>
            <p:nvPr/>
          </p:nvSpPr>
          <p:spPr>
            <a:xfrm>
              <a:off x="3363358" y="1895102"/>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6" name="rc216"/>
            <p:cNvSpPr/>
            <p:nvPr/>
          </p:nvSpPr>
          <p:spPr>
            <a:xfrm>
              <a:off x="3835346" y="1895102"/>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7" name="rc217"/>
            <p:cNvSpPr/>
            <p:nvPr/>
          </p:nvSpPr>
          <p:spPr>
            <a:xfrm>
              <a:off x="6195285" y="1895102"/>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8" name="rc218"/>
            <p:cNvSpPr/>
            <p:nvPr/>
          </p:nvSpPr>
          <p:spPr>
            <a:xfrm>
              <a:off x="6667273" y="189510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9" name="rc219"/>
            <p:cNvSpPr/>
            <p:nvPr/>
          </p:nvSpPr>
          <p:spPr>
            <a:xfrm>
              <a:off x="7139261" y="1895102"/>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0" name="rc220"/>
            <p:cNvSpPr/>
            <p:nvPr/>
          </p:nvSpPr>
          <p:spPr>
            <a:xfrm>
              <a:off x="8083236" y="1895102"/>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1" name="rc221"/>
            <p:cNvSpPr/>
            <p:nvPr/>
          </p:nvSpPr>
          <p:spPr>
            <a:xfrm>
              <a:off x="5723297" y="1895102"/>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2" name="rc222"/>
            <p:cNvSpPr/>
            <p:nvPr/>
          </p:nvSpPr>
          <p:spPr>
            <a:xfrm>
              <a:off x="7611248" y="1895102"/>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3" name="rc223"/>
            <p:cNvSpPr/>
            <p:nvPr/>
          </p:nvSpPr>
          <p:spPr>
            <a:xfrm>
              <a:off x="1947395"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4" name="rc224"/>
            <p:cNvSpPr/>
            <p:nvPr/>
          </p:nvSpPr>
          <p:spPr>
            <a:xfrm>
              <a:off x="3363358"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5" name="rc225"/>
            <p:cNvSpPr/>
            <p:nvPr/>
          </p:nvSpPr>
          <p:spPr>
            <a:xfrm>
              <a:off x="4307334"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6" name="rc226"/>
            <p:cNvSpPr/>
            <p:nvPr/>
          </p:nvSpPr>
          <p:spPr>
            <a:xfrm>
              <a:off x="2419383" y="1371814"/>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7" name="rc227"/>
            <p:cNvSpPr/>
            <p:nvPr/>
          </p:nvSpPr>
          <p:spPr>
            <a:xfrm>
              <a:off x="3835346"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8" name="rc228"/>
            <p:cNvSpPr/>
            <p:nvPr/>
          </p:nvSpPr>
          <p:spPr>
            <a:xfrm>
              <a:off x="6195285"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9" name="rc229"/>
            <p:cNvSpPr/>
            <p:nvPr/>
          </p:nvSpPr>
          <p:spPr>
            <a:xfrm>
              <a:off x="7139261"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0" name="rc230"/>
            <p:cNvSpPr/>
            <p:nvPr/>
          </p:nvSpPr>
          <p:spPr>
            <a:xfrm>
              <a:off x="8083236" y="1371814"/>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31" name="rc231"/>
            <p:cNvSpPr/>
            <p:nvPr/>
          </p:nvSpPr>
          <p:spPr>
            <a:xfrm>
              <a:off x="4779322"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2" name="rc232"/>
            <p:cNvSpPr/>
            <p:nvPr/>
          </p:nvSpPr>
          <p:spPr>
            <a:xfrm>
              <a:off x="5723297"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3" name="rc233"/>
            <p:cNvSpPr/>
            <p:nvPr/>
          </p:nvSpPr>
          <p:spPr>
            <a:xfrm>
              <a:off x="5251309"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4" name="rc234"/>
            <p:cNvSpPr/>
            <p:nvPr/>
          </p:nvSpPr>
          <p:spPr>
            <a:xfrm>
              <a:off x="7611248" y="137181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5" name="rc235"/>
            <p:cNvSpPr/>
            <p:nvPr/>
          </p:nvSpPr>
          <p:spPr>
            <a:xfrm>
              <a:off x="5723297" y="4137765"/>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36" name="rc236"/>
            <p:cNvSpPr/>
            <p:nvPr/>
          </p:nvSpPr>
          <p:spPr>
            <a:xfrm>
              <a:off x="5251309" y="4137765"/>
              <a:ext cx="471987" cy="7475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37" name="rc237"/>
            <p:cNvSpPr/>
            <p:nvPr/>
          </p:nvSpPr>
          <p:spPr>
            <a:xfrm>
              <a:off x="1947395" y="4511542"/>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8" name="rc238"/>
            <p:cNvSpPr/>
            <p:nvPr/>
          </p:nvSpPr>
          <p:spPr>
            <a:xfrm>
              <a:off x="2891370" y="4511542"/>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9" name="rc239"/>
            <p:cNvSpPr/>
            <p:nvPr/>
          </p:nvSpPr>
          <p:spPr>
            <a:xfrm>
              <a:off x="3363358" y="4511542"/>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40" name="rc240"/>
            <p:cNvSpPr/>
            <p:nvPr/>
          </p:nvSpPr>
          <p:spPr>
            <a:xfrm>
              <a:off x="5723297" y="3240700"/>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1" name="rc241"/>
            <p:cNvSpPr/>
            <p:nvPr/>
          </p:nvSpPr>
          <p:spPr>
            <a:xfrm>
              <a:off x="7611248" y="3539722"/>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42" name="rc242"/>
            <p:cNvSpPr/>
            <p:nvPr/>
          </p:nvSpPr>
          <p:spPr>
            <a:xfrm>
              <a:off x="4307334" y="4511542"/>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3" name="rc243"/>
            <p:cNvSpPr/>
            <p:nvPr/>
          </p:nvSpPr>
          <p:spPr>
            <a:xfrm>
              <a:off x="2419383" y="4511542"/>
              <a:ext cx="471987" cy="7475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44" name="rc244"/>
            <p:cNvSpPr/>
            <p:nvPr/>
          </p:nvSpPr>
          <p:spPr>
            <a:xfrm>
              <a:off x="3835346" y="4511542"/>
              <a:ext cx="471987" cy="7475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5" name="rc245"/>
            <p:cNvSpPr/>
            <p:nvPr/>
          </p:nvSpPr>
          <p:spPr>
            <a:xfrm>
              <a:off x="6195285" y="451154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6" name="rc246"/>
            <p:cNvSpPr/>
            <p:nvPr/>
          </p:nvSpPr>
          <p:spPr>
            <a:xfrm>
              <a:off x="7139261" y="4511542"/>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7" name="rc247"/>
            <p:cNvSpPr/>
            <p:nvPr/>
          </p:nvSpPr>
          <p:spPr>
            <a:xfrm>
              <a:off x="8083236" y="4511542"/>
              <a:ext cx="471987" cy="7475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48" name="rc248"/>
            <p:cNvSpPr/>
            <p:nvPr/>
          </p:nvSpPr>
          <p:spPr>
            <a:xfrm>
              <a:off x="4779322" y="4511542"/>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9" name="rc249"/>
            <p:cNvSpPr/>
            <p:nvPr/>
          </p:nvSpPr>
          <p:spPr>
            <a:xfrm>
              <a:off x="5723297" y="4511542"/>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50" name="rc250"/>
            <p:cNvSpPr/>
            <p:nvPr/>
          </p:nvSpPr>
          <p:spPr>
            <a:xfrm>
              <a:off x="5251309" y="4511542"/>
              <a:ext cx="471987" cy="74755"/>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51" name="rc251"/>
            <p:cNvSpPr/>
            <p:nvPr/>
          </p:nvSpPr>
          <p:spPr>
            <a:xfrm>
              <a:off x="7611248" y="4511542"/>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52" name="rc252"/>
            <p:cNvSpPr/>
            <p:nvPr/>
          </p:nvSpPr>
          <p:spPr>
            <a:xfrm>
              <a:off x="1947395" y="4960075"/>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53" name="rc253"/>
            <p:cNvSpPr/>
            <p:nvPr/>
          </p:nvSpPr>
          <p:spPr>
            <a:xfrm>
              <a:off x="2891370" y="4960075"/>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54" name="rc254"/>
            <p:cNvSpPr/>
            <p:nvPr/>
          </p:nvSpPr>
          <p:spPr>
            <a:xfrm>
              <a:off x="3363358" y="4960075"/>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5" name="rc255"/>
            <p:cNvSpPr/>
            <p:nvPr/>
          </p:nvSpPr>
          <p:spPr>
            <a:xfrm>
              <a:off x="4307334" y="4960075"/>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6" name="rc256"/>
            <p:cNvSpPr/>
            <p:nvPr/>
          </p:nvSpPr>
          <p:spPr>
            <a:xfrm>
              <a:off x="3835346" y="4960075"/>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7" name="rc257"/>
            <p:cNvSpPr/>
            <p:nvPr/>
          </p:nvSpPr>
          <p:spPr>
            <a:xfrm>
              <a:off x="6195285" y="4960075"/>
              <a:ext cx="471987" cy="7475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58" name="rc258"/>
            <p:cNvSpPr/>
            <p:nvPr/>
          </p:nvSpPr>
          <p:spPr>
            <a:xfrm>
              <a:off x="7139261" y="4960075"/>
              <a:ext cx="471987" cy="7475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59" name="rc259"/>
            <p:cNvSpPr/>
            <p:nvPr/>
          </p:nvSpPr>
          <p:spPr>
            <a:xfrm>
              <a:off x="5723297" y="4960075"/>
              <a:ext cx="471987" cy="7475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0" name="rc260"/>
            <p:cNvSpPr/>
            <p:nvPr/>
          </p:nvSpPr>
          <p:spPr>
            <a:xfrm>
              <a:off x="8555224" y="4960075"/>
              <a:ext cx="471987" cy="7475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61" name="rc261"/>
            <p:cNvSpPr/>
            <p:nvPr/>
          </p:nvSpPr>
          <p:spPr>
            <a:xfrm>
              <a:off x="7611248" y="3240700"/>
              <a:ext cx="471987" cy="7475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62" name="rc262"/>
            <p:cNvSpPr/>
            <p:nvPr/>
          </p:nvSpPr>
          <p:spPr>
            <a:xfrm>
              <a:off x="4307334" y="3539722"/>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3" name="rc263"/>
            <p:cNvSpPr/>
            <p:nvPr/>
          </p:nvSpPr>
          <p:spPr>
            <a:xfrm>
              <a:off x="2419383" y="3539722"/>
              <a:ext cx="471987" cy="74755"/>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64" name="rc264"/>
            <p:cNvSpPr/>
            <p:nvPr/>
          </p:nvSpPr>
          <p:spPr>
            <a:xfrm>
              <a:off x="1947395" y="5109585"/>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65" name="rc265"/>
            <p:cNvSpPr/>
            <p:nvPr/>
          </p:nvSpPr>
          <p:spPr>
            <a:xfrm>
              <a:off x="2891370" y="5109585"/>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6" name="rc266"/>
            <p:cNvSpPr/>
            <p:nvPr/>
          </p:nvSpPr>
          <p:spPr>
            <a:xfrm>
              <a:off x="3363358" y="5109585"/>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7" name="rc267"/>
            <p:cNvSpPr/>
            <p:nvPr/>
          </p:nvSpPr>
          <p:spPr>
            <a:xfrm>
              <a:off x="4307334" y="5109585"/>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8" name="rc268"/>
            <p:cNvSpPr/>
            <p:nvPr/>
          </p:nvSpPr>
          <p:spPr>
            <a:xfrm>
              <a:off x="3835346" y="5109585"/>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9" name="rc269"/>
            <p:cNvSpPr/>
            <p:nvPr/>
          </p:nvSpPr>
          <p:spPr>
            <a:xfrm>
              <a:off x="6195285" y="5109585"/>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0" name="rc270"/>
            <p:cNvSpPr/>
            <p:nvPr/>
          </p:nvSpPr>
          <p:spPr>
            <a:xfrm>
              <a:off x="7139261" y="5109585"/>
              <a:ext cx="471987" cy="7475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71" name="rc271"/>
            <p:cNvSpPr/>
            <p:nvPr/>
          </p:nvSpPr>
          <p:spPr>
            <a:xfrm>
              <a:off x="8083236" y="5109585"/>
              <a:ext cx="471987" cy="74755"/>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72" name="rc272"/>
            <p:cNvSpPr/>
            <p:nvPr/>
          </p:nvSpPr>
          <p:spPr>
            <a:xfrm>
              <a:off x="5723297" y="5109585"/>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3" name="rc273"/>
            <p:cNvSpPr/>
            <p:nvPr/>
          </p:nvSpPr>
          <p:spPr>
            <a:xfrm>
              <a:off x="2891370" y="3240700"/>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4" name="rc274"/>
            <p:cNvSpPr/>
            <p:nvPr/>
          </p:nvSpPr>
          <p:spPr>
            <a:xfrm>
              <a:off x="3363358" y="3240700"/>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5" name="rc275"/>
            <p:cNvSpPr/>
            <p:nvPr/>
          </p:nvSpPr>
          <p:spPr>
            <a:xfrm>
              <a:off x="4307334" y="3240700"/>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6" name="rc276"/>
            <p:cNvSpPr/>
            <p:nvPr/>
          </p:nvSpPr>
          <p:spPr>
            <a:xfrm>
              <a:off x="2419383" y="3240700"/>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7" name="rc277"/>
            <p:cNvSpPr/>
            <p:nvPr/>
          </p:nvSpPr>
          <p:spPr>
            <a:xfrm>
              <a:off x="3835346" y="3240700"/>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8" name="rc278"/>
            <p:cNvSpPr/>
            <p:nvPr/>
          </p:nvSpPr>
          <p:spPr>
            <a:xfrm>
              <a:off x="6195285" y="3240700"/>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9" name="rc279"/>
            <p:cNvSpPr/>
            <p:nvPr/>
          </p:nvSpPr>
          <p:spPr>
            <a:xfrm>
              <a:off x="6667273" y="3240700"/>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80" name="rc280"/>
            <p:cNvSpPr/>
            <p:nvPr/>
          </p:nvSpPr>
          <p:spPr>
            <a:xfrm>
              <a:off x="7139261" y="3240700"/>
              <a:ext cx="471987" cy="7475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81" name="rc281"/>
            <p:cNvSpPr/>
            <p:nvPr/>
          </p:nvSpPr>
          <p:spPr>
            <a:xfrm>
              <a:off x="8083236" y="3240700"/>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82" name="rc282"/>
            <p:cNvSpPr/>
            <p:nvPr/>
          </p:nvSpPr>
          <p:spPr>
            <a:xfrm>
              <a:off x="1947395" y="3539722"/>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83" name="rc283"/>
            <p:cNvSpPr/>
            <p:nvPr/>
          </p:nvSpPr>
          <p:spPr>
            <a:xfrm>
              <a:off x="2891370" y="3539722"/>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4" name="rc284"/>
            <p:cNvSpPr/>
            <p:nvPr/>
          </p:nvSpPr>
          <p:spPr>
            <a:xfrm>
              <a:off x="3363358" y="3539722"/>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85" name="rc285"/>
            <p:cNvSpPr/>
            <p:nvPr/>
          </p:nvSpPr>
          <p:spPr>
            <a:xfrm>
              <a:off x="3835346" y="3539722"/>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86" name="rc286"/>
            <p:cNvSpPr/>
            <p:nvPr/>
          </p:nvSpPr>
          <p:spPr>
            <a:xfrm>
              <a:off x="6195285" y="3539722"/>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7" name="rc287"/>
            <p:cNvSpPr/>
            <p:nvPr/>
          </p:nvSpPr>
          <p:spPr>
            <a:xfrm>
              <a:off x="6667273" y="3539722"/>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88" name="rc288"/>
            <p:cNvSpPr/>
            <p:nvPr/>
          </p:nvSpPr>
          <p:spPr>
            <a:xfrm>
              <a:off x="7139261" y="3539722"/>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89" name="rc289"/>
            <p:cNvSpPr/>
            <p:nvPr/>
          </p:nvSpPr>
          <p:spPr>
            <a:xfrm>
              <a:off x="8083236" y="3539722"/>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90" name="rc290"/>
            <p:cNvSpPr/>
            <p:nvPr/>
          </p:nvSpPr>
          <p:spPr>
            <a:xfrm>
              <a:off x="4779322" y="3539722"/>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1" name="rc291"/>
            <p:cNvSpPr/>
            <p:nvPr/>
          </p:nvSpPr>
          <p:spPr>
            <a:xfrm>
              <a:off x="5723297" y="3539722"/>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2" name="rc292"/>
            <p:cNvSpPr/>
            <p:nvPr/>
          </p:nvSpPr>
          <p:spPr>
            <a:xfrm>
              <a:off x="5251309" y="3539722"/>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93" name="rc293"/>
            <p:cNvSpPr/>
            <p:nvPr/>
          </p:nvSpPr>
          <p:spPr>
            <a:xfrm>
              <a:off x="2891370" y="4137765"/>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4" name="rc294"/>
            <p:cNvSpPr/>
            <p:nvPr/>
          </p:nvSpPr>
          <p:spPr>
            <a:xfrm>
              <a:off x="1947395"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5" name="rc295"/>
            <p:cNvSpPr/>
            <p:nvPr/>
          </p:nvSpPr>
          <p:spPr>
            <a:xfrm>
              <a:off x="2891370"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6" name="rc296"/>
            <p:cNvSpPr/>
            <p:nvPr/>
          </p:nvSpPr>
          <p:spPr>
            <a:xfrm>
              <a:off x="3363358"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7" name="rc297"/>
            <p:cNvSpPr/>
            <p:nvPr/>
          </p:nvSpPr>
          <p:spPr>
            <a:xfrm>
              <a:off x="4307334"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8" name="rc298"/>
            <p:cNvSpPr/>
            <p:nvPr/>
          </p:nvSpPr>
          <p:spPr>
            <a:xfrm>
              <a:off x="2419383" y="1147548"/>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9" name="rc299"/>
            <p:cNvSpPr/>
            <p:nvPr/>
          </p:nvSpPr>
          <p:spPr>
            <a:xfrm>
              <a:off x="3835346"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0" name="rc300"/>
            <p:cNvSpPr/>
            <p:nvPr/>
          </p:nvSpPr>
          <p:spPr>
            <a:xfrm>
              <a:off x="6195285"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1" name="rc301"/>
            <p:cNvSpPr/>
            <p:nvPr/>
          </p:nvSpPr>
          <p:spPr>
            <a:xfrm>
              <a:off x="6667273"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2" name="rc302"/>
            <p:cNvSpPr/>
            <p:nvPr/>
          </p:nvSpPr>
          <p:spPr>
            <a:xfrm>
              <a:off x="7139261"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3" name="rc303"/>
            <p:cNvSpPr/>
            <p:nvPr/>
          </p:nvSpPr>
          <p:spPr>
            <a:xfrm>
              <a:off x="8083236"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4" name="rc304"/>
            <p:cNvSpPr/>
            <p:nvPr/>
          </p:nvSpPr>
          <p:spPr>
            <a:xfrm>
              <a:off x="5723297"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5" name="rc305"/>
            <p:cNvSpPr/>
            <p:nvPr/>
          </p:nvSpPr>
          <p:spPr>
            <a:xfrm>
              <a:off x="7611248" y="114754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6" name="rc306"/>
            <p:cNvSpPr/>
            <p:nvPr/>
          </p:nvSpPr>
          <p:spPr>
            <a:xfrm>
              <a:off x="1947395" y="4137765"/>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07" name="rc307"/>
            <p:cNvSpPr/>
            <p:nvPr/>
          </p:nvSpPr>
          <p:spPr>
            <a:xfrm>
              <a:off x="3363358" y="4137765"/>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08" name="rc308"/>
            <p:cNvSpPr/>
            <p:nvPr/>
          </p:nvSpPr>
          <p:spPr>
            <a:xfrm>
              <a:off x="7611248" y="4137765"/>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9" name="rc309"/>
            <p:cNvSpPr/>
            <p:nvPr/>
          </p:nvSpPr>
          <p:spPr>
            <a:xfrm>
              <a:off x="4307334" y="4137765"/>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10" name="rc310"/>
            <p:cNvSpPr/>
            <p:nvPr/>
          </p:nvSpPr>
          <p:spPr>
            <a:xfrm>
              <a:off x="2419383" y="4137765"/>
              <a:ext cx="471987" cy="74755"/>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311" name="rc311"/>
            <p:cNvSpPr/>
            <p:nvPr/>
          </p:nvSpPr>
          <p:spPr>
            <a:xfrm>
              <a:off x="3835346" y="4137765"/>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12" name="rc312"/>
            <p:cNvSpPr/>
            <p:nvPr/>
          </p:nvSpPr>
          <p:spPr>
            <a:xfrm>
              <a:off x="6195285" y="4137765"/>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3" name="rc313"/>
            <p:cNvSpPr/>
            <p:nvPr/>
          </p:nvSpPr>
          <p:spPr>
            <a:xfrm>
              <a:off x="6667273" y="4137765"/>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14" name="rc314"/>
            <p:cNvSpPr/>
            <p:nvPr/>
          </p:nvSpPr>
          <p:spPr>
            <a:xfrm>
              <a:off x="7139261" y="4137765"/>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5" name="rc315"/>
            <p:cNvSpPr/>
            <p:nvPr/>
          </p:nvSpPr>
          <p:spPr>
            <a:xfrm>
              <a:off x="8083236" y="4137765"/>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16" name="rc316"/>
            <p:cNvSpPr/>
            <p:nvPr/>
          </p:nvSpPr>
          <p:spPr>
            <a:xfrm>
              <a:off x="4779322" y="4137765"/>
              <a:ext cx="471987" cy="74755"/>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17" name="rc317"/>
            <p:cNvSpPr/>
            <p:nvPr/>
          </p:nvSpPr>
          <p:spPr>
            <a:xfrm>
              <a:off x="3363358" y="1969858"/>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8" name="rc318"/>
            <p:cNvSpPr/>
            <p:nvPr/>
          </p:nvSpPr>
          <p:spPr>
            <a:xfrm>
              <a:off x="4307334" y="1969858"/>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9" name="rc319"/>
            <p:cNvSpPr/>
            <p:nvPr/>
          </p:nvSpPr>
          <p:spPr>
            <a:xfrm>
              <a:off x="3835346" y="1969858"/>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0" name="rc320"/>
            <p:cNvSpPr/>
            <p:nvPr/>
          </p:nvSpPr>
          <p:spPr>
            <a:xfrm>
              <a:off x="6195285" y="1969858"/>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1" name="rc321"/>
            <p:cNvSpPr/>
            <p:nvPr/>
          </p:nvSpPr>
          <p:spPr>
            <a:xfrm>
              <a:off x="3835346" y="5333852"/>
              <a:ext cx="471987" cy="7475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22" name="rc322"/>
            <p:cNvSpPr/>
            <p:nvPr/>
          </p:nvSpPr>
          <p:spPr>
            <a:xfrm>
              <a:off x="1947395" y="1969858"/>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3" name="rc323"/>
            <p:cNvSpPr/>
            <p:nvPr/>
          </p:nvSpPr>
          <p:spPr>
            <a:xfrm>
              <a:off x="2891370" y="1969858"/>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4" name="rc324"/>
            <p:cNvSpPr/>
            <p:nvPr/>
          </p:nvSpPr>
          <p:spPr>
            <a:xfrm>
              <a:off x="6667273" y="1969858"/>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25" name="rc325"/>
            <p:cNvSpPr/>
            <p:nvPr/>
          </p:nvSpPr>
          <p:spPr>
            <a:xfrm>
              <a:off x="7139261" y="1969858"/>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26" name="rc326"/>
            <p:cNvSpPr/>
            <p:nvPr/>
          </p:nvSpPr>
          <p:spPr>
            <a:xfrm>
              <a:off x="8083236" y="1969858"/>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27" name="rc327"/>
            <p:cNvSpPr/>
            <p:nvPr/>
          </p:nvSpPr>
          <p:spPr>
            <a:xfrm>
              <a:off x="5723297" y="1969858"/>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8" name="rc328"/>
            <p:cNvSpPr/>
            <p:nvPr/>
          </p:nvSpPr>
          <p:spPr>
            <a:xfrm>
              <a:off x="7611248" y="1969858"/>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29" name="rc329"/>
            <p:cNvSpPr/>
            <p:nvPr/>
          </p:nvSpPr>
          <p:spPr>
            <a:xfrm>
              <a:off x="3363358" y="152132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0" name="rc330"/>
            <p:cNvSpPr/>
            <p:nvPr/>
          </p:nvSpPr>
          <p:spPr>
            <a:xfrm>
              <a:off x="2891370" y="4810564"/>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31" name="rc331"/>
            <p:cNvSpPr/>
            <p:nvPr/>
          </p:nvSpPr>
          <p:spPr>
            <a:xfrm>
              <a:off x="1947395" y="2044613"/>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32" name="rc332"/>
            <p:cNvSpPr/>
            <p:nvPr/>
          </p:nvSpPr>
          <p:spPr>
            <a:xfrm>
              <a:off x="2891370" y="2044613"/>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3" name="rc333"/>
            <p:cNvSpPr/>
            <p:nvPr/>
          </p:nvSpPr>
          <p:spPr>
            <a:xfrm>
              <a:off x="3363358" y="2044613"/>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4" name="rc334"/>
            <p:cNvSpPr/>
            <p:nvPr/>
          </p:nvSpPr>
          <p:spPr>
            <a:xfrm>
              <a:off x="4307334" y="2044613"/>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5" name="rc335"/>
            <p:cNvSpPr/>
            <p:nvPr/>
          </p:nvSpPr>
          <p:spPr>
            <a:xfrm>
              <a:off x="3835346" y="2044613"/>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6" name="rc336"/>
            <p:cNvSpPr/>
            <p:nvPr/>
          </p:nvSpPr>
          <p:spPr>
            <a:xfrm>
              <a:off x="6195285" y="2044613"/>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7" name="rc337"/>
            <p:cNvSpPr/>
            <p:nvPr/>
          </p:nvSpPr>
          <p:spPr>
            <a:xfrm>
              <a:off x="6667273" y="2044613"/>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8" name="rc338"/>
            <p:cNvSpPr/>
            <p:nvPr/>
          </p:nvSpPr>
          <p:spPr>
            <a:xfrm>
              <a:off x="7139261" y="2044613"/>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9" name="rc339"/>
            <p:cNvSpPr/>
            <p:nvPr/>
          </p:nvSpPr>
          <p:spPr>
            <a:xfrm>
              <a:off x="8083236" y="2044613"/>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40" name="rc340"/>
            <p:cNvSpPr/>
            <p:nvPr/>
          </p:nvSpPr>
          <p:spPr>
            <a:xfrm>
              <a:off x="5723297" y="2044613"/>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1" name="rc341"/>
            <p:cNvSpPr/>
            <p:nvPr/>
          </p:nvSpPr>
          <p:spPr>
            <a:xfrm>
              <a:off x="5251309" y="2044613"/>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2" name="rc342"/>
            <p:cNvSpPr/>
            <p:nvPr/>
          </p:nvSpPr>
          <p:spPr>
            <a:xfrm>
              <a:off x="7611248" y="2044613"/>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3" name="rc343"/>
            <p:cNvSpPr/>
            <p:nvPr/>
          </p:nvSpPr>
          <p:spPr>
            <a:xfrm>
              <a:off x="1947395" y="1521325"/>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44" name="rc344"/>
            <p:cNvSpPr/>
            <p:nvPr/>
          </p:nvSpPr>
          <p:spPr>
            <a:xfrm>
              <a:off x="2891370" y="152132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5" name="rc345"/>
            <p:cNvSpPr/>
            <p:nvPr/>
          </p:nvSpPr>
          <p:spPr>
            <a:xfrm>
              <a:off x="4307334" y="1521325"/>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6" name="rc346"/>
            <p:cNvSpPr/>
            <p:nvPr/>
          </p:nvSpPr>
          <p:spPr>
            <a:xfrm>
              <a:off x="2419383" y="1521325"/>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47" name="rc347"/>
            <p:cNvSpPr/>
            <p:nvPr/>
          </p:nvSpPr>
          <p:spPr>
            <a:xfrm>
              <a:off x="3835346" y="152132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8" name="rc348"/>
            <p:cNvSpPr/>
            <p:nvPr/>
          </p:nvSpPr>
          <p:spPr>
            <a:xfrm>
              <a:off x="6195285" y="1521325"/>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9" name="rc349"/>
            <p:cNvSpPr/>
            <p:nvPr/>
          </p:nvSpPr>
          <p:spPr>
            <a:xfrm>
              <a:off x="6667273" y="1521325"/>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0" name="rc350"/>
            <p:cNvSpPr/>
            <p:nvPr/>
          </p:nvSpPr>
          <p:spPr>
            <a:xfrm>
              <a:off x="7139261" y="152132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1" name="rc351"/>
            <p:cNvSpPr/>
            <p:nvPr/>
          </p:nvSpPr>
          <p:spPr>
            <a:xfrm>
              <a:off x="8083236" y="152132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2" name="rc352"/>
            <p:cNvSpPr/>
            <p:nvPr/>
          </p:nvSpPr>
          <p:spPr>
            <a:xfrm>
              <a:off x="4779322" y="1521325"/>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3" name="rc353"/>
            <p:cNvSpPr/>
            <p:nvPr/>
          </p:nvSpPr>
          <p:spPr>
            <a:xfrm>
              <a:off x="5723297" y="152132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4" name="rc354"/>
            <p:cNvSpPr/>
            <p:nvPr/>
          </p:nvSpPr>
          <p:spPr>
            <a:xfrm>
              <a:off x="7611248" y="152132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5" name="rc355"/>
            <p:cNvSpPr/>
            <p:nvPr/>
          </p:nvSpPr>
          <p:spPr>
            <a:xfrm>
              <a:off x="1947395" y="3464966"/>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56" name="rc356"/>
            <p:cNvSpPr/>
            <p:nvPr/>
          </p:nvSpPr>
          <p:spPr>
            <a:xfrm>
              <a:off x="5723297" y="4810564"/>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57" name="rc357"/>
            <p:cNvSpPr/>
            <p:nvPr/>
          </p:nvSpPr>
          <p:spPr>
            <a:xfrm>
              <a:off x="2891370" y="5333852"/>
              <a:ext cx="471987" cy="7475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58" name="rc358"/>
            <p:cNvSpPr/>
            <p:nvPr/>
          </p:nvSpPr>
          <p:spPr>
            <a:xfrm>
              <a:off x="3363358" y="5333852"/>
              <a:ext cx="471987" cy="7475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59" name="rc359"/>
            <p:cNvSpPr/>
            <p:nvPr/>
          </p:nvSpPr>
          <p:spPr>
            <a:xfrm>
              <a:off x="4307334" y="5333852"/>
              <a:ext cx="471987" cy="7475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60" name="rc360"/>
            <p:cNvSpPr/>
            <p:nvPr/>
          </p:nvSpPr>
          <p:spPr>
            <a:xfrm>
              <a:off x="2419383" y="5333852"/>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1" name="rc361"/>
            <p:cNvSpPr/>
            <p:nvPr/>
          </p:nvSpPr>
          <p:spPr>
            <a:xfrm>
              <a:off x="6195285" y="5333852"/>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2" name="rc362"/>
            <p:cNvSpPr/>
            <p:nvPr/>
          </p:nvSpPr>
          <p:spPr>
            <a:xfrm>
              <a:off x="6667273" y="5333852"/>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3" name="rc363"/>
            <p:cNvSpPr/>
            <p:nvPr/>
          </p:nvSpPr>
          <p:spPr>
            <a:xfrm>
              <a:off x="7139261" y="5333852"/>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4" name="rc364"/>
            <p:cNvSpPr/>
            <p:nvPr/>
          </p:nvSpPr>
          <p:spPr>
            <a:xfrm>
              <a:off x="8083236" y="5333852"/>
              <a:ext cx="471987" cy="74755"/>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65" name="rc365"/>
            <p:cNvSpPr/>
            <p:nvPr/>
          </p:nvSpPr>
          <p:spPr>
            <a:xfrm>
              <a:off x="4779322" y="5333852"/>
              <a:ext cx="471987" cy="7475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66" name="rc366"/>
            <p:cNvSpPr/>
            <p:nvPr/>
          </p:nvSpPr>
          <p:spPr>
            <a:xfrm>
              <a:off x="5723297" y="5333852"/>
              <a:ext cx="471987" cy="7475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67" name="rc367"/>
            <p:cNvSpPr/>
            <p:nvPr/>
          </p:nvSpPr>
          <p:spPr>
            <a:xfrm>
              <a:off x="5251309" y="5333852"/>
              <a:ext cx="471987" cy="7475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68" name="rc368"/>
            <p:cNvSpPr/>
            <p:nvPr/>
          </p:nvSpPr>
          <p:spPr>
            <a:xfrm>
              <a:off x="7611248" y="5333852"/>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9" name="rc369"/>
            <p:cNvSpPr/>
            <p:nvPr/>
          </p:nvSpPr>
          <p:spPr>
            <a:xfrm>
              <a:off x="1947395" y="4810564"/>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0" name="rc370"/>
            <p:cNvSpPr/>
            <p:nvPr/>
          </p:nvSpPr>
          <p:spPr>
            <a:xfrm>
              <a:off x="3363358" y="4810564"/>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1" name="rc371"/>
            <p:cNvSpPr/>
            <p:nvPr/>
          </p:nvSpPr>
          <p:spPr>
            <a:xfrm>
              <a:off x="4307334" y="4810564"/>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2" name="rc372"/>
            <p:cNvSpPr/>
            <p:nvPr/>
          </p:nvSpPr>
          <p:spPr>
            <a:xfrm>
              <a:off x="3835346" y="4810564"/>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3" name="rc373"/>
            <p:cNvSpPr/>
            <p:nvPr/>
          </p:nvSpPr>
          <p:spPr>
            <a:xfrm>
              <a:off x="6195285" y="4810564"/>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4" name="rc374"/>
            <p:cNvSpPr/>
            <p:nvPr/>
          </p:nvSpPr>
          <p:spPr>
            <a:xfrm>
              <a:off x="6667273" y="4810564"/>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5" name="rc375"/>
            <p:cNvSpPr/>
            <p:nvPr/>
          </p:nvSpPr>
          <p:spPr>
            <a:xfrm>
              <a:off x="7139261" y="4810564"/>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6" name="rc376"/>
            <p:cNvSpPr/>
            <p:nvPr/>
          </p:nvSpPr>
          <p:spPr>
            <a:xfrm>
              <a:off x="8083236" y="4810564"/>
              <a:ext cx="471987" cy="7475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77" name="rc377"/>
            <p:cNvSpPr/>
            <p:nvPr/>
          </p:nvSpPr>
          <p:spPr>
            <a:xfrm>
              <a:off x="4779322" y="4810564"/>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8" name="rc378"/>
            <p:cNvSpPr/>
            <p:nvPr/>
          </p:nvSpPr>
          <p:spPr>
            <a:xfrm>
              <a:off x="5251309" y="4810564"/>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9" name="rc379"/>
            <p:cNvSpPr/>
            <p:nvPr/>
          </p:nvSpPr>
          <p:spPr>
            <a:xfrm>
              <a:off x="7611248" y="4810564"/>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80" name="rc380"/>
            <p:cNvSpPr/>
            <p:nvPr/>
          </p:nvSpPr>
          <p:spPr>
            <a:xfrm>
              <a:off x="2891370" y="3464966"/>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1" name="rc381"/>
            <p:cNvSpPr/>
            <p:nvPr/>
          </p:nvSpPr>
          <p:spPr>
            <a:xfrm>
              <a:off x="2891370" y="4063010"/>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82" name="rc382"/>
            <p:cNvSpPr/>
            <p:nvPr/>
          </p:nvSpPr>
          <p:spPr>
            <a:xfrm>
              <a:off x="4307334" y="5184341"/>
              <a:ext cx="471987" cy="7475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83" name="rc383"/>
            <p:cNvSpPr/>
            <p:nvPr/>
          </p:nvSpPr>
          <p:spPr>
            <a:xfrm>
              <a:off x="4307334" y="2642657"/>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4" name="rc384"/>
            <p:cNvSpPr/>
            <p:nvPr/>
          </p:nvSpPr>
          <p:spPr>
            <a:xfrm>
              <a:off x="7611248" y="2642657"/>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5" name="rc385"/>
            <p:cNvSpPr/>
            <p:nvPr/>
          </p:nvSpPr>
          <p:spPr>
            <a:xfrm>
              <a:off x="3363358" y="3464966"/>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6" name="rc386"/>
            <p:cNvSpPr/>
            <p:nvPr/>
          </p:nvSpPr>
          <p:spPr>
            <a:xfrm>
              <a:off x="4307334" y="3464966"/>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7" name="rc387"/>
            <p:cNvSpPr/>
            <p:nvPr/>
          </p:nvSpPr>
          <p:spPr>
            <a:xfrm>
              <a:off x="2419383" y="3464966"/>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8" name="rc388"/>
            <p:cNvSpPr/>
            <p:nvPr/>
          </p:nvSpPr>
          <p:spPr>
            <a:xfrm>
              <a:off x="3835346" y="3464966"/>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9" name="rc389"/>
            <p:cNvSpPr/>
            <p:nvPr/>
          </p:nvSpPr>
          <p:spPr>
            <a:xfrm>
              <a:off x="6195285" y="346496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0" name="rc390"/>
            <p:cNvSpPr/>
            <p:nvPr/>
          </p:nvSpPr>
          <p:spPr>
            <a:xfrm>
              <a:off x="6667273" y="3464966"/>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1" name="rc391"/>
            <p:cNvSpPr/>
            <p:nvPr/>
          </p:nvSpPr>
          <p:spPr>
            <a:xfrm>
              <a:off x="7139261" y="3464966"/>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2" name="rc392"/>
            <p:cNvSpPr/>
            <p:nvPr/>
          </p:nvSpPr>
          <p:spPr>
            <a:xfrm>
              <a:off x="8083236" y="3464966"/>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3" name="rc393"/>
            <p:cNvSpPr/>
            <p:nvPr/>
          </p:nvSpPr>
          <p:spPr>
            <a:xfrm>
              <a:off x="5723297" y="346496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7611248" y="3464966"/>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5" name="rc395"/>
            <p:cNvSpPr/>
            <p:nvPr/>
          </p:nvSpPr>
          <p:spPr>
            <a:xfrm>
              <a:off x="7139261"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6" name="rc396"/>
            <p:cNvSpPr/>
            <p:nvPr/>
          </p:nvSpPr>
          <p:spPr>
            <a:xfrm>
              <a:off x="5251309" y="2194124"/>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7" name="rc397"/>
            <p:cNvSpPr/>
            <p:nvPr/>
          </p:nvSpPr>
          <p:spPr>
            <a:xfrm>
              <a:off x="7611248"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8" name="rc398"/>
            <p:cNvSpPr/>
            <p:nvPr/>
          </p:nvSpPr>
          <p:spPr>
            <a:xfrm>
              <a:off x="2419383" y="1670836"/>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9" name="rc399"/>
            <p:cNvSpPr/>
            <p:nvPr/>
          </p:nvSpPr>
          <p:spPr>
            <a:xfrm>
              <a:off x="5251309" y="3913499"/>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0" name="rc400"/>
            <p:cNvSpPr/>
            <p:nvPr/>
          </p:nvSpPr>
          <p:spPr>
            <a:xfrm>
              <a:off x="7611248" y="3913499"/>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01" name="rc401"/>
            <p:cNvSpPr/>
            <p:nvPr/>
          </p:nvSpPr>
          <p:spPr>
            <a:xfrm>
              <a:off x="4779322" y="4063010"/>
              <a:ext cx="471987" cy="7475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02" name="rc402"/>
            <p:cNvSpPr/>
            <p:nvPr/>
          </p:nvSpPr>
          <p:spPr>
            <a:xfrm>
              <a:off x="3835346" y="3838743"/>
              <a:ext cx="471987" cy="7475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03" name="rc403"/>
            <p:cNvSpPr/>
            <p:nvPr/>
          </p:nvSpPr>
          <p:spPr>
            <a:xfrm>
              <a:off x="6195285" y="3838743"/>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4" name="rc404"/>
            <p:cNvSpPr/>
            <p:nvPr/>
          </p:nvSpPr>
          <p:spPr>
            <a:xfrm>
              <a:off x="4307334" y="3614477"/>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05" name="rc405"/>
            <p:cNvSpPr/>
            <p:nvPr/>
          </p:nvSpPr>
          <p:spPr>
            <a:xfrm>
              <a:off x="5723297"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6" name="rc406"/>
            <p:cNvSpPr/>
            <p:nvPr/>
          </p:nvSpPr>
          <p:spPr>
            <a:xfrm>
              <a:off x="8083236" y="3838743"/>
              <a:ext cx="471987" cy="7475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07" name="rc407"/>
            <p:cNvSpPr/>
            <p:nvPr/>
          </p:nvSpPr>
          <p:spPr>
            <a:xfrm>
              <a:off x="4779322" y="3838743"/>
              <a:ext cx="471987" cy="7475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8" name="rc408"/>
            <p:cNvSpPr/>
            <p:nvPr/>
          </p:nvSpPr>
          <p:spPr>
            <a:xfrm>
              <a:off x="2419383" y="2194124"/>
              <a:ext cx="471987" cy="74755"/>
            </a:xfrm>
            <a:prstGeom prst="rect">
              <a:avLst/>
            </a:prstGeom>
            <a:solidFill>
              <a:srgbClr val="D01910">
                <a:alpha val="100000"/>
              </a:srgbClr>
            </a:solidFill>
            <a:ln w="2710" cap="flat">
              <a:solidFill>
                <a:srgbClr val="FFFFFF">
                  <a:alpha val="100000"/>
                </a:srgbClr>
              </a:solidFill>
              <a:prstDash val="solid"/>
              <a:miter/>
            </a:ln>
          </p:spPr>
          <p:txBody>
            <a:bodyPr/>
            <a:lstStyle/>
            <a:p/>
          </p:txBody>
        </p:sp>
        <p:sp>
          <p:nvSpPr>
            <p:cNvPr id="409" name="rc409"/>
            <p:cNvSpPr/>
            <p:nvPr/>
          </p:nvSpPr>
          <p:spPr>
            <a:xfrm>
              <a:off x="3835346"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0" name="rc410"/>
            <p:cNvSpPr/>
            <p:nvPr/>
          </p:nvSpPr>
          <p:spPr>
            <a:xfrm>
              <a:off x="6195285"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1" name="rc411"/>
            <p:cNvSpPr/>
            <p:nvPr/>
          </p:nvSpPr>
          <p:spPr>
            <a:xfrm>
              <a:off x="1947395"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2" name="rc412"/>
            <p:cNvSpPr/>
            <p:nvPr/>
          </p:nvSpPr>
          <p:spPr>
            <a:xfrm>
              <a:off x="2891370"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3" name="rc413"/>
            <p:cNvSpPr/>
            <p:nvPr/>
          </p:nvSpPr>
          <p:spPr>
            <a:xfrm>
              <a:off x="3363358"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4" name="rc414"/>
            <p:cNvSpPr/>
            <p:nvPr/>
          </p:nvSpPr>
          <p:spPr>
            <a:xfrm>
              <a:off x="4307334"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5" name="rc415"/>
            <p:cNvSpPr/>
            <p:nvPr/>
          </p:nvSpPr>
          <p:spPr>
            <a:xfrm>
              <a:off x="8083236"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6" name="rc416"/>
            <p:cNvSpPr/>
            <p:nvPr/>
          </p:nvSpPr>
          <p:spPr>
            <a:xfrm>
              <a:off x="4779322" y="2194124"/>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7" name="rc417"/>
            <p:cNvSpPr/>
            <p:nvPr/>
          </p:nvSpPr>
          <p:spPr>
            <a:xfrm>
              <a:off x="5723297" y="219412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8" name="rc418"/>
            <p:cNvSpPr/>
            <p:nvPr/>
          </p:nvSpPr>
          <p:spPr>
            <a:xfrm>
              <a:off x="1947395"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9" name="rc419"/>
            <p:cNvSpPr/>
            <p:nvPr/>
          </p:nvSpPr>
          <p:spPr>
            <a:xfrm>
              <a:off x="2891370"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0" name="rc420"/>
            <p:cNvSpPr/>
            <p:nvPr/>
          </p:nvSpPr>
          <p:spPr>
            <a:xfrm>
              <a:off x="3363358"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1" name="rc421"/>
            <p:cNvSpPr/>
            <p:nvPr/>
          </p:nvSpPr>
          <p:spPr>
            <a:xfrm>
              <a:off x="4307334"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2" name="rc422"/>
            <p:cNvSpPr/>
            <p:nvPr/>
          </p:nvSpPr>
          <p:spPr>
            <a:xfrm>
              <a:off x="2419383"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3" name="rc423"/>
            <p:cNvSpPr/>
            <p:nvPr/>
          </p:nvSpPr>
          <p:spPr>
            <a:xfrm>
              <a:off x="3835346"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4" name="rc424"/>
            <p:cNvSpPr/>
            <p:nvPr/>
          </p:nvSpPr>
          <p:spPr>
            <a:xfrm>
              <a:off x="6195285"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5" name="rc425"/>
            <p:cNvSpPr/>
            <p:nvPr/>
          </p:nvSpPr>
          <p:spPr>
            <a:xfrm>
              <a:off x="7139261"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6" name="rc426"/>
            <p:cNvSpPr/>
            <p:nvPr/>
          </p:nvSpPr>
          <p:spPr>
            <a:xfrm>
              <a:off x="8083236"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7" name="rc427"/>
            <p:cNvSpPr/>
            <p:nvPr/>
          </p:nvSpPr>
          <p:spPr>
            <a:xfrm>
              <a:off x="7611248" y="99803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8" name="rc428"/>
            <p:cNvSpPr/>
            <p:nvPr/>
          </p:nvSpPr>
          <p:spPr>
            <a:xfrm>
              <a:off x="1947395" y="4063010"/>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29" name="rc429"/>
            <p:cNvSpPr/>
            <p:nvPr/>
          </p:nvSpPr>
          <p:spPr>
            <a:xfrm>
              <a:off x="3363358" y="4063010"/>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30" name="rc430"/>
            <p:cNvSpPr/>
            <p:nvPr/>
          </p:nvSpPr>
          <p:spPr>
            <a:xfrm>
              <a:off x="4307334" y="4063010"/>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31" name="rc431"/>
            <p:cNvSpPr/>
            <p:nvPr/>
          </p:nvSpPr>
          <p:spPr>
            <a:xfrm>
              <a:off x="2419383" y="4063010"/>
              <a:ext cx="471987" cy="7475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32" name="rc432"/>
            <p:cNvSpPr/>
            <p:nvPr/>
          </p:nvSpPr>
          <p:spPr>
            <a:xfrm>
              <a:off x="3835346" y="4063010"/>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33" name="rc433"/>
            <p:cNvSpPr/>
            <p:nvPr/>
          </p:nvSpPr>
          <p:spPr>
            <a:xfrm>
              <a:off x="6195285" y="4063010"/>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34" name="rc434"/>
            <p:cNvSpPr/>
            <p:nvPr/>
          </p:nvSpPr>
          <p:spPr>
            <a:xfrm>
              <a:off x="7139261" y="4063010"/>
              <a:ext cx="471987" cy="7475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35" name="rc435"/>
            <p:cNvSpPr/>
            <p:nvPr/>
          </p:nvSpPr>
          <p:spPr>
            <a:xfrm>
              <a:off x="8083236" y="4063010"/>
              <a:ext cx="471987" cy="7475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36" name="rc436"/>
            <p:cNvSpPr/>
            <p:nvPr/>
          </p:nvSpPr>
          <p:spPr>
            <a:xfrm>
              <a:off x="5723297" y="4063010"/>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37" name="rc437"/>
            <p:cNvSpPr/>
            <p:nvPr/>
          </p:nvSpPr>
          <p:spPr>
            <a:xfrm>
              <a:off x="5251309" y="4063010"/>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38" name="rc438"/>
            <p:cNvSpPr/>
            <p:nvPr/>
          </p:nvSpPr>
          <p:spPr>
            <a:xfrm>
              <a:off x="7611248" y="4063010"/>
              <a:ext cx="471987" cy="7475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39" name="rc439"/>
            <p:cNvSpPr/>
            <p:nvPr/>
          </p:nvSpPr>
          <p:spPr>
            <a:xfrm>
              <a:off x="1947395" y="383874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0" name="rc440"/>
            <p:cNvSpPr/>
            <p:nvPr/>
          </p:nvSpPr>
          <p:spPr>
            <a:xfrm>
              <a:off x="2891370" y="3838743"/>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1" name="rc441"/>
            <p:cNvSpPr/>
            <p:nvPr/>
          </p:nvSpPr>
          <p:spPr>
            <a:xfrm>
              <a:off x="3363358" y="3838743"/>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42" name="rc442"/>
            <p:cNvSpPr/>
            <p:nvPr/>
          </p:nvSpPr>
          <p:spPr>
            <a:xfrm>
              <a:off x="4307334" y="3838743"/>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43" name="rc443"/>
            <p:cNvSpPr/>
            <p:nvPr/>
          </p:nvSpPr>
          <p:spPr>
            <a:xfrm>
              <a:off x="2419383" y="383874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4" name="rc444"/>
            <p:cNvSpPr/>
            <p:nvPr/>
          </p:nvSpPr>
          <p:spPr>
            <a:xfrm>
              <a:off x="7139261" y="3838743"/>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45" name="rc445"/>
            <p:cNvSpPr/>
            <p:nvPr/>
          </p:nvSpPr>
          <p:spPr>
            <a:xfrm>
              <a:off x="5723297" y="3838743"/>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46" name="rc446"/>
            <p:cNvSpPr/>
            <p:nvPr/>
          </p:nvSpPr>
          <p:spPr>
            <a:xfrm>
              <a:off x="5251309" y="3838743"/>
              <a:ext cx="471987" cy="7475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47" name="rc447"/>
            <p:cNvSpPr/>
            <p:nvPr/>
          </p:nvSpPr>
          <p:spPr>
            <a:xfrm>
              <a:off x="7611248" y="3838743"/>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48" name="rc448"/>
            <p:cNvSpPr/>
            <p:nvPr/>
          </p:nvSpPr>
          <p:spPr>
            <a:xfrm>
              <a:off x="1947395" y="3614477"/>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49" name="rc449"/>
            <p:cNvSpPr/>
            <p:nvPr/>
          </p:nvSpPr>
          <p:spPr>
            <a:xfrm>
              <a:off x="2891370" y="3614477"/>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50" name="rc450"/>
            <p:cNvSpPr/>
            <p:nvPr/>
          </p:nvSpPr>
          <p:spPr>
            <a:xfrm>
              <a:off x="3363358" y="3614477"/>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51" name="rc451"/>
            <p:cNvSpPr/>
            <p:nvPr/>
          </p:nvSpPr>
          <p:spPr>
            <a:xfrm>
              <a:off x="2419383" y="3614477"/>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2" name="rc452"/>
            <p:cNvSpPr/>
            <p:nvPr/>
          </p:nvSpPr>
          <p:spPr>
            <a:xfrm>
              <a:off x="3835346" y="3614477"/>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53" name="rc453"/>
            <p:cNvSpPr/>
            <p:nvPr/>
          </p:nvSpPr>
          <p:spPr>
            <a:xfrm>
              <a:off x="6195285" y="3614477"/>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54" name="rc454"/>
            <p:cNvSpPr/>
            <p:nvPr/>
          </p:nvSpPr>
          <p:spPr>
            <a:xfrm>
              <a:off x="7139261" y="3614477"/>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55" name="rc455"/>
            <p:cNvSpPr/>
            <p:nvPr/>
          </p:nvSpPr>
          <p:spPr>
            <a:xfrm>
              <a:off x="8083236" y="3614477"/>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56" name="rc456"/>
            <p:cNvSpPr/>
            <p:nvPr/>
          </p:nvSpPr>
          <p:spPr>
            <a:xfrm>
              <a:off x="4779322" y="3614477"/>
              <a:ext cx="471987" cy="7475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57" name="rc457"/>
            <p:cNvSpPr/>
            <p:nvPr/>
          </p:nvSpPr>
          <p:spPr>
            <a:xfrm>
              <a:off x="5723297" y="3614477"/>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58" name="rc458"/>
            <p:cNvSpPr/>
            <p:nvPr/>
          </p:nvSpPr>
          <p:spPr>
            <a:xfrm>
              <a:off x="5251309" y="3614477"/>
              <a:ext cx="471987" cy="7475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59" name="rc459"/>
            <p:cNvSpPr/>
            <p:nvPr/>
          </p:nvSpPr>
          <p:spPr>
            <a:xfrm>
              <a:off x="7611248" y="3614477"/>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60" name="rc460"/>
            <p:cNvSpPr/>
            <p:nvPr/>
          </p:nvSpPr>
          <p:spPr>
            <a:xfrm>
              <a:off x="1947395" y="5184341"/>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61" name="rc461"/>
            <p:cNvSpPr/>
            <p:nvPr/>
          </p:nvSpPr>
          <p:spPr>
            <a:xfrm>
              <a:off x="2891370" y="5184341"/>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62" name="rc462"/>
            <p:cNvSpPr/>
            <p:nvPr/>
          </p:nvSpPr>
          <p:spPr>
            <a:xfrm>
              <a:off x="3363358" y="5184341"/>
              <a:ext cx="471987" cy="7475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63" name="rc463"/>
            <p:cNvSpPr/>
            <p:nvPr/>
          </p:nvSpPr>
          <p:spPr>
            <a:xfrm>
              <a:off x="3835346" y="5184341"/>
              <a:ext cx="471987" cy="7475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64" name="rc464"/>
            <p:cNvSpPr/>
            <p:nvPr/>
          </p:nvSpPr>
          <p:spPr>
            <a:xfrm>
              <a:off x="6195285" y="5184341"/>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65" name="rc465"/>
            <p:cNvSpPr/>
            <p:nvPr/>
          </p:nvSpPr>
          <p:spPr>
            <a:xfrm>
              <a:off x="7139261" y="5184341"/>
              <a:ext cx="471987" cy="74755"/>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466" name="rc466"/>
            <p:cNvSpPr/>
            <p:nvPr/>
          </p:nvSpPr>
          <p:spPr>
            <a:xfrm>
              <a:off x="8083236" y="5184341"/>
              <a:ext cx="471987" cy="7475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67" name="rc467"/>
            <p:cNvSpPr/>
            <p:nvPr/>
          </p:nvSpPr>
          <p:spPr>
            <a:xfrm>
              <a:off x="5723297" y="5184341"/>
              <a:ext cx="471987" cy="7475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68" name="rc468"/>
            <p:cNvSpPr/>
            <p:nvPr/>
          </p:nvSpPr>
          <p:spPr>
            <a:xfrm>
              <a:off x="7611248" y="5184341"/>
              <a:ext cx="471987" cy="74755"/>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469" name="rc469"/>
            <p:cNvSpPr/>
            <p:nvPr/>
          </p:nvSpPr>
          <p:spPr>
            <a:xfrm>
              <a:off x="1947395" y="2642657"/>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0" name="rc470"/>
            <p:cNvSpPr/>
            <p:nvPr/>
          </p:nvSpPr>
          <p:spPr>
            <a:xfrm>
              <a:off x="2891370" y="2642657"/>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1" name="rc471"/>
            <p:cNvSpPr/>
            <p:nvPr/>
          </p:nvSpPr>
          <p:spPr>
            <a:xfrm>
              <a:off x="3363358" y="2642657"/>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2" name="rc472"/>
            <p:cNvSpPr/>
            <p:nvPr/>
          </p:nvSpPr>
          <p:spPr>
            <a:xfrm>
              <a:off x="3835346" y="2642657"/>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3" name="rc473"/>
            <p:cNvSpPr/>
            <p:nvPr/>
          </p:nvSpPr>
          <p:spPr>
            <a:xfrm>
              <a:off x="6195285" y="2642657"/>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4" name="rc474"/>
            <p:cNvSpPr/>
            <p:nvPr/>
          </p:nvSpPr>
          <p:spPr>
            <a:xfrm>
              <a:off x="7139261" y="2642657"/>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5" name="rc475"/>
            <p:cNvSpPr/>
            <p:nvPr/>
          </p:nvSpPr>
          <p:spPr>
            <a:xfrm>
              <a:off x="8083236" y="2642657"/>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6" name="rc476"/>
            <p:cNvSpPr/>
            <p:nvPr/>
          </p:nvSpPr>
          <p:spPr>
            <a:xfrm>
              <a:off x="4779322" y="2642657"/>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77" name="rc477"/>
            <p:cNvSpPr/>
            <p:nvPr/>
          </p:nvSpPr>
          <p:spPr>
            <a:xfrm>
              <a:off x="1947395" y="1670836"/>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8" name="rc478"/>
            <p:cNvSpPr/>
            <p:nvPr/>
          </p:nvSpPr>
          <p:spPr>
            <a:xfrm>
              <a:off x="6195285" y="3913499"/>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79" name="rc479"/>
            <p:cNvSpPr/>
            <p:nvPr/>
          </p:nvSpPr>
          <p:spPr>
            <a:xfrm>
              <a:off x="5723297" y="2642657"/>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0" name="rc480"/>
            <p:cNvSpPr/>
            <p:nvPr/>
          </p:nvSpPr>
          <p:spPr>
            <a:xfrm>
              <a:off x="5251309" y="2642657"/>
              <a:ext cx="471987" cy="7475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1" name="rc481"/>
            <p:cNvSpPr/>
            <p:nvPr/>
          </p:nvSpPr>
          <p:spPr>
            <a:xfrm>
              <a:off x="4307334" y="3913499"/>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2" name="rc482"/>
            <p:cNvSpPr/>
            <p:nvPr/>
          </p:nvSpPr>
          <p:spPr>
            <a:xfrm>
              <a:off x="2419383" y="3913499"/>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83" name="rc483"/>
            <p:cNvSpPr/>
            <p:nvPr/>
          </p:nvSpPr>
          <p:spPr>
            <a:xfrm>
              <a:off x="3835346" y="3913499"/>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4" name="rc484"/>
            <p:cNvSpPr/>
            <p:nvPr/>
          </p:nvSpPr>
          <p:spPr>
            <a:xfrm>
              <a:off x="2891370" y="1670836"/>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5" name="rc485"/>
            <p:cNvSpPr/>
            <p:nvPr/>
          </p:nvSpPr>
          <p:spPr>
            <a:xfrm>
              <a:off x="3363358" y="167083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6" name="rc486"/>
            <p:cNvSpPr/>
            <p:nvPr/>
          </p:nvSpPr>
          <p:spPr>
            <a:xfrm>
              <a:off x="3835346" y="3689232"/>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87" name="rc487"/>
            <p:cNvSpPr/>
            <p:nvPr/>
          </p:nvSpPr>
          <p:spPr>
            <a:xfrm>
              <a:off x="6195285" y="3689232"/>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88" name="rc488"/>
            <p:cNvSpPr/>
            <p:nvPr/>
          </p:nvSpPr>
          <p:spPr>
            <a:xfrm>
              <a:off x="4307334" y="167083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9" name="rc489"/>
            <p:cNvSpPr/>
            <p:nvPr/>
          </p:nvSpPr>
          <p:spPr>
            <a:xfrm>
              <a:off x="3835346" y="167083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0" name="rc490"/>
            <p:cNvSpPr/>
            <p:nvPr/>
          </p:nvSpPr>
          <p:spPr>
            <a:xfrm>
              <a:off x="6195285" y="1670836"/>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1" name="rc491"/>
            <p:cNvSpPr/>
            <p:nvPr/>
          </p:nvSpPr>
          <p:spPr>
            <a:xfrm>
              <a:off x="7139261" y="1670836"/>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2" name="rc492"/>
            <p:cNvSpPr/>
            <p:nvPr/>
          </p:nvSpPr>
          <p:spPr>
            <a:xfrm>
              <a:off x="8083236" y="1670836"/>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3" name="rc493"/>
            <p:cNvSpPr/>
            <p:nvPr/>
          </p:nvSpPr>
          <p:spPr>
            <a:xfrm>
              <a:off x="4779322" y="1670836"/>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94" name="rc494"/>
            <p:cNvSpPr/>
            <p:nvPr/>
          </p:nvSpPr>
          <p:spPr>
            <a:xfrm>
              <a:off x="5723297" y="167083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5" name="rc495"/>
            <p:cNvSpPr/>
            <p:nvPr/>
          </p:nvSpPr>
          <p:spPr>
            <a:xfrm>
              <a:off x="7611248" y="1670836"/>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6" name="rc496"/>
            <p:cNvSpPr/>
            <p:nvPr/>
          </p:nvSpPr>
          <p:spPr>
            <a:xfrm>
              <a:off x="1947395" y="3913499"/>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97" name="rc497"/>
            <p:cNvSpPr/>
            <p:nvPr/>
          </p:nvSpPr>
          <p:spPr>
            <a:xfrm>
              <a:off x="2891370" y="3913499"/>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98" name="rc498"/>
            <p:cNvSpPr/>
            <p:nvPr/>
          </p:nvSpPr>
          <p:spPr>
            <a:xfrm>
              <a:off x="3363358" y="3913499"/>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99" name="rc499"/>
            <p:cNvSpPr/>
            <p:nvPr/>
          </p:nvSpPr>
          <p:spPr>
            <a:xfrm>
              <a:off x="7139261" y="3913499"/>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00" name="rc500"/>
            <p:cNvSpPr/>
            <p:nvPr/>
          </p:nvSpPr>
          <p:spPr>
            <a:xfrm>
              <a:off x="8083236" y="3913499"/>
              <a:ext cx="471987" cy="7475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1" name="rc501"/>
            <p:cNvSpPr/>
            <p:nvPr/>
          </p:nvSpPr>
          <p:spPr>
            <a:xfrm>
              <a:off x="4779322" y="3913499"/>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02" name="rc502"/>
            <p:cNvSpPr/>
            <p:nvPr/>
          </p:nvSpPr>
          <p:spPr>
            <a:xfrm>
              <a:off x="5723297" y="3913499"/>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03" name="rc503"/>
            <p:cNvSpPr/>
            <p:nvPr/>
          </p:nvSpPr>
          <p:spPr>
            <a:xfrm>
              <a:off x="1947395"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4" name="rc504"/>
            <p:cNvSpPr/>
            <p:nvPr/>
          </p:nvSpPr>
          <p:spPr>
            <a:xfrm>
              <a:off x="2891370"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5" name="rc505"/>
            <p:cNvSpPr/>
            <p:nvPr/>
          </p:nvSpPr>
          <p:spPr>
            <a:xfrm>
              <a:off x="3363358"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6" name="rc506"/>
            <p:cNvSpPr/>
            <p:nvPr/>
          </p:nvSpPr>
          <p:spPr>
            <a:xfrm>
              <a:off x="4307334"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7" name="rc507"/>
            <p:cNvSpPr/>
            <p:nvPr/>
          </p:nvSpPr>
          <p:spPr>
            <a:xfrm>
              <a:off x="2419383" y="1222304"/>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08" name="rc508"/>
            <p:cNvSpPr/>
            <p:nvPr/>
          </p:nvSpPr>
          <p:spPr>
            <a:xfrm>
              <a:off x="3835346"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9" name="rc509"/>
            <p:cNvSpPr/>
            <p:nvPr/>
          </p:nvSpPr>
          <p:spPr>
            <a:xfrm>
              <a:off x="6195285"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0" name="rc510"/>
            <p:cNvSpPr/>
            <p:nvPr/>
          </p:nvSpPr>
          <p:spPr>
            <a:xfrm>
              <a:off x="7139261"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1" name="rc511"/>
            <p:cNvSpPr/>
            <p:nvPr/>
          </p:nvSpPr>
          <p:spPr>
            <a:xfrm>
              <a:off x="8083236"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2" name="rc512"/>
            <p:cNvSpPr/>
            <p:nvPr/>
          </p:nvSpPr>
          <p:spPr>
            <a:xfrm>
              <a:off x="4779322"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3" name="rc513"/>
            <p:cNvSpPr/>
            <p:nvPr/>
          </p:nvSpPr>
          <p:spPr>
            <a:xfrm>
              <a:off x="5723297"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4" name="rc514"/>
            <p:cNvSpPr/>
            <p:nvPr/>
          </p:nvSpPr>
          <p:spPr>
            <a:xfrm>
              <a:off x="5251309"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5" name="rc515"/>
            <p:cNvSpPr/>
            <p:nvPr/>
          </p:nvSpPr>
          <p:spPr>
            <a:xfrm>
              <a:off x="7611248" y="1222304"/>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6" name="rc516"/>
            <p:cNvSpPr/>
            <p:nvPr/>
          </p:nvSpPr>
          <p:spPr>
            <a:xfrm>
              <a:off x="6667273" y="3689232"/>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17" name="rc517"/>
            <p:cNvSpPr/>
            <p:nvPr/>
          </p:nvSpPr>
          <p:spPr>
            <a:xfrm>
              <a:off x="1947395" y="3689232"/>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8" name="rc518"/>
            <p:cNvSpPr/>
            <p:nvPr/>
          </p:nvSpPr>
          <p:spPr>
            <a:xfrm>
              <a:off x="2891370" y="3689232"/>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19" name="rc519"/>
            <p:cNvSpPr/>
            <p:nvPr/>
          </p:nvSpPr>
          <p:spPr>
            <a:xfrm>
              <a:off x="3363358" y="3689232"/>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0" name="rc520"/>
            <p:cNvSpPr/>
            <p:nvPr/>
          </p:nvSpPr>
          <p:spPr>
            <a:xfrm>
              <a:off x="4307334" y="3689232"/>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1" name="rc521"/>
            <p:cNvSpPr/>
            <p:nvPr/>
          </p:nvSpPr>
          <p:spPr>
            <a:xfrm>
              <a:off x="2419383" y="3689232"/>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22" name="rc522"/>
            <p:cNvSpPr/>
            <p:nvPr/>
          </p:nvSpPr>
          <p:spPr>
            <a:xfrm>
              <a:off x="4307334" y="4287276"/>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3" name="rc523"/>
            <p:cNvSpPr/>
            <p:nvPr/>
          </p:nvSpPr>
          <p:spPr>
            <a:xfrm>
              <a:off x="7139261" y="3689232"/>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4" name="rc524"/>
            <p:cNvSpPr/>
            <p:nvPr/>
          </p:nvSpPr>
          <p:spPr>
            <a:xfrm>
              <a:off x="8083236" y="3689232"/>
              <a:ext cx="471987" cy="7475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25" name="rc525"/>
            <p:cNvSpPr/>
            <p:nvPr/>
          </p:nvSpPr>
          <p:spPr>
            <a:xfrm>
              <a:off x="4779322" y="3689232"/>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26" name="rc526"/>
            <p:cNvSpPr/>
            <p:nvPr/>
          </p:nvSpPr>
          <p:spPr>
            <a:xfrm>
              <a:off x="5723297" y="3689232"/>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7" name="rc527"/>
            <p:cNvSpPr/>
            <p:nvPr/>
          </p:nvSpPr>
          <p:spPr>
            <a:xfrm>
              <a:off x="5251309" y="3689232"/>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8" name="rc528"/>
            <p:cNvSpPr/>
            <p:nvPr/>
          </p:nvSpPr>
          <p:spPr>
            <a:xfrm>
              <a:off x="7611248" y="3689232"/>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9" name="rc529"/>
            <p:cNvSpPr/>
            <p:nvPr/>
          </p:nvSpPr>
          <p:spPr>
            <a:xfrm>
              <a:off x="8555224" y="3689232"/>
              <a:ext cx="471987" cy="7475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30" name="rc530"/>
            <p:cNvSpPr/>
            <p:nvPr/>
          </p:nvSpPr>
          <p:spPr>
            <a:xfrm>
              <a:off x="1947395" y="4287276"/>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31" name="rc531"/>
            <p:cNvSpPr/>
            <p:nvPr/>
          </p:nvSpPr>
          <p:spPr>
            <a:xfrm>
              <a:off x="2891370" y="4287276"/>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32" name="rc532"/>
            <p:cNvSpPr/>
            <p:nvPr/>
          </p:nvSpPr>
          <p:spPr>
            <a:xfrm>
              <a:off x="3363358" y="4287276"/>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33" name="rc533"/>
            <p:cNvSpPr/>
            <p:nvPr/>
          </p:nvSpPr>
          <p:spPr>
            <a:xfrm>
              <a:off x="2419383" y="4287276"/>
              <a:ext cx="471987" cy="7475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34" name="rc534"/>
            <p:cNvSpPr/>
            <p:nvPr/>
          </p:nvSpPr>
          <p:spPr>
            <a:xfrm>
              <a:off x="3835346" y="4287276"/>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35" name="rc535"/>
            <p:cNvSpPr/>
            <p:nvPr/>
          </p:nvSpPr>
          <p:spPr>
            <a:xfrm>
              <a:off x="6195285" y="4287276"/>
              <a:ext cx="471987" cy="7475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36" name="rc536"/>
            <p:cNvSpPr/>
            <p:nvPr/>
          </p:nvSpPr>
          <p:spPr>
            <a:xfrm>
              <a:off x="6667273" y="4287276"/>
              <a:ext cx="471987" cy="74755"/>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37" name="rc537"/>
            <p:cNvSpPr/>
            <p:nvPr/>
          </p:nvSpPr>
          <p:spPr>
            <a:xfrm>
              <a:off x="7139261" y="4287276"/>
              <a:ext cx="471987" cy="7475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38" name="rc538"/>
            <p:cNvSpPr/>
            <p:nvPr/>
          </p:nvSpPr>
          <p:spPr>
            <a:xfrm>
              <a:off x="8083236" y="4287276"/>
              <a:ext cx="471987" cy="7475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39" name="rc539"/>
            <p:cNvSpPr/>
            <p:nvPr/>
          </p:nvSpPr>
          <p:spPr>
            <a:xfrm>
              <a:off x="4779322" y="4287276"/>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40" name="rc540"/>
            <p:cNvSpPr/>
            <p:nvPr/>
          </p:nvSpPr>
          <p:spPr>
            <a:xfrm>
              <a:off x="5723297" y="4287276"/>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1" name="rc541"/>
            <p:cNvSpPr/>
            <p:nvPr/>
          </p:nvSpPr>
          <p:spPr>
            <a:xfrm>
              <a:off x="7611248" y="4287276"/>
              <a:ext cx="471987" cy="7475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42" name="rc542"/>
            <p:cNvSpPr/>
            <p:nvPr/>
          </p:nvSpPr>
          <p:spPr>
            <a:xfrm>
              <a:off x="3835346" y="4586297"/>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43" name="rc543"/>
            <p:cNvSpPr/>
            <p:nvPr/>
          </p:nvSpPr>
          <p:spPr>
            <a:xfrm>
              <a:off x="6195285" y="4586297"/>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44" name="rc544"/>
            <p:cNvSpPr/>
            <p:nvPr/>
          </p:nvSpPr>
          <p:spPr>
            <a:xfrm>
              <a:off x="6667273" y="4586297"/>
              <a:ext cx="471987" cy="7475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45" name="rc545"/>
            <p:cNvSpPr/>
            <p:nvPr/>
          </p:nvSpPr>
          <p:spPr>
            <a:xfrm>
              <a:off x="3835346" y="3091189"/>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46" name="rc546"/>
            <p:cNvSpPr/>
            <p:nvPr/>
          </p:nvSpPr>
          <p:spPr>
            <a:xfrm>
              <a:off x="6195285" y="3091189"/>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47" name="rc547"/>
            <p:cNvSpPr/>
            <p:nvPr/>
          </p:nvSpPr>
          <p:spPr>
            <a:xfrm>
              <a:off x="3835346" y="4661053"/>
              <a:ext cx="471987" cy="7475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48" name="rc548"/>
            <p:cNvSpPr/>
            <p:nvPr/>
          </p:nvSpPr>
          <p:spPr>
            <a:xfrm>
              <a:off x="6195285" y="4661053"/>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49" name="rc549"/>
            <p:cNvSpPr/>
            <p:nvPr/>
          </p:nvSpPr>
          <p:spPr>
            <a:xfrm>
              <a:off x="6667273" y="4661053"/>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0" name="rc550"/>
            <p:cNvSpPr/>
            <p:nvPr/>
          </p:nvSpPr>
          <p:spPr>
            <a:xfrm>
              <a:off x="1947395" y="4586297"/>
              <a:ext cx="471987" cy="7475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1" name="rc551"/>
            <p:cNvSpPr/>
            <p:nvPr/>
          </p:nvSpPr>
          <p:spPr>
            <a:xfrm>
              <a:off x="2891370" y="4586297"/>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52" name="rc552"/>
            <p:cNvSpPr/>
            <p:nvPr/>
          </p:nvSpPr>
          <p:spPr>
            <a:xfrm>
              <a:off x="3363358" y="4586297"/>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53" name="rc553"/>
            <p:cNvSpPr/>
            <p:nvPr/>
          </p:nvSpPr>
          <p:spPr>
            <a:xfrm>
              <a:off x="4307334" y="4586297"/>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54" name="rc554"/>
            <p:cNvSpPr/>
            <p:nvPr/>
          </p:nvSpPr>
          <p:spPr>
            <a:xfrm>
              <a:off x="7139261" y="4586297"/>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5" name="rc555"/>
            <p:cNvSpPr/>
            <p:nvPr/>
          </p:nvSpPr>
          <p:spPr>
            <a:xfrm>
              <a:off x="8083236" y="4586297"/>
              <a:ext cx="471987" cy="74755"/>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56" name="rc556"/>
            <p:cNvSpPr/>
            <p:nvPr/>
          </p:nvSpPr>
          <p:spPr>
            <a:xfrm>
              <a:off x="4779322" y="4586297"/>
              <a:ext cx="471987" cy="7475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57" name="rc557"/>
            <p:cNvSpPr/>
            <p:nvPr/>
          </p:nvSpPr>
          <p:spPr>
            <a:xfrm>
              <a:off x="5723297" y="4586297"/>
              <a:ext cx="471987" cy="7475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58" name="rc558"/>
            <p:cNvSpPr/>
            <p:nvPr/>
          </p:nvSpPr>
          <p:spPr>
            <a:xfrm>
              <a:off x="5251309" y="4586297"/>
              <a:ext cx="471987" cy="7475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9" name="rc559"/>
            <p:cNvSpPr/>
            <p:nvPr/>
          </p:nvSpPr>
          <p:spPr>
            <a:xfrm>
              <a:off x="7611248" y="4586297"/>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60" name="rc560"/>
            <p:cNvSpPr/>
            <p:nvPr/>
          </p:nvSpPr>
          <p:spPr>
            <a:xfrm>
              <a:off x="8555224" y="4586297"/>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61" name="rc561"/>
            <p:cNvSpPr/>
            <p:nvPr/>
          </p:nvSpPr>
          <p:spPr>
            <a:xfrm>
              <a:off x="1947395" y="3091189"/>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2" name="rc562"/>
            <p:cNvSpPr/>
            <p:nvPr/>
          </p:nvSpPr>
          <p:spPr>
            <a:xfrm>
              <a:off x="2891370" y="3091189"/>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63" name="rc563"/>
            <p:cNvSpPr/>
            <p:nvPr/>
          </p:nvSpPr>
          <p:spPr>
            <a:xfrm>
              <a:off x="3363358" y="3091189"/>
              <a:ext cx="471987" cy="74755"/>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64" name="rc564"/>
            <p:cNvSpPr/>
            <p:nvPr/>
          </p:nvSpPr>
          <p:spPr>
            <a:xfrm>
              <a:off x="4307334" y="3091189"/>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65" name="rc565"/>
            <p:cNvSpPr/>
            <p:nvPr/>
          </p:nvSpPr>
          <p:spPr>
            <a:xfrm>
              <a:off x="2419383" y="3091189"/>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66" name="rc566"/>
            <p:cNvSpPr/>
            <p:nvPr/>
          </p:nvSpPr>
          <p:spPr>
            <a:xfrm>
              <a:off x="7139261" y="3091189"/>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67" name="rc567"/>
            <p:cNvSpPr/>
            <p:nvPr/>
          </p:nvSpPr>
          <p:spPr>
            <a:xfrm>
              <a:off x="8083236" y="3091189"/>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68" name="rc568"/>
            <p:cNvSpPr/>
            <p:nvPr/>
          </p:nvSpPr>
          <p:spPr>
            <a:xfrm>
              <a:off x="4779322" y="3091189"/>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9" name="rc569"/>
            <p:cNvSpPr/>
            <p:nvPr/>
          </p:nvSpPr>
          <p:spPr>
            <a:xfrm>
              <a:off x="5723297" y="3091189"/>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70" name="rc570"/>
            <p:cNvSpPr/>
            <p:nvPr/>
          </p:nvSpPr>
          <p:spPr>
            <a:xfrm>
              <a:off x="5251309" y="3091189"/>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71" name="rc571"/>
            <p:cNvSpPr/>
            <p:nvPr/>
          </p:nvSpPr>
          <p:spPr>
            <a:xfrm>
              <a:off x="7611248" y="3091189"/>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72" name="rc572"/>
            <p:cNvSpPr/>
            <p:nvPr/>
          </p:nvSpPr>
          <p:spPr>
            <a:xfrm>
              <a:off x="6195285" y="271741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3" name="rc573"/>
            <p:cNvSpPr/>
            <p:nvPr/>
          </p:nvSpPr>
          <p:spPr>
            <a:xfrm>
              <a:off x="1947395" y="2343635"/>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4" name="rc574"/>
            <p:cNvSpPr/>
            <p:nvPr/>
          </p:nvSpPr>
          <p:spPr>
            <a:xfrm>
              <a:off x="2891370" y="2343635"/>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5" name="rc575"/>
            <p:cNvSpPr/>
            <p:nvPr/>
          </p:nvSpPr>
          <p:spPr>
            <a:xfrm>
              <a:off x="3363358" y="2343635"/>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6" name="rc576"/>
            <p:cNvSpPr/>
            <p:nvPr/>
          </p:nvSpPr>
          <p:spPr>
            <a:xfrm>
              <a:off x="4307334" y="2343635"/>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7" name="rc577"/>
            <p:cNvSpPr/>
            <p:nvPr/>
          </p:nvSpPr>
          <p:spPr>
            <a:xfrm>
              <a:off x="2419383" y="2343635"/>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8" name="rc578"/>
            <p:cNvSpPr/>
            <p:nvPr/>
          </p:nvSpPr>
          <p:spPr>
            <a:xfrm>
              <a:off x="3835346" y="2343635"/>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9" name="rc579"/>
            <p:cNvSpPr/>
            <p:nvPr/>
          </p:nvSpPr>
          <p:spPr>
            <a:xfrm>
              <a:off x="6195285" y="2343635"/>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0" name="rc580"/>
            <p:cNvSpPr/>
            <p:nvPr/>
          </p:nvSpPr>
          <p:spPr>
            <a:xfrm>
              <a:off x="6667273" y="2343635"/>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1" name="rc581"/>
            <p:cNvSpPr/>
            <p:nvPr/>
          </p:nvSpPr>
          <p:spPr>
            <a:xfrm>
              <a:off x="7139261" y="234363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2" name="rc582"/>
            <p:cNvSpPr/>
            <p:nvPr/>
          </p:nvSpPr>
          <p:spPr>
            <a:xfrm>
              <a:off x="8083236" y="2343635"/>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83" name="rc583"/>
            <p:cNvSpPr/>
            <p:nvPr/>
          </p:nvSpPr>
          <p:spPr>
            <a:xfrm>
              <a:off x="4779322" y="234363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4" name="rc584"/>
            <p:cNvSpPr/>
            <p:nvPr/>
          </p:nvSpPr>
          <p:spPr>
            <a:xfrm>
              <a:off x="5723297" y="2343635"/>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5" name="rc585"/>
            <p:cNvSpPr/>
            <p:nvPr/>
          </p:nvSpPr>
          <p:spPr>
            <a:xfrm>
              <a:off x="5251309" y="2343635"/>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6" name="rc586"/>
            <p:cNvSpPr/>
            <p:nvPr/>
          </p:nvSpPr>
          <p:spPr>
            <a:xfrm>
              <a:off x="7611248" y="234363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7" name="rc587"/>
            <p:cNvSpPr/>
            <p:nvPr/>
          </p:nvSpPr>
          <p:spPr>
            <a:xfrm>
              <a:off x="1947395" y="2717412"/>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8" name="rc588"/>
            <p:cNvSpPr/>
            <p:nvPr/>
          </p:nvSpPr>
          <p:spPr>
            <a:xfrm>
              <a:off x="2891370" y="2717412"/>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9" name="rc589"/>
            <p:cNvSpPr/>
            <p:nvPr/>
          </p:nvSpPr>
          <p:spPr>
            <a:xfrm>
              <a:off x="3363358" y="2717412"/>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90" name="rc590"/>
            <p:cNvSpPr/>
            <p:nvPr/>
          </p:nvSpPr>
          <p:spPr>
            <a:xfrm>
              <a:off x="4307334" y="2717412"/>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91" name="rc591"/>
            <p:cNvSpPr/>
            <p:nvPr/>
          </p:nvSpPr>
          <p:spPr>
            <a:xfrm>
              <a:off x="2419383" y="2717412"/>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2" name="rc592"/>
            <p:cNvSpPr/>
            <p:nvPr/>
          </p:nvSpPr>
          <p:spPr>
            <a:xfrm>
              <a:off x="3835346" y="2717412"/>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93" name="rc593"/>
            <p:cNvSpPr/>
            <p:nvPr/>
          </p:nvSpPr>
          <p:spPr>
            <a:xfrm>
              <a:off x="7139261" y="2717412"/>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94" name="rc594"/>
            <p:cNvSpPr/>
            <p:nvPr/>
          </p:nvSpPr>
          <p:spPr>
            <a:xfrm>
              <a:off x="8083236" y="2717412"/>
              <a:ext cx="471987" cy="74755"/>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95" name="rc595"/>
            <p:cNvSpPr/>
            <p:nvPr/>
          </p:nvSpPr>
          <p:spPr>
            <a:xfrm>
              <a:off x="4779322" y="2717412"/>
              <a:ext cx="471987" cy="7475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96" name="rc596"/>
            <p:cNvSpPr/>
            <p:nvPr/>
          </p:nvSpPr>
          <p:spPr>
            <a:xfrm>
              <a:off x="5723297" y="2717412"/>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97" name="rc597"/>
            <p:cNvSpPr/>
            <p:nvPr/>
          </p:nvSpPr>
          <p:spPr>
            <a:xfrm>
              <a:off x="7611248" y="2717412"/>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98" name="rc598"/>
            <p:cNvSpPr/>
            <p:nvPr/>
          </p:nvSpPr>
          <p:spPr>
            <a:xfrm>
              <a:off x="2891370" y="4661053"/>
              <a:ext cx="471987" cy="7475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99" name="rc599"/>
            <p:cNvSpPr/>
            <p:nvPr/>
          </p:nvSpPr>
          <p:spPr>
            <a:xfrm>
              <a:off x="3363358" y="4661053"/>
              <a:ext cx="471987" cy="7475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0" name="rc600"/>
            <p:cNvSpPr/>
            <p:nvPr/>
          </p:nvSpPr>
          <p:spPr>
            <a:xfrm>
              <a:off x="4307334" y="4661053"/>
              <a:ext cx="471987" cy="7475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1" name="rc601"/>
            <p:cNvSpPr/>
            <p:nvPr/>
          </p:nvSpPr>
          <p:spPr>
            <a:xfrm>
              <a:off x="2419383" y="4661053"/>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02" name="rc602"/>
            <p:cNvSpPr/>
            <p:nvPr/>
          </p:nvSpPr>
          <p:spPr>
            <a:xfrm>
              <a:off x="7139261" y="4661053"/>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3" name="rc603"/>
            <p:cNvSpPr/>
            <p:nvPr/>
          </p:nvSpPr>
          <p:spPr>
            <a:xfrm>
              <a:off x="8083236" y="4661053"/>
              <a:ext cx="471987" cy="74755"/>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04" name="rc604"/>
            <p:cNvSpPr/>
            <p:nvPr/>
          </p:nvSpPr>
          <p:spPr>
            <a:xfrm>
              <a:off x="5723297" y="4661053"/>
              <a:ext cx="471987" cy="7475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5" name="rc605"/>
            <p:cNvSpPr/>
            <p:nvPr/>
          </p:nvSpPr>
          <p:spPr>
            <a:xfrm>
              <a:off x="7611248" y="4661053"/>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6" name="rc606"/>
            <p:cNvSpPr/>
            <p:nvPr/>
          </p:nvSpPr>
          <p:spPr>
            <a:xfrm>
              <a:off x="8555224" y="4661053"/>
              <a:ext cx="471987" cy="7475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7" name="rc607"/>
            <p:cNvSpPr/>
            <p:nvPr/>
          </p:nvSpPr>
          <p:spPr>
            <a:xfrm>
              <a:off x="4307334" y="436203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08" name="rc608"/>
            <p:cNvSpPr/>
            <p:nvPr/>
          </p:nvSpPr>
          <p:spPr>
            <a:xfrm>
              <a:off x="1947395" y="4362031"/>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09" name="rc609"/>
            <p:cNvSpPr/>
            <p:nvPr/>
          </p:nvSpPr>
          <p:spPr>
            <a:xfrm>
              <a:off x="8083236" y="249314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0" name="rc610"/>
            <p:cNvSpPr/>
            <p:nvPr/>
          </p:nvSpPr>
          <p:spPr>
            <a:xfrm>
              <a:off x="4779322" y="249314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1" name="rc611"/>
            <p:cNvSpPr/>
            <p:nvPr/>
          </p:nvSpPr>
          <p:spPr>
            <a:xfrm>
              <a:off x="1947395" y="182034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2" name="rc612"/>
            <p:cNvSpPr/>
            <p:nvPr/>
          </p:nvSpPr>
          <p:spPr>
            <a:xfrm>
              <a:off x="7139261" y="436203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13" name="rc613"/>
            <p:cNvSpPr/>
            <p:nvPr/>
          </p:nvSpPr>
          <p:spPr>
            <a:xfrm>
              <a:off x="2891370" y="4362031"/>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14" name="rc614"/>
            <p:cNvSpPr/>
            <p:nvPr/>
          </p:nvSpPr>
          <p:spPr>
            <a:xfrm>
              <a:off x="3363358" y="436203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15" name="rc615"/>
            <p:cNvSpPr/>
            <p:nvPr/>
          </p:nvSpPr>
          <p:spPr>
            <a:xfrm>
              <a:off x="3835346" y="436203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16" name="rc616"/>
            <p:cNvSpPr/>
            <p:nvPr/>
          </p:nvSpPr>
          <p:spPr>
            <a:xfrm>
              <a:off x="6195285" y="4362031"/>
              <a:ext cx="471987" cy="7475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7" name="rc617"/>
            <p:cNvSpPr/>
            <p:nvPr/>
          </p:nvSpPr>
          <p:spPr>
            <a:xfrm>
              <a:off x="5723297" y="129705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8" name="rc618"/>
            <p:cNvSpPr/>
            <p:nvPr/>
          </p:nvSpPr>
          <p:spPr>
            <a:xfrm>
              <a:off x="5251309" y="129705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9" name="rc619"/>
            <p:cNvSpPr/>
            <p:nvPr/>
          </p:nvSpPr>
          <p:spPr>
            <a:xfrm>
              <a:off x="7611248" y="1297059"/>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0" name="rc620"/>
            <p:cNvSpPr/>
            <p:nvPr/>
          </p:nvSpPr>
          <p:spPr>
            <a:xfrm>
              <a:off x="8083236"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1" name="rc621"/>
            <p:cNvSpPr/>
            <p:nvPr/>
          </p:nvSpPr>
          <p:spPr>
            <a:xfrm>
              <a:off x="4779322"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8083236" y="4362031"/>
              <a:ext cx="471987" cy="74755"/>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23" name="rc623"/>
            <p:cNvSpPr/>
            <p:nvPr/>
          </p:nvSpPr>
          <p:spPr>
            <a:xfrm>
              <a:off x="4779322" y="4362031"/>
              <a:ext cx="471987" cy="7475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24" name="rc624"/>
            <p:cNvSpPr/>
            <p:nvPr/>
          </p:nvSpPr>
          <p:spPr>
            <a:xfrm>
              <a:off x="5723297" y="4362031"/>
              <a:ext cx="471987" cy="7475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25" name="rc625"/>
            <p:cNvSpPr/>
            <p:nvPr/>
          </p:nvSpPr>
          <p:spPr>
            <a:xfrm>
              <a:off x="5251309" y="4362031"/>
              <a:ext cx="471987" cy="74755"/>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26" name="rc626"/>
            <p:cNvSpPr/>
            <p:nvPr/>
          </p:nvSpPr>
          <p:spPr>
            <a:xfrm>
              <a:off x="7611248" y="4362031"/>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27" name="rc627"/>
            <p:cNvSpPr/>
            <p:nvPr/>
          </p:nvSpPr>
          <p:spPr>
            <a:xfrm>
              <a:off x="3835346" y="1820347"/>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8" name="rc628"/>
            <p:cNvSpPr/>
            <p:nvPr/>
          </p:nvSpPr>
          <p:spPr>
            <a:xfrm>
              <a:off x="6195285" y="182034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9" name="rc629"/>
            <p:cNvSpPr/>
            <p:nvPr/>
          </p:nvSpPr>
          <p:spPr>
            <a:xfrm>
              <a:off x="4307334" y="144657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0" name="rc630"/>
            <p:cNvSpPr/>
            <p:nvPr/>
          </p:nvSpPr>
          <p:spPr>
            <a:xfrm>
              <a:off x="2419383" y="2792167"/>
              <a:ext cx="471987" cy="74755"/>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31" name="rc631"/>
            <p:cNvSpPr/>
            <p:nvPr/>
          </p:nvSpPr>
          <p:spPr>
            <a:xfrm>
              <a:off x="3835346" y="2792167"/>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32" name="rc632"/>
            <p:cNvSpPr/>
            <p:nvPr/>
          </p:nvSpPr>
          <p:spPr>
            <a:xfrm>
              <a:off x="6195285" y="2792167"/>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33" name="rc633"/>
            <p:cNvSpPr/>
            <p:nvPr/>
          </p:nvSpPr>
          <p:spPr>
            <a:xfrm>
              <a:off x="1947395" y="279216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4" name="rc634"/>
            <p:cNvSpPr/>
            <p:nvPr/>
          </p:nvSpPr>
          <p:spPr>
            <a:xfrm>
              <a:off x="2891370" y="2792167"/>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5" name="rc635"/>
            <p:cNvSpPr/>
            <p:nvPr/>
          </p:nvSpPr>
          <p:spPr>
            <a:xfrm>
              <a:off x="3363358" y="2792167"/>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36" name="rc636"/>
            <p:cNvSpPr/>
            <p:nvPr/>
          </p:nvSpPr>
          <p:spPr>
            <a:xfrm>
              <a:off x="4307334" y="2792167"/>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37" name="rc637"/>
            <p:cNvSpPr/>
            <p:nvPr/>
          </p:nvSpPr>
          <p:spPr>
            <a:xfrm>
              <a:off x="7139261" y="2792167"/>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38" name="rc638"/>
            <p:cNvSpPr/>
            <p:nvPr/>
          </p:nvSpPr>
          <p:spPr>
            <a:xfrm>
              <a:off x="8083236" y="2792167"/>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9" name="rc639"/>
            <p:cNvSpPr/>
            <p:nvPr/>
          </p:nvSpPr>
          <p:spPr>
            <a:xfrm>
              <a:off x="5723297" y="2792167"/>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40" name="rc640"/>
            <p:cNvSpPr/>
            <p:nvPr/>
          </p:nvSpPr>
          <p:spPr>
            <a:xfrm>
              <a:off x="5251309" y="2792167"/>
              <a:ext cx="471987" cy="7475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41" name="rc641"/>
            <p:cNvSpPr/>
            <p:nvPr/>
          </p:nvSpPr>
          <p:spPr>
            <a:xfrm>
              <a:off x="7611248" y="2792167"/>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42" name="rc642"/>
            <p:cNvSpPr/>
            <p:nvPr/>
          </p:nvSpPr>
          <p:spPr>
            <a:xfrm>
              <a:off x="1947395" y="129705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3" name="rc643"/>
            <p:cNvSpPr/>
            <p:nvPr/>
          </p:nvSpPr>
          <p:spPr>
            <a:xfrm>
              <a:off x="2891370" y="1297059"/>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4" name="rc644"/>
            <p:cNvSpPr/>
            <p:nvPr/>
          </p:nvSpPr>
          <p:spPr>
            <a:xfrm>
              <a:off x="3363358" y="129705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5" name="rc645"/>
            <p:cNvSpPr/>
            <p:nvPr/>
          </p:nvSpPr>
          <p:spPr>
            <a:xfrm>
              <a:off x="4307334" y="129705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6" name="rc646"/>
            <p:cNvSpPr/>
            <p:nvPr/>
          </p:nvSpPr>
          <p:spPr>
            <a:xfrm>
              <a:off x="2419383" y="1297059"/>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7" name="rc647"/>
            <p:cNvSpPr/>
            <p:nvPr/>
          </p:nvSpPr>
          <p:spPr>
            <a:xfrm>
              <a:off x="3835346" y="129705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8" name="rc648"/>
            <p:cNvSpPr/>
            <p:nvPr/>
          </p:nvSpPr>
          <p:spPr>
            <a:xfrm>
              <a:off x="6195285" y="129705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9" name="rc649"/>
            <p:cNvSpPr/>
            <p:nvPr/>
          </p:nvSpPr>
          <p:spPr>
            <a:xfrm>
              <a:off x="7139261" y="1297059"/>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0" name="rc650"/>
            <p:cNvSpPr/>
            <p:nvPr/>
          </p:nvSpPr>
          <p:spPr>
            <a:xfrm>
              <a:off x="8083236" y="1297059"/>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1" name="rc651"/>
            <p:cNvSpPr/>
            <p:nvPr/>
          </p:nvSpPr>
          <p:spPr>
            <a:xfrm>
              <a:off x="4779322" y="1297059"/>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2" name="rc652"/>
            <p:cNvSpPr/>
            <p:nvPr/>
          </p:nvSpPr>
          <p:spPr>
            <a:xfrm>
              <a:off x="1947395"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3" name="rc653"/>
            <p:cNvSpPr/>
            <p:nvPr/>
          </p:nvSpPr>
          <p:spPr>
            <a:xfrm>
              <a:off x="2891370"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4" name="rc654"/>
            <p:cNvSpPr/>
            <p:nvPr/>
          </p:nvSpPr>
          <p:spPr>
            <a:xfrm>
              <a:off x="3363358"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5" name="rc655"/>
            <p:cNvSpPr/>
            <p:nvPr/>
          </p:nvSpPr>
          <p:spPr>
            <a:xfrm>
              <a:off x="4307334"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6" name="rc656"/>
            <p:cNvSpPr/>
            <p:nvPr/>
          </p:nvSpPr>
          <p:spPr>
            <a:xfrm>
              <a:off x="2419383"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7" name="rc657"/>
            <p:cNvSpPr/>
            <p:nvPr/>
          </p:nvSpPr>
          <p:spPr>
            <a:xfrm>
              <a:off x="3835346"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8" name="rc658"/>
            <p:cNvSpPr/>
            <p:nvPr/>
          </p:nvSpPr>
          <p:spPr>
            <a:xfrm>
              <a:off x="6195285"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9" name="rc659"/>
            <p:cNvSpPr/>
            <p:nvPr/>
          </p:nvSpPr>
          <p:spPr>
            <a:xfrm>
              <a:off x="7139261"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0" name="rc660"/>
            <p:cNvSpPr/>
            <p:nvPr/>
          </p:nvSpPr>
          <p:spPr>
            <a:xfrm>
              <a:off x="7611248"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1" name="rc661"/>
            <p:cNvSpPr/>
            <p:nvPr/>
          </p:nvSpPr>
          <p:spPr>
            <a:xfrm>
              <a:off x="5723297"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2" name="rc662"/>
            <p:cNvSpPr/>
            <p:nvPr/>
          </p:nvSpPr>
          <p:spPr>
            <a:xfrm>
              <a:off x="5251309" y="1072793"/>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3" name="rc663"/>
            <p:cNvSpPr/>
            <p:nvPr/>
          </p:nvSpPr>
          <p:spPr>
            <a:xfrm>
              <a:off x="7139261" y="5034830"/>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64" name="rc664"/>
            <p:cNvSpPr/>
            <p:nvPr/>
          </p:nvSpPr>
          <p:spPr>
            <a:xfrm>
              <a:off x="8083236" y="5034830"/>
              <a:ext cx="471987" cy="74755"/>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665" name="rc665"/>
            <p:cNvSpPr/>
            <p:nvPr/>
          </p:nvSpPr>
          <p:spPr>
            <a:xfrm>
              <a:off x="4779322" y="5034830"/>
              <a:ext cx="471987" cy="74755"/>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66" name="rc666"/>
            <p:cNvSpPr/>
            <p:nvPr/>
          </p:nvSpPr>
          <p:spPr>
            <a:xfrm>
              <a:off x="7139261" y="4212520"/>
              <a:ext cx="471987" cy="74755"/>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67" name="rc667"/>
            <p:cNvSpPr/>
            <p:nvPr/>
          </p:nvSpPr>
          <p:spPr>
            <a:xfrm>
              <a:off x="7611248" y="1820347"/>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8" name="rc668"/>
            <p:cNvSpPr/>
            <p:nvPr/>
          </p:nvSpPr>
          <p:spPr>
            <a:xfrm>
              <a:off x="3363358" y="5034830"/>
              <a:ext cx="471987" cy="7475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69" name="rc669"/>
            <p:cNvSpPr/>
            <p:nvPr/>
          </p:nvSpPr>
          <p:spPr>
            <a:xfrm>
              <a:off x="3363358" y="3165945"/>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70" name="rc670"/>
            <p:cNvSpPr/>
            <p:nvPr/>
          </p:nvSpPr>
          <p:spPr>
            <a:xfrm>
              <a:off x="1947395" y="2493146"/>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71" name="rc671"/>
            <p:cNvSpPr/>
            <p:nvPr/>
          </p:nvSpPr>
          <p:spPr>
            <a:xfrm>
              <a:off x="2891370" y="2493146"/>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2" name="rc672"/>
            <p:cNvSpPr/>
            <p:nvPr/>
          </p:nvSpPr>
          <p:spPr>
            <a:xfrm>
              <a:off x="3363358" y="249314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3" name="rc673"/>
            <p:cNvSpPr/>
            <p:nvPr/>
          </p:nvSpPr>
          <p:spPr>
            <a:xfrm>
              <a:off x="4307334" y="249314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4" name="rc674"/>
            <p:cNvSpPr/>
            <p:nvPr/>
          </p:nvSpPr>
          <p:spPr>
            <a:xfrm>
              <a:off x="2419383" y="2493146"/>
              <a:ext cx="471987" cy="7475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75" name="rc675"/>
            <p:cNvSpPr/>
            <p:nvPr/>
          </p:nvSpPr>
          <p:spPr>
            <a:xfrm>
              <a:off x="3835346" y="249314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6" name="rc676"/>
            <p:cNvSpPr/>
            <p:nvPr/>
          </p:nvSpPr>
          <p:spPr>
            <a:xfrm>
              <a:off x="6195285" y="2493146"/>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7" name="rc677"/>
            <p:cNvSpPr/>
            <p:nvPr/>
          </p:nvSpPr>
          <p:spPr>
            <a:xfrm>
              <a:off x="6667273" y="2493146"/>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8" name="rc678"/>
            <p:cNvSpPr/>
            <p:nvPr/>
          </p:nvSpPr>
          <p:spPr>
            <a:xfrm>
              <a:off x="7139261" y="2493146"/>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9" name="rc679"/>
            <p:cNvSpPr/>
            <p:nvPr/>
          </p:nvSpPr>
          <p:spPr>
            <a:xfrm>
              <a:off x="5723297" y="2493146"/>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0" name="rc680"/>
            <p:cNvSpPr/>
            <p:nvPr/>
          </p:nvSpPr>
          <p:spPr>
            <a:xfrm>
              <a:off x="7611248" y="2493146"/>
              <a:ext cx="471987" cy="74755"/>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1" name="rc681"/>
            <p:cNvSpPr/>
            <p:nvPr/>
          </p:nvSpPr>
          <p:spPr>
            <a:xfrm>
              <a:off x="1947395" y="1446570"/>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2" name="rc682"/>
            <p:cNvSpPr/>
            <p:nvPr/>
          </p:nvSpPr>
          <p:spPr>
            <a:xfrm>
              <a:off x="2891370" y="144657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3" name="rc683"/>
            <p:cNvSpPr/>
            <p:nvPr/>
          </p:nvSpPr>
          <p:spPr>
            <a:xfrm>
              <a:off x="3363358" y="144657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4" name="rc684"/>
            <p:cNvSpPr/>
            <p:nvPr/>
          </p:nvSpPr>
          <p:spPr>
            <a:xfrm>
              <a:off x="2419383" y="144657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5" name="rc685"/>
            <p:cNvSpPr/>
            <p:nvPr/>
          </p:nvSpPr>
          <p:spPr>
            <a:xfrm>
              <a:off x="3835346" y="144657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6" name="rc686"/>
            <p:cNvSpPr/>
            <p:nvPr/>
          </p:nvSpPr>
          <p:spPr>
            <a:xfrm>
              <a:off x="6195285" y="144657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7" name="rc687"/>
            <p:cNvSpPr/>
            <p:nvPr/>
          </p:nvSpPr>
          <p:spPr>
            <a:xfrm>
              <a:off x="6667273" y="144657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8" name="rc688"/>
            <p:cNvSpPr/>
            <p:nvPr/>
          </p:nvSpPr>
          <p:spPr>
            <a:xfrm>
              <a:off x="7139261" y="1446570"/>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9" name="rc689"/>
            <p:cNvSpPr/>
            <p:nvPr/>
          </p:nvSpPr>
          <p:spPr>
            <a:xfrm>
              <a:off x="8083236" y="1446570"/>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0" name="rc690"/>
            <p:cNvSpPr/>
            <p:nvPr/>
          </p:nvSpPr>
          <p:spPr>
            <a:xfrm>
              <a:off x="4779322" y="1446570"/>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1" name="rc691"/>
            <p:cNvSpPr/>
            <p:nvPr/>
          </p:nvSpPr>
          <p:spPr>
            <a:xfrm>
              <a:off x="5723297" y="1446570"/>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2" name="rc692"/>
            <p:cNvSpPr/>
            <p:nvPr/>
          </p:nvSpPr>
          <p:spPr>
            <a:xfrm>
              <a:off x="7611248" y="1446570"/>
              <a:ext cx="471987" cy="74755"/>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3" name="rc693"/>
            <p:cNvSpPr/>
            <p:nvPr/>
          </p:nvSpPr>
          <p:spPr>
            <a:xfrm>
              <a:off x="2891370" y="182034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4" name="rc694"/>
            <p:cNvSpPr/>
            <p:nvPr/>
          </p:nvSpPr>
          <p:spPr>
            <a:xfrm>
              <a:off x="3363358" y="1820347"/>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5" name="rc695"/>
            <p:cNvSpPr/>
            <p:nvPr/>
          </p:nvSpPr>
          <p:spPr>
            <a:xfrm>
              <a:off x="4307334" y="1820347"/>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6" name="rc696"/>
            <p:cNvSpPr/>
            <p:nvPr/>
          </p:nvSpPr>
          <p:spPr>
            <a:xfrm>
              <a:off x="2419383" y="1820347"/>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7" name="rc697"/>
            <p:cNvSpPr/>
            <p:nvPr/>
          </p:nvSpPr>
          <p:spPr>
            <a:xfrm>
              <a:off x="7139261" y="1820347"/>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8" name="rc698"/>
            <p:cNvSpPr/>
            <p:nvPr/>
          </p:nvSpPr>
          <p:spPr>
            <a:xfrm>
              <a:off x="8083236" y="1820347"/>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9" name="rc699"/>
            <p:cNvSpPr/>
            <p:nvPr/>
          </p:nvSpPr>
          <p:spPr>
            <a:xfrm>
              <a:off x="4779322" y="1820347"/>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0" name="rc700"/>
            <p:cNvSpPr/>
            <p:nvPr/>
          </p:nvSpPr>
          <p:spPr>
            <a:xfrm>
              <a:off x="5723297" y="1820347"/>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1" name="rc701"/>
            <p:cNvSpPr/>
            <p:nvPr/>
          </p:nvSpPr>
          <p:spPr>
            <a:xfrm>
              <a:off x="5251309" y="1820347"/>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2" name="rc702"/>
            <p:cNvSpPr/>
            <p:nvPr/>
          </p:nvSpPr>
          <p:spPr>
            <a:xfrm>
              <a:off x="2891370" y="5034830"/>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703" name="rc703"/>
            <p:cNvSpPr/>
            <p:nvPr/>
          </p:nvSpPr>
          <p:spPr>
            <a:xfrm>
              <a:off x="3363358" y="4212520"/>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04" name="rc704"/>
            <p:cNvSpPr/>
            <p:nvPr/>
          </p:nvSpPr>
          <p:spPr>
            <a:xfrm>
              <a:off x="1947395" y="211936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5" name="rc705"/>
            <p:cNvSpPr/>
            <p:nvPr/>
          </p:nvSpPr>
          <p:spPr>
            <a:xfrm>
              <a:off x="2891370" y="211936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6" name="rc706"/>
            <p:cNvSpPr/>
            <p:nvPr/>
          </p:nvSpPr>
          <p:spPr>
            <a:xfrm>
              <a:off x="3363358" y="2119369"/>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7" name="rc707"/>
            <p:cNvSpPr/>
            <p:nvPr/>
          </p:nvSpPr>
          <p:spPr>
            <a:xfrm>
              <a:off x="4307334" y="2119369"/>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8" name="rc708"/>
            <p:cNvSpPr/>
            <p:nvPr/>
          </p:nvSpPr>
          <p:spPr>
            <a:xfrm>
              <a:off x="2419383" y="2119369"/>
              <a:ext cx="471987" cy="7475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9" name="rc709"/>
            <p:cNvSpPr/>
            <p:nvPr/>
          </p:nvSpPr>
          <p:spPr>
            <a:xfrm>
              <a:off x="3835346" y="2119369"/>
              <a:ext cx="471987" cy="7475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0" name="rc710"/>
            <p:cNvSpPr/>
            <p:nvPr/>
          </p:nvSpPr>
          <p:spPr>
            <a:xfrm>
              <a:off x="6195285" y="2119369"/>
              <a:ext cx="471987" cy="74755"/>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1" name="rc711"/>
            <p:cNvSpPr/>
            <p:nvPr/>
          </p:nvSpPr>
          <p:spPr>
            <a:xfrm>
              <a:off x="6667273" y="2119369"/>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712" name="rc712"/>
            <p:cNvSpPr/>
            <p:nvPr/>
          </p:nvSpPr>
          <p:spPr>
            <a:xfrm>
              <a:off x="7139261" y="2119369"/>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713" name="rc713"/>
            <p:cNvSpPr/>
            <p:nvPr/>
          </p:nvSpPr>
          <p:spPr>
            <a:xfrm>
              <a:off x="8083236" y="2119369"/>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714" name="rc714"/>
            <p:cNvSpPr/>
            <p:nvPr/>
          </p:nvSpPr>
          <p:spPr>
            <a:xfrm>
              <a:off x="5723297" y="2119369"/>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5" name="rc715"/>
            <p:cNvSpPr/>
            <p:nvPr/>
          </p:nvSpPr>
          <p:spPr>
            <a:xfrm>
              <a:off x="7611248" y="2119369"/>
              <a:ext cx="471987" cy="74755"/>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716" name="rc716"/>
            <p:cNvSpPr/>
            <p:nvPr/>
          </p:nvSpPr>
          <p:spPr>
            <a:xfrm>
              <a:off x="1947395" y="5408607"/>
              <a:ext cx="471987" cy="74755"/>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17" name="rc717"/>
            <p:cNvSpPr/>
            <p:nvPr/>
          </p:nvSpPr>
          <p:spPr>
            <a:xfrm>
              <a:off x="2891370" y="5408607"/>
              <a:ext cx="471987" cy="74755"/>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18" name="rc718"/>
            <p:cNvSpPr/>
            <p:nvPr/>
          </p:nvSpPr>
          <p:spPr>
            <a:xfrm>
              <a:off x="3363358" y="5408607"/>
              <a:ext cx="471987" cy="7475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19" name="rc719"/>
            <p:cNvSpPr/>
            <p:nvPr/>
          </p:nvSpPr>
          <p:spPr>
            <a:xfrm>
              <a:off x="4307334" y="5408607"/>
              <a:ext cx="471987" cy="7475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20" name="rc720"/>
            <p:cNvSpPr/>
            <p:nvPr/>
          </p:nvSpPr>
          <p:spPr>
            <a:xfrm>
              <a:off x="2419383" y="5408607"/>
              <a:ext cx="471987" cy="74755"/>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721" name="rc721"/>
            <p:cNvSpPr/>
            <p:nvPr/>
          </p:nvSpPr>
          <p:spPr>
            <a:xfrm>
              <a:off x="3835346" y="5408607"/>
              <a:ext cx="471987" cy="7475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22" name="rc722"/>
            <p:cNvSpPr/>
            <p:nvPr/>
          </p:nvSpPr>
          <p:spPr>
            <a:xfrm>
              <a:off x="6195285" y="5408607"/>
              <a:ext cx="471987" cy="7475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23" name="rc723"/>
            <p:cNvSpPr/>
            <p:nvPr/>
          </p:nvSpPr>
          <p:spPr>
            <a:xfrm>
              <a:off x="6667273" y="5408607"/>
              <a:ext cx="471987" cy="7475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24" name="rc724"/>
            <p:cNvSpPr/>
            <p:nvPr/>
          </p:nvSpPr>
          <p:spPr>
            <a:xfrm>
              <a:off x="7139261" y="5408607"/>
              <a:ext cx="471987" cy="7475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25" name="rc725"/>
            <p:cNvSpPr/>
            <p:nvPr/>
          </p:nvSpPr>
          <p:spPr>
            <a:xfrm>
              <a:off x="8083236" y="5408607"/>
              <a:ext cx="471987" cy="7475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26" name="rc726"/>
            <p:cNvSpPr/>
            <p:nvPr/>
          </p:nvSpPr>
          <p:spPr>
            <a:xfrm>
              <a:off x="4779322" y="5408607"/>
              <a:ext cx="471987" cy="7475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27" name="rc727"/>
            <p:cNvSpPr/>
            <p:nvPr/>
          </p:nvSpPr>
          <p:spPr>
            <a:xfrm>
              <a:off x="5723297" y="5408607"/>
              <a:ext cx="471987" cy="7475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28" name="rc728"/>
            <p:cNvSpPr/>
            <p:nvPr/>
          </p:nvSpPr>
          <p:spPr>
            <a:xfrm>
              <a:off x="5251309" y="5408607"/>
              <a:ext cx="471987" cy="7475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29" name="rc729"/>
            <p:cNvSpPr/>
            <p:nvPr/>
          </p:nvSpPr>
          <p:spPr>
            <a:xfrm>
              <a:off x="7611248" y="5408607"/>
              <a:ext cx="471987" cy="7475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30" name="rc730"/>
            <p:cNvSpPr/>
            <p:nvPr/>
          </p:nvSpPr>
          <p:spPr>
            <a:xfrm>
              <a:off x="8555224" y="5408607"/>
              <a:ext cx="471987" cy="74755"/>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31" name="rc731"/>
            <p:cNvSpPr/>
            <p:nvPr/>
          </p:nvSpPr>
          <p:spPr>
            <a:xfrm>
              <a:off x="1947395" y="4212520"/>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32" name="rc732"/>
            <p:cNvSpPr/>
            <p:nvPr/>
          </p:nvSpPr>
          <p:spPr>
            <a:xfrm>
              <a:off x="4779322" y="4212520"/>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33" name="rc733"/>
            <p:cNvSpPr/>
            <p:nvPr/>
          </p:nvSpPr>
          <p:spPr>
            <a:xfrm>
              <a:off x="1947395" y="5034830"/>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4" name="rc734"/>
            <p:cNvSpPr/>
            <p:nvPr/>
          </p:nvSpPr>
          <p:spPr>
            <a:xfrm>
              <a:off x="4307334" y="5034830"/>
              <a:ext cx="471987" cy="7475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5" name="rc735"/>
            <p:cNvSpPr/>
            <p:nvPr/>
          </p:nvSpPr>
          <p:spPr>
            <a:xfrm>
              <a:off x="2419383" y="5034830"/>
              <a:ext cx="471987" cy="7475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36" name="rc736"/>
            <p:cNvSpPr/>
            <p:nvPr/>
          </p:nvSpPr>
          <p:spPr>
            <a:xfrm>
              <a:off x="3835346" y="5034830"/>
              <a:ext cx="471987" cy="7475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7" name="rc737"/>
            <p:cNvSpPr/>
            <p:nvPr/>
          </p:nvSpPr>
          <p:spPr>
            <a:xfrm>
              <a:off x="6195285" y="5034830"/>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38" name="rc738"/>
            <p:cNvSpPr/>
            <p:nvPr/>
          </p:nvSpPr>
          <p:spPr>
            <a:xfrm>
              <a:off x="8083236" y="3165945"/>
              <a:ext cx="471987" cy="7475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39" name="rc739"/>
            <p:cNvSpPr/>
            <p:nvPr/>
          </p:nvSpPr>
          <p:spPr>
            <a:xfrm>
              <a:off x="4779322" y="3165945"/>
              <a:ext cx="471987" cy="74755"/>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740" name="rc740"/>
            <p:cNvSpPr/>
            <p:nvPr/>
          </p:nvSpPr>
          <p:spPr>
            <a:xfrm>
              <a:off x="5723297" y="3165945"/>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41" name="rc741"/>
            <p:cNvSpPr/>
            <p:nvPr/>
          </p:nvSpPr>
          <p:spPr>
            <a:xfrm>
              <a:off x="5251309" y="3165945"/>
              <a:ext cx="471987" cy="74755"/>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42" name="rc742"/>
            <p:cNvSpPr/>
            <p:nvPr/>
          </p:nvSpPr>
          <p:spPr>
            <a:xfrm>
              <a:off x="5723297" y="5034830"/>
              <a:ext cx="471987" cy="7475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43" name="rc743"/>
            <p:cNvSpPr/>
            <p:nvPr/>
          </p:nvSpPr>
          <p:spPr>
            <a:xfrm>
              <a:off x="5251309" y="5034830"/>
              <a:ext cx="471987" cy="7475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44" name="rc744"/>
            <p:cNvSpPr/>
            <p:nvPr/>
          </p:nvSpPr>
          <p:spPr>
            <a:xfrm>
              <a:off x="7611248" y="5034830"/>
              <a:ext cx="471987" cy="7475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45" name="rc745"/>
            <p:cNvSpPr/>
            <p:nvPr/>
          </p:nvSpPr>
          <p:spPr>
            <a:xfrm>
              <a:off x="1947395" y="316594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6" name="rc746"/>
            <p:cNvSpPr/>
            <p:nvPr/>
          </p:nvSpPr>
          <p:spPr>
            <a:xfrm>
              <a:off x="2891370" y="3165945"/>
              <a:ext cx="471987" cy="74755"/>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7" name="rc747"/>
            <p:cNvSpPr/>
            <p:nvPr/>
          </p:nvSpPr>
          <p:spPr>
            <a:xfrm>
              <a:off x="4307334" y="3165945"/>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48" name="rc748"/>
            <p:cNvSpPr/>
            <p:nvPr/>
          </p:nvSpPr>
          <p:spPr>
            <a:xfrm>
              <a:off x="2419383" y="3165945"/>
              <a:ext cx="471987" cy="74755"/>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749" name="rc749"/>
            <p:cNvSpPr/>
            <p:nvPr/>
          </p:nvSpPr>
          <p:spPr>
            <a:xfrm>
              <a:off x="3835346" y="3165945"/>
              <a:ext cx="471987" cy="74755"/>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50" name="rc750"/>
            <p:cNvSpPr/>
            <p:nvPr/>
          </p:nvSpPr>
          <p:spPr>
            <a:xfrm>
              <a:off x="6195285" y="3165945"/>
              <a:ext cx="471987" cy="74755"/>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51" name="rc751"/>
            <p:cNvSpPr/>
            <p:nvPr/>
          </p:nvSpPr>
          <p:spPr>
            <a:xfrm>
              <a:off x="7139261" y="3165945"/>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52" name="rc752"/>
            <p:cNvSpPr/>
            <p:nvPr/>
          </p:nvSpPr>
          <p:spPr>
            <a:xfrm>
              <a:off x="7611248" y="3165945"/>
              <a:ext cx="471987" cy="7475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53" name="rc753"/>
            <p:cNvSpPr/>
            <p:nvPr/>
          </p:nvSpPr>
          <p:spPr>
            <a:xfrm>
              <a:off x="2891370" y="4212520"/>
              <a:ext cx="471987" cy="7475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54" name="rc754"/>
            <p:cNvSpPr/>
            <p:nvPr/>
          </p:nvSpPr>
          <p:spPr>
            <a:xfrm>
              <a:off x="4307334" y="4212520"/>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55" name="rc755"/>
            <p:cNvSpPr/>
            <p:nvPr/>
          </p:nvSpPr>
          <p:spPr>
            <a:xfrm>
              <a:off x="3835346" y="4212520"/>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56" name="rc756"/>
            <p:cNvSpPr/>
            <p:nvPr/>
          </p:nvSpPr>
          <p:spPr>
            <a:xfrm>
              <a:off x="6195285" y="4212520"/>
              <a:ext cx="471987" cy="74755"/>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57" name="rc757"/>
            <p:cNvSpPr/>
            <p:nvPr/>
          </p:nvSpPr>
          <p:spPr>
            <a:xfrm>
              <a:off x="6667273" y="4212520"/>
              <a:ext cx="471987" cy="7475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58" name="rc758"/>
            <p:cNvSpPr/>
            <p:nvPr/>
          </p:nvSpPr>
          <p:spPr>
            <a:xfrm>
              <a:off x="8083236" y="4212520"/>
              <a:ext cx="471987" cy="74755"/>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59" name="rc759"/>
            <p:cNvSpPr/>
            <p:nvPr/>
          </p:nvSpPr>
          <p:spPr>
            <a:xfrm>
              <a:off x="5723297" y="4212520"/>
              <a:ext cx="471987" cy="74755"/>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60" name="rc760"/>
            <p:cNvSpPr/>
            <p:nvPr/>
          </p:nvSpPr>
          <p:spPr>
            <a:xfrm>
              <a:off x="5251309" y="4212520"/>
              <a:ext cx="471987" cy="74755"/>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61" name="tx761"/>
            <p:cNvSpPr/>
            <p:nvPr/>
          </p:nvSpPr>
          <p:spPr>
            <a:xfrm>
              <a:off x="3559159"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62" name="tx762"/>
            <p:cNvSpPr/>
            <p:nvPr/>
          </p:nvSpPr>
          <p:spPr>
            <a:xfrm>
              <a:off x="2143196"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63" name="tx763"/>
            <p:cNvSpPr/>
            <p:nvPr/>
          </p:nvSpPr>
          <p:spPr>
            <a:xfrm>
              <a:off x="3087171"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64" name="tx764"/>
            <p:cNvSpPr/>
            <p:nvPr/>
          </p:nvSpPr>
          <p:spPr>
            <a:xfrm>
              <a:off x="4503135"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65" name="tx765"/>
            <p:cNvSpPr/>
            <p:nvPr/>
          </p:nvSpPr>
          <p:spPr>
            <a:xfrm>
              <a:off x="2615183"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766" name="tx766"/>
            <p:cNvSpPr/>
            <p:nvPr/>
          </p:nvSpPr>
          <p:spPr>
            <a:xfrm>
              <a:off x="3087171"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67" name="tx767"/>
            <p:cNvSpPr/>
            <p:nvPr/>
          </p:nvSpPr>
          <p:spPr>
            <a:xfrm>
              <a:off x="3559159" y="5269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768" name="tx768"/>
            <p:cNvSpPr/>
            <p:nvPr/>
          </p:nvSpPr>
          <p:spPr>
            <a:xfrm>
              <a:off x="4503135"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69" name="tx769"/>
            <p:cNvSpPr/>
            <p:nvPr/>
          </p:nvSpPr>
          <p:spPr>
            <a:xfrm>
              <a:off x="2615183"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70" name="tx770"/>
            <p:cNvSpPr/>
            <p:nvPr/>
          </p:nvSpPr>
          <p:spPr>
            <a:xfrm>
              <a:off x="4031147"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71" name="tx771"/>
            <p:cNvSpPr/>
            <p:nvPr/>
          </p:nvSpPr>
          <p:spPr>
            <a:xfrm>
              <a:off x="6391086"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72" name="tx772"/>
            <p:cNvSpPr/>
            <p:nvPr/>
          </p:nvSpPr>
          <p:spPr>
            <a:xfrm>
              <a:off x="6863074"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73" name="tx773"/>
            <p:cNvSpPr/>
            <p:nvPr/>
          </p:nvSpPr>
          <p:spPr>
            <a:xfrm>
              <a:off x="7335061" y="22792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74" name="tx774"/>
            <p:cNvSpPr/>
            <p:nvPr/>
          </p:nvSpPr>
          <p:spPr>
            <a:xfrm>
              <a:off x="8279037" y="22792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75" name="tx775"/>
            <p:cNvSpPr/>
            <p:nvPr/>
          </p:nvSpPr>
          <p:spPr>
            <a:xfrm>
              <a:off x="4975122"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76" name="tx776"/>
            <p:cNvSpPr/>
            <p:nvPr/>
          </p:nvSpPr>
          <p:spPr>
            <a:xfrm>
              <a:off x="5919098"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77" name="tx777"/>
            <p:cNvSpPr/>
            <p:nvPr/>
          </p:nvSpPr>
          <p:spPr>
            <a:xfrm>
              <a:off x="5447110" y="22792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78" name="tx778"/>
            <p:cNvSpPr/>
            <p:nvPr/>
          </p:nvSpPr>
          <p:spPr>
            <a:xfrm>
              <a:off x="7807049" y="22792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79" name="tx779"/>
            <p:cNvSpPr/>
            <p:nvPr/>
          </p:nvSpPr>
          <p:spPr>
            <a:xfrm>
              <a:off x="2143196" y="5269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780" name="tx780"/>
            <p:cNvSpPr/>
            <p:nvPr/>
          </p:nvSpPr>
          <p:spPr>
            <a:xfrm>
              <a:off x="3087171" y="527127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781" name="tx781"/>
            <p:cNvSpPr/>
            <p:nvPr/>
          </p:nvSpPr>
          <p:spPr>
            <a:xfrm>
              <a:off x="4503135" y="5269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782" name="tx782"/>
            <p:cNvSpPr/>
            <p:nvPr/>
          </p:nvSpPr>
          <p:spPr>
            <a:xfrm>
              <a:off x="2615183" y="5269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783" name="tx783"/>
            <p:cNvSpPr/>
            <p:nvPr/>
          </p:nvSpPr>
          <p:spPr>
            <a:xfrm>
              <a:off x="4031147" y="5269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784" name="tx784"/>
            <p:cNvSpPr/>
            <p:nvPr/>
          </p:nvSpPr>
          <p:spPr>
            <a:xfrm>
              <a:off x="6391086" y="5269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785" name="tx785"/>
            <p:cNvSpPr/>
            <p:nvPr/>
          </p:nvSpPr>
          <p:spPr>
            <a:xfrm>
              <a:off x="7335061" y="5269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86" name="tx786"/>
            <p:cNvSpPr/>
            <p:nvPr/>
          </p:nvSpPr>
          <p:spPr>
            <a:xfrm>
              <a:off x="4975122" y="52703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787" name="tx787"/>
            <p:cNvSpPr/>
            <p:nvPr/>
          </p:nvSpPr>
          <p:spPr>
            <a:xfrm>
              <a:off x="5919098" y="52703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788" name="tx788"/>
            <p:cNvSpPr/>
            <p:nvPr/>
          </p:nvSpPr>
          <p:spPr>
            <a:xfrm>
              <a:off x="5447110" y="5269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789" name="tx789"/>
            <p:cNvSpPr/>
            <p:nvPr/>
          </p:nvSpPr>
          <p:spPr>
            <a:xfrm>
              <a:off x="7807049" y="5269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90" name="tx790"/>
            <p:cNvSpPr/>
            <p:nvPr/>
          </p:nvSpPr>
          <p:spPr>
            <a:xfrm>
              <a:off x="2143196" y="4746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91" name="tx791"/>
            <p:cNvSpPr/>
            <p:nvPr/>
          </p:nvSpPr>
          <p:spPr>
            <a:xfrm>
              <a:off x="3087171"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92" name="tx792"/>
            <p:cNvSpPr/>
            <p:nvPr/>
          </p:nvSpPr>
          <p:spPr>
            <a:xfrm>
              <a:off x="3559159"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93" name="tx793"/>
            <p:cNvSpPr/>
            <p:nvPr/>
          </p:nvSpPr>
          <p:spPr>
            <a:xfrm>
              <a:off x="3087171" y="4746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94" name="tx794"/>
            <p:cNvSpPr/>
            <p:nvPr/>
          </p:nvSpPr>
          <p:spPr>
            <a:xfrm>
              <a:off x="3559159" y="47461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795" name="tx795"/>
            <p:cNvSpPr/>
            <p:nvPr/>
          </p:nvSpPr>
          <p:spPr>
            <a:xfrm>
              <a:off x="4503135" y="474799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796" name="tx796"/>
            <p:cNvSpPr/>
            <p:nvPr/>
          </p:nvSpPr>
          <p:spPr>
            <a:xfrm>
              <a:off x="4031147" y="47461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797" name="tx797"/>
            <p:cNvSpPr/>
            <p:nvPr/>
          </p:nvSpPr>
          <p:spPr>
            <a:xfrm>
              <a:off x="6391086" y="47462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98" name="tx798"/>
            <p:cNvSpPr/>
            <p:nvPr/>
          </p:nvSpPr>
          <p:spPr>
            <a:xfrm>
              <a:off x="2143196"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799" name="tx799"/>
            <p:cNvSpPr/>
            <p:nvPr/>
          </p:nvSpPr>
          <p:spPr>
            <a:xfrm>
              <a:off x="2615183" y="377528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800" name="tx800"/>
            <p:cNvSpPr/>
            <p:nvPr/>
          </p:nvSpPr>
          <p:spPr>
            <a:xfrm>
              <a:off x="8279037" y="47461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801" name="tx801"/>
            <p:cNvSpPr/>
            <p:nvPr/>
          </p:nvSpPr>
          <p:spPr>
            <a:xfrm>
              <a:off x="5919098" y="47471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802" name="tx802"/>
            <p:cNvSpPr/>
            <p:nvPr/>
          </p:nvSpPr>
          <p:spPr>
            <a:xfrm>
              <a:off x="2143196"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03" name="tx803"/>
            <p:cNvSpPr/>
            <p:nvPr/>
          </p:nvSpPr>
          <p:spPr>
            <a:xfrm>
              <a:off x="3559159"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04" name="tx804"/>
            <p:cNvSpPr/>
            <p:nvPr/>
          </p:nvSpPr>
          <p:spPr>
            <a:xfrm>
              <a:off x="4503135"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05" name="tx805"/>
            <p:cNvSpPr/>
            <p:nvPr/>
          </p:nvSpPr>
          <p:spPr>
            <a:xfrm>
              <a:off x="2615183"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06" name="tx806"/>
            <p:cNvSpPr/>
            <p:nvPr/>
          </p:nvSpPr>
          <p:spPr>
            <a:xfrm>
              <a:off x="4031147"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07" name="tx807"/>
            <p:cNvSpPr/>
            <p:nvPr/>
          </p:nvSpPr>
          <p:spPr>
            <a:xfrm>
              <a:off x="6391086"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08" name="tx808"/>
            <p:cNvSpPr/>
            <p:nvPr/>
          </p:nvSpPr>
          <p:spPr>
            <a:xfrm>
              <a:off x="7335061"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09" name="tx809"/>
            <p:cNvSpPr/>
            <p:nvPr/>
          </p:nvSpPr>
          <p:spPr>
            <a:xfrm>
              <a:off x="8279037"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10" name="tx810"/>
            <p:cNvSpPr/>
            <p:nvPr/>
          </p:nvSpPr>
          <p:spPr>
            <a:xfrm>
              <a:off x="5919098"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11" name="tx811"/>
            <p:cNvSpPr/>
            <p:nvPr/>
          </p:nvSpPr>
          <p:spPr>
            <a:xfrm>
              <a:off x="7807049"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12" name="tx812"/>
            <p:cNvSpPr/>
            <p:nvPr/>
          </p:nvSpPr>
          <p:spPr>
            <a:xfrm>
              <a:off x="3559159"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13" name="tx813"/>
            <p:cNvSpPr/>
            <p:nvPr/>
          </p:nvSpPr>
          <p:spPr>
            <a:xfrm>
              <a:off x="4031147"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14" name="tx814"/>
            <p:cNvSpPr/>
            <p:nvPr/>
          </p:nvSpPr>
          <p:spPr>
            <a:xfrm>
              <a:off x="6391086"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15" name="tx815"/>
            <p:cNvSpPr/>
            <p:nvPr/>
          </p:nvSpPr>
          <p:spPr>
            <a:xfrm>
              <a:off x="6863074"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16" name="tx816"/>
            <p:cNvSpPr/>
            <p:nvPr/>
          </p:nvSpPr>
          <p:spPr>
            <a:xfrm>
              <a:off x="7335061" y="34005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17" name="tx817"/>
            <p:cNvSpPr/>
            <p:nvPr/>
          </p:nvSpPr>
          <p:spPr>
            <a:xfrm>
              <a:off x="8279037"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18" name="tx818"/>
            <p:cNvSpPr/>
            <p:nvPr/>
          </p:nvSpPr>
          <p:spPr>
            <a:xfrm>
              <a:off x="5919098" y="34006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19" name="tx819"/>
            <p:cNvSpPr/>
            <p:nvPr/>
          </p:nvSpPr>
          <p:spPr>
            <a:xfrm>
              <a:off x="7807049" y="34005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20" name="tx820"/>
            <p:cNvSpPr/>
            <p:nvPr/>
          </p:nvSpPr>
          <p:spPr>
            <a:xfrm>
              <a:off x="5447110"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821" name="tx821"/>
            <p:cNvSpPr/>
            <p:nvPr/>
          </p:nvSpPr>
          <p:spPr>
            <a:xfrm>
              <a:off x="7807049"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22" name="tx822"/>
            <p:cNvSpPr/>
            <p:nvPr/>
          </p:nvSpPr>
          <p:spPr>
            <a:xfrm>
              <a:off x="7807049"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23" name="tx823"/>
            <p:cNvSpPr/>
            <p:nvPr/>
          </p:nvSpPr>
          <p:spPr>
            <a:xfrm>
              <a:off x="2143196"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824" name="tx824"/>
            <p:cNvSpPr/>
            <p:nvPr/>
          </p:nvSpPr>
          <p:spPr>
            <a:xfrm>
              <a:off x="3087171"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25" name="tx825"/>
            <p:cNvSpPr/>
            <p:nvPr/>
          </p:nvSpPr>
          <p:spPr>
            <a:xfrm>
              <a:off x="4503135"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26" name="tx826"/>
            <p:cNvSpPr/>
            <p:nvPr/>
          </p:nvSpPr>
          <p:spPr>
            <a:xfrm>
              <a:off x="4031147"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27" name="tx827"/>
            <p:cNvSpPr/>
            <p:nvPr/>
          </p:nvSpPr>
          <p:spPr>
            <a:xfrm>
              <a:off x="6391086" y="37743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28" name="tx828"/>
            <p:cNvSpPr/>
            <p:nvPr/>
          </p:nvSpPr>
          <p:spPr>
            <a:xfrm>
              <a:off x="6863074" y="37743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29" name="tx829"/>
            <p:cNvSpPr/>
            <p:nvPr/>
          </p:nvSpPr>
          <p:spPr>
            <a:xfrm>
              <a:off x="7335061"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30" name="tx830"/>
            <p:cNvSpPr/>
            <p:nvPr/>
          </p:nvSpPr>
          <p:spPr>
            <a:xfrm>
              <a:off x="8279037"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831" name="tx831"/>
            <p:cNvSpPr/>
            <p:nvPr/>
          </p:nvSpPr>
          <p:spPr>
            <a:xfrm>
              <a:off x="4975122" y="377549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32" name="tx832"/>
            <p:cNvSpPr/>
            <p:nvPr/>
          </p:nvSpPr>
          <p:spPr>
            <a:xfrm>
              <a:off x="5919098"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33" name="tx833"/>
            <p:cNvSpPr/>
            <p:nvPr/>
          </p:nvSpPr>
          <p:spPr>
            <a:xfrm>
              <a:off x="8751025" y="37744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34" name="tx834"/>
            <p:cNvSpPr/>
            <p:nvPr/>
          </p:nvSpPr>
          <p:spPr>
            <a:xfrm>
              <a:off x="8279037"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835" name="tx835"/>
            <p:cNvSpPr/>
            <p:nvPr/>
          </p:nvSpPr>
          <p:spPr>
            <a:xfrm>
              <a:off x="4975122"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836" name="tx836"/>
            <p:cNvSpPr/>
            <p:nvPr/>
          </p:nvSpPr>
          <p:spPr>
            <a:xfrm>
              <a:off x="2143196"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37" name="tx837"/>
            <p:cNvSpPr/>
            <p:nvPr/>
          </p:nvSpPr>
          <p:spPr>
            <a:xfrm>
              <a:off x="2143196"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38" name="tx838"/>
            <p:cNvSpPr/>
            <p:nvPr/>
          </p:nvSpPr>
          <p:spPr>
            <a:xfrm>
              <a:off x="3087171"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39" name="tx839"/>
            <p:cNvSpPr/>
            <p:nvPr/>
          </p:nvSpPr>
          <p:spPr>
            <a:xfrm>
              <a:off x="3559159"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40" name="tx840"/>
            <p:cNvSpPr/>
            <p:nvPr/>
          </p:nvSpPr>
          <p:spPr>
            <a:xfrm>
              <a:off x="4503135"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41" name="tx841"/>
            <p:cNvSpPr/>
            <p:nvPr/>
          </p:nvSpPr>
          <p:spPr>
            <a:xfrm>
              <a:off x="4031147"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42" name="tx842"/>
            <p:cNvSpPr/>
            <p:nvPr/>
          </p:nvSpPr>
          <p:spPr>
            <a:xfrm>
              <a:off x="6391086"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43" name="tx843"/>
            <p:cNvSpPr/>
            <p:nvPr/>
          </p:nvSpPr>
          <p:spPr>
            <a:xfrm>
              <a:off x="7335061"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44" name="tx844"/>
            <p:cNvSpPr/>
            <p:nvPr/>
          </p:nvSpPr>
          <p:spPr>
            <a:xfrm>
              <a:off x="7335061"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45" name="tx845"/>
            <p:cNvSpPr/>
            <p:nvPr/>
          </p:nvSpPr>
          <p:spPr>
            <a:xfrm>
              <a:off x="4031147" y="2428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46" name="tx846"/>
            <p:cNvSpPr/>
            <p:nvPr/>
          </p:nvSpPr>
          <p:spPr>
            <a:xfrm>
              <a:off x="5919098"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47" name="tx847"/>
            <p:cNvSpPr/>
            <p:nvPr/>
          </p:nvSpPr>
          <p:spPr>
            <a:xfrm>
              <a:off x="3559159"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48" name="tx848"/>
            <p:cNvSpPr/>
            <p:nvPr/>
          </p:nvSpPr>
          <p:spPr>
            <a:xfrm>
              <a:off x="2143196"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49" name="tx849"/>
            <p:cNvSpPr/>
            <p:nvPr/>
          </p:nvSpPr>
          <p:spPr>
            <a:xfrm>
              <a:off x="3087171"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50" name="tx850"/>
            <p:cNvSpPr/>
            <p:nvPr/>
          </p:nvSpPr>
          <p:spPr>
            <a:xfrm>
              <a:off x="3559159"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51" name="tx851"/>
            <p:cNvSpPr/>
            <p:nvPr/>
          </p:nvSpPr>
          <p:spPr>
            <a:xfrm>
              <a:off x="4503135"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52" name="tx852"/>
            <p:cNvSpPr/>
            <p:nvPr/>
          </p:nvSpPr>
          <p:spPr>
            <a:xfrm>
              <a:off x="4503135"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53" name="tx853"/>
            <p:cNvSpPr/>
            <p:nvPr/>
          </p:nvSpPr>
          <p:spPr>
            <a:xfrm>
              <a:off x="4503135" y="4895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54" name="tx854"/>
            <p:cNvSpPr/>
            <p:nvPr/>
          </p:nvSpPr>
          <p:spPr>
            <a:xfrm>
              <a:off x="2615183" y="17559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55" name="tx855"/>
            <p:cNvSpPr/>
            <p:nvPr/>
          </p:nvSpPr>
          <p:spPr>
            <a:xfrm>
              <a:off x="6391086"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6" name="tx856"/>
            <p:cNvSpPr/>
            <p:nvPr/>
          </p:nvSpPr>
          <p:spPr>
            <a:xfrm>
              <a:off x="6863074"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57" name="tx857"/>
            <p:cNvSpPr/>
            <p:nvPr/>
          </p:nvSpPr>
          <p:spPr>
            <a:xfrm>
              <a:off x="8279037"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58" name="tx858"/>
            <p:cNvSpPr/>
            <p:nvPr/>
          </p:nvSpPr>
          <p:spPr>
            <a:xfrm>
              <a:off x="5919098"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59" name="tx859"/>
            <p:cNvSpPr/>
            <p:nvPr/>
          </p:nvSpPr>
          <p:spPr>
            <a:xfrm>
              <a:off x="7807049" y="1756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60" name="tx860"/>
            <p:cNvSpPr/>
            <p:nvPr/>
          </p:nvSpPr>
          <p:spPr>
            <a:xfrm>
              <a:off x="5919098"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61" name="tx861"/>
            <p:cNvSpPr/>
            <p:nvPr/>
          </p:nvSpPr>
          <p:spPr>
            <a:xfrm>
              <a:off x="2143196"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62" name="tx862"/>
            <p:cNvSpPr/>
            <p:nvPr/>
          </p:nvSpPr>
          <p:spPr>
            <a:xfrm>
              <a:off x="3087171"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3" name="tx863"/>
            <p:cNvSpPr/>
            <p:nvPr/>
          </p:nvSpPr>
          <p:spPr>
            <a:xfrm>
              <a:off x="3559159"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64" name="tx864"/>
            <p:cNvSpPr/>
            <p:nvPr/>
          </p:nvSpPr>
          <p:spPr>
            <a:xfrm>
              <a:off x="4503135"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865" name="tx865"/>
            <p:cNvSpPr/>
            <p:nvPr/>
          </p:nvSpPr>
          <p:spPr>
            <a:xfrm>
              <a:off x="2615183"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66" name="tx866"/>
            <p:cNvSpPr/>
            <p:nvPr/>
          </p:nvSpPr>
          <p:spPr>
            <a:xfrm>
              <a:off x="4031147"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867" name="tx867"/>
            <p:cNvSpPr/>
            <p:nvPr/>
          </p:nvSpPr>
          <p:spPr>
            <a:xfrm>
              <a:off x="6391086"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68" name="tx868"/>
            <p:cNvSpPr/>
            <p:nvPr/>
          </p:nvSpPr>
          <p:spPr>
            <a:xfrm>
              <a:off x="7335061"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869" name="tx869"/>
            <p:cNvSpPr/>
            <p:nvPr/>
          </p:nvSpPr>
          <p:spPr>
            <a:xfrm>
              <a:off x="8279037" y="400043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70" name="tx870"/>
            <p:cNvSpPr/>
            <p:nvPr/>
          </p:nvSpPr>
          <p:spPr>
            <a:xfrm>
              <a:off x="4975122" y="400043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71" name="tx871"/>
            <p:cNvSpPr/>
            <p:nvPr/>
          </p:nvSpPr>
          <p:spPr>
            <a:xfrm>
              <a:off x="5919098"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872" name="tx872"/>
            <p:cNvSpPr/>
            <p:nvPr/>
          </p:nvSpPr>
          <p:spPr>
            <a:xfrm>
              <a:off x="5447110"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873" name="tx873"/>
            <p:cNvSpPr/>
            <p:nvPr/>
          </p:nvSpPr>
          <p:spPr>
            <a:xfrm>
              <a:off x="7807049" y="3998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874" name="tx874"/>
            <p:cNvSpPr/>
            <p:nvPr/>
          </p:nvSpPr>
          <p:spPr>
            <a:xfrm>
              <a:off x="3087171"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75" name="tx875"/>
            <p:cNvSpPr/>
            <p:nvPr/>
          </p:nvSpPr>
          <p:spPr>
            <a:xfrm>
              <a:off x="4503135"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76" name="tx876"/>
            <p:cNvSpPr/>
            <p:nvPr/>
          </p:nvSpPr>
          <p:spPr>
            <a:xfrm>
              <a:off x="2615183" y="302861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77" name="tx877"/>
            <p:cNvSpPr/>
            <p:nvPr/>
          </p:nvSpPr>
          <p:spPr>
            <a:xfrm>
              <a:off x="4031147"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78" name="tx878"/>
            <p:cNvSpPr/>
            <p:nvPr/>
          </p:nvSpPr>
          <p:spPr>
            <a:xfrm>
              <a:off x="6391086"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79" name="tx879"/>
            <p:cNvSpPr/>
            <p:nvPr/>
          </p:nvSpPr>
          <p:spPr>
            <a:xfrm>
              <a:off x="6863074"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80" name="tx880"/>
            <p:cNvSpPr/>
            <p:nvPr/>
          </p:nvSpPr>
          <p:spPr>
            <a:xfrm>
              <a:off x="7335061" y="30268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81" name="tx881"/>
            <p:cNvSpPr/>
            <p:nvPr/>
          </p:nvSpPr>
          <p:spPr>
            <a:xfrm>
              <a:off x="8279037"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882" name="tx882"/>
            <p:cNvSpPr/>
            <p:nvPr/>
          </p:nvSpPr>
          <p:spPr>
            <a:xfrm>
              <a:off x="4975122"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83" name="tx883"/>
            <p:cNvSpPr/>
            <p:nvPr/>
          </p:nvSpPr>
          <p:spPr>
            <a:xfrm>
              <a:off x="5919098"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84" name="tx884"/>
            <p:cNvSpPr/>
            <p:nvPr/>
          </p:nvSpPr>
          <p:spPr>
            <a:xfrm>
              <a:off x="5447110"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85" name="tx885"/>
            <p:cNvSpPr/>
            <p:nvPr/>
          </p:nvSpPr>
          <p:spPr>
            <a:xfrm>
              <a:off x="7807049" y="30268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86" name="tx886"/>
            <p:cNvSpPr/>
            <p:nvPr/>
          </p:nvSpPr>
          <p:spPr>
            <a:xfrm>
              <a:off x="8751025" y="30268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87" name="tx887"/>
            <p:cNvSpPr/>
            <p:nvPr/>
          </p:nvSpPr>
          <p:spPr>
            <a:xfrm>
              <a:off x="2143196" y="2428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8" name="tx888"/>
            <p:cNvSpPr/>
            <p:nvPr/>
          </p:nvSpPr>
          <p:spPr>
            <a:xfrm>
              <a:off x="3087171" y="2428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9" name="tx889"/>
            <p:cNvSpPr/>
            <p:nvPr/>
          </p:nvSpPr>
          <p:spPr>
            <a:xfrm>
              <a:off x="2143196" y="25783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90" name="tx890"/>
            <p:cNvSpPr/>
            <p:nvPr/>
          </p:nvSpPr>
          <p:spPr>
            <a:xfrm>
              <a:off x="3087171" y="25782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91" name="tx891"/>
            <p:cNvSpPr/>
            <p:nvPr/>
          </p:nvSpPr>
          <p:spPr>
            <a:xfrm>
              <a:off x="3559159" y="25782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92" name="tx892"/>
            <p:cNvSpPr/>
            <p:nvPr/>
          </p:nvSpPr>
          <p:spPr>
            <a:xfrm>
              <a:off x="4503135" y="25782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93" name="tx893"/>
            <p:cNvSpPr/>
            <p:nvPr/>
          </p:nvSpPr>
          <p:spPr>
            <a:xfrm>
              <a:off x="2615183" y="25783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94" name="tx894"/>
            <p:cNvSpPr/>
            <p:nvPr/>
          </p:nvSpPr>
          <p:spPr>
            <a:xfrm>
              <a:off x="4031147" y="25782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95" name="tx895"/>
            <p:cNvSpPr/>
            <p:nvPr/>
          </p:nvSpPr>
          <p:spPr>
            <a:xfrm>
              <a:off x="6391086" y="25783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96" name="tx896"/>
            <p:cNvSpPr/>
            <p:nvPr/>
          </p:nvSpPr>
          <p:spPr>
            <a:xfrm>
              <a:off x="7335061" y="25783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97" name="tx897"/>
            <p:cNvSpPr/>
            <p:nvPr/>
          </p:nvSpPr>
          <p:spPr>
            <a:xfrm>
              <a:off x="8279037" y="25783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98" name="tx898"/>
            <p:cNvSpPr/>
            <p:nvPr/>
          </p:nvSpPr>
          <p:spPr>
            <a:xfrm>
              <a:off x="5919098" y="25783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99" name="tx899"/>
            <p:cNvSpPr/>
            <p:nvPr/>
          </p:nvSpPr>
          <p:spPr>
            <a:xfrm>
              <a:off x="7807049" y="25783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00" name="tx900"/>
            <p:cNvSpPr/>
            <p:nvPr/>
          </p:nvSpPr>
          <p:spPr>
            <a:xfrm>
              <a:off x="3559159" y="2428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1" name="tx901"/>
            <p:cNvSpPr/>
            <p:nvPr/>
          </p:nvSpPr>
          <p:spPr>
            <a:xfrm>
              <a:off x="4503135" y="2428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02" name="tx902"/>
            <p:cNvSpPr/>
            <p:nvPr/>
          </p:nvSpPr>
          <p:spPr>
            <a:xfrm>
              <a:off x="2615183" y="24296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903" name="tx903"/>
            <p:cNvSpPr/>
            <p:nvPr/>
          </p:nvSpPr>
          <p:spPr>
            <a:xfrm>
              <a:off x="6391086" y="2428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4" name="tx904"/>
            <p:cNvSpPr/>
            <p:nvPr/>
          </p:nvSpPr>
          <p:spPr>
            <a:xfrm>
              <a:off x="7335061" y="24287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05" name="tx905"/>
            <p:cNvSpPr/>
            <p:nvPr/>
          </p:nvSpPr>
          <p:spPr>
            <a:xfrm>
              <a:off x="8279037" y="24287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06" name="tx906"/>
            <p:cNvSpPr/>
            <p:nvPr/>
          </p:nvSpPr>
          <p:spPr>
            <a:xfrm>
              <a:off x="4975122" y="2428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7" name="tx907"/>
            <p:cNvSpPr/>
            <p:nvPr/>
          </p:nvSpPr>
          <p:spPr>
            <a:xfrm>
              <a:off x="5919098" y="2428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8" name="tx908"/>
            <p:cNvSpPr/>
            <p:nvPr/>
          </p:nvSpPr>
          <p:spPr>
            <a:xfrm>
              <a:off x="5447110" y="2428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09" name="tx909"/>
            <p:cNvSpPr/>
            <p:nvPr/>
          </p:nvSpPr>
          <p:spPr>
            <a:xfrm>
              <a:off x="7807049" y="24287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10" name="tx910"/>
            <p:cNvSpPr/>
            <p:nvPr/>
          </p:nvSpPr>
          <p:spPr>
            <a:xfrm>
              <a:off x="3087171"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11" name="tx911"/>
            <p:cNvSpPr/>
            <p:nvPr/>
          </p:nvSpPr>
          <p:spPr>
            <a:xfrm>
              <a:off x="4031147" y="4895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12" name="tx912"/>
            <p:cNvSpPr/>
            <p:nvPr/>
          </p:nvSpPr>
          <p:spPr>
            <a:xfrm>
              <a:off x="3087171"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13" name="tx913"/>
            <p:cNvSpPr/>
            <p:nvPr/>
          </p:nvSpPr>
          <p:spPr>
            <a:xfrm>
              <a:off x="2143196"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14" name="tx914"/>
            <p:cNvSpPr/>
            <p:nvPr/>
          </p:nvSpPr>
          <p:spPr>
            <a:xfrm>
              <a:off x="3087171"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15" name="tx915"/>
            <p:cNvSpPr/>
            <p:nvPr/>
          </p:nvSpPr>
          <p:spPr>
            <a:xfrm>
              <a:off x="2615183"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16" name="tx916"/>
            <p:cNvSpPr/>
            <p:nvPr/>
          </p:nvSpPr>
          <p:spPr>
            <a:xfrm>
              <a:off x="6391086"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17" name="tx917"/>
            <p:cNvSpPr/>
            <p:nvPr/>
          </p:nvSpPr>
          <p:spPr>
            <a:xfrm>
              <a:off x="6863074" y="44480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918" name="tx918"/>
            <p:cNvSpPr/>
            <p:nvPr/>
          </p:nvSpPr>
          <p:spPr>
            <a:xfrm>
              <a:off x="7335061"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19" name="tx919"/>
            <p:cNvSpPr/>
            <p:nvPr/>
          </p:nvSpPr>
          <p:spPr>
            <a:xfrm>
              <a:off x="8279037"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20" name="tx920"/>
            <p:cNvSpPr/>
            <p:nvPr/>
          </p:nvSpPr>
          <p:spPr>
            <a:xfrm>
              <a:off x="7807049"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21" name="tx921"/>
            <p:cNvSpPr/>
            <p:nvPr/>
          </p:nvSpPr>
          <p:spPr>
            <a:xfrm>
              <a:off x="8279037" y="28773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22" name="tx922"/>
            <p:cNvSpPr/>
            <p:nvPr/>
          </p:nvSpPr>
          <p:spPr>
            <a:xfrm>
              <a:off x="4975122"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23" name="tx923"/>
            <p:cNvSpPr/>
            <p:nvPr/>
          </p:nvSpPr>
          <p:spPr>
            <a:xfrm>
              <a:off x="4503135"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24" name="tx924"/>
            <p:cNvSpPr/>
            <p:nvPr/>
          </p:nvSpPr>
          <p:spPr>
            <a:xfrm>
              <a:off x="2615183"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25" name="tx925"/>
            <p:cNvSpPr/>
            <p:nvPr/>
          </p:nvSpPr>
          <p:spPr>
            <a:xfrm>
              <a:off x="2143196"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26" name="tx926"/>
            <p:cNvSpPr/>
            <p:nvPr/>
          </p:nvSpPr>
          <p:spPr>
            <a:xfrm>
              <a:off x="3087171"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27" name="tx927"/>
            <p:cNvSpPr/>
            <p:nvPr/>
          </p:nvSpPr>
          <p:spPr>
            <a:xfrm>
              <a:off x="3559159"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28" name="tx928"/>
            <p:cNvSpPr/>
            <p:nvPr/>
          </p:nvSpPr>
          <p:spPr>
            <a:xfrm>
              <a:off x="2615183" y="295319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29" name="tx929"/>
            <p:cNvSpPr/>
            <p:nvPr/>
          </p:nvSpPr>
          <p:spPr>
            <a:xfrm>
              <a:off x="4031147"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30" name="tx930"/>
            <p:cNvSpPr/>
            <p:nvPr/>
          </p:nvSpPr>
          <p:spPr>
            <a:xfrm>
              <a:off x="6391086"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31" name="tx931"/>
            <p:cNvSpPr/>
            <p:nvPr/>
          </p:nvSpPr>
          <p:spPr>
            <a:xfrm>
              <a:off x="6863074"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32" name="tx932"/>
            <p:cNvSpPr/>
            <p:nvPr/>
          </p:nvSpPr>
          <p:spPr>
            <a:xfrm>
              <a:off x="7335061"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33" name="tx933"/>
            <p:cNvSpPr/>
            <p:nvPr/>
          </p:nvSpPr>
          <p:spPr>
            <a:xfrm>
              <a:off x="8279037"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34" name="tx934"/>
            <p:cNvSpPr/>
            <p:nvPr/>
          </p:nvSpPr>
          <p:spPr>
            <a:xfrm>
              <a:off x="4975122"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35" name="tx935"/>
            <p:cNvSpPr/>
            <p:nvPr/>
          </p:nvSpPr>
          <p:spPr>
            <a:xfrm>
              <a:off x="5919098"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36" name="tx936"/>
            <p:cNvSpPr/>
            <p:nvPr/>
          </p:nvSpPr>
          <p:spPr>
            <a:xfrm>
              <a:off x="5447110"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37" name="tx937"/>
            <p:cNvSpPr/>
            <p:nvPr/>
          </p:nvSpPr>
          <p:spPr>
            <a:xfrm>
              <a:off x="7807049" y="29520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38" name="tx938"/>
            <p:cNvSpPr/>
            <p:nvPr/>
          </p:nvSpPr>
          <p:spPr>
            <a:xfrm>
              <a:off x="2143196"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39" name="tx939"/>
            <p:cNvSpPr/>
            <p:nvPr/>
          </p:nvSpPr>
          <p:spPr>
            <a:xfrm>
              <a:off x="3559159"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40" name="tx940"/>
            <p:cNvSpPr/>
            <p:nvPr/>
          </p:nvSpPr>
          <p:spPr>
            <a:xfrm>
              <a:off x="4503135"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41" name="tx941"/>
            <p:cNvSpPr/>
            <p:nvPr/>
          </p:nvSpPr>
          <p:spPr>
            <a:xfrm>
              <a:off x="2615183"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2" name="tx942"/>
            <p:cNvSpPr/>
            <p:nvPr/>
          </p:nvSpPr>
          <p:spPr>
            <a:xfrm>
              <a:off x="4031147"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43" name="tx943"/>
            <p:cNvSpPr/>
            <p:nvPr/>
          </p:nvSpPr>
          <p:spPr>
            <a:xfrm>
              <a:off x="6391086"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44" name="tx944"/>
            <p:cNvSpPr/>
            <p:nvPr/>
          </p:nvSpPr>
          <p:spPr>
            <a:xfrm>
              <a:off x="7335061"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5" name="tx945"/>
            <p:cNvSpPr/>
            <p:nvPr/>
          </p:nvSpPr>
          <p:spPr>
            <a:xfrm>
              <a:off x="7807049" y="28773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6" name="tx946"/>
            <p:cNvSpPr/>
            <p:nvPr/>
          </p:nvSpPr>
          <p:spPr>
            <a:xfrm>
              <a:off x="2143196" y="4895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947" name="tx947"/>
            <p:cNvSpPr/>
            <p:nvPr/>
          </p:nvSpPr>
          <p:spPr>
            <a:xfrm>
              <a:off x="3087171" y="489683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48" name="tx948"/>
            <p:cNvSpPr/>
            <p:nvPr/>
          </p:nvSpPr>
          <p:spPr>
            <a:xfrm>
              <a:off x="3559159" y="4895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49" name="tx949"/>
            <p:cNvSpPr/>
            <p:nvPr/>
          </p:nvSpPr>
          <p:spPr>
            <a:xfrm>
              <a:off x="2615183" y="48957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950" name="tx950"/>
            <p:cNvSpPr/>
            <p:nvPr/>
          </p:nvSpPr>
          <p:spPr>
            <a:xfrm>
              <a:off x="6391086" y="489683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51" name="tx951"/>
            <p:cNvSpPr/>
            <p:nvPr/>
          </p:nvSpPr>
          <p:spPr>
            <a:xfrm>
              <a:off x="7335061" y="489683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52" name="tx952"/>
            <p:cNvSpPr/>
            <p:nvPr/>
          </p:nvSpPr>
          <p:spPr>
            <a:xfrm>
              <a:off x="8279037" y="4895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953" name="tx953"/>
            <p:cNvSpPr/>
            <p:nvPr/>
          </p:nvSpPr>
          <p:spPr>
            <a:xfrm>
              <a:off x="4975122" y="48966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954" name="tx954"/>
            <p:cNvSpPr/>
            <p:nvPr/>
          </p:nvSpPr>
          <p:spPr>
            <a:xfrm>
              <a:off x="5447110" y="48957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955" name="tx955"/>
            <p:cNvSpPr/>
            <p:nvPr/>
          </p:nvSpPr>
          <p:spPr>
            <a:xfrm>
              <a:off x="7807049" y="489683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56" name="tx956"/>
            <p:cNvSpPr/>
            <p:nvPr/>
          </p:nvSpPr>
          <p:spPr>
            <a:xfrm>
              <a:off x="8751025" y="4895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57" name="tx957"/>
            <p:cNvSpPr/>
            <p:nvPr/>
          </p:nvSpPr>
          <p:spPr>
            <a:xfrm>
              <a:off x="2143196"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58" name="tx958"/>
            <p:cNvSpPr/>
            <p:nvPr/>
          </p:nvSpPr>
          <p:spPr>
            <a:xfrm>
              <a:off x="3087171"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59" name="tx959"/>
            <p:cNvSpPr/>
            <p:nvPr/>
          </p:nvSpPr>
          <p:spPr>
            <a:xfrm>
              <a:off x="3559159"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60" name="tx960"/>
            <p:cNvSpPr/>
            <p:nvPr/>
          </p:nvSpPr>
          <p:spPr>
            <a:xfrm>
              <a:off x="4031147"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61" name="tx961"/>
            <p:cNvSpPr/>
            <p:nvPr/>
          </p:nvSpPr>
          <p:spPr>
            <a:xfrm>
              <a:off x="6391086"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62" name="tx962"/>
            <p:cNvSpPr/>
            <p:nvPr/>
          </p:nvSpPr>
          <p:spPr>
            <a:xfrm>
              <a:off x="6863074"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63" name="tx963"/>
            <p:cNvSpPr/>
            <p:nvPr/>
          </p:nvSpPr>
          <p:spPr>
            <a:xfrm>
              <a:off x="7335061"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64" name="tx964"/>
            <p:cNvSpPr/>
            <p:nvPr/>
          </p:nvSpPr>
          <p:spPr>
            <a:xfrm>
              <a:off x="8279037"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65" name="tx965"/>
            <p:cNvSpPr/>
            <p:nvPr/>
          </p:nvSpPr>
          <p:spPr>
            <a:xfrm>
              <a:off x="5919098"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66" name="tx966"/>
            <p:cNvSpPr/>
            <p:nvPr/>
          </p:nvSpPr>
          <p:spPr>
            <a:xfrm>
              <a:off x="7807049" y="19055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67" name="tx967"/>
            <p:cNvSpPr/>
            <p:nvPr/>
          </p:nvSpPr>
          <p:spPr>
            <a:xfrm>
              <a:off x="2143196"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8" name="tx968"/>
            <p:cNvSpPr/>
            <p:nvPr/>
          </p:nvSpPr>
          <p:spPr>
            <a:xfrm>
              <a:off x="3559159"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9" name="tx969"/>
            <p:cNvSpPr/>
            <p:nvPr/>
          </p:nvSpPr>
          <p:spPr>
            <a:xfrm>
              <a:off x="4503135"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0" name="tx970"/>
            <p:cNvSpPr/>
            <p:nvPr/>
          </p:nvSpPr>
          <p:spPr>
            <a:xfrm>
              <a:off x="2615183"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71" name="tx971"/>
            <p:cNvSpPr/>
            <p:nvPr/>
          </p:nvSpPr>
          <p:spPr>
            <a:xfrm>
              <a:off x="4031147"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2" name="tx972"/>
            <p:cNvSpPr/>
            <p:nvPr/>
          </p:nvSpPr>
          <p:spPr>
            <a:xfrm>
              <a:off x="6391086"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3" name="tx973"/>
            <p:cNvSpPr/>
            <p:nvPr/>
          </p:nvSpPr>
          <p:spPr>
            <a:xfrm>
              <a:off x="7335061"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4" name="tx974"/>
            <p:cNvSpPr/>
            <p:nvPr/>
          </p:nvSpPr>
          <p:spPr>
            <a:xfrm>
              <a:off x="8279037" y="13821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75" name="tx975"/>
            <p:cNvSpPr/>
            <p:nvPr/>
          </p:nvSpPr>
          <p:spPr>
            <a:xfrm>
              <a:off x="4975122"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6" name="tx976"/>
            <p:cNvSpPr/>
            <p:nvPr/>
          </p:nvSpPr>
          <p:spPr>
            <a:xfrm>
              <a:off x="5919098"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7" name="tx977"/>
            <p:cNvSpPr/>
            <p:nvPr/>
          </p:nvSpPr>
          <p:spPr>
            <a:xfrm>
              <a:off x="5447110"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8" name="tx978"/>
            <p:cNvSpPr/>
            <p:nvPr/>
          </p:nvSpPr>
          <p:spPr>
            <a:xfrm>
              <a:off x="7807049" y="1382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9" name="tx979"/>
            <p:cNvSpPr/>
            <p:nvPr/>
          </p:nvSpPr>
          <p:spPr>
            <a:xfrm>
              <a:off x="5919098"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80" name="tx980"/>
            <p:cNvSpPr/>
            <p:nvPr/>
          </p:nvSpPr>
          <p:spPr>
            <a:xfrm>
              <a:off x="2143196" y="452372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981" name="tx981"/>
            <p:cNvSpPr/>
            <p:nvPr/>
          </p:nvSpPr>
          <p:spPr>
            <a:xfrm>
              <a:off x="3087171"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82" name="tx982"/>
            <p:cNvSpPr/>
            <p:nvPr/>
          </p:nvSpPr>
          <p:spPr>
            <a:xfrm>
              <a:off x="3559159"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983" name="tx983"/>
            <p:cNvSpPr/>
            <p:nvPr/>
          </p:nvSpPr>
          <p:spPr>
            <a:xfrm>
              <a:off x="5919098"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84" name="tx984"/>
            <p:cNvSpPr/>
            <p:nvPr/>
          </p:nvSpPr>
          <p:spPr>
            <a:xfrm>
              <a:off x="7807049"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85" name="tx985"/>
            <p:cNvSpPr/>
            <p:nvPr/>
          </p:nvSpPr>
          <p:spPr>
            <a:xfrm>
              <a:off x="4503135"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86" name="tx986"/>
            <p:cNvSpPr/>
            <p:nvPr/>
          </p:nvSpPr>
          <p:spPr>
            <a:xfrm>
              <a:off x="2615183"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987" name="tx987"/>
            <p:cNvSpPr/>
            <p:nvPr/>
          </p:nvSpPr>
          <p:spPr>
            <a:xfrm>
              <a:off x="4031147"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988" name="tx988"/>
            <p:cNvSpPr/>
            <p:nvPr/>
          </p:nvSpPr>
          <p:spPr>
            <a:xfrm>
              <a:off x="6391086"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89" name="tx989"/>
            <p:cNvSpPr/>
            <p:nvPr/>
          </p:nvSpPr>
          <p:spPr>
            <a:xfrm>
              <a:off x="7335061"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90" name="tx990"/>
            <p:cNvSpPr/>
            <p:nvPr/>
          </p:nvSpPr>
          <p:spPr>
            <a:xfrm>
              <a:off x="4975122" y="45219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991" name="tx991"/>
            <p:cNvSpPr/>
            <p:nvPr/>
          </p:nvSpPr>
          <p:spPr>
            <a:xfrm>
              <a:off x="5919098"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992" name="tx992"/>
            <p:cNvSpPr/>
            <p:nvPr/>
          </p:nvSpPr>
          <p:spPr>
            <a:xfrm>
              <a:off x="7807049"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93" name="tx993"/>
            <p:cNvSpPr/>
            <p:nvPr/>
          </p:nvSpPr>
          <p:spPr>
            <a:xfrm>
              <a:off x="2143196" y="49704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94" name="tx994"/>
            <p:cNvSpPr/>
            <p:nvPr/>
          </p:nvSpPr>
          <p:spPr>
            <a:xfrm>
              <a:off x="3087171" y="4970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995" name="tx995"/>
            <p:cNvSpPr/>
            <p:nvPr/>
          </p:nvSpPr>
          <p:spPr>
            <a:xfrm>
              <a:off x="3559159" y="49704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96" name="tx996"/>
            <p:cNvSpPr/>
            <p:nvPr/>
          </p:nvSpPr>
          <p:spPr>
            <a:xfrm>
              <a:off x="4503135" y="49704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97" name="tx997"/>
            <p:cNvSpPr/>
            <p:nvPr/>
          </p:nvSpPr>
          <p:spPr>
            <a:xfrm>
              <a:off x="4031147" y="49704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98" name="tx998"/>
            <p:cNvSpPr/>
            <p:nvPr/>
          </p:nvSpPr>
          <p:spPr>
            <a:xfrm>
              <a:off x="6391086" y="49704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999" name="tx999"/>
            <p:cNvSpPr/>
            <p:nvPr/>
          </p:nvSpPr>
          <p:spPr>
            <a:xfrm>
              <a:off x="7335061" y="49704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000" name="tx1000"/>
            <p:cNvSpPr/>
            <p:nvPr/>
          </p:nvSpPr>
          <p:spPr>
            <a:xfrm>
              <a:off x="5919098" y="49704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001" name="tx1001"/>
            <p:cNvSpPr/>
            <p:nvPr/>
          </p:nvSpPr>
          <p:spPr>
            <a:xfrm>
              <a:off x="8751025" y="49704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002" name="tx1002"/>
            <p:cNvSpPr/>
            <p:nvPr/>
          </p:nvSpPr>
          <p:spPr>
            <a:xfrm>
              <a:off x="7807049"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003" name="tx1003"/>
            <p:cNvSpPr/>
            <p:nvPr/>
          </p:nvSpPr>
          <p:spPr>
            <a:xfrm>
              <a:off x="4503135" y="35501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04" name="tx1004"/>
            <p:cNvSpPr/>
            <p:nvPr/>
          </p:nvSpPr>
          <p:spPr>
            <a:xfrm>
              <a:off x="2143196" y="51200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05" name="tx1005"/>
            <p:cNvSpPr/>
            <p:nvPr/>
          </p:nvSpPr>
          <p:spPr>
            <a:xfrm>
              <a:off x="3087171" y="51200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06" name="tx1006"/>
            <p:cNvSpPr/>
            <p:nvPr/>
          </p:nvSpPr>
          <p:spPr>
            <a:xfrm>
              <a:off x="3559159" y="512109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07" name="tx1007"/>
            <p:cNvSpPr/>
            <p:nvPr/>
          </p:nvSpPr>
          <p:spPr>
            <a:xfrm>
              <a:off x="4503135" y="512109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08" name="tx1008"/>
            <p:cNvSpPr/>
            <p:nvPr/>
          </p:nvSpPr>
          <p:spPr>
            <a:xfrm>
              <a:off x="4031147" y="512109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09" name="tx1009"/>
            <p:cNvSpPr/>
            <p:nvPr/>
          </p:nvSpPr>
          <p:spPr>
            <a:xfrm>
              <a:off x="6391086" y="512109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10" name="tx1010"/>
            <p:cNvSpPr/>
            <p:nvPr/>
          </p:nvSpPr>
          <p:spPr>
            <a:xfrm>
              <a:off x="7335061" y="51200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011" name="tx1011"/>
            <p:cNvSpPr/>
            <p:nvPr/>
          </p:nvSpPr>
          <p:spPr>
            <a:xfrm>
              <a:off x="5919098" y="51199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12" name="tx1012"/>
            <p:cNvSpPr/>
            <p:nvPr/>
          </p:nvSpPr>
          <p:spPr>
            <a:xfrm>
              <a:off x="3087171"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13" name="tx1013"/>
            <p:cNvSpPr/>
            <p:nvPr/>
          </p:nvSpPr>
          <p:spPr>
            <a:xfrm>
              <a:off x="3559159"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14" name="tx1014"/>
            <p:cNvSpPr/>
            <p:nvPr/>
          </p:nvSpPr>
          <p:spPr>
            <a:xfrm>
              <a:off x="4503135"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15" name="tx1015"/>
            <p:cNvSpPr/>
            <p:nvPr/>
          </p:nvSpPr>
          <p:spPr>
            <a:xfrm>
              <a:off x="2615183"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16" name="tx1016"/>
            <p:cNvSpPr/>
            <p:nvPr/>
          </p:nvSpPr>
          <p:spPr>
            <a:xfrm>
              <a:off x="4031147"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17" name="tx1017"/>
            <p:cNvSpPr/>
            <p:nvPr/>
          </p:nvSpPr>
          <p:spPr>
            <a:xfrm>
              <a:off x="6391086"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18" name="tx1018"/>
            <p:cNvSpPr/>
            <p:nvPr/>
          </p:nvSpPr>
          <p:spPr>
            <a:xfrm>
              <a:off x="6863074"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19" name="tx1019"/>
            <p:cNvSpPr/>
            <p:nvPr/>
          </p:nvSpPr>
          <p:spPr>
            <a:xfrm>
              <a:off x="7335061"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020" name="tx1020"/>
            <p:cNvSpPr/>
            <p:nvPr/>
          </p:nvSpPr>
          <p:spPr>
            <a:xfrm>
              <a:off x="8279037" y="32511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21" name="tx1021"/>
            <p:cNvSpPr/>
            <p:nvPr/>
          </p:nvSpPr>
          <p:spPr>
            <a:xfrm>
              <a:off x="2143196"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22" name="tx1022"/>
            <p:cNvSpPr/>
            <p:nvPr/>
          </p:nvSpPr>
          <p:spPr>
            <a:xfrm>
              <a:off x="3087171"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23" name="tx1023"/>
            <p:cNvSpPr/>
            <p:nvPr/>
          </p:nvSpPr>
          <p:spPr>
            <a:xfrm>
              <a:off x="3559159" y="35501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24" name="tx1024"/>
            <p:cNvSpPr/>
            <p:nvPr/>
          </p:nvSpPr>
          <p:spPr>
            <a:xfrm>
              <a:off x="4031147" y="35501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25" name="tx1025"/>
            <p:cNvSpPr/>
            <p:nvPr/>
          </p:nvSpPr>
          <p:spPr>
            <a:xfrm>
              <a:off x="6391086"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26" name="tx1026"/>
            <p:cNvSpPr/>
            <p:nvPr/>
          </p:nvSpPr>
          <p:spPr>
            <a:xfrm>
              <a:off x="6863074"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27" name="tx1027"/>
            <p:cNvSpPr/>
            <p:nvPr/>
          </p:nvSpPr>
          <p:spPr>
            <a:xfrm>
              <a:off x="7335061"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28" name="tx1028"/>
            <p:cNvSpPr/>
            <p:nvPr/>
          </p:nvSpPr>
          <p:spPr>
            <a:xfrm>
              <a:off x="8279037" y="355190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029" name="tx1029"/>
            <p:cNvSpPr/>
            <p:nvPr/>
          </p:nvSpPr>
          <p:spPr>
            <a:xfrm>
              <a:off x="4975122"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30" name="tx1030"/>
            <p:cNvSpPr/>
            <p:nvPr/>
          </p:nvSpPr>
          <p:spPr>
            <a:xfrm>
              <a:off x="5919098"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31" name="tx1031"/>
            <p:cNvSpPr/>
            <p:nvPr/>
          </p:nvSpPr>
          <p:spPr>
            <a:xfrm>
              <a:off x="5447110"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32" name="tx1032"/>
            <p:cNvSpPr/>
            <p:nvPr/>
          </p:nvSpPr>
          <p:spPr>
            <a:xfrm>
              <a:off x="3087171"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33" name="tx1033"/>
            <p:cNvSpPr/>
            <p:nvPr/>
          </p:nvSpPr>
          <p:spPr>
            <a:xfrm>
              <a:off x="2143196"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4" name="tx1034"/>
            <p:cNvSpPr/>
            <p:nvPr/>
          </p:nvSpPr>
          <p:spPr>
            <a:xfrm>
              <a:off x="3087171"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5" name="tx1035"/>
            <p:cNvSpPr/>
            <p:nvPr/>
          </p:nvSpPr>
          <p:spPr>
            <a:xfrm>
              <a:off x="3559159"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6" name="tx1036"/>
            <p:cNvSpPr/>
            <p:nvPr/>
          </p:nvSpPr>
          <p:spPr>
            <a:xfrm>
              <a:off x="4503135"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7" name="tx1037"/>
            <p:cNvSpPr/>
            <p:nvPr/>
          </p:nvSpPr>
          <p:spPr>
            <a:xfrm>
              <a:off x="2615183"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38" name="tx1038"/>
            <p:cNvSpPr/>
            <p:nvPr/>
          </p:nvSpPr>
          <p:spPr>
            <a:xfrm>
              <a:off x="4031147"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9" name="tx1039"/>
            <p:cNvSpPr/>
            <p:nvPr/>
          </p:nvSpPr>
          <p:spPr>
            <a:xfrm>
              <a:off x="6391086"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0" name="tx1040"/>
            <p:cNvSpPr/>
            <p:nvPr/>
          </p:nvSpPr>
          <p:spPr>
            <a:xfrm>
              <a:off x="6863074"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1" name="tx1041"/>
            <p:cNvSpPr/>
            <p:nvPr/>
          </p:nvSpPr>
          <p:spPr>
            <a:xfrm>
              <a:off x="7335061"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2" name="tx1042"/>
            <p:cNvSpPr/>
            <p:nvPr/>
          </p:nvSpPr>
          <p:spPr>
            <a:xfrm>
              <a:off x="8279037"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3" name="tx1043"/>
            <p:cNvSpPr/>
            <p:nvPr/>
          </p:nvSpPr>
          <p:spPr>
            <a:xfrm>
              <a:off x="5919098"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4" name="tx1044"/>
            <p:cNvSpPr/>
            <p:nvPr/>
          </p:nvSpPr>
          <p:spPr>
            <a:xfrm>
              <a:off x="7807049" y="11579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5" name="tx1045"/>
            <p:cNvSpPr/>
            <p:nvPr/>
          </p:nvSpPr>
          <p:spPr>
            <a:xfrm>
              <a:off x="2143196" y="4148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46" name="tx1046"/>
            <p:cNvSpPr/>
            <p:nvPr/>
          </p:nvSpPr>
          <p:spPr>
            <a:xfrm>
              <a:off x="3559159"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47" name="tx1047"/>
            <p:cNvSpPr/>
            <p:nvPr/>
          </p:nvSpPr>
          <p:spPr>
            <a:xfrm>
              <a:off x="7807049"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48" name="tx1048"/>
            <p:cNvSpPr/>
            <p:nvPr/>
          </p:nvSpPr>
          <p:spPr>
            <a:xfrm>
              <a:off x="4503135"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49" name="tx1049"/>
            <p:cNvSpPr/>
            <p:nvPr/>
          </p:nvSpPr>
          <p:spPr>
            <a:xfrm>
              <a:off x="4031147"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50" name="tx1050"/>
            <p:cNvSpPr/>
            <p:nvPr/>
          </p:nvSpPr>
          <p:spPr>
            <a:xfrm>
              <a:off x="6391086"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51" name="tx1051"/>
            <p:cNvSpPr/>
            <p:nvPr/>
          </p:nvSpPr>
          <p:spPr>
            <a:xfrm>
              <a:off x="6863074"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52" name="tx1052"/>
            <p:cNvSpPr/>
            <p:nvPr/>
          </p:nvSpPr>
          <p:spPr>
            <a:xfrm>
              <a:off x="7335061"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53" name="tx1053"/>
            <p:cNvSpPr/>
            <p:nvPr/>
          </p:nvSpPr>
          <p:spPr>
            <a:xfrm>
              <a:off x="8279037" y="4148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54" name="tx1054"/>
            <p:cNvSpPr/>
            <p:nvPr/>
          </p:nvSpPr>
          <p:spPr>
            <a:xfrm>
              <a:off x="3559159" y="19802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55" name="tx1055"/>
            <p:cNvSpPr/>
            <p:nvPr/>
          </p:nvSpPr>
          <p:spPr>
            <a:xfrm>
              <a:off x="4503135" y="19802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56" name="tx1056"/>
            <p:cNvSpPr/>
            <p:nvPr/>
          </p:nvSpPr>
          <p:spPr>
            <a:xfrm>
              <a:off x="4031147" y="19802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57" name="tx1057"/>
            <p:cNvSpPr/>
            <p:nvPr/>
          </p:nvSpPr>
          <p:spPr>
            <a:xfrm>
              <a:off x="6391086" y="19802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58" name="tx1058"/>
            <p:cNvSpPr/>
            <p:nvPr/>
          </p:nvSpPr>
          <p:spPr>
            <a:xfrm>
              <a:off x="2143196" y="19802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9" name="tx1059"/>
            <p:cNvSpPr/>
            <p:nvPr/>
          </p:nvSpPr>
          <p:spPr>
            <a:xfrm>
              <a:off x="3087171" y="19802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60" name="tx1060"/>
            <p:cNvSpPr/>
            <p:nvPr/>
          </p:nvSpPr>
          <p:spPr>
            <a:xfrm>
              <a:off x="6863074" y="19802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61" name="tx1061"/>
            <p:cNvSpPr/>
            <p:nvPr/>
          </p:nvSpPr>
          <p:spPr>
            <a:xfrm>
              <a:off x="7335061" y="19802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62" name="tx1062"/>
            <p:cNvSpPr/>
            <p:nvPr/>
          </p:nvSpPr>
          <p:spPr>
            <a:xfrm>
              <a:off x="8279037" y="19802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63" name="tx1063"/>
            <p:cNvSpPr/>
            <p:nvPr/>
          </p:nvSpPr>
          <p:spPr>
            <a:xfrm>
              <a:off x="5919098" y="19802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64" name="tx1064"/>
            <p:cNvSpPr/>
            <p:nvPr/>
          </p:nvSpPr>
          <p:spPr>
            <a:xfrm>
              <a:off x="7807049" y="19802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65" name="tx1065"/>
            <p:cNvSpPr/>
            <p:nvPr/>
          </p:nvSpPr>
          <p:spPr>
            <a:xfrm>
              <a:off x="3559159"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6" name="tx1066"/>
            <p:cNvSpPr/>
            <p:nvPr/>
          </p:nvSpPr>
          <p:spPr>
            <a:xfrm>
              <a:off x="3087171" y="482207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67" name="tx1067"/>
            <p:cNvSpPr/>
            <p:nvPr/>
          </p:nvSpPr>
          <p:spPr>
            <a:xfrm>
              <a:off x="2143196"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68" name="tx1068"/>
            <p:cNvSpPr/>
            <p:nvPr/>
          </p:nvSpPr>
          <p:spPr>
            <a:xfrm>
              <a:off x="3087171"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69" name="tx1069"/>
            <p:cNvSpPr/>
            <p:nvPr/>
          </p:nvSpPr>
          <p:spPr>
            <a:xfrm>
              <a:off x="3559159"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70" name="tx1070"/>
            <p:cNvSpPr/>
            <p:nvPr/>
          </p:nvSpPr>
          <p:spPr>
            <a:xfrm>
              <a:off x="4503135"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71" name="tx1071"/>
            <p:cNvSpPr/>
            <p:nvPr/>
          </p:nvSpPr>
          <p:spPr>
            <a:xfrm>
              <a:off x="4031147"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72" name="tx1072"/>
            <p:cNvSpPr/>
            <p:nvPr/>
          </p:nvSpPr>
          <p:spPr>
            <a:xfrm>
              <a:off x="6391086"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73" name="tx1073"/>
            <p:cNvSpPr/>
            <p:nvPr/>
          </p:nvSpPr>
          <p:spPr>
            <a:xfrm>
              <a:off x="6863074"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74" name="tx1074"/>
            <p:cNvSpPr/>
            <p:nvPr/>
          </p:nvSpPr>
          <p:spPr>
            <a:xfrm>
              <a:off x="7335061"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75" name="tx1075"/>
            <p:cNvSpPr/>
            <p:nvPr/>
          </p:nvSpPr>
          <p:spPr>
            <a:xfrm>
              <a:off x="8279037"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76" name="tx1076"/>
            <p:cNvSpPr/>
            <p:nvPr/>
          </p:nvSpPr>
          <p:spPr>
            <a:xfrm>
              <a:off x="5919098"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77" name="tx1077"/>
            <p:cNvSpPr/>
            <p:nvPr/>
          </p:nvSpPr>
          <p:spPr>
            <a:xfrm>
              <a:off x="5447110"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78" name="tx1078"/>
            <p:cNvSpPr/>
            <p:nvPr/>
          </p:nvSpPr>
          <p:spPr>
            <a:xfrm>
              <a:off x="7807049" y="20550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79" name="tx1079"/>
            <p:cNvSpPr/>
            <p:nvPr/>
          </p:nvSpPr>
          <p:spPr>
            <a:xfrm>
              <a:off x="2143196" y="15317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80" name="tx1080"/>
            <p:cNvSpPr/>
            <p:nvPr/>
          </p:nvSpPr>
          <p:spPr>
            <a:xfrm>
              <a:off x="3087171"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81" name="tx1081"/>
            <p:cNvSpPr/>
            <p:nvPr/>
          </p:nvSpPr>
          <p:spPr>
            <a:xfrm>
              <a:off x="4503135"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2" name="tx1082"/>
            <p:cNvSpPr/>
            <p:nvPr/>
          </p:nvSpPr>
          <p:spPr>
            <a:xfrm>
              <a:off x="2615183"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83" name="tx1083"/>
            <p:cNvSpPr/>
            <p:nvPr/>
          </p:nvSpPr>
          <p:spPr>
            <a:xfrm>
              <a:off x="4031147"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84" name="tx1084"/>
            <p:cNvSpPr/>
            <p:nvPr/>
          </p:nvSpPr>
          <p:spPr>
            <a:xfrm>
              <a:off x="6391086"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85" name="tx1085"/>
            <p:cNvSpPr/>
            <p:nvPr/>
          </p:nvSpPr>
          <p:spPr>
            <a:xfrm>
              <a:off x="6863074"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86" name="tx1086"/>
            <p:cNvSpPr/>
            <p:nvPr/>
          </p:nvSpPr>
          <p:spPr>
            <a:xfrm>
              <a:off x="7335061"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87" name="tx1087"/>
            <p:cNvSpPr/>
            <p:nvPr/>
          </p:nvSpPr>
          <p:spPr>
            <a:xfrm>
              <a:off x="8279037"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88" name="tx1088"/>
            <p:cNvSpPr/>
            <p:nvPr/>
          </p:nvSpPr>
          <p:spPr>
            <a:xfrm>
              <a:off x="4975122"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89" name="tx1089"/>
            <p:cNvSpPr/>
            <p:nvPr/>
          </p:nvSpPr>
          <p:spPr>
            <a:xfrm>
              <a:off x="5919098"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0" name="tx1090"/>
            <p:cNvSpPr/>
            <p:nvPr/>
          </p:nvSpPr>
          <p:spPr>
            <a:xfrm>
              <a:off x="7807049" y="1531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1" name="tx1091"/>
            <p:cNvSpPr/>
            <p:nvPr/>
          </p:nvSpPr>
          <p:spPr>
            <a:xfrm>
              <a:off x="2143196" y="34753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92" name="tx1092"/>
            <p:cNvSpPr/>
            <p:nvPr/>
          </p:nvSpPr>
          <p:spPr>
            <a:xfrm>
              <a:off x="5919098"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93" name="tx1093"/>
            <p:cNvSpPr/>
            <p:nvPr/>
          </p:nvSpPr>
          <p:spPr>
            <a:xfrm>
              <a:off x="3087171" y="5344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94" name="tx1094"/>
            <p:cNvSpPr/>
            <p:nvPr/>
          </p:nvSpPr>
          <p:spPr>
            <a:xfrm>
              <a:off x="2615183" y="5344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95" name="tx1095"/>
            <p:cNvSpPr/>
            <p:nvPr/>
          </p:nvSpPr>
          <p:spPr>
            <a:xfrm>
              <a:off x="6391086" y="5344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96" name="tx1096"/>
            <p:cNvSpPr/>
            <p:nvPr/>
          </p:nvSpPr>
          <p:spPr>
            <a:xfrm>
              <a:off x="6863074" y="5344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97" name="tx1097"/>
            <p:cNvSpPr/>
            <p:nvPr/>
          </p:nvSpPr>
          <p:spPr>
            <a:xfrm>
              <a:off x="7335061" y="53442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98" name="tx1098"/>
            <p:cNvSpPr/>
            <p:nvPr/>
          </p:nvSpPr>
          <p:spPr>
            <a:xfrm>
              <a:off x="4975122" y="5344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099" name="tx1099"/>
            <p:cNvSpPr/>
            <p:nvPr/>
          </p:nvSpPr>
          <p:spPr>
            <a:xfrm>
              <a:off x="7807049" y="53442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00" name="tx1100"/>
            <p:cNvSpPr/>
            <p:nvPr/>
          </p:nvSpPr>
          <p:spPr>
            <a:xfrm>
              <a:off x="2143196" y="482207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01" name="tx1101"/>
            <p:cNvSpPr/>
            <p:nvPr/>
          </p:nvSpPr>
          <p:spPr>
            <a:xfrm>
              <a:off x="3559159"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02" name="tx1102"/>
            <p:cNvSpPr/>
            <p:nvPr/>
          </p:nvSpPr>
          <p:spPr>
            <a:xfrm>
              <a:off x="4503135"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03" name="tx1103"/>
            <p:cNvSpPr/>
            <p:nvPr/>
          </p:nvSpPr>
          <p:spPr>
            <a:xfrm>
              <a:off x="4031147"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04" name="tx1104"/>
            <p:cNvSpPr/>
            <p:nvPr/>
          </p:nvSpPr>
          <p:spPr>
            <a:xfrm>
              <a:off x="6391086" y="482207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05" name="tx1105"/>
            <p:cNvSpPr/>
            <p:nvPr/>
          </p:nvSpPr>
          <p:spPr>
            <a:xfrm>
              <a:off x="6863074"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06" name="tx1106"/>
            <p:cNvSpPr/>
            <p:nvPr/>
          </p:nvSpPr>
          <p:spPr>
            <a:xfrm>
              <a:off x="7335061"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07" name="tx1107"/>
            <p:cNvSpPr/>
            <p:nvPr/>
          </p:nvSpPr>
          <p:spPr>
            <a:xfrm>
              <a:off x="8279037" y="48218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08" name="tx1108"/>
            <p:cNvSpPr/>
            <p:nvPr/>
          </p:nvSpPr>
          <p:spPr>
            <a:xfrm>
              <a:off x="4975122"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09" name="tx1109"/>
            <p:cNvSpPr/>
            <p:nvPr/>
          </p:nvSpPr>
          <p:spPr>
            <a:xfrm>
              <a:off x="5447110"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10" name="tx1110"/>
            <p:cNvSpPr/>
            <p:nvPr/>
          </p:nvSpPr>
          <p:spPr>
            <a:xfrm>
              <a:off x="7807049"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11" name="tx1111"/>
            <p:cNvSpPr/>
            <p:nvPr/>
          </p:nvSpPr>
          <p:spPr>
            <a:xfrm>
              <a:off x="3087171" y="34753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2" name="tx1112"/>
            <p:cNvSpPr/>
            <p:nvPr/>
          </p:nvSpPr>
          <p:spPr>
            <a:xfrm>
              <a:off x="3087171"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13" name="tx1113"/>
            <p:cNvSpPr/>
            <p:nvPr/>
          </p:nvSpPr>
          <p:spPr>
            <a:xfrm>
              <a:off x="4503135"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4" name="tx1114"/>
            <p:cNvSpPr/>
            <p:nvPr/>
          </p:nvSpPr>
          <p:spPr>
            <a:xfrm>
              <a:off x="7807049"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5" name="tx1115"/>
            <p:cNvSpPr/>
            <p:nvPr/>
          </p:nvSpPr>
          <p:spPr>
            <a:xfrm>
              <a:off x="3559159" y="347647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16" name="tx1116"/>
            <p:cNvSpPr/>
            <p:nvPr/>
          </p:nvSpPr>
          <p:spPr>
            <a:xfrm>
              <a:off x="4503135" y="347647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17" name="tx1117"/>
            <p:cNvSpPr/>
            <p:nvPr/>
          </p:nvSpPr>
          <p:spPr>
            <a:xfrm>
              <a:off x="2615183" y="34753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18" name="tx1118"/>
            <p:cNvSpPr/>
            <p:nvPr/>
          </p:nvSpPr>
          <p:spPr>
            <a:xfrm>
              <a:off x="4031147" y="347647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19" name="tx1119"/>
            <p:cNvSpPr/>
            <p:nvPr/>
          </p:nvSpPr>
          <p:spPr>
            <a:xfrm>
              <a:off x="6391086" y="34753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20" name="tx1120"/>
            <p:cNvSpPr/>
            <p:nvPr/>
          </p:nvSpPr>
          <p:spPr>
            <a:xfrm>
              <a:off x="6863074" y="34753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21" name="tx1121"/>
            <p:cNvSpPr/>
            <p:nvPr/>
          </p:nvSpPr>
          <p:spPr>
            <a:xfrm>
              <a:off x="7335061" y="34753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22" name="tx1122"/>
            <p:cNvSpPr/>
            <p:nvPr/>
          </p:nvSpPr>
          <p:spPr>
            <a:xfrm>
              <a:off x="8279037" y="34753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23" name="tx1123"/>
            <p:cNvSpPr/>
            <p:nvPr/>
          </p:nvSpPr>
          <p:spPr>
            <a:xfrm>
              <a:off x="5919098" y="34753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24" name="tx1124"/>
            <p:cNvSpPr/>
            <p:nvPr/>
          </p:nvSpPr>
          <p:spPr>
            <a:xfrm>
              <a:off x="7807049" y="34753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25" name="tx1125"/>
            <p:cNvSpPr/>
            <p:nvPr/>
          </p:nvSpPr>
          <p:spPr>
            <a:xfrm>
              <a:off x="7335061"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6" name="tx1126"/>
            <p:cNvSpPr/>
            <p:nvPr/>
          </p:nvSpPr>
          <p:spPr>
            <a:xfrm>
              <a:off x="5447110"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27" name="tx1127"/>
            <p:cNvSpPr/>
            <p:nvPr/>
          </p:nvSpPr>
          <p:spPr>
            <a:xfrm>
              <a:off x="7807049"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8" name="tx1128"/>
            <p:cNvSpPr/>
            <p:nvPr/>
          </p:nvSpPr>
          <p:spPr>
            <a:xfrm>
              <a:off x="2615183"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9" name="tx1129"/>
            <p:cNvSpPr/>
            <p:nvPr/>
          </p:nvSpPr>
          <p:spPr>
            <a:xfrm>
              <a:off x="5447110" y="3923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30" name="tx1130"/>
            <p:cNvSpPr/>
            <p:nvPr/>
          </p:nvSpPr>
          <p:spPr>
            <a:xfrm>
              <a:off x="7807049" y="3923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31" name="tx1131"/>
            <p:cNvSpPr/>
            <p:nvPr/>
          </p:nvSpPr>
          <p:spPr>
            <a:xfrm>
              <a:off x="4975122"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32" name="tx1132"/>
            <p:cNvSpPr/>
            <p:nvPr/>
          </p:nvSpPr>
          <p:spPr>
            <a:xfrm>
              <a:off x="4031147" y="385004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33" name="tx1133"/>
            <p:cNvSpPr/>
            <p:nvPr/>
          </p:nvSpPr>
          <p:spPr>
            <a:xfrm>
              <a:off x="6391086"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34" name="tx1134"/>
            <p:cNvSpPr/>
            <p:nvPr/>
          </p:nvSpPr>
          <p:spPr>
            <a:xfrm>
              <a:off x="4503135"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35" name="tx1135"/>
            <p:cNvSpPr/>
            <p:nvPr/>
          </p:nvSpPr>
          <p:spPr>
            <a:xfrm>
              <a:off x="5919098"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6" name="tx1136"/>
            <p:cNvSpPr/>
            <p:nvPr/>
          </p:nvSpPr>
          <p:spPr>
            <a:xfrm>
              <a:off x="8279037"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137" name="tx1137"/>
            <p:cNvSpPr/>
            <p:nvPr/>
          </p:nvSpPr>
          <p:spPr>
            <a:xfrm>
              <a:off x="4975122"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138" name="tx1138"/>
            <p:cNvSpPr/>
            <p:nvPr/>
          </p:nvSpPr>
          <p:spPr>
            <a:xfrm>
              <a:off x="4031147"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9" name="tx1139"/>
            <p:cNvSpPr/>
            <p:nvPr/>
          </p:nvSpPr>
          <p:spPr>
            <a:xfrm>
              <a:off x="6391086"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0" name="tx1140"/>
            <p:cNvSpPr/>
            <p:nvPr/>
          </p:nvSpPr>
          <p:spPr>
            <a:xfrm>
              <a:off x="2143196"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1" name="tx1141"/>
            <p:cNvSpPr/>
            <p:nvPr/>
          </p:nvSpPr>
          <p:spPr>
            <a:xfrm>
              <a:off x="3087171"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2" name="tx1142"/>
            <p:cNvSpPr/>
            <p:nvPr/>
          </p:nvSpPr>
          <p:spPr>
            <a:xfrm>
              <a:off x="3559159"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3" name="tx1143"/>
            <p:cNvSpPr/>
            <p:nvPr/>
          </p:nvSpPr>
          <p:spPr>
            <a:xfrm>
              <a:off x="4503135"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4" name="tx1144"/>
            <p:cNvSpPr/>
            <p:nvPr/>
          </p:nvSpPr>
          <p:spPr>
            <a:xfrm>
              <a:off x="8279037"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5" name="tx1145"/>
            <p:cNvSpPr/>
            <p:nvPr/>
          </p:nvSpPr>
          <p:spPr>
            <a:xfrm>
              <a:off x="4975122"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46" name="tx1146"/>
            <p:cNvSpPr/>
            <p:nvPr/>
          </p:nvSpPr>
          <p:spPr>
            <a:xfrm>
              <a:off x="5919098" y="22045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7" name="tx1147"/>
            <p:cNvSpPr/>
            <p:nvPr/>
          </p:nvSpPr>
          <p:spPr>
            <a:xfrm>
              <a:off x="2143196"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8" name="tx1148"/>
            <p:cNvSpPr/>
            <p:nvPr/>
          </p:nvSpPr>
          <p:spPr>
            <a:xfrm>
              <a:off x="3087171"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9" name="tx1149"/>
            <p:cNvSpPr/>
            <p:nvPr/>
          </p:nvSpPr>
          <p:spPr>
            <a:xfrm>
              <a:off x="3559159"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0" name="tx1150"/>
            <p:cNvSpPr/>
            <p:nvPr/>
          </p:nvSpPr>
          <p:spPr>
            <a:xfrm>
              <a:off x="4503135"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1" name="tx1151"/>
            <p:cNvSpPr/>
            <p:nvPr/>
          </p:nvSpPr>
          <p:spPr>
            <a:xfrm>
              <a:off x="2615183"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2" name="tx1152"/>
            <p:cNvSpPr/>
            <p:nvPr/>
          </p:nvSpPr>
          <p:spPr>
            <a:xfrm>
              <a:off x="4031147"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3" name="tx1153"/>
            <p:cNvSpPr/>
            <p:nvPr/>
          </p:nvSpPr>
          <p:spPr>
            <a:xfrm>
              <a:off x="6391086"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4" name="tx1154"/>
            <p:cNvSpPr/>
            <p:nvPr/>
          </p:nvSpPr>
          <p:spPr>
            <a:xfrm>
              <a:off x="7335061"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5" name="tx1155"/>
            <p:cNvSpPr/>
            <p:nvPr/>
          </p:nvSpPr>
          <p:spPr>
            <a:xfrm>
              <a:off x="8279037"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6" name="tx1156"/>
            <p:cNvSpPr/>
            <p:nvPr/>
          </p:nvSpPr>
          <p:spPr>
            <a:xfrm>
              <a:off x="7807049" y="10084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7" name="tx1157"/>
            <p:cNvSpPr/>
            <p:nvPr/>
          </p:nvSpPr>
          <p:spPr>
            <a:xfrm>
              <a:off x="2143196"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58" name="tx1158"/>
            <p:cNvSpPr/>
            <p:nvPr/>
          </p:nvSpPr>
          <p:spPr>
            <a:xfrm>
              <a:off x="3559159"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59" name="tx1159"/>
            <p:cNvSpPr/>
            <p:nvPr/>
          </p:nvSpPr>
          <p:spPr>
            <a:xfrm>
              <a:off x="4503135"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60" name="tx1160"/>
            <p:cNvSpPr/>
            <p:nvPr/>
          </p:nvSpPr>
          <p:spPr>
            <a:xfrm>
              <a:off x="2615183"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161" name="tx1161"/>
            <p:cNvSpPr/>
            <p:nvPr/>
          </p:nvSpPr>
          <p:spPr>
            <a:xfrm>
              <a:off x="4031147"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62" name="tx1162"/>
            <p:cNvSpPr/>
            <p:nvPr/>
          </p:nvSpPr>
          <p:spPr>
            <a:xfrm>
              <a:off x="6391086"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63" name="tx1163"/>
            <p:cNvSpPr/>
            <p:nvPr/>
          </p:nvSpPr>
          <p:spPr>
            <a:xfrm>
              <a:off x="7335061"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64" name="tx1164"/>
            <p:cNvSpPr/>
            <p:nvPr/>
          </p:nvSpPr>
          <p:spPr>
            <a:xfrm>
              <a:off x="8279037" y="407452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65" name="tx1165"/>
            <p:cNvSpPr/>
            <p:nvPr/>
          </p:nvSpPr>
          <p:spPr>
            <a:xfrm>
              <a:off x="5919098"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66" name="tx1166"/>
            <p:cNvSpPr/>
            <p:nvPr/>
          </p:nvSpPr>
          <p:spPr>
            <a:xfrm>
              <a:off x="5447110"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67" name="tx1167"/>
            <p:cNvSpPr/>
            <p:nvPr/>
          </p:nvSpPr>
          <p:spPr>
            <a:xfrm>
              <a:off x="7807049" y="40734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68" name="tx1168"/>
            <p:cNvSpPr/>
            <p:nvPr/>
          </p:nvSpPr>
          <p:spPr>
            <a:xfrm>
              <a:off x="2143196"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9" name="tx1169"/>
            <p:cNvSpPr/>
            <p:nvPr/>
          </p:nvSpPr>
          <p:spPr>
            <a:xfrm>
              <a:off x="3087171"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70" name="tx1170"/>
            <p:cNvSpPr/>
            <p:nvPr/>
          </p:nvSpPr>
          <p:spPr>
            <a:xfrm>
              <a:off x="3559159"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71" name="tx1171"/>
            <p:cNvSpPr/>
            <p:nvPr/>
          </p:nvSpPr>
          <p:spPr>
            <a:xfrm>
              <a:off x="4503135"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72" name="tx1172"/>
            <p:cNvSpPr/>
            <p:nvPr/>
          </p:nvSpPr>
          <p:spPr>
            <a:xfrm>
              <a:off x="2615183"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3" name="tx1173"/>
            <p:cNvSpPr/>
            <p:nvPr/>
          </p:nvSpPr>
          <p:spPr>
            <a:xfrm>
              <a:off x="7335061"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74" name="tx1174"/>
            <p:cNvSpPr/>
            <p:nvPr/>
          </p:nvSpPr>
          <p:spPr>
            <a:xfrm>
              <a:off x="5919098"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75" name="tx1175"/>
            <p:cNvSpPr/>
            <p:nvPr/>
          </p:nvSpPr>
          <p:spPr>
            <a:xfrm>
              <a:off x="7807049" y="38491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76" name="tx1176"/>
            <p:cNvSpPr/>
            <p:nvPr/>
          </p:nvSpPr>
          <p:spPr>
            <a:xfrm>
              <a:off x="2143196" y="36248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77" name="tx1177"/>
            <p:cNvSpPr/>
            <p:nvPr/>
          </p:nvSpPr>
          <p:spPr>
            <a:xfrm>
              <a:off x="3087171"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78" name="tx1178"/>
            <p:cNvSpPr/>
            <p:nvPr/>
          </p:nvSpPr>
          <p:spPr>
            <a:xfrm>
              <a:off x="3559159"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79" name="tx1179"/>
            <p:cNvSpPr/>
            <p:nvPr/>
          </p:nvSpPr>
          <p:spPr>
            <a:xfrm>
              <a:off x="2615183"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80" name="tx1180"/>
            <p:cNvSpPr/>
            <p:nvPr/>
          </p:nvSpPr>
          <p:spPr>
            <a:xfrm>
              <a:off x="4031147"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81" name="tx1181"/>
            <p:cNvSpPr/>
            <p:nvPr/>
          </p:nvSpPr>
          <p:spPr>
            <a:xfrm>
              <a:off x="6391086"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82" name="tx1182"/>
            <p:cNvSpPr/>
            <p:nvPr/>
          </p:nvSpPr>
          <p:spPr>
            <a:xfrm>
              <a:off x="7335061" y="36248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83" name="tx1183"/>
            <p:cNvSpPr/>
            <p:nvPr/>
          </p:nvSpPr>
          <p:spPr>
            <a:xfrm>
              <a:off x="8279037"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84" name="tx1184"/>
            <p:cNvSpPr/>
            <p:nvPr/>
          </p:nvSpPr>
          <p:spPr>
            <a:xfrm>
              <a:off x="5919098"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85" name="tx1185"/>
            <p:cNvSpPr/>
            <p:nvPr/>
          </p:nvSpPr>
          <p:spPr>
            <a:xfrm>
              <a:off x="5447110"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186" name="tx1186"/>
            <p:cNvSpPr/>
            <p:nvPr/>
          </p:nvSpPr>
          <p:spPr>
            <a:xfrm>
              <a:off x="7807049" y="36248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87" name="tx1187"/>
            <p:cNvSpPr/>
            <p:nvPr/>
          </p:nvSpPr>
          <p:spPr>
            <a:xfrm>
              <a:off x="2143196" y="5194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88" name="tx1188"/>
            <p:cNvSpPr/>
            <p:nvPr/>
          </p:nvSpPr>
          <p:spPr>
            <a:xfrm>
              <a:off x="3087171" y="51947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89" name="tx1189"/>
            <p:cNvSpPr/>
            <p:nvPr/>
          </p:nvSpPr>
          <p:spPr>
            <a:xfrm>
              <a:off x="3559159" y="5194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90" name="tx1190"/>
            <p:cNvSpPr/>
            <p:nvPr/>
          </p:nvSpPr>
          <p:spPr>
            <a:xfrm>
              <a:off x="4031147" y="5194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91" name="tx1191"/>
            <p:cNvSpPr/>
            <p:nvPr/>
          </p:nvSpPr>
          <p:spPr>
            <a:xfrm>
              <a:off x="6391086" y="51947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92" name="tx1192"/>
            <p:cNvSpPr/>
            <p:nvPr/>
          </p:nvSpPr>
          <p:spPr>
            <a:xfrm>
              <a:off x="8279037" y="5194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93" name="tx1193"/>
            <p:cNvSpPr/>
            <p:nvPr/>
          </p:nvSpPr>
          <p:spPr>
            <a:xfrm>
              <a:off x="5919098" y="5194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94" name="tx1194"/>
            <p:cNvSpPr/>
            <p:nvPr/>
          </p:nvSpPr>
          <p:spPr>
            <a:xfrm>
              <a:off x="2143196"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95" name="tx1195"/>
            <p:cNvSpPr/>
            <p:nvPr/>
          </p:nvSpPr>
          <p:spPr>
            <a:xfrm>
              <a:off x="3087171"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96" name="tx1196"/>
            <p:cNvSpPr/>
            <p:nvPr/>
          </p:nvSpPr>
          <p:spPr>
            <a:xfrm>
              <a:off x="3559159"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97" name="tx1197"/>
            <p:cNvSpPr/>
            <p:nvPr/>
          </p:nvSpPr>
          <p:spPr>
            <a:xfrm>
              <a:off x="4031147"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98" name="tx1198"/>
            <p:cNvSpPr/>
            <p:nvPr/>
          </p:nvSpPr>
          <p:spPr>
            <a:xfrm>
              <a:off x="6391086"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99" name="tx1199"/>
            <p:cNvSpPr/>
            <p:nvPr/>
          </p:nvSpPr>
          <p:spPr>
            <a:xfrm>
              <a:off x="7335061"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0" name="tx1200"/>
            <p:cNvSpPr/>
            <p:nvPr/>
          </p:nvSpPr>
          <p:spPr>
            <a:xfrm>
              <a:off x="8279037"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01" name="tx1201"/>
            <p:cNvSpPr/>
            <p:nvPr/>
          </p:nvSpPr>
          <p:spPr>
            <a:xfrm>
              <a:off x="4975122"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02" name="tx1202"/>
            <p:cNvSpPr/>
            <p:nvPr/>
          </p:nvSpPr>
          <p:spPr>
            <a:xfrm>
              <a:off x="2143196"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03" name="tx1203"/>
            <p:cNvSpPr/>
            <p:nvPr/>
          </p:nvSpPr>
          <p:spPr>
            <a:xfrm>
              <a:off x="6391086" y="392568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04" name="tx1204"/>
            <p:cNvSpPr/>
            <p:nvPr/>
          </p:nvSpPr>
          <p:spPr>
            <a:xfrm>
              <a:off x="5919098"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5" name="tx1205"/>
            <p:cNvSpPr/>
            <p:nvPr/>
          </p:nvSpPr>
          <p:spPr>
            <a:xfrm>
              <a:off x="5447110" y="2653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06" name="tx1206"/>
            <p:cNvSpPr/>
            <p:nvPr/>
          </p:nvSpPr>
          <p:spPr>
            <a:xfrm>
              <a:off x="4503135" y="39238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07" name="tx1207"/>
            <p:cNvSpPr/>
            <p:nvPr/>
          </p:nvSpPr>
          <p:spPr>
            <a:xfrm>
              <a:off x="2615183" y="392479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08" name="tx1208"/>
            <p:cNvSpPr/>
            <p:nvPr/>
          </p:nvSpPr>
          <p:spPr>
            <a:xfrm>
              <a:off x="4031147" y="39238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09" name="tx1209"/>
            <p:cNvSpPr/>
            <p:nvPr/>
          </p:nvSpPr>
          <p:spPr>
            <a:xfrm>
              <a:off x="3087171"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0" name="tx1210"/>
            <p:cNvSpPr/>
            <p:nvPr/>
          </p:nvSpPr>
          <p:spPr>
            <a:xfrm>
              <a:off x="3559159"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11" name="tx1211"/>
            <p:cNvSpPr/>
            <p:nvPr/>
          </p:nvSpPr>
          <p:spPr>
            <a:xfrm>
              <a:off x="4031147"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12" name="tx1212"/>
            <p:cNvSpPr/>
            <p:nvPr/>
          </p:nvSpPr>
          <p:spPr>
            <a:xfrm>
              <a:off x="6391086"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13" name="tx1213"/>
            <p:cNvSpPr/>
            <p:nvPr/>
          </p:nvSpPr>
          <p:spPr>
            <a:xfrm>
              <a:off x="4503135"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14" name="tx1214"/>
            <p:cNvSpPr/>
            <p:nvPr/>
          </p:nvSpPr>
          <p:spPr>
            <a:xfrm>
              <a:off x="4031147"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15" name="tx1215"/>
            <p:cNvSpPr/>
            <p:nvPr/>
          </p:nvSpPr>
          <p:spPr>
            <a:xfrm>
              <a:off x="6391086"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6" name="tx1216"/>
            <p:cNvSpPr/>
            <p:nvPr/>
          </p:nvSpPr>
          <p:spPr>
            <a:xfrm>
              <a:off x="7335061"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17" name="tx1217"/>
            <p:cNvSpPr/>
            <p:nvPr/>
          </p:nvSpPr>
          <p:spPr>
            <a:xfrm>
              <a:off x="8279037"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18" name="tx1218"/>
            <p:cNvSpPr/>
            <p:nvPr/>
          </p:nvSpPr>
          <p:spPr>
            <a:xfrm>
              <a:off x="4975122"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19" name="tx1219"/>
            <p:cNvSpPr/>
            <p:nvPr/>
          </p:nvSpPr>
          <p:spPr>
            <a:xfrm>
              <a:off x="5919098"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20" name="tx1220"/>
            <p:cNvSpPr/>
            <p:nvPr/>
          </p:nvSpPr>
          <p:spPr>
            <a:xfrm>
              <a:off x="7807049" y="16812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21" name="tx1221"/>
            <p:cNvSpPr/>
            <p:nvPr/>
          </p:nvSpPr>
          <p:spPr>
            <a:xfrm>
              <a:off x="2143196" y="3923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22" name="tx1222"/>
            <p:cNvSpPr/>
            <p:nvPr/>
          </p:nvSpPr>
          <p:spPr>
            <a:xfrm>
              <a:off x="3087171" y="3923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23" name="tx1223"/>
            <p:cNvSpPr/>
            <p:nvPr/>
          </p:nvSpPr>
          <p:spPr>
            <a:xfrm>
              <a:off x="3559159" y="39238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24" name="tx1224"/>
            <p:cNvSpPr/>
            <p:nvPr/>
          </p:nvSpPr>
          <p:spPr>
            <a:xfrm>
              <a:off x="7335061" y="3923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25" name="tx1225"/>
            <p:cNvSpPr/>
            <p:nvPr/>
          </p:nvSpPr>
          <p:spPr>
            <a:xfrm>
              <a:off x="8279037" y="3923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26" name="tx1226"/>
            <p:cNvSpPr/>
            <p:nvPr/>
          </p:nvSpPr>
          <p:spPr>
            <a:xfrm>
              <a:off x="4975122" y="39238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27" name="tx1227"/>
            <p:cNvSpPr/>
            <p:nvPr/>
          </p:nvSpPr>
          <p:spPr>
            <a:xfrm>
              <a:off x="5919098" y="392568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28" name="tx1228"/>
            <p:cNvSpPr/>
            <p:nvPr/>
          </p:nvSpPr>
          <p:spPr>
            <a:xfrm>
              <a:off x="2143196"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29" name="tx1229"/>
            <p:cNvSpPr/>
            <p:nvPr/>
          </p:nvSpPr>
          <p:spPr>
            <a:xfrm>
              <a:off x="3087171"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0" name="tx1230"/>
            <p:cNvSpPr/>
            <p:nvPr/>
          </p:nvSpPr>
          <p:spPr>
            <a:xfrm>
              <a:off x="3559159"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1" name="tx1231"/>
            <p:cNvSpPr/>
            <p:nvPr/>
          </p:nvSpPr>
          <p:spPr>
            <a:xfrm>
              <a:off x="4503135"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2" name="tx1232"/>
            <p:cNvSpPr/>
            <p:nvPr/>
          </p:nvSpPr>
          <p:spPr>
            <a:xfrm>
              <a:off x="2615183" y="12326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33" name="tx1233"/>
            <p:cNvSpPr/>
            <p:nvPr/>
          </p:nvSpPr>
          <p:spPr>
            <a:xfrm>
              <a:off x="4031147"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4" name="tx1234"/>
            <p:cNvSpPr/>
            <p:nvPr/>
          </p:nvSpPr>
          <p:spPr>
            <a:xfrm>
              <a:off x="6391086"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5" name="tx1235"/>
            <p:cNvSpPr/>
            <p:nvPr/>
          </p:nvSpPr>
          <p:spPr>
            <a:xfrm>
              <a:off x="7335061"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6" name="tx1236"/>
            <p:cNvSpPr/>
            <p:nvPr/>
          </p:nvSpPr>
          <p:spPr>
            <a:xfrm>
              <a:off x="8279037"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7" name="tx1237"/>
            <p:cNvSpPr/>
            <p:nvPr/>
          </p:nvSpPr>
          <p:spPr>
            <a:xfrm>
              <a:off x="4975122"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8" name="tx1238"/>
            <p:cNvSpPr/>
            <p:nvPr/>
          </p:nvSpPr>
          <p:spPr>
            <a:xfrm>
              <a:off x="5919098"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9" name="tx1239"/>
            <p:cNvSpPr/>
            <p:nvPr/>
          </p:nvSpPr>
          <p:spPr>
            <a:xfrm>
              <a:off x="5447110"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0" name="tx1240"/>
            <p:cNvSpPr/>
            <p:nvPr/>
          </p:nvSpPr>
          <p:spPr>
            <a:xfrm>
              <a:off x="7807049" y="1232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1" name="tx1241"/>
            <p:cNvSpPr/>
            <p:nvPr/>
          </p:nvSpPr>
          <p:spPr>
            <a:xfrm>
              <a:off x="6863074"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42" name="tx1242"/>
            <p:cNvSpPr/>
            <p:nvPr/>
          </p:nvSpPr>
          <p:spPr>
            <a:xfrm>
              <a:off x="2143196"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43" name="tx1243"/>
            <p:cNvSpPr/>
            <p:nvPr/>
          </p:nvSpPr>
          <p:spPr>
            <a:xfrm>
              <a:off x="3087171"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44" name="tx1244"/>
            <p:cNvSpPr/>
            <p:nvPr/>
          </p:nvSpPr>
          <p:spPr>
            <a:xfrm>
              <a:off x="3559159"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45" name="tx1245"/>
            <p:cNvSpPr/>
            <p:nvPr/>
          </p:nvSpPr>
          <p:spPr>
            <a:xfrm>
              <a:off x="4503135"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46" name="tx1246"/>
            <p:cNvSpPr/>
            <p:nvPr/>
          </p:nvSpPr>
          <p:spPr>
            <a:xfrm>
              <a:off x="2615183" y="36996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47" name="tx1247"/>
            <p:cNvSpPr/>
            <p:nvPr/>
          </p:nvSpPr>
          <p:spPr>
            <a:xfrm>
              <a:off x="4503135"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48" name="tx1248"/>
            <p:cNvSpPr/>
            <p:nvPr/>
          </p:nvSpPr>
          <p:spPr>
            <a:xfrm>
              <a:off x="7335061"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49" name="tx1249"/>
            <p:cNvSpPr/>
            <p:nvPr/>
          </p:nvSpPr>
          <p:spPr>
            <a:xfrm>
              <a:off x="8279037"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50" name="tx1250"/>
            <p:cNvSpPr/>
            <p:nvPr/>
          </p:nvSpPr>
          <p:spPr>
            <a:xfrm>
              <a:off x="4975122"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51" name="tx1251"/>
            <p:cNvSpPr/>
            <p:nvPr/>
          </p:nvSpPr>
          <p:spPr>
            <a:xfrm>
              <a:off x="5919098"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52" name="tx1252"/>
            <p:cNvSpPr/>
            <p:nvPr/>
          </p:nvSpPr>
          <p:spPr>
            <a:xfrm>
              <a:off x="5447110"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53" name="tx1253"/>
            <p:cNvSpPr/>
            <p:nvPr/>
          </p:nvSpPr>
          <p:spPr>
            <a:xfrm>
              <a:off x="7807049"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54" name="tx1254"/>
            <p:cNvSpPr/>
            <p:nvPr/>
          </p:nvSpPr>
          <p:spPr>
            <a:xfrm>
              <a:off x="8751025" y="36996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55" name="tx1255"/>
            <p:cNvSpPr/>
            <p:nvPr/>
          </p:nvSpPr>
          <p:spPr>
            <a:xfrm>
              <a:off x="2143196"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56" name="tx1256"/>
            <p:cNvSpPr/>
            <p:nvPr/>
          </p:nvSpPr>
          <p:spPr>
            <a:xfrm>
              <a:off x="3087171"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57" name="tx1257"/>
            <p:cNvSpPr/>
            <p:nvPr/>
          </p:nvSpPr>
          <p:spPr>
            <a:xfrm>
              <a:off x="3559159"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58" name="tx1258"/>
            <p:cNvSpPr/>
            <p:nvPr/>
          </p:nvSpPr>
          <p:spPr>
            <a:xfrm>
              <a:off x="4031147"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59" name="tx1259"/>
            <p:cNvSpPr/>
            <p:nvPr/>
          </p:nvSpPr>
          <p:spPr>
            <a:xfrm>
              <a:off x="6391086"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60" name="tx1260"/>
            <p:cNvSpPr/>
            <p:nvPr/>
          </p:nvSpPr>
          <p:spPr>
            <a:xfrm>
              <a:off x="7335061"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61" name="tx1261"/>
            <p:cNvSpPr/>
            <p:nvPr/>
          </p:nvSpPr>
          <p:spPr>
            <a:xfrm>
              <a:off x="8279037"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62" name="tx1262"/>
            <p:cNvSpPr/>
            <p:nvPr/>
          </p:nvSpPr>
          <p:spPr>
            <a:xfrm>
              <a:off x="4975122"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63" name="tx1263"/>
            <p:cNvSpPr/>
            <p:nvPr/>
          </p:nvSpPr>
          <p:spPr>
            <a:xfrm>
              <a:off x="5919098" y="429945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64" name="tx1264"/>
            <p:cNvSpPr/>
            <p:nvPr/>
          </p:nvSpPr>
          <p:spPr>
            <a:xfrm>
              <a:off x="7807049"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65" name="tx1265"/>
            <p:cNvSpPr/>
            <p:nvPr/>
          </p:nvSpPr>
          <p:spPr>
            <a:xfrm>
              <a:off x="4031147" y="45975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66" name="tx1266"/>
            <p:cNvSpPr/>
            <p:nvPr/>
          </p:nvSpPr>
          <p:spPr>
            <a:xfrm>
              <a:off x="6391086" y="4596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67" name="tx1267"/>
            <p:cNvSpPr/>
            <p:nvPr/>
          </p:nvSpPr>
          <p:spPr>
            <a:xfrm>
              <a:off x="6863074" y="4596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68" name="tx1268"/>
            <p:cNvSpPr/>
            <p:nvPr/>
          </p:nvSpPr>
          <p:spPr>
            <a:xfrm>
              <a:off x="4031147"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69" name="tx1269"/>
            <p:cNvSpPr/>
            <p:nvPr/>
          </p:nvSpPr>
          <p:spPr>
            <a:xfrm>
              <a:off x="6391086"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70" name="tx1270"/>
            <p:cNvSpPr/>
            <p:nvPr/>
          </p:nvSpPr>
          <p:spPr>
            <a:xfrm>
              <a:off x="4031147" y="46723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71" name="tx1271"/>
            <p:cNvSpPr/>
            <p:nvPr/>
          </p:nvSpPr>
          <p:spPr>
            <a:xfrm>
              <a:off x="6391086" y="46714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72" name="tx1272"/>
            <p:cNvSpPr/>
            <p:nvPr/>
          </p:nvSpPr>
          <p:spPr>
            <a:xfrm>
              <a:off x="6863074" y="46714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73" name="tx1273"/>
            <p:cNvSpPr/>
            <p:nvPr/>
          </p:nvSpPr>
          <p:spPr>
            <a:xfrm>
              <a:off x="2143196" y="4596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74" name="tx1274"/>
            <p:cNvSpPr/>
            <p:nvPr/>
          </p:nvSpPr>
          <p:spPr>
            <a:xfrm>
              <a:off x="3087171" y="4596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75" name="tx1275"/>
            <p:cNvSpPr/>
            <p:nvPr/>
          </p:nvSpPr>
          <p:spPr>
            <a:xfrm>
              <a:off x="3559159" y="45975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76" name="tx1276"/>
            <p:cNvSpPr/>
            <p:nvPr/>
          </p:nvSpPr>
          <p:spPr>
            <a:xfrm>
              <a:off x="4503135" y="45975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77" name="tx1277"/>
            <p:cNvSpPr/>
            <p:nvPr/>
          </p:nvSpPr>
          <p:spPr>
            <a:xfrm>
              <a:off x="7335061" y="45966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78" name="tx1278"/>
            <p:cNvSpPr/>
            <p:nvPr/>
          </p:nvSpPr>
          <p:spPr>
            <a:xfrm>
              <a:off x="4975122" y="45984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79" name="tx1279"/>
            <p:cNvSpPr/>
            <p:nvPr/>
          </p:nvSpPr>
          <p:spPr>
            <a:xfrm>
              <a:off x="5919098" y="45975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80" name="tx1280"/>
            <p:cNvSpPr/>
            <p:nvPr/>
          </p:nvSpPr>
          <p:spPr>
            <a:xfrm>
              <a:off x="5447110" y="4596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81" name="tx1281"/>
            <p:cNvSpPr/>
            <p:nvPr/>
          </p:nvSpPr>
          <p:spPr>
            <a:xfrm>
              <a:off x="7807049" y="45966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82" name="tx1282"/>
            <p:cNvSpPr/>
            <p:nvPr/>
          </p:nvSpPr>
          <p:spPr>
            <a:xfrm>
              <a:off x="8751025" y="4596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83" name="tx1283"/>
            <p:cNvSpPr/>
            <p:nvPr/>
          </p:nvSpPr>
          <p:spPr>
            <a:xfrm>
              <a:off x="2143196"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84" name="tx1284"/>
            <p:cNvSpPr/>
            <p:nvPr/>
          </p:nvSpPr>
          <p:spPr>
            <a:xfrm>
              <a:off x="3087171"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85" name="tx1285"/>
            <p:cNvSpPr/>
            <p:nvPr/>
          </p:nvSpPr>
          <p:spPr>
            <a:xfrm>
              <a:off x="3559159"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86" name="tx1286"/>
            <p:cNvSpPr/>
            <p:nvPr/>
          </p:nvSpPr>
          <p:spPr>
            <a:xfrm>
              <a:off x="4503135"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87" name="tx1287"/>
            <p:cNvSpPr/>
            <p:nvPr/>
          </p:nvSpPr>
          <p:spPr>
            <a:xfrm>
              <a:off x="2615183"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88" name="tx1288"/>
            <p:cNvSpPr/>
            <p:nvPr/>
          </p:nvSpPr>
          <p:spPr>
            <a:xfrm>
              <a:off x="7335061"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89" name="tx1289"/>
            <p:cNvSpPr/>
            <p:nvPr/>
          </p:nvSpPr>
          <p:spPr>
            <a:xfrm>
              <a:off x="8279037"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90" name="tx1290"/>
            <p:cNvSpPr/>
            <p:nvPr/>
          </p:nvSpPr>
          <p:spPr>
            <a:xfrm>
              <a:off x="4975122"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91" name="tx1291"/>
            <p:cNvSpPr/>
            <p:nvPr/>
          </p:nvSpPr>
          <p:spPr>
            <a:xfrm>
              <a:off x="5919098"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92" name="tx1292"/>
            <p:cNvSpPr/>
            <p:nvPr/>
          </p:nvSpPr>
          <p:spPr>
            <a:xfrm>
              <a:off x="5447110" y="31015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93" name="tx1293"/>
            <p:cNvSpPr/>
            <p:nvPr/>
          </p:nvSpPr>
          <p:spPr>
            <a:xfrm>
              <a:off x="7807049" y="31016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94" name="tx1294"/>
            <p:cNvSpPr/>
            <p:nvPr/>
          </p:nvSpPr>
          <p:spPr>
            <a:xfrm>
              <a:off x="6391086" y="2727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5" name="tx1295"/>
            <p:cNvSpPr/>
            <p:nvPr/>
          </p:nvSpPr>
          <p:spPr>
            <a:xfrm>
              <a:off x="2143196"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96" name="tx1296"/>
            <p:cNvSpPr/>
            <p:nvPr/>
          </p:nvSpPr>
          <p:spPr>
            <a:xfrm>
              <a:off x="3087171"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97" name="tx1297"/>
            <p:cNvSpPr/>
            <p:nvPr/>
          </p:nvSpPr>
          <p:spPr>
            <a:xfrm>
              <a:off x="3559159"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98" name="tx1298"/>
            <p:cNvSpPr/>
            <p:nvPr/>
          </p:nvSpPr>
          <p:spPr>
            <a:xfrm>
              <a:off x="4503135"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99" name="tx1299"/>
            <p:cNvSpPr/>
            <p:nvPr/>
          </p:nvSpPr>
          <p:spPr>
            <a:xfrm>
              <a:off x="2615183"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00" name="tx1300"/>
            <p:cNvSpPr/>
            <p:nvPr/>
          </p:nvSpPr>
          <p:spPr>
            <a:xfrm>
              <a:off x="4031147"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1" name="tx1301"/>
            <p:cNvSpPr/>
            <p:nvPr/>
          </p:nvSpPr>
          <p:spPr>
            <a:xfrm>
              <a:off x="6391086"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2" name="tx1302"/>
            <p:cNvSpPr/>
            <p:nvPr/>
          </p:nvSpPr>
          <p:spPr>
            <a:xfrm>
              <a:off x="6863074"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3" name="tx1303"/>
            <p:cNvSpPr/>
            <p:nvPr/>
          </p:nvSpPr>
          <p:spPr>
            <a:xfrm>
              <a:off x="7335061"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4" name="tx1304"/>
            <p:cNvSpPr/>
            <p:nvPr/>
          </p:nvSpPr>
          <p:spPr>
            <a:xfrm>
              <a:off x="8279037" y="235493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05" name="tx1305"/>
            <p:cNvSpPr/>
            <p:nvPr/>
          </p:nvSpPr>
          <p:spPr>
            <a:xfrm>
              <a:off x="4975122"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6" name="tx1306"/>
            <p:cNvSpPr/>
            <p:nvPr/>
          </p:nvSpPr>
          <p:spPr>
            <a:xfrm>
              <a:off x="5919098"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7" name="tx1307"/>
            <p:cNvSpPr/>
            <p:nvPr/>
          </p:nvSpPr>
          <p:spPr>
            <a:xfrm>
              <a:off x="5447110"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8" name="tx1308"/>
            <p:cNvSpPr/>
            <p:nvPr/>
          </p:nvSpPr>
          <p:spPr>
            <a:xfrm>
              <a:off x="7807049" y="2354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9" name="tx1309"/>
            <p:cNvSpPr/>
            <p:nvPr/>
          </p:nvSpPr>
          <p:spPr>
            <a:xfrm>
              <a:off x="2143196" y="2727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0" name="tx1310"/>
            <p:cNvSpPr/>
            <p:nvPr/>
          </p:nvSpPr>
          <p:spPr>
            <a:xfrm>
              <a:off x="3087171" y="2727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1" name="tx1311"/>
            <p:cNvSpPr/>
            <p:nvPr/>
          </p:nvSpPr>
          <p:spPr>
            <a:xfrm>
              <a:off x="3559159" y="2727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2" name="tx1312"/>
            <p:cNvSpPr/>
            <p:nvPr/>
          </p:nvSpPr>
          <p:spPr>
            <a:xfrm>
              <a:off x="4503135" y="2727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3" name="tx1313"/>
            <p:cNvSpPr/>
            <p:nvPr/>
          </p:nvSpPr>
          <p:spPr>
            <a:xfrm>
              <a:off x="2615183" y="2727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4" name="tx1314"/>
            <p:cNvSpPr/>
            <p:nvPr/>
          </p:nvSpPr>
          <p:spPr>
            <a:xfrm>
              <a:off x="4031147" y="2727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5" name="tx1315"/>
            <p:cNvSpPr/>
            <p:nvPr/>
          </p:nvSpPr>
          <p:spPr>
            <a:xfrm>
              <a:off x="7335061" y="2727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16" name="tx1316"/>
            <p:cNvSpPr/>
            <p:nvPr/>
          </p:nvSpPr>
          <p:spPr>
            <a:xfrm>
              <a:off x="8279037" y="2727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17" name="tx1317"/>
            <p:cNvSpPr/>
            <p:nvPr/>
          </p:nvSpPr>
          <p:spPr>
            <a:xfrm>
              <a:off x="4975122" y="2727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18" name="tx1318"/>
            <p:cNvSpPr/>
            <p:nvPr/>
          </p:nvSpPr>
          <p:spPr>
            <a:xfrm>
              <a:off x="5919098" y="2727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9" name="tx1319"/>
            <p:cNvSpPr/>
            <p:nvPr/>
          </p:nvSpPr>
          <p:spPr>
            <a:xfrm>
              <a:off x="7807049" y="2727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20" name="tx1320"/>
            <p:cNvSpPr/>
            <p:nvPr/>
          </p:nvSpPr>
          <p:spPr>
            <a:xfrm>
              <a:off x="3087171" y="4671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21" name="tx1321"/>
            <p:cNvSpPr/>
            <p:nvPr/>
          </p:nvSpPr>
          <p:spPr>
            <a:xfrm>
              <a:off x="3559159" y="46723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22" name="tx1322"/>
            <p:cNvSpPr/>
            <p:nvPr/>
          </p:nvSpPr>
          <p:spPr>
            <a:xfrm>
              <a:off x="4503135" y="46723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23" name="tx1323"/>
            <p:cNvSpPr/>
            <p:nvPr/>
          </p:nvSpPr>
          <p:spPr>
            <a:xfrm>
              <a:off x="2615183" y="4671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24" name="tx1324"/>
            <p:cNvSpPr/>
            <p:nvPr/>
          </p:nvSpPr>
          <p:spPr>
            <a:xfrm>
              <a:off x="7335061" y="46723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25" name="tx1325"/>
            <p:cNvSpPr/>
            <p:nvPr/>
          </p:nvSpPr>
          <p:spPr>
            <a:xfrm>
              <a:off x="5919098" y="46723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26" name="tx1326"/>
            <p:cNvSpPr/>
            <p:nvPr/>
          </p:nvSpPr>
          <p:spPr>
            <a:xfrm>
              <a:off x="7807049" y="46723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27" name="tx1327"/>
            <p:cNvSpPr/>
            <p:nvPr/>
          </p:nvSpPr>
          <p:spPr>
            <a:xfrm>
              <a:off x="8751025" y="46723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28" name="tx1328"/>
            <p:cNvSpPr/>
            <p:nvPr/>
          </p:nvSpPr>
          <p:spPr>
            <a:xfrm>
              <a:off x="4503135"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29" name="tx1329"/>
            <p:cNvSpPr/>
            <p:nvPr/>
          </p:nvSpPr>
          <p:spPr>
            <a:xfrm>
              <a:off x="2143196" y="437241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30" name="tx1330"/>
            <p:cNvSpPr/>
            <p:nvPr/>
          </p:nvSpPr>
          <p:spPr>
            <a:xfrm>
              <a:off x="8279037"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31" name="tx1331"/>
            <p:cNvSpPr/>
            <p:nvPr/>
          </p:nvSpPr>
          <p:spPr>
            <a:xfrm>
              <a:off x="4975122"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32" name="tx1332"/>
            <p:cNvSpPr/>
            <p:nvPr/>
          </p:nvSpPr>
          <p:spPr>
            <a:xfrm>
              <a:off x="2143196"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33" name="tx1333"/>
            <p:cNvSpPr/>
            <p:nvPr/>
          </p:nvSpPr>
          <p:spPr>
            <a:xfrm>
              <a:off x="7335061"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34" name="tx1334"/>
            <p:cNvSpPr/>
            <p:nvPr/>
          </p:nvSpPr>
          <p:spPr>
            <a:xfrm>
              <a:off x="3087171"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35" name="tx1335"/>
            <p:cNvSpPr/>
            <p:nvPr/>
          </p:nvSpPr>
          <p:spPr>
            <a:xfrm>
              <a:off x="3559159"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36" name="tx1336"/>
            <p:cNvSpPr/>
            <p:nvPr/>
          </p:nvSpPr>
          <p:spPr>
            <a:xfrm>
              <a:off x="4031147"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37" name="tx1337"/>
            <p:cNvSpPr/>
            <p:nvPr/>
          </p:nvSpPr>
          <p:spPr>
            <a:xfrm>
              <a:off x="6391086"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38" name="tx1338"/>
            <p:cNvSpPr/>
            <p:nvPr/>
          </p:nvSpPr>
          <p:spPr>
            <a:xfrm>
              <a:off x="5919098"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9" name="tx1339"/>
            <p:cNvSpPr/>
            <p:nvPr/>
          </p:nvSpPr>
          <p:spPr>
            <a:xfrm>
              <a:off x="5447110"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40" name="tx1340"/>
            <p:cNvSpPr/>
            <p:nvPr/>
          </p:nvSpPr>
          <p:spPr>
            <a:xfrm>
              <a:off x="7807049"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41" name="tx1341"/>
            <p:cNvSpPr/>
            <p:nvPr/>
          </p:nvSpPr>
          <p:spPr>
            <a:xfrm>
              <a:off x="8279037"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42" name="tx1342"/>
            <p:cNvSpPr/>
            <p:nvPr/>
          </p:nvSpPr>
          <p:spPr>
            <a:xfrm>
              <a:off x="4975122"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43" name="tx1343"/>
            <p:cNvSpPr/>
            <p:nvPr/>
          </p:nvSpPr>
          <p:spPr>
            <a:xfrm>
              <a:off x="8279037"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44" name="tx1344"/>
            <p:cNvSpPr/>
            <p:nvPr/>
          </p:nvSpPr>
          <p:spPr>
            <a:xfrm>
              <a:off x="4975122"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45" name="tx1345"/>
            <p:cNvSpPr/>
            <p:nvPr/>
          </p:nvSpPr>
          <p:spPr>
            <a:xfrm>
              <a:off x="5919098"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46" name="tx1346"/>
            <p:cNvSpPr/>
            <p:nvPr/>
          </p:nvSpPr>
          <p:spPr>
            <a:xfrm>
              <a:off x="7807049"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47" name="tx1347"/>
            <p:cNvSpPr/>
            <p:nvPr/>
          </p:nvSpPr>
          <p:spPr>
            <a:xfrm>
              <a:off x="4031147"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8" name="tx1348"/>
            <p:cNvSpPr/>
            <p:nvPr/>
          </p:nvSpPr>
          <p:spPr>
            <a:xfrm>
              <a:off x="6391086"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49" name="tx1349"/>
            <p:cNvSpPr/>
            <p:nvPr/>
          </p:nvSpPr>
          <p:spPr>
            <a:xfrm>
              <a:off x="4503135"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0" name="tx1350"/>
            <p:cNvSpPr/>
            <p:nvPr/>
          </p:nvSpPr>
          <p:spPr>
            <a:xfrm>
              <a:off x="2615183" y="2802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1" name="tx1351"/>
            <p:cNvSpPr/>
            <p:nvPr/>
          </p:nvSpPr>
          <p:spPr>
            <a:xfrm>
              <a:off x="4031147" y="28025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52" name="tx1352"/>
            <p:cNvSpPr/>
            <p:nvPr/>
          </p:nvSpPr>
          <p:spPr>
            <a:xfrm>
              <a:off x="6391086" y="2802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53" name="tx1353"/>
            <p:cNvSpPr/>
            <p:nvPr/>
          </p:nvSpPr>
          <p:spPr>
            <a:xfrm>
              <a:off x="2143196" y="2802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4" name="tx1354"/>
            <p:cNvSpPr/>
            <p:nvPr/>
          </p:nvSpPr>
          <p:spPr>
            <a:xfrm>
              <a:off x="3087171" y="2802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5" name="tx1355"/>
            <p:cNvSpPr/>
            <p:nvPr/>
          </p:nvSpPr>
          <p:spPr>
            <a:xfrm>
              <a:off x="3559159" y="2802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56" name="tx1356"/>
            <p:cNvSpPr/>
            <p:nvPr/>
          </p:nvSpPr>
          <p:spPr>
            <a:xfrm>
              <a:off x="4503135" y="2802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57" name="tx1357"/>
            <p:cNvSpPr/>
            <p:nvPr/>
          </p:nvSpPr>
          <p:spPr>
            <a:xfrm>
              <a:off x="7335061" y="28025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58" name="tx1358"/>
            <p:cNvSpPr/>
            <p:nvPr/>
          </p:nvSpPr>
          <p:spPr>
            <a:xfrm>
              <a:off x="8279037" y="2802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59" name="tx1359"/>
            <p:cNvSpPr/>
            <p:nvPr/>
          </p:nvSpPr>
          <p:spPr>
            <a:xfrm>
              <a:off x="5919098" y="28025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0" name="tx1360"/>
            <p:cNvSpPr/>
            <p:nvPr/>
          </p:nvSpPr>
          <p:spPr>
            <a:xfrm>
              <a:off x="5447110" y="28034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61" name="tx1361"/>
            <p:cNvSpPr/>
            <p:nvPr/>
          </p:nvSpPr>
          <p:spPr>
            <a:xfrm>
              <a:off x="7807049" y="28025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2" name="tx1362"/>
            <p:cNvSpPr/>
            <p:nvPr/>
          </p:nvSpPr>
          <p:spPr>
            <a:xfrm>
              <a:off x="2143196"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3" name="tx1363"/>
            <p:cNvSpPr/>
            <p:nvPr/>
          </p:nvSpPr>
          <p:spPr>
            <a:xfrm>
              <a:off x="3087171"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64" name="tx1364"/>
            <p:cNvSpPr/>
            <p:nvPr/>
          </p:nvSpPr>
          <p:spPr>
            <a:xfrm>
              <a:off x="3559159"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5" name="tx1365"/>
            <p:cNvSpPr/>
            <p:nvPr/>
          </p:nvSpPr>
          <p:spPr>
            <a:xfrm>
              <a:off x="4503135"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6" name="tx1366"/>
            <p:cNvSpPr/>
            <p:nvPr/>
          </p:nvSpPr>
          <p:spPr>
            <a:xfrm>
              <a:off x="2615183"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67" name="tx1367"/>
            <p:cNvSpPr/>
            <p:nvPr/>
          </p:nvSpPr>
          <p:spPr>
            <a:xfrm>
              <a:off x="4031147"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8" name="tx1368"/>
            <p:cNvSpPr/>
            <p:nvPr/>
          </p:nvSpPr>
          <p:spPr>
            <a:xfrm>
              <a:off x="6391086"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9" name="tx1369"/>
            <p:cNvSpPr/>
            <p:nvPr/>
          </p:nvSpPr>
          <p:spPr>
            <a:xfrm>
              <a:off x="7335061"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0" name="tx1370"/>
            <p:cNvSpPr/>
            <p:nvPr/>
          </p:nvSpPr>
          <p:spPr>
            <a:xfrm>
              <a:off x="8279037"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1" name="tx1371"/>
            <p:cNvSpPr/>
            <p:nvPr/>
          </p:nvSpPr>
          <p:spPr>
            <a:xfrm>
              <a:off x="4975122" y="1307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2" name="tx1372"/>
            <p:cNvSpPr/>
            <p:nvPr/>
          </p:nvSpPr>
          <p:spPr>
            <a:xfrm>
              <a:off x="2143196"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3" name="tx1373"/>
            <p:cNvSpPr/>
            <p:nvPr/>
          </p:nvSpPr>
          <p:spPr>
            <a:xfrm>
              <a:off x="3087171"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4" name="tx1374"/>
            <p:cNvSpPr/>
            <p:nvPr/>
          </p:nvSpPr>
          <p:spPr>
            <a:xfrm>
              <a:off x="3559159"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5" name="tx1375"/>
            <p:cNvSpPr/>
            <p:nvPr/>
          </p:nvSpPr>
          <p:spPr>
            <a:xfrm>
              <a:off x="4503135"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6" name="tx1376"/>
            <p:cNvSpPr/>
            <p:nvPr/>
          </p:nvSpPr>
          <p:spPr>
            <a:xfrm>
              <a:off x="2615183"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7" name="tx1377"/>
            <p:cNvSpPr/>
            <p:nvPr/>
          </p:nvSpPr>
          <p:spPr>
            <a:xfrm>
              <a:off x="4031147"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8" name="tx1378"/>
            <p:cNvSpPr/>
            <p:nvPr/>
          </p:nvSpPr>
          <p:spPr>
            <a:xfrm>
              <a:off x="6391086"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9" name="tx1379"/>
            <p:cNvSpPr/>
            <p:nvPr/>
          </p:nvSpPr>
          <p:spPr>
            <a:xfrm>
              <a:off x="7335061"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80" name="tx1380"/>
            <p:cNvSpPr/>
            <p:nvPr/>
          </p:nvSpPr>
          <p:spPr>
            <a:xfrm>
              <a:off x="7807049"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81" name="tx1381"/>
            <p:cNvSpPr/>
            <p:nvPr/>
          </p:nvSpPr>
          <p:spPr>
            <a:xfrm>
              <a:off x="5919098"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82" name="tx1382"/>
            <p:cNvSpPr/>
            <p:nvPr/>
          </p:nvSpPr>
          <p:spPr>
            <a:xfrm>
              <a:off x="5447110" y="10832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83" name="tx1383"/>
            <p:cNvSpPr/>
            <p:nvPr/>
          </p:nvSpPr>
          <p:spPr>
            <a:xfrm>
              <a:off x="7335061" y="5045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84" name="tx1384"/>
            <p:cNvSpPr/>
            <p:nvPr/>
          </p:nvSpPr>
          <p:spPr>
            <a:xfrm>
              <a:off x="4975122" y="50452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385" name="tx1385"/>
            <p:cNvSpPr/>
            <p:nvPr/>
          </p:nvSpPr>
          <p:spPr>
            <a:xfrm>
              <a:off x="7335061"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86" name="tx1386"/>
            <p:cNvSpPr/>
            <p:nvPr/>
          </p:nvSpPr>
          <p:spPr>
            <a:xfrm>
              <a:off x="7807049"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87" name="tx1387"/>
            <p:cNvSpPr/>
            <p:nvPr/>
          </p:nvSpPr>
          <p:spPr>
            <a:xfrm>
              <a:off x="3559159" y="50461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88" name="tx1388"/>
            <p:cNvSpPr/>
            <p:nvPr/>
          </p:nvSpPr>
          <p:spPr>
            <a:xfrm>
              <a:off x="3559159" y="31763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89" name="tx1389"/>
            <p:cNvSpPr/>
            <p:nvPr/>
          </p:nvSpPr>
          <p:spPr>
            <a:xfrm>
              <a:off x="2143196"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90" name="tx1390"/>
            <p:cNvSpPr/>
            <p:nvPr/>
          </p:nvSpPr>
          <p:spPr>
            <a:xfrm>
              <a:off x="3087171"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1" name="tx1391"/>
            <p:cNvSpPr/>
            <p:nvPr/>
          </p:nvSpPr>
          <p:spPr>
            <a:xfrm>
              <a:off x="3559159"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2" name="tx1392"/>
            <p:cNvSpPr/>
            <p:nvPr/>
          </p:nvSpPr>
          <p:spPr>
            <a:xfrm>
              <a:off x="4503135"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3" name="tx1393"/>
            <p:cNvSpPr/>
            <p:nvPr/>
          </p:nvSpPr>
          <p:spPr>
            <a:xfrm>
              <a:off x="2615183" y="250444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94" name="tx1394"/>
            <p:cNvSpPr/>
            <p:nvPr/>
          </p:nvSpPr>
          <p:spPr>
            <a:xfrm>
              <a:off x="4031147"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5" name="tx1395"/>
            <p:cNvSpPr/>
            <p:nvPr/>
          </p:nvSpPr>
          <p:spPr>
            <a:xfrm>
              <a:off x="6391086"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6" name="tx1396"/>
            <p:cNvSpPr/>
            <p:nvPr/>
          </p:nvSpPr>
          <p:spPr>
            <a:xfrm>
              <a:off x="6863074"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7" name="tx1397"/>
            <p:cNvSpPr/>
            <p:nvPr/>
          </p:nvSpPr>
          <p:spPr>
            <a:xfrm>
              <a:off x="7335061"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8" name="tx1398"/>
            <p:cNvSpPr/>
            <p:nvPr/>
          </p:nvSpPr>
          <p:spPr>
            <a:xfrm>
              <a:off x="5919098"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9" name="tx1399"/>
            <p:cNvSpPr/>
            <p:nvPr/>
          </p:nvSpPr>
          <p:spPr>
            <a:xfrm>
              <a:off x="7807049" y="25035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00" name="tx1400"/>
            <p:cNvSpPr/>
            <p:nvPr/>
          </p:nvSpPr>
          <p:spPr>
            <a:xfrm>
              <a:off x="2143196"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1" name="tx1401"/>
            <p:cNvSpPr/>
            <p:nvPr/>
          </p:nvSpPr>
          <p:spPr>
            <a:xfrm>
              <a:off x="3087171"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2" name="tx1402"/>
            <p:cNvSpPr/>
            <p:nvPr/>
          </p:nvSpPr>
          <p:spPr>
            <a:xfrm>
              <a:off x="3559159"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3" name="tx1403"/>
            <p:cNvSpPr/>
            <p:nvPr/>
          </p:nvSpPr>
          <p:spPr>
            <a:xfrm>
              <a:off x="2615183"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4" name="tx1404"/>
            <p:cNvSpPr/>
            <p:nvPr/>
          </p:nvSpPr>
          <p:spPr>
            <a:xfrm>
              <a:off x="4031147"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5" name="tx1405"/>
            <p:cNvSpPr/>
            <p:nvPr/>
          </p:nvSpPr>
          <p:spPr>
            <a:xfrm>
              <a:off x="6391086"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6" name="tx1406"/>
            <p:cNvSpPr/>
            <p:nvPr/>
          </p:nvSpPr>
          <p:spPr>
            <a:xfrm>
              <a:off x="6863074"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7" name="tx1407"/>
            <p:cNvSpPr/>
            <p:nvPr/>
          </p:nvSpPr>
          <p:spPr>
            <a:xfrm>
              <a:off x="7335061"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8" name="tx1408"/>
            <p:cNvSpPr/>
            <p:nvPr/>
          </p:nvSpPr>
          <p:spPr>
            <a:xfrm>
              <a:off x="8279037"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09" name="tx1409"/>
            <p:cNvSpPr/>
            <p:nvPr/>
          </p:nvSpPr>
          <p:spPr>
            <a:xfrm>
              <a:off x="4975122"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10" name="tx1410"/>
            <p:cNvSpPr/>
            <p:nvPr/>
          </p:nvSpPr>
          <p:spPr>
            <a:xfrm>
              <a:off x="5919098"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1" name="tx1411"/>
            <p:cNvSpPr/>
            <p:nvPr/>
          </p:nvSpPr>
          <p:spPr>
            <a:xfrm>
              <a:off x="7807049" y="14569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12" name="tx1412"/>
            <p:cNvSpPr/>
            <p:nvPr/>
          </p:nvSpPr>
          <p:spPr>
            <a:xfrm>
              <a:off x="3087171"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3" name="tx1413"/>
            <p:cNvSpPr/>
            <p:nvPr/>
          </p:nvSpPr>
          <p:spPr>
            <a:xfrm>
              <a:off x="3559159"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14" name="tx1414"/>
            <p:cNvSpPr/>
            <p:nvPr/>
          </p:nvSpPr>
          <p:spPr>
            <a:xfrm>
              <a:off x="4503135"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15" name="tx1415"/>
            <p:cNvSpPr/>
            <p:nvPr/>
          </p:nvSpPr>
          <p:spPr>
            <a:xfrm>
              <a:off x="2615183"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6" name="tx1416"/>
            <p:cNvSpPr/>
            <p:nvPr/>
          </p:nvSpPr>
          <p:spPr>
            <a:xfrm>
              <a:off x="7335061"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7" name="tx1417"/>
            <p:cNvSpPr/>
            <p:nvPr/>
          </p:nvSpPr>
          <p:spPr>
            <a:xfrm>
              <a:off x="8279037"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8" name="tx1418"/>
            <p:cNvSpPr/>
            <p:nvPr/>
          </p:nvSpPr>
          <p:spPr>
            <a:xfrm>
              <a:off x="4975122"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9" name="tx1419"/>
            <p:cNvSpPr/>
            <p:nvPr/>
          </p:nvSpPr>
          <p:spPr>
            <a:xfrm>
              <a:off x="5919098"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0" name="tx1420"/>
            <p:cNvSpPr/>
            <p:nvPr/>
          </p:nvSpPr>
          <p:spPr>
            <a:xfrm>
              <a:off x="5447110" y="18307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1" name="tx1421"/>
            <p:cNvSpPr/>
            <p:nvPr/>
          </p:nvSpPr>
          <p:spPr>
            <a:xfrm>
              <a:off x="3087171" y="5045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22" name="tx1422"/>
            <p:cNvSpPr/>
            <p:nvPr/>
          </p:nvSpPr>
          <p:spPr>
            <a:xfrm>
              <a:off x="3559159"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23" name="tx1423"/>
            <p:cNvSpPr/>
            <p:nvPr/>
          </p:nvSpPr>
          <p:spPr>
            <a:xfrm>
              <a:off x="2143196"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4" name="tx1424"/>
            <p:cNvSpPr/>
            <p:nvPr/>
          </p:nvSpPr>
          <p:spPr>
            <a:xfrm>
              <a:off x="3087171"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5" name="tx1425"/>
            <p:cNvSpPr/>
            <p:nvPr/>
          </p:nvSpPr>
          <p:spPr>
            <a:xfrm>
              <a:off x="3559159"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6" name="tx1426"/>
            <p:cNvSpPr/>
            <p:nvPr/>
          </p:nvSpPr>
          <p:spPr>
            <a:xfrm>
              <a:off x="4503135"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7" name="tx1427"/>
            <p:cNvSpPr/>
            <p:nvPr/>
          </p:nvSpPr>
          <p:spPr>
            <a:xfrm>
              <a:off x="2615183"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8" name="tx1428"/>
            <p:cNvSpPr/>
            <p:nvPr/>
          </p:nvSpPr>
          <p:spPr>
            <a:xfrm>
              <a:off x="4031147"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9" name="tx1429"/>
            <p:cNvSpPr/>
            <p:nvPr/>
          </p:nvSpPr>
          <p:spPr>
            <a:xfrm>
              <a:off x="6391086"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0" name="tx1430"/>
            <p:cNvSpPr/>
            <p:nvPr/>
          </p:nvSpPr>
          <p:spPr>
            <a:xfrm>
              <a:off x="6863074"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31" name="tx1431"/>
            <p:cNvSpPr/>
            <p:nvPr/>
          </p:nvSpPr>
          <p:spPr>
            <a:xfrm>
              <a:off x="7335061"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32" name="tx1432"/>
            <p:cNvSpPr/>
            <p:nvPr/>
          </p:nvSpPr>
          <p:spPr>
            <a:xfrm>
              <a:off x="8279037"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33" name="tx1433"/>
            <p:cNvSpPr/>
            <p:nvPr/>
          </p:nvSpPr>
          <p:spPr>
            <a:xfrm>
              <a:off x="5919098"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34" name="tx1434"/>
            <p:cNvSpPr/>
            <p:nvPr/>
          </p:nvSpPr>
          <p:spPr>
            <a:xfrm>
              <a:off x="7807049" y="2129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35" name="tx1435"/>
            <p:cNvSpPr/>
            <p:nvPr/>
          </p:nvSpPr>
          <p:spPr>
            <a:xfrm>
              <a:off x="2143196"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436" name="tx1436"/>
            <p:cNvSpPr/>
            <p:nvPr/>
          </p:nvSpPr>
          <p:spPr>
            <a:xfrm>
              <a:off x="3087171"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437" name="tx1437"/>
            <p:cNvSpPr/>
            <p:nvPr/>
          </p:nvSpPr>
          <p:spPr>
            <a:xfrm>
              <a:off x="6391086"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38" name="tx1438"/>
            <p:cNvSpPr/>
            <p:nvPr/>
          </p:nvSpPr>
          <p:spPr>
            <a:xfrm>
              <a:off x="6863074"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439" name="tx1439"/>
            <p:cNvSpPr/>
            <p:nvPr/>
          </p:nvSpPr>
          <p:spPr>
            <a:xfrm>
              <a:off x="7335061"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40" name="tx1440"/>
            <p:cNvSpPr/>
            <p:nvPr/>
          </p:nvSpPr>
          <p:spPr>
            <a:xfrm>
              <a:off x="5919098"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441" name="tx1441"/>
            <p:cNvSpPr/>
            <p:nvPr/>
          </p:nvSpPr>
          <p:spPr>
            <a:xfrm>
              <a:off x="7807049"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42" name="tx1442"/>
            <p:cNvSpPr/>
            <p:nvPr/>
          </p:nvSpPr>
          <p:spPr>
            <a:xfrm>
              <a:off x="2143196"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43" name="tx1443"/>
            <p:cNvSpPr/>
            <p:nvPr/>
          </p:nvSpPr>
          <p:spPr>
            <a:xfrm>
              <a:off x="4975122"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44" name="tx1444"/>
            <p:cNvSpPr/>
            <p:nvPr/>
          </p:nvSpPr>
          <p:spPr>
            <a:xfrm>
              <a:off x="2143196" y="5045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45" name="tx1445"/>
            <p:cNvSpPr/>
            <p:nvPr/>
          </p:nvSpPr>
          <p:spPr>
            <a:xfrm>
              <a:off x="4503135" y="50461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46" name="tx1446"/>
            <p:cNvSpPr/>
            <p:nvPr/>
          </p:nvSpPr>
          <p:spPr>
            <a:xfrm>
              <a:off x="2615183" y="5045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47" name="tx1447"/>
            <p:cNvSpPr/>
            <p:nvPr/>
          </p:nvSpPr>
          <p:spPr>
            <a:xfrm>
              <a:off x="4031147" y="50461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48" name="tx1448"/>
            <p:cNvSpPr/>
            <p:nvPr/>
          </p:nvSpPr>
          <p:spPr>
            <a:xfrm>
              <a:off x="6391086" y="50461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449" name="tx1449"/>
            <p:cNvSpPr/>
            <p:nvPr/>
          </p:nvSpPr>
          <p:spPr>
            <a:xfrm>
              <a:off x="8279037" y="317724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50" name="tx1450"/>
            <p:cNvSpPr/>
            <p:nvPr/>
          </p:nvSpPr>
          <p:spPr>
            <a:xfrm>
              <a:off x="4975122" y="31763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1" name="tx1451"/>
            <p:cNvSpPr/>
            <p:nvPr/>
          </p:nvSpPr>
          <p:spPr>
            <a:xfrm>
              <a:off x="5919098" y="31763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52" name="tx1452"/>
            <p:cNvSpPr/>
            <p:nvPr/>
          </p:nvSpPr>
          <p:spPr>
            <a:xfrm>
              <a:off x="5447110" y="31763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53" name="tx1453"/>
            <p:cNvSpPr/>
            <p:nvPr/>
          </p:nvSpPr>
          <p:spPr>
            <a:xfrm>
              <a:off x="5919098" y="50461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454" name="tx1454"/>
            <p:cNvSpPr/>
            <p:nvPr/>
          </p:nvSpPr>
          <p:spPr>
            <a:xfrm>
              <a:off x="5447110" y="50452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55" name="tx1455"/>
            <p:cNvSpPr/>
            <p:nvPr/>
          </p:nvSpPr>
          <p:spPr>
            <a:xfrm>
              <a:off x="7807049" y="5045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56" name="tx1456"/>
            <p:cNvSpPr/>
            <p:nvPr/>
          </p:nvSpPr>
          <p:spPr>
            <a:xfrm>
              <a:off x="2143196" y="31763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7" name="tx1457"/>
            <p:cNvSpPr/>
            <p:nvPr/>
          </p:nvSpPr>
          <p:spPr>
            <a:xfrm>
              <a:off x="3087171" y="31763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8" name="tx1458"/>
            <p:cNvSpPr/>
            <p:nvPr/>
          </p:nvSpPr>
          <p:spPr>
            <a:xfrm>
              <a:off x="4503135" y="31763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59" name="tx1459"/>
            <p:cNvSpPr/>
            <p:nvPr/>
          </p:nvSpPr>
          <p:spPr>
            <a:xfrm>
              <a:off x="2615183" y="31763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60" name="tx1460"/>
            <p:cNvSpPr/>
            <p:nvPr/>
          </p:nvSpPr>
          <p:spPr>
            <a:xfrm>
              <a:off x="4031147" y="31763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61" name="tx1461"/>
            <p:cNvSpPr/>
            <p:nvPr/>
          </p:nvSpPr>
          <p:spPr>
            <a:xfrm>
              <a:off x="6391086" y="31763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62" name="tx1462"/>
            <p:cNvSpPr/>
            <p:nvPr/>
          </p:nvSpPr>
          <p:spPr>
            <a:xfrm>
              <a:off x="7335061" y="31763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63" name="tx1463"/>
            <p:cNvSpPr/>
            <p:nvPr/>
          </p:nvSpPr>
          <p:spPr>
            <a:xfrm>
              <a:off x="7807049" y="31763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64" name="tx1464"/>
            <p:cNvSpPr/>
            <p:nvPr/>
          </p:nvSpPr>
          <p:spPr>
            <a:xfrm>
              <a:off x="3087171"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65" name="tx1465"/>
            <p:cNvSpPr/>
            <p:nvPr/>
          </p:nvSpPr>
          <p:spPr>
            <a:xfrm>
              <a:off x="4503135"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66" name="tx1466"/>
            <p:cNvSpPr/>
            <p:nvPr/>
          </p:nvSpPr>
          <p:spPr>
            <a:xfrm>
              <a:off x="4031147"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67" name="tx1467"/>
            <p:cNvSpPr/>
            <p:nvPr/>
          </p:nvSpPr>
          <p:spPr>
            <a:xfrm>
              <a:off x="6391086"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68" name="tx1468"/>
            <p:cNvSpPr/>
            <p:nvPr/>
          </p:nvSpPr>
          <p:spPr>
            <a:xfrm>
              <a:off x="6863074"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69" name="tx1469"/>
            <p:cNvSpPr/>
            <p:nvPr/>
          </p:nvSpPr>
          <p:spPr>
            <a:xfrm>
              <a:off x="8279037"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70" name="tx1470"/>
            <p:cNvSpPr/>
            <p:nvPr/>
          </p:nvSpPr>
          <p:spPr>
            <a:xfrm>
              <a:off x="5919098"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71" name="tx1471"/>
            <p:cNvSpPr/>
            <p:nvPr/>
          </p:nvSpPr>
          <p:spPr>
            <a:xfrm>
              <a:off x="5447110" y="42229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72" name="tx1472"/>
            <p:cNvSpPr/>
            <p:nvPr/>
          </p:nvSpPr>
          <p:spPr>
            <a:xfrm>
              <a:off x="8279037" y="526972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473" name="tx1473"/>
            <p:cNvSpPr/>
            <p:nvPr/>
          </p:nvSpPr>
          <p:spPr>
            <a:xfrm>
              <a:off x="8771121" y="5271278"/>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a:t>
              </a:r>
            </a:p>
          </p:txBody>
        </p:sp>
        <p:sp>
          <p:nvSpPr>
            <p:cNvPr id="1474" name="tx1474"/>
            <p:cNvSpPr/>
            <p:nvPr/>
          </p:nvSpPr>
          <p:spPr>
            <a:xfrm>
              <a:off x="7335061" y="4747143"/>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475" name="tx1475"/>
            <p:cNvSpPr/>
            <p:nvPr/>
          </p:nvSpPr>
          <p:spPr>
            <a:xfrm>
              <a:off x="7807049" y="4747143"/>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476" name="tx1476"/>
            <p:cNvSpPr/>
            <p:nvPr/>
          </p:nvSpPr>
          <p:spPr>
            <a:xfrm>
              <a:off x="5447110" y="3325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477" name="tx1477"/>
            <p:cNvSpPr/>
            <p:nvPr/>
          </p:nvSpPr>
          <p:spPr>
            <a:xfrm>
              <a:off x="2615183" y="3326085"/>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478" name="tx1478"/>
            <p:cNvSpPr/>
            <p:nvPr/>
          </p:nvSpPr>
          <p:spPr>
            <a:xfrm>
              <a:off x="3559159"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479" name="tx1479"/>
            <p:cNvSpPr/>
            <p:nvPr/>
          </p:nvSpPr>
          <p:spPr>
            <a:xfrm>
              <a:off x="4503135"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480" name="tx1480"/>
            <p:cNvSpPr/>
            <p:nvPr/>
          </p:nvSpPr>
          <p:spPr>
            <a:xfrm>
              <a:off x="4031147" y="44472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481" name="tx1481"/>
            <p:cNvSpPr/>
            <p:nvPr/>
          </p:nvSpPr>
          <p:spPr>
            <a:xfrm>
              <a:off x="5919098" y="44480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57</a:t>
              </a:r>
            </a:p>
          </p:txBody>
        </p:sp>
        <p:sp>
          <p:nvSpPr>
            <p:cNvPr id="1482" name="tx1482"/>
            <p:cNvSpPr/>
            <p:nvPr/>
          </p:nvSpPr>
          <p:spPr>
            <a:xfrm>
              <a:off x="6863074" y="28773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33</a:t>
              </a:r>
            </a:p>
          </p:txBody>
        </p:sp>
        <p:sp>
          <p:nvSpPr>
            <p:cNvPr id="1483" name="tx1483"/>
            <p:cNvSpPr/>
            <p:nvPr/>
          </p:nvSpPr>
          <p:spPr>
            <a:xfrm>
              <a:off x="5919098" y="48957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484" name="tx1484"/>
            <p:cNvSpPr/>
            <p:nvPr/>
          </p:nvSpPr>
          <p:spPr>
            <a:xfrm>
              <a:off x="8751025" y="51200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485" name="tx1485"/>
            <p:cNvSpPr/>
            <p:nvPr/>
          </p:nvSpPr>
          <p:spPr>
            <a:xfrm>
              <a:off x="5447110"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46</a:t>
              </a:r>
            </a:p>
          </p:txBody>
        </p:sp>
        <p:sp>
          <p:nvSpPr>
            <p:cNvPr id="1486" name="tx1486"/>
            <p:cNvSpPr/>
            <p:nvPr/>
          </p:nvSpPr>
          <p:spPr>
            <a:xfrm>
              <a:off x="8279037" y="45219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487" name="tx1487"/>
            <p:cNvSpPr/>
            <p:nvPr/>
          </p:nvSpPr>
          <p:spPr>
            <a:xfrm>
              <a:off x="5447110" y="45219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35</a:t>
              </a:r>
            </a:p>
          </p:txBody>
        </p:sp>
        <p:sp>
          <p:nvSpPr>
            <p:cNvPr id="1488" name="tx1488"/>
            <p:cNvSpPr/>
            <p:nvPr/>
          </p:nvSpPr>
          <p:spPr>
            <a:xfrm>
              <a:off x="2615183" y="35501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48</a:t>
              </a:r>
            </a:p>
          </p:txBody>
        </p:sp>
        <p:sp>
          <p:nvSpPr>
            <p:cNvPr id="1489" name="tx1489"/>
            <p:cNvSpPr/>
            <p:nvPr/>
          </p:nvSpPr>
          <p:spPr>
            <a:xfrm>
              <a:off x="8279037" y="51200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28</a:t>
              </a:r>
            </a:p>
          </p:txBody>
        </p:sp>
        <p:sp>
          <p:nvSpPr>
            <p:cNvPr id="1490" name="tx1490"/>
            <p:cNvSpPr/>
            <p:nvPr/>
          </p:nvSpPr>
          <p:spPr>
            <a:xfrm>
              <a:off x="2615183" y="41481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491" name="tx1491"/>
            <p:cNvSpPr/>
            <p:nvPr/>
          </p:nvSpPr>
          <p:spPr>
            <a:xfrm>
              <a:off x="4975122" y="414906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14</a:t>
              </a:r>
            </a:p>
          </p:txBody>
        </p:sp>
        <p:sp>
          <p:nvSpPr>
            <p:cNvPr id="1492" name="tx1492"/>
            <p:cNvSpPr/>
            <p:nvPr/>
          </p:nvSpPr>
          <p:spPr>
            <a:xfrm>
              <a:off x="4031147" y="534518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493" name="tx1493"/>
            <p:cNvSpPr/>
            <p:nvPr/>
          </p:nvSpPr>
          <p:spPr>
            <a:xfrm>
              <a:off x="3559159" y="534518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494" name="tx1494"/>
            <p:cNvSpPr/>
            <p:nvPr/>
          </p:nvSpPr>
          <p:spPr>
            <a:xfrm>
              <a:off x="4503135" y="534518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495" name="tx1495"/>
            <p:cNvSpPr/>
            <p:nvPr/>
          </p:nvSpPr>
          <p:spPr>
            <a:xfrm>
              <a:off x="8279037" y="53442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53</a:t>
              </a:r>
            </a:p>
          </p:txBody>
        </p:sp>
        <p:sp>
          <p:nvSpPr>
            <p:cNvPr id="1496" name="tx1496"/>
            <p:cNvSpPr/>
            <p:nvPr/>
          </p:nvSpPr>
          <p:spPr>
            <a:xfrm>
              <a:off x="5919098" y="534518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497" name="tx1497"/>
            <p:cNvSpPr/>
            <p:nvPr/>
          </p:nvSpPr>
          <p:spPr>
            <a:xfrm>
              <a:off x="5447110" y="5344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498" name="tx1498"/>
            <p:cNvSpPr/>
            <p:nvPr/>
          </p:nvSpPr>
          <p:spPr>
            <a:xfrm>
              <a:off x="4503135" y="51956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42</a:t>
              </a:r>
            </a:p>
          </p:txBody>
        </p:sp>
        <p:sp>
          <p:nvSpPr>
            <p:cNvPr id="1499" name="tx1499"/>
            <p:cNvSpPr/>
            <p:nvPr/>
          </p:nvSpPr>
          <p:spPr>
            <a:xfrm>
              <a:off x="2615183" y="220542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41</a:t>
              </a:r>
            </a:p>
          </p:txBody>
        </p:sp>
        <p:sp>
          <p:nvSpPr>
            <p:cNvPr id="1500" name="tx1500"/>
            <p:cNvSpPr/>
            <p:nvPr/>
          </p:nvSpPr>
          <p:spPr>
            <a:xfrm>
              <a:off x="5447110" y="385025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44</a:t>
              </a:r>
            </a:p>
          </p:txBody>
        </p:sp>
        <p:sp>
          <p:nvSpPr>
            <p:cNvPr id="1501" name="tx1501"/>
            <p:cNvSpPr/>
            <p:nvPr/>
          </p:nvSpPr>
          <p:spPr>
            <a:xfrm>
              <a:off x="4975122" y="3624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502" name="tx1502"/>
            <p:cNvSpPr/>
            <p:nvPr/>
          </p:nvSpPr>
          <p:spPr>
            <a:xfrm>
              <a:off x="7335061" y="51956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503" name="tx1503"/>
            <p:cNvSpPr/>
            <p:nvPr/>
          </p:nvSpPr>
          <p:spPr>
            <a:xfrm>
              <a:off x="7807049" y="51956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504" name="tx1504"/>
            <p:cNvSpPr/>
            <p:nvPr/>
          </p:nvSpPr>
          <p:spPr>
            <a:xfrm>
              <a:off x="2615183" y="429857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57</a:t>
              </a:r>
            </a:p>
          </p:txBody>
        </p:sp>
        <p:sp>
          <p:nvSpPr>
            <p:cNvPr id="1505" name="tx1505"/>
            <p:cNvSpPr/>
            <p:nvPr/>
          </p:nvSpPr>
          <p:spPr>
            <a:xfrm>
              <a:off x="6863074" y="42976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506" name="tx1506"/>
            <p:cNvSpPr/>
            <p:nvPr/>
          </p:nvSpPr>
          <p:spPr>
            <a:xfrm>
              <a:off x="8279037" y="45975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57</a:t>
              </a:r>
            </a:p>
          </p:txBody>
        </p:sp>
        <p:sp>
          <p:nvSpPr>
            <p:cNvPr id="1507" name="tx1507"/>
            <p:cNvSpPr/>
            <p:nvPr/>
          </p:nvSpPr>
          <p:spPr>
            <a:xfrm>
              <a:off x="8279037" y="4671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508" name="tx1508"/>
            <p:cNvSpPr/>
            <p:nvPr/>
          </p:nvSpPr>
          <p:spPr>
            <a:xfrm>
              <a:off x="5447110" y="43724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50</a:t>
              </a:r>
            </a:p>
          </p:txBody>
        </p:sp>
        <p:sp>
          <p:nvSpPr>
            <p:cNvPr id="1509" name="tx1509"/>
            <p:cNvSpPr/>
            <p:nvPr/>
          </p:nvSpPr>
          <p:spPr>
            <a:xfrm>
              <a:off x="8279037" y="50461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21</a:t>
              </a:r>
            </a:p>
          </p:txBody>
        </p:sp>
        <p:sp>
          <p:nvSpPr>
            <p:cNvPr id="1510" name="tx1510"/>
            <p:cNvSpPr/>
            <p:nvPr/>
          </p:nvSpPr>
          <p:spPr>
            <a:xfrm>
              <a:off x="3559159" y="541923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511" name="tx1511"/>
            <p:cNvSpPr/>
            <p:nvPr/>
          </p:nvSpPr>
          <p:spPr>
            <a:xfrm>
              <a:off x="4503135" y="541923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512" name="tx1512"/>
            <p:cNvSpPr/>
            <p:nvPr/>
          </p:nvSpPr>
          <p:spPr>
            <a:xfrm>
              <a:off x="2615183"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28</a:t>
              </a:r>
            </a:p>
          </p:txBody>
        </p:sp>
        <p:sp>
          <p:nvSpPr>
            <p:cNvPr id="1513" name="tx1513"/>
            <p:cNvSpPr/>
            <p:nvPr/>
          </p:nvSpPr>
          <p:spPr>
            <a:xfrm>
              <a:off x="4031147" y="541923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514" name="tx1514"/>
            <p:cNvSpPr/>
            <p:nvPr/>
          </p:nvSpPr>
          <p:spPr>
            <a:xfrm>
              <a:off x="8279037"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515" name="tx1515"/>
            <p:cNvSpPr/>
            <p:nvPr/>
          </p:nvSpPr>
          <p:spPr>
            <a:xfrm>
              <a:off x="4995219" y="5419025"/>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0</a:t>
              </a:r>
            </a:p>
          </p:txBody>
        </p:sp>
        <p:sp>
          <p:nvSpPr>
            <p:cNvPr id="1516" name="tx1516"/>
            <p:cNvSpPr/>
            <p:nvPr/>
          </p:nvSpPr>
          <p:spPr>
            <a:xfrm>
              <a:off x="5467207" y="5419025"/>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0</a:t>
              </a:r>
            </a:p>
          </p:txBody>
        </p:sp>
        <p:sp>
          <p:nvSpPr>
            <p:cNvPr id="1517" name="tx1517"/>
            <p:cNvSpPr/>
            <p:nvPr/>
          </p:nvSpPr>
          <p:spPr>
            <a:xfrm>
              <a:off x="8751025" y="54190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518" name="tx1518"/>
            <p:cNvSpPr/>
            <p:nvPr/>
          </p:nvSpPr>
          <p:spPr>
            <a:xfrm>
              <a:off x="2062297" y="845203"/>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1519" name="tx1519"/>
            <p:cNvSpPr/>
            <p:nvPr/>
          </p:nvSpPr>
          <p:spPr>
            <a:xfrm>
              <a:off x="2478323" y="82572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1520" name="tx1520"/>
            <p:cNvSpPr/>
            <p:nvPr/>
          </p:nvSpPr>
          <p:spPr>
            <a:xfrm>
              <a:off x="2984527" y="847604"/>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1521" name="tx1521"/>
            <p:cNvSpPr/>
            <p:nvPr/>
          </p:nvSpPr>
          <p:spPr>
            <a:xfrm>
              <a:off x="3456514" y="846185"/>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1522" name="tx1522"/>
            <p:cNvSpPr/>
            <p:nvPr/>
          </p:nvSpPr>
          <p:spPr>
            <a:xfrm>
              <a:off x="3956415" y="84618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1523" name="tx1523"/>
            <p:cNvSpPr/>
            <p:nvPr/>
          </p:nvSpPr>
          <p:spPr>
            <a:xfrm>
              <a:off x="4372468" y="825394"/>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1524" name="tx1524"/>
            <p:cNvSpPr/>
            <p:nvPr/>
          </p:nvSpPr>
          <p:spPr>
            <a:xfrm>
              <a:off x="4869340" y="845148"/>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1525" name="tx1525"/>
            <p:cNvSpPr/>
            <p:nvPr/>
          </p:nvSpPr>
          <p:spPr>
            <a:xfrm>
              <a:off x="5328913" y="84520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1526" name="tx1526"/>
            <p:cNvSpPr/>
            <p:nvPr/>
          </p:nvSpPr>
          <p:spPr>
            <a:xfrm>
              <a:off x="5816399" y="845094"/>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1527" name="tx1527"/>
            <p:cNvSpPr/>
            <p:nvPr/>
          </p:nvSpPr>
          <p:spPr>
            <a:xfrm>
              <a:off x="6310133"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1528" name="tx1528"/>
            <p:cNvSpPr/>
            <p:nvPr/>
          </p:nvSpPr>
          <p:spPr>
            <a:xfrm>
              <a:off x="6782121"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1529" name="tx1529"/>
            <p:cNvSpPr/>
            <p:nvPr/>
          </p:nvSpPr>
          <p:spPr>
            <a:xfrm>
              <a:off x="7220002"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1530" name="tx1530"/>
            <p:cNvSpPr/>
            <p:nvPr/>
          </p:nvSpPr>
          <p:spPr>
            <a:xfrm>
              <a:off x="7698183" y="845203"/>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1531" name="tx1531"/>
            <p:cNvSpPr/>
            <p:nvPr/>
          </p:nvSpPr>
          <p:spPr>
            <a:xfrm>
              <a:off x="8163977"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1532" name="tx1532"/>
            <p:cNvSpPr/>
            <p:nvPr/>
          </p:nvSpPr>
          <p:spPr>
            <a:xfrm>
              <a:off x="8682541" y="847932"/>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1533" name="tx1533"/>
            <p:cNvSpPr/>
            <p:nvPr/>
          </p:nvSpPr>
          <p:spPr>
            <a:xfrm>
              <a:off x="1417418" y="5413125"/>
              <a:ext cx="42014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Venezuela</a:t>
              </a:r>
            </a:p>
          </p:txBody>
        </p:sp>
        <p:sp>
          <p:nvSpPr>
            <p:cNvPr id="1534" name="tx1534"/>
            <p:cNvSpPr/>
            <p:nvPr/>
          </p:nvSpPr>
          <p:spPr>
            <a:xfrm>
              <a:off x="1491472" y="5338369"/>
              <a:ext cx="3460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Lebanon</a:t>
              </a:r>
            </a:p>
          </p:txBody>
        </p:sp>
        <p:sp>
          <p:nvSpPr>
            <p:cNvPr id="1535" name="tx1535"/>
            <p:cNvSpPr/>
            <p:nvPr/>
          </p:nvSpPr>
          <p:spPr>
            <a:xfrm>
              <a:off x="1457006" y="5245947"/>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Argentina</a:t>
              </a:r>
            </a:p>
          </p:txBody>
        </p:sp>
        <p:sp>
          <p:nvSpPr>
            <p:cNvPr id="1536" name="tx1536"/>
            <p:cNvSpPr/>
            <p:nvPr/>
          </p:nvSpPr>
          <p:spPr>
            <a:xfrm>
              <a:off x="1363114" y="5171191"/>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1537" name="tx1537"/>
            <p:cNvSpPr/>
            <p:nvPr/>
          </p:nvSpPr>
          <p:spPr>
            <a:xfrm>
              <a:off x="1125888" y="5096393"/>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1538" name="tx1538"/>
            <p:cNvSpPr/>
            <p:nvPr/>
          </p:nvSpPr>
          <p:spPr>
            <a:xfrm>
              <a:off x="1506361" y="5039348"/>
              <a:ext cx="33120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Vanuatu</a:t>
              </a:r>
            </a:p>
          </p:txBody>
        </p:sp>
        <p:sp>
          <p:nvSpPr>
            <p:cNvPr id="1539" name="tx1539"/>
            <p:cNvSpPr/>
            <p:nvPr/>
          </p:nvSpPr>
          <p:spPr>
            <a:xfrm>
              <a:off x="1570649" y="4963464"/>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1540" name="tx1540"/>
            <p:cNvSpPr/>
            <p:nvPr/>
          </p:nvSpPr>
          <p:spPr>
            <a:xfrm>
              <a:off x="1506448" y="4889837"/>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Ecuador</a:t>
              </a:r>
            </a:p>
          </p:txBody>
        </p:sp>
        <p:sp>
          <p:nvSpPr>
            <p:cNvPr id="1541" name="tx1541"/>
            <p:cNvSpPr/>
            <p:nvPr/>
          </p:nvSpPr>
          <p:spPr>
            <a:xfrm>
              <a:off x="1625039" y="4797414"/>
              <a:ext cx="212526"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Libya</a:t>
              </a:r>
            </a:p>
          </p:txBody>
        </p:sp>
        <p:sp>
          <p:nvSpPr>
            <p:cNvPr id="1542" name="tx1542"/>
            <p:cNvSpPr/>
            <p:nvPr/>
          </p:nvSpPr>
          <p:spPr>
            <a:xfrm>
              <a:off x="868912" y="4722659"/>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1543" name="tx1543"/>
            <p:cNvSpPr/>
            <p:nvPr/>
          </p:nvSpPr>
          <p:spPr>
            <a:xfrm>
              <a:off x="1457093" y="4664442"/>
              <a:ext cx="38047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Suriname</a:t>
              </a:r>
            </a:p>
          </p:txBody>
        </p:sp>
        <p:sp>
          <p:nvSpPr>
            <p:cNvPr id="1544" name="tx1544"/>
            <p:cNvSpPr/>
            <p:nvPr/>
          </p:nvSpPr>
          <p:spPr>
            <a:xfrm>
              <a:off x="1457006" y="4573148"/>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Paraguay</a:t>
              </a:r>
            </a:p>
          </p:txBody>
        </p:sp>
        <p:sp>
          <p:nvSpPr>
            <p:cNvPr id="1545" name="tx1545"/>
            <p:cNvSpPr/>
            <p:nvPr/>
          </p:nvSpPr>
          <p:spPr>
            <a:xfrm>
              <a:off x="1407738" y="4516060"/>
              <a:ext cx="42982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Micronesia</a:t>
              </a:r>
            </a:p>
          </p:txBody>
        </p:sp>
        <p:sp>
          <p:nvSpPr>
            <p:cNvPr id="1546" name="tx1546"/>
            <p:cNvSpPr/>
            <p:nvPr/>
          </p:nvSpPr>
          <p:spPr>
            <a:xfrm>
              <a:off x="1467034" y="4441304"/>
              <a:ext cx="37053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a:t>
              </a:r>
            </a:p>
          </p:txBody>
        </p:sp>
        <p:sp>
          <p:nvSpPr>
            <p:cNvPr id="1547" name="tx1547"/>
            <p:cNvSpPr/>
            <p:nvPr/>
          </p:nvSpPr>
          <p:spPr>
            <a:xfrm>
              <a:off x="1506535" y="4366549"/>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1548" name="tx1548"/>
            <p:cNvSpPr/>
            <p:nvPr/>
          </p:nvSpPr>
          <p:spPr>
            <a:xfrm>
              <a:off x="1407608" y="4275168"/>
              <a:ext cx="429958"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Philippines</a:t>
              </a:r>
            </a:p>
          </p:txBody>
        </p:sp>
        <p:sp>
          <p:nvSpPr>
            <p:cNvPr id="1549" name="tx1549"/>
            <p:cNvSpPr/>
            <p:nvPr/>
          </p:nvSpPr>
          <p:spPr>
            <a:xfrm>
              <a:off x="1353304" y="4215909"/>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1550" name="tx1550"/>
            <p:cNvSpPr/>
            <p:nvPr/>
          </p:nvSpPr>
          <p:spPr>
            <a:xfrm>
              <a:off x="1684378" y="4125657"/>
              <a:ext cx="15318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Iraq</a:t>
              </a:r>
            </a:p>
          </p:txBody>
        </p:sp>
        <p:sp>
          <p:nvSpPr>
            <p:cNvPr id="1551" name="tx1551"/>
            <p:cNvSpPr/>
            <p:nvPr/>
          </p:nvSpPr>
          <p:spPr>
            <a:xfrm>
              <a:off x="1555977" y="4067527"/>
              <a:ext cx="28158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Mexico</a:t>
              </a:r>
            </a:p>
          </p:txBody>
        </p:sp>
        <p:sp>
          <p:nvSpPr>
            <p:cNvPr id="1552" name="tx1552"/>
            <p:cNvSpPr/>
            <p:nvPr/>
          </p:nvSpPr>
          <p:spPr>
            <a:xfrm>
              <a:off x="1323656" y="3991643"/>
              <a:ext cx="51390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Cook Islands</a:t>
              </a:r>
            </a:p>
          </p:txBody>
        </p:sp>
        <p:sp>
          <p:nvSpPr>
            <p:cNvPr id="1553" name="tx1553"/>
            <p:cNvSpPr/>
            <p:nvPr/>
          </p:nvSpPr>
          <p:spPr>
            <a:xfrm>
              <a:off x="1511484" y="3918016"/>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1554" name="tx1554"/>
            <p:cNvSpPr/>
            <p:nvPr/>
          </p:nvSpPr>
          <p:spPr>
            <a:xfrm>
              <a:off x="1195255" y="3843261"/>
              <a:ext cx="64231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Marshall Islands</a:t>
              </a:r>
            </a:p>
          </p:txBody>
        </p:sp>
        <p:sp>
          <p:nvSpPr>
            <p:cNvPr id="1555" name="tx1555"/>
            <p:cNvSpPr/>
            <p:nvPr/>
          </p:nvSpPr>
          <p:spPr>
            <a:xfrm>
              <a:off x="1615273" y="3768506"/>
              <a:ext cx="2222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Brazil</a:t>
              </a:r>
            </a:p>
          </p:txBody>
        </p:sp>
        <p:sp>
          <p:nvSpPr>
            <p:cNvPr id="1556" name="tx1556"/>
            <p:cNvSpPr/>
            <p:nvPr/>
          </p:nvSpPr>
          <p:spPr>
            <a:xfrm>
              <a:off x="1649782" y="3693750"/>
              <a:ext cx="1877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Peru</a:t>
              </a:r>
            </a:p>
          </p:txBody>
        </p:sp>
        <p:sp>
          <p:nvSpPr>
            <p:cNvPr id="1557" name="tx1557"/>
            <p:cNvSpPr/>
            <p:nvPr/>
          </p:nvSpPr>
          <p:spPr>
            <a:xfrm>
              <a:off x="1160572" y="3618995"/>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1558" name="tx1558"/>
            <p:cNvSpPr/>
            <p:nvPr/>
          </p:nvSpPr>
          <p:spPr>
            <a:xfrm>
              <a:off x="1402703" y="3543111"/>
              <a:ext cx="4348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Guatemala</a:t>
              </a:r>
            </a:p>
          </p:txBody>
        </p:sp>
        <p:sp>
          <p:nvSpPr>
            <p:cNvPr id="1559" name="tx1559"/>
            <p:cNvSpPr/>
            <p:nvPr/>
          </p:nvSpPr>
          <p:spPr>
            <a:xfrm>
              <a:off x="1397711" y="3468355"/>
              <a:ext cx="43985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Lucia</a:t>
              </a:r>
            </a:p>
          </p:txBody>
        </p:sp>
        <p:sp>
          <p:nvSpPr>
            <p:cNvPr id="1560" name="tx1560"/>
            <p:cNvSpPr/>
            <p:nvPr/>
          </p:nvSpPr>
          <p:spPr>
            <a:xfrm>
              <a:off x="1595435" y="3394728"/>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Belize</a:t>
              </a:r>
            </a:p>
          </p:txBody>
        </p:sp>
        <p:sp>
          <p:nvSpPr>
            <p:cNvPr id="1561" name="tx1561"/>
            <p:cNvSpPr/>
            <p:nvPr/>
          </p:nvSpPr>
          <p:spPr>
            <a:xfrm>
              <a:off x="1447153" y="3319973"/>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1562" name="tx1562"/>
            <p:cNvSpPr/>
            <p:nvPr/>
          </p:nvSpPr>
          <p:spPr>
            <a:xfrm>
              <a:off x="1491603" y="3244089"/>
              <a:ext cx="3459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Grenada</a:t>
              </a:r>
            </a:p>
          </p:txBody>
        </p:sp>
        <p:sp>
          <p:nvSpPr>
            <p:cNvPr id="1563" name="tx1563"/>
            <p:cNvSpPr/>
            <p:nvPr/>
          </p:nvSpPr>
          <p:spPr>
            <a:xfrm>
              <a:off x="1555890" y="3169334"/>
              <a:ext cx="28167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Samoa</a:t>
              </a:r>
            </a:p>
          </p:txBody>
        </p:sp>
        <p:sp>
          <p:nvSpPr>
            <p:cNvPr id="1564" name="tx1564"/>
            <p:cNvSpPr/>
            <p:nvPr/>
          </p:nvSpPr>
          <p:spPr>
            <a:xfrm>
              <a:off x="1140734" y="3094578"/>
              <a:ext cx="69683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State of Palestine</a:t>
              </a:r>
            </a:p>
          </p:txBody>
        </p:sp>
        <p:sp>
          <p:nvSpPr>
            <p:cNvPr id="1565" name="tx1565"/>
            <p:cNvSpPr/>
            <p:nvPr/>
          </p:nvSpPr>
          <p:spPr>
            <a:xfrm>
              <a:off x="1462042" y="3019823"/>
              <a:ext cx="37552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Colombia</a:t>
              </a:r>
            </a:p>
          </p:txBody>
        </p:sp>
        <p:sp>
          <p:nvSpPr>
            <p:cNvPr id="1566" name="tx1566"/>
            <p:cNvSpPr/>
            <p:nvPr/>
          </p:nvSpPr>
          <p:spPr>
            <a:xfrm>
              <a:off x="1046972" y="2929571"/>
              <a:ext cx="790593"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Dominican Republic</a:t>
              </a:r>
            </a:p>
          </p:txBody>
        </p:sp>
        <p:sp>
          <p:nvSpPr>
            <p:cNvPr id="1567" name="tx1567"/>
            <p:cNvSpPr/>
            <p:nvPr/>
          </p:nvSpPr>
          <p:spPr>
            <a:xfrm>
              <a:off x="1560839" y="2853773"/>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1568" name="tx1568"/>
            <p:cNvSpPr/>
            <p:nvPr/>
          </p:nvSpPr>
          <p:spPr>
            <a:xfrm>
              <a:off x="1496551" y="2796685"/>
              <a:ext cx="3410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Thailand</a:t>
              </a:r>
            </a:p>
          </p:txBody>
        </p:sp>
        <p:sp>
          <p:nvSpPr>
            <p:cNvPr id="1569" name="tx1569"/>
            <p:cNvSpPr/>
            <p:nvPr/>
          </p:nvSpPr>
          <p:spPr>
            <a:xfrm>
              <a:off x="1580589" y="2720801"/>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1570" name="tx1570"/>
            <p:cNvSpPr/>
            <p:nvPr/>
          </p:nvSpPr>
          <p:spPr>
            <a:xfrm>
              <a:off x="1476931" y="2647174"/>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1571" name="tx1571"/>
            <p:cNvSpPr/>
            <p:nvPr/>
          </p:nvSpPr>
          <p:spPr>
            <a:xfrm>
              <a:off x="1363114" y="2571290"/>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1572" name="tx1572"/>
            <p:cNvSpPr/>
            <p:nvPr/>
          </p:nvSpPr>
          <p:spPr>
            <a:xfrm>
              <a:off x="1550985" y="2497663"/>
              <a:ext cx="28658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Tunisia</a:t>
              </a:r>
            </a:p>
          </p:txBody>
        </p:sp>
        <p:sp>
          <p:nvSpPr>
            <p:cNvPr id="1573" name="tx1573"/>
            <p:cNvSpPr/>
            <p:nvPr/>
          </p:nvSpPr>
          <p:spPr>
            <a:xfrm>
              <a:off x="1402789" y="2421779"/>
              <a:ext cx="4347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Costa Rica</a:t>
              </a:r>
            </a:p>
          </p:txBody>
        </p:sp>
        <p:sp>
          <p:nvSpPr>
            <p:cNvPr id="1574" name="tx1574"/>
            <p:cNvSpPr/>
            <p:nvPr/>
          </p:nvSpPr>
          <p:spPr>
            <a:xfrm>
              <a:off x="1382952" y="2347024"/>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El Salvador</a:t>
              </a:r>
            </a:p>
          </p:txBody>
        </p:sp>
        <p:sp>
          <p:nvSpPr>
            <p:cNvPr id="1575" name="tx1575"/>
            <p:cNvSpPr/>
            <p:nvPr/>
          </p:nvSpPr>
          <p:spPr>
            <a:xfrm>
              <a:off x="1541001" y="2273397"/>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1576" name="tx1576"/>
            <p:cNvSpPr/>
            <p:nvPr/>
          </p:nvSpPr>
          <p:spPr>
            <a:xfrm>
              <a:off x="1496681" y="2198642"/>
              <a:ext cx="34088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Morocco</a:t>
              </a:r>
            </a:p>
          </p:txBody>
        </p:sp>
        <p:sp>
          <p:nvSpPr>
            <p:cNvPr id="1577" name="tx1577"/>
            <p:cNvSpPr/>
            <p:nvPr/>
          </p:nvSpPr>
          <p:spPr>
            <a:xfrm>
              <a:off x="508103" y="2122758"/>
              <a:ext cx="13294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Vincent and the Grenadines</a:t>
              </a:r>
            </a:p>
          </p:txBody>
        </p:sp>
        <p:sp>
          <p:nvSpPr>
            <p:cNvPr id="1578" name="tx1578"/>
            <p:cNvSpPr/>
            <p:nvPr/>
          </p:nvSpPr>
          <p:spPr>
            <a:xfrm>
              <a:off x="1565744" y="2049088"/>
              <a:ext cx="271822"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Jordan</a:t>
              </a:r>
            </a:p>
          </p:txBody>
        </p:sp>
        <p:sp>
          <p:nvSpPr>
            <p:cNvPr id="1579" name="tx1579"/>
            <p:cNvSpPr/>
            <p:nvPr/>
          </p:nvSpPr>
          <p:spPr>
            <a:xfrm>
              <a:off x="1506535" y="1974332"/>
              <a:ext cx="331030"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Jamaica</a:t>
              </a:r>
            </a:p>
          </p:txBody>
        </p:sp>
        <p:sp>
          <p:nvSpPr>
            <p:cNvPr id="1580" name="tx1580"/>
            <p:cNvSpPr/>
            <p:nvPr/>
          </p:nvSpPr>
          <p:spPr>
            <a:xfrm>
              <a:off x="1610237" y="1881953"/>
              <a:ext cx="22732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Egypt</a:t>
              </a:r>
            </a:p>
          </p:txBody>
        </p:sp>
        <p:sp>
          <p:nvSpPr>
            <p:cNvPr id="1581" name="tx1581"/>
            <p:cNvSpPr/>
            <p:nvPr/>
          </p:nvSpPr>
          <p:spPr>
            <a:xfrm>
              <a:off x="1570736" y="1824865"/>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Tuvalu</a:t>
              </a:r>
            </a:p>
          </p:txBody>
        </p:sp>
        <p:sp>
          <p:nvSpPr>
            <p:cNvPr id="1582" name="tx1582"/>
            <p:cNvSpPr/>
            <p:nvPr/>
          </p:nvSpPr>
          <p:spPr>
            <a:xfrm>
              <a:off x="1605289" y="1748981"/>
              <a:ext cx="2322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China</a:t>
              </a:r>
            </a:p>
          </p:txBody>
        </p:sp>
        <p:sp>
          <p:nvSpPr>
            <p:cNvPr id="1583" name="tx1583"/>
            <p:cNvSpPr/>
            <p:nvPr/>
          </p:nvSpPr>
          <p:spPr>
            <a:xfrm>
              <a:off x="1486784" y="1657687"/>
              <a:ext cx="35078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Malaysia</a:t>
              </a:r>
            </a:p>
          </p:txBody>
        </p:sp>
        <p:sp>
          <p:nvSpPr>
            <p:cNvPr id="1584" name="tx1584"/>
            <p:cNvSpPr/>
            <p:nvPr/>
          </p:nvSpPr>
          <p:spPr>
            <a:xfrm>
              <a:off x="1536139" y="1600598"/>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1585" name="tx1585"/>
            <p:cNvSpPr/>
            <p:nvPr/>
          </p:nvSpPr>
          <p:spPr>
            <a:xfrm>
              <a:off x="1373011" y="1525843"/>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1586" name="tx1586"/>
            <p:cNvSpPr/>
            <p:nvPr/>
          </p:nvSpPr>
          <p:spPr>
            <a:xfrm>
              <a:off x="1546123" y="1433420"/>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1587" name="tx1587"/>
            <p:cNvSpPr/>
            <p:nvPr/>
          </p:nvSpPr>
          <p:spPr>
            <a:xfrm>
              <a:off x="1724010" y="1358665"/>
              <a:ext cx="11355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Fiji</a:t>
              </a:r>
            </a:p>
          </p:txBody>
        </p:sp>
        <p:sp>
          <p:nvSpPr>
            <p:cNvPr id="1588" name="tx1588"/>
            <p:cNvSpPr/>
            <p:nvPr/>
          </p:nvSpPr>
          <p:spPr>
            <a:xfrm>
              <a:off x="1299044" y="1301577"/>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1589" name="tx1589"/>
            <p:cNvSpPr/>
            <p:nvPr/>
          </p:nvSpPr>
          <p:spPr>
            <a:xfrm>
              <a:off x="1654731" y="1226821"/>
              <a:ext cx="1828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Niue</a:t>
              </a:r>
            </a:p>
          </p:txBody>
        </p:sp>
        <p:sp>
          <p:nvSpPr>
            <p:cNvPr id="1590" name="tx1590"/>
            <p:cNvSpPr/>
            <p:nvPr/>
          </p:nvSpPr>
          <p:spPr>
            <a:xfrm>
              <a:off x="1684378" y="1152066"/>
              <a:ext cx="15318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Iran</a:t>
              </a:r>
            </a:p>
          </p:txBody>
        </p:sp>
        <p:sp>
          <p:nvSpPr>
            <p:cNvPr id="1591" name="tx1591"/>
            <p:cNvSpPr/>
            <p:nvPr/>
          </p:nvSpPr>
          <p:spPr>
            <a:xfrm>
              <a:off x="1585495" y="1059643"/>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Tonga</a:t>
              </a:r>
            </a:p>
          </p:txBody>
        </p:sp>
        <p:sp>
          <p:nvSpPr>
            <p:cNvPr id="1592" name="tx1592"/>
            <p:cNvSpPr/>
            <p:nvPr/>
          </p:nvSpPr>
          <p:spPr>
            <a:xfrm>
              <a:off x="1486784" y="1002555"/>
              <a:ext cx="3507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Maldives</a:t>
              </a:r>
            </a:p>
          </p:txBody>
        </p:sp>
        <p:sp>
          <p:nvSpPr>
            <p:cNvPr id="1593" name="tx1593"/>
            <p:cNvSpPr/>
            <p:nvPr/>
          </p:nvSpPr>
          <p:spPr>
            <a:xfrm>
              <a:off x="3650407" y="5814783"/>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1594" name="pic1594"/>
            <p:cNvPicPr/>
            <p:nvPr/>
          </p:nvPicPr>
          <p:blipFill>
            <a:blip r:embed="rId2" cstate="print"/>
            <a:stretch>
              <a:fillRect/>
            </a:stretch>
          </p:blipFill>
          <p:spPr>
            <a:xfrm>
              <a:off x="5164199" y="5699605"/>
              <a:ext cx="2160000" cy="219455"/>
            </a:xfrm>
            <a:prstGeom prst="rect">
              <a:avLst/>
            </a:prstGeom>
          </p:spPr>
        </p:pic>
        <p:sp>
          <p:nvSpPr>
            <p:cNvPr id="1595" name="pl1595"/>
            <p:cNvSpPr/>
            <p:nvPr/>
          </p:nvSpPr>
          <p:spPr>
            <a:xfrm>
              <a:off x="5167799"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96" name="pl1596"/>
            <p:cNvSpPr/>
            <p:nvPr/>
          </p:nvSpPr>
          <p:spPr>
            <a:xfrm>
              <a:off x="643795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97" name="pl1597"/>
            <p:cNvSpPr/>
            <p:nvPr/>
          </p:nvSpPr>
          <p:spPr>
            <a:xfrm>
              <a:off x="665323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98" name="pl1598"/>
            <p:cNvSpPr/>
            <p:nvPr/>
          </p:nvSpPr>
          <p:spPr>
            <a:xfrm>
              <a:off x="686851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99" name="pl1599"/>
            <p:cNvSpPr/>
            <p:nvPr/>
          </p:nvSpPr>
          <p:spPr>
            <a:xfrm>
              <a:off x="708379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00" name="pl1600"/>
            <p:cNvSpPr/>
            <p:nvPr/>
          </p:nvSpPr>
          <p:spPr>
            <a:xfrm>
              <a:off x="7320599"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601" name="pl1601"/>
            <p:cNvSpPr/>
            <p:nvPr/>
          </p:nvSpPr>
          <p:spPr>
            <a:xfrm>
              <a:off x="5167799"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02" name="pl1602"/>
            <p:cNvSpPr/>
            <p:nvPr/>
          </p:nvSpPr>
          <p:spPr>
            <a:xfrm>
              <a:off x="643795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03" name="pl1603"/>
            <p:cNvSpPr/>
            <p:nvPr/>
          </p:nvSpPr>
          <p:spPr>
            <a:xfrm>
              <a:off x="665323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04" name="pl1604"/>
            <p:cNvSpPr/>
            <p:nvPr/>
          </p:nvSpPr>
          <p:spPr>
            <a:xfrm>
              <a:off x="686851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05" name="pl1605"/>
            <p:cNvSpPr/>
            <p:nvPr/>
          </p:nvSpPr>
          <p:spPr>
            <a:xfrm>
              <a:off x="708379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06" name="pl1606"/>
            <p:cNvSpPr/>
            <p:nvPr/>
          </p:nvSpPr>
          <p:spPr>
            <a:xfrm>
              <a:off x="7320599"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07" name="tx1607"/>
            <p:cNvSpPr/>
            <p:nvPr/>
          </p:nvSpPr>
          <p:spPr>
            <a:xfrm>
              <a:off x="5136722" y="598695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1608" name="tx1608"/>
            <p:cNvSpPr/>
            <p:nvPr/>
          </p:nvSpPr>
          <p:spPr>
            <a:xfrm>
              <a:off x="637579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1609" name="tx1609"/>
            <p:cNvSpPr/>
            <p:nvPr/>
          </p:nvSpPr>
          <p:spPr>
            <a:xfrm>
              <a:off x="659107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1610" name="tx1610"/>
            <p:cNvSpPr/>
            <p:nvPr/>
          </p:nvSpPr>
          <p:spPr>
            <a:xfrm>
              <a:off x="680635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1611" name="tx1611"/>
            <p:cNvSpPr/>
            <p:nvPr/>
          </p:nvSpPr>
          <p:spPr>
            <a:xfrm>
              <a:off x="702163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1612" name="tx1612"/>
            <p:cNvSpPr/>
            <p:nvPr/>
          </p:nvSpPr>
          <p:spPr>
            <a:xfrm>
              <a:off x="7227366" y="5986959"/>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1613" name="tx1613"/>
            <p:cNvSpPr/>
            <p:nvPr/>
          </p:nvSpPr>
          <p:spPr>
            <a:xfrm>
              <a:off x="1900196" y="398022"/>
              <a:ext cx="403449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by country, Never Gavi MICs, 2023</a:t>
              </a:r>
            </a:p>
          </p:txBody>
        </p:sp>
        <p:sp>
          <p:nvSpPr>
            <p:cNvPr id="1614" name="tx1614"/>
            <p:cNvSpPr/>
            <p:nvPr/>
          </p:nvSpPr>
          <p:spPr>
            <a:xfrm>
              <a:off x="4912824" y="62064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615" name="tx1615"/>
            <p:cNvSpPr/>
            <p:nvPr/>
          </p:nvSpPr>
          <p:spPr>
            <a:xfrm>
              <a:off x="4713369" y="6328529"/>
              <a:ext cx="4361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White space is where vaccines have not been introduced or reported by countries.</a:t>
              </a:r>
            </a:p>
          </p:txBody>
        </p:sp>
        <p:sp>
          <p:nvSpPr>
            <p:cNvPr id="1616" name="tx1616"/>
            <p:cNvSpPr/>
            <p:nvPr/>
          </p:nvSpPr>
          <p:spPr>
            <a:xfrm>
              <a:off x="4849850" y="6447866"/>
              <a:ext cx="42245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ordered based on descending crude average coverage across all vaccines.</a:t>
              </a:r>
            </a:p>
          </p:txBody>
        </p:sp>
        <p:sp>
          <p:nvSpPr>
            <p:cNvPr id="1617" name="tx1617"/>
            <p:cNvSpPr/>
            <p:nvPr/>
          </p:nvSpPr>
          <p:spPr>
            <a:xfrm>
              <a:off x="5912661" y="6568512"/>
              <a:ext cx="3161749"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IPV2 is only shown for oral polio vaccine (OPV)-using countries.</a:t>
              </a:r>
            </a:p>
          </p:txBody>
        </p:sp>
      </p:grpSp>
      <p:sp>
        <p:nvSpPr>
          <p:cNvPr id="161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varies between countries, but also within countries for different vaccines.
This heatmap shows vaccine coverage by country and vaccine in 2023.
In 2023, 49 out of 60 countries achieved coverage of 90% or higher in at least one vaccine.
Belarus, China, Egypt, Iran, Kazakhstan, Malaysia, Maldives, Niue, Tuvalu, Turkmenistan, Tonga, Turkiye, and Saint Vincent and the Grenadines had the highest percentage of vaccines (100%) in the national immunization schedule with coverage of at least 90%, followed by Fiji, Jordan, Mauritius, and Morocco (92%).
11 countries had not achieved 90% coverage of any vaccine (Argentina, Ecuador, Equatorial Guinea, Gabon, Lebanon, Libya, Mexico, Paraguay, Suriname, South Africa, and Venezuela).</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HPV vaccination</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64633" y="426133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6" name="pl6"/>
            <p:cNvSpPr/>
            <p:nvPr/>
          </p:nvSpPr>
          <p:spPr>
            <a:xfrm>
              <a:off x="764633" y="3023965"/>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7" name="pl7"/>
            <p:cNvSpPr/>
            <p:nvPr/>
          </p:nvSpPr>
          <p:spPr>
            <a:xfrm>
              <a:off x="764633" y="178660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8" name="pl8"/>
            <p:cNvSpPr/>
            <p:nvPr/>
          </p:nvSpPr>
          <p:spPr>
            <a:xfrm>
              <a:off x="94076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105818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129303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52787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76272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199756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223241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46725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270210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293694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317179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340663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364148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387632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411117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434601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4" name="pl24"/>
            <p:cNvSpPr/>
            <p:nvPr/>
          </p:nvSpPr>
          <p:spPr>
            <a:xfrm>
              <a:off x="446343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5" name="pl25"/>
            <p:cNvSpPr/>
            <p:nvPr/>
          </p:nvSpPr>
          <p:spPr>
            <a:xfrm>
              <a:off x="764633"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6" name="pl26"/>
            <p:cNvSpPr/>
            <p:nvPr/>
          </p:nvSpPr>
          <p:spPr>
            <a:xfrm>
              <a:off x="764633" y="364264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7" name="pl27"/>
            <p:cNvSpPr/>
            <p:nvPr/>
          </p:nvSpPr>
          <p:spPr>
            <a:xfrm>
              <a:off x="764633" y="240528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8" name="pl28"/>
            <p:cNvSpPr/>
            <p:nvPr/>
          </p:nvSpPr>
          <p:spPr>
            <a:xfrm>
              <a:off x="764633"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9" name="pl29"/>
            <p:cNvSpPr/>
            <p:nvPr/>
          </p:nvSpPr>
          <p:spPr>
            <a:xfrm>
              <a:off x="117561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141045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164530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188014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11499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234983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58468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281952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305436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328921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352405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375890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399374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22859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1175611" y="1662863"/>
              <a:ext cx="3052980" cy="3093412"/>
            </a:xfrm>
            <a:custGeom>
              <a:avLst/>
              <a:pathLst>
                <a:path w="3052980" h="3093412">
                  <a:moveTo>
                    <a:pt x="0" y="3093412"/>
                  </a:moveTo>
                  <a:lnTo>
                    <a:pt x="234844" y="2845939"/>
                  </a:lnTo>
                  <a:lnTo>
                    <a:pt x="469689" y="2103520"/>
                  </a:lnTo>
                  <a:lnTo>
                    <a:pt x="704534" y="1856047"/>
                  </a:lnTo>
                  <a:lnTo>
                    <a:pt x="939378" y="371209"/>
                  </a:lnTo>
                  <a:lnTo>
                    <a:pt x="1174223" y="494946"/>
                  </a:lnTo>
                  <a:lnTo>
                    <a:pt x="1409068" y="371209"/>
                  </a:lnTo>
                  <a:lnTo>
                    <a:pt x="1643912" y="0"/>
                  </a:lnTo>
                  <a:lnTo>
                    <a:pt x="1878757" y="247473"/>
                  </a:lnTo>
                  <a:lnTo>
                    <a:pt x="2113602" y="866155"/>
                  </a:lnTo>
                  <a:lnTo>
                    <a:pt x="2348446" y="1237365"/>
                  </a:lnTo>
                  <a:lnTo>
                    <a:pt x="2583291" y="1608574"/>
                  </a:lnTo>
                  <a:lnTo>
                    <a:pt x="2818136" y="866155"/>
                  </a:lnTo>
                  <a:lnTo>
                    <a:pt x="3052980" y="494946"/>
                  </a:lnTo>
                </a:path>
              </a:pathLst>
            </a:custGeom>
            <a:ln w="29811" cap="flat">
              <a:solidFill>
                <a:srgbClr val="1CABE2">
                  <a:alpha val="100000"/>
                </a:srgbClr>
              </a:solidFill>
              <a:prstDash val="solid"/>
              <a:round/>
            </a:ln>
          </p:spPr>
          <p:txBody>
            <a:bodyPr/>
            <a:lstStyle/>
            <a:p/>
          </p:txBody>
        </p:sp>
        <p:sp>
          <p:nvSpPr>
            <p:cNvPr id="44" name="pl44"/>
            <p:cNvSpPr/>
            <p:nvPr/>
          </p:nvSpPr>
          <p:spPr>
            <a:xfrm>
              <a:off x="1175611" y="4013857"/>
              <a:ext cx="3052980" cy="866155"/>
            </a:xfrm>
            <a:custGeom>
              <a:avLst/>
              <a:pathLst>
                <a:path w="3052980" h="866155">
                  <a:moveTo>
                    <a:pt x="0" y="866155"/>
                  </a:moveTo>
                  <a:lnTo>
                    <a:pt x="234844" y="866155"/>
                  </a:lnTo>
                  <a:lnTo>
                    <a:pt x="469689" y="866155"/>
                  </a:lnTo>
                  <a:lnTo>
                    <a:pt x="704534" y="866155"/>
                  </a:lnTo>
                  <a:lnTo>
                    <a:pt x="939378" y="866155"/>
                  </a:lnTo>
                  <a:lnTo>
                    <a:pt x="1174223" y="866155"/>
                  </a:lnTo>
                  <a:lnTo>
                    <a:pt x="1409068" y="866155"/>
                  </a:lnTo>
                  <a:lnTo>
                    <a:pt x="1643912" y="247473"/>
                  </a:lnTo>
                  <a:lnTo>
                    <a:pt x="1878757" y="0"/>
                  </a:lnTo>
                  <a:lnTo>
                    <a:pt x="2113602" y="0"/>
                  </a:lnTo>
                  <a:lnTo>
                    <a:pt x="2348446" y="123736"/>
                  </a:lnTo>
                  <a:lnTo>
                    <a:pt x="2583291" y="123736"/>
                  </a:lnTo>
                  <a:lnTo>
                    <a:pt x="2818136" y="123736"/>
                  </a:lnTo>
                  <a:lnTo>
                    <a:pt x="3052980" y="0"/>
                  </a:lnTo>
                </a:path>
              </a:pathLst>
            </a:custGeom>
            <a:ln w="29811" cap="flat">
              <a:solidFill>
                <a:srgbClr val="80BD41">
                  <a:alpha val="100000"/>
                </a:srgbClr>
              </a:solidFill>
              <a:prstDash val="solid"/>
              <a:round/>
            </a:ln>
          </p:spPr>
          <p:txBody>
            <a:bodyPr/>
            <a:lstStyle/>
            <a:p/>
          </p:txBody>
        </p:sp>
        <p:sp>
          <p:nvSpPr>
            <p:cNvPr id="45" name="pl45"/>
            <p:cNvSpPr/>
            <p:nvPr/>
          </p:nvSpPr>
          <p:spPr>
            <a:xfrm>
              <a:off x="1175611" y="2157809"/>
              <a:ext cx="3052980" cy="2722203"/>
            </a:xfrm>
            <a:custGeom>
              <a:avLst/>
              <a:pathLst>
                <a:path w="3052980" h="2722203">
                  <a:moveTo>
                    <a:pt x="0" y="2722203"/>
                  </a:moveTo>
                  <a:lnTo>
                    <a:pt x="234844" y="2350993"/>
                  </a:lnTo>
                  <a:lnTo>
                    <a:pt x="469689" y="1608574"/>
                  </a:lnTo>
                  <a:lnTo>
                    <a:pt x="704534" y="1608574"/>
                  </a:lnTo>
                  <a:lnTo>
                    <a:pt x="939378" y="494946"/>
                  </a:lnTo>
                  <a:lnTo>
                    <a:pt x="1174223" y="618682"/>
                  </a:lnTo>
                  <a:lnTo>
                    <a:pt x="1409068" y="371209"/>
                  </a:lnTo>
                  <a:lnTo>
                    <a:pt x="1643912" y="0"/>
                  </a:lnTo>
                  <a:lnTo>
                    <a:pt x="1878757" y="371209"/>
                  </a:lnTo>
                  <a:lnTo>
                    <a:pt x="2113602" y="618682"/>
                  </a:lnTo>
                  <a:lnTo>
                    <a:pt x="2348446" y="1484838"/>
                  </a:lnTo>
                  <a:lnTo>
                    <a:pt x="2583291" y="1484838"/>
                  </a:lnTo>
                  <a:lnTo>
                    <a:pt x="2818136" y="866155"/>
                  </a:lnTo>
                  <a:lnTo>
                    <a:pt x="3052980" y="618682"/>
                  </a:lnTo>
                </a:path>
              </a:pathLst>
            </a:custGeom>
            <a:ln w="29811" cap="flat">
              <a:solidFill>
                <a:srgbClr val="6A1E74">
                  <a:alpha val="100000"/>
                </a:srgbClr>
              </a:solidFill>
              <a:prstDash val="solid"/>
              <a:round/>
            </a:ln>
          </p:spPr>
          <p:txBody>
            <a:bodyPr/>
            <a:lstStyle/>
            <a:p/>
          </p:txBody>
        </p:sp>
        <p:sp>
          <p:nvSpPr>
            <p:cNvPr id="46" name="pl46"/>
            <p:cNvSpPr/>
            <p:nvPr/>
          </p:nvSpPr>
          <p:spPr>
            <a:xfrm>
              <a:off x="1175611" y="4137593"/>
              <a:ext cx="3052980" cy="742419"/>
            </a:xfrm>
            <a:custGeom>
              <a:avLst/>
              <a:pathLst>
                <a:path w="3052980" h="742419">
                  <a:moveTo>
                    <a:pt x="0" y="742419"/>
                  </a:moveTo>
                  <a:lnTo>
                    <a:pt x="234844" y="742419"/>
                  </a:lnTo>
                  <a:lnTo>
                    <a:pt x="469689" y="742419"/>
                  </a:lnTo>
                  <a:lnTo>
                    <a:pt x="704534" y="742419"/>
                  </a:lnTo>
                  <a:lnTo>
                    <a:pt x="939378" y="742419"/>
                  </a:lnTo>
                  <a:lnTo>
                    <a:pt x="1174223" y="742419"/>
                  </a:lnTo>
                  <a:lnTo>
                    <a:pt x="1409068" y="742419"/>
                  </a:lnTo>
                  <a:lnTo>
                    <a:pt x="1643912" y="618682"/>
                  </a:lnTo>
                  <a:lnTo>
                    <a:pt x="1878757" y="0"/>
                  </a:lnTo>
                  <a:lnTo>
                    <a:pt x="2113602" y="123736"/>
                  </a:lnTo>
                  <a:lnTo>
                    <a:pt x="2348446" y="247473"/>
                  </a:lnTo>
                  <a:lnTo>
                    <a:pt x="2583291" y="247473"/>
                  </a:lnTo>
                  <a:lnTo>
                    <a:pt x="2818136" y="123736"/>
                  </a:lnTo>
                  <a:lnTo>
                    <a:pt x="3052980" y="0"/>
                  </a:lnTo>
                </a:path>
              </a:pathLst>
            </a:custGeom>
            <a:ln w="29811" cap="flat">
              <a:solidFill>
                <a:srgbClr val="F26A21">
                  <a:alpha val="100000"/>
                </a:srgbClr>
              </a:solidFill>
              <a:prstDash val="solid"/>
              <a:round/>
            </a:ln>
          </p:spPr>
          <p:txBody>
            <a:bodyPr/>
            <a:lstStyle/>
            <a:p/>
          </p:txBody>
        </p:sp>
        <p:sp>
          <p:nvSpPr>
            <p:cNvPr id="47" name="pt47"/>
            <p:cNvSpPr/>
            <p:nvPr/>
          </p:nvSpPr>
          <p:spPr>
            <a:xfrm>
              <a:off x="115078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48" name="pt48"/>
            <p:cNvSpPr/>
            <p:nvPr/>
          </p:nvSpPr>
          <p:spPr>
            <a:xfrm>
              <a:off x="115078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9" name="pt49"/>
            <p:cNvSpPr/>
            <p:nvPr/>
          </p:nvSpPr>
          <p:spPr>
            <a:xfrm>
              <a:off x="138563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0" name="pt50"/>
            <p:cNvSpPr/>
            <p:nvPr/>
          </p:nvSpPr>
          <p:spPr>
            <a:xfrm>
              <a:off x="1855320"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1" name="pt51"/>
            <p:cNvSpPr/>
            <p:nvPr/>
          </p:nvSpPr>
          <p:spPr>
            <a:xfrm>
              <a:off x="2325009" y="213298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2" name="pt52"/>
            <p:cNvSpPr/>
            <p:nvPr/>
          </p:nvSpPr>
          <p:spPr>
            <a:xfrm>
              <a:off x="2559854" y="250419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3" name="pt53"/>
            <p:cNvSpPr/>
            <p:nvPr/>
          </p:nvSpPr>
          <p:spPr>
            <a:xfrm>
              <a:off x="2794698" y="473145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4" name="pt54"/>
            <p:cNvSpPr/>
            <p:nvPr/>
          </p:nvSpPr>
          <p:spPr>
            <a:xfrm>
              <a:off x="3029543" y="188551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5" name="pt55"/>
            <p:cNvSpPr/>
            <p:nvPr/>
          </p:nvSpPr>
          <p:spPr>
            <a:xfrm>
              <a:off x="3029543" y="3989031"/>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6" name="pt56"/>
            <p:cNvSpPr/>
            <p:nvPr/>
          </p:nvSpPr>
          <p:spPr>
            <a:xfrm>
              <a:off x="3499232" y="436024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7" name="pt57"/>
            <p:cNvSpPr/>
            <p:nvPr/>
          </p:nvSpPr>
          <p:spPr>
            <a:xfrm>
              <a:off x="3734077" y="324661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8" name="pt58"/>
            <p:cNvSpPr/>
            <p:nvPr/>
          </p:nvSpPr>
          <p:spPr>
            <a:xfrm>
              <a:off x="3734077"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9" name="pt59"/>
            <p:cNvSpPr/>
            <p:nvPr/>
          </p:nvSpPr>
          <p:spPr>
            <a:xfrm>
              <a:off x="4203766" y="275166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0" name="pt60"/>
            <p:cNvSpPr/>
            <p:nvPr/>
          </p:nvSpPr>
          <p:spPr>
            <a:xfrm>
              <a:off x="4203766" y="411276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1" name="pt61"/>
            <p:cNvSpPr/>
            <p:nvPr/>
          </p:nvSpPr>
          <p:spPr>
            <a:xfrm>
              <a:off x="1620475" y="374155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2" name="pt62"/>
            <p:cNvSpPr/>
            <p:nvPr/>
          </p:nvSpPr>
          <p:spPr>
            <a:xfrm>
              <a:off x="162047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3" name="pt63"/>
            <p:cNvSpPr/>
            <p:nvPr/>
          </p:nvSpPr>
          <p:spPr>
            <a:xfrm>
              <a:off x="1620475"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4" name="pt64"/>
            <p:cNvSpPr/>
            <p:nvPr/>
          </p:nvSpPr>
          <p:spPr>
            <a:xfrm>
              <a:off x="185532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5" name="pt65"/>
            <p:cNvSpPr/>
            <p:nvPr/>
          </p:nvSpPr>
          <p:spPr>
            <a:xfrm>
              <a:off x="232500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6" name="pt66"/>
            <p:cNvSpPr/>
            <p:nvPr/>
          </p:nvSpPr>
          <p:spPr>
            <a:xfrm>
              <a:off x="255985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7" name="pt67"/>
            <p:cNvSpPr/>
            <p:nvPr/>
          </p:nvSpPr>
          <p:spPr>
            <a:xfrm>
              <a:off x="3264388" y="250419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8" name="pt68"/>
            <p:cNvSpPr/>
            <p:nvPr/>
          </p:nvSpPr>
          <p:spPr>
            <a:xfrm>
              <a:off x="3264388" y="275166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9" name="pt69"/>
            <p:cNvSpPr/>
            <p:nvPr/>
          </p:nvSpPr>
          <p:spPr>
            <a:xfrm>
              <a:off x="3264388" y="423650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0" name="pt70"/>
            <p:cNvSpPr/>
            <p:nvPr/>
          </p:nvSpPr>
          <p:spPr>
            <a:xfrm>
              <a:off x="3968922" y="250419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1" name="pt71"/>
            <p:cNvSpPr/>
            <p:nvPr/>
          </p:nvSpPr>
          <p:spPr>
            <a:xfrm>
              <a:off x="3968922"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2" name="pt72"/>
            <p:cNvSpPr/>
            <p:nvPr/>
          </p:nvSpPr>
          <p:spPr>
            <a:xfrm>
              <a:off x="3968922" y="299913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3" name="pt73"/>
            <p:cNvSpPr/>
            <p:nvPr/>
          </p:nvSpPr>
          <p:spPr>
            <a:xfrm>
              <a:off x="3968922" y="423650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4" name="pt74"/>
            <p:cNvSpPr/>
            <p:nvPr/>
          </p:nvSpPr>
          <p:spPr>
            <a:xfrm>
              <a:off x="1385630" y="448397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5" name="pt75"/>
            <p:cNvSpPr/>
            <p:nvPr/>
          </p:nvSpPr>
          <p:spPr>
            <a:xfrm>
              <a:off x="1385630" y="448397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6" name="pt76"/>
            <p:cNvSpPr/>
            <p:nvPr/>
          </p:nvSpPr>
          <p:spPr>
            <a:xfrm>
              <a:off x="138563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7" name="pt77"/>
            <p:cNvSpPr/>
            <p:nvPr/>
          </p:nvSpPr>
          <p:spPr>
            <a:xfrm>
              <a:off x="2090164" y="200924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8" name="pt78"/>
            <p:cNvSpPr/>
            <p:nvPr/>
          </p:nvSpPr>
          <p:spPr>
            <a:xfrm>
              <a:off x="209016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9" name="pt79"/>
            <p:cNvSpPr/>
            <p:nvPr/>
          </p:nvSpPr>
          <p:spPr>
            <a:xfrm>
              <a:off x="2090164" y="262792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0" name="pt80"/>
            <p:cNvSpPr/>
            <p:nvPr/>
          </p:nvSpPr>
          <p:spPr>
            <a:xfrm>
              <a:off x="209016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1" name="pt81"/>
            <p:cNvSpPr/>
            <p:nvPr/>
          </p:nvSpPr>
          <p:spPr>
            <a:xfrm>
              <a:off x="2794698" y="163803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2" name="pt82"/>
            <p:cNvSpPr/>
            <p:nvPr/>
          </p:nvSpPr>
          <p:spPr>
            <a:xfrm>
              <a:off x="2794698" y="423650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3" name="pt83"/>
            <p:cNvSpPr/>
            <p:nvPr/>
          </p:nvSpPr>
          <p:spPr>
            <a:xfrm>
              <a:off x="2794698" y="213298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4" name="pt84"/>
            <p:cNvSpPr/>
            <p:nvPr/>
          </p:nvSpPr>
          <p:spPr>
            <a:xfrm>
              <a:off x="3499232" y="287540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5" name="pt85"/>
            <p:cNvSpPr/>
            <p:nvPr/>
          </p:nvSpPr>
          <p:spPr>
            <a:xfrm>
              <a:off x="3499232"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6" name="pt86"/>
            <p:cNvSpPr/>
            <p:nvPr/>
          </p:nvSpPr>
          <p:spPr>
            <a:xfrm>
              <a:off x="3499232" y="361782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7" name="pt87"/>
            <p:cNvSpPr/>
            <p:nvPr/>
          </p:nvSpPr>
          <p:spPr>
            <a:xfrm>
              <a:off x="3734077" y="436024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8" name="pt88"/>
            <p:cNvSpPr/>
            <p:nvPr/>
          </p:nvSpPr>
          <p:spPr>
            <a:xfrm>
              <a:off x="4203766" y="3989031"/>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9" name="pt89"/>
            <p:cNvSpPr/>
            <p:nvPr/>
          </p:nvSpPr>
          <p:spPr>
            <a:xfrm>
              <a:off x="1150786" y="473145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0" name="pt90"/>
            <p:cNvSpPr/>
            <p:nvPr/>
          </p:nvSpPr>
          <p:spPr>
            <a:xfrm>
              <a:off x="115078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1" name="pt91"/>
            <p:cNvSpPr/>
            <p:nvPr/>
          </p:nvSpPr>
          <p:spPr>
            <a:xfrm>
              <a:off x="162047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2" name="pt92"/>
            <p:cNvSpPr/>
            <p:nvPr/>
          </p:nvSpPr>
          <p:spPr>
            <a:xfrm>
              <a:off x="1855320" y="349408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3" name="pt93"/>
            <p:cNvSpPr/>
            <p:nvPr/>
          </p:nvSpPr>
          <p:spPr>
            <a:xfrm>
              <a:off x="185532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4" name="pt94"/>
            <p:cNvSpPr/>
            <p:nvPr/>
          </p:nvSpPr>
          <p:spPr>
            <a:xfrm>
              <a:off x="2325009" y="275166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5" name="pt95"/>
            <p:cNvSpPr/>
            <p:nvPr/>
          </p:nvSpPr>
          <p:spPr>
            <a:xfrm>
              <a:off x="232500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6" name="pt96"/>
            <p:cNvSpPr/>
            <p:nvPr/>
          </p:nvSpPr>
          <p:spPr>
            <a:xfrm>
              <a:off x="2559854" y="200924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7" name="pt97"/>
            <p:cNvSpPr/>
            <p:nvPr/>
          </p:nvSpPr>
          <p:spPr>
            <a:xfrm>
              <a:off x="255985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8" name="pt98"/>
            <p:cNvSpPr/>
            <p:nvPr/>
          </p:nvSpPr>
          <p:spPr>
            <a:xfrm>
              <a:off x="3029543" y="250419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9" name="pt99"/>
            <p:cNvSpPr/>
            <p:nvPr/>
          </p:nvSpPr>
          <p:spPr>
            <a:xfrm>
              <a:off x="3029543" y="411276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0" name="pt100"/>
            <p:cNvSpPr/>
            <p:nvPr/>
          </p:nvSpPr>
          <p:spPr>
            <a:xfrm>
              <a:off x="3264388" y="3989031"/>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1" name="pt101"/>
            <p:cNvSpPr/>
            <p:nvPr/>
          </p:nvSpPr>
          <p:spPr>
            <a:xfrm>
              <a:off x="3734077" y="361782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2" name="pt102"/>
            <p:cNvSpPr/>
            <p:nvPr/>
          </p:nvSpPr>
          <p:spPr>
            <a:xfrm>
              <a:off x="4203766" y="213298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3" name="tx103"/>
            <p:cNvSpPr/>
            <p:nvPr/>
          </p:nvSpPr>
          <p:spPr>
            <a:xfrm>
              <a:off x="1232761" y="4926197"/>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0</a:t>
              </a:r>
            </a:p>
          </p:txBody>
        </p:sp>
        <p:sp>
          <p:nvSpPr>
            <p:cNvPr id="104" name="tx104"/>
            <p:cNvSpPr/>
            <p:nvPr/>
          </p:nvSpPr>
          <p:spPr>
            <a:xfrm>
              <a:off x="1233279" y="4744239"/>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105" name="tx105"/>
            <p:cNvSpPr/>
            <p:nvPr/>
          </p:nvSpPr>
          <p:spPr>
            <a:xfrm>
              <a:off x="1070954" y="4605858"/>
              <a:ext cx="70337"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1</a:t>
              </a:r>
            </a:p>
          </p:txBody>
        </p:sp>
        <p:sp>
          <p:nvSpPr>
            <p:cNvPr id="106" name="tx106"/>
            <p:cNvSpPr/>
            <p:nvPr/>
          </p:nvSpPr>
          <p:spPr>
            <a:xfrm>
              <a:off x="1033756" y="4787557"/>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107" name="tx107"/>
            <p:cNvSpPr/>
            <p:nvPr/>
          </p:nvSpPr>
          <p:spPr>
            <a:xfrm>
              <a:off x="4312998" y="2685590"/>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17</a:t>
              </a:r>
            </a:p>
          </p:txBody>
        </p:sp>
        <p:sp>
          <p:nvSpPr>
            <p:cNvPr id="108" name="tx108"/>
            <p:cNvSpPr/>
            <p:nvPr/>
          </p:nvSpPr>
          <p:spPr>
            <a:xfrm>
              <a:off x="4270795" y="4045147"/>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6</a:t>
              </a:r>
            </a:p>
          </p:txBody>
        </p:sp>
        <p:sp>
          <p:nvSpPr>
            <p:cNvPr id="109" name="tx109"/>
            <p:cNvSpPr/>
            <p:nvPr/>
          </p:nvSpPr>
          <p:spPr>
            <a:xfrm>
              <a:off x="4270795" y="3924499"/>
              <a:ext cx="70337" cy="8935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7</a:t>
              </a:r>
            </a:p>
          </p:txBody>
        </p:sp>
        <p:sp>
          <p:nvSpPr>
            <p:cNvPr id="110" name="tx110"/>
            <p:cNvSpPr/>
            <p:nvPr/>
          </p:nvSpPr>
          <p:spPr>
            <a:xfrm>
              <a:off x="4312998" y="2066907"/>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22</a:t>
              </a:r>
            </a:p>
          </p:txBody>
        </p:sp>
        <p:sp>
          <p:nvSpPr>
            <p:cNvPr id="111" name="tx111"/>
            <p:cNvSpPr/>
            <p:nvPr/>
          </p:nvSpPr>
          <p:spPr>
            <a:xfrm>
              <a:off x="1800017" y="769441"/>
              <a:ext cx="1804168" cy="14116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programme coverage</a:t>
              </a:r>
            </a:p>
          </p:txBody>
        </p:sp>
        <p:sp>
          <p:nvSpPr>
            <p:cNvPr id="112" name="tx112"/>
            <p:cNvSpPr/>
            <p:nvPr/>
          </p:nvSpPr>
          <p:spPr>
            <a:xfrm rot="-5400000">
              <a:off x="104761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113" name="tx113"/>
            <p:cNvSpPr/>
            <p:nvPr/>
          </p:nvSpPr>
          <p:spPr>
            <a:xfrm rot="-5400000">
              <a:off x="1282455"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114" name="tx114"/>
            <p:cNvSpPr/>
            <p:nvPr/>
          </p:nvSpPr>
          <p:spPr>
            <a:xfrm rot="-5400000">
              <a:off x="151729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115" name="tx115"/>
            <p:cNvSpPr/>
            <p:nvPr/>
          </p:nvSpPr>
          <p:spPr>
            <a:xfrm rot="-5400000">
              <a:off x="1752116"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116" name="tx116"/>
            <p:cNvSpPr/>
            <p:nvPr/>
          </p:nvSpPr>
          <p:spPr>
            <a:xfrm rot="-5400000">
              <a:off x="198698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117" name="tx117"/>
            <p:cNvSpPr/>
            <p:nvPr/>
          </p:nvSpPr>
          <p:spPr>
            <a:xfrm rot="-5400000">
              <a:off x="222183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118" name="tx118"/>
            <p:cNvSpPr/>
            <p:nvPr/>
          </p:nvSpPr>
          <p:spPr>
            <a:xfrm rot="-5400000">
              <a:off x="245667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119" name="tx119"/>
            <p:cNvSpPr/>
            <p:nvPr/>
          </p:nvSpPr>
          <p:spPr>
            <a:xfrm rot="-5400000">
              <a:off x="269152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120" name="tx120"/>
            <p:cNvSpPr/>
            <p:nvPr/>
          </p:nvSpPr>
          <p:spPr>
            <a:xfrm rot="-5400000">
              <a:off x="292636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121" name="tx121"/>
            <p:cNvSpPr/>
            <p:nvPr/>
          </p:nvSpPr>
          <p:spPr>
            <a:xfrm rot="-5400000">
              <a:off x="316121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122" name="tx122"/>
            <p:cNvSpPr/>
            <p:nvPr/>
          </p:nvSpPr>
          <p:spPr>
            <a:xfrm rot="-5400000">
              <a:off x="339605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123" name="tx123"/>
            <p:cNvSpPr/>
            <p:nvPr/>
          </p:nvSpPr>
          <p:spPr>
            <a:xfrm rot="-5400000">
              <a:off x="363090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124" name="tx124"/>
            <p:cNvSpPr/>
            <p:nvPr/>
          </p:nvSpPr>
          <p:spPr>
            <a:xfrm rot="-5400000">
              <a:off x="386574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125" name="tx125"/>
            <p:cNvSpPr/>
            <p:nvPr/>
          </p:nvSpPr>
          <p:spPr>
            <a:xfrm rot="-5400000">
              <a:off x="4100563"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126" name="tx126"/>
            <p:cNvSpPr/>
            <p:nvPr/>
          </p:nvSpPr>
          <p:spPr>
            <a:xfrm>
              <a:off x="639848"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127" name="tx127"/>
            <p:cNvSpPr/>
            <p:nvPr/>
          </p:nvSpPr>
          <p:spPr>
            <a:xfrm>
              <a:off x="577692" y="36009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28" name="tx128"/>
            <p:cNvSpPr/>
            <p:nvPr/>
          </p:nvSpPr>
          <p:spPr>
            <a:xfrm>
              <a:off x="577692" y="236359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29" name="tx129"/>
            <p:cNvSpPr/>
            <p:nvPr/>
          </p:nvSpPr>
          <p:spPr>
            <a:xfrm>
              <a:off x="577692" y="1126171"/>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130" name="tx130"/>
            <p:cNvSpPr/>
            <p:nvPr/>
          </p:nvSpPr>
          <p:spPr>
            <a:xfrm rot="-5400000">
              <a:off x="17044"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31" name="pl131"/>
            <p:cNvSpPr/>
            <p:nvPr/>
          </p:nvSpPr>
          <p:spPr>
            <a:xfrm>
              <a:off x="1651803"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132" name="pl132"/>
            <p:cNvSpPr/>
            <p:nvPr/>
          </p:nvSpPr>
          <p:spPr>
            <a:xfrm>
              <a:off x="1651803"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133" name="pl133"/>
            <p:cNvSpPr/>
            <p:nvPr/>
          </p:nvSpPr>
          <p:spPr>
            <a:xfrm>
              <a:off x="2761980"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134" name="pl134"/>
            <p:cNvSpPr/>
            <p:nvPr/>
          </p:nvSpPr>
          <p:spPr>
            <a:xfrm>
              <a:off x="2761980"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135" name="tx135"/>
            <p:cNvSpPr/>
            <p:nvPr/>
          </p:nvSpPr>
          <p:spPr>
            <a:xfrm>
              <a:off x="1918903" y="5823572"/>
              <a:ext cx="751542"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a:t>
              </a:r>
            </a:p>
          </p:txBody>
        </p:sp>
        <p:sp>
          <p:nvSpPr>
            <p:cNvPr id="136" name="tx136"/>
            <p:cNvSpPr/>
            <p:nvPr/>
          </p:nvSpPr>
          <p:spPr>
            <a:xfrm>
              <a:off x="1918903" y="6112618"/>
              <a:ext cx="621119"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a:t>
              </a:r>
            </a:p>
          </p:txBody>
        </p:sp>
        <p:sp>
          <p:nvSpPr>
            <p:cNvPr id="137" name="tx137"/>
            <p:cNvSpPr/>
            <p:nvPr/>
          </p:nvSpPr>
          <p:spPr>
            <a:xfrm>
              <a:off x="3029079" y="5823900"/>
              <a:ext cx="74526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a:t>
              </a:r>
            </a:p>
          </p:txBody>
        </p:sp>
        <p:sp>
          <p:nvSpPr>
            <p:cNvPr id="138" name="tx138"/>
            <p:cNvSpPr/>
            <p:nvPr/>
          </p:nvSpPr>
          <p:spPr>
            <a:xfrm>
              <a:off x="3029079" y="6112945"/>
              <a:ext cx="6148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a:t>
              </a:r>
            </a:p>
          </p:txBody>
        </p:sp>
        <p:sp>
          <p:nvSpPr>
            <p:cNvPr id="139" name="pl139"/>
            <p:cNvSpPr/>
            <p:nvPr/>
          </p:nvSpPr>
          <p:spPr>
            <a:xfrm>
              <a:off x="5129884" y="426133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0" name="pl140"/>
            <p:cNvSpPr/>
            <p:nvPr/>
          </p:nvSpPr>
          <p:spPr>
            <a:xfrm>
              <a:off x="5129884" y="3023965"/>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1" name="pl141"/>
            <p:cNvSpPr/>
            <p:nvPr/>
          </p:nvSpPr>
          <p:spPr>
            <a:xfrm>
              <a:off x="5129884" y="178660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2" name="pl142"/>
            <p:cNvSpPr/>
            <p:nvPr/>
          </p:nvSpPr>
          <p:spPr>
            <a:xfrm>
              <a:off x="530601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542344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565828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589312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612797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636281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8" name="pl148"/>
            <p:cNvSpPr/>
            <p:nvPr/>
          </p:nvSpPr>
          <p:spPr>
            <a:xfrm>
              <a:off x="659766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683250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706735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730219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753704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777188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800673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824157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847642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871126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882868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129884"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0" name="pl160"/>
            <p:cNvSpPr/>
            <p:nvPr/>
          </p:nvSpPr>
          <p:spPr>
            <a:xfrm>
              <a:off x="5129884" y="364264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1" name="pl161"/>
            <p:cNvSpPr/>
            <p:nvPr/>
          </p:nvSpPr>
          <p:spPr>
            <a:xfrm>
              <a:off x="5129884" y="240528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2" name="pl162"/>
            <p:cNvSpPr/>
            <p:nvPr/>
          </p:nvSpPr>
          <p:spPr>
            <a:xfrm>
              <a:off x="5129884"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3" name="pl163"/>
            <p:cNvSpPr/>
            <p:nvPr/>
          </p:nvSpPr>
          <p:spPr>
            <a:xfrm>
              <a:off x="554086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5775707"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601055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624539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7" name="pl167"/>
            <p:cNvSpPr/>
            <p:nvPr/>
          </p:nvSpPr>
          <p:spPr>
            <a:xfrm>
              <a:off x="648024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8" name="pl168"/>
            <p:cNvSpPr/>
            <p:nvPr/>
          </p:nvSpPr>
          <p:spPr>
            <a:xfrm>
              <a:off x="671508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694993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718477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41962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65446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88930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12415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35899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59384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5540862" y="1662863"/>
              <a:ext cx="3052980" cy="3217149"/>
            </a:xfrm>
            <a:custGeom>
              <a:avLst/>
              <a:pathLst>
                <a:path w="3052980" h="3217149">
                  <a:moveTo>
                    <a:pt x="0" y="3217149"/>
                  </a:moveTo>
                  <a:lnTo>
                    <a:pt x="234844" y="3217149"/>
                  </a:lnTo>
                  <a:lnTo>
                    <a:pt x="469689" y="3093412"/>
                  </a:lnTo>
                  <a:lnTo>
                    <a:pt x="704534" y="3093412"/>
                  </a:lnTo>
                  <a:lnTo>
                    <a:pt x="939378" y="2722203"/>
                  </a:lnTo>
                  <a:lnTo>
                    <a:pt x="1174223" y="2598466"/>
                  </a:lnTo>
                  <a:lnTo>
                    <a:pt x="1409068" y="1361101"/>
                  </a:lnTo>
                  <a:lnTo>
                    <a:pt x="1643912" y="618682"/>
                  </a:lnTo>
                  <a:lnTo>
                    <a:pt x="1878757" y="494946"/>
                  </a:lnTo>
                  <a:lnTo>
                    <a:pt x="2113602" y="866155"/>
                  </a:lnTo>
                  <a:lnTo>
                    <a:pt x="2348446" y="494946"/>
                  </a:lnTo>
                  <a:lnTo>
                    <a:pt x="2583291" y="0"/>
                  </a:lnTo>
                  <a:lnTo>
                    <a:pt x="2818136" y="0"/>
                  </a:lnTo>
                  <a:lnTo>
                    <a:pt x="3052980" y="247473"/>
                  </a:lnTo>
                </a:path>
              </a:pathLst>
            </a:custGeom>
            <a:ln w="29811" cap="flat">
              <a:solidFill>
                <a:srgbClr val="1CABE2">
                  <a:alpha val="100000"/>
                </a:srgbClr>
              </a:solidFill>
              <a:prstDash val="solid"/>
              <a:round/>
            </a:ln>
          </p:spPr>
          <p:txBody>
            <a:bodyPr/>
            <a:lstStyle/>
            <a:p/>
          </p:txBody>
        </p:sp>
        <p:sp>
          <p:nvSpPr>
            <p:cNvPr id="178" name="pl178"/>
            <p:cNvSpPr/>
            <p:nvPr/>
          </p:nvSpPr>
          <p:spPr>
            <a:xfrm>
              <a:off x="5540862" y="4137593"/>
              <a:ext cx="3052980" cy="742419"/>
            </a:xfrm>
            <a:custGeom>
              <a:avLst/>
              <a:pathLst>
                <a:path w="3052980" h="742419">
                  <a:moveTo>
                    <a:pt x="0" y="742419"/>
                  </a:moveTo>
                  <a:lnTo>
                    <a:pt x="234844" y="742419"/>
                  </a:lnTo>
                  <a:lnTo>
                    <a:pt x="469689" y="742419"/>
                  </a:lnTo>
                  <a:lnTo>
                    <a:pt x="704534" y="742419"/>
                  </a:lnTo>
                  <a:lnTo>
                    <a:pt x="939378" y="742419"/>
                  </a:lnTo>
                  <a:lnTo>
                    <a:pt x="1174223" y="742419"/>
                  </a:lnTo>
                  <a:lnTo>
                    <a:pt x="1409068" y="742419"/>
                  </a:lnTo>
                  <a:lnTo>
                    <a:pt x="1643912" y="742419"/>
                  </a:lnTo>
                  <a:lnTo>
                    <a:pt x="1878757" y="618682"/>
                  </a:lnTo>
                  <a:lnTo>
                    <a:pt x="2113602" y="247473"/>
                  </a:lnTo>
                  <a:lnTo>
                    <a:pt x="2348446" y="123736"/>
                  </a:lnTo>
                  <a:lnTo>
                    <a:pt x="2583291" y="0"/>
                  </a:lnTo>
                  <a:lnTo>
                    <a:pt x="2818136" y="0"/>
                  </a:lnTo>
                  <a:lnTo>
                    <a:pt x="3052980" y="0"/>
                  </a:lnTo>
                </a:path>
              </a:pathLst>
            </a:custGeom>
            <a:ln w="29811" cap="flat">
              <a:solidFill>
                <a:srgbClr val="80BD41">
                  <a:alpha val="100000"/>
                </a:srgbClr>
              </a:solidFill>
              <a:prstDash val="solid"/>
              <a:round/>
            </a:ln>
          </p:spPr>
          <p:txBody>
            <a:bodyPr/>
            <a:lstStyle/>
            <a:p/>
          </p:txBody>
        </p:sp>
        <p:sp>
          <p:nvSpPr>
            <p:cNvPr id="179" name="pl179"/>
            <p:cNvSpPr/>
            <p:nvPr/>
          </p:nvSpPr>
          <p:spPr>
            <a:xfrm>
              <a:off x="5540862" y="2157809"/>
              <a:ext cx="3052980" cy="2722203"/>
            </a:xfrm>
            <a:custGeom>
              <a:avLst/>
              <a:pathLst>
                <a:path w="3052980" h="2722203">
                  <a:moveTo>
                    <a:pt x="0" y="2722203"/>
                  </a:moveTo>
                  <a:lnTo>
                    <a:pt x="234844" y="2722203"/>
                  </a:lnTo>
                  <a:lnTo>
                    <a:pt x="469689" y="2722203"/>
                  </a:lnTo>
                  <a:lnTo>
                    <a:pt x="704534" y="2598466"/>
                  </a:lnTo>
                  <a:lnTo>
                    <a:pt x="939378" y="2227257"/>
                  </a:lnTo>
                  <a:lnTo>
                    <a:pt x="1174223" y="2227257"/>
                  </a:lnTo>
                  <a:lnTo>
                    <a:pt x="1409068" y="1237365"/>
                  </a:lnTo>
                  <a:lnTo>
                    <a:pt x="1643912" y="618682"/>
                  </a:lnTo>
                  <a:lnTo>
                    <a:pt x="1878757" y="494946"/>
                  </a:lnTo>
                  <a:lnTo>
                    <a:pt x="2113602" y="494946"/>
                  </a:lnTo>
                  <a:lnTo>
                    <a:pt x="2348446" y="371209"/>
                  </a:lnTo>
                  <a:lnTo>
                    <a:pt x="2583291" y="0"/>
                  </a:lnTo>
                  <a:lnTo>
                    <a:pt x="2818136" y="123736"/>
                  </a:lnTo>
                  <a:lnTo>
                    <a:pt x="3052980" y="494946"/>
                  </a:lnTo>
                </a:path>
              </a:pathLst>
            </a:custGeom>
            <a:ln w="29811" cap="flat">
              <a:solidFill>
                <a:srgbClr val="6A1E74">
                  <a:alpha val="100000"/>
                </a:srgbClr>
              </a:solidFill>
              <a:prstDash val="solid"/>
              <a:round/>
            </a:ln>
          </p:spPr>
          <p:txBody>
            <a:bodyPr/>
            <a:lstStyle/>
            <a:p/>
          </p:txBody>
        </p:sp>
        <p:sp>
          <p:nvSpPr>
            <p:cNvPr id="180" name="pl180"/>
            <p:cNvSpPr/>
            <p:nvPr/>
          </p:nvSpPr>
          <p:spPr>
            <a:xfrm>
              <a:off x="5540862" y="4261330"/>
              <a:ext cx="3052980" cy="618682"/>
            </a:xfrm>
            <a:custGeom>
              <a:avLst/>
              <a:pathLst>
                <a:path w="3052980" h="618682">
                  <a:moveTo>
                    <a:pt x="0" y="618682"/>
                  </a:moveTo>
                  <a:lnTo>
                    <a:pt x="234844" y="618682"/>
                  </a:lnTo>
                  <a:lnTo>
                    <a:pt x="469689" y="618682"/>
                  </a:lnTo>
                  <a:lnTo>
                    <a:pt x="704534" y="618682"/>
                  </a:lnTo>
                  <a:lnTo>
                    <a:pt x="939378" y="618682"/>
                  </a:lnTo>
                  <a:lnTo>
                    <a:pt x="1174223" y="618682"/>
                  </a:lnTo>
                  <a:lnTo>
                    <a:pt x="1409068" y="618682"/>
                  </a:lnTo>
                  <a:lnTo>
                    <a:pt x="1643912" y="618682"/>
                  </a:lnTo>
                  <a:lnTo>
                    <a:pt x="1878757" y="494946"/>
                  </a:lnTo>
                  <a:lnTo>
                    <a:pt x="2113602" y="371209"/>
                  </a:lnTo>
                  <a:lnTo>
                    <a:pt x="2348446" y="247473"/>
                  </a:lnTo>
                  <a:lnTo>
                    <a:pt x="2583291" y="123736"/>
                  </a:lnTo>
                  <a:lnTo>
                    <a:pt x="2818136" y="0"/>
                  </a:lnTo>
                  <a:lnTo>
                    <a:pt x="3052980" y="0"/>
                  </a:lnTo>
                </a:path>
              </a:pathLst>
            </a:custGeom>
            <a:ln w="29811" cap="flat">
              <a:solidFill>
                <a:srgbClr val="F26A21">
                  <a:alpha val="100000"/>
                </a:srgbClr>
              </a:solidFill>
              <a:prstDash val="solid"/>
              <a:round/>
            </a:ln>
          </p:spPr>
          <p:txBody>
            <a:bodyPr/>
            <a:lstStyle/>
            <a:p/>
          </p:txBody>
        </p:sp>
        <p:sp>
          <p:nvSpPr>
            <p:cNvPr id="181" name="pt181"/>
            <p:cNvSpPr/>
            <p:nvPr/>
          </p:nvSpPr>
          <p:spPr>
            <a:xfrm>
              <a:off x="551603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82" name="pt182"/>
            <p:cNvSpPr/>
            <p:nvPr/>
          </p:nvSpPr>
          <p:spPr>
            <a:xfrm>
              <a:off x="551603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83" name="pt183"/>
            <p:cNvSpPr/>
            <p:nvPr/>
          </p:nvSpPr>
          <p:spPr>
            <a:xfrm>
              <a:off x="575088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84" name="pt184"/>
            <p:cNvSpPr/>
            <p:nvPr/>
          </p:nvSpPr>
          <p:spPr>
            <a:xfrm>
              <a:off x="598572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85" name="pt185"/>
            <p:cNvSpPr/>
            <p:nvPr/>
          </p:nvSpPr>
          <p:spPr>
            <a:xfrm>
              <a:off x="598572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86" name="pt186"/>
            <p:cNvSpPr/>
            <p:nvPr/>
          </p:nvSpPr>
          <p:spPr>
            <a:xfrm>
              <a:off x="645541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87" name="pt187"/>
            <p:cNvSpPr/>
            <p:nvPr/>
          </p:nvSpPr>
          <p:spPr>
            <a:xfrm>
              <a:off x="669026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88" name="pt188"/>
            <p:cNvSpPr/>
            <p:nvPr/>
          </p:nvSpPr>
          <p:spPr>
            <a:xfrm>
              <a:off x="7159949" y="225672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89" name="pt189"/>
            <p:cNvSpPr/>
            <p:nvPr/>
          </p:nvSpPr>
          <p:spPr>
            <a:xfrm>
              <a:off x="715994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0" name="pt190"/>
            <p:cNvSpPr/>
            <p:nvPr/>
          </p:nvSpPr>
          <p:spPr>
            <a:xfrm>
              <a:off x="7394794" y="4731450"/>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1" name="pt191"/>
            <p:cNvSpPr/>
            <p:nvPr/>
          </p:nvSpPr>
          <p:spPr>
            <a:xfrm>
              <a:off x="7629639" y="262792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2" name="pt192"/>
            <p:cNvSpPr/>
            <p:nvPr/>
          </p:nvSpPr>
          <p:spPr>
            <a:xfrm>
              <a:off x="7864483" y="213298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3" name="pt193"/>
            <p:cNvSpPr/>
            <p:nvPr/>
          </p:nvSpPr>
          <p:spPr>
            <a:xfrm>
              <a:off x="7864483" y="448397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4" name="pt194"/>
            <p:cNvSpPr/>
            <p:nvPr/>
          </p:nvSpPr>
          <p:spPr>
            <a:xfrm>
              <a:off x="8099328"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5" name="pt195"/>
            <p:cNvSpPr/>
            <p:nvPr/>
          </p:nvSpPr>
          <p:spPr>
            <a:xfrm>
              <a:off x="8334173" y="225672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6" name="pt196"/>
            <p:cNvSpPr/>
            <p:nvPr/>
          </p:nvSpPr>
          <p:spPr>
            <a:xfrm>
              <a:off x="8569017" y="188551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7" name="pt197"/>
            <p:cNvSpPr/>
            <p:nvPr/>
          </p:nvSpPr>
          <p:spPr>
            <a:xfrm>
              <a:off x="551603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8" name="pt198"/>
            <p:cNvSpPr/>
            <p:nvPr/>
          </p:nvSpPr>
          <p:spPr>
            <a:xfrm>
              <a:off x="5750881"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9" name="pt199"/>
            <p:cNvSpPr/>
            <p:nvPr/>
          </p:nvSpPr>
          <p:spPr>
            <a:xfrm>
              <a:off x="622057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0" name="pt200"/>
            <p:cNvSpPr/>
            <p:nvPr/>
          </p:nvSpPr>
          <p:spPr>
            <a:xfrm>
              <a:off x="6455415" y="436024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1" name="pt201"/>
            <p:cNvSpPr/>
            <p:nvPr/>
          </p:nvSpPr>
          <p:spPr>
            <a:xfrm>
              <a:off x="6690260" y="436024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2" name="pt202"/>
            <p:cNvSpPr/>
            <p:nvPr/>
          </p:nvSpPr>
          <p:spPr>
            <a:xfrm>
              <a:off x="692510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3" name="pt203"/>
            <p:cNvSpPr/>
            <p:nvPr/>
          </p:nvSpPr>
          <p:spPr>
            <a:xfrm>
              <a:off x="692510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4" name="pt204"/>
            <p:cNvSpPr/>
            <p:nvPr/>
          </p:nvSpPr>
          <p:spPr>
            <a:xfrm>
              <a:off x="7394794" y="262792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5" name="pt205"/>
            <p:cNvSpPr/>
            <p:nvPr/>
          </p:nvSpPr>
          <p:spPr>
            <a:xfrm>
              <a:off x="7629639" y="4360240"/>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6" name="pt206"/>
            <p:cNvSpPr/>
            <p:nvPr/>
          </p:nvSpPr>
          <p:spPr>
            <a:xfrm>
              <a:off x="8099328" y="163803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7" name="pt207"/>
            <p:cNvSpPr/>
            <p:nvPr/>
          </p:nvSpPr>
          <p:spPr>
            <a:xfrm>
              <a:off x="8099328" y="213298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8" name="pt208"/>
            <p:cNvSpPr/>
            <p:nvPr/>
          </p:nvSpPr>
          <p:spPr>
            <a:xfrm>
              <a:off x="8334173"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9" name="pt209"/>
            <p:cNvSpPr/>
            <p:nvPr/>
          </p:nvSpPr>
          <p:spPr>
            <a:xfrm>
              <a:off x="8569017" y="423650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0" name="pt210"/>
            <p:cNvSpPr/>
            <p:nvPr/>
          </p:nvSpPr>
          <p:spPr>
            <a:xfrm>
              <a:off x="575088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1" name="pt211"/>
            <p:cNvSpPr/>
            <p:nvPr/>
          </p:nvSpPr>
          <p:spPr>
            <a:xfrm>
              <a:off x="6220571" y="473145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2" name="pt212"/>
            <p:cNvSpPr/>
            <p:nvPr/>
          </p:nvSpPr>
          <p:spPr>
            <a:xfrm>
              <a:off x="6220571" y="473145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3" name="pt213"/>
            <p:cNvSpPr/>
            <p:nvPr/>
          </p:nvSpPr>
          <p:spPr>
            <a:xfrm>
              <a:off x="645541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4" name="pt214"/>
            <p:cNvSpPr/>
            <p:nvPr/>
          </p:nvSpPr>
          <p:spPr>
            <a:xfrm>
              <a:off x="669026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5" name="pt215"/>
            <p:cNvSpPr/>
            <p:nvPr/>
          </p:nvSpPr>
          <p:spPr>
            <a:xfrm>
              <a:off x="6925105" y="299913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6" name="pt216"/>
            <p:cNvSpPr/>
            <p:nvPr/>
          </p:nvSpPr>
          <p:spPr>
            <a:xfrm>
              <a:off x="6925105" y="337034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7" name="pt217"/>
            <p:cNvSpPr/>
            <p:nvPr/>
          </p:nvSpPr>
          <p:spPr>
            <a:xfrm>
              <a:off x="715994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8" name="pt218"/>
            <p:cNvSpPr/>
            <p:nvPr/>
          </p:nvSpPr>
          <p:spPr>
            <a:xfrm>
              <a:off x="7394794" y="473145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9" name="pt219"/>
            <p:cNvSpPr/>
            <p:nvPr/>
          </p:nvSpPr>
          <p:spPr>
            <a:xfrm>
              <a:off x="7629639" y="250419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0" name="pt220"/>
            <p:cNvSpPr/>
            <p:nvPr/>
          </p:nvSpPr>
          <p:spPr>
            <a:xfrm>
              <a:off x="8099328" y="436024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1" name="pt221"/>
            <p:cNvSpPr/>
            <p:nvPr/>
          </p:nvSpPr>
          <p:spPr>
            <a:xfrm>
              <a:off x="8334173" y="163803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2" name="pt222"/>
            <p:cNvSpPr/>
            <p:nvPr/>
          </p:nvSpPr>
          <p:spPr>
            <a:xfrm>
              <a:off x="8569017" y="262792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3" name="pt223"/>
            <p:cNvSpPr/>
            <p:nvPr/>
          </p:nvSpPr>
          <p:spPr>
            <a:xfrm>
              <a:off x="551603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4" name="pt224"/>
            <p:cNvSpPr/>
            <p:nvPr/>
          </p:nvSpPr>
          <p:spPr>
            <a:xfrm>
              <a:off x="5750881"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5" name="pt225"/>
            <p:cNvSpPr/>
            <p:nvPr/>
          </p:nvSpPr>
          <p:spPr>
            <a:xfrm>
              <a:off x="5985726" y="473145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6" name="pt226"/>
            <p:cNvSpPr/>
            <p:nvPr/>
          </p:nvSpPr>
          <p:spPr>
            <a:xfrm>
              <a:off x="598572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7" name="pt227"/>
            <p:cNvSpPr/>
            <p:nvPr/>
          </p:nvSpPr>
          <p:spPr>
            <a:xfrm>
              <a:off x="622057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8" name="pt228"/>
            <p:cNvSpPr/>
            <p:nvPr/>
          </p:nvSpPr>
          <p:spPr>
            <a:xfrm>
              <a:off x="6455415" y="436024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9" name="pt229"/>
            <p:cNvSpPr/>
            <p:nvPr/>
          </p:nvSpPr>
          <p:spPr>
            <a:xfrm>
              <a:off x="6690260" y="423650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0" name="pt230"/>
            <p:cNvSpPr/>
            <p:nvPr/>
          </p:nvSpPr>
          <p:spPr>
            <a:xfrm>
              <a:off x="7159949" y="275166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1" name="pt231"/>
            <p:cNvSpPr/>
            <p:nvPr/>
          </p:nvSpPr>
          <p:spPr>
            <a:xfrm>
              <a:off x="7394794" y="213298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2" name="pt232"/>
            <p:cNvSpPr/>
            <p:nvPr/>
          </p:nvSpPr>
          <p:spPr>
            <a:xfrm>
              <a:off x="7629639" y="4607713"/>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3" name="pt233"/>
            <p:cNvSpPr/>
            <p:nvPr/>
          </p:nvSpPr>
          <p:spPr>
            <a:xfrm>
              <a:off x="7864483" y="423650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4" name="pt234"/>
            <p:cNvSpPr/>
            <p:nvPr/>
          </p:nvSpPr>
          <p:spPr>
            <a:xfrm>
              <a:off x="7864483" y="250419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5" name="pt235"/>
            <p:cNvSpPr/>
            <p:nvPr/>
          </p:nvSpPr>
          <p:spPr>
            <a:xfrm>
              <a:off x="8334173" y="423650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6" name="pt236"/>
            <p:cNvSpPr/>
            <p:nvPr/>
          </p:nvSpPr>
          <p:spPr>
            <a:xfrm>
              <a:off x="8569017"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7" name="pl237"/>
            <p:cNvSpPr/>
            <p:nvPr/>
          </p:nvSpPr>
          <p:spPr>
            <a:xfrm>
              <a:off x="5282587" y="4884442"/>
              <a:ext cx="245604" cy="85853"/>
            </a:xfrm>
            <a:custGeom>
              <a:avLst/>
              <a:pathLst>
                <a:path w="245604" h="85853">
                  <a:moveTo>
                    <a:pt x="0" y="85853"/>
                  </a:moveTo>
                  <a:lnTo>
                    <a:pt x="245604" y="0"/>
                  </a:lnTo>
                </a:path>
              </a:pathLst>
            </a:custGeom>
            <a:ln w="13550" cap="rnd">
              <a:solidFill>
                <a:srgbClr val="6A1E74">
                  <a:alpha val="100000"/>
                </a:srgbClr>
              </a:solidFill>
              <a:prstDash val="solid"/>
              <a:round/>
            </a:ln>
          </p:spPr>
          <p:txBody>
            <a:bodyPr/>
            <a:lstStyle/>
            <a:p/>
          </p:txBody>
        </p:sp>
        <p:sp>
          <p:nvSpPr>
            <p:cNvPr id="238" name="pl238"/>
            <p:cNvSpPr/>
            <p:nvPr/>
          </p:nvSpPr>
          <p:spPr>
            <a:xfrm>
              <a:off x="5541486" y="4701715"/>
              <a:ext cx="7284" cy="164245"/>
            </a:xfrm>
            <a:custGeom>
              <a:avLst/>
              <a:pathLst>
                <a:path w="7284" h="164245">
                  <a:moveTo>
                    <a:pt x="7284" y="0"/>
                  </a:moveTo>
                  <a:lnTo>
                    <a:pt x="0" y="164245"/>
                  </a:lnTo>
                </a:path>
              </a:pathLst>
            </a:custGeom>
            <a:ln w="13550" cap="rnd">
              <a:solidFill>
                <a:srgbClr val="1CABE2">
                  <a:alpha val="100000"/>
                </a:srgbClr>
              </a:solidFill>
              <a:prstDash val="solid"/>
              <a:round/>
            </a:ln>
          </p:spPr>
          <p:txBody>
            <a:bodyPr/>
            <a:lstStyle/>
            <a:p/>
          </p:txBody>
        </p:sp>
        <p:sp>
          <p:nvSpPr>
            <p:cNvPr id="239" name="pl239"/>
            <p:cNvSpPr/>
            <p:nvPr/>
          </p:nvSpPr>
          <p:spPr>
            <a:xfrm>
              <a:off x="5546855" y="4532548"/>
              <a:ext cx="159651" cy="334894"/>
            </a:xfrm>
            <a:custGeom>
              <a:avLst/>
              <a:pathLst>
                <a:path w="159651" h="334894">
                  <a:moveTo>
                    <a:pt x="159651" y="0"/>
                  </a:moveTo>
                  <a:lnTo>
                    <a:pt x="0" y="334894"/>
                  </a:lnTo>
                </a:path>
              </a:pathLst>
            </a:custGeom>
            <a:ln w="13550" cap="rnd">
              <a:solidFill>
                <a:srgbClr val="F26A21">
                  <a:alpha val="100000"/>
                </a:srgbClr>
              </a:solidFill>
              <a:prstDash val="solid"/>
              <a:round/>
            </a:ln>
          </p:spPr>
          <p:txBody>
            <a:bodyPr/>
            <a:lstStyle/>
            <a:p/>
          </p:txBody>
        </p:sp>
        <p:sp>
          <p:nvSpPr>
            <p:cNvPr id="240" name="pl240"/>
            <p:cNvSpPr/>
            <p:nvPr/>
          </p:nvSpPr>
          <p:spPr>
            <a:xfrm>
              <a:off x="5444986" y="4818001"/>
              <a:ext cx="84498" cy="54652"/>
            </a:xfrm>
            <a:custGeom>
              <a:avLst/>
              <a:pathLst>
                <a:path w="84498" h="54652">
                  <a:moveTo>
                    <a:pt x="0" y="0"/>
                  </a:moveTo>
                  <a:lnTo>
                    <a:pt x="84498" y="54652"/>
                  </a:lnTo>
                </a:path>
              </a:pathLst>
            </a:custGeom>
            <a:ln w="13550" cap="rnd">
              <a:solidFill>
                <a:srgbClr val="80BD41">
                  <a:alpha val="100000"/>
                </a:srgbClr>
              </a:solidFill>
              <a:prstDash val="solid"/>
              <a:round/>
            </a:ln>
          </p:spPr>
          <p:txBody>
            <a:bodyPr/>
            <a:lstStyle/>
            <a:p/>
          </p:txBody>
        </p:sp>
        <p:sp>
          <p:nvSpPr>
            <p:cNvPr id="241" name="tx241"/>
            <p:cNvSpPr/>
            <p:nvPr/>
          </p:nvSpPr>
          <p:spPr>
            <a:xfrm>
              <a:off x="5189389" y="4926543"/>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0</a:t>
              </a:r>
            </a:p>
          </p:txBody>
        </p:sp>
        <p:sp>
          <p:nvSpPr>
            <p:cNvPr id="242" name="tx242"/>
            <p:cNvSpPr/>
            <p:nvPr/>
          </p:nvSpPr>
          <p:spPr>
            <a:xfrm>
              <a:off x="5513610" y="4586409"/>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0</a:t>
              </a:r>
            </a:p>
          </p:txBody>
        </p:sp>
        <p:sp>
          <p:nvSpPr>
            <p:cNvPr id="243" name="tx243"/>
            <p:cNvSpPr/>
            <p:nvPr/>
          </p:nvSpPr>
          <p:spPr>
            <a:xfrm>
              <a:off x="5674883" y="4417242"/>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244" name="tx244"/>
            <p:cNvSpPr/>
            <p:nvPr/>
          </p:nvSpPr>
          <p:spPr>
            <a:xfrm>
              <a:off x="5351788" y="4757435"/>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245" name="tx245"/>
            <p:cNvSpPr/>
            <p:nvPr/>
          </p:nvSpPr>
          <p:spPr>
            <a:xfrm>
              <a:off x="8678249" y="1819434"/>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24</a:t>
              </a:r>
            </a:p>
          </p:txBody>
        </p:sp>
        <p:sp>
          <p:nvSpPr>
            <p:cNvPr id="246" name="tx246"/>
            <p:cNvSpPr/>
            <p:nvPr/>
          </p:nvSpPr>
          <p:spPr>
            <a:xfrm>
              <a:off x="8636046" y="4170489"/>
              <a:ext cx="70337" cy="90840"/>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5</a:t>
              </a:r>
            </a:p>
          </p:txBody>
        </p:sp>
        <p:sp>
          <p:nvSpPr>
            <p:cNvPr id="247" name="tx247"/>
            <p:cNvSpPr/>
            <p:nvPr/>
          </p:nvSpPr>
          <p:spPr>
            <a:xfrm>
              <a:off x="8678249" y="256030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18</a:t>
              </a:r>
            </a:p>
          </p:txBody>
        </p:sp>
        <p:sp>
          <p:nvSpPr>
            <p:cNvPr id="248" name="tx248"/>
            <p:cNvSpPr/>
            <p:nvPr/>
          </p:nvSpPr>
          <p:spPr>
            <a:xfrm>
              <a:off x="8636046" y="4045147"/>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6</a:t>
              </a:r>
            </a:p>
          </p:txBody>
        </p:sp>
        <p:sp>
          <p:nvSpPr>
            <p:cNvPr id="249" name="tx249"/>
            <p:cNvSpPr/>
            <p:nvPr/>
          </p:nvSpPr>
          <p:spPr>
            <a:xfrm>
              <a:off x="6220149" y="768995"/>
              <a:ext cx="1694408"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coverage by age 15</a:t>
              </a:r>
            </a:p>
          </p:txBody>
        </p:sp>
        <p:sp>
          <p:nvSpPr>
            <p:cNvPr id="250" name="tx250"/>
            <p:cNvSpPr/>
            <p:nvPr/>
          </p:nvSpPr>
          <p:spPr>
            <a:xfrm rot="-5400000">
              <a:off x="541286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51" name="tx251"/>
            <p:cNvSpPr/>
            <p:nvPr/>
          </p:nvSpPr>
          <p:spPr>
            <a:xfrm rot="-5400000">
              <a:off x="564770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252" name="tx252"/>
            <p:cNvSpPr/>
            <p:nvPr/>
          </p:nvSpPr>
          <p:spPr>
            <a:xfrm rot="-5400000">
              <a:off x="588255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253" name="tx253"/>
            <p:cNvSpPr/>
            <p:nvPr/>
          </p:nvSpPr>
          <p:spPr>
            <a:xfrm rot="-5400000">
              <a:off x="6117367"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254" name="tx254"/>
            <p:cNvSpPr/>
            <p:nvPr/>
          </p:nvSpPr>
          <p:spPr>
            <a:xfrm rot="-5400000">
              <a:off x="635224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255" name="tx255"/>
            <p:cNvSpPr/>
            <p:nvPr/>
          </p:nvSpPr>
          <p:spPr>
            <a:xfrm rot="-5400000">
              <a:off x="658708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56" name="tx256"/>
            <p:cNvSpPr/>
            <p:nvPr/>
          </p:nvSpPr>
          <p:spPr>
            <a:xfrm rot="-5400000">
              <a:off x="682192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257" name="tx257"/>
            <p:cNvSpPr/>
            <p:nvPr/>
          </p:nvSpPr>
          <p:spPr>
            <a:xfrm rot="-5400000">
              <a:off x="705677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258" name="tx258"/>
            <p:cNvSpPr/>
            <p:nvPr/>
          </p:nvSpPr>
          <p:spPr>
            <a:xfrm rot="-5400000">
              <a:off x="729161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259" name="tx259"/>
            <p:cNvSpPr/>
            <p:nvPr/>
          </p:nvSpPr>
          <p:spPr>
            <a:xfrm rot="-5400000">
              <a:off x="752646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60" name="tx260"/>
            <p:cNvSpPr/>
            <p:nvPr/>
          </p:nvSpPr>
          <p:spPr>
            <a:xfrm rot="-5400000">
              <a:off x="776130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261" name="tx261"/>
            <p:cNvSpPr/>
            <p:nvPr/>
          </p:nvSpPr>
          <p:spPr>
            <a:xfrm rot="-5400000">
              <a:off x="799615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262" name="tx262"/>
            <p:cNvSpPr/>
            <p:nvPr/>
          </p:nvSpPr>
          <p:spPr>
            <a:xfrm rot="-5400000">
              <a:off x="823099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263" name="tx263"/>
            <p:cNvSpPr/>
            <p:nvPr/>
          </p:nvSpPr>
          <p:spPr>
            <a:xfrm rot="-5400000">
              <a:off x="8465814"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64" name="tx264"/>
            <p:cNvSpPr/>
            <p:nvPr/>
          </p:nvSpPr>
          <p:spPr>
            <a:xfrm>
              <a:off x="5005099"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265" name="tx265"/>
            <p:cNvSpPr/>
            <p:nvPr/>
          </p:nvSpPr>
          <p:spPr>
            <a:xfrm>
              <a:off x="4942943" y="36009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266" name="tx266"/>
            <p:cNvSpPr/>
            <p:nvPr/>
          </p:nvSpPr>
          <p:spPr>
            <a:xfrm>
              <a:off x="4942943" y="236359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267" name="tx267"/>
            <p:cNvSpPr/>
            <p:nvPr/>
          </p:nvSpPr>
          <p:spPr>
            <a:xfrm>
              <a:off x="4942943" y="1126171"/>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268" name="tx268"/>
            <p:cNvSpPr/>
            <p:nvPr/>
          </p:nvSpPr>
          <p:spPr>
            <a:xfrm rot="-5400000">
              <a:off x="4382295"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269" name="pl269"/>
            <p:cNvSpPr/>
            <p:nvPr/>
          </p:nvSpPr>
          <p:spPr>
            <a:xfrm>
              <a:off x="5464039"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270" name="pl270"/>
            <p:cNvSpPr/>
            <p:nvPr/>
          </p:nvSpPr>
          <p:spPr>
            <a:xfrm>
              <a:off x="5464039"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271" name="pl271"/>
            <p:cNvSpPr/>
            <p:nvPr/>
          </p:nvSpPr>
          <p:spPr>
            <a:xfrm>
              <a:off x="7127231"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272" name="pl272"/>
            <p:cNvSpPr/>
            <p:nvPr/>
          </p:nvSpPr>
          <p:spPr>
            <a:xfrm>
              <a:off x="7127231"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273" name="tx273"/>
            <p:cNvSpPr/>
            <p:nvPr/>
          </p:nvSpPr>
          <p:spPr>
            <a:xfrm>
              <a:off x="5731138" y="5801362"/>
              <a:ext cx="1304557"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 by age 15</a:t>
              </a:r>
            </a:p>
          </p:txBody>
        </p:sp>
        <p:sp>
          <p:nvSpPr>
            <p:cNvPr id="274" name="tx274"/>
            <p:cNvSpPr/>
            <p:nvPr/>
          </p:nvSpPr>
          <p:spPr>
            <a:xfrm>
              <a:off x="5731138" y="6090407"/>
              <a:ext cx="1174134"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 by age 15</a:t>
              </a:r>
            </a:p>
          </p:txBody>
        </p:sp>
        <p:sp>
          <p:nvSpPr>
            <p:cNvPr id="275" name="tx275"/>
            <p:cNvSpPr/>
            <p:nvPr/>
          </p:nvSpPr>
          <p:spPr>
            <a:xfrm>
              <a:off x="7394330" y="5801362"/>
              <a:ext cx="1298282"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 by age 15</a:t>
              </a:r>
            </a:p>
          </p:txBody>
        </p:sp>
        <p:sp>
          <p:nvSpPr>
            <p:cNvPr id="276" name="tx276"/>
            <p:cNvSpPr/>
            <p:nvPr/>
          </p:nvSpPr>
          <p:spPr>
            <a:xfrm>
              <a:off x="7394330" y="6090407"/>
              <a:ext cx="1167859"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 by age 15</a:t>
              </a:r>
            </a:p>
          </p:txBody>
        </p:sp>
        <p:sp>
          <p:nvSpPr>
            <p:cNvPr id="277" name="tx277"/>
            <p:cNvSpPr/>
            <p:nvPr/>
          </p:nvSpPr>
          <p:spPr>
            <a:xfrm>
              <a:off x="4812184" y="6447811"/>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78" name="tx278"/>
            <p:cNvSpPr/>
            <p:nvPr/>
          </p:nvSpPr>
          <p:spPr>
            <a:xfrm>
              <a:off x="437719" y="6568567"/>
              <a:ext cx="85671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All countries are included in global and regional calculations. Countries where HPV vaccine has not been introduced are included using a value of zero for the estimate.</a:t>
              </a:r>
            </a:p>
          </p:txBody>
        </p:sp>
        <p:sp>
          <p:nvSpPr>
            <p:cNvPr id="279" name="tx279"/>
            <p:cNvSpPr/>
            <p:nvPr/>
          </p:nvSpPr>
          <p:spPr>
            <a:xfrm>
              <a:off x="1778897" y="398022"/>
              <a:ext cx="586052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Human Papillomavirus Vaccine (HPV) Coverage, Never Gavi MICs, 2010-2023</a:t>
              </a:r>
            </a:p>
          </p:txBody>
        </p:sp>
      </p:grpSp>
      <p:sp>
        <p:nvSpPr>
          <p:cNvPr id="28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a:solidFill>
                  <a:srgbClr val="FFFFFF">
                    <a:alpha val="100000"/>
                  </a:srgbClr>
                </a:solidFill>
                <a:latin typeface="Arial"/>
                <a:cs typeface="Arial"/>
                <a:ea typeface="Arial"/>
                <a:sym typeface="Arial"/>
              </a:rPr>
              <a:t>Programme coverage is HPV vaccination coverage according to the national schedule and the programmes eligibility criteria for each calendar year (short-term performance, SDG reporting).
Coverage by age 15 is the proportion of population turning 15 in the reporting year that have been vaccinated against HPV at any time between ages 9 to 14 (long-term performance).
In 2023, first dose (HPV1) coverage among girls increased to 22% and last dose (HPVc) coverage increased to 17%.
First dose coverage among boys increased to 7% and last dose coverage increased to 6%.
HPV was available in 43 countries for girls and 12 for boys. Countries that have not introduced are included  in aggregates with coverage of 0%.
Increasing coverage relies on reaching more girls and boys in existing programmes and introducing HPV vaccine in countries that have not yet introduced it, particularly low and middle income countries with the highest burden of cervical cancer.</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DTP1</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SDG 3.b.1</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467555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391357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31515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238960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143712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1040517"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432873"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825229"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21758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47070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58459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883771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803816" y="505654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7" name="pl17"/>
            <p:cNvSpPr/>
            <p:nvPr/>
          </p:nvSpPr>
          <p:spPr>
            <a:xfrm>
              <a:off x="803816" y="429456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8" name="pl18"/>
            <p:cNvSpPr/>
            <p:nvPr/>
          </p:nvSpPr>
          <p:spPr>
            <a:xfrm>
              <a:off x="803816" y="353258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9" name="pl19"/>
            <p:cNvSpPr/>
            <p:nvPr/>
          </p:nvSpPr>
          <p:spPr>
            <a:xfrm>
              <a:off x="803816" y="277059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0" name="pl20"/>
            <p:cNvSpPr/>
            <p:nvPr/>
          </p:nvSpPr>
          <p:spPr>
            <a:xfrm>
              <a:off x="803816" y="200861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1" name="pl21"/>
            <p:cNvSpPr/>
            <p:nvPr/>
          </p:nvSpPr>
          <p:spPr>
            <a:xfrm>
              <a:off x="803816" y="1246627"/>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162761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1736695"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129051"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52140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913763"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02764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141532"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36695" y="1399024"/>
              <a:ext cx="6404837" cy="304793"/>
            </a:xfrm>
            <a:custGeom>
              <a:avLst/>
              <a:pathLst>
                <a:path w="6404837" h="304793">
                  <a:moveTo>
                    <a:pt x="0" y="304793"/>
                  </a:moveTo>
                  <a:lnTo>
                    <a:pt x="278471" y="304793"/>
                  </a:lnTo>
                  <a:lnTo>
                    <a:pt x="556942" y="304793"/>
                  </a:lnTo>
                  <a:lnTo>
                    <a:pt x="835413" y="304793"/>
                  </a:lnTo>
                  <a:lnTo>
                    <a:pt x="1113884" y="228595"/>
                  </a:lnTo>
                  <a:lnTo>
                    <a:pt x="1392355" y="228595"/>
                  </a:lnTo>
                  <a:lnTo>
                    <a:pt x="1670827" y="114297"/>
                  </a:lnTo>
                  <a:lnTo>
                    <a:pt x="1949298" y="114297"/>
                  </a:lnTo>
                  <a:lnTo>
                    <a:pt x="2227769" y="76198"/>
                  </a:lnTo>
                  <a:lnTo>
                    <a:pt x="2506240" y="0"/>
                  </a:lnTo>
                  <a:lnTo>
                    <a:pt x="2784711" y="38099"/>
                  </a:lnTo>
                  <a:lnTo>
                    <a:pt x="3063182" y="38099"/>
                  </a:lnTo>
                  <a:lnTo>
                    <a:pt x="3341654" y="38099"/>
                  </a:lnTo>
                  <a:lnTo>
                    <a:pt x="3620125" y="38099"/>
                  </a:lnTo>
                  <a:lnTo>
                    <a:pt x="3898596" y="76198"/>
                  </a:lnTo>
                  <a:lnTo>
                    <a:pt x="4177067" y="76198"/>
                  </a:lnTo>
                  <a:lnTo>
                    <a:pt x="4455538" y="76198"/>
                  </a:lnTo>
                  <a:lnTo>
                    <a:pt x="4734010" y="114297"/>
                  </a:lnTo>
                  <a:lnTo>
                    <a:pt x="5012481" y="114297"/>
                  </a:lnTo>
                  <a:lnTo>
                    <a:pt x="5290952" y="152396"/>
                  </a:lnTo>
                  <a:lnTo>
                    <a:pt x="5569423" y="266694"/>
                  </a:lnTo>
                  <a:lnTo>
                    <a:pt x="5847894" y="304793"/>
                  </a:lnTo>
                  <a:lnTo>
                    <a:pt x="6126365" y="190496"/>
                  </a:lnTo>
                  <a:lnTo>
                    <a:pt x="6404837" y="190496"/>
                  </a:lnTo>
                </a:path>
              </a:pathLst>
            </a:custGeom>
            <a:ln w="27101" cap="flat">
              <a:solidFill>
                <a:srgbClr val="F8766D">
                  <a:alpha val="100000"/>
                </a:srgbClr>
              </a:solidFill>
              <a:prstDash val="solid"/>
              <a:round/>
            </a:ln>
          </p:spPr>
          <p:txBody>
            <a:bodyPr/>
            <a:lstStyle/>
            <a:p/>
          </p:txBody>
        </p:sp>
        <p:sp>
          <p:nvSpPr>
            <p:cNvPr id="30" name="pl30"/>
            <p:cNvSpPr/>
            <p:nvPr/>
          </p:nvSpPr>
          <p:spPr>
            <a:xfrm>
              <a:off x="1736695" y="1627619"/>
              <a:ext cx="6404837" cy="2209754"/>
            </a:xfrm>
            <a:custGeom>
              <a:avLst/>
              <a:pathLst>
                <a:path w="6404837" h="2209754">
                  <a:moveTo>
                    <a:pt x="0" y="2209754"/>
                  </a:moveTo>
                  <a:lnTo>
                    <a:pt x="278471" y="2019258"/>
                  </a:lnTo>
                  <a:lnTo>
                    <a:pt x="556942" y="2095457"/>
                  </a:lnTo>
                  <a:lnTo>
                    <a:pt x="835413" y="2095457"/>
                  </a:lnTo>
                  <a:lnTo>
                    <a:pt x="1113884" y="2019258"/>
                  </a:lnTo>
                  <a:lnTo>
                    <a:pt x="1392355" y="647686"/>
                  </a:lnTo>
                  <a:lnTo>
                    <a:pt x="1670827" y="533389"/>
                  </a:lnTo>
                  <a:lnTo>
                    <a:pt x="1949298" y="533389"/>
                  </a:lnTo>
                  <a:lnTo>
                    <a:pt x="2227769" y="495289"/>
                  </a:lnTo>
                  <a:lnTo>
                    <a:pt x="2506240" y="342892"/>
                  </a:lnTo>
                  <a:lnTo>
                    <a:pt x="2784711" y="342892"/>
                  </a:lnTo>
                  <a:lnTo>
                    <a:pt x="3063182" y="228595"/>
                  </a:lnTo>
                  <a:lnTo>
                    <a:pt x="3341654" y="228595"/>
                  </a:lnTo>
                  <a:lnTo>
                    <a:pt x="3620125" y="228595"/>
                  </a:lnTo>
                  <a:lnTo>
                    <a:pt x="3898596" y="76198"/>
                  </a:lnTo>
                  <a:lnTo>
                    <a:pt x="4177067" y="38099"/>
                  </a:lnTo>
                  <a:lnTo>
                    <a:pt x="4455538" y="0"/>
                  </a:lnTo>
                  <a:lnTo>
                    <a:pt x="4734010" y="76198"/>
                  </a:lnTo>
                  <a:lnTo>
                    <a:pt x="5012481" y="0"/>
                  </a:lnTo>
                  <a:lnTo>
                    <a:pt x="5290952" y="152396"/>
                  </a:lnTo>
                  <a:lnTo>
                    <a:pt x="5569423" y="152396"/>
                  </a:lnTo>
                  <a:lnTo>
                    <a:pt x="5847894" y="152396"/>
                  </a:lnTo>
                  <a:lnTo>
                    <a:pt x="6126365" y="114297"/>
                  </a:lnTo>
                  <a:lnTo>
                    <a:pt x="6404837" y="190496"/>
                  </a:lnTo>
                </a:path>
              </a:pathLst>
            </a:custGeom>
            <a:ln w="27101" cap="flat">
              <a:solidFill>
                <a:srgbClr val="7CAE00">
                  <a:alpha val="100000"/>
                </a:srgbClr>
              </a:solidFill>
              <a:prstDash val="solid"/>
              <a:round/>
            </a:ln>
          </p:spPr>
          <p:txBody>
            <a:bodyPr/>
            <a:lstStyle/>
            <a:p/>
          </p:txBody>
        </p:sp>
        <p:sp>
          <p:nvSpPr>
            <p:cNvPr id="31" name="pl31"/>
            <p:cNvSpPr/>
            <p:nvPr/>
          </p:nvSpPr>
          <p:spPr>
            <a:xfrm>
              <a:off x="3964464" y="3456382"/>
              <a:ext cx="4177067" cy="1562068"/>
            </a:xfrm>
            <a:custGeom>
              <a:avLst/>
              <a:pathLst>
                <a:path w="4177067" h="1562068">
                  <a:moveTo>
                    <a:pt x="0" y="1562068"/>
                  </a:moveTo>
                  <a:lnTo>
                    <a:pt x="278471" y="1371571"/>
                  </a:lnTo>
                  <a:lnTo>
                    <a:pt x="556942" y="1104877"/>
                  </a:lnTo>
                  <a:lnTo>
                    <a:pt x="835413" y="876282"/>
                  </a:lnTo>
                  <a:lnTo>
                    <a:pt x="1113884" y="761984"/>
                  </a:lnTo>
                  <a:lnTo>
                    <a:pt x="1392355" y="685785"/>
                  </a:lnTo>
                  <a:lnTo>
                    <a:pt x="1670827" y="571488"/>
                  </a:lnTo>
                  <a:lnTo>
                    <a:pt x="1949298" y="533389"/>
                  </a:lnTo>
                  <a:lnTo>
                    <a:pt x="2227769" y="495289"/>
                  </a:lnTo>
                  <a:lnTo>
                    <a:pt x="2506240" y="419091"/>
                  </a:lnTo>
                  <a:lnTo>
                    <a:pt x="2784711" y="304793"/>
                  </a:lnTo>
                  <a:lnTo>
                    <a:pt x="3063182" y="266694"/>
                  </a:lnTo>
                  <a:lnTo>
                    <a:pt x="3341654" y="228595"/>
                  </a:lnTo>
                  <a:lnTo>
                    <a:pt x="3620125" y="152396"/>
                  </a:lnTo>
                  <a:lnTo>
                    <a:pt x="3898596" y="76198"/>
                  </a:lnTo>
                  <a:lnTo>
                    <a:pt x="4177067" y="0"/>
                  </a:lnTo>
                </a:path>
              </a:pathLst>
            </a:custGeom>
            <a:ln w="27101" cap="flat">
              <a:solidFill>
                <a:srgbClr val="00BFC4">
                  <a:alpha val="100000"/>
                </a:srgbClr>
              </a:solidFill>
              <a:prstDash val="solid"/>
              <a:round/>
            </a:ln>
          </p:spPr>
          <p:txBody>
            <a:bodyPr/>
            <a:lstStyle/>
            <a:p/>
          </p:txBody>
        </p:sp>
        <p:sp>
          <p:nvSpPr>
            <p:cNvPr id="32" name="pl32"/>
            <p:cNvSpPr/>
            <p:nvPr/>
          </p:nvSpPr>
          <p:spPr>
            <a:xfrm>
              <a:off x="4521407" y="4218366"/>
              <a:ext cx="3620125" cy="838182"/>
            </a:xfrm>
            <a:custGeom>
              <a:avLst/>
              <a:pathLst>
                <a:path w="3620125" h="838182">
                  <a:moveTo>
                    <a:pt x="0" y="838182"/>
                  </a:moveTo>
                  <a:lnTo>
                    <a:pt x="278471" y="723885"/>
                  </a:lnTo>
                  <a:lnTo>
                    <a:pt x="556942" y="495289"/>
                  </a:lnTo>
                  <a:lnTo>
                    <a:pt x="835413" y="495289"/>
                  </a:lnTo>
                  <a:lnTo>
                    <a:pt x="1113884" y="152396"/>
                  </a:lnTo>
                  <a:lnTo>
                    <a:pt x="1392355" y="190496"/>
                  </a:lnTo>
                  <a:lnTo>
                    <a:pt x="1670827" y="114297"/>
                  </a:lnTo>
                  <a:lnTo>
                    <a:pt x="1949298" y="0"/>
                  </a:lnTo>
                  <a:lnTo>
                    <a:pt x="2227769" y="114297"/>
                  </a:lnTo>
                  <a:lnTo>
                    <a:pt x="2506240" y="190496"/>
                  </a:lnTo>
                  <a:lnTo>
                    <a:pt x="2784711" y="457190"/>
                  </a:lnTo>
                  <a:lnTo>
                    <a:pt x="3063182" y="457190"/>
                  </a:lnTo>
                  <a:lnTo>
                    <a:pt x="3341654" y="266694"/>
                  </a:lnTo>
                  <a:lnTo>
                    <a:pt x="3620125" y="190496"/>
                  </a:lnTo>
                </a:path>
              </a:pathLst>
            </a:custGeom>
            <a:ln w="27101" cap="flat">
              <a:solidFill>
                <a:srgbClr val="C77CFF">
                  <a:alpha val="100000"/>
                </a:srgbClr>
              </a:solidFill>
              <a:prstDash val="solid"/>
              <a:round/>
            </a:ln>
          </p:spPr>
          <p:txBody>
            <a:bodyPr/>
            <a:lstStyle/>
            <a:p/>
          </p:txBody>
        </p:sp>
        <p:sp>
          <p:nvSpPr>
            <p:cNvPr id="33" name="pl33"/>
            <p:cNvSpPr/>
            <p:nvPr/>
          </p:nvSpPr>
          <p:spPr>
            <a:xfrm>
              <a:off x="803816" y="1627619"/>
              <a:ext cx="8270593" cy="0"/>
            </a:xfrm>
            <a:custGeom>
              <a:avLst/>
              <a:pathLst>
                <a:path w="8270593" h="0">
                  <a:moveTo>
                    <a:pt x="0" y="0"/>
                  </a:moveTo>
                  <a:lnTo>
                    <a:pt x="8270593" y="0"/>
                  </a:lnTo>
                  <a:lnTo>
                    <a:pt x="8270593" y="0"/>
                  </a:lnTo>
                </a:path>
              </a:pathLst>
            </a:custGeom>
            <a:ln w="13550" cap="flat">
              <a:solidFill>
                <a:srgbClr val="A9A9A9">
                  <a:alpha val="100000"/>
                </a:srgbClr>
              </a:solidFill>
              <a:prstDash val="dash"/>
              <a:round/>
            </a:ln>
          </p:spPr>
          <p:txBody>
            <a:bodyPr/>
            <a:lstStyle/>
            <a:p/>
          </p:txBody>
        </p:sp>
        <p:sp>
          <p:nvSpPr>
            <p:cNvPr id="34" name="tx34"/>
            <p:cNvSpPr/>
            <p:nvPr/>
          </p:nvSpPr>
          <p:spPr>
            <a:xfrm>
              <a:off x="1513570" y="1714482"/>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88</a:t>
              </a:r>
            </a:p>
          </p:txBody>
        </p:sp>
        <p:sp>
          <p:nvSpPr>
            <p:cNvPr id="35" name="tx35"/>
            <p:cNvSpPr/>
            <p:nvPr/>
          </p:nvSpPr>
          <p:spPr>
            <a:xfrm>
              <a:off x="1513553" y="3847960"/>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32</a:t>
              </a:r>
            </a:p>
          </p:txBody>
        </p:sp>
        <p:sp>
          <p:nvSpPr>
            <p:cNvPr id="36" name="tx36"/>
            <p:cNvSpPr/>
            <p:nvPr/>
          </p:nvSpPr>
          <p:spPr>
            <a:xfrm>
              <a:off x="3819387" y="4983005"/>
              <a:ext cx="80386"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1</a:t>
              </a:r>
            </a:p>
          </p:txBody>
        </p:sp>
        <p:sp>
          <p:nvSpPr>
            <p:cNvPr id="37" name="tx37"/>
            <p:cNvSpPr/>
            <p:nvPr/>
          </p:nvSpPr>
          <p:spPr>
            <a:xfrm>
              <a:off x="4376333" y="5019337"/>
              <a:ext cx="8038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0</a:t>
              </a:r>
            </a:p>
          </p:txBody>
        </p:sp>
        <p:sp>
          <p:nvSpPr>
            <p:cNvPr id="38" name="tx38"/>
            <p:cNvSpPr/>
            <p:nvPr/>
          </p:nvSpPr>
          <p:spPr>
            <a:xfrm>
              <a:off x="8237995" y="1525254"/>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91</a:t>
              </a:r>
            </a:p>
          </p:txBody>
        </p:sp>
        <p:sp>
          <p:nvSpPr>
            <p:cNvPr id="39" name="tx39"/>
            <p:cNvSpPr/>
            <p:nvPr/>
          </p:nvSpPr>
          <p:spPr>
            <a:xfrm>
              <a:off x="8237989" y="1753852"/>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85</a:t>
              </a:r>
            </a:p>
          </p:txBody>
        </p:sp>
        <p:sp>
          <p:nvSpPr>
            <p:cNvPr id="40" name="tx40"/>
            <p:cNvSpPr/>
            <p:nvPr/>
          </p:nvSpPr>
          <p:spPr>
            <a:xfrm>
              <a:off x="8238008" y="3393873"/>
              <a:ext cx="160772"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42</a:t>
              </a:r>
            </a:p>
          </p:txBody>
        </p:sp>
        <p:sp>
          <p:nvSpPr>
            <p:cNvPr id="41" name="tx41"/>
            <p:cNvSpPr/>
            <p:nvPr/>
          </p:nvSpPr>
          <p:spPr>
            <a:xfrm>
              <a:off x="8237998" y="4346359"/>
              <a:ext cx="160772"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17</a:t>
              </a:r>
            </a:p>
          </p:txBody>
        </p:sp>
        <p:sp>
          <p:nvSpPr>
            <p:cNvPr id="42" name="tx42"/>
            <p:cNvSpPr/>
            <p:nvPr/>
          </p:nvSpPr>
          <p:spPr>
            <a:xfrm>
              <a:off x="4513738" y="905971"/>
              <a:ext cx="85075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Never Gavi MICs</a:t>
              </a:r>
            </a:p>
          </p:txBody>
        </p:sp>
        <p:sp>
          <p:nvSpPr>
            <p:cNvPr id="43" name="tx43"/>
            <p:cNvSpPr/>
            <p:nvPr/>
          </p:nvSpPr>
          <p:spPr>
            <a:xfrm rot="-5400000">
              <a:off x="1580249"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4" name="tx44"/>
            <p:cNvSpPr/>
            <p:nvPr/>
          </p:nvSpPr>
          <p:spPr>
            <a:xfrm rot="-5400000">
              <a:off x="2972605"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5" name="tx45"/>
            <p:cNvSpPr/>
            <p:nvPr/>
          </p:nvSpPr>
          <p:spPr>
            <a:xfrm rot="-5400000">
              <a:off x="4364960"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6" name="tx46"/>
            <p:cNvSpPr/>
            <p:nvPr/>
          </p:nvSpPr>
          <p:spPr>
            <a:xfrm rot="-5400000">
              <a:off x="5757316"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7" name="tx47"/>
            <p:cNvSpPr/>
            <p:nvPr/>
          </p:nvSpPr>
          <p:spPr>
            <a:xfrm rot="-5400000">
              <a:off x="6871201"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8" name="tx48"/>
            <p:cNvSpPr/>
            <p:nvPr/>
          </p:nvSpPr>
          <p:spPr>
            <a:xfrm rot="-5400000">
              <a:off x="7985052" y="541397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9" name="tx49"/>
            <p:cNvSpPr/>
            <p:nvPr/>
          </p:nvSpPr>
          <p:spPr>
            <a:xfrm>
              <a:off x="663492" y="500443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0" name="tx50"/>
            <p:cNvSpPr/>
            <p:nvPr/>
          </p:nvSpPr>
          <p:spPr>
            <a:xfrm>
              <a:off x="585797" y="424245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51" name="tx51"/>
            <p:cNvSpPr/>
            <p:nvPr/>
          </p:nvSpPr>
          <p:spPr>
            <a:xfrm>
              <a:off x="585797" y="34804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52" name="tx52"/>
            <p:cNvSpPr/>
            <p:nvPr/>
          </p:nvSpPr>
          <p:spPr>
            <a:xfrm>
              <a:off x="585797" y="271848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53" name="tx53"/>
            <p:cNvSpPr/>
            <p:nvPr/>
          </p:nvSpPr>
          <p:spPr>
            <a:xfrm>
              <a:off x="585797" y="195649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54" name="tx54"/>
            <p:cNvSpPr/>
            <p:nvPr/>
          </p:nvSpPr>
          <p:spPr>
            <a:xfrm>
              <a:off x="508103" y="119451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5" name="tx55"/>
            <p:cNvSpPr/>
            <p:nvPr/>
          </p:nvSpPr>
          <p:spPr>
            <a:xfrm>
              <a:off x="585797" y="1575505"/>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56" name="tx56"/>
            <p:cNvSpPr/>
            <p:nvPr/>
          </p:nvSpPr>
          <p:spPr>
            <a:xfrm rot="-5400000">
              <a:off x="-52544" y="308603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7" name="pl57"/>
            <p:cNvSpPr/>
            <p:nvPr/>
          </p:nvSpPr>
          <p:spPr>
            <a:xfrm>
              <a:off x="3544956" y="610314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60684" y="610314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5007450" y="610314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31023" y="610314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12055" y="6050960"/>
              <a:ext cx="3570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a:t>
              </a:r>
            </a:p>
          </p:txBody>
        </p:sp>
        <p:sp>
          <p:nvSpPr>
            <p:cNvPr id="62" name="tx62"/>
            <p:cNvSpPr/>
            <p:nvPr/>
          </p:nvSpPr>
          <p:spPr>
            <a:xfrm>
              <a:off x="4527784" y="6049732"/>
              <a:ext cx="388131"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MCV2</a:t>
              </a:r>
            </a:p>
          </p:txBody>
        </p:sp>
        <p:sp>
          <p:nvSpPr>
            <p:cNvPr id="63" name="tx63"/>
            <p:cNvSpPr/>
            <p:nvPr/>
          </p:nvSpPr>
          <p:spPr>
            <a:xfrm>
              <a:off x="5274549" y="6049664"/>
              <a:ext cx="364938" cy="103478"/>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PCV3</a:t>
              </a:r>
            </a:p>
          </p:txBody>
        </p:sp>
        <p:sp>
          <p:nvSpPr>
            <p:cNvPr id="64" name="tx64"/>
            <p:cNvSpPr/>
            <p:nvPr/>
          </p:nvSpPr>
          <p:spPr>
            <a:xfrm>
              <a:off x="5998122" y="6051506"/>
              <a:ext cx="357094"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HPVc</a:t>
              </a:r>
            </a:p>
          </p:txBody>
        </p:sp>
        <p:sp>
          <p:nvSpPr>
            <p:cNvPr id="65" name="tx65"/>
            <p:cNvSpPr/>
            <p:nvPr/>
          </p:nvSpPr>
          <p:spPr>
            <a:xfrm>
              <a:off x="2008319" y="398022"/>
              <a:ext cx="586158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1363" y="580629"/>
              <a:ext cx="2935500"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in their national programme, 2000-2023</a:t>
              </a:r>
            </a:p>
          </p:txBody>
        </p:sp>
        <p:sp>
          <p:nvSpPr>
            <p:cNvPr id="67" name="tx6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8" name="tx68"/>
            <p:cNvSpPr/>
            <p:nvPr/>
          </p:nvSpPr>
          <p:spPr>
            <a:xfrm>
              <a:off x="3315987" y="6447866"/>
              <a:ext cx="57584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four vaccination coverage indicators contribute to SDG indicator 3.b.1 are: DTP3, MCV2, PCV3 and HPVc</a:t>
              </a:r>
            </a:p>
          </p:txBody>
        </p:sp>
        <p:sp>
          <p:nvSpPr>
            <p:cNvPr id="69" name="tx69"/>
            <p:cNvSpPr/>
            <p:nvPr/>
          </p:nvSpPr>
          <p:spPr>
            <a:xfrm>
              <a:off x="4153860" y="6568567"/>
              <a:ext cx="49205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The Immunization Agenda 2030 (IA2030)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Four vaccination coverage indicators contribute to Sustainable Development Goal 3, indicator b.1: DTP3, PCV3, MCV2 and HPV.
The IA2030 global target is 90% coverage of all four antigens by 2030.
In 2023, Never Gavi MICs had achieved at least 90% coverage of 1 out of the 4 vaccines.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2023, DTP1 coverage remained constant at 94%. The number of children missing out on any vaccination (zero-dose children) improved from 1,851,000 in 2022 to 1,683,000 in 2023.
DTP3 coverage remained constant at 91% in 2023, leaving 2,546,000 children vulnerable to vaccine-preventable diseases.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225669"/>
              <a:ext cx="3397293" cy="479980"/>
            </a:xfrm>
            <a:custGeom>
              <a:avLst/>
              <a:pathLst>
                <a:path w="3397293" h="479980">
                  <a:moveTo>
                    <a:pt x="0" y="479980"/>
                  </a:moveTo>
                  <a:lnTo>
                    <a:pt x="147708" y="449981"/>
                  </a:lnTo>
                  <a:lnTo>
                    <a:pt x="295416" y="449981"/>
                  </a:lnTo>
                  <a:lnTo>
                    <a:pt x="443125" y="389983"/>
                  </a:lnTo>
                  <a:lnTo>
                    <a:pt x="590833" y="359985"/>
                  </a:lnTo>
                  <a:lnTo>
                    <a:pt x="738541" y="269988"/>
                  </a:lnTo>
                  <a:lnTo>
                    <a:pt x="886250" y="269988"/>
                  </a:lnTo>
                  <a:lnTo>
                    <a:pt x="1033958" y="239990"/>
                  </a:lnTo>
                  <a:lnTo>
                    <a:pt x="1181667" y="209991"/>
                  </a:lnTo>
                  <a:lnTo>
                    <a:pt x="1329375" y="149993"/>
                  </a:lnTo>
                  <a:lnTo>
                    <a:pt x="1477083" y="179992"/>
                  </a:lnTo>
                  <a:lnTo>
                    <a:pt x="1624792" y="119995"/>
                  </a:lnTo>
                  <a:lnTo>
                    <a:pt x="1772500" y="119995"/>
                  </a:lnTo>
                  <a:lnTo>
                    <a:pt x="1920209" y="149993"/>
                  </a:lnTo>
                  <a:lnTo>
                    <a:pt x="2067917" y="119995"/>
                  </a:lnTo>
                  <a:lnTo>
                    <a:pt x="2215625" y="119995"/>
                  </a:lnTo>
                  <a:lnTo>
                    <a:pt x="2363334" y="89996"/>
                  </a:lnTo>
                  <a:lnTo>
                    <a:pt x="2511042" y="59997"/>
                  </a:lnTo>
                  <a:lnTo>
                    <a:pt x="2658751" y="29998"/>
                  </a:lnTo>
                  <a:lnTo>
                    <a:pt x="2806459" y="0"/>
                  </a:lnTo>
                  <a:lnTo>
                    <a:pt x="2954167" y="119995"/>
                  </a:lnTo>
                  <a:lnTo>
                    <a:pt x="3101876" y="119995"/>
                  </a:lnTo>
                  <a:lnTo>
                    <a:pt x="3249584" y="59997"/>
                  </a:lnTo>
                  <a:lnTo>
                    <a:pt x="3397293" y="59997"/>
                  </a:lnTo>
                </a:path>
              </a:pathLst>
            </a:custGeom>
            <a:ln w="27101" cap="flat">
              <a:solidFill>
                <a:srgbClr val="0058AB">
                  <a:alpha val="69803"/>
                </a:srgbClr>
              </a:solidFill>
              <a:prstDash val="solid"/>
              <a:round/>
            </a:ln>
          </p:spPr>
          <p:txBody>
            <a:bodyPr/>
            <a:lstStyle/>
            <a:p/>
          </p:txBody>
        </p:sp>
        <p:sp>
          <p:nvSpPr>
            <p:cNvPr id="26" name="pl26"/>
            <p:cNvSpPr/>
            <p:nvPr/>
          </p:nvSpPr>
          <p:spPr>
            <a:xfrm>
              <a:off x="1120965" y="1165672"/>
              <a:ext cx="3397293" cy="419982"/>
            </a:xfrm>
            <a:custGeom>
              <a:avLst/>
              <a:pathLst>
                <a:path w="3397293" h="419982">
                  <a:moveTo>
                    <a:pt x="0" y="149993"/>
                  </a:moveTo>
                  <a:lnTo>
                    <a:pt x="147708" y="119995"/>
                  </a:lnTo>
                  <a:lnTo>
                    <a:pt x="295416" y="179992"/>
                  </a:lnTo>
                  <a:lnTo>
                    <a:pt x="443125" y="89996"/>
                  </a:lnTo>
                  <a:lnTo>
                    <a:pt x="590833" y="59997"/>
                  </a:lnTo>
                  <a:lnTo>
                    <a:pt x="738541" y="89996"/>
                  </a:lnTo>
                  <a:lnTo>
                    <a:pt x="886250" y="89996"/>
                  </a:lnTo>
                  <a:lnTo>
                    <a:pt x="1033958" y="89996"/>
                  </a:lnTo>
                  <a:lnTo>
                    <a:pt x="1181667" y="29998"/>
                  </a:lnTo>
                  <a:lnTo>
                    <a:pt x="1329375" y="59997"/>
                  </a:lnTo>
                  <a:lnTo>
                    <a:pt x="1477083" y="89996"/>
                  </a:lnTo>
                  <a:lnTo>
                    <a:pt x="1624792" y="89996"/>
                  </a:lnTo>
                  <a:lnTo>
                    <a:pt x="1772500" y="29998"/>
                  </a:lnTo>
                  <a:lnTo>
                    <a:pt x="1920209" y="0"/>
                  </a:lnTo>
                  <a:lnTo>
                    <a:pt x="2067917" y="29998"/>
                  </a:lnTo>
                  <a:lnTo>
                    <a:pt x="2215625" y="29998"/>
                  </a:lnTo>
                  <a:lnTo>
                    <a:pt x="2363334" y="59997"/>
                  </a:lnTo>
                  <a:lnTo>
                    <a:pt x="2511042" y="59997"/>
                  </a:lnTo>
                  <a:lnTo>
                    <a:pt x="2658751" y="119995"/>
                  </a:lnTo>
                  <a:lnTo>
                    <a:pt x="2806459" y="59997"/>
                  </a:lnTo>
                  <a:lnTo>
                    <a:pt x="2954167" y="209991"/>
                  </a:lnTo>
                  <a:lnTo>
                    <a:pt x="3101876" y="419982"/>
                  </a:lnTo>
                  <a:lnTo>
                    <a:pt x="3249584" y="149993"/>
                  </a:lnTo>
                  <a:lnTo>
                    <a:pt x="3397293" y="239990"/>
                  </a:lnTo>
                </a:path>
              </a:pathLst>
            </a:custGeom>
            <a:ln w="27101" cap="flat">
              <a:solidFill>
                <a:srgbClr val="1CABE2">
                  <a:alpha val="69803"/>
                </a:srgbClr>
              </a:solidFill>
              <a:prstDash val="solid"/>
              <a:round/>
            </a:ln>
          </p:spPr>
          <p:txBody>
            <a:bodyPr/>
            <a:lstStyle/>
            <a:p/>
          </p:txBody>
        </p:sp>
        <p:sp>
          <p:nvSpPr>
            <p:cNvPr id="27" name="pl27"/>
            <p:cNvSpPr/>
            <p:nvPr/>
          </p:nvSpPr>
          <p:spPr>
            <a:xfrm>
              <a:off x="1120965" y="925681"/>
              <a:ext cx="3397293" cy="29998"/>
            </a:xfrm>
            <a:custGeom>
              <a:avLst/>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27101" cap="flat">
              <a:solidFill>
                <a:srgbClr val="00833D">
                  <a:alpha val="69803"/>
                </a:srgbClr>
              </a:solidFill>
              <a:prstDash val="solid"/>
              <a:round/>
            </a:ln>
          </p:spPr>
          <p:txBody>
            <a:bodyPr/>
            <a:lstStyle/>
            <a:p/>
          </p:txBody>
        </p:sp>
        <p:sp>
          <p:nvSpPr>
            <p:cNvPr id="28" name="pl28"/>
            <p:cNvSpPr/>
            <p:nvPr/>
          </p:nvSpPr>
          <p:spPr>
            <a:xfrm>
              <a:off x="1120965" y="955680"/>
              <a:ext cx="3397293" cy="179992"/>
            </a:xfrm>
            <a:custGeom>
              <a:avLst/>
              <a:pathLst>
                <a:path w="3397293" h="179992">
                  <a:moveTo>
                    <a:pt x="0" y="59997"/>
                  </a:moveTo>
                  <a:lnTo>
                    <a:pt x="147708" y="59997"/>
                  </a:lnTo>
                  <a:lnTo>
                    <a:pt x="295416" y="89996"/>
                  </a:lnTo>
                  <a:lnTo>
                    <a:pt x="443125" y="89996"/>
                  </a:lnTo>
                  <a:lnTo>
                    <a:pt x="590833" y="59997"/>
                  </a:lnTo>
                  <a:lnTo>
                    <a:pt x="738541" y="59997"/>
                  </a:lnTo>
                  <a:lnTo>
                    <a:pt x="886250" y="0"/>
                  </a:lnTo>
                  <a:lnTo>
                    <a:pt x="1033958" y="29998"/>
                  </a:lnTo>
                  <a:lnTo>
                    <a:pt x="1181667" y="0"/>
                  </a:lnTo>
                  <a:lnTo>
                    <a:pt x="1329375" y="0"/>
                  </a:lnTo>
                  <a:lnTo>
                    <a:pt x="1477083" y="0"/>
                  </a:lnTo>
                  <a:lnTo>
                    <a:pt x="1624792" y="0"/>
                  </a:lnTo>
                  <a:lnTo>
                    <a:pt x="1772500" y="0"/>
                  </a:lnTo>
                  <a:lnTo>
                    <a:pt x="1920209" y="29998"/>
                  </a:lnTo>
                  <a:lnTo>
                    <a:pt x="2067917" y="29998"/>
                  </a:lnTo>
                  <a:lnTo>
                    <a:pt x="2215625" y="29998"/>
                  </a:lnTo>
                  <a:lnTo>
                    <a:pt x="2363334" y="29998"/>
                  </a:lnTo>
                  <a:lnTo>
                    <a:pt x="2511042" y="29998"/>
                  </a:lnTo>
                  <a:lnTo>
                    <a:pt x="2658751" y="59997"/>
                  </a:lnTo>
                  <a:lnTo>
                    <a:pt x="2806459" y="89996"/>
                  </a:lnTo>
                  <a:lnTo>
                    <a:pt x="2954167" y="119995"/>
                  </a:lnTo>
                  <a:lnTo>
                    <a:pt x="3101876" y="179992"/>
                  </a:lnTo>
                  <a:lnTo>
                    <a:pt x="3249584" y="89996"/>
                  </a:lnTo>
                  <a:lnTo>
                    <a:pt x="3397293" y="89996"/>
                  </a:lnTo>
                </a:path>
              </a:pathLst>
            </a:custGeom>
            <a:ln w="27101" cap="flat">
              <a:solidFill>
                <a:srgbClr val="80BD41">
                  <a:alpha val="69803"/>
                </a:srgbClr>
              </a:solidFill>
              <a:prstDash val="solid"/>
              <a:round/>
            </a:ln>
          </p:spPr>
          <p:txBody>
            <a:bodyPr/>
            <a:lstStyle/>
            <a:p/>
          </p:txBody>
        </p:sp>
        <p:sp>
          <p:nvSpPr>
            <p:cNvPr id="29" name="pl29"/>
            <p:cNvSpPr/>
            <p:nvPr/>
          </p:nvSpPr>
          <p:spPr>
            <a:xfrm>
              <a:off x="1120965" y="955680"/>
              <a:ext cx="3397293" cy="179992"/>
            </a:xfrm>
            <a:custGeom>
              <a:avLst/>
              <a:pathLst>
                <a:path w="3397293" h="179992">
                  <a:moveTo>
                    <a:pt x="0" y="59997"/>
                  </a:moveTo>
                  <a:lnTo>
                    <a:pt x="147708" y="59997"/>
                  </a:lnTo>
                  <a:lnTo>
                    <a:pt x="295416" y="89996"/>
                  </a:lnTo>
                  <a:lnTo>
                    <a:pt x="443125" y="89996"/>
                  </a:lnTo>
                  <a:lnTo>
                    <a:pt x="590833" y="59997"/>
                  </a:lnTo>
                  <a:lnTo>
                    <a:pt x="738541" y="59997"/>
                  </a:lnTo>
                  <a:lnTo>
                    <a:pt x="886250" y="0"/>
                  </a:lnTo>
                  <a:lnTo>
                    <a:pt x="1033958" y="29998"/>
                  </a:lnTo>
                  <a:lnTo>
                    <a:pt x="1181667" y="0"/>
                  </a:lnTo>
                  <a:lnTo>
                    <a:pt x="1329375" y="0"/>
                  </a:lnTo>
                  <a:lnTo>
                    <a:pt x="1477083" y="0"/>
                  </a:lnTo>
                  <a:lnTo>
                    <a:pt x="1624792" y="0"/>
                  </a:lnTo>
                  <a:lnTo>
                    <a:pt x="1772500" y="0"/>
                  </a:lnTo>
                  <a:lnTo>
                    <a:pt x="1920209" y="29998"/>
                  </a:lnTo>
                  <a:lnTo>
                    <a:pt x="2067917" y="29998"/>
                  </a:lnTo>
                  <a:lnTo>
                    <a:pt x="2215625" y="29998"/>
                  </a:lnTo>
                  <a:lnTo>
                    <a:pt x="2363334" y="29998"/>
                  </a:lnTo>
                  <a:lnTo>
                    <a:pt x="2511042" y="29998"/>
                  </a:lnTo>
                  <a:lnTo>
                    <a:pt x="2658751" y="59997"/>
                  </a:lnTo>
                  <a:lnTo>
                    <a:pt x="2806459" y="89996"/>
                  </a:lnTo>
                  <a:lnTo>
                    <a:pt x="2954167" y="119995"/>
                  </a:lnTo>
                  <a:lnTo>
                    <a:pt x="3101876" y="179992"/>
                  </a:lnTo>
                  <a:lnTo>
                    <a:pt x="3249584" y="89996"/>
                  </a:lnTo>
                  <a:lnTo>
                    <a:pt x="3397293" y="89996"/>
                  </a:lnTo>
                </a:path>
              </a:pathLst>
            </a:custGeom>
            <a:ln w="65043" cap="flat">
              <a:solidFill>
                <a:srgbClr val="000000">
                  <a:alpha val="100000"/>
                </a:srgbClr>
              </a:solidFill>
              <a:prstDash val="solid"/>
              <a:round/>
            </a:ln>
          </p:spPr>
          <p:txBody>
            <a:bodyPr/>
            <a:lstStyle/>
            <a:p/>
          </p:txBody>
        </p:sp>
        <p:sp>
          <p:nvSpPr>
            <p:cNvPr id="30" name="pl30"/>
            <p:cNvSpPr/>
            <p:nvPr/>
          </p:nvSpPr>
          <p:spPr>
            <a:xfrm>
              <a:off x="1120965" y="955680"/>
              <a:ext cx="3397293" cy="179992"/>
            </a:xfrm>
            <a:custGeom>
              <a:avLst/>
              <a:pathLst>
                <a:path w="3397293" h="179992">
                  <a:moveTo>
                    <a:pt x="0" y="59997"/>
                  </a:moveTo>
                  <a:lnTo>
                    <a:pt x="147708" y="59997"/>
                  </a:lnTo>
                  <a:lnTo>
                    <a:pt x="295416" y="89996"/>
                  </a:lnTo>
                  <a:lnTo>
                    <a:pt x="443125" y="89996"/>
                  </a:lnTo>
                  <a:lnTo>
                    <a:pt x="590833" y="59997"/>
                  </a:lnTo>
                  <a:lnTo>
                    <a:pt x="738541" y="59997"/>
                  </a:lnTo>
                  <a:lnTo>
                    <a:pt x="886250" y="0"/>
                  </a:lnTo>
                  <a:lnTo>
                    <a:pt x="1033958" y="29998"/>
                  </a:lnTo>
                  <a:lnTo>
                    <a:pt x="1181667" y="0"/>
                  </a:lnTo>
                  <a:lnTo>
                    <a:pt x="1329375" y="0"/>
                  </a:lnTo>
                  <a:lnTo>
                    <a:pt x="1477083" y="0"/>
                  </a:lnTo>
                  <a:lnTo>
                    <a:pt x="1624792" y="0"/>
                  </a:lnTo>
                  <a:lnTo>
                    <a:pt x="1772500" y="0"/>
                  </a:lnTo>
                  <a:lnTo>
                    <a:pt x="1920209" y="29998"/>
                  </a:lnTo>
                  <a:lnTo>
                    <a:pt x="2067917" y="29998"/>
                  </a:lnTo>
                  <a:lnTo>
                    <a:pt x="2215625" y="29998"/>
                  </a:lnTo>
                  <a:lnTo>
                    <a:pt x="2363334" y="29998"/>
                  </a:lnTo>
                  <a:lnTo>
                    <a:pt x="2511042" y="29998"/>
                  </a:lnTo>
                  <a:lnTo>
                    <a:pt x="2658751" y="59997"/>
                  </a:lnTo>
                  <a:lnTo>
                    <a:pt x="2806459" y="89996"/>
                  </a:lnTo>
                  <a:lnTo>
                    <a:pt x="2954167" y="119995"/>
                  </a:lnTo>
                  <a:lnTo>
                    <a:pt x="3101876" y="179992"/>
                  </a:lnTo>
                  <a:lnTo>
                    <a:pt x="3249584" y="89996"/>
                  </a:lnTo>
                  <a:lnTo>
                    <a:pt x="3397293" y="89996"/>
                  </a:lnTo>
                </a:path>
              </a:pathLst>
            </a:custGeom>
            <a:ln w="40651" cap="flat">
              <a:solidFill>
                <a:srgbClr val="80BD41">
                  <a:alpha val="100000"/>
                </a:srgbClr>
              </a:solidFill>
              <a:prstDash val="solid"/>
              <a:round/>
            </a:ln>
          </p:spPr>
          <p:txBody>
            <a:bodyPr/>
            <a:lstStyle/>
            <a:p/>
          </p:txBody>
        </p:sp>
        <p:sp>
          <p:nvSpPr>
            <p:cNvPr id="31" name="tx31"/>
            <p:cNvSpPr/>
            <p:nvPr/>
          </p:nvSpPr>
          <p:spPr>
            <a:xfrm>
              <a:off x="1060675"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2" name="tx32"/>
            <p:cNvSpPr/>
            <p:nvPr/>
          </p:nvSpPr>
          <p:spPr>
            <a:xfrm>
              <a:off x="1799217"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3" name="tx33"/>
            <p:cNvSpPr/>
            <p:nvPr/>
          </p:nvSpPr>
          <p:spPr>
            <a:xfrm>
              <a:off x="2537759" y="7833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4" name="tx34"/>
            <p:cNvSpPr/>
            <p:nvPr/>
          </p:nvSpPr>
          <p:spPr>
            <a:xfrm>
              <a:off x="3276301" y="8133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5" name="tx35"/>
            <p:cNvSpPr/>
            <p:nvPr/>
          </p:nvSpPr>
          <p:spPr>
            <a:xfrm>
              <a:off x="3867135"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4457968"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261046" y="471005"/>
              <a:ext cx="311713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Never Gavi MICs, 2000-2023</a:t>
              </a:r>
            </a:p>
          </p:txBody>
        </p:sp>
        <p:sp>
          <p:nvSpPr>
            <p:cNvPr id="59" name="pl59"/>
            <p:cNvSpPr/>
            <p:nvPr/>
          </p:nvSpPr>
          <p:spPr>
            <a:xfrm>
              <a:off x="5267799" y="331295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52351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73406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94462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370767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291823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212879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1339349"/>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5437664" y="1339349"/>
              <a:ext cx="3397293" cy="2526211"/>
            </a:xfrm>
            <a:custGeom>
              <a:avLst/>
              <a:pathLst>
                <a:path w="3397293" h="2526211">
                  <a:moveTo>
                    <a:pt x="0" y="2526211"/>
                  </a:moveTo>
                  <a:lnTo>
                    <a:pt x="147708" y="2368323"/>
                  </a:lnTo>
                  <a:lnTo>
                    <a:pt x="295416" y="2368323"/>
                  </a:lnTo>
                  <a:lnTo>
                    <a:pt x="443125" y="2052546"/>
                  </a:lnTo>
                  <a:lnTo>
                    <a:pt x="590833" y="1894658"/>
                  </a:lnTo>
                  <a:lnTo>
                    <a:pt x="738541" y="1420994"/>
                  </a:lnTo>
                  <a:lnTo>
                    <a:pt x="886250" y="1420994"/>
                  </a:lnTo>
                  <a:lnTo>
                    <a:pt x="1033958" y="1263105"/>
                  </a:lnTo>
                  <a:lnTo>
                    <a:pt x="1181667" y="1105217"/>
                  </a:lnTo>
                  <a:lnTo>
                    <a:pt x="1329375" y="789441"/>
                  </a:lnTo>
                  <a:lnTo>
                    <a:pt x="1477083" y="947329"/>
                  </a:lnTo>
                  <a:lnTo>
                    <a:pt x="1624792" y="631552"/>
                  </a:lnTo>
                  <a:lnTo>
                    <a:pt x="1772500" y="631552"/>
                  </a:lnTo>
                  <a:lnTo>
                    <a:pt x="1920209" y="789441"/>
                  </a:lnTo>
                  <a:lnTo>
                    <a:pt x="2067917" y="631552"/>
                  </a:lnTo>
                  <a:lnTo>
                    <a:pt x="2215625" y="631552"/>
                  </a:lnTo>
                  <a:lnTo>
                    <a:pt x="2363334" y="473664"/>
                  </a:lnTo>
                  <a:lnTo>
                    <a:pt x="2511042" y="315776"/>
                  </a:lnTo>
                  <a:lnTo>
                    <a:pt x="2658751" y="157888"/>
                  </a:lnTo>
                  <a:lnTo>
                    <a:pt x="2806459" y="0"/>
                  </a:lnTo>
                  <a:lnTo>
                    <a:pt x="2954167" y="631552"/>
                  </a:lnTo>
                  <a:lnTo>
                    <a:pt x="3101876" y="631552"/>
                  </a:lnTo>
                  <a:lnTo>
                    <a:pt x="3249584" y="315776"/>
                  </a:lnTo>
                  <a:lnTo>
                    <a:pt x="3397293" y="315776"/>
                  </a:lnTo>
                </a:path>
              </a:pathLst>
            </a:custGeom>
            <a:ln w="27101" cap="flat">
              <a:solidFill>
                <a:srgbClr val="0058AB">
                  <a:alpha val="69803"/>
                </a:srgbClr>
              </a:solidFill>
              <a:prstDash val="solid"/>
              <a:round/>
            </a:ln>
          </p:spPr>
          <p:txBody>
            <a:bodyPr/>
            <a:lstStyle/>
            <a:p/>
          </p:txBody>
        </p:sp>
        <p:sp>
          <p:nvSpPr>
            <p:cNvPr id="79" name="pl79"/>
            <p:cNvSpPr/>
            <p:nvPr/>
          </p:nvSpPr>
          <p:spPr>
            <a:xfrm>
              <a:off x="5437664" y="1023572"/>
              <a:ext cx="3397293" cy="2210435"/>
            </a:xfrm>
            <a:custGeom>
              <a:avLst/>
              <a:pathLst>
                <a:path w="3397293" h="2210435">
                  <a:moveTo>
                    <a:pt x="0" y="789441"/>
                  </a:moveTo>
                  <a:lnTo>
                    <a:pt x="147708" y="631552"/>
                  </a:lnTo>
                  <a:lnTo>
                    <a:pt x="295416" y="947329"/>
                  </a:lnTo>
                  <a:lnTo>
                    <a:pt x="443125" y="473664"/>
                  </a:lnTo>
                  <a:lnTo>
                    <a:pt x="590833" y="315776"/>
                  </a:lnTo>
                  <a:lnTo>
                    <a:pt x="738541" y="473664"/>
                  </a:lnTo>
                  <a:lnTo>
                    <a:pt x="886250" y="473664"/>
                  </a:lnTo>
                  <a:lnTo>
                    <a:pt x="1033958" y="473664"/>
                  </a:lnTo>
                  <a:lnTo>
                    <a:pt x="1181667" y="157888"/>
                  </a:lnTo>
                  <a:lnTo>
                    <a:pt x="1329375" y="315776"/>
                  </a:lnTo>
                  <a:lnTo>
                    <a:pt x="1477083" y="473664"/>
                  </a:lnTo>
                  <a:lnTo>
                    <a:pt x="1624792" y="473664"/>
                  </a:lnTo>
                  <a:lnTo>
                    <a:pt x="1772500" y="157888"/>
                  </a:lnTo>
                  <a:lnTo>
                    <a:pt x="1920209" y="0"/>
                  </a:lnTo>
                  <a:lnTo>
                    <a:pt x="2067917" y="157888"/>
                  </a:lnTo>
                  <a:lnTo>
                    <a:pt x="2215625" y="157888"/>
                  </a:lnTo>
                  <a:lnTo>
                    <a:pt x="2363334" y="315776"/>
                  </a:lnTo>
                  <a:lnTo>
                    <a:pt x="2511042" y="315776"/>
                  </a:lnTo>
                  <a:lnTo>
                    <a:pt x="2658751" y="631552"/>
                  </a:lnTo>
                  <a:lnTo>
                    <a:pt x="2806459" y="315776"/>
                  </a:lnTo>
                  <a:lnTo>
                    <a:pt x="2954167" y="1105217"/>
                  </a:lnTo>
                  <a:lnTo>
                    <a:pt x="3101876" y="2210435"/>
                  </a:lnTo>
                  <a:lnTo>
                    <a:pt x="3249584" y="789441"/>
                  </a:lnTo>
                  <a:lnTo>
                    <a:pt x="3397293" y="1263105"/>
                  </a:lnTo>
                </a:path>
              </a:pathLst>
            </a:custGeom>
            <a:ln w="27101" cap="flat">
              <a:solidFill>
                <a:srgbClr val="1CABE2">
                  <a:alpha val="69803"/>
                </a:srgbClr>
              </a:solidFill>
              <a:prstDash val="solid"/>
              <a:round/>
            </a:ln>
          </p:spPr>
          <p:txBody>
            <a:bodyPr/>
            <a:lstStyle/>
            <a:p/>
          </p:txBody>
        </p:sp>
        <p:sp>
          <p:nvSpPr>
            <p:cNvPr id="80" name="pl80"/>
            <p:cNvSpPr/>
            <p:nvPr/>
          </p:nvSpPr>
          <p:spPr>
            <a:xfrm>
              <a:off x="5437664" y="1181460"/>
              <a:ext cx="3397293" cy="157888"/>
            </a:xfrm>
            <a:custGeom>
              <a:avLst/>
              <a:pathLst>
                <a:path w="3397293" h="157888">
                  <a:moveTo>
                    <a:pt x="0" y="157888"/>
                  </a:moveTo>
                  <a:lnTo>
                    <a:pt x="147708" y="0"/>
                  </a:lnTo>
                  <a:lnTo>
                    <a:pt x="295416" y="157888"/>
                  </a:lnTo>
                  <a:lnTo>
                    <a:pt x="443125" y="0"/>
                  </a:lnTo>
                  <a:lnTo>
                    <a:pt x="590833" y="0"/>
                  </a:lnTo>
                  <a:lnTo>
                    <a:pt x="738541" y="0"/>
                  </a:lnTo>
                  <a:lnTo>
                    <a:pt x="886250" y="0"/>
                  </a:lnTo>
                  <a:lnTo>
                    <a:pt x="1033958" y="0"/>
                  </a:lnTo>
                  <a:lnTo>
                    <a:pt x="1181667" y="0"/>
                  </a:lnTo>
                  <a:lnTo>
                    <a:pt x="1329375" y="0"/>
                  </a:lnTo>
                  <a:lnTo>
                    <a:pt x="1477083" y="0"/>
                  </a:lnTo>
                  <a:lnTo>
                    <a:pt x="1624792" y="0"/>
                  </a:lnTo>
                  <a:lnTo>
                    <a:pt x="1772500" y="157888"/>
                  </a:lnTo>
                  <a:lnTo>
                    <a:pt x="1920209" y="0"/>
                  </a:lnTo>
                  <a:lnTo>
                    <a:pt x="2067917" y="0"/>
                  </a:lnTo>
                  <a:lnTo>
                    <a:pt x="2215625" y="0"/>
                  </a:lnTo>
                  <a:lnTo>
                    <a:pt x="2363334" y="0"/>
                  </a:lnTo>
                  <a:lnTo>
                    <a:pt x="2511042" y="0"/>
                  </a:lnTo>
                  <a:lnTo>
                    <a:pt x="2658751" y="157888"/>
                  </a:lnTo>
                  <a:lnTo>
                    <a:pt x="2806459" y="157888"/>
                  </a:lnTo>
                  <a:lnTo>
                    <a:pt x="2954167" y="157888"/>
                  </a:lnTo>
                  <a:lnTo>
                    <a:pt x="3101876" y="157888"/>
                  </a:lnTo>
                  <a:lnTo>
                    <a:pt x="3249584" y="0"/>
                  </a:lnTo>
                  <a:lnTo>
                    <a:pt x="3397293" y="157888"/>
                  </a:lnTo>
                </a:path>
              </a:pathLst>
            </a:custGeom>
            <a:ln w="27101" cap="flat">
              <a:solidFill>
                <a:srgbClr val="00833D">
                  <a:alpha val="69803"/>
                </a:srgbClr>
              </a:solidFill>
              <a:prstDash val="solid"/>
              <a:round/>
            </a:ln>
          </p:spPr>
          <p:txBody>
            <a:bodyPr/>
            <a:lstStyle/>
            <a:p/>
          </p:txBody>
        </p:sp>
        <p:sp>
          <p:nvSpPr>
            <p:cNvPr id="81" name="pl81"/>
            <p:cNvSpPr/>
            <p:nvPr/>
          </p:nvSpPr>
          <p:spPr>
            <a:xfrm>
              <a:off x="5437664" y="865684"/>
              <a:ext cx="3397293" cy="947329"/>
            </a:xfrm>
            <a:custGeom>
              <a:avLst/>
              <a:pathLst>
                <a:path w="3397293" h="947329">
                  <a:moveTo>
                    <a:pt x="0" y="315776"/>
                  </a:moveTo>
                  <a:lnTo>
                    <a:pt x="147708" y="315776"/>
                  </a:lnTo>
                  <a:lnTo>
                    <a:pt x="295416" y="473664"/>
                  </a:lnTo>
                  <a:lnTo>
                    <a:pt x="443125" y="473664"/>
                  </a:lnTo>
                  <a:lnTo>
                    <a:pt x="590833" y="315776"/>
                  </a:lnTo>
                  <a:lnTo>
                    <a:pt x="738541" y="315776"/>
                  </a:lnTo>
                  <a:lnTo>
                    <a:pt x="886250" y="0"/>
                  </a:lnTo>
                  <a:lnTo>
                    <a:pt x="1033958" y="157888"/>
                  </a:lnTo>
                  <a:lnTo>
                    <a:pt x="1181667" y="0"/>
                  </a:lnTo>
                  <a:lnTo>
                    <a:pt x="1329375" y="0"/>
                  </a:lnTo>
                  <a:lnTo>
                    <a:pt x="1477083" y="0"/>
                  </a:lnTo>
                  <a:lnTo>
                    <a:pt x="1624792" y="0"/>
                  </a:lnTo>
                  <a:lnTo>
                    <a:pt x="1772500" y="0"/>
                  </a:lnTo>
                  <a:lnTo>
                    <a:pt x="1920209" y="157888"/>
                  </a:lnTo>
                  <a:lnTo>
                    <a:pt x="2067917" y="157888"/>
                  </a:lnTo>
                  <a:lnTo>
                    <a:pt x="2215625" y="157888"/>
                  </a:lnTo>
                  <a:lnTo>
                    <a:pt x="2363334" y="157888"/>
                  </a:lnTo>
                  <a:lnTo>
                    <a:pt x="2511042" y="157888"/>
                  </a:lnTo>
                  <a:lnTo>
                    <a:pt x="2658751" y="315776"/>
                  </a:lnTo>
                  <a:lnTo>
                    <a:pt x="2806459" y="473664"/>
                  </a:lnTo>
                  <a:lnTo>
                    <a:pt x="2954167" y="631552"/>
                  </a:lnTo>
                  <a:lnTo>
                    <a:pt x="3101876" y="947329"/>
                  </a:lnTo>
                  <a:lnTo>
                    <a:pt x="3249584" y="473664"/>
                  </a:lnTo>
                  <a:lnTo>
                    <a:pt x="3397293" y="473664"/>
                  </a:lnTo>
                </a:path>
              </a:pathLst>
            </a:custGeom>
            <a:ln w="27101" cap="flat">
              <a:solidFill>
                <a:srgbClr val="80BD41">
                  <a:alpha val="69803"/>
                </a:srgbClr>
              </a:solidFill>
              <a:prstDash val="solid"/>
              <a:round/>
            </a:ln>
          </p:spPr>
          <p:txBody>
            <a:bodyPr/>
            <a:lstStyle/>
            <a:p/>
          </p:txBody>
        </p:sp>
        <p:sp>
          <p:nvSpPr>
            <p:cNvPr id="82" name="pl82"/>
            <p:cNvSpPr/>
            <p:nvPr/>
          </p:nvSpPr>
          <p:spPr>
            <a:xfrm>
              <a:off x="5437664" y="1339349"/>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3" name="pl83"/>
            <p:cNvSpPr/>
            <p:nvPr/>
          </p:nvSpPr>
          <p:spPr>
            <a:xfrm>
              <a:off x="5437664" y="865684"/>
              <a:ext cx="3397293" cy="947329"/>
            </a:xfrm>
            <a:custGeom>
              <a:avLst/>
              <a:pathLst>
                <a:path w="3397293" h="947329">
                  <a:moveTo>
                    <a:pt x="0" y="315776"/>
                  </a:moveTo>
                  <a:lnTo>
                    <a:pt x="147708" y="315776"/>
                  </a:lnTo>
                  <a:lnTo>
                    <a:pt x="295416" y="473664"/>
                  </a:lnTo>
                  <a:lnTo>
                    <a:pt x="443125" y="473664"/>
                  </a:lnTo>
                  <a:lnTo>
                    <a:pt x="590833" y="315776"/>
                  </a:lnTo>
                  <a:lnTo>
                    <a:pt x="738541" y="315776"/>
                  </a:lnTo>
                  <a:lnTo>
                    <a:pt x="886250" y="0"/>
                  </a:lnTo>
                  <a:lnTo>
                    <a:pt x="1033958" y="157888"/>
                  </a:lnTo>
                  <a:lnTo>
                    <a:pt x="1181667" y="0"/>
                  </a:lnTo>
                  <a:lnTo>
                    <a:pt x="1329375" y="0"/>
                  </a:lnTo>
                  <a:lnTo>
                    <a:pt x="1477083" y="0"/>
                  </a:lnTo>
                  <a:lnTo>
                    <a:pt x="1624792" y="0"/>
                  </a:lnTo>
                  <a:lnTo>
                    <a:pt x="1772500" y="0"/>
                  </a:lnTo>
                  <a:lnTo>
                    <a:pt x="1920209" y="157888"/>
                  </a:lnTo>
                  <a:lnTo>
                    <a:pt x="2067917" y="157888"/>
                  </a:lnTo>
                  <a:lnTo>
                    <a:pt x="2215625" y="157888"/>
                  </a:lnTo>
                  <a:lnTo>
                    <a:pt x="2363334" y="157888"/>
                  </a:lnTo>
                  <a:lnTo>
                    <a:pt x="2511042" y="157888"/>
                  </a:lnTo>
                  <a:lnTo>
                    <a:pt x="2658751" y="315776"/>
                  </a:lnTo>
                  <a:lnTo>
                    <a:pt x="2806459" y="473664"/>
                  </a:lnTo>
                  <a:lnTo>
                    <a:pt x="2954167" y="631552"/>
                  </a:lnTo>
                  <a:lnTo>
                    <a:pt x="3101876" y="947329"/>
                  </a:lnTo>
                  <a:lnTo>
                    <a:pt x="3249584" y="473664"/>
                  </a:lnTo>
                  <a:lnTo>
                    <a:pt x="3397293" y="473664"/>
                  </a:lnTo>
                </a:path>
              </a:pathLst>
            </a:custGeom>
            <a:ln w="65043" cap="flat">
              <a:solidFill>
                <a:srgbClr val="000000">
                  <a:alpha val="100000"/>
                </a:srgbClr>
              </a:solidFill>
              <a:prstDash val="solid"/>
              <a:round/>
            </a:ln>
          </p:spPr>
          <p:txBody>
            <a:bodyPr/>
            <a:lstStyle/>
            <a:p/>
          </p:txBody>
        </p:sp>
        <p:sp>
          <p:nvSpPr>
            <p:cNvPr id="84" name="pl84"/>
            <p:cNvSpPr/>
            <p:nvPr/>
          </p:nvSpPr>
          <p:spPr>
            <a:xfrm>
              <a:off x="5437664" y="865684"/>
              <a:ext cx="3397293" cy="947329"/>
            </a:xfrm>
            <a:custGeom>
              <a:avLst/>
              <a:pathLst>
                <a:path w="3397293" h="947329">
                  <a:moveTo>
                    <a:pt x="0" y="315776"/>
                  </a:moveTo>
                  <a:lnTo>
                    <a:pt x="147708" y="315776"/>
                  </a:lnTo>
                  <a:lnTo>
                    <a:pt x="295416" y="473664"/>
                  </a:lnTo>
                  <a:lnTo>
                    <a:pt x="443125" y="473664"/>
                  </a:lnTo>
                  <a:lnTo>
                    <a:pt x="590833" y="315776"/>
                  </a:lnTo>
                  <a:lnTo>
                    <a:pt x="738541" y="315776"/>
                  </a:lnTo>
                  <a:lnTo>
                    <a:pt x="886250" y="0"/>
                  </a:lnTo>
                  <a:lnTo>
                    <a:pt x="1033958" y="157888"/>
                  </a:lnTo>
                  <a:lnTo>
                    <a:pt x="1181667" y="0"/>
                  </a:lnTo>
                  <a:lnTo>
                    <a:pt x="1329375" y="0"/>
                  </a:lnTo>
                  <a:lnTo>
                    <a:pt x="1477083" y="0"/>
                  </a:lnTo>
                  <a:lnTo>
                    <a:pt x="1624792" y="0"/>
                  </a:lnTo>
                  <a:lnTo>
                    <a:pt x="1772500" y="0"/>
                  </a:lnTo>
                  <a:lnTo>
                    <a:pt x="1920209" y="157888"/>
                  </a:lnTo>
                  <a:lnTo>
                    <a:pt x="2067917" y="157888"/>
                  </a:lnTo>
                  <a:lnTo>
                    <a:pt x="2215625" y="157888"/>
                  </a:lnTo>
                  <a:lnTo>
                    <a:pt x="2363334" y="157888"/>
                  </a:lnTo>
                  <a:lnTo>
                    <a:pt x="2511042" y="157888"/>
                  </a:lnTo>
                  <a:lnTo>
                    <a:pt x="2658751" y="315776"/>
                  </a:lnTo>
                  <a:lnTo>
                    <a:pt x="2806459" y="473664"/>
                  </a:lnTo>
                  <a:lnTo>
                    <a:pt x="2954167" y="631552"/>
                  </a:lnTo>
                  <a:lnTo>
                    <a:pt x="3101876" y="947329"/>
                  </a:lnTo>
                  <a:lnTo>
                    <a:pt x="3249584" y="473664"/>
                  </a:lnTo>
                  <a:lnTo>
                    <a:pt x="3397293" y="473664"/>
                  </a:lnTo>
                </a:path>
              </a:pathLst>
            </a:custGeom>
            <a:ln w="40651" cap="flat">
              <a:solidFill>
                <a:srgbClr val="80BD41">
                  <a:alpha val="100000"/>
                </a:srgbClr>
              </a:solidFill>
              <a:prstDash val="solid"/>
              <a:round/>
            </a:ln>
          </p:spPr>
          <p:txBody>
            <a:bodyPr/>
            <a:lstStyle/>
            <a:p/>
          </p:txBody>
        </p:sp>
        <p:sp>
          <p:nvSpPr>
            <p:cNvPr id="85" name="tx85"/>
            <p:cNvSpPr/>
            <p:nvPr/>
          </p:nvSpPr>
          <p:spPr>
            <a:xfrm>
              <a:off x="5407519" y="100266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6" name="tx86"/>
            <p:cNvSpPr/>
            <p:nvPr/>
          </p:nvSpPr>
          <p:spPr>
            <a:xfrm>
              <a:off x="6146061" y="100266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6884603" y="6855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8" name="tx88"/>
            <p:cNvSpPr/>
            <p:nvPr/>
          </p:nvSpPr>
          <p:spPr>
            <a:xfrm>
              <a:off x="7623145" y="8447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9" name="tx89"/>
            <p:cNvSpPr/>
            <p:nvPr/>
          </p:nvSpPr>
          <p:spPr>
            <a:xfrm>
              <a:off x="8213978" y="115923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8804812" y="115923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5003259" y="3655557"/>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2" name="tx92"/>
            <p:cNvSpPr/>
            <p:nvPr/>
          </p:nvSpPr>
          <p:spPr>
            <a:xfrm>
              <a:off x="5003259" y="2866116"/>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3" name="tx93"/>
            <p:cNvSpPr/>
            <p:nvPr/>
          </p:nvSpPr>
          <p:spPr>
            <a:xfrm>
              <a:off x="5080953" y="2078449"/>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4" name="tx94"/>
            <p:cNvSpPr/>
            <p:nvPr/>
          </p:nvSpPr>
          <p:spPr>
            <a:xfrm>
              <a:off x="5127474" y="128723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5" name="tx95"/>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6" name="tx96"/>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7" name="tx97"/>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8" name="tx98"/>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9" name="tx99"/>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0" name="tx100"/>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1" name="tx101"/>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2" name="pl102"/>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3" name="pl103"/>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4" name="pl104"/>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pl105"/>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6" name="pl106"/>
            <p:cNvSpPr/>
            <p:nvPr/>
          </p:nvSpPr>
          <p:spPr>
            <a:xfrm>
              <a:off x="7862360"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7" name="tx107"/>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8" name="tx108"/>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9" name="tx109"/>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10" name="tx110"/>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11" name="tx111"/>
            <p:cNvSpPr/>
            <p:nvPr/>
          </p:nvSpPr>
          <p:spPr>
            <a:xfrm>
              <a:off x="4993260" y="471005"/>
              <a:ext cx="428610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Never Gavi MICs</a:t>
              </a:r>
            </a:p>
          </p:txBody>
        </p:sp>
        <p:sp>
          <p:nvSpPr>
            <p:cNvPr id="112" name="pl112"/>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3" name="pl113"/>
            <p:cNvSpPr/>
            <p:nvPr/>
          </p:nvSpPr>
          <p:spPr>
            <a:xfrm>
              <a:off x="218879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393202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567525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741848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8" name="pl118"/>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9" name="pl119"/>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306040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480363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654686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829009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4" name="rc124"/>
            <p:cNvSpPr/>
            <p:nvPr/>
          </p:nvSpPr>
          <p:spPr>
            <a:xfrm>
              <a:off x="1317178" y="5775585"/>
              <a:ext cx="7321564" cy="209781"/>
            </a:xfrm>
            <a:prstGeom prst="rect">
              <a:avLst/>
            </a:prstGeom>
            <a:solidFill>
              <a:srgbClr val="80BD41">
                <a:alpha val="80000"/>
              </a:srgbClr>
            </a:solidFill>
          </p:spPr>
          <p:txBody>
            <a:bodyPr/>
            <a:lstStyle/>
            <a:p/>
          </p:txBody>
        </p:sp>
        <p:sp>
          <p:nvSpPr>
            <p:cNvPr id="125" name="rc125"/>
            <p:cNvSpPr/>
            <p:nvPr/>
          </p:nvSpPr>
          <p:spPr>
            <a:xfrm>
              <a:off x="1317178" y="5439935"/>
              <a:ext cx="5926981" cy="209781"/>
            </a:xfrm>
            <a:prstGeom prst="rect">
              <a:avLst/>
            </a:prstGeom>
            <a:solidFill>
              <a:srgbClr val="80BD41">
                <a:alpha val="80000"/>
              </a:srgbClr>
            </a:solidFill>
          </p:spPr>
          <p:txBody>
            <a:bodyPr/>
            <a:lstStyle/>
            <a:p/>
          </p:txBody>
        </p:sp>
        <p:sp>
          <p:nvSpPr>
            <p:cNvPr id="126" name="tx126"/>
            <p:cNvSpPr/>
            <p:nvPr/>
          </p:nvSpPr>
          <p:spPr>
            <a:xfrm>
              <a:off x="8714092" y="584135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27" name="tx127"/>
            <p:cNvSpPr/>
            <p:nvPr/>
          </p:nvSpPr>
          <p:spPr>
            <a:xfrm>
              <a:off x="7319508" y="5505708"/>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128" name="tx128"/>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9" name="tx129"/>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0" name="tx130"/>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31" name="tx131"/>
            <p:cNvSpPr/>
            <p:nvPr/>
          </p:nvSpPr>
          <p:spPr>
            <a:xfrm>
              <a:off x="286620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0.5</a:t>
              </a:r>
            </a:p>
          </p:txBody>
        </p:sp>
        <p:sp>
          <p:nvSpPr>
            <p:cNvPr id="132" name="tx132"/>
            <p:cNvSpPr/>
            <p:nvPr/>
          </p:nvSpPr>
          <p:spPr>
            <a:xfrm>
              <a:off x="460943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33" name="tx133"/>
            <p:cNvSpPr/>
            <p:nvPr/>
          </p:nvSpPr>
          <p:spPr>
            <a:xfrm>
              <a:off x="6352665"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134" name="tx134"/>
            <p:cNvSpPr/>
            <p:nvPr/>
          </p:nvSpPr>
          <p:spPr>
            <a:xfrm>
              <a:off x="8095895"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35" name="tx135"/>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6" name="tx136"/>
            <p:cNvSpPr/>
            <p:nvPr/>
          </p:nvSpPr>
          <p:spPr>
            <a:xfrm>
              <a:off x="951100" y="5178470"/>
              <a:ext cx="4354041"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Never Gavi MICs, 2019 and 2023</a:t>
              </a:r>
            </a:p>
          </p:txBody>
        </p:sp>
        <p:sp>
          <p:nvSpPr>
            <p:cNvPr id="137" name="tx137"/>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8" name="tx138"/>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Never Gavi MICs ranked number 2 out of 4 GAVI groups, with DTP1 coverage of 94%.
DTP1 coverage (94%) was the same as in 2019 (94%).
This equates to 1,683,000 zero-dose children in 2023 compared to 2,150,000 zero-dose children in 2019.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6069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40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1961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9907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7852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04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988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5934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3879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765647"/>
              <a:ext cx="3397293" cy="299987"/>
            </a:xfrm>
            <a:custGeom>
              <a:avLst/>
              <a:pathLst>
                <a:path w="3397293" h="299987">
                  <a:moveTo>
                    <a:pt x="0" y="74996"/>
                  </a:moveTo>
                  <a:lnTo>
                    <a:pt x="679458" y="0"/>
                  </a:lnTo>
                  <a:lnTo>
                    <a:pt x="1358917" y="299987"/>
                  </a:lnTo>
                  <a:lnTo>
                    <a:pt x="2038375" y="299987"/>
                  </a:lnTo>
                  <a:lnTo>
                    <a:pt x="2717834" y="149993"/>
                  </a:lnTo>
                  <a:lnTo>
                    <a:pt x="3397293" y="149993"/>
                  </a:lnTo>
                </a:path>
              </a:pathLst>
            </a:custGeom>
            <a:ln w="27101" cap="flat">
              <a:solidFill>
                <a:srgbClr val="0058AB">
                  <a:alpha val="69803"/>
                </a:srgbClr>
              </a:solidFill>
              <a:prstDash val="solid"/>
              <a:round/>
            </a:ln>
          </p:spPr>
          <p:txBody>
            <a:bodyPr/>
            <a:lstStyle/>
            <a:p/>
          </p:txBody>
        </p:sp>
        <p:sp>
          <p:nvSpPr>
            <p:cNvPr id="26" name="pl26"/>
            <p:cNvSpPr/>
            <p:nvPr/>
          </p:nvSpPr>
          <p:spPr>
            <a:xfrm>
              <a:off x="1120965" y="1765647"/>
              <a:ext cx="3397293" cy="899962"/>
            </a:xfrm>
            <a:custGeom>
              <a:avLst/>
              <a:pathLst>
                <a:path w="3397293" h="899962">
                  <a:moveTo>
                    <a:pt x="0" y="149993"/>
                  </a:moveTo>
                  <a:lnTo>
                    <a:pt x="679458" y="0"/>
                  </a:lnTo>
                  <a:lnTo>
                    <a:pt x="1358917" y="374984"/>
                  </a:lnTo>
                  <a:lnTo>
                    <a:pt x="2038375" y="899962"/>
                  </a:lnTo>
                  <a:lnTo>
                    <a:pt x="2717834" y="224990"/>
                  </a:lnTo>
                  <a:lnTo>
                    <a:pt x="3397293" y="449981"/>
                  </a:lnTo>
                </a:path>
              </a:pathLst>
            </a:custGeom>
            <a:ln w="27101" cap="flat">
              <a:solidFill>
                <a:srgbClr val="1CABE2">
                  <a:alpha val="69803"/>
                </a:srgbClr>
              </a:solidFill>
              <a:prstDash val="solid"/>
              <a:round/>
            </a:ln>
          </p:spPr>
          <p:txBody>
            <a:bodyPr/>
            <a:lstStyle/>
            <a:p/>
          </p:txBody>
        </p:sp>
        <p:sp>
          <p:nvSpPr>
            <p:cNvPr id="27" name="pl27"/>
            <p:cNvSpPr/>
            <p:nvPr/>
          </p:nvSpPr>
          <p:spPr>
            <a:xfrm>
              <a:off x="1120965" y="1015678"/>
              <a:ext cx="3397293" cy="74996"/>
            </a:xfrm>
            <a:custGeom>
              <a:avLst/>
              <a:pathLst>
                <a:path w="3397293" h="74996">
                  <a:moveTo>
                    <a:pt x="0" y="74996"/>
                  </a:moveTo>
                  <a:lnTo>
                    <a:pt x="679458" y="74996"/>
                  </a:lnTo>
                  <a:lnTo>
                    <a:pt x="1358917" y="74996"/>
                  </a:lnTo>
                  <a:lnTo>
                    <a:pt x="2038375" y="74996"/>
                  </a:lnTo>
                  <a:lnTo>
                    <a:pt x="2717834" y="0"/>
                  </a:lnTo>
                  <a:lnTo>
                    <a:pt x="3397293" y="74996"/>
                  </a:lnTo>
                </a:path>
              </a:pathLst>
            </a:custGeom>
            <a:ln w="27101" cap="flat">
              <a:solidFill>
                <a:srgbClr val="00833D">
                  <a:alpha val="69803"/>
                </a:srgbClr>
              </a:solidFill>
              <a:prstDash val="solid"/>
              <a:round/>
            </a:ln>
          </p:spPr>
          <p:txBody>
            <a:bodyPr/>
            <a:lstStyle/>
            <a:p/>
          </p:txBody>
        </p:sp>
        <p:sp>
          <p:nvSpPr>
            <p:cNvPr id="28" name="pl28"/>
            <p:cNvSpPr/>
            <p:nvPr/>
          </p:nvSpPr>
          <p:spPr>
            <a:xfrm>
              <a:off x="1120965" y="1240668"/>
              <a:ext cx="3397293" cy="299987"/>
            </a:xfrm>
            <a:custGeom>
              <a:avLst/>
              <a:pathLst>
                <a:path w="3397293" h="299987">
                  <a:moveTo>
                    <a:pt x="0" y="0"/>
                  </a:moveTo>
                  <a:lnTo>
                    <a:pt x="679458" y="74996"/>
                  </a:lnTo>
                  <a:lnTo>
                    <a:pt x="1358917" y="149993"/>
                  </a:lnTo>
                  <a:lnTo>
                    <a:pt x="2038375" y="299987"/>
                  </a:lnTo>
                  <a:lnTo>
                    <a:pt x="2717834" y="74996"/>
                  </a:lnTo>
                  <a:lnTo>
                    <a:pt x="3397293" y="74996"/>
                  </a:lnTo>
                </a:path>
              </a:pathLst>
            </a:custGeom>
            <a:ln w="27101" cap="flat">
              <a:solidFill>
                <a:srgbClr val="80BD41">
                  <a:alpha val="69803"/>
                </a:srgbClr>
              </a:solidFill>
              <a:prstDash val="solid"/>
              <a:round/>
            </a:ln>
          </p:spPr>
          <p:txBody>
            <a:bodyPr/>
            <a:lstStyle/>
            <a:p/>
          </p:txBody>
        </p:sp>
        <p:sp>
          <p:nvSpPr>
            <p:cNvPr id="29" name="pl29"/>
            <p:cNvSpPr/>
            <p:nvPr/>
          </p:nvSpPr>
          <p:spPr>
            <a:xfrm>
              <a:off x="1120965" y="1240668"/>
              <a:ext cx="3397293" cy="299987"/>
            </a:xfrm>
            <a:custGeom>
              <a:avLst/>
              <a:pathLst>
                <a:path w="3397293" h="299987">
                  <a:moveTo>
                    <a:pt x="0" y="0"/>
                  </a:moveTo>
                  <a:lnTo>
                    <a:pt x="679458" y="74996"/>
                  </a:lnTo>
                  <a:lnTo>
                    <a:pt x="1358917" y="149993"/>
                  </a:lnTo>
                  <a:lnTo>
                    <a:pt x="2038375" y="299987"/>
                  </a:lnTo>
                  <a:lnTo>
                    <a:pt x="2717834" y="74996"/>
                  </a:lnTo>
                  <a:lnTo>
                    <a:pt x="3397293" y="74996"/>
                  </a:lnTo>
                </a:path>
              </a:pathLst>
            </a:custGeom>
            <a:ln w="65043" cap="flat">
              <a:solidFill>
                <a:srgbClr val="000000">
                  <a:alpha val="100000"/>
                </a:srgbClr>
              </a:solidFill>
              <a:prstDash val="solid"/>
              <a:round/>
            </a:ln>
          </p:spPr>
          <p:txBody>
            <a:bodyPr/>
            <a:lstStyle/>
            <a:p/>
          </p:txBody>
        </p:sp>
        <p:sp>
          <p:nvSpPr>
            <p:cNvPr id="30" name="pl30"/>
            <p:cNvSpPr/>
            <p:nvPr/>
          </p:nvSpPr>
          <p:spPr>
            <a:xfrm>
              <a:off x="1120965" y="1240668"/>
              <a:ext cx="3397293" cy="299987"/>
            </a:xfrm>
            <a:custGeom>
              <a:avLst/>
              <a:pathLst>
                <a:path w="3397293" h="299987">
                  <a:moveTo>
                    <a:pt x="0" y="0"/>
                  </a:moveTo>
                  <a:lnTo>
                    <a:pt x="679458" y="74996"/>
                  </a:lnTo>
                  <a:lnTo>
                    <a:pt x="1358917" y="149993"/>
                  </a:lnTo>
                  <a:lnTo>
                    <a:pt x="2038375" y="299987"/>
                  </a:lnTo>
                  <a:lnTo>
                    <a:pt x="2717834" y="74996"/>
                  </a:lnTo>
                  <a:lnTo>
                    <a:pt x="3397293" y="74996"/>
                  </a:lnTo>
                </a:path>
              </a:pathLst>
            </a:custGeom>
            <a:ln w="40651" cap="flat">
              <a:solidFill>
                <a:srgbClr val="80BD41">
                  <a:alpha val="100000"/>
                </a:srgbClr>
              </a:solidFill>
              <a:prstDash val="solid"/>
              <a:round/>
            </a:ln>
          </p:spPr>
          <p:txBody>
            <a:bodyPr/>
            <a:lstStyle/>
            <a:p/>
          </p:txBody>
        </p:sp>
        <p:sp>
          <p:nvSpPr>
            <p:cNvPr id="31" name="tx31"/>
            <p:cNvSpPr/>
            <p:nvPr/>
          </p:nvSpPr>
          <p:spPr>
            <a:xfrm>
              <a:off x="1060675"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2" name="tx32"/>
            <p:cNvSpPr/>
            <p:nvPr/>
          </p:nvSpPr>
          <p:spPr>
            <a:xfrm>
              <a:off x="1740134"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3" name="tx33"/>
            <p:cNvSpPr/>
            <p:nvPr/>
          </p:nvSpPr>
          <p:spPr>
            <a:xfrm>
              <a:off x="2419592" y="121825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4" name="tx34"/>
            <p:cNvSpPr/>
            <p:nvPr/>
          </p:nvSpPr>
          <p:spPr>
            <a:xfrm>
              <a:off x="3099051" y="136829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5" name="tx35"/>
            <p:cNvSpPr/>
            <p:nvPr/>
          </p:nvSpPr>
          <p:spPr>
            <a:xfrm>
              <a:off x="3778510"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4457968"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439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234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0289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8235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261046" y="471005"/>
              <a:ext cx="311713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Never Gavi MICs, 2018-2023</a:t>
              </a:r>
            </a:p>
          </p:txBody>
        </p:sp>
        <p:sp>
          <p:nvSpPr>
            <p:cNvPr id="59" name="pl59"/>
            <p:cNvSpPr/>
            <p:nvPr/>
          </p:nvSpPr>
          <p:spPr>
            <a:xfrm>
              <a:off x="5267799" y="340404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48100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55796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77739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6456852"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713631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81576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849522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8" name="pl68"/>
            <p:cNvSpPr/>
            <p:nvPr/>
          </p:nvSpPr>
          <p:spPr>
            <a:xfrm>
              <a:off x="5267799" y="294252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201948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109644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1712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79658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760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5549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37664" y="1096444"/>
              <a:ext cx="3397293" cy="923038"/>
            </a:xfrm>
            <a:custGeom>
              <a:avLst/>
              <a:pathLst>
                <a:path w="3397293" h="923038">
                  <a:moveTo>
                    <a:pt x="0" y="230759"/>
                  </a:moveTo>
                  <a:lnTo>
                    <a:pt x="679458" y="0"/>
                  </a:lnTo>
                  <a:lnTo>
                    <a:pt x="1358917" y="923038"/>
                  </a:lnTo>
                  <a:lnTo>
                    <a:pt x="2038375" y="923038"/>
                  </a:lnTo>
                  <a:lnTo>
                    <a:pt x="2717834" y="461519"/>
                  </a:lnTo>
                  <a:lnTo>
                    <a:pt x="3397293" y="461519"/>
                  </a:lnTo>
                </a:path>
              </a:pathLst>
            </a:custGeom>
            <a:ln w="27101" cap="flat">
              <a:solidFill>
                <a:srgbClr val="0058AB">
                  <a:alpha val="69803"/>
                </a:srgbClr>
              </a:solidFill>
              <a:prstDash val="solid"/>
              <a:round/>
            </a:ln>
          </p:spPr>
          <p:txBody>
            <a:bodyPr/>
            <a:lstStyle/>
            <a:p/>
          </p:txBody>
        </p:sp>
        <p:sp>
          <p:nvSpPr>
            <p:cNvPr id="78" name="pl78"/>
            <p:cNvSpPr/>
            <p:nvPr/>
          </p:nvSpPr>
          <p:spPr>
            <a:xfrm>
              <a:off x="5437664" y="1096444"/>
              <a:ext cx="3397293" cy="2769116"/>
            </a:xfrm>
            <a:custGeom>
              <a:avLst/>
              <a:pathLst>
                <a:path w="3397293" h="2769116">
                  <a:moveTo>
                    <a:pt x="0" y="461519"/>
                  </a:moveTo>
                  <a:lnTo>
                    <a:pt x="679458" y="0"/>
                  </a:lnTo>
                  <a:lnTo>
                    <a:pt x="1358917" y="1153798"/>
                  </a:lnTo>
                  <a:lnTo>
                    <a:pt x="2038375" y="2769116"/>
                  </a:lnTo>
                  <a:lnTo>
                    <a:pt x="2717834" y="692279"/>
                  </a:lnTo>
                  <a:lnTo>
                    <a:pt x="3397293" y="1384558"/>
                  </a:lnTo>
                </a:path>
              </a:pathLst>
            </a:custGeom>
            <a:ln w="27101" cap="flat">
              <a:solidFill>
                <a:srgbClr val="1CABE2">
                  <a:alpha val="69803"/>
                </a:srgbClr>
              </a:solidFill>
              <a:prstDash val="solid"/>
              <a:round/>
            </a:ln>
          </p:spPr>
          <p:txBody>
            <a:bodyPr/>
            <a:lstStyle/>
            <a:p/>
          </p:txBody>
        </p:sp>
        <p:sp>
          <p:nvSpPr>
            <p:cNvPr id="79" name="pl79"/>
            <p:cNvSpPr/>
            <p:nvPr/>
          </p:nvSpPr>
          <p:spPr>
            <a:xfrm>
              <a:off x="5437664" y="865684"/>
              <a:ext cx="3397293" cy="230759"/>
            </a:xfrm>
            <a:custGeom>
              <a:avLst/>
              <a:pathLst>
                <a:path w="3397293" h="230759">
                  <a:moveTo>
                    <a:pt x="0" y="230759"/>
                  </a:moveTo>
                  <a:lnTo>
                    <a:pt x="679458" y="230759"/>
                  </a:lnTo>
                  <a:lnTo>
                    <a:pt x="1358917" y="230759"/>
                  </a:lnTo>
                  <a:lnTo>
                    <a:pt x="2038375" y="230759"/>
                  </a:lnTo>
                  <a:lnTo>
                    <a:pt x="2717834" y="0"/>
                  </a:lnTo>
                  <a:lnTo>
                    <a:pt x="3397293" y="230759"/>
                  </a:lnTo>
                </a:path>
              </a:pathLst>
            </a:custGeom>
            <a:ln w="27101" cap="flat">
              <a:solidFill>
                <a:srgbClr val="00833D">
                  <a:alpha val="69803"/>
                </a:srgbClr>
              </a:solidFill>
              <a:prstDash val="solid"/>
              <a:round/>
            </a:ln>
          </p:spPr>
          <p:txBody>
            <a:bodyPr/>
            <a:lstStyle/>
            <a:p/>
          </p:txBody>
        </p:sp>
        <p:sp>
          <p:nvSpPr>
            <p:cNvPr id="80" name="pl80"/>
            <p:cNvSpPr/>
            <p:nvPr/>
          </p:nvSpPr>
          <p:spPr>
            <a:xfrm>
              <a:off x="5437664" y="865684"/>
              <a:ext cx="3397293" cy="923038"/>
            </a:xfrm>
            <a:custGeom>
              <a:avLst/>
              <a:pathLst>
                <a:path w="3397293" h="923038">
                  <a:moveTo>
                    <a:pt x="0" y="0"/>
                  </a:moveTo>
                  <a:lnTo>
                    <a:pt x="679458" y="230759"/>
                  </a:lnTo>
                  <a:lnTo>
                    <a:pt x="1358917" y="461519"/>
                  </a:lnTo>
                  <a:lnTo>
                    <a:pt x="2038375" y="923038"/>
                  </a:lnTo>
                  <a:lnTo>
                    <a:pt x="2717834" y="230759"/>
                  </a:lnTo>
                  <a:lnTo>
                    <a:pt x="3397293" y="230759"/>
                  </a:lnTo>
                </a:path>
              </a:pathLst>
            </a:custGeom>
            <a:ln w="27101" cap="flat">
              <a:solidFill>
                <a:srgbClr val="80BD41">
                  <a:alpha val="69803"/>
                </a:srgbClr>
              </a:solidFill>
              <a:prstDash val="solid"/>
              <a:round/>
            </a:ln>
          </p:spPr>
          <p:txBody>
            <a:bodyPr/>
            <a:lstStyle/>
            <a:p/>
          </p:txBody>
        </p:sp>
        <p:sp>
          <p:nvSpPr>
            <p:cNvPr id="81" name="pl81"/>
            <p:cNvSpPr/>
            <p:nvPr/>
          </p:nvSpPr>
          <p:spPr>
            <a:xfrm>
              <a:off x="5437664" y="1096444"/>
              <a:ext cx="3397293" cy="0"/>
            </a:xfrm>
            <a:custGeom>
              <a:avLst/>
              <a:pathLst>
                <a:path w="3397293" h="0">
                  <a:moveTo>
                    <a:pt x="0" y="0"/>
                  </a:moveTo>
                  <a:lnTo>
                    <a:pt x="0" y="0"/>
                  </a:lnTo>
                  <a:lnTo>
                    <a:pt x="0" y="0"/>
                  </a:lnTo>
                  <a:lnTo>
                    <a:pt x="0" y="0"/>
                  </a:lnTo>
                  <a:lnTo>
                    <a:pt x="679458" y="0"/>
                  </a:lnTo>
                  <a:lnTo>
                    <a:pt x="679458" y="0"/>
                  </a:lnTo>
                  <a:lnTo>
                    <a:pt x="679458" y="0"/>
                  </a:lnTo>
                  <a:lnTo>
                    <a:pt x="679458" y="0"/>
                  </a:lnTo>
                  <a:lnTo>
                    <a:pt x="1358917" y="0"/>
                  </a:lnTo>
                  <a:lnTo>
                    <a:pt x="1358917" y="0"/>
                  </a:lnTo>
                  <a:lnTo>
                    <a:pt x="1358917" y="0"/>
                  </a:lnTo>
                  <a:lnTo>
                    <a:pt x="1358917" y="0"/>
                  </a:lnTo>
                  <a:lnTo>
                    <a:pt x="2038375" y="0"/>
                  </a:lnTo>
                  <a:lnTo>
                    <a:pt x="2038375" y="0"/>
                  </a:lnTo>
                  <a:lnTo>
                    <a:pt x="2038375" y="0"/>
                  </a:lnTo>
                  <a:lnTo>
                    <a:pt x="2038375" y="0"/>
                  </a:lnTo>
                  <a:lnTo>
                    <a:pt x="2717834" y="0"/>
                  </a:lnTo>
                  <a:lnTo>
                    <a:pt x="2717834" y="0"/>
                  </a:lnTo>
                  <a:lnTo>
                    <a:pt x="2717834" y="0"/>
                  </a:lnTo>
                  <a:lnTo>
                    <a:pt x="271783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2" name="pl82"/>
            <p:cNvSpPr/>
            <p:nvPr/>
          </p:nvSpPr>
          <p:spPr>
            <a:xfrm>
              <a:off x="5437664" y="865684"/>
              <a:ext cx="3397293" cy="923038"/>
            </a:xfrm>
            <a:custGeom>
              <a:avLst/>
              <a:pathLst>
                <a:path w="3397293" h="923038">
                  <a:moveTo>
                    <a:pt x="0" y="0"/>
                  </a:moveTo>
                  <a:lnTo>
                    <a:pt x="679458" y="230759"/>
                  </a:lnTo>
                  <a:lnTo>
                    <a:pt x="1358917" y="461519"/>
                  </a:lnTo>
                  <a:lnTo>
                    <a:pt x="2038375" y="923038"/>
                  </a:lnTo>
                  <a:lnTo>
                    <a:pt x="2717834" y="230759"/>
                  </a:lnTo>
                  <a:lnTo>
                    <a:pt x="3397293" y="230759"/>
                  </a:lnTo>
                </a:path>
              </a:pathLst>
            </a:custGeom>
            <a:ln w="65043" cap="flat">
              <a:solidFill>
                <a:srgbClr val="000000">
                  <a:alpha val="100000"/>
                </a:srgbClr>
              </a:solidFill>
              <a:prstDash val="solid"/>
              <a:round/>
            </a:ln>
          </p:spPr>
          <p:txBody>
            <a:bodyPr/>
            <a:lstStyle/>
            <a:p/>
          </p:txBody>
        </p:sp>
        <p:sp>
          <p:nvSpPr>
            <p:cNvPr id="83" name="pl83"/>
            <p:cNvSpPr/>
            <p:nvPr/>
          </p:nvSpPr>
          <p:spPr>
            <a:xfrm>
              <a:off x="5437664" y="865684"/>
              <a:ext cx="3397293" cy="923038"/>
            </a:xfrm>
            <a:custGeom>
              <a:avLst/>
              <a:pathLst>
                <a:path w="3397293" h="923038">
                  <a:moveTo>
                    <a:pt x="0" y="0"/>
                  </a:moveTo>
                  <a:lnTo>
                    <a:pt x="679458" y="230759"/>
                  </a:lnTo>
                  <a:lnTo>
                    <a:pt x="1358917" y="461519"/>
                  </a:lnTo>
                  <a:lnTo>
                    <a:pt x="2038375" y="923038"/>
                  </a:lnTo>
                  <a:lnTo>
                    <a:pt x="2717834" y="230759"/>
                  </a:lnTo>
                  <a:lnTo>
                    <a:pt x="3397293" y="230759"/>
                  </a:lnTo>
                </a:path>
              </a:pathLst>
            </a:custGeom>
            <a:ln w="40651" cap="flat">
              <a:solidFill>
                <a:srgbClr val="80BD41">
                  <a:alpha val="100000"/>
                </a:srgbClr>
              </a:solidFill>
              <a:prstDash val="solid"/>
              <a:round/>
            </a:ln>
          </p:spPr>
          <p:txBody>
            <a:bodyPr/>
            <a:lstStyle/>
            <a:p/>
          </p:txBody>
        </p:sp>
        <p:sp>
          <p:nvSpPr>
            <p:cNvPr id="84" name="tx84"/>
            <p:cNvSpPr/>
            <p:nvPr/>
          </p:nvSpPr>
          <p:spPr>
            <a:xfrm>
              <a:off x="5407519" y="68689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6086977"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48386" y="114840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7427845" y="1608552"/>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8" name="tx88"/>
            <p:cNvSpPr/>
            <p:nvPr/>
          </p:nvSpPr>
          <p:spPr>
            <a:xfrm>
              <a:off x="8125353"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804812"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5003259" y="3815151"/>
              <a:ext cx="201910"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-12</a:t>
              </a:r>
            </a:p>
          </p:txBody>
        </p:sp>
        <p:sp>
          <p:nvSpPr>
            <p:cNvPr id="91" name="tx91"/>
            <p:cNvSpPr/>
            <p:nvPr/>
          </p:nvSpPr>
          <p:spPr>
            <a:xfrm>
              <a:off x="5080953" y="2890407"/>
              <a:ext cx="12421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a:t>
              </a:r>
            </a:p>
          </p:txBody>
        </p:sp>
        <p:sp>
          <p:nvSpPr>
            <p:cNvPr id="92" name="tx92"/>
            <p:cNvSpPr/>
            <p:nvPr/>
          </p:nvSpPr>
          <p:spPr>
            <a:xfrm>
              <a:off x="5080953" y="1969482"/>
              <a:ext cx="124215"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93" name="tx93"/>
            <p:cNvSpPr/>
            <p:nvPr/>
          </p:nvSpPr>
          <p:spPr>
            <a:xfrm>
              <a:off x="5127474" y="104432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4" name="tx94"/>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5" name="tx95"/>
            <p:cNvSpPr/>
            <p:nvPr/>
          </p:nvSpPr>
          <p:spPr>
            <a:xfrm rot="-5400000">
              <a:off x="596067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6" name="tx96"/>
            <p:cNvSpPr/>
            <p:nvPr/>
          </p:nvSpPr>
          <p:spPr>
            <a:xfrm rot="-5400000">
              <a:off x="6640135"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7" name="tx97"/>
            <p:cNvSpPr/>
            <p:nvPr/>
          </p:nvSpPr>
          <p:spPr>
            <a:xfrm rot="-5400000">
              <a:off x="731959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8" name="tx98"/>
            <p:cNvSpPr/>
            <p:nvPr/>
          </p:nvSpPr>
          <p:spPr>
            <a:xfrm rot="-5400000">
              <a:off x="799905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9" name="tx99"/>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0" name="tx100"/>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1" name="pl101"/>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4" name="pl104"/>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5" name="pl105"/>
            <p:cNvSpPr/>
            <p:nvPr/>
          </p:nvSpPr>
          <p:spPr>
            <a:xfrm>
              <a:off x="7862360"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6" name="tx106"/>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7" name="tx107"/>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8" name="tx108"/>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9" name="tx109"/>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10" name="tx110"/>
            <p:cNvSpPr/>
            <p:nvPr/>
          </p:nvSpPr>
          <p:spPr>
            <a:xfrm>
              <a:off x="4993260" y="471005"/>
              <a:ext cx="428610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Never Gavi MICs</a:t>
              </a:r>
            </a:p>
          </p:txBody>
        </p:sp>
        <p:sp>
          <p:nvSpPr>
            <p:cNvPr id="111" name="pl111"/>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2" name="pl112"/>
            <p:cNvSpPr/>
            <p:nvPr/>
          </p:nvSpPr>
          <p:spPr>
            <a:xfrm>
              <a:off x="218879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393202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567525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741848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8" name="pl118"/>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306040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480363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654686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829009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3" name="rc123"/>
            <p:cNvSpPr/>
            <p:nvPr/>
          </p:nvSpPr>
          <p:spPr>
            <a:xfrm>
              <a:off x="1317178" y="5775585"/>
              <a:ext cx="7321564" cy="209781"/>
            </a:xfrm>
            <a:prstGeom prst="rect">
              <a:avLst/>
            </a:prstGeom>
            <a:solidFill>
              <a:srgbClr val="80BD41">
                <a:alpha val="80000"/>
              </a:srgbClr>
            </a:solidFill>
          </p:spPr>
          <p:txBody>
            <a:bodyPr/>
            <a:lstStyle/>
            <a:p/>
          </p:txBody>
        </p:sp>
        <p:sp>
          <p:nvSpPr>
            <p:cNvPr id="124" name="rc124"/>
            <p:cNvSpPr/>
            <p:nvPr/>
          </p:nvSpPr>
          <p:spPr>
            <a:xfrm>
              <a:off x="1317178" y="5439935"/>
              <a:ext cx="5926981" cy="209781"/>
            </a:xfrm>
            <a:prstGeom prst="rect">
              <a:avLst/>
            </a:prstGeom>
            <a:solidFill>
              <a:srgbClr val="80BD41">
                <a:alpha val="80000"/>
              </a:srgbClr>
            </a:solidFill>
          </p:spPr>
          <p:txBody>
            <a:bodyPr/>
            <a:lstStyle/>
            <a:p/>
          </p:txBody>
        </p:sp>
        <p:sp>
          <p:nvSpPr>
            <p:cNvPr id="125" name="tx125"/>
            <p:cNvSpPr/>
            <p:nvPr/>
          </p:nvSpPr>
          <p:spPr>
            <a:xfrm>
              <a:off x="8714092" y="584135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26" name="tx126"/>
            <p:cNvSpPr/>
            <p:nvPr/>
          </p:nvSpPr>
          <p:spPr>
            <a:xfrm>
              <a:off x="7319508" y="5505708"/>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127" name="tx127"/>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8" name="tx128"/>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9" name="tx129"/>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30" name="tx130"/>
            <p:cNvSpPr/>
            <p:nvPr/>
          </p:nvSpPr>
          <p:spPr>
            <a:xfrm>
              <a:off x="286620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0.5</a:t>
              </a:r>
            </a:p>
          </p:txBody>
        </p:sp>
        <p:sp>
          <p:nvSpPr>
            <p:cNvPr id="131" name="tx131"/>
            <p:cNvSpPr/>
            <p:nvPr/>
          </p:nvSpPr>
          <p:spPr>
            <a:xfrm>
              <a:off x="460943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32" name="tx132"/>
            <p:cNvSpPr/>
            <p:nvPr/>
          </p:nvSpPr>
          <p:spPr>
            <a:xfrm>
              <a:off x="6352665"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133" name="tx133"/>
            <p:cNvSpPr/>
            <p:nvPr/>
          </p:nvSpPr>
          <p:spPr>
            <a:xfrm>
              <a:off x="8095895"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34" name="tx134"/>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5" name="tx135"/>
            <p:cNvSpPr/>
            <p:nvPr/>
          </p:nvSpPr>
          <p:spPr>
            <a:xfrm>
              <a:off x="951100" y="5178470"/>
              <a:ext cx="4354041"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Never Gavi MICs, 2019 and 2023</a:t>
              </a:r>
            </a:p>
          </p:txBody>
        </p:sp>
        <p:sp>
          <p:nvSpPr>
            <p:cNvPr id="136" name="tx136"/>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7" name="tx137"/>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Never Gavi MICs ranked number 2 out of 4 GAVI groups, with DTP1 coverage of 94%.
DTP1 coverage (94%) was the same as in 2019 (94%).
This equates to 1,683,000 zero-dose children in 2023 compared to 2,150,000 zero-dose children in 2019.</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60741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73587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86432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99278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317164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230010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142855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296273" y="2733488"/>
              <a:ext cx="259963" cy="1309702"/>
            </a:xfrm>
            <a:prstGeom prst="rect">
              <a:avLst/>
            </a:prstGeom>
            <a:solidFill>
              <a:srgbClr val="80BD41">
                <a:alpha val="100000"/>
              </a:srgbClr>
            </a:solidFill>
          </p:spPr>
          <p:txBody>
            <a:bodyPr/>
            <a:lstStyle/>
            <a:p/>
          </p:txBody>
        </p:sp>
        <p:sp>
          <p:nvSpPr>
            <p:cNvPr id="31" name="rc31"/>
            <p:cNvSpPr/>
            <p:nvPr/>
          </p:nvSpPr>
          <p:spPr>
            <a:xfrm>
              <a:off x="1296273" y="2662666"/>
              <a:ext cx="259963" cy="70821"/>
            </a:xfrm>
            <a:prstGeom prst="rect">
              <a:avLst/>
            </a:prstGeom>
            <a:solidFill>
              <a:srgbClr val="1CABE2">
                <a:alpha val="100000"/>
              </a:srgbClr>
            </a:solidFill>
          </p:spPr>
          <p:txBody>
            <a:bodyPr/>
            <a:lstStyle/>
            <a:p/>
          </p:txBody>
        </p:sp>
        <p:sp>
          <p:nvSpPr>
            <p:cNvPr id="32" name="rc32"/>
            <p:cNvSpPr/>
            <p:nvPr/>
          </p:nvSpPr>
          <p:spPr>
            <a:xfrm>
              <a:off x="1585121" y="2767699"/>
              <a:ext cx="259963" cy="1275490"/>
            </a:xfrm>
            <a:prstGeom prst="rect">
              <a:avLst/>
            </a:prstGeom>
            <a:solidFill>
              <a:srgbClr val="80BD41">
                <a:alpha val="100000"/>
              </a:srgbClr>
            </a:solidFill>
          </p:spPr>
          <p:txBody>
            <a:bodyPr/>
            <a:lstStyle/>
            <a:p/>
          </p:txBody>
        </p:sp>
        <p:sp>
          <p:nvSpPr>
            <p:cNvPr id="33" name="rc33"/>
            <p:cNvSpPr/>
            <p:nvPr/>
          </p:nvSpPr>
          <p:spPr>
            <a:xfrm>
              <a:off x="1585121" y="2696888"/>
              <a:ext cx="259963" cy="70811"/>
            </a:xfrm>
            <a:prstGeom prst="rect">
              <a:avLst/>
            </a:prstGeom>
            <a:solidFill>
              <a:srgbClr val="1CABE2">
                <a:alpha val="100000"/>
              </a:srgbClr>
            </a:solidFill>
          </p:spPr>
          <p:txBody>
            <a:bodyPr/>
            <a:lstStyle/>
            <a:p/>
          </p:txBody>
        </p:sp>
        <p:sp>
          <p:nvSpPr>
            <p:cNvPr id="34" name="rc34"/>
            <p:cNvSpPr/>
            <p:nvPr/>
          </p:nvSpPr>
          <p:spPr>
            <a:xfrm>
              <a:off x="1873969" y="2786684"/>
              <a:ext cx="259963" cy="1256505"/>
            </a:xfrm>
            <a:prstGeom prst="rect">
              <a:avLst/>
            </a:prstGeom>
            <a:solidFill>
              <a:srgbClr val="80BD41">
                <a:alpha val="100000"/>
              </a:srgbClr>
            </a:solidFill>
          </p:spPr>
          <p:txBody>
            <a:bodyPr/>
            <a:lstStyle/>
            <a:p/>
          </p:txBody>
        </p:sp>
        <p:sp>
          <p:nvSpPr>
            <p:cNvPr id="35" name="rc35"/>
            <p:cNvSpPr/>
            <p:nvPr/>
          </p:nvSpPr>
          <p:spPr>
            <a:xfrm>
              <a:off x="1873969" y="2707523"/>
              <a:ext cx="259963" cy="79160"/>
            </a:xfrm>
            <a:prstGeom prst="rect">
              <a:avLst/>
            </a:prstGeom>
            <a:solidFill>
              <a:srgbClr val="1CABE2">
                <a:alpha val="100000"/>
              </a:srgbClr>
            </a:solidFill>
          </p:spPr>
          <p:txBody>
            <a:bodyPr/>
            <a:lstStyle/>
            <a:p/>
          </p:txBody>
        </p:sp>
        <p:sp>
          <p:nvSpPr>
            <p:cNvPr id="36" name="rc36"/>
            <p:cNvSpPr/>
            <p:nvPr/>
          </p:nvSpPr>
          <p:spPr>
            <a:xfrm>
              <a:off x="2162817" y="2792290"/>
              <a:ext cx="259963" cy="1250900"/>
            </a:xfrm>
            <a:prstGeom prst="rect">
              <a:avLst/>
            </a:prstGeom>
            <a:solidFill>
              <a:srgbClr val="80BD41">
                <a:alpha val="100000"/>
              </a:srgbClr>
            </a:solidFill>
          </p:spPr>
          <p:txBody>
            <a:bodyPr/>
            <a:lstStyle/>
            <a:p/>
          </p:txBody>
        </p:sp>
        <p:sp>
          <p:nvSpPr>
            <p:cNvPr id="37" name="rc37"/>
            <p:cNvSpPr/>
            <p:nvPr/>
          </p:nvSpPr>
          <p:spPr>
            <a:xfrm>
              <a:off x="2162817" y="2711588"/>
              <a:ext cx="259963" cy="80702"/>
            </a:xfrm>
            <a:prstGeom prst="rect">
              <a:avLst/>
            </a:prstGeom>
            <a:solidFill>
              <a:srgbClr val="1CABE2">
                <a:alpha val="100000"/>
              </a:srgbClr>
            </a:solidFill>
          </p:spPr>
          <p:txBody>
            <a:bodyPr/>
            <a:lstStyle/>
            <a:p/>
          </p:txBody>
        </p:sp>
        <p:sp>
          <p:nvSpPr>
            <p:cNvPr id="38" name="rc38"/>
            <p:cNvSpPr/>
            <p:nvPr/>
          </p:nvSpPr>
          <p:spPr>
            <a:xfrm>
              <a:off x="2451665" y="2768426"/>
              <a:ext cx="259963" cy="1274763"/>
            </a:xfrm>
            <a:prstGeom prst="rect">
              <a:avLst/>
            </a:prstGeom>
            <a:solidFill>
              <a:srgbClr val="80BD41">
                <a:alpha val="100000"/>
              </a:srgbClr>
            </a:solidFill>
          </p:spPr>
          <p:txBody>
            <a:bodyPr/>
            <a:lstStyle/>
            <a:p/>
          </p:txBody>
        </p:sp>
        <p:sp>
          <p:nvSpPr>
            <p:cNvPr id="39" name="rc39"/>
            <p:cNvSpPr/>
            <p:nvPr/>
          </p:nvSpPr>
          <p:spPr>
            <a:xfrm>
              <a:off x="2451665" y="2696853"/>
              <a:ext cx="259963" cy="71573"/>
            </a:xfrm>
            <a:prstGeom prst="rect">
              <a:avLst/>
            </a:prstGeom>
            <a:solidFill>
              <a:srgbClr val="1CABE2">
                <a:alpha val="100000"/>
              </a:srgbClr>
            </a:solidFill>
          </p:spPr>
          <p:txBody>
            <a:bodyPr/>
            <a:lstStyle/>
            <a:p/>
          </p:txBody>
        </p:sp>
        <p:sp>
          <p:nvSpPr>
            <p:cNvPr id="40" name="rc40"/>
            <p:cNvSpPr/>
            <p:nvPr/>
          </p:nvSpPr>
          <p:spPr>
            <a:xfrm>
              <a:off x="2740513" y="2750291"/>
              <a:ext cx="259963" cy="1292899"/>
            </a:xfrm>
            <a:prstGeom prst="rect">
              <a:avLst/>
            </a:prstGeom>
            <a:solidFill>
              <a:srgbClr val="80BD41">
                <a:alpha val="100000"/>
              </a:srgbClr>
            </a:solidFill>
          </p:spPr>
          <p:txBody>
            <a:bodyPr/>
            <a:lstStyle/>
            <a:p/>
          </p:txBody>
        </p:sp>
        <p:sp>
          <p:nvSpPr>
            <p:cNvPr id="41" name="rc41"/>
            <p:cNvSpPr/>
            <p:nvPr/>
          </p:nvSpPr>
          <p:spPr>
            <a:xfrm>
              <a:off x="2740513" y="2685395"/>
              <a:ext cx="259963" cy="64895"/>
            </a:xfrm>
            <a:prstGeom prst="rect">
              <a:avLst/>
            </a:prstGeom>
            <a:solidFill>
              <a:srgbClr val="1CABE2">
                <a:alpha val="100000"/>
              </a:srgbClr>
            </a:solidFill>
          </p:spPr>
          <p:txBody>
            <a:bodyPr/>
            <a:lstStyle/>
            <a:p/>
          </p:txBody>
        </p:sp>
        <p:sp>
          <p:nvSpPr>
            <p:cNvPr id="42" name="rc42"/>
            <p:cNvSpPr/>
            <p:nvPr/>
          </p:nvSpPr>
          <p:spPr>
            <a:xfrm>
              <a:off x="3029361" y="2713490"/>
              <a:ext cx="259963" cy="1329699"/>
            </a:xfrm>
            <a:prstGeom prst="rect">
              <a:avLst/>
            </a:prstGeom>
            <a:solidFill>
              <a:srgbClr val="80BD41">
                <a:alpha val="100000"/>
              </a:srgbClr>
            </a:solidFill>
          </p:spPr>
          <p:txBody>
            <a:bodyPr/>
            <a:lstStyle/>
            <a:p/>
          </p:txBody>
        </p:sp>
        <p:sp>
          <p:nvSpPr>
            <p:cNvPr id="43" name="rc43"/>
            <p:cNvSpPr/>
            <p:nvPr/>
          </p:nvSpPr>
          <p:spPr>
            <a:xfrm>
              <a:off x="3029361" y="2667562"/>
              <a:ext cx="259963" cy="45928"/>
            </a:xfrm>
            <a:prstGeom prst="rect">
              <a:avLst/>
            </a:prstGeom>
            <a:solidFill>
              <a:srgbClr val="1CABE2">
                <a:alpha val="100000"/>
              </a:srgbClr>
            </a:solidFill>
          </p:spPr>
          <p:txBody>
            <a:bodyPr/>
            <a:lstStyle/>
            <a:p/>
          </p:txBody>
        </p:sp>
        <p:sp>
          <p:nvSpPr>
            <p:cNvPr id="44" name="rc44"/>
            <p:cNvSpPr/>
            <p:nvPr/>
          </p:nvSpPr>
          <p:spPr>
            <a:xfrm>
              <a:off x="3318209" y="2699345"/>
              <a:ext cx="259963" cy="1343845"/>
            </a:xfrm>
            <a:prstGeom prst="rect">
              <a:avLst/>
            </a:prstGeom>
            <a:solidFill>
              <a:srgbClr val="80BD41">
                <a:alpha val="100000"/>
              </a:srgbClr>
            </a:solidFill>
          </p:spPr>
          <p:txBody>
            <a:bodyPr/>
            <a:lstStyle/>
            <a:p/>
          </p:txBody>
        </p:sp>
        <p:sp>
          <p:nvSpPr>
            <p:cNvPr id="45" name="rc45"/>
            <p:cNvSpPr/>
            <p:nvPr/>
          </p:nvSpPr>
          <p:spPr>
            <a:xfrm>
              <a:off x="3318209" y="2650584"/>
              <a:ext cx="259963" cy="48760"/>
            </a:xfrm>
            <a:prstGeom prst="rect">
              <a:avLst/>
            </a:prstGeom>
            <a:solidFill>
              <a:srgbClr val="1CABE2">
                <a:alpha val="100000"/>
              </a:srgbClr>
            </a:solidFill>
          </p:spPr>
          <p:txBody>
            <a:bodyPr/>
            <a:lstStyle/>
            <a:p/>
          </p:txBody>
        </p:sp>
        <p:sp>
          <p:nvSpPr>
            <p:cNvPr id="46" name="rc46"/>
            <p:cNvSpPr/>
            <p:nvPr/>
          </p:nvSpPr>
          <p:spPr>
            <a:xfrm>
              <a:off x="3607057" y="2662584"/>
              <a:ext cx="259963" cy="1380606"/>
            </a:xfrm>
            <a:prstGeom prst="rect">
              <a:avLst/>
            </a:prstGeom>
            <a:solidFill>
              <a:srgbClr val="80BD41">
                <a:alpha val="100000"/>
              </a:srgbClr>
            </a:solidFill>
          </p:spPr>
          <p:txBody>
            <a:bodyPr/>
            <a:lstStyle/>
            <a:p/>
          </p:txBody>
        </p:sp>
        <p:sp>
          <p:nvSpPr>
            <p:cNvPr id="47" name="rc47"/>
            <p:cNvSpPr/>
            <p:nvPr/>
          </p:nvSpPr>
          <p:spPr>
            <a:xfrm>
              <a:off x="3607057" y="2622997"/>
              <a:ext cx="259963" cy="39586"/>
            </a:xfrm>
            <a:prstGeom prst="rect">
              <a:avLst/>
            </a:prstGeom>
            <a:solidFill>
              <a:srgbClr val="1CABE2">
                <a:alpha val="100000"/>
              </a:srgbClr>
            </a:solidFill>
          </p:spPr>
          <p:txBody>
            <a:bodyPr/>
            <a:lstStyle/>
            <a:p/>
          </p:txBody>
        </p:sp>
        <p:sp>
          <p:nvSpPr>
            <p:cNvPr id="48" name="rc48"/>
            <p:cNvSpPr/>
            <p:nvPr/>
          </p:nvSpPr>
          <p:spPr>
            <a:xfrm>
              <a:off x="3895905" y="2650823"/>
              <a:ext cx="259963" cy="1392366"/>
            </a:xfrm>
            <a:prstGeom prst="rect">
              <a:avLst/>
            </a:prstGeom>
            <a:solidFill>
              <a:srgbClr val="80BD41">
                <a:alpha val="100000"/>
              </a:srgbClr>
            </a:solidFill>
          </p:spPr>
          <p:txBody>
            <a:bodyPr/>
            <a:lstStyle/>
            <a:p/>
          </p:txBody>
        </p:sp>
        <p:sp>
          <p:nvSpPr>
            <p:cNvPr id="49" name="rc49"/>
            <p:cNvSpPr/>
            <p:nvPr/>
          </p:nvSpPr>
          <p:spPr>
            <a:xfrm>
              <a:off x="3895905" y="2606491"/>
              <a:ext cx="259963" cy="44332"/>
            </a:xfrm>
            <a:prstGeom prst="rect">
              <a:avLst/>
            </a:prstGeom>
            <a:solidFill>
              <a:srgbClr val="1CABE2">
                <a:alpha val="100000"/>
              </a:srgbClr>
            </a:solidFill>
          </p:spPr>
          <p:txBody>
            <a:bodyPr/>
            <a:lstStyle/>
            <a:p/>
          </p:txBody>
        </p:sp>
        <p:sp>
          <p:nvSpPr>
            <p:cNvPr id="50" name="rc50"/>
            <p:cNvSpPr/>
            <p:nvPr/>
          </p:nvSpPr>
          <p:spPr>
            <a:xfrm>
              <a:off x="4184753" y="2650072"/>
              <a:ext cx="259963" cy="1393118"/>
            </a:xfrm>
            <a:prstGeom prst="rect">
              <a:avLst/>
            </a:prstGeom>
            <a:solidFill>
              <a:srgbClr val="80BD41">
                <a:alpha val="100000"/>
              </a:srgbClr>
            </a:solidFill>
          </p:spPr>
          <p:txBody>
            <a:bodyPr/>
            <a:lstStyle/>
            <a:p/>
          </p:txBody>
        </p:sp>
        <p:sp>
          <p:nvSpPr>
            <p:cNvPr id="51" name="rc51"/>
            <p:cNvSpPr/>
            <p:nvPr/>
          </p:nvSpPr>
          <p:spPr>
            <a:xfrm>
              <a:off x="4184753" y="2604470"/>
              <a:ext cx="259963" cy="45601"/>
            </a:xfrm>
            <a:prstGeom prst="rect">
              <a:avLst/>
            </a:prstGeom>
            <a:solidFill>
              <a:srgbClr val="1CABE2">
                <a:alpha val="100000"/>
              </a:srgbClr>
            </a:solidFill>
          </p:spPr>
          <p:txBody>
            <a:bodyPr/>
            <a:lstStyle/>
            <a:p/>
          </p:txBody>
        </p:sp>
        <p:sp>
          <p:nvSpPr>
            <p:cNvPr id="52" name="rc52"/>
            <p:cNvSpPr/>
            <p:nvPr/>
          </p:nvSpPr>
          <p:spPr>
            <a:xfrm>
              <a:off x="4473601" y="2641312"/>
              <a:ext cx="259963" cy="1401877"/>
            </a:xfrm>
            <a:prstGeom prst="rect">
              <a:avLst/>
            </a:prstGeom>
            <a:solidFill>
              <a:srgbClr val="80BD41">
                <a:alpha val="100000"/>
              </a:srgbClr>
            </a:solidFill>
          </p:spPr>
          <p:txBody>
            <a:bodyPr/>
            <a:lstStyle/>
            <a:p/>
          </p:txBody>
        </p:sp>
        <p:sp>
          <p:nvSpPr>
            <p:cNvPr id="53" name="rc53"/>
            <p:cNvSpPr/>
            <p:nvPr/>
          </p:nvSpPr>
          <p:spPr>
            <a:xfrm>
              <a:off x="4473601" y="2598713"/>
              <a:ext cx="259963" cy="42599"/>
            </a:xfrm>
            <a:prstGeom prst="rect">
              <a:avLst/>
            </a:prstGeom>
            <a:solidFill>
              <a:srgbClr val="1CABE2">
                <a:alpha val="100000"/>
              </a:srgbClr>
            </a:solidFill>
          </p:spPr>
          <p:txBody>
            <a:bodyPr/>
            <a:lstStyle/>
            <a:p/>
          </p:txBody>
        </p:sp>
        <p:sp>
          <p:nvSpPr>
            <p:cNvPr id="54" name="rc54"/>
            <p:cNvSpPr/>
            <p:nvPr/>
          </p:nvSpPr>
          <p:spPr>
            <a:xfrm>
              <a:off x="4762449" y="2588924"/>
              <a:ext cx="259963" cy="1454266"/>
            </a:xfrm>
            <a:prstGeom prst="rect">
              <a:avLst/>
            </a:prstGeom>
            <a:solidFill>
              <a:srgbClr val="80BD41">
                <a:alpha val="100000"/>
              </a:srgbClr>
            </a:solidFill>
          </p:spPr>
          <p:txBody>
            <a:bodyPr/>
            <a:lstStyle/>
            <a:p/>
          </p:txBody>
        </p:sp>
        <p:sp>
          <p:nvSpPr>
            <p:cNvPr id="55" name="rc55"/>
            <p:cNvSpPr/>
            <p:nvPr/>
          </p:nvSpPr>
          <p:spPr>
            <a:xfrm>
              <a:off x="4762449" y="2540522"/>
              <a:ext cx="259963" cy="48402"/>
            </a:xfrm>
            <a:prstGeom prst="rect">
              <a:avLst/>
            </a:prstGeom>
            <a:solidFill>
              <a:srgbClr val="1CABE2">
                <a:alpha val="100000"/>
              </a:srgbClr>
            </a:solidFill>
          </p:spPr>
          <p:txBody>
            <a:bodyPr/>
            <a:lstStyle/>
            <a:p/>
          </p:txBody>
        </p:sp>
        <p:sp>
          <p:nvSpPr>
            <p:cNvPr id="56" name="rc56"/>
            <p:cNvSpPr/>
            <p:nvPr/>
          </p:nvSpPr>
          <p:spPr>
            <a:xfrm>
              <a:off x="5051297" y="2620966"/>
              <a:ext cx="259963" cy="1422224"/>
            </a:xfrm>
            <a:prstGeom prst="rect">
              <a:avLst/>
            </a:prstGeom>
            <a:solidFill>
              <a:srgbClr val="80BD41">
                <a:alpha val="100000"/>
              </a:srgbClr>
            </a:solidFill>
          </p:spPr>
          <p:txBody>
            <a:bodyPr/>
            <a:lstStyle/>
            <a:p/>
          </p:txBody>
        </p:sp>
        <p:sp>
          <p:nvSpPr>
            <p:cNvPr id="57" name="rc57"/>
            <p:cNvSpPr/>
            <p:nvPr/>
          </p:nvSpPr>
          <p:spPr>
            <a:xfrm>
              <a:off x="5051297" y="2567291"/>
              <a:ext cx="259963" cy="53674"/>
            </a:xfrm>
            <a:prstGeom prst="rect">
              <a:avLst/>
            </a:prstGeom>
            <a:solidFill>
              <a:srgbClr val="1CABE2">
                <a:alpha val="100000"/>
              </a:srgbClr>
            </a:solidFill>
          </p:spPr>
          <p:txBody>
            <a:bodyPr/>
            <a:lstStyle/>
            <a:p/>
          </p:txBody>
        </p:sp>
        <p:sp>
          <p:nvSpPr>
            <p:cNvPr id="58" name="rc58"/>
            <p:cNvSpPr/>
            <p:nvPr/>
          </p:nvSpPr>
          <p:spPr>
            <a:xfrm>
              <a:off x="5340145" y="2599776"/>
              <a:ext cx="259963" cy="1443413"/>
            </a:xfrm>
            <a:prstGeom prst="rect">
              <a:avLst/>
            </a:prstGeom>
            <a:solidFill>
              <a:srgbClr val="80BD41">
                <a:alpha val="100000"/>
              </a:srgbClr>
            </a:solidFill>
          </p:spPr>
          <p:txBody>
            <a:bodyPr/>
            <a:lstStyle/>
            <a:p/>
          </p:txBody>
        </p:sp>
        <p:sp>
          <p:nvSpPr>
            <p:cNvPr id="59" name="rc59"/>
            <p:cNvSpPr/>
            <p:nvPr/>
          </p:nvSpPr>
          <p:spPr>
            <a:xfrm>
              <a:off x="5340145" y="2545049"/>
              <a:ext cx="259963" cy="54726"/>
            </a:xfrm>
            <a:prstGeom prst="rect">
              <a:avLst/>
            </a:prstGeom>
            <a:solidFill>
              <a:srgbClr val="1CABE2">
                <a:alpha val="100000"/>
              </a:srgbClr>
            </a:solidFill>
          </p:spPr>
          <p:txBody>
            <a:bodyPr/>
            <a:lstStyle/>
            <a:p/>
          </p:txBody>
        </p:sp>
        <p:sp>
          <p:nvSpPr>
            <p:cNvPr id="60" name="rc60"/>
            <p:cNvSpPr/>
            <p:nvPr/>
          </p:nvSpPr>
          <p:spPr>
            <a:xfrm>
              <a:off x="5628993" y="2644390"/>
              <a:ext cx="259963" cy="1398800"/>
            </a:xfrm>
            <a:prstGeom prst="rect">
              <a:avLst/>
            </a:prstGeom>
            <a:solidFill>
              <a:srgbClr val="80BD41">
                <a:alpha val="100000"/>
              </a:srgbClr>
            </a:solidFill>
          </p:spPr>
          <p:txBody>
            <a:bodyPr/>
            <a:lstStyle/>
            <a:p/>
          </p:txBody>
        </p:sp>
        <p:sp>
          <p:nvSpPr>
            <p:cNvPr id="61" name="rc61"/>
            <p:cNvSpPr/>
            <p:nvPr/>
          </p:nvSpPr>
          <p:spPr>
            <a:xfrm>
              <a:off x="5628993" y="2590348"/>
              <a:ext cx="259963" cy="54041"/>
            </a:xfrm>
            <a:prstGeom prst="rect">
              <a:avLst/>
            </a:prstGeom>
            <a:solidFill>
              <a:srgbClr val="1CABE2">
                <a:alpha val="100000"/>
              </a:srgbClr>
            </a:solidFill>
          </p:spPr>
          <p:txBody>
            <a:bodyPr/>
            <a:lstStyle/>
            <a:p/>
          </p:txBody>
        </p:sp>
        <p:sp>
          <p:nvSpPr>
            <p:cNvPr id="62" name="rc62"/>
            <p:cNvSpPr/>
            <p:nvPr/>
          </p:nvSpPr>
          <p:spPr>
            <a:xfrm>
              <a:off x="5917841" y="2634092"/>
              <a:ext cx="259963" cy="1409097"/>
            </a:xfrm>
            <a:prstGeom prst="rect">
              <a:avLst/>
            </a:prstGeom>
            <a:solidFill>
              <a:srgbClr val="80BD41">
                <a:alpha val="100000"/>
              </a:srgbClr>
            </a:solidFill>
          </p:spPr>
          <p:txBody>
            <a:bodyPr/>
            <a:lstStyle/>
            <a:p/>
          </p:txBody>
        </p:sp>
        <p:sp>
          <p:nvSpPr>
            <p:cNvPr id="63" name="rc63"/>
            <p:cNvSpPr/>
            <p:nvPr/>
          </p:nvSpPr>
          <p:spPr>
            <a:xfrm>
              <a:off x="5917841" y="2577478"/>
              <a:ext cx="259963" cy="56614"/>
            </a:xfrm>
            <a:prstGeom prst="rect">
              <a:avLst/>
            </a:prstGeom>
            <a:solidFill>
              <a:srgbClr val="1CABE2">
                <a:alpha val="100000"/>
              </a:srgbClr>
            </a:solidFill>
          </p:spPr>
          <p:txBody>
            <a:bodyPr/>
            <a:lstStyle/>
            <a:p/>
          </p:txBody>
        </p:sp>
        <p:sp>
          <p:nvSpPr>
            <p:cNvPr id="64" name="rc64"/>
            <p:cNvSpPr/>
            <p:nvPr/>
          </p:nvSpPr>
          <p:spPr>
            <a:xfrm>
              <a:off x="6206689" y="2647124"/>
              <a:ext cx="259963" cy="1396066"/>
            </a:xfrm>
            <a:prstGeom prst="rect">
              <a:avLst/>
            </a:prstGeom>
            <a:solidFill>
              <a:srgbClr val="80BD41">
                <a:alpha val="100000"/>
              </a:srgbClr>
            </a:solidFill>
          </p:spPr>
          <p:txBody>
            <a:bodyPr/>
            <a:lstStyle/>
            <a:p/>
          </p:txBody>
        </p:sp>
        <p:sp>
          <p:nvSpPr>
            <p:cNvPr id="65" name="rc65"/>
            <p:cNvSpPr/>
            <p:nvPr/>
          </p:nvSpPr>
          <p:spPr>
            <a:xfrm>
              <a:off x="6206689" y="2590230"/>
              <a:ext cx="259963" cy="56894"/>
            </a:xfrm>
            <a:prstGeom prst="rect">
              <a:avLst/>
            </a:prstGeom>
            <a:solidFill>
              <a:srgbClr val="1CABE2">
                <a:alpha val="100000"/>
              </a:srgbClr>
            </a:solidFill>
          </p:spPr>
          <p:txBody>
            <a:bodyPr/>
            <a:lstStyle/>
            <a:p/>
          </p:txBody>
        </p:sp>
        <p:sp>
          <p:nvSpPr>
            <p:cNvPr id="66" name="rc66"/>
            <p:cNvSpPr/>
            <p:nvPr/>
          </p:nvSpPr>
          <p:spPr>
            <a:xfrm>
              <a:off x="6495537" y="2774039"/>
              <a:ext cx="259963" cy="1269151"/>
            </a:xfrm>
            <a:prstGeom prst="rect">
              <a:avLst/>
            </a:prstGeom>
            <a:solidFill>
              <a:srgbClr val="80BD41">
                <a:alpha val="100000"/>
              </a:srgbClr>
            </a:solidFill>
          </p:spPr>
          <p:txBody>
            <a:bodyPr/>
            <a:lstStyle/>
            <a:p/>
          </p:txBody>
        </p:sp>
        <p:sp>
          <p:nvSpPr>
            <p:cNvPr id="67" name="rc67"/>
            <p:cNvSpPr/>
            <p:nvPr/>
          </p:nvSpPr>
          <p:spPr>
            <a:xfrm>
              <a:off x="6495537" y="2709920"/>
              <a:ext cx="259963" cy="64119"/>
            </a:xfrm>
            <a:prstGeom prst="rect">
              <a:avLst/>
            </a:prstGeom>
            <a:solidFill>
              <a:srgbClr val="1CABE2">
                <a:alpha val="100000"/>
              </a:srgbClr>
            </a:solidFill>
          </p:spPr>
          <p:txBody>
            <a:bodyPr/>
            <a:lstStyle/>
            <a:p/>
          </p:txBody>
        </p:sp>
        <p:sp>
          <p:nvSpPr>
            <p:cNvPr id="68" name="rc68"/>
            <p:cNvSpPr/>
            <p:nvPr/>
          </p:nvSpPr>
          <p:spPr>
            <a:xfrm>
              <a:off x="6784385" y="2833382"/>
              <a:ext cx="259963" cy="1209807"/>
            </a:xfrm>
            <a:prstGeom prst="rect">
              <a:avLst/>
            </a:prstGeom>
            <a:solidFill>
              <a:srgbClr val="80BD41">
                <a:alpha val="100000"/>
              </a:srgbClr>
            </a:solidFill>
          </p:spPr>
          <p:txBody>
            <a:bodyPr/>
            <a:lstStyle/>
            <a:p/>
          </p:txBody>
        </p:sp>
        <p:sp>
          <p:nvSpPr>
            <p:cNvPr id="69" name="rc69"/>
            <p:cNvSpPr/>
            <p:nvPr/>
          </p:nvSpPr>
          <p:spPr>
            <a:xfrm>
              <a:off x="6784385" y="2758431"/>
              <a:ext cx="259963" cy="74951"/>
            </a:xfrm>
            <a:prstGeom prst="rect">
              <a:avLst/>
            </a:prstGeom>
            <a:solidFill>
              <a:srgbClr val="1CABE2">
                <a:alpha val="100000"/>
              </a:srgbClr>
            </a:solidFill>
          </p:spPr>
          <p:txBody>
            <a:bodyPr/>
            <a:lstStyle/>
            <a:p/>
          </p:txBody>
        </p:sp>
        <p:sp>
          <p:nvSpPr>
            <p:cNvPr id="70" name="rc70"/>
            <p:cNvSpPr/>
            <p:nvPr/>
          </p:nvSpPr>
          <p:spPr>
            <a:xfrm>
              <a:off x="7073233" y="2953191"/>
              <a:ext cx="259963" cy="1089999"/>
            </a:xfrm>
            <a:prstGeom prst="rect">
              <a:avLst/>
            </a:prstGeom>
            <a:solidFill>
              <a:srgbClr val="80BD41">
                <a:alpha val="100000"/>
              </a:srgbClr>
            </a:solidFill>
          </p:spPr>
          <p:txBody>
            <a:bodyPr/>
            <a:lstStyle/>
            <a:p/>
          </p:txBody>
        </p:sp>
        <p:sp>
          <p:nvSpPr>
            <p:cNvPr id="71" name="rc71"/>
            <p:cNvSpPr/>
            <p:nvPr/>
          </p:nvSpPr>
          <p:spPr>
            <a:xfrm>
              <a:off x="7073233" y="2873933"/>
              <a:ext cx="259963" cy="79258"/>
            </a:xfrm>
            <a:prstGeom prst="rect">
              <a:avLst/>
            </a:prstGeom>
            <a:solidFill>
              <a:srgbClr val="1CABE2">
                <a:alpha val="100000"/>
              </a:srgbClr>
            </a:solidFill>
          </p:spPr>
          <p:txBody>
            <a:bodyPr/>
            <a:lstStyle/>
            <a:p/>
          </p:txBody>
        </p:sp>
        <p:sp>
          <p:nvSpPr>
            <p:cNvPr id="72" name="rc72"/>
            <p:cNvSpPr/>
            <p:nvPr/>
          </p:nvSpPr>
          <p:spPr>
            <a:xfrm>
              <a:off x="7362081" y="3030955"/>
              <a:ext cx="259963" cy="1012235"/>
            </a:xfrm>
            <a:prstGeom prst="rect">
              <a:avLst/>
            </a:prstGeom>
            <a:solidFill>
              <a:srgbClr val="80BD41">
                <a:alpha val="100000"/>
              </a:srgbClr>
            </a:solidFill>
          </p:spPr>
          <p:txBody>
            <a:bodyPr/>
            <a:lstStyle/>
            <a:p/>
          </p:txBody>
        </p:sp>
        <p:sp>
          <p:nvSpPr>
            <p:cNvPr id="73" name="rc73"/>
            <p:cNvSpPr/>
            <p:nvPr/>
          </p:nvSpPr>
          <p:spPr>
            <a:xfrm>
              <a:off x="7362081" y="2934957"/>
              <a:ext cx="259963" cy="95997"/>
            </a:xfrm>
            <a:prstGeom prst="rect">
              <a:avLst/>
            </a:prstGeom>
            <a:solidFill>
              <a:srgbClr val="1CABE2">
                <a:alpha val="100000"/>
              </a:srgbClr>
            </a:solidFill>
          </p:spPr>
          <p:txBody>
            <a:bodyPr/>
            <a:lstStyle/>
            <a:p/>
          </p:txBody>
        </p:sp>
        <p:sp>
          <p:nvSpPr>
            <p:cNvPr id="74" name="rc74"/>
            <p:cNvSpPr/>
            <p:nvPr/>
          </p:nvSpPr>
          <p:spPr>
            <a:xfrm>
              <a:off x="7650929" y="3042790"/>
              <a:ext cx="259963" cy="1000400"/>
            </a:xfrm>
            <a:prstGeom prst="rect">
              <a:avLst/>
            </a:prstGeom>
            <a:solidFill>
              <a:srgbClr val="80BD41">
                <a:alpha val="100000"/>
              </a:srgbClr>
            </a:solidFill>
          </p:spPr>
          <p:txBody>
            <a:bodyPr/>
            <a:lstStyle/>
            <a:p/>
          </p:txBody>
        </p:sp>
        <p:sp>
          <p:nvSpPr>
            <p:cNvPr id="75" name="rc75"/>
            <p:cNvSpPr/>
            <p:nvPr/>
          </p:nvSpPr>
          <p:spPr>
            <a:xfrm>
              <a:off x="7650929" y="2978262"/>
              <a:ext cx="259963" cy="64527"/>
            </a:xfrm>
            <a:prstGeom prst="rect">
              <a:avLst/>
            </a:prstGeom>
            <a:solidFill>
              <a:srgbClr val="1CABE2">
                <a:alpha val="100000"/>
              </a:srgbClr>
            </a:solidFill>
          </p:spPr>
          <p:txBody>
            <a:bodyPr/>
            <a:lstStyle/>
            <a:p/>
          </p:txBody>
        </p:sp>
        <p:sp>
          <p:nvSpPr>
            <p:cNvPr id="76" name="rc76"/>
            <p:cNvSpPr/>
            <p:nvPr/>
          </p:nvSpPr>
          <p:spPr>
            <a:xfrm>
              <a:off x="7939777" y="3059722"/>
              <a:ext cx="259963" cy="983467"/>
            </a:xfrm>
            <a:prstGeom prst="rect">
              <a:avLst/>
            </a:prstGeom>
            <a:solidFill>
              <a:srgbClr val="80BD41">
                <a:alpha val="100000"/>
              </a:srgbClr>
            </a:solidFill>
          </p:spPr>
          <p:txBody>
            <a:bodyPr/>
            <a:lstStyle/>
            <a:p/>
          </p:txBody>
        </p:sp>
        <p:sp>
          <p:nvSpPr>
            <p:cNvPr id="77" name="rc77"/>
            <p:cNvSpPr/>
            <p:nvPr/>
          </p:nvSpPr>
          <p:spPr>
            <a:xfrm>
              <a:off x="7939777" y="3001041"/>
              <a:ext cx="259963" cy="58681"/>
            </a:xfrm>
            <a:prstGeom prst="rect">
              <a:avLst/>
            </a:prstGeom>
            <a:solidFill>
              <a:srgbClr val="1CABE2">
                <a:alpha val="100000"/>
              </a:srgbClr>
            </a:solidFill>
          </p:spPr>
          <p:txBody>
            <a:bodyPr/>
            <a:lstStyle/>
            <a:p/>
          </p:txBody>
        </p:sp>
        <p:sp>
          <p:nvSpPr>
            <p:cNvPr id="78" name="pl78"/>
            <p:cNvSpPr/>
            <p:nvPr/>
          </p:nvSpPr>
          <p:spPr>
            <a:xfrm>
              <a:off x="1426255" y="1128014"/>
              <a:ext cx="6643503" cy="180320"/>
            </a:xfrm>
            <a:custGeom>
              <a:avLst/>
              <a:pathLst>
                <a:path w="6643503" h="180320">
                  <a:moveTo>
                    <a:pt x="0" y="60106"/>
                  </a:moveTo>
                  <a:lnTo>
                    <a:pt x="288847" y="60106"/>
                  </a:lnTo>
                  <a:lnTo>
                    <a:pt x="577695" y="90160"/>
                  </a:lnTo>
                  <a:lnTo>
                    <a:pt x="866543" y="90160"/>
                  </a:lnTo>
                  <a:lnTo>
                    <a:pt x="1155391" y="60106"/>
                  </a:lnTo>
                  <a:lnTo>
                    <a:pt x="1444239" y="60106"/>
                  </a:lnTo>
                  <a:lnTo>
                    <a:pt x="1733087" y="0"/>
                  </a:lnTo>
                  <a:lnTo>
                    <a:pt x="2021935" y="30053"/>
                  </a:lnTo>
                  <a:lnTo>
                    <a:pt x="2310783" y="0"/>
                  </a:lnTo>
                  <a:lnTo>
                    <a:pt x="2599631" y="0"/>
                  </a:lnTo>
                  <a:lnTo>
                    <a:pt x="2888479" y="0"/>
                  </a:lnTo>
                  <a:lnTo>
                    <a:pt x="3177327" y="0"/>
                  </a:lnTo>
                  <a:lnTo>
                    <a:pt x="3466175" y="0"/>
                  </a:lnTo>
                  <a:lnTo>
                    <a:pt x="3755023" y="30053"/>
                  </a:lnTo>
                  <a:lnTo>
                    <a:pt x="4043871" y="30053"/>
                  </a:lnTo>
                  <a:lnTo>
                    <a:pt x="4332719" y="30053"/>
                  </a:lnTo>
                  <a:lnTo>
                    <a:pt x="4621567" y="30053"/>
                  </a:lnTo>
                  <a:lnTo>
                    <a:pt x="4910415" y="30053"/>
                  </a:lnTo>
                  <a:lnTo>
                    <a:pt x="5199263" y="60106"/>
                  </a:lnTo>
                  <a:lnTo>
                    <a:pt x="5488111" y="90160"/>
                  </a:lnTo>
                  <a:lnTo>
                    <a:pt x="5776959" y="120213"/>
                  </a:lnTo>
                  <a:lnTo>
                    <a:pt x="6065807" y="180320"/>
                  </a:lnTo>
                  <a:lnTo>
                    <a:pt x="6354655" y="90160"/>
                  </a:lnTo>
                  <a:lnTo>
                    <a:pt x="6643503" y="90160"/>
                  </a:lnTo>
                </a:path>
              </a:pathLst>
            </a:custGeom>
            <a:ln w="27101" cap="flat">
              <a:solidFill>
                <a:srgbClr val="0058AB">
                  <a:alpha val="100000"/>
                </a:srgbClr>
              </a:solidFill>
              <a:prstDash val="solid"/>
              <a:round/>
            </a:ln>
          </p:spPr>
          <p:txBody>
            <a:bodyPr/>
            <a:lstStyle/>
            <a:p/>
          </p:txBody>
        </p:sp>
        <p:sp>
          <p:nvSpPr>
            <p:cNvPr id="79" name="tx79"/>
            <p:cNvSpPr/>
            <p:nvPr/>
          </p:nvSpPr>
          <p:spPr>
            <a:xfrm>
              <a:off x="1355917"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0" name="tx80"/>
            <p:cNvSpPr/>
            <p:nvPr/>
          </p:nvSpPr>
          <p:spPr>
            <a:xfrm>
              <a:off x="2800157"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1" name="tx81"/>
            <p:cNvSpPr/>
            <p:nvPr/>
          </p:nvSpPr>
          <p:spPr>
            <a:xfrm>
              <a:off x="4244397"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2" name="tx82"/>
            <p:cNvSpPr/>
            <p:nvPr/>
          </p:nvSpPr>
          <p:spPr>
            <a:xfrm>
              <a:off x="5688637"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3" name="tx83"/>
            <p:cNvSpPr/>
            <p:nvPr/>
          </p:nvSpPr>
          <p:spPr>
            <a:xfrm>
              <a:off x="6844029"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4" name="tx84"/>
            <p:cNvSpPr/>
            <p:nvPr/>
          </p:nvSpPr>
          <p:spPr>
            <a:xfrm>
              <a:off x="713287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5" name="tx85"/>
            <p:cNvSpPr/>
            <p:nvPr/>
          </p:nvSpPr>
          <p:spPr>
            <a:xfrm>
              <a:off x="7421725" y="112535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6" name="tx86"/>
            <p:cNvSpPr/>
            <p:nvPr/>
          </p:nvSpPr>
          <p:spPr>
            <a:xfrm>
              <a:off x="7710573"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7" name="tx87"/>
            <p:cNvSpPr/>
            <p:nvPr/>
          </p:nvSpPr>
          <p:spPr>
            <a:xfrm>
              <a:off x="7999421"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8" name="tx88"/>
            <p:cNvSpPr/>
            <p:nvPr/>
          </p:nvSpPr>
          <p:spPr>
            <a:xfrm>
              <a:off x="1320761" y="334784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37.6</a:t>
              </a:r>
            </a:p>
          </p:txBody>
        </p:sp>
        <p:sp>
          <p:nvSpPr>
            <p:cNvPr id="89" name="tx89"/>
            <p:cNvSpPr/>
            <p:nvPr/>
          </p:nvSpPr>
          <p:spPr>
            <a:xfrm>
              <a:off x="1396110" y="265896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a:t>
              </a:r>
            </a:p>
          </p:txBody>
        </p:sp>
        <p:sp>
          <p:nvSpPr>
            <p:cNvPr id="90" name="tx90"/>
            <p:cNvSpPr/>
            <p:nvPr/>
          </p:nvSpPr>
          <p:spPr>
            <a:xfrm>
              <a:off x="2765001" y="335624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37.1</a:t>
              </a:r>
            </a:p>
          </p:txBody>
        </p:sp>
        <p:sp>
          <p:nvSpPr>
            <p:cNvPr id="91" name="tx91"/>
            <p:cNvSpPr/>
            <p:nvPr/>
          </p:nvSpPr>
          <p:spPr>
            <a:xfrm>
              <a:off x="2795146" y="267740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1.9</a:t>
              </a:r>
            </a:p>
          </p:txBody>
        </p:sp>
        <p:sp>
          <p:nvSpPr>
            <p:cNvPr id="92" name="tx92"/>
            <p:cNvSpPr/>
            <p:nvPr/>
          </p:nvSpPr>
          <p:spPr>
            <a:xfrm>
              <a:off x="4254445" y="330619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40</a:t>
              </a:r>
            </a:p>
          </p:txBody>
        </p:sp>
        <p:sp>
          <p:nvSpPr>
            <p:cNvPr id="93" name="tx93"/>
            <p:cNvSpPr/>
            <p:nvPr/>
          </p:nvSpPr>
          <p:spPr>
            <a:xfrm>
              <a:off x="4239386" y="2586778"/>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a:t>
              </a:r>
            </a:p>
          </p:txBody>
        </p:sp>
        <p:sp>
          <p:nvSpPr>
            <p:cNvPr id="94" name="tx94"/>
            <p:cNvSpPr/>
            <p:nvPr/>
          </p:nvSpPr>
          <p:spPr>
            <a:xfrm>
              <a:off x="5653481" y="330335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40.1</a:t>
              </a:r>
            </a:p>
          </p:txBody>
        </p:sp>
        <p:sp>
          <p:nvSpPr>
            <p:cNvPr id="95" name="tx95"/>
            <p:cNvSpPr/>
            <p:nvPr/>
          </p:nvSpPr>
          <p:spPr>
            <a:xfrm>
              <a:off x="5683626" y="257692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1.6</a:t>
              </a:r>
            </a:p>
          </p:txBody>
        </p:sp>
        <p:sp>
          <p:nvSpPr>
            <p:cNvPr id="96" name="tx96"/>
            <p:cNvSpPr/>
            <p:nvPr/>
          </p:nvSpPr>
          <p:spPr>
            <a:xfrm>
              <a:off x="6808873" y="339779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34.7</a:t>
              </a:r>
            </a:p>
          </p:txBody>
        </p:sp>
        <p:sp>
          <p:nvSpPr>
            <p:cNvPr id="97" name="tx97"/>
            <p:cNvSpPr/>
            <p:nvPr/>
          </p:nvSpPr>
          <p:spPr>
            <a:xfrm>
              <a:off x="6839018" y="2756790"/>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2.1</a:t>
              </a:r>
            </a:p>
          </p:txBody>
        </p:sp>
        <p:sp>
          <p:nvSpPr>
            <p:cNvPr id="98" name="tx98"/>
            <p:cNvSpPr/>
            <p:nvPr/>
          </p:nvSpPr>
          <p:spPr>
            <a:xfrm>
              <a:off x="7097721" y="345769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31.3</a:t>
              </a:r>
            </a:p>
          </p:txBody>
        </p:sp>
        <p:sp>
          <p:nvSpPr>
            <p:cNvPr id="99" name="tx99"/>
            <p:cNvSpPr/>
            <p:nvPr/>
          </p:nvSpPr>
          <p:spPr>
            <a:xfrm>
              <a:off x="7127866" y="2873069"/>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a:t>
              </a:r>
            </a:p>
          </p:txBody>
        </p:sp>
        <p:sp>
          <p:nvSpPr>
            <p:cNvPr id="100" name="tx100"/>
            <p:cNvSpPr/>
            <p:nvPr/>
          </p:nvSpPr>
          <p:spPr>
            <a:xfrm>
              <a:off x="7431773" y="349663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29</a:t>
              </a:r>
            </a:p>
          </p:txBody>
        </p:sp>
        <p:sp>
          <p:nvSpPr>
            <p:cNvPr id="101" name="tx101"/>
            <p:cNvSpPr/>
            <p:nvPr/>
          </p:nvSpPr>
          <p:spPr>
            <a:xfrm>
              <a:off x="7416714" y="294251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a:t>
              </a:r>
            </a:p>
          </p:txBody>
        </p:sp>
        <p:sp>
          <p:nvSpPr>
            <p:cNvPr id="102" name="tx102"/>
            <p:cNvSpPr/>
            <p:nvPr/>
          </p:nvSpPr>
          <p:spPr>
            <a:xfrm>
              <a:off x="7675417" y="350255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28.7</a:t>
              </a:r>
            </a:p>
          </p:txBody>
        </p:sp>
        <p:sp>
          <p:nvSpPr>
            <p:cNvPr id="103" name="tx103"/>
            <p:cNvSpPr/>
            <p:nvPr/>
          </p:nvSpPr>
          <p:spPr>
            <a:xfrm>
              <a:off x="7705562" y="297008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1.9</a:t>
              </a:r>
            </a:p>
          </p:txBody>
        </p:sp>
        <p:sp>
          <p:nvSpPr>
            <p:cNvPr id="104" name="tx104"/>
            <p:cNvSpPr/>
            <p:nvPr/>
          </p:nvSpPr>
          <p:spPr>
            <a:xfrm>
              <a:off x="7964265" y="351101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28.2</a:t>
              </a:r>
            </a:p>
          </p:txBody>
        </p:sp>
        <p:sp>
          <p:nvSpPr>
            <p:cNvPr id="105" name="tx105"/>
            <p:cNvSpPr/>
            <p:nvPr/>
          </p:nvSpPr>
          <p:spPr>
            <a:xfrm>
              <a:off x="7994410" y="2991265"/>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1.7</a:t>
              </a:r>
            </a:p>
          </p:txBody>
        </p:sp>
        <p:sp>
          <p:nvSpPr>
            <p:cNvPr id="106" name="tx106"/>
            <p:cNvSpPr/>
            <p:nvPr/>
          </p:nvSpPr>
          <p:spPr>
            <a:xfrm>
              <a:off x="1320761" y="250577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39.6</a:t>
              </a:r>
            </a:p>
          </p:txBody>
        </p:sp>
        <p:sp>
          <p:nvSpPr>
            <p:cNvPr id="107" name="tx107"/>
            <p:cNvSpPr/>
            <p:nvPr/>
          </p:nvSpPr>
          <p:spPr>
            <a:xfrm>
              <a:off x="2765001" y="252850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38.9</a:t>
              </a:r>
            </a:p>
          </p:txBody>
        </p:sp>
        <p:sp>
          <p:nvSpPr>
            <p:cNvPr id="108" name="tx108"/>
            <p:cNvSpPr/>
            <p:nvPr/>
          </p:nvSpPr>
          <p:spPr>
            <a:xfrm>
              <a:off x="4209241" y="24475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41.3</a:t>
              </a:r>
            </a:p>
          </p:txBody>
        </p:sp>
        <p:sp>
          <p:nvSpPr>
            <p:cNvPr id="109" name="tx109"/>
            <p:cNvSpPr/>
            <p:nvPr/>
          </p:nvSpPr>
          <p:spPr>
            <a:xfrm>
              <a:off x="5653481" y="2434834"/>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41.7</a:t>
              </a:r>
            </a:p>
          </p:txBody>
        </p:sp>
        <p:sp>
          <p:nvSpPr>
            <p:cNvPr id="110" name="tx110"/>
            <p:cNvSpPr/>
            <p:nvPr/>
          </p:nvSpPr>
          <p:spPr>
            <a:xfrm>
              <a:off x="6808873" y="260154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36.9</a:t>
              </a:r>
            </a:p>
          </p:txBody>
        </p:sp>
        <p:sp>
          <p:nvSpPr>
            <p:cNvPr id="111" name="tx111"/>
            <p:cNvSpPr/>
            <p:nvPr/>
          </p:nvSpPr>
          <p:spPr>
            <a:xfrm>
              <a:off x="7097721" y="271704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33.5</a:t>
              </a:r>
            </a:p>
          </p:txBody>
        </p:sp>
        <p:sp>
          <p:nvSpPr>
            <p:cNvPr id="112" name="tx112"/>
            <p:cNvSpPr/>
            <p:nvPr/>
          </p:nvSpPr>
          <p:spPr>
            <a:xfrm>
              <a:off x="7386569" y="277806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31.8</a:t>
              </a:r>
            </a:p>
          </p:txBody>
        </p:sp>
        <p:sp>
          <p:nvSpPr>
            <p:cNvPr id="113" name="tx113"/>
            <p:cNvSpPr/>
            <p:nvPr/>
          </p:nvSpPr>
          <p:spPr>
            <a:xfrm>
              <a:off x="7675417" y="282137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30.5</a:t>
              </a:r>
            </a:p>
          </p:txBody>
        </p:sp>
        <p:sp>
          <p:nvSpPr>
            <p:cNvPr id="114" name="tx114"/>
            <p:cNvSpPr/>
            <p:nvPr/>
          </p:nvSpPr>
          <p:spPr>
            <a:xfrm>
              <a:off x="7964265" y="2844203"/>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29.9</a:t>
              </a:r>
            </a:p>
          </p:txBody>
        </p:sp>
        <p:sp>
          <p:nvSpPr>
            <p:cNvPr id="115" name="tx115"/>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6" name="tx116"/>
            <p:cNvSpPr/>
            <p:nvPr/>
          </p:nvSpPr>
          <p:spPr>
            <a:xfrm>
              <a:off x="616710" y="3119530"/>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25M</a:t>
              </a:r>
            </a:p>
          </p:txBody>
        </p:sp>
        <p:sp>
          <p:nvSpPr>
            <p:cNvPr id="117" name="tx117"/>
            <p:cNvSpPr/>
            <p:nvPr/>
          </p:nvSpPr>
          <p:spPr>
            <a:xfrm>
              <a:off x="616710" y="2247985"/>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50M</a:t>
              </a:r>
            </a:p>
          </p:txBody>
        </p:sp>
        <p:sp>
          <p:nvSpPr>
            <p:cNvPr id="118" name="tx118"/>
            <p:cNvSpPr/>
            <p:nvPr/>
          </p:nvSpPr>
          <p:spPr>
            <a:xfrm>
              <a:off x="616710" y="1376849"/>
              <a:ext cx="271760"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75M</a:t>
              </a:r>
            </a:p>
          </p:txBody>
        </p:sp>
        <p:sp>
          <p:nvSpPr>
            <p:cNvPr id="119" name="tx119"/>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0" name="tx120"/>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1" name="tx121"/>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2" name="tx122"/>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3" name="tx123"/>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4" name="tx124"/>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5" name="tx125"/>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6" name="tx126"/>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7" name="tx127"/>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8" name="tx128"/>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9" name="tx129"/>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0" name="tx130"/>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1" name="tx131"/>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2" name="tx132"/>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3" name="tx133"/>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4" name="tx134"/>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135" name="pl135"/>
            <p:cNvSpPr/>
            <p:nvPr/>
          </p:nvSpPr>
          <p:spPr>
            <a:xfrm>
              <a:off x="2531749"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6" name="tx136"/>
            <p:cNvSpPr/>
            <p:nvPr/>
          </p:nvSpPr>
          <p:spPr>
            <a:xfrm>
              <a:off x="2798848"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a:t>
              </a:r>
            </a:p>
          </p:txBody>
        </p:sp>
        <p:sp>
          <p:nvSpPr>
            <p:cNvPr id="137" name="rc137"/>
            <p:cNvSpPr/>
            <p:nvPr/>
          </p:nvSpPr>
          <p:spPr>
            <a:xfrm>
              <a:off x="4056806" y="4984592"/>
              <a:ext cx="201456" cy="201456"/>
            </a:xfrm>
            <a:prstGeom prst="rect">
              <a:avLst/>
            </a:prstGeom>
            <a:solidFill>
              <a:srgbClr val="1CABE2">
                <a:alpha val="100000"/>
              </a:srgbClr>
            </a:solidFill>
          </p:spPr>
          <p:txBody>
            <a:bodyPr/>
            <a:lstStyle/>
            <a:p/>
          </p:txBody>
        </p:sp>
        <p:sp>
          <p:nvSpPr>
            <p:cNvPr id="138" name="rc138"/>
            <p:cNvSpPr/>
            <p:nvPr/>
          </p:nvSpPr>
          <p:spPr>
            <a:xfrm>
              <a:off x="6014964" y="4984592"/>
              <a:ext cx="201456" cy="201456"/>
            </a:xfrm>
            <a:prstGeom prst="rect">
              <a:avLst/>
            </a:prstGeom>
            <a:solidFill>
              <a:srgbClr val="80BD41">
                <a:alpha val="100000"/>
              </a:srgbClr>
            </a:solidFill>
          </p:spPr>
          <p:txBody>
            <a:bodyPr/>
            <a:lstStyle/>
            <a:p/>
          </p:txBody>
        </p:sp>
        <p:sp>
          <p:nvSpPr>
            <p:cNvPr id="139" name="tx139"/>
            <p:cNvSpPr/>
            <p:nvPr/>
          </p:nvSpPr>
          <p:spPr>
            <a:xfrm>
              <a:off x="4336851" y="5004215"/>
              <a:ext cx="159952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 (zero-dose)</a:t>
              </a:r>
            </a:p>
          </p:txBody>
        </p:sp>
        <p:sp>
          <p:nvSpPr>
            <p:cNvPr id="140" name="tx140"/>
            <p:cNvSpPr/>
            <p:nvPr/>
          </p:nvSpPr>
          <p:spPr>
            <a:xfrm>
              <a:off x="6295009"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1" name="tx141"/>
            <p:cNvSpPr/>
            <p:nvPr/>
          </p:nvSpPr>
          <p:spPr>
            <a:xfrm>
              <a:off x="951100" y="467611"/>
              <a:ext cx="823744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DTP1 coverage, and number of vaccinated and unvaccinated children, Never Gavi MICs, 2000-2023</a:t>
              </a:r>
            </a:p>
          </p:txBody>
        </p:sp>
        <p:sp>
          <p:nvSpPr>
            <p:cNvPr id="142" name="pl142"/>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3" name="pl143"/>
            <p:cNvSpPr/>
            <p:nvPr/>
          </p:nvSpPr>
          <p:spPr>
            <a:xfrm>
              <a:off x="2188296"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397234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5756389"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7540435"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8" name="pl148"/>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9" name="pl149"/>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3080319"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86436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6648412"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8432458"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4" name="rc154"/>
            <p:cNvSpPr/>
            <p:nvPr/>
          </p:nvSpPr>
          <p:spPr>
            <a:xfrm>
              <a:off x="1296273" y="5823753"/>
              <a:ext cx="6191166" cy="242738"/>
            </a:xfrm>
            <a:prstGeom prst="rect">
              <a:avLst/>
            </a:prstGeom>
            <a:solidFill>
              <a:srgbClr val="80BD41">
                <a:alpha val="100000"/>
              </a:srgbClr>
            </a:solidFill>
          </p:spPr>
          <p:txBody>
            <a:bodyPr/>
            <a:lstStyle/>
            <a:p/>
          </p:txBody>
        </p:sp>
        <p:sp>
          <p:nvSpPr>
            <p:cNvPr id="155" name="rc155"/>
            <p:cNvSpPr/>
            <p:nvPr/>
          </p:nvSpPr>
          <p:spPr>
            <a:xfrm>
              <a:off x="7487440" y="5823753"/>
              <a:ext cx="383563" cy="242738"/>
            </a:xfrm>
            <a:prstGeom prst="rect">
              <a:avLst/>
            </a:prstGeom>
            <a:solidFill>
              <a:srgbClr val="1CABE2">
                <a:alpha val="100000"/>
              </a:srgbClr>
            </a:solidFill>
          </p:spPr>
          <p:txBody>
            <a:bodyPr/>
            <a:lstStyle/>
            <a:p/>
          </p:txBody>
        </p:sp>
        <p:sp>
          <p:nvSpPr>
            <p:cNvPr id="156" name="rc156"/>
            <p:cNvSpPr/>
            <p:nvPr/>
          </p:nvSpPr>
          <p:spPr>
            <a:xfrm>
              <a:off x="1296273" y="5435371"/>
              <a:ext cx="5032878" cy="242738"/>
            </a:xfrm>
            <a:prstGeom prst="rect">
              <a:avLst/>
            </a:prstGeom>
            <a:solidFill>
              <a:srgbClr val="80BD41">
                <a:alpha val="100000"/>
              </a:srgbClr>
            </a:solidFill>
          </p:spPr>
          <p:txBody>
            <a:bodyPr/>
            <a:lstStyle/>
            <a:p/>
          </p:txBody>
        </p:sp>
        <p:sp>
          <p:nvSpPr>
            <p:cNvPr id="157" name="rc157"/>
            <p:cNvSpPr/>
            <p:nvPr/>
          </p:nvSpPr>
          <p:spPr>
            <a:xfrm>
              <a:off x="6329151" y="5435371"/>
              <a:ext cx="300299" cy="242738"/>
            </a:xfrm>
            <a:prstGeom prst="rect">
              <a:avLst/>
            </a:prstGeom>
            <a:solidFill>
              <a:srgbClr val="1CABE2">
                <a:alpha val="100000"/>
              </a:srgbClr>
            </a:solidFill>
          </p:spPr>
          <p:txBody>
            <a:bodyPr/>
            <a:lstStyle/>
            <a:p/>
          </p:txBody>
        </p:sp>
        <p:sp>
          <p:nvSpPr>
            <p:cNvPr id="158" name="tx158"/>
            <p:cNvSpPr/>
            <p:nvPr/>
          </p:nvSpPr>
          <p:spPr>
            <a:xfrm>
              <a:off x="4255418"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34.7</a:t>
              </a:r>
            </a:p>
          </p:txBody>
        </p:sp>
        <p:sp>
          <p:nvSpPr>
            <p:cNvPr id="159" name="tx159"/>
            <p:cNvSpPr/>
            <p:nvPr/>
          </p:nvSpPr>
          <p:spPr>
            <a:xfrm>
              <a:off x="7581770" y="5894532"/>
              <a:ext cx="194902"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2.1</a:t>
              </a:r>
            </a:p>
          </p:txBody>
        </p:sp>
        <p:sp>
          <p:nvSpPr>
            <p:cNvPr id="160" name="tx160"/>
            <p:cNvSpPr/>
            <p:nvPr/>
          </p:nvSpPr>
          <p:spPr>
            <a:xfrm>
              <a:off x="3676274"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28.2</a:t>
              </a:r>
            </a:p>
          </p:txBody>
        </p:sp>
        <p:sp>
          <p:nvSpPr>
            <p:cNvPr id="161" name="tx161"/>
            <p:cNvSpPr/>
            <p:nvPr/>
          </p:nvSpPr>
          <p:spPr>
            <a:xfrm>
              <a:off x="6381850" y="5506150"/>
              <a:ext cx="194902"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1.7</a:t>
              </a:r>
            </a:p>
          </p:txBody>
        </p:sp>
        <p:sp>
          <p:nvSpPr>
            <p:cNvPr id="162" name="tx162"/>
            <p:cNvSpPr/>
            <p:nvPr/>
          </p:nvSpPr>
          <p:spPr>
            <a:xfrm>
              <a:off x="8059082"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36.9</a:t>
              </a:r>
            </a:p>
          </p:txBody>
        </p:sp>
        <p:sp>
          <p:nvSpPr>
            <p:cNvPr id="163" name="tx163"/>
            <p:cNvSpPr/>
            <p:nvPr/>
          </p:nvSpPr>
          <p:spPr>
            <a:xfrm>
              <a:off x="6755452"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29.9</a:t>
              </a:r>
            </a:p>
          </p:txBody>
        </p:sp>
        <p:sp>
          <p:nvSpPr>
            <p:cNvPr id="164" name="tx164"/>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5" name="tx165"/>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6" name="tx166"/>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7" name="tx167"/>
            <p:cNvSpPr/>
            <p:nvPr/>
          </p:nvSpPr>
          <p:spPr>
            <a:xfrm>
              <a:off x="2925033"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8" name="tx168"/>
            <p:cNvSpPr/>
            <p:nvPr/>
          </p:nvSpPr>
          <p:spPr>
            <a:xfrm>
              <a:off x="4709079"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69" name="tx169"/>
            <p:cNvSpPr/>
            <p:nvPr/>
          </p:nvSpPr>
          <p:spPr>
            <a:xfrm>
              <a:off x="6493125" y="6158495"/>
              <a:ext cx="310573"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 M</a:t>
              </a:r>
            </a:p>
          </p:txBody>
        </p:sp>
        <p:sp>
          <p:nvSpPr>
            <p:cNvPr id="170" name="tx170"/>
            <p:cNvSpPr/>
            <p:nvPr/>
          </p:nvSpPr>
          <p:spPr>
            <a:xfrm>
              <a:off x="8277171"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 M</a:t>
              </a:r>
            </a:p>
          </p:txBody>
        </p:sp>
        <p:sp>
          <p:nvSpPr>
            <p:cNvPr id="171" name="tx171"/>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2" name="tx172"/>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DTP1 coverage in 2023 (94%) was the same as in 2019 (94%).
The number of children vaccinated with DTP1 decreased 19% from 34.7m in 2019 to 28.2m in 2023.
The number of surviving infants decreased approximately 19% from 36.9m in 2019 to 29.9m in 2023.
In 2023, 6.5m fewer children were vaccinated than in 2019.
In 2023, there were 7m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9e17fbd9-fb4c-4d20-9ec4-18aa77a91b0d">DAPMHHIV-502652578-1553547</_dlc_DocId>
    <_dlc_DocIdUrl xmlns="9e17fbd9-fb4c-4d20-9ec4-18aa77a91b0d">
      <Url>https://unicef.sharepoint.com/teams/DAPM-Health-HIV/_layouts/15/DocIdRedir.aspx?ID=DAPMHHIV-502652578-1553547</Url>
      <Description>DAPMHHIV-502652578-1553547</Description>
    </_dlc_DocIdUrl>
    <lcf76f155ced4ddcb4097134ff3c332f xmlns="ae6450c1-f776-41e3-80e5-b5e3b2145961">
      <Terms xmlns="http://schemas.microsoft.com/office/infopath/2007/PartnerControls"/>
    </lcf76f155ced4ddcb4097134ff3c332f>
    <TaxCatchAll xmlns="ca283e0b-db31-4043-a2ef-b80661bf084a"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1C98D844A22B794A81DDBFBB9EF63804" ma:contentTypeVersion="20" ma:contentTypeDescription="Create a new document." ma:contentTypeScope="" ma:versionID="ee642650a4ae893334ec735edbafc487">
  <xsd:schema xmlns:xsd="http://www.w3.org/2001/XMLSchema" xmlns:xs="http://www.w3.org/2001/XMLSchema" xmlns:p="http://schemas.microsoft.com/office/2006/metadata/properties" xmlns:ns2="9e17fbd9-fb4c-4d20-9ec4-18aa77a91b0d" xmlns:ns3="ae6450c1-f776-41e3-80e5-b5e3b2145961" xmlns:ns4="ca283e0b-db31-4043-a2ef-b80661bf084a" targetNamespace="http://schemas.microsoft.com/office/2006/metadata/properties" ma:root="true" ma:fieldsID="8173959d57a8e11895a1e0c137660a5a" ns2:_="" ns3:_="" ns4:_="">
    <xsd:import namespace="9e17fbd9-fb4c-4d20-9ec4-18aa77a91b0d"/>
    <xsd:import namespace="ae6450c1-f776-41e3-80e5-b5e3b2145961"/>
    <xsd:import namespace="ca283e0b-db31-4043-a2ef-b80661bf084a"/>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Location" minOccurs="0"/>
                <xsd:element ref="ns3:MediaServiceOCR" minOccurs="0"/>
                <xsd:element ref="ns3:MediaServiceGenerationTime" minOccurs="0"/>
                <xsd:element ref="ns3:MediaServiceEventHashCode" minOccurs="0"/>
                <xsd:element ref="ns2:SharedWithUsers" minOccurs="0"/>
                <xsd:element ref="ns2:SharedWithDetails" minOccurs="0"/>
                <xsd:element ref="ns3:MediaServiceAutoKeyPoints" minOccurs="0"/>
                <xsd:element ref="ns3:MediaServiceKeyPoint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e17fbd9-fb4c-4d20-9ec4-18aa77a91b0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e6450c1-f776-41e3-80e5-b5e3b214596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a283e0b-db31-4043-a2ef-b80661bf084a"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00684939-5bfc-447e-a0d2-1998042826f8}" ma:internalName="TaxCatchAll" ma:showField="CatchAllData" ma:web="9e17fbd9-fb4c-4d20-9ec4-18aa77a91b0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2.xml><?xml version="1.0" encoding="utf-8"?>
<ds:datastoreItem xmlns:ds="http://schemas.openxmlformats.org/officeDocument/2006/customXml" ds:itemID="{7579213F-FC0F-45F5-9E1A-5D7ECDBF8A40}">
  <ds:schemaRefs>
    <ds:schemaRef ds:uri="http://schemas.microsoft.com/office/2006/metadata/properties"/>
    <ds:schemaRef ds:uri="http://schemas.microsoft.com/office/infopath/2007/PartnerControls"/>
    <ds:schemaRef ds:uri="9e17fbd9-fb4c-4d20-9ec4-18aa77a91b0d"/>
    <ds:schemaRef ds:uri="ae6450c1-f776-41e3-80e5-b5e3b2145961"/>
    <ds:schemaRef ds:uri="ca283e0b-db31-4043-a2ef-b80661bf084a"/>
  </ds:schemaRefs>
</ds:datastoreItem>
</file>

<file path=customXml/itemProps3.xml><?xml version="1.0" encoding="utf-8"?>
<ds:datastoreItem xmlns:ds="http://schemas.openxmlformats.org/officeDocument/2006/customXml" ds:itemID="{8B15429B-972D-4380-819F-28AD627EDD2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e17fbd9-fb4c-4d20-9ec4-18aa77a91b0d"/>
    <ds:schemaRef ds:uri="ae6450c1-f776-41e3-80e5-b5e3b2145961"/>
    <ds:schemaRef ds:uri="ca283e0b-db31-4043-a2ef-b80661bf08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0C7C7A9D-E18A-4991-BF12-11C973F693AE}">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otalTime>0</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vt:i4>
      </vt:variant>
    </vt:vector>
  </HeadingPairs>
  <TitlesOfParts>
    <vt:vector size="7" baseType="lpstr">
      <vt:lpstr>Aptos Display</vt:lpstr>
      <vt:lpstr>Arial</vt:lpstr>
      <vt:lpstr>Calibri</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1</cp:revision>
  <dcterms:created xsi:type="dcterms:W3CDTF">2024-04-09T17:27:53Z</dcterms:created>
  <dcterms:modified xsi:type="dcterms:W3CDTF">2024-07-10T09:08:02Z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0x0101001C98D844A22B794A81DDBFBB9EF63804</vt:lpwstr>
  </property>
  <property fmtid="{D5CDD505-2E9C-101B-9397-08002B2CF9AE}" pid="3" name="_dlc_DocIdItemGuid">
    <vt:lpwstr>faf23aac-0978-4c9e-93a6-89957f4d40e9</vt:lpwstr>
  </property>
  <property fmtid="{D5CDD505-2E9C-101B-9397-08002B2CF9AE}" pid="4" name="MediaServiceImageTags">
    <vt:lpwstr/>
  </property>
</Properties>
</file>