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EA9390-C4BA-4BAE-8DAD-28EE7640AEEB}" v="1" dt="2024-07-10T13:07:20.6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28" autoAdjust="0"/>
    <p:restoredTop sz="94660"/>
  </p:normalViewPr>
  <p:slideViewPr>
    <p:cSldViewPr snapToGrid="0">
      <p:cViewPr varScale="1">
        <p:scale>
          <a:sx n="69" d="100"/>
          <a:sy n="69" d="100"/>
        </p:scale>
        <p:origin x="5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1.xml"/><Relationship Id="rId61"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docChgLst>
    <pc:chgData name="Lauren Francis" userId="b7c8c318-11b6-44df-a20d-cbfd05c86935" providerId="ADAL" clId="{6FEA9390-C4BA-4BAE-8DAD-28EE7640AEEB}"/>
    <pc:docChg chg="undo redo custSel modSld">
      <pc:chgData name="Lauren Francis" userId="b7c8c318-11b6-44df-a20d-cbfd05c86935" providerId="ADAL" clId="{6FEA9390-C4BA-4BAE-8DAD-28EE7640AEEB}" dt="2024-07-10T13:53:53.848" v="58" actId="20577"/>
      <pc:docMkLst>
        <pc:docMk/>
      </pc:docMkLst>
      <pc:sldChg chg="addSp modSp mod">
        <pc:chgData name="Lauren Francis" userId="b7c8c318-11b6-44df-a20d-cbfd05c86935" providerId="ADAL" clId="{6FEA9390-C4BA-4BAE-8DAD-28EE7640AEEB}" dt="2024-07-10T13:07:38.261" v="30" actId="122"/>
        <pc:sldMkLst>
          <pc:docMk/>
          <pc:sldMk cId="0" sldId="257"/>
        </pc:sldMkLst>
        <pc:spChg chg="add mod">
          <ac:chgData name="Lauren Francis" userId="b7c8c318-11b6-44df-a20d-cbfd05c86935" providerId="ADAL" clId="{6FEA9390-C4BA-4BAE-8DAD-28EE7640AEEB}" dt="2024-07-10T13:07:38.261" v="30" actId="122"/>
          <ac:spMkLst>
            <pc:docMk/>
            <pc:sldMk cId="0" sldId="257"/>
            <ac:spMk id="3" creationId="{E978314B-19F5-8523-0B83-41A591FBC828}"/>
          </ac:spMkLst>
        </pc:spChg>
      </pc:sldChg>
      <pc:sldChg chg="modSp mod">
        <pc:chgData name="Lauren Francis" userId="b7c8c318-11b6-44df-a20d-cbfd05c86935" providerId="ADAL" clId="{6FEA9390-C4BA-4BAE-8DAD-28EE7640AEEB}" dt="2024-07-10T13:53:53.848" v="58" actId="20577"/>
        <pc:sldMkLst>
          <pc:docMk/>
          <pc:sldMk cId="0" sldId="262"/>
        </pc:sldMkLst>
        <pc:spChg chg="mod">
          <ac:chgData name="Lauren Francis" userId="b7c8c318-11b6-44df-a20d-cbfd05c86935" providerId="ADAL" clId="{6FEA9390-C4BA-4BAE-8DAD-28EE7640AEEB}" dt="2024-07-10T13:53:53.848" v="58" actId="20577"/>
          <ac:spMkLst>
            <pc:docMk/>
            <pc:sldMk cId="0" sldId="262"/>
            <ac:spMk id="104" creationId="{00000000-0000-0000-0000-000000000000}"/>
          </ac:spMkLst>
        </pc:spChg>
        <pc:spChg chg="mod">
          <ac:chgData name="Lauren Francis" userId="b7c8c318-11b6-44df-a20d-cbfd05c86935" providerId="ADAL" clId="{6FEA9390-C4BA-4BAE-8DAD-28EE7640AEEB}" dt="2024-07-10T13:50:19.952" v="46" actId="6549"/>
          <ac:spMkLst>
            <pc:docMk/>
            <pc:sldMk cId="0" sldId="262"/>
            <ac:spMk id="105" creationId="{00000000-0000-0000-0000-000000000000}"/>
          </ac:spMkLst>
        </pc:spChg>
      </pc:sldChg>
      <pc:sldChg chg="modSp mod">
        <pc:chgData name="Lauren Francis" userId="b7c8c318-11b6-44df-a20d-cbfd05c86935" providerId="ADAL" clId="{6FEA9390-C4BA-4BAE-8DAD-28EE7640AEEB}" dt="2024-07-10T13:53:41.715" v="56" actId="20577"/>
        <pc:sldMkLst>
          <pc:docMk/>
          <pc:sldMk cId="0" sldId="263"/>
        </pc:sldMkLst>
        <pc:spChg chg="mod">
          <ac:chgData name="Lauren Francis" userId="b7c8c318-11b6-44df-a20d-cbfd05c86935" providerId="ADAL" clId="{6FEA9390-C4BA-4BAE-8DAD-28EE7640AEEB}" dt="2024-07-10T13:53:41.715" v="56" actId="20577"/>
          <ac:spMkLst>
            <pc:docMk/>
            <pc:sldMk cId="0" sldId="263"/>
            <ac:spMk id="119" creationId="{00000000-0000-0000-0000-000000000000}"/>
          </ac:spMkLst>
        </pc:spChg>
        <pc:spChg chg="mod">
          <ac:chgData name="Lauren Francis" userId="b7c8c318-11b6-44df-a20d-cbfd05c86935" providerId="ADAL" clId="{6FEA9390-C4BA-4BAE-8DAD-28EE7640AEEB}" dt="2024-07-10T13:50:22.400" v="50" actId="6549"/>
          <ac:spMkLst>
            <pc:docMk/>
            <pc:sldMk cId="0" sldId="263"/>
            <ac:spMk id="120" creationId="{00000000-0000-0000-0000-000000000000}"/>
          </ac:spMkLst>
        </pc:spChg>
      </pc:sldChg>
      <pc:sldChg chg="modSp mod">
        <pc:chgData name="Lauren Francis" userId="b7c8c318-11b6-44df-a20d-cbfd05c86935" providerId="ADAL" clId="{6FEA9390-C4BA-4BAE-8DAD-28EE7640AEEB}" dt="2024-07-10T13:50:33.479" v="54" actId="20577"/>
        <pc:sldMkLst>
          <pc:docMk/>
          <pc:sldMk cId="0" sldId="264"/>
        </pc:sldMkLst>
        <pc:spChg chg="mod">
          <ac:chgData name="Lauren Francis" userId="b7c8c318-11b6-44df-a20d-cbfd05c86935" providerId="ADAL" clId="{6FEA9390-C4BA-4BAE-8DAD-28EE7640AEEB}" dt="2024-07-10T13:50:33.479" v="54" actId="20577"/>
          <ac:spMkLst>
            <pc:docMk/>
            <pc:sldMk cId="0" sldId="264"/>
            <ac:spMk id="171"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4.xm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marL="0" marR="0" algn="ctr">
              <a:lnSpc>
                <a:spcPct val="100000"/>
              </a:lnSpc>
              <a:spcBef>
                <a:spcPts val="0"/>
              </a:spcBef>
              <a:spcAft>
                <a:spcPts val="0"/>
              </a:spcAft>
              <a:buNone/>
            </a:pPr>
            <a:r>
              <a:rPr sz="4800" b="0" i="0" u="none" cap="none">
                <a:solidFill>
                  <a:srgbClr val="FFFFFF">
                    <a:alpha val="100000"/>
                  </a:srgbClr>
                </a:solidFill>
                <a:latin typeface="Arial"/>
                <a:cs typeface="Arial"/>
                <a:sym typeface="Arial"/>
              </a:rPr>
              <a:t>Global</a:t>
            </a:r>
          </a:p>
        </p:txBody>
      </p:sp>
      <p:sp>
        <p:nvSpPr>
          <p:cNvPr id="3" name="TextBox 2">
            <a:extLst>
              <a:ext uri="{FF2B5EF4-FFF2-40B4-BE49-F238E27FC236}">
                <a16:creationId xmlns:a16="http://schemas.microsoft.com/office/drawing/2014/main" id="{E978314B-19F5-8523-0B83-41A591FBC828}"/>
              </a:ext>
            </a:extLst>
          </p:cNvPr>
          <p:cNvSpPr txBox="1"/>
          <p:nvPr/>
        </p:nvSpPr>
        <p:spPr>
          <a:xfrm>
            <a:off x="6766560" y="2770632"/>
            <a:ext cx="5425440" cy="369332"/>
          </a:xfrm>
          <a:prstGeom prst="rect">
            <a:avLst/>
          </a:prstGeom>
          <a:noFill/>
        </p:spPr>
        <p:txBody>
          <a:bodyPr wrap="square" rtlCol="0">
            <a:spAutoFit/>
          </a:bodyPr>
          <a:lstStyle/>
          <a:p>
            <a:pPr algn="ctr"/>
            <a:r>
              <a:rPr lang="en-GB" dirty="0">
                <a:solidFill>
                  <a:schemeClr val="bg1"/>
                </a:solidFill>
              </a:rPr>
              <a:t>Based on Gavi country groups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234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1434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00519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9604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77806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6891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597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5061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414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2866"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27950"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93033"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58116"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023199"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8828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55336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818448"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08353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4861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613698"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878781"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143864"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08947"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674030"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939113"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204197"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469280"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734363"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999446"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264529"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52961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79469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059779"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32486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58994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855028"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120111"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385194"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8650277"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8915361"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rc44"/>
            <p:cNvSpPr/>
            <p:nvPr/>
          </p:nvSpPr>
          <p:spPr>
            <a:xfrm>
              <a:off x="843579" y="2615061"/>
              <a:ext cx="238574" cy="1163005"/>
            </a:xfrm>
            <a:prstGeom prst="rect">
              <a:avLst/>
            </a:prstGeom>
            <a:solidFill>
              <a:srgbClr val="1CABE2">
                <a:alpha val="100000"/>
              </a:srgbClr>
            </a:solidFill>
          </p:spPr>
          <p:txBody>
            <a:bodyPr/>
            <a:lstStyle/>
            <a:p>
              <a:endParaRPr/>
            </a:p>
          </p:txBody>
        </p:sp>
        <p:sp>
          <p:nvSpPr>
            <p:cNvPr id="45" name="rc45"/>
            <p:cNvSpPr/>
            <p:nvPr/>
          </p:nvSpPr>
          <p:spPr>
            <a:xfrm>
              <a:off x="1108662" y="2501597"/>
              <a:ext cx="238574" cy="1276469"/>
            </a:xfrm>
            <a:prstGeom prst="rect">
              <a:avLst/>
            </a:prstGeom>
            <a:solidFill>
              <a:srgbClr val="1CABE2">
                <a:alpha val="100000"/>
              </a:srgbClr>
            </a:solidFill>
          </p:spPr>
          <p:txBody>
            <a:bodyPr/>
            <a:lstStyle/>
            <a:p>
              <a:endParaRPr/>
            </a:p>
          </p:txBody>
        </p:sp>
        <p:sp>
          <p:nvSpPr>
            <p:cNvPr id="46" name="rc46"/>
            <p:cNvSpPr/>
            <p:nvPr/>
          </p:nvSpPr>
          <p:spPr>
            <a:xfrm>
              <a:off x="1373745" y="2303035"/>
              <a:ext cx="238574" cy="1475031"/>
            </a:xfrm>
            <a:prstGeom prst="rect">
              <a:avLst/>
            </a:prstGeom>
            <a:solidFill>
              <a:srgbClr val="1CABE2">
                <a:alpha val="100000"/>
              </a:srgbClr>
            </a:solidFill>
          </p:spPr>
          <p:txBody>
            <a:bodyPr/>
            <a:lstStyle/>
            <a:p>
              <a:endParaRPr/>
            </a:p>
          </p:txBody>
        </p:sp>
        <p:sp>
          <p:nvSpPr>
            <p:cNvPr id="47" name="rc47"/>
            <p:cNvSpPr/>
            <p:nvPr/>
          </p:nvSpPr>
          <p:spPr>
            <a:xfrm>
              <a:off x="1638828" y="2246303"/>
              <a:ext cx="238574" cy="1531763"/>
            </a:xfrm>
            <a:prstGeom prst="rect">
              <a:avLst/>
            </a:prstGeom>
            <a:solidFill>
              <a:srgbClr val="1CABE2">
                <a:alpha val="100000"/>
              </a:srgbClr>
            </a:solidFill>
          </p:spPr>
          <p:txBody>
            <a:bodyPr/>
            <a:lstStyle/>
            <a:p>
              <a:endParaRPr/>
            </a:p>
          </p:txBody>
        </p:sp>
        <p:sp>
          <p:nvSpPr>
            <p:cNvPr id="48" name="rc48"/>
            <p:cNvSpPr/>
            <p:nvPr/>
          </p:nvSpPr>
          <p:spPr>
            <a:xfrm>
              <a:off x="1903912" y="2161205"/>
              <a:ext cx="238574" cy="1616861"/>
            </a:xfrm>
            <a:prstGeom prst="rect">
              <a:avLst/>
            </a:prstGeom>
            <a:solidFill>
              <a:srgbClr val="1CABE2">
                <a:alpha val="100000"/>
              </a:srgbClr>
            </a:solidFill>
          </p:spPr>
          <p:txBody>
            <a:bodyPr/>
            <a:lstStyle/>
            <a:p>
              <a:endParaRPr/>
            </a:p>
          </p:txBody>
        </p:sp>
        <p:sp>
          <p:nvSpPr>
            <p:cNvPr id="49" name="rc49"/>
            <p:cNvSpPr/>
            <p:nvPr/>
          </p:nvSpPr>
          <p:spPr>
            <a:xfrm>
              <a:off x="2168995" y="2161205"/>
              <a:ext cx="238574" cy="1616861"/>
            </a:xfrm>
            <a:prstGeom prst="rect">
              <a:avLst/>
            </a:prstGeom>
            <a:solidFill>
              <a:srgbClr val="1CABE2">
                <a:alpha val="100000"/>
              </a:srgbClr>
            </a:solidFill>
          </p:spPr>
          <p:txBody>
            <a:bodyPr/>
            <a:lstStyle/>
            <a:p>
              <a:endParaRPr/>
            </a:p>
          </p:txBody>
        </p:sp>
        <p:sp>
          <p:nvSpPr>
            <p:cNvPr id="50" name="rc50"/>
            <p:cNvSpPr/>
            <p:nvPr/>
          </p:nvSpPr>
          <p:spPr>
            <a:xfrm>
              <a:off x="2434078" y="2019375"/>
              <a:ext cx="238574" cy="1758691"/>
            </a:xfrm>
            <a:prstGeom prst="rect">
              <a:avLst/>
            </a:prstGeom>
            <a:solidFill>
              <a:srgbClr val="1CABE2">
                <a:alpha val="100000"/>
              </a:srgbClr>
            </a:solidFill>
          </p:spPr>
          <p:txBody>
            <a:bodyPr/>
            <a:lstStyle/>
            <a:p>
              <a:endParaRPr/>
            </a:p>
          </p:txBody>
        </p:sp>
        <p:sp>
          <p:nvSpPr>
            <p:cNvPr id="51" name="rc51"/>
            <p:cNvSpPr/>
            <p:nvPr/>
          </p:nvSpPr>
          <p:spPr>
            <a:xfrm>
              <a:off x="2699161" y="1934277"/>
              <a:ext cx="238574" cy="1843789"/>
            </a:xfrm>
            <a:prstGeom prst="rect">
              <a:avLst/>
            </a:prstGeom>
            <a:solidFill>
              <a:srgbClr val="1CABE2">
                <a:alpha val="100000"/>
              </a:srgbClr>
            </a:solidFill>
          </p:spPr>
          <p:txBody>
            <a:bodyPr/>
            <a:lstStyle/>
            <a:p>
              <a:endParaRPr/>
            </a:p>
          </p:txBody>
        </p:sp>
        <p:sp>
          <p:nvSpPr>
            <p:cNvPr id="52" name="rc52"/>
            <p:cNvSpPr/>
            <p:nvPr/>
          </p:nvSpPr>
          <p:spPr>
            <a:xfrm>
              <a:off x="2964244" y="1877545"/>
              <a:ext cx="238574" cy="1900521"/>
            </a:xfrm>
            <a:prstGeom prst="rect">
              <a:avLst/>
            </a:prstGeom>
            <a:solidFill>
              <a:srgbClr val="1CABE2">
                <a:alpha val="100000"/>
              </a:srgbClr>
            </a:solidFill>
          </p:spPr>
          <p:txBody>
            <a:bodyPr/>
            <a:lstStyle/>
            <a:p>
              <a:endParaRPr/>
            </a:p>
          </p:txBody>
        </p:sp>
        <p:sp>
          <p:nvSpPr>
            <p:cNvPr id="53" name="rc53"/>
            <p:cNvSpPr/>
            <p:nvPr/>
          </p:nvSpPr>
          <p:spPr>
            <a:xfrm>
              <a:off x="3229327" y="1820813"/>
              <a:ext cx="238574" cy="1957252"/>
            </a:xfrm>
            <a:prstGeom prst="rect">
              <a:avLst/>
            </a:prstGeom>
            <a:solidFill>
              <a:srgbClr val="1CABE2">
                <a:alpha val="100000"/>
              </a:srgbClr>
            </a:solidFill>
          </p:spPr>
          <p:txBody>
            <a:bodyPr/>
            <a:lstStyle/>
            <a:p>
              <a:endParaRPr/>
            </a:p>
          </p:txBody>
        </p:sp>
        <p:sp>
          <p:nvSpPr>
            <p:cNvPr id="54" name="rc54"/>
            <p:cNvSpPr/>
            <p:nvPr/>
          </p:nvSpPr>
          <p:spPr>
            <a:xfrm>
              <a:off x="3494410" y="1792447"/>
              <a:ext cx="238574" cy="1985618"/>
            </a:xfrm>
            <a:prstGeom prst="rect">
              <a:avLst/>
            </a:prstGeom>
            <a:solidFill>
              <a:srgbClr val="1CABE2">
                <a:alpha val="100000"/>
              </a:srgbClr>
            </a:solidFill>
          </p:spPr>
          <p:txBody>
            <a:bodyPr/>
            <a:lstStyle/>
            <a:p>
              <a:endParaRPr/>
            </a:p>
          </p:txBody>
        </p:sp>
        <p:sp>
          <p:nvSpPr>
            <p:cNvPr id="55" name="rc55"/>
            <p:cNvSpPr/>
            <p:nvPr/>
          </p:nvSpPr>
          <p:spPr>
            <a:xfrm>
              <a:off x="4024577" y="1735715"/>
              <a:ext cx="238574" cy="2042350"/>
            </a:xfrm>
            <a:prstGeom prst="rect">
              <a:avLst/>
            </a:prstGeom>
            <a:solidFill>
              <a:srgbClr val="1CABE2">
                <a:alpha val="100000"/>
              </a:srgbClr>
            </a:solidFill>
          </p:spPr>
          <p:txBody>
            <a:bodyPr/>
            <a:lstStyle/>
            <a:p>
              <a:endParaRPr/>
            </a:p>
          </p:txBody>
        </p:sp>
        <p:sp>
          <p:nvSpPr>
            <p:cNvPr id="56" name="rc56"/>
            <p:cNvSpPr/>
            <p:nvPr/>
          </p:nvSpPr>
          <p:spPr>
            <a:xfrm>
              <a:off x="3759494" y="1735715"/>
              <a:ext cx="238574" cy="2042350"/>
            </a:xfrm>
            <a:prstGeom prst="rect">
              <a:avLst/>
            </a:prstGeom>
            <a:solidFill>
              <a:srgbClr val="1CABE2">
                <a:alpha val="100000"/>
              </a:srgbClr>
            </a:solidFill>
          </p:spPr>
          <p:txBody>
            <a:bodyPr/>
            <a:lstStyle/>
            <a:p>
              <a:endParaRPr/>
            </a:p>
          </p:txBody>
        </p:sp>
        <p:sp>
          <p:nvSpPr>
            <p:cNvPr id="57" name="rc57"/>
            <p:cNvSpPr/>
            <p:nvPr/>
          </p:nvSpPr>
          <p:spPr>
            <a:xfrm>
              <a:off x="4289660" y="1707349"/>
              <a:ext cx="238574" cy="2070716"/>
            </a:xfrm>
            <a:prstGeom prst="rect">
              <a:avLst/>
            </a:prstGeom>
            <a:solidFill>
              <a:srgbClr val="1CABE2">
                <a:alpha val="100000"/>
              </a:srgbClr>
            </a:solidFill>
          </p:spPr>
          <p:txBody>
            <a:bodyPr/>
            <a:lstStyle/>
            <a:p>
              <a:endParaRPr/>
            </a:p>
          </p:txBody>
        </p:sp>
        <p:sp>
          <p:nvSpPr>
            <p:cNvPr id="58" name="rc58"/>
            <p:cNvSpPr/>
            <p:nvPr/>
          </p:nvSpPr>
          <p:spPr>
            <a:xfrm>
              <a:off x="5349992" y="1678983"/>
              <a:ext cx="238574" cy="2099082"/>
            </a:xfrm>
            <a:prstGeom prst="rect">
              <a:avLst/>
            </a:prstGeom>
            <a:solidFill>
              <a:srgbClr val="1CABE2">
                <a:alpha val="100000"/>
              </a:srgbClr>
            </a:solidFill>
          </p:spPr>
          <p:txBody>
            <a:bodyPr/>
            <a:lstStyle/>
            <a:p>
              <a:endParaRPr/>
            </a:p>
          </p:txBody>
        </p:sp>
        <p:sp>
          <p:nvSpPr>
            <p:cNvPr id="59" name="rc59"/>
            <p:cNvSpPr/>
            <p:nvPr/>
          </p:nvSpPr>
          <p:spPr>
            <a:xfrm>
              <a:off x="4554743" y="1678983"/>
              <a:ext cx="238574" cy="2099082"/>
            </a:xfrm>
            <a:prstGeom prst="rect">
              <a:avLst/>
            </a:prstGeom>
            <a:solidFill>
              <a:srgbClr val="1CABE2">
                <a:alpha val="100000"/>
              </a:srgbClr>
            </a:solidFill>
          </p:spPr>
          <p:txBody>
            <a:bodyPr/>
            <a:lstStyle/>
            <a:p>
              <a:endParaRPr/>
            </a:p>
          </p:txBody>
        </p:sp>
        <p:sp>
          <p:nvSpPr>
            <p:cNvPr id="60" name="rc60"/>
            <p:cNvSpPr/>
            <p:nvPr/>
          </p:nvSpPr>
          <p:spPr>
            <a:xfrm>
              <a:off x="4819826" y="1678983"/>
              <a:ext cx="238574" cy="2099082"/>
            </a:xfrm>
            <a:prstGeom prst="rect">
              <a:avLst/>
            </a:prstGeom>
            <a:solidFill>
              <a:srgbClr val="1CABE2">
                <a:alpha val="100000"/>
              </a:srgbClr>
            </a:solidFill>
          </p:spPr>
          <p:txBody>
            <a:bodyPr/>
            <a:lstStyle/>
            <a:p>
              <a:endParaRPr/>
            </a:p>
          </p:txBody>
        </p:sp>
        <p:sp>
          <p:nvSpPr>
            <p:cNvPr id="61" name="rc61"/>
            <p:cNvSpPr/>
            <p:nvPr/>
          </p:nvSpPr>
          <p:spPr>
            <a:xfrm>
              <a:off x="5084909" y="1678983"/>
              <a:ext cx="238574" cy="2099082"/>
            </a:xfrm>
            <a:prstGeom prst="rect">
              <a:avLst/>
            </a:prstGeom>
            <a:solidFill>
              <a:srgbClr val="1CABE2">
                <a:alpha val="100000"/>
              </a:srgbClr>
            </a:solidFill>
          </p:spPr>
          <p:txBody>
            <a:bodyPr/>
            <a:lstStyle/>
            <a:p>
              <a:endParaRPr/>
            </a:p>
          </p:txBody>
        </p:sp>
        <p:sp>
          <p:nvSpPr>
            <p:cNvPr id="62" name="rc62"/>
            <p:cNvSpPr/>
            <p:nvPr/>
          </p:nvSpPr>
          <p:spPr>
            <a:xfrm>
              <a:off x="5615075" y="1650617"/>
              <a:ext cx="238574" cy="2127448"/>
            </a:xfrm>
            <a:prstGeom prst="rect">
              <a:avLst/>
            </a:prstGeom>
            <a:solidFill>
              <a:srgbClr val="1CABE2">
                <a:alpha val="100000"/>
              </a:srgbClr>
            </a:solidFill>
          </p:spPr>
          <p:txBody>
            <a:bodyPr/>
            <a:lstStyle/>
            <a:p>
              <a:endParaRPr/>
            </a:p>
          </p:txBody>
        </p:sp>
        <p:sp>
          <p:nvSpPr>
            <p:cNvPr id="63" name="rc63"/>
            <p:cNvSpPr/>
            <p:nvPr/>
          </p:nvSpPr>
          <p:spPr>
            <a:xfrm>
              <a:off x="5880159" y="1622251"/>
              <a:ext cx="238574" cy="2155814"/>
            </a:xfrm>
            <a:prstGeom prst="rect">
              <a:avLst/>
            </a:prstGeom>
            <a:solidFill>
              <a:srgbClr val="1CABE2">
                <a:alpha val="100000"/>
              </a:srgbClr>
            </a:solidFill>
          </p:spPr>
          <p:txBody>
            <a:bodyPr/>
            <a:lstStyle/>
            <a:p>
              <a:endParaRPr/>
            </a:p>
          </p:txBody>
        </p:sp>
        <p:sp>
          <p:nvSpPr>
            <p:cNvPr id="64" name="rc64"/>
            <p:cNvSpPr/>
            <p:nvPr/>
          </p:nvSpPr>
          <p:spPr>
            <a:xfrm>
              <a:off x="6145242" y="1593885"/>
              <a:ext cx="238574" cy="2184180"/>
            </a:xfrm>
            <a:prstGeom prst="rect">
              <a:avLst/>
            </a:prstGeom>
            <a:solidFill>
              <a:srgbClr val="80BD41">
                <a:alpha val="100000"/>
              </a:srgbClr>
            </a:solidFill>
          </p:spPr>
          <p:txBody>
            <a:bodyPr/>
            <a:lstStyle/>
            <a:p>
              <a:endParaRPr/>
            </a:p>
          </p:txBody>
        </p:sp>
        <p:sp>
          <p:nvSpPr>
            <p:cNvPr id="65" name="rc65"/>
            <p:cNvSpPr/>
            <p:nvPr/>
          </p:nvSpPr>
          <p:spPr>
            <a:xfrm>
              <a:off x="6410325" y="1565519"/>
              <a:ext cx="238574" cy="2212546"/>
            </a:xfrm>
            <a:prstGeom prst="rect">
              <a:avLst/>
            </a:prstGeom>
            <a:solidFill>
              <a:srgbClr val="80BD41">
                <a:alpha val="100000"/>
              </a:srgbClr>
            </a:solidFill>
          </p:spPr>
          <p:txBody>
            <a:bodyPr/>
            <a:lstStyle/>
            <a:p>
              <a:endParaRPr/>
            </a:p>
          </p:txBody>
        </p:sp>
        <p:sp>
          <p:nvSpPr>
            <p:cNvPr id="66" name="rc66"/>
            <p:cNvSpPr/>
            <p:nvPr/>
          </p:nvSpPr>
          <p:spPr>
            <a:xfrm>
              <a:off x="6675408" y="1508787"/>
              <a:ext cx="238574" cy="2269278"/>
            </a:xfrm>
            <a:prstGeom prst="rect">
              <a:avLst/>
            </a:prstGeom>
            <a:solidFill>
              <a:srgbClr val="80BD41">
                <a:alpha val="100000"/>
              </a:srgbClr>
            </a:solidFill>
          </p:spPr>
          <p:txBody>
            <a:bodyPr/>
            <a:lstStyle/>
            <a:p>
              <a:endParaRPr/>
            </a:p>
          </p:txBody>
        </p:sp>
        <p:sp>
          <p:nvSpPr>
            <p:cNvPr id="67" name="rc67"/>
            <p:cNvSpPr/>
            <p:nvPr/>
          </p:nvSpPr>
          <p:spPr>
            <a:xfrm>
              <a:off x="7205574" y="1508787"/>
              <a:ext cx="238574" cy="2269278"/>
            </a:xfrm>
            <a:prstGeom prst="rect">
              <a:avLst/>
            </a:prstGeom>
            <a:solidFill>
              <a:srgbClr val="80BD41">
                <a:alpha val="100000"/>
              </a:srgbClr>
            </a:solidFill>
          </p:spPr>
          <p:txBody>
            <a:bodyPr/>
            <a:lstStyle/>
            <a:p>
              <a:endParaRPr/>
            </a:p>
          </p:txBody>
        </p:sp>
        <p:sp>
          <p:nvSpPr>
            <p:cNvPr id="68" name="rc68"/>
            <p:cNvSpPr/>
            <p:nvPr/>
          </p:nvSpPr>
          <p:spPr>
            <a:xfrm>
              <a:off x="6940491" y="1508787"/>
              <a:ext cx="238574" cy="2269278"/>
            </a:xfrm>
            <a:prstGeom prst="rect">
              <a:avLst/>
            </a:prstGeom>
            <a:solidFill>
              <a:srgbClr val="80BD41">
                <a:alpha val="100000"/>
              </a:srgbClr>
            </a:solidFill>
          </p:spPr>
          <p:txBody>
            <a:bodyPr/>
            <a:lstStyle/>
            <a:p>
              <a:endParaRPr/>
            </a:p>
          </p:txBody>
        </p:sp>
        <p:sp>
          <p:nvSpPr>
            <p:cNvPr id="69" name="rc69"/>
            <p:cNvSpPr/>
            <p:nvPr/>
          </p:nvSpPr>
          <p:spPr>
            <a:xfrm>
              <a:off x="7470657" y="1480421"/>
              <a:ext cx="238574" cy="2297644"/>
            </a:xfrm>
            <a:prstGeom prst="rect">
              <a:avLst/>
            </a:prstGeom>
            <a:solidFill>
              <a:srgbClr val="80BD41">
                <a:alpha val="100000"/>
              </a:srgbClr>
            </a:solidFill>
          </p:spPr>
          <p:txBody>
            <a:bodyPr/>
            <a:lstStyle/>
            <a:p>
              <a:endParaRPr/>
            </a:p>
          </p:txBody>
        </p:sp>
        <p:sp>
          <p:nvSpPr>
            <p:cNvPr id="70" name="rc70"/>
            <p:cNvSpPr/>
            <p:nvPr/>
          </p:nvSpPr>
          <p:spPr>
            <a:xfrm>
              <a:off x="7735741" y="1366957"/>
              <a:ext cx="238574" cy="2411108"/>
            </a:xfrm>
            <a:prstGeom prst="rect">
              <a:avLst/>
            </a:prstGeom>
            <a:solidFill>
              <a:srgbClr val="80BD41">
                <a:alpha val="100000"/>
              </a:srgbClr>
            </a:solidFill>
          </p:spPr>
          <p:txBody>
            <a:bodyPr/>
            <a:lstStyle/>
            <a:p>
              <a:endParaRPr/>
            </a:p>
          </p:txBody>
        </p:sp>
        <p:sp>
          <p:nvSpPr>
            <p:cNvPr id="71" name="rc71"/>
            <p:cNvSpPr/>
            <p:nvPr/>
          </p:nvSpPr>
          <p:spPr>
            <a:xfrm>
              <a:off x="8000824" y="1253493"/>
              <a:ext cx="238574" cy="2524572"/>
            </a:xfrm>
            <a:prstGeom prst="rect">
              <a:avLst/>
            </a:prstGeom>
            <a:solidFill>
              <a:srgbClr val="80BD41">
                <a:alpha val="100000"/>
              </a:srgbClr>
            </a:solidFill>
          </p:spPr>
          <p:txBody>
            <a:bodyPr/>
            <a:lstStyle/>
            <a:p>
              <a:endParaRPr/>
            </a:p>
          </p:txBody>
        </p:sp>
        <p:sp>
          <p:nvSpPr>
            <p:cNvPr id="72" name="rc72"/>
            <p:cNvSpPr/>
            <p:nvPr/>
          </p:nvSpPr>
          <p:spPr>
            <a:xfrm>
              <a:off x="8265907" y="1140030"/>
              <a:ext cx="238574" cy="2638036"/>
            </a:xfrm>
            <a:prstGeom prst="rect">
              <a:avLst/>
            </a:prstGeom>
            <a:solidFill>
              <a:srgbClr val="80BD41">
                <a:alpha val="100000"/>
              </a:srgbClr>
            </a:solidFill>
          </p:spPr>
          <p:txBody>
            <a:bodyPr/>
            <a:lstStyle/>
            <a:p>
              <a:endParaRPr/>
            </a:p>
          </p:txBody>
        </p:sp>
        <p:sp>
          <p:nvSpPr>
            <p:cNvPr id="73" name="rc73"/>
            <p:cNvSpPr/>
            <p:nvPr/>
          </p:nvSpPr>
          <p:spPr>
            <a:xfrm>
              <a:off x="8530990" y="1111664"/>
              <a:ext cx="238574" cy="2666402"/>
            </a:xfrm>
            <a:prstGeom prst="rect">
              <a:avLst/>
            </a:prstGeom>
            <a:solidFill>
              <a:srgbClr val="80BD41">
                <a:alpha val="100000"/>
              </a:srgbClr>
            </a:solidFill>
          </p:spPr>
          <p:txBody>
            <a:bodyPr/>
            <a:lstStyle/>
            <a:p>
              <a:endParaRPr/>
            </a:p>
          </p:txBody>
        </p:sp>
        <p:sp>
          <p:nvSpPr>
            <p:cNvPr id="74" name="rc74"/>
            <p:cNvSpPr/>
            <p:nvPr/>
          </p:nvSpPr>
          <p:spPr>
            <a:xfrm>
              <a:off x="8796073" y="998200"/>
              <a:ext cx="238574" cy="2779866"/>
            </a:xfrm>
            <a:prstGeom prst="rect">
              <a:avLst/>
            </a:prstGeom>
            <a:solidFill>
              <a:srgbClr val="80BD41">
                <a:alpha val="100000"/>
              </a:srgbClr>
            </a:solidFill>
          </p:spPr>
          <p:txBody>
            <a:bodyPr/>
            <a:lstStyle/>
            <a:p>
              <a:endParaRPr/>
            </a:p>
          </p:txBody>
        </p:sp>
        <p:sp>
          <p:nvSpPr>
            <p:cNvPr id="75" name="rc75"/>
            <p:cNvSpPr/>
            <p:nvPr/>
          </p:nvSpPr>
          <p:spPr>
            <a:xfrm>
              <a:off x="843579" y="2615061"/>
              <a:ext cx="238574" cy="1163005"/>
            </a:xfrm>
            <a:prstGeom prst="rect">
              <a:avLst/>
            </a:prstGeom>
            <a:solidFill>
              <a:srgbClr val="1CABE2">
                <a:alpha val="100000"/>
              </a:srgbClr>
            </a:solidFill>
          </p:spPr>
          <p:txBody>
            <a:bodyPr/>
            <a:lstStyle/>
            <a:p>
              <a:endParaRPr/>
            </a:p>
          </p:txBody>
        </p:sp>
        <p:sp>
          <p:nvSpPr>
            <p:cNvPr id="76" name="rc76"/>
            <p:cNvSpPr/>
            <p:nvPr/>
          </p:nvSpPr>
          <p:spPr>
            <a:xfrm>
              <a:off x="1108662" y="2501597"/>
              <a:ext cx="238574" cy="1276469"/>
            </a:xfrm>
            <a:prstGeom prst="rect">
              <a:avLst/>
            </a:prstGeom>
            <a:solidFill>
              <a:srgbClr val="1CABE2">
                <a:alpha val="100000"/>
              </a:srgbClr>
            </a:solidFill>
          </p:spPr>
          <p:txBody>
            <a:bodyPr/>
            <a:lstStyle/>
            <a:p>
              <a:endParaRPr/>
            </a:p>
          </p:txBody>
        </p:sp>
        <p:sp>
          <p:nvSpPr>
            <p:cNvPr id="77" name="rc77"/>
            <p:cNvSpPr/>
            <p:nvPr/>
          </p:nvSpPr>
          <p:spPr>
            <a:xfrm>
              <a:off x="1373745" y="2303035"/>
              <a:ext cx="238574" cy="1475031"/>
            </a:xfrm>
            <a:prstGeom prst="rect">
              <a:avLst/>
            </a:prstGeom>
            <a:solidFill>
              <a:srgbClr val="1CABE2">
                <a:alpha val="100000"/>
              </a:srgbClr>
            </a:solidFill>
          </p:spPr>
          <p:txBody>
            <a:bodyPr/>
            <a:lstStyle/>
            <a:p>
              <a:endParaRPr/>
            </a:p>
          </p:txBody>
        </p:sp>
        <p:sp>
          <p:nvSpPr>
            <p:cNvPr id="78" name="rc78"/>
            <p:cNvSpPr/>
            <p:nvPr/>
          </p:nvSpPr>
          <p:spPr>
            <a:xfrm>
              <a:off x="1638828" y="2246303"/>
              <a:ext cx="238574" cy="1531763"/>
            </a:xfrm>
            <a:prstGeom prst="rect">
              <a:avLst/>
            </a:prstGeom>
            <a:solidFill>
              <a:srgbClr val="1CABE2">
                <a:alpha val="100000"/>
              </a:srgbClr>
            </a:solidFill>
          </p:spPr>
          <p:txBody>
            <a:bodyPr/>
            <a:lstStyle/>
            <a:p>
              <a:endParaRPr/>
            </a:p>
          </p:txBody>
        </p:sp>
        <p:sp>
          <p:nvSpPr>
            <p:cNvPr id="79" name="rc79"/>
            <p:cNvSpPr/>
            <p:nvPr/>
          </p:nvSpPr>
          <p:spPr>
            <a:xfrm>
              <a:off x="1903912" y="2161205"/>
              <a:ext cx="238574" cy="1616861"/>
            </a:xfrm>
            <a:prstGeom prst="rect">
              <a:avLst/>
            </a:prstGeom>
            <a:solidFill>
              <a:srgbClr val="1CABE2">
                <a:alpha val="100000"/>
              </a:srgbClr>
            </a:solidFill>
          </p:spPr>
          <p:txBody>
            <a:bodyPr/>
            <a:lstStyle/>
            <a:p>
              <a:endParaRPr/>
            </a:p>
          </p:txBody>
        </p:sp>
        <p:sp>
          <p:nvSpPr>
            <p:cNvPr id="80" name="rc80"/>
            <p:cNvSpPr/>
            <p:nvPr/>
          </p:nvSpPr>
          <p:spPr>
            <a:xfrm>
              <a:off x="2168995" y="2161205"/>
              <a:ext cx="238574" cy="1616861"/>
            </a:xfrm>
            <a:prstGeom prst="rect">
              <a:avLst/>
            </a:prstGeom>
            <a:solidFill>
              <a:srgbClr val="1CABE2">
                <a:alpha val="100000"/>
              </a:srgbClr>
            </a:solidFill>
          </p:spPr>
          <p:txBody>
            <a:bodyPr/>
            <a:lstStyle/>
            <a:p>
              <a:endParaRPr/>
            </a:p>
          </p:txBody>
        </p:sp>
        <p:sp>
          <p:nvSpPr>
            <p:cNvPr id="81" name="rc81"/>
            <p:cNvSpPr/>
            <p:nvPr/>
          </p:nvSpPr>
          <p:spPr>
            <a:xfrm>
              <a:off x="2434078" y="2019375"/>
              <a:ext cx="238574" cy="1758691"/>
            </a:xfrm>
            <a:prstGeom prst="rect">
              <a:avLst/>
            </a:prstGeom>
            <a:solidFill>
              <a:srgbClr val="1CABE2">
                <a:alpha val="100000"/>
              </a:srgbClr>
            </a:solidFill>
          </p:spPr>
          <p:txBody>
            <a:bodyPr/>
            <a:lstStyle/>
            <a:p>
              <a:endParaRPr/>
            </a:p>
          </p:txBody>
        </p:sp>
        <p:sp>
          <p:nvSpPr>
            <p:cNvPr id="82" name="rc82"/>
            <p:cNvSpPr/>
            <p:nvPr/>
          </p:nvSpPr>
          <p:spPr>
            <a:xfrm>
              <a:off x="2699161" y="1934277"/>
              <a:ext cx="238574" cy="1843789"/>
            </a:xfrm>
            <a:prstGeom prst="rect">
              <a:avLst/>
            </a:prstGeom>
            <a:solidFill>
              <a:srgbClr val="1CABE2">
                <a:alpha val="100000"/>
              </a:srgbClr>
            </a:solidFill>
          </p:spPr>
          <p:txBody>
            <a:bodyPr/>
            <a:lstStyle/>
            <a:p>
              <a:endParaRPr/>
            </a:p>
          </p:txBody>
        </p:sp>
        <p:sp>
          <p:nvSpPr>
            <p:cNvPr id="83" name="rc83"/>
            <p:cNvSpPr/>
            <p:nvPr/>
          </p:nvSpPr>
          <p:spPr>
            <a:xfrm>
              <a:off x="2964244" y="1877545"/>
              <a:ext cx="238574" cy="1900521"/>
            </a:xfrm>
            <a:prstGeom prst="rect">
              <a:avLst/>
            </a:prstGeom>
            <a:solidFill>
              <a:srgbClr val="1CABE2">
                <a:alpha val="100000"/>
              </a:srgbClr>
            </a:solidFill>
          </p:spPr>
          <p:txBody>
            <a:bodyPr/>
            <a:lstStyle/>
            <a:p>
              <a:endParaRPr/>
            </a:p>
          </p:txBody>
        </p:sp>
        <p:sp>
          <p:nvSpPr>
            <p:cNvPr id="84" name="rc84"/>
            <p:cNvSpPr/>
            <p:nvPr/>
          </p:nvSpPr>
          <p:spPr>
            <a:xfrm>
              <a:off x="3229327" y="1820813"/>
              <a:ext cx="238574" cy="1957252"/>
            </a:xfrm>
            <a:prstGeom prst="rect">
              <a:avLst/>
            </a:prstGeom>
            <a:solidFill>
              <a:srgbClr val="1CABE2">
                <a:alpha val="100000"/>
              </a:srgbClr>
            </a:solidFill>
          </p:spPr>
          <p:txBody>
            <a:bodyPr/>
            <a:lstStyle/>
            <a:p>
              <a:endParaRPr/>
            </a:p>
          </p:txBody>
        </p:sp>
        <p:sp>
          <p:nvSpPr>
            <p:cNvPr id="85" name="rc85"/>
            <p:cNvSpPr/>
            <p:nvPr/>
          </p:nvSpPr>
          <p:spPr>
            <a:xfrm>
              <a:off x="3494410" y="1792447"/>
              <a:ext cx="238574" cy="1985618"/>
            </a:xfrm>
            <a:prstGeom prst="rect">
              <a:avLst/>
            </a:prstGeom>
            <a:solidFill>
              <a:srgbClr val="1CABE2">
                <a:alpha val="100000"/>
              </a:srgbClr>
            </a:solidFill>
          </p:spPr>
          <p:txBody>
            <a:bodyPr/>
            <a:lstStyle/>
            <a:p>
              <a:endParaRPr/>
            </a:p>
          </p:txBody>
        </p:sp>
        <p:sp>
          <p:nvSpPr>
            <p:cNvPr id="86" name="rc86"/>
            <p:cNvSpPr/>
            <p:nvPr/>
          </p:nvSpPr>
          <p:spPr>
            <a:xfrm>
              <a:off x="4024577" y="1735715"/>
              <a:ext cx="238574" cy="2042350"/>
            </a:xfrm>
            <a:prstGeom prst="rect">
              <a:avLst/>
            </a:prstGeom>
            <a:solidFill>
              <a:srgbClr val="1CABE2">
                <a:alpha val="100000"/>
              </a:srgbClr>
            </a:solidFill>
          </p:spPr>
          <p:txBody>
            <a:bodyPr/>
            <a:lstStyle/>
            <a:p>
              <a:endParaRPr/>
            </a:p>
          </p:txBody>
        </p:sp>
        <p:sp>
          <p:nvSpPr>
            <p:cNvPr id="87" name="rc87"/>
            <p:cNvSpPr/>
            <p:nvPr/>
          </p:nvSpPr>
          <p:spPr>
            <a:xfrm>
              <a:off x="3759494" y="1735715"/>
              <a:ext cx="238574" cy="2042350"/>
            </a:xfrm>
            <a:prstGeom prst="rect">
              <a:avLst/>
            </a:prstGeom>
            <a:solidFill>
              <a:srgbClr val="1CABE2">
                <a:alpha val="100000"/>
              </a:srgbClr>
            </a:solidFill>
          </p:spPr>
          <p:txBody>
            <a:bodyPr/>
            <a:lstStyle/>
            <a:p>
              <a:endParaRPr/>
            </a:p>
          </p:txBody>
        </p:sp>
        <p:sp>
          <p:nvSpPr>
            <p:cNvPr id="88" name="rc88"/>
            <p:cNvSpPr/>
            <p:nvPr/>
          </p:nvSpPr>
          <p:spPr>
            <a:xfrm>
              <a:off x="4289660" y="1707349"/>
              <a:ext cx="238574" cy="2070716"/>
            </a:xfrm>
            <a:prstGeom prst="rect">
              <a:avLst/>
            </a:prstGeom>
            <a:solidFill>
              <a:srgbClr val="1CABE2">
                <a:alpha val="100000"/>
              </a:srgbClr>
            </a:solidFill>
          </p:spPr>
          <p:txBody>
            <a:bodyPr/>
            <a:lstStyle/>
            <a:p>
              <a:endParaRPr/>
            </a:p>
          </p:txBody>
        </p:sp>
        <p:sp>
          <p:nvSpPr>
            <p:cNvPr id="89" name="rc89"/>
            <p:cNvSpPr/>
            <p:nvPr/>
          </p:nvSpPr>
          <p:spPr>
            <a:xfrm>
              <a:off x="5349992" y="1678983"/>
              <a:ext cx="238574" cy="2099082"/>
            </a:xfrm>
            <a:prstGeom prst="rect">
              <a:avLst/>
            </a:prstGeom>
            <a:solidFill>
              <a:srgbClr val="1CABE2">
                <a:alpha val="100000"/>
              </a:srgbClr>
            </a:solidFill>
          </p:spPr>
          <p:txBody>
            <a:bodyPr/>
            <a:lstStyle/>
            <a:p>
              <a:endParaRPr/>
            </a:p>
          </p:txBody>
        </p:sp>
        <p:sp>
          <p:nvSpPr>
            <p:cNvPr id="90" name="rc90"/>
            <p:cNvSpPr/>
            <p:nvPr/>
          </p:nvSpPr>
          <p:spPr>
            <a:xfrm>
              <a:off x="4554743" y="1678983"/>
              <a:ext cx="238574" cy="2099082"/>
            </a:xfrm>
            <a:prstGeom prst="rect">
              <a:avLst/>
            </a:prstGeom>
            <a:solidFill>
              <a:srgbClr val="1CABE2">
                <a:alpha val="100000"/>
              </a:srgbClr>
            </a:solidFill>
          </p:spPr>
          <p:txBody>
            <a:bodyPr/>
            <a:lstStyle/>
            <a:p>
              <a:endParaRPr/>
            </a:p>
          </p:txBody>
        </p:sp>
        <p:sp>
          <p:nvSpPr>
            <p:cNvPr id="91" name="rc91"/>
            <p:cNvSpPr/>
            <p:nvPr/>
          </p:nvSpPr>
          <p:spPr>
            <a:xfrm>
              <a:off x="4819826" y="1678983"/>
              <a:ext cx="238574" cy="2099082"/>
            </a:xfrm>
            <a:prstGeom prst="rect">
              <a:avLst/>
            </a:prstGeom>
            <a:solidFill>
              <a:srgbClr val="1CABE2">
                <a:alpha val="100000"/>
              </a:srgbClr>
            </a:solidFill>
          </p:spPr>
          <p:txBody>
            <a:bodyPr/>
            <a:lstStyle/>
            <a:p>
              <a:endParaRPr/>
            </a:p>
          </p:txBody>
        </p:sp>
        <p:sp>
          <p:nvSpPr>
            <p:cNvPr id="92" name="rc92"/>
            <p:cNvSpPr/>
            <p:nvPr/>
          </p:nvSpPr>
          <p:spPr>
            <a:xfrm>
              <a:off x="5084909" y="1678983"/>
              <a:ext cx="238574" cy="2099082"/>
            </a:xfrm>
            <a:prstGeom prst="rect">
              <a:avLst/>
            </a:prstGeom>
            <a:solidFill>
              <a:srgbClr val="1CABE2">
                <a:alpha val="100000"/>
              </a:srgbClr>
            </a:solidFill>
          </p:spPr>
          <p:txBody>
            <a:bodyPr/>
            <a:lstStyle/>
            <a:p>
              <a:endParaRPr/>
            </a:p>
          </p:txBody>
        </p:sp>
        <p:sp>
          <p:nvSpPr>
            <p:cNvPr id="93" name="rc93"/>
            <p:cNvSpPr/>
            <p:nvPr/>
          </p:nvSpPr>
          <p:spPr>
            <a:xfrm>
              <a:off x="5615075" y="1650617"/>
              <a:ext cx="238574" cy="2127448"/>
            </a:xfrm>
            <a:prstGeom prst="rect">
              <a:avLst/>
            </a:prstGeom>
            <a:solidFill>
              <a:srgbClr val="1CABE2">
                <a:alpha val="100000"/>
              </a:srgbClr>
            </a:solidFill>
          </p:spPr>
          <p:txBody>
            <a:bodyPr/>
            <a:lstStyle/>
            <a:p>
              <a:endParaRPr/>
            </a:p>
          </p:txBody>
        </p:sp>
        <p:sp>
          <p:nvSpPr>
            <p:cNvPr id="94" name="rc94"/>
            <p:cNvSpPr/>
            <p:nvPr/>
          </p:nvSpPr>
          <p:spPr>
            <a:xfrm>
              <a:off x="5880159" y="1622251"/>
              <a:ext cx="238574" cy="2155814"/>
            </a:xfrm>
            <a:prstGeom prst="rect">
              <a:avLst/>
            </a:prstGeom>
            <a:solidFill>
              <a:srgbClr val="1CABE2">
                <a:alpha val="100000"/>
              </a:srgbClr>
            </a:solidFill>
          </p:spPr>
          <p:txBody>
            <a:bodyPr/>
            <a:lstStyle/>
            <a:p>
              <a:endParaRPr/>
            </a:p>
          </p:txBody>
        </p:sp>
        <p:sp>
          <p:nvSpPr>
            <p:cNvPr id="95" name="rc95"/>
            <p:cNvSpPr/>
            <p:nvPr/>
          </p:nvSpPr>
          <p:spPr>
            <a:xfrm>
              <a:off x="6145242" y="1593885"/>
              <a:ext cx="238574" cy="2184180"/>
            </a:xfrm>
            <a:prstGeom prst="rect">
              <a:avLst/>
            </a:prstGeom>
            <a:solidFill>
              <a:srgbClr val="80BD41">
                <a:alpha val="100000"/>
              </a:srgbClr>
            </a:solidFill>
          </p:spPr>
          <p:txBody>
            <a:bodyPr/>
            <a:lstStyle/>
            <a:p>
              <a:endParaRPr/>
            </a:p>
          </p:txBody>
        </p:sp>
        <p:sp>
          <p:nvSpPr>
            <p:cNvPr id="96" name="rc96"/>
            <p:cNvSpPr/>
            <p:nvPr/>
          </p:nvSpPr>
          <p:spPr>
            <a:xfrm>
              <a:off x="6410325" y="1565519"/>
              <a:ext cx="238574" cy="2212546"/>
            </a:xfrm>
            <a:prstGeom prst="rect">
              <a:avLst/>
            </a:prstGeom>
            <a:solidFill>
              <a:srgbClr val="80BD41">
                <a:alpha val="100000"/>
              </a:srgbClr>
            </a:solidFill>
          </p:spPr>
          <p:txBody>
            <a:bodyPr/>
            <a:lstStyle/>
            <a:p>
              <a:endParaRPr/>
            </a:p>
          </p:txBody>
        </p:sp>
        <p:sp>
          <p:nvSpPr>
            <p:cNvPr id="97" name="rc97"/>
            <p:cNvSpPr/>
            <p:nvPr/>
          </p:nvSpPr>
          <p:spPr>
            <a:xfrm>
              <a:off x="6675408" y="1508787"/>
              <a:ext cx="238574" cy="2269278"/>
            </a:xfrm>
            <a:prstGeom prst="rect">
              <a:avLst/>
            </a:prstGeom>
            <a:solidFill>
              <a:srgbClr val="80BD41">
                <a:alpha val="100000"/>
              </a:srgbClr>
            </a:solidFill>
          </p:spPr>
          <p:txBody>
            <a:bodyPr/>
            <a:lstStyle/>
            <a:p>
              <a:endParaRPr/>
            </a:p>
          </p:txBody>
        </p:sp>
        <p:sp>
          <p:nvSpPr>
            <p:cNvPr id="98" name="rc98"/>
            <p:cNvSpPr/>
            <p:nvPr/>
          </p:nvSpPr>
          <p:spPr>
            <a:xfrm>
              <a:off x="7205574" y="1508787"/>
              <a:ext cx="238574" cy="2269278"/>
            </a:xfrm>
            <a:prstGeom prst="rect">
              <a:avLst/>
            </a:prstGeom>
            <a:solidFill>
              <a:srgbClr val="80BD41">
                <a:alpha val="100000"/>
              </a:srgbClr>
            </a:solidFill>
          </p:spPr>
          <p:txBody>
            <a:bodyPr/>
            <a:lstStyle/>
            <a:p>
              <a:endParaRPr/>
            </a:p>
          </p:txBody>
        </p:sp>
        <p:sp>
          <p:nvSpPr>
            <p:cNvPr id="99" name="rc99"/>
            <p:cNvSpPr/>
            <p:nvPr/>
          </p:nvSpPr>
          <p:spPr>
            <a:xfrm>
              <a:off x="6940491" y="1508787"/>
              <a:ext cx="238574" cy="2269278"/>
            </a:xfrm>
            <a:prstGeom prst="rect">
              <a:avLst/>
            </a:prstGeom>
            <a:solidFill>
              <a:srgbClr val="80BD41">
                <a:alpha val="100000"/>
              </a:srgbClr>
            </a:solidFill>
          </p:spPr>
          <p:txBody>
            <a:bodyPr/>
            <a:lstStyle/>
            <a:p>
              <a:endParaRPr/>
            </a:p>
          </p:txBody>
        </p:sp>
        <p:sp>
          <p:nvSpPr>
            <p:cNvPr id="100" name="rc100"/>
            <p:cNvSpPr/>
            <p:nvPr/>
          </p:nvSpPr>
          <p:spPr>
            <a:xfrm>
              <a:off x="7470657" y="1480421"/>
              <a:ext cx="238574" cy="2297644"/>
            </a:xfrm>
            <a:prstGeom prst="rect">
              <a:avLst/>
            </a:prstGeom>
            <a:solidFill>
              <a:srgbClr val="80BD41">
                <a:alpha val="100000"/>
              </a:srgbClr>
            </a:solidFill>
          </p:spPr>
          <p:txBody>
            <a:bodyPr/>
            <a:lstStyle/>
            <a:p>
              <a:endParaRPr/>
            </a:p>
          </p:txBody>
        </p:sp>
        <p:sp>
          <p:nvSpPr>
            <p:cNvPr id="101" name="rc101"/>
            <p:cNvSpPr/>
            <p:nvPr/>
          </p:nvSpPr>
          <p:spPr>
            <a:xfrm>
              <a:off x="7735741" y="1366957"/>
              <a:ext cx="238574" cy="2411108"/>
            </a:xfrm>
            <a:prstGeom prst="rect">
              <a:avLst/>
            </a:prstGeom>
            <a:solidFill>
              <a:srgbClr val="80BD41">
                <a:alpha val="100000"/>
              </a:srgbClr>
            </a:solidFill>
          </p:spPr>
          <p:txBody>
            <a:bodyPr/>
            <a:lstStyle/>
            <a:p>
              <a:endParaRPr/>
            </a:p>
          </p:txBody>
        </p:sp>
        <p:sp>
          <p:nvSpPr>
            <p:cNvPr id="102" name="rc102"/>
            <p:cNvSpPr/>
            <p:nvPr/>
          </p:nvSpPr>
          <p:spPr>
            <a:xfrm>
              <a:off x="8000824" y="1253493"/>
              <a:ext cx="238574" cy="2524572"/>
            </a:xfrm>
            <a:prstGeom prst="rect">
              <a:avLst/>
            </a:prstGeom>
            <a:solidFill>
              <a:srgbClr val="80BD41">
                <a:alpha val="100000"/>
              </a:srgbClr>
            </a:solidFill>
          </p:spPr>
          <p:txBody>
            <a:bodyPr/>
            <a:lstStyle/>
            <a:p>
              <a:endParaRPr/>
            </a:p>
          </p:txBody>
        </p:sp>
        <p:sp>
          <p:nvSpPr>
            <p:cNvPr id="103" name="rc103"/>
            <p:cNvSpPr/>
            <p:nvPr/>
          </p:nvSpPr>
          <p:spPr>
            <a:xfrm>
              <a:off x="8265907" y="1140030"/>
              <a:ext cx="238574" cy="2638036"/>
            </a:xfrm>
            <a:prstGeom prst="rect">
              <a:avLst/>
            </a:prstGeom>
            <a:solidFill>
              <a:srgbClr val="80BD41">
                <a:alpha val="100000"/>
              </a:srgbClr>
            </a:solidFill>
          </p:spPr>
          <p:txBody>
            <a:bodyPr/>
            <a:lstStyle/>
            <a:p>
              <a:endParaRPr/>
            </a:p>
          </p:txBody>
        </p:sp>
        <p:sp>
          <p:nvSpPr>
            <p:cNvPr id="104" name="rc104"/>
            <p:cNvSpPr/>
            <p:nvPr/>
          </p:nvSpPr>
          <p:spPr>
            <a:xfrm>
              <a:off x="8530990" y="1111664"/>
              <a:ext cx="238574" cy="2666402"/>
            </a:xfrm>
            <a:prstGeom prst="rect">
              <a:avLst/>
            </a:prstGeom>
            <a:solidFill>
              <a:srgbClr val="80BD41">
                <a:alpha val="100000"/>
              </a:srgbClr>
            </a:solidFill>
          </p:spPr>
          <p:txBody>
            <a:bodyPr/>
            <a:lstStyle/>
            <a:p>
              <a:endParaRPr/>
            </a:p>
          </p:txBody>
        </p:sp>
        <p:sp>
          <p:nvSpPr>
            <p:cNvPr id="105" name="rc105"/>
            <p:cNvSpPr/>
            <p:nvPr/>
          </p:nvSpPr>
          <p:spPr>
            <a:xfrm>
              <a:off x="8796073" y="998200"/>
              <a:ext cx="238574" cy="2779866"/>
            </a:xfrm>
            <a:prstGeom prst="rect">
              <a:avLst/>
            </a:prstGeom>
            <a:solidFill>
              <a:srgbClr val="80BD41">
                <a:alpha val="100000"/>
              </a:srgbClr>
            </a:solidFill>
          </p:spPr>
          <p:txBody>
            <a:bodyPr/>
            <a:lstStyle/>
            <a:p>
              <a:endParaRPr/>
            </a:p>
          </p:txBody>
        </p:sp>
        <p:sp>
          <p:nvSpPr>
            <p:cNvPr id="106" name="pg106"/>
            <p:cNvSpPr/>
            <p:nvPr/>
          </p:nvSpPr>
          <p:spPr>
            <a:xfrm>
              <a:off x="1036670" y="3732583"/>
              <a:ext cx="45483" cy="45483"/>
            </a:xfrm>
            <a:custGeom>
              <a:avLst/>
              <a:gdLst/>
              <a:ahLst/>
              <a:cxnLst/>
              <a:rect l="0" t="0" r="0" b="0"/>
              <a:pathLst>
                <a:path w="45483" h="45483">
                  <a:moveTo>
                    <a:pt x="45483" y="0"/>
                  </a:moveTo>
                  <a:lnTo>
                    <a:pt x="45483" y="8648"/>
                  </a:lnTo>
                  <a:lnTo>
                    <a:pt x="8648" y="45483"/>
                  </a:lnTo>
                  <a:lnTo>
                    <a:pt x="0" y="454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950181" y="3646094"/>
              <a:ext cx="131972" cy="131972"/>
            </a:xfrm>
            <a:custGeom>
              <a:avLst/>
              <a:gdLst/>
              <a:ahLst/>
              <a:cxnLst/>
              <a:rect l="0" t="0" r="0" b="0"/>
              <a:pathLst>
                <a:path w="131972" h="131972">
                  <a:moveTo>
                    <a:pt x="131972" y="0"/>
                  </a:moveTo>
                  <a:lnTo>
                    <a:pt x="131972" y="8648"/>
                  </a:lnTo>
                  <a:lnTo>
                    <a:pt x="8648" y="131972"/>
                  </a:lnTo>
                  <a:lnTo>
                    <a:pt x="0" y="1319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863692" y="3559604"/>
              <a:ext cx="218461" cy="218461"/>
            </a:xfrm>
            <a:custGeom>
              <a:avLst/>
              <a:gdLst/>
              <a:ahLst/>
              <a:cxnLst/>
              <a:rect l="0" t="0" r="0" b="0"/>
              <a:pathLst>
                <a:path w="218461" h="218461">
                  <a:moveTo>
                    <a:pt x="218461" y="0"/>
                  </a:moveTo>
                  <a:lnTo>
                    <a:pt x="218461" y="8648"/>
                  </a:lnTo>
                  <a:lnTo>
                    <a:pt x="8648" y="218461"/>
                  </a:lnTo>
                  <a:lnTo>
                    <a:pt x="0" y="2184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843579" y="34731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843579" y="33866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843579" y="330013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843579" y="32136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843579" y="31271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843579" y="30406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843579" y="29541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843579" y="28676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843579" y="27812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843579" y="26947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843579" y="2615061"/>
              <a:ext cx="238574" cy="240386"/>
            </a:xfrm>
            <a:custGeom>
              <a:avLst/>
              <a:gdLst/>
              <a:ahLst/>
              <a:cxnLst/>
              <a:rect l="0" t="0" r="0" b="0"/>
              <a:pathLst>
                <a:path w="238574" h="240386">
                  <a:moveTo>
                    <a:pt x="231737" y="0"/>
                  </a:moveTo>
                  <a:lnTo>
                    <a:pt x="238574" y="0"/>
                  </a:lnTo>
                  <a:lnTo>
                    <a:pt x="238574" y="1811"/>
                  </a:lnTo>
                  <a:lnTo>
                    <a:pt x="0" y="240386"/>
                  </a:lnTo>
                  <a:lnTo>
                    <a:pt x="0" y="2317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843579" y="2615061"/>
              <a:ext cx="153897" cy="153897"/>
            </a:xfrm>
            <a:custGeom>
              <a:avLst/>
              <a:gdLst/>
              <a:ahLst/>
              <a:cxnLst/>
              <a:rect l="0" t="0" r="0" b="0"/>
              <a:pathLst>
                <a:path w="153897" h="153897">
                  <a:moveTo>
                    <a:pt x="145248" y="0"/>
                  </a:moveTo>
                  <a:lnTo>
                    <a:pt x="153897" y="0"/>
                  </a:lnTo>
                  <a:lnTo>
                    <a:pt x="0" y="153897"/>
                  </a:lnTo>
                  <a:lnTo>
                    <a:pt x="0" y="1452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843579" y="2615061"/>
              <a:ext cx="67408" cy="67408"/>
            </a:xfrm>
            <a:custGeom>
              <a:avLst/>
              <a:gdLst/>
              <a:ahLst/>
              <a:cxnLst/>
              <a:rect l="0" t="0" r="0" b="0"/>
              <a:pathLst>
                <a:path w="67408" h="67408">
                  <a:moveTo>
                    <a:pt x="58759" y="0"/>
                  </a:moveTo>
                  <a:lnTo>
                    <a:pt x="67408" y="0"/>
                  </a:lnTo>
                  <a:lnTo>
                    <a:pt x="0" y="67408"/>
                  </a:lnTo>
                  <a:lnTo>
                    <a:pt x="0" y="587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1555605" y="3721351"/>
              <a:ext cx="56714" cy="56714"/>
            </a:xfrm>
            <a:custGeom>
              <a:avLst/>
              <a:gdLst/>
              <a:ahLst/>
              <a:cxnLst/>
              <a:rect l="0" t="0" r="0" b="0"/>
              <a:pathLst>
                <a:path w="56714" h="56714">
                  <a:moveTo>
                    <a:pt x="56714" y="0"/>
                  </a:moveTo>
                  <a:lnTo>
                    <a:pt x="56714" y="8648"/>
                  </a:lnTo>
                  <a:lnTo>
                    <a:pt x="8648" y="56714"/>
                  </a:lnTo>
                  <a:lnTo>
                    <a:pt x="0" y="567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469116" y="3634862"/>
              <a:ext cx="143203" cy="143203"/>
            </a:xfrm>
            <a:custGeom>
              <a:avLst/>
              <a:gdLst/>
              <a:ahLst/>
              <a:cxnLst/>
              <a:rect l="0" t="0" r="0" b="0"/>
              <a:pathLst>
                <a:path w="143203" h="143203">
                  <a:moveTo>
                    <a:pt x="143203" y="0"/>
                  </a:moveTo>
                  <a:lnTo>
                    <a:pt x="143203" y="8648"/>
                  </a:lnTo>
                  <a:lnTo>
                    <a:pt x="8648" y="143203"/>
                  </a:lnTo>
                  <a:lnTo>
                    <a:pt x="0" y="1432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382627" y="3548373"/>
              <a:ext cx="229693" cy="229693"/>
            </a:xfrm>
            <a:custGeom>
              <a:avLst/>
              <a:gdLst/>
              <a:ahLst/>
              <a:cxnLst/>
              <a:rect l="0" t="0" r="0" b="0"/>
              <a:pathLst>
                <a:path w="229693" h="229693">
                  <a:moveTo>
                    <a:pt x="229693" y="0"/>
                  </a:moveTo>
                  <a:lnTo>
                    <a:pt x="229693" y="8648"/>
                  </a:lnTo>
                  <a:lnTo>
                    <a:pt x="8648" y="229693"/>
                  </a:lnTo>
                  <a:lnTo>
                    <a:pt x="0" y="2296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1373745" y="346188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1373745" y="337539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1373745" y="328890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373745" y="32024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373745" y="31159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373745" y="30294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373745" y="29429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373745" y="28564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373745" y="27699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373745" y="26834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373745" y="25969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373745" y="25105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373745" y="24240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373745" y="233752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373745" y="2303035"/>
              <a:ext cx="195224" cy="195224"/>
            </a:xfrm>
            <a:custGeom>
              <a:avLst/>
              <a:gdLst/>
              <a:ahLst/>
              <a:cxnLst/>
              <a:rect l="0" t="0" r="0" b="0"/>
              <a:pathLst>
                <a:path w="195224" h="195224">
                  <a:moveTo>
                    <a:pt x="186575" y="0"/>
                  </a:moveTo>
                  <a:lnTo>
                    <a:pt x="195224" y="0"/>
                  </a:lnTo>
                  <a:lnTo>
                    <a:pt x="0" y="195224"/>
                  </a:lnTo>
                  <a:lnTo>
                    <a:pt x="0" y="1865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373745" y="2303035"/>
              <a:ext cx="108735" cy="108735"/>
            </a:xfrm>
            <a:custGeom>
              <a:avLst/>
              <a:gdLst/>
              <a:ahLst/>
              <a:cxnLst/>
              <a:rect l="0" t="0" r="0" b="0"/>
              <a:pathLst>
                <a:path w="108735" h="108735">
                  <a:moveTo>
                    <a:pt x="100086" y="0"/>
                  </a:moveTo>
                  <a:lnTo>
                    <a:pt x="108735" y="0"/>
                  </a:lnTo>
                  <a:lnTo>
                    <a:pt x="0" y="108735"/>
                  </a:lnTo>
                  <a:lnTo>
                    <a:pt x="0" y="1000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1373745" y="2303035"/>
              <a:ext cx="22246" cy="22246"/>
            </a:xfrm>
            <a:custGeom>
              <a:avLst/>
              <a:gdLst/>
              <a:ahLst/>
              <a:cxnLst/>
              <a:rect l="0" t="0" r="0" b="0"/>
              <a:pathLst>
                <a:path w="22246" h="22246">
                  <a:moveTo>
                    <a:pt x="13597" y="0"/>
                  </a:moveTo>
                  <a:lnTo>
                    <a:pt x="22246" y="0"/>
                  </a:lnTo>
                  <a:lnTo>
                    <a:pt x="0" y="22246"/>
                  </a:lnTo>
                  <a:lnTo>
                    <a:pt x="0" y="135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074540" y="3710120"/>
              <a:ext cx="67946" cy="67946"/>
            </a:xfrm>
            <a:custGeom>
              <a:avLst/>
              <a:gdLst/>
              <a:ahLst/>
              <a:cxnLst/>
              <a:rect l="0" t="0" r="0" b="0"/>
              <a:pathLst>
                <a:path w="67946" h="67946">
                  <a:moveTo>
                    <a:pt x="67946" y="0"/>
                  </a:moveTo>
                  <a:lnTo>
                    <a:pt x="67946" y="8648"/>
                  </a:lnTo>
                  <a:lnTo>
                    <a:pt x="8648" y="67946"/>
                  </a:lnTo>
                  <a:lnTo>
                    <a:pt x="0" y="679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1988051" y="3623631"/>
              <a:ext cx="154435" cy="154435"/>
            </a:xfrm>
            <a:custGeom>
              <a:avLst/>
              <a:gdLst/>
              <a:ahLst/>
              <a:cxnLst/>
              <a:rect l="0" t="0" r="0" b="0"/>
              <a:pathLst>
                <a:path w="154435" h="154435">
                  <a:moveTo>
                    <a:pt x="154435" y="0"/>
                  </a:moveTo>
                  <a:lnTo>
                    <a:pt x="154435" y="8648"/>
                  </a:lnTo>
                  <a:lnTo>
                    <a:pt x="8648" y="154435"/>
                  </a:lnTo>
                  <a:lnTo>
                    <a:pt x="0" y="1544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1903912" y="3537142"/>
              <a:ext cx="238574" cy="240924"/>
            </a:xfrm>
            <a:custGeom>
              <a:avLst/>
              <a:gdLst/>
              <a:ahLst/>
              <a:cxnLst/>
              <a:rect l="0" t="0" r="0" b="0"/>
              <a:pathLst>
                <a:path w="238574" h="240924">
                  <a:moveTo>
                    <a:pt x="238574" y="0"/>
                  </a:moveTo>
                  <a:lnTo>
                    <a:pt x="238574" y="8648"/>
                  </a:lnTo>
                  <a:lnTo>
                    <a:pt x="6299" y="240924"/>
                  </a:lnTo>
                  <a:lnTo>
                    <a:pt x="0" y="240924"/>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1903912" y="34506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1903912" y="33641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1903912" y="32776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1903912" y="31911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1903912" y="310469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1903912" y="30182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1903912" y="29317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1903912" y="28452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1903912" y="27587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1903912" y="26722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1903912" y="258576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1903912" y="24992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1903912" y="24127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1903912" y="23262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1903912" y="22398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1903912" y="2161205"/>
              <a:ext cx="238574" cy="239334"/>
            </a:xfrm>
            <a:custGeom>
              <a:avLst/>
              <a:gdLst/>
              <a:ahLst/>
              <a:cxnLst/>
              <a:rect l="0" t="0" r="0" b="0"/>
              <a:pathLst>
                <a:path w="238574" h="239334">
                  <a:moveTo>
                    <a:pt x="230685" y="0"/>
                  </a:moveTo>
                  <a:lnTo>
                    <a:pt x="238574" y="0"/>
                  </a:lnTo>
                  <a:lnTo>
                    <a:pt x="238574" y="759"/>
                  </a:lnTo>
                  <a:lnTo>
                    <a:pt x="0" y="239334"/>
                  </a:lnTo>
                  <a:lnTo>
                    <a:pt x="0" y="2306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1903912" y="2161205"/>
              <a:ext cx="152844" cy="152844"/>
            </a:xfrm>
            <a:custGeom>
              <a:avLst/>
              <a:gdLst/>
              <a:ahLst/>
              <a:cxnLst/>
              <a:rect l="0" t="0" r="0" b="0"/>
              <a:pathLst>
                <a:path w="152844" h="152844">
                  <a:moveTo>
                    <a:pt x="144195" y="0"/>
                  </a:moveTo>
                  <a:lnTo>
                    <a:pt x="152844" y="0"/>
                  </a:lnTo>
                  <a:lnTo>
                    <a:pt x="0" y="152844"/>
                  </a:lnTo>
                  <a:lnTo>
                    <a:pt x="0" y="1441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1903912" y="2161205"/>
              <a:ext cx="66355" cy="66355"/>
            </a:xfrm>
            <a:custGeom>
              <a:avLst/>
              <a:gdLst/>
              <a:ahLst/>
              <a:cxnLst/>
              <a:rect l="0" t="0" r="0" b="0"/>
              <a:pathLst>
                <a:path w="66355" h="66355">
                  <a:moveTo>
                    <a:pt x="57706" y="0"/>
                  </a:moveTo>
                  <a:lnTo>
                    <a:pt x="66355" y="0"/>
                  </a:lnTo>
                  <a:lnTo>
                    <a:pt x="0" y="66355"/>
                  </a:lnTo>
                  <a:lnTo>
                    <a:pt x="0" y="577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334008" y="3704504"/>
              <a:ext cx="73561" cy="73561"/>
            </a:xfrm>
            <a:custGeom>
              <a:avLst/>
              <a:gdLst/>
              <a:ahLst/>
              <a:cxnLst/>
              <a:rect l="0" t="0" r="0" b="0"/>
              <a:pathLst>
                <a:path w="73561" h="73561">
                  <a:moveTo>
                    <a:pt x="73561" y="0"/>
                  </a:moveTo>
                  <a:lnTo>
                    <a:pt x="73561" y="8648"/>
                  </a:lnTo>
                  <a:lnTo>
                    <a:pt x="8648" y="73561"/>
                  </a:lnTo>
                  <a:lnTo>
                    <a:pt x="0" y="73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247518" y="3618015"/>
              <a:ext cx="160050" cy="160050"/>
            </a:xfrm>
            <a:custGeom>
              <a:avLst/>
              <a:gdLst/>
              <a:ahLst/>
              <a:cxnLst/>
              <a:rect l="0" t="0" r="0" b="0"/>
              <a:pathLst>
                <a:path w="160050" h="160050">
                  <a:moveTo>
                    <a:pt x="160050" y="0"/>
                  </a:moveTo>
                  <a:lnTo>
                    <a:pt x="160050" y="8648"/>
                  </a:lnTo>
                  <a:lnTo>
                    <a:pt x="8648" y="160050"/>
                  </a:lnTo>
                  <a:lnTo>
                    <a:pt x="0" y="1600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168995" y="3531526"/>
              <a:ext cx="238574" cy="246540"/>
            </a:xfrm>
            <a:custGeom>
              <a:avLst/>
              <a:gdLst/>
              <a:ahLst/>
              <a:cxnLst/>
              <a:rect l="0" t="0" r="0" b="0"/>
              <a:pathLst>
                <a:path w="238574" h="246540">
                  <a:moveTo>
                    <a:pt x="238574" y="0"/>
                  </a:moveTo>
                  <a:lnTo>
                    <a:pt x="238574" y="8648"/>
                  </a:lnTo>
                  <a:lnTo>
                    <a:pt x="683" y="246540"/>
                  </a:lnTo>
                  <a:lnTo>
                    <a:pt x="0" y="246540"/>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168995" y="344503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168995" y="33585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168995" y="32720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168995" y="31855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168995" y="30990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168995" y="30125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168995" y="29261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168995" y="28396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168995" y="27531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168995" y="26666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168995" y="25801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168995" y="24936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168995" y="24071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168995" y="232067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168995" y="223418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2168995" y="2161205"/>
              <a:ext cx="233718" cy="233718"/>
            </a:xfrm>
            <a:custGeom>
              <a:avLst/>
              <a:gdLst/>
              <a:ahLst/>
              <a:cxnLst/>
              <a:rect l="0" t="0" r="0" b="0"/>
              <a:pathLst>
                <a:path w="233718" h="233718">
                  <a:moveTo>
                    <a:pt x="225069" y="0"/>
                  </a:moveTo>
                  <a:lnTo>
                    <a:pt x="233718" y="0"/>
                  </a:lnTo>
                  <a:lnTo>
                    <a:pt x="0" y="233718"/>
                  </a:lnTo>
                  <a:lnTo>
                    <a:pt x="0" y="2250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2168995" y="2161205"/>
              <a:ext cx="147229" cy="147229"/>
            </a:xfrm>
            <a:custGeom>
              <a:avLst/>
              <a:gdLst/>
              <a:ahLst/>
              <a:cxnLst/>
              <a:rect l="0" t="0" r="0" b="0"/>
              <a:pathLst>
                <a:path w="147229" h="147229">
                  <a:moveTo>
                    <a:pt x="138580" y="0"/>
                  </a:moveTo>
                  <a:lnTo>
                    <a:pt x="147229" y="0"/>
                  </a:lnTo>
                  <a:lnTo>
                    <a:pt x="0" y="147229"/>
                  </a:lnTo>
                  <a:lnTo>
                    <a:pt x="0" y="1385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2168995" y="2161205"/>
              <a:ext cx="60740" cy="60740"/>
            </a:xfrm>
            <a:custGeom>
              <a:avLst/>
              <a:gdLst/>
              <a:ahLst/>
              <a:cxnLst/>
              <a:rect l="0" t="0" r="0" b="0"/>
              <a:pathLst>
                <a:path w="60740" h="60740">
                  <a:moveTo>
                    <a:pt x="52091" y="0"/>
                  </a:moveTo>
                  <a:lnTo>
                    <a:pt x="60740" y="0"/>
                  </a:lnTo>
                  <a:lnTo>
                    <a:pt x="0" y="60740"/>
                  </a:lnTo>
                  <a:lnTo>
                    <a:pt x="0" y="520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2593475" y="3698889"/>
              <a:ext cx="79177" cy="79177"/>
            </a:xfrm>
            <a:custGeom>
              <a:avLst/>
              <a:gdLst/>
              <a:ahLst/>
              <a:cxnLst/>
              <a:rect l="0" t="0" r="0" b="0"/>
              <a:pathLst>
                <a:path w="79177" h="79177">
                  <a:moveTo>
                    <a:pt x="79177" y="0"/>
                  </a:moveTo>
                  <a:lnTo>
                    <a:pt x="79177" y="8648"/>
                  </a:lnTo>
                  <a:lnTo>
                    <a:pt x="8648" y="79177"/>
                  </a:lnTo>
                  <a:lnTo>
                    <a:pt x="0" y="791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2506986" y="3612399"/>
              <a:ext cx="165666" cy="165666"/>
            </a:xfrm>
            <a:custGeom>
              <a:avLst/>
              <a:gdLst/>
              <a:ahLst/>
              <a:cxnLst/>
              <a:rect l="0" t="0" r="0" b="0"/>
              <a:pathLst>
                <a:path w="165666" h="165666">
                  <a:moveTo>
                    <a:pt x="165666" y="0"/>
                  </a:moveTo>
                  <a:lnTo>
                    <a:pt x="165666" y="8648"/>
                  </a:lnTo>
                  <a:lnTo>
                    <a:pt x="8648" y="165666"/>
                  </a:lnTo>
                  <a:lnTo>
                    <a:pt x="0" y="1656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2434078" y="35259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2434078" y="34394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2434078" y="33529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2434078" y="326644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2434078" y="31799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2434078" y="30934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2434078" y="30069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2434078" y="29204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2434078" y="28339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2434078" y="27475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2434078" y="266101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2434078" y="25745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2434078" y="24880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2434078" y="24015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2434078" y="23150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2434078" y="222857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2434078" y="214208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2434078" y="205559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2434078" y="2019375"/>
              <a:ext cx="196954" cy="196954"/>
            </a:xfrm>
            <a:custGeom>
              <a:avLst/>
              <a:gdLst/>
              <a:ahLst/>
              <a:cxnLst/>
              <a:rect l="0" t="0" r="0" b="0"/>
              <a:pathLst>
                <a:path w="196954" h="196954">
                  <a:moveTo>
                    <a:pt x="188305" y="0"/>
                  </a:moveTo>
                  <a:lnTo>
                    <a:pt x="196954" y="0"/>
                  </a:lnTo>
                  <a:lnTo>
                    <a:pt x="0" y="196954"/>
                  </a:lnTo>
                  <a:lnTo>
                    <a:pt x="0" y="1883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2434078" y="2019375"/>
              <a:ext cx="110465" cy="110465"/>
            </a:xfrm>
            <a:custGeom>
              <a:avLst/>
              <a:gdLst/>
              <a:ahLst/>
              <a:cxnLst/>
              <a:rect l="0" t="0" r="0" b="0"/>
              <a:pathLst>
                <a:path w="110465" h="110465">
                  <a:moveTo>
                    <a:pt x="101816" y="0"/>
                  </a:moveTo>
                  <a:lnTo>
                    <a:pt x="110465" y="0"/>
                  </a:lnTo>
                  <a:lnTo>
                    <a:pt x="0" y="110465"/>
                  </a:lnTo>
                  <a:lnTo>
                    <a:pt x="0" y="1018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2434078" y="2019375"/>
              <a:ext cx="23975" cy="23975"/>
            </a:xfrm>
            <a:custGeom>
              <a:avLst/>
              <a:gdLst/>
              <a:ahLst/>
              <a:cxnLst/>
              <a:rect l="0" t="0" r="0" b="0"/>
              <a:pathLst>
                <a:path w="23975" h="23975">
                  <a:moveTo>
                    <a:pt x="15327" y="0"/>
                  </a:moveTo>
                  <a:lnTo>
                    <a:pt x="23975" y="0"/>
                  </a:lnTo>
                  <a:lnTo>
                    <a:pt x="0" y="23975"/>
                  </a:lnTo>
                  <a:lnTo>
                    <a:pt x="0" y="153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198899" y="3774146"/>
              <a:ext cx="3919" cy="3919"/>
            </a:xfrm>
            <a:custGeom>
              <a:avLst/>
              <a:gdLst/>
              <a:ahLst/>
              <a:cxnLst/>
              <a:rect l="0" t="0" r="0" b="0"/>
              <a:pathLst>
                <a:path w="3919" h="3919">
                  <a:moveTo>
                    <a:pt x="3919" y="0"/>
                  </a:moveTo>
                  <a:lnTo>
                    <a:pt x="3919" y="3919"/>
                  </a:lnTo>
                  <a:lnTo>
                    <a:pt x="0" y="39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112410" y="3687657"/>
              <a:ext cx="90408" cy="90408"/>
            </a:xfrm>
            <a:custGeom>
              <a:avLst/>
              <a:gdLst/>
              <a:ahLst/>
              <a:cxnLst/>
              <a:rect l="0" t="0" r="0" b="0"/>
              <a:pathLst>
                <a:path w="90408" h="90408">
                  <a:moveTo>
                    <a:pt x="90408" y="0"/>
                  </a:moveTo>
                  <a:lnTo>
                    <a:pt x="90408" y="8648"/>
                  </a:lnTo>
                  <a:lnTo>
                    <a:pt x="8648" y="90408"/>
                  </a:lnTo>
                  <a:lnTo>
                    <a:pt x="0" y="904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025921" y="3601168"/>
              <a:ext cx="176898" cy="176898"/>
            </a:xfrm>
            <a:custGeom>
              <a:avLst/>
              <a:gdLst/>
              <a:ahLst/>
              <a:cxnLst/>
              <a:rect l="0" t="0" r="0" b="0"/>
              <a:pathLst>
                <a:path w="176898" h="176898">
                  <a:moveTo>
                    <a:pt x="176898" y="0"/>
                  </a:moveTo>
                  <a:lnTo>
                    <a:pt x="176898" y="8648"/>
                  </a:lnTo>
                  <a:lnTo>
                    <a:pt x="8648" y="176898"/>
                  </a:lnTo>
                  <a:lnTo>
                    <a:pt x="0" y="17689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2964244" y="351467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2964244" y="342819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2964244" y="33417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2964244" y="32552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2964244" y="31687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2964244" y="30822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2964244" y="29957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2964244" y="29092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2964244" y="28227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2964244" y="27362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2964244" y="26497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2964244" y="25632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2964244" y="24768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2964244" y="239032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2964244" y="230383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2964244" y="221734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2964244" y="21308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2964244" y="20443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2964244" y="19578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2964244" y="1877545"/>
              <a:ext cx="238574" cy="241063"/>
            </a:xfrm>
            <a:custGeom>
              <a:avLst/>
              <a:gdLst/>
              <a:ahLst/>
              <a:cxnLst/>
              <a:rect l="0" t="0" r="0" b="0"/>
              <a:pathLst>
                <a:path w="238574" h="241063">
                  <a:moveTo>
                    <a:pt x="232414" y="0"/>
                  </a:moveTo>
                  <a:lnTo>
                    <a:pt x="238574" y="0"/>
                  </a:lnTo>
                  <a:lnTo>
                    <a:pt x="238574" y="2488"/>
                  </a:lnTo>
                  <a:lnTo>
                    <a:pt x="0" y="241063"/>
                  </a:lnTo>
                  <a:lnTo>
                    <a:pt x="0" y="2324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2964244" y="1877545"/>
              <a:ext cx="154574" cy="154574"/>
            </a:xfrm>
            <a:custGeom>
              <a:avLst/>
              <a:gdLst/>
              <a:ahLst/>
              <a:cxnLst/>
              <a:rect l="0" t="0" r="0" b="0"/>
              <a:pathLst>
                <a:path w="154574" h="154574">
                  <a:moveTo>
                    <a:pt x="145925" y="0"/>
                  </a:moveTo>
                  <a:lnTo>
                    <a:pt x="154574" y="0"/>
                  </a:lnTo>
                  <a:lnTo>
                    <a:pt x="0" y="154574"/>
                  </a:lnTo>
                  <a:lnTo>
                    <a:pt x="0" y="1459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2964244" y="1877545"/>
              <a:ext cx="68085" cy="68085"/>
            </a:xfrm>
            <a:custGeom>
              <a:avLst/>
              <a:gdLst/>
              <a:ahLst/>
              <a:cxnLst/>
              <a:rect l="0" t="0" r="0" b="0"/>
              <a:pathLst>
                <a:path w="68085" h="68085">
                  <a:moveTo>
                    <a:pt x="59436" y="0"/>
                  </a:moveTo>
                  <a:lnTo>
                    <a:pt x="68085" y="0"/>
                  </a:lnTo>
                  <a:lnTo>
                    <a:pt x="0" y="68085"/>
                  </a:lnTo>
                  <a:lnTo>
                    <a:pt x="0" y="594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3458367" y="3768531"/>
              <a:ext cx="9535" cy="9535"/>
            </a:xfrm>
            <a:custGeom>
              <a:avLst/>
              <a:gdLst/>
              <a:ahLst/>
              <a:cxnLst/>
              <a:rect l="0" t="0" r="0" b="0"/>
              <a:pathLst>
                <a:path w="9535" h="9535">
                  <a:moveTo>
                    <a:pt x="9535" y="0"/>
                  </a:moveTo>
                  <a:lnTo>
                    <a:pt x="9535" y="8648"/>
                  </a:lnTo>
                  <a:lnTo>
                    <a:pt x="8648" y="9535"/>
                  </a:lnTo>
                  <a:lnTo>
                    <a:pt x="0" y="9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3371877" y="3682042"/>
              <a:ext cx="96024" cy="96024"/>
            </a:xfrm>
            <a:custGeom>
              <a:avLst/>
              <a:gdLst/>
              <a:ahLst/>
              <a:cxnLst/>
              <a:rect l="0" t="0" r="0" b="0"/>
              <a:pathLst>
                <a:path w="96024" h="96024">
                  <a:moveTo>
                    <a:pt x="96024" y="0"/>
                  </a:moveTo>
                  <a:lnTo>
                    <a:pt x="96024" y="8648"/>
                  </a:lnTo>
                  <a:lnTo>
                    <a:pt x="8648" y="96024"/>
                  </a:lnTo>
                  <a:lnTo>
                    <a:pt x="0" y="960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3285388" y="3595552"/>
              <a:ext cx="182513" cy="182513"/>
            </a:xfrm>
            <a:custGeom>
              <a:avLst/>
              <a:gdLst/>
              <a:ahLst/>
              <a:cxnLst/>
              <a:rect l="0" t="0" r="0" b="0"/>
              <a:pathLst>
                <a:path w="182513" h="182513">
                  <a:moveTo>
                    <a:pt x="182513" y="0"/>
                  </a:moveTo>
                  <a:lnTo>
                    <a:pt x="182513" y="8648"/>
                  </a:lnTo>
                  <a:lnTo>
                    <a:pt x="8648" y="182513"/>
                  </a:lnTo>
                  <a:lnTo>
                    <a:pt x="0" y="1825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3229327" y="35090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3229327" y="34225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3229327" y="33360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3229327" y="324959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3229327" y="31631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3229327" y="30766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3229327" y="29901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3229327" y="29036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3229327" y="28171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3229327" y="273066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3229327" y="26441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3229327" y="25576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3229327" y="24711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3229327" y="23847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3229327" y="22982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3229327" y="22117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3229327" y="212523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3229327" y="20387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3229327" y="19522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3229327" y="18657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3229327" y="1820813"/>
              <a:ext cx="205690" cy="205690"/>
            </a:xfrm>
            <a:custGeom>
              <a:avLst/>
              <a:gdLst/>
              <a:ahLst/>
              <a:cxnLst/>
              <a:rect l="0" t="0" r="0" b="0"/>
              <a:pathLst>
                <a:path w="205690" h="205690">
                  <a:moveTo>
                    <a:pt x="197041" y="0"/>
                  </a:moveTo>
                  <a:lnTo>
                    <a:pt x="205690" y="0"/>
                  </a:lnTo>
                  <a:lnTo>
                    <a:pt x="0" y="205690"/>
                  </a:lnTo>
                  <a:lnTo>
                    <a:pt x="0" y="1970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3229327" y="1820813"/>
              <a:ext cx="119201" cy="119201"/>
            </a:xfrm>
            <a:custGeom>
              <a:avLst/>
              <a:gdLst/>
              <a:ahLst/>
              <a:cxnLst/>
              <a:rect l="0" t="0" r="0" b="0"/>
              <a:pathLst>
                <a:path w="119201" h="119201">
                  <a:moveTo>
                    <a:pt x="110552" y="0"/>
                  </a:moveTo>
                  <a:lnTo>
                    <a:pt x="119201" y="0"/>
                  </a:lnTo>
                  <a:lnTo>
                    <a:pt x="0" y="119201"/>
                  </a:lnTo>
                  <a:lnTo>
                    <a:pt x="0" y="1105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3229327" y="1820813"/>
              <a:ext cx="32712" cy="32712"/>
            </a:xfrm>
            <a:custGeom>
              <a:avLst/>
              <a:gdLst/>
              <a:ahLst/>
              <a:cxnLst/>
              <a:rect l="0" t="0" r="0" b="0"/>
              <a:pathLst>
                <a:path w="32712" h="32712">
                  <a:moveTo>
                    <a:pt x="24063" y="0"/>
                  </a:moveTo>
                  <a:lnTo>
                    <a:pt x="32712" y="0"/>
                  </a:lnTo>
                  <a:lnTo>
                    <a:pt x="0" y="32712"/>
                  </a:lnTo>
                  <a:lnTo>
                    <a:pt x="0" y="240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3717834" y="3762915"/>
              <a:ext cx="15151" cy="15151"/>
            </a:xfrm>
            <a:custGeom>
              <a:avLst/>
              <a:gdLst/>
              <a:ahLst/>
              <a:cxnLst/>
              <a:rect l="0" t="0" r="0" b="0"/>
              <a:pathLst>
                <a:path w="15151" h="15151">
                  <a:moveTo>
                    <a:pt x="15151" y="0"/>
                  </a:moveTo>
                  <a:lnTo>
                    <a:pt x="15151" y="8648"/>
                  </a:lnTo>
                  <a:lnTo>
                    <a:pt x="8648" y="15151"/>
                  </a:lnTo>
                  <a:lnTo>
                    <a:pt x="0" y="151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3631345" y="3676426"/>
              <a:ext cx="101640" cy="101640"/>
            </a:xfrm>
            <a:custGeom>
              <a:avLst/>
              <a:gdLst/>
              <a:ahLst/>
              <a:cxnLst/>
              <a:rect l="0" t="0" r="0" b="0"/>
              <a:pathLst>
                <a:path w="101640" h="101640">
                  <a:moveTo>
                    <a:pt x="101640" y="0"/>
                  </a:moveTo>
                  <a:lnTo>
                    <a:pt x="101640" y="8648"/>
                  </a:lnTo>
                  <a:lnTo>
                    <a:pt x="8648" y="101640"/>
                  </a:lnTo>
                  <a:lnTo>
                    <a:pt x="0" y="1016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3544856" y="3589937"/>
              <a:ext cx="188129" cy="188129"/>
            </a:xfrm>
            <a:custGeom>
              <a:avLst/>
              <a:gdLst/>
              <a:ahLst/>
              <a:cxnLst/>
              <a:rect l="0" t="0" r="0" b="0"/>
              <a:pathLst>
                <a:path w="188129" h="188129">
                  <a:moveTo>
                    <a:pt x="188129" y="0"/>
                  </a:moveTo>
                  <a:lnTo>
                    <a:pt x="188129" y="8648"/>
                  </a:lnTo>
                  <a:lnTo>
                    <a:pt x="8648" y="188129"/>
                  </a:lnTo>
                  <a:lnTo>
                    <a:pt x="0" y="188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3494410" y="35034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3494410" y="341695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3494410" y="33304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3494410" y="32439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3494410" y="31574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3494410" y="30710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3494410" y="29845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3494410" y="28980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3494410" y="28115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3494410" y="27250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3494410" y="26385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3494410" y="25520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3494410" y="246557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3494410" y="237908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3494410" y="22925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3494410" y="22061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3494410" y="21196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3494410" y="20331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3494410" y="194664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3494410" y="18601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3494410" y="1792447"/>
              <a:ext cx="228441" cy="228441"/>
            </a:xfrm>
            <a:custGeom>
              <a:avLst/>
              <a:gdLst/>
              <a:ahLst/>
              <a:cxnLst/>
              <a:rect l="0" t="0" r="0" b="0"/>
              <a:pathLst>
                <a:path w="228441" h="228441">
                  <a:moveTo>
                    <a:pt x="219792" y="0"/>
                  </a:moveTo>
                  <a:lnTo>
                    <a:pt x="228441" y="0"/>
                  </a:lnTo>
                  <a:lnTo>
                    <a:pt x="0" y="228441"/>
                  </a:lnTo>
                  <a:lnTo>
                    <a:pt x="0" y="2197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3494410" y="1792447"/>
              <a:ext cx="141951" cy="141951"/>
            </a:xfrm>
            <a:custGeom>
              <a:avLst/>
              <a:gdLst/>
              <a:ahLst/>
              <a:cxnLst/>
              <a:rect l="0" t="0" r="0" b="0"/>
              <a:pathLst>
                <a:path w="141951" h="141951">
                  <a:moveTo>
                    <a:pt x="133303" y="0"/>
                  </a:moveTo>
                  <a:lnTo>
                    <a:pt x="141951" y="0"/>
                  </a:lnTo>
                  <a:lnTo>
                    <a:pt x="0" y="141951"/>
                  </a:lnTo>
                  <a:lnTo>
                    <a:pt x="0" y="1333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3494410" y="1792447"/>
              <a:ext cx="55462" cy="55462"/>
            </a:xfrm>
            <a:custGeom>
              <a:avLst/>
              <a:gdLst/>
              <a:ahLst/>
              <a:cxnLst/>
              <a:rect l="0" t="0" r="0" b="0"/>
              <a:pathLst>
                <a:path w="55462" h="55462">
                  <a:moveTo>
                    <a:pt x="46813" y="0"/>
                  </a:moveTo>
                  <a:lnTo>
                    <a:pt x="55462" y="0"/>
                  </a:lnTo>
                  <a:lnTo>
                    <a:pt x="0" y="55462"/>
                  </a:lnTo>
                  <a:lnTo>
                    <a:pt x="0" y="46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534106" y="3723605"/>
              <a:ext cx="54460" cy="54460"/>
            </a:xfrm>
            <a:custGeom>
              <a:avLst/>
              <a:gdLst/>
              <a:ahLst/>
              <a:cxnLst/>
              <a:rect l="0" t="0" r="0" b="0"/>
              <a:pathLst>
                <a:path w="54460" h="54460">
                  <a:moveTo>
                    <a:pt x="54460" y="0"/>
                  </a:moveTo>
                  <a:lnTo>
                    <a:pt x="54460" y="8648"/>
                  </a:lnTo>
                  <a:lnTo>
                    <a:pt x="8648" y="54460"/>
                  </a:lnTo>
                  <a:lnTo>
                    <a:pt x="0" y="54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447617" y="3637116"/>
              <a:ext cx="140950" cy="140950"/>
            </a:xfrm>
            <a:custGeom>
              <a:avLst/>
              <a:gdLst/>
              <a:ahLst/>
              <a:cxnLst/>
              <a:rect l="0" t="0" r="0" b="0"/>
              <a:pathLst>
                <a:path w="140950" h="140950">
                  <a:moveTo>
                    <a:pt x="140950" y="0"/>
                  </a:moveTo>
                  <a:lnTo>
                    <a:pt x="140950" y="8648"/>
                  </a:lnTo>
                  <a:lnTo>
                    <a:pt x="8648" y="140950"/>
                  </a:lnTo>
                  <a:lnTo>
                    <a:pt x="0" y="1409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361128" y="3550627"/>
              <a:ext cx="227439" cy="227439"/>
            </a:xfrm>
            <a:custGeom>
              <a:avLst/>
              <a:gdLst/>
              <a:ahLst/>
              <a:cxnLst/>
              <a:rect l="0" t="0" r="0" b="0"/>
              <a:pathLst>
                <a:path w="227439" h="227439">
                  <a:moveTo>
                    <a:pt x="227439" y="0"/>
                  </a:moveTo>
                  <a:lnTo>
                    <a:pt x="227439" y="8648"/>
                  </a:lnTo>
                  <a:lnTo>
                    <a:pt x="8648" y="227439"/>
                  </a:lnTo>
                  <a:lnTo>
                    <a:pt x="0" y="227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349992" y="34641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349992" y="33776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349992" y="32911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349992" y="32046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349992" y="31181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349992" y="30316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349992" y="29452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349992" y="28587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349992" y="277222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349992" y="26857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349992" y="25992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349992" y="251275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349992" y="242626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349992" y="233977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349992" y="225329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349992" y="21668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349992" y="208031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349992" y="19938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349992" y="19073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349992" y="18208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349992" y="17343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349992" y="1678983"/>
              <a:ext cx="216106" cy="216106"/>
            </a:xfrm>
            <a:custGeom>
              <a:avLst/>
              <a:gdLst/>
              <a:ahLst/>
              <a:cxnLst/>
              <a:rect l="0" t="0" r="0" b="0"/>
              <a:pathLst>
                <a:path w="216106" h="216106">
                  <a:moveTo>
                    <a:pt x="207457" y="0"/>
                  </a:moveTo>
                  <a:lnTo>
                    <a:pt x="216106" y="0"/>
                  </a:lnTo>
                  <a:lnTo>
                    <a:pt x="0" y="216106"/>
                  </a:lnTo>
                  <a:lnTo>
                    <a:pt x="0" y="2074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349992" y="1678983"/>
              <a:ext cx="129616" cy="129616"/>
            </a:xfrm>
            <a:custGeom>
              <a:avLst/>
              <a:gdLst/>
              <a:ahLst/>
              <a:cxnLst/>
              <a:rect l="0" t="0" r="0" b="0"/>
              <a:pathLst>
                <a:path w="129616" h="129616">
                  <a:moveTo>
                    <a:pt x="120968" y="0"/>
                  </a:moveTo>
                  <a:lnTo>
                    <a:pt x="129616" y="0"/>
                  </a:lnTo>
                  <a:lnTo>
                    <a:pt x="0" y="129616"/>
                  </a:lnTo>
                  <a:lnTo>
                    <a:pt x="0" y="1209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5349992" y="1678983"/>
              <a:ext cx="43127" cy="43127"/>
            </a:xfrm>
            <a:custGeom>
              <a:avLst/>
              <a:gdLst/>
              <a:ahLst/>
              <a:cxnLst/>
              <a:rect l="0" t="0" r="0" b="0"/>
              <a:pathLst>
                <a:path w="43127" h="43127">
                  <a:moveTo>
                    <a:pt x="34478" y="0"/>
                  </a:moveTo>
                  <a:lnTo>
                    <a:pt x="43127" y="0"/>
                  </a:lnTo>
                  <a:lnTo>
                    <a:pt x="0" y="43127"/>
                  </a:lnTo>
                  <a:lnTo>
                    <a:pt x="0" y="344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6312509" y="3706758"/>
              <a:ext cx="71308" cy="71308"/>
            </a:xfrm>
            <a:custGeom>
              <a:avLst/>
              <a:gdLst/>
              <a:ahLst/>
              <a:cxnLst/>
              <a:rect l="0" t="0" r="0" b="0"/>
              <a:pathLst>
                <a:path w="71308" h="71308">
                  <a:moveTo>
                    <a:pt x="71308" y="0"/>
                  </a:moveTo>
                  <a:lnTo>
                    <a:pt x="71308" y="8648"/>
                  </a:lnTo>
                  <a:lnTo>
                    <a:pt x="8648" y="71308"/>
                  </a:lnTo>
                  <a:lnTo>
                    <a:pt x="0" y="713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6226019" y="3620269"/>
              <a:ext cx="157797" cy="157797"/>
            </a:xfrm>
            <a:custGeom>
              <a:avLst/>
              <a:gdLst/>
              <a:ahLst/>
              <a:cxnLst/>
              <a:rect l="0" t="0" r="0" b="0"/>
              <a:pathLst>
                <a:path w="157797" h="157797">
                  <a:moveTo>
                    <a:pt x="157797" y="0"/>
                  </a:moveTo>
                  <a:lnTo>
                    <a:pt x="157797" y="8648"/>
                  </a:lnTo>
                  <a:lnTo>
                    <a:pt x="8648" y="157797"/>
                  </a:lnTo>
                  <a:lnTo>
                    <a:pt x="0" y="1577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6145242" y="3533780"/>
              <a:ext cx="238574" cy="244286"/>
            </a:xfrm>
            <a:custGeom>
              <a:avLst/>
              <a:gdLst/>
              <a:ahLst/>
              <a:cxnLst/>
              <a:rect l="0" t="0" r="0" b="0"/>
              <a:pathLst>
                <a:path w="238574" h="244286">
                  <a:moveTo>
                    <a:pt x="238574" y="0"/>
                  </a:moveTo>
                  <a:lnTo>
                    <a:pt x="238574" y="8648"/>
                  </a:lnTo>
                  <a:lnTo>
                    <a:pt x="2937" y="244286"/>
                  </a:lnTo>
                  <a:lnTo>
                    <a:pt x="0" y="244286"/>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6145242" y="34472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6145242" y="33608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6145242" y="32743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6145242" y="31878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6145242" y="31013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6145242" y="30148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6145242" y="29283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6145242" y="28418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6145242" y="27553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145242" y="26688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145242" y="25823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145242" y="24959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145242" y="24094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145242" y="23229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145242" y="223644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145242" y="21499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145242" y="20634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145242" y="19769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145242" y="18904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145242" y="18039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145242" y="17175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145242" y="163101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6145242" y="1593885"/>
              <a:ext cx="197867" cy="197867"/>
            </a:xfrm>
            <a:custGeom>
              <a:avLst/>
              <a:gdLst/>
              <a:ahLst/>
              <a:cxnLst/>
              <a:rect l="0" t="0" r="0" b="0"/>
              <a:pathLst>
                <a:path w="197867" h="197867">
                  <a:moveTo>
                    <a:pt x="189218" y="0"/>
                  </a:moveTo>
                  <a:lnTo>
                    <a:pt x="197867" y="0"/>
                  </a:lnTo>
                  <a:lnTo>
                    <a:pt x="0" y="197867"/>
                  </a:lnTo>
                  <a:lnTo>
                    <a:pt x="0" y="1892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6145242" y="1593885"/>
              <a:ext cx="111378" cy="111378"/>
            </a:xfrm>
            <a:custGeom>
              <a:avLst/>
              <a:gdLst/>
              <a:ahLst/>
              <a:cxnLst/>
              <a:rect l="0" t="0" r="0" b="0"/>
              <a:pathLst>
                <a:path w="111378" h="111378">
                  <a:moveTo>
                    <a:pt x="102729" y="0"/>
                  </a:moveTo>
                  <a:lnTo>
                    <a:pt x="111378" y="0"/>
                  </a:lnTo>
                  <a:lnTo>
                    <a:pt x="0" y="111378"/>
                  </a:lnTo>
                  <a:lnTo>
                    <a:pt x="0" y="1027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6145242" y="1593885"/>
              <a:ext cx="24889" cy="24889"/>
            </a:xfrm>
            <a:custGeom>
              <a:avLst/>
              <a:gdLst/>
              <a:ahLst/>
              <a:cxnLst/>
              <a:rect l="0" t="0" r="0" b="0"/>
              <a:pathLst>
                <a:path w="24889" h="24889">
                  <a:moveTo>
                    <a:pt x="16240" y="0"/>
                  </a:moveTo>
                  <a:lnTo>
                    <a:pt x="24889" y="0"/>
                  </a:lnTo>
                  <a:lnTo>
                    <a:pt x="0" y="24889"/>
                  </a:lnTo>
                  <a:lnTo>
                    <a:pt x="0" y="162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6571976" y="3701142"/>
              <a:ext cx="76923" cy="76923"/>
            </a:xfrm>
            <a:custGeom>
              <a:avLst/>
              <a:gdLst/>
              <a:ahLst/>
              <a:cxnLst/>
              <a:rect l="0" t="0" r="0" b="0"/>
              <a:pathLst>
                <a:path w="76923" h="76923">
                  <a:moveTo>
                    <a:pt x="76923" y="0"/>
                  </a:moveTo>
                  <a:lnTo>
                    <a:pt x="76923" y="8648"/>
                  </a:lnTo>
                  <a:lnTo>
                    <a:pt x="8648" y="76923"/>
                  </a:lnTo>
                  <a:lnTo>
                    <a:pt x="0" y="769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6485487" y="3614653"/>
              <a:ext cx="163412" cy="163412"/>
            </a:xfrm>
            <a:custGeom>
              <a:avLst/>
              <a:gdLst/>
              <a:ahLst/>
              <a:cxnLst/>
              <a:rect l="0" t="0" r="0" b="0"/>
              <a:pathLst>
                <a:path w="163412" h="163412">
                  <a:moveTo>
                    <a:pt x="163412" y="0"/>
                  </a:moveTo>
                  <a:lnTo>
                    <a:pt x="163412" y="8648"/>
                  </a:lnTo>
                  <a:lnTo>
                    <a:pt x="8648" y="163412"/>
                  </a:lnTo>
                  <a:lnTo>
                    <a:pt x="0" y="163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6410325" y="35281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6410325" y="34416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6410325" y="33551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6410325" y="32686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6410325" y="31822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6410325" y="30957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6410325" y="30092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6410325" y="29227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6410325" y="28362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6410325" y="27497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6410325" y="266327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6410325" y="25767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6410325" y="24902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6410325" y="240380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6410325" y="231731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6410325" y="22308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6410325" y="21443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6410325" y="20578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6410325" y="19713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6410325" y="18848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6410325" y="17983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6410325" y="17118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6410325" y="16254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6410325" y="1565519"/>
              <a:ext cx="220618" cy="220618"/>
            </a:xfrm>
            <a:custGeom>
              <a:avLst/>
              <a:gdLst/>
              <a:ahLst/>
              <a:cxnLst/>
              <a:rect l="0" t="0" r="0" b="0"/>
              <a:pathLst>
                <a:path w="220618" h="220618">
                  <a:moveTo>
                    <a:pt x="211969" y="0"/>
                  </a:moveTo>
                  <a:lnTo>
                    <a:pt x="220618" y="0"/>
                  </a:lnTo>
                  <a:lnTo>
                    <a:pt x="0" y="220618"/>
                  </a:lnTo>
                  <a:lnTo>
                    <a:pt x="0" y="2119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6410325" y="1565519"/>
              <a:ext cx="134128" cy="134128"/>
            </a:xfrm>
            <a:custGeom>
              <a:avLst/>
              <a:gdLst/>
              <a:ahLst/>
              <a:cxnLst/>
              <a:rect l="0" t="0" r="0" b="0"/>
              <a:pathLst>
                <a:path w="134128" h="134128">
                  <a:moveTo>
                    <a:pt x="125480" y="0"/>
                  </a:moveTo>
                  <a:lnTo>
                    <a:pt x="134128" y="0"/>
                  </a:lnTo>
                  <a:lnTo>
                    <a:pt x="0" y="134128"/>
                  </a:lnTo>
                  <a:lnTo>
                    <a:pt x="0" y="1254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6410325" y="1565519"/>
              <a:ext cx="47639" cy="47639"/>
            </a:xfrm>
            <a:custGeom>
              <a:avLst/>
              <a:gdLst/>
              <a:ahLst/>
              <a:cxnLst/>
              <a:rect l="0" t="0" r="0" b="0"/>
              <a:pathLst>
                <a:path w="47639" h="47639">
                  <a:moveTo>
                    <a:pt x="38990" y="0"/>
                  </a:moveTo>
                  <a:lnTo>
                    <a:pt x="47639" y="0"/>
                  </a:lnTo>
                  <a:lnTo>
                    <a:pt x="0" y="47639"/>
                  </a:lnTo>
                  <a:lnTo>
                    <a:pt x="0" y="389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6831443" y="3695527"/>
              <a:ext cx="82539" cy="82539"/>
            </a:xfrm>
            <a:custGeom>
              <a:avLst/>
              <a:gdLst/>
              <a:ahLst/>
              <a:cxnLst/>
              <a:rect l="0" t="0" r="0" b="0"/>
              <a:pathLst>
                <a:path w="82539" h="82539">
                  <a:moveTo>
                    <a:pt x="82539" y="0"/>
                  </a:moveTo>
                  <a:lnTo>
                    <a:pt x="82539" y="8648"/>
                  </a:lnTo>
                  <a:lnTo>
                    <a:pt x="8648" y="82539"/>
                  </a:lnTo>
                  <a:lnTo>
                    <a:pt x="0" y="825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6744954" y="3609038"/>
              <a:ext cx="169028" cy="169028"/>
            </a:xfrm>
            <a:custGeom>
              <a:avLst/>
              <a:gdLst/>
              <a:ahLst/>
              <a:cxnLst/>
              <a:rect l="0" t="0" r="0" b="0"/>
              <a:pathLst>
                <a:path w="169028" h="169028">
                  <a:moveTo>
                    <a:pt x="169028" y="0"/>
                  </a:moveTo>
                  <a:lnTo>
                    <a:pt x="169028" y="8648"/>
                  </a:lnTo>
                  <a:lnTo>
                    <a:pt x="8648" y="169028"/>
                  </a:lnTo>
                  <a:lnTo>
                    <a:pt x="0" y="169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6675408" y="35225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6675408" y="34360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6675408" y="33495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6675408" y="32630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6675408" y="31765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6675408" y="30901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6675408" y="30036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6675408" y="29171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6675408" y="28306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6675408" y="27441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6675408" y="265765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6675408" y="257116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6675408" y="248467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6675408" y="239819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6675408" y="231170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pg384"/>
            <p:cNvSpPr/>
            <p:nvPr/>
          </p:nvSpPr>
          <p:spPr>
            <a:xfrm>
              <a:off x="6675408" y="222521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5" name="pg385"/>
            <p:cNvSpPr/>
            <p:nvPr/>
          </p:nvSpPr>
          <p:spPr>
            <a:xfrm>
              <a:off x="6675408" y="21387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6" name="pg386"/>
            <p:cNvSpPr/>
            <p:nvPr/>
          </p:nvSpPr>
          <p:spPr>
            <a:xfrm>
              <a:off x="6675408" y="20522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6675408" y="19657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6675408" y="18792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6675408" y="17927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6675408" y="17062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6675408" y="16197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6675408" y="15332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6675408" y="1508787"/>
              <a:ext cx="185245" cy="185245"/>
            </a:xfrm>
            <a:custGeom>
              <a:avLst/>
              <a:gdLst/>
              <a:ahLst/>
              <a:cxnLst/>
              <a:rect l="0" t="0" r="0" b="0"/>
              <a:pathLst>
                <a:path w="185245" h="185245">
                  <a:moveTo>
                    <a:pt x="176596" y="0"/>
                  </a:moveTo>
                  <a:lnTo>
                    <a:pt x="185245" y="0"/>
                  </a:lnTo>
                  <a:lnTo>
                    <a:pt x="0" y="185245"/>
                  </a:lnTo>
                  <a:lnTo>
                    <a:pt x="0" y="1765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pg394"/>
            <p:cNvSpPr/>
            <p:nvPr/>
          </p:nvSpPr>
          <p:spPr>
            <a:xfrm>
              <a:off x="6675408" y="1508787"/>
              <a:ext cx="98756" cy="98756"/>
            </a:xfrm>
            <a:custGeom>
              <a:avLst/>
              <a:gdLst/>
              <a:ahLst/>
              <a:cxnLst/>
              <a:rect l="0" t="0" r="0" b="0"/>
              <a:pathLst>
                <a:path w="98756" h="98756">
                  <a:moveTo>
                    <a:pt x="90107" y="0"/>
                  </a:moveTo>
                  <a:lnTo>
                    <a:pt x="98756" y="0"/>
                  </a:lnTo>
                  <a:lnTo>
                    <a:pt x="0" y="98756"/>
                  </a:lnTo>
                  <a:lnTo>
                    <a:pt x="0" y="90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5" name="pg395"/>
            <p:cNvSpPr/>
            <p:nvPr/>
          </p:nvSpPr>
          <p:spPr>
            <a:xfrm>
              <a:off x="6675408" y="1508787"/>
              <a:ext cx="12266" cy="12266"/>
            </a:xfrm>
            <a:custGeom>
              <a:avLst/>
              <a:gdLst/>
              <a:ahLst/>
              <a:cxnLst/>
              <a:rect l="0" t="0" r="0" b="0"/>
              <a:pathLst>
                <a:path w="12266" h="12266">
                  <a:moveTo>
                    <a:pt x="3618" y="0"/>
                  </a:moveTo>
                  <a:lnTo>
                    <a:pt x="12266" y="0"/>
                  </a:lnTo>
                  <a:lnTo>
                    <a:pt x="0" y="12266"/>
                  </a:lnTo>
                  <a:lnTo>
                    <a:pt x="0" y="36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6" name="pg396"/>
            <p:cNvSpPr/>
            <p:nvPr/>
          </p:nvSpPr>
          <p:spPr>
            <a:xfrm>
              <a:off x="7436867" y="3770785"/>
              <a:ext cx="7281" cy="7281"/>
            </a:xfrm>
            <a:custGeom>
              <a:avLst/>
              <a:gdLst/>
              <a:ahLst/>
              <a:cxnLst/>
              <a:rect l="0" t="0" r="0" b="0"/>
              <a:pathLst>
                <a:path w="7281" h="7281">
                  <a:moveTo>
                    <a:pt x="7281" y="0"/>
                  </a:moveTo>
                  <a:lnTo>
                    <a:pt x="7281" y="7281"/>
                  </a:lnTo>
                  <a:lnTo>
                    <a:pt x="0" y="72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7" name="pg397"/>
            <p:cNvSpPr/>
            <p:nvPr/>
          </p:nvSpPr>
          <p:spPr>
            <a:xfrm>
              <a:off x="7350378" y="3684295"/>
              <a:ext cx="93770" cy="93770"/>
            </a:xfrm>
            <a:custGeom>
              <a:avLst/>
              <a:gdLst/>
              <a:ahLst/>
              <a:cxnLst/>
              <a:rect l="0" t="0" r="0" b="0"/>
              <a:pathLst>
                <a:path w="93770" h="93770">
                  <a:moveTo>
                    <a:pt x="93770" y="0"/>
                  </a:moveTo>
                  <a:lnTo>
                    <a:pt x="93770" y="8648"/>
                  </a:lnTo>
                  <a:lnTo>
                    <a:pt x="8648" y="93770"/>
                  </a:lnTo>
                  <a:lnTo>
                    <a:pt x="0" y="937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8" name="pg398"/>
            <p:cNvSpPr/>
            <p:nvPr/>
          </p:nvSpPr>
          <p:spPr>
            <a:xfrm>
              <a:off x="7263889" y="3597806"/>
              <a:ext cx="180259" cy="180259"/>
            </a:xfrm>
            <a:custGeom>
              <a:avLst/>
              <a:gdLst/>
              <a:ahLst/>
              <a:cxnLst/>
              <a:rect l="0" t="0" r="0" b="0"/>
              <a:pathLst>
                <a:path w="180259" h="180259">
                  <a:moveTo>
                    <a:pt x="180259" y="0"/>
                  </a:moveTo>
                  <a:lnTo>
                    <a:pt x="180259" y="8648"/>
                  </a:lnTo>
                  <a:lnTo>
                    <a:pt x="8648" y="180259"/>
                  </a:lnTo>
                  <a:lnTo>
                    <a:pt x="0" y="180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9" name="pg399"/>
            <p:cNvSpPr/>
            <p:nvPr/>
          </p:nvSpPr>
          <p:spPr>
            <a:xfrm>
              <a:off x="7205574" y="35113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0" name="pg400"/>
            <p:cNvSpPr/>
            <p:nvPr/>
          </p:nvSpPr>
          <p:spPr>
            <a:xfrm>
              <a:off x="7205574" y="34248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1" name="pg401"/>
            <p:cNvSpPr/>
            <p:nvPr/>
          </p:nvSpPr>
          <p:spPr>
            <a:xfrm>
              <a:off x="7205574" y="33383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2" name="pg402"/>
            <p:cNvSpPr/>
            <p:nvPr/>
          </p:nvSpPr>
          <p:spPr>
            <a:xfrm>
              <a:off x="7205574" y="32518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3" name="pg403"/>
            <p:cNvSpPr/>
            <p:nvPr/>
          </p:nvSpPr>
          <p:spPr>
            <a:xfrm>
              <a:off x="7205574" y="31653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4" name="pg404"/>
            <p:cNvSpPr/>
            <p:nvPr/>
          </p:nvSpPr>
          <p:spPr>
            <a:xfrm>
              <a:off x="7205574" y="30788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5" name="pg405"/>
            <p:cNvSpPr/>
            <p:nvPr/>
          </p:nvSpPr>
          <p:spPr>
            <a:xfrm>
              <a:off x="7205574" y="29923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6" name="pg406"/>
            <p:cNvSpPr/>
            <p:nvPr/>
          </p:nvSpPr>
          <p:spPr>
            <a:xfrm>
              <a:off x="7205574" y="29058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7205574" y="28194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7205574" y="27329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7205574" y="26464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7205574" y="255993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7205574" y="247344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pg412"/>
            <p:cNvSpPr/>
            <p:nvPr/>
          </p:nvSpPr>
          <p:spPr>
            <a:xfrm>
              <a:off x="7205574" y="238695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3" name="pg413"/>
            <p:cNvSpPr/>
            <p:nvPr/>
          </p:nvSpPr>
          <p:spPr>
            <a:xfrm>
              <a:off x="7205574" y="23004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4" name="pg414"/>
            <p:cNvSpPr/>
            <p:nvPr/>
          </p:nvSpPr>
          <p:spPr>
            <a:xfrm>
              <a:off x="7205574" y="22139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5" name="pg415"/>
            <p:cNvSpPr/>
            <p:nvPr/>
          </p:nvSpPr>
          <p:spPr>
            <a:xfrm>
              <a:off x="7205574" y="21274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6" name="pg416"/>
            <p:cNvSpPr/>
            <p:nvPr/>
          </p:nvSpPr>
          <p:spPr>
            <a:xfrm>
              <a:off x="7205574" y="20410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7" name="pg417"/>
            <p:cNvSpPr/>
            <p:nvPr/>
          </p:nvSpPr>
          <p:spPr>
            <a:xfrm>
              <a:off x="7205574" y="19545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8" name="pg418"/>
            <p:cNvSpPr/>
            <p:nvPr/>
          </p:nvSpPr>
          <p:spPr>
            <a:xfrm>
              <a:off x="7205574" y="18680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9" name="pg419"/>
            <p:cNvSpPr/>
            <p:nvPr/>
          </p:nvSpPr>
          <p:spPr>
            <a:xfrm>
              <a:off x="7205574" y="17815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0" name="pg420"/>
            <p:cNvSpPr/>
            <p:nvPr/>
          </p:nvSpPr>
          <p:spPr>
            <a:xfrm>
              <a:off x="7205574" y="16950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1" name="pg421"/>
            <p:cNvSpPr/>
            <p:nvPr/>
          </p:nvSpPr>
          <p:spPr>
            <a:xfrm>
              <a:off x="7205574" y="16085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2" name="pg422"/>
            <p:cNvSpPr/>
            <p:nvPr/>
          </p:nvSpPr>
          <p:spPr>
            <a:xfrm>
              <a:off x="7205574" y="15220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3" name="pg423"/>
            <p:cNvSpPr/>
            <p:nvPr/>
          </p:nvSpPr>
          <p:spPr>
            <a:xfrm>
              <a:off x="7205574" y="1508787"/>
              <a:ext cx="174013" cy="174013"/>
            </a:xfrm>
            <a:custGeom>
              <a:avLst/>
              <a:gdLst/>
              <a:ahLst/>
              <a:cxnLst/>
              <a:rect l="0" t="0" r="0" b="0"/>
              <a:pathLst>
                <a:path w="174013" h="174013">
                  <a:moveTo>
                    <a:pt x="165364" y="0"/>
                  </a:moveTo>
                  <a:lnTo>
                    <a:pt x="174013" y="0"/>
                  </a:lnTo>
                  <a:lnTo>
                    <a:pt x="0" y="174013"/>
                  </a:lnTo>
                  <a:lnTo>
                    <a:pt x="0" y="1653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4" name="pg424"/>
            <p:cNvSpPr/>
            <p:nvPr/>
          </p:nvSpPr>
          <p:spPr>
            <a:xfrm>
              <a:off x="7205574" y="1508787"/>
              <a:ext cx="87524" cy="87524"/>
            </a:xfrm>
            <a:custGeom>
              <a:avLst/>
              <a:gdLst/>
              <a:ahLst/>
              <a:cxnLst/>
              <a:rect l="0" t="0" r="0" b="0"/>
              <a:pathLst>
                <a:path w="87524" h="87524">
                  <a:moveTo>
                    <a:pt x="78875" y="0"/>
                  </a:moveTo>
                  <a:lnTo>
                    <a:pt x="87524" y="0"/>
                  </a:lnTo>
                  <a:lnTo>
                    <a:pt x="0" y="87524"/>
                  </a:lnTo>
                  <a:lnTo>
                    <a:pt x="0" y="788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5" name="pg425"/>
            <p:cNvSpPr/>
            <p:nvPr/>
          </p:nvSpPr>
          <p:spPr>
            <a:xfrm>
              <a:off x="7205574" y="1508787"/>
              <a:ext cx="1035" cy="1035"/>
            </a:xfrm>
            <a:custGeom>
              <a:avLst/>
              <a:gdLst/>
              <a:ahLst/>
              <a:cxnLst/>
              <a:rect l="0" t="0" r="0" b="0"/>
              <a:pathLst>
                <a:path w="1035" h="1035">
                  <a:moveTo>
                    <a:pt x="0" y="1035"/>
                  </a:moveTo>
                  <a:lnTo>
                    <a:pt x="0" y="0"/>
                  </a:lnTo>
                  <a:lnTo>
                    <a:pt x="1035"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6" name="pg426"/>
            <p:cNvSpPr/>
            <p:nvPr/>
          </p:nvSpPr>
          <p:spPr>
            <a:xfrm>
              <a:off x="7177400" y="3776400"/>
              <a:ext cx="1665" cy="1665"/>
            </a:xfrm>
            <a:custGeom>
              <a:avLst/>
              <a:gdLst/>
              <a:ahLst/>
              <a:cxnLst/>
              <a:rect l="0" t="0" r="0" b="0"/>
              <a:pathLst>
                <a:path w="1665" h="1665">
                  <a:moveTo>
                    <a:pt x="1665" y="0"/>
                  </a:moveTo>
                  <a:lnTo>
                    <a:pt x="1665" y="1665"/>
                  </a:lnTo>
                  <a:lnTo>
                    <a:pt x="0" y="166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7" name="pg427"/>
            <p:cNvSpPr/>
            <p:nvPr/>
          </p:nvSpPr>
          <p:spPr>
            <a:xfrm>
              <a:off x="7090911" y="3689911"/>
              <a:ext cx="88155" cy="88155"/>
            </a:xfrm>
            <a:custGeom>
              <a:avLst/>
              <a:gdLst/>
              <a:ahLst/>
              <a:cxnLst/>
              <a:rect l="0" t="0" r="0" b="0"/>
              <a:pathLst>
                <a:path w="88155" h="88155">
                  <a:moveTo>
                    <a:pt x="88155" y="0"/>
                  </a:moveTo>
                  <a:lnTo>
                    <a:pt x="88155" y="8648"/>
                  </a:lnTo>
                  <a:lnTo>
                    <a:pt x="8648" y="88155"/>
                  </a:lnTo>
                  <a:lnTo>
                    <a:pt x="0" y="88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8" name="pg428"/>
            <p:cNvSpPr/>
            <p:nvPr/>
          </p:nvSpPr>
          <p:spPr>
            <a:xfrm>
              <a:off x="7004422" y="3603422"/>
              <a:ext cx="174644" cy="174644"/>
            </a:xfrm>
            <a:custGeom>
              <a:avLst/>
              <a:gdLst/>
              <a:ahLst/>
              <a:cxnLst/>
              <a:rect l="0" t="0" r="0" b="0"/>
              <a:pathLst>
                <a:path w="174644" h="174644">
                  <a:moveTo>
                    <a:pt x="174644" y="0"/>
                  </a:moveTo>
                  <a:lnTo>
                    <a:pt x="174644" y="8648"/>
                  </a:lnTo>
                  <a:lnTo>
                    <a:pt x="8648" y="174644"/>
                  </a:lnTo>
                  <a:lnTo>
                    <a:pt x="0" y="1746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9" name="pg429"/>
            <p:cNvSpPr/>
            <p:nvPr/>
          </p:nvSpPr>
          <p:spPr>
            <a:xfrm>
              <a:off x="6940491" y="35169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0" name="pg430"/>
            <p:cNvSpPr/>
            <p:nvPr/>
          </p:nvSpPr>
          <p:spPr>
            <a:xfrm>
              <a:off x="6940491" y="34304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1" name="pg431"/>
            <p:cNvSpPr/>
            <p:nvPr/>
          </p:nvSpPr>
          <p:spPr>
            <a:xfrm>
              <a:off x="6940491" y="33439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2" name="pg432"/>
            <p:cNvSpPr/>
            <p:nvPr/>
          </p:nvSpPr>
          <p:spPr>
            <a:xfrm>
              <a:off x="6940491" y="32574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3" name="pg433"/>
            <p:cNvSpPr/>
            <p:nvPr/>
          </p:nvSpPr>
          <p:spPr>
            <a:xfrm>
              <a:off x="6940491" y="31709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4" name="pg434"/>
            <p:cNvSpPr/>
            <p:nvPr/>
          </p:nvSpPr>
          <p:spPr>
            <a:xfrm>
              <a:off x="6940491" y="30844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5" name="pg435"/>
            <p:cNvSpPr/>
            <p:nvPr/>
          </p:nvSpPr>
          <p:spPr>
            <a:xfrm>
              <a:off x="6940491" y="29979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6" name="pg436"/>
            <p:cNvSpPr/>
            <p:nvPr/>
          </p:nvSpPr>
          <p:spPr>
            <a:xfrm>
              <a:off x="6940491" y="29115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7" name="pg437"/>
            <p:cNvSpPr/>
            <p:nvPr/>
          </p:nvSpPr>
          <p:spPr>
            <a:xfrm>
              <a:off x="6940491" y="282502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8" name="pg438"/>
            <p:cNvSpPr/>
            <p:nvPr/>
          </p:nvSpPr>
          <p:spPr>
            <a:xfrm>
              <a:off x="6940491" y="27385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9" name="pg439"/>
            <p:cNvSpPr/>
            <p:nvPr/>
          </p:nvSpPr>
          <p:spPr>
            <a:xfrm>
              <a:off x="6940491" y="26520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0" name="pg440"/>
            <p:cNvSpPr/>
            <p:nvPr/>
          </p:nvSpPr>
          <p:spPr>
            <a:xfrm>
              <a:off x="6940491" y="256555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1" name="pg441"/>
            <p:cNvSpPr/>
            <p:nvPr/>
          </p:nvSpPr>
          <p:spPr>
            <a:xfrm>
              <a:off x="6940491" y="24790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2" name="pg442"/>
            <p:cNvSpPr/>
            <p:nvPr/>
          </p:nvSpPr>
          <p:spPr>
            <a:xfrm>
              <a:off x="6940491" y="23925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3" name="pg443"/>
            <p:cNvSpPr/>
            <p:nvPr/>
          </p:nvSpPr>
          <p:spPr>
            <a:xfrm>
              <a:off x="6940491" y="23060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4" name="pg444"/>
            <p:cNvSpPr/>
            <p:nvPr/>
          </p:nvSpPr>
          <p:spPr>
            <a:xfrm>
              <a:off x="6940491" y="221959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5" name="pg445"/>
            <p:cNvSpPr/>
            <p:nvPr/>
          </p:nvSpPr>
          <p:spPr>
            <a:xfrm>
              <a:off x="6940491" y="213310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6" name="pg446"/>
            <p:cNvSpPr/>
            <p:nvPr/>
          </p:nvSpPr>
          <p:spPr>
            <a:xfrm>
              <a:off x="6940491" y="20466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7" name="pg447"/>
            <p:cNvSpPr/>
            <p:nvPr/>
          </p:nvSpPr>
          <p:spPr>
            <a:xfrm>
              <a:off x="6940491" y="19601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8" name="pg448"/>
            <p:cNvSpPr/>
            <p:nvPr/>
          </p:nvSpPr>
          <p:spPr>
            <a:xfrm>
              <a:off x="6940491" y="18736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9" name="pg449"/>
            <p:cNvSpPr/>
            <p:nvPr/>
          </p:nvSpPr>
          <p:spPr>
            <a:xfrm>
              <a:off x="6940491" y="17871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0" name="pg450"/>
            <p:cNvSpPr/>
            <p:nvPr/>
          </p:nvSpPr>
          <p:spPr>
            <a:xfrm>
              <a:off x="6940491" y="170066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1" name="pg451"/>
            <p:cNvSpPr/>
            <p:nvPr/>
          </p:nvSpPr>
          <p:spPr>
            <a:xfrm>
              <a:off x="6940491" y="16141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2" name="pg452"/>
            <p:cNvSpPr/>
            <p:nvPr/>
          </p:nvSpPr>
          <p:spPr>
            <a:xfrm>
              <a:off x="6940491" y="15276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3" name="pg453"/>
            <p:cNvSpPr/>
            <p:nvPr/>
          </p:nvSpPr>
          <p:spPr>
            <a:xfrm>
              <a:off x="6940491" y="1508787"/>
              <a:ext cx="179629" cy="179629"/>
            </a:xfrm>
            <a:custGeom>
              <a:avLst/>
              <a:gdLst/>
              <a:ahLst/>
              <a:cxnLst/>
              <a:rect l="0" t="0" r="0" b="0"/>
              <a:pathLst>
                <a:path w="179629" h="179629">
                  <a:moveTo>
                    <a:pt x="170980" y="0"/>
                  </a:moveTo>
                  <a:lnTo>
                    <a:pt x="179629" y="0"/>
                  </a:lnTo>
                  <a:lnTo>
                    <a:pt x="0" y="179629"/>
                  </a:lnTo>
                  <a:lnTo>
                    <a:pt x="0" y="1709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4" name="pg454"/>
            <p:cNvSpPr/>
            <p:nvPr/>
          </p:nvSpPr>
          <p:spPr>
            <a:xfrm>
              <a:off x="6940491" y="1508787"/>
              <a:ext cx="93140" cy="93140"/>
            </a:xfrm>
            <a:custGeom>
              <a:avLst/>
              <a:gdLst/>
              <a:ahLst/>
              <a:cxnLst/>
              <a:rect l="0" t="0" r="0" b="0"/>
              <a:pathLst>
                <a:path w="93140" h="93140">
                  <a:moveTo>
                    <a:pt x="84491" y="0"/>
                  </a:moveTo>
                  <a:lnTo>
                    <a:pt x="93140" y="0"/>
                  </a:lnTo>
                  <a:lnTo>
                    <a:pt x="0" y="93140"/>
                  </a:lnTo>
                  <a:lnTo>
                    <a:pt x="0" y="84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5" name="pg455"/>
            <p:cNvSpPr/>
            <p:nvPr/>
          </p:nvSpPr>
          <p:spPr>
            <a:xfrm>
              <a:off x="6940491" y="1508787"/>
              <a:ext cx="6651" cy="6651"/>
            </a:xfrm>
            <a:custGeom>
              <a:avLst/>
              <a:gdLst/>
              <a:ahLst/>
              <a:cxnLst/>
              <a:rect l="0" t="0" r="0" b="0"/>
              <a:pathLst>
                <a:path w="6651" h="6651">
                  <a:moveTo>
                    <a:pt x="0" y="6651"/>
                  </a:moveTo>
                  <a:lnTo>
                    <a:pt x="0" y="0"/>
                  </a:lnTo>
                  <a:lnTo>
                    <a:pt x="6651"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6" name="pg456"/>
            <p:cNvSpPr/>
            <p:nvPr/>
          </p:nvSpPr>
          <p:spPr>
            <a:xfrm>
              <a:off x="7696335" y="3765169"/>
              <a:ext cx="12897" cy="12897"/>
            </a:xfrm>
            <a:custGeom>
              <a:avLst/>
              <a:gdLst/>
              <a:ahLst/>
              <a:cxnLst/>
              <a:rect l="0" t="0" r="0" b="0"/>
              <a:pathLst>
                <a:path w="12897" h="12897">
                  <a:moveTo>
                    <a:pt x="12897" y="0"/>
                  </a:moveTo>
                  <a:lnTo>
                    <a:pt x="12897" y="8648"/>
                  </a:lnTo>
                  <a:lnTo>
                    <a:pt x="8648" y="12897"/>
                  </a:lnTo>
                  <a:lnTo>
                    <a:pt x="0" y="128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7" name="pg457"/>
            <p:cNvSpPr/>
            <p:nvPr/>
          </p:nvSpPr>
          <p:spPr>
            <a:xfrm>
              <a:off x="7609846" y="3678680"/>
              <a:ext cx="99386" cy="99386"/>
            </a:xfrm>
            <a:custGeom>
              <a:avLst/>
              <a:gdLst/>
              <a:ahLst/>
              <a:cxnLst/>
              <a:rect l="0" t="0" r="0" b="0"/>
              <a:pathLst>
                <a:path w="99386" h="99386">
                  <a:moveTo>
                    <a:pt x="99386" y="0"/>
                  </a:moveTo>
                  <a:lnTo>
                    <a:pt x="99386" y="8648"/>
                  </a:lnTo>
                  <a:lnTo>
                    <a:pt x="8648" y="99386"/>
                  </a:lnTo>
                  <a:lnTo>
                    <a:pt x="0" y="993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8" name="pg458"/>
            <p:cNvSpPr/>
            <p:nvPr/>
          </p:nvSpPr>
          <p:spPr>
            <a:xfrm>
              <a:off x="7523357" y="3592191"/>
              <a:ext cx="185875" cy="185875"/>
            </a:xfrm>
            <a:custGeom>
              <a:avLst/>
              <a:gdLst/>
              <a:ahLst/>
              <a:cxnLst/>
              <a:rect l="0" t="0" r="0" b="0"/>
              <a:pathLst>
                <a:path w="185875" h="185875">
                  <a:moveTo>
                    <a:pt x="185875" y="0"/>
                  </a:moveTo>
                  <a:lnTo>
                    <a:pt x="185875" y="8648"/>
                  </a:lnTo>
                  <a:lnTo>
                    <a:pt x="8648" y="185875"/>
                  </a:lnTo>
                  <a:lnTo>
                    <a:pt x="0" y="1858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7470657" y="35057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7470657" y="34192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7470657" y="33327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7470657" y="32462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pg463"/>
            <p:cNvSpPr/>
            <p:nvPr/>
          </p:nvSpPr>
          <p:spPr>
            <a:xfrm>
              <a:off x="7470657" y="31597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4" name="pg464"/>
            <p:cNvSpPr/>
            <p:nvPr/>
          </p:nvSpPr>
          <p:spPr>
            <a:xfrm>
              <a:off x="7470657" y="30732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5" name="pg465"/>
            <p:cNvSpPr/>
            <p:nvPr/>
          </p:nvSpPr>
          <p:spPr>
            <a:xfrm>
              <a:off x="7470657" y="29867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6" name="pg466"/>
            <p:cNvSpPr/>
            <p:nvPr/>
          </p:nvSpPr>
          <p:spPr>
            <a:xfrm>
              <a:off x="7470657" y="29002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7" name="pg467"/>
            <p:cNvSpPr/>
            <p:nvPr/>
          </p:nvSpPr>
          <p:spPr>
            <a:xfrm>
              <a:off x="7470657" y="28137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8" name="pg468"/>
            <p:cNvSpPr/>
            <p:nvPr/>
          </p:nvSpPr>
          <p:spPr>
            <a:xfrm>
              <a:off x="7470657" y="27272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9" name="pg469"/>
            <p:cNvSpPr/>
            <p:nvPr/>
          </p:nvSpPr>
          <p:spPr>
            <a:xfrm>
              <a:off x="7470657" y="26408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0" name="pg470"/>
            <p:cNvSpPr/>
            <p:nvPr/>
          </p:nvSpPr>
          <p:spPr>
            <a:xfrm>
              <a:off x="7470657" y="25543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1" name="pg471"/>
            <p:cNvSpPr/>
            <p:nvPr/>
          </p:nvSpPr>
          <p:spPr>
            <a:xfrm>
              <a:off x="7470657" y="24678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2" name="pg472"/>
            <p:cNvSpPr/>
            <p:nvPr/>
          </p:nvSpPr>
          <p:spPr>
            <a:xfrm>
              <a:off x="7470657" y="238134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7470657" y="22948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7470657" y="22083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7470657" y="21218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7470657" y="20353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pg477"/>
            <p:cNvSpPr/>
            <p:nvPr/>
          </p:nvSpPr>
          <p:spPr>
            <a:xfrm>
              <a:off x="7470657" y="19488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8" name="pg478"/>
            <p:cNvSpPr/>
            <p:nvPr/>
          </p:nvSpPr>
          <p:spPr>
            <a:xfrm>
              <a:off x="7470657" y="18624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9" name="pg479"/>
            <p:cNvSpPr/>
            <p:nvPr/>
          </p:nvSpPr>
          <p:spPr>
            <a:xfrm>
              <a:off x="7470657" y="17759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0" name="pg480"/>
            <p:cNvSpPr/>
            <p:nvPr/>
          </p:nvSpPr>
          <p:spPr>
            <a:xfrm>
              <a:off x="7470657" y="16894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1" name="pg481"/>
            <p:cNvSpPr/>
            <p:nvPr/>
          </p:nvSpPr>
          <p:spPr>
            <a:xfrm>
              <a:off x="7470657" y="16029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2" name="pg482"/>
            <p:cNvSpPr/>
            <p:nvPr/>
          </p:nvSpPr>
          <p:spPr>
            <a:xfrm>
              <a:off x="7470657" y="15164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3" name="pg483"/>
            <p:cNvSpPr/>
            <p:nvPr/>
          </p:nvSpPr>
          <p:spPr>
            <a:xfrm>
              <a:off x="7470657" y="1480421"/>
              <a:ext cx="196764" cy="196764"/>
            </a:xfrm>
            <a:custGeom>
              <a:avLst/>
              <a:gdLst/>
              <a:ahLst/>
              <a:cxnLst/>
              <a:rect l="0" t="0" r="0" b="0"/>
              <a:pathLst>
                <a:path w="196764" h="196764">
                  <a:moveTo>
                    <a:pt x="188115" y="0"/>
                  </a:moveTo>
                  <a:lnTo>
                    <a:pt x="196764" y="0"/>
                  </a:lnTo>
                  <a:lnTo>
                    <a:pt x="0" y="196764"/>
                  </a:lnTo>
                  <a:lnTo>
                    <a:pt x="0" y="1881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7470657" y="1480421"/>
              <a:ext cx="110274" cy="110274"/>
            </a:xfrm>
            <a:custGeom>
              <a:avLst/>
              <a:gdLst/>
              <a:ahLst/>
              <a:cxnLst/>
              <a:rect l="0" t="0" r="0" b="0"/>
              <a:pathLst>
                <a:path w="110274" h="110274">
                  <a:moveTo>
                    <a:pt x="101626" y="0"/>
                  </a:moveTo>
                  <a:lnTo>
                    <a:pt x="110274" y="0"/>
                  </a:lnTo>
                  <a:lnTo>
                    <a:pt x="0" y="110274"/>
                  </a:lnTo>
                  <a:lnTo>
                    <a:pt x="0" y="1016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7470657" y="1480421"/>
              <a:ext cx="23785" cy="23785"/>
            </a:xfrm>
            <a:custGeom>
              <a:avLst/>
              <a:gdLst/>
              <a:ahLst/>
              <a:cxnLst/>
              <a:rect l="0" t="0" r="0" b="0"/>
              <a:pathLst>
                <a:path w="23785" h="23785">
                  <a:moveTo>
                    <a:pt x="15136" y="0"/>
                  </a:moveTo>
                  <a:lnTo>
                    <a:pt x="23785" y="0"/>
                  </a:lnTo>
                  <a:lnTo>
                    <a:pt x="0" y="23785"/>
                  </a:lnTo>
                  <a:lnTo>
                    <a:pt x="0" y="151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7955802" y="3759553"/>
              <a:ext cx="18513" cy="18513"/>
            </a:xfrm>
            <a:custGeom>
              <a:avLst/>
              <a:gdLst/>
              <a:ahLst/>
              <a:cxnLst/>
              <a:rect l="0" t="0" r="0" b="0"/>
              <a:pathLst>
                <a:path w="18513" h="18513">
                  <a:moveTo>
                    <a:pt x="18513" y="0"/>
                  </a:moveTo>
                  <a:lnTo>
                    <a:pt x="18513" y="8648"/>
                  </a:lnTo>
                  <a:lnTo>
                    <a:pt x="8648" y="18513"/>
                  </a:lnTo>
                  <a:lnTo>
                    <a:pt x="0" y="185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7869313" y="3673064"/>
              <a:ext cx="105002" cy="105002"/>
            </a:xfrm>
            <a:custGeom>
              <a:avLst/>
              <a:gdLst/>
              <a:ahLst/>
              <a:cxnLst/>
              <a:rect l="0" t="0" r="0" b="0"/>
              <a:pathLst>
                <a:path w="105002" h="105002">
                  <a:moveTo>
                    <a:pt x="105002" y="0"/>
                  </a:moveTo>
                  <a:lnTo>
                    <a:pt x="105002" y="8648"/>
                  </a:lnTo>
                  <a:lnTo>
                    <a:pt x="8648" y="105002"/>
                  </a:lnTo>
                  <a:lnTo>
                    <a:pt x="0" y="105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pg488"/>
            <p:cNvSpPr/>
            <p:nvPr/>
          </p:nvSpPr>
          <p:spPr>
            <a:xfrm>
              <a:off x="7782824" y="3586575"/>
              <a:ext cx="191491" cy="191491"/>
            </a:xfrm>
            <a:custGeom>
              <a:avLst/>
              <a:gdLst/>
              <a:ahLst/>
              <a:cxnLst/>
              <a:rect l="0" t="0" r="0" b="0"/>
              <a:pathLst>
                <a:path w="191491" h="191491">
                  <a:moveTo>
                    <a:pt x="191491" y="0"/>
                  </a:moveTo>
                  <a:lnTo>
                    <a:pt x="191491" y="8648"/>
                  </a:lnTo>
                  <a:lnTo>
                    <a:pt x="8648" y="191491"/>
                  </a:lnTo>
                  <a:lnTo>
                    <a:pt x="0" y="191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9" name="pg489"/>
            <p:cNvSpPr/>
            <p:nvPr/>
          </p:nvSpPr>
          <p:spPr>
            <a:xfrm>
              <a:off x="7735741" y="35000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0" name="pg490"/>
            <p:cNvSpPr/>
            <p:nvPr/>
          </p:nvSpPr>
          <p:spPr>
            <a:xfrm>
              <a:off x="7735741" y="34135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1" name="pg491"/>
            <p:cNvSpPr/>
            <p:nvPr/>
          </p:nvSpPr>
          <p:spPr>
            <a:xfrm>
              <a:off x="7735741" y="33271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2" name="pg492"/>
            <p:cNvSpPr/>
            <p:nvPr/>
          </p:nvSpPr>
          <p:spPr>
            <a:xfrm>
              <a:off x="7735741" y="32406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3" name="pg493"/>
            <p:cNvSpPr/>
            <p:nvPr/>
          </p:nvSpPr>
          <p:spPr>
            <a:xfrm>
              <a:off x="7735741" y="31541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4" name="pg494"/>
            <p:cNvSpPr/>
            <p:nvPr/>
          </p:nvSpPr>
          <p:spPr>
            <a:xfrm>
              <a:off x="7735741" y="30676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5" name="pg495"/>
            <p:cNvSpPr/>
            <p:nvPr/>
          </p:nvSpPr>
          <p:spPr>
            <a:xfrm>
              <a:off x="7735741" y="29811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6" name="pg496"/>
            <p:cNvSpPr/>
            <p:nvPr/>
          </p:nvSpPr>
          <p:spPr>
            <a:xfrm>
              <a:off x="7735741" y="28946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7" name="pg497"/>
            <p:cNvSpPr/>
            <p:nvPr/>
          </p:nvSpPr>
          <p:spPr>
            <a:xfrm>
              <a:off x="7735741" y="28081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8" name="pg498"/>
            <p:cNvSpPr/>
            <p:nvPr/>
          </p:nvSpPr>
          <p:spPr>
            <a:xfrm>
              <a:off x="7735741" y="27216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9" name="pg499"/>
            <p:cNvSpPr/>
            <p:nvPr/>
          </p:nvSpPr>
          <p:spPr>
            <a:xfrm>
              <a:off x="7735741" y="26351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0" name="pg500"/>
            <p:cNvSpPr/>
            <p:nvPr/>
          </p:nvSpPr>
          <p:spPr>
            <a:xfrm>
              <a:off x="7735741" y="254870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1" name="pg501"/>
            <p:cNvSpPr/>
            <p:nvPr/>
          </p:nvSpPr>
          <p:spPr>
            <a:xfrm>
              <a:off x="7735741" y="246221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2" name="pg502"/>
            <p:cNvSpPr/>
            <p:nvPr/>
          </p:nvSpPr>
          <p:spPr>
            <a:xfrm>
              <a:off x="7735741" y="23757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3" name="pg503"/>
            <p:cNvSpPr/>
            <p:nvPr/>
          </p:nvSpPr>
          <p:spPr>
            <a:xfrm>
              <a:off x="7735741" y="22892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4" name="pg504"/>
            <p:cNvSpPr/>
            <p:nvPr/>
          </p:nvSpPr>
          <p:spPr>
            <a:xfrm>
              <a:off x="7735741" y="22027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5" name="pg505"/>
            <p:cNvSpPr/>
            <p:nvPr/>
          </p:nvSpPr>
          <p:spPr>
            <a:xfrm>
              <a:off x="7735741" y="21162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6" name="pg506"/>
            <p:cNvSpPr/>
            <p:nvPr/>
          </p:nvSpPr>
          <p:spPr>
            <a:xfrm>
              <a:off x="7735741" y="20297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7" name="pg507"/>
            <p:cNvSpPr/>
            <p:nvPr/>
          </p:nvSpPr>
          <p:spPr>
            <a:xfrm>
              <a:off x="7735741" y="19432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8" name="pg508"/>
            <p:cNvSpPr/>
            <p:nvPr/>
          </p:nvSpPr>
          <p:spPr>
            <a:xfrm>
              <a:off x="7735741" y="18567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9" name="pg509"/>
            <p:cNvSpPr/>
            <p:nvPr/>
          </p:nvSpPr>
          <p:spPr>
            <a:xfrm>
              <a:off x="7735741" y="17703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0" name="pg510"/>
            <p:cNvSpPr/>
            <p:nvPr/>
          </p:nvSpPr>
          <p:spPr>
            <a:xfrm>
              <a:off x="7735741" y="16838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1" name="pg511"/>
            <p:cNvSpPr/>
            <p:nvPr/>
          </p:nvSpPr>
          <p:spPr>
            <a:xfrm>
              <a:off x="7735741" y="15973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2" name="pg512"/>
            <p:cNvSpPr/>
            <p:nvPr/>
          </p:nvSpPr>
          <p:spPr>
            <a:xfrm>
              <a:off x="7735741" y="15108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3" name="pg513"/>
            <p:cNvSpPr/>
            <p:nvPr/>
          </p:nvSpPr>
          <p:spPr>
            <a:xfrm>
              <a:off x="7735741" y="14243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4" name="pg514"/>
            <p:cNvSpPr/>
            <p:nvPr/>
          </p:nvSpPr>
          <p:spPr>
            <a:xfrm>
              <a:off x="7735741" y="1366957"/>
              <a:ext cx="218123" cy="218123"/>
            </a:xfrm>
            <a:custGeom>
              <a:avLst/>
              <a:gdLst/>
              <a:ahLst/>
              <a:cxnLst/>
              <a:rect l="0" t="0" r="0" b="0"/>
              <a:pathLst>
                <a:path w="218123" h="218123">
                  <a:moveTo>
                    <a:pt x="209474" y="0"/>
                  </a:moveTo>
                  <a:lnTo>
                    <a:pt x="218123" y="0"/>
                  </a:lnTo>
                  <a:lnTo>
                    <a:pt x="0" y="218123"/>
                  </a:lnTo>
                  <a:lnTo>
                    <a:pt x="0" y="2094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5" name="pg515"/>
            <p:cNvSpPr/>
            <p:nvPr/>
          </p:nvSpPr>
          <p:spPr>
            <a:xfrm>
              <a:off x="7735741" y="1366957"/>
              <a:ext cx="131634" cy="131634"/>
            </a:xfrm>
            <a:custGeom>
              <a:avLst/>
              <a:gdLst/>
              <a:ahLst/>
              <a:cxnLst/>
              <a:rect l="0" t="0" r="0" b="0"/>
              <a:pathLst>
                <a:path w="131634" h="131634">
                  <a:moveTo>
                    <a:pt x="122985" y="0"/>
                  </a:moveTo>
                  <a:lnTo>
                    <a:pt x="131634" y="0"/>
                  </a:lnTo>
                  <a:lnTo>
                    <a:pt x="0" y="131634"/>
                  </a:lnTo>
                  <a:lnTo>
                    <a:pt x="0" y="1229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6" name="pg516"/>
            <p:cNvSpPr/>
            <p:nvPr/>
          </p:nvSpPr>
          <p:spPr>
            <a:xfrm>
              <a:off x="7735741" y="1366957"/>
              <a:ext cx="45144" cy="45144"/>
            </a:xfrm>
            <a:custGeom>
              <a:avLst/>
              <a:gdLst/>
              <a:ahLst/>
              <a:cxnLst/>
              <a:rect l="0" t="0" r="0" b="0"/>
              <a:pathLst>
                <a:path w="45144" h="45144">
                  <a:moveTo>
                    <a:pt x="36496" y="0"/>
                  </a:moveTo>
                  <a:lnTo>
                    <a:pt x="45144" y="0"/>
                  </a:lnTo>
                  <a:lnTo>
                    <a:pt x="0" y="45144"/>
                  </a:lnTo>
                  <a:lnTo>
                    <a:pt x="0" y="364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7" name="pg517"/>
            <p:cNvSpPr/>
            <p:nvPr/>
          </p:nvSpPr>
          <p:spPr>
            <a:xfrm>
              <a:off x="8215270" y="3753937"/>
              <a:ext cx="24128" cy="24128"/>
            </a:xfrm>
            <a:custGeom>
              <a:avLst/>
              <a:gdLst/>
              <a:ahLst/>
              <a:cxnLst/>
              <a:rect l="0" t="0" r="0" b="0"/>
              <a:pathLst>
                <a:path w="24128" h="24128">
                  <a:moveTo>
                    <a:pt x="24128" y="0"/>
                  </a:moveTo>
                  <a:lnTo>
                    <a:pt x="24128" y="8648"/>
                  </a:lnTo>
                  <a:lnTo>
                    <a:pt x="8648" y="24128"/>
                  </a:lnTo>
                  <a:lnTo>
                    <a:pt x="0" y="241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8" name="pg518"/>
            <p:cNvSpPr/>
            <p:nvPr/>
          </p:nvSpPr>
          <p:spPr>
            <a:xfrm>
              <a:off x="8128781" y="3667448"/>
              <a:ext cx="110617" cy="110617"/>
            </a:xfrm>
            <a:custGeom>
              <a:avLst/>
              <a:gdLst/>
              <a:ahLst/>
              <a:cxnLst/>
              <a:rect l="0" t="0" r="0" b="0"/>
              <a:pathLst>
                <a:path w="110617" h="110617">
                  <a:moveTo>
                    <a:pt x="110617" y="0"/>
                  </a:moveTo>
                  <a:lnTo>
                    <a:pt x="110617" y="8648"/>
                  </a:lnTo>
                  <a:lnTo>
                    <a:pt x="8648" y="110617"/>
                  </a:lnTo>
                  <a:lnTo>
                    <a:pt x="0" y="1106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9" name="pg519"/>
            <p:cNvSpPr/>
            <p:nvPr/>
          </p:nvSpPr>
          <p:spPr>
            <a:xfrm>
              <a:off x="8042292" y="3580959"/>
              <a:ext cx="197107" cy="197107"/>
            </a:xfrm>
            <a:custGeom>
              <a:avLst/>
              <a:gdLst/>
              <a:ahLst/>
              <a:cxnLst/>
              <a:rect l="0" t="0" r="0" b="0"/>
              <a:pathLst>
                <a:path w="197107" h="197107">
                  <a:moveTo>
                    <a:pt x="197107" y="0"/>
                  </a:moveTo>
                  <a:lnTo>
                    <a:pt x="197107" y="8648"/>
                  </a:lnTo>
                  <a:lnTo>
                    <a:pt x="8648" y="197107"/>
                  </a:lnTo>
                  <a:lnTo>
                    <a:pt x="0" y="197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0" name="pg520"/>
            <p:cNvSpPr/>
            <p:nvPr/>
          </p:nvSpPr>
          <p:spPr>
            <a:xfrm>
              <a:off x="8000824" y="34944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1" name="pg521"/>
            <p:cNvSpPr/>
            <p:nvPr/>
          </p:nvSpPr>
          <p:spPr>
            <a:xfrm>
              <a:off x="8000824" y="34079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2" name="pg522"/>
            <p:cNvSpPr/>
            <p:nvPr/>
          </p:nvSpPr>
          <p:spPr>
            <a:xfrm>
              <a:off x="8000824" y="33214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3" name="pg523"/>
            <p:cNvSpPr/>
            <p:nvPr/>
          </p:nvSpPr>
          <p:spPr>
            <a:xfrm>
              <a:off x="8000824" y="32350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4" name="pg524"/>
            <p:cNvSpPr/>
            <p:nvPr/>
          </p:nvSpPr>
          <p:spPr>
            <a:xfrm>
              <a:off x="8000824" y="31485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5" name="pg525"/>
            <p:cNvSpPr/>
            <p:nvPr/>
          </p:nvSpPr>
          <p:spPr>
            <a:xfrm>
              <a:off x="8000824" y="30620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6" name="pg526"/>
            <p:cNvSpPr/>
            <p:nvPr/>
          </p:nvSpPr>
          <p:spPr>
            <a:xfrm>
              <a:off x="8000824" y="29755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7" name="pg527"/>
            <p:cNvSpPr/>
            <p:nvPr/>
          </p:nvSpPr>
          <p:spPr>
            <a:xfrm>
              <a:off x="8000824" y="28890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8" name="pg528"/>
            <p:cNvSpPr/>
            <p:nvPr/>
          </p:nvSpPr>
          <p:spPr>
            <a:xfrm>
              <a:off x="8000824" y="280255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9" name="pg529"/>
            <p:cNvSpPr/>
            <p:nvPr/>
          </p:nvSpPr>
          <p:spPr>
            <a:xfrm>
              <a:off x="8000824" y="271606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0" name="pg530"/>
            <p:cNvSpPr/>
            <p:nvPr/>
          </p:nvSpPr>
          <p:spPr>
            <a:xfrm>
              <a:off x="8000824" y="262957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1" name="pg531"/>
            <p:cNvSpPr/>
            <p:nvPr/>
          </p:nvSpPr>
          <p:spPr>
            <a:xfrm>
              <a:off x="8000824" y="254308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2" name="pg532"/>
            <p:cNvSpPr/>
            <p:nvPr/>
          </p:nvSpPr>
          <p:spPr>
            <a:xfrm>
              <a:off x="8000824" y="245660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3" name="pg533"/>
            <p:cNvSpPr/>
            <p:nvPr/>
          </p:nvSpPr>
          <p:spPr>
            <a:xfrm>
              <a:off x="8000824" y="237011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4" name="pg534"/>
            <p:cNvSpPr/>
            <p:nvPr/>
          </p:nvSpPr>
          <p:spPr>
            <a:xfrm>
              <a:off x="8000824" y="22836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5" name="pg535"/>
            <p:cNvSpPr/>
            <p:nvPr/>
          </p:nvSpPr>
          <p:spPr>
            <a:xfrm>
              <a:off x="8000824" y="21971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6" name="pg536"/>
            <p:cNvSpPr/>
            <p:nvPr/>
          </p:nvSpPr>
          <p:spPr>
            <a:xfrm>
              <a:off x="8000824" y="21106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7" name="pg537"/>
            <p:cNvSpPr/>
            <p:nvPr/>
          </p:nvSpPr>
          <p:spPr>
            <a:xfrm>
              <a:off x="8000824" y="20241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8" name="pg538"/>
            <p:cNvSpPr/>
            <p:nvPr/>
          </p:nvSpPr>
          <p:spPr>
            <a:xfrm>
              <a:off x="8000824" y="19376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9" name="pg539"/>
            <p:cNvSpPr/>
            <p:nvPr/>
          </p:nvSpPr>
          <p:spPr>
            <a:xfrm>
              <a:off x="8000824" y="18511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0" name="pg540"/>
            <p:cNvSpPr/>
            <p:nvPr/>
          </p:nvSpPr>
          <p:spPr>
            <a:xfrm>
              <a:off x="8000824" y="17646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1" name="pg541"/>
            <p:cNvSpPr/>
            <p:nvPr/>
          </p:nvSpPr>
          <p:spPr>
            <a:xfrm>
              <a:off x="8000824" y="16781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2" name="pg542"/>
            <p:cNvSpPr/>
            <p:nvPr/>
          </p:nvSpPr>
          <p:spPr>
            <a:xfrm>
              <a:off x="8000824" y="15917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3" name="pg543"/>
            <p:cNvSpPr/>
            <p:nvPr/>
          </p:nvSpPr>
          <p:spPr>
            <a:xfrm>
              <a:off x="8000824" y="150522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4" name="pg544"/>
            <p:cNvSpPr/>
            <p:nvPr/>
          </p:nvSpPr>
          <p:spPr>
            <a:xfrm>
              <a:off x="8000824" y="14187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5" name="pg545"/>
            <p:cNvSpPr/>
            <p:nvPr/>
          </p:nvSpPr>
          <p:spPr>
            <a:xfrm>
              <a:off x="8000824" y="13322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6" name="pg546"/>
            <p:cNvSpPr/>
            <p:nvPr/>
          </p:nvSpPr>
          <p:spPr>
            <a:xfrm>
              <a:off x="8000824" y="1253493"/>
              <a:ext cx="238574" cy="239482"/>
            </a:xfrm>
            <a:custGeom>
              <a:avLst/>
              <a:gdLst/>
              <a:ahLst/>
              <a:cxnLst/>
              <a:rect l="0" t="0" r="0" b="0"/>
              <a:pathLst>
                <a:path w="238574" h="239482">
                  <a:moveTo>
                    <a:pt x="230833" y="0"/>
                  </a:moveTo>
                  <a:lnTo>
                    <a:pt x="238574" y="0"/>
                  </a:lnTo>
                  <a:lnTo>
                    <a:pt x="238574" y="907"/>
                  </a:lnTo>
                  <a:lnTo>
                    <a:pt x="0" y="239482"/>
                  </a:lnTo>
                  <a:lnTo>
                    <a:pt x="0" y="2308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7" name="pg547"/>
            <p:cNvSpPr/>
            <p:nvPr/>
          </p:nvSpPr>
          <p:spPr>
            <a:xfrm>
              <a:off x="8000824" y="1253493"/>
              <a:ext cx="152993" cy="152993"/>
            </a:xfrm>
            <a:custGeom>
              <a:avLst/>
              <a:gdLst/>
              <a:ahLst/>
              <a:cxnLst/>
              <a:rect l="0" t="0" r="0" b="0"/>
              <a:pathLst>
                <a:path w="152993" h="152993">
                  <a:moveTo>
                    <a:pt x="144344" y="0"/>
                  </a:moveTo>
                  <a:lnTo>
                    <a:pt x="152993" y="0"/>
                  </a:lnTo>
                  <a:lnTo>
                    <a:pt x="0" y="152993"/>
                  </a:lnTo>
                  <a:lnTo>
                    <a:pt x="0" y="1443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8" name="pg548"/>
            <p:cNvSpPr/>
            <p:nvPr/>
          </p:nvSpPr>
          <p:spPr>
            <a:xfrm>
              <a:off x="8000824" y="1253493"/>
              <a:ext cx="66504" cy="66504"/>
            </a:xfrm>
            <a:custGeom>
              <a:avLst/>
              <a:gdLst/>
              <a:ahLst/>
              <a:cxnLst/>
              <a:rect l="0" t="0" r="0" b="0"/>
              <a:pathLst>
                <a:path w="66504" h="66504">
                  <a:moveTo>
                    <a:pt x="57855" y="0"/>
                  </a:moveTo>
                  <a:lnTo>
                    <a:pt x="66504" y="0"/>
                  </a:lnTo>
                  <a:lnTo>
                    <a:pt x="0" y="66504"/>
                  </a:lnTo>
                  <a:lnTo>
                    <a:pt x="0" y="578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9" name="pg549"/>
            <p:cNvSpPr/>
            <p:nvPr/>
          </p:nvSpPr>
          <p:spPr>
            <a:xfrm>
              <a:off x="8474737" y="3748322"/>
              <a:ext cx="29744" cy="29744"/>
            </a:xfrm>
            <a:custGeom>
              <a:avLst/>
              <a:gdLst/>
              <a:ahLst/>
              <a:cxnLst/>
              <a:rect l="0" t="0" r="0" b="0"/>
              <a:pathLst>
                <a:path w="29744" h="29744">
                  <a:moveTo>
                    <a:pt x="29744" y="0"/>
                  </a:moveTo>
                  <a:lnTo>
                    <a:pt x="29744" y="8648"/>
                  </a:lnTo>
                  <a:lnTo>
                    <a:pt x="8648" y="29744"/>
                  </a:lnTo>
                  <a:lnTo>
                    <a:pt x="0" y="29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0" name="pg550"/>
            <p:cNvSpPr/>
            <p:nvPr/>
          </p:nvSpPr>
          <p:spPr>
            <a:xfrm>
              <a:off x="8388248" y="3661833"/>
              <a:ext cx="116233" cy="116233"/>
            </a:xfrm>
            <a:custGeom>
              <a:avLst/>
              <a:gdLst/>
              <a:ahLst/>
              <a:cxnLst/>
              <a:rect l="0" t="0" r="0" b="0"/>
              <a:pathLst>
                <a:path w="116233" h="116233">
                  <a:moveTo>
                    <a:pt x="116233" y="0"/>
                  </a:moveTo>
                  <a:lnTo>
                    <a:pt x="116233" y="8648"/>
                  </a:lnTo>
                  <a:lnTo>
                    <a:pt x="8648" y="116233"/>
                  </a:lnTo>
                  <a:lnTo>
                    <a:pt x="0" y="1162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1" name="pg551"/>
            <p:cNvSpPr/>
            <p:nvPr/>
          </p:nvSpPr>
          <p:spPr>
            <a:xfrm>
              <a:off x="8301759" y="3575343"/>
              <a:ext cx="202722" cy="202722"/>
            </a:xfrm>
            <a:custGeom>
              <a:avLst/>
              <a:gdLst/>
              <a:ahLst/>
              <a:cxnLst/>
              <a:rect l="0" t="0" r="0" b="0"/>
              <a:pathLst>
                <a:path w="202722" h="202722">
                  <a:moveTo>
                    <a:pt x="202722" y="0"/>
                  </a:moveTo>
                  <a:lnTo>
                    <a:pt x="202722" y="8648"/>
                  </a:lnTo>
                  <a:lnTo>
                    <a:pt x="8648" y="202722"/>
                  </a:lnTo>
                  <a:lnTo>
                    <a:pt x="0" y="2027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2" name="pg552"/>
            <p:cNvSpPr/>
            <p:nvPr/>
          </p:nvSpPr>
          <p:spPr>
            <a:xfrm>
              <a:off x="8265907" y="34888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3" name="pg553"/>
            <p:cNvSpPr/>
            <p:nvPr/>
          </p:nvSpPr>
          <p:spPr>
            <a:xfrm>
              <a:off x="8265907" y="34023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4" name="pg554"/>
            <p:cNvSpPr/>
            <p:nvPr/>
          </p:nvSpPr>
          <p:spPr>
            <a:xfrm>
              <a:off x="8265907" y="33158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5" name="pg555"/>
            <p:cNvSpPr/>
            <p:nvPr/>
          </p:nvSpPr>
          <p:spPr>
            <a:xfrm>
              <a:off x="8265907" y="32293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6" name="pg556"/>
            <p:cNvSpPr/>
            <p:nvPr/>
          </p:nvSpPr>
          <p:spPr>
            <a:xfrm>
              <a:off x="8265907" y="31428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7" name="pg557"/>
            <p:cNvSpPr/>
            <p:nvPr/>
          </p:nvSpPr>
          <p:spPr>
            <a:xfrm>
              <a:off x="8265907" y="30564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8" name="pg558"/>
            <p:cNvSpPr/>
            <p:nvPr/>
          </p:nvSpPr>
          <p:spPr>
            <a:xfrm>
              <a:off x="8265907" y="296991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9" name="pg559"/>
            <p:cNvSpPr/>
            <p:nvPr/>
          </p:nvSpPr>
          <p:spPr>
            <a:xfrm>
              <a:off x="8265907" y="28834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0" name="pg560"/>
            <p:cNvSpPr/>
            <p:nvPr/>
          </p:nvSpPr>
          <p:spPr>
            <a:xfrm>
              <a:off x="8265907" y="27969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1" name="pg561"/>
            <p:cNvSpPr/>
            <p:nvPr/>
          </p:nvSpPr>
          <p:spPr>
            <a:xfrm>
              <a:off x="8265907" y="271045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2" name="pg562"/>
            <p:cNvSpPr/>
            <p:nvPr/>
          </p:nvSpPr>
          <p:spPr>
            <a:xfrm>
              <a:off x="8265907" y="26239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3" name="pg563"/>
            <p:cNvSpPr/>
            <p:nvPr/>
          </p:nvSpPr>
          <p:spPr>
            <a:xfrm>
              <a:off x="8265907" y="25374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4" name="pg564"/>
            <p:cNvSpPr/>
            <p:nvPr/>
          </p:nvSpPr>
          <p:spPr>
            <a:xfrm>
              <a:off x="8265907" y="24509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5" name="pg565"/>
            <p:cNvSpPr/>
            <p:nvPr/>
          </p:nvSpPr>
          <p:spPr>
            <a:xfrm>
              <a:off x="8265907" y="236449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6" name="pg566"/>
            <p:cNvSpPr/>
            <p:nvPr/>
          </p:nvSpPr>
          <p:spPr>
            <a:xfrm>
              <a:off x="8265907" y="227800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7" name="pg567"/>
            <p:cNvSpPr/>
            <p:nvPr/>
          </p:nvSpPr>
          <p:spPr>
            <a:xfrm>
              <a:off x="8265907" y="21915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8" name="pg568"/>
            <p:cNvSpPr/>
            <p:nvPr/>
          </p:nvSpPr>
          <p:spPr>
            <a:xfrm>
              <a:off x="8265907" y="21050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9" name="pg569"/>
            <p:cNvSpPr/>
            <p:nvPr/>
          </p:nvSpPr>
          <p:spPr>
            <a:xfrm>
              <a:off x="8265907" y="20185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0" name="pg570"/>
            <p:cNvSpPr/>
            <p:nvPr/>
          </p:nvSpPr>
          <p:spPr>
            <a:xfrm>
              <a:off x="8265907" y="19320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1" name="pg571"/>
            <p:cNvSpPr/>
            <p:nvPr/>
          </p:nvSpPr>
          <p:spPr>
            <a:xfrm>
              <a:off x="8265907" y="18455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2" name="pg572"/>
            <p:cNvSpPr/>
            <p:nvPr/>
          </p:nvSpPr>
          <p:spPr>
            <a:xfrm>
              <a:off x="8265907" y="17590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3" name="pg573"/>
            <p:cNvSpPr/>
            <p:nvPr/>
          </p:nvSpPr>
          <p:spPr>
            <a:xfrm>
              <a:off x="8265907" y="16725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4" name="pg574"/>
            <p:cNvSpPr/>
            <p:nvPr/>
          </p:nvSpPr>
          <p:spPr>
            <a:xfrm>
              <a:off x="8265907" y="15860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5" name="pg575"/>
            <p:cNvSpPr/>
            <p:nvPr/>
          </p:nvSpPr>
          <p:spPr>
            <a:xfrm>
              <a:off x="8265907" y="14996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6" name="pg576"/>
            <p:cNvSpPr/>
            <p:nvPr/>
          </p:nvSpPr>
          <p:spPr>
            <a:xfrm>
              <a:off x="8265907" y="14131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7" name="pg577"/>
            <p:cNvSpPr/>
            <p:nvPr/>
          </p:nvSpPr>
          <p:spPr>
            <a:xfrm>
              <a:off x="8265907" y="13266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8" name="pg578"/>
            <p:cNvSpPr/>
            <p:nvPr/>
          </p:nvSpPr>
          <p:spPr>
            <a:xfrm>
              <a:off x="8265907" y="124013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9" name="pg579"/>
            <p:cNvSpPr/>
            <p:nvPr/>
          </p:nvSpPr>
          <p:spPr>
            <a:xfrm>
              <a:off x="8265907" y="115364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0" name="pg580"/>
            <p:cNvSpPr/>
            <p:nvPr/>
          </p:nvSpPr>
          <p:spPr>
            <a:xfrm>
              <a:off x="8265907" y="1140030"/>
              <a:ext cx="174352" cy="174352"/>
            </a:xfrm>
            <a:custGeom>
              <a:avLst/>
              <a:gdLst/>
              <a:ahLst/>
              <a:cxnLst/>
              <a:rect l="0" t="0" r="0" b="0"/>
              <a:pathLst>
                <a:path w="174352" h="174352">
                  <a:moveTo>
                    <a:pt x="165703" y="0"/>
                  </a:moveTo>
                  <a:lnTo>
                    <a:pt x="174352" y="0"/>
                  </a:lnTo>
                  <a:lnTo>
                    <a:pt x="0" y="174352"/>
                  </a:lnTo>
                  <a:lnTo>
                    <a:pt x="0" y="1657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1" name="pg581"/>
            <p:cNvSpPr/>
            <p:nvPr/>
          </p:nvSpPr>
          <p:spPr>
            <a:xfrm>
              <a:off x="8265907" y="1140030"/>
              <a:ext cx="87863" cy="87863"/>
            </a:xfrm>
            <a:custGeom>
              <a:avLst/>
              <a:gdLst/>
              <a:ahLst/>
              <a:cxnLst/>
              <a:rect l="0" t="0" r="0" b="0"/>
              <a:pathLst>
                <a:path w="87863" h="87863">
                  <a:moveTo>
                    <a:pt x="79214" y="0"/>
                  </a:moveTo>
                  <a:lnTo>
                    <a:pt x="87863" y="0"/>
                  </a:lnTo>
                  <a:lnTo>
                    <a:pt x="0" y="87863"/>
                  </a:lnTo>
                  <a:lnTo>
                    <a:pt x="0" y="792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2" name="pg582"/>
            <p:cNvSpPr/>
            <p:nvPr/>
          </p:nvSpPr>
          <p:spPr>
            <a:xfrm>
              <a:off x="8265907" y="1140030"/>
              <a:ext cx="1373" cy="1373"/>
            </a:xfrm>
            <a:custGeom>
              <a:avLst/>
              <a:gdLst/>
              <a:ahLst/>
              <a:cxnLst/>
              <a:rect l="0" t="0" r="0" b="0"/>
              <a:pathLst>
                <a:path w="1373" h="1373">
                  <a:moveTo>
                    <a:pt x="0" y="1373"/>
                  </a:moveTo>
                  <a:lnTo>
                    <a:pt x="0" y="0"/>
                  </a:lnTo>
                  <a:lnTo>
                    <a:pt x="1373"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3" name="pg583"/>
            <p:cNvSpPr/>
            <p:nvPr/>
          </p:nvSpPr>
          <p:spPr>
            <a:xfrm>
              <a:off x="8734205" y="3742706"/>
              <a:ext cx="35360" cy="35360"/>
            </a:xfrm>
            <a:custGeom>
              <a:avLst/>
              <a:gdLst/>
              <a:ahLst/>
              <a:cxnLst/>
              <a:rect l="0" t="0" r="0" b="0"/>
              <a:pathLst>
                <a:path w="35360" h="35360">
                  <a:moveTo>
                    <a:pt x="35360" y="0"/>
                  </a:moveTo>
                  <a:lnTo>
                    <a:pt x="35360" y="8648"/>
                  </a:lnTo>
                  <a:lnTo>
                    <a:pt x="8648" y="35360"/>
                  </a:lnTo>
                  <a:lnTo>
                    <a:pt x="0" y="353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4" name="pg584"/>
            <p:cNvSpPr/>
            <p:nvPr/>
          </p:nvSpPr>
          <p:spPr>
            <a:xfrm>
              <a:off x="8647716" y="3656217"/>
              <a:ext cx="121849" cy="121849"/>
            </a:xfrm>
            <a:custGeom>
              <a:avLst/>
              <a:gdLst/>
              <a:ahLst/>
              <a:cxnLst/>
              <a:rect l="0" t="0" r="0" b="0"/>
              <a:pathLst>
                <a:path w="121849" h="121849">
                  <a:moveTo>
                    <a:pt x="121849" y="0"/>
                  </a:moveTo>
                  <a:lnTo>
                    <a:pt x="121849" y="8648"/>
                  </a:lnTo>
                  <a:lnTo>
                    <a:pt x="8648" y="121849"/>
                  </a:lnTo>
                  <a:lnTo>
                    <a:pt x="0" y="12184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5" name="pg585"/>
            <p:cNvSpPr/>
            <p:nvPr/>
          </p:nvSpPr>
          <p:spPr>
            <a:xfrm>
              <a:off x="8561226" y="3569728"/>
              <a:ext cx="208338" cy="208338"/>
            </a:xfrm>
            <a:custGeom>
              <a:avLst/>
              <a:gdLst/>
              <a:ahLst/>
              <a:cxnLst/>
              <a:rect l="0" t="0" r="0" b="0"/>
              <a:pathLst>
                <a:path w="208338" h="208338">
                  <a:moveTo>
                    <a:pt x="208338" y="0"/>
                  </a:moveTo>
                  <a:lnTo>
                    <a:pt x="208338" y="8648"/>
                  </a:lnTo>
                  <a:lnTo>
                    <a:pt x="8648" y="208338"/>
                  </a:lnTo>
                  <a:lnTo>
                    <a:pt x="0" y="2083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6" name="pg586"/>
            <p:cNvSpPr/>
            <p:nvPr/>
          </p:nvSpPr>
          <p:spPr>
            <a:xfrm>
              <a:off x="8530990" y="34832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7" name="pg587"/>
            <p:cNvSpPr/>
            <p:nvPr/>
          </p:nvSpPr>
          <p:spPr>
            <a:xfrm>
              <a:off x="8530990" y="33967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8" name="pg588"/>
            <p:cNvSpPr/>
            <p:nvPr/>
          </p:nvSpPr>
          <p:spPr>
            <a:xfrm>
              <a:off x="8530990" y="33102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9" name="pg589"/>
            <p:cNvSpPr/>
            <p:nvPr/>
          </p:nvSpPr>
          <p:spPr>
            <a:xfrm>
              <a:off x="8530990" y="32237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0" name="pg590"/>
            <p:cNvSpPr/>
            <p:nvPr/>
          </p:nvSpPr>
          <p:spPr>
            <a:xfrm>
              <a:off x="8530990" y="31372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1" name="pg591"/>
            <p:cNvSpPr/>
            <p:nvPr/>
          </p:nvSpPr>
          <p:spPr>
            <a:xfrm>
              <a:off x="8530990" y="30507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2" name="pg592"/>
            <p:cNvSpPr/>
            <p:nvPr/>
          </p:nvSpPr>
          <p:spPr>
            <a:xfrm>
              <a:off x="8530990" y="29643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3" name="pg593"/>
            <p:cNvSpPr/>
            <p:nvPr/>
          </p:nvSpPr>
          <p:spPr>
            <a:xfrm>
              <a:off x="8530990" y="28778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4" name="pg594"/>
            <p:cNvSpPr/>
            <p:nvPr/>
          </p:nvSpPr>
          <p:spPr>
            <a:xfrm>
              <a:off x="8530990" y="279132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5" name="pg595"/>
            <p:cNvSpPr/>
            <p:nvPr/>
          </p:nvSpPr>
          <p:spPr>
            <a:xfrm>
              <a:off x="8530990" y="270483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6" name="pg596"/>
            <p:cNvSpPr/>
            <p:nvPr/>
          </p:nvSpPr>
          <p:spPr>
            <a:xfrm>
              <a:off x="8530990" y="261834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7" name="pg597"/>
            <p:cNvSpPr/>
            <p:nvPr/>
          </p:nvSpPr>
          <p:spPr>
            <a:xfrm>
              <a:off x="8530990" y="253185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8" name="pg598"/>
            <p:cNvSpPr/>
            <p:nvPr/>
          </p:nvSpPr>
          <p:spPr>
            <a:xfrm>
              <a:off x="8530990" y="24453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9" name="pg599"/>
            <p:cNvSpPr/>
            <p:nvPr/>
          </p:nvSpPr>
          <p:spPr>
            <a:xfrm>
              <a:off x="8530990" y="23588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0" name="pg600"/>
            <p:cNvSpPr/>
            <p:nvPr/>
          </p:nvSpPr>
          <p:spPr>
            <a:xfrm>
              <a:off x="8530990" y="22723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1" name="pg601"/>
            <p:cNvSpPr/>
            <p:nvPr/>
          </p:nvSpPr>
          <p:spPr>
            <a:xfrm>
              <a:off x="8530990" y="21859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2" name="pg602"/>
            <p:cNvSpPr/>
            <p:nvPr/>
          </p:nvSpPr>
          <p:spPr>
            <a:xfrm>
              <a:off x="8530990" y="20994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3" name="pg603"/>
            <p:cNvSpPr/>
            <p:nvPr/>
          </p:nvSpPr>
          <p:spPr>
            <a:xfrm>
              <a:off x="8530990" y="20129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4" name="pg604"/>
            <p:cNvSpPr/>
            <p:nvPr/>
          </p:nvSpPr>
          <p:spPr>
            <a:xfrm>
              <a:off x="8530990" y="19264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5" name="pg605"/>
            <p:cNvSpPr/>
            <p:nvPr/>
          </p:nvSpPr>
          <p:spPr>
            <a:xfrm>
              <a:off x="8530990" y="18399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6" name="pg606"/>
            <p:cNvSpPr/>
            <p:nvPr/>
          </p:nvSpPr>
          <p:spPr>
            <a:xfrm>
              <a:off x="8530990" y="17534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7" name="pg607"/>
            <p:cNvSpPr/>
            <p:nvPr/>
          </p:nvSpPr>
          <p:spPr>
            <a:xfrm>
              <a:off x="8530990" y="16669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8" name="pg608"/>
            <p:cNvSpPr/>
            <p:nvPr/>
          </p:nvSpPr>
          <p:spPr>
            <a:xfrm>
              <a:off x="8530990" y="15804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9" name="pg609"/>
            <p:cNvSpPr/>
            <p:nvPr/>
          </p:nvSpPr>
          <p:spPr>
            <a:xfrm>
              <a:off x="8530990" y="14939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0" name="pg610"/>
            <p:cNvSpPr/>
            <p:nvPr/>
          </p:nvSpPr>
          <p:spPr>
            <a:xfrm>
              <a:off x="8530990" y="14074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1" name="pg611"/>
            <p:cNvSpPr/>
            <p:nvPr/>
          </p:nvSpPr>
          <p:spPr>
            <a:xfrm>
              <a:off x="8530990" y="13210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2" name="pg612"/>
            <p:cNvSpPr/>
            <p:nvPr/>
          </p:nvSpPr>
          <p:spPr>
            <a:xfrm>
              <a:off x="8530990" y="12345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3" name="pg613"/>
            <p:cNvSpPr/>
            <p:nvPr/>
          </p:nvSpPr>
          <p:spPr>
            <a:xfrm>
              <a:off x="8530990" y="11480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4" name="pg614"/>
            <p:cNvSpPr/>
            <p:nvPr/>
          </p:nvSpPr>
          <p:spPr>
            <a:xfrm>
              <a:off x="8530990" y="1111664"/>
              <a:ext cx="197102" cy="197102"/>
            </a:xfrm>
            <a:custGeom>
              <a:avLst/>
              <a:gdLst/>
              <a:ahLst/>
              <a:cxnLst/>
              <a:rect l="0" t="0" r="0" b="0"/>
              <a:pathLst>
                <a:path w="197102" h="197102">
                  <a:moveTo>
                    <a:pt x="188453" y="0"/>
                  </a:moveTo>
                  <a:lnTo>
                    <a:pt x="197102" y="0"/>
                  </a:lnTo>
                  <a:lnTo>
                    <a:pt x="0" y="197102"/>
                  </a:lnTo>
                  <a:lnTo>
                    <a:pt x="0" y="188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5" name="pg615"/>
            <p:cNvSpPr/>
            <p:nvPr/>
          </p:nvSpPr>
          <p:spPr>
            <a:xfrm>
              <a:off x="8530990" y="1111664"/>
              <a:ext cx="110613" cy="110613"/>
            </a:xfrm>
            <a:custGeom>
              <a:avLst/>
              <a:gdLst/>
              <a:ahLst/>
              <a:cxnLst/>
              <a:rect l="0" t="0" r="0" b="0"/>
              <a:pathLst>
                <a:path w="110613" h="110613">
                  <a:moveTo>
                    <a:pt x="101964" y="0"/>
                  </a:moveTo>
                  <a:lnTo>
                    <a:pt x="110613" y="0"/>
                  </a:lnTo>
                  <a:lnTo>
                    <a:pt x="0" y="110613"/>
                  </a:lnTo>
                  <a:lnTo>
                    <a:pt x="0" y="1019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6" name="pg616"/>
            <p:cNvSpPr/>
            <p:nvPr/>
          </p:nvSpPr>
          <p:spPr>
            <a:xfrm>
              <a:off x="8530990" y="1111664"/>
              <a:ext cx="24124" cy="24124"/>
            </a:xfrm>
            <a:custGeom>
              <a:avLst/>
              <a:gdLst/>
              <a:ahLst/>
              <a:cxnLst/>
              <a:rect l="0" t="0" r="0" b="0"/>
              <a:pathLst>
                <a:path w="24124" h="24124">
                  <a:moveTo>
                    <a:pt x="15475" y="0"/>
                  </a:moveTo>
                  <a:lnTo>
                    <a:pt x="24124" y="0"/>
                  </a:lnTo>
                  <a:lnTo>
                    <a:pt x="0" y="24124"/>
                  </a:lnTo>
                  <a:lnTo>
                    <a:pt x="0" y="154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7" name="pg617"/>
            <p:cNvSpPr/>
            <p:nvPr/>
          </p:nvSpPr>
          <p:spPr>
            <a:xfrm>
              <a:off x="8993672" y="3737090"/>
              <a:ext cx="40975" cy="40975"/>
            </a:xfrm>
            <a:custGeom>
              <a:avLst/>
              <a:gdLst/>
              <a:ahLst/>
              <a:cxnLst/>
              <a:rect l="0" t="0" r="0" b="0"/>
              <a:pathLst>
                <a:path w="40975" h="40975">
                  <a:moveTo>
                    <a:pt x="40975" y="0"/>
                  </a:moveTo>
                  <a:lnTo>
                    <a:pt x="40975" y="8648"/>
                  </a:lnTo>
                  <a:lnTo>
                    <a:pt x="8648" y="40975"/>
                  </a:lnTo>
                  <a:lnTo>
                    <a:pt x="0" y="409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8" name="pg618"/>
            <p:cNvSpPr/>
            <p:nvPr/>
          </p:nvSpPr>
          <p:spPr>
            <a:xfrm>
              <a:off x="8907183" y="3650601"/>
              <a:ext cx="127464" cy="127464"/>
            </a:xfrm>
            <a:custGeom>
              <a:avLst/>
              <a:gdLst/>
              <a:ahLst/>
              <a:cxnLst/>
              <a:rect l="0" t="0" r="0" b="0"/>
              <a:pathLst>
                <a:path w="127464" h="127464">
                  <a:moveTo>
                    <a:pt x="127464" y="0"/>
                  </a:moveTo>
                  <a:lnTo>
                    <a:pt x="127464" y="8648"/>
                  </a:lnTo>
                  <a:lnTo>
                    <a:pt x="8648" y="127464"/>
                  </a:lnTo>
                  <a:lnTo>
                    <a:pt x="0" y="1274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9" name="pg619"/>
            <p:cNvSpPr/>
            <p:nvPr/>
          </p:nvSpPr>
          <p:spPr>
            <a:xfrm>
              <a:off x="8820694" y="3564112"/>
              <a:ext cx="213954" cy="213954"/>
            </a:xfrm>
            <a:custGeom>
              <a:avLst/>
              <a:gdLst/>
              <a:ahLst/>
              <a:cxnLst/>
              <a:rect l="0" t="0" r="0" b="0"/>
              <a:pathLst>
                <a:path w="213954" h="213954">
                  <a:moveTo>
                    <a:pt x="213954" y="0"/>
                  </a:moveTo>
                  <a:lnTo>
                    <a:pt x="213954" y="8648"/>
                  </a:lnTo>
                  <a:lnTo>
                    <a:pt x="8648" y="213954"/>
                  </a:lnTo>
                  <a:lnTo>
                    <a:pt x="0" y="2139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0" name="pg620"/>
            <p:cNvSpPr/>
            <p:nvPr/>
          </p:nvSpPr>
          <p:spPr>
            <a:xfrm>
              <a:off x="8796073" y="34776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1" name="pg621"/>
            <p:cNvSpPr/>
            <p:nvPr/>
          </p:nvSpPr>
          <p:spPr>
            <a:xfrm>
              <a:off x="8796073" y="33911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2" name="pg622"/>
            <p:cNvSpPr/>
            <p:nvPr/>
          </p:nvSpPr>
          <p:spPr>
            <a:xfrm>
              <a:off x="8796073" y="33046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3" name="pg623"/>
            <p:cNvSpPr/>
            <p:nvPr/>
          </p:nvSpPr>
          <p:spPr>
            <a:xfrm>
              <a:off x="8796073" y="32181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4" name="pg624"/>
            <p:cNvSpPr/>
            <p:nvPr/>
          </p:nvSpPr>
          <p:spPr>
            <a:xfrm>
              <a:off x="8796073" y="31316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5" name="pg625"/>
            <p:cNvSpPr/>
            <p:nvPr/>
          </p:nvSpPr>
          <p:spPr>
            <a:xfrm>
              <a:off x="8796073" y="30451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6" name="pg626"/>
            <p:cNvSpPr/>
            <p:nvPr/>
          </p:nvSpPr>
          <p:spPr>
            <a:xfrm>
              <a:off x="8796073" y="29586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7" name="pg627"/>
            <p:cNvSpPr/>
            <p:nvPr/>
          </p:nvSpPr>
          <p:spPr>
            <a:xfrm>
              <a:off x="8796073" y="28721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8" name="pg628"/>
            <p:cNvSpPr/>
            <p:nvPr/>
          </p:nvSpPr>
          <p:spPr>
            <a:xfrm>
              <a:off x="8796073" y="27857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9" name="pg629"/>
            <p:cNvSpPr/>
            <p:nvPr/>
          </p:nvSpPr>
          <p:spPr>
            <a:xfrm>
              <a:off x="8796073" y="26992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0" name="pg630"/>
            <p:cNvSpPr/>
            <p:nvPr/>
          </p:nvSpPr>
          <p:spPr>
            <a:xfrm>
              <a:off x="8796073" y="261273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1" name="pg631"/>
            <p:cNvSpPr/>
            <p:nvPr/>
          </p:nvSpPr>
          <p:spPr>
            <a:xfrm>
              <a:off x="8796073" y="252624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2" name="pg632"/>
            <p:cNvSpPr/>
            <p:nvPr/>
          </p:nvSpPr>
          <p:spPr>
            <a:xfrm>
              <a:off x="8796073" y="24397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3" name="pg633"/>
            <p:cNvSpPr/>
            <p:nvPr/>
          </p:nvSpPr>
          <p:spPr>
            <a:xfrm>
              <a:off x="8796073" y="23532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4" name="pg634"/>
            <p:cNvSpPr/>
            <p:nvPr/>
          </p:nvSpPr>
          <p:spPr>
            <a:xfrm>
              <a:off x="8796073" y="22667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5" name="pg635"/>
            <p:cNvSpPr/>
            <p:nvPr/>
          </p:nvSpPr>
          <p:spPr>
            <a:xfrm>
              <a:off x="8796073" y="21802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6" name="pg636"/>
            <p:cNvSpPr/>
            <p:nvPr/>
          </p:nvSpPr>
          <p:spPr>
            <a:xfrm>
              <a:off x="8796073" y="20937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7" name="pg637"/>
            <p:cNvSpPr/>
            <p:nvPr/>
          </p:nvSpPr>
          <p:spPr>
            <a:xfrm>
              <a:off x="8796073" y="20073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8" name="pg638"/>
            <p:cNvSpPr/>
            <p:nvPr/>
          </p:nvSpPr>
          <p:spPr>
            <a:xfrm>
              <a:off x="8796073" y="19208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9" name="pg639"/>
            <p:cNvSpPr/>
            <p:nvPr/>
          </p:nvSpPr>
          <p:spPr>
            <a:xfrm>
              <a:off x="8796073" y="18343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0" name="pg640"/>
            <p:cNvSpPr/>
            <p:nvPr/>
          </p:nvSpPr>
          <p:spPr>
            <a:xfrm>
              <a:off x="8796073" y="17478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1" name="pg641"/>
            <p:cNvSpPr/>
            <p:nvPr/>
          </p:nvSpPr>
          <p:spPr>
            <a:xfrm>
              <a:off x="8796073" y="16613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2" name="pg642"/>
            <p:cNvSpPr/>
            <p:nvPr/>
          </p:nvSpPr>
          <p:spPr>
            <a:xfrm>
              <a:off x="8796073" y="15748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3" name="pg643"/>
            <p:cNvSpPr/>
            <p:nvPr/>
          </p:nvSpPr>
          <p:spPr>
            <a:xfrm>
              <a:off x="8796073" y="14883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4" name="pg644"/>
            <p:cNvSpPr/>
            <p:nvPr/>
          </p:nvSpPr>
          <p:spPr>
            <a:xfrm>
              <a:off x="8796073" y="14018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5" name="pg645"/>
            <p:cNvSpPr/>
            <p:nvPr/>
          </p:nvSpPr>
          <p:spPr>
            <a:xfrm>
              <a:off x="8796073" y="13153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6" name="pg646"/>
            <p:cNvSpPr/>
            <p:nvPr/>
          </p:nvSpPr>
          <p:spPr>
            <a:xfrm>
              <a:off x="8796073" y="122890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7" name="pg647"/>
            <p:cNvSpPr/>
            <p:nvPr/>
          </p:nvSpPr>
          <p:spPr>
            <a:xfrm>
              <a:off x="8796073" y="114241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8" name="pg648"/>
            <p:cNvSpPr/>
            <p:nvPr/>
          </p:nvSpPr>
          <p:spPr>
            <a:xfrm>
              <a:off x="8796073" y="10559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9" name="pg649"/>
            <p:cNvSpPr/>
            <p:nvPr/>
          </p:nvSpPr>
          <p:spPr>
            <a:xfrm>
              <a:off x="8796073" y="998200"/>
              <a:ext cx="218461" cy="218461"/>
            </a:xfrm>
            <a:custGeom>
              <a:avLst/>
              <a:gdLst/>
              <a:ahLst/>
              <a:cxnLst/>
              <a:rect l="0" t="0" r="0" b="0"/>
              <a:pathLst>
                <a:path w="218461" h="218461">
                  <a:moveTo>
                    <a:pt x="209812" y="0"/>
                  </a:moveTo>
                  <a:lnTo>
                    <a:pt x="218461" y="0"/>
                  </a:lnTo>
                  <a:lnTo>
                    <a:pt x="0" y="218461"/>
                  </a:lnTo>
                  <a:lnTo>
                    <a:pt x="0" y="2098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0" name="pg650"/>
            <p:cNvSpPr/>
            <p:nvPr/>
          </p:nvSpPr>
          <p:spPr>
            <a:xfrm>
              <a:off x="8796073" y="998200"/>
              <a:ext cx="131972" cy="131972"/>
            </a:xfrm>
            <a:custGeom>
              <a:avLst/>
              <a:gdLst/>
              <a:ahLst/>
              <a:cxnLst/>
              <a:rect l="0" t="0" r="0" b="0"/>
              <a:pathLst>
                <a:path w="131972" h="131972">
                  <a:moveTo>
                    <a:pt x="123323" y="0"/>
                  </a:moveTo>
                  <a:lnTo>
                    <a:pt x="131972" y="0"/>
                  </a:lnTo>
                  <a:lnTo>
                    <a:pt x="0" y="131972"/>
                  </a:lnTo>
                  <a:lnTo>
                    <a:pt x="0" y="1233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1" name="pg651"/>
            <p:cNvSpPr/>
            <p:nvPr/>
          </p:nvSpPr>
          <p:spPr>
            <a:xfrm>
              <a:off x="8796073" y="998200"/>
              <a:ext cx="45483" cy="45483"/>
            </a:xfrm>
            <a:custGeom>
              <a:avLst/>
              <a:gdLst/>
              <a:ahLst/>
              <a:cxnLst/>
              <a:rect l="0" t="0" r="0" b="0"/>
              <a:pathLst>
                <a:path w="45483" h="45483">
                  <a:moveTo>
                    <a:pt x="36834" y="0"/>
                  </a:moveTo>
                  <a:lnTo>
                    <a:pt x="45483" y="0"/>
                  </a:lnTo>
                  <a:lnTo>
                    <a:pt x="0" y="45483"/>
                  </a:lnTo>
                  <a:lnTo>
                    <a:pt x="0" y="368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2" name="rc652"/>
            <p:cNvSpPr/>
            <p:nvPr/>
          </p:nvSpPr>
          <p:spPr>
            <a:xfrm>
              <a:off x="843579" y="2615061"/>
              <a:ext cx="238574" cy="1163005"/>
            </a:xfrm>
            <a:prstGeom prst="rect">
              <a:avLst/>
            </a:prstGeom>
            <a:ln w="1355" cap="sq">
              <a:solidFill>
                <a:srgbClr val="000000">
                  <a:alpha val="100000"/>
                </a:srgbClr>
              </a:solidFill>
              <a:prstDash val="solid"/>
              <a:miter/>
            </a:ln>
          </p:spPr>
          <p:txBody>
            <a:bodyPr/>
            <a:lstStyle/>
            <a:p>
              <a:endParaRPr/>
            </a:p>
          </p:txBody>
        </p:sp>
        <p:sp>
          <p:nvSpPr>
            <p:cNvPr id="653" name="rc653"/>
            <p:cNvSpPr/>
            <p:nvPr/>
          </p:nvSpPr>
          <p:spPr>
            <a:xfrm>
              <a:off x="1108662" y="2501597"/>
              <a:ext cx="238574" cy="1276469"/>
            </a:xfrm>
            <a:prstGeom prst="rect">
              <a:avLst/>
            </a:prstGeom>
            <a:ln w="1355" cap="sq">
              <a:solidFill>
                <a:srgbClr val="000000">
                  <a:alpha val="100000"/>
                </a:srgbClr>
              </a:solidFill>
              <a:prstDash val="solid"/>
              <a:miter/>
            </a:ln>
          </p:spPr>
          <p:txBody>
            <a:bodyPr/>
            <a:lstStyle/>
            <a:p>
              <a:endParaRPr/>
            </a:p>
          </p:txBody>
        </p:sp>
        <p:sp>
          <p:nvSpPr>
            <p:cNvPr id="654" name="rc654"/>
            <p:cNvSpPr/>
            <p:nvPr/>
          </p:nvSpPr>
          <p:spPr>
            <a:xfrm>
              <a:off x="1373745" y="2303035"/>
              <a:ext cx="238574" cy="1475031"/>
            </a:xfrm>
            <a:prstGeom prst="rect">
              <a:avLst/>
            </a:prstGeom>
            <a:ln w="1355" cap="sq">
              <a:solidFill>
                <a:srgbClr val="000000">
                  <a:alpha val="100000"/>
                </a:srgbClr>
              </a:solidFill>
              <a:prstDash val="solid"/>
              <a:miter/>
            </a:ln>
          </p:spPr>
          <p:txBody>
            <a:bodyPr/>
            <a:lstStyle/>
            <a:p>
              <a:endParaRPr/>
            </a:p>
          </p:txBody>
        </p:sp>
        <p:sp>
          <p:nvSpPr>
            <p:cNvPr id="655" name="rc655"/>
            <p:cNvSpPr/>
            <p:nvPr/>
          </p:nvSpPr>
          <p:spPr>
            <a:xfrm>
              <a:off x="1638828" y="2246303"/>
              <a:ext cx="238574" cy="1531763"/>
            </a:xfrm>
            <a:prstGeom prst="rect">
              <a:avLst/>
            </a:prstGeom>
            <a:ln w="1355" cap="sq">
              <a:solidFill>
                <a:srgbClr val="000000">
                  <a:alpha val="100000"/>
                </a:srgbClr>
              </a:solidFill>
              <a:prstDash val="solid"/>
              <a:miter/>
            </a:ln>
          </p:spPr>
          <p:txBody>
            <a:bodyPr/>
            <a:lstStyle/>
            <a:p>
              <a:endParaRPr/>
            </a:p>
          </p:txBody>
        </p:sp>
        <p:sp>
          <p:nvSpPr>
            <p:cNvPr id="656" name="rc656"/>
            <p:cNvSpPr/>
            <p:nvPr/>
          </p:nvSpPr>
          <p:spPr>
            <a:xfrm>
              <a:off x="1903912" y="2161205"/>
              <a:ext cx="238574" cy="1616861"/>
            </a:xfrm>
            <a:prstGeom prst="rect">
              <a:avLst/>
            </a:prstGeom>
            <a:ln w="1355" cap="sq">
              <a:solidFill>
                <a:srgbClr val="000000">
                  <a:alpha val="100000"/>
                </a:srgbClr>
              </a:solidFill>
              <a:prstDash val="solid"/>
              <a:miter/>
            </a:ln>
          </p:spPr>
          <p:txBody>
            <a:bodyPr/>
            <a:lstStyle/>
            <a:p>
              <a:endParaRPr/>
            </a:p>
          </p:txBody>
        </p:sp>
        <p:sp>
          <p:nvSpPr>
            <p:cNvPr id="657" name="rc657"/>
            <p:cNvSpPr/>
            <p:nvPr/>
          </p:nvSpPr>
          <p:spPr>
            <a:xfrm>
              <a:off x="2168995" y="2161205"/>
              <a:ext cx="238574" cy="1616861"/>
            </a:xfrm>
            <a:prstGeom prst="rect">
              <a:avLst/>
            </a:prstGeom>
            <a:ln w="1355" cap="sq">
              <a:solidFill>
                <a:srgbClr val="000000">
                  <a:alpha val="100000"/>
                </a:srgbClr>
              </a:solidFill>
              <a:prstDash val="solid"/>
              <a:miter/>
            </a:ln>
          </p:spPr>
          <p:txBody>
            <a:bodyPr/>
            <a:lstStyle/>
            <a:p>
              <a:endParaRPr/>
            </a:p>
          </p:txBody>
        </p:sp>
        <p:sp>
          <p:nvSpPr>
            <p:cNvPr id="658" name="rc658"/>
            <p:cNvSpPr/>
            <p:nvPr/>
          </p:nvSpPr>
          <p:spPr>
            <a:xfrm>
              <a:off x="2434078" y="2019375"/>
              <a:ext cx="238574" cy="1758691"/>
            </a:xfrm>
            <a:prstGeom prst="rect">
              <a:avLst/>
            </a:prstGeom>
            <a:ln w="1355" cap="sq">
              <a:solidFill>
                <a:srgbClr val="000000">
                  <a:alpha val="100000"/>
                </a:srgbClr>
              </a:solidFill>
              <a:prstDash val="solid"/>
              <a:miter/>
            </a:ln>
          </p:spPr>
          <p:txBody>
            <a:bodyPr/>
            <a:lstStyle/>
            <a:p>
              <a:endParaRPr/>
            </a:p>
          </p:txBody>
        </p:sp>
        <p:sp>
          <p:nvSpPr>
            <p:cNvPr id="659" name="rc659"/>
            <p:cNvSpPr/>
            <p:nvPr/>
          </p:nvSpPr>
          <p:spPr>
            <a:xfrm>
              <a:off x="2699161" y="1934277"/>
              <a:ext cx="238574" cy="1843789"/>
            </a:xfrm>
            <a:prstGeom prst="rect">
              <a:avLst/>
            </a:prstGeom>
            <a:ln w="1355" cap="sq">
              <a:solidFill>
                <a:srgbClr val="000000">
                  <a:alpha val="100000"/>
                </a:srgbClr>
              </a:solidFill>
              <a:prstDash val="solid"/>
              <a:miter/>
            </a:ln>
          </p:spPr>
          <p:txBody>
            <a:bodyPr/>
            <a:lstStyle/>
            <a:p>
              <a:endParaRPr/>
            </a:p>
          </p:txBody>
        </p:sp>
        <p:sp>
          <p:nvSpPr>
            <p:cNvPr id="660" name="rc660"/>
            <p:cNvSpPr/>
            <p:nvPr/>
          </p:nvSpPr>
          <p:spPr>
            <a:xfrm>
              <a:off x="2964244" y="1877545"/>
              <a:ext cx="238574" cy="1900521"/>
            </a:xfrm>
            <a:prstGeom prst="rect">
              <a:avLst/>
            </a:prstGeom>
            <a:ln w="1355" cap="sq">
              <a:solidFill>
                <a:srgbClr val="000000">
                  <a:alpha val="100000"/>
                </a:srgbClr>
              </a:solidFill>
              <a:prstDash val="solid"/>
              <a:miter/>
            </a:ln>
          </p:spPr>
          <p:txBody>
            <a:bodyPr/>
            <a:lstStyle/>
            <a:p>
              <a:endParaRPr/>
            </a:p>
          </p:txBody>
        </p:sp>
        <p:sp>
          <p:nvSpPr>
            <p:cNvPr id="661" name="rc661"/>
            <p:cNvSpPr/>
            <p:nvPr/>
          </p:nvSpPr>
          <p:spPr>
            <a:xfrm>
              <a:off x="3229327" y="1820813"/>
              <a:ext cx="238574" cy="1957252"/>
            </a:xfrm>
            <a:prstGeom prst="rect">
              <a:avLst/>
            </a:prstGeom>
            <a:ln w="1355" cap="sq">
              <a:solidFill>
                <a:srgbClr val="000000">
                  <a:alpha val="100000"/>
                </a:srgbClr>
              </a:solidFill>
              <a:prstDash val="solid"/>
              <a:miter/>
            </a:ln>
          </p:spPr>
          <p:txBody>
            <a:bodyPr/>
            <a:lstStyle/>
            <a:p>
              <a:endParaRPr/>
            </a:p>
          </p:txBody>
        </p:sp>
        <p:sp>
          <p:nvSpPr>
            <p:cNvPr id="662" name="rc662"/>
            <p:cNvSpPr/>
            <p:nvPr/>
          </p:nvSpPr>
          <p:spPr>
            <a:xfrm>
              <a:off x="3494410" y="1792447"/>
              <a:ext cx="238574" cy="1985618"/>
            </a:xfrm>
            <a:prstGeom prst="rect">
              <a:avLst/>
            </a:prstGeom>
            <a:ln w="1355" cap="sq">
              <a:solidFill>
                <a:srgbClr val="000000">
                  <a:alpha val="100000"/>
                </a:srgbClr>
              </a:solidFill>
              <a:prstDash val="solid"/>
              <a:miter/>
            </a:ln>
          </p:spPr>
          <p:txBody>
            <a:bodyPr/>
            <a:lstStyle/>
            <a:p>
              <a:endParaRPr/>
            </a:p>
          </p:txBody>
        </p:sp>
        <p:sp>
          <p:nvSpPr>
            <p:cNvPr id="663" name="rc663"/>
            <p:cNvSpPr/>
            <p:nvPr/>
          </p:nvSpPr>
          <p:spPr>
            <a:xfrm>
              <a:off x="4024577" y="1735715"/>
              <a:ext cx="238574" cy="2042350"/>
            </a:xfrm>
            <a:prstGeom prst="rect">
              <a:avLst/>
            </a:prstGeom>
            <a:ln w="1355" cap="sq">
              <a:solidFill>
                <a:srgbClr val="000000">
                  <a:alpha val="100000"/>
                </a:srgbClr>
              </a:solidFill>
              <a:prstDash val="solid"/>
              <a:miter/>
            </a:ln>
          </p:spPr>
          <p:txBody>
            <a:bodyPr/>
            <a:lstStyle/>
            <a:p>
              <a:endParaRPr/>
            </a:p>
          </p:txBody>
        </p:sp>
        <p:sp>
          <p:nvSpPr>
            <p:cNvPr id="664" name="rc664"/>
            <p:cNvSpPr/>
            <p:nvPr/>
          </p:nvSpPr>
          <p:spPr>
            <a:xfrm>
              <a:off x="3759494" y="1735715"/>
              <a:ext cx="238574" cy="2042350"/>
            </a:xfrm>
            <a:prstGeom prst="rect">
              <a:avLst/>
            </a:prstGeom>
            <a:ln w="1355" cap="sq">
              <a:solidFill>
                <a:srgbClr val="000000">
                  <a:alpha val="100000"/>
                </a:srgbClr>
              </a:solidFill>
              <a:prstDash val="solid"/>
              <a:miter/>
            </a:ln>
          </p:spPr>
          <p:txBody>
            <a:bodyPr/>
            <a:lstStyle/>
            <a:p>
              <a:endParaRPr/>
            </a:p>
          </p:txBody>
        </p:sp>
        <p:sp>
          <p:nvSpPr>
            <p:cNvPr id="665" name="rc665"/>
            <p:cNvSpPr/>
            <p:nvPr/>
          </p:nvSpPr>
          <p:spPr>
            <a:xfrm>
              <a:off x="4289660" y="1707349"/>
              <a:ext cx="238574" cy="2070716"/>
            </a:xfrm>
            <a:prstGeom prst="rect">
              <a:avLst/>
            </a:prstGeom>
            <a:ln w="1355" cap="sq">
              <a:solidFill>
                <a:srgbClr val="000000">
                  <a:alpha val="100000"/>
                </a:srgbClr>
              </a:solidFill>
              <a:prstDash val="solid"/>
              <a:miter/>
            </a:ln>
          </p:spPr>
          <p:txBody>
            <a:bodyPr/>
            <a:lstStyle/>
            <a:p>
              <a:endParaRPr/>
            </a:p>
          </p:txBody>
        </p:sp>
        <p:sp>
          <p:nvSpPr>
            <p:cNvPr id="666" name="rc666"/>
            <p:cNvSpPr/>
            <p:nvPr/>
          </p:nvSpPr>
          <p:spPr>
            <a:xfrm>
              <a:off x="5349992" y="1678983"/>
              <a:ext cx="238574" cy="2099082"/>
            </a:xfrm>
            <a:prstGeom prst="rect">
              <a:avLst/>
            </a:prstGeom>
            <a:ln w="1355" cap="sq">
              <a:solidFill>
                <a:srgbClr val="000000">
                  <a:alpha val="100000"/>
                </a:srgbClr>
              </a:solidFill>
              <a:prstDash val="solid"/>
              <a:miter/>
            </a:ln>
          </p:spPr>
          <p:txBody>
            <a:bodyPr/>
            <a:lstStyle/>
            <a:p>
              <a:endParaRPr/>
            </a:p>
          </p:txBody>
        </p:sp>
        <p:sp>
          <p:nvSpPr>
            <p:cNvPr id="667" name="rc667"/>
            <p:cNvSpPr/>
            <p:nvPr/>
          </p:nvSpPr>
          <p:spPr>
            <a:xfrm>
              <a:off x="4554743" y="1678983"/>
              <a:ext cx="238574" cy="2099082"/>
            </a:xfrm>
            <a:prstGeom prst="rect">
              <a:avLst/>
            </a:prstGeom>
            <a:ln w="1355" cap="sq">
              <a:solidFill>
                <a:srgbClr val="000000">
                  <a:alpha val="100000"/>
                </a:srgbClr>
              </a:solidFill>
              <a:prstDash val="solid"/>
              <a:miter/>
            </a:ln>
          </p:spPr>
          <p:txBody>
            <a:bodyPr/>
            <a:lstStyle/>
            <a:p>
              <a:endParaRPr/>
            </a:p>
          </p:txBody>
        </p:sp>
        <p:sp>
          <p:nvSpPr>
            <p:cNvPr id="668" name="rc668"/>
            <p:cNvSpPr/>
            <p:nvPr/>
          </p:nvSpPr>
          <p:spPr>
            <a:xfrm>
              <a:off x="4819826" y="1678983"/>
              <a:ext cx="238574" cy="2099082"/>
            </a:xfrm>
            <a:prstGeom prst="rect">
              <a:avLst/>
            </a:prstGeom>
            <a:ln w="1355" cap="sq">
              <a:solidFill>
                <a:srgbClr val="000000">
                  <a:alpha val="100000"/>
                </a:srgbClr>
              </a:solidFill>
              <a:prstDash val="solid"/>
              <a:miter/>
            </a:ln>
          </p:spPr>
          <p:txBody>
            <a:bodyPr/>
            <a:lstStyle/>
            <a:p>
              <a:endParaRPr/>
            </a:p>
          </p:txBody>
        </p:sp>
        <p:sp>
          <p:nvSpPr>
            <p:cNvPr id="669" name="rc669"/>
            <p:cNvSpPr/>
            <p:nvPr/>
          </p:nvSpPr>
          <p:spPr>
            <a:xfrm>
              <a:off x="5084909" y="1678983"/>
              <a:ext cx="238574" cy="2099082"/>
            </a:xfrm>
            <a:prstGeom prst="rect">
              <a:avLst/>
            </a:prstGeom>
            <a:ln w="1355" cap="sq">
              <a:solidFill>
                <a:srgbClr val="000000">
                  <a:alpha val="100000"/>
                </a:srgbClr>
              </a:solidFill>
              <a:prstDash val="solid"/>
              <a:miter/>
            </a:ln>
          </p:spPr>
          <p:txBody>
            <a:bodyPr/>
            <a:lstStyle/>
            <a:p>
              <a:endParaRPr/>
            </a:p>
          </p:txBody>
        </p:sp>
        <p:sp>
          <p:nvSpPr>
            <p:cNvPr id="670" name="rc670"/>
            <p:cNvSpPr/>
            <p:nvPr/>
          </p:nvSpPr>
          <p:spPr>
            <a:xfrm>
              <a:off x="5615075" y="1650617"/>
              <a:ext cx="238574" cy="2127448"/>
            </a:xfrm>
            <a:prstGeom prst="rect">
              <a:avLst/>
            </a:prstGeom>
            <a:ln w="1355" cap="sq">
              <a:solidFill>
                <a:srgbClr val="000000">
                  <a:alpha val="100000"/>
                </a:srgbClr>
              </a:solidFill>
              <a:prstDash val="solid"/>
              <a:miter/>
            </a:ln>
          </p:spPr>
          <p:txBody>
            <a:bodyPr/>
            <a:lstStyle/>
            <a:p>
              <a:endParaRPr/>
            </a:p>
          </p:txBody>
        </p:sp>
        <p:sp>
          <p:nvSpPr>
            <p:cNvPr id="671" name="rc671"/>
            <p:cNvSpPr/>
            <p:nvPr/>
          </p:nvSpPr>
          <p:spPr>
            <a:xfrm>
              <a:off x="5880159" y="1622251"/>
              <a:ext cx="238574" cy="2155814"/>
            </a:xfrm>
            <a:prstGeom prst="rect">
              <a:avLst/>
            </a:prstGeom>
            <a:ln w="1355" cap="sq">
              <a:solidFill>
                <a:srgbClr val="000000">
                  <a:alpha val="100000"/>
                </a:srgbClr>
              </a:solidFill>
              <a:prstDash val="solid"/>
              <a:miter/>
            </a:ln>
          </p:spPr>
          <p:txBody>
            <a:bodyPr/>
            <a:lstStyle/>
            <a:p>
              <a:endParaRPr/>
            </a:p>
          </p:txBody>
        </p:sp>
        <p:sp>
          <p:nvSpPr>
            <p:cNvPr id="672" name="rc672"/>
            <p:cNvSpPr/>
            <p:nvPr/>
          </p:nvSpPr>
          <p:spPr>
            <a:xfrm>
              <a:off x="6145242" y="1593885"/>
              <a:ext cx="238574" cy="2184180"/>
            </a:xfrm>
            <a:prstGeom prst="rect">
              <a:avLst/>
            </a:prstGeom>
            <a:ln w="1355" cap="sq">
              <a:solidFill>
                <a:srgbClr val="000000">
                  <a:alpha val="100000"/>
                </a:srgbClr>
              </a:solidFill>
              <a:prstDash val="solid"/>
              <a:miter/>
            </a:ln>
          </p:spPr>
          <p:txBody>
            <a:bodyPr/>
            <a:lstStyle/>
            <a:p>
              <a:endParaRPr/>
            </a:p>
          </p:txBody>
        </p:sp>
        <p:sp>
          <p:nvSpPr>
            <p:cNvPr id="673" name="rc673"/>
            <p:cNvSpPr/>
            <p:nvPr/>
          </p:nvSpPr>
          <p:spPr>
            <a:xfrm>
              <a:off x="6410325" y="1565519"/>
              <a:ext cx="238574" cy="2212546"/>
            </a:xfrm>
            <a:prstGeom prst="rect">
              <a:avLst/>
            </a:prstGeom>
            <a:ln w="1355" cap="sq">
              <a:solidFill>
                <a:srgbClr val="000000">
                  <a:alpha val="100000"/>
                </a:srgbClr>
              </a:solidFill>
              <a:prstDash val="solid"/>
              <a:miter/>
            </a:ln>
          </p:spPr>
          <p:txBody>
            <a:bodyPr/>
            <a:lstStyle/>
            <a:p>
              <a:endParaRPr/>
            </a:p>
          </p:txBody>
        </p:sp>
        <p:sp>
          <p:nvSpPr>
            <p:cNvPr id="674" name="rc674"/>
            <p:cNvSpPr/>
            <p:nvPr/>
          </p:nvSpPr>
          <p:spPr>
            <a:xfrm>
              <a:off x="6675408" y="1508787"/>
              <a:ext cx="238574" cy="2269278"/>
            </a:xfrm>
            <a:prstGeom prst="rect">
              <a:avLst/>
            </a:prstGeom>
            <a:ln w="1355" cap="sq">
              <a:solidFill>
                <a:srgbClr val="000000">
                  <a:alpha val="100000"/>
                </a:srgbClr>
              </a:solidFill>
              <a:prstDash val="solid"/>
              <a:miter/>
            </a:ln>
          </p:spPr>
          <p:txBody>
            <a:bodyPr/>
            <a:lstStyle/>
            <a:p>
              <a:endParaRPr/>
            </a:p>
          </p:txBody>
        </p:sp>
        <p:sp>
          <p:nvSpPr>
            <p:cNvPr id="675" name="rc675"/>
            <p:cNvSpPr/>
            <p:nvPr/>
          </p:nvSpPr>
          <p:spPr>
            <a:xfrm>
              <a:off x="7205574" y="1508787"/>
              <a:ext cx="238574" cy="2269278"/>
            </a:xfrm>
            <a:prstGeom prst="rect">
              <a:avLst/>
            </a:prstGeom>
            <a:ln w="1355" cap="sq">
              <a:solidFill>
                <a:srgbClr val="000000">
                  <a:alpha val="100000"/>
                </a:srgbClr>
              </a:solidFill>
              <a:prstDash val="solid"/>
              <a:miter/>
            </a:ln>
          </p:spPr>
          <p:txBody>
            <a:bodyPr/>
            <a:lstStyle/>
            <a:p>
              <a:endParaRPr/>
            </a:p>
          </p:txBody>
        </p:sp>
        <p:sp>
          <p:nvSpPr>
            <p:cNvPr id="676" name="rc676"/>
            <p:cNvSpPr/>
            <p:nvPr/>
          </p:nvSpPr>
          <p:spPr>
            <a:xfrm>
              <a:off x="6940491" y="1508787"/>
              <a:ext cx="238574" cy="2269278"/>
            </a:xfrm>
            <a:prstGeom prst="rect">
              <a:avLst/>
            </a:prstGeom>
            <a:ln w="1355" cap="sq">
              <a:solidFill>
                <a:srgbClr val="000000">
                  <a:alpha val="100000"/>
                </a:srgbClr>
              </a:solidFill>
              <a:prstDash val="solid"/>
              <a:miter/>
            </a:ln>
          </p:spPr>
          <p:txBody>
            <a:bodyPr/>
            <a:lstStyle/>
            <a:p>
              <a:endParaRPr/>
            </a:p>
          </p:txBody>
        </p:sp>
        <p:sp>
          <p:nvSpPr>
            <p:cNvPr id="677" name="rc677"/>
            <p:cNvSpPr/>
            <p:nvPr/>
          </p:nvSpPr>
          <p:spPr>
            <a:xfrm>
              <a:off x="7470657" y="1480421"/>
              <a:ext cx="238574" cy="2297644"/>
            </a:xfrm>
            <a:prstGeom prst="rect">
              <a:avLst/>
            </a:prstGeom>
            <a:ln w="1355" cap="sq">
              <a:solidFill>
                <a:srgbClr val="000000">
                  <a:alpha val="100000"/>
                </a:srgbClr>
              </a:solidFill>
              <a:prstDash val="solid"/>
              <a:miter/>
            </a:ln>
          </p:spPr>
          <p:txBody>
            <a:bodyPr/>
            <a:lstStyle/>
            <a:p>
              <a:endParaRPr/>
            </a:p>
          </p:txBody>
        </p:sp>
        <p:sp>
          <p:nvSpPr>
            <p:cNvPr id="678" name="rc678"/>
            <p:cNvSpPr/>
            <p:nvPr/>
          </p:nvSpPr>
          <p:spPr>
            <a:xfrm>
              <a:off x="7735741" y="1366957"/>
              <a:ext cx="238574" cy="2411108"/>
            </a:xfrm>
            <a:prstGeom prst="rect">
              <a:avLst/>
            </a:prstGeom>
            <a:ln w="1355" cap="sq">
              <a:solidFill>
                <a:srgbClr val="000000">
                  <a:alpha val="100000"/>
                </a:srgbClr>
              </a:solidFill>
              <a:prstDash val="solid"/>
              <a:miter/>
            </a:ln>
          </p:spPr>
          <p:txBody>
            <a:bodyPr/>
            <a:lstStyle/>
            <a:p>
              <a:endParaRPr/>
            </a:p>
          </p:txBody>
        </p:sp>
        <p:sp>
          <p:nvSpPr>
            <p:cNvPr id="679" name="rc679"/>
            <p:cNvSpPr/>
            <p:nvPr/>
          </p:nvSpPr>
          <p:spPr>
            <a:xfrm>
              <a:off x="8000824" y="1253493"/>
              <a:ext cx="238574" cy="2524572"/>
            </a:xfrm>
            <a:prstGeom prst="rect">
              <a:avLst/>
            </a:prstGeom>
            <a:ln w="1355" cap="sq">
              <a:solidFill>
                <a:srgbClr val="000000">
                  <a:alpha val="100000"/>
                </a:srgbClr>
              </a:solidFill>
              <a:prstDash val="solid"/>
              <a:miter/>
            </a:ln>
          </p:spPr>
          <p:txBody>
            <a:bodyPr/>
            <a:lstStyle/>
            <a:p>
              <a:endParaRPr/>
            </a:p>
          </p:txBody>
        </p:sp>
        <p:sp>
          <p:nvSpPr>
            <p:cNvPr id="680" name="rc680"/>
            <p:cNvSpPr/>
            <p:nvPr/>
          </p:nvSpPr>
          <p:spPr>
            <a:xfrm>
              <a:off x="8265907" y="1140030"/>
              <a:ext cx="238574" cy="2638036"/>
            </a:xfrm>
            <a:prstGeom prst="rect">
              <a:avLst/>
            </a:prstGeom>
            <a:ln w="1355" cap="sq">
              <a:solidFill>
                <a:srgbClr val="000000">
                  <a:alpha val="100000"/>
                </a:srgbClr>
              </a:solidFill>
              <a:prstDash val="solid"/>
              <a:miter/>
            </a:ln>
          </p:spPr>
          <p:txBody>
            <a:bodyPr/>
            <a:lstStyle/>
            <a:p>
              <a:endParaRPr/>
            </a:p>
          </p:txBody>
        </p:sp>
        <p:sp>
          <p:nvSpPr>
            <p:cNvPr id="681" name="rc681"/>
            <p:cNvSpPr/>
            <p:nvPr/>
          </p:nvSpPr>
          <p:spPr>
            <a:xfrm>
              <a:off x="8530990" y="1111664"/>
              <a:ext cx="238574" cy="2666402"/>
            </a:xfrm>
            <a:prstGeom prst="rect">
              <a:avLst/>
            </a:prstGeom>
            <a:ln w="1355" cap="sq">
              <a:solidFill>
                <a:srgbClr val="000000">
                  <a:alpha val="100000"/>
                </a:srgbClr>
              </a:solidFill>
              <a:prstDash val="solid"/>
              <a:miter/>
            </a:ln>
          </p:spPr>
          <p:txBody>
            <a:bodyPr/>
            <a:lstStyle/>
            <a:p>
              <a:endParaRPr/>
            </a:p>
          </p:txBody>
        </p:sp>
        <p:sp>
          <p:nvSpPr>
            <p:cNvPr id="682" name="rc682"/>
            <p:cNvSpPr/>
            <p:nvPr/>
          </p:nvSpPr>
          <p:spPr>
            <a:xfrm>
              <a:off x="8796073" y="998200"/>
              <a:ext cx="238574" cy="2779866"/>
            </a:xfrm>
            <a:prstGeom prst="rect">
              <a:avLst/>
            </a:prstGeom>
            <a:ln w="1355" cap="sq">
              <a:solidFill>
                <a:srgbClr val="000000">
                  <a:alpha val="100000"/>
                </a:srgbClr>
              </a:solidFill>
              <a:prstDash val="solid"/>
              <a:miter/>
            </a:ln>
          </p:spPr>
          <p:txBody>
            <a:bodyPr/>
            <a:lstStyle/>
            <a:p>
              <a:endParaRPr/>
            </a:p>
          </p:txBody>
        </p:sp>
        <p:sp>
          <p:nvSpPr>
            <p:cNvPr id="683" name="tx683"/>
            <p:cNvSpPr/>
            <p:nvPr/>
          </p:nvSpPr>
          <p:spPr>
            <a:xfrm>
              <a:off x="904586" y="2502236"/>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41</a:t>
              </a:r>
            </a:p>
          </p:txBody>
        </p:sp>
        <p:sp>
          <p:nvSpPr>
            <p:cNvPr id="684" name="tx684"/>
            <p:cNvSpPr/>
            <p:nvPr/>
          </p:nvSpPr>
          <p:spPr>
            <a:xfrm>
              <a:off x="1169669" y="2387800"/>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45</a:t>
              </a:r>
            </a:p>
          </p:txBody>
        </p:sp>
        <p:sp>
          <p:nvSpPr>
            <p:cNvPr id="685" name="tx685"/>
            <p:cNvSpPr/>
            <p:nvPr/>
          </p:nvSpPr>
          <p:spPr>
            <a:xfrm>
              <a:off x="1434753" y="218893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86" name="tx686"/>
            <p:cNvSpPr/>
            <p:nvPr/>
          </p:nvSpPr>
          <p:spPr>
            <a:xfrm>
              <a:off x="1699836" y="2132506"/>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54</a:t>
              </a:r>
            </a:p>
          </p:txBody>
        </p:sp>
        <p:sp>
          <p:nvSpPr>
            <p:cNvPr id="687" name="tx687"/>
            <p:cNvSpPr/>
            <p:nvPr/>
          </p:nvSpPr>
          <p:spPr>
            <a:xfrm>
              <a:off x="1964919" y="204838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57</a:t>
              </a:r>
            </a:p>
          </p:txBody>
        </p:sp>
        <p:sp>
          <p:nvSpPr>
            <p:cNvPr id="688" name="tx688"/>
            <p:cNvSpPr/>
            <p:nvPr/>
          </p:nvSpPr>
          <p:spPr>
            <a:xfrm>
              <a:off x="2230002" y="204838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57</a:t>
              </a:r>
            </a:p>
          </p:txBody>
        </p:sp>
        <p:sp>
          <p:nvSpPr>
            <p:cNvPr id="689" name="tx689"/>
            <p:cNvSpPr/>
            <p:nvPr/>
          </p:nvSpPr>
          <p:spPr>
            <a:xfrm>
              <a:off x="2495085" y="190527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62</a:t>
              </a:r>
            </a:p>
          </p:txBody>
        </p:sp>
        <p:sp>
          <p:nvSpPr>
            <p:cNvPr id="690" name="tx690"/>
            <p:cNvSpPr/>
            <p:nvPr/>
          </p:nvSpPr>
          <p:spPr>
            <a:xfrm>
              <a:off x="2760168" y="182017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91" name="tx691"/>
            <p:cNvSpPr/>
            <p:nvPr/>
          </p:nvSpPr>
          <p:spPr>
            <a:xfrm>
              <a:off x="3025251" y="176344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67</a:t>
              </a:r>
            </a:p>
          </p:txBody>
        </p:sp>
        <p:sp>
          <p:nvSpPr>
            <p:cNvPr id="692" name="tx692"/>
            <p:cNvSpPr/>
            <p:nvPr/>
          </p:nvSpPr>
          <p:spPr>
            <a:xfrm>
              <a:off x="3290335" y="170670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69</a:t>
              </a:r>
            </a:p>
          </p:txBody>
        </p:sp>
        <p:sp>
          <p:nvSpPr>
            <p:cNvPr id="693" name="tx693"/>
            <p:cNvSpPr/>
            <p:nvPr/>
          </p:nvSpPr>
          <p:spPr>
            <a:xfrm>
              <a:off x="3555418" y="167834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70</a:t>
              </a:r>
            </a:p>
          </p:txBody>
        </p:sp>
        <p:sp>
          <p:nvSpPr>
            <p:cNvPr id="694" name="tx694"/>
            <p:cNvSpPr/>
            <p:nvPr/>
          </p:nvSpPr>
          <p:spPr>
            <a:xfrm>
              <a:off x="4085584" y="162289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72</a:t>
              </a:r>
            </a:p>
          </p:txBody>
        </p:sp>
        <p:sp>
          <p:nvSpPr>
            <p:cNvPr id="695" name="tx695"/>
            <p:cNvSpPr/>
            <p:nvPr/>
          </p:nvSpPr>
          <p:spPr>
            <a:xfrm>
              <a:off x="3820501" y="162289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72</a:t>
              </a:r>
            </a:p>
          </p:txBody>
        </p:sp>
        <p:sp>
          <p:nvSpPr>
            <p:cNvPr id="696" name="tx696"/>
            <p:cNvSpPr/>
            <p:nvPr/>
          </p:nvSpPr>
          <p:spPr>
            <a:xfrm>
              <a:off x="4350667" y="1593194"/>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73</a:t>
              </a:r>
            </a:p>
          </p:txBody>
        </p:sp>
        <p:sp>
          <p:nvSpPr>
            <p:cNvPr id="697" name="tx697"/>
            <p:cNvSpPr/>
            <p:nvPr/>
          </p:nvSpPr>
          <p:spPr>
            <a:xfrm>
              <a:off x="5411000"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698" name="tx698"/>
            <p:cNvSpPr/>
            <p:nvPr/>
          </p:nvSpPr>
          <p:spPr>
            <a:xfrm>
              <a:off x="4615750"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699" name="tx699"/>
            <p:cNvSpPr/>
            <p:nvPr/>
          </p:nvSpPr>
          <p:spPr>
            <a:xfrm>
              <a:off x="4880833"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700" name="tx700"/>
            <p:cNvSpPr/>
            <p:nvPr/>
          </p:nvSpPr>
          <p:spPr>
            <a:xfrm>
              <a:off x="5145917"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701" name="tx701"/>
            <p:cNvSpPr/>
            <p:nvPr/>
          </p:nvSpPr>
          <p:spPr>
            <a:xfrm>
              <a:off x="5676083" y="1537792"/>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75</a:t>
              </a:r>
            </a:p>
          </p:txBody>
        </p:sp>
        <p:sp>
          <p:nvSpPr>
            <p:cNvPr id="702" name="tx702"/>
            <p:cNvSpPr/>
            <p:nvPr/>
          </p:nvSpPr>
          <p:spPr>
            <a:xfrm>
              <a:off x="5941166" y="150814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76</a:t>
              </a:r>
            </a:p>
          </p:txBody>
        </p:sp>
        <p:sp>
          <p:nvSpPr>
            <p:cNvPr id="703" name="tx703"/>
            <p:cNvSpPr/>
            <p:nvPr/>
          </p:nvSpPr>
          <p:spPr>
            <a:xfrm>
              <a:off x="6206249" y="1482340"/>
              <a:ext cx="116560" cy="7403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77</a:t>
              </a:r>
            </a:p>
          </p:txBody>
        </p:sp>
        <p:sp>
          <p:nvSpPr>
            <p:cNvPr id="704" name="tx704"/>
            <p:cNvSpPr/>
            <p:nvPr/>
          </p:nvSpPr>
          <p:spPr>
            <a:xfrm>
              <a:off x="6471332" y="145141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78</a:t>
              </a:r>
            </a:p>
          </p:txBody>
        </p:sp>
        <p:sp>
          <p:nvSpPr>
            <p:cNvPr id="705" name="tx705"/>
            <p:cNvSpPr/>
            <p:nvPr/>
          </p:nvSpPr>
          <p:spPr>
            <a:xfrm>
              <a:off x="6736415" y="139468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80</a:t>
              </a:r>
            </a:p>
          </p:txBody>
        </p:sp>
        <p:sp>
          <p:nvSpPr>
            <p:cNvPr id="706" name="tx706"/>
            <p:cNvSpPr/>
            <p:nvPr/>
          </p:nvSpPr>
          <p:spPr>
            <a:xfrm>
              <a:off x="7266582" y="139468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80</a:t>
              </a:r>
            </a:p>
          </p:txBody>
        </p:sp>
        <p:sp>
          <p:nvSpPr>
            <p:cNvPr id="707" name="tx707"/>
            <p:cNvSpPr/>
            <p:nvPr/>
          </p:nvSpPr>
          <p:spPr>
            <a:xfrm>
              <a:off x="7001499" y="139468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80</a:t>
              </a:r>
            </a:p>
          </p:txBody>
        </p:sp>
        <p:sp>
          <p:nvSpPr>
            <p:cNvPr id="708" name="tx708"/>
            <p:cNvSpPr/>
            <p:nvPr/>
          </p:nvSpPr>
          <p:spPr>
            <a:xfrm>
              <a:off x="7531665" y="136631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81</a:t>
              </a:r>
            </a:p>
          </p:txBody>
        </p:sp>
        <p:sp>
          <p:nvSpPr>
            <p:cNvPr id="709" name="tx709"/>
            <p:cNvSpPr/>
            <p:nvPr/>
          </p:nvSpPr>
          <p:spPr>
            <a:xfrm>
              <a:off x="7796748" y="125285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85</a:t>
              </a:r>
            </a:p>
          </p:txBody>
        </p:sp>
        <p:sp>
          <p:nvSpPr>
            <p:cNvPr id="710" name="tx710"/>
            <p:cNvSpPr/>
            <p:nvPr/>
          </p:nvSpPr>
          <p:spPr>
            <a:xfrm>
              <a:off x="8061831" y="113938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89</a:t>
              </a:r>
            </a:p>
          </p:txBody>
        </p:sp>
        <p:sp>
          <p:nvSpPr>
            <p:cNvPr id="711" name="tx711"/>
            <p:cNvSpPr/>
            <p:nvPr/>
          </p:nvSpPr>
          <p:spPr>
            <a:xfrm>
              <a:off x="8326914" y="1025874"/>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93</a:t>
              </a:r>
            </a:p>
          </p:txBody>
        </p:sp>
        <p:sp>
          <p:nvSpPr>
            <p:cNvPr id="712" name="tx712"/>
            <p:cNvSpPr/>
            <p:nvPr/>
          </p:nvSpPr>
          <p:spPr>
            <a:xfrm>
              <a:off x="8591997" y="99756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94</a:t>
              </a:r>
            </a:p>
          </p:txBody>
        </p:sp>
        <p:sp>
          <p:nvSpPr>
            <p:cNvPr id="713" name="tx713"/>
            <p:cNvSpPr/>
            <p:nvPr/>
          </p:nvSpPr>
          <p:spPr>
            <a:xfrm>
              <a:off x="8857081" y="88409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98</a:t>
              </a:r>
            </a:p>
          </p:txBody>
        </p:sp>
        <p:sp>
          <p:nvSpPr>
            <p:cNvPr id="714" name="pg714"/>
            <p:cNvSpPr/>
            <p:nvPr/>
          </p:nvSpPr>
          <p:spPr>
            <a:xfrm>
              <a:off x="870055" y="309687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5" name="tx715"/>
            <p:cNvSpPr/>
            <p:nvPr/>
          </p:nvSpPr>
          <p:spPr>
            <a:xfrm>
              <a:off x="902577" y="31290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716" name="pg716"/>
            <p:cNvSpPr/>
            <p:nvPr/>
          </p:nvSpPr>
          <p:spPr>
            <a:xfrm>
              <a:off x="1400221" y="2940864"/>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7" name="tx717"/>
            <p:cNvSpPr/>
            <p:nvPr/>
          </p:nvSpPr>
          <p:spPr>
            <a:xfrm>
              <a:off x="1432743" y="29730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18" name="pg718"/>
            <p:cNvSpPr/>
            <p:nvPr/>
          </p:nvSpPr>
          <p:spPr>
            <a:xfrm>
              <a:off x="1960533" y="28699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9" name="tx719"/>
            <p:cNvSpPr/>
            <p:nvPr/>
          </p:nvSpPr>
          <p:spPr>
            <a:xfrm>
              <a:off x="1993054" y="290220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20" name="pg720"/>
            <p:cNvSpPr/>
            <p:nvPr/>
          </p:nvSpPr>
          <p:spPr>
            <a:xfrm>
              <a:off x="2225616" y="28699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1" name="tx721"/>
            <p:cNvSpPr/>
            <p:nvPr/>
          </p:nvSpPr>
          <p:spPr>
            <a:xfrm>
              <a:off x="2258137" y="290347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22" name="pg722"/>
            <p:cNvSpPr/>
            <p:nvPr/>
          </p:nvSpPr>
          <p:spPr>
            <a:xfrm>
              <a:off x="2460554" y="2799034"/>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3" name="tx723"/>
            <p:cNvSpPr/>
            <p:nvPr/>
          </p:nvSpPr>
          <p:spPr>
            <a:xfrm>
              <a:off x="2493076" y="28299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24" name="pg724"/>
            <p:cNvSpPr/>
            <p:nvPr/>
          </p:nvSpPr>
          <p:spPr>
            <a:xfrm>
              <a:off x="3020865" y="272811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5" name="tx725"/>
            <p:cNvSpPr/>
            <p:nvPr/>
          </p:nvSpPr>
          <p:spPr>
            <a:xfrm>
              <a:off x="3053387" y="27590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726" name="pg726"/>
            <p:cNvSpPr/>
            <p:nvPr/>
          </p:nvSpPr>
          <p:spPr>
            <a:xfrm>
              <a:off x="3285948" y="269975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7" name="tx727"/>
            <p:cNvSpPr/>
            <p:nvPr/>
          </p:nvSpPr>
          <p:spPr>
            <a:xfrm>
              <a:off x="3318470" y="27306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28" name="pg728"/>
            <p:cNvSpPr/>
            <p:nvPr/>
          </p:nvSpPr>
          <p:spPr>
            <a:xfrm>
              <a:off x="3551031" y="268557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9" name="tx729"/>
            <p:cNvSpPr/>
            <p:nvPr/>
          </p:nvSpPr>
          <p:spPr>
            <a:xfrm>
              <a:off x="3583553" y="271777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30" name="pg730"/>
            <p:cNvSpPr/>
            <p:nvPr/>
          </p:nvSpPr>
          <p:spPr>
            <a:xfrm>
              <a:off x="5376469" y="262883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1" name="tx731"/>
            <p:cNvSpPr/>
            <p:nvPr/>
          </p:nvSpPr>
          <p:spPr>
            <a:xfrm>
              <a:off x="5408990" y="26596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732" name="pg732"/>
            <p:cNvSpPr/>
            <p:nvPr/>
          </p:nvSpPr>
          <p:spPr>
            <a:xfrm>
              <a:off x="6201863" y="258628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3" name="tx733"/>
            <p:cNvSpPr/>
            <p:nvPr/>
          </p:nvSpPr>
          <p:spPr>
            <a:xfrm>
              <a:off x="6234384" y="261711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34" name="pg734"/>
            <p:cNvSpPr/>
            <p:nvPr/>
          </p:nvSpPr>
          <p:spPr>
            <a:xfrm>
              <a:off x="6436801" y="2572106"/>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5" name="tx735"/>
            <p:cNvSpPr/>
            <p:nvPr/>
          </p:nvSpPr>
          <p:spPr>
            <a:xfrm>
              <a:off x="6469323" y="26029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36" name="pg736"/>
            <p:cNvSpPr/>
            <p:nvPr/>
          </p:nvSpPr>
          <p:spPr>
            <a:xfrm>
              <a:off x="6732029" y="254374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7" name="tx737"/>
            <p:cNvSpPr/>
            <p:nvPr/>
          </p:nvSpPr>
          <p:spPr>
            <a:xfrm>
              <a:off x="6764551" y="25762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38" name="pg738"/>
            <p:cNvSpPr/>
            <p:nvPr/>
          </p:nvSpPr>
          <p:spPr>
            <a:xfrm>
              <a:off x="7232051" y="254374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9" name="tx739"/>
            <p:cNvSpPr/>
            <p:nvPr/>
          </p:nvSpPr>
          <p:spPr>
            <a:xfrm>
              <a:off x="7264572" y="25759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740" name="pg740"/>
            <p:cNvSpPr/>
            <p:nvPr/>
          </p:nvSpPr>
          <p:spPr>
            <a:xfrm>
              <a:off x="6966967" y="254374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1" name="tx741"/>
            <p:cNvSpPr/>
            <p:nvPr/>
          </p:nvSpPr>
          <p:spPr>
            <a:xfrm>
              <a:off x="6999489" y="2574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42" name="pg742"/>
            <p:cNvSpPr/>
            <p:nvPr/>
          </p:nvSpPr>
          <p:spPr>
            <a:xfrm>
              <a:off x="7497134" y="252955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3" name="tx743"/>
            <p:cNvSpPr/>
            <p:nvPr/>
          </p:nvSpPr>
          <p:spPr>
            <a:xfrm>
              <a:off x="7529655" y="2560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44" name="pg744"/>
            <p:cNvSpPr/>
            <p:nvPr/>
          </p:nvSpPr>
          <p:spPr>
            <a:xfrm>
              <a:off x="7792362" y="247282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5" name="tx745"/>
            <p:cNvSpPr/>
            <p:nvPr/>
          </p:nvSpPr>
          <p:spPr>
            <a:xfrm>
              <a:off x="7824883" y="250370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46" name="pg746"/>
            <p:cNvSpPr/>
            <p:nvPr/>
          </p:nvSpPr>
          <p:spPr>
            <a:xfrm>
              <a:off x="8027300" y="241609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7" name="tx747"/>
            <p:cNvSpPr/>
            <p:nvPr/>
          </p:nvSpPr>
          <p:spPr>
            <a:xfrm>
              <a:off x="8059821" y="24482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748" name="pg748"/>
            <p:cNvSpPr/>
            <p:nvPr/>
          </p:nvSpPr>
          <p:spPr>
            <a:xfrm>
              <a:off x="8322528" y="235936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9" name="tx749"/>
            <p:cNvSpPr/>
            <p:nvPr/>
          </p:nvSpPr>
          <p:spPr>
            <a:xfrm>
              <a:off x="8355049" y="23915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50" name="pg750"/>
            <p:cNvSpPr/>
            <p:nvPr/>
          </p:nvSpPr>
          <p:spPr>
            <a:xfrm>
              <a:off x="8557466" y="234517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51" name="tx751"/>
            <p:cNvSpPr/>
            <p:nvPr/>
          </p:nvSpPr>
          <p:spPr>
            <a:xfrm>
              <a:off x="8589988" y="2376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52" name="pg752"/>
            <p:cNvSpPr/>
            <p:nvPr/>
          </p:nvSpPr>
          <p:spPr>
            <a:xfrm>
              <a:off x="8822549" y="2288446"/>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53" name="tx753"/>
            <p:cNvSpPr/>
            <p:nvPr/>
          </p:nvSpPr>
          <p:spPr>
            <a:xfrm>
              <a:off x="8855071" y="23193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754" name="tx754"/>
            <p:cNvSpPr/>
            <p:nvPr/>
          </p:nvSpPr>
          <p:spPr>
            <a:xfrm>
              <a:off x="663492" y="37259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55" name="tx755"/>
            <p:cNvSpPr/>
            <p:nvPr/>
          </p:nvSpPr>
          <p:spPr>
            <a:xfrm>
              <a:off x="585797" y="30168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756" name="tx756"/>
            <p:cNvSpPr/>
            <p:nvPr/>
          </p:nvSpPr>
          <p:spPr>
            <a:xfrm>
              <a:off x="585797" y="230765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757" name="tx757"/>
            <p:cNvSpPr/>
            <p:nvPr/>
          </p:nvSpPr>
          <p:spPr>
            <a:xfrm>
              <a:off x="585797" y="160020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758" name="tx758"/>
            <p:cNvSpPr/>
            <p:nvPr/>
          </p:nvSpPr>
          <p:spPr>
            <a:xfrm>
              <a:off x="508103" y="88935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759" name="tx759"/>
            <p:cNvSpPr/>
            <p:nvPr/>
          </p:nvSpPr>
          <p:spPr>
            <a:xfrm rot="-5400000">
              <a:off x="811037" y="4547618"/>
              <a:ext cx="282277" cy="7272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DPRK</a:t>
              </a:r>
            </a:p>
          </p:txBody>
        </p:sp>
        <p:sp>
          <p:nvSpPr>
            <p:cNvPr id="760" name="tx760"/>
            <p:cNvSpPr/>
            <p:nvPr/>
          </p:nvSpPr>
          <p:spPr>
            <a:xfrm rot="-5400000">
              <a:off x="723402"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(199,000)</a:t>
              </a:r>
            </a:p>
          </p:txBody>
        </p:sp>
        <p:sp>
          <p:nvSpPr>
            <p:cNvPr id="761" name="tx761"/>
            <p:cNvSpPr/>
            <p:nvPr/>
          </p:nvSpPr>
          <p:spPr>
            <a:xfrm rot="-5400000">
              <a:off x="1105935" y="4515322"/>
              <a:ext cx="22016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PNG</a:t>
              </a:r>
            </a:p>
          </p:txBody>
        </p:sp>
        <p:sp>
          <p:nvSpPr>
            <p:cNvPr id="762" name="tx762"/>
            <p:cNvSpPr/>
            <p:nvPr/>
          </p:nvSpPr>
          <p:spPr>
            <a:xfrm rot="-5400000">
              <a:off x="988485"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(137,000)</a:t>
              </a:r>
            </a:p>
          </p:txBody>
        </p:sp>
        <p:sp>
          <p:nvSpPr>
            <p:cNvPr id="763" name="tx763"/>
            <p:cNvSpPr/>
            <p:nvPr/>
          </p:nvSpPr>
          <p:spPr>
            <a:xfrm rot="-5400000">
              <a:off x="1297572" y="4588769"/>
              <a:ext cx="3670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Somalia</a:t>
              </a:r>
            </a:p>
          </p:txBody>
        </p:sp>
        <p:sp>
          <p:nvSpPr>
            <p:cNvPr id="764" name="tx764"/>
            <p:cNvSpPr/>
            <p:nvPr/>
          </p:nvSpPr>
          <p:spPr>
            <a:xfrm rot="-5400000">
              <a:off x="1253568"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(359,000)</a:t>
              </a:r>
            </a:p>
          </p:txBody>
        </p:sp>
        <p:sp>
          <p:nvSpPr>
            <p:cNvPr id="765" name="tx765"/>
            <p:cNvSpPr/>
            <p:nvPr/>
          </p:nvSpPr>
          <p:spPr>
            <a:xfrm rot="-5400000">
              <a:off x="1638929" y="4512494"/>
              <a:ext cx="2145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CAR</a:t>
              </a:r>
            </a:p>
          </p:txBody>
        </p:sp>
        <p:sp>
          <p:nvSpPr>
            <p:cNvPr id="766" name="tx766"/>
            <p:cNvSpPr/>
            <p:nvPr/>
          </p:nvSpPr>
          <p:spPr>
            <a:xfrm rot="-5400000">
              <a:off x="1518651"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(104,000)</a:t>
              </a:r>
            </a:p>
          </p:txBody>
        </p:sp>
        <p:sp>
          <p:nvSpPr>
            <p:cNvPr id="767" name="tx767"/>
            <p:cNvSpPr/>
            <p:nvPr/>
          </p:nvSpPr>
          <p:spPr>
            <a:xfrm rot="-5400000">
              <a:off x="1864375" y="4552132"/>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68" name="tx768"/>
            <p:cNvSpPr/>
            <p:nvPr/>
          </p:nvSpPr>
          <p:spPr>
            <a:xfrm rot="-5400000">
              <a:off x="178373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(701,000)</a:t>
              </a:r>
            </a:p>
          </p:txBody>
        </p:sp>
        <p:sp>
          <p:nvSpPr>
            <p:cNvPr id="769" name="tx769"/>
            <p:cNvSpPr/>
            <p:nvPr/>
          </p:nvSpPr>
          <p:spPr>
            <a:xfrm rot="-5400000">
              <a:off x="2116038" y="4566841"/>
              <a:ext cx="3219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Yemen</a:t>
              </a:r>
            </a:p>
          </p:txBody>
        </p:sp>
        <p:sp>
          <p:nvSpPr>
            <p:cNvPr id="770" name="tx770"/>
            <p:cNvSpPr/>
            <p:nvPr/>
          </p:nvSpPr>
          <p:spPr>
            <a:xfrm rot="-5400000">
              <a:off x="2048818"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(580,000)</a:t>
              </a:r>
            </a:p>
          </p:txBody>
        </p:sp>
        <p:sp>
          <p:nvSpPr>
            <p:cNvPr id="771" name="tx771"/>
            <p:cNvSpPr/>
            <p:nvPr/>
          </p:nvSpPr>
          <p:spPr>
            <a:xfrm rot="-5400000">
              <a:off x="2377624" y="4569049"/>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72" name="tx772"/>
            <p:cNvSpPr/>
            <p:nvPr/>
          </p:nvSpPr>
          <p:spPr>
            <a:xfrm rot="-5400000">
              <a:off x="2313901"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(176,000)</a:t>
              </a:r>
            </a:p>
          </p:txBody>
        </p:sp>
        <p:sp>
          <p:nvSpPr>
            <p:cNvPr id="773" name="tx773"/>
            <p:cNvSpPr/>
            <p:nvPr/>
          </p:nvSpPr>
          <p:spPr>
            <a:xfrm rot="-5400000">
              <a:off x="2567078" y="4645968"/>
              <a:ext cx="48016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Venezuela</a:t>
              </a:r>
            </a:p>
          </p:txBody>
        </p:sp>
        <p:sp>
          <p:nvSpPr>
            <p:cNvPr id="774" name="tx774"/>
            <p:cNvSpPr/>
            <p:nvPr/>
          </p:nvSpPr>
          <p:spPr>
            <a:xfrm rot="-5400000">
              <a:off x="257898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(147,000)</a:t>
              </a:r>
            </a:p>
          </p:txBody>
        </p:sp>
        <p:sp>
          <p:nvSpPr>
            <p:cNvPr id="775" name="tx775"/>
            <p:cNvSpPr/>
            <p:nvPr/>
          </p:nvSpPr>
          <p:spPr>
            <a:xfrm rot="-5400000">
              <a:off x="2793217" y="4663480"/>
              <a:ext cx="536624"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Afghanistan</a:t>
              </a:r>
            </a:p>
          </p:txBody>
        </p:sp>
        <p:sp>
          <p:nvSpPr>
            <p:cNvPr id="776" name="tx776"/>
            <p:cNvSpPr/>
            <p:nvPr/>
          </p:nvSpPr>
          <p:spPr>
            <a:xfrm rot="-5400000">
              <a:off x="2844067"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(467,000)</a:t>
              </a:r>
            </a:p>
          </p:txBody>
        </p:sp>
        <p:sp>
          <p:nvSpPr>
            <p:cNvPr id="777" name="tx777"/>
            <p:cNvSpPr/>
            <p:nvPr/>
          </p:nvSpPr>
          <p:spPr>
            <a:xfrm rot="-5400000">
              <a:off x="3169054" y="4553968"/>
              <a:ext cx="31635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Angola</a:t>
              </a:r>
            </a:p>
          </p:txBody>
        </p:sp>
        <p:sp>
          <p:nvSpPr>
            <p:cNvPr id="778" name="tx778"/>
            <p:cNvSpPr/>
            <p:nvPr/>
          </p:nvSpPr>
          <p:spPr>
            <a:xfrm rot="-5400000">
              <a:off x="3109150"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(411,000)</a:t>
              </a:r>
            </a:p>
          </p:txBody>
        </p:sp>
        <p:sp>
          <p:nvSpPr>
            <p:cNvPr id="779" name="tx779"/>
            <p:cNvSpPr/>
            <p:nvPr/>
          </p:nvSpPr>
          <p:spPr>
            <a:xfrm rot="-5400000">
              <a:off x="3431383" y="4641454"/>
              <a:ext cx="32186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Nigeria</a:t>
              </a:r>
            </a:p>
          </p:txBody>
        </p:sp>
        <p:sp>
          <p:nvSpPr>
            <p:cNvPr id="780" name="tx780"/>
            <p:cNvSpPr/>
            <p:nvPr/>
          </p:nvSpPr>
          <p:spPr>
            <a:xfrm rot="-5400000">
              <a:off x="3331867" y="419184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(2,134,000)</a:t>
              </a:r>
            </a:p>
          </p:txBody>
        </p:sp>
        <p:sp>
          <p:nvSpPr>
            <p:cNvPr id="781" name="tx781"/>
            <p:cNvSpPr/>
            <p:nvPr/>
          </p:nvSpPr>
          <p:spPr>
            <a:xfrm rot="-5400000">
              <a:off x="3717848" y="4499025"/>
              <a:ext cx="29929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Bolivia</a:t>
              </a:r>
            </a:p>
          </p:txBody>
        </p:sp>
        <p:sp>
          <p:nvSpPr>
            <p:cNvPr id="782" name="tx782"/>
            <p:cNvSpPr/>
            <p:nvPr/>
          </p:nvSpPr>
          <p:spPr>
            <a:xfrm rot="-5400000">
              <a:off x="3667569"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(71,000)</a:t>
              </a:r>
            </a:p>
          </p:txBody>
        </p:sp>
        <p:sp>
          <p:nvSpPr>
            <p:cNvPr id="783" name="tx783"/>
            <p:cNvSpPr/>
            <p:nvPr/>
          </p:nvSpPr>
          <p:spPr>
            <a:xfrm rot="-5400000">
              <a:off x="4006124" y="4510907"/>
              <a:ext cx="23147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Syria</a:t>
              </a:r>
            </a:p>
          </p:txBody>
        </p:sp>
        <p:sp>
          <p:nvSpPr>
            <p:cNvPr id="784" name="tx784"/>
            <p:cNvSpPr/>
            <p:nvPr/>
          </p:nvSpPr>
          <p:spPr>
            <a:xfrm rot="-5400000">
              <a:off x="3904400"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(144,000)</a:t>
              </a:r>
            </a:p>
          </p:txBody>
        </p:sp>
        <p:sp>
          <p:nvSpPr>
            <p:cNvPr id="785" name="tx785"/>
            <p:cNvSpPr/>
            <p:nvPr/>
          </p:nvSpPr>
          <p:spPr>
            <a:xfrm rot="-5400000">
              <a:off x="4244492" y="4501258"/>
              <a:ext cx="305048"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Gabon</a:t>
              </a:r>
            </a:p>
          </p:txBody>
        </p:sp>
        <p:sp>
          <p:nvSpPr>
            <p:cNvPr id="786" name="tx786"/>
            <p:cNvSpPr/>
            <p:nvPr/>
          </p:nvSpPr>
          <p:spPr>
            <a:xfrm rot="-5400000">
              <a:off x="4197735"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(18,000)</a:t>
              </a:r>
            </a:p>
          </p:txBody>
        </p:sp>
        <p:sp>
          <p:nvSpPr>
            <p:cNvPr id="787" name="tx787"/>
            <p:cNvSpPr/>
            <p:nvPr/>
          </p:nvSpPr>
          <p:spPr>
            <a:xfrm rot="-5400000">
              <a:off x="4473534" y="4538589"/>
              <a:ext cx="37842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Ecuador</a:t>
              </a:r>
            </a:p>
          </p:txBody>
        </p:sp>
        <p:sp>
          <p:nvSpPr>
            <p:cNvPr id="788" name="tx788"/>
            <p:cNvSpPr/>
            <p:nvPr/>
          </p:nvSpPr>
          <p:spPr>
            <a:xfrm rot="-5400000">
              <a:off x="4462818"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(70,000)</a:t>
              </a:r>
            </a:p>
          </p:txBody>
        </p:sp>
        <p:sp>
          <p:nvSpPr>
            <p:cNvPr id="789" name="tx789"/>
            <p:cNvSpPr/>
            <p:nvPr/>
          </p:nvSpPr>
          <p:spPr>
            <a:xfrm rot="-5400000">
              <a:off x="4707562" y="4569644"/>
              <a:ext cx="44053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Honduras</a:t>
              </a:r>
            </a:p>
          </p:txBody>
        </p:sp>
        <p:sp>
          <p:nvSpPr>
            <p:cNvPr id="790" name="tx790"/>
            <p:cNvSpPr/>
            <p:nvPr/>
          </p:nvSpPr>
          <p:spPr>
            <a:xfrm rot="-5400000">
              <a:off x="4727902"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(60,000)</a:t>
              </a:r>
            </a:p>
          </p:txBody>
        </p:sp>
        <p:sp>
          <p:nvSpPr>
            <p:cNvPr id="791" name="tx791"/>
            <p:cNvSpPr/>
            <p:nvPr/>
          </p:nvSpPr>
          <p:spPr>
            <a:xfrm rot="-5400000">
              <a:off x="5061371" y="4460727"/>
              <a:ext cx="24288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Libya</a:t>
              </a:r>
            </a:p>
          </p:txBody>
        </p:sp>
        <p:sp>
          <p:nvSpPr>
            <p:cNvPr id="792" name="tx792"/>
            <p:cNvSpPr/>
            <p:nvPr/>
          </p:nvSpPr>
          <p:spPr>
            <a:xfrm rot="-5400000">
              <a:off x="4992985"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(32,000)</a:t>
              </a:r>
            </a:p>
          </p:txBody>
        </p:sp>
        <p:sp>
          <p:nvSpPr>
            <p:cNvPr id="793" name="tx793"/>
            <p:cNvSpPr/>
            <p:nvPr/>
          </p:nvSpPr>
          <p:spPr>
            <a:xfrm rot="-5400000">
              <a:off x="5168349" y="4675337"/>
              <a:ext cx="55909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Madagascar</a:t>
              </a:r>
            </a:p>
          </p:txBody>
        </p:sp>
        <p:sp>
          <p:nvSpPr>
            <p:cNvPr id="794" name="tx794"/>
            <p:cNvSpPr/>
            <p:nvPr/>
          </p:nvSpPr>
          <p:spPr>
            <a:xfrm rot="-5400000">
              <a:off x="5229815"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(251,000)</a:t>
              </a:r>
            </a:p>
          </p:txBody>
        </p:sp>
        <p:sp>
          <p:nvSpPr>
            <p:cNvPr id="795" name="tx795"/>
            <p:cNvSpPr/>
            <p:nvPr/>
          </p:nvSpPr>
          <p:spPr>
            <a:xfrm rot="-5400000">
              <a:off x="5621452" y="4451004"/>
              <a:ext cx="2032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Haiti</a:t>
              </a:r>
            </a:p>
          </p:txBody>
        </p:sp>
        <p:sp>
          <p:nvSpPr>
            <p:cNvPr id="796" name="tx796"/>
            <p:cNvSpPr/>
            <p:nvPr/>
          </p:nvSpPr>
          <p:spPr>
            <a:xfrm rot="-5400000">
              <a:off x="5523151"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(62,000)</a:t>
              </a:r>
            </a:p>
          </p:txBody>
        </p:sp>
        <p:sp>
          <p:nvSpPr>
            <p:cNvPr id="797" name="tx797"/>
            <p:cNvSpPr/>
            <p:nvPr/>
          </p:nvSpPr>
          <p:spPr>
            <a:xfrm rot="-5400000">
              <a:off x="5854760" y="4803503"/>
              <a:ext cx="26550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South</a:t>
              </a:r>
            </a:p>
          </p:txBody>
        </p:sp>
        <p:sp>
          <p:nvSpPr>
            <p:cNvPr id="798" name="tx798"/>
            <p:cNvSpPr/>
            <p:nvPr/>
          </p:nvSpPr>
          <p:spPr>
            <a:xfrm rot="-5400000">
              <a:off x="5840622" y="4495627"/>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99" name="tx799"/>
            <p:cNvSpPr/>
            <p:nvPr/>
          </p:nvSpPr>
          <p:spPr>
            <a:xfrm rot="-5400000">
              <a:off x="5788234"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(75,000)</a:t>
              </a:r>
            </a:p>
          </p:txBody>
        </p:sp>
        <p:sp>
          <p:nvSpPr>
            <p:cNvPr id="800" name="tx800"/>
            <p:cNvSpPr/>
            <p:nvPr/>
          </p:nvSpPr>
          <p:spPr>
            <a:xfrm rot="-5400000">
              <a:off x="6060163" y="4579963"/>
              <a:ext cx="367158"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Ethiopia</a:t>
              </a:r>
            </a:p>
          </p:txBody>
        </p:sp>
        <p:sp>
          <p:nvSpPr>
            <p:cNvPr id="801" name="tx801"/>
            <p:cNvSpPr/>
            <p:nvPr/>
          </p:nvSpPr>
          <p:spPr>
            <a:xfrm rot="-5400000">
              <a:off x="6025065"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(917,000)</a:t>
              </a:r>
            </a:p>
          </p:txBody>
        </p:sp>
        <p:sp>
          <p:nvSpPr>
            <p:cNvPr id="802" name="tx802"/>
            <p:cNvSpPr/>
            <p:nvPr/>
          </p:nvSpPr>
          <p:spPr>
            <a:xfrm rot="-5400000">
              <a:off x="6425185" y="4499025"/>
              <a:ext cx="18628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Mali</a:t>
              </a:r>
            </a:p>
          </p:txBody>
        </p:sp>
        <p:sp>
          <p:nvSpPr>
            <p:cNvPr id="803" name="tx803"/>
            <p:cNvSpPr/>
            <p:nvPr/>
          </p:nvSpPr>
          <p:spPr>
            <a:xfrm rot="-5400000">
              <a:off x="6290148"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(199,000)</a:t>
              </a:r>
            </a:p>
          </p:txBody>
        </p:sp>
        <p:sp>
          <p:nvSpPr>
            <p:cNvPr id="804" name="tx804"/>
            <p:cNvSpPr/>
            <p:nvPr/>
          </p:nvSpPr>
          <p:spPr>
            <a:xfrm rot="-5400000">
              <a:off x="6672706" y="4515297"/>
              <a:ext cx="22011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DRC</a:t>
              </a:r>
            </a:p>
          </p:txBody>
        </p:sp>
        <p:sp>
          <p:nvSpPr>
            <p:cNvPr id="805" name="tx805"/>
            <p:cNvSpPr/>
            <p:nvPr/>
          </p:nvSpPr>
          <p:spPr>
            <a:xfrm rot="-5400000">
              <a:off x="6555231"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(839,000)</a:t>
              </a:r>
            </a:p>
          </p:txBody>
        </p:sp>
        <p:sp>
          <p:nvSpPr>
            <p:cNvPr id="806" name="tx806"/>
            <p:cNvSpPr/>
            <p:nvPr/>
          </p:nvSpPr>
          <p:spPr>
            <a:xfrm rot="-5400000">
              <a:off x="6826689" y="4607496"/>
              <a:ext cx="423416"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Myanmar</a:t>
              </a:r>
            </a:p>
          </p:txBody>
        </p:sp>
        <p:sp>
          <p:nvSpPr>
            <p:cNvPr id="807" name="tx807"/>
            <p:cNvSpPr/>
            <p:nvPr/>
          </p:nvSpPr>
          <p:spPr>
            <a:xfrm rot="-5400000">
              <a:off x="682031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(176,000)</a:t>
              </a:r>
            </a:p>
          </p:txBody>
        </p:sp>
        <p:sp>
          <p:nvSpPr>
            <p:cNvPr id="808" name="tx808"/>
            <p:cNvSpPr/>
            <p:nvPr/>
          </p:nvSpPr>
          <p:spPr>
            <a:xfrm rot="-5400000">
              <a:off x="7226040" y="4736158"/>
              <a:ext cx="17507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Viet</a:t>
              </a:r>
            </a:p>
          </p:txBody>
        </p:sp>
        <p:sp>
          <p:nvSpPr>
            <p:cNvPr id="809" name="tx809"/>
            <p:cNvSpPr/>
            <p:nvPr/>
          </p:nvSpPr>
          <p:spPr>
            <a:xfrm rot="-5400000">
              <a:off x="7206320" y="4513139"/>
              <a:ext cx="21451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Nam</a:t>
              </a:r>
            </a:p>
          </p:txBody>
        </p:sp>
        <p:sp>
          <p:nvSpPr>
            <p:cNvPr id="810" name="tx810"/>
            <p:cNvSpPr/>
            <p:nvPr/>
          </p:nvSpPr>
          <p:spPr>
            <a:xfrm rot="-5400000">
              <a:off x="7085397"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(274,000)</a:t>
              </a:r>
            </a:p>
          </p:txBody>
        </p:sp>
        <p:sp>
          <p:nvSpPr>
            <p:cNvPr id="811" name="tx811"/>
            <p:cNvSpPr/>
            <p:nvPr/>
          </p:nvSpPr>
          <p:spPr>
            <a:xfrm rot="-5400000">
              <a:off x="7445259" y="4825926"/>
              <a:ext cx="26550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South</a:t>
              </a:r>
            </a:p>
          </p:txBody>
        </p:sp>
        <p:sp>
          <p:nvSpPr>
            <p:cNvPr id="812" name="tx812"/>
            <p:cNvSpPr/>
            <p:nvPr/>
          </p:nvSpPr>
          <p:spPr>
            <a:xfrm rot="-5400000">
              <a:off x="7448186" y="4535116"/>
              <a:ext cx="259705" cy="7515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Africa</a:t>
              </a:r>
            </a:p>
          </p:txBody>
        </p:sp>
        <p:sp>
          <p:nvSpPr>
            <p:cNvPr id="813" name="tx813"/>
            <p:cNvSpPr/>
            <p:nvPr/>
          </p:nvSpPr>
          <p:spPr>
            <a:xfrm rot="-5400000">
              <a:off x="7350480"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(220,000)</a:t>
              </a:r>
            </a:p>
          </p:txBody>
        </p:sp>
        <p:sp>
          <p:nvSpPr>
            <p:cNvPr id="814" name="tx814"/>
            <p:cNvSpPr/>
            <p:nvPr/>
          </p:nvSpPr>
          <p:spPr>
            <a:xfrm rot="-5400000">
              <a:off x="7623427" y="4626199"/>
              <a:ext cx="44063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Indonesia</a:t>
              </a:r>
            </a:p>
          </p:txBody>
        </p:sp>
        <p:sp>
          <p:nvSpPr>
            <p:cNvPr id="815" name="tx815"/>
            <p:cNvSpPr/>
            <p:nvPr/>
          </p:nvSpPr>
          <p:spPr>
            <a:xfrm rot="-5400000">
              <a:off x="761556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(662,000)</a:t>
              </a:r>
            </a:p>
          </p:txBody>
        </p:sp>
        <p:sp>
          <p:nvSpPr>
            <p:cNvPr id="816" name="tx816"/>
            <p:cNvSpPr/>
            <p:nvPr/>
          </p:nvSpPr>
          <p:spPr>
            <a:xfrm rot="-5400000">
              <a:off x="7947917" y="4566792"/>
              <a:ext cx="321816"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Mexico</a:t>
              </a:r>
            </a:p>
          </p:txBody>
        </p:sp>
        <p:sp>
          <p:nvSpPr>
            <p:cNvPr id="817" name="tx817"/>
            <p:cNvSpPr/>
            <p:nvPr/>
          </p:nvSpPr>
          <p:spPr>
            <a:xfrm rot="-5400000">
              <a:off x="7880647"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(222,000)</a:t>
              </a:r>
            </a:p>
          </p:txBody>
        </p:sp>
        <p:sp>
          <p:nvSpPr>
            <p:cNvPr id="818" name="tx818"/>
            <p:cNvSpPr/>
            <p:nvPr/>
          </p:nvSpPr>
          <p:spPr>
            <a:xfrm rot="-5400000">
              <a:off x="8263751" y="4600774"/>
              <a:ext cx="2203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India</a:t>
              </a:r>
            </a:p>
          </p:txBody>
        </p:sp>
        <p:sp>
          <p:nvSpPr>
            <p:cNvPr id="819" name="tx819"/>
            <p:cNvSpPr/>
            <p:nvPr/>
          </p:nvSpPr>
          <p:spPr>
            <a:xfrm rot="-5400000">
              <a:off x="8103363" y="419184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(1,592,000)</a:t>
              </a:r>
            </a:p>
          </p:txBody>
        </p:sp>
        <p:sp>
          <p:nvSpPr>
            <p:cNvPr id="820" name="tx820"/>
            <p:cNvSpPr/>
            <p:nvPr/>
          </p:nvSpPr>
          <p:spPr>
            <a:xfrm rot="-5400000">
              <a:off x="8444150" y="4600725"/>
              <a:ext cx="38968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Pakistan</a:t>
              </a:r>
            </a:p>
          </p:txBody>
        </p:sp>
        <p:sp>
          <p:nvSpPr>
            <p:cNvPr id="821" name="tx821"/>
            <p:cNvSpPr/>
            <p:nvPr/>
          </p:nvSpPr>
          <p:spPr>
            <a:xfrm rot="-5400000">
              <a:off x="8410813"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(396,000)</a:t>
              </a:r>
            </a:p>
          </p:txBody>
        </p:sp>
        <p:sp>
          <p:nvSpPr>
            <p:cNvPr id="822" name="tx822"/>
            <p:cNvSpPr/>
            <p:nvPr/>
          </p:nvSpPr>
          <p:spPr>
            <a:xfrm rot="-5400000">
              <a:off x="8770700" y="4537969"/>
              <a:ext cx="2654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China</a:t>
              </a:r>
            </a:p>
          </p:txBody>
        </p:sp>
        <p:sp>
          <p:nvSpPr>
            <p:cNvPr id="823" name="tx823"/>
            <p:cNvSpPr/>
            <p:nvPr/>
          </p:nvSpPr>
          <p:spPr>
            <a:xfrm rot="-5400000">
              <a:off x="8675896"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(177,000)</a:t>
              </a:r>
            </a:p>
          </p:txBody>
        </p:sp>
        <p:sp>
          <p:nvSpPr>
            <p:cNvPr id="824" name="tx824"/>
            <p:cNvSpPr/>
            <p:nvPr/>
          </p:nvSpPr>
          <p:spPr>
            <a:xfrm rot="-5400000">
              <a:off x="-52544" y="2322580"/>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825" name="rc825"/>
            <p:cNvSpPr/>
            <p:nvPr/>
          </p:nvSpPr>
          <p:spPr>
            <a:xfrm>
              <a:off x="3036210"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826" name="rc826"/>
            <p:cNvSpPr/>
            <p:nvPr/>
          </p:nvSpPr>
          <p:spPr>
            <a:xfrm>
              <a:off x="3027210" y="5374902"/>
              <a:ext cx="219456" cy="219455"/>
            </a:xfrm>
            <a:prstGeom prst="rect">
              <a:avLst/>
            </a:prstGeom>
            <a:solidFill>
              <a:srgbClr val="1CABE2">
                <a:alpha val="100000"/>
              </a:srgbClr>
            </a:solidFill>
          </p:spPr>
          <p:txBody>
            <a:bodyPr/>
            <a:lstStyle/>
            <a:p>
              <a:endParaRPr/>
            </a:p>
          </p:txBody>
        </p:sp>
        <p:sp>
          <p:nvSpPr>
            <p:cNvPr id="827" name="rc827"/>
            <p:cNvSpPr/>
            <p:nvPr/>
          </p:nvSpPr>
          <p:spPr>
            <a:xfrm>
              <a:off x="3027210" y="5374902"/>
              <a:ext cx="219456" cy="219455"/>
            </a:xfrm>
            <a:prstGeom prst="rect">
              <a:avLst/>
            </a:prstGeom>
            <a:ln w="476" cap="sq">
              <a:solidFill>
                <a:srgbClr val="000000">
                  <a:alpha val="100000"/>
                </a:srgbClr>
              </a:solidFill>
              <a:prstDash val="solid"/>
              <a:miter/>
            </a:ln>
          </p:spPr>
          <p:txBody>
            <a:bodyPr/>
            <a:lstStyle/>
            <a:p>
              <a:endParaRPr/>
            </a:p>
          </p:txBody>
        </p:sp>
        <p:sp>
          <p:nvSpPr>
            <p:cNvPr id="828" name="rc828"/>
            <p:cNvSpPr/>
            <p:nvPr/>
          </p:nvSpPr>
          <p:spPr>
            <a:xfrm>
              <a:off x="4878065"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829" name="rc829"/>
            <p:cNvSpPr/>
            <p:nvPr/>
          </p:nvSpPr>
          <p:spPr>
            <a:xfrm>
              <a:off x="4869065" y="5374902"/>
              <a:ext cx="219455" cy="219455"/>
            </a:xfrm>
            <a:prstGeom prst="rect">
              <a:avLst/>
            </a:prstGeom>
            <a:solidFill>
              <a:srgbClr val="80BD41">
                <a:alpha val="100000"/>
              </a:srgbClr>
            </a:solidFill>
          </p:spPr>
          <p:txBody>
            <a:bodyPr/>
            <a:lstStyle/>
            <a:p>
              <a:endParaRPr/>
            </a:p>
          </p:txBody>
        </p:sp>
        <p:sp>
          <p:nvSpPr>
            <p:cNvPr id="830" name="rc830"/>
            <p:cNvSpPr/>
            <p:nvPr/>
          </p:nvSpPr>
          <p:spPr>
            <a:xfrm>
              <a:off x="4869065" y="5374902"/>
              <a:ext cx="219455" cy="219455"/>
            </a:xfrm>
            <a:prstGeom prst="rect">
              <a:avLst/>
            </a:prstGeom>
            <a:ln w="476" cap="sq">
              <a:solidFill>
                <a:srgbClr val="000000">
                  <a:alpha val="100000"/>
                </a:srgbClr>
              </a:solidFill>
              <a:prstDash val="solid"/>
              <a:miter/>
            </a:ln>
          </p:spPr>
          <p:txBody>
            <a:bodyPr/>
            <a:lstStyle/>
            <a:p>
              <a:endParaRPr/>
            </a:p>
          </p:txBody>
        </p:sp>
        <p:sp>
          <p:nvSpPr>
            <p:cNvPr id="831" name="tx831"/>
            <p:cNvSpPr/>
            <p:nvPr/>
          </p:nvSpPr>
          <p:spPr>
            <a:xfrm>
              <a:off x="3316255" y="5404821"/>
              <a:ext cx="148322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832" name="tx832"/>
            <p:cNvSpPr/>
            <p:nvPr/>
          </p:nvSpPr>
          <p:spPr>
            <a:xfrm>
              <a:off x="5158110" y="5404821"/>
              <a:ext cx="1692907"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833" name="rc833"/>
            <p:cNvSpPr/>
            <p:nvPr/>
          </p:nvSpPr>
          <p:spPr>
            <a:xfrm>
              <a:off x="3046718" y="5872714"/>
              <a:ext cx="219456" cy="219455"/>
            </a:xfrm>
            <a:prstGeom prst="rect">
              <a:avLst/>
            </a:prstGeom>
            <a:solidFill>
              <a:srgbClr val="FFFFFF">
                <a:alpha val="100000"/>
              </a:srgbClr>
            </a:solidFill>
          </p:spPr>
          <p:txBody>
            <a:bodyPr/>
            <a:lstStyle/>
            <a:p>
              <a:endParaRPr/>
            </a:p>
          </p:txBody>
        </p:sp>
        <p:sp>
          <p:nvSpPr>
            <p:cNvPr id="834" name="pg834"/>
            <p:cNvSpPr/>
            <p:nvPr/>
          </p:nvSpPr>
          <p:spPr>
            <a:xfrm>
              <a:off x="3231270" y="6057265"/>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5" name="pg835"/>
            <p:cNvSpPr/>
            <p:nvPr/>
          </p:nvSpPr>
          <p:spPr>
            <a:xfrm>
              <a:off x="3136660" y="5962655"/>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6" name="pg836"/>
            <p:cNvSpPr/>
            <p:nvPr/>
          </p:nvSpPr>
          <p:spPr>
            <a:xfrm>
              <a:off x="3046780" y="5872776"/>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7" name="pg837"/>
            <p:cNvSpPr/>
            <p:nvPr/>
          </p:nvSpPr>
          <p:spPr>
            <a:xfrm>
              <a:off x="3046780" y="5872776"/>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8" name="pg838"/>
            <p:cNvSpPr/>
            <p:nvPr/>
          </p:nvSpPr>
          <p:spPr>
            <a:xfrm>
              <a:off x="3046780" y="5872776"/>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9" name="rc839"/>
            <p:cNvSpPr/>
            <p:nvPr/>
          </p:nvSpPr>
          <p:spPr>
            <a:xfrm>
              <a:off x="3046718" y="5872714"/>
              <a:ext cx="219456" cy="219455"/>
            </a:xfrm>
            <a:prstGeom prst="rect">
              <a:avLst/>
            </a:prstGeom>
            <a:ln w="476" cap="sq">
              <a:solidFill>
                <a:srgbClr val="000000">
                  <a:alpha val="100000"/>
                </a:srgbClr>
              </a:solidFill>
              <a:prstDash val="solid"/>
              <a:miter/>
            </a:ln>
          </p:spPr>
          <p:txBody>
            <a:bodyPr/>
            <a:lstStyle/>
            <a:p>
              <a:endParaRPr/>
            </a:p>
          </p:txBody>
        </p:sp>
        <p:sp>
          <p:nvSpPr>
            <p:cNvPr id="840" name="rc840"/>
            <p:cNvSpPr/>
            <p:nvPr/>
          </p:nvSpPr>
          <p:spPr>
            <a:xfrm>
              <a:off x="4500306" y="5872714"/>
              <a:ext cx="219455" cy="219455"/>
            </a:xfrm>
            <a:prstGeom prst="rect">
              <a:avLst/>
            </a:prstGeom>
            <a:solidFill>
              <a:srgbClr val="FFFFFF">
                <a:alpha val="100000"/>
              </a:srgbClr>
            </a:solidFill>
          </p:spPr>
          <p:txBody>
            <a:bodyPr/>
            <a:lstStyle/>
            <a:p>
              <a:endParaRPr/>
            </a:p>
          </p:txBody>
        </p:sp>
        <p:sp>
          <p:nvSpPr>
            <p:cNvPr id="841" name="rc841"/>
            <p:cNvSpPr/>
            <p:nvPr/>
          </p:nvSpPr>
          <p:spPr>
            <a:xfrm>
              <a:off x="4500306" y="5872714"/>
              <a:ext cx="219455" cy="219455"/>
            </a:xfrm>
            <a:prstGeom prst="rect">
              <a:avLst/>
            </a:prstGeom>
            <a:ln w="476" cap="sq">
              <a:solidFill>
                <a:srgbClr val="000000">
                  <a:alpha val="100000"/>
                </a:srgbClr>
              </a:solidFill>
              <a:prstDash val="solid"/>
              <a:miter/>
            </a:ln>
          </p:spPr>
          <p:txBody>
            <a:bodyPr/>
            <a:lstStyle/>
            <a:p>
              <a:endParaRPr/>
            </a:p>
          </p:txBody>
        </p:sp>
        <p:sp>
          <p:nvSpPr>
            <p:cNvPr id="842" name="tx842"/>
            <p:cNvSpPr/>
            <p:nvPr/>
          </p:nvSpPr>
          <p:spPr>
            <a:xfrm>
              <a:off x="3335764" y="5904270"/>
              <a:ext cx="1094953"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zero-dose</a:t>
              </a:r>
            </a:p>
          </p:txBody>
        </p:sp>
        <p:sp>
          <p:nvSpPr>
            <p:cNvPr id="843" name="tx843"/>
            <p:cNvSpPr/>
            <p:nvPr/>
          </p:nvSpPr>
          <p:spPr>
            <a:xfrm>
              <a:off x="4789351" y="5901337"/>
              <a:ext cx="20421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zero-dose (no stripes)</a:t>
              </a:r>
            </a:p>
          </p:txBody>
        </p:sp>
        <p:sp>
          <p:nvSpPr>
            <p:cNvPr id="844" name="tx844"/>
            <p:cNvSpPr/>
            <p:nvPr/>
          </p:nvSpPr>
          <p:spPr>
            <a:xfrm>
              <a:off x="803816" y="629112"/>
              <a:ext cx="58704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zero-dose children, Global</a:t>
              </a:r>
            </a:p>
          </p:txBody>
        </p:sp>
        <p:sp>
          <p:nvSpPr>
            <p:cNvPr id="845" name="tx845"/>
            <p:cNvSpPr/>
            <p:nvPr/>
          </p:nvSpPr>
          <p:spPr>
            <a:xfrm>
              <a:off x="803816" y="399578"/>
              <a:ext cx="421203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and zero-dose ranking, by country, 2023</a:t>
              </a:r>
            </a:p>
          </p:txBody>
        </p:sp>
        <p:sp>
          <p:nvSpPr>
            <p:cNvPr id="846" name="tx846"/>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47" name="tx847"/>
            <p:cNvSpPr/>
            <p:nvPr/>
          </p:nvSpPr>
          <p:spPr>
            <a:xfrm>
              <a:off x="6769579" y="6328529"/>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848" name="tx848"/>
            <p:cNvSpPr/>
            <p:nvPr/>
          </p:nvSpPr>
          <p:spPr>
            <a:xfrm>
              <a:off x="1594731" y="6447866"/>
              <a:ext cx="7479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zero-dose children. Number in parentheses shows number of zero-dose children.</a:t>
              </a:r>
            </a:p>
          </p:txBody>
        </p:sp>
        <p:sp>
          <p:nvSpPr>
            <p:cNvPr id="849" name="tx849"/>
            <p:cNvSpPr/>
            <p:nvPr/>
          </p:nvSpPr>
          <p:spPr>
            <a:xfrm>
              <a:off x="2955332" y="6569603"/>
              <a:ext cx="6119078"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zero-dose children.</a:t>
              </a:r>
            </a:p>
          </p:txBody>
        </p:sp>
      </p:grpSp>
      <p:sp>
        <p:nvSpPr>
          <p:cNvPr id="8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top 20 countries globally with the lowest DTP1 coverage and/or the top 20 countries with the highest absolute number of zero-dose children.
In 2023, DPRK had the lowest DTP1 coverage (41%), followed by PNG (45%).
Nigeria had the highest absolute number of zero-dose children, followed by India.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t4"/>
            <p:cNvSpPr/>
            <p:nvPr/>
          </p:nvSpPr>
          <p:spPr>
            <a:xfrm>
              <a:off x="821850" y="2185266"/>
              <a:ext cx="1110256" cy="1110256"/>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5" name="pt5"/>
            <p:cNvSpPr/>
            <p:nvPr/>
          </p:nvSpPr>
          <p:spPr>
            <a:xfrm>
              <a:off x="1499699"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6" name="pt6"/>
            <p:cNvSpPr/>
            <p:nvPr/>
          </p:nvSpPr>
          <p:spPr>
            <a:xfrm>
              <a:off x="3103139" y="2315026"/>
              <a:ext cx="850737" cy="85073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7" name="pt7"/>
            <p:cNvSpPr/>
            <p:nvPr/>
          </p:nvSpPr>
          <p:spPr>
            <a:xfrm>
              <a:off x="4168972" y="2305095"/>
              <a:ext cx="870600" cy="870600"/>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8" name="pt8"/>
            <p:cNvSpPr/>
            <p:nvPr/>
          </p:nvSpPr>
          <p:spPr>
            <a:xfrm>
              <a:off x="5400853" y="2461211"/>
              <a:ext cx="558368" cy="558368"/>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9" name="pt9"/>
            <p:cNvSpPr/>
            <p:nvPr/>
          </p:nvSpPr>
          <p:spPr>
            <a:xfrm>
              <a:off x="6310107" y="2294700"/>
              <a:ext cx="891388" cy="891388"/>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10" name="pt10"/>
            <p:cNvSpPr/>
            <p:nvPr/>
          </p:nvSpPr>
          <p:spPr>
            <a:xfrm>
              <a:off x="7577549" y="2486377"/>
              <a:ext cx="508034" cy="508034"/>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1" name="pt11"/>
            <p:cNvSpPr/>
            <p:nvPr/>
          </p:nvSpPr>
          <p:spPr>
            <a:xfrm>
              <a:off x="8647011" y="2480075"/>
              <a:ext cx="520639" cy="520639"/>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12" name="pt12"/>
            <p:cNvSpPr/>
            <p:nvPr/>
          </p:nvSpPr>
          <p:spPr>
            <a:xfrm>
              <a:off x="9731098" y="2488397"/>
              <a:ext cx="503996" cy="503996"/>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13" name="pt13"/>
            <p:cNvSpPr/>
            <p:nvPr/>
          </p:nvSpPr>
          <p:spPr>
            <a:xfrm>
              <a:off x="10522402" y="2203936"/>
              <a:ext cx="1072917" cy="107291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14" name="pt14"/>
            <p:cNvSpPr/>
            <p:nvPr/>
          </p:nvSpPr>
          <p:spPr>
            <a:xfrm>
              <a:off x="1059119" y="2422535"/>
              <a:ext cx="635718" cy="63571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5" name="pt15"/>
            <p:cNvSpPr/>
            <p:nvPr/>
          </p:nvSpPr>
          <p:spPr>
            <a:xfrm>
              <a:off x="2176741" y="2464392"/>
              <a:ext cx="552004" cy="55200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6" name="pt16"/>
            <p:cNvSpPr/>
            <p:nvPr/>
          </p:nvSpPr>
          <p:spPr>
            <a:xfrm>
              <a:off x="3321763" y="2533650"/>
              <a:ext cx="413488" cy="41348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7" name="pt17"/>
            <p:cNvSpPr/>
            <p:nvPr/>
          </p:nvSpPr>
          <p:spPr>
            <a:xfrm>
              <a:off x="4408096" y="2544218"/>
              <a:ext cx="392353" cy="3923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8" name="pt18"/>
            <p:cNvSpPr/>
            <p:nvPr/>
          </p:nvSpPr>
          <p:spPr>
            <a:xfrm>
              <a:off x="5504960" y="2565318"/>
              <a:ext cx="350153" cy="3501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9" name="pt19"/>
            <p:cNvSpPr/>
            <p:nvPr/>
          </p:nvSpPr>
          <p:spPr>
            <a:xfrm>
              <a:off x="6587489" y="2572082"/>
              <a:ext cx="336625" cy="33662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0" name="pt20"/>
            <p:cNvSpPr/>
            <p:nvPr/>
          </p:nvSpPr>
          <p:spPr>
            <a:xfrm>
              <a:off x="7679524" y="2588352"/>
              <a:ext cx="304085" cy="30408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1" name="pt21"/>
            <p:cNvSpPr/>
            <p:nvPr/>
          </p:nvSpPr>
          <p:spPr>
            <a:xfrm>
              <a:off x="8785517" y="2618580"/>
              <a:ext cx="243628" cy="24362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2" name="pt22"/>
            <p:cNvSpPr/>
            <p:nvPr/>
          </p:nvSpPr>
          <p:spPr>
            <a:xfrm>
              <a:off x="9887930" y="2645229"/>
              <a:ext cx="190331" cy="190331"/>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4" name="tx24"/>
            <p:cNvSpPr/>
            <p:nvPr/>
          </p:nvSpPr>
          <p:spPr>
            <a:xfrm>
              <a:off x="1148029" y="1525888"/>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2,134,000</a:t>
              </a:r>
            </a:p>
          </p:txBody>
        </p:sp>
        <p:sp>
          <p:nvSpPr>
            <p:cNvPr id="26" name="tx26"/>
            <p:cNvSpPr/>
            <p:nvPr/>
          </p:nvSpPr>
          <p:spPr>
            <a:xfrm>
              <a:off x="2296029" y="1554612"/>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27" name="tx27"/>
            <p:cNvSpPr/>
            <p:nvPr/>
          </p:nvSpPr>
          <p:spPr>
            <a:xfrm>
              <a:off x="2131233"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1,592,000</a:t>
              </a:r>
            </a:p>
          </p:txBody>
        </p:sp>
        <p:sp>
          <p:nvSpPr>
            <p:cNvPr id="28" name="tx28"/>
            <p:cNvSpPr/>
            <p:nvPr/>
          </p:nvSpPr>
          <p:spPr>
            <a:xfrm>
              <a:off x="3267341" y="1527582"/>
              <a:ext cx="522334"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a:t>
              </a:r>
            </a:p>
          </p:txBody>
        </p:sp>
        <p:sp>
          <p:nvSpPr>
            <p:cNvPr id="29" name="tx29"/>
            <p:cNvSpPr/>
            <p:nvPr/>
          </p:nvSpPr>
          <p:spPr>
            <a:xfrm>
              <a:off x="3267270"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917,000</a:t>
              </a:r>
            </a:p>
          </p:txBody>
        </p:sp>
        <p:sp>
          <p:nvSpPr>
            <p:cNvPr id="30" name="tx30"/>
            <p:cNvSpPr/>
            <p:nvPr/>
          </p:nvSpPr>
          <p:spPr>
            <a:xfrm>
              <a:off x="4447699" y="1552777"/>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a:t>
              </a:r>
            </a:p>
          </p:txBody>
        </p:sp>
        <p:sp>
          <p:nvSpPr>
            <p:cNvPr id="31" name="tx31"/>
            <p:cNvSpPr/>
            <p:nvPr/>
          </p:nvSpPr>
          <p:spPr>
            <a:xfrm>
              <a:off x="4343035"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839,000</a:t>
              </a:r>
            </a:p>
          </p:txBody>
        </p:sp>
        <p:sp>
          <p:nvSpPr>
            <p:cNvPr id="32" name="tx32"/>
            <p:cNvSpPr/>
            <p:nvPr/>
          </p:nvSpPr>
          <p:spPr>
            <a:xfrm>
              <a:off x="5471061" y="1552777"/>
              <a:ext cx="417952"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a:t>
              </a:r>
            </a:p>
          </p:txBody>
        </p:sp>
        <p:sp>
          <p:nvSpPr>
            <p:cNvPr id="33" name="tx33"/>
            <p:cNvSpPr/>
            <p:nvPr/>
          </p:nvSpPr>
          <p:spPr>
            <a:xfrm>
              <a:off x="5418799"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701,000</a:t>
              </a:r>
            </a:p>
          </p:txBody>
        </p:sp>
        <p:sp>
          <p:nvSpPr>
            <p:cNvPr id="34" name="tx34"/>
            <p:cNvSpPr/>
            <p:nvPr/>
          </p:nvSpPr>
          <p:spPr>
            <a:xfrm>
              <a:off x="6442373" y="1554612"/>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35" name="tx35"/>
            <p:cNvSpPr/>
            <p:nvPr/>
          </p:nvSpPr>
          <p:spPr>
            <a:xfrm>
              <a:off x="649456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662,000</a:t>
              </a:r>
            </a:p>
          </p:txBody>
        </p:sp>
        <p:sp>
          <p:nvSpPr>
            <p:cNvPr id="36" name="tx36"/>
            <p:cNvSpPr/>
            <p:nvPr/>
          </p:nvSpPr>
          <p:spPr>
            <a:xfrm>
              <a:off x="7602582" y="1554612"/>
              <a:ext cx="45796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a:t>
              </a:r>
            </a:p>
          </p:txBody>
        </p:sp>
        <p:sp>
          <p:nvSpPr>
            <p:cNvPr id="37" name="tx37"/>
            <p:cNvSpPr/>
            <p:nvPr/>
          </p:nvSpPr>
          <p:spPr>
            <a:xfrm>
              <a:off x="7570329"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580,000</a:t>
              </a:r>
            </a:p>
          </p:txBody>
        </p:sp>
        <p:sp>
          <p:nvSpPr>
            <p:cNvPr id="38" name="tx38"/>
            <p:cNvSpPr/>
            <p:nvPr/>
          </p:nvSpPr>
          <p:spPr>
            <a:xfrm>
              <a:off x="8525620" y="1524123"/>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39" name="tx39"/>
            <p:cNvSpPr/>
            <p:nvPr/>
          </p:nvSpPr>
          <p:spPr>
            <a:xfrm>
              <a:off x="864609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467,000</a:t>
              </a:r>
            </a:p>
          </p:txBody>
        </p:sp>
        <p:sp>
          <p:nvSpPr>
            <p:cNvPr id="40" name="tx40"/>
            <p:cNvSpPr/>
            <p:nvPr/>
          </p:nvSpPr>
          <p:spPr>
            <a:xfrm>
              <a:off x="9758064" y="1525888"/>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41" name="tx41"/>
            <p:cNvSpPr/>
            <p:nvPr/>
          </p:nvSpPr>
          <p:spPr>
            <a:xfrm>
              <a:off x="9721858"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411,000</a:t>
              </a:r>
            </a:p>
          </p:txBody>
        </p:sp>
        <p:sp>
          <p:nvSpPr>
            <p:cNvPr id="42" name="tx42"/>
            <p:cNvSpPr/>
            <p:nvPr/>
          </p:nvSpPr>
          <p:spPr>
            <a:xfrm>
              <a:off x="10781673" y="1554612"/>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43" name="tx43"/>
            <p:cNvSpPr/>
            <p:nvPr/>
          </p:nvSpPr>
          <p:spPr>
            <a:xfrm>
              <a:off x="10797623"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396,000</a:t>
              </a:r>
            </a:p>
          </p:txBody>
        </p:sp>
        <p:sp>
          <p:nvSpPr>
            <p:cNvPr id="44" name="pl44"/>
            <p:cNvSpPr/>
            <p:nvPr/>
          </p:nvSpPr>
          <p:spPr>
            <a:xfrm>
              <a:off x="137697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5" name="pl45"/>
            <p:cNvSpPr/>
            <p:nvPr/>
          </p:nvSpPr>
          <p:spPr>
            <a:xfrm>
              <a:off x="2452743"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6" name="pl46"/>
            <p:cNvSpPr/>
            <p:nvPr/>
          </p:nvSpPr>
          <p:spPr>
            <a:xfrm>
              <a:off x="352850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7" name="pl47"/>
            <p:cNvSpPr/>
            <p:nvPr/>
          </p:nvSpPr>
          <p:spPr>
            <a:xfrm>
              <a:off x="460427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8" name="pl48"/>
            <p:cNvSpPr/>
            <p:nvPr/>
          </p:nvSpPr>
          <p:spPr>
            <a:xfrm>
              <a:off x="568003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9" name="pl49"/>
            <p:cNvSpPr/>
            <p:nvPr/>
          </p:nvSpPr>
          <p:spPr>
            <a:xfrm>
              <a:off x="675580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0" name="pl50"/>
            <p:cNvSpPr/>
            <p:nvPr/>
          </p:nvSpPr>
          <p:spPr>
            <a:xfrm>
              <a:off x="783156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1" name="pl51"/>
            <p:cNvSpPr/>
            <p:nvPr/>
          </p:nvSpPr>
          <p:spPr>
            <a:xfrm>
              <a:off x="890733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2" name="pl52"/>
            <p:cNvSpPr/>
            <p:nvPr/>
          </p:nvSpPr>
          <p:spPr>
            <a:xfrm>
              <a:off x="9983096"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3" name="pl53"/>
            <p:cNvSpPr/>
            <p:nvPr/>
          </p:nvSpPr>
          <p:spPr>
            <a:xfrm>
              <a:off x="1105886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tx64"/>
            <p:cNvSpPr/>
            <p:nvPr/>
          </p:nvSpPr>
          <p:spPr>
            <a:xfrm>
              <a:off x="3874914" y="3486476"/>
              <a:ext cx="122667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195100"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6" name="pt66"/>
            <p:cNvSpPr/>
            <p:nvPr/>
          </p:nvSpPr>
          <p:spPr>
            <a:xfrm>
              <a:off x="5790705"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67" name="pt67"/>
            <p:cNvSpPr/>
            <p:nvPr/>
          </p:nvSpPr>
          <p:spPr>
            <a:xfrm>
              <a:off x="6506639"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68" name="pt68"/>
            <p:cNvSpPr/>
            <p:nvPr/>
          </p:nvSpPr>
          <p:spPr>
            <a:xfrm>
              <a:off x="7222572"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69" name="pt69"/>
            <p:cNvSpPr/>
            <p:nvPr/>
          </p:nvSpPr>
          <p:spPr>
            <a:xfrm>
              <a:off x="7938505"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70" name="tx70"/>
            <p:cNvSpPr/>
            <p:nvPr/>
          </p:nvSpPr>
          <p:spPr>
            <a:xfrm>
              <a:off x="5460221" y="3515467"/>
              <a:ext cx="236971"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55826"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60-69</a:t>
              </a:r>
            </a:p>
          </p:txBody>
        </p:sp>
        <p:sp>
          <p:nvSpPr>
            <p:cNvPr id="72" name="tx72"/>
            <p:cNvSpPr/>
            <p:nvPr/>
          </p:nvSpPr>
          <p:spPr>
            <a:xfrm>
              <a:off x="6771759"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70-79</a:t>
              </a:r>
            </a:p>
          </p:txBody>
        </p:sp>
        <p:sp>
          <p:nvSpPr>
            <p:cNvPr id="73" name="tx73"/>
            <p:cNvSpPr/>
            <p:nvPr/>
          </p:nvSpPr>
          <p:spPr>
            <a:xfrm>
              <a:off x="7487693"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80-89</a:t>
              </a:r>
            </a:p>
          </p:txBody>
        </p:sp>
        <p:sp>
          <p:nvSpPr>
            <p:cNvPr id="74" name="tx74"/>
            <p:cNvSpPr/>
            <p:nvPr/>
          </p:nvSpPr>
          <p:spPr>
            <a:xfrm>
              <a:off x="8203626"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90-94</a:t>
              </a:r>
            </a:p>
          </p:txBody>
        </p:sp>
        <p:sp>
          <p:nvSpPr>
            <p:cNvPr id="75" name="tx75"/>
            <p:cNvSpPr/>
            <p:nvPr/>
          </p:nvSpPr>
          <p:spPr>
            <a:xfrm>
              <a:off x="731520" y="819543"/>
              <a:ext cx="4174628"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6" name="tx76"/>
            <p:cNvSpPr/>
            <p:nvPr/>
          </p:nvSpPr>
          <p:spPr>
            <a:xfrm>
              <a:off x="731520" y="115440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7" name="tx77"/>
            <p:cNvSpPr/>
            <p:nvPr/>
          </p:nvSpPr>
          <p:spPr>
            <a:xfrm>
              <a:off x="731520" y="133545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8" name="tx78"/>
            <p:cNvSpPr/>
            <p:nvPr/>
          </p:nvSpPr>
          <p:spPr>
            <a:xfrm>
              <a:off x="731520" y="1516503"/>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9" name="tx79"/>
            <p:cNvSpPr/>
            <p:nvPr/>
          </p:nvSpPr>
          <p:spPr>
            <a:xfrm>
              <a:off x="731520" y="1697554"/>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0" name="tx80"/>
            <p:cNvSpPr/>
            <p:nvPr/>
          </p:nvSpPr>
          <p:spPr>
            <a:xfrm>
              <a:off x="731520" y="1878605"/>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1" name="tx81"/>
            <p:cNvSpPr/>
            <p:nvPr/>
          </p:nvSpPr>
          <p:spPr>
            <a:xfrm>
              <a:off x="731520" y="2042876"/>
              <a:ext cx="46575" cy="1678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5585132" y="3842715"/>
              <a:ext cx="61191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there were 14,517,000 zero-dose children globally.
The top 10 countries (out of 195) accounted for 8,701,000 (60%) of zero-dose children globally.
Nigeria had the highest number of zero-dose children (2,134,000), followed by India (1,592,000). Globally, these account for approximately 15% and 11% of zero-dose children,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905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628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42054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782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9360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19375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45149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7092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9669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22470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4824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7401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99792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25565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5133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7711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502887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2866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5443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80208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420208" y="2709665"/>
              <a:ext cx="4929038" cy="1287824"/>
            </a:xfrm>
            <a:custGeom>
              <a:avLst/>
              <a:gdLst/>
              <a:ahLst/>
              <a:cxnLst/>
              <a:rect l="0" t="0" r="0" b="0"/>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a:endParaRPr/>
            </a:p>
          </p:txBody>
        </p:sp>
        <p:sp>
          <p:nvSpPr>
            <p:cNvPr id="25" name="pl25"/>
            <p:cNvSpPr/>
            <p:nvPr/>
          </p:nvSpPr>
          <p:spPr>
            <a:xfrm>
              <a:off x="2420208" y="2966970"/>
              <a:ext cx="4929038" cy="0"/>
            </a:xfrm>
            <a:custGeom>
              <a:avLst/>
              <a:gdLst/>
              <a:ahLst/>
              <a:cxnLst/>
              <a:rect l="0" t="0" r="0" b="0"/>
              <a:pathLst>
                <a:path w="4929038">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F26A21">
                  <a:alpha val="100000"/>
                </a:srgbClr>
              </a:solidFill>
              <a:prstDash val="solid"/>
              <a:round/>
            </a:ln>
          </p:spPr>
          <p:txBody>
            <a:bodyPr/>
            <a:lstStyle/>
            <a:p>
              <a:endParaRPr/>
            </a:p>
          </p:txBody>
        </p:sp>
        <p:sp>
          <p:nvSpPr>
            <p:cNvPr id="26" name="pl26"/>
            <p:cNvSpPr/>
            <p:nvPr/>
          </p:nvSpPr>
          <p:spPr>
            <a:xfrm>
              <a:off x="2420208" y="5028959"/>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FEAF16">
                  <a:alpha val="100000"/>
                </a:srgbClr>
              </a:solidFill>
              <a:prstDash val="solid"/>
              <a:round/>
            </a:ln>
          </p:spPr>
          <p:txBody>
            <a:bodyPr/>
            <a:lstStyle/>
            <a:p>
              <a:endParaRPr/>
            </a:p>
          </p:txBody>
        </p:sp>
        <p:sp>
          <p:nvSpPr>
            <p:cNvPr id="27" name="pl27"/>
            <p:cNvSpPr/>
            <p:nvPr/>
          </p:nvSpPr>
          <p:spPr>
            <a:xfrm>
              <a:off x="2420208" y="1678454"/>
              <a:ext cx="4929038" cy="515129"/>
            </a:xfrm>
            <a:custGeom>
              <a:avLst/>
              <a:gdLst/>
              <a:ahLst/>
              <a:cxnLst/>
              <a:rect l="0" t="0" r="0" b="0"/>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B00068">
                  <a:alpha val="100000"/>
                </a:srgbClr>
              </a:solidFill>
              <a:prstDash val="solid"/>
              <a:round/>
            </a:ln>
          </p:spPr>
          <p:txBody>
            <a:bodyPr/>
            <a:lstStyle/>
            <a:p>
              <a:endParaRPr/>
            </a:p>
          </p:txBody>
        </p:sp>
        <p:sp>
          <p:nvSpPr>
            <p:cNvPr id="28" name="pl28"/>
            <p:cNvSpPr/>
            <p:nvPr/>
          </p:nvSpPr>
          <p:spPr>
            <a:xfrm>
              <a:off x="2420208" y="1420630"/>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90AD1C">
                  <a:alpha val="100000"/>
                </a:srgbClr>
              </a:solidFill>
              <a:prstDash val="solid"/>
              <a:round/>
            </a:ln>
          </p:spPr>
          <p:txBody>
            <a:bodyPr/>
            <a:lstStyle/>
            <a:p>
              <a:endParaRPr/>
            </a:p>
          </p:txBody>
        </p:sp>
        <p:sp>
          <p:nvSpPr>
            <p:cNvPr id="29" name="pl29"/>
            <p:cNvSpPr/>
            <p:nvPr/>
          </p:nvSpPr>
          <p:spPr>
            <a:xfrm>
              <a:off x="2420208" y="905155"/>
              <a:ext cx="4929038" cy="257564"/>
            </a:xfrm>
            <a:custGeom>
              <a:avLst/>
              <a:gdLst/>
              <a:ahLst/>
              <a:cxnLst/>
              <a:rect l="0" t="0" r="0" b="0"/>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2ED9FF">
                  <a:alpha val="100000"/>
                </a:srgbClr>
              </a:solidFill>
              <a:prstDash val="solid"/>
              <a:round/>
            </a:ln>
          </p:spPr>
          <p:txBody>
            <a:bodyPr/>
            <a:lstStyle/>
            <a:p>
              <a:endParaRPr/>
            </a:p>
          </p:txBody>
        </p:sp>
        <p:sp>
          <p:nvSpPr>
            <p:cNvPr id="30" name="pl30"/>
            <p:cNvSpPr/>
            <p:nvPr/>
          </p:nvSpPr>
          <p:spPr>
            <a:xfrm>
              <a:off x="2420208" y="1420803"/>
              <a:ext cx="4929038" cy="772694"/>
            </a:xfrm>
            <a:custGeom>
              <a:avLst/>
              <a:gdLst/>
              <a:ahLst/>
              <a:cxnLst/>
              <a:rect l="0" t="0" r="0" b="0"/>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F6222E">
                  <a:alpha val="100000"/>
                </a:srgbClr>
              </a:solidFill>
              <a:prstDash val="solid"/>
              <a:round/>
            </a:ln>
          </p:spPr>
          <p:txBody>
            <a:bodyPr/>
            <a:lstStyle/>
            <a:p>
              <a:endParaRPr/>
            </a:p>
          </p:txBody>
        </p:sp>
        <p:sp>
          <p:nvSpPr>
            <p:cNvPr id="31" name="pl31"/>
            <p:cNvSpPr/>
            <p:nvPr/>
          </p:nvSpPr>
          <p:spPr>
            <a:xfrm>
              <a:off x="2420208" y="3998181"/>
              <a:ext cx="4929038" cy="772694"/>
            </a:xfrm>
            <a:custGeom>
              <a:avLst/>
              <a:gdLst/>
              <a:ahLst/>
              <a:cxnLst/>
              <a:rect l="0" t="0" r="0" b="0"/>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AA0DFE">
                  <a:alpha val="100000"/>
                </a:srgbClr>
              </a:solidFill>
              <a:prstDash val="solid"/>
              <a:round/>
            </a:ln>
          </p:spPr>
          <p:txBody>
            <a:bodyPr/>
            <a:lstStyle/>
            <a:p>
              <a:endParaRPr/>
            </a:p>
          </p:txBody>
        </p:sp>
        <p:sp>
          <p:nvSpPr>
            <p:cNvPr id="32" name="pl32"/>
            <p:cNvSpPr/>
            <p:nvPr/>
          </p:nvSpPr>
          <p:spPr>
            <a:xfrm>
              <a:off x="2420208" y="4255745"/>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325A9B">
                  <a:alpha val="100000"/>
                </a:srgbClr>
              </a:solidFill>
              <a:prstDash val="solid"/>
              <a:round/>
            </a:ln>
          </p:spPr>
          <p:txBody>
            <a:bodyPr/>
            <a:lstStyle/>
            <a:p>
              <a:endParaRPr/>
            </a:p>
          </p:txBody>
        </p:sp>
        <p:sp>
          <p:nvSpPr>
            <p:cNvPr id="33" name="pl33"/>
            <p:cNvSpPr/>
            <p:nvPr/>
          </p:nvSpPr>
          <p:spPr>
            <a:xfrm>
              <a:off x="2420208" y="3225572"/>
              <a:ext cx="4929038" cy="2575648"/>
            </a:xfrm>
            <a:custGeom>
              <a:avLst/>
              <a:gdLst/>
              <a:ahLst/>
              <a:cxnLst/>
              <a:rect l="0" t="0" r="0" b="0"/>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1C8356">
                  <a:alpha val="100000"/>
                </a:srgbClr>
              </a:solidFill>
              <a:prstDash val="solid"/>
              <a:round/>
            </a:ln>
          </p:spPr>
          <p:txBody>
            <a:bodyPr/>
            <a:lstStyle/>
            <a:p>
              <a:endParaRPr/>
            </a:p>
          </p:txBody>
        </p:sp>
        <p:sp>
          <p:nvSpPr>
            <p:cNvPr id="34" name="pl34"/>
            <p:cNvSpPr/>
            <p:nvPr/>
          </p:nvSpPr>
          <p:spPr>
            <a:xfrm>
              <a:off x="2420208" y="905155"/>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85660D">
                  <a:alpha val="100000"/>
                </a:srgbClr>
              </a:solidFill>
              <a:prstDash val="solid"/>
              <a:round/>
            </a:ln>
          </p:spPr>
          <p:txBody>
            <a:bodyPr/>
            <a:lstStyle/>
            <a:p>
              <a:endParaRPr/>
            </a:p>
          </p:txBody>
        </p:sp>
        <p:sp>
          <p:nvSpPr>
            <p:cNvPr id="35" name="pl35"/>
            <p:cNvSpPr/>
            <p:nvPr/>
          </p:nvSpPr>
          <p:spPr>
            <a:xfrm>
              <a:off x="2420208" y="2709405"/>
              <a:ext cx="4929038" cy="515129"/>
            </a:xfrm>
            <a:custGeom>
              <a:avLst/>
              <a:gdLst/>
              <a:ahLst/>
              <a:cxnLst/>
              <a:rect l="0" t="0" r="0" b="0"/>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B10DA1">
                  <a:alpha val="100000"/>
                </a:srgbClr>
              </a:solidFill>
              <a:prstDash val="solid"/>
              <a:round/>
            </a:ln>
          </p:spPr>
          <p:txBody>
            <a:bodyPr/>
            <a:lstStyle/>
            <a:p>
              <a:endParaRPr/>
            </a:p>
          </p:txBody>
        </p:sp>
        <p:sp>
          <p:nvSpPr>
            <p:cNvPr id="36" name="pl36"/>
            <p:cNvSpPr/>
            <p:nvPr/>
          </p:nvSpPr>
          <p:spPr>
            <a:xfrm>
              <a:off x="2420208" y="3482705"/>
              <a:ext cx="4929038" cy="772694"/>
            </a:xfrm>
            <a:custGeom>
              <a:avLst/>
              <a:gdLst/>
              <a:ahLst/>
              <a:cxnLst/>
              <a:rect l="0" t="0" r="0" b="0"/>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1CBE4F">
                  <a:alpha val="100000"/>
                </a:srgbClr>
              </a:solidFill>
              <a:prstDash val="solid"/>
              <a:round/>
            </a:ln>
          </p:spPr>
          <p:txBody>
            <a:bodyPr/>
            <a:lstStyle/>
            <a:p>
              <a:endParaRPr/>
            </a:p>
          </p:txBody>
        </p:sp>
        <p:sp>
          <p:nvSpPr>
            <p:cNvPr id="37" name="pl37"/>
            <p:cNvSpPr/>
            <p:nvPr/>
          </p:nvSpPr>
          <p:spPr>
            <a:xfrm>
              <a:off x="2420208" y="3740875"/>
              <a:ext cx="4929038" cy="2060519"/>
            </a:xfrm>
            <a:custGeom>
              <a:avLst/>
              <a:gdLst/>
              <a:ahLst/>
              <a:cxnLst/>
              <a:rect l="0" t="0" r="0" b="0"/>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C075A6">
                  <a:alpha val="100000"/>
                </a:srgbClr>
              </a:solidFill>
              <a:prstDash val="solid"/>
              <a:round/>
            </a:ln>
          </p:spPr>
          <p:txBody>
            <a:bodyPr/>
            <a:lstStyle/>
            <a:p>
              <a:endParaRPr/>
            </a:p>
          </p:txBody>
        </p:sp>
        <p:sp>
          <p:nvSpPr>
            <p:cNvPr id="38" name="pt38"/>
            <p:cNvSpPr/>
            <p:nvPr/>
          </p:nvSpPr>
          <p:spPr>
            <a:xfrm>
              <a:off x="2334404" y="819265"/>
              <a:ext cx="171607" cy="171607"/>
            </a:xfrm>
            <a:prstGeom prst="ellipse">
              <a:avLst/>
            </a:prstGeom>
            <a:solidFill>
              <a:srgbClr val="2ED9FF">
                <a:alpha val="100000"/>
              </a:srgbClr>
            </a:solidFill>
            <a:ln w="9000" cap="rnd">
              <a:solidFill>
                <a:srgbClr val="2ED9FF">
                  <a:alpha val="100000"/>
                </a:srgbClr>
              </a:solidFill>
              <a:prstDash val="solid"/>
              <a:round/>
            </a:ln>
          </p:spPr>
          <p:txBody>
            <a:bodyPr/>
            <a:lstStyle/>
            <a:p>
              <a:endParaRPr/>
            </a:p>
          </p:txBody>
        </p:sp>
        <p:sp>
          <p:nvSpPr>
            <p:cNvPr id="39" name="pt39"/>
            <p:cNvSpPr/>
            <p:nvPr/>
          </p:nvSpPr>
          <p:spPr>
            <a:xfrm>
              <a:off x="2334404" y="1077002"/>
              <a:ext cx="171607" cy="171607"/>
            </a:xfrm>
            <a:prstGeom prst="ellipse">
              <a:avLst/>
            </a:prstGeom>
            <a:solidFill>
              <a:srgbClr val="85660D">
                <a:alpha val="100000"/>
              </a:srgbClr>
            </a:solidFill>
            <a:ln w="9000" cap="rnd">
              <a:solidFill>
                <a:srgbClr val="85660D">
                  <a:alpha val="100000"/>
                </a:srgbClr>
              </a:solidFill>
              <a:prstDash val="solid"/>
              <a:round/>
            </a:ln>
          </p:spPr>
          <p:txBody>
            <a:bodyPr/>
            <a:lstStyle/>
            <a:p>
              <a:endParaRPr/>
            </a:p>
          </p:txBody>
        </p:sp>
        <p:sp>
          <p:nvSpPr>
            <p:cNvPr id="40" name="pt40"/>
            <p:cNvSpPr/>
            <p:nvPr/>
          </p:nvSpPr>
          <p:spPr>
            <a:xfrm>
              <a:off x="2334404" y="1334740"/>
              <a:ext cx="171607" cy="171607"/>
            </a:xfrm>
            <a:prstGeom prst="ellipse">
              <a:avLst/>
            </a:prstGeom>
            <a:solidFill>
              <a:srgbClr val="F6222E">
                <a:alpha val="100000"/>
              </a:srgbClr>
            </a:solidFill>
            <a:ln w="9000" cap="rnd">
              <a:solidFill>
                <a:srgbClr val="F6222E">
                  <a:alpha val="100000"/>
                </a:srgbClr>
              </a:solidFill>
              <a:prstDash val="solid"/>
              <a:round/>
            </a:ln>
          </p:spPr>
          <p:txBody>
            <a:bodyPr/>
            <a:lstStyle/>
            <a:p>
              <a:endParaRPr/>
            </a:p>
          </p:txBody>
        </p:sp>
        <p:sp>
          <p:nvSpPr>
            <p:cNvPr id="41" name="pt41"/>
            <p:cNvSpPr/>
            <p:nvPr/>
          </p:nvSpPr>
          <p:spPr>
            <a:xfrm>
              <a:off x="2334404" y="1592478"/>
              <a:ext cx="171607" cy="171607"/>
            </a:xfrm>
            <a:prstGeom prst="ellipse">
              <a:avLst/>
            </a:prstGeom>
            <a:solidFill>
              <a:srgbClr val="90AD1C">
                <a:alpha val="100000"/>
              </a:srgbClr>
            </a:solidFill>
            <a:ln w="9000" cap="rnd">
              <a:solidFill>
                <a:srgbClr val="90AD1C">
                  <a:alpha val="100000"/>
                </a:srgbClr>
              </a:solidFill>
              <a:prstDash val="solid"/>
              <a:round/>
            </a:ln>
          </p:spPr>
          <p:txBody>
            <a:bodyPr/>
            <a:lstStyle/>
            <a:p>
              <a:endParaRPr/>
            </a:p>
          </p:txBody>
        </p:sp>
        <p:sp>
          <p:nvSpPr>
            <p:cNvPr id="42" name="pt42"/>
            <p:cNvSpPr/>
            <p:nvPr/>
          </p:nvSpPr>
          <p:spPr>
            <a:xfrm>
              <a:off x="2334404" y="1850216"/>
              <a:ext cx="171607" cy="171607"/>
            </a:xfrm>
            <a:prstGeom prst="ellipse">
              <a:avLst/>
            </a:prstGeom>
            <a:solidFill>
              <a:srgbClr val="FBE426">
                <a:alpha val="100000"/>
              </a:srgbClr>
            </a:solidFill>
            <a:ln w="9000" cap="rnd">
              <a:solidFill>
                <a:srgbClr val="FBE426">
                  <a:alpha val="100000"/>
                </a:srgbClr>
              </a:solidFill>
              <a:prstDash val="solid"/>
              <a:round/>
            </a:ln>
          </p:spPr>
          <p:txBody>
            <a:bodyPr/>
            <a:lstStyle/>
            <a:p>
              <a:endParaRPr/>
            </a:p>
          </p:txBody>
        </p:sp>
        <p:sp>
          <p:nvSpPr>
            <p:cNvPr id="43" name="pt43"/>
            <p:cNvSpPr/>
            <p:nvPr/>
          </p:nvSpPr>
          <p:spPr>
            <a:xfrm>
              <a:off x="2334404" y="2107953"/>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a:endParaRPr/>
            </a:p>
          </p:txBody>
        </p:sp>
        <p:sp>
          <p:nvSpPr>
            <p:cNvPr id="44" name="pt44"/>
            <p:cNvSpPr/>
            <p:nvPr/>
          </p:nvSpPr>
          <p:spPr>
            <a:xfrm>
              <a:off x="2334404" y="2365691"/>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a:endParaRPr/>
            </a:p>
          </p:txBody>
        </p:sp>
        <p:sp>
          <p:nvSpPr>
            <p:cNvPr id="45" name="pt45"/>
            <p:cNvSpPr/>
            <p:nvPr/>
          </p:nvSpPr>
          <p:spPr>
            <a:xfrm>
              <a:off x="2334404" y="2623429"/>
              <a:ext cx="171607" cy="171607"/>
            </a:xfrm>
            <a:prstGeom prst="ellipse">
              <a:avLst/>
            </a:prstGeom>
            <a:solidFill>
              <a:srgbClr val="B10DA1">
                <a:alpha val="100000"/>
              </a:srgbClr>
            </a:solidFill>
            <a:ln w="9000" cap="rnd">
              <a:solidFill>
                <a:srgbClr val="B10DA1">
                  <a:alpha val="100000"/>
                </a:srgbClr>
              </a:solidFill>
              <a:prstDash val="solid"/>
              <a:round/>
            </a:ln>
          </p:spPr>
          <p:txBody>
            <a:bodyPr/>
            <a:lstStyle/>
            <a:p>
              <a:endParaRPr/>
            </a:p>
          </p:txBody>
        </p:sp>
        <p:sp>
          <p:nvSpPr>
            <p:cNvPr id="46" name="pt46"/>
            <p:cNvSpPr/>
            <p:nvPr/>
          </p:nvSpPr>
          <p:spPr>
            <a:xfrm>
              <a:off x="2334404"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7" name="pt47"/>
            <p:cNvSpPr/>
            <p:nvPr/>
          </p:nvSpPr>
          <p:spPr>
            <a:xfrm>
              <a:off x="2334404" y="3138904"/>
              <a:ext cx="171607" cy="171607"/>
            </a:xfrm>
            <a:prstGeom prst="ellipse">
              <a:avLst/>
            </a:prstGeom>
            <a:solidFill>
              <a:srgbClr val="1C8356">
                <a:alpha val="100000"/>
              </a:srgbClr>
            </a:solidFill>
            <a:ln w="9000" cap="rnd">
              <a:solidFill>
                <a:srgbClr val="1C8356">
                  <a:alpha val="100000"/>
                </a:srgbClr>
              </a:solidFill>
              <a:prstDash val="solid"/>
              <a:round/>
            </a:ln>
          </p:spPr>
          <p:txBody>
            <a:bodyPr/>
            <a:lstStyle/>
            <a:p>
              <a:endParaRPr/>
            </a:p>
          </p:txBody>
        </p:sp>
        <p:sp>
          <p:nvSpPr>
            <p:cNvPr id="48" name="pt48"/>
            <p:cNvSpPr/>
            <p:nvPr/>
          </p:nvSpPr>
          <p:spPr>
            <a:xfrm>
              <a:off x="2334404" y="3396642"/>
              <a:ext cx="171607" cy="171607"/>
            </a:xfrm>
            <a:prstGeom prst="ellipse">
              <a:avLst/>
            </a:prstGeom>
            <a:solidFill>
              <a:srgbClr val="F7E1A0">
                <a:alpha val="100000"/>
              </a:srgbClr>
            </a:solidFill>
            <a:ln w="9000" cap="rnd">
              <a:solidFill>
                <a:srgbClr val="F7E1A0">
                  <a:alpha val="100000"/>
                </a:srgbClr>
              </a:solidFill>
              <a:prstDash val="solid"/>
              <a:round/>
            </a:ln>
          </p:spPr>
          <p:txBody>
            <a:bodyPr/>
            <a:lstStyle/>
            <a:p>
              <a:endParaRPr/>
            </a:p>
          </p:txBody>
        </p:sp>
        <p:sp>
          <p:nvSpPr>
            <p:cNvPr id="49" name="pt49"/>
            <p:cNvSpPr/>
            <p:nvPr/>
          </p:nvSpPr>
          <p:spPr>
            <a:xfrm>
              <a:off x="2334404" y="3654380"/>
              <a:ext cx="171607" cy="171607"/>
            </a:xfrm>
            <a:prstGeom prst="ellipse">
              <a:avLst/>
            </a:prstGeom>
            <a:solidFill>
              <a:srgbClr val="C4451C">
                <a:alpha val="100000"/>
              </a:srgbClr>
            </a:solidFill>
            <a:ln w="9000" cap="rnd">
              <a:solidFill>
                <a:srgbClr val="C4451C">
                  <a:alpha val="100000"/>
                </a:srgbClr>
              </a:solidFill>
              <a:prstDash val="solid"/>
              <a:round/>
            </a:ln>
          </p:spPr>
          <p:txBody>
            <a:bodyPr/>
            <a:lstStyle/>
            <a:p>
              <a:endParaRPr/>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334404" y="4169855"/>
              <a:ext cx="171607" cy="171607"/>
            </a:xfrm>
            <a:prstGeom prst="ellipse">
              <a:avLst/>
            </a:prstGeom>
            <a:solidFill>
              <a:srgbClr val="1CBE4F">
                <a:alpha val="100000"/>
              </a:srgbClr>
            </a:solidFill>
            <a:ln w="9000" cap="rnd">
              <a:solidFill>
                <a:srgbClr val="1CBE4F">
                  <a:alpha val="100000"/>
                </a:srgbClr>
              </a:solidFill>
              <a:prstDash val="solid"/>
              <a:round/>
            </a:ln>
          </p:spPr>
          <p:txBody>
            <a:bodyPr/>
            <a:lstStyle/>
            <a:p>
              <a:endParaRPr/>
            </a:p>
          </p:txBody>
        </p:sp>
        <p:sp>
          <p:nvSpPr>
            <p:cNvPr id="52" name="pt52"/>
            <p:cNvSpPr/>
            <p:nvPr/>
          </p:nvSpPr>
          <p:spPr>
            <a:xfrm>
              <a:off x="2334404" y="4427593"/>
              <a:ext cx="171607" cy="171607"/>
            </a:xfrm>
            <a:prstGeom prst="ellipse">
              <a:avLst/>
            </a:prstGeom>
            <a:solidFill>
              <a:srgbClr val="325A9B">
                <a:alpha val="100000"/>
              </a:srgbClr>
            </a:solidFill>
            <a:ln w="9000" cap="rnd">
              <a:solidFill>
                <a:srgbClr val="325A9B">
                  <a:alpha val="100000"/>
                </a:srgbClr>
              </a:solidFill>
              <a:prstDash val="solid"/>
              <a:round/>
            </a:ln>
          </p:spPr>
          <p:txBody>
            <a:bodyPr/>
            <a:lstStyle/>
            <a:p>
              <a:endParaRPr/>
            </a:p>
          </p:txBody>
        </p:sp>
        <p:sp>
          <p:nvSpPr>
            <p:cNvPr id="53" name="pt53"/>
            <p:cNvSpPr/>
            <p:nvPr/>
          </p:nvSpPr>
          <p:spPr>
            <a:xfrm>
              <a:off x="2334404" y="4685331"/>
              <a:ext cx="171607" cy="171607"/>
            </a:xfrm>
            <a:prstGeom prst="ellipse">
              <a:avLst/>
            </a:prstGeom>
            <a:solidFill>
              <a:srgbClr val="AA0DFE">
                <a:alpha val="100000"/>
              </a:srgbClr>
            </a:solidFill>
            <a:ln w="9000" cap="rnd">
              <a:solidFill>
                <a:srgbClr val="AA0DFE">
                  <a:alpha val="100000"/>
                </a:srgbClr>
              </a:solidFill>
              <a:prstDash val="solid"/>
              <a:round/>
            </a:ln>
          </p:spPr>
          <p:txBody>
            <a:bodyPr/>
            <a:lstStyle/>
            <a:p>
              <a:endParaRPr/>
            </a:p>
          </p:txBody>
        </p:sp>
        <p:sp>
          <p:nvSpPr>
            <p:cNvPr id="54" name="pt54"/>
            <p:cNvSpPr/>
            <p:nvPr/>
          </p:nvSpPr>
          <p:spPr>
            <a:xfrm>
              <a:off x="2334404" y="4943069"/>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a:endParaRPr/>
            </a:p>
          </p:txBody>
        </p:sp>
        <p:sp>
          <p:nvSpPr>
            <p:cNvPr id="55" name="pt55"/>
            <p:cNvSpPr/>
            <p:nvPr/>
          </p:nvSpPr>
          <p:spPr>
            <a:xfrm>
              <a:off x="2334404" y="5200806"/>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a:endParaRPr/>
            </a:p>
          </p:txBody>
        </p:sp>
        <p:sp>
          <p:nvSpPr>
            <p:cNvPr id="56" name="pt56"/>
            <p:cNvSpPr/>
            <p:nvPr/>
          </p:nvSpPr>
          <p:spPr>
            <a:xfrm>
              <a:off x="2334404" y="5458544"/>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a:endParaRPr/>
            </a:p>
          </p:txBody>
        </p:sp>
        <p:sp>
          <p:nvSpPr>
            <p:cNvPr id="57" name="pt57"/>
            <p:cNvSpPr/>
            <p:nvPr/>
          </p:nvSpPr>
          <p:spPr>
            <a:xfrm>
              <a:off x="2334404" y="5716282"/>
              <a:ext cx="171607" cy="171607"/>
            </a:xfrm>
            <a:prstGeom prst="ellipse">
              <a:avLst/>
            </a:prstGeom>
            <a:solidFill>
              <a:srgbClr val="C075A6">
                <a:alpha val="100000"/>
              </a:srgbClr>
            </a:solidFill>
            <a:ln w="9000" cap="rnd">
              <a:solidFill>
                <a:srgbClr val="C075A6">
                  <a:alpha val="100000"/>
                </a:srgbClr>
              </a:solidFill>
              <a:prstDash val="solid"/>
              <a:round/>
            </a:ln>
          </p:spPr>
          <p:txBody>
            <a:bodyPr/>
            <a:lstStyle/>
            <a:p>
              <a:endParaRPr/>
            </a:p>
          </p:txBody>
        </p:sp>
        <p:sp>
          <p:nvSpPr>
            <p:cNvPr id="58" name="pt58"/>
            <p:cNvSpPr/>
            <p:nvPr/>
          </p:nvSpPr>
          <p:spPr>
            <a:xfrm>
              <a:off x="7263443" y="819265"/>
              <a:ext cx="171607" cy="171607"/>
            </a:xfrm>
            <a:prstGeom prst="ellipse">
              <a:avLst/>
            </a:prstGeom>
            <a:solidFill>
              <a:srgbClr val="85660D">
                <a:alpha val="100000"/>
              </a:srgbClr>
            </a:solidFill>
            <a:ln w="9000" cap="rnd">
              <a:solidFill>
                <a:srgbClr val="85660D">
                  <a:alpha val="100000"/>
                </a:srgbClr>
              </a:solidFill>
              <a:prstDash val="solid"/>
              <a:round/>
            </a:ln>
          </p:spPr>
          <p:txBody>
            <a:bodyPr/>
            <a:lstStyle/>
            <a:p>
              <a:endParaRPr/>
            </a:p>
          </p:txBody>
        </p:sp>
        <p:sp>
          <p:nvSpPr>
            <p:cNvPr id="59" name="pt59"/>
            <p:cNvSpPr/>
            <p:nvPr/>
          </p:nvSpPr>
          <p:spPr>
            <a:xfrm>
              <a:off x="7263443" y="1077002"/>
              <a:ext cx="171607" cy="171607"/>
            </a:xfrm>
            <a:prstGeom prst="ellipse">
              <a:avLst/>
            </a:prstGeom>
            <a:solidFill>
              <a:srgbClr val="2ED9FF">
                <a:alpha val="100000"/>
              </a:srgbClr>
            </a:solidFill>
            <a:ln w="9000" cap="rnd">
              <a:solidFill>
                <a:srgbClr val="2ED9FF">
                  <a:alpha val="100000"/>
                </a:srgbClr>
              </a:solidFill>
              <a:prstDash val="solid"/>
              <a:round/>
            </a:ln>
          </p:spPr>
          <p:txBody>
            <a:bodyPr/>
            <a:lstStyle/>
            <a:p>
              <a:endParaRPr/>
            </a:p>
          </p:txBody>
        </p:sp>
        <p:sp>
          <p:nvSpPr>
            <p:cNvPr id="60" name="pt60"/>
            <p:cNvSpPr/>
            <p:nvPr/>
          </p:nvSpPr>
          <p:spPr>
            <a:xfrm>
              <a:off x="7263443" y="1334740"/>
              <a:ext cx="171607" cy="171607"/>
            </a:xfrm>
            <a:prstGeom prst="ellipse">
              <a:avLst/>
            </a:prstGeom>
            <a:solidFill>
              <a:srgbClr val="90AD1C">
                <a:alpha val="100000"/>
              </a:srgbClr>
            </a:solidFill>
            <a:ln w="9000" cap="rnd">
              <a:solidFill>
                <a:srgbClr val="90AD1C">
                  <a:alpha val="100000"/>
                </a:srgbClr>
              </a:solidFill>
              <a:prstDash val="solid"/>
              <a:round/>
            </a:ln>
          </p:spPr>
          <p:txBody>
            <a:bodyPr/>
            <a:lstStyle/>
            <a:p>
              <a:endParaRPr/>
            </a:p>
          </p:txBody>
        </p:sp>
        <p:sp>
          <p:nvSpPr>
            <p:cNvPr id="61" name="pt61"/>
            <p:cNvSpPr/>
            <p:nvPr/>
          </p:nvSpPr>
          <p:spPr>
            <a:xfrm>
              <a:off x="7263443" y="1592478"/>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a:endParaRPr/>
            </a:p>
          </p:txBody>
        </p:sp>
        <p:sp>
          <p:nvSpPr>
            <p:cNvPr id="62" name="pt62"/>
            <p:cNvSpPr/>
            <p:nvPr/>
          </p:nvSpPr>
          <p:spPr>
            <a:xfrm>
              <a:off x="7263443" y="1850216"/>
              <a:ext cx="171607" cy="171607"/>
            </a:xfrm>
            <a:prstGeom prst="ellipse">
              <a:avLst/>
            </a:prstGeom>
            <a:solidFill>
              <a:srgbClr val="FC1CBF">
                <a:alpha val="100000"/>
              </a:srgbClr>
            </a:solidFill>
            <a:ln w="9000" cap="rnd">
              <a:solidFill>
                <a:srgbClr val="FC1CBF">
                  <a:alpha val="100000"/>
                </a:srgbClr>
              </a:solidFill>
              <a:prstDash val="solid"/>
              <a:round/>
            </a:ln>
          </p:spPr>
          <p:txBody>
            <a:bodyPr/>
            <a:lstStyle/>
            <a:p>
              <a:endParaRPr/>
            </a:p>
          </p:txBody>
        </p:sp>
        <p:sp>
          <p:nvSpPr>
            <p:cNvPr id="63" name="pt63"/>
            <p:cNvSpPr/>
            <p:nvPr/>
          </p:nvSpPr>
          <p:spPr>
            <a:xfrm>
              <a:off x="7263443" y="2107953"/>
              <a:ext cx="171607" cy="171607"/>
            </a:xfrm>
            <a:prstGeom prst="ellipse">
              <a:avLst/>
            </a:prstGeom>
            <a:solidFill>
              <a:srgbClr val="F6222E">
                <a:alpha val="100000"/>
              </a:srgbClr>
            </a:solidFill>
            <a:ln w="9000" cap="rnd">
              <a:solidFill>
                <a:srgbClr val="F6222E">
                  <a:alpha val="100000"/>
                </a:srgbClr>
              </a:solidFill>
              <a:prstDash val="solid"/>
              <a:round/>
            </a:ln>
          </p:spPr>
          <p:txBody>
            <a:bodyPr/>
            <a:lstStyle/>
            <a:p>
              <a:endParaRPr/>
            </a:p>
          </p:txBody>
        </p:sp>
        <p:sp>
          <p:nvSpPr>
            <p:cNvPr id="64" name="pt64"/>
            <p:cNvSpPr/>
            <p:nvPr/>
          </p:nvSpPr>
          <p:spPr>
            <a:xfrm>
              <a:off x="7263443" y="2365691"/>
              <a:ext cx="171607" cy="171607"/>
            </a:xfrm>
            <a:prstGeom prst="ellipse">
              <a:avLst/>
            </a:prstGeom>
            <a:solidFill>
              <a:srgbClr val="DEA0FD">
                <a:alpha val="100000"/>
              </a:srgbClr>
            </a:solidFill>
            <a:ln w="9000" cap="rnd">
              <a:solidFill>
                <a:srgbClr val="DEA0FD">
                  <a:alpha val="100000"/>
                </a:srgbClr>
              </a:solidFill>
              <a:prstDash val="solid"/>
              <a:round/>
            </a:ln>
          </p:spPr>
          <p:txBody>
            <a:bodyPr/>
            <a:lstStyle/>
            <a:p>
              <a:endParaRPr/>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263443"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7" name="pt67"/>
            <p:cNvSpPr/>
            <p:nvPr/>
          </p:nvSpPr>
          <p:spPr>
            <a:xfrm>
              <a:off x="7263443" y="3138904"/>
              <a:ext cx="171607" cy="171607"/>
            </a:xfrm>
            <a:prstGeom prst="ellipse">
              <a:avLst/>
            </a:prstGeom>
            <a:solidFill>
              <a:srgbClr val="B10DA1">
                <a:alpha val="100000"/>
              </a:srgbClr>
            </a:solidFill>
            <a:ln w="9000" cap="rnd">
              <a:solidFill>
                <a:srgbClr val="B10DA1">
                  <a:alpha val="100000"/>
                </a:srgbClr>
              </a:solidFill>
              <a:prstDash val="solid"/>
              <a:round/>
            </a:ln>
          </p:spPr>
          <p:txBody>
            <a:bodyPr/>
            <a:lstStyle/>
            <a:p>
              <a:endParaRPr/>
            </a:p>
          </p:txBody>
        </p:sp>
        <p:sp>
          <p:nvSpPr>
            <p:cNvPr id="68" name="pt68"/>
            <p:cNvSpPr/>
            <p:nvPr/>
          </p:nvSpPr>
          <p:spPr>
            <a:xfrm>
              <a:off x="7263443" y="3396642"/>
              <a:ext cx="171607" cy="171607"/>
            </a:xfrm>
            <a:prstGeom prst="ellipse">
              <a:avLst/>
            </a:prstGeom>
            <a:solidFill>
              <a:srgbClr val="1CBE4F">
                <a:alpha val="100000"/>
              </a:srgbClr>
            </a:solidFill>
            <a:ln w="9000" cap="rnd">
              <a:solidFill>
                <a:srgbClr val="1CBE4F">
                  <a:alpha val="100000"/>
                </a:srgbClr>
              </a:solidFill>
              <a:prstDash val="solid"/>
              <a:round/>
            </a:ln>
          </p:spPr>
          <p:txBody>
            <a:bodyPr/>
            <a:lstStyle/>
            <a:p>
              <a:endParaRPr/>
            </a:p>
          </p:txBody>
        </p:sp>
        <p:sp>
          <p:nvSpPr>
            <p:cNvPr id="69" name="pt69"/>
            <p:cNvSpPr/>
            <p:nvPr/>
          </p:nvSpPr>
          <p:spPr>
            <a:xfrm>
              <a:off x="7263443" y="3654380"/>
              <a:ext cx="171607" cy="171607"/>
            </a:xfrm>
            <a:prstGeom prst="ellipse">
              <a:avLst/>
            </a:prstGeom>
            <a:solidFill>
              <a:srgbClr val="C075A6">
                <a:alpha val="100000"/>
              </a:srgbClr>
            </a:solidFill>
            <a:ln w="9000" cap="rnd">
              <a:solidFill>
                <a:srgbClr val="C075A6">
                  <a:alpha val="100000"/>
                </a:srgbClr>
              </a:solidFill>
              <a:prstDash val="solid"/>
              <a:round/>
            </a:ln>
          </p:spPr>
          <p:txBody>
            <a:bodyPr/>
            <a:lstStyle/>
            <a:p>
              <a:endParaRPr/>
            </a:p>
          </p:txBody>
        </p:sp>
        <p:sp>
          <p:nvSpPr>
            <p:cNvPr id="70" name="pt70"/>
            <p:cNvSpPr/>
            <p:nvPr/>
          </p:nvSpPr>
          <p:spPr>
            <a:xfrm>
              <a:off x="7263443" y="3912118"/>
              <a:ext cx="171607" cy="171607"/>
            </a:xfrm>
            <a:prstGeom prst="ellipse">
              <a:avLst/>
            </a:prstGeom>
            <a:solidFill>
              <a:srgbClr val="AA0DFE">
                <a:alpha val="100000"/>
              </a:srgbClr>
            </a:solidFill>
            <a:ln w="9000" cap="rnd">
              <a:solidFill>
                <a:srgbClr val="AA0DFE">
                  <a:alpha val="100000"/>
                </a:srgbClr>
              </a:solidFill>
              <a:prstDash val="solid"/>
              <a:round/>
            </a:ln>
          </p:spPr>
          <p:txBody>
            <a:bodyPr/>
            <a:lstStyle/>
            <a:p>
              <a:endParaRPr/>
            </a:p>
          </p:txBody>
        </p:sp>
        <p:sp>
          <p:nvSpPr>
            <p:cNvPr id="71" name="pt71"/>
            <p:cNvSpPr/>
            <p:nvPr/>
          </p:nvSpPr>
          <p:spPr>
            <a:xfrm>
              <a:off x="7263443" y="4169855"/>
              <a:ext cx="171607" cy="171607"/>
            </a:xfrm>
            <a:prstGeom prst="ellipse">
              <a:avLst/>
            </a:prstGeom>
            <a:solidFill>
              <a:srgbClr val="325A9B">
                <a:alpha val="100000"/>
              </a:srgbClr>
            </a:solidFill>
            <a:ln w="9000" cap="rnd">
              <a:solidFill>
                <a:srgbClr val="325A9B">
                  <a:alpha val="100000"/>
                </a:srgbClr>
              </a:solidFill>
              <a:prstDash val="solid"/>
              <a:round/>
            </a:ln>
          </p:spPr>
          <p:txBody>
            <a:bodyPr/>
            <a:lstStyle/>
            <a:p>
              <a:endParaRPr/>
            </a:p>
          </p:txBody>
        </p:sp>
        <p:sp>
          <p:nvSpPr>
            <p:cNvPr id="72" name="pt72"/>
            <p:cNvSpPr/>
            <p:nvPr/>
          </p:nvSpPr>
          <p:spPr>
            <a:xfrm>
              <a:off x="7263443" y="4427593"/>
              <a:ext cx="171607" cy="171607"/>
            </a:xfrm>
            <a:prstGeom prst="ellipse">
              <a:avLst/>
            </a:prstGeom>
            <a:solidFill>
              <a:srgbClr val="FA0087">
                <a:alpha val="100000"/>
              </a:srgbClr>
            </a:solidFill>
            <a:ln w="9000" cap="rnd">
              <a:solidFill>
                <a:srgbClr val="FA0087">
                  <a:alpha val="100000"/>
                </a:srgbClr>
              </a:solidFill>
              <a:prstDash val="solid"/>
              <a:round/>
            </a:ln>
          </p:spPr>
          <p:txBody>
            <a:bodyPr/>
            <a:lstStyle/>
            <a:p>
              <a:endParaRPr/>
            </a:p>
          </p:txBody>
        </p:sp>
        <p:sp>
          <p:nvSpPr>
            <p:cNvPr id="73" name="pt73"/>
            <p:cNvSpPr/>
            <p:nvPr/>
          </p:nvSpPr>
          <p:spPr>
            <a:xfrm>
              <a:off x="7263443" y="4685331"/>
              <a:ext cx="171607" cy="171607"/>
            </a:xfrm>
            <a:prstGeom prst="ellipse">
              <a:avLst/>
            </a:prstGeom>
            <a:solidFill>
              <a:srgbClr val="F8A19F">
                <a:alpha val="100000"/>
              </a:srgbClr>
            </a:solidFill>
            <a:ln w="9000" cap="rnd">
              <a:solidFill>
                <a:srgbClr val="F8A19F">
                  <a:alpha val="100000"/>
                </a:srgbClr>
              </a:solidFill>
              <a:prstDash val="solid"/>
              <a:round/>
            </a:ln>
          </p:spPr>
          <p:txBody>
            <a:bodyPr/>
            <a:lstStyle/>
            <a:p>
              <a:endParaRPr/>
            </a:p>
          </p:txBody>
        </p:sp>
        <p:sp>
          <p:nvSpPr>
            <p:cNvPr id="74" name="pt74"/>
            <p:cNvSpPr/>
            <p:nvPr/>
          </p:nvSpPr>
          <p:spPr>
            <a:xfrm>
              <a:off x="7263443" y="4943069"/>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a:endParaRPr/>
            </a:p>
          </p:txBody>
        </p:sp>
        <p:sp>
          <p:nvSpPr>
            <p:cNvPr id="75" name="pt75"/>
            <p:cNvSpPr/>
            <p:nvPr/>
          </p:nvSpPr>
          <p:spPr>
            <a:xfrm>
              <a:off x="7263443" y="5200806"/>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a:endParaRPr/>
            </a:p>
          </p:txBody>
        </p:sp>
        <p:sp>
          <p:nvSpPr>
            <p:cNvPr id="76" name="pt76"/>
            <p:cNvSpPr/>
            <p:nvPr/>
          </p:nvSpPr>
          <p:spPr>
            <a:xfrm>
              <a:off x="7263443" y="5458544"/>
              <a:ext cx="171607" cy="171607"/>
            </a:xfrm>
            <a:prstGeom prst="ellipse">
              <a:avLst/>
            </a:prstGeom>
            <a:solidFill>
              <a:srgbClr val="782AB6">
                <a:alpha val="100000"/>
              </a:srgbClr>
            </a:solidFill>
            <a:ln w="9000" cap="rnd">
              <a:solidFill>
                <a:srgbClr val="782AB6">
                  <a:alpha val="100000"/>
                </a:srgbClr>
              </a:solidFill>
              <a:prstDash val="solid"/>
              <a:round/>
            </a:ln>
          </p:spPr>
          <p:txBody>
            <a:bodyPr/>
            <a:lstStyle/>
            <a:p>
              <a:endParaRPr/>
            </a:p>
          </p:txBody>
        </p:sp>
        <p:sp>
          <p:nvSpPr>
            <p:cNvPr id="77" name="pt77"/>
            <p:cNvSpPr/>
            <p:nvPr/>
          </p:nvSpPr>
          <p:spPr>
            <a:xfrm>
              <a:off x="7263443" y="5716282"/>
              <a:ext cx="171607" cy="171607"/>
            </a:xfrm>
            <a:prstGeom prst="ellipse">
              <a:avLst/>
            </a:prstGeom>
            <a:solidFill>
              <a:srgbClr val="1C8356">
                <a:alpha val="100000"/>
              </a:srgbClr>
            </a:solidFill>
            <a:ln w="9000" cap="rnd">
              <a:solidFill>
                <a:srgbClr val="1C8356">
                  <a:alpha val="100000"/>
                </a:srgbClr>
              </a:solidFill>
              <a:prstDash val="solid"/>
              <a:round/>
            </a:ln>
          </p:spPr>
          <p:txBody>
            <a:bodyPr/>
            <a:lstStyle/>
            <a:p>
              <a:endParaRPr/>
            </a:p>
          </p:txBody>
        </p:sp>
        <p:sp>
          <p:nvSpPr>
            <p:cNvPr id="78" name="tx78"/>
            <p:cNvSpPr/>
            <p:nvPr/>
          </p:nvSpPr>
          <p:spPr>
            <a:xfrm>
              <a:off x="1080884" y="821153"/>
              <a:ext cx="109287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01390" y="6568567"/>
              <a:ext cx="54730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in Global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India, ranked number 1 for the most zero-dose children, followed by Nigeria and Indonesia.
In 2023, Nigeria, ranked number 1, followed by India and Ethiopia.
Since 2021, Philippines, Brazil, Tanzania, Mozambique, Cameroon, Chad, and South Africa dropped out of the list, and Sudan, Yemen, South Africa, Mali, China, and Guinea moved into the list of top 20 countries with the most zero-dose children.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2724082"/>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2277151"/>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1830219"/>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383288"/>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662647"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240908"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819168"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3397429"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975690"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553950"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1142791" y="294754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42791" y="2500616"/>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42791" y="2053685"/>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42791" y="1606754"/>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142791" y="1159822"/>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373517"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51778"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30038"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08299"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686559"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264820"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843080"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21474" y="2075783"/>
              <a:ext cx="104086" cy="871764"/>
            </a:xfrm>
            <a:prstGeom prst="rect">
              <a:avLst/>
            </a:prstGeom>
            <a:solidFill>
              <a:srgbClr val="80BD41">
                <a:alpha val="100000"/>
              </a:srgbClr>
            </a:solidFill>
          </p:spPr>
          <p:txBody>
            <a:bodyPr/>
            <a:lstStyle/>
            <a:p>
              <a:endParaRPr/>
            </a:p>
          </p:txBody>
        </p:sp>
        <p:sp>
          <p:nvSpPr>
            <p:cNvPr id="27" name="rc27"/>
            <p:cNvSpPr/>
            <p:nvPr/>
          </p:nvSpPr>
          <p:spPr>
            <a:xfrm>
              <a:off x="1321474" y="1431470"/>
              <a:ext cx="104086" cy="427350"/>
            </a:xfrm>
            <a:prstGeom prst="rect">
              <a:avLst/>
            </a:prstGeom>
            <a:solidFill>
              <a:srgbClr val="0058AB">
                <a:alpha val="100000"/>
              </a:srgbClr>
            </a:solidFill>
          </p:spPr>
          <p:txBody>
            <a:bodyPr/>
            <a:lstStyle/>
            <a:p>
              <a:endParaRPr/>
            </a:p>
          </p:txBody>
        </p:sp>
        <p:sp>
          <p:nvSpPr>
            <p:cNvPr id="28" name="rc28"/>
            <p:cNvSpPr/>
            <p:nvPr/>
          </p:nvSpPr>
          <p:spPr>
            <a:xfrm>
              <a:off x="1321474" y="1858820"/>
              <a:ext cx="104086" cy="216963"/>
            </a:xfrm>
            <a:prstGeom prst="rect">
              <a:avLst/>
            </a:prstGeom>
            <a:solidFill>
              <a:srgbClr val="1CABE2">
                <a:alpha val="100000"/>
              </a:srgbClr>
            </a:solidFill>
          </p:spPr>
          <p:txBody>
            <a:bodyPr/>
            <a:lstStyle/>
            <a:p>
              <a:endParaRPr/>
            </a:p>
          </p:txBody>
        </p:sp>
        <p:sp>
          <p:nvSpPr>
            <p:cNvPr id="29" name="rc29"/>
            <p:cNvSpPr/>
            <p:nvPr/>
          </p:nvSpPr>
          <p:spPr>
            <a:xfrm>
              <a:off x="1437126" y="2054230"/>
              <a:ext cx="104086" cy="893317"/>
            </a:xfrm>
            <a:prstGeom prst="rect">
              <a:avLst/>
            </a:prstGeom>
            <a:solidFill>
              <a:srgbClr val="80BD41">
                <a:alpha val="100000"/>
              </a:srgbClr>
            </a:solidFill>
          </p:spPr>
          <p:txBody>
            <a:bodyPr/>
            <a:lstStyle/>
            <a:p>
              <a:endParaRPr/>
            </a:p>
          </p:txBody>
        </p:sp>
        <p:sp>
          <p:nvSpPr>
            <p:cNvPr id="30" name="rc30"/>
            <p:cNvSpPr/>
            <p:nvPr/>
          </p:nvSpPr>
          <p:spPr>
            <a:xfrm>
              <a:off x="1437126" y="1412124"/>
              <a:ext cx="104086" cy="420394"/>
            </a:xfrm>
            <a:prstGeom prst="rect">
              <a:avLst/>
            </a:prstGeom>
            <a:solidFill>
              <a:srgbClr val="0058AB">
                <a:alpha val="100000"/>
              </a:srgbClr>
            </a:solidFill>
          </p:spPr>
          <p:txBody>
            <a:bodyPr/>
            <a:lstStyle/>
            <a:p>
              <a:endParaRPr/>
            </a:p>
          </p:txBody>
        </p:sp>
        <p:sp>
          <p:nvSpPr>
            <p:cNvPr id="31" name="rc31"/>
            <p:cNvSpPr/>
            <p:nvPr/>
          </p:nvSpPr>
          <p:spPr>
            <a:xfrm>
              <a:off x="1437126" y="1832519"/>
              <a:ext cx="104086" cy="221711"/>
            </a:xfrm>
            <a:prstGeom prst="rect">
              <a:avLst/>
            </a:prstGeom>
            <a:solidFill>
              <a:srgbClr val="1CABE2">
                <a:alpha val="100000"/>
              </a:srgbClr>
            </a:solidFill>
          </p:spPr>
          <p:txBody>
            <a:bodyPr/>
            <a:lstStyle/>
            <a:p>
              <a:endParaRPr/>
            </a:p>
          </p:txBody>
        </p:sp>
        <p:sp>
          <p:nvSpPr>
            <p:cNvPr id="32" name="rc32"/>
            <p:cNvSpPr/>
            <p:nvPr/>
          </p:nvSpPr>
          <p:spPr>
            <a:xfrm>
              <a:off x="1552778" y="2040037"/>
              <a:ext cx="104086" cy="907510"/>
            </a:xfrm>
            <a:prstGeom prst="rect">
              <a:avLst/>
            </a:prstGeom>
            <a:solidFill>
              <a:srgbClr val="80BD41">
                <a:alpha val="100000"/>
              </a:srgbClr>
            </a:solidFill>
          </p:spPr>
          <p:txBody>
            <a:bodyPr/>
            <a:lstStyle/>
            <a:p>
              <a:endParaRPr/>
            </a:p>
          </p:txBody>
        </p:sp>
        <p:sp>
          <p:nvSpPr>
            <p:cNvPr id="33" name="rc33"/>
            <p:cNvSpPr/>
            <p:nvPr/>
          </p:nvSpPr>
          <p:spPr>
            <a:xfrm>
              <a:off x="1552778" y="1402455"/>
              <a:ext cx="104086" cy="417159"/>
            </a:xfrm>
            <a:prstGeom prst="rect">
              <a:avLst/>
            </a:prstGeom>
            <a:solidFill>
              <a:srgbClr val="0058AB">
                <a:alpha val="100000"/>
              </a:srgbClr>
            </a:solidFill>
          </p:spPr>
          <p:txBody>
            <a:bodyPr/>
            <a:lstStyle/>
            <a:p>
              <a:endParaRPr/>
            </a:p>
          </p:txBody>
        </p:sp>
        <p:sp>
          <p:nvSpPr>
            <p:cNvPr id="34" name="rc34"/>
            <p:cNvSpPr/>
            <p:nvPr/>
          </p:nvSpPr>
          <p:spPr>
            <a:xfrm>
              <a:off x="1552778" y="1819614"/>
              <a:ext cx="104086" cy="220422"/>
            </a:xfrm>
            <a:prstGeom prst="rect">
              <a:avLst/>
            </a:prstGeom>
            <a:solidFill>
              <a:srgbClr val="1CABE2">
                <a:alpha val="100000"/>
              </a:srgbClr>
            </a:solidFill>
          </p:spPr>
          <p:txBody>
            <a:bodyPr/>
            <a:lstStyle/>
            <a:p>
              <a:endParaRPr/>
            </a:p>
          </p:txBody>
        </p:sp>
        <p:sp>
          <p:nvSpPr>
            <p:cNvPr id="35" name="rc35"/>
            <p:cNvSpPr/>
            <p:nvPr/>
          </p:nvSpPr>
          <p:spPr>
            <a:xfrm>
              <a:off x="1668430" y="1994806"/>
              <a:ext cx="104086" cy="952741"/>
            </a:xfrm>
            <a:prstGeom prst="rect">
              <a:avLst/>
            </a:prstGeom>
            <a:solidFill>
              <a:srgbClr val="80BD41">
                <a:alpha val="100000"/>
              </a:srgbClr>
            </a:solidFill>
          </p:spPr>
          <p:txBody>
            <a:bodyPr/>
            <a:lstStyle/>
            <a:p>
              <a:endParaRPr/>
            </a:p>
          </p:txBody>
        </p:sp>
        <p:sp>
          <p:nvSpPr>
            <p:cNvPr id="36" name="rc36"/>
            <p:cNvSpPr/>
            <p:nvPr/>
          </p:nvSpPr>
          <p:spPr>
            <a:xfrm>
              <a:off x="1668430" y="1394379"/>
              <a:ext cx="104086" cy="394643"/>
            </a:xfrm>
            <a:prstGeom prst="rect">
              <a:avLst/>
            </a:prstGeom>
            <a:solidFill>
              <a:srgbClr val="0058AB">
                <a:alpha val="100000"/>
              </a:srgbClr>
            </a:solidFill>
          </p:spPr>
          <p:txBody>
            <a:bodyPr/>
            <a:lstStyle/>
            <a:p>
              <a:endParaRPr/>
            </a:p>
          </p:txBody>
        </p:sp>
        <p:sp>
          <p:nvSpPr>
            <p:cNvPr id="37" name="rc37"/>
            <p:cNvSpPr/>
            <p:nvPr/>
          </p:nvSpPr>
          <p:spPr>
            <a:xfrm>
              <a:off x="1668430" y="1789023"/>
              <a:ext cx="104086" cy="205782"/>
            </a:xfrm>
            <a:prstGeom prst="rect">
              <a:avLst/>
            </a:prstGeom>
            <a:solidFill>
              <a:srgbClr val="1CABE2">
                <a:alpha val="100000"/>
              </a:srgbClr>
            </a:solidFill>
          </p:spPr>
          <p:txBody>
            <a:bodyPr/>
            <a:lstStyle/>
            <a:p>
              <a:endParaRPr/>
            </a:p>
          </p:txBody>
        </p:sp>
        <p:sp>
          <p:nvSpPr>
            <p:cNvPr id="38" name="rc38"/>
            <p:cNvSpPr/>
            <p:nvPr/>
          </p:nvSpPr>
          <p:spPr>
            <a:xfrm>
              <a:off x="1784082" y="1939877"/>
              <a:ext cx="104086" cy="1007670"/>
            </a:xfrm>
            <a:prstGeom prst="rect">
              <a:avLst/>
            </a:prstGeom>
            <a:solidFill>
              <a:srgbClr val="80BD41">
                <a:alpha val="100000"/>
              </a:srgbClr>
            </a:solidFill>
          </p:spPr>
          <p:txBody>
            <a:bodyPr/>
            <a:lstStyle/>
            <a:p>
              <a:endParaRPr/>
            </a:p>
          </p:txBody>
        </p:sp>
        <p:sp>
          <p:nvSpPr>
            <p:cNvPr id="39" name="rc39"/>
            <p:cNvSpPr/>
            <p:nvPr/>
          </p:nvSpPr>
          <p:spPr>
            <a:xfrm>
              <a:off x="1784082" y="1386170"/>
              <a:ext cx="104086" cy="368796"/>
            </a:xfrm>
            <a:prstGeom prst="rect">
              <a:avLst/>
            </a:prstGeom>
            <a:solidFill>
              <a:srgbClr val="0058AB">
                <a:alpha val="100000"/>
              </a:srgbClr>
            </a:solidFill>
          </p:spPr>
          <p:txBody>
            <a:bodyPr/>
            <a:lstStyle/>
            <a:p>
              <a:endParaRPr/>
            </a:p>
          </p:txBody>
        </p:sp>
        <p:sp>
          <p:nvSpPr>
            <p:cNvPr id="40" name="rc40"/>
            <p:cNvSpPr/>
            <p:nvPr/>
          </p:nvSpPr>
          <p:spPr>
            <a:xfrm>
              <a:off x="1784082" y="1754966"/>
              <a:ext cx="104086" cy="184911"/>
            </a:xfrm>
            <a:prstGeom prst="rect">
              <a:avLst/>
            </a:prstGeom>
            <a:solidFill>
              <a:srgbClr val="1CABE2">
                <a:alpha val="100000"/>
              </a:srgbClr>
            </a:solidFill>
          </p:spPr>
          <p:txBody>
            <a:bodyPr/>
            <a:lstStyle/>
            <a:p>
              <a:endParaRPr/>
            </a:p>
          </p:txBody>
        </p:sp>
        <p:sp>
          <p:nvSpPr>
            <p:cNvPr id="41" name="rc41"/>
            <p:cNvSpPr/>
            <p:nvPr/>
          </p:nvSpPr>
          <p:spPr>
            <a:xfrm>
              <a:off x="1899734" y="1914885"/>
              <a:ext cx="104086" cy="1032662"/>
            </a:xfrm>
            <a:prstGeom prst="rect">
              <a:avLst/>
            </a:prstGeom>
            <a:solidFill>
              <a:srgbClr val="80BD41">
                <a:alpha val="100000"/>
              </a:srgbClr>
            </a:solidFill>
          </p:spPr>
          <p:txBody>
            <a:bodyPr/>
            <a:lstStyle/>
            <a:p>
              <a:endParaRPr/>
            </a:p>
          </p:txBody>
        </p:sp>
        <p:sp>
          <p:nvSpPr>
            <p:cNvPr id="42" name="rc42"/>
            <p:cNvSpPr/>
            <p:nvPr/>
          </p:nvSpPr>
          <p:spPr>
            <a:xfrm>
              <a:off x="1899734" y="1380271"/>
              <a:ext cx="104086" cy="334928"/>
            </a:xfrm>
            <a:prstGeom prst="rect">
              <a:avLst/>
            </a:prstGeom>
            <a:solidFill>
              <a:srgbClr val="0058AB">
                <a:alpha val="100000"/>
              </a:srgbClr>
            </a:solidFill>
          </p:spPr>
          <p:txBody>
            <a:bodyPr/>
            <a:lstStyle/>
            <a:p>
              <a:endParaRPr/>
            </a:p>
          </p:txBody>
        </p:sp>
        <p:sp>
          <p:nvSpPr>
            <p:cNvPr id="43" name="rc43"/>
            <p:cNvSpPr/>
            <p:nvPr/>
          </p:nvSpPr>
          <p:spPr>
            <a:xfrm>
              <a:off x="1899734" y="1715199"/>
              <a:ext cx="104086" cy="199686"/>
            </a:xfrm>
            <a:prstGeom prst="rect">
              <a:avLst/>
            </a:prstGeom>
            <a:solidFill>
              <a:srgbClr val="1CABE2">
                <a:alpha val="100000"/>
              </a:srgbClr>
            </a:solidFill>
          </p:spPr>
          <p:txBody>
            <a:bodyPr/>
            <a:lstStyle/>
            <a:p>
              <a:endParaRPr/>
            </a:p>
          </p:txBody>
        </p:sp>
        <p:sp>
          <p:nvSpPr>
            <p:cNvPr id="44" name="rc44"/>
            <p:cNvSpPr/>
            <p:nvPr/>
          </p:nvSpPr>
          <p:spPr>
            <a:xfrm>
              <a:off x="2015386" y="1895153"/>
              <a:ext cx="104086" cy="1052394"/>
            </a:xfrm>
            <a:prstGeom prst="rect">
              <a:avLst/>
            </a:prstGeom>
            <a:solidFill>
              <a:srgbClr val="80BD41">
                <a:alpha val="100000"/>
              </a:srgbClr>
            </a:solidFill>
          </p:spPr>
          <p:txBody>
            <a:bodyPr/>
            <a:lstStyle/>
            <a:p>
              <a:endParaRPr/>
            </a:p>
          </p:txBody>
        </p:sp>
        <p:sp>
          <p:nvSpPr>
            <p:cNvPr id="45" name="rc45"/>
            <p:cNvSpPr/>
            <p:nvPr/>
          </p:nvSpPr>
          <p:spPr>
            <a:xfrm>
              <a:off x="2015386" y="1369795"/>
              <a:ext cx="104086" cy="331260"/>
            </a:xfrm>
            <a:prstGeom prst="rect">
              <a:avLst/>
            </a:prstGeom>
            <a:solidFill>
              <a:srgbClr val="0058AB">
                <a:alpha val="100000"/>
              </a:srgbClr>
            </a:solidFill>
          </p:spPr>
          <p:txBody>
            <a:bodyPr/>
            <a:lstStyle/>
            <a:p>
              <a:endParaRPr/>
            </a:p>
          </p:txBody>
        </p:sp>
        <p:sp>
          <p:nvSpPr>
            <p:cNvPr id="46" name="rc46"/>
            <p:cNvSpPr/>
            <p:nvPr/>
          </p:nvSpPr>
          <p:spPr>
            <a:xfrm>
              <a:off x="2015386" y="1701055"/>
              <a:ext cx="104086" cy="194097"/>
            </a:xfrm>
            <a:prstGeom prst="rect">
              <a:avLst/>
            </a:prstGeom>
            <a:solidFill>
              <a:srgbClr val="1CABE2">
                <a:alpha val="100000"/>
              </a:srgbClr>
            </a:solidFill>
          </p:spPr>
          <p:txBody>
            <a:bodyPr/>
            <a:lstStyle/>
            <a:p>
              <a:endParaRPr/>
            </a:p>
          </p:txBody>
        </p:sp>
        <p:sp>
          <p:nvSpPr>
            <p:cNvPr id="47" name="rc47"/>
            <p:cNvSpPr/>
            <p:nvPr/>
          </p:nvSpPr>
          <p:spPr>
            <a:xfrm>
              <a:off x="2131038" y="1885177"/>
              <a:ext cx="104086" cy="1062370"/>
            </a:xfrm>
            <a:prstGeom prst="rect">
              <a:avLst/>
            </a:prstGeom>
            <a:solidFill>
              <a:srgbClr val="80BD41">
                <a:alpha val="100000"/>
              </a:srgbClr>
            </a:solidFill>
          </p:spPr>
          <p:txBody>
            <a:bodyPr/>
            <a:lstStyle/>
            <a:p>
              <a:endParaRPr/>
            </a:p>
          </p:txBody>
        </p:sp>
        <p:sp>
          <p:nvSpPr>
            <p:cNvPr id="48" name="rc48"/>
            <p:cNvSpPr/>
            <p:nvPr/>
          </p:nvSpPr>
          <p:spPr>
            <a:xfrm>
              <a:off x="2131038" y="1356974"/>
              <a:ext cx="104086" cy="324003"/>
            </a:xfrm>
            <a:prstGeom prst="rect">
              <a:avLst/>
            </a:prstGeom>
            <a:solidFill>
              <a:srgbClr val="0058AB">
                <a:alpha val="100000"/>
              </a:srgbClr>
            </a:solidFill>
          </p:spPr>
          <p:txBody>
            <a:bodyPr/>
            <a:lstStyle/>
            <a:p>
              <a:endParaRPr/>
            </a:p>
          </p:txBody>
        </p:sp>
        <p:sp>
          <p:nvSpPr>
            <p:cNvPr id="49" name="rc49"/>
            <p:cNvSpPr/>
            <p:nvPr/>
          </p:nvSpPr>
          <p:spPr>
            <a:xfrm>
              <a:off x="2131038" y="1680977"/>
              <a:ext cx="104086" cy="204199"/>
            </a:xfrm>
            <a:prstGeom prst="rect">
              <a:avLst/>
            </a:prstGeom>
            <a:solidFill>
              <a:srgbClr val="1CABE2">
                <a:alpha val="100000"/>
              </a:srgbClr>
            </a:solidFill>
          </p:spPr>
          <p:txBody>
            <a:bodyPr/>
            <a:lstStyle/>
            <a:p>
              <a:endParaRPr/>
            </a:p>
          </p:txBody>
        </p:sp>
        <p:sp>
          <p:nvSpPr>
            <p:cNvPr id="50" name="rc50"/>
            <p:cNvSpPr/>
            <p:nvPr/>
          </p:nvSpPr>
          <p:spPr>
            <a:xfrm>
              <a:off x="2246691" y="1815236"/>
              <a:ext cx="104086" cy="1132311"/>
            </a:xfrm>
            <a:prstGeom prst="rect">
              <a:avLst/>
            </a:prstGeom>
            <a:solidFill>
              <a:srgbClr val="80BD41">
                <a:alpha val="100000"/>
              </a:srgbClr>
            </a:solidFill>
          </p:spPr>
          <p:txBody>
            <a:bodyPr/>
            <a:lstStyle/>
            <a:p>
              <a:endParaRPr/>
            </a:p>
          </p:txBody>
        </p:sp>
        <p:sp>
          <p:nvSpPr>
            <p:cNvPr id="51" name="rc51"/>
            <p:cNvSpPr/>
            <p:nvPr/>
          </p:nvSpPr>
          <p:spPr>
            <a:xfrm>
              <a:off x="2246691" y="1339034"/>
              <a:ext cx="104086" cy="313296"/>
            </a:xfrm>
            <a:prstGeom prst="rect">
              <a:avLst/>
            </a:prstGeom>
            <a:solidFill>
              <a:srgbClr val="0058AB">
                <a:alpha val="100000"/>
              </a:srgbClr>
            </a:solidFill>
          </p:spPr>
          <p:txBody>
            <a:bodyPr/>
            <a:lstStyle/>
            <a:p>
              <a:endParaRPr/>
            </a:p>
          </p:txBody>
        </p:sp>
        <p:sp>
          <p:nvSpPr>
            <p:cNvPr id="52" name="rc52"/>
            <p:cNvSpPr/>
            <p:nvPr/>
          </p:nvSpPr>
          <p:spPr>
            <a:xfrm>
              <a:off x="2246691" y="1652330"/>
              <a:ext cx="104086" cy="162906"/>
            </a:xfrm>
            <a:prstGeom prst="rect">
              <a:avLst/>
            </a:prstGeom>
            <a:solidFill>
              <a:srgbClr val="1CABE2">
                <a:alpha val="100000"/>
              </a:srgbClr>
            </a:solidFill>
          </p:spPr>
          <p:txBody>
            <a:bodyPr/>
            <a:lstStyle/>
            <a:p>
              <a:endParaRPr/>
            </a:p>
          </p:txBody>
        </p:sp>
        <p:sp>
          <p:nvSpPr>
            <p:cNvPr id="53" name="rc53"/>
            <p:cNvSpPr/>
            <p:nvPr/>
          </p:nvSpPr>
          <p:spPr>
            <a:xfrm>
              <a:off x="2362343" y="1754364"/>
              <a:ext cx="104086" cy="1193183"/>
            </a:xfrm>
            <a:prstGeom prst="rect">
              <a:avLst/>
            </a:prstGeom>
            <a:solidFill>
              <a:srgbClr val="80BD41">
                <a:alpha val="100000"/>
              </a:srgbClr>
            </a:solidFill>
          </p:spPr>
          <p:txBody>
            <a:bodyPr/>
            <a:lstStyle/>
            <a:p>
              <a:endParaRPr/>
            </a:p>
          </p:txBody>
        </p:sp>
        <p:sp>
          <p:nvSpPr>
            <p:cNvPr id="54" name="rc54"/>
            <p:cNvSpPr/>
            <p:nvPr/>
          </p:nvSpPr>
          <p:spPr>
            <a:xfrm>
              <a:off x="2362343" y="1320698"/>
              <a:ext cx="104086" cy="277372"/>
            </a:xfrm>
            <a:prstGeom prst="rect">
              <a:avLst/>
            </a:prstGeom>
            <a:solidFill>
              <a:srgbClr val="0058AB">
                <a:alpha val="100000"/>
              </a:srgbClr>
            </a:solidFill>
          </p:spPr>
          <p:txBody>
            <a:bodyPr/>
            <a:lstStyle/>
            <a:p>
              <a:endParaRPr/>
            </a:p>
          </p:txBody>
        </p:sp>
        <p:sp>
          <p:nvSpPr>
            <p:cNvPr id="55" name="rc55"/>
            <p:cNvSpPr/>
            <p:nvPr/>
          </p:nvSpPr>
          <p:spPr>
            <a:xfrm>
              <a:off x="2362343" y="1598071"/>
              <a:ext cx="104086" cy="156293"/>
            </a:xfrm>
            <a:prstGeom prst="rect">
              <a:avLst/>
            </a:prstGeom>
            <a:solidFill>
              <a:srgbClr val="1CABE2">
                <a:alpha val="100000"/>
              </a:srgbClr>
            </a:solidFill>
          </p:spPr>
          <p:txBody>
            <a:bodyPr/>
            <a:lstStyle/>
            <a:p>
              <a:endParaRPr/>
            </a:p>
          </p:txBody>
        </p:sp>
        <p:sp>
          <p:nvSpPr>
            <p:cNvPr id="56" name="rc56"/>
            <p:cNvSpPr/>
            <p:nvPr/>
          </p:nvSpPr>
          <p:spPr>
            <a:xfrm>
              <a:off x="2477995" y="1732178"/>
              <a:ext cx="104086" cy="1215369"/>
            </a:xfrm>
            <a:prstGeom prst="rect">
              <a:avLst/>
            </a:prstGeom>
            <a:solidFill>
              <a:srgbClr val="80BD41">
                <a:alpha val="100000"/>
              </a:srgbClr>
            </a:solidFill>
          </p:spPr>
          <p:txBody>
            <a:bodyPr/>
            <a:lstStyle/>
            <a:p>
              <a:endParaRPr/>
            </a:p>
          </p:txBody>
        </p:sp>
        <p:sp>
          <p:nvSpPr>
            <p:cNvPr id="57" name="rc57"/>
            <p:cNvSpPr/>
            <p:nvPr/>
          </p:nvSpPr>
          <p:spPr>
            <a:xfrm>
              <a:off x="2477995" y="1311087"/>
              <a:ext cx="104086" cy="288648"/>
            </a:xfrm>
            <a:prstGeom prst="rect">
              <a:avLst/>
            </a:prstGeom>
            <a:solidFill>
              <a:srgbClr val="0058AB">
                <a:alpha val="100000"/>
              </a:srgbClr>
            </a:solidFill>
          </p:spPr>
          <p:txBody>
            <a:bodyPr/>
            <a:lstStyle/>
            <a:p>
              <a:endParaRPr/>
            </a:p>
          </p:txBody>
        </p:sp>
        <p:sp>
          <p:nvSpPr>
            <p:cNvPr id="58" name="rc58"/>
            <p:cNvSpPr/>
            <p:nvPr/>
          </p:nvSpPr>
          <p:spPr>
            <a:xfrm>
              <a:off x="2477995" y="1599736"/>
              <a:ext cx="104086" cy="132441"/>
            </a:xfrm>
            <a:prstGeom prst="rect">
              <a:avLst/>
            </a:prstGeom>
            <a:solidFill>
              <a:srgbClr val="1CABE2">
                <a:alpha val="100000"/>
              </a:srgbClr>
            </a:solidFill>
          </p:spPr>
          <p:txBody>
            <a:bodyPr/>
            <a:lstStyle/>
            <a:p>
              <a:endParaRPr/>
            </a:p>
          </p:txBody>
        </p:sp>
        <p:sp>
          <p:nvSpPr>
            <p:cNvPr id="59" name="rc59"/>
            <p:cNvSpPr/>
            <p:nvPr/>
          </p:nvSpPr>
          <p:spPr>
            <a:xfrm>
              <a:off x="2593647" y="1696375"/>
              <a:ext cx="104086" cy="1251172"/>
            </a:xfrm>
            <a:prstGeom prst="rect">
              <a:avLst/>
            </a:prstGeom>
            <a:solidFill>
              <a:srgbClr val="80BD41">
                <a:alpha val="100000"/>
              </a:srgbClr>
            </a:solidFill>
          </p:spPr>
          <p:txBody>
            <a:bodyPr/>
            <a:lstStyle/>
            <a:p>
              <a:endParaRPr/>
            </a:p>
          </p:txBody>
        </p:sp>
        <p:sp>
          <p:nvSpPr>
            <p:cNvPr id="60" name="rc60"/>
            <p:cNvSpPr/>
            <p:nvPr/>
          </p:nvSpPr>
          <p:spPr>
            <a:xfrm>
              <a:off x="2593647" y="1303265"/>
              <a:ext cx="104086" cy="258616"/>
            </a:xfrm>
            <a:prstGeom prst="rect">
              <a:avLst/>
            </a:prstGeom>
            <a:solidFill>
              <a:srgbClr val="0058AB">
                <a:alpha val="100000"/>
              </a:srgbClr>
            </a:solidFill>
          </p:spPr>
          <p:txBody>
            <a:bodyPr/>
            <a:lstStyle/>
            <a:p>
              <a:endParaRPr/>
            </a:p>
          </p:txBody>
        </p:sp>
        <p:sp>
          <p:nvSpPr>
            <p:cNvPr id="61" name="rc61"/>
            <p:cNvSpPr/>
            <p:nvPr/>
          </p:nvSpPr>
          <p:spPr>
            <a:xfrm>
              <a:off x="2593647" y="1561882"/>
              <a:ext cx="104086" cy="134493"/>
            </a:xfrm>
            <a:prstGeom prst="rect">
              <a:avLst/>
            </a:prstGeom>
            <a:solidFill>
              <a:srgbClr val="1CABE2">
                <a:alpha val="100000"/>
              </a:srgbClr>
            </a:solidFill>
          </p:spPr>
          <p:txBody>
            <a:bodyPr/>
            <a:lstStyle/>
            <a:p>
              <a:endParaRPr/>
            </a:p>
          </p:txBody>
        </p:sp>
        <p:sp>
          <p:nvSpPr>
            <p:cNvPr id="62" name="rc62"/>
            <p:cNvSpPr/>
            <p:nvPr/>
          </p:nvSpPr>
          <p:spPr>
            <a:xfrm>
              <a:off x="2709299" y="1701037"/>
              <a:ext cx="104086" cy="1246510"/>
            </a:xfrm>
            <a:prstGeom prst="rect">
              <a:avLst/>
            </a:prstGeom>
            <a:solidFill>
              <a:srgbClr val="80BD41">
                <a:alpha val="100000"/>
              </a:srgbClr>
            </a:solidFill>
          </p:spPr>
          <p:txBody>
            <a:bodyPr/>
            <a:lstStyle/>
            <a:p>
              <a:endParaRPr/>
            </a:p>
          </p:txBody>
        </p:sp>
        <p:sp>
          <p:nvSpPr>
            <p:cNvPr id="63" name="rc63"/>
            <p:cNvSpPr/>
            <p:nvPr/>
          </p:nvSpPr>
          <p:spPr>
            <a:xfrm>
              <a:off x="2709299" y="1294925"/>
              <a:ext cx="104086" cy="272140"/>
            </a:xfrm>
            <a:prstGeom prst="rect">
              <a:avLst/>
            </a:prstGeom>
            <a:solidFill>
              <a:srgbClr val="0058AB">
                <a:alpha val="100000"/>
              </a:srgbClr>
            </a:solidFill>
          </p:spPr>
          <p:txBody>
            <a:bodyPr/>
            <a:lstStyle/>
            <a:p>
              <a:endParaRPr/>
            </a:p>
          </p:txBody>
        </p:sp>
        <p:sp>
          <p:nvSpPr>
            <p:cNvPr id="64" name="rc64"/>
            <p:cNvSpPr/>
            <p:nvPr/>
          </p:nvSpPr>
          <p:spPr>
            <a:xfrm>
              <a:off x="2709299" y="1567066"/>
              <a:ext cx="104086" cy="133971"/>
            </a:xfrm>
            <a:prstGeom prst="rect">
              <a:avLst/>
            </a:prstGeom>
            <a:solidFill>
              <a:srgbClr val="1CABE2">
                <a:alpha val="100000"/>
              </a:srgbClr>
            </a:solidFill>
          </p:spPr>
          <p:txBody>
            <a:bodyPr/>
            <a:lstStyle/>
            <a:p>
              <a:endParaRPr/>
            </a:p>
          </p:txBody>
        </p:sp>
        <p:sp>
          <p:nvSpPr>
            <p:cNvPr id="65" name="rc65"/>
            <p:cNvSpPr/>
            <p:nvPr/>
          </p:nvSpPr>
          <p:spPr>
            <a:xfrm>
              <a:off x="2824951" y="1700658"/>
              <a:ext cx="104086" cy="1246889"/>
            </a:xfrm>
            <a:prstGeom prst="rect">
              <a:avLst/>
            </a:prstGeom>
            <a:solidFill>
              <a:srgbClr val="80BD41">
                <a:alpha val="100000"/>
              </a:srgbClr>
            </a:solidFill>
          </p:spPr>
          <p:txBody>
            <a:bodyPr/>
            <a:lstStyle/>
            <a:p>
              <a:endParaRPr/>
            </a:p>
          </p:txBody>
        </p:sp>
        <p:sp>
          <p:nvSpPr>
            <p:cNvPr id="66" name="rc66"/>
            <p:cNvSpPr/>
            <p:nvPr/>
          </p:nvSpPr>
          <p:spPr>
            <a:xfrm>
              <a:off x="2824951" y="1291694"/>
              <a:ext cx="104086" cy="284544"/>
            </a:xfrm>
            <a:prstGeom prst="rect">
              <a:avLst/>
            </a:prstGeom>
            <a:solidFill>
              <a:srgbClr val="0058AB">
                <a:alpha val="100000"/>
              </a:srgbClr>
            </a:solidFill>
          </p:spPr>
          <p:txBody>
            <a:bodyPr/>
            <a:lstStyle/>
            <a:p>
              <a:endParaRPr/>
            </a:p>
          </p:txBody>
        </p:sp>
        <p:sp>
          <p:nvSpPr>
            <p:cNvPr id="67" name="rc67"/>
            <p:cNvSpPr/>
            <p:nvPr/>
          </p:nvSpPr>
          <p:spPr>
            <a:xfrm>
              <a:off x="2824951" y="1576239"/>
              <a:ext cx="104086" cy="124418"/>
            </a:xfrm>
            <a:prstGeom prst="rect">
              <a:avLst/>
            </a:prstGeom>
            <a:solidFill>
              <a:srgbClr val="1CABE2">
                <a:alpha val="100000"/>
              </a:srgbClr>
            </a:solidFill>
          </p:spPr>
          <p:txBody>
            <a:bodyPr/>
            <a:lstStyle/>
            <a:p>
              <a:endParaRPr/>
            </a:p>
          </p:txBody>
        </p:sp>
        <p:sp>
          <p:nvSpPr>
            <p:cNvPr id="68" name="rc68"/>
            <p:cNvSpPr/>
            <p:nvPr/>
          </p:nvSpPr>
          <p:spPr>
            <a:xfrm>
              <a:off x="2940603" y="1679592"/>
              <a:ext cx="104086" cy="1267955"/>
            </a:xfrm>
            <a:prstGeom prst="rect">
              <a:avLst/>
            </a:prstGeom>
            <a:solidFill>
              <a:srgbClr val="80BD41">
                <a:alpha val="100000"/>
              </a:srgbClr>
            </a:solidFill>
          </p:spPr>
          <p:txBody>
            <a:bodyPr/>
            <a:lstStyle/>
            <a:p>
              <a:endParaRPr/>
            </a:p>
          </p:txBody>
        </p:sp>
        <p:sp>
          <p:nvSpPr>
            <p:cNvPr id="69" name="rc69"/>
            <p:cNvSpPr/>
            <p:nvPr/>
          </p:nvSpPr>
          <p:spPr>
            <a:xfrm>
              <a:off x="2940603" y="1300440"/>
              <a:ext cx="104086" cy="269683"/>
            </a:xfrm>
            <a:prstGeom prst="rect">
              <a:avLst/>
            </a:prstGeom>
            <a:solidFill>
              <a:srgbClr val="0058AB">
                <a:alpha val="100000"/>
              </a:srgbClr>
            </a:solidFill>
          </p:spPr>
          <p:txBody>
            <a:bodyPr/>
            <a:lstStyle/>
            <a:p>
              <a:endParaRPr/>
            </a:p>
          </p:txBody>
        </p:sp>
        <p:sp>
          <p:nvSpPr>
            <p:cNvPr id="70" name="rc70"/>
            <p:cNvSpPr/>
            <p:nvPr/>
          </p:nvSpPr>
          <p:spPr>
            <a:xfrm>
              <a:off x="2940603" y="1570123"/>
              <a:ext cx="104086" cy="109469"/>
            </a:xfrm>
            <a:prstGeom prst="rect">
              <a:avLst/>
            </a:prstGeom>
            <a:solidFill>
              <a:srgbClr val="1CABE2">
                <a:alpha val="100000"/>
              </a:srgbClr>
            </a:solidFill>
          </p:spPr>
          <p:txBody>
            <a:bodyPr/>
            <a:lstStyle/>
            <a:p>
              <a:endParaRPr/>
            </a:p>
          </p:txBody>
        </p:sp>
        <p:sp>
          <p:nvSpPr>
            <p:cNvPr id="71" name="rc71"/>
            <p:cNvSpPr/>
            <p:nvPr/>
          </p:nvSpPr>
          <p:spPr>
            <a:xfrm>
              <a:off x="3056255" y="1657519"/>
              <a:ext cx="104086" cy="1290028"/>
            </a:xfrm>
            <a:prstGeom prst="rect">
              <a:avLst/>
            </a:prstGeom>
            <a:solidFill>
              <a:srgbClr val="80BD41">
                <a:alpha val="100000"/>
              </a:srgbClr>
            </a:solidFill>
          </p:spPr>
          <p:txBody>
            <a:bodyPr/>
            <a:lstStyle/>
            <a:p>
              <a:endParaRPr/>
            </a:p>
          </p:txBody>
        </p:sp>
        <p:sp>
          <p:nvSpPr>
            <p:cNvPr id="72" name="rc72"/>
            <p:cNvSpPr/>
            <p:nvPr/>
          </p:nvSpPr>
          <p:spPr>
            <a:xfrm>
              <a:off x="3056255" y="1287210"/>
              <a:ext cx="104086" cy="270193"/>
            </a:xfrm>
            <a:prstGeom prst="rect">
              <a:avLst/>
            </a:prstGeom>
            <a:solidFill>
              <a:srgbClr val="0058AB">
                <a:alpha val="100000"/>
              </a:srgbClr>
            </a:solidFill>
          </p:spPr>
          <p:txBody>
            <a:bodyPr/>
            <a:lstStyle/>
            <a:p>
              <a:endParaRPr/>
            </a:p>
          </p:txBody>
        </p:sp>
        <p:sp>
          <p:nvSpPr>
            <p:cNvPr id="73" name="rc73"/>
            <p:cNvSpPr/>
            <p:nvPr/>
          </p:nvSpPr>
          <p:spPr>
            <a:xfrm>
              <a:off x="3056255" y="1557403"/>
              <a:ext cx="104086" cy="100115"/>
            </a:xfrm>
            <a:prstGeom prst="rect">
              <a:avLst/>
            </a:prstGeom>
            <a:solidFill>
              <a:srgbClr val="1CABE2">
                <a:alpha val="100000"/>
              </a:srgbClr>
            </a:solidFill>
          </p:spPr>
          <p:txBody>
            <a:bodyPr/>
            <a:lstStyle/>
            <a:p>
              <a:endParaRPr/>
            </a:p>
          </p:txBody>
        </p:sp>
        <p:sp>
          <p:nvSpPr>
            <p:cNvPr id="74" name="rc74"/>
            <p:cNvSpPr/>
            <p:nvPr/>
          </p:nvSpPr>
          <p:spPr>
            <a:xfrm>
              <a:off x="3171907" y="1615690"/>
              <a:ext cx="104086" cy="1331857"/>
            </a:xfrm>
            <a:prstGeom prst="rect">
              <a:avLst/>
            </a:prstGeom>
            <a:solidFill>
              <a:srgbClr val="80BD41">
                <a:alpha val="100000"/>
              </a:srgbClr>
            </a:solidFill>
          </p:spPr>
          <p:txBody>
            <a:bodyPr/>
            <a:lstStyle/>
            <a:p>
              <a:endParaRPr/>
            </a:p>
          </p:txBody>
        </p:sp>
        <p:sp>
          <p:nvSpPr>
            <p:cNvPr id="75" name="rc75"/>
            <p:cNvSpPr/>
            <p:nvPr/>
          </p:nvSpPr>
          <p:spPr>
            <a:xfrm>
              <a:off x="3171907" y="1276421"/>
              <a:ext cx="104086" cy="247721"/>
            </a:xfrm>
            <a:prstGeom prst="rect">
              <a:avLst/>
            </a:prstGeom>
            <a:solidFill>
              <a:srgbClr val="0058AB">
                <a:alpha val="100000"/>
              </a:srgbClr>
            </a:solidFill>
          </p:spPr>
          <p:txBody>
            <a:bodyPr/>
            <a:lstStyle/>
            <a:p>
              <a:endParaRPr/>
            </a:p>
          </p:txBody>
        </p:sp>
        <p:sp>
          <p:nvSpPr>
            <p:cNvPr id="76" name="rc76"/>
            <p:cNvSpPr/>
            <p:nvPr/>
          </p:nvSpPr>
          <p:spPr>
            <a:xfrm>
              <a:off x="3171907" y="1524142"/>
              <a:ext cx="104086" cy="91548"/>
            </a:xfrm>
            <a:prstGeom prst="rect">
              <a:avLst/>
            </a:prstGeom>
            <a:solidFill>
              <a:srgbClr val="1CABE2">
                <a:alpha val="100000"/>
              </a:srgbClr>
            </a:solidFill>
          </p:spPr>
          <p:txBody>
            <a:bodyPr/>
            <a:lstStyle/>
            <a:p>
              <a:endParaRPr/>
            </a:p>
          </p:txBody>
        </p:sp>
        <p:sp>
          <p:nvSpPr>
            <p:cNvPr id="77" name="rc77"/>
            <p:cNvSpPr/>
            <p:nvPr/>
          </p:nvSpPr>
          <p:spPr>
            <a:xfrm>
              <a:off x="3287559" y="1612021"/>
              <a:ext cx="104086" cy="1335526"/>
            </a:xfrm>
            <a:prstGeom prst="rect">
              <a:avLst/>
            </a:prstGeom>
            <a:solidFill>
              <a:srgbClr val="80BD41">
                <a:alpha val="100000"/>
              </a:srgbClr>
            </a:solidFill>
          </p:spPr>
          <p:txBody>
            <a:bodyPr/>
            <a:lstStyle/>
            <a:p>
              <a:endParaRPr/>
            </a:p>
          </p:txBody>
        </p:sp>
        <p:sp>
          <p:nvSpPr>
            <p:cNvPr id="78" name="rc78"/>
            <p:cNvSpPr/>
            <p:nvPr/>
          </p:nvSpPr>
          <p:spPr>
            <a:xfrm>
              <a:off x="3287559" y="1279859"/>
              <a:ext cx="104086" cy="239944"/>
            </a:xfrm>
            <a:prstGeom prst="rect">
              <a:avLst/>
            </a:prstGeom>
            <a:solidFill>
              <a:srgbClr val="0058AB">
                <a:alpha val="100000"/>
              </a:srgbClr>
            </a:solidFill>
          </p:spPr>
          <p:txBody>
            <a:bodyPr/>
            <a:lstStyle/>
            <a:p>
              <a:endParaRPr/>
            </a:p>
          </p:txBody>
        </p:sp>
        <p:sp>
          <p:nvSpPr>
            <p:cNvPr id="79" name="rc79"/>
            <p:cNvSpPr/>
            <p:nvPr/>
          </p:nvSpPr>
          <p:spPr>
            <a:xfrm>
              <a:off x="3287559" y="1519803"/>
              <a:ext cx="104086" cy="92217"/>
            </a:xfrm>
            <a:prstGeom prst="rect">
              <a:avLst/>
            </a:prstGeom>
            <a:solidFill>
              <a:srgbClr val="1CABE2">
                <a:alpha val="100000"/>
              </a:srgbClr>
            </a:solidFill>
          </p:spPr>
          <p:txBody>
            <a:bodyPr/>
            <a:lstStyle/>
            <a:p>
              <a:endParaRPr/>
            </a:p>
          </p:txBody>
        </p:sp>
        <p:sp>
          <p:nvSpPr>
            <p:cNvPr id="80" name="rc80"/>
            <p:cNvSpPr/>
            <p:nvPr/>
          </p:nvSpPr>
          <p:spPr>
            <a:xfrm>
              <a:off x="3403212" y="1574509"/>
              <a:ext cx="104086" cy="1373038"/>
            </a:xfrm>
            <a:prstGeom prst="rect">
              <a:avLst/>
            </a:prstGeom>
            <a:solidFill>
              <a:srgbClr val="80BD41">
                <a:alpha val="100000"/>
              </a:srgbClr>
            </a:solidFill>
          </p:spPr>
          <p:txBody>
            <a:bodyPr/>
            <a:lstStyle/>
            <a:p>
              <a:endParaRPr/>
            </a:p>
          </p:txBody>
        </p:sp>
        <p:sp>
          <p:nvSpPr>
            <p:cNvPr id="81" name="rc81"/>
            <p:cNvSpPr/>
            <p:nvPr/>
          </p:nvSpPr>
          <p:spPr>
            <a:xfrm>
              <a:off x="3403212" y="1261716"/>
              <a:ext cx="104086" cy="220991"/>
            </a:xfrm>
            <a:prstGeom prst="rect">
              <a:avLst/>
            </a:prstGeom>
            <a:solidFill>
              <a:srgbClr val="0058AB">
                <a:alpha val="100000"/>
              </a:srgbClr>
            </a:solidFill>
          </p:spPr>
          <p:txBody>
            <a:bodyPr/>
            <a:lstStyle/>
            <a:p>
              <a:endParaRPr/>
            </a:p>
          </p:txBody>
        </p:sp>
        <p:sp>
          <p:nvSpPr>
            <p:cNvPr id="82" name="rc82"/>
            <p:cNvSpPr/>
            <p:nvPr/>
          </p:nvSpPr>
          <p:spPr>
            <a:xfrm>
              <a:off x="3403212" y="1482708"/>
              <a:ext cx="104086" cy="91800"/>
            </a:xfrm>
            <a:prstGeom prst="rect">
              <a:avLst/>
            </a:prstGeom>
            <a:solidFill>
              <a:srgbClr val="1CABE2">
                <a:alpha val="100000"/>
              </a:srgbClr>
            </a:solidFill>
          </p:spPr>
          <p:txBody>
            <a:bodyPr/>
            <a:lstStyle/>
            <a:p>
              <a:endParaRPr/>
            </a:p>
          </p:txBody>
        </p:sp>
        <p:sp>
          <p:nvSpPr>
            <p:cNvPr id="83" name="rc83"/>
            <p:cNvSpPr/>
            <p:nvPr/>
          </p:nvSpPr>
          <p:spPr>
            <a:xfrm>
              <a:off x="3518864" y="1549324"/>
              <a:ext cx="104086" cy="1398223"/>
            </a:xfrm>
            <a:prstGeom prst="rect">
              <a:avLst/>
            </a:prstGeom>
            <a:solidFill>
              <a:srgbClr val="80BD41">
                <a:alpha val="100000"/>
              </a:srgbClr>
            </a:solidFill>
          </p:spPr>
          <p:txBody>
            <a:bodyPr/>
            <a:lstStyle/>
            <a:p>
              <a:endParaRPr/>
            </a:p>
          </p:txBody>
        </p:sp>
        <p:sp>
          <p:nvSpPr>
            <p:cNvPr id="84" name="rc84"/>
            <p:cNvSpPr/>
            <p:nvPr/>
          </p:nvSpPr>
          <p:spPr>
            <a:xfrm>
              <a:off x="3518864" y="1257687"/>
              <a:ext cx="104086" cy="207439"/>
            </a:xfrm>
            <a:prstGeom prst="rect">
              <a:avLst/>
            </a:prstGeom>
            <a:solidFill>
              <a:srgbClr val="0058AB">
                <a:alpha val="100000"/>
              </a:srgbClr>
            </a:solidFill>
          </p:spPr>
          <p:txBody>
            <a:bodyPr/>
            <a:lstStyle/>
            <a:p>
              <a:endParaRPr/>
            </a:p>
          </p:txBody>
        </p:sp>
        <p:sp>
          <p:nvSpPr>
            <p:cNvPr id="85" name="rc85"/>
            <p:cNvSpPr/>
            <p:nvPr/>
          </p:nvSpPr>
          <p:spPr>
            <a:xfrm>
              <a:off x="3518864" y="1465127"/>
              <a:ext cx="104086" cy="84197"/>
            </a:xfrm>
            <a:prstGeom prst="rect">
              <a:avLst/>
            </a:prstGeom>
            <a:solidFill>
              <a:srgbClr val="1CABE2">
                <a:alpha val="100000"/>
              </a:srgbClr>
            </a:solidFill>
          </p:spPr>
          <p:txBody>
            <a:bodyPr/>
            <a:lstStyle/>
            <a:p>
              <a:endParaRPr/>
            </a:p>
          </p:txBody>
        </p:sp>
        <p:sp>
          <p:nvSpPr>
            <p:cNvPr id="86" name="rc86"/>
            <p:cNvSpPr/>
            <p:nvPr/>
          </p:nvSpPr>
          <p:spPr>
            <a:xfrm>
              <a:off x="3634516" y="1610265"/>
              <a:ext cx="104086" cy="1337282"/>
            </a:xfrm>
            <a:prstGeom prst="rect">
              <a:avLst/>
            </a:prstGeom>
            <a:solidFill>
              <a:srgbClr val="80BD41">
                <a:alpha val="100000"/>
              </a:srgbClr>
            </a:solidFill>
          </p:spPr>
          <p:txBody>
            <a:bodyPr/>
            <a:lstStyle/>
            <a:p>
              <a:endParaRPr/>
            </a:p>
          </p:txBody>
        </p:sp>
        <p:sp>
          <p:nvSpPr>
            <p:cNvPr id="87" name="rc87"/>
            <p:cNvSpPr/>
            <p:nvPr/>
          </p:nvSpPr>
          <p:spPr>
            <a:xfrm>
              <a:off x="3634516" y="1256803"/>
              <a:ext cx="104086" cy="262529"/>
            </a:xfrm>
            <a:prstGeom prst="rect">
              <a:avLst/>
            </a:prstGeom>
            <a:solidFill>
              <a:srgbClr val="0058AB">
                <a:alpha val="100000"/>
              </a:srgbClr>
            </a:solidFill>
          </p:spPr>
          <p:txBody>
            <a:bodyPr/>
            <a:lstStyle/>
            <a:p>
              <a:endParaRPr/>
            </a:p>
          </p:txBody>
        </p:sp>
        <p:sp>
          <p:nvSpPr>
            <p:cNvPr id="88" name="rc88"/>
            <p:cNvSpPr/>
            <p:nvPr/>
          </p:nvSpPr>
          <p:spPr>
            <a:xfrm>
              <a:off x="3634516" y="1519332"/>
              <a:ext cx="104086" cy="90933"/>
            </a:xfrm>
            <a:prstGeom prst="rect">
              <a:avLst/>
            </a:prstGeom>
            <a:solidFill>
              <a:srgbClr val="1CABE2">
                <a:alpha val="100000"/>
              </a:srgbClr>
            </a:solidFill>
          </p:spPr>
          <p:txBody>
            <a:bodyPr/>
            <a:lstStyle/>
            <a:p>
              <a:endParaRPr/>
            </a:p>
          </p:txBody>
        </p:sp>
        <p:sp>
          <p:nvSpPr>
            <p:cNvPr id="89" name="rc89"/>
            <p:cNvSpPr/>
            <p:nvPr/>
          </p:nvSpPr>
          <p:spPr>
            <a:xfrm>
              <a:off x="3750168" y="1624339"/>
              <a:ext cx="104086" cy="1323208"/>
            </a:xfrm>
            <a:prstGeom prst="rect">
              <a:avLst/>
            </a:prstGeom>
            <a:solidFill>
              <a:srgbClr val="80BD41">
                <a:alpha val="100000"/>
              </a:srgbClr>
            </a:solidFill>
          </p:spPr>
          <p:txBody>
            <a:bodyPr/>
            <a:lstStyle/>
            <a:p>
              <a:endParaRPr/>
            </a:p>
          </p:txBody>
        </p:sp>
        <p:sp>
          <p:nvSpPr>
            <p:cNvPr id="90" name="rc90"/>
            <p:cNvSpPr/>
            <p:nvPr/>
          </p:nvSpPr>
          <p:spPr>
            <a:xfrm>
              <a:off x="3750168" y="1241362"/>
              <a:ext cx="104086" cy="280041"/>
            </a:xfrm>
            <a:prstGeom prst="rect">
              <a:avLst/>
            </a:prstGeom>
            <a:solidFill>
              <a:srgbClr val="0058AB">
                <a:alpha val="100000"/>
              </a:srgbClr>
            </a:solidFill>
          </p:spPr>
          <p:txBody>
            <a:bodyPr/>
            <a:lstStyle/>
            <a:p>
              <a:endParaRPr/>
            </a:p>
          </p:txBody>
        </p:sp>
        <p:sp>
          <p:nvSpPr>
            <p:cNvPr id="91" name="rc91"/>
            <p:cNvSpPr/>
            <p:nvPr/>
          </p:nvSpPr>
          <p:spPr>
            <a:xfrm>
              <a:off x="3750168" y="1521403"/>
              <a:ext cx="104086" cy="102935"/>
            </a:xfrm>
            <a:prstGeom prst="rect">
              <a:avLst/>
            </a:prstGeom>
            <a:solidFill>
              <a:srgbClr val="1CABE2">
                <a:alpha val="100000"/>
              </a:srgbClr>
            </a:solidFill>
          </p:spPr>
          <p:txBody>
            <a:bodyPr/>
            <a:lstStyle/>
            <a:p>
              <a:endParaRPr/>
            </a:p>
          </p:txBody>
        </p:sp>
        <p:sp>
          <p:nvSpPr>
            <p:cNvPr id="92" name="rc92"/>
            <p:cNvSpPr/>
            <p:nvPr/>
          </p:nvSpPr>
          <p:spPr>
            <a:xfrm>
              <a:off x="3865820" y="1565445"/>
              <a:ext cx="104086" cy="1382102"/>
            </a:xfrm>
            <a:prstGeom prst="rect">
              <a:avLst/>
            </a:prstGeom>
            <a:solidFill>
              <a:srgbClr val="80BD41">
                <a:alpha val="100000"/>
              </a:srgbClr>
            </a:solidFill>
          </p:spPr>
          <p:txBody>
            <a:bodyPr/>
            <a:lstStyle/>
            <a:p>
              <a:endParaRPr/>
            </a:p>
          </p:txBody>
        </p:sp>
        <p:sp>
          <p:nvSpPr>
            <p:cNvPr id="93" name="rc93"/>
            <p:cNvSpPr/>
            <p:nvPr/>
          </p:nvSpPr>
          <p:spPr>
            <a:xfrm>
              <a:off x="3865820" y="1225101"/>
              <a:ext cx="104086" cy="234595"/>
            </a:xfrm>
            <a:prstGeom prst="rect">
              <a:avLst/>
            </a:prstGeom>
            <a:solidFill>
              <a:srgbClr val="0058AB">
                <a:alpha val="100000"/>
              </a:srgbClr>
            </a:solidFill>
          </p:spPr>
          <p:txBody>
            <a:bodyPr/>
            <a:lstStyle/>
            <a:p>
              <a:endParaRPr/>
            </a:p>
          </p:txBody>
        </p:sp>
        <p:sp>
          <p:nvSpPr>
            <p:cNvPr id="94" name="rc94"/>
            <p:cNvSpPr/>
            <p:nvPr/>
          </p:nvSpPr>
          <p:spPr>
            <a:xfrm>
              <a:off x="3865820" y="1459697"/>
              <a:ext cx="104086" cy="105748"/>
            </a:xfrm>
            <a:prstGeom prst="rect">
              <a:avLst/>
            </a:prstGeom>
            <a:solidFill>
              <a:srgbClr val="1CABE2">
                <a:alpha val="100000"/>
              </a:srgbClr>
            </a:solidFill>
          </p:spPr>
          <p:txBody>
            <a:bodyPr/>
            <a:lstStyle/>
            <a:p>
              <a:endParaRPr/>
            </a:p>
          </p:txBody>
        </p:sp>
        <p:sp>
          <p:nvSpPr>
            <p:cNvPr id="95" name="rc95"/>
            <p:cNvSpPr/>
            <p:nvPr/>
          </p:nvSpPr>
          <p:spPr>
            <a:xfrm>
              <a:off x="3981472" y="1559427"/>
              <a:ext cx="104086" cy="1388120"/>
            </a:xfrm>
            <a:prstGeom prst="rect">
              <a:avLst/>
            </a:prstGeom>
            <a:solidFill>
              <a:srgbClr val="80BD41">
                <a:alpha val="100000"/>
              </a:srgbClr>
            </a:solidFill>
          </p:spPr>
          <p:txBody>
            <a:bodyPr/>
            <a:lstStyle/>
            <a:p>
              <a:endParaRPr/>
            </a:p>
          </p:txBody>
        </p:sp>
        <p:sp>
          <p:nvSpPr>
            <p:cNvPr id="96" name="rc96"/>
            <p:cNvSpPr/>
            <p:nvPr/>
          </p:nvSpPr>
          <p:spPr>
            <a:xfrm>
              <a:off x="3981472" y="1209756"/>
              <a:ext cx="104086" cy="245515"/>
            </a:xfrm>
            <a:prstGeom prst="rect">
              <a:avLst/>
            </a:prstGeom>
            <a:solidFill>
              <a:srgbClr val="0058AB">
                <a:alpha val="100000"/>
              </a:srgbClr>
            </a:solidFill>
          </p:spPr>
          <p:txBody>
            <a:bodyPr/>
            <a:lstStyle/>
            <a:p>
              <a:endParaRPr/>
            </a:p>
          </p:txBody>
        </p:sp>
        <p:sp>
          <p:nvSpPr>
            <p:cNvPr id="97" name="rc97"/>
            <p:cNvSpPr/>
            <p:nvPr/>
          </p:nvSpPr>
          <p:spPr>
            <a:xfrm>
              <a:off x="3981472" y="1455271"/>
              <a:ext cx="104086" cy="104155"/>
            </a:xfrm>
            <a:prstGeom prst="rect">
              <a:avLst/>
            </a:prstGeom>
            <a:solidFill>
              <a:srgbClr val="1CABE2">
                <a:alpha val="100000"/>
              </a:srgbClr>
            </a:solidFill>
          </p:spPr>
          <p:txBody>
            <a:bodyPr/>
            <a:lstStyle/>
            <a:p>
              <a:endParaRPr/>
            </a:p>
          </p:txBody>
        </p:sp>
        <p:sp>
          <p:nvSpPr>
            <p:cNvPr id="98" name="rc98"/>
            <p:cNvSpPr/>
            <p:nvPr/>
          </p:nvSpPr>
          <p:spPr>
            <a:xfrm>
              <a:off x="4097124" y="1197355"/>
              <a:ext cx="104086" cy="217079"/>
            </a:xfrm>
            <a:prstGeom prst="rect">
              <a:avLst/>
            </a:prstGeom>
            <a:solidFill>
              <a:srgbClr val="F26A21">
                <a:alpha val="100000"/>
              </a:srgbClr>
            </a:solidFill>
          </p:spPr>
          <p:txBody>
            <a:bodyPr/>
            <a:lstStyle/>
            <a:p>
              <a:endParaRPr/>
            </a:p>
          </p:txBody>
        </p:sp>
        <p:sp>
          <p:nvSpPr>
            <p:cNvPr id="99" name="rc99"/>
            <p:cNvSpPr/>
            <p:nvPr/>
          </p:nvSpPr>
          <p:spPr>
            <a:xfrm>
              <a:off x="4097124" y="1414434"/>
              <a:ext cx="104086" cy="1533113"/>
            </a:xfrm>
            <a:prstGeom prst="rect">
              <a:avLst/>
            </a:prstGeom>
            <a:solidFill>
              <a:srgbClr val="FFC20E">
                <a:alpha val="100000"/>
              </a:srgbClr>
            </a:solidFill>
          </p:spPr>
          <p:txBody>
            <a:bodyPr/>
            <a:lstStyle/>
            <a:p>
              <a:endParaRPr/>
            </a:p>
          </p:txBody>
        </p:sp>
        <p:sp>
          <p:nvSpPr>
            <p:cNvPr id="100" name="rc100"/>
            <p:cNvSpPr/>
            <p:nvPr/>
          </p:nvSpPr>
          <p:spPr>
            <a:xfrm>
              <a:off x="4212776" y="1188803"/>
              <a:ext cx="104086" cy="191937"/>
            </a:xfrm>
            <a:prstGeom prst="rect">
              <a:avLst/>
            </a:prstGeom>
            <a:solidFill>
              <a:srgbClr val="F26A21">
                <a:alpha val="100000"/>
              </a:srgbClr>
            </a:solidFill>
          </p:spPr>
          <p:txBody>
            <a:bodyPr/>
            <a:lstStyle/>
            <a:p>
              <a:endParaRPr/>
            </a:p>
          </p:txBody>
        </p:sp>
        <p:sp>
          <p:nvSpPr>
            <p:cNvPr id="101" name="rc101"/>
            <p:cNvSpPr/>
            <p:nvPr/>
          </p:nvSpPr>
          <p:spPr>
            <a:xfrm>
              <a:off x="4212776" y="1380740"/>
              <a:ext cx="104086" cy="1566807"/>
            </a:xfrm>
            <a:prstGeom prst="rect">
              <a:avLst/>
            </a:prstGeom>
            <a:solidFill>
              <a:srgbClr val="FFC20E">
                <a:alpha val="100000"/>
              </a:srgbClr>
            </a:solidFill>
          </p:spPr>
          <p:txBody>
            <a:bodyPr/>
            <a:lstStyle/>
            <a:p>
              <a:endParaRPr/>
            </a:p>
          </p:txBody>
        </p:sp>
        <p:sp>
          <p:nvSpPr>
            <p:cNvPr id="102" name="rc102"/>
            <p:cNvSpPr/>
            <p:nvPr/>
          </p:nvSpPr>
          <p:spPr>
            <a:xfrm>
              <a:off x="4328428" y="1179473"/>
              <a:ext cx="104086" cy="169706"/>
            </a:xfrm>
            <a:prstGeom prst="rect">
              <a:avLst/>
            </a:prstGeom>
            <a:solidFill>
              <a:srgbClr val="F26A21">
                <a:alpha val="100000"/>
              </a:srgbClr>
            </a:solidFill>
          </p:spPr>
          <p:txBody>
            <a:bodyPr/>
            <a:lstStyle/>
            <a:p>
              <a:endParaRPr/>
            </a:p>
          </p:txBody>
        </p:sp>
        <p:sp>
          <p:nvSpPr>
            <p:cNvPr id="103" name="rc103"/>
            <p:cNvSpPr/>
            <p:nvPr/>
          </p:nvSpPr>
          <p:spPr>
            <a:xfrm>
              <a:off x="4328428" y="1349180"/>
              <a:ext cx="104086" cy="1598367"/>
            </a:xfrm>
            <a:prstGeom prst="rect">
              <a:avLst/>
            </a:prstGeom>
            <a:solidFill>
              <a:srgbClr val="FFC20E">
                <a:alpha val="100000"/>
              </a:srgbClr>
            </a:solidFill>
          </p:spPr>
          <p:txBody>
            <a:bodyPr/>
            <a:lstStyle/>
            <a:p>
              <a:endParaRPr/>
            </a:p>
          </p:txBody>
        </p:sp>
        <p:sp>
          <p:nvSpPr>
            <p:cNvPr id="104" name="rc104"/>
            <p:cNvSpPr/>
            <p:nvPr/>
          </p:nvSpPr>
          <p:spPr>
            <a:xfrm>
              <a:off x="4444081" y="1171140"/>
              <a:ext cx="104086" cy="150051"/>
            </a:xfrm>
            <a:prstGeom prst="rect">
              <a:avLst/>
            </a:prstGeom>
            <a:solidFill>
              <a:srgbClr val="F26A21">
                <a:alpha val="100000"/>
              </a:srgbClr>
            </a:solidFill>
          </p:spPr>
          <p:txBody>
            <a:bodyPr/>
            <a:lstStyle/>
            <a:p>
              <a:endParaRPr/>
            </a:p>
          </p:txBody>
        </p:sp>
        <p:sp>
          <p:nvSpPr>
            <p:cNvPr id="105" name="rc105"/>
            <p:cNvSpPr/>
            <p:nvPr/>
          </p:nvSpPr>
          <p:spPr>
            <a:xfrm>
              <a:off x="4444081" y="1321192"/>
              <a:ext cx="104086" cy="1626355"/>
            </a:xfrm>
            <a:prstGeom prst="rect">
              <a:avLst/>
            </a:prstGeom>
            <a:solidFill>
              <a:srgbClr val="FFC20E">
                <a:alpha val="100000"/>
              </a:srgbClr>
            </a:solidFill>
          </p:spPr>
          <p:txBody>
            <a:bodyPr/>
            <a:lstStyle/>
            <a:p>
              <a:endParaRPr/>
            </a:p>
          </p:txBody>
        </p:sp>
        <p:sp>
          <p:nvSpPr>
            <p:cNvPr id="106" name="rc106"/>
            <p:cNvSpPr/>
            <p:nvPr/>
          </p:nvSpPr>
          <p:spPr>
            <a:xfrm>
              <a:off x="4559733" y="1162870"/>
              <a:ext cx="104086" cy="132672"/>
            </a:xfrm>
            <a:prstGeom prst="rect">
              <a:avLst/>
            </a:prstGeom>
            <a:solidFill>
              <a:srgbClr val="F26A21">
                <a:alpha val="100000"/>
              </a:srgbClr>
            </a:solidFill>
          </p:spPr>
          <p:txBody>
            <a:bodyPr/>
            <a:lstStyle/>
            <a:p>
              <a:endParaRPr/>
            </a:p>
          </p:txBody>
        </p:sp>
        <p:sp>
          <p:nvSpPr>
            <p:cNvPr id="107" name="rc107"/>
            <p:cNvSpPr/>
            <p:nvPr/>
          </p:nvSpPr>
          <p:spPr>
            <a:xfrm>
              <a:off x="4559733" y="1295542"/>
              <a:ext cx="104086" cy="1652005"/>
            </a:xfrm>
            <a:prstGeom prst="rect">
              <a:avLst/>
            </a:prstGeom>
            <a:solidFill>
              <a:srgbClr val="FFC20E">
                <a:alpha val="100000"/>
              </a:srgbClr>
            </a:solidFill>
          </p:spPr>
          <p:txBody>
            <a:bodyPr/>
            <a:lstStyle/>
            <a:p>
              <a:endParaRPr/>
            </a:p>
          </p:txBody>
        </p:sp>
        <p:sp>
          <p:nvSpPr>
            <p:cNvPr id="108" name="rc108"/>
            <p:cNvSpPr/>
            <p:nvPr/>
          </p:nvSpPr>
          <p:spPr>
            <a:xfrm>
              <a:off x="4675385" y="1154169"/>
              <a:ext cx="104086" cy="117306"/>
            </a:xfrm>
            <a:prstGeom prst="rect">
              <a:avLst/>
            </a:prstGeom>
            <a:solidFill>
              <a:srgbClr val="F26A21">
                <a:alpha val="100000"/>
              </a:srgbClr>
            </a:solidFill>
          </p:spPr>
          <p:txBody>
            <a:bodyPr/>
            <a:lstStyle/>
            <a:p>
              <a:endParaRPr/>
            </a:p>
          </p:txBody>
        </p:sp>
        <p:sp>
          <p:nvSpPr>
            <p:cNvPr id="109" name="rc109"/>
            <p:cNvSpPr/>
            <p:nvPr/>
          </p:nvSpPr>
          <p:spPr>
            <a:xfrm>
              <a:off x="4675385" y="1271475"/>
              <a:ext cx="104086" cy="1676072"/>
            </a:xfrm>
            <a:prstGeom prst="rect">
              <a:avLst/>
            </a:prstGeom>
            <a:solidFill>
              <a:srgbClr val="FFC20E">
                <a:alpha val="100000"/>
              </a:srgbClr>
            </a:solidFill>
          </p:spPr>
          <p:txBody>
            <a:bodyPr/>
            <a:lstStyle/>
            <a:p>
              <a:endParaRPr/>
            </a:p>
          </p:txBody>
        </p:sp>
        <p:sp>
          <p:nvSpPr>
            <p:cNvPr id="110" name="rc110"/>
            <p:cNvSpPr/>
            <p:nvPr/>
          </p:nvSpPr>
          <p:spPr>
            <a:xfrm>
              <a:off x="4791037" y="1146198"/>
              <a:ext cx="104086" cy="103719"/>
            </a:xfrm>
            <a:prstGeom prst="rect">
              <a:avLst/>
            </a:prstGeom>
            <a:solidFill>
              <a:srgbClr val="F26A21">
                <a:alpha val="100000"/>
              </a:srgbClr>
            </a:solidFill>
          </p:spPr>
          <p:txBody>
            <a:bodyPr/>
            <a:lstStyle/>
            <a:p>
              <a:endParaRPr/>
            </a:p>
          </p:txBody>
        </p:sp>
        <p:sp>
          <p:nvSpPr>
            <p:cNvPr id="111" name="rc111"/>
            <p:cNvSpPr/>
            <p:nvPr/>
          </p:nvSpPr>
          <p:spPr>
            <a:xfrm>
              <a:off x="4791037" y="1249918"/>
              <a:ext cx="104086" cy="1697629"/>
            </a:xfrm>
            <a:prstGeom prst="rect">
              <a:avLst/>
            </a:prstGeom>
            <a:solidFill>
              <a:srgbClr val="FFC20E">
                <a:alpha val="100000"/>
              </a:srgbClr>
            </a:solidFill>
          </p:spPr>
          <p:txBody>
            <a:bodyPr/>
            <a:lstStyle/>
            <a:p>
              <a:endParaRPr/>
            </a:p>
          </p:txBody>
        </p:sp>
        <p:sp>
          <p:nvSpPr>
            <p:cNvPr id="112" name="pl112"/>
            <p:cNvSpPr/>
            <p:nvPr/>
          </p:nvSpPr>
          <p:spPr>
            <a:xfrm>
              <a:off x="1142791" y="4990017"/>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1142791" y="4543086"/>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1142791" y="4096155"/>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1142791" y="3649223"/>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1662647"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2240908"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2819168"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3397429"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3975690"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4553950"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1142791" y="521348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1142791" y="4766552"/>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142791" y="4319620"/>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1142791" y="387268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1142791" y="342575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1373517"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1951778"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2530038"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108299"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686559"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4264820"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4843080"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rc134"/>
            <p:cNvSpPr/>
            <p:nvPr/>
          </p:nvSpPr>
          <p:spPr>
            <a:xfrm>
              <a:off x="1321474" y="4920701"/>
              <a:ext cx="104086" cy="292782"/>
            </a:xfrm>
            <a:prstGeom prst="rect">
              <a:avLst/>
            </a:prstGeom>
            <a:solidFill>
              <a:srgbClr val="80BD41">
                <a:alpha val="100000"/>
              </a:srgbClr>
            </a:solidFill>
          </p:spPr>
          <p:txBody>
            <a:bodyPr/>
            <a:lstStyle/>
            <a:p>
              <a:endParaRPr/>
            </a:p>
          </p:txBody>
        </p:sp>
        <p:sp>
          <p:nvSpPr>
            <p:cNvPr id="135" name="rc135"/>
            <p:cNvSpPr/>
            <p:nvPr/>
          </p:nvSpPr>
          <p:spPr>
            <a:xfrm>
              <a:off x="1321474" y="4899159"/>
              <a:ext cx="104086" cy="9574"/>
            </a:xfrm>
            <a:prstGeom prst="rect">
              <a:avLst/>
            </a:prstGeom>
            <a:solidFill>
              <a:srgbClr val="0058AB">
                <a:alpha val="100000"/>
              </a:srgbClr>
            </a:solidFill>
          </p:spPr>
          <p:txBody>
            <a:bodyPr/>
            <a:lstStyle/>
            <a:p>
              <a:endParaRPr/>
            </a:p>
          </p:txBody>
        </p:sp>
        <p:sp>
          <p:nvSpPr>
            <p:cNvPr id="136" name="rc136"/>
            <p:cNvSpPr/>
            <p:nvPr/>
          </p:nvSpPr>
          <p:spPr>
            <a:xfrm>
              <a:off x="1321474" y="4908733"/>
              <a:ext cx="104086" cy="11967"/>
            </a:xfrm>
            <a:prstGeom prst="rect">
              <a:avLst/>
            </a:prstGeom>
            <a:solidFill>
              <a:srgbClr val="1CABE2">
                <a:alpha val="100000"/>
              </a:srgbClr>
            </a:solidFill>
          </p:spPr>
          <p:txBody>
            <a:bodyPr/>
            <a:lstStyle/>
            <a:p>
              <a:endParaRPr/>
            </a:p>
          </p:txBody>
        </p:sp>
        <p:sp>
          <p:nvSpPr>
            <p:cNvPr id="137" name="rc137"/>
            <p:cNvSpPr/>
            <p:nvPr/>
          </p:nvSpPr>
          <p:spPr>
            <a:xfrm>
              <a:off x="1437126" y="4919227"/>
              <a:ext cx="104086" cy="294255"/>
            </a:xfrm>
            <a:prstGeom prst="rect">
              <a:avLst/>
            </a:prstGeom>
            <a:solidFill>
              <a:srgbClr val="80BD41">
                <a:alpha val="100000"/>
              </a:srgbClr>
            </a:solidFill>
          </p:spPr>
          <p:txBody>
            <a:bodyPr/>
            <a:lstStyle/>
            <a:p>
              <a:endParaRPr/>
            </a:p>
          </p:txBody>
        </p:sp>
        <p:sp>
          <p:nvSpPr>
            <p:cNvPr id="138" name="rc138"/>
            <p:cNvSpPr/>
            <p:nvPr/>
          </p:nvSpPr>
          <p:spPr>
            <a:xfrm>
              <a:off x="1437126" y="4902681"/>
              <a:ext cx="104086" cy="7093"/>
            </a:xfrm>
            <a:prstGeom prst="rect">
              <a:avLst/>
            </a:prstGeom>
            <a:solidFill>
              <a:srgbClr val="0058AB">
                <a:alpha val="100000"/>
              </a:srgbClr>
            </a:solidFill>
          </p:spPr>
          <p:txBody>
            <a:bodyPr/>
            <a:lstStyle/>
            <a:p>
              <a:endParaRPr/>
            </a:p>
          </p:txBody>
        </p:sp>
        <p:sp>
          <p:nvSpPr>
            <p:cNvPr id="139" name="rc139"/>
            <p:cNvSpPr/>
            <p:nvPr/>
          </p:nvSpPr>
          <p:spPr>
            <a:xfrm>
              <a:off x="1437126" y="4909774"/>
              <a:ext cx="104086" cy="9453"/>
            </a:xfrm>
            <a:prstGeom prst="rect">
              <a:avLst/>
            </a:prstGeom>
            <a:solidFill>
              <a:srgbClr val="1CABE2">
                <a:alpha val="100000"/>
              </a:srgbClr>
            </a:solidFill>
          </p:spPr>
          <p:txBody>
            <a:bodyPr/>
            <a:lstStyle/>
            <a:p>
              <a:endParaRPr/>
            </a:p>
          </p:txBody>
        </p:sp>
        <p:sp>
          <p:nvSpPr>
            <p:cNvPr id="140" name="rc140"/>
            <p:cNvSpPr/>
            <p:nvPr/>
          </p:nvSpPr>
          <p:spPr>
            <a:xfrm>
              <a:off x="1552778" y="4919198"/>
              <a:ext cx="104086" cy="294284"/>
            </a:xfrm>
            <a:prstGeom prst="rect">
              <a:avLst/>
            </a:prstGeom>
            <a:solidFill>
              <a:srgbClr val="80BD41">
                <a:alpha val="100000"/>
              </a:srgbClr>
            </a:solidFill>
          </p:spPr>
          <p:txBody>
            <a:bodyPr/>
            <a:lstStyle/>
            <a:p>
              <a:endParaRPr/>
            </a:p>
          </p:txBody>
        </p:sp>
        <p:sp>
          <p:nvSpPr>
            <p:cNvPr id="141" name="rc141"/>
            <p:cNvSpPr/>
            <p:nvPr/>
          </p:nvSpPr>
          <p:spPr>
            <a:xfrm>
              <a:off x="1552778" y="4903182"/>
              <a:ext cx="104086" cy="8222"/>
            </a:xfrm>
            <a:prstGeom prst="rect">
              <a:avLst/>
            </a:prstGeom>
            <a:solidFill>
              <a:srgbClr val="0058AB">
                <a:alpha val="100000"/>
              </a:srgbClr>
            </a:solidFill>
          </p:spPr>
          <p:txBody>
            <a:bodyPr/>
            <a:lstStyle/>
            <a:p>
              <a:endParaRPr/>
            </a:p>
          </p:txBody>
        </p:sp>
        <p:sp>
          <p:nvSpPr>
            <p:cNvPr id="142" name="rc142"/>
            <p:cNvSpPr/>
            <p:nvPr/>
          </p:nvSpPr>
          <p:spPr>
            <a:xfrm>
              <a:off x="1552778" y="4911405"/>
              <a:ext cx="104086" cy="7793"/>
            </a:xfrm>
            <a:prstGeom prst="rect">
              <a:avLst/>
            </a:prstGeom>
            <a:solidFill>
              <a:srgbClr val="1CABE2">
                <a:alpha val="100000"/>
              </a:srgbClr>
            </a:solidFill>
          </p:spPr>
          <p:txBody>
            <a:bodyPr/>
            <a:lstStyle/>
            <a:p>
              <a:endParaRPr/>
            </a:p>
          </p:txBody>
        </p:sp>
        <p:sp>
          <p:nvSpPr>
            <p:cNvPr id="143" name="rc143"/>
            <p:cNvSpPr/>
            <p:nvPr/>
          </p:nvSpPr>
          <p:spPr>
            <a:xfrm>
              <a:off x="1668430" y="4913061"/>
              <a:ext cx="104086" cy="300421"/>
            </a:xfrm>
            <a:prstGeom prst="rect">
              <a:avLst/>
            </a:prstGeom>
            <a:solidFill>
              <a:srgbClr val="80BD41">
                <a:alpha val="100000"/>
              </a:srgbClr>
            </a:solidFill>
          </p:spPr>
          <p:txBody>
            <a:bodyPr/>
            <a:lstStyle/>
            <a:p>
              <a:endParaRPr/>
            </a:p>
          </p:txBody>
        </p:sp>
        <p:sp>
          <p:nvSpPr>
            <p:cNvPr id="144" name="rc144"/>
            <p:cNvSpPr/>
            <p:nvPr/>
          </p:nvSpPr>
          <p:spPr>
            <a:xfrm>
              <a:off x="1668430" y="4899910"/>
              <a:ext cx="104086" cy="6599"/>
            </a:xfrm>
            <a:prstGeom prst="rect">
              <a:avLst/>
            </a:prstGeom>
            <a:solidFill>
              <a:srgbClr val="0058AB">
                <a:alpha val="100000"/>
              </a:srgbClr>
            </a:solidFill>
          </p:spPr>
          <p:txBody>
            <a:bodyPr/>
            <a:lstStyle/>
            <a:p>
              <a:endParaRPr/>
            </a:p>
          </p:txBody>
        </p:sp>
        <p:sp>
          <p:nvSpPr>
            <p:cNvPr id="145" name="rc145"/>
            <p:cNvSpPr/>
            <p:nvPr/>
          </p:nvSpPr>
          <p:spPr>
            <a:xfrm>
              <a:off x="1668430" y="4906510"/>
              <a:ext cx="104086" cy="6551"/>
            </a:xfrm>
            <a:prstGeom prst="rect">
              <a:avLst/>
            </a:prstGeom>
            <a:solidFill>
              <a:srgbClr val="1CABE2">
                <a:alpha val="100000"/>
              </a:srgbClr>
            </a:solidFill>
          </p:spPr>
          <p:txBody>
            <a:bodyPr/>
            <a:lstStyle/>
            <a:p>
              <a:endParaRPr/>
            </a:p>
          </p:txBody>
        </p:sp>
        <p:sp>
          <p:nvSpPr>
            <p:cNvPr id="146" name="rc146"/>
            <p:cNvSpPr/>
            <p:nvPr/>
          </p:nvSpPr>
          <p:spPr>
            <a:xfrm>
              <a:off x="1784082" y="4911097"/>
              <a:ext cx="104086" cy="302385"/>
            </a:xfrm>
            <a:prstGeom prst="rect">
              <a:avLst/>
            </a:prstGeom>
            <a:solidFill>
              <a:srgbClr val="80BD41">
                <a:alpha val="100000"/>
              </a:srgbClr>
            </a:solidFill>
          </p:spPr>
          <p:txBody>
            <a:bodyPr/>
            <a:lstStyle/>
            <a:p>
              <a:endParaRPr/>
            </a:p>
          </p:txBody>
        </p:sp>
        <p:sp>
          <p:nvSpPr>
            <p:cNvPr id="147" name="rc147"/>
            <p:cNvSpPr/>
            <p:nvPr/>
          </p:nvSpPr>
          <p:spPr>
            <a:xfrm>
              <a:off x="1784082" y="4897450"/>
              <a:ext cx="104086" cy="6829"/>
            </a:xfrm>
            <a:prstGeom prst="rect">
              <a:avLst/>
            </a:prstGeom>
            <a:solidFill>
              <a:srgbClr val="0058AB">
                <a:alpha val="100000"/>
              </a:srgbClr>
            </a:solidFill>
          </p:spPr>
          <p:txBody>
            <a:bodyPr/>
            <a:lstStyle/>
            <a:p>
              <a:endParaRPr/>
            </a:p>
          </p:txBody>
        </p:sp>
        <p:sp>
          <p:nvSpPr>
            <p:cNvPr id="148" name="rc148"/>
            <p:cNvSpPr/>
            <p:nvPr/>
          </p:nvSpPr>
          <p:spPr>
            <a:xfrm>
              <a:off x="1784082" y="4904280"/>
              <a:ext cx="104086" cy="6817"/>
            </a:xfrm>
            <a:prstGeom prst="rect">
              <a:avLst/>
            </a:prstGeom>
            <a:solidFill>
              <a:srgbClr val="1CABE2">
                <a:alpha val="100000"/>
              </a:srgbClr>
            </a:solidFill>
          </p:spPr>
          <p:txBody>
            <a:bodyPr/>
            <a:lstStyle/>
            <a:p>
              <a:endParaRPr/>
            </a:p>
          </p:txBody>
        </p:sp>
        <p:sp>
          <p:nvSpPr>
            <p:cNvPr id="149" name="rc149"/>
            <p:cNvSpPr/>
            <p:nvPr/>
          </p:nvSpPr>
          <p:spPr>
            <a:xfrm>
              <a:off x="1899734" y="4910611"/>
              <a:ext cx="104086" cy="302871"/>
            </a:xfrm>
            <a:prstGeom prst="rect">
              <a:avLst/>
            </a:prstGeom>
            <a:solidFill>
              <a:srgbClr val="80BD41">
                <a:alpha val="100000"/>
              </a:srgbClr>
            </a:solidFill>
          </p:spPr>
          <p:txBody>
            <a:bodyPr/>
            <a:lstStyle/>
            <a:p>
              <a:endParaRPr/>
            </a:p>
          </p:txBody>
        </p:sp>
        <p:sp>
          <p:nvSpPr>
            <p:cNvPr id="150" name="rc150"/>
            <p:cNvSpPr/>
            <p:nvPr/>
          </p:nvSpPr>
          <p:spPr>
            <a:xfrm>
              <a:off x="1899734" y="4897630"/>
              <a:ext cx="104086" cy="6020"/>
            </a:xfrm>
            <a:prstGeom prst="rect">
              <a:avLst/>
            </a:prstGeom>
            <a:solidFill>
              <a:srgbClr val="0058AB">
                <a:alpha val="100000"/>
              </a:srgbClr>
            </a:solidFill>
          </p:spPr>
          <p:txBody>
            <a:bodyPr/>
            <a:lstStyle/>
            <a:p>
              <a:endParaRPr/>
            </a:p>
          </p:txBody>
        </p:sp>
        <p:sp>
          <p:nvSpPr>
            <p:cNvPr id="151" name="rc151"/>
            <p:cNvSpPr/>
            <p:nvPr/>
          </p:nvSpPr>
          <p:spPr>
            <a:xfrm>
              <a:off x="1899734" y="4903650"/>
              <a:ext cx="104086" cy="6960"/>
            </a:xfrm>
            <a:prstGeom prst="rect">
              <a:avLst/>
            </a:prstGeom>
            <a:solidFill>
              <a:srgbClr val="1CABE2">
                <a:alpha val="100000"/>
              </a:srgbClr>
            </a:solidFill>
          </p:spPr>
          <p:txBody>
            <a:bodyPr/>
            <a:lstStyle/>
            <a:p>
              <a:endParaRPr/>
            </a:p>
          </p:txBody>
        </p:sp>
        <p:sp>
          <p:nvSpPr>
            <p:cNvPr id="152" name="rc152"/>
            <p:cNvSpPr/>
            <p:nvPr/>
          </p:nvSpPr>
          <p:spPr>
            <a:xfrm>
              <a:off x="2015386" y="4902731"/>
              <a:ext cx="104086" cy="310751"/>
            </a:xfrm>
            <a:prstGeom prst="rect">
              <a:avLst/>
            </a:prstGeom>
            <a:solidFill>
              <a:srgbClr val="80BD41">
                <a:alpha val="100000"/>
              </a:srgbClr>
            </a:solidFill>
          </p:spPr>
          <p:txBody>
            <a:bodyPr/>
            <a:lstStyle/>
            <a:p>
              <a:endParaRPr/>
            </a:p>
          </p:txBody>
        </p:sp>
        <p:sp>
          <p:nvSpPr>
            <p:cNvPr id="153" name="rc153"/>
            <p:cNvSpPr/>
            <p:nvPr/>
          </p:nvSpPr>
          <p:spPr>
            <a:xfrm>
              <a:off x="2015386" y="4890741"/>
              <a:ext cx="104086" cy="5789"/>
            </a:xfrm>
            <a:prstGeom prst="rect">
              <a:avLst/>
            </a:prstGeom>
            <a:solidFill>
              <a:srgbClr val="0058AB">
                <a:alpha val="100000"/>
              </a:srgbClr>
            </a:solidFill>
          </p:spPr>
          <p:txBody>
            <a:bodyPr/>
            <a:lstStyle/>
            <a:p>
              <a:endParaRPr/>
            </a:p>
          </p:txBody>
        </p:sp>
        <p:sp>
          <p:nvSpPr>
            <p:cNvPr id="154" name="rc154"/>
            <p:cNvSpPr/>
            <p:nvPr/>
          </p:nvSpPr>
          <p:spPr>
            <a:xfrm>
              <a:off x="2015386" y="4896531"/>
              <a:ext cx="104086" cy="6200"/>
            </a:xfrm>
            <a:prstGeom prst="rect">
              <a:avLst/>
            </a:prstGeom>
            <a:solidFill>
              <a:srgbClr val="1CABE2">
                <a:alpha val="100000"/>
              </a:srgbClr>
            </a:solidFill>
          </p:spPr>
          <p:txBody>
            <a:bodyPr/>
            <a:lstStyle/>
            <a:p>
              <a:endParaRPr/>
            </a:p>
          </p:txBody>
        </p:sp>
        <p:sp>
          <p:nvSpPr>
            <p:cNvPr id="155" name="rc155"/>
            <p:cNvSpPr/>
            <p:nvPr/>
          </p:nvSpPr>
          <p:spPr>
            <a:xfrm>
              <a:off x="2131038" y="4896508"/>
              <a:ext cx="104086" cy="316974"/>
            </a:xfrm>
            <a:prstGeom prst="rect">
              <a:avLst/>
            </a:prstGeom>
            <a:solidFill>
              <a:srgbClr val="80BD41">
                <a:alpha val="100000"/>
              </a:srgbClr>
            </a:solidFill>
          </p:spPr>
          <p:txBody>
            <a:bodyPr/>
            <a:lstStyle/>
            <a:p>
              <a:endParaRPr/>
            </a:p>
          </p:txBody>
        </p:sp>
        <p:sp>
          <p:nvSpPr>
            <p:cNvPr id="156" name="rc156"/>
            <p:cNvSpPr/>
            <p:nvPr/>
          </p:nvSpPr>
          <p:spPr>
            <a:xfrm>
              <a:off x="2131038" y="4883405"/>
              <a:ext cx="104086" cy="5986"/>
            </a:xfrm>
            <a:prstGeom prst="rect">
              <a:avLst/>
            </a:prstGeom>
            <a:solidFill>
              <a:srgbClr val="0058AB">
                <a:alpha val="100000"/>
              </a:srgbClr>
            </a:solidFill>
          </p:spPr>
          <p:txBody>
            <a:bodyPr/>
            <a:lstStyle/>
            <a:p>
              <a:endParaRPr/>
            </a:p>
          </p:txBody>
        </p:sp>
        <p:sp>
          <p:nvSpPr>
            <p:cNvPr id="157" name="rc157"/>
            <p:cNvSpPr/>
            <p:nvPr/>
          </p:nvSpPr>
          <p:spPr>
            <a:xfrm>
              <a:off x="2131038" y="4889391"/>
              <a:ext cx="104086" cy="7116"/>
            </a:xfrm>
            <a:prstGeom prst="rect">
              <a:avLst/>
            </a:prstGeom>
            <a:solidFill>
              <a:srgbClr val="1CABE2">
                <a:alpha val="100000"/>
              </a:srgbClr>
            </a:solidFill>
          </p:spPr>
          <p:txBody>
            <a:bodyPr/>
            <a:lstStyle/>
            <a:p>
              <a:endParaRPr/>
            </a:p>
          </p:txBody>
        </p:sp>
        <p:sp>
          <p:nvSpPr>
            <p:cNvPr id="158" name="rc158"/>
            <p:cNvSpPr/>
            <p:nvPr/>
          </p:nvSpPr>
          <p:spPr>
            <a:xfrm>
              <a:off x="2246691" y="4890888"/>
              <a:ext cx="104086" cy="322594"/>
            </a:xfrm>
            <a:prstGeom prst="rect">
              <a:avLst/>
            </a:prstGeom>
            <a:solidFill>
              <a:srgbClr val="80BD41">
                <a:alpha val="100000"/>
              </a:srgbClr>
            </a:solidFill>
          </p:spPr>
          <p:txBody>
            <a:bodyPr/>
            <a:lstStyle/>
            <a:p>
              <a:endParaRPr/>
            </a:p>
          </p:txBody>
        </p:sp>
        <p:sp>
          <p:nvSpPr>
            <p:cNvPr id="159" name="rc159"/>
            <p:cNvSpPr/>
            <p:nvPr/>
          </p:nvSpPr>
          <p:spPr>
            <a:xfrm>
              <a:off x="2246691" y="4877976"/>
              <a:ext cx="104086" cy="6376"/>
            </a:xfrm>
            <a:prstGeom prst="rect">
              <a:avLst/>
            </a:prstGeom>
            <a:solidFill>
              <a:srgbClr val="0058AB">
                <a:alpha val="100000"/>
              </a:srgbClr>
            </a:solidFill>
          </p:spPr>
          <p:txBody>
            <a:bodyPr/>
            <a:lstStyle/>
            <a:p>
              <a:endParaRPr/>
            </a:p>
          </p:txBody>
        </p:sp>
        <p:sp>
          <p:nvSpPr>
            <p:cNvPr id="160" name="rc160"/>
            <p:cNvSpPr/>
            <p:nvPr/>
          </p:nvSpPr>
          <p:spPr>
            <a:xfrm>
              <a:off x="2246691" y="4884353"/>
              <a:ext cx="104086" cy="6535"/>
            </a:xfrm>
            <a:prstGeom prst="rect">
              <a:avLst/>
            </a:prstGeom>
            <a:solidFill>
              <a:srgbClr val="1CABE2">
                <a:alpha val="100000"/>
              </a:srgbClr>
            </a:solidFill>
          </p:spPr>
          <p:txBody>
            <a:bodyPr/>
            <a:lstStyle/>
            <a:p>
              <a:endParaRPr/>
            </a:p>
          </p:txBody>
        </p:sp>
        <p:sp>
          <p:nvSpPr>
            <p:cNvPr id="161" name="rc161"/>
            <p:cNvSpPr/>
            <p:nvPr/>
          </p:nvSpPr>
          <p:spPr>
            <a:xfrm>
              <a:off x="2362343" y="4893774"/>
              <a:ext cx="104086" cy="319709"/>
            </a:xfrm>
            <a:prstGeom prst="rect">
              <a:avLst/>
            </a:prstGeom>
            <a:solidFill>
              <a:srgbClr val="80BD41">
                <a:alpha val="100000"/>
              </a:srgbClr>
            </a:solidFill>
          </p:spPr>
          <p:txBody>
            <a:bodyPr/>
            <a:lstStyle/>
            <a:p>
              <a:endParaRPr/>
            </a:p>
          </p:txBody>
        </p:sp>
        <p:sp>
          <p:nvSpPr>
            <p:cNvPr id="162" name="rc162"/>
            <p:cNvSpPr/>
            <p:nvPr/>
          </p:nvSpPr>
          <p:spPr>
            <a:xfrm>
              <a:off x="2362343" y="4879600"/>
              <a:ext cx="104086" cy="7102"/>
            </a:xfrm>
            <a:prstGeom prst="rect">
              <a:avLst/>
            </a:prstGeom>
            <a:solidFill>
              <a:srgbClr val="0058AB">
                <a:alpha val="100000"/>
              </a:srgbClr>
            </a:solidFill>
          </p:spPr>
          <p:txBody>
            <a:bodyPr/>
            <a:lstStyle/>
            <a:p>
              <a:endParaRPr/>
            </a:p>
          </p:txBody>
        </p:sp>
        <p:sp>
          <p:nvSpPr>
            <p:cNvPr id="163" name="rc163"/>
            <p:cNvSpPr/>
            <p:nvPr/>
          </p:nvSpPr>
          <p:spPr>
            <a:xfrm>
              <a:off x="2362343" y="4886702"/>
              <a:ext cx="104086" cy="7071"/>
            </a:xfrm>
            <a:prstGeom prst="rect">
              <a:avLst/>
            </a:prstGeom>
            <a:solidFill>
              <a:srgbClr val="1CABE2">
                <a:alpha val="100000"/>
              </a:srgbClr>
            </a:solidFill>
          </p:spPr>
          <p:txBody>
            <a:bodyPr/>
            <a:lstStyle/>
            <a:p>
              <a:endParaRPr/>
            </a:p>
          </p:txBody>
        </p:sp>
        <p:sp>
          <p:nvSpPr>
            <p:cNvPr id="164" name="rc164"/>
            <p:cNvSpPr/>
            <p:nvPr/>
          </p:nvSpPr>
          <p:spPr>
            <a:xfrm>
              <a:off x="2477995" y="4894873"/>
              <a:ext cx="104086" cy="318610"/>
            </a:xfrm>
            <a:prstGeom prst="rect">
              <a:avLst/>
            </a:prstGeom>
            <a:solidFill>
              <a:srgbClr val="80BD41">
                <a:alpha val="100000"/>
              </a:srgbClr>
            </a:solidFill>
          </p:spPr>
          <p:txBody>
            <a:bodyPr/>
            <a:lstStyle/>
            <a:p>
              <a:endParaRPr/>
            </a:p>
          </p:txBody>
        </p:sp>
        <p:sp>
          <p:nvSpPr>
            <p:cNvPr id="165" name="rc165"/>
            <p:cNvSpPr/>
            <p:nvPr/>
          </p:nvSpPr>
          <p:spPr>
            <a:xfrm>
              <a:off x="2477995" y="4880710"/>
              <a:ext cx="104086" cy="7684"/>
            </a:xfrm>
            <a:prstGeom prst="rect">
              <a:avLst/>
            </a:prstGeom>
            <a:solidFill>
              <a:srgbClr val="0058AB">
                <a:alpha val="100000"/>
              </a:srgbClr>
            </a:solidFill>
          </p:spPr>
          <p:txBody>
            <a:bodyPr/>
            <a:lstStyle/>
            <a:p>
              <a:endParaRPr/>
            </a:p>
          </p:txBody>
        </p:sp>
        <p:sp>
          <p:nvSpPr>
            <p:cNvPr id="166" name="rc166"/>
            <p:cNvSpPr/>
            <p:nvPr/>
          </p:nvSpPr>
          <p:spPr>
            <a:xfrm>
              <a:off x="2477995" y="4888394"/>
              <a:ext cx="104086" cy="6478"/>
            </a:xfrm>
            <a:prstGeom prst="rect">
              <a:avLst/>
            </a:prstGeom>
            <a:solidFill>
              <a:srgbClr val="1CABE2">
                <a:alpha val="100000"/>
              </a:srgbClr>
            </a:solidFill>
          </p:spPr>
          <p:txBody>
            <a:bodyPr/>
            <a:lstStyle/>
            <a:p>
              <a:endParaRPr/>
            </a:p>
          </p:txBody>
        </p:sp>
        <p:sp>
          <p:nvSpPr>
            <p:cNvPr id="167" name="rc167"/>
            <p:cNvSpPr/>
            <p:nvPr/>
          </p:nvSpPr>
          <p:spPr>
            <a:xfrm>
              <a:off x="2593647" y="4896863"/>
              <a:ext cx="104086" cy="316620"/>
            </a:xfrm>
            <a:prstGeom prst="rect">
              <a:avLst/>
            </a:prstGeom>
            <a:solidFill>
              <a:srgbClr val="80BD41">
                <a:alpha val="100000"/>
              </a:srgbClr>
            </a:solidFill>
          </p:spPr>
          <p:txBody>
            <a:bodyPr/>
            <a:lstStyle/>
            <a:p>
              <a:endParaRPr/>
            </a:p>
          </p:txBody>
        </p:sp>
        <p:sp>
          <p:nvSpPr>
            <p:cNvPr id="168" name="rc168"/>
            <p:cNvSpPr/>
            <p:nvPr/>
          </p:nvSpPr>
          <p:spPr>
            <a:xfrm>
              <a:off x="2593647" y="4883927"/>
              <a:ext cx="104086" cy="7468"/>
            </a:xfrm>
            <a:prstGeom prst="rect">
              <a:avLst/>
            </a:prstGeom>
            <a:solidFill>
              <a:srgbClr val="0058AB">
                <a:alpha val="100000"/>
              </a:srgbClr>
            </a:solidFill>
          </p:spPr>
          <p:txBody>
            <a:bodyPr/>
            <a:lstStyle/>
            <a:p>
              <a:endParaRPr/>
            </a:p>
          </p:txBody>
        </p:sp>
        <p:sp>
          <p:nvSpPr>
            <p:cNvPr id="169" name="rc169"/>
            <p:cNvSpPr/>
            <p:nvPr/>
          </p:nvSpPr>
          <p:spPr>
            <a:xfrm>
              <a:off x="2593647" y="4891395"/>
              <a:ext cx="104086" cy="5467"/>
            </a:xfrm>
            <a:prstGeom prst="rect">
              <a:avLst/>
            </a:prstGeom>
            <a:solidFill>
              <a:srgbClr val="1CABE2">
                <a:alpha val="100000"/>
              </a:srgbClr>
            </a:solidFill>
          </p:spPr>
          <p:txBody>
            <a:bodyPr/>
            <a:lstStyle/>
            <a:p>
              <a:endParaRPr/>
            </a:p>
          </p:txBody>
        </p:sp>
        <p:sp>
          <p:nvSpPr>
            <p:cNvPr id="170" name="rc170"/>
            <p:cNvSpPr/>
            <p:nvPr/>
          </p:nvSpPr>
          <p:spPr>
            <a:xfrm>
              <a:off x="2709299" y="4896117"/>
              <a:ext cx="104086" cy="317365"/>
            </a:xfrm>
            <a:prstGeom prst="rect">
              <a:avLst/>
            </a:prstGeom>
            <a:solidFill>
              <a:srgbClr val="80BD41">
                <a:alpha val="100000"/>
              </a:srgbClr>
            </a:solidFill>
          </p:spPr>
          <p:txBody>
            <a:bodyPr/>
            <a:lstStyle/>
            <a:p>
              <a:endParaRPr/>
            </a:p>
          </p:txBody>
        </p:sp>
        <p:sp>
          <p:nvSpPr>
            <p:cNvPr id="171" name="rc171"/>
            <p:cNvSpPr/>
            <p:nvPr/>
          </p:nvSpPr>
          <p:spPr>
            <a:xfrm>
              <a:off x="2709299" y="4881665"/>
              <a:ext cx="104086" cy="8343"/>
            </a:xfrm>
            <a:prstGeom prst="rect">
              <a:avLst/>
            </a:prstGeom>
            <a:solidFill>
              <a:srgbClr val="0058AB">
                <a:alpha val="100000"/>
              </a:srgbClr>
            </a:solidFill>
          </p:spPr>
          <p:txBody>
            <a:bodyPr/>
            <a:lstStyle/>
            <a:p>
              <a:endParaRPr/>
            </a:p>
          </p:txBody>
        </p:sp>
        <p:sp>
          <p:nvSpPr>
            <p:cNvPr id="172" name="rc172"/>
            <p:cNvSpPr/>
            <p:nvPr/>
          </p:nvSpPr>
          <p:spPr>
            <a:xfrm>
              <a:off x="2709299" y="4890009"/>
              <a:ext cx="104086" cy="6108"/>
            </a:xfrm>
            <a:prstGeom prst="rect">
              <a:avLst/>
            </a:prstGeom>
            <a:solidFill>
              <a:srgbClr val="1CABE2">
                <a:alpha val="100000"/>
              </a:srgbClr>
            </a:solidFill>
          </p:spPr>
          <p:txBody>
            <a:bodyPr/>
            <a:lstStyle/>
            <a:p>
              <a:endParaRPr/>
            </a:p>
          </p:txBody>
        </p:sp>
        <p:sp>
          <p:nvSpPr>
            <p:cNvPr id="173" name="rc173"/>
            <p:cNvSpPr/>
            <p:nvPr/>
          </p:nvSpPr>
          <p:spPr>
            <a:xfrm>
              <a:off x="2824951" y="4900849"/>
              <a:ext cx="104086" cy="312634"/>
            </a:xfrm>
            <a:prstGeom prst="rect">
              <a:avLst/>
            </a:prstGeom>
            <a:solidFill>
              <a:srgbClr val="80BD41">
                <a:alpha val="100000"/>
              </a:srgbClr>
            </a:solidFill>
          </p:spPr>
          <p:txBody>
            <a:bodyPr/>
            <a:lstStyle/>
            <a:p>
              <a:endParaRPr/>
            </a:p>
          </p:txBody>
        </p:sp>
        <p:sp>
          <p:nvSpPr>
            <p:cNvPr id="174" name="rc174"/>
            <p:cNvSpPr/>
            <p:nvPr/>
          </p:nvSpPr>
          <p:spPr>
            <a:xfrm>
              <a:off x="2824951" y="4885999"/>
              <a:ext cx="104086" cy="8049"/>
            </a:xfrm>
            <a:prstGeom prst="rect">
              <a:avLst/>
            </a:prstGeom>
            <a:solidFill>
              <a:srgbClr val="0058AB">
                <a:alpha val="100000"/>
              </a:srgbClr>
            </a:solidFill>
          </p:spPr>
          <p:txBody>
            <a:bodyPr/>
            <a:lstStyle/>
            <a:p>
              <a:endParaRPr/>
            </a:p>
          </p:txBody>
        </p:sp>
        <p:sp>
          <p:nvSpPr>
            <p:cNvPr id="175" name="rc175"/>
            <p:cNvSpPr/>
            <p:nvPr/>
          </p:nvSpPr>
          <p:spPr>
            <a:xfrm>
              <a:off x="2824951" y="4894048"/>
              <a:ext cx="104086" cy="6800"/>
            </a:xfrm>
            <a:prstGeom prst="rect">
              <a:avLst/>
            </a:prstGeom>
            <a:solidFill>
              <a:srgbClr val="1CABE2">
                <a:alpha val="100000"/>
              </a:srgbClr>
            </a:solidFill>
          </p:spPr>
          <p:txBody>
            <a:bodyPr/>
            <a:lstStyle/>
            <a:p>
              <a:endParaRPr/>
            </a:p>
          </p:txBody>
        </p:sp>
        <p:sp>
          <p:nvSpPr>
            <p:cNvPr id="176" name="rc176"/>
            <p:cNvSpPr/>
            <p:nvPr/>
          </p:nvSpPr>
          <p:spPr>
            <a:xfrm>
              <a:off x="2940603" y="4897858"/>
              <a:ext cx="104086" cy="315625"/>
            </a:xfrm>
            <a:prstGeom prst="rect">
              <a:avLst/>
            </a:prstGeom>
            <a:solidFill>
              <a:srgbClr val="80BD41">
                <a:alpha val="100000"/>
              </a:srgbClr>
            </a:solidFill>
          </p:spPr>
          <p:txBody>
            <a:bodyPr/>
            <a:lstStyle/>
            <a:p>
              <a:endParaRPr/>
            </a:p>
          </p:txBody>
        </p:sp>
        <p:sp>
          <p:nvSpPr>
            <p:cNvPr id="177" name="rc177"/>
            <p:cNvSpPr/>
            <p:nvPr/>
          </p:nvSpPr>
          <p:spPr>
            <a:xfrm>
              <a:off x="2940603" y="4883595"/>
              <a:ext cx="104086" cy="7702"/>
            </a:xfrm>
            <a:prstGeom prst="rect">
              <a:avLst/>
            </a:prstGeom>
            <a:solidFill>
              <a:srgbClr val="0058AB">
                <a:alpha val="100000"/>
              </a:srgbClr>
            </a:solidFill>
          </p:spPr>
          <p:txBody>
            <a:bodyPr/>
            <a:lstStyle/>
            <a:p>
              <a:endParaRPr/>
            </a:p>
          </p:txBody>
        </p:sp>
        <p:sp>
          <p:nvSpPr>
            <p:cNvPr id="178" name="rc178"/>
            <p:cNvSpPr/>
            <p:nvPr/>
          </p:nvSpPr>
          <p:spPr>
            <a:xfrm>
              <a:off x="2940603" y="4891297"/>
              <a:ext cx="104086" cy="6560"/>
            </a:xfrm>
            <a:prstGeom prst="rect">
              <a:avLst/>
            </a:prstGeom>
            <a:solidFill>
              <a:srgbClr val="1CABE2">
                <a:alpha val="100000"/>
              </a:srgbClr>
            </a:solidFill>
          </p:spPr>
          <p:txBody>
            <a:bodyPr/>
            <a:lstStyle/>
            <a:p>
              <a:endParaRPr/>
            </a:p>
          </p:txBody>
        </p:sp>
        <p:sp>
          <p:nvSpPr>
            <p:cNvPr id="179" name="rc179"/>
            <p:cNvSpPr/>
            <p:nvPr/>
          </p:nvSpPr>
          <p:spPr>
            <a:xfrm>
              <a:off x="3056255" y="4899082"/>
              <a:ext cx="104086" cy="314401"/>
            </a:xfrm>
            <a:prstGeom prst="rect">
              <a:avLst/>
            </a:prstGeom>
            <a:solidFill>
              <a:srgbClr val="80BD41">
                <a:alpha val="100000"/>
              </a:srgbClr>
            </a:solidFill>
          </p:spPr>
          <p:txBody>
            <a:bodyPr/>
            <a:lstStyle/>
            <a:p>
              <a:endParaRPr/>
            </a:p>
          </p:txBody>
        </p:sp>
        <p:sp>
          <p:nvSpPr>
            <p:cNvPr id="180" name="rc180"/>
            <p:cNvSpPr/>
            <p:nvPr/>
          </p:nvSpPr>
          <p:spPr>
            <a:xfrm>
              <a:off x="3056255" y="4884123"/>
              <a:ext cx="104086" cy="7726"/>
            </a:xfrm>
            <a:prstGeom prst="rect">
              <a:avLst/>
            </a:prstGeom>
            <a:solidFill>
              <a:srgbClr val="0058AB">
                <a:alpha val="100000"/>
              </a:srgbClr>
            </a:solidFill>
          </p:spPr>
          <p:txBody>
            <a:bodyPr/>
            <a:lstStyle/>
            <a:p>
              <a:endParaRPr/>
            </a:p>
          </p:txBody>
        </p:sp>
        <p:sp>
          <p:nvSpPr>
            <p:cNvPr id="181" name="rc181"/>
            <p:cNvSpPr/>
            <p:nvPr/>
          </p:nvSpPr>
          <p:spPr>
            <a:xfrm>
              <a:off x="3056255" y="4891850"/>
              <a:ext cx="104086" cy="7231"/>
            </a:xfrm>
            <a:prstGeom prst="rect">
              <a:avLst/>
            </a:prstGeom>
            <a:solidFill>
              <a:srgbClr val="1CABE2">
                <a:alpha val="100000"/>
              </a:srgbClr>
            </a:solidFill>
          </p:spPr>
          <p:txBody>
            <a:bodyPr/>
            <a:lstStyle/>
            <a:p>
              <a:endParaRPr/>
            </a:p>
          </p:txBody>
        </p:sp>
        <p:sp>
          <p:nvSpPr>
            <p:cNvPr id="182" name="rc182"/>
            <p:cNvSpPr/>
            <p:nvPr/>
          </p:nvSpPr>
          <p:spPr>
            <a:xfrm>
              <a:off x="3171907" y="4900432"/>
              <a:ext cx="104086" cy="313050"/>
            </a:xfrm>
            <a:prstGeom prst="rect">
              <a:avLst/>
            </a:prstGeom>
            <a:solidFill>
              <a:srgbClr val="80BD41">
                <a:alpha val="100000"/>
              </a:srgbClr>
            </a:solidFill>
          </p:spPr>
          <p:txBody>
            <a:bodyPr/>
            <a:lstStyle/>
            <a:p>
              <a:endParaRPr/>
            </a:p>
          </p:txBody>
        </p:sp>
        <p:sp>
          <p:nvSpPr>
            <p:cNvPr id="183" name="rc183"/>
            <p:cNvSpPr/>
            <p:nvPr/>
          </p:nvSpPr>
          <p:spPr>
            <a:xfrm>
              <a:off x="3171907" y="4885598"/>
              <a:ext cx="104086" cy="7398"/>
            </a:xfrm>
            <a:prstGeom prst="rect">
              <a:avLst/>
            </a:prstGeom>
            <a:solidFill>
              <a:srgbClr val="0058AB">
                <a:alpha val="100000"/>
              </a:srgbClr>
            </a:solidFill>
          </p:spPr>
          <p:txBody>
            <a:bodyPr/>
            <a:lstStyle/>
            <a:p>
              <a:endParaRPr/>
            </a:p>
          </p:txBody>
        </p:sp>
        <p:sp>
          <p:nvSpPr>
            <p:cNvPr id="184" name="rc184"/>
            <p:cNvSpPr/>
            <p:nvPr/>
          </p:nvSpPr>
          <p:spPr>
            <a:xfrm>
              <a:off x="3171907" y="4892996"/>
              <a:ext cx="104086" cy="7436"/>
            </a:xfrm>
            <a:prstGeom prst="rect">
              <a:avLst/>
            </a:prstGeom>
            <a:solidFill>
              <a:srgbClr val="1CABE2">
                <a:alpha val="100000"/>
              </a:srgbClr>
            </a:solidFill>
          </p:spPr>
          <p:txBody>
            <a:bodyPr/>
            <a:lstStyle/>
            <a:p>
              <a:endParaRPr/>
            </a:p>
          </p:txBody>
        </p:sp>
        <p:sp>
          <p:nvSpPr>
            <p:cNvPr id="185" name="rc185"/>
            <p:cNvSpPr/>
            <p:nvPr/>
          </p:nvSpPr>
          <p:spPr>
            <a:xfrm>
              <a:off x="3287559" y="4911141"/>
              <a:ext cx="104086" cy="302342"/>
            </a:xfrm>
            <a:prstGeom prst="rect">
              <a:avLst/>
            </a:prstGeom>
            <a:solidFill>
              <a:srgbClr val="80BD41">
                <a:alpha val="100000"/>
              </a:srgbClr>
            </a:solidFill>
          </p:spPr>
          <p:txBody>
            <a:bodyPr/>
            <a:lstStyle/>
            <a:p>
              <a:endParaRPr/>
            </a:p>
          </p:txBody>
        </p:sp>
        <p:sp>
          <p:nvSpPr>
            <p:cNvPr id="186" name="rc186"/>
            <p:cNvSpPr/>
            <p:nvPr/>
          </p:nvSpPr>
          <p:spPr>
            <a:xfrm>
              <a:off x="3287559" y="4895079"/>
              <a:ext cx="104086" cy="7831"/>
            </a:xfrm>
            <a:prstGeom prst="rect">
              <a:avLst/>
            </a:prstGeom>
            <a:solidFill>
              <a:srgbClr val="0058AB">
                <a:alpha val="100000"/>
              </a:srgbClr>
            </a:solidFill>
          </p:spPr>
          <p:txBody>
            <a:bodyPr/>
            <a:lstStyle/>
            <a:p>
              <a:endParaRPr/>
            </a:p>
          </p:txBody>
        </p:sp>
        <p:sp>
          <p:nvSpPr>
            <p:cNvPr id="187" name="rc187"/>
            <p:cNvSpPr/>
            <p:nvPr/>
          </p:nvSpPr>
          <p:spPr>
            <a:xfrm>
              <a:off x="3287559" y="4902911"/>
              <a:ext cx="104086" cy="8229"/>
            </a:xfrm>
            <a:prstGeom prst="rect">
              <a:avLst/>
            </a:prstGeom>
            <a:solidFill>
              <a:srgbClr val="1CABE2">
                <a:alpha val="100000"/>
              </a:srgbClr>
            </a:solidFill>
          </p:spPr>
          <p:txBody>
            <a:bodyPr/>
            <a:lstStyle/>
            <a:p>
              <a:endParaRPr/>
            </a:p>
          </p:txBody>
        </p:sp>
        <p:sp>
          <p:nvSpPr>
            <p:cNvPr id="188" name="rc188"/>
            <p:cNvSpPr/>
            <p:nvPr/>
          </p:nvSpPr>
          <p:spPr>
            <a:xfrm>
              <a:off x="3403212" y="4918164"/>
              <a:ext cx="104086" cy="295319"/>
            </a:xfrm>
            <a:prstGeom prst="rect">
              <a:avLst/>
            </a:prstGeom>
            <a:solidFill>
              <a:srgbClr val="80BD41">
                <a:alpha val="100000"/>
              </a:srgbClr>
            </a:solidFill>
          </p:spPr>
          <p:txBody>
            <a:bodyPr/>
            <a:lstStyle/>
            <a:p>
              <a:endParaRPr/>
            </a:p>
          </p:txBody>
        </p:sp>
        <p:sp>
          <p:nvSpPr>
            <p:cNvPr id="189" name="rc189"/>
            <p:cNvSpPr/>
            <p:nvPr/>
          </p:nvSpPr>
          <p:spPr>
            <a:xfrm>
              <a:off x="3403212" y="4902282"/>
              <a:ext cx="104086" cy="8101"/>
            </a:xfrm>
            <a:prstGeom prst="rect">
              <a:avLst/>
            </a:prstGeom>
            <a:solidFill>
              <a:srgbClr val="0058AB">
                <a:alpha val="100000"/>
              </a:srgbClr>
            </a:solidFill>
          </p:spPr>
          <p:txBody>
            <a:bodyPr/>
            <a:lstStyle/>
            <a:p>
              <a:endParaRPr/>
            </a:p>
          </p:txBody>
        </p:sp>
        <p:sp>
          <p:nvSpPr>
            <p:cNvPr id="190" name="rc190"/>
            <p:cNvSpPr/>
            <p:nvPr/>
          </p:nvSpPr>
          <p:spPr>
            <a:xfrm>
              <a:off x="3403212" y="4910384"/>
              <a:ext cx="104086" cy="7780"/>
            </a:xfrm>
            <a:prstGeom prst="rect">
              <a:avLst/>
            </a:prstGeom>
            <a:solidFill>
              <a:srgbClr val="1CABE2">
                <a:alpha val="100000"/>
              </a:srgbClr>
            </a:solidFill>
          </p:spPr>
          <p:txBody>
            <a:bodyPr/>
            <a:lstStyle/>
            <a:p>
              <a:endParaRPr/>
            </a:p>
          </p:txBody>
        </p:sp>
        <p:sp>
          <p:nvSpPr>
            <p:cNvPr id="191" name="rc191"/>
            <p:cNvSpPr/>
            <p:nvPr/>
          </p:nvSpPr>
          <p:spPr>
            <a:xfrm>
              <a:off x="3518864" y="4926889"/>
              <a:ext cx="104086" cy="286593"/>
            </a:xfrm>
            <a:prstGeom prst="rect">
              <a:avLst/>
            </a:prstGeom>
            <a:solidFill>
              <a:srgbClr val="80BD41">
                <a:alpha val="100000"/>
              </a:srgbClr>
            </a:solidFill>
          </p:spPr>
          <p:txBody>
            <a:bodyPr/>
            <a:lstStyle/>
            <a:p>
              <a:endParaRPr/>
            </a:p>
          </p:txBody>
        </p:sp>
        <p:sp>
          <p:nvSpPr>
            <p:cNvPr id="192" name="rc192"/>
            <p:cNvSpPr/>
            <p:nvPr/>
          </p:nvSpPr>
          <p:spPr>
            <a:xfrm>
              <a:off x="3518864" y="4911473"/>
              <a:ext cx="104086" cy="7569"/>
            </a:xfrm>
            <a:prstGeom prst="rect">
              <a:avLst/>
            </a:prstGeom>
            <a:solidFill>
              <a:srgbClr val="0058AB">
                <a:alpha val="100000"/>
              </a:srgbClr>
            </a:solidFill>
          </p:spPr>
          <p:txBody>
            <a:bodyPr/>
            <a:lstStyle/>
            <a:p>
              <a:endParaRPr/>
            </a:p>
          </p:txBody>
        </p:sp>
        <p:sp>
          <p:nvSpPr>
            <p:cNvPr id="193" name="rc193"/>
            <p:cNvSpPr/>
            <p:nvPr/>
          </p:nvSpPr>
          <p:spPr>
            <a:xfrm>
              <a:off x="3518864" y="4919043"/>
              <a:ext cx="104086" cy="7846"/>
            </a:xfrm>
            <a:prstGeom prst="rect">
              <a:avLst/>
            </a:prstGeom>
            <a:solidFill>
              <a:srgbClr val="1CABE2">
                <a:alpha val="100000"/>
              </a:srgbClr>
            </a:solidFill>
          </p:spPr>
          <p:txBody>
            <a:bodyPr/>
            <a:lstStyle/>
            <a:p>
              <a:endParaRPr/>
            </a:p>
          </p:txBody>
        </p:sp>
        <p:sp>
          <p:nvSpPr>
            <p:cNvPr id="194" name="rc194"/>
            <p:cNvSpPr/>
            <p:nvPr/>
          </p:nvSpPr>
          <p:spPr>
            <a:xfrm>
              <a:off x="3634516" y="4937810"/>
              <a:ext cx="104086" cy="275672"/>
            </a:xfrm>
            <a:prstGeom prst="rect">
              <a:avLst/>
            </a:prstGeom>
            <a:solidFill>
              <a:srgbClr val="80BD41">
                <a:alpha val="100000"/>
              </a:srgbClr>
            </a:solidFill>
          </p:spPr>
          <p:txBody>
            <a:bodyPr/>
            <a:lstStyle/>
            <a:p>
              <a:endParaRPr/>
            </a:p>
          </p:txBody>
        </p:sp>
        <p:sp>
          <p:nvSpPr>
            <p:cNvPr id="195" name="rc195"/>
            <p:cNvSpPr/>
            <p:nvPr/>
          </p:nvSpPr>
          <p:spPr>
            <a:xfrm>
              <a:off x="3634516" y="4920578"/>
              <a:ext cx="104086" cy="8267"/>
            </a:xfrm>
            <a:prstGeom prst="rect">
              <a:avLst/>
            </a:prstGeom>
            <a:solidFill>
              <a:srgbClr val="0058AB">
                <a:alpha val="100000"/>
              </a:srgbClr>
            </a:solidFill>
          </p:spPr>
          <p:txBody>
            <a:bodyPr/>
            <a:lstStyle/>
            <a:p>
              <a:endParaRPr/>
            </a:p>
          </p:txBody>
        </p:sp>
        <p:sp>
          <p:nvSpPr>
            <p:cNvPr id="196" name="rc196"/>
            <p:cNvSpPr/>
            <p:nvPr/>
          </p:nvSpPr>
          <p:spPr>
            <a:xfrm>
              <a:off x="3634516" y="4928846"/>
              <a:ext cx="104086" cy="8964"/>
            </a:xfrm>
            <a:prstGeom prst="rect">
              <a:avLst/>
            </a:prstGeom>
            <a:solidFill>
              <a:srgbClr val="1CABE2">
                <a:alpha val="100000"/>
              </a:srgbClr>
            </a:solidFill>
          </p:spPr>
          <p:txBody>
            <a:bodyPr/>
            <a:lstStyle/>
            <a:p>
              <a:endParaRPr/>
            </a:p>
          </p:txBody>
        </p:sp>
        <p:sp>
          <p:nvSpPr>
            <p:cNvPr id="197" name="rc197"/>
            <p:cNvSpPr/>
            <p:nvPr/>
          </p:nvSpPr>
          <p:spPr>
            <a:xfrm>
              <a:off x="3750168" y="4937056"/>
              <a:ext cx="104086" cy="276426"/>
            </a:xfrm>
            <a:prstGeom prst="rect">
              <a:avLst/>
            </a:prstGeom>
            <a:solidFill>
              <a:srgbClr val="80BD41">
                <a:alpha val="100000"/>
              </a:srgbClr>
            </a:solidFill>
          </p:spPr>
          <p:txBody>
            <a:bodyPr/>
            <a:lstStyle/>
            <a:p>
              <a:endParaRPr/>
            </a:p>
          </p:txBody>
        </p:sp>
        <p:sp>
          <p:nvSpPr>
            <p:cNvPr id="198" name="rc198"/>
            <p:cNvSpPr/>
            <p:nvPr/>
          </p:nvSpPr>
          <p:spPr>
            <a:xfrm>
              <a:off x="3750168" y="4921571"/>
              <a:ext cx="104086" cy="7864"/>
            </a:xfrm>
            <a:prstGeom prst="rect">
              <a:avLst/>
            </a:prstGeom>
            <a:solidFill>
              <a:srgbClr val="0058AB">
                <a:alpha val="100000"/>
              </a:srgbClr>
            </a:solidFill>
          </p:spPr>
          <p:txBody>
            <a:bodyPr/>
            <a:lstStyle/>
            <a:p>
              <a:endParaRPr/>
            </a:p>
          </p:txBody>
        </p:sp>
        <p:sp>
          <p:nvSpPr>
            <p:cNvPr id="199" name="rc199"/>
            <p:cNvSpPr/>
            <p:nvPr/>
          </p:nvSpPr>
          <p:spPr>
            <a:xfrm>
              <a:off x="3750168" y="4929435"/>
              <a:ext cx="104086" cy="7621"/>
            </a:xfrm>
            <a:prstGeom prst="rect">
              <a:avLst/>
            </a:prstGeom>
            <a:solidFill>
              <a:srgbClr val="1CABE2">
                <a:alpha val="100000"/>
              </a:srgbClr>
            </a:solidFill>
          </p:spPr>
          <p:txBody>
            <a:bodyPr/>
            <a:lstStyle/>
            <a:p>
              <a:endParaRPr/>
            </a:p>
          </p:txBody>
        </p:sp>
        <p:sp>
          <p:nvSpPr>
            <p:cNvPr id="200" name="rc200"/>
            <p:cNvSpPr/>
            <p:nvPr/>
          </p:nvSpPr>
          <p:spPr>
            <a:xfrm>
              <a:off x="3865820" y="4942721"/>
              <a:ext cx="104086" cy="270761"/>
            </a:xfrm>
            <a:prstGeom prst="rect">
              <a:avLst/>
            </a:prstGeom>
            <a:solidFill>
              <a:srgbClr val="80BD41">
                <a:alpha val="100000"/>
              </a:srgbClr>
            </a:solidFill>
          </p:spPr>
          <p:txBody>
            <a:bodyPr/>
            <a:lstStyle/>
            <a:p>
              <a:endParaRPr/>
            </a:p>
          </p:txBody>
        </p:sp>
        <p:sp>
          <p:nvSpPr>
            <p:cNvPr id="201" name="rc201"/>
            <p:cNvSpPr/>
            <p:nvPr/>
          </p:nvSpPr>
          <p:spPr>
            <a:xfrm>
              <a:off x="3865820" y="4927354"/>
              <a:ext cx="104086" cy="6701"/>
            </a:xfrm>
            <a:prstGeom prst="rect">
              <a:avLst/>
            </a:prstGeom>
            <a:solidFill>
              <a:srgbClr val="0058AB">
                <a:alpha val="100000"/>
              </a:srgbClr>
            </a:solidFill>
          </p:spPr>
          <p:txBody>
            <a:bodyPr/>
            <a:lstStyle/>
            <a:p>
              <a:endParaRPr/>
            </a:p>
          </p:txBody>
        </p:sp>
        <p:sp>
          <p:nvSpPr>
            <p:cNvPr id="202" name="rc202"/>
            <p:cNvSpPr/>
            <p:nvPr/>
          </p:nvSpPr>
          <p:spPr>
            <a:xfrm>
              <a:off x="3865820" y="4934055"/>
              <a:ext cx="104086" cy="8666"/>
            </a:xfrm>
            <a:prstGeom prst="rect">
              <a:avLst/>
            </a:prstGeom>
            <a:solidFill>
              <a:srgbClr val="1CABE2">
                <a:alpha val="100000"/>
              </a:srgbClr>
            </a:solidFill>
          </p:spPr>
          <p:txBody>
            <a:bodyPr/>
            <a:lstStyle/>
            <a:p>
              <a:endParaRPr/>
            </a:p>
          </p:txBody>
        </p:sp>
        <p:sp>
          <p:nvSpPr>
            <p:cNvPr id="203" name="rc203"/>
            <p:cNvSpPr/>
            <p:nvPr/>
          </p:nvSpPr>
          <p:spPr>
            <a:xfrm>
              <a:off x="3981472" y="4948573"/>
              <a:ext cx="104086" cy="264909"/>
            </a:xfrm>
            <a:prstGeom prst="rect">
              <a:avLst/>
            </a:prstGeom>
            <a:solidFill>
              <a:srgbClr val="80BD41">
                <a:alpha val="100000"/>
              </a:srgbClr>
            </a:solidFill>
          </p:spPr>
          <p:txBody>
            <a:bodyPr/>
            <a:lstStyle/>
            <a:p>
              <a:endParaRPr/>
            </a:p>
          </p:txBody>
        </p:sp>
        <p:sp>
          <p:nvSpPr>
            <p:cNvPr id="204" name="rc204"/>
            <p:cNvSpPr/>
            <p:nvPr/>
          </p:nvSpPr>
          <p:spPr>
            <a:xfrm>
              <a:off x="3981472" y="4932590"/>
              <a:ext cx="104086" cy="7310"/>
            </a:xfrm>
            <a:prstGeom prst="rect">
              <a:avLst/>
            </a:prstGeom>
            <a:solidFill>
              <a:srgbClr val="0058AB">
                <a:alpha val="100000"/>
              </a:srgbClr>
            </a:solidFill>
          </p:spPr>
          <p:txBody>
            <a:bodyPr/>
            <a:lstStyle/>
            <a:p>
              <a:endParaRPr/>
            </a:p>
          </p:txBody>
        </p:sp>
        <p:sp>
          <p:nvSpPr>
            <p:cNvPr id="205" name="rc205"/>
            <p:cNvSpPr/>
            <p:nvPr/>
          </p:nvSpPr>
          <p:spPr>
            <a:xfrm>
              <a:off x="3981472" y="4939901"/>
              <a:ext cx="104086" cy="8672"/>
            </a:xfrm>
            <a:prstGeom prst="rect">
              <a:avLst/>
            </a:prstGeom>
            <a:solidFill>
              <a:srgbClr val="1CABE2">
                <a:alpha val="100000"/>
              </a:srgbClr>
            </a:solidFill>
          </p:spPr>
          <p:txBody>
            <a:bodyPr/>
            <a:lstStyle/>
            <a:p>
              <a:endParaRPr/>
            </a:p>
          </p:txBody>
        </p:sp>
        <p:sp>
          <p:nvSpPr>
            <p:cNvPr id="206" name="rc206"/>
            <p:cNvSpPr/>
            <p:nvPr/>
          </p:nvSpPr>
          <p:spPr>
            <a:xfrm>
              <a:off x="4097124" y="4933281"/>
              <a:ext cx="104086" cy="6654"/>
            </a:xfrm>
            <a:prstGeom prst="rect">
              <a:avLst/>
            </a:prstGeom>
            <a:solidFill>
              <a:srgbClr val="F26A21">
                <a:alpha val="100000"/>
              </a:srgbClr>
            </a:solidFill>
          </p:spPr>
          <p:txBody>
            <a:bodyPr/>
            <a:lstStyle/>
            <a:p>
              <a:endParaRPr/>
            </a:p>
          </p:txBody>
        </p:sp>
        <p:sp>
          <p:nvSpPr>
            <p:cNvPr id="207" name="rc207"/>
            <p:cNvSpPr/>
            <p:nvPr/>
          </p:nvSpPr>
          <p:spPr>
            <a:xfrm>
              <a:off x="4097124" y="4939936"/>
              <a:ext cx="104086" cy="273547"/>
            </a:xfrm>
            <a:prstGeom prst="rect">
              <a:avLst/>
            </a:prstGeom>
            <a:solidFill>
              <a:srgbClr val="FFC20E">
                <a:alpha val="100000"/>
              </a:srgbClr>
            </a:solidFill>
          </p:spPr>
          <p:txBody>
            <a:bodyPr/>
            <a:lstStyle/>
            <a:p>
              <a:endParaRPr/>
            </a:p>
          </p:txBody>
        </p:sp>
        <p:sp>
          <p:nvSpPr>
            <p:cNvPr id="208" name="rc208"/>
            <p:cNvSpPr/>
            <p:nvPr/>
          </p:nvSpPr>
          <p:spPr>
            <a:xfrm>
              <a:off x="4212776" y="4934405"/>
              <a:ext cx="104086" cy="6057"/>
            </a:xfrm>
            <a:prstGeom prst="rect">
              <a:avLst/>
            </a:prstGeom>
            <a:solidFill>
              <a:srgbClr val="F26A21">
                <a:alpha val="100000"/>
              </a:srgbClr>
            </a:solidFill>
          </p:spPr>
          <p:txBody>
            <a:bodyPr/>
            <a:lstStyle/>
            <a:p>
              <a:endParaRPr/>
            </a:p>
          </p:txBody>
        </p:sp>
        <p:sp>
          <p:nvSpPr>
            <p:cNvPr id="209" name="rc209"/>
            <p:cNvSpPr/>
            <p:nvPr/>
          </p:nvSpPr>
          <p:spPr>
            <a:xfrm>
              <a:off x="4212776" y="4940463"/>
              <a:ext cx="104086" cy="273020"/>
            </a:xfrm>
            <a:prstGeom prst="rect">
              <a:avLst/>
            </a:prstGeom>
            <a:solidFill>
              <a:srgbClr val="FFC20E">
                <a:alpha val="100000"/>
              </a:srgbClr>
            </a:solidFill>
          </p:spPr>
          <p:txBody>
            <a:bodyPr/>
            <a:lstStyle/>
            <a:p>
              <a:endParaRPr/>
            </a:p>
          </p:txBody>
        </p:sp>
        <p:sp>
          <p:nvSpPr>
            <p:cNvPr id="210" name="rc210"/>
            <p:cNvSpPr/>
            <p:nvPr/>
          </p:nvSpPr>
          <p:spPr>
            <a:xfrm>
              <a:off x="4328428" y="4935784"/>
              <a:ext cx="104086" cy="5513"/>
            </a:xfrm>
            <a:prstGeom prst="rect">
              <a:avLst/>
            </a:prstGeom>
            <a:solidFill>
              <a:srgbClr val="F26A21">
                <a:alpha val="100000"/>
              </a:srgbClr>
            </a:solidFill>
          </p:spPr>
          <p:txBody>
            <a:bodyPr/>
            <a:lstStyle/>
            <a:p>
              <a:endParaRPr/>
            </a:p>
          </p:txBody>
        </p:sp>
        <p:sp>
          <p:nvSpPr>
            <p:cNvPr id="211" name="rc211"/>
            <p:cNvSpPr/>
            <p:nvPr/>
          </p:nvSpPr>
          <p:spPr>
            <a:xfrm>
              <a:off x="4328428" y="4941297"/>
              <a:ext cx="104086" cy="272185"/>
            </a:xfrm>
            <a:prstGeom prst="rect">
              <a:avLst/>
            </a:prstGeom>
            <a:solidFill>
              <a:srgbClr val="FFC20E">
                <a:alpha val="100000"/>
              </a:srgbClr>
            </a:solidFill>
          </p:spPr>
          <p:txBody>
            <a:bodyPr/>
            <a:lstStyle/>
            <a:p>
              <a:endParaRPr/>
            </a:p>
          </p:txBody>
        </p:sp>
        <p:sp>
          <p:nvSpPr>
            <p:cNvPr id="212" name="rc212"/>
            <p:cNvSpPr/>
            <p:nvPr/>
          </p:nvSpPr>
          <p:spPr>
            <a:xfrm>
              <a:off x="4444081" y="4936429"/>
              <a:ext cx="104086" cy="5018"/>
            </a:xfrm>
            <a:prstGeom prst="rect">
              <a:avLst/>
            </a:prstGeom>
            <a:solidFill>
              <a:srgbClr val="F26A21">
                <a:alpha val="100000"/>
              </a:srgbClr>
            </a:solidFill>
          </p:spPr>
          <p:txBody>
            <a:bodyPr/>
            <a:lstStyle/>
            <a:p>
              <a:endParaRPr/>
            </a:p>
          </p:txBody>
        </p:sp>
        <p:sp>
          <p:nvSpPr>
            <p:cNvPr id="213" name="rc213"/>
            <p:cNvSpPr/>
            <p:nvPr/>
          </p:nvSpPr>
          <p:spPr>
            <a:xfrm>
              <a:off x="4444081" y="4941448"/>
              <a:ext cx="104086" cy="272035"/>
            </a:xfrm>
            <a:prstGeom prst="rect">
              <a:avLst/>
            </a:prstGeom>
            <a:solidFill>
              <a:srgbClr val="FFC20E">
                <a:alpha val="100000"/>
              </a:srgbClr>
            </a:solidFill>
          </p:spPr>
          <p:txBody>
            <a:bodyPr/>
            <a:lstStyle/>
            <a:p>
              <a:endParaRPr/>
            </a:p>
          </p:txBody>
        </p:sp>
        <p:sp>
          <p:nvSpPr>
            <p:cNvPr id="214" name="rc214"/>
            <p:cNvSpPr/>
            <p:nvPr/>
          </p:nvSpPr>
          <p:spPr>
            <a:xfrm>
              <a:off x="4559733" y="4936610"/>
              <a:ext cx="104086" cy="4568"/>
            </a:xfrm>
            <a:prstGeom prst="rect">
              <a:avLst/>
            </a:prstGeom>
            <a:solidFill>
              <a:srgbClr val="F26A21">
                <a:alpha val="100000"/>
              </a:srgbClr>
            </a:solidFill>
          </p:spPr>
          <p:txBody>
            <a:bodyPr/>
            <a:lstStyle/>
            <a:p>
              <a:endParaRPr/>
            </a:p>
          </p:txBody>
        </p:sp>
        <p:sp>
          <p:nvSpPr>
            <p:cNvPr id="215" name="rc215"/>
            <p:cNvSpPr/>
            <p:nvPr/>
          </p:nvSpPr>
          <p:spPr>
            <a:xfrm>
              <a:off x="4559733" y="4941178"/>
              <a:ext cx="104086" cy="272305"/>
            </a:xfrm>
            <a:prstGeom prst="rect">
              <a:avLst/>
            </a:prstGeom>
            <a:solidFill>
              <a:srgbClr val="FFC20E">
                <a:alpha val="100000"/>
              </a:srgbClr>
            </a:solidFill>
          </p:spPr>
          <p:txBody>
            <a:bodyPr/>
            <a:lstStyle/>
            <a:p>
              <a:endParaRPr/>
            </a:p>
          </p:txBody>
        </p:sp>
        <p:sp>
          <p:nvSpPr>
            <p:cNvPr id="216" name="rc216"/>
            <p:cNvSpPr/>
            <p:nvPr/>
          </p:nvSpPr>
          <p:spPr>
            <a:xfrm>
              <a:off x="4675385" y="4936615"/>
              <a:ext cx="104086" cy="4158"/>
            </a:xfrm>
            <a:prstGeom prst="rect">
              <a:avLst/>
            </a:prstGeom>
            <a:solidFill>
              <a:srgbClr val="F26A21">
                <a:alpha val="100000"/>
              </a:srgbClr>
            </a:solidFill>
          </p:spPr>
          <p:txBody>
            <a:bodyPr/>
            <a:lstStyle/>
            <a:p>
              <a:endParaRPr/>
            </a:p>
          </p:txBody>
        </p:sp>
        <p:sp>
          <p:nvSpPr>
            <p:cNvPr id="217" name="rc217"/>
            <p:cNvSpPr/>
            <p:nvPr/>
          </p:nvSpPr>
          <p:spPr>
            <a:xfrm>
              <a:off x="4675385" y="4940773"/>
              <a:ext cx="104086" cy="272709"/>
            </a:xfrm>
            <a:prstGeom prst="rect">
              <a:avLst/>
            </a:prstGeom>
            <a:solidFill>
              <a:srgbClr val="FFC20E">
                <a:alpha val="100000"/>
              </a:srgbClr>
            </a:solidFill>
          </p:spPr>
          <p:txBody>
            <a:bodyPr/>
            <a:lstStyle/>
            <a:p>
              <a:endParaRPr/>
            </a:p>
          </p:txBody>
        </p:sp>
        <p:sp>
          <p:nvSpPr>
            <p:cNvPr id="218" name="rc218"/>
            <p:cNvSpPr/>
            <p:nvPr/>
          </p:nvSpPr>
          <p:spPr>
            <a:xfrm>
              <a:off x="4791037" y="4936297"/>
              <a:ext cx="104086" cy="3784"/>
            </a:xfrm>
            <a:prstGeom prst="rect">
              <a:avLst/>
            </a:prstGeom>
            <a:solidFill>
              <a:srgbClr val="F26A21">
                <a:alpha val="100000"/>
              </a:srgbClr>
            </a:solidFill>
          </p:spPr>
          <p:txBody>
            <a:bodyPr/>
            <a:lstStyle/>
            <a:p>
              <a:endParaRPr/>
            </a:p>
          </p:txBody>
        </p:sp>
        <p:sp>
          <p:nvSpPr>
            <p:cNvPr id="219" name="rc219"/>
            <p:cNvSpPr/>
            <p:nvPr/>
          </p:nvSpPr>
          <p:spPr>
            <a:xfrm>
              <a:off x="4791037" y="4940082"/>
              <a:ext cx="104086" cy="273400"/>
            </a:xfrm>
            <a:prstGeom prst="rect">
              <a:avLst/>
            </a:prstGeom>
            <a:solidFill>
              <a:srgbClr val="FFC20E">
                <a:alpha val="100000"/>
              </a:srgbClr>
            </a:solidFill>
          </p:spPr>
          <p:txBody>
            <a:bodyPr/>
            <a:lstStyle/>
            <a:p>
              <a:endParaRPr/>
            </a:p>
          </p:txBody>
        </p:sp>
        <p:sp>
          <p:nvSpPr>
            <p:cNvPr id="220" name="pl220"/>
            <p:cNvSpPr/>
            <p:nvPr/>
          </p:nvSpPr>
          <p:spPr>
            <a:xfrm>
              <a:off x="5143395" y="2724082"/>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221" name="pl221"/>
            <p:cNvSpPr/>
            <p:nvPr/>
          </p:nvSpPr>
          <p:spPr>
            <a:xfrm>
              <a:off x="5143395" y="2277151"/>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222" name="pl222"/>
            <p:cNvSpPr/>
            <p:nvPr/>
          </p:nvSpPr>
          <p:spPr>
            <a:xfrm>
              <a:off x="5143395" y="1830219"/>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223" name="pl223"/>
            <p:cNvSpPr/>
            <p:nvPr/>
          </p:nvSpPr>
          <p:spPr>
            <a:xfrm>
              <a:off x="5143395" y="1383288"/>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224" name="pl224"/>
            <p:cNvSpPr/>
            <p:nvPr/>
          </p:nvSpPr>
          <p:spPr>
            <a:xfrm>
              <a:off x="5663252"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6241512"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6" name="pl226"/>
            <p:cNvSpPr/>
            <p:nvPr/>
          </p:nvSpPr>
          <p:spPr>
            <a:xfrm>
              <a:off x="6819773"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7" name="pl227"/>
            <p:cNvSpPr/>
            <p:nvPr/>
          </p:nvSpPr>
          <p:spPr>
            <a:xfrm>
              <a:off x="7398033"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8" name="pl228"/>
            <p:cNvSpPr/>
            <p:nvPr/>
          </p:nvSpPr>
          <p:spPr>
            <a:xfrm>
              <a:off x="7976294"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9" name="pl229"/>
            <p:cNvSpPr/>
            <p:nvPr/>
          </p:nvSpPr>
          <p:spPr>
            <a:xfrm>
              <a:off x="8554554"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30" name="pl230"/>
            <p:cNvSpPr/>
            <p:nvPr/>
          </p:nvSpPr>
          <p:spPr>
            <a:xfrm>
              <a:off x="5143395" y="294754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5143395" y="2500616"/>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5143395" y="2053685"/>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5143395" y="1606754"/>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5143395" y="1159822"/>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5374121"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5952382"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6530642"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7108903"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7687163"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0" name="pl240"/>
            <p:cNvSpPr/>
            <p:nvPr/>
          </p:nvSpPr>
          <p:spPr>
            <a:xfrm>
              <a:off x="8265424"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pl241"/>
            <p:cNvSpPr/>
            <p:nvPr/>
          </p:nvSpPr>
          <p:spPr>
            <a:xfrm>
              <a:off x="8843685"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2" name="rc242"/>
            <p:cNvSpPr/>
            <p:nvPr/>
          </p:nvSpPr>
          <p:spPr>
            <a:xfrm>
              <a:off x="5322078" y="2802813"/>
              <a:ext cx="104086" cy="144734"/>
            </a:xfrm>
            <a:prstGeom prst="rect">
              <a:avLst/>
            </a:prstGeom>
            <a:solidFill>
              <a:srgbClr val="80BD41">
                <a:alpha val="100000"/>
              </a:srgbClr>
            </a:solidFill>
          </p:spPr>
          <p:txBody>
            <a:bodyPr/>
            <a:lstStyle/>
            <a:p>
              <a:endParaRPr/>
            </a:p>
          </p:txBody>
        </p:sp>
        <p:sp>
          <p:nvSpPr>
            <p:cNvPr id="243" name="rc243"/>
            <p:cNvSpPr/>
            <p:nvPr/>
          </p:nvSpPr>
          <p:spPr>
            <a:xfrm>
              <a:off x="5322078" y="2762409"/>
              <a:ext cx="104086" cy="27300"/>
            </a:xfrm>
            <a:prstGeom prst="rect">
              <a:avLst/>
            </a:prstGeom>
            <a:solidFill>
              <a:srgbClr val="0058AB">
                <a:alpha val="100000"/>
              </a:srgbClr>
            </a:solidFill>
          </p:spPr>
          <p:txBody>
            <a:bodyPr/>
            <a:lstStyle/>
            <a:p>
              <a:endParaRPr/>
            </a:p>
          </p:txBody>
        </p:sp>
        <p:sp>
          <p:nvSpPr>
            <p:cNvPr id="244" name="rc244"/>
            <p:cNvSpPr/>
            <p:nvPr/>
          </p:nvSpPr>
          <p:spPr>
            <a:xfrm>
              <a:off x="5322078" y="2789710"/>
              <a:ext cx="104086" cy="13103"/>
            </a:xfrm>
            <a:prstGeom prst="rect">
              <a:avLst/>
            </a:prstGeom>
            <a:solidFill>
              <a:srgbClr val="1CABE2">
                <a:alpha val="100000"/>
              </a:srgbClr>
            </a:solidFill>
          </p:spPr>
          <p:txBody>
            <a:bodyPr/>
            <a:lstStyle/>
            <a:p>
              <a:endParaRPr/>
            </a:p>
          </p:txBody>
        </p:sp>
        <p:sp>
          <p:nvSpPr>
            <p:cNvPr id="245" name="rc245"/>
            <p:cNvSpPr/>
            <p:nvPr/>
          </p:nvSpPr>
          <p:spPr>
            <a:xfrm>
              <a:off x="5437730" y="2799301"/>
              <a:ext cx="104086" cy="148246"/>
            </a:xfrm>
            <a:prstGeom prst="rect">
              <a:avLst/>
            </a:prstGeom>
            <a:solidFill>
              <a:srgbClr val="80BD41">
                <a:alpha val="100000"/>
              </a:srgbClr>
            </a:solidFill>
          </p:spPr>
          <p:txBody>
            <a:bodyPr/>
            <a:lstStyle/>
            <a:p>
              <a:endParaRPr/>
            </a:p>
          </p:txBody>
        </p:sp>
        <p:sp>
          <p:nvSpPr>
            <p:cNvPr id="246" name="rc246"/>
            <p:cNvSpPr/>
            <p:nvPr/>
          </p:nvSpPr>
          <p:spPr>
            <a:xfrm>
              <a:off x="5437730" y="2761303"/>
              <a:ext cx="104086" cy="26893"/>
            </a:xfrm>
            <a:prstGeom prst="rect">
              <a:avLst/>
            </a:prstGeom>
            <a:solidFill>
              <a:srgbClr val="0058AB">
                <a:alpha val="100000"/>
              </a:srgbClr>
            </a:solidFill>
          </p:spPr>
          <p:txBody>
            <a:bodyPr/>
            <a:lstStyle/>
            <a:p>
              <a:endParaRPr/>
            </a:p>
          </p:txBody>
        </p:sp>
        <p:sp>
          <p:nvSpPr>
            <p:cNvPr id="247" name="rc247"/>
            <p:cNvSpPr/>
            <p:nvPr/>
          </p:nvSpPr>
          <p:spPr>
            <a:xfrm>
              <a:off x="5437730" y="2788196"/>
              <a:ext cx="104086" cy="11104"/>
            </a:xfrm>
            <a:prstGeom prst="rect">
              <a:avLst/>
            </a:prstGeom>
            <a:solidFill>
              <a:srgbClr val="1CABE2">
                <a:alpha val="100000"/>
              </a:srgbClr>
            </a:solidFill>
          </p:spPr>
          <p:txBody>
            <a:bodyPr/>
            <a:lstStyle/>
            <a:p>
              <a:endParaRPr/>
            </a:p>
          </p:txBody>
        </p:sp>
        <p:sp>
          <p:nvSpPr>
            <p:cNvPr id="248" name="rc248"/>
            <p:cNvSpPr/>
            <p:nvPr/>
          </p:nvSpPr>
          <p:spPr>
            <a:xfrm>
              <a:off x="5553382" y="2809887"/>
              <a:ext cx="104086" cy="137660"/>
            </a:xfrm>
            <a:prstGeom prst="rect">
              <a:avLst/>
            </a:prstGeom>
            <a:solidFill>
              <a:srgbClr val="80BD41">
                <a:alpha val="100000"/>
              </a:srgbClr>
            </a:solidFill>
          </p:spPr>
          <p:txBody>
            <a:bodyPr/>
            <a:lstStyle/>
            <a:p>
              <a:endParaRPr/>
            </a:p>
          </p:txBody>
        </p:sp>
        <p:sp>
          <p:nvSpPr>
            <p:cNvPr id="249" name="rc249"/>
            <p:cNvSpPr/>
            <p:nvPr/>
          </p:nvSpPr>
          <p:spPr>
            <a:xfrm>
              <a:off x="5553382" y="2759822"/>
              <a:ext cx="104086" cy="29138"/>
            </a:xfrm>
            <a:prstGeom prst="rect">
              <a:avLst/>
            </a:prstGeom>
            <a:solidFill>
              <a:srgbClr val="0058AB">
                <a:alpha val="100000"/>
              </a:srgbClr>
            </a:solidFill>
          </p:spPr>
          <p:txBody>
            <a:bodyPr/>
            <a:lstStyle/>
            <a:p>
              <a:endParaRPr/>
            </a:p>
          </p:txBody>
        </p:sp>
        <p:sp>
          <p:nvSpPr>
            <p:cNvPr id="250" name="rc250"/>
            <p:cNvSpPr/>
            <p:nvPr/>
          </p:nvSpPr>
          <p:spPr>
            <a:xfrm>
              <a:off x="5553382" y="2788961"/>
              <a:ext cx="104086" cy="20926"/>
            </a:xfrm>
            <a:prstGeom prst="rect">
              <a:avLst/>
            </a:prstGeom>
            <a:solidFill>
              <a:srgbClr val="1CABE2">
                <a:alpha val="100000"/>
              </a:srgbClr>
            </a:solidFill>
          </p:spPr>
          <p:txBody>
            <a:bodyPr/>
            <a:lstStyle/>
            <a:p>
              <a:endParaRPr/>
            </a:p>
          </p:txBody>
        </p:sp>
        <p:sp>
          <p:nvSpPr>
            <p:cNvPr id="251" name="rc251"/>
            <p:cNvSpPr/>
            <p:nvPr/>
          </p:nvSpPr>
          <p:spPr>
            <a:xfrm>
              <a:off x="5669034" y="2800800"/>
              <a:ext cx="104086" cy="146747"/>
            </a:xfrm>
            <a:prstGeom prst="rect">
              <a:avLst/>
            </a:prstGeom>
            <a:solidFill>
              <a:srgbClr val="80BD41">
                <a:alpha val="100000"/>
              </a:srgbClr>
            </a:solidFill>
          </p:spPr>
          <p:txBody>
            <a:bodyPr/>
            <a:lstStyle/>
            <a:p>
              <a:endParaRPr/>
            </a:p>
          </p:txBody>
        </p:sp>
        <p:sp>
          <p:nvSpPr>
            <p:cNvPr id="252" name="rc252"/>
            <p:cNvSpPr/>
            <p:nvPr/>
          </p:nvSpPr>
          <p:spPr>
            <a:xfrm>
              <a:off x="5669034" y="2758168"/>
              <a:ext cx="104086" cy="23746"/>
            </a:xfrm>
            <a:prstGeom prst="rect">
              <a:avLst/>
            </a:prstGeom>
            <a:solidFill>
              <a:srgbClr val="0058AB">
                <a:alpha val="100000"/>
              </a:srgbClr>
            </a:solidFill>
          </p:spPr>
          <p:txBody>
            <a:bodyPr/>
            <a:lstStyle/>
            <a:p>
              <a:endParaRPr/>
            </a:p>
          </p:txBody>
        </p:sp>
        <p:sp>
          <p:nvSpPr>
            <p:cNvPr id="253" name="rc253"/>
            <p:cNvSpPr/>
            <p:nvPr/>
          </p:nvSpPr>
          <p:spPr>
            <a:xfrm>
              <a:off x="5669034" y="2781914"/>
              <a:ext cx="104086" cy="18886"/>
            </a:xfrm>
            <a:prstGeom prst="rect">
              <a:avLst/>
            </a:prstGeom>
            <a:solidFill>
              <a:srgbClr val="1CABE2">
                <a:alpha val="100000"/>
              </a:srgbClr>
            </a:solidFill>
          </p:spPr>
          <p:txBody>
            <a:bodyPr/>
            <a:lstStyle/>
            <a:p>
              <a:endParaRPr/>
            </a:p>
          </p:txBody>
        </p:sp>
        <p:sp>
          <p:nvSpPr>
            <p:cNvPr id="254" name="rc254"/>
            <p:cNvSpPr/>
            <p:nvPr/>
          </p:nvSpPr>
          <p:spPr>
            <a:xfrm>
              <a:off x="5784686" y="2799371"/>
              <a:ext cx="104086" cy="148176"/>
            </a:xfrm>
            <a:prstGeom prst="rect">
              <a:avLst/>
            </a:prstGeom>
            <a:solidFill>
              <a:srgbClr val="80BD41">
                <a:alpha val="100000"/>
              </a:srgbClr>
            </a:solidFill>
          </p:spPr>
          <p:txBody>
            <a:bodyPr/>
            <a:lstStyle/>
            <a:p>
              <a:endParaRPr/>
            </a:p>
          </p:txBody>
        </p:sp>
        <p:sp>
          <p:nvSpPr>
            <p:cNvPr id="255" name="rc255"/>
            <p:cNvSpPr/>
            <p:nvPr/>
          </p:nvSpPr>
          <p:spPr>
            <a:xfrm>
              <a:off x="5784686" y="2755556"/>
              <a:ext cx="104086" cy="23834"/>
            </a:xfrm>
            <a:prstGeom prst="rect">
              <a:avLst/>
            </a:prstGeom>
            <a:solidFill>
              <a:srgbClr val="0058AB">
                <a:alpha val="100000"/>
              </a:srgbClr>
            </a:solidFill>
          </p:spPr>
          <p:txBody>
            <a:bodyPr/>
            <a:lstStyle/>
            <a:p>
              <a:endParaRPr/>
            </a:p>
          </p:txBody>
        </p:sp>
        <p:sp>
          <p:nvSpPr>
            <p:cNvPr id="256" name="rc256"/>
            <p:cNvSpPr/>
            <p:nvPr/>
          </p:nvSpPr>
          <p:spPr>
            <a:xfrm>
              <a:off x="5784686" y="2779390"/>
              <a:ext cx="104086" cy="19980"/>
            </a:xfrm>
            <a:prstGeom prst="rect">
              <a:avLst/>
            </a:prstGeom>
            <a:solidFill>
              <a:srgbClr val="1CABE2">
                <a:alpha val="100000"/>
              </a:srgbClr>
            </a:solidFill>
          </p:spPr>
          <p:txBody>
            <a:bodyPr/>
            <a:lstStyle/>
            <a:p>
              <a:endParaRPr/>
            </a:p>
          </p:txBody>
        </p:sp>
        <p:sp>
          <p:nvSpPr>
            <p:cNvPr id="257" name="rc257"/>
            <p:cNvSpPr/>
            <p:nvPr/>
          </p:nvSpPr>
          <p:spPr>
            <a:xfrm>
              <a:off x="5900338" y="2796905"/>
              <a:ext cx="104086" cy="150642"/>
            </a:xfrm>
            <a:prstGeom prst="rect">
              <a:avLst/>
            </a:prstGeom>
            <a:solidFill>
              <a:srgbClr val="80BD41">
                <a:alpha val="100000"/>
              </a:srgbClr>
            </a:solidFill>
          </p:spPr>
          <p:txBody>
            <a:bodyPr/>
            <a:lstStyle/>
            <a:p>
              <a:endParaRPr/>
            </a:p>
          </p:txBody>
        </p:sp>
        <p:sp>
          <p:nvSpPr>
            <p:cNvPr id="258" name="rc258"/>
            <p:cNvSpPr/>
            <p:nvPr/>
          </p:nvSpPr>
          <p:spPr>
            <a:xfrm>
              <a:off x="5900338" y="2752853"/>
              <a:ext cx="104086" cy="25185"/>
            </a:xfrm>
            <a:prstGeom prst="rect">
              <a:avLst/>
            </a:prstGeom>
            <a:solidFill>
              <a:srgbClr val="0058AB">
                <a:alpha val="100000"/>
              </a:srgbClr>
            </a:solidFill>
          </p:spPr>
          <p:txBody>
            <a:bodyPr/>
            <a:lstStyle/>
            <a:p>
              <a:endParaRPr/>
            </a:p>
          </p:txBody>
        </p:sp>
        <p:sp>
          <p:nvSpPr>
            <p:cNvPr id="259" name="rc259"/>
            <p:cNvSpPr/>
            <p:nvPr/>
          </p:nvSpPr>
          <p:spPr>
            <a:xfrm>
              <a:off x="5900338" y="2778039"/>
              <a:ext cx="104086" cy="18866"/>
            </a:xfrm>
            <a:prstGeom prst="rect">
              <a:avLst/>
            </a:prstGeom>
            <a:solidFill>
              <a:srgbClr val="1CABE2">
                <a:alpha val="100000"/>
              </a:srgbClr>
            </a:solidFill>
          </p:spPr>
          <p:txBody>
            <a:bodyPr/>
            <a:lstStyle/>
            <a:p>
              <a:endParaRPr/>
            </a:p>
          </p:txBody>
        </p:sp>
        <p:sp>
          <p:nvSpPr>
            <p:cNvPr id="260" name="rc260"/>
            <p:cNvSpPr/>
            <p:nvPr/>
          </p:nvSpPr>
          <p:spPr>
            <a:xfrm>
              <a:off x="6015990" y="2795545"/>
              <a:ext cx="104086" cy="152002"/>
            </a:xfrm>
            <a:prstGeom prst="rect">
              <a:avLst/>
            </a:prstGeom>
            <a:solidFill>
              <a:srgbClr val="80BD41">
                <a:alpha val="100000"/>
              </a:srgbClr>
            </a:solidFill>
          </p:spPr>
          <p:txBody>
            <a:bodyPr/>
            <a:lstStyle/>
            <a:p>
              <a:endParaRPr/>
            </a:p>
          </p:txBody>
        </p:sp>
        <p:sp>
          <p:nvSpPr>
            <p:cNvPr id="261" name="rc261"/>
            <p:cNvSpPr/>
            <p:nvPr/>
          </p:nvSpPr>
          <p:spPr>
            <a:xfrm>
              <a:off x="6015990" y="2749926"/>
              <a:ext cx="104086" cy="25267"/>
            </a:xfrm>
            <a:prstGeom prst="rect">
              <a:avLst/>
            </a:prstGeom>
            <a:solidFill>
              <a:srgbClr val="0058AB">
                <a:alpha val="100000"/>
              </a:srgbClr>
            </a:solidFill>
          </p:spPr>
          <p:txBody>
            <a:bodyPr/>
            <a:lstStyle/>
            <a:p>
              <a:endParaRPr/>
            </a:p>
          </p:txBody>
        </p:sp>
        <p:sp>
          <p:nvSpPr>
            <p:cNvPr id="262" name="rc262"/>
            <p:cNvSpPr/>
            <p:nvPr/>
          </p:nvSpPr>
          <p:spPr>
            <a:xfrm>
              <a:off x="6015990" y="2775193"/>
              <a:ext cx="104086" cy="20352"/>
            </a:xfrm>
            <a:prstGeom prst="rect">
              <a:avLst/>
            </a:prstGeom>
            <a:solidFill>
              <a:srgbClr val="1CABE2">
                <a:alpha val="100000"/>
              </a:srgbClr>
            </a:solidFill>
          </p:spPr>
          <p:txBody>
            <a:bodyPr/>
            <a:lstStyle/>
            <a:p>
              <a:endParaRPr/>
            </a:p>
          </p:txBody>
        </p:sp>
        <p:sp>
          <p:nvSpPr>
            <p:cNvPr id="263" name="rc263"/>
            <p:cNvSpPr/>
            <p:nvPr/>
          </p:nvSpPr>
          <p:spPr>
            <a:xfrm>
              <a:off x="6131643" y="2790906"/>
              <a:ext cx="104086" cy="156641"/>
            </a:xfrm>
            <a:prstGeom prst="rect">
              <a:avLst/>
            </a:prstGeom>
            <a:solidFill>
              <a:srgbClr val="80BD41">
                <a:alpha val="100000"/>
              </a:srgbClr>
            </a:solidFill>
          </p:spPr>
          <p:txBody>
            <a:bodyPr/>
            <a:lstStyle/>
            <a:p>
              <a:endParaRPr/>
            </a:p>
          </p:txBody>
        </p:sp>
        <p:sp>
          <p:nvSpPr>
            <p:cNvPr id="264" name="rc264"/>
            <p:cNvSpPr/>
            <p:nvPr/>
          </p:nvSpPr>
          <p:spPr>
            <a:xfrm>
              <a:off x="6131643" y="2745803"/>
              <a:ext cx="104086" cy="27153"/>
            </a:xfrm>
            <a:prstGeom prst="rect">
              <a:avLst/>
            </a:prstGeom>
            <a:solidFill>
              <a:srgbClr val="0058AB">
                <a:alpha val="100000"/>
              </a:srgbClr>
            </a:solidFill>
          </p:spPr>
          <p:txBody>
            <a:bodyPr/>
            <a:lstStyle/>
            <a:p>
              <a:endParaRPr/>
            </a:p>
          </p:txBody>
        </p:sp>
        <p:sp>
          <p:nvSpPr>
            <p:cNvPr id="265" name="rc265"/>
            <p:cNvSpPr/>
            <p:nvPr/>
          </p:nvSpPr>
          <p:spPr>
            <a:xfrm>
              <a:off x="6131643" y="2772957"/>
              <a:ext cx="104086" cy="17948"/>
            </a:xfrm>
            <a:prstGeom prst="rect">
              <a:avLst/>
            </a:prstGeom>
            <a:solidFill>
              <a:srgbClr val="1CABE2">
                <a:alpha val="100000"/>
              </a:srgbClr>
            </a:solidFill>
          </p:spPr>
          <p:txBody>
            <a:bodyPr/>
            <a:lstStyle/>
            <a:p>
              <a:endParaRPr/>
            </a:p>
          </p:txBody>
        </p:sp>
        <p:sp>
          <p:nvSpPr>
            <p:cNvPr id="266" name="rc266"/>
            <p:cNvSpPr/>
            <p:nvPr/>
          </p:nvSpPr>
          <p:spPr>
            <a:xfrm>
              <a:off x="6247295" y="2785228"/>
              <a:ext cx="104086" cy="162319"/>
            </a:xfrm>
            <a:prstGeom prst="rect">
              <a:avLst/>
            </a:prstGeom>
            <a:solidFill>
              <a:srgbClr val="80BD41">
                <a:alpha val="100000"/>
              </a:srgbClr>
            </a:solidFill>
          </p:spPr>
          <p:txBody>
            <a:bodyPr/>
            <a:lstStyle/>
            <a:p>
              <a:endParaRPr/>
            </a:p>
          </p:txBody>
        </p:sp>
        <p:sp>
          <p:nvSpPr>
            <p:cNvPr id="267" name="rc267"/>
            <p:cNvSpPr/>
            <p:nvPr/>
          </p:nvSpPr>
          <p:spPr>
            <a:xfrm>
              <a:off x="6247295" y="2744089"/>
              <a:ext cx="104086" cy="22538"/>
            </a:xfrm>
            <a:prstGeom prst="rect">
              <a:avLst/>
            </a:prstGeom>
            <a:solidFill>
              <a:srgbClr val="0058AB">
                <a:alpha val="100000"/>
              </a:srgbClr>
            </a:solidFill>
          </p:spPr>
          <p:txBody>
            <a:bodyPr/>
            <a:lstStyle/>
            <a:p>
              <a:endParaRPr/>
            </a:p>
          </p:txBody>
        </p:sp>
        <p:sp>
          <p:nvSpPr>
            <p:cNvPr id="268" name="rc268"/>
            <p:cNvSpPr/>
            <p:nvPr/>
          </p:nvSpPr>
          <p:spPr>
            <a:xfrm>
              <a:off x="6247295" y="2766627"/>
              <a:ext cx="104086" cy="18600"/>
            </a:xfrm>
            <a:prstGeom prst="rect">
              <a:avLst/>
            </a:prstGeom>
            <a:solidFill>
              <a:srgbClr val="1CABE2">
                <a:alpha val="100000"/>
              </a:srgbClr>
            </a:solidFill>
          </p:spPr>
          <p:txBody>
            <a:bodyPr/>
            <a:lstStyle/>
            <a:p>
              <a:endParaRPr/>
            </a:p>
          </p:txBody>
        </p:sp>
        <p:sp>
          <p:nvSpPr>
            <p:cNvPr id="269" name="rc269"/>
            <p:cNvSpPr/>
            <p:nvPr/>
          </p:nvSpPr>
          <p:spPr>
            <a:xfrm>
              <a:off x="6362947" y="2783482"/>
              <a:ext cx="104086" cy="164065"/>
            </a:xfrm>
            <a:prstGeom prst="rect">
              <a:avLst/>
            </a:prstGeom>
            <a:solidFill>
              <a:srgbClr val="80BD41">
                <a:alpha val="100000"/>
              </a:srgbClr>
            </a:solidFill>
          </p:spPr>
          <p:txBody>
            <a:bodyPr/>
            <a:lstStyle/>
            <a:p>
              <a:endParaRPr/>
            </a:p>
          </p:txBody>
        </p:sp>
        <p:sp>
          <p:nvSpPr>
            <p:cNvPr id="270" name="rc270"/>
            <p:cNvSpPr/>
            <p:nvPr/>
          </p:nvSpPr>
          <p:spPr>
            <a:xfrm>
              <a:off x="6362947" y="2742152"/>
              <a:ext cx="104086" cy="25411"/>
            </a:xfrm>
            <a:prstGeom prst="rect">
              <a:avLst/>
            </a:prstGeom>
            <a:solidFill>
              <a:srgbClr val="0058AB">
                <a:alpha val="100000"/>
              </a:srgbClr>
            </a:solidFill>
          </p:spPr>
          <p:txBody>
            <a:bodyPr/>
            <a:lstStyle/>
            <a:p>
              <a:endParaRPr/>
            </a:p>
          </p:txBody>
        </p:sp>
        <p:sp>
          <p:nvSpPr>
            <p:cNvPr id="271" name="rc271"/>
            <p:cNvSpPr/>
            <p:nvPr/>
          </p:nvSpPr>
          <p:spPr>
            <a:xfrm>
              <a:off x="6362947" y="2767564"/>
              <a:ext cx="104086" cy="15918"/>
            </a:xfrm>
            <a:prstGeom prst="rect">
              <a:avLst/>
            </a:prstGeom>
            <a:solidFill>
              <a:srgbClr val="1CABE2">
                <a:alpha val="100000"/>
              </a:srgbClr>
            </a:solidFill>
          </p:spPr>
          <p:txBody>
            <a:bodyPr/>
            <a:lstStyle/>
            <a:p>
              <a:endParaRPr/>
            </a:p>
          </p:txBody>
        </p:sp>
        <p:sp>
          <p:nvSpPr>
            <p:cNvPr id="272" name="rc272"/>
            <p:cNvSpPr/>
            <p:nvPr/>
          </p:nvSpPr>
          <p:spPr>
            <a:xfrm>
              <a:off x="6478599" y="2781676"/>
              <a:ext cx="104086" cy="165871"/>
            </a:xfrm>
            <a:prstGeom prst="rect">
              <a:avLst/>
            </a:prstGeom>
            <a:solidFill>
              <a:srgbClr val="80BD41">
                <a:alpha val="100000"/>
              </a:srgbClr>
            </a:solidFill>
          </p:spPr>
          <p:txBody>
            <a:bodyPr/>
            <a:lstStyle/>
            <a:p>
              <a:endParaRPr/>
            </a:p>
          </p:txBody>
        </p:sp>
        <p:sp>
          <p:nvSpPr>
            <p:cNvPr id="273" name="rc273"/>
            <p:cNvSpPr/>
            <p:nvPr/>
          </p:nvSpPr>
          <p:spPr>
            <a:xfrm>
              <a:off x="6478599" y="2740297"/>
              <a:ext cx="104086" cy="27746"/>
            </a:xfrm>
            <a:prstGeom prst="rect">
              <a:avLst/>
            </a:prstGeom>
            <a:solidFill>
              <a:srgbClr val="0058AB">
                <a:alpha val="100000"/>
              </a:srgbClr>
            </a:solidFill>
          </p:spPr>
          <p:txBody>
            <a:bodyPr/>
            <a:lstStyle/>
            <a:p>
              <a:endParaRPr/>
            </a:p>
          </p:txBody>
        </p:sp>
        <p:sp>
          <p:nvSpPr>
            <p:cNvPr id="274" name="rc274"/>
            <p:cNvSpPr/>
            <p:nvPr/>
          </p:nvSpPr>
          <p:spPr>
            <a:xfrm>
              <a:off x="6478599" y="2768043"/>
              <a:ext cx="104086" cy="13632"/>
            </a:xfrm>
            <a:prstGeom prst="rect">
              <a:avLst/>
            </a:prstGeom>
            <a:solidFill>
              <a:srgbClr val="1CABE2">
                <a:alpha val="100000"/>
              </a:srgbClr>
            </a:solidFill>
          </p:spPr>
          <p:txBody>
            <a:bodyPr/>
            <a:lstStyle/>
            <a:p>
              <a:endParaRPr/>
            </a:p>
          </p:txBody>
        </p:sp>
        <p:sp>
          <p:nvSpPr>
            <p:cNvPr id="275" name="rc275"/>
            <p:cNvSpPr/>
            <p:nvPr/>
          </p:nvSpPr>
          <p:spPr>
            <a:xfrm>
              <a:off x="6594251" y="2776821"/>
              <a:ext cx="104086" cy="170726"/>
            </a:xfrm>
            <a:prstGeom prst="rect">
              <a:avLst/>
            </a:prstGeom>
            <a:solidFill>
              <a:srgbClr val="80BD41">
                <a:alpha val="100000"/>
              </a:srgbClr>
            </a:solidFill>
          </p:spPr>
          <p:txBody>
            <a:bodyPr/>
            <a:lstStyle/>
            <a:p>
              <a:endParaRPr/>
            </a:p>
          </p:txBody>
        </p:sp>
        <p:sp>
          <p:nvSpPr>
            <p:cNvPr id="276" name="rc276"/>
            <p:cNvSpPr/>
            <p:nvPr/>
          </p:nvSpPr>
          <p:spPr>
            <a:xfrm>
              <a:off x="6594251" y="2735693"/>
              <a:ext cx="104086" cy="28227"/>
            </a:xfrm>
            <a:prstGeom prst="rect">
              <a:avLst/>
            </a:prstGeom>
            <a:solidFill>
              <a:srgbClr val="0058AB">
                <a:alpha val="100000"/>
              </a:srgbClr>
            </a:solidFill>
          </p:spPr>
          <p:txBody>
            <a:bodyPr/>
            <a:lstStyle/>
            <a:p>
              <a:endParaRPr/>
            </a:p>
          </p:txBody>
        </p:sp>
        <p:sp>
          <p:nvSpPr>
            <p:cNvPr id="277" name="rc277"/>
            <p:cNvSpPr/>
            <p:nvPr/>
          </p:nvSpPr>
          <p:spPr>
            <a:xfrm>
              <a:off x="6594251" y="2763921"/>
              <a:ext cx="104086" cy="12900"/>
            </a:xfrm>
            <a:prstGeom prst="rect">
              <a:avLst/>
            </a:prstGeom>
            <a:solidFill>
              <a:srgbClr val="1CABE2">
                <a:alpha val="100000"/>
              </a:srgbClr>
            </a:solidFill>
          </p:spPr>
          <p:txBody>
            <a:bodyPr/>
            <a:lstStyle/>
            <a:p>
              <a:endParaRPr/>
            </a:p>
          </p:txBody>
        </p:sp>
        <p:sp>
          <p:nvSpPr>
            <p:cNvPr id="278" name="rc278"/>
            <p:cNvSpPr/>
            <p:nvPr/>
          </p:nvSpPr>
          <p:spPr>
            <a:xfrm>
              <a:off x="6709903" y="2763727"/>
              <a:ext cx="104086" cy="183820"/>
            </a:xfrm>
            <a:prstGeom prst="rect">
              <a:avLst/>
            </a:prstGeom>
            <a:solidFill>
              <a:srgbClr val="80BD41">
                <a:alpha val="100000"/>
              </a:srgbClr>
            </a:solidFill>
          </p:spPr>
          <p:txBody>
            <a:bodyPr/>
            <a:lstStyle/>
            <a:p>
              <a:endParaRPr/>
            </a:p>
          </p:txBody>
        </p:sp>
        <p:sp>
          <p:nvSpPr>
            <p:cNvPr id="279" name="rc279"/>
            <p:cNvSpPr/>
            <p:nvPr/>
          </p:nvSpPr>
          <p:spPr>
            <a:xfrm>
              <a:off x="6709903" y="2732841"/>
              <a:ext cx="104086" cy="23224"/>
            </a:xfrm>
            <a:prstGeom prst="rect">
              <a:avLst/>
            </a:prstGeom>
            <a:solidFill>
              <a:srgbClr val="0058AB">
                <a:alpha val="100000"/>
              </a:srgbClr>
            </a:solidFill>
          </p:spPr>
          <p:txBody>
            <a:bodyPr/>
            <a:lstStyle/>
            <a:p>
              <a:endParaRPr/>
            </a:p>
          </p:txBody>
        </p:sp>
        <p:sp>
          <p:nvSpPr>
            <p:cNvPr id="280" name="rc280"/>
            <p:cNvSpPr/>
            <p:nvPr/>
          </p:nvSpPr>
          <p:spPr>
            <a:xfrm>
              <a:off x="6709903" y="2756066"/>
              <a:ext cx="104086" cy="7661"/>
            </a:xfrm>
            <a:prstGeom prst="rect">
              <a:avLst/>
            </a:prstGeom>
            <a:solidFill>
              <a:srgbClr val="1CABE2">
                <a:alpha val="100000"/>
              </a:srgbClr>
            </a:solidFill>
          </p:spPr>
          <p:txBody>
            <a:bodyPr/>
            <a:lstStyle/>
            <a:p>
              <a:endParaRPr/>
            </a:p>
          </p:txBody>
        </p:sp>
        <p:sp>
          <p:nvSpPr>
            <p:cNvPr id="281" name="rc281"/>
            <p:cNvSpPr/>
            <p:nvPr/>
          </p:nvSpPr>
          <p:spPr>
            <a:xfrm>
              <a:off x="6825555" y="2773492"/>
              <a:ext cx="104086" cy="174055"/>
            </a:xfrm>
            <a:prstGeom prst="rect">
              <a:avLst/>
            </a:prstGeom>
            <a:solidFill>
              <a:srgbClr val="80BD41">
                <a:alpha val="100000"/>
              </a:srgbClr>
            </a:solidFill>
          </p:spPr>
          <p:txBody>
            <a:bodyPr/>
            <a:lstStyle/>
            <a:p>
              <a:endParaRPr/>
            </a:p>
          </p:txBody>
        </p:sp>
        <p:sp>
          <p:nvSpPr>
            <p:cNvPr id="282" name="rc282"/>
            <p:cNvSpPr/>
            <p:nvPr/>
          </p:nvSpPr>
          <p:spPr>
            <a:xfrm>
              <a:off x="6825555" y="2734748"/>
              <a:ext cx="104086" cy="21311"/>
            </a:xfrm>
            <a:prstGeom prst="rect">
              <a:avLst/>
            </a:prstGeom>
            <a:solidFill>
              <a:srgbClr val="0058AB">
                <a:alpha val="100000"/>
              </a:srgbClr>
            </a:solidFill>
          </p:spPr>
          <p:txBody>
            <a:bodyPr/>
            <a:lstStyle/>
            <a:p>
              <a:endParaRPr/>
            </a:p>
          </p:txBody>
        </p:sp>
        <p:sp>
          <p:nvSpPr>
            <p:cNvPr id="283" name="rc283"/>
            <p:cNvSpPr/>
            <p:nvPr/>
          </p:nvSpPr>
          <p:spPr>
            <a:xfrm>
              <a:off x="6825555" y="2756059"/>
              <a:ext cx="104086" cy="17432"/>
            </a:xfrm>
            <a:prstGeom prst="rect">
              <a:avLst/>
            </a:prstGeom>
            <a:solidFill>
              <a:srgbClr val="1CABE2">
                <a:alpha val="100000"/>
              </a:srgbClr>
            </a:solidFill>
          </p:spPr>
          <p:txBody>
            <a:bodyPr/>
            <a:lstStyle/>
            <a:p>
              <a:endParaRPr/>
            </a:p>
          </p:txBody>
        </p:sp>
        <p:sp>
          <p:nvSpPr>
            <p:cNvPr id="284" name="rc284"/>
            <p:cNvSpPr/>
            <p:nvPr/>
          </p:nvSpPr>
          <p:spPr>
            <a:xfrm>
              <a:off x="6941207" y="2770547"/>
              <a:ext cx="104086" cy="177000"/>
            </a:xfrm>
            <a:prstGeom prst="rect">
              <a:avLst/>
            </a:prstGeom>
            <a:solidFill>
              <a:srgbClr val="80BD41">
                <a:alpha val="100000"/>
              </a:srgbClr>
            </a:solidFill>
          </p:spPr>
          <p:txBody>
            <a:bodyPr/>
            <a:lstStyle/>
            <a:p>
              <a:endParaRPr/>
            </a:p>
          </p:txBody>
        </p:sp>
        <p:sp>
          <p:nvSpPr>
            <p:cNvPr id="285" name="rc285"/>
            <p:cNvSpPr/>
            <p:nvPr/>
          </p:nvSpPr>
          <p:spPr>
            <a:xfrm>
              <a:off x="6941207" y="2734547"/>
              <a:ext cx="104086" cy="22549"/>
            </a:xfrm>
            <a:prstGeom prst="rect">
              <a:avLst/>
            </a:prstGeom>
            <a:solidFill>
              <a:srgbClr val="0058AB">
                <a:alpha val="100000"/>
              </a:srgbClr>
            </a:solidFill>
          </p:spPr>
          <p:txBody>
            <a:bodyPr/>
            <a:lstStyle/>
            <a:p>
              <a:endParaRPr/>
            </a:p>
          </p:txBody>
        </p:sp>
        <p:sp>
          <p:nvSpPr>
            <p:cNvPr id="286" name="rc286"/>
            <p:cNvSpPr/>
            <p:nvPr/>
          </p:nvSpPr>
          <p:spPr>
            <a:xfrm>
              <a:off x="6941207" y="2757097"/>
              <a:ext cx="104086" cy="13449"/>
            </a:xfrm>
            <a:prstGeom prst="rect">
              <a:avLst/>
            </a:prstGeom>
            <a:solidFill>
              <a:srgbClr val="1CABE2">
                <a:alpha val="100000"/>
              </a:srgbClr>
            </a:solidFill>
          </p:spPr>
          <p:txBody>
            <a:bodyPr/>
            <a:lstStyle/>
            <a:p>
              <a:endParaRPr/>
            </a:p>
          </p:txBody>
        </p:sp>
        <p:sp>
          <p:nvSpPr>
            <p:cNvPr id="287" name="rc287"/>
            <p:cNvSpPr/>
            <p:nvPr/>
          </p:nvSpPr>
          <p:spPr>
            <a:xfrm>
              <a:off x="7056859" y="2774385"/>
              <a:ext cx="104086" cy="173162"/>
            </a:xfrm>
            <a:prstGeom prst="rect">
              <a:avLst/>
            </a:prstGeom>
            <a:solidFill>
              <a:srgbClr val="80BD41">
                <a:alpha val="100000"/>
              </a:srgbClr>
            </a:solidFill>
          </p:spPr>
          <p:txBody>
            <a:bodyPr/>
            <a:lstStyle/>
            <a:p>
              <a:endParaRPr/>
            </a:p>
          </p:txBody>
        </p:sp>
        <p:sp>
          <p:nvSpPr>
            <p:cNvPr id="288" name="rc288"/>
            <p:cNvSpPr/>
            <p:nvPr/>
          </p:nvSpPr>
          <p:spPr>
            <a:xfrm>
              <a:off x="7056859" y="2736793"/>
              <a:ext cx="104086" cy="23331"/>
            </a:xfrm>
            <a:prstGeom prst="rect">
              <a:avLst/>
            </a:prstGeom>
            <a:solidFill>
              <a:srgbClr val="0058AB">
                <a:alpha val="100000"/>
              </a:srgbClr>
            </a:solidFill>
          </p:spPr>
          <p:txBody>
            <a:bodyPr/>
            <a:lstStyle/>
            <a:p>
              <a:endParaRPr/>
            </a:p>
          </p:txBody>
        </p:sp>
        <p:sp>
          <p:nvSpPr>
            <p:cNvPr id="289" name="rc289"/>
            <p:cNvSpPr/>
            <p:nvPr/>
          </p:nvSpPr>
          <p:spPr>
            <a:xfrm>
              <a:off x="7056859" y="2760125"/>
              <a:ext cx="104086" cy="14260"/>
            </a:xfrm>
            <a:prstGeom prst="rect">
              <a:avLst/>
            </a:prstGeom>
            <a:solidFill>
              <a:srgbClr val="1CABE2">
                <a:alpha val="100000"/>
              </a:srgbClr>
            </a:solidFill>
          </p:spPr>
          <p:txBody>
            <a:bodyPr/>
            <a:lstStyle/>
            <a:p>
              <a:endParaRPr/>
            </a:p>
          </p:txBody>
        </p:sp>
        <p:sp>
          <p:nvSpPr>
            <p:cNvPr id="290" name="rc290"/>
            <p:cNvSpPr/>
            <p:nvPr/>
          </p:nvSpPr>
          <p:spPr>
            <a:xfrm>
              <a:off x="7172512" y="2778595"/>
              <a:ext cx="104086" cy="168952"/>
            </a:xfrm>
            <a:prstGeom prst="rect">
              <a:avLst/>
            </a:prstGeom>
            <a:solidFill>
              <a:srgbClr val="80BD41">
                <a:alpha val="100000"/>
              </a:srgbClr>
            </a:solidFill>
          </p:spPr>
          <p:txBody>
            <a:bodyPr/>
            <a:lstStyle/>
            <a:p>
              <a:endParaRPr/>
            </a:p>
          </p:txBody>
        </p:sp>
        <p:sp>
          <p:nvSpPr>
            <p:cNvPr id="291" name="rc291"/>
            <p:cNvSpPr/>
            <p:nvPr/>
          </p:nvSpPr>
          <p:spPr>
            <a:xfrm>
              <a:off x="7172512" y="2740293"/>
              <a:ext cx="104086" cy="25192"/>
            </a:xfrm>
            <a:prstGeom prst="rect">
              <a:avLst/>
            </a:prstGeom>
            <a:solidFill>
              <a:srgbClr val="0058AB">
                <a:alpha val="100000"/>
              </a:srgbClr>
            </a:solidFill>
          </p:spPr>
          <p:txBody>
            <a:bodyPr/>
            <a:lstStyle/>
            <a:p>
              <a:endParaRPr/>
            </a:p>
          </p:txBody>
        </p:sp>
        <p:sp>
          <p:nvSpPr>
            <p:cNvPr id="292" name="rc292"/>
            <p:cNvSpPr/>
            <p:nvPr/>
          </p:nvSpPr>
          <p:spPr>
            <a:xfrm>
              <a:off x="7172512" y="2765485"/>
              <a:ext cx="104086" cy="13109"/>
            </a:xfrm>
            <a:prstGeom prst="rect">
              <a:avLst/>
            </a:prstGeom>
            <a:solidFill>
              <a:srgbClr val="1CABE2">
                <a:alpha val="100000"/>
              </a:srgbClr>
            </a:solidFill>
          </p:spPr>
          <p:txBody>
            <a:bodyPr/>
            <a:lstStyle/>
            <a:p>
              <a:endParaRPr/>
            </a:p>
          </p:txBody>
        </p:sp>
        <p:sp>
          <p:nvSpPr>
            <p:cNvPr id="293" name="rc293"/>
            <p:cNvSpPr/>
            <p:nvPr/>
          </p:nvSpPr>
          <p:spPr>
            <a:xfrm>
              <a:off x="7288164" y="2779789"/>
              <a:ext cx="104086" cy="167758"/>
            </a:xfrm>
            <a:prstGeom prst="rect">
              <a:avLst/>
            </a:prstGeom>
            <a:solidFill>
              <a:srgbClr val="80BD41">
                <a:alpha val="100000"/>
              </a:srgbClr>
            </a:solidFill>
          </p:spPr>
          <p:txBody>
            <a:bodyPr/>
            <a:lstStyle/>
            <a:p>
              <a:endParaRPr/>
            </a:p>
          </p:txBody>
        </p:sp>
        <p:sp>
          <p:nvSpPr>
            <p:cNvPr id="294" name="rc294"/>
            <p:cNvSpPr/>
            <p:nvPr/>
          </p:nvSpPr>
          <p:spPr>
            <a:xfrm>
              <a:off x="7288164" y="2744200"/>
              <a:ext cx="104086" cy="23799"/>
            </a:xfrm>
            <a:prstGeom prst="rect">
              <a:avLst/>
            </a:prstGeom>
            <a:solidFill>
              <a:srgbClr val="0058AB">
                <a:alpha val="100000"/>
              </a:srgbClr>
            </a:solidFill>
          </p:spPr>
          <p:txBody>
            <a:bodyPr/>
            <a:lstStyle/>
            <a:p>
              <a:endParaRPr/>
            </a:p>
          </p:txBody>
        </p:sp>
        <p:sp>
          <p:nvSpPr>
            <p:cNvPr id="295" name="rc295"/>
            <p:cNvSpPr/>
            <p:nvPr/>
          </p:nvSpPr>
          <p:spPr>
            <a:xfrm>
              <a:off x="7288164" y="2768000"/>
              <a:ext cx="104086" cy="11789"/>
            </a:xfrm>
            <a:prstGeom prst="rect">
              <a:avLst/>
            </a:prstGeom>
            <a:solidFill>
              <a:srgbClr val="1CABE2">
                <a:alpha val="100000"/>
              </a:srgbClr>
            </a:solidFill>
          </p:spPr>
          <p:txBody>
            <a:bodyPr/>
            <a:lstStyle/>
            <a:p>
              <a:endParaRPr/>
            </a:p>
          </p:txBody>
        </p:sp>
        <p:sp>
          <p:nvSpPr>
            <p:cNvPr id="296" name="rc296"/>
            <p:cNvSpPr/>
            <p:nvPr/>
          </p:nvSpPr>
          <p:spPr>
            <a:xfrm>
              <a:off x="7403816" y="2786125"/>
              <a:ext cx="104086" cy="161422"/>
            </a:xfrm>
            <a:prstGeom prst="rect">
              <a:avLst/>
            </a:prstGeom>
            <a:solidFill>
              <a:srgbClr val="80BD41">
                <a:alpha val="100000"/>
              </a:srgbClr>
            </a:solidFill>
          </p:spPr>
          <p:txBody>
            <a:bodyPr/>
            <a:lstStyle/>
            <a:p>
              <a:endParaRPr/>
            </a:p>
          </p:txBody>
        </p:sp>
        <p:sp>
          <p:nvSpPr>
            <p:cNvPr id="297" name="rc297"/>
            <p:cNvSpPr/>
            <p:nvPr/>
          </p:nvSpPr>
          <p:spPr>
            <a:xfrm>
              <a:off x="7403816" y="2748220"/>
              <a:ext cx="104086" cy="26911"/>
            </a:xfrm>
            <a:prstGeom prst="rect">
              <a:avLst/>
            </a:prstGeom>
            <a:solidFill>
              <a:srgbClr val="0058AB">
                <a:alpha val="100000"/>
              </a:srgbClr>
            </a:solidFill>
          </p:spPr>
          <p:txBody>
            <a:bodyPr/>
            <a:lstStyle/>
            <a:p>
              <a:endParaRPr/>
            </a:p>
          </p:txBody>
        </p:sp>
        <p:sp>
          <p:nvSpPr>
            <p:cNvPr id="298" name="rc298"/>
            <p:cNvSpPr/>
            <p:nvPr/>
          </p:nvSpPr>
          <p:spPr>
            <a:xfrm>
              <a:off x="7403816" y="2775132"/>
              <a:ext cx="104086" cy="10993"/>
            </a:xfrm>
            <a:prstGeom prst="rect">
              <a:avLst/>
            </a:prstGeom>
            <a:solidFill>
              <a:srgbClr val="1CABE2">
                <a:alpha val="100000"/>
              </a:srgbClr>
            </a:solidFill>
          </p:spPr>
          <p:txBody>
            <a:bodyPr/>
            <a:lstStyle/>
            <a:p>
              <a:endParaRPr/>
            </a:p>
          </p:txBody>
        </p:sp>
        <p:sp>
          <p:nvSpPr>
            <p:cNvPr id="299" name="rc299"/>
            <p:cNvSpPr/>
            <p:nvPr/>
          </p:nvSpPr>
          <p:spPr>
            <a:xfrm>
              <a:off x="7519468" y="2783105"/>
              <a:ext cx="104086" cy="164442"/>
            </a:xfrm>
            <a:prstGeom prst="rect">
              <a:avLst/>
            </a:prstGeom>
            <a:solidFill>
              <a:srgbClr val="80BD41">
                <a:alpha val="100000"/>
              </a:srgbClr>
            </a:solidFill>
          </p:spPr>
          <p:txBody>
            <a:bodyPr/>
            <a:lstStyle/>
            <a:p>
              <a:endParaRPr/>
            </a:p>
          </p:txBody>
        </p:sp>
        <p:sp>
          <p:nvSpPr>
            <p:cNvPr id="300" name="rc300"/>
            <p:cNvSpPr/>
            <p:nvPr/>
          </p:nvSpPr>
          <p:spPr>
            <a:xfrm>
              <a:off x="7519468" y="2748262"/>
              <a:ext cx="104086" cy="23401"/>
            </a:xfrm>
            <a:prstGeom prst="rect">
              <a:avLst/>
            </a:prstGeom>
            <a:solidFill>
              <a:srgbClr val="0058AB">
                <a:alpha val="100000"/>
              </a:srgbClr>
            </a:solidFill>
          </p:spPr>
          <p:txBody>
            <a:bodyPr/>
            <a:lstStyle/>
            <a:p>
              <a:endParaRPr/>
            </a:p>
          </p:txBody>
        </p:sp>
        <p:sp>
          <p:nvSpPr>
            <p:cNvPr id="301" name="rc301"/>
            <p:cNvSpPr/>
            <p:nvPr/>
          </p:nvSpPr>
          <p:spPr>
            <a:xfrm>
              <a:off x="7519468" y="2771664"/>
              <a:ext cx="104086" cy="11441"/>
            </a:xfrm>
            <a:prstGeom prst="rect">
              <a:avLst/>
            </a:prstGeom>
            <a:solidFill>
              <a:srgbClr val="1CABE2">
                <a:alpha val="100000"/>
              </a:srgbClr>
            </a:solidFill>
          </p:spPr>
          <p:txBody>
            <a:bodyPr/>
            <a:lstStyle/>
            <a:p>
              <a:endParaRPr/>
            </a:p>
          </p:txBody>
        </p:sp>
        <p:sp>
          <p:nvSpPr>
            <p:cNvPr id="302" name="rc302"/>
            <p:cNvSpPr/>
            <p:nvPr/>
          </p:nvSpPr>
          <p:spPr>
            <a:xfrm>
              <a:off x="7635120" y="2793848"/>
              <a:ext cx="104086" cy="153699"/>
            </a:xfrm>
            <a:prstGeom prst="rect">
              <a:avLst/>
            </a:prstGeom>
            <a:solidFill>
              <a:srgbClr val="80BD41">
                <a:alpha val="100000"/>
              </a:srgbClr>
            </a:solidFill>
          </p:spPr>
          <p:txBody>
            <a:bodyPr/>
            <a:lstStyle/>
            <a:p>
              <a:endParaRPr/>
            </a:p>
          </p:txBody>
        </p:sp>
        <p:sp>
          <p:nvSpPr>
            <p:cNvPr id="303" name="rc303"/>
            <p:cNvSpPr/>
            <p:nvPr/>
          </p:nvSpPr>
          <p:spPr>
            <a:xfrm>
              <a:off x="7635120" y="2749251"/>
              <a:ext cx="104086" cy="32931"/>
            </a:xfrm>
            <a:prstGeom prst="rect">
              <a:avLst/>
            </a:prstGeom>
            <a:solidFill>
              <a:srgbClr val="0058AB">
                <a:alpha val="100000"/>
              </a:srgbClr>
            </a:solidFill>
          </p:spPr>
          <p:txBody>
            <a:bodyPr/>
            <a:lstStyle/>
            <a:p>
              <a:endParaRPr/>
            </a:p>
          </p:txBody>
        </p:sp>
        <p:sp>
          <p:nvSpPr>
            <p:cNvPr id="304" name="rc304"/>
            <p:cNvSpPr/>
            <p:nvPr/>
          </p:nvSpPr>
          <p:spPr>
            <a:xfrm>
              <a:off x="7635120" y="2782182"/>
              <a:ext cx="104086" cy="11666"/>
            </a:xfrm>
            <a:prstGeom prst="rect">
              <a:avLst/>
            </a:prstGeom>
            <a:solidFill>
              <a:srgbClr val="1CABE2">
                <a:alpha val="100000"/>
              </a:srgbClr>
            </a:solidFill>
          </p:spPr>
          <p:txBody>
            <a:bodyPr/>
            <a:lstStyle/>
            <a:p>
              <a:endParaRPr/>
            </a:p>
          </p:txBody>
        </p:sp>
        <p:sp>
          <p:nvSpPr>
            <p:cNvPr id="305" name="rc305"/>
            <p:cNvSpPr/>
            <p:nvPr/>
          </p:nvSpPr>
          <p:spPr>
            <a:xfrm>
              <a:off x="7750772" y="2811014"/>
              <a:ext cx="104086" cy="136533"/>
            </a:xfrm>
            <a:prstGeom prst="rect">
              <a:avLst/>
            </a:prstGeom>
            <a:solidFill>
              <a:srgbClr val="80BD41">
                <a:alpha val="100000"/>
              </a:srgbClr>
            </a:solidFill>
          </p:spPr>
          <p:txBody>
            <a:bodyPr/>
            <a:lstStyle/>
            <a:p>
              <a:endParaRPr/>
            </a:p>
          </p:txBody>
        </p:sp>
        <p:sp>
          <p:nvSpPr>
            <p:cNvPr id="306" name="rc306"/>
            <p:cNvSpPr/>
            <p:nvPr/>
          </p:nvSpPr>
          <p:spPr>
            <a:xfrm>
              <a:off x="7750772" y="2751304"/>
              <a:ext cx="104086" cy="46246"/>
            </a:xfrm>
            <a:prstGeom prst="rect">
              <a:avLst/>
            </a:prstGeom>
            <a:solidFill>
              <a:srgbClr val="0058AB">
                <a:alpha val="100000"/>
              </a:srgbClr>
            </a:solidFill>
          </p:spPr>
          <p:txBody>
            <a:bodyPr/>
            <a:lstStyle/>
            <a:p>
              <a:endParaRPr/>
            </a:p>
          </p:txBody>
        </p:sp>
        <p:sp>
          <p:nvSpPr>
            <p:cNvPr id="307" name="rc307"/>
            <p:cNvSpPr/>
            <p:nvPr/>
          </p:nvSpPr>
          <p:spPr>
            <a:xfrm>
              <a:off x="7750772" y="2797550"/>
              <a:ext cx="104086" cy="13463"/>
            </a:xfrm>
            <a:prstGeom prst="rect">
              <a:avLst/>
            </a:prstGeom>
            <a:solidFill>
              <a:srgbClr val="1CABE2">
                <a:alpha val="100000"/>
              </a:srgbClr>
            </a:solidFill>
          </p:spPr>
          <p:txBody>
            <a:bodyPr/>
            <a:lstStyle/>
            <a:p>
              <a:endParaRPr/>
            </a:p>
          </p:txBody>
        </p:sp>
        <p:sp>
          <p:nvSpPr>
            <p:cNvPr id="308" name="rc308"/>
            <p:cNvSpPr/>
            <p:nvPr/>
          </p:nvSpPr>
          <p:spPr>
            <a:xfrm>
              <a:off x="7866424" y="2788291"/>
              <a:ext cx="104086" cy="159257"/>
            </a:xfrm>
            <a:prstGeom prst="rect">
              <a:avLst/>
            </a:prstGeom>
            <a:solidFill>
              <a:srgbClr val="80BD41">
                <a:alpha val="100000"/>
              </a:srgbClr>
            </a:solidFill>
          </p:spPr>
          <p:txBody>
            <a:bodyPr/>
            <a:lstStyle/>
            <a:p>
              <a:endParaRPr/>
            </a:p>
          </p:txBody>
        </p:sp>
        <p:sp>
          <p:nvSpPr>
            <p:cNvPr id="309" name="rc309"/>
            <p:cNvSpPr/>
            <p:nvPr/>
          </p:nvSpPr>
          <p:spPr>
            <a:xfrm>
              <a:off x="7866424" y="2754209"/>
              <a:ext cx="104086" cy="28468"/>
            </a:xfrm>
            <a:prstGeom prst="rect">
              <a:avLst/>
            </a:prstGeom>
            <a:solidFill>
              <a:srgbClr val="0058AB">
                <a:alpha val="100000"/>
              </a:srgbClr>
            </a:solidFill>
          </p:spPr>
          <p:txBody>
            <a:bodyPr/>
            <a:lstStyle/>
            <a:p>
              <a:endParaRPr/>
            </a:p>
          </p:txBody>
        </p:sp>
        <p:sp>
          <p:nvSpPr>
            <p:cNvPr id="310" name="rc310"/>
            <p:cNvSpPr/>
            <p:nvPr/>
          </p:nvSpPr>
          <p:spPr>
            <a:xfrm>
              <a:off x="7866424" y="2782678"/>
              <a:ext cx="104086" cy="5612"/>
            </a:xfrm>
            <a:prstGeom prst="rect">
              <a:avLst/>
            </a:prstGeom>
            <a:solidFill>
              <a:srgbClr val="1CABE2">
                <a:alpha val="100000"/>
              </a:srgbClr>
            </a:solidFill>
          </p:spPr>
          <p:txBody>
            <a:bodyPr/>
            <a:lstStyle/>
            <a:p>
              <a:endParaRPr/>
            </a:p>
          </p:txBody>
        </p:sp>
        <p:sp>
          <p:nvSpPr>
            <p:cNvPr id="311" name="rc311"/>
            <p:cNvSpPr/>
            <p:nvPr/>
          </p:nvSpPr>
          <p:spPr>
            <a:xfrm>
              <a:off x="7982076" y="2801968"/>
              <a:ext cx="104086" cy="145579"/>
            </a:xfrm>
            <a:prstGeom prst="rect">
              <a:avLst/>
            </a:prstGeom>
            <a:solidFill>
              <a:srgbClr val="80BD41">
                <a:alpha val="100000"/>
              </a:srgbClr>
            </a:solidFill>
          </p:spPr>
          <p:txBody>
            <a:bodyPr/>
            <a:lstStyle/>
            <a:p>
              <a:endParaRPr/>
            </a:p>
          </p:txBody>
        </p:sp>
        <p:sp>
          <p:nvSpPr>
            <p:cNvPr id="312" name="rc312"/>
            <p:cNvSpPr/>
            <p:nvPr/>
          </p:nvSpPr>
          <p:spPr>
            <a:xfrm>
              <a:off x="7982076" y="2755780"/>
              <a:ext cx="104086" cy="33955"/>
            </a:xfrm>
            <a:prstGeom prst="rect">
              <a:avLst/>
            </a:prstGeom>
            <a:solidFill>
              <a:srgbClr val="0058AB">
                <a:alpha val="100000"/>
              </a:srgbClr>
            </a:solidFill>
          </p:spPr>
          <p:txBody>
            <a:bodyPr/>
            <a:lstStyle/>
            <a:p>
              <a:endParaRPr/>
            </a:p>
          </p:txBody>
        </p:sp>
        <p:sp>
          <p:nvSpPr>
            <p:cNvPr id="313" name="rc313"/>
            <p:cNvSpPr/>
            <p:nvPr/>
          </p:nvSpPr>
          <p:spPr>
            <a:xfrm>
              <a:off x="7982076" y="2789736"/>
              <a:ext cx="104086" cy="12232"/>
            </a:xfrm>
            <a:prstGeom prst="rect">
              <a:avLst/>
            </a:prstGeom>
            <a:solidFill>
              <a:srgbClr val="1CABE2">
                <a:alpha val="100000"/>
              </a:srgbClr>
            </a:solidFill>
          </p:spPr>
          <p:txBody>
            <a:bodyPr/>
            <a:lstStyle/>
            <a:p>
              <a:endParaRPr/>
            </a:p>
          </p:txBody>
        </p:sp>
        <p:sp>
          <p:nvSpPr>
            <p:cNvPr id="314" name="rc314"/>
            <p:cNvSpPr/>
            <p:nvPr/>
          </p:nvSpPr>
          <p:spPr>
            <a:xfrm>
              <a:off x="8097728" y="2756473"/>
              <a:ext cx="104086" cy="29161"/>
            </a:xfrm>
            <a:prstGeom prst="rect">
              <a:avLst/>
            </a:prstGeom>
            <a:solidFill>
              <a:srgbClr val="F26A21">
                <a:alpha val="100000"/>
              </a:srgbClr>
            </a:solidFill>
          </p:spPr>
          <p:txBody>
            <a:bodyPr/>
            <a:lstStyle/>
            <a:p>
              <a:endParaRPr/>
            </a:p>
          </p:txBody>
        </p:sp>
        <p:sp>
          <p:nvSpPr>
            <p:cNvPr id="315" name="rc315"/>
            <p:cNvSpPr/>
            <p:nvPr/>
          </p:nvSpPr>
          <p:spPr>
            <a:xfrm>
              <a:off x="8097728" y="2785635"/>
              <a:ext cx="104086" cy="161912"/>
            </a:xfrm>
            <a:prstGeom prst="rect">
              <a:avLst/>
            </a:prstGeom>
            <a:solidFill>
              <a:srgbClr val="FFC20E">
                <a:alpha val="100000"/>
              </a:srgbClr>
            </a:solidFill>
          </p:spPr>
          <p:txBody>
            <a:bodyPr/>
            <a:lstStyle/>
            <a:p>
              <a:endParaRPr/>
            </a:p>
          </p:txBody>
        </p:sp>
        <p:sp>
          <p:nvSpPr>
            <p:cNvPr id="316" name="rc316"/>
            <p:cNvSpPr/>
            <p:nvPr/>
          </p:nvSpPr>
          <p:spPr>
            <a:xfrm>
              <a:off x="8213381" y="2757022"/>
              <a:ext cx="104086" cy="25044"/>
            </a:xfrm>
            <a:prstGeom prst="rect">
              <a:avLst/>
            </a:prstGeom>
            <a:solidFill>
              <a:srgbClr val="F26A21">
                <a:alpha val="100000"/>
              </a:srgbClr>
            </a:solidFill>
          </p:spPr>
          <p:txBody>
            <a:bodyPr/>
            <a:lstStyle/>
            <a:p>
              <a:endParaRPr/>
            </a:p>
          </p:txBody>
        </p:sp>
        <p:sp>
          <p:nvSpPr>
            <p:cNvPr id="317" name="rc317"/>
            <p:cNvSpPr/>
            <p:nvPr/>
          </p:nvSpPr>
          <p:spPr>
            <a:xfrm>
              <a:off x="8213381" y="2782067"/>
              <a:ext cx="104086" cy="165480"/>
            </a:xfrm>
            <a:prstGeom prst="rect">
              <a:avLst/>
            </a:prstGeom>
            <a:solidFill>
              <a:srgbClr val="FFC20E">
                <a:alpha val="100000"/>
              </a:srgbClr>
            </a:solidFill>
          </p:spPr>
          <p:txBody>
            <a:bodyPr/>
            <a:lstStyle/>
            <a:p>
              <a:endParaRPr/>
            </a:p>
          </p:txBody>
        </p:sp>
        <p:sp>
          <p:nvSpPr>
            <p:cNvPr id="318" name="rc318"/>
            <p:cNvSpPr/>
            <p:nvPr/>
          </p:nvSpPr>
          <p:spPr>
            <a:xfrm>
              <a:off x="8329033" y="2756896"/>
              <a:ext cx="104086" cy="21508"/>
            </a:xfrm>
            <a:prstGeom prst="rect">
              <a:avLst/>
            </a:prstGeom>
            <a:solidFill>
              <a:srgbClr val="F26A21">
                <a:alpha val="100000"/>
              </a:srgbClr>
            </a:solidFill>
          </p:spPr>
          <p:txBody>
            <a:bodyPr/>
            <a:lstStyle/>
            <a:p>
              <a:endParaRPr/>
            </a:p>
          </p:txBody>
        </p:sp>
        <p:sp>
          <p:nvSpPr>
            <p:cNvPr id="319" name="rc319"/>
            <p:cNvSpPr/>
            <p:nvPr/>
          </p:nvSpPr>
          <p:spPr>
            <a:xfrm>
              <a:off x="8329033" y="2778404"/>
              <a:ext cx="104086" cy="169143"/>
            </a:xfrm>
            <a:prstGeom prst="rect">
              <a:avLst/>
            </a:prstGeom>
            <a:solidFill>
              <a:srgbClr val="FFC20E">
                <a:alpha val="100000"/>
              </a:srgbClr>
            </a:solidFill>
          </p:spPr>
          <p:txBody>
            <a:bodyPr/>
            <a:lstStyle/>
            <a:p>
              <a:endParaRPr/>
            </a:p>
          </p:txBody>
        </p:sp>
        <p:sp>
          <p:nvSpPr>
            <p:cNvPr id="320" name="rc320"/>
            <p:cNvSpPr/>
            <p:nvPr/>
          </p:nvSpPr>
          <p:spPr>
            <a:xfrm>
              <a:off x="8444685" y="2757257"/>
              <a:ext cx="104086" cy="18471"/>
            </a:xfrm>
            <a:prstGeom prst="rect">
              <a:avLst/>
            </a:prstGeom>
            <a:solidFill>
              <a:srgbClr val="F26A21">
                <a:alpha val="100000"/>
              </a:srgbClr>
            </a:solidFill>
          </p:spPr>
          <p:txBody>
            <a:bodyPr/>
            <a:lstStyle/>
            <a:p>
              <a:endParaRPr/>
            </a:p>
          </p:txBody>
        </p:sp>
        <p:sp>
          <p:nvSpPr>
            <p:cNvPr id="321" name="rc321"/>
            <p:cNvSpPr/>
            <p:nvPr/>
          </p:nvSpPr>
          <p:spPr>
            <a:xfrm>
              <a:off x="8444685" y="2775729"/>
              <a:ext cx="104086" cy="171818"/>
            </a:xfrm>
            <a:prstGeom prst="rect">
              <a:avLst/>
            </a:prstGeom>
            <a:solidFill>
              <a:srgbClr val="FFC20E">
                <a:alpha val="100000"/>
              </a:srgbClr>
            </a:solidFill>
          </p:spPr>
          <p:txBody>
            <a:bodyPr/>
            <a:lstStyle/>
            <a:p>
              <a:endParaRPr/>
            </a:p>
          </p:txBody>
        </p:sp>
        <p:sp>
          <p:nvSpPr>
            <p:cNvPr id="322" name="rc322"/>
            <p:cNvSpPr/>
            <p:nvPr/>
          </p:nvSpPr>
          <p:spPr>
            <a:xfrm>
              <a:off x="8560337" y="2757402"/>
              <a:ext cx="104086" cy="15864"/>
            </a:xfrm>
            <a:prstGeom prst="rect">
              <a:avLst/>
            </a:prstGeom>
            <a:solidFill>
              <a:srgbClr val="F26A21">
                <a:alpha val="100000"/>
              </a:srgbClr>
            </a:solidFill>
          </p:spPr>
          <p:txBody>
            <a:bodyPr/>
            <a:lstStyle/>
            <a:p>
              <a:endParaRPr/>
            </a:p>
          </p:txBody>
        </p:sp>
        <p:sp>
          <p:nvSpPr>
            <p:cNvPr id="323" name="rc323"/>
            <p:cNvSpPr/>
            <p:nvPr/>
          </p:nvSpPr>
          <p:spPr>
            <a:xfrm>
              <a:off x="8560337" y="2773266"/>
              <a:ext cx="104086" cy="174281"/>
            </a:xfrm>
            <a:prstGeom prst="rect">
              <a:avLst/>
            </a:prstGeom>
            <a:solidFill>
              <a:srgbClr val="FFC20E">
                <a:alpha val="100000"/>
              </a:srgbClr>
            </a:solidFill>
          </p:spPr>
          <p:txBody>
            <a:bodyPr/>
            <a:lstStyle/>
            <a:p>
              <a:endParaRPr/>
            </a:p>
          </p:txBody>
        </p:sp>
        <p:sp>
          <p:nvSpPr>
            <p:cNvPr id="324" name="rc324"/>
            <p:cNvSpPr/>
            <p:nvPr/>
          </p:nvSpPr>
          <p:spPr>
            <a:xfrm>
              <a:off x="8675989" y="2757289"/>
              <a:ext cx="104086" cy="13624"/>
            </a:xfrm>
            <a:prstGeom prst="rect">
              <a:avLst/>
            </a:prstGeom>
            <a:solidFill>
              <a:srgbClr val="F26A21">
                <a:alpha val="100000"/>
              </a:srgbClr>
            </a:solidFill>
          </p:spPr>
          <p:txBody>
            <a:bodyPr/>
            <a:lstStyle/>
            <a:p>
              <a:endParaRPr/>
            </a:p>
          </p:txBody>
        </p:sp>
        <p:sp>
          <p:nvSpPr>
            <p:cNvPr id="325" name="rc325"/>
            <p:cNvSpPr/>
            <p:nvPr/>
          </p:nvSpPr>
          <p:spPr>
            <a:xfrm>
              <a:off x="8675989" y="2770913"/>
              <a:ext cx="104086" cy="176634"/>
            </a:xfrm>
            <a:prstGeom prst="rect">
              <a:avLst/>
            </a:prstGeom>
            <a:solidFill>
              <a:srgbClr val="FFC20E">
                <a:alpha val="100000"/>
              </a:srgbClr>
            </a:solidFill>
          </p:spPr>
          <p:txBody>
            <a:bodyPr/>
            <a:lstStyle/>
            <a:p>
              <a:endParaRPr/>
            </a:p>
          </p:txBody>
        </p:sp>
        <p:sp>
          <p:nvSpPr>
            <p:cNvPr id="326" name="rc326"/>
            <p:cNvSpPr/>
            <p:nvPr/>
          </p:nvSpPr>
          <p:spPr>
            <a:xfrm>
              <a:off x="8791641" y="2757175"/>
              <a:ext cx="104086" cy="11700"/>
            </a:xfrm>
            <a:prstGeom prst="rect">
              <a:avLst/>
            </a:prstGeom>
            <a:solidFill>
              <a:srgbClr val="F26A21">
                <a:alpha val="100000"/>
              </a:srgbClr>
            </a:solidFill>
          </p:spPr>
          <p:txBody>
            <a:bodyPr/>
            <a:lstStyle/>
            <a:p>
              <a:endParaRPr/>
            </a:p>
          </p:txBody>
        </p:sp>
        <p:sp>
          <p:nvSpPr>
            <p:cNvPr id="327" name="rc327"/>
            <p:cNvSpPr/>
            <p:nvPr/>
          </p:nvSpPr>
          <p:spPr>
            <a:xfrm>
              <a:off x="8791641" y="2768876"/>
              <a:ext cx="104086" cy="178671"/>
            </a:xfrm>
            <a:prstGeom prst="rect">
              <a:avLst/>
            </a:prstGeom>
            <a:solidFill>
              <a:srgbClr val="FFC20E">
                <a:alpha val="100000"/>
              </a:srgbClr>
            </a:solidFill>
          </p:spPr>
          <p:txBody>
            <a:bodyPr/>
            <a:lstStyle/>
            <a:p>
              <a:endParaRPr/>
            </a:p>
          </p:txBody>
        </p:sp>
        <p:sp>
          <p:nvSpPr>
            <p:cNvPr id="328" name="pl328"/>
            <p:cNvSpPr/>
            <p:nvPr/>
          </p:nvSpPr>
          <p:spPr>
            <a:xfrm>
              <a:off x="5143395" y="4990017"/>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329" name="pl329"/>
            <p:cNvSpPr/>
            <p:nvPr/>
          </p:nvSpPr>
          <p:spPr>
            <a:xfrm>
              <a:off x="5143395" y="4543086"/>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330" name="pl330"/>
            <p:cNvSpPr/>
            <p:nvPr/>
          </p:nvSpPr>
          <p:spPr>
            <a:xfrm>
              <a:off x="5143395" y="4096155"/>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331" name="pl331"/>
            <p:cNvSpPr/>
            <p:nvPr/>
          </p:nvSpPr>
          <p:spPr>
            <a:xfrm>
              <a:off x="5143395" y="3649223"/>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332" name="pl332"/>
            <p:cNvSpPr/>
            <p:nvPr/>
          </p:nvSpPr>
          <p:spPr>
            <a:xfrm>
              <a:off x="5663252"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33" name="pl333"/>
            <p:cNvSpPr/>
            <p:nvPr/>
          </p:nvSpPr>
          <p:spPr>
            <a:xfrm>
              <a:off x="6241512"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34" name="pl334"/>
            <p:cNvSpPr/>
            <p:nvPr/>
          </p:nvSpPr>
          <p:spPr>
            <a:xfrm>
              <a:off x="6819773"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35" name="pl335"/>
            <p:cNvSpPr/>
            <p:nvPr/>
          </p:nvSpPr>
          <p:spPr>
            <a:xfrm>
              <a:off x="7398033"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36" name="pl336"/>
            <p:cNvSpPr/>
            <p:nvPr/>
          </p:nvSpPr>
          <p:spPr>
            <a:xfrm>
              <a:off x="7976294"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37" name="pl337"/>
            <p:cNvSpPr/>
            <p:nvPr/>
          </p:nvSpPr>
          <p:spPr>
            <a:xfrm>
              <a:off x="8554554"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38" name="pl338"/>
            <p:cNvSpPr/>
            <p:nvPr/>
          </p:nvSpPr>
          <p:spPr>
            <a:xfrm>
              <a:off x="5143395" y="521348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339" name="pl339"/>
            <p:cNvSpPr/>
            <p:nvPr/>
          </p:nvSpPr>
          <p:spPr>
            <a:xfrm>
              <a:off x="5143395" y="4766552"/>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340" name="pl340"/>
            <p:cNvSpPr/>
            <p:nvPr/>
          </p:nvSpPr>
          <p:spPr>
            <a:xfrm>
              <a:off x="5143395" y="4319620"/>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341" name="pl341"/>
            <p:cNvSpPr/>
            <p:nvPr/>
          </p:nvSpPr>
          <p:spPr>
            <a:xfrm>
              <a:off x="5143395" y="387268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342" name="pl342"/>
            <p:cNvSpPr/>
            <p:nvPr/>
          </p:nvSpPr>
          <p:spPr>
            <a:xfrm>
              <a:off x="5143395" y="342575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343" name="pl343"/>
            <p:cNvSpPr/>
            <p:nvPr/>
          </p:nvSpPr>
          <p:spPr>
            <a:xfrm>
              <a:off x="5374121"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4" name="pl344"/>
            <p:cNvSpPr/>
            <p:nvPr/>
          </p:nvSpPr>
          <p:spPr>
            <a:xfrm>
              <a:off x="5952382"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5" name="pl345"/>
            <p:cNvSpPr/>
            <p:nvPr/>
          </p:nvSpPr>
          <p:spPr>
            <a:xfrm>
              <a:off x="6530642"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6" name="pl346"/>
            <p:cNvSpPr/>
            <p:nvPr/>
          </p:nvSpPr>
          <p:spPr>
            <a:xfrm>
              <a:off x="7108903"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7" name="pl347"/>
            <p:cNvSpPr/>
            <p:nvPr/>
          </p:nvSpPr>
          <p:spPr>
            <a:xfrm>
              <a:off x="7687163"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8" name="pl348"/>
            <p:cNvSpPr/>
            <p:nvPr/>
          </p:nvSpPr>
          <p:spPr>
            <a:xfrm>
              <a:off x="8265424"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9" name="pl349"/>
            <p:cNvSpPr/>
            <p:nvPr/>
          </p:nvSpPr>
          <p:spPr>
            <a:xfrm>
              <a:off x="8843685"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0" name="rc350"/>
            <p:cNvSpPr/>
            <p:nvPr/>
          </p:nvSpPr>
          <p:spPr>
            <a:xfrm>
              <a:off x="5322078" y="4436539"/>
              <a:ext cx="104086" cy="776944"/>
            </a:xfrm>
            <a:prstGeom prst="rect">
              <a:avLst/>
            </a:prstGeom>
            <a:solidFill>
              <a:srgbClr val="80BD41">
                <a:alpha val="100000"/>
              </a:srgbClr>
            </a:solidFill>
          </p:spPr>
          <p:txBody>
            <a:bodyPr/>
            <a:lstStyle/>
            <a:p>
              <a:endParaRPr/>
            </a:p>
          </p:txBody>
        </p:sp>
        <p:sp>
          <p:nvSpPr>
            <p:cNvPr id="351" name="rc351"/>
            <p:cNvSpPr/>
            <p:nvPr/>
          </p:nvSpPr>
          <p:spPr>
            <a:xfrm>
              <a:off x="5322078" y="4328561"/>
              <a:ext cx="104086" cy="45396"/>
            </a:xfrm>
            <a:prstGeom prst="rect">
              <a:avLst/>
            </a:prstGeom>
            <a:solidFill>
              <a:srgbClr val="0058AB">
                <a:alpha val="100000"/>
              </a:srgbClr>
            </a:solidFill>
          </p:spPr>
          <p:txBody>
            <a:bodyPr/>
            <a:lstStyle/>
            <a:p>
              <a:endParaRPr/>
            </a:p>
          </p:txBody>
        </p:sp>
        <p:sp>
          <p:nvSpPr>
            <p:cNvPr id="352" name="rc352"/>
            <p:cNvSpPr/>
            <p:nvPr/>
          </p:nvSpPr>
          <p:spPr>
            <a:xfrm>
              <a:off x="5322078" y="4373958"/>
              <a:ext cx="104086" cy="62580"/>
            </a:xfrm>
            <a:prstGeom prst="rect">
              <a:avLst/>
            </a:prstGeom>
            <a:solidFill>
              <a:srgbClr val="1CABE2">
                <a:alpha val="100000"/>
              </a:srgbClr>
            </a:solidFill>
          </p:spPr>
          <p:txBody>
            <a:bodyPr/>
            <a:lstStyle/>
            <a:p>
              <a:endParaRPr/>
            </a:p>
          </p:txBody>
        </p:sp>
        <p:sp>
          <p:nvSpPr>
            <p:cNvPr id="353" name="rc353"/>
            <p:cNvSpPr/>
            <p:nvPr/>
          </p:nvSpPr>
          <p:spPr>
            <a:xfrm>
              <a:off x="5437730" y="4453548"/>
              <a:ext cx="104086" cy="759934"/>
            </a:xfrm>
            <a:prstGeom prst="rect">
              <a:avLst/>
            </a:prstGeom>
            <a:solidFill>
              <a:srgbClr val="80BD41">
                <a:alpha val="100000"/>
              </a:srgbClr>
            </a:solidFill>
          </p:spPr>
          <p:txBody>
            <a:bodyPr/>
            <a:lstStyle/>
            <a:p>
              <a:endParaRPr/>
            </a:p>
          </p:txBody>
        </p:sp>
        <p:sp>
          <p:nvSpPr>
            <p:cNvPr id="354" name="rc354"/>
            <p:cNvSpPr/>
            <p:nvPr/>
          </p:nvSpPr>
          <p:spPr>
            <a:xfrm>
              <a:off x="5437730" y="4350497"/>
              <a:ext cx="104086" cy="45390"/>
            </a:xfrm>
            <a:prstGeom prst="rect">
              <a:avLst/>
            </a:prstGeom>
            <a:solidFill>
              <a:srgbClr val="0058AB">
                <a:alpha val="100000"/>
              </a:srgbClr>
            </a:solidFill>
          </p:spPr>
          <p:txBody>
            <a:bodyPr/>
            <a:lstStyle/>
            <a:p>
              <a:endParaRPr/>
            </a:p>
          </p:txBody>
        </p:sp>
        <p:sp>
          <p:nvSpPr>
            <p:cNvPr id="355" name="rc355"/>
            <p:cNvSpPr/>
            <p:nvPr/>
          </p:nvSpPr>
          <p:spPr>
            <a:xfrm>
              <a:off x="5437730" y="4395888"/>
              <a:ext cx="104086" cy="57660"/>
            </a:xfrm>
            <a:prstGeom prst="rect">
              <a:avLst/>
            </a:prstGeom>
            <a:solidFill>
              <a:srgbClr val="1CABE2">
                <a:alpha val="100000"/>
              </a:srgbClr>
            </a:solidFill>
          </p:spPr>
          <p:txBody>
            <a:bodyPr/>
            <a:lstStyle/>
            <a:p>
              <a:endParaRPr/>
            </a:p>
          </p:txBody>
        </p:sp>
        <p:sp>
          <p:nvSpPr>
            <p:cNvPr id="356" name="rc356"/>
            <p:cNvSpPr/>
            <p:nvPr/>
          </p:nvSpPr>
          <p:spPr>
            <a:xfrm>
              <a:off x="5553382" y="4461218"/>
              <a:ext cx="104086" cy="752265"/>
            </a:xfrm>
            <a:prstGeom prst="rect">
              <a:avLst/>
            </a:prstGeom>
            <a:solidFill>
              <a:srgbClr val="80BD41">
                <a:alpha val="100000"/>
              </a:srgbClr>
            </a:solidFill>
          </p:spPr>
          <p:txBody>
            <a:bodyPr/>
            <a:lstStyle/>
            <a:p>
              <a:endParaRPr/>
            </a:p>
          </p:txBody>
        </p:sp>
        <p:sp>
          <p:nvSpPr>
            <p:cNvPr id="357" name="rc357"/>
            <p:cNvSpPr/>
            <p:nvPr/>
          </p:nvSpPr>
          <p:spPr>
            <a:xfrm>
              <a:off x="5553382" y="4357315"/>
              <a:ext cx="104086" cy="50742"/>
            </a:xfrm>
            <a:prstGeom prst="rect">
              <a:avLst/>
            </a:prstGeom>
            <a:solidFill>
              <a:srgbClr val="0058AB">
                <a:alpha val="100000"/>
              </a:srgbClr>
            </a:solidFill>
          </p:spPr>
          <p:txBody>
            <a:bodyPr/>
            <a:lstStyle/>
            <a:p>
              <a:endParaRPr/>
            </a:p>
          </p:txBody>
        </p:sp>
        <p:sp>
          <p:nvSpPr>
            <p:cNvPr id="358" name="rc358"/>
            <p:cNvSpPr/>
            <p:nvPr/>
          </p:nvSpPr>
          <p:spPr>
            <a:xfrm>
              <a:off x="5553382" y="4408057"/>
              <a:ext cx="104086" cy="53160"/>
            </a:xfrm>
            <a:prstGeom prst="rect">
              <a:avLst/>
            </a:prstGeom>
            <a:solidFill>
              <a:srgbClr val="1CABE2">
                <a:alpha val="100000"/>
              </a:srgbClr>
            </a:solidFill>
          </p:spPr>
          <p:txBody>
            <a:bodyPr/>
            <a:lstStyle/>
            <a:p>
              <a:endParaRPr/>
            </a:p>
          </p:txBody>
        </p:sp>
        <p:sp>
          <p:nvSpPr>
            <p:cNvPr id="359" name="rc359"/>
            <p:cNvSpPr/>
            <p:nvPr/>
          </p:nvSpPr>
          <p:spPr>
            <a:xfrm>
              <a:off x="5669034" y="4461188"/>
              <a:ext cx="104086" cy="752294"/>
            </a:xfrm>
            <a:prstGeom prst="rect">
              <a:avLst/>
            </a:prstGeom>
            <a:solidFill>
              <a:srgbClr val="80BD41">
                <a:alpha val="100000"/>
              </a:srgbClr>
            </a:solidFill>
          </p:spPr>
          <p:txBody>
            <a:bodyPr/>
            <a:lstStyle/>
            <a:p>
              <a:endParaRPr/>
            </a:p>
          </p:txBody>
        </p:sp>
        <p:sp>
          <p:nvSpPr>
            <p:cNvPr id="360" name="rc360"/>
            <p:cNvSpPr/>
            <p:nvPr/>
          </p:nvSpPr>
          <p:spPr>
            <a:xfrm>
              <a:off x="5669034" y="4359920"/>
              <a:ext cx="104086" cy="51730"/>
            </a:xfrm>
            <a:prstGeom prst="rect">
              <a:avLst/>
            </a:prstGeom>
            <a:solidFill>
              <a:srgbClr val="0058AB">
                <a:alpha val="100000"/>
              </a:srgbClr>
            </a:solidFill>
          </p:spPr>
          <p:txBody>
            <a:bodyPr/>
            <a:lstStyle/>
            <a:p>
              <a:endParaRPr/>
            </a:p>
          </p:txBody>
        </p:sp>
        <p:sp>
          <p:nvSpPr>
            <p:cNvPr id="361" name="rc361"/>
            <p:cNvSpPr/>
            <p:nvPr/>
          </p:nvSpPr>
          <p:spPr>
            <a:xfrm>
              <a:off x="5669034" y="4411651"/>
              <a:ext cx="104086" cy="49537"/>
            </a:xfrm>
            <a:prstGeom prst="rect">
              <a:avLst/>
            </a:prstGeom>
            <a:solidFill>
              <a:srgbClr val="1CABE2">
                <a:alpha val="100000"/>
              </a:srgbClr>
            </a:solidFill>
          </p:spPr>
          <p:txBody>
            <a:bodyPr/>
            <a:lstStyle/>
            <a:p>
              <a:endParaRPr/>
            </a:p>
          </p:txBody>
        </p:sp>
        <p:sp>
          <p:nvSpPr>
            <p:cNvPr id="362" name="rc362"/>
            <p:cNvSpPr/>
            <p:nvPr/>
          </p:nvSpPr>
          <p:spPr>
            <a:xfrm>
              <a:off x="5784686" y="4439975"/>
              <a:ext cx="104086" cy="773508"/>
            </a:xfrm>
            <a:prstGeom prst="rect">
              <a:avLst/>
            </a:prstGeom>
            <a:solidFill>
              <a:srgbClr val="80BD41">
                <a:alpha val="100000"/>
              </a:srgbClr>
            </a:solidFill>
          </p:spPr>
          <p:txBody>
            <a:bodyPr/>
            <a:lstStyle/>
            <a:p>
              <a:endParaRPr/>
            </a:p>
          </p:txBody>
        </p:sp>
        <p:sp>
          <p:nvSpPr>
            <p:cNvPr id="363" name="rc363"/>
            <p:cNvSpPr/>
            <p:nvPr/>
          </p:nvSpPr>
          <p:spPr>
            <a:xfrm>
              <a:off x="5784686" y="4350475"/>
              <a:ext cx="104086" cy="45878"/>
            </a:xfrm>
            <a:prstGeom prst="rect">
              <a:avLst/>
            </a:prstGeom>
            <a:solidFill>
              <a:srgbClr val="0058AB">
                <a:alpha val="100000"/>
              </a:srgbClr>
            </a:solidFill>
          </p:spPr>
          <p:txBody>
            <a:bodyPr/>
            <a:lstStyle/>
            <a:p>
              <a:endParaRPr/>
            </a:p>
          </p:txBody>
        </p:sp>
        <p:sp>
          <p:nvSpPr>
            <p:cNvPr id="364" name="rc364"/>
            <p:cNvSpPr/>
            <p:nvPr/>
          </p:nvSpPr>
          <p:spPr>
            <a:xfrm>
              <a:off x="5784686" y="4396354"/>
              <a:ext cx="104086" cy="43620"/>
            </a:xfrm>
            <a:prstGeom prst="rect">
              <a:avLst/>
            </a:prstGeom>
            <a:solidFill>
              <a:srgbClr val="1CABE2">
                <a:alpha val="100000"/>
              </a:srgbClr>
            </a:solidFill>
          </p:spPr>
          <p:txBody>
            <a:bodyPr/>
            <a:lstStyle/>
            <a:p>
              <a:endParaRPr/>
            </a:p>
          </p:txBody>
        </p:sp>
        <p:sp>
          <p:nvSpPr>
            <p:cNvPr id="365" name="rc365"/>
            <p:cNvSpPr/>
            <p:nvPr/>
          </p:nvSpPr>
          <p:spPr>
            <a:xfrm>
              <a:off x="5900338" y="4429914"/>
              <a:ext cx="104086" cy="783568"/>
            </a:xfrm>
            <a:prstGeom prst="rect">
              <a:avLst/>
            </a:prstGeom>
            <a:solidFill>
              <a:srgbClr val="80BD41">
                <a:alpha val="100000"/>
              </a:srgbClr>
            </a:solidFill>
          </p:spPr>
          <p:txBody>
            <a:bodyPr/>
            <a:lstStyle/>
            <a:p>
              <a:endParaRPr/>
            </a:p>
          </p:txBody>
        </p:sp>
        <p:sp>
          <p:nvSpPr>
            <p:cNvPr id="366" name="rc366"/>
            <p:cNvSpPr/>
            <p:nvPr/>
          </p:nvSpPr>
          <p:spPr>
            <a:xfrm>
              <a:off x="5900338" y="4343131"/>
              <a:ext cx="104086" cy="41598"/>
            </a:xfrm>
            <a:prstGeom prst="rect">
              <a:avLst/>
            </a:prstGeom>
            <a:solidFill>
              <a:srgbClr val="0058AB">
                <a:alpha val="100000"/>
              </a:srgbClr>
            </a:solidFill>
          </p:spPr>
          <p:txBody>
            <a:bodyPr/>
            <a:lstStyle/>
            <a:p>
              <a:endParaRPr/>
            </a:p>
          </p:txBody>
        </p:sp>
        <p:sp>
          <p:nvSpPr>
            <p:cNvPr id="367" name="rc367"/>
            <p:cNvSpPr/>
            <p:nvPr/>
          </p:nvSpPr>
          <p:spPr>
            <a:xfrm>
              <a:off x="5900338" y="4384729"/>
              <a:ext cx="104086" cy="45184"/>
            </a:xfrm>
            <a:prstGeom prst="rect">
              <a:avLst/>
            </a:prstGeom>
            <a:solidFill>
              <a:srgbClr val="1CABE2">
                <a:alpha val="100000"/>
              </a:srgbClr>
            </a:solidFill>
          </p:spPr>
          <p:txBody>
            <a:bodyPr/>
            <a:lstStyle/>
            <a:p>
              <a:endParaRPr/>
            </a:p>
          </p:txBody>
        </p:sp>
        <p:sp>
          <p:nvSpPr>
            <p:cNvPr id="368" name="rc368"/>
            <p:cNvSpPr/>
            <p:nvPr/>
          </p:nvSpPr>
          <p:spPr>
            <a:xfrm>
              <a:off x="6015990" y="4397360"/>
              <a:ext cx="104086" cy="816123"/>
            </a:xfrm>
            <a:prstGeom prst="rect">
              <a:avLst/>
            </a:prstGeom>
            <a:solidFill>
              <a:srgbClr val="80BD41">
                <a:alpha val="100000"/>
              </a:srgbClr>
            </a:solidFill>
          </p:spPr>
          <p:txBody>
            <a:bodyPr/>
            <a:lstStyle/>
            <a:p>
              <a:endParaRPr/>
            </a:p>
          </p:txBody>
        </p:sp>
        <p:sp>
          <p:nvSpPr>
            <p:cNvPr id="369" name="rc369"/>
            <p:cNvSpPr/>
            <p:nvPr/>
          </p:nvSpPr>
          <p:spPr>
            <a:xfrm>
              <a:off x="6015990" y="4331699"/>
              <a:ext cx="104086" cy="29440"/>
            </a:xfrm>
            <a:prstGeom prst="rect">
              <a:avLst/>
            </a:prstGeom>
            <a:solidFill>
              <a:srgbClr val="0058AB">
                <a:alpha val="100000"/>
              </a:srgbClr>
            </a:solidFill>
          </p:spPr>
          <p:txBody>
            <a:bodyPr/>
            <a:lstStyle/>
            <a:p>
              <a:endParaRPr/>
            </a:p>
          </p:txBody>
        </p:sp>
        <p:sp>
          <p:nvSpPr>
            <p:cNvPr id="370" name="rc370"/>
            <p:cNvSpPr/>
            <p:nvPr/>
          </p:nvSpPr>
          <p:spPr>
            <a:xfrm>
              <a:off x="6015990" y="4361140"/>
              <a:ext cx="104086" cy="36219"/>
            </a:xfrm>
            <a:prstGeom prst="rect">
              <a:avLst/>
            </a:prstGeom>
            <a:solidFill>
              <a:srgbClr val="1CABE2">
                <a:alpha val="100000"/>
              </a:srgbClr>
            </a:solidFill>
          </p:spPr>
          <p:txBody>
            <a:bodyPr/>
            <a:lstStyle/>
            <a:p>
              <a:endParaRPr/>
            </a:p>
          </p:txBody>
        </p:sp>
        <p:sp>
          <p:nvSpPr>
            <p:cNvPr id="371" name="rc371"/>
            <p:cNvSpPr/>
            <p:nvPr/>
          </p:nvSpPr>
          <p:spPr>
            <a:xfrm>
              <a:off x="6131643" y="4387377"/>
              <a:ext cx="104086" cy="826105"/>
            </a:xfrm>
            <a:prstGeom prst="rect">
              <a:avLst/>
            </a:prstGeom>
            <a:solidFill>
              <a:srgbClr val="80BD41">
                <a:alpha val="100000"/>
              </a:srgbClr>
            </a:solidFill>
          </p:spPr>
          <p:txBody>
            <a:bodyPr/>
            <a:lstStyle/>
            <a:p>
              <a:endParaRPr/>
            </a:p>
          </p:txBody>
        </p:sp>
        <p:sp>
          <p:nvSpPr>
            <p:cNvPr id="372" name="rc372"/>
            <p:cNvSpPr/>
            <p:nvPr/>
          </p:nvSpPr>
          <p:spPr>
            <a:xfrm>
              <a:off x="6131643" y="4320817"/>
              <a:ext cx="104086" cy="31255"/>
            </a:xfrm>
            <a:prstGeom prst="rect">
              <a:avLst/>
            </a:prstGeom>
            <a:solidFill>
              <a:srgbClr val="0058AB">
                <a:alpha val="100000"/>
              </a:srgbClr>
            </a:solidFill>
          </p:spPr>
          <p:txBody>
            <a:bodyPr/>
            <a:lstStyle/>
            <a:p>
              <a:endParaRPr/>
            </a:p>
          </p:txBody>
        </p:sp>
        <p:sp>
          <p:nvSpPr>
            <p:cNvPr id="373" name="rc373"/>
            <p:cNvSpPr/>
            <p:nvPr/>
          </p:nvSpPr>
          <p:spPr>
            <a:xfrm>
              <a:off x="6131643" y="4352072"/>
              <a:ext cx="104086" cy="35304"/>
            </a:xfrm>
            <a:prstGeom prst="rect">
              <a:avLst/>
            </a:prstGeom>
            <a:solidFill>
              <a:srgbClr val="1CABE2">
                <a:alpha val="100000"/>
              </a:srgbClr>
            </a:solidFill>
          </p:spPr>
          <p:txBody>
            <a:bodyPr/>
            <a:lstStyle/>
            <a:p>
              <a:endParaRPr/>
            </a:p>
          </p:txBody>
        </p:sp>
        <p:sp>
          <p:nvSpPr>
            <p:cNvPr id="374" name="rc374"/>
            <p:cNvSpPr/>
            <p:nvPr/>
          </p:nvSpPr>
          <p:spPr>
            <a:xfrm>
              <a:off x="6247295" y="4355423"/>
              <a:ext cx="104086" cy="858059"/>
            </a:xfrm>
            <a:prstGeom prst="rect">
              <a:avLst/>
            </a:prstGeom>
            <a:solidFill>
              <a:srgbClr val="80BD41">
                <a:alpha val="100000"/>
              </a:srgbClr>
            </a:solidFill>
          </p:spPr>
          <p:txBody>
            <a:bodyPr/>
            <a:lstStyle/>
            <a:p>
              <a:endParaRPr/>
            </a:p>
          </p:txBody>
        </p:sp>
        <p:sp>
          <p:nvSpPr>
            <p:cNvPr id="375" name="rc375"/>
            <p:cNvSpPr/>
            <p:nvPr/>
          </p:nvSpPr>
          <p:spPr>
            <a:xfrm>
              <a:off x="6247295" y="4303133"/>
              <a:ext cx="104086" cy="25375"/>
            </a:xfrm>
            <a:prstGeom prst="rect">
              <a:avLst/>
            </a:prstGeom>
            <a:solidFill>
              <a:srgbClr val="0058AB">
                <a:alpha val="100000"/>
              </a:srgbClr>
            </a:solidFill>
          </p:spPr>
          <p:txBody>
            <a:bodyPr/>
            <a:lstStyle/>
            <a:p>
              <a:endParaRPr/>
            </a:p>
          </p:txBody>
        </p:sp>
        <p:sp>
          <p:nvSpPr>
            <p:cNvPr id="376" name="rc376"/>
            <p:cNvSpPr/>
            <p:nvPr/>
          </p:nvSpPr>
          <p:spPr>
            <a:xfrm>
              <a:off x="6247295" y="4328509"/>
              <a:ext cx="104086" cy="26914"/>
            </a:xfrm>
            <a:prstGeom prst="rect">
              <a:avLst/>
            </a:prstGeom>
            <a:solidFill>
              <a:srgbClr val="1CABE2">
                <a:alpha val="100000"/>
              </a:srgbClr>
            </a:solidFill>
          </p:spPr>
          <p:txBody>
            <a:bodyPr/>
            <a:lstStyle/>
            <a:p>
              <a:endParaRPr/>
            </a:p>
          </p:txBody>
        </p:sp>
        <p:sp>
          <p:nvSpPr>
            <p:cNvPr id="377" name="rc377"/>
            <p:cNvSpPr/>
            <p:nvPr/>
          </p:nvSpPr>
          <p:spPr>
            <a:xfrm>
              <a:off x="6362947" y="4331440"/>
              <a:ext cx="104086" cy="882042"/>
            </a:xfrm>
            <a:prstGeom prst="rect">
              <a:avLst/>
            </a:prstGeom>
            <a:solidFill>
              <a:srgbClr val="80BD41">
                <a:alpha val="100000"/>
              </a:srgbClr>
            </a:solidFill>
          </p:spPr>
          <p:txBody>
            <a:bodyPr/>
            <a:lstStyle/>
            <a:p>
              <a:endParaRPr/>
            </a:p>
          </p:txBody>
        </p:sp>
        <p:sp>
          <p:nvSpPr>
            <p:cNvPr id="378" name="rc378"/>
            <p:cNvSpPr/>
            <p:nvPr/>
          </p:nvSpPr>
          <p:spPr>
            <a:xfrm>
              <a:off x="6362947" y="4292553"/>
              <a:ext cx="104086" cy="28417"/>
            </a:xfrm>
            <a:prstGeom prst="rect">
              <a:avLst/>
            </a:prstGeom>
            <a:solidFill>
              <a:srgbClr val="0058AB">
                <a:alpha val="100000"/>
              </a:srgbClr>
            </a:solidFill>
          </p:spPr>
          <p:txBody>
            <a:bodyPr/>
            <a:lstStyle/>
            <a:p>
              <a:endParaRPr/>
            </a:p>
          </p:txBody>
        </p:sp>
        <p:sp>
          <p:nvSpPr>
            <p:cNvPr id="379" name="rc379"/>
            <p:cNvSpPr/>
            <p:nvPr/>
          </p:nvSpPr>
          <p:spPr>
            <a:xfrm>
              <a:off x="6362947" y="4320970"/>
              <a:ext cx="104086" cy="10470"/>
            </a:xfrm>
            <a:prstGeom prst="rect">
              <a:avLst/>
            </a:prstGeom>
            <a:solidFill>
              <a:srgbClr val="1CABE2">
                <a:alpha val="100000"/>
              </a:srgbClr>
            </a:solidFill>
          </p:spPr>
          <p:txBody>
            <a:bodyPr/>
            <a:lstStyle/>
            <a:p>
              <a:endParaRPr/>
            </a:p>
          </p:txBody>
        </p:sp>
        <p:sp>
          <p:nvSpPr>
            <p:cNvPr id="380" name="rc380"/>
            <p:cNvSpPr/>
            <p:nvPr/>
          </p:nvSpPr>
          <p:spPr>
            <a:xfrm>
              <a:off x="6478599" y="4333247"/>
              <a:ext cx="104086" cy="880235"/>
            </a:xfrm>
            <a:prstGeom prst="rect">
              <a:avLst/>
            </a:prstGeom>
            <a:solidFill>
              <a:srgbClr val="80BD41">
                <a:alpha val="100000"/>
              </a:srgbClr>
            </a:solidFill>
          </p:spPr>
          <p:txBody>
            <a:bodyPr/>
            <a:lstStyle/>
            <a:p>
              <a:endParaRPr/>
            </a:p>
          </p:txBody>
        </p:sp>
        <p:sp>
          <p:nvSpPr>
            <p:cNvPr id="381" name="rc381"/>
            <p:cNvSpPr/>
            <p:nvPr/>
          </p:nvSpPr>
          <p:spPr>
            <a:xfrm>
              <a:off x="6478599" y="4291257"/>
              <a:ext cx="104086" cy="29231"/>
            </a:xfrm>
            <a:prstGeom prst="rect">
              <a:avLst/>
            </a:prstGeom>
            <a:solidFill>
              <a:srgbClr val="0058AB">
                <a:alpha val="100000"/>
              </a:srgbClr>
            </a:solidFill>
          </p:spPr>
          <p:txBody>
            <a:bodyPr/>
            <a:lstStyle/>
            <a:p>
              <a:endParaRPr/>
            </a:p>
          </p:txBody>
        </p:sp>
        <p:sp>
          <p:nvSpPr>
            <p:cNvPr id="382" name="rc382"/>
            <p:cNvSpPr/>
            <p:nvPr/>
          </p:nvSpPr>
          <p:spPr>
            <a:xfrm>
              <a:off x="6478599" y="4320488"/>
              <a:ext cx="104086" cy="12758"/>
            </a:xfrm>
            <a:prstGeom prst="rect">
              <a:avLst/>
            </a:prstGeom>
            <a:solidFill>
              <a:srgbClr val="1CABE2">
                <a:alpha val="100000"/>
              </a:srgbClr>
            </a:solidFill>
          </p:spPr>
          <p:txBody>
            <a:bodyPr/>
            <a:lstStyle/>
            <a:p>
              <a:endParaRPr/>
            </a:p>
          </p:txBody>
        </p:sp>
        <p:sp>
          <p:nvSpPr>
            <p:cNvPr id="383" name="rc383"/>
            <p:cNvSpPr/>
            <p:nvPr/>
          </p:nvSpPr>
          <p:spPr>
            <a:xfrm>
              <a:off x="6594251" y="4329970"/>
              <a:ext cx="104086" cy="883513"/>
            </a:xfrm>
            <a:prstGeom prst="rect">
              <a:avLst/>
            </a:prstGeom>
            <a:solidFill>
              <a:srgbClr val="80BD41">
                <a:alpha val="100000"/>
              </a:srgbClr>
            </a:solidFill>
          </p:spPr>
          <p:txBody>
            <a:bodyPr/>
            <a:lstStyle/>
            <a:p>
              <a:endParaRPr/>
            </a:p>
          </p:txBody>
        </p:sp>
        <p:sp>
          <p:nvSpPr>
            <p:cNvPr id="384" name="rc384"/>
            <p:cNvSpPr/>
            <p:nvPr/>
          </p:nvSpPr>
          <p:spPr>
            <a:xfrm>
              <a:off x="6594251" y="4287567"/>
              <a:ext cx="104086" cy="27306"/>
            </a:xfrm>
            <a:prstGeom prst="rect">
              <a:avLst/>
            </a:prstGeom>
            <a:solidFill>
              <a:srgbClr val="0058AB">
                <a:alpha val="100000"/>
              </a:srgbClr>
            </a:solidFill>
          </p:spPr>
          <p:txBody>
            <a:bodyPr/>
            <a:lstStyle/>
            <a:p>
              <a:endParaRPr/>
            </a:p>
          </p:txBody>
        </p:sp>
        <p:sp>
          <p:nvSpPr>
            <p:cNvPr id="385" name="rc385"/>
            <p:cNvSpPr/>
            <p:nvPr/>
          </p:nvSpPr>
          <p:spPr>
            <a:xfrm>
              <a:off x="6594251" y="4314873"/>
              <a:ext cx="104086" cy="15096"/>
            </a:xfrm>
            <a:prstGeom prst="rect">
              <a:avLst/>
            </a:prstGeom>
            <a:solidFill>
              <a:srgbClr val="1CABE2">
                <a:alpha val="100000"/>
              </a:srgbClr>
            </a:solidFill>
          </p:spPr>
          <p:txBody>
            <a:bodyPr/>
            <a:lstStyle/>
            <a:p>
              <a:endParaRPr/>
            </a:p>
          </p:txBody>
        </p:sp>
        <p:sp>
          <p:nvSpPr>
            <p:cNvPr id="386" name="rc386"/>
            <p:cNvSpPr/>
            <p:nvPr/>
          </p:nvSpPr>
          <p:spPr>
            <a:xfrm>
              <a:off x="6709903" y="4297062"/>
              <a:ext cx="104086" cy="916420"/>
            </a:xfrm>
            <a:prstGeom prst="rect">
              <a:avLst/>
            </a:prstGeom>
            <a:solidFill>
              <a:srgbClr val="80BD41">
                <a:alpha val="100000"/>
              </a:srgbClr>
            </a:solidFill>
          </p:spPr>
          <p:txBody>
            <a:bodyPr/>
            <a:lstStyle/>
            <a:p>
              <a:endParaRPr/>
            </a:p>
          </p:txBody>
        </p:sp>
        <p:sp>
          <p:nvSpPr>
            <p:cNvPr id="387" name="rc387"/>
            <p:cNvSpPr/>
            <p:nvPr/>
          </p:nvSpPr>
          <p:spPr>
            <a:xfrm>
              <a:off x="6709903" y="4250266"/>
              <a:ext cx="104086" cy="31025"/>
            </a:xfrm>
            <a:prstGeom prst="rect">
              <a:avLst/>
            </a:prstGeom>
            <a:solidFill>
              <a:srgbClr val="0058AB">
                <a:alpha val="100000"/>
              </a:srgbClr>
            </a:solidFill>
          </p:spPr>
          <p:txBody>
            <a:bodyPr/>
            <a:lstStyle/>
            <a:p>
              <a:endParaRPr/>
            </a:p>
          </p:txBody>
        </p:sp>
        <p:sp>
          <p:nvSpPr>
            <p:cNvPr id="388" name="rc388"/>
            <p:cNvSpPr/>
            <p:nvPr/>
          </p:nvSpPr>
          <p:spPr>
            <a:xfrm>
              <a:off x="6709903" y="4281292"/>
              <a:ext cx="104086" cy="15770"/>
            </a:xfrm>
            <a:prstGeom prst="rect">
              <a:avLst/>
            </a:prstGeom>
            <a:solidFill>
              <a:srgbClr val="1CABE2">
                <a:alpha val="100000"/>
              </a:srgbClr>
            </a:solidFill>
          </p:spPr>
          <p:txBody>
            <a:bodyPr/>
            <a:lstStyle/>
            <a:p>
              <a:endParaRPr/>
            </a:p>
          </p:txBody>
        </p:sp>
        <p:sp>
          <p:nvSpPr>
            <p:cNvPr id="389" name="rc389"/>
            <p:cNvSpPr/>
            <p:nvPr/>
          </p:nvSpPr>
          <p:spPr>
            <a:xfrm>
              <a:off x="6825555" y="4318985"/>
              <a:ext cx="104086" cy="894497"/>
            </a:xfrm>
            <a:prstGeom prst="rect">
              <a:avLst/>
            </a:prstGeom>
            <a:solidFill>
              <a:srgbClr val="80BD41">
                <a:alpha val="100000"/>
              </a:srgbClr>
            </a:solidFill>
          </p:spPr>
          <p:txBody>
            <a:bodyPr/>
            <a:lstStyle/>
            <a:p>
              <a:endParaRPr/>
            </a:p>
          </p:txBody>
        </p:sp>
        <p:sp>
          <p:nvSpPr>
            <p:cNvPr id="390" name="rc390"/>
            <p:cNvSpPr/>
            <p:nvPr/>
          </p:nvSpPr>
          <p:spPr>
            <a:xfrm>
              <a:off x="6825555" y="4267426"/>
              <a:ext cx="104086" cy="34405"/>
            </a:xfrm>
            <a:prstGeom prst="rect">
              <a:avLst/>
            </a:prstGeom>
            <a:solidFill>
              <a:srgbClr val="0058AB">
                <a:alpha val="100000"/>
              </a:srgbClr>
            </a:solidFill>
          </p:spPr>
          <p:txBody>
            <a:bodyPr/>
            <a:lstStyle/>
            <a:p>
              <a:endParaRPr/>
            </a:p>
          </p:txBody>
        </p:sp>
        <p:sp>
          <p:nvSpPr>
            <p:cNvPr id="391" name="rc391"/>
            <p:cNvSpPr/>
            <p:nvPr/>
          </p:nvSpPr>
          <p:spPr>
            <a:xfrm>
              <a:off x="6825555" y="4301831"/>
              <a:ext cx="104086" cy="17153"/>
            </a:xfrm>
            <a:prstGeom prst="rect">
              <a:avLst/>
            </a:prstGeom>
            <a:solidFill>
              <a:srgbClr val="1CABE2">
                <a:alpha val="100000"/>
              </a:srgbClr>
            </a:solidFill>
          </p:spPr>
          <p:txBody>
            <a:bodyPr/>
            <a:lstStyle/>
            <a:p>
              <a:endParaRPr/>
            </a:p>
          </p:txBody>
        </p:sp>
        <p:sp>
          <p:nvSpPr>
            <p:cNvPr id="392" name="rc392"/>
            <p:cNvSpPr/>
            <p:nvPr/>
          </p:nvSpPr>
          <p:spPr>
            <a:xfrm>
              <a:off x="6941207" y="4312143"/>
              <a:ext cx="104086" cy="901340"/>
            </a:xfrm>
            <a:prstGeom prst="rect">
              <a:avLst/>
            </a:prstGeom>
            <a:solidFill>
              <a:srgbClr val="80BD41">
                <a:alpha val="100000"/>
              </a:srgbClr>
            </a:solidFill>
          </p:spPr>
          <p:txBody>
            <a:bodyPr/>
            <a:lstStyle/>
            <a:p>
              <a:endParaRPr/>
            </a:p>
          </p:txBody>
        </p:sp>
        <p:sp>
          <p:nvSpPr>
            <p:cNvPr id="393" name="rc393"/>
            <p:cNvSpPr/>
            <p:nvPr/>
          </p:nvSpPr>
          <p:spPr>
            <a:xfrm>
              <a:off x="6941207" y="4253169"/>
              <a:ext cx="104086" cy="35080"/>
            </a:xfrm>
            <a:prstGeom prst="rect">
              <a:avLst/>
            </a:prstGeom>
            <a:solidFill>
              <a:srgbClr val="0058AB">
                <a:alpha val="100000"/>
              </a:srgbClr>
            </a:solidFill>
          </p:spPr>
          <p:txBody>
            <a:bodyPr/>
            <a:lstStyle/>
            <a:p>
              <a:endParaRPr/>
            </a:p>
          </p:txBody>
        </p:sp>
        <p:sp>
          <p:nvSpPr>
            <p:cNvPr id="394" name="rc394"/>
            <p:cNvSpPr/>
            <p:nvPr/>
          </p:nvSpPr>
          <p:spPr>
            <a:xfrm>
              <a:off x="6941207" y="4288249"/>
              <a:ext cx="104086" cy="23894"/>
            </a:xfrm>
            <a:prstGeom prst="rect">
              <a:avLst/>
            </a:prstGeom>
            <a:solidFill>
              <a:srgbClr val="1CABE2">
                <a:alpha val="100000"/>
              </a:srgbClr>
            </a:solidFill>
          </p:spPr>
          <p:txBody>
            <a:bodyPr/>
            <a:lstStyle/>
            <a:p>
              <a:endParaRPr/>
            </a:p>
          </p:txBody>
        </p:sp>
        <p:sp>
          <p:nvSpPr>
            <p:cNvPr id="395" name="rc395"/>
            <p:cNvSpPr/>
            <p:nvPr/>
          </p:nvSpPr>
          <p:spPr>
            <a:xfrm>
              <a:off x="7056859" y="4341880"/>
              <a:ext cx="104086" cy="871603"/>
            </a:xfrm>
            <a:prstGeom prst="rect">
              <a:avLst/>
            </a:prstGeom>
            <a:solidFill>
              <a:srgbClr val="80BD41">
                <a:alpha val="100000"/>
              </a:srgbClr>
            </a:solidFill>
          </p:spPr>
          <p:txBody>
            <a:bodyPr/>
            <a:lstStyle/>
            <a:p>
              <a:endParaRPr/>
            </a:p>
          </p:txBody>
        </p:sp>
        <p:sp>
          <p:nvSpPr>
            <p:cNvPr id="396" name="rc396"/>
            <p:cNvSpPr/>
            <p:nvPr/>
          </p:nvSpPr>
          <p:spPr>
            <a:xfrm>
              <a:off x="7056859" y="4282205"/>
              <a:ext cx="104086" cy="34640"/>
            </a:xfrm>
            <a:prstGeom prst="rect">
              <a:avLst/>
            </a:prstGeom>
            <a:solidFill>
              <a:srgbClr val="0058AB">
                <a:alpha val="100000"/>
              </a:srgbClr>
            </a:solidFill>
          </p:spPr>
          <p:txBody>
            <a:bodyPr/>
            <a:lstStyle/>
            <a:p>
              <a:endParaRPr/>
            </a:p>
          </p:txBody>
        </p:sp>
        <p:sp>
          <p:nvSpPr>
            <p:cNvPr id="397" name="rc397"/>
            <p:cNvSpPr/>
            <p:nvPr/>
          </p:nvSpPr>
          <p:spPr>
            <a:xfrm>
              <a:off x="7056859" y="4316846"/>
              <a:ext cx="104086" cy="25033"/>
            </a:xfrm>
            <a:prstGeom prst="rect">
              <a:avLst/>
            </a:prstGeom>
            <a:solidFill>
              <a:srgbClr val="1CABE2">
                <a:alpha val="100000"/>
              </a:srgbClr>
            </a:solidFill>
          </p:spPr>
          <p:txBody>
            <a:bodyPr/>
            <a:lstStyle/>
            <a:p>
              <a:endParaRPr/>
            </a:p>
          </p:txBody>
        </p:sp>
        <p:sp>
          <p:nvSpPr>
            <p:cNvPr id="398" name="rc398"/>
            <p:cNvSpPr/>
            <p:nvPr/>
          </p:nvSpPr>
          <p:spPr>
            <a:xfrm>
              <a:off x="7172512" y="4327947"/>
              <a:ext cx="104086" cy="885535"/>
            </a:xfrm>
            <a:prstGeom prst="rect">
              <a:avLst/>
            </a:prstGeom>
            <a:solidFill>
              <a:srgbClr val="80BD41">
                <a:alpha val="100000"/>
              </a:srgbClr>
            </a:solidFill>
          </p:spPr>
          <p:txBody>
            <a:bodyPr/>
            <a:lstStyle/>
            <a:p>
              <a:endParaRPr/>
            </a:p>
          </p:txBody>
        </p:sp>
        <p:sp>
          <p:nvSpPr>
            <p:cNvPr id="399" name="rc399"/>
            <p:cNvSpPr/>
            <p:nvPr/>
          </p:nvSpPr>
          <p:spPr>
            <a:xfrm>
              <a:off x="7172512" y="4273955"/>
              <a:ext cx="104086" cy="36290"/>
            </a:xfrm>
            <a:prstGeom prst="rect">
              <a:avLst/>
            </a:prstGeom>
            <a:solidFill>
              <a:srgbClr val="0058AB">
                <a:alpha val="100000"/>
              </a:srgbClr>
            </a:solidFill>
          </p:spPr>
          <p:txBody>
            <a:bodyPr/>
            <a:lstStyle/>
            <a:p>
              <a:endParaRPr/>
            </a:p>
          </p:txBody>
        </p:sp>
        <p:sp>
          <p:nvSpPr>
            <p:cNvPr id="400" name="rc400"/>
            <p:cNvSpPr/>
            <p:nvPr/>
          </p:nvSpPr>
          <p:spPr>
            <a:xfrm>
              <a:off x="7172512" y="4310245"/>
              <a:ext cx="104086" cy="17701"/>
            </a:xfrm>
            <a:prstGeom prst="rect">
              <a:avLst/>
            </a:prstGeom>
            <a:solidFill>
              <a:srgbClr val="1CABE2">
                <a:alpha val="100000"/>
              </a:srgbClr>
            </a:solidFill>
          </p:spPr>
          <p:txBody>
            <a:bodyPr/>
            <a:lstStyle/>
            <a:p>
              <a:endParaRPr/>
            </a:p>
          </p:txBody>
        </p:sp>
        <p:sp>
          <p:nvSpPr>
            <p:cNvPr id="401" name="rc401"/>
            <p:cNvSpPr/>
            <p:nvPr/>
          </p:nvSpPr>
          <p:spPr>
            <a:xfrm>
              <a:off x="7288164" y="4342924"/>
              <a:ext cx="104086" cy="870559"/>
            </a:xfrm>
            <a:prstGeom prst="rect">
              <a:avLst/>
            </a:prstGeom>
            <a:solidFill>
              <a:srgbClr val="80BD41">
                <a:alpha val="100000"/>
              </a:srgbClr>
            </a:solidFill>
          </p:spPr>
          <p:txBody>
            <a:bodyPr/>
            <a:lstStyle/>
            <a:p>
              <a:endParaRPr/>
            </a:p>
          </p:txBody>
        </p:sp>
        <p:sp>
          <p:nvSpPr>
            <p:cNvPr id="402" name="rc402"/>
            <p:cNvSpPr/>
            <p:nvPr/>
          </p:nvSpPr>
          <p:spPr>
            <a:xfrm>
              <a:off x="7288164" y="4282129"/>
              <a:ext cx="104086" cy="36469"/>
            </a:xfrm>
            <a:prstGeom prst="rect">
              <a:avLst/>
            </a:prstGeom>
            <a:solidFill>
              <a:srgbClr val="0058AB">
                <a:alpha val="100000"/>
              </a:srgbClr>
            </a:solidFill>
          </p:spPr>
          <p:txBody>
            <a:bodyPr/>
            <a:lstStyle/>
            <a:p>
              <a:endParaRPr/>
            </a:p>
          </p:txBody>
        </p:sp>
        <p:sp>
          <p:nvSpPr>
            <p:cNvPr id="403" name="rc403"/>
            <p:cNvSpPr/>
            <p:nvPr/>
          </p:nvSpPr>
          <p:spPr>
            <a:xfrm>
              <a:off x="7288164" y="4318599"/>
              <a:ext cx="104086" cy="24325"/>
            </a:xfrm>
            <a:prstGeom prst="rect">
              <a:avLst/>
            </a:prstGeom>
            <a:solidFill>
              <a:srgbClr val="1CABE2">
                <a:alpha val="100000"/>
              </a:srgbClr>
            </a:solidFill>
          </p:spPr>
          <p:txBody>
            <a:bodyPr/>
            <a:lstStyle/>
            <a:p>
              <a:endParaRPr/>
            </a:p>
          </p:txBody>
        </p:sp>
        <p:sp>
          <p:nvSpPr>
            <p:cNvPr id="404" name="rc404"/>
            <p:cNvSpPr/>
            <p:nvPr/>
          </p:nvSpPr>
          <p:spPr>
            <a:xfrm>
              <a:off x="7403816" y="4414678"/>
              <a:ext cx="104086" cy="798804"/>
            </a:xfrm>
            <a:prstGeom prst="rect">
              <a:avLst/>
            </a:prstGeom>
            <a:solidFill>
              <a:srgbClr val="80BD41">
                <a:alpha val="100000"/>
              </a:srgbClr>
            </a:solidFill>
          </p:spPr>
          <p:txBody>
            <a:bodyPr/>
            <a:lstStyle/>
            <a:p>
              <a:endParaRPr/>
            </a:p>
          </p:txBody>
        </p:sp>
        <p:sp>
          <p:nvSpPr>
            <p:cNvPr id="405" name="rc405"/>
            <p:cNvSpPr/>
            <p:nvPr/>
          </p:nvSpPr>
          <p:spPr>
            <a:xfrm>
              <a:off x="7403816" y="4358851"/>
              <a:ext cx="104086" cy="41100"/>
            </a:xfrm>
            <a:prstGeom prst="rect">
              <a:avLst/>
            </a:prstGeom>
            <a:solidFill>
              <a:srgbClr val="0058AB">
                <a:alpha val="100000"/>
              </a:srgbClr>
            </a:solidFill>
          </p:spPr>
          <p:txBody>
            <a:bodyPr/>
            <a:lstStyle/>
            <a:p>
              <a:endParaRPr/>
            </a:p>
          </p:txBody>
        </p:sp>
        <p:sp>
          <p:nvSpPr>
            <p:cNvPr id="406" name="rc406"/>
            <p:cNvSpPr/>
            <p:nvPr/>
          </p:nvSpPr>
          <p:spPr>
            <a:xfrm>
              <a:off x="7403816" y="4399952"/>
              <a:ext cx="104086" cy="14726"/>
            </a:xfrm>
            <a:prstGeom prst="rect">
              <a:avLst/>
            </a:prstGeom>
            <a:solidFill>
              <a:srgbClr val="1CABE2">
                <a:alpha val="100000"/>
              </a:srgbClr>
            </a:solidFill>
          </p:spPr>
          <p:txBody>
            <a:bodyPr/>
            <a:lstStyle/>
            <a:p>
              <a:endParaRPr/>
            </a:p>
          </p:txBody>
        </p:sp>
        <p:sp>
          <p:nvSpPr>
            <p:cNvPr id="407" name="rc407"/>
            <p:cNvSpPr/>
            <p:nvPr/>
          </p:nvSpPr>
          <p:spPr>
            <a:xfrm>
              <a:off x="7519468" y="4457449"/>
              <a:ext cx="104086" cy="756034"/>
            </a:xfrm>
            <a:prstGeom prst="rect">
              <a:avLst/>
            </a:prstGeom>
            <a:solidFill>
              <a:srgbClr val="80BD41">
                <a:alpha val="100000"/>
              </a:srgbClr>
            </a:solidFill>
          </p:spPr>
          <p:txBody>
            <a:bodyPr/>
            <a:lstStyle/>
            <a:p>
              <a:endParaRPr/>
            </a:p>
          </p:txBody>
        </p:sp>
        <p:sp>
          <p:nvSpPr>
            <p:cNvPr id="408" name="rc408"/>
            <p:cNvSpPr/>
            <p:nvPr/>
          </p:nvSpPr>
          <p:spPr>
            <a:xfrm>
              <a:off x="7519468" y="4389947"/>
              <a:ext cx="104086" cy="48044"/>
            </a:xfrm>
            <a:prstGeom prst="rect">
              <a:avLst/>
            </a:prstGeom>
            <a:solidFill>
              <a:srgbClr val="0058AB">
                <a:alpha val="100000"/>
              </a:srgbClr>
            </a:solidFill>
          </p:spPr>
          <p:txBody>
            <a:bodyPr/>
            <a:lstStyle/>
            <a:p>
              <a:endParaRPr/>
            </a:p>
          </p:txBody>
        </p:sp>
        <p:sp>
          <p:nvSpPr>
            <p:cNvPr id="409" name="rc409"/>
            <p:cNvSpPr/>
            <p:nvPr/>
          </p:nvSpPr>
          <p:spPr>
            <a:xfrm>
              <a:off x="7519468" y="4437991"/>
              <a:ext cx="104086" cy="19457"/>
            </a:xfrm>
            <a:prstGeom prst="rect">
              <a:avLst/>
            </a:prstGeom>
            <a:solidFill>
              <a:srgbClr val="1CABE2">
                <a:alpha val="100000"/>
              </a:srgbClr>
            </a:solidFill>
          </p:spPr>
          <p:txBody>
            <a:bodyPr/>
            <a:lstStyle/>
            <a:p>
              <a:endParaRPr/>
            </a:p>
          </p:txBody>
        </p:sp>
        <p:sp>
          <p:nvSpPr>
            <p:cNvPr id="410" name="rc410"/>
            <p:cNvSpPr/>
            <p:nvPr/>
          </p:nvSpPr>
          <p:spPr>
            <a:xfrm>
              <a:off x="7635120" y="4542701"/>
              <a:ext cx="104086" cy="670782"/>
            </a:xfrm>
            <a:prstGeom prst="rect">
              <a:avLst/>
            </a:prstGeom>
            <a:solidFill>
              <a:srgbClr val="80BD41">
                <a:alpha val="100000"/>
              </a:srgbClr>
            </a:solidFill>
          </p:spPr>
          <p:txBody>
            <a:bodyPr/>
            <a:lstStyle/>
            <a:p>
              <a:endParaRPr/>
            </a:p>
          </p:txBody>
        </p:sp>
        <p:sp>
          <p:nvSpPr>
            <p:cNvPr id="411" name="rc411"/>
            <p:cNvSpPr/>
            <p:nvPr/>
          </p:nvSpPr>
          <p:spPr>
            <a:xfrm>
              <a:off x="7635120" y="4463984"/>
              <a:ext cx="104086" cy="50804"/>
            </a:xfrm>
            <a:prstGeom prst="rect">
              <a:avLst/>
            </a:prstGeom>
            <a:solidFill>
              <a:srgbClr val="0058AB">
                <a:alpha val="100000"/>
              </a:srgbClr>
            </a:solidFill>
          </p:spPr>
          <p:txBody>
            <a:bodyPr/>
            <a:lstStyle/>
            <a:p>
              <a:endParaRPr/>
            </a:p>
          </p:txBody>
        </p:sp>
        <p:sp>
          <p:nvSpPr>
            <p:cNvPr id="412" name="rc412"/>
            <p:cNvSpPr/>
            <p:nvPr/>
          </p:nvSpPr>
          <p:spPr>
            <a:xfrm>
              <a:off x="7635120" y="4514789"/>
              <a:ext cx="104086" cy="27911"/>
            </a:xfrm>
            <a:prstGeom prst="rect">
              <a:avLst/>
            </a:prstGeom>
            <a:solidFill>
              <a:srgbClr val="1CABE2">
                <a:alpha val="100000"/>
              </a:srgbClr>
            </a:solidFill>
          </p:spPr>
          <p:txBody>
            <a:bodyPr/>
            <a:lstStyle/>
            <a:p>
              <a:endParaRPr/>
            </a:p>
          </p:txBody>
        </p:sp>
        <p:sp>
          <p:nvSpPr>
            <p:cNvPr id="413" name="rc413"/>
            <p:cNvSpPr/>
            <p:nvPr/>
          </p:nvSpPr>
          <p:spPr>
            <a:xfrm>
              <a:off x="7750772" y="4586513"/>
              <a:ext cx="104086" cy="626969"/>
            </a:xfrm>
            <a:prstGeom prst="rect">
              <a:avLst/>
            </a:prstGeom>
            <a:solidFill>
              <a:srgbClr val="80BD41">
                <a:alpha val="100000"/>
              </a:srgbClr>
            </a:solidFill>
          </p:spPr>
          <p:txBody>
            <a:bodyPr/>
            <a:lstStyle/>
            <a:p>
              <a:endParaRPr/>
            </a:p>
          </p:txBody>
        </p:sp>
        <p:sp>
          <p:nvSpPr>
            <p:cNvPr id="414" name="rc414"/>
            <p:cNvSpPr/>
            <p:nvPr/>
          </p:nvSpPr>
          <p:spPr>
            <a:xfrm>
              <a:off x="7750772" y="4503101"/>
              <a:ext cx="104086" cy="61535"/>
            </a:xfrm>
            <a:prstGeom prst="rect">
              <a:avLst/>
            </a:prstGeom>
            <a:solidFill>
              <a:srgbClr val="0058AB">
                <a:alpha val="100000"/>
              </a:srgbClr>
            </a:solidFill>
          </p:spPr>
          <p:txBody>
            <a:bodyPr/>
            <a:lstStyle/>
            <a:p>
              <a:endParaRPr/>
            </a:p>
          </p:txBody>
        </p:sp>
        <p:sp>
          <p:nvSpPr>
            <p:cNvPr id="415" name="rc415"/>
            <p:cNvSpPr/>
            <p:nvPr/>
          </p:nvSpPr>
          <p:spPr>
            <a:xfrm>
              <a:off x="7750772" y="4564636"/>
              <a:ext cx="104086" cy="21877"/>
            </a:xfrm>
            <a:prstGeom prst="rect">
              <a:avLst/>
            </a:prstGeom>
            <a:solidFill>
              <a:srgbClr val="1CABE2">
                <a:alpha val="100000"/>
              </a:srgbClr>
            </a:solidFill>
          </p:spPr>
          <p:txBody>
            <a:bodyPr/>
            <a:lstStyle/>
            <a:p>
              <a:endParaRPr/>
            </a:p>
          </p:txBody>
        </p:sp>
        <p:sp>
          <p:nvSpPr>
            <p:cNvPr id="416" name="rc416"/>
            <p:cNvSpPr/>
            <p:nvPr/>
          </p:nvSpPr>
          <p:spPr>
            <a:xfrm>
              <a:off x="7866424" y="4595106"/>
              <a:ext cx="104086" cy="618376"/>
            </a:xfrm>
            <a:prstGeom prst="rect">
              <a:avLst/>
            </a:prstGeom>
            <a:solidFill>
              <a:srgbClr val="80BD41">
                <a:alpha val="100000"/>
              </a:srgbClr>
            </a:solidFill>
          </p:spPr>
          <p:txBody>
            <a:bodyPr/>
            <a:lstStyle/>
            <a:p>
              <a:endParaRPr/>
            </a:p>
          </p:txBody>
        </p:sp>
        <p:sp>
          <p:nvSpPr>
            <p:cNvPr id="417" name="rc417"/>
            <p:cNvSpPr/>
            <p:nvPr/>
          </p:nvSpPr>
          <p:spPr>
            <a:xfrm>
              <a:off x="7866424" y="4530860"/>
              <a:ext cx="104086" cy="41362"/>
            </a:xfrm>
            <a:prstGeom prst="rect">
              <a:avLst/>
            </a:prstGeom>
            <a:solidFill>
              <a:srgbClr val="0058AB">
                <a:alpha val="100000"/>
              </a:srgbClr>
            </a:solidFill>
          </p:spPr>
          <p:txBody>
            <a:bodyPr/>
            <a:lstStyle/>
            <a:p>
              <a:endParaRPr/>
            </a:p>
          </p:txBody>
        </p:sp>
        <p:sp>
          <p:nvSpPr>
            <p:cNvPr id="418" name="rc418"/>
            <p:cNvSpPr/>
            <p:nvPr/>
          </p:nvSpPr>
          <p:spPr>
            <a:xfrm>
              <a:off x="7866424" y="4572222"/>
              <a:ext cx="104086" cy="22883"/>
            </a:xfrm>
            <a:prstGeom prst="rect">
              <a:avLst/>
            </a:prstGeom>
            <a:solidFill>
              <a:srgbClr val="1CABE2">
                <a:alpha val="100000"/>
              </a:srgbClr>
            </a:solidFill>
          </p:spPr>
          <p:txBody>
            <a:bodyPr/>
            <a:lstStyle/>
            <a:p>
              <a:endParaRPr/>
            </a:p>
          </p:txBody>
        </p:sp>
        <p:sp>
          <p:nvSpPr>
            <p:cNvPr id="419" name="rc419"/>
            <p:cNvSpPr/>
            <p:nvPr/>
          </p:nvSpPr>
          <p:spPr>
            <a:xfrm>
              <a:off x="7982076" y="4602360"/>
              <a:ext cx="104086" cy="611122"/>
            </a:xfrm>
            <a:prstGeom prst="rect">
              <a:avLst/>
            </a:prstGeom>
            <a:solidFill>
              <a:srgbClr val="80BD41">
                <a:alpha val="100000"/>
              </a:srgbClr>
            </a:solidFill>
          </p:spPr>
          <p:txBody>
            <a:bodyPr/>
            <a:lstStyle/>
            <a:p>
              <a:endParaRPr/>
            </a:p>
          </p:txBody>
        </p:sp>
        <p:sp>
          <p:nvSpPr>
            <p:cNvPr id="420" name="rc420"/>
            <p:cNvSpPr/>
            <p:nvPr/>
          </p:nvSpPr>
          <p:spPr>
            <a:xfrm>
              <a:off x="7982076" y="4545461"/>
              <a:ext cx="104086" cy="37614"/>
            </a:xfrm>
            <a:prstGeom prst="rect">
              <a:avLst/>
            </a:prstGeom>
            <a:solidFill>
              <a:srgbClr val="0058AB">
                <a:alpha val="100000"/>
              </a:srgbClr>
            </a:solidFill>
          </p:spPr>
          <p:txBody>
            <a:bodyPr/>
            <a:lstStyle/>
            <a:p>
              <a:endParaRPr/>
            </a:p>
          </p:txBody>
        </p:sp>
        <p:sp>
          <p:nvSpPr>
            <p:cNvPr id="421" name="rc421"/>
            <p:cNvSpPr/>
            <p:nvPr/>
          </p:nvSpPr>
          <p:spPr>
            <a:xfrm>
              <a:off x="7982076" y="4583076"/>
              <a:ext cx="104086" cy="19284"/>
            </a:xfrm>
            <a:prstGeom prst="rect">
              <a:avLst/>
            </a:prstGeom>
            <a:solidFill>
              <a:srgbClr val="1CABE2">
                <a:alpha val="100000"/>
              </a:srgbClr>
            </a:solidFill>
          </p:spPr>
          <p:txBody>
            <a:bodyPr/>
            <a:lstStyle/>
            <a:p>
              <a:endParaRPr/>
            </a:p>
          </p:txBody>
        </p:sp>
        <p:sp>
          <p:nvSpPr>
            <p:cNvPr id="422" name="rc422"/>
            <p:cNvSpPr/>
            <p:nvPr/>
          </p:nvSpPr>
          <p:spPr>
            <a:xfrm>
              <a:off x="8097728" y="4548983"/>
              <a:ext cx="104086" cy="35280"/>
            </a:xfrm>
            <a:prstGeom prst="rect">
              <a:avLst/>
            </a:prstGeom>
            <a:solidFill>
              <a:srgbClr val="F26A21">
                <a:alpha val="100000"/>
              </a:srgbClr>
            </a:solidFill>
          </p:spPr>
          <p:txBody>
            <a:bodyPr/>
            <a:lstStyle/>
            <a:p>
              <a:endParaRPr/>
            </a:p>
          </p:txBody>
        </p:sp>
        <p:sp>
          <p:nvSpPr>
            <p:cNvPr id="423" name="rc423"/>
            <p:cNvSpPr/>
            <p:nvPr/>
          </p:nvSpPr>
          <p:spPr>
            <a:xfrm>
              <a:off x="8097728" y="4584263"/>
              <a:ext cx="104086" cy="629219"/>
            </a:xfrm>
            <a:prstGeom prst="rect">
              <a:avLst/>
            </a:prstGeom>
            <a:solidFill>
              <a:srgbClr val="FFC20E">
                <a:alpha val="100000"/>
              </a:srgbClr>
            </a:solidFill>
          </p:spPr>
          <p:txBody>
            <a:bodyPr/>
            <a:lstStyle/>
            <a:p>
              <a:endParaRPr/>
            </a:p>
          </p:txBody>
        </p:sp>
        <p:sp>
          <p:nvSpPr>
            <p:cNvPr id="424" name="rc424"/>
            <p:cNvSpPr/>
            <p:nvPr/>
          </p:nvSpPr>
          <p:spPr>
            <a:xfrm>
              <a:off x="8213381" y="4554656"/>
              <a:ext cx="104086" cy="33091"/>
            </a:xfrm>
            <a:prstGeom prst="rect">
              <a:avLst/>
            </a:prstGeom>
            <a:solidFill>
              <a:srgbClr val="F26A21">
                <a:alpha val="100000"/>
              </a:srgbClr>
            </a:solidFill>
          </p:spPr>
          <p:txBody>
            <a:bodyPr/>
            <a:lstStyle/>
            <a:p>
              <a:endParaRPr/>
            </a:p>
          </p:txBody>
        </p:sp>
        <p:sp>
          <p:nvSpPr>
            <p:cNvPr id="425" name="rc425"/>
            <p:cNvSpPr/>
            <p:nvPr/>
          </p:nvSpPr>
          <p:spPr>
            <a:xfrm>
              <a:off x="8213381" y="4587747"/>
              <a:ext cx="104086" cy="625735"/>
            </a:xfrm>
            <a:prstGeom prst="rect">
              <a:avLst/>
            </a:prstGeom>
            <a:solidFill>
              <a:srgbClr val="FFC20E">
                <a:alpha val="100000"/>
              </a:srgbClr>
            </a:solidFill>
          </p:spPr>
          <p:txBody>
            <a:bodyPr/>
            <a:lstStyle/>
            <a:p>
              <a:endParaRPr/>
            </a:p>
          </p:txBody>
        </p:sp>
        <p:sp>
          <p:nvSpPr>
            <p:cNvPr id="426" name="rc426"/>
            <p:cNvSpPr/>
            <p:nvPr/>
          </p:nvSpPr>
          <p:spPr>
            <a:xfrm>
              <a:off x="8329033" y="4559120"/>
              <a:ext cx="104086" cy="31038"/>
            </a:xfrm>
            <a:prstGeom prst="rect">
              <a:avLst/>
            </a:prstGeom>
            <a:solidFill>
              <a:srgbClr val="F26A21">
                <a:alpha val="100000"/>
              </a:srgbClr>
            </a:solidFill>
          </p:spPr>
          <p:txBody>
            <a:bodyPr/>
            <a:lstStyle/>
            <a:p>
              <a:endParaRPr/>
            </a:p>
          </p:txBody>
        </p:sp>
        <p:sp>
          <p:nvSpPr>
            <p:cNvPr id="427" name="rc427"/>
            <p:cNvSpPr/>
            <p:nvPr/>
          </p:nvSpPr>
          <p:spPr>
            <a:xfrm>
              <a:off x="8329033" y="4590158"/>
              <a:ext cx="104086" cy="623325"/>
            </a:xfrm>
            <a:prstGeom prst="rect">
              <a:avLst/>
            </a:prstGeom>
            <a:solidFill>
              <a:srgbClr val="FFC20E">
                <a:alpha val="100000"/>
              </a:srgbClr>
            </a:solidFill>
          </p:spPr>
          <p:txBody>
            <a:bodyPr/>
            <a:lstStyle/>
            <a:p>
              <a:endParaRPr/>
            </a:p>
          </p:txBody>
        </p:sp>
        <p:sp>
          <p:nvSpPr>
            <p:cNvPr id="428" name="rc428"/>
            <p:cNvSpPr/>
            <p:nvPr/>
          </p:nvSpPr>
          <p:spPr>
            <a:xfrm>
              <a:off x="8444685" y="4563286"/>
              <a:ext cx="104086" cy="29112"/>
            </a:xfrm>
            <a:prstGeom prst="rect">
              <a:avLst/>
            </a:prstGeom>
            <a:solidFill>
              <a:srgbClr val="F26A21">
                <a:alpha val="100000"/>
              </a:srgbClr>
            </a:solidFill>
          </p:spPr>
          <p:txBody>
            <a:bodyPr/>
            <a:lstStyle/>
            <a:p>
              <a:endParaRPr/>
            </a:p>
          </p:txBody>
        </p:sp>
        <p:sp>
          <p:nvSpPr>
            <p:cNvPr id="429" name="rc429"/>
            <p:cNvSpPr/>
            <p:nvPr/>
          </p:nvSpPr>
          <p:spPr>
            <a:xfrm>
              <a:off x="8444685" y="4592399"/>
              <a:ext cx="104086" cy="621084"/>
            </a:xfrm>
            <a:prstGeom prst="rect">
              <a:avLst/>
            </a:prstGeom>
            <a:solidFill>
              <a:srgbClr val="FFC20E">
                <a:alpha val="100000"/>
              </a:srgbClr>
            </a:solidFill>
          </p:spPr>
          <p:txBody>
            <a:bodyPr/>
            <a:lstStyle/>
            <a:p>
              <a:endParaRPr/>
            </a:p>
          </p:txBody>
        </p:sp>
        <p:sp>
          <p:nvSpPr>
            <p:cNvPr id="430" name="rc430"/>
            <p:cNvSpPr/>
            <p:nvPr/>
          </p:nvSpPr>
          <p:spPr>
            <a:xfrm>
              <a:off x="8560337" y="4566341"/>
              <a:ext cx="104086" cy="27305"/>
            </a:xfrm>
            <a:prstGeom prst="rect">
              <a:avLst/>
            </a:prstGeom>
            <a:solidFill>
              <a:srgbClr val="F26A21">
                <a:alpha val="100000"/>
              </a:srgbClr>
            </a:solidFill>
          </p:spPr>
          <p:txBody>
            <a:bodyPr/>
            <a:lstStyle/>
            <a:p>
              <a:endParaRPr/>
            </a:p>
          </p:txBody>
        </p:sp>
        <p:sp>
          <p:nvSpPr>
            <p:cNvPr id="431" name="rc431"/>
            <p:cNvSpPr/>
            <p:nvPr/>
          </p:nvSpPr>
          <p:spPr>
            <a:xfrm>
              <a:off x="8560337" y="4593647"/>
              <a:ext cx="104086" cy="619835"/>
            </a:xfrm>
            <a:prstGeom prst="rect">
              <a:avLst/>
            </a:prstGeom>
            <a:solidFill>
              <a:srgbClr val="FFC20E">
                <a:alpha val="100000"/>
              </a:srgbClr>
            </a:solidFill>
          </p:spPr>
          <p:txBody>
            <a:bodyPr/>
            <a:lstStyle/>
            <a:p>
              <a:endParaRPr/>
            </a:p>
          </p:txBody>
        </p:sp>
        <p:sp>
          <p:nvSpPr>
            <p:cNvPr id="432" name="rc432"/>
            <p:cNvSpPr/>
            <p:nvPr/>
          </p:nvSpPr>
          <p:spPr>
            <a:xfrm>
              <a:off x="8675989" y="4569037"/>
              <a:ext cx="104086" cy="25611"/>
            </a:xfrm>
            <a:prstGeom prst="rect">
              <a:avLst/>
            </a:prstGeom>
            <a:solidFill>
              <a:srgbClr val="F26A21">
                <a:alpha val="100000"/>
              </a:srgbClr>
            </a:solidFill>
          </p:spPr>
          <p:txBody>
            <a:bodyPr/>
            <a:lstStyle/>
            <a:p>
              <a:endParaRPr/>
            </a:p>
          </p:txBody>
        </p:sp>
        <p:sp>
          <p:nvSpPr>
            <p:cNvPr id="433" name="rc433"/>
            <p:cNvSpPr/>
            <p:nvPr/>
          </p:nvSpPr>
          <p:spPr>
            <a:xfrm>
              <a:off x="8675989" y="4594648"/>
              <a:ext cx="104086" cy="618834"/>
            </a:xfrm>
            <a:prstGeom prst="rect">
              <a:avLst/>
            </a:prstGeom>
            <a:solidFill>
              <a:srgbClr val="FFC20E">
                <a:alpha val="100000"/>
              </a:srgbClr>
            </a:solidFill>
          </p:spPr>
          <p:txBody>
            <a:bodyPr/>
            <a:lstStyle/>
            <a:p>
              <a:endParaRPr/>
            </a:p>
          </p:txBody>
        </p:sp>
        <p:sp>
          <p:nvSpPr>
            <p:cNvPr id="434" name="rc434"/>
            <p:cNvSpPr/>
            <p:nvPr/>
          </p:nvSpPr>
          <p:spPr>
            <a:xfrm>
              <a:off x="8791641" y="4570437"/>
              <a:ext cx="104086" cy="24022"/>
            </a:xfrm>
            <a:prstGeom prst="rect">
              <a:avLst/>
            </a:prstGeom>
            <a:solidFill>
              <a:srgbClr val="F26A21">
                <a:alpha val="100000"/>
              </a:srgbClr>
            </a:solidFill>
          </p:spPr>
          <p:txBody>
            <a:bodyPr/>
            <a:lstStyle/>
            <a:p>
              <a:endParaRPr/>
            </a:p>
          </p:txBody>
        </p:sp>
        <p:sp>
          <p:nvSpPr>
            <p:cNvPr id="435" name="rc435"/>
            <p:cNvSpPr/>
            <p:nvPr/>
          </p:nvSpPr>
          <p:spPr>
            <a:xfrm>
              <a:off x="8791641" y="4594459"/>
              <a:ext cx="104086" cy="619023"/>
            </a:xfrm>
            <a:prstGeom prst="rect">
              <a:avLst/>
            </a:prstGeom>
            <a:solidFill>
              <a:srgbClr val="FFC20E">
                <a:alpha val="100000"/>
              </a:srgbClr>
            </a:solidFill>
          </p:spPr>
          <p:txBody>
            <a:bodyPr/>
            <a:lstStyle/>
            <a:p>
              <a:endParaRPr/>
            </a:p>
          </p:txBody>
        </p:sp>
        <p:sp>
          <p:nvSpPr>
            <p:cNvPr id="436" name="tx436"/>
            <p:cNvSpPr/>
            <p:nvPr/>
          </p:nvSpPr>
          <p:spPr>
            <a:xfrm>
              <a:off x="2984124" y="3171907"/>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HICs</a:t>
              </a:r>
            </a:p>
          </p:txBody>
        </p:sp>
        <p:sp>
          <p:nvSpPr>
            <p:cNvPr id="437" name="tx437"/>
            <p:cNvSpPr/>
            <p:nvPr/>
          </p:nvSpPr>
          <p:spPr>
            <a:xfrm>
              <a:off x="6683527" y="3171907"/>
              <a:ext cx="8507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Never Gavi MICs</a:t>
              </a:r>
            </a:p>
          </p:txBody>
        </p:sp>
        <p:sp>
          <p:nvSpPr>
            <p:cNvPr id="438" name="tx438"/>
            <p:cNvSpPr/>
            <p:nvPr/>
          </p:nvSpPr>
          <p:spPr>
            <a:xfrm>
              <a:off x="2915720" y="905971"/>
              <a:ext cx="3851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Gavi 57</a:t>
              </a:r>
            </a:p>
          </p:txBody>
        </p:sp>
        <p:sp>
          <p:nvSpPr>
            <p:cNvPr id="439" name="tx439"/>
            <p:cNvSpPr/>
            <p:nvPr/>
          </p:nvSpPr>
          <p:spPr>
            <a:xfrm>
              <a:off x="6751740" y="905971"/>
              <a:ext cx="71432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Gavi transition</a:t>
              </a:r>
            </a:p>
          </p:txBody>
        </p:sp>
        <p:sp>
          <p:nvSpPr>
            <p:cNvPr id="440" name="tx440"/>
            <p:cNvSpPr/>
            <p:nvPr/>
          </p:nvSpPr>
          <p:spPr>
            <a:xfrm rot="-5400000">
              <a:off x="1245516"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441" name="tx441"/>
            <p:cNvSpPr/>
            <p:nvPr/>
          </p:nvSpPr>
          <p:spPr>
            <a:xfrm rot="-5400000">
              <a:off x="1823776"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442" name="tx442"/>
            <p:cNvSpPr/>
            <p:nvPr/>
          </p:nvSpPr>
          <p:spPr>
            <a:xfrm rot="-5400000">
              <a:off x="2402037"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43" name="tx443"/>
            <p:cNvSpPr/>
            <p:nvPr/>
          </p:nvSpPr>
          <p:spPr>
            <a:xfrm rot="-5400000">
              <a:off x="2980297"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44" name="tx444"/>
            <p:cNvSpPr/>
            <p:nvPr/>
          </p:nvSpPr>
          <p:spPr>
            <a:xfrm rot="-5400000">
              <a:off x="3558558"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45" name="tx445"/>
            <p:cNvSpPr/>
            <p:nvPr/>
          </p:nvSpPr>
          <p:spPr>
            <a:xfrm rot="-5400000">
              <a:off x="4136818"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46" name="tx446"/>
            <p:cNvSpPr/>
            <p:nvPr/>
          </p:nvSpPr>
          <p:spPr>
            <a:xfrm rot="-5400000">
              <a:off x="4715051" y="545151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447" name="tx447"/>
            <p:cNvSpPr/>
            <p:nvPr/>
          </p:nvSpPr>
          <p:spPr>
            <a:xfrm rot="-5400000">
              <a:off x="524612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448" name="tx448"/>
            <p:cNvSpPr/>
            <p:nvPr/>
          </p:nvSpPr>
          <p:spPr>
            <a:xfrm rot="-5400000">
              <a:off x="582438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449" name="tx449"/>
            <p:cNvSpPr/>
            <p:nvPr/>
          </p:nvSpPr>
          <p:spPr>
            <a:xfrm rot="-5400000">
              <a:off x="6402641"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50" name="tx450"/>
            <p:cNvSpPr/>
            <p:nvPr/>
          </p:nvSpPr>
          <p:spPr>
            <a:xfrm rot="-5400000">
              <a:off x="6980901"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51" name="tx451"/>
            <p:cNvSpPr/>
            <p:nvPr/>
          </p:nvSpPr>
          <p:spPr>
            <a:xfrm rot="-5400000">
              <a:off x="7559162"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52" name="tx452"/>
            <p:cNvSpPr/>
            <p:nvPr/>
          </p:nvSpPr>
          <p:spPr>
            <a:xfrm rot="-5400000">
              <a:off x="8137422"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53" name="tx453"/>
            <p:cNvSpPr/>
            <p:nvPr/>
          </p:nvSpPr>
          <p:spPr>
            <a:xfrm rot="-5400000">
              <a:off x="8715655" y="545151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454" name="tx454"/>
            <p:cNvSpPr/>
            <p:nvPr/>
          </p:nvSpPr>
          <p:spPr>
            <a:xfrm>
              <a:off x="1016593" y="290490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455" name="tx455"/>
            <p:cNvSpPr/>
            <p:nvPr/>
          </p:nvSpPr>
          <p:spPr>
            <a:xfrm>
              <a:off x="508103" y="2443187"/>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456" name="tx456"/>
            <p:cNvSpPr/>
            <p:nvPr/>
          </p:nvSpPr>
          <p:spPr>
            <a:xfrm>
              <a:off x="508103" y="199625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457" name="tx457"/>
            <p:cNvSpPr/>
            <p:nvPr/>
          </p:nvSpPr>
          <p:spPr>
            <a:xfrm>
              <a:off x="508103" y="1549325"/>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60,000,000</a:t>
              </a:r>
            </a:p>
          </p:txBody>
        </p:sp>
        <p:sp>
          <p:nvSpPr>
            <p:cNvPr id="458" name="tx458"/>
            <p:cNvSpPr/>
            <p:nvPr/>
          </p:nvSpPr>
          <p:spPr>
            <a:xfrm>
              <a:off x="508103" y="110239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80,000,000</a:t>
              </a:r>
            </a:p>
          </p:txBody>
        </p:sp>
        <p:sp>
          <p:nvSpPr>
            <p:cNvPr id="459" name="tx459"/>
            <p:cNvSpPr/>
            <p:nvPr/>
          </p:nvSpPr>
          <p:spPr>
            <a:xfrm>
              <a:off x="1016593" y="517084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460" name="tx460"/>
            <p:cNvSpPr/>
            <p:nvPr/>
          </p:nvSpPr>
          <p:spPr>
            <a:xfrm>
              <a:off x="508103" y="470912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461" name="tx461"/>
            <p:cNvSpPr/>
            <p:nvPr/>
          </p:nvSpPr>
          <p:spPr>
            <a:xfrm>
              <a:off x="508103" y="4262191"/>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462" name="tx462"/>
            <p:cNvSpPr/>
            <p:nvPr/>
          </p:nvSpPr>
          <p:spPr>
            <a:xfrm>
              <a:off x="508103" y="3815260"/>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60,000,000</a:t>
              </a:r>
            </a:p>
          </p:txBody>
        </p:sp>
        <p:sp>
          <p:nvSpPr>
            <p:cNvPr id="463" name="tx463"/>
            <p:cNvSpPr/>
            <p:nvPr/>
          </p:nvSpPr>
          <p:spPr>
            <a:xfrm>
              <a:off x="508103" y="3368329"/>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80,000,000</a:t>
              </a:r>
            </a:p>
          </p:txBody>
        </p:sp>
        <p:sp>
          <p:nvSpPr>
            <p:cNvPr id="464" name="tx464"/>
            <p:cNvSpPr/>
            <p:nvPr/>
          </p:nvSpPr>
          <p:spPr>
            <a:xfrm rot="-5400000">
              <a:off x="89338" y="3128135"/>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465" name="rc465"/>
            <p:cNvSpPr/>
            <p:nvPr/>
          </p:nvSpPr>
          <p:spPr>
            <a:xfrm>
              <a:off x="2097145" y="6002415"/>
              <a:ext cx="201456" cy="201456"/>
            </a:xfrm>
            <a:prstGeom prst="rect">
              <a:avLst/>
            </a:prstGeom>
            <a:solidFill>
              <a:srgbClr val="80BD41">
                <a:alpha val="100000"/>
              </a:srgbClr>
            </a:solidFill>
          </p:spPr>
          <p:txBody>
            <a:bodyPr/>
            <a:lstStyle/>
            <a:p>
              <a:endParaRPr/>
            </a:p>
          </p:txBody>
        </p:sp>
        <p:sp>
          <p:nvSpPr>
            <p:cNvPr id="466" name="rc466"/>
            <p:cNvSpPr/>
            <p:nvPr/>
          </p:nvSpPr>
          <p:spPr>
            <a:xfrm>
              <a:off x="2812874" y="6002415"/>
              <a:ext cx="201456" cy="201456"/>
            </a:xfrm>
            <a:prstGeom prst="rect">
              <a:avLst/>
            </a:prstGeom>
            <a:solidFill>
              <a:srgbClr val="1CABE2">
                <a:alpha val="100000"/>
              </a:srgbClr>
            </a:solidFill>
          </p:spPr>
          <p:txBody>
            <a:bodyPr/>
            <a:lstStyle/>
            <a:p>
              <a:endParaRPr/>
            </a:p>
          </p:txBody>
        </p:sp>
        <p:sp>
          <p:nvSpPr>
            <p:cNvPr id="467" name="rc467"/>
            <p:cNvSpPr/>
            <p:nvPr/>
          </p:nvSpPr>
          <p:spPr>
            <a:xfrm>
              <a:off x="3885697" y="6002415"/>
              <a:ext cx="201456" cy="201456"/>
            </a:xfrm>
            <a:prstGeom prst="rect">
              <a:avLst/>
            </a:prstGeom>
            <a:solidFill>
              <a:srgbClr val="0058AB">
                <a:alpha val="100000"/>
              </a:srgbClr>
            </a:solidFill>
          </p:spPr>
          <p:txBody>
            <a:bodyPr/>
            <a:lstStyle/>
            <a:p>
              <a:endParaRPr/>
            </a:p>
          </p:txBody>
        </p:sp>
        <p:sp>
          <p:nvSpPr>
            <p:cNvPr id="468" name="rc468"/>
            <p:cNvSpPr/>
            <p:nvPr/>
          </p:nvSpPr>
          <p:spPr>
            <a:xfrm>
              <a:off x="4881030" y="6002415"/>
              <a:ext cx="201456" cy="201456"/>
            </a:xfrm>
            <a:prstGeom prst="rect">
              <a:avLst/>
            </a:prstGeom>
            <a:solidFill>
              <a:srgbClr val="FFC20E">
                <a:alpha val="100000"/>
              </a:srgbClr>
            </a:solidFill>
          </p:spPr>
          <p:txBody>
            <a:bodyPr/>
            <a:lstStyle/>
            <a:p>
              <a:endParaRPr/>
            </a:p>
          </p:txBody>
        </p:sp>
        <p:sp>
          <p:nvSpPr>
            <p:cNvPr id="469" name="rc469"/>
            <p:cNvSpPr/>
            <p:nvPr/>
          </p:nvSpPr>
          <p:spPr>
            <a:xfrm>
              <a:off x="6785163" y="6002415"/>
              <a:ext cx="201455" cy="201456"/>
            </a:xfrm>
            <a:prstGeom prst="rect">
              <a:avLst/>
            </a:prstGeom>
            <a:solidFill>
              <a:srgbClr val="F26A21">
                <a:alpha val="100000"/>
              </a:srgbClr>
            </a:solidFill>
          </p:spPr>
          <p:txBody>
            <a:bodyPr/>
            <a:lstStyle/>
            <a:p>
              <a:endParaRPr/>
            </a:p>
          </p:txBody>
        </p:sp>
        <p:sp>
          <p:nvSpPr>
            <p:cNvPr id="470" name="tx470"/>
            <p:cNvSpPr/>
            <p:nvPr/>
          </p:nvSpPr>
          <p:spPr>
            <a:xfrm>
              <a:off x="2377190"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471" name="tx471"/>
            <p:cNvSpPr/>
            <p:nvPr/>
          </p:nvSpPr>
          <p:spPr>
            <a:xfrm>
              <a:off x="3092919" y="6051506"/>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472" name="tx472"/>
            <p:cNvSpPr/>
            <p:nvPr/>
          </p:nvSpPr>
          <p:spPr>
            <a:xfrm>
              <a:off x="4165742" y="6051506"/>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473" name="tx473"/>
            <p:cNvSpPr/>
            <p:nvPr/>
          </p:nvSpPr>
          <p:spPr>
            <a:xfrm>
              <a:off x="5161075" y="6023334"/>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474" name="tx474"/>
            <p:cNvSpPr/>
            <p:nvPr/>
          </p:nvSpPr>
          <p:spPr>
            <a:xfrm>
              <a:off x="7065208" y="6023334"/>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475" name="tx475"/>
            <p:cNvSpPr/>
            <p:nvPr/>
          </p:nvSpPr>
          <p:spPr>
            <a:xfrm>
              <a:off x="1142791" y="398022"/>
              <a:ext cx="63830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children vaccinated, partially vaccinated, unvaccinated for DTP 2000-2023 </a:t>
              </a:r>
            </a:p>
          </p:txBody>
        </p:sp>
        <p:sp>
          <p:nvSpPr>
            <p:cNvPr id="476" name="tx476"/>
            <p:cNvSpPr/>
            <p:nvPr/>
          </p:nvSpPr>
          <p:spPr>
            <a:xfrm>
              <a:off x="1142791" y="580629"/>
              <a:ext cx="4315174"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by region</a:t>
              </a:r>
            </a:p>
          </p:txBody>
        </p:sp>
        <p:sp>
          <p:nvSpPr>
            <p:cNvPr id="477" name="tx477"/>
            <p:cNvSpPr/>
            <p:nvPr/>
          </p:nvSpPr>
          <p:spPr>
            <a:xfrm>
              <a:off x="4825893"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2023 revision;</a:t>
              </a:r>
            </a:p>
          </p:txBody>
        </p:sp>
        <p:sp>
          <p:nvSpPr>
            <p:cNvPr id="478" name="tx478"/>
            <p:cNvSpPr/>
            <p:nvPr/>
          </p:nvSpPr>
          <p:spPr>
            <a:xfrm>
              <a:off x="2272112"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479" name="tx479"/>
            <p:cNvSpPr/>
            <p:nvPr/>
          </p:nvSpPr>
          <p:spPr>
            <a:xfrm>
              <a:off x="2315059"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4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In groups with large increases in projected annual birth cohort size (Gavi 57), maintaining current coverage requires vaccinating an increasing number of children. To improve coverage and reach the 2030 ZD target will require substantial increases in immunization programme and health system capacity.
To achieve the IA2030 ZD target in other groups, vaccinating approximately the same number of children as currently reached will be sufficient due to the anticipated decrease or relatively small increases in the birth cohorts, and thus the number of children requiring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2560757"/>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2132818"/>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1704880"/>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276942"/>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662647"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240908"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819168"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3397429"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975690"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553950"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1142791" y="2774726"/>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42791" y="234678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42791" y="191884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42791" y="1490911"/>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142791" y="106297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373517"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51778"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30038"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08299"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686559"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264820"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843080"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21474" y="1137969"/>
              <a:ext cx="104086" cy="1636757"/>
            </a:xfrm>
            <a:prstGeom prst="rect">
              <a:avLst/>
            </a:prstGeom>
            <a:solidFill>
              <a:srgbClr val="0058AB">
                <a:alpha val="100000"/>
              </a:srgbClr>
            </a:solidFill>
          </p:spPr>
          <p:txBody>
            <a:bodyPr/>
            <a:lstStyle/>
            <a:p>
              <a:endParaRPr/>
            </a:p>
          </p:txBody>
        </p:sp>
        <p:sp>
          <p:nvSpPr>
            <p:cNvPr id="27" name="rc27"/>
            <p:cNvSpPr/>
            <p:nvPr/>
          </p:nvSpPr>
          <p:spPr>
            <a:xfrm>
              <a:off x="1437126" y="1164609"/>
              <a:ext cx="104086" cy="1610116"/>
            </a:xfrm>
            <a:prstGeom prst="rect">
              <a:avLst/>
            </a:prstGeom>
            <a:solidFill>
              <a:srgbClr val="0058AB">
                <a:alpha val="100000"/>
              </a:srgbClr>
            </a:solidFill>
          </p:spPr>
          <p:txBody>
            <a:bodyPr/>
            <a:lstStyle/>
            <a:p>
              <a:endParaRPr/>
            </a:p>
          </p:txBody>
        </p:sp>
        <p:sp>
          <p:nvSpPr>
            <p:cNvPr id="28" name="rc28"/>
            <p:cNvSpPr/>
            <p:nvPr/>
          </p:nvSpPr>
          <p:spPr>
            <a:xfrm>
              <a:off x="1552778" y="1177000"/>
              <a:ext cx="104086" cy="1597725"/>
            </a:xfrm>
            <a:prstGeom prst="rect">
              <a:avLst/>
            </a:prstGeom>
            <a:solidFill>
              <a:srgbClr val="0058AB">
                <a:alpha val="100000"/>
              </a:srgbClr>
            </a:solidFill>
          </p:spPr>
          <p:txBody>
            <a:bodyPr/>
            <a:lstStyle/>
            <a:p>
              <a:endParaRPr/>
            </a:p>
          </p:txBody>
        </p:sp>
        <p:sp>
          <p:nvSpPr>
            <p:cNvPr id="29" name="rc29"/>
            <p:cNvSpPr/>
            <p:nvPr/>
          </p:nvSpPr>
          <p:spPr>
            <a:xfrm>
              <a:off x="1668430" y="1263235"/>
              <a:ext cx="104086" cy="1511490"/>
            </a:xfrm>
            <a:prstGeom prst="rect">
              <a:avLst/>
            </a:prstGeom>
            <a:solidFill>
              <a:srgbClr val="0058AB">
                <a:alpha val="100000"/>
              </a:srgbClr>
            </a:solidFill>
          </p:spPr>
          <p:txBody>
            <a:bodyPr/>
            <a:lstStyle/>
            <a:p>
              <a:endParaRPr/>
            </a:p>
          </p:txBody>
        </p:sp>
        <p:sp>
          <p:nvSpPr>
            <p:cNvPr id="30" name="rc30"/>
            <p:cNvSpPr/>
            <p:nvPr/>
          </p:nvSpPr>
          <p:spPr>
            <a:xfrm>
              <a:off x="1784082" y="1362229"/>
              <a:ext cx="104086" cy="1412496"/>
            </a:xfrm>
            <a:prstGeom prst="rect">
              <a:avLst/>
            </a:prstGeom>
            <a:solidFill>
              <a:srgbClr val="0058AB">
                <a:alpha val="100000"/>
              </a:srgbClr>
            </a:solidFill>
          </p:spPr>
          <p:txBody>
            <a:bodyPr/>
            <a:lstStyle/>
            <a:p>
              <a:endParaRPr/>
            </a:p>
          </p:txBody>
        </p:sp>
        <p:sp>
          <p:nvSpPr>
            <p:cNvPr id="31" name="rc31"/>
            <p:cNvSpPr/>
            <p:nvPr/>
          </p:nvSpPr>
          <p:spPr>
            <a:xfrm>
              <a:off x="1899734" y="1491946"/>
              <a:ext cx="104086" cy="1282780"/>
            </a:xfrm>
            <a:prstGeom prst="rect">
              <a:avLst/>
            </a:prstGeom>
            <a:solidFill>
              <a:srgbClr val="0058AB">
                <a:alpha val="100000"/>
              </a:srgbClr>
            </a:solidFill>
          </p:spPr>
          <p:txBody>
            <a:bodyPr/>
            <a:lstStyle/>
            <a:p>
              <a:endParaRPr/>
            </a:p>
          </p:txBody>
        </p:sp>
        <p:sp>
          <p:nvSpPr>
            <p:cNvPr id="32" name="rc32"/>
            <p:cNvSpPr/>
            <p:nvPr/>
          </p:nvSpPr>
          <p:spPr>
            <a:xfrm>
              <a:off x="2015386" y="1505994"/>
              <a:ext cx="104086" cy="1268731"/>
            </a:xfrm>
            <a:prstGeom prst="rect">
              <a:avLst/>
            </a:prstGeom>
            <a:solidFill>
              <a:srgbClr val="0058AB">
                <a:alpha val="100000"/>
              </a:srgbClr>
            </a:solidFill>
          </p:spPr>
          <p:txBody>
            <a:bodyPr/>
            <a:lstStyle/>
            <a:p>
              <a:endParaRPr/>
            </a:p>
          </p:txBody>
        </p:sp>
        <p:sp>
          <p:nvSpPr>
            <p:cNvPr id="33" name="rc33"/>
            <p:cNvSpPr/>
            <p:nvPr/>
          </p:nvSpPr>
          <p:spPr>
            <a:xfrm>
              <a:off x="2131038" y="1533789"/>
              <a:ext cx="104086" cy="1240936"/>
            </a:xfrm>
            <a:prstGeom prst="rect">
              <a:avLst/>
            </a:prstGeom>
            <a:solidFill>
              <a:srgbClr val="0058AB">
                <a:alpha val="100000"/>
              </a:srgbClr>
            </a:solidFill>
          </p:spPr>
          <p:txBody>
            <a:bodyPr/>
            <a:lstStyle/>
            <a:p>
              <a:endParaRPr/>
            </a:p>
          </p:txBody>
        </p:sp>
        <p:sp>
          <p:nvSpPr>
            <p:cNvPr id="34" name="rc34"/>
            <p:cNvSpPr/>
            <p:nvPr/>
          </p:nvSpPr>
          <p:spPr>
            <a:xfrm>
              <a:off x="2246691" y="1574797"/>
              <a:ext cx="104086" cy="1199929"/>
            </a:xfrm>
            <a:prstGeom prst="rect">
              <a:avLst/>
            </a:prstGeom>
            <a:solidFill>
              <a:srgbClr val="0058AB">
                <a:alpha val="100000"/>
              </a:srgbClr>
            </a:solidFill>
          </p:spPr>
          <p:txBody>
            <a:bodyPr/>
            <a:lstStyle/>
            <a:p>
              <a:endParaRPr/>
            </a:p>
          </p:txBody>
        </p:sp>
        <p:sp>
          <p:nvSpPr>
            <p:cNvPr id="35" name="rc35"/>
            <p:cNvSpPr/>
            <p:nvPr/>
          </p:nvSpPr>
          <p:spPr>
            <a:xfrm>
              <a:off x="2362343" y="1712386"/>
              <a:ext cx="104086" cy="1062339"/>
            </a:xfrm>
            <a:prstGeom prst="rect">
              <a:avLst/>
            </a:prstGeom>
            <a:solidFill>
              <a:srgbClr val="0058AB">
                <a:alpha val="100000"/>
              </a:srgbClr>
            </a:solidFill>
          </p:spPr>
          <p:txBody>
            <a:bodyPr/>
            <a:lstStyle/>
            <a:p>
              <a:endParaRPr/>
            </a:p>
          </p:txBody>
        </p:sp>
        <p:sp>
          <p:nvSpPr>
            <p:cNvPr id="36" name="rc36"/>
            <p:cNvSpPr/>
            <p:nvPr/>
          </p:nvSpPr>
          <p:spPr>
            <a:xfrm>
              <a:off x="2477995" y="1669198"/>
              <a:ext cx="104086" cy="1105527"/>
            </a:xfrm>
            <a:prstGeom prst="rect">
              <a:avLst/>
            </a:prstGeom>
            <a:solidFill>
              <a:srgbClr val="0058AB">
                <a:alpha val="100000"/>
              </a:srgbClr>
            </a:solidFill>
          </p:spPr>
          <p:txBody>
            <a:bodyPr/>
            <a:lstStyle/>
            <a:p>
              <a:endParaRPr/>
            </a:p>
          </p:txBody>
        </p:sp>
        <p:sp>
          <p:nvSpPr>
            <p:cNvPr id="37" name="rc37"/>
            <p:cNvSpPr/>
            <p:nvPr/>
          </p:nvSpPr>
          <p:spPr>
            <a:xfrm>
              <a:off x="2593647" y="1784220"/>
              <a:ext cx="104086" cy="990505"/>
            </a:xfrm>
            <a:prstGeom prst="rect">
              <a:avLst/>
            </a:prstGeom>
            <a:solidFill>
              <a:srgbClr val="0058AB">
                <a:alpha val="100000"/>
              </a:srgbClr>
            </a:solidFill>
          </p:spPr>
          <p:txBody>
            <a:bodyPr/>
            <a:lstStyle/>
            <a:p>
              <a:endParaRPr/>
            </a:p>
          </p:txBody>
        </p:sp>
        <p:sp>
          <p:nvSpPr>
            <p:cNvPr id="38" name="rc38"/>
            <p:cNvSpPr/>
            <p:nvPr/>
          </p:nvSpPr>
          <p:spPr>
            <a:xfrm>
              <a:off x="2709299" y="1732425"/>
              <a:ext cx="104086" cy="1042301"/>
            </a:xfrm>
            <a:prstGeom prst="rect">
              <a:avLst/>
            </a:prstGeom>
            <a:solidFill>
              <a:srgbClr val="0058AB">
                <a:alpha val="100000"/>
              </a:srgbClr>
            </a:solidFill>
          </p:spPr>
          <p:txBody>
            <a:bodyPr/>
            <a:lstStyle/>
            <a:p>
              <a:endParaRPr/>
            </a:p>
          </p:txBody>
        </p:sp>
        <p:sp>
          <p:nvSpPr>
            <p:cNvPr id="39" name="rc39"/>
            <p:cNvSpPr/>
            <p:nvPr/>
          </p:nvSpPr>
          <p:spPr>
            <a:xfrm>
              <a:off x="2824951" y="1684915"/>
              <a:ext cx="104086" cy="1089811"/>
            </a:xfrm>
            <a:prstGeom prst="rect">
              <a:avLst/>
            </a:prstGeom>
            <a:solidFill>
              <a:srgbClr val="0058AB">
                <a:alpha val="100000"/>
              </a:srgbClr>
            </a:solidFill>
          </p:spPr>
          <p:txBody>
            <a:bodyPr/>
            <a:lstStyle/>
            <a:p>
              <a:endParaRPr/>
            </a:p>
          </p:txBody>
        </p:sp>
        <p:sp>
          <p:nvSpPr>
            <p:cNvPr id="40" name="rc40"/>
            <p:cNvSpPr/>
            <p:nvPr/>
          </p:nvSpPr>
          <p:spPr>
            <a:xfrm>
              <a:off x="2940603" y="1741835"/>
              <a:ext cx="104086" cy="1032890"/>
            </a:xfrm>
            <a:prstGeom prst="rect">
              <a:avLst/>
            </a:prstGeom>
            <a:solidFill>
              <a:srgbClr val="0058AB">
                <a:alpha val="100000"/>
              </a:srgbClr>
            </a:solidFill>
          </p:spPr>
          <p:txBody>
            <a:bodyPr/>
            <a:lstStyle/>
            <a:p>
              <a:endParaRPr/>
            </a:p>
          </p:txBody>
        </p:sp>
        <p:sp>
          <p:nvSpPr>
            <p:cNvPr id="41" name="rc41"/>
            <p:cNvSpPr/>
            <p:nvPr/>
          </p:nvSpPr>
          <p:spPr>
            <a:xfrm>
              <a:off x="3056255" y="1739882"/>
              <a:ext cx="104086" cy="1034843"/>
            </a:xfrm>
            <a:prstGeom prst="rect">
              <a:avLst/>
            </a:prstGeom>
            <a:solidFill>
              <a:srgbClr val="0058AB">
                <a:alpha val="100000"/>
              </a:srgbClr>
            </a:solidFill>
          </p:spPr>
          <p:txBody>
            <a:bodyPr/>
            <a:lstStyle/>
            <a:p>
              <a:endParaRPr/>
            </a:p>
          </p:txBody>
        </p:sp>
        <p:sp>
          <p:nvSpPr>
            <p:cNvPr id="42" name="rc42"/>
            <p:cNvSpPr/>
            <p:nvPr/>
          </p:nvSpPr>
          <p:spPr>
            <a:xfrm>
              <a:off x="3171907" y="1825951"/>
              <a:ext cx="104086" cy="948775"/>
            </a:xfrm>
            <a:prstGeom prst="rect">
              <a:avLst/>
            </a:prstGeom>
            <a:solidFill>
              <a:srgbClr val="0058AB">
                <a:alpha val="100000"/>
              </a:srgbClr>
            </a:solidFill>
          </p:spPr>
          <p:txBody>
            <a:bodyPr/>
            <a:lstStyle/>
            <a:p>
              <a:endParaRPr/>
            </a:p>
          </p:txBody>
        </p:sp>
        <p:sp>
          <p:nvSpPr>
            <p:cNvPr id="43" name="rc43"/>
            <p:cNvSpPr/>
            <p:nvPr/>
          </p:nvSpPr>
          <p:spPr>
            <a:xfrm>
              <a:off x="3287559" y="1855735"/>
              <a:ext cx="104086" cy="918990"/>
            </a:xfrm>
            <a:prstGeom prst="rect">
              <a:avLst/>
            </a:prstGeom>
            <a:solidFill>
              <a:srgbClr val="0058AB">
                <a:alpha val="100000"/>
              </a:srgbClr>
            </a:solidFill>
          </p:spPr>
          <p:txBody>
            <a:bodyPr/>
            <a:lstStyle/>
            <a:p>
              <a:endParaRPr/>
            </a:p>
          </p:txBody>
        </p:sp>
        <p:sp>
          <p:nvSpPr>
            <p:cNvPr id="44" name="rc44"/>
            <p:cNvSpPr/>
            <p:nvPr/>
          </p:nvSpPr>
          <p:spPr>
            <a:xfrm>
              <a:off x="3403212" y="1928325"/>
              <a:ext cx="104086" cy="846400"/>
            </a:xfrm>
            <a:prstGeom prst="rect">
              <a:avLst/>
            </a:prstGeom>
            <a:solidFill>
              <a:srgbClr val="0058AB">
                <a:alpha val="100000"/>
              </a:srgbClr>
            </a:solidFill>
          </p:spPr>
          <p:txBody>
            <a:bodyPr/>
            <a:lstStyle/>
            <a:p>
              <a:endParaRPr/>
            </a:p>
          </p:txBody>
        </p:sp>
        <p:sp>
          <p:nvSpPr>
            <p:cNvPr id="45" name="rc45"/>
            <p:cNvSpPr/>
            <p:nvPr/>
          </p:nvSpPr>
          <p:spPr>
            <a:xfrm>
              <a:off x="3518864" y="1980230"/>
              <a:ext cx="104086" cy="794496"/>
            </a:xfrm>
            <a:prstGeom prst="rect">
              <a:avLst/>
            </a:prstGeom>
            <a:solidFill>
              <a:srgbClr val="0058AB">
                <a:alpha val="100000"/>
              </a:srgbClr>
            </a:solidFill>
          </p:spPr>
          <p:txBody>
            <a:bodyPr/>
            <a:lstStyle/>
            <a:p>
              <a:endParaRPr/>
            </a:p>
          </p:txBody>
        </p:sp>
        <p:sp>
          <p:nvSpPr>
            <p:cNvPr id="46" name="rc46"/>
            <p:cNvSpPr/>
            <p:nvPr/>
          </p:nvSpPr>
          <p:spPr>
            <a:xfrm>
              <a:off x="3634516" y="1769235"/>
              <a:ext cx="104086" cy="210994"/>
            </a:xfrm>
            <a:prstGeom prst="rect">
              <a:avLst/>
            </a:prstGeom>
            <a:solidFill>
              <a:srgbClr val="FFC20E">
                <a:alpha val="100000"/>
              </a:srgbClr>
            </a:solidFill>
          </p:spPr>
          <p:txBody>
            <a:bodyPr/>
            <a:lstStyle/>
            <a:p>
              <a:endParaRPr/>
            </a:p>
          </p:txBody>
        </p:sp>
        <p:sp>
          <p:nvSpPr>
            <p:cNvPr id="47" name="rc47"/>
            <p:cNvSpPr/>
            <p:nvPr/>
          </p:nvSpPr>
          <p:spPr>
            <a:xfrm>
              <a:off x="3634516" y="1980230"/>
              <a:ext cx="104086" cy="794496"/>
            </a:xfrm>
            <a:prstGeom prst="rect">
              <a:avLst/>
            </a:prstGeom>
            <a:solidFill>
              <a:srgbClr val="0058AB">
                <a:alpha val="100000"/>
              </a:srgbClr>
            </a:solidFill>
          </p:spPr>
          <p:txBody>
            <a:bodyPr/>
            <a:lstStyle/>
            <a:p>
              <a:endParaRPr/>
            </a:p>
          </p:txBody>
        </p:sp>
        <p:sp>
          <p:nvSpPr>
            <p:cNvPr id="48" name="rc48"/>
            <p:cNvSpPr/>
            <p:nvPr/>
          </p:nvSpPr>
          <p:spPr>
            <a:xfrm>
              <a:off x="3750168" y="1702165"/>
              <a:ext cx="104086" cy="317789"/>
            </a:xfrm>
            <a:prstGeom prst="rect">
              <a:avLst/>
            </a:prstGeom>
            <a:solidFill>
              <a:srgbClr val="FFC20E">
                <a:alpha val="100000"/>
              </a:srgbClr>
            </a:solidFill>
          </p:spPr>
          <p:txBody>
            <a:bodyPr/>
            <a:lstStyle/>
            <a:p>
              <a:endParaRPr/>
            </a:p>
          </p:txBody>
        </p:sp>
        <p:sp>
          <p:nvSpPr>
            <p:cNvPr id="49" name="rc49"/>
            <p:cNvSpPr/>
            <p:nvPr/>
          </p:nvSpPr>
          <p:spPr>
            <a:xfrm>
              <a:off x="3750168" y="2019954"/>
              <a:ext cx="104086" cy="754771"/>
            </a:xfrm>
            <a:prstGeom prst="rect">
              <a:avLst/>
            </a:prstGeom>
            <a:solidFill>
              <a:srgbClr val="0058AB">
                <a:alpha val="100000"/>
              </a:srgbClr>
            </a:solidFill>
          </p:spPr>
          <p:txBody>
            <a:bodyPr/>
            <a:lstStyle/>
            <a:p>
              <a:endParaRPr/>
            </a:p>
          </p:txBody>
        </p:sp>
        <p:sp>
          <p:nvSpPr>
            <p:cNvPr id="50" name="rc50"/>
            <p:cNvSpPr/>
            <p:nvPr/>
          </p:nvSpPr>
          <p:spPr>
            <a:xfrm>
              <a:off x="3865820" y="1876221"/>
              <a:ext cx="104086" cy="183457"/>
            </a:xfrm>
            <a:prstGeom prst="rect">
              <a:avLst/>
            </a:prstGeom>
            <a:solidFill>
              <a:srgbClr val="FFC20E">
                <a:alpha val="100000"/>
              </a:srgbClr>
            </a:solidFill>
          </p:spPr>
          <p:txBody>
            <a:bodyPr/>
            <a:lstStyle/>
            <a:p>
              <a:endParaRPr/>
            </a:p>
          </p:txBody>
        </p:sp>
        <p:sp>
          <p:nvSpPr>
            <p:cNvPr id="51" name="rc51"/>
            <p:cNvSpPr/>
            <p:nvPr/>
          </p:nvSpPr>
          <p:spPr>
            <a:xfrm>
              <a:off x="3865820" y="2059679"/>
              <a:ext cx="104086" cy="715046"/>
            </a:xfrm>
            <a:prstGeom prst="rect">
              <a:avLst/>
            </a:prstGeom>
            <a:solidFill>
              <a:srgbClr val="0058AB">
                <a:alpha val="100000"/>
              </a:srgbClr>
            </a:solidFill>
          </p:spPr>
          <p:txBody>
            <a:bodyPr/>
            <a:lstStyle/>
            <a:p>
              <a:endParaRPr/>
            </a:p>
          </p:txBody>
        </p:sp>
        <p:sp>
          <p:nvSpPr>
            <p:cNvPr id="52" name="rc52"/>
            <p:cNvSpPr/>
            <p:nvPr/>
          </p:nvSpPr>
          <p:spPr>
            <a:xfrm>
              <a:off x="3981472" y="1834399"/>
              <a:ext cx="104086" cy="265004"/>
            </a:xfrm>
            <a:prstGeom prst="rect">
              <a:avLst/>
            </a:prstGeom>
            <a:solidFill>
              <a:srgbClr val="FFC20E">
                <a:alpha val="100000"/>
              </a:srgbClr>
            </a:solidFill>
          </p:spPr>
          <p:txBody>
            <a:bodyPr/>
            <a:lstStyle/>
            <a:p>
              <a:endParaRPr/>
            </a:p>
          </p:txBody>
        </p:sp>
        <p:sp>
          <p:nvSpPr>
            <p:cNvPr id="53" name="rc53"/>
            <p:cNvSpPr/>
            <p:nvPr/>
          </p:nvSpPr>
          <p:spPr>
            <a:xfrm>
              <a:off x="3981472" y="2099404"/>
              <a:ext cx="104086" cy="675321"/>
            </a:xfrm>
            <a:prstGeom prst="rect">
              <a:avLst/>
            </a:prstGeom>
            <a:solidFill>
              <a:srgbClr val="0058AB">
                <a:alpha val="100000"/>
              </a:srgbClr>
            </a:solidFill>
          </p:spPr>
          <p:txBody>
            <a:bodyPr/>
            <a:lstStyle/>
            <a:p>
              <a:endParaRPr/>
            </a:p>
          </p:txBody>
        </p:sp>
        <p:sp>
          <p:nvSpPr>
            <p:cNvPr id="54" name="rc54"/>
            <p:cNvSpPr/>
            <p:nvPr/>
          </p:nvSpPr>
          <p:spPr>
            <a:xfrm>
              <a:off x="4097124" y="2139129"/>
              <a:ext cx="104086" cy="635597"/>
            </a:xfrm>
            <a:prstGeom prst="rect">
              <a:avLst/>
            </a:prstGeom>
            <a:solidFill>
              <a:srgbClr val="69DBFF">
                <a:alpha val="100000"/>
              </a:srgbClr>
            </a:solidFill>
          </p:spPr>
          <p:txBody>
            <a:bodyPr/>
            <a:lstStyle/>
            <a:p>
              <a:endParaRPr/>
            </a:p>
          </p:txBody>
        </p:sp>
        <p:sp>
          <p:nvSpPr>
            <p:cNvPr id="55" name="rc55"/>
            <p:cNvSpPr/>
            <p:nvPr/>
          </p:nvSpPr>
          <p:spPr>
            <a:xfrm>
              <a:off x="4212776" y="2178854"/>
              <a:ext cx="104086" cy="595872"/>
            </a:xfrm>
            <a:prstGeom prst="rect">
              <a:avLst/>
            </a:prstGeom>
            <a:solidFill>
              <a:srgbClr val="69DBFF">
                <a:alpha val="100000"/>
              </a:srgbClr>
            </a:solidFill>
          </p:spPr>
          <p:txBody>
            <a:bodyPr/>
            <a:lstStyle/>
            <a:p>
              <a:endParaRPr/>
            </a:p>
          </p:txBody>
        </p:sp>
        <p:sp>
          <p:nvSpPr>
            <p:cNvPr id="56" name="rc56"/>
            <p:cNvSpPr/>
            <p:nvPr/>
          </p:nvSpPr>
          <p:spPr>
            <a:xfrm>
              <a:off x="4328428" y="2218578"/>
              <a:ext cx="104086" cy="556147"/>
            </a:xfrm>
            <a:prstGeom prst="rect">
              <a:avLst/>
            </a:prstGeom>
            <a:solidFill>
              <a:srgbClr val="69DBFF">
                <a:alpha val="100000"/>
              </a:srgbClr>
            </a:solidFill>
          </p:spPr>
          <p:txBody>
            <a:bodyPr/>
            <a:lstStyle/>
            <a:p>
              <a:endParaRPr/>
            </a:p>
          </p:txBody>
        </p:sp>
        <p:sp>
          <p:nvSpPr>
            <p:cNvPr id="57" name="rc57"/>
            <p:cNvSpPr/>
            <p:nvPr/>
          </p:nvSpPr>
          <p:spPr>
            <a:xfrm>
              <a:off x="4444081" y="2258303"/>
              <a:ext cx="104086" cy="516422"/>
            </a:xfrm>
            <a:prstGeom prst="rect">
              <a:avLst/>
            </a:prstGeom>
            <a:solidFill>
              <a:srgbClr val="69DBFF">
                <a:alpha val="100000"/>
              </a:srgbClr>
            </a:solidFill>
          </p:spPr>
          <p:txBody>
            <a:bodyPr/>
            <a:lstStyle/>
            <a:p>
              <a:endParaRPr/>
            </a:p>
          </p:txBody>
        </p:sp>
        <p:sp>
          <p:nvSpPr>
            <p:cNvPr id="58" name="rc58"/>
            <p:cNvSpPr/>
            <p:nvPr/>
          </p:nvSpPr>
          <p:spPr>
            <a:xfrm>
              <a:off x="4559733" y="2298028"/>
              <a:ext cx="104086" cy="476697"/>
            </a:xfrm>
            <a:prstGeom prst="rect">
              <a:avLst/>
            </a:prstGeom>
            <a:solidFill>
              <a:srgbClr val="69DBFF">
                <a:alpha val="100000"/>
              </a:srgbClr>
            </a:solidFill>
          </p:spPr>
          <p:txBody>
            <a:bodyPr/>
            <a:lstStyle/>
            <a:p>
              <a:endParaRPr/>
            </a:p>
          </p:txBody>
        </p:sp>
        <p:sp>
          <p:nvSpPr>
            <p:cNvPr id="59" name="rc59"/>
            <p:cNvSpPr/>
            <p:nvPr/>
          </p:nvSpPr>
          <p:spPr>
            <a:xfrm>
              <a:off x="4675385" y="2337753"/>
              <a:ext cx="104086" cy="436972"/>
            </a:xfrm>
            <a:prstGeom prst="rect">
              <a:avLst/>
            </a:prstGeom>
            <a:solidFill>
              <a:srgbClr val="69DBFF">
                <a:alpha val="100000"/>
              </a:srgbClr>
            </a:solidFill>
          </p:spPr>
          <p:txBody>
            <a:bodyPr/>
            <a:lstStyle/>
            <a:p>
              <a:endParaRPr/>
            </a:p>
          </p:txBody>
        </p:sp>
        <p:sp>
          <p:nvSpPr>
            <p:cNvPr id="60" name="rc60"/>
            <p:cNvSpPr/>
            <p:nvPr/>
          </p:nvSpPr>
          <p:spPr>
            <a:xfrm>
              <a:off x="4791037" y="2377478"/>
              <a:ext cx="104086" cy="397248"/>
            </a:xfrm>
            <a:prstGeom prst="rect">
              <a:avLst/>
            </a:prstGeom>
            <a:solidFill>
              <a:srgbClr val="69DBFF">
                <a:alpha val="100000"/>
              </a:srgbClr>
            </a:solidFill>
          </p:spPr>
          <p:txBody>
            <a:bodyPr/>
            <a:lstStyle/>
            <a:p>
              <a:endParaRPr/>
            </a:p>
          </p:txBody>
        </p:sp>
        <p:sp>
          <p:nvSpPr>
            <p:cNvPr id="61" name="pl61"/>
            <p:cNvSpPr/>
            <p:nvPr/>
          </p:nvSpPr>
          <p:spPr>
            <a:xfrm>
              <a:off x="1142791" y="4645641"/>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1142791" y="4217703"/>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1142791" y="3789764"/>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1142791" y="3361826"/>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1662647"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2240908"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2819168"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3397429"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3975690"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4553950"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1142791" y="4859610"/>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1142791" y="4431672"/>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1142791" y="400373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142791" y="3575795"/>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1142791" y="3147857"/>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1373517"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1951778"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2530038"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3108299"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3686559"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4264820"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4843080"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rc83"/>
            <p:cNvSpPr/>
            <p:nvPr/>
          </p:nvSpPr>
          <p:spPr>
            <a:xfrm>
              <a:off x="1321474" y="4822938"/>
              <a:ext cx="104086" cy="36671"/>
            </a:xfrm>
            <a:prstGeom prst="rect">
              <a:avLst/>
            </a:prstGeom>
            <a:solidFill>
              <a:srgbClr val="0058AB">
                <a:alpha val="100000"/>
              </a:srgbClr>
            </a:solidFill>
          </p:spPr>
          <p:txBody>
            <a:bodyPr/>
            <a:lstStyle/>
            <a:p>
              <a:endParaRPr/>
            </a:p>
          </p:txBody>
        </p:sp>
        <p:sp>
          <p:nvSpPr>
            <p:cNvPr id="84" name="rc84"/>
            <p:cNvSpPr/>
            <p:nvPr/>
          </p:nvSpPr>
          <p:spPr>
            <a:xfrm>
              <a:off x="1437126" y="4832441"/>
              <a:ext cx="104086" cy="27168"/>
            </a:xfrm>
            <a:prstGeom prst="rect">
              <a:avLst/>
            </a:prstGeom>
            <a:solidFill>
              <a:srgbClr val="0058AB">
                <a:alpha val="100000"/>
              </a:srgbClr>
            </a:solidFill>
          </p:spPr>
          <p:txBody>
            <a:bodyPr/>
            <a:lstStyle/>
            <a:p>
              <a:endParaRPr/>
            </a:p>
          </p:txBody>
        </p:sp>
        <p:sp>
          <p:nvSpPr>
            <p:cNvPr id="85" name="rc85"/>
            <p:cNvSpPr/>
            <p:nvPr/>
          </p:nvSpPr>
          <p:spPr>
            <a:xfrm>
              <a:off x="1552778" y="4828118"/>
              <a:ext cx="104086" cy="31492"/>
            </a:xfrm>
            <a:prstGeom prst="rect">
              <a:avLst/>
            </a:prstGeom>
            <a:solidFill>
              <a:srgbClr val="0058AB">
                <a:alpha val="100000"/>
              </a:srgbClr>
            </a:solidFill>
          </p:spPr>
          <p:txBody>
            <a:bodyPr/>
            <a:lstStyle/>
            <a:p>
              <a:endParaRPr/>
            </a:p>
          </p:txBody>
        </p:sp>
        <p:sp>
          <p:nvSpPr>
            <p:cNvPr id="86" name="rc86"/>
            <p:cNvSpPr/>
            <p:nvPr/>
          </p:nvSpPr>
          <p:spPr>
            <a:xfrm>
              <a:off x="1668430" y="4834332"/>
              <a:ext cx="104086" cy="25277"/>
            </a:xfrm>
            <a:prstGeom prst="rect">
              <a:avLst/>
            </a:prstGeom>
            <a:solidFill>
              <a:srgbClr val="0058AB">
                <a:alpha val="100000"/>
              </a:srgbClr>
            </a:solidFill>
          </p:spPr>
          <p:txBody>
            <a:bodyPr/>
            <a:lstStyle/>
            <a:p>
              <a:endParaRPr/>
            </a:p>
          </p:txBody>
        </p:sp>
        <p:sp>
          <p:nvSpPr>
            <p:cNvPr id="87" name="rc87"/>
            <p:cNvSpPr/>
            <p:nvPr/>
          </p:nvSpPr>
          <p:spPr>
            <a:xfrm>
              <a:off x="1784082" y="4833451"/>
              <a:ext cx="104086" cy="26158"/>
            </a:xfrm>
            <a:prstGeom prst="rect">
              <a:avLst/>
            </a:prstGeom>
            <a:solidFill>
              <a:srgbClr val="0058AB">
                <a:alpha val="100000"/>
              </a:srgbClr>
            </a:solidFill>
          </p:spPr>
          <p:txBody>
            <a:bodyPr/>
            <a:lstStyle/>
            <a:p>
              <a:endParaRPr/>
            </a:p>
          </p:txBody>
        </p:sp>
        <p:sp>
          <p:nvSpPr>
            <p:cNvPr id="88" name="rc88"/>
            <p:cNvSpPr/>
            <p:nvPr/>
          </p:nvSpPr>
          <p:spPr>
            <a:xfrm>
              <a:off x="1899734" y="4836550"/>
              <a:ext cx="104086" cy="23059"/>
            </a:xfrm>
            <a:prstGeom prst="rect">
              <a:avLst/>
            </a:prstGeom>
            <a:solidFill>
              <a:srgbClr val="0058AB">
                <a:alpha val="100000"/>
              </a:srgbClr>
            </a:solidFill>
          </p:spPr>
          <p:txBody>
            <a:bodyPr/>
            <a:lstStyle/>
            <a:p>
              <a:endParaRPr/>
            </a:p>
          </p:txBody>
        </p:sp>
        <p:sp>
          <p:nvSpPr>
            <p:cNvPr id="89" name="rc89"/>
            <p:cNvSpPr/>
            <p:nvPr/>
          </p:nvSpPr>
          <p:spPr>
            <a:xfrm>
              <a:off x="2015386" y="4837435"/>
              <a:ext cx="104086" cy="22175"/>
            </a:xfrm>
            <a:prstGeom prst="rect">
              <a:avLst/>
            </a:prstGeom>
            <a:solidFill>
              <a:srgbClr val="0058AB">
                <a:alpha val="100000"/>
              </a:srgbClr>
            </a:solidFill>
          </p:spPr>
          <p:txBody>
            <a:bodyPr/>
            <a:lstStyle/>
            <a:p>
              <a:endParaRPr/>
            </a:p>
          </p:txBody>
        </p:sp>
        <p:sp>
          <p:nvSpPr>
            <p:cNvPr id="90" name="rc90"/>
            <p:cNvSpPr/>
            <p:nvPr/>
          </p:nvSpPr>
          <p:spPr>
            <a:xfrm>
              <a:off x="2131038" y="4836683"/>
              <a:ext cx="104086" cy="22927"/>
            </a:xfrm>
            <a:prstGeom prst="rect">
              <a:avLst/>
            </a:prstGeom>
            <a:solidFill>
              <a:srgbClr val="0058AB">
                <a:alpha val="100000"/>
              </a:srgbClr>
            </a:solidFill>
          </p:spPr>
          <p:txBody>
            <a:bodyPr/>
            <a:lstStyle/>
            <a:p>
              <a:endParaRPr/>
            </a:p>
          </p:txBody>
        </p:sp>
        <p:sp>
          <p:nvSpPr>
            <p:cNvPr id="91" name="rc91"/>
            <p:cNvSpPr/>
            <p:nvPr/>
          </p:nvSpPr>
          <p:spPr>
            <a:xfrm>
              <a:off x="2246691" y="4835187"/>
              <a:ext cx="104086" cy="24423"/>
            </a:xfrm>
            <a:prstGeom prst="rect">
              <a:avLst/>
            </a:prstGeom>
            <a:solidFill>
              <a:srgbClr val="0058AB">
                <a:alpha val="100000"/>
              </a:srgbClr>
            </a:solidFill>
          </p:spPr>
          <p:txBody>
            <a:bodyPr/>
            <a:lstStyle/>
            <a:p>
              <a:endParaRPr/>
            </a:p>
          </p:txBody>
        </p:sp>
        <p:sp>
          <p:nvSpPr>
            <p:cNvPr id="92" name="rc92"/>
            <p:cNvSpPr/>
            <p:nvPr/>
          </p:nvSpPr>
          <p:spPr>
            <a:xfrm>
              <a:off x="2362343" y="4832408"/>
              <a:ext cx="104086" cy="27201"/>
            </a:xfrm>
            <a:prstGeom prst="rect">
              <a:avLst/>
            </a:prstGeom>
            <a:solidFill>
              <a:srgbClr val="0058AB">
                <a:alpha val="100000"/>
              </a:srgbClr>
            </a:solidFill>
          </p:spPr>
          <p:txBody>
            <a:bodyPr/>
            <a:lstStyle/>
            <a:p>
              <a:endParaRPr/>
            </a:p>
          </p:txBody>
        </p:sp>
        <p:sp>
          <p:nvSpPr>
            <p:cNvPr id="93" name="rc93"/>
            <p:cNvSpPr/>
            <p:nvPr/>
          </p:nvSpPr>
          <p:spPr>
            <a:xfrm>
              <a:off x="2477995" y="4830180"/>
              <a:ext cx="104086" cy="29430"/>
            </a:xfrm>
            <a:prstGeom prst="rect">
              <a:avLst/>
            </a:prstGeom>
            <a:solidFill>
              <a:srgbClr val="0058AB">
                <a:alpha val="100000"/>
              </a:srgbClr>
            </a:solidFill>
          </p:spPr>
          <p:txBody>
            <a:bodyPr/>
            <a:lstStyle/>
            <a:p>
              <a:endParaRPr/>
            </a:p>
          </p:txBody>
        </p:sp>
        <p:sp>
          <p:nvSpPr>
            <p:cNvPr id="94" name="rc94"/>
            <p:cNvSpPr/>
            <p:nvPr/>
          </p:nvSpPr>
          <p:spPr>
            <a:xfrm>
              <a:off x="2593647" y="4831007"/>
              <a:ext cx="104086" cy="28603"/>
            </a:xfrm>
            <a:prstGeom prst="rect">
              <a:avLst/>
            </a:prstGeom>
            <a:solidFill>
              <a:srgbClr val="0058AB">
                <a:alpha val="100000"/>
              </a:srgbClr>
            </a:solidFill>
          </p:spPr>
          <p:txBody>
            <a:bodyPr/>
            <a:lstStyle/>
            <a:p>
              <a:endParaRPr/>
            </a:p>
          </p:txBody>
        </p:sp>
        <p:sp>
          <p:nvSpPr>
            <p:cNvPr id="95" name="rc95"/>
            <p:cNvSpPr/>
            <p:nvPr/>
          </p:nvSpPr>
          <p:spPr>
            <a:xfrm>
              <a:off x="2709299" y="4827654"/>
              <a:ext cx="104086" cy="31956"/>
            </a:xfrm>
            <a:prstGeom prst="rect">
              <a:avLst/>
            </a:prstGeom>
            <a:solidFill>
              <a:srgbClr val="0058AB">
                <a:alpha val="100000"/>
              </a:srgbClr>
            </a:solidFill>
          </p:spPr>
          <p:txBody>
            <a:bodyPr/>
            <a:lstStyle/>
            <a:p>
              <a:endParaRPr/>
            </a:p>
          </p:txBody>
        </p:sp>
        <p:sp>
          <p:nvSpPr>
            <p:cNvPr id="96" name="rc96"/>
            <p:cNvSpPr/>
            <p:nvPr/>
          </p:nvSpPr>
          <p:spPr>
            <a:xfrm>
              <a:off x="2824951" y="4828780"/>
              <a:ext cx="104086" cy="30830"/>
            </a:xfrm>
            <a:prstGeom prst="rect">
              <a:avLst/>
            </a:prstGeom>
            <a:solidFill>
              <a:srgbClr val="0058AB">
                <a:alpha val="100000"/>
              </a:srgbClr>
            </a:solidFill>
          </p:spPr>
          <p:txBody>
            <a:bodyPr/>
            <a:lstStyle/>
            <a:p>
              <a:endParaRPr/>
            </a:p>
          </p:txBody>
        </p:sp>
        <p:sp>
          <p:nvSpPr>
            <p:cNvPr id="97" name="rc97"/>
            <p:cNvSpPr/>
            <p:nvPr/>
          </p:nvSpPr>
          <p:spPr>
            <a:xfrm>
              <a:off x="2940603" y="4830109"/>
              <a:ext cx="104086" cy="29500"/>
            </a:xfrm>
            <a:prstGeom prst="rect">
              <a:avLst/>
            </a:prstGeom>
            <a:solidFill>
              <a:srgbClr val="0058AB">
                <a:alpha val="100000"/>
              </a:srgbClr>
            </a:solidFill>
          </p:spPr>
          <p:txBody>
            <a:bodyPr/>
            <a:lstStyle/>
            <a:p>
              <a:endParaRPr/>
            </a:p>
          </p:txBody>
        </p:sp>
        <p:sp>
          <p:nvSpPr>
            <p:cNvPr id="98" name="rc98"/>
            <p:cNvSpPr/>
            <p:nvPr/>
          </p:nvSpPr>
          <p:spPr>
            <a:xfrm>
              <a:off x="3056255" y="4830018"/>
              <a:ext cx="104086" cy="29592"/>
            </a:xfrm>
            <a:prstGeom prst="rect">
              <a:avLst/>
            </a:prstGeom>
            <a:solidFill>
              <a:srgbClr val="0058AB">
                <a:alpha val="100000"/>
              </a:srgbClr>
            </a:solidFill>
          </p:spPr>
          <p:txBody>
            <a:bodyPr/>
            <a:lstStyle/>
            <a:p>
              <a:endParaRPr/>
            </a:p>
          </p:txBody>
        </p:sp>
        <p:sp>
          <p:nvSpPr>
            <p:cNvPr id="99" name="rc99"/>
            <p:cNvSpPr/>
            <p:nvPr/>
          </p:nvSpPr>
          <p:spPr>
            <a:xfrm>
              <a:off x="3171907" y="4831275"/>
              <a:ext cx="104086" cy="28334"/>
            </a:xfrm>
            <a:prstGeom prst="rect">
              <a:avLst/>
            </a:prstGeom>
            <a:solidFill>
              <a:srgbClr val="0058AB">
                <a:alpha val="100000"/>
              </a:srgbClr>
            </a:solidFill>
          </p:spPr>
          <p:txBody>
            <a:bodyPr/>
            <a:lstStyle/>
            <a:p>
              <a:endParaRPr/>
            </a:p>
          </p:txBody>
        </p:sp>
        <p:sp>
          <p:nvSpPr>
            <p:cNvPr id="100" name="rc100"/>
            <p:cNvSpPr/>
            <p:nvPr/>
          </p:nvSpPr>
          <p:spPr>
            <a:xfrm>
              <a:off x="3287559" y="4829614"/>
              <a:ext cx="104086" cy="29996"/>
            </a:xfrm>
            <a:prstGeom prst="rect">
              <a:avLst/>
            </a:prstGeom>
            <a:solidFill>
              <a:srgbClr val="0058AB">
                <a:alpha val="100000"/>
              </a:srgbClr>
            </a:solidFill>
          </p:spPr>
          <p:txBody>
            <a:bodyPr/>
            <a:lstStyle/>
            <a:p>
              <a:endParaRPr/>
            </a:p>
          </p:txBody>
        </p:sp>
        <p:sp>
          <p:nvSpPr>
            <p:cNvPr id="101" name="rc101"/>
            <p:cNvSpPr/>
            <p:nvPr/>
          </p:nvSpPr>
          <p:spPr>
            <a:xfrm>
              <a:off x="3403212" y="4828580"/>
              <a:ext cx="104086" cy="31030"/>
            </a:xfrm>
            <a:prstGeom prst="rect">
              <a:avLst/>
            </a:prstGeom>
            <a:solidFill>
              <a:srgbClr val="0058AB">
                <a:alpha val="100000"/>
              </a:srgbClr>
            </a:solidFill>
          </p:spPr>
          <p:txBody>
            <a:bodyPr/>
            <a:lstStyle/>
            <a:p>
              <a:endParaRPr/>
            </a:p>
          </p:txBody>
        </p:sp>
        <p:sp>
          <p:nvSpPr>
            <p:cNvPr id="102" name="rc102"/>
            <p:cNvSpPr/>
            <p:nvPr/>
          </p:nvSpPr>
          <p:spPr>
            <a:xfrm>
              <a:off x="3518864" y="4830618"/>
              <a:ext cx="104086" cy="28991"/>
            </a:xfrm>
            <a:prstGeom prst="rect">
              <a:avLst/>
            </a:prstGeom>
            <a:solidFill>
              <a:srgbClr val="0058AB">
                <a:alpha val="100000"/>
              </a:srgbClr>
            </a:solidFill>
          </p:spPr>
          <p:txBody>
            <a:bodyPr/>
            <a:lstStyle/>
            <a:p>
              <a:endParaRPr/>
            </a:p>
          </p:txBody>
        </p:sp>
        <p:sp>
          <p:nvSpPr>
            <p:cNvPr id="103" name="rc103"/>
            <p:cNvSpPr/>
            <p:nvPr/>
          </p:nvSpPr>
          <p:spPr>
            <a:xfrm>
              <a:off x="3634516" y="4827945"/>
              <a:ext cx="104086" cy="2673"/>
            </a:xfrm>
            <a:prstGeom prst="rect">
              <a:avLst/>
            </a:prstGeom>
            <a:solidFill>
              <a:srgbClr val="FFC20E">
                <a:alpha val="100000"/>
              </a:srgbClr>
            </a:solidFill>
          </p:spPr>
          <p:txBody>
            <a:bodyPr/>
            <a:lstStyle/>
            <a:p>
              <a:endParaRPr/>
            </a:p>
          </p:txBody>
        </p:sp>
        <p:sp>
          <p:nvSpPr>
            <p:cNvPr id="104" name="rc104"/>
            <p:cNvSpPr/>
            <p:nvPr/>
          </p:nvSpPr>
          <p:spPr>
            <a:xfrm>
              <a:off x="3634516" y="4830618"/>
              <a:ext cx="104086" cy="28991"/>
            </a:xfrm>
            <a:prstGeom prst="rect">
              <a:avLst/>
            </a:prstGeom>
            <a:solidFill>
              <a:srgbClr val="0058AB">
                <a:alpha val="100000"/>
              </a:srgbClr>
            </a:solidFill>
          </p:spPr>
          <p:txBody>
            <a:bodyPr/>
            <a:lstStyle/>
            <a:p>
              <a:endParaRPr/>
            </a:p>
          </p:txBody>
        </p:sp>
        <p:sp>
          <p:nvSpPr>
            <p:cNvPr id="105" name="rc105"/>
            <p:cNvSpPr/>
            <p:nvPr/>
          </p:nvSpPr>
          <p:spPr>
            <a:xfrm>
              <a:off x="3750168" y="4829489"/>
              <a:ext cx="104086" cy="2578"/>
            </a:xfrm>
            <a:prstGeom prst="rect">
              <a:avLst/>
            </a:prstGeom>
            <a:solidFill>
              <a:srgbClr val="FFC20E">
                <a:alpha val="100000"/>
              </a:srgbClr>
            </a:solidFill>
          </p:spPr>
          <p:txBody>
            <a:bodyPr/>
            <a:lstStyle/>
            <a:p>
              <a:endParaRPr/>
            </a:p>
          </p:txBody>
        </p:sp>
        <p:sp>
          <p:nvSpPr>
            <p:cNvPr id="106" name="rc106"/>
            <p:cNvSpPr/>
            <p:nvPr/>
          </p:nvSpPr>
          <p:spPr>
            <a:xfrm>
              <a:off x="3750168" y="4832068"/>
              <a:ext cx="104086" cy="27542"/>
            </a:xfrm>
            <a:prstGeom prst="rect">
              <a:avLst/>
            </a:prstGeom>
            <a:solidFill>
              <a:srgbClr val="0058AB">
                <a:alpha val="100000"/>
              </a:srgbClr>
            </a:solidFill>
          </p:spPr>
          <p:txBody>
            <a:bodyPr/>
            <a:lstStyle/>
            <a:p>
              <a:endParaRPr/>
            </a:p>
          </p:txBody>
        </p:sp>
        <p:sp>
          <p:nvSpPr>
            <p:cNvPr id="107" name="rc107"/>
            <p:cNvSpPr/>
            <p:nvPr/>
          </p:nvSpPr>
          <p:spPr>
            <a:xfrm>
              <a:off x="3865820" y="4833945"/>
              <a:ext cx="104086" cy="25665"/>
            </a:xfrm>
            <a:prstGeom prst="rect">
              <a:avLst/>
            </a:prstGeom>
            <a:solidFill>
              <a:srgbClr val="0058AB">
                <a:alpha val="100000"/>
              </a:srgbClr>
            </a:solidFill>
          </p:spPr>
          <p:txBody>
            <a:bodyPr/>
            <a:lstStyle/>
            <a:p>
              <a:endParaRPr/>
            </a:p>
          </p:txBody>
        </p:sp>
        <p:sp>
          <p:nvSpPr>
            <p:cNvPr id="108" name="rc108"/>
            <p:cNvSpPr/>
            <p:nvPr/>
          </p:nvSpPr>
          <p:spPr>
            <a:xfrm>
              <a:off x="3981472" y="4831610"/>
              <a:ext cx="104086" cy="3357"/>
            </a:xfrm>
            <a:prstGeom prst="rect">
              <a:avLst/>
            </a:prstGeom>
            <a:solidFill>
              <a:srgbClr val="FFC20E">
                <a:alpha val="100000"/>
              </a:srgbClr>
            </a:solidFill>
          </p:spPr>
          <p:txBody>
            <a:bodyPr/>
            <a:lstStyle/>
            <a:p>
              <a:endParaRPr/>
            </a:p>
          </p:txBody>
        </p:sp>
        <p:sp>
          <p:nvSpPr>
            <p:cNvPr id="109" name="rc109"/>
            <p:cNvSpPr/>
            <p:nvPr/>
          </p:nvSpPr>
          <p:spPr>
            <a:xfrm>
              <a:off x="3981472" y="4834967"/>
              <a:ext cx="104086" cy="24643"/>
            </a:xfrm>
            <a:prstGeom prst="rect">
              <a:avLst/>
            </a:prstGeom>
            <a:solidFill>
              <a:srgbClr val="0058AB">
                <a:alpha val="100000"/>
              </a:srgbClr>
            </a:solidFill>
          </p:spPr>
          <p:txBody>
            <a:bodyPr/>
            <a:lstStyle/>
            <a:p>
              <a:endParaRPr/>
            </a:p>
          </p:txBody>
        </p:sp>
        <p:sp>
          <p:nvSpPr>
            <p:cNvPr id="110" name="rc110"/>
            <p:cNvSpPr/>
            <p:nvPr/>
          </p:nvSpPr>
          <p:spPr>
            <a:xfrm>
              <a:off x="4097124" y="4836417"/>
              <a:ext cx="104086" cy="23193"/>
            </a:xfrm>
            <a:prstGeom prst="rect">
              <a:avLst/>
            </a:prstGeom>
            <a:solidFill>
              <a:srgbClr val="69DBFF">
                <a:alpha val="100000"/>
              </a:srgbClr>
            </a:solidFill>
          </p:spPr>
          <p:txBody>
            <a:bodyPr/>
            <a:lstStyle/>
            <a:p>
              <a:endParaRPr/>
            </a:p>
          </p:txBody>
        </p:sp>
        <p:sp>
          <p:nvSpPr>
            <p:cNvPr id="111" name="rc111"/>
            <p:cNvSpPr/>
            <p:nvPr/>
          </p:nvSpPr>
          <p:spPr>
            <a:xfrm>
              <a:off x="4212776" y="4837866"/>
              <a:ext cx="104086" cy="21743"/>
            </a:xfrm>
            <a:prstGeom prst="rect">
              <a:avLst/>
            </a:prstGeom>
            <a:solidFill>
              <a:srgbClr val="69DBFF">
                <a:alpha val="100000"/>
              </a:srgbClr>
            </a:solidFill>
          </p:spPr>
          <p:txBody>
            <a:bodyPr/>
            <a:lstStyle/>
            <a:p>
              <a:endParaRPr/>
            </a:p>
          </p:txBody>
        </p:sp>
        <p:sp>
          <p:nvSpPr>
            <p:cNvPr id="112" name="rc112"/>
            <p:cNvSpPr/>
            <p:nvPr/>
          </p:nvSpPr>
          <p:spPr>
            <a:xfrm>
              <a:off x="4328428" y="4839316"/>
              <a:ext cx="104086" cy="20294"/>
            </a:xfrm>
            <a:prstGeom prst="rect">
              <a:avLst/>
            </a:prstGeom>
            <a:solidFill>
              <a:srgbClr val="69DBFF">
                <a:alpha val="100000"/>
              </a:srgbClr>
            </a:solidFill>
          </p:spPr>
          <p:txBody>
            <a:bodyPr/>
            <a:lstStyle/>
            <a:p>
              <a:endParaRPr/>
            </a:p>
          </p:txBody>
        </p:sp>
        <p:sp>
          <p:nvSpPr>
            <p:cNvPr id="113" name="rc113"/>
            <p:cNvSpPr/>
            <p:nvPr/>
          </p:nvSpPr>
          <p:spPr>
            <a:xfrm>
              <a:off x="4444081" y="4840765"/>
              <a:ext cx="104086" cy="18844"/>
            </a:xfrm>
            <a:prstGeom prst="rect">
              <a:avLst/>
            </a:prstGeom>
            <a:solidFill>
              <a:srgbClr val="69DBFF">
                <a:alpha val="100000"/>
              </a:srgbClr>
            </a:solidFill>
          </p:spPr>
          <p:txBody>
            <a:bodyPr/>
            <a:lstStyle/>
            <a:p>
              <a:endParaRPr/>
            </a:p>
          </p:txBody>
        </p:sp>
        <p:sp>
          <p:nvSpPr>
            <p:cNvPr id="114" name="rc114"/>
            <p:cNvSpPr/>
            <p:nvPr/>
          </p:nvSpPr>
          <p:spPr>
            <a:xfrm>
              <a:off x="4559733" y="4842215"/>
              <a:ext cx="104086" cy="17395"/>
            </a:xfrm>
            <a:prstGeom prst="rect">
              <a:avLst/>
            </a:prstGeom>
            <a:solidFill>
              <a:srgbClr val="69DBFF">
                <a:alpha val="100000"/>
              </a:srgbClr>
            </a:solidFill>
          </p:spPr>
          <p:txBody>
            <a:bodyPr/>
            <a:lstStyle/>
            <a:p>
              <a:endParaRPr/>
            </a:p>
          </p:txBody>
        </p:sp>
        <p:sp>
          <p:nvSpPr>
            <p:cNvPr id="115" name="rc115"/>
            <p:cNvSpPr/>
            <p:nvPr/>
          </p:nvSpPr>
          <p:spPr>
            <a:xfrm>
              <a:off x="4675385" y="4843665"/>
              <a:ext cx="104086" cy="15945"/>
            </a:xfrm>
            <a:prstGeom prst="rect">
              <a:avLst/>
            </a:prstGeom>
            <a:solidFill>
              <a:srgbClr val="69DBFF">
                <a:alpha val="100000"/>
              </a:srgbClr>
            </a:solidFill>
          </p:spPr>
          <p:txBody>
            <a:bodyPr/>
            <a:lstStyle/>
            <a:p>
              <a:endParaRPr/>
            </a:p>
          </p:txBody>
        </p:sp>
        <p:sp>
          <p:nvSpPr>
            <p:cNvPr id="116" name="rc116"/>
            <p:cNvSpPr/>
            <p:nvPr/>
          </p:nvSpPr>
          <p:spPr>
            <a:xfrm>
              <a:off x="4791037" y="4845114"/>
              <a:ext cx="104086" cy="14495"/>
            </a:xfrm>
            <a:prstGeom prst="rect">
              <a:avLst/>
            </a:prstGeom>
            <a:solidFill>
              <a:srgbClr val="69DBFF">
                <a:alpha val="100000"/>
              </a:srgbClr>
            </a:solidFill>
          </p:spPr>
          <p:txBody>
            <a:bodyPr/>
            <a:lstStyle/>
            <a:p>
              <a:endParaRPr/>
            </a:p>
          </p:txBody>
        </p:sp>
        <p:sp>
          <p:nvSpPr>
            <p:cNvPr id="117" name="rc117"/>
            <p:cNvSpPr/>
            <p:nvPr/>
          </p:nvSpPr>
          <p:spPr>
            <a:xfrm>
              <a:off x="3865820" y="4833518"/>
              <a:ext cx="104086" cy="427"/>
            </a:xfrm>
            <a:prstGeom prst="rect">
              <a:avLst/>
            </a:prstGeom>
            <a:solidFill>
              <a:srgbClr val="69DBFF">
                <a:alpha val="100000"/>
              </a:srgbClr>
            </a:solidFill>
          </p:spPr>
          <p:txBody>
            <a:bodyPr/>
            <a:lstStyle/>
            <a:p>
              <a:endParaRPr/>
            </a:p>
          </p:txBody>
        </p:sp>
        <p:sp>
          <p:nvSpPr>
            <p:cNvPr id="118" name="pl118"/>
            <p:cNvSpPr/>
            <p:nvPr/>
          </p:nvSpPr>
          <p:spPr>
            <a:xfrm>
              <a:off x="5143395" y="2560757"/>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5143395" y="2132818"/>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5143395" y="1704880"/>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5143395" y="1276942"/>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5663252"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6241512"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6819773"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7398033"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7976294"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8554554"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5143395" y="2774726"/>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5143395" y="234678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5143395" y="191884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5143395" y="1490911"/>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5143395" y="106297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5374121"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5952382"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6530642"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7108903"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7687163"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8265424"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8843685"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rc140"/>
            <p:cNvSpPr/>
            <p:nvPr/>
          </p:nvSpPr>
          <p:spPr>
            <a:xfrm>
              <a:off x="5322078" y="2670163"/>
              <a:ext cx="104086" cy="104562"/>
            </a:xfrm>
            <a:prstGeom prst="rect">
              <a:avLst/>
            </a:prstGeom>
            <a:solidFill>
              <a:srgbClr val="0058AB">
                <a:alpha val="100000"/>
              </a:srgbClr>
            </a:solidFill>
          </p:spPr>
          <p:txBody>
            <a:bodyPr/>
            <a:lstStyle/>
            <a:p>
              <a:endParaRPr/>
            </a:p>
          </p:txBody>
        </p:sp>
        <p:sp>
          <p:nvSpPr>
            <p:cNvPr id="141" name="rc141"/>
            <p:cNvSpPr/>
            <p:nvPr/>
          </p:nvSpPr>
          <p:spPr>
            <a:xfrm>
              <a:off x="5437730" y="2671723"/>
              <a:ext cx="104086" cy="103003"/>
            </a:xfrm>
            <a:prstGeom prst="rect">
              <a:avLst/>
            </a:prstGeom>
            <a:solidFill>
              <a:srgbClr val="0058AB">
                <a:alpha val="100000"/>
              </a:srgbClr>
            </a:solidFill>
          </p:spPr>
          <p:txBody>
            <a:bodyPr/>
            <a:lstStyle/>
            <a:p>
              <a:endParaRPr/>
            </a:p>
          </p:txBody>
        </p:sp>
        <p:sp>
          <p:nvSpPr>
            <p:cNvPr id="142" name="rc142"/>
            <p:cNvSpPr/>
            <p:nvPr/>
          </p:nvSpPr>
          <p:spPr>
            <a:xfrm>
              <a:off x="5553382" y="2663125"/>
              <a:ext cx="104086" cy="111601"/>
            </a:xfrm>
            <a:prstGeom prst="rect">
              <a:avLst/>
            </a:prstGeom>
            <a:solidFill>
              <a:srgbClr val="0058AB">
                <a:alpha val="100000"/>
              </a:srgbClr>
            </a:solidFill>
          </p:spPr>
          <p:txBody>
            <a:bodyPr/>
            <a:lstStyle/>
            <a:p>
              <a:endParaRPr/>
            </a:p>
          </p:txBody>
        </p:sp>
        <p:sp>
          <p:nvSpPr>
            <p:cNvPr id="143" name="rc143"/>
            <p:cNvSpPr/>
            <p:nvPr/>
          </p:nvSpPr>
          <p:spPr>
            <a:xfrm>
              <a:off x="5669034" y="2683777"/>
              <a:ext cx="104086" cy="90948"/>
            </a:xfrm>
            <a:prstGeom prst="rect">
              <a:avLst/>
            </a:prstGeom>
            <a:solidFill>
              <a:srgbClr val="0058AB">
                <a:alpha val="100000"/>
              </a:srgbClr>
            </a:solidFill>
          </p:spPr>
          <p:txBody>
            <a:bodyPr/>
            <a:lstStyle/>
            <a:p>
              <a:endParaRPr/>
            </a:p>
          </p:txBody>
        </p:sp>
        <p:sp>
          <p:nvSpPr>
            <p:cNvPr id="144" name="rc144"/>
            <p:cNvSpPr/>
            <p:nvPr/>
          </p:nvSpPr>
          <p:spPr>
            <a:xfrm>
              <a:off x="5784686" y="2683440"/>
              <a:ext cx="104086" cy="91286"/>
            </a:xfrm>
            <a:prstGeom prst="rect">
              <a:avLst/>
            </a:prstGeom>
            <a:solidFill>
              <a:srgbClr val="0058AB">
                <a:alpha val="100000"/>
              </a:srgbClr>
            </a:solidFill>
          </p:spPr>
          <p:txBody>
            <a:bodyPr/>
            <a:lstStyle/>
            <a:p>
              <a:endParaRPr/>
            </a:p>
          </p:txBody>
        </p:sp>
        <p:sp>
          <p:nvSpPr>
            <p:cNvPr id="145" name="rc145"/>
            <p:cNvSpPr/>
            <p:nvPr/>
          </p:nvSpPr>
          <p:spPr>
            <a:xfrm>
              <a:off x="5900338" y="2678265"/>
              <a:ext cx="104086" cy="96460"/>
            </a:xfrm>
            <a:prstGeom prst="rect">
              <a:avLst/>
            </a:prstGeom>
            <a:solidFill>
              <a:srgbClr val="0058AB">
                <a:alpha val="100000"/>
              </a:srgbClr>
            </a:solidFill>
          </p:spPr>
          <p:txBody>
            <a:bodyPr/>
            <a:lstStyle/>
            <a:p>
              <a:endParaRPr/>
            </a:p>
          </p:txBody>
        </p:sp>
        <p:sp>
          <p:nvSpPr>
            <p:cNvPr id="146" name="rc146"/>
            <p:cNvSpPr/>
            <p:nvPr/>
          </p:nvSpPr>
          <p:spPr>
            <a:xfrm>
              <a:off x="6015990" y="2677953"/>
              <a:ext cx="104086" cy="96773"/>
            </a:xfrm>
            <a:prstGeom prst="rect">
              <a:avLst/>
            </a:prstGeom>
            <a:solidFill>
              <a:srgbClr val="0058AB">
                <a:alpha val="100000"/>
              </a:srgbClr>
            </a:solidFill>
          </p:spPr>
          <p:txBody>
            <a:bodyPr/>
            <a:lstStyle/>
            <a:p>
              <a:endParaRPr/>
            </a:p>
          </p:txBody>
        </p:sp>
        <p:sp>
          <p:nvSpPr>
            <p:cNvPr id="147" name="rc147"/>
            <p:cNvSpPr/>
            <p:nvPr/>
          </p:nvSpPr>
          <p:spPr>
            <a:xfrm>
              <a:off x="6131643" y="2670726"/>
              <a:ext cx="104086" cy="104000"/>
            </a:xfrm>
            <a:prstGeom prst="rect">
              <a:avLst/>
            </a:prstGeom>
            <a:solidFill>
              <a:srgbClr val="0058AB">
                <a:alpha val="100000"/>
              </a:srgbClr>
            </a:solidFill>
          </p:spPr>
          <p:txBody>
            <a:bodyPr/>
            <a:lstStyle/>
            <a:p>
              <a:endParaRPr/>
            </a:p>
          </p:txBody>
        </p:sp>
        <p:sp>
          <p:nvSpPr>
            <p:cNvPr id="148" name="rc148"/>
            <p:cNvSpPr/>
            <p:nvPr/>
          </p:nvSpPr>
          <p:spPr>
            <a:xfrm>
              <a:off x="6247295" y="2688404"/>
              <a:ext cx="104086" cy="86321"/>
            </a:xfrm>
            <a:prstGeom prst="rect">
              <a:avLst/>
            </a:prstGeom>
            <a:solidFill>
              <a:srgbClr val="0058AB">
                <a:alpha val="100000"/>
              </a:srgbClr>
            </a:solidFill>
          </p:spPr>
          <p:txBody>
            <a:bodyPr/>
            <a:lstStyle/>
            <a:p>
              <a:endParaRPr/>
            </a:p>
          </p:txBody>
        </p:sp>
        <p:sp>
          <p:nvSpPr>
            <p:cNvPr id="149" name="rc149"/>
            <p:cNvSpPr/>
            <p:nvPr/>
          </p:nvSpPr>
          <p:spPr>
            <a:xfrm>
              <a:off x="6362947" y="2677400"/>
              <a:ext cx="104086" cy="97326"/>
            </a:xfrm>
            <a:prstGeom prst="rect">
              <a:avLst/>
            </a:prstGeom>
            <a:solidFill>
              <a:srgbClr val="0058AB">
                <a:alpha val="100000"/>
              </a:srgbClr>
            </a:solidFill>
          </p:spPr>
          <p:txBody>
            <a:bodyPr/>
            <a:lstStyle/>
            <a:p>
              <a:endParaRPr/>
            </a:p>
          </p:txBody>
        </p:sp>
        <p:sp>
          <p:nvSpPr>
            <p:cNvPr id="150" name="rc150"/>
            <p:cNvSpPr/>
            <p:nvPr/>
          </p:nvSpPr>
          <p:spPr>
            <a:xfrm>
              <a:off x="6478599" y="2668456"/>
              <a:ext cx="104086" cy="106269"/>
            </a:xfrm>
            <a:prstGeom prst="rect">
              <a:avLst/>
            </a:prstGeom>
            <a:solidFill>
              <a:srgbClr val="0058AB">
                <a:alpha val="100000"/>
              </a:srgbClr>
            </a:solidFill>
          </p:spPr>
          <p:txBody>
            <a:bodyPr/>
            <a:lstStyle/>
            <a:p>
              <a:endParaRPr/>
            </a:p>
          </p:txBody>
        </p:sp>
        <p:sp>
          <p:nvSpPr>
            <p:cNvPr id="151" name="rc151"/>
            <p:cNvSpPr/>
            <p:nvPr/>
          </p:nvSpPr>
          <p:spPr>
            <a:xfrm>
              <a:off x="6594251" y="2666613"/>
              <a:ext cx="104086" cy="108113"/>
            </a:xfrm>
            <a:prstGeom prst="rect">
              <a:avLst/>
            </a:prstGeom>
            <a:solidFill>
              <a:srgbClr val="0058AB">
                <a:alpha val="100000"/>
              </a:srgbClr>
            </a:solidFill>
          </p:spPr>
          <p:txBody>
            <a:bodyPr/>
            <a:lstStyle/>
            <a:p>
              <a:endParaRPr/>
            </a:p>
          </p:txBody>
        </p:sp>
        <p:sp>
          <p:nvSpPr>
            <p:cNvPr id="152" name="rc152"/>
            <p:cNvSpPr/>
            <p:nvPr/>
          </p:nvSpPr>
          <p:spPr>
            <a:xfrm>
              <a:off x="6709903" y="2685776"/>
              <a:ext cx="104086" cy="88950"/>
            </a:xfrm>
            <a:prstGeom prst="rect">
              <a:avLst/>
            </a:prstGeom>
            <a:solidFill>
              <a:srgbClr val="0058AB">
                <a:alpha val="100000"/>
              </a:srgbClr>
            </a:solidFill>
          </p:spPr>
          <p:txBody>
            <a:bodyPr/>
            <a:lstStyle/>
            <a:p>
              <a:endParaRPr/>
            </a:p>
          </p:txBody>
        </p:sp>
        <p:sp>
          <p:nvSpPr>
            <p:cNvPr id="153" name="rc153"/>
            <p:cNvSpPr/>
            <p:nvPr/>
          </p:nvSpPr>
          <p:spPr>
            <a:xfrm>
              <a:off x="6825555" y="2693103"/>
              <a:ext cx="104086" cy="81623"/>
            </a:xfrm>
            <a:prstGeom prst="rect">
              <a:avLst/>
            </a:prstGeom>
            <a:solidFill>
              <a:srgbClr val="0058AB">
                <a:alpha val="100000"/>
              </a:srgbClr>
            </a:solidFill>
          </p:spPr>
          <p:txBody>
            <a:bodyPr/>
            <a:lstStyle/>
            <a:p>
              <a:endParaRPr/>
            </a:p>
          </p:txBody>
        </p:sp>
        <p:sp>
          <p:nvSpPr>
            <p:cNvPr id="154" name="rc154"/>
            <p:cNvSpPr/>
            <p:nvPr/>
          </p:nvSpPr>
          <p:spPr>
            <a:xfrm>
              <a:off x="6941207" y="2688359"/>
              <a:ext cx="104086" cy="86366"/>
            </a:xfrm>
            <a:prstGeom prst="rect">
              <a:avLst/>
            </a:prstGeom>
            <a:solidFill>
              <a:srgbClr val="0058AB">
                <a:alpha val="100000"/>
              </a:srgbClr>
            </a:solidFill>
          </p:spPr>
          <p:txBody>
            <a:bodyPr/>
            <a:lstStyle/>
            <a:p>
              <a:endParaRPr/>
            </a:p>
          </p:txBody>
        </p:sp>
        <p:sp>
          <p:nvSpPr>
            <p:cNvPr id="155" name="rc155"/>
            <p:cNvSpPr/>
            <p:nvPr/>
          </p:nvSpPr>
          <p:spPr>
            <a:xfrm>
              <a:off x="7056859" y="2685367"/>
              <a:ext cx="104086" cy="89358"/>
            </a:xfrm>
            <a:prstGeom prst="rect">
              <a:avLst/>
            </a:prstGeom>
            <a:solidFill>
              <a:srgbClr val="0058AB">
                <a:alpha val="100000"/>
              </a:srgbClr>
            </a:solidFill>
          </p:spPr>
          <p:txBody>
            <a:bodyPr/>
            <a:lstStyle/>
            <a:p>
              <a:endParaRPr/>
            </a:p>
          </p:txBody>
        </p:sp>
        <p:sp>
          <p:nvSpPr>
            <p:cNvPr id="156" name="rc156"/>
            <p:cNvSpPr/>
            <p:nvPr/>
          </p:nvSpPr>
          <p:spPr>
            <a:xfrm>
              <a:off x="7172512" y="2678237"/>
              <a:ext cx="104086" cy="96488"/>
            </a:xfrm>
            <a:prstGeom prst="rect">
              <a:avLst/>
            </a:prstGeom>
            <a:solidFill>
              <a:srgbClr val="0058AB">
                <a:alpha val="100000"/>
              </a:srgbClr>
            </a:solidFill>
          </p:spPr>
          <p:txBody>
            <a:bodyPr/>
            <a:lstStyle/>
            <a:p>
              <a:endParaRPr/>
            </a:p>
          </p:txBody>
        </p:sp>
        <p:sp>
          <p:nvSpPr>
            <p:cNvPr id="157" name="rc157"/>
            <p:cNvSpPr/>
            <p:nvPr/>
          </p:nvSpPr>
          <p:spPr>
            <a:xfrm>
              <a:off x="7288164" y="2683573"/>
              <a:ext cx="104086" cy="91152"/>
            </a:xfrm>
            <a:prstGeom prst="rect">
              <a:avLst/>
            </a:prstGeom>
            <a:solidFill>
              <a:srgbClr val="0058AB">
                <a:alpha val="100000"/>
              </a:srgbClr>
            </a:solidFill>
          </p:spPr>
          <p:txBody>
            <a:bodyPr/>
            <a:lstStyle/>
            <a:p>
              <a:endParaRPr/>
            </a:p>
          </p:txBody>
        </p:sp>
        <p:sp>
          <p:nvSpPr>
            <p:cNvPr id="158" name="rc158"/>
            <p:cNvSpPr/>
            <p:nvPr/>
          </p:nvSpPr>
          <p:spPr>
            <a:xfrm>
              <a:off x="7403816" y="2671654"/>
              <a:ext cx="104086" cy="103072"/>
            </a:xfrm>
            <a:prstGeom prst="rect">
              <a:avLst/>
            </a:prstGeom>
            <a:solidFill>
              <a:srgbClr val="0058AB">
                <a:alpha val="100000"/>
              </a:srgbClr>
            </a:solidFill>
          </p:spPr>
          <p:txBody>
            <a:bodyPr/>
            <a:lstStyle/>
            <a:p>
              <a:endParaRPr/>
            </a:p>
          </p:txBody>
        </p:sp>
        <p:sp>
          <p:nvSpPr>
            <p:cNvPr id="159" name="rc159"/>
            <p:cNvSpPr/>
            <p:nvPr/>
          </p:nvSpPr>
          <p:spPr>
            <a:xfrm>
              <a:off x="7519468" y="2685098"/>
              <a:ext cx="104086" cy="89628"/>
            </a:xfrm>
            <a:prstGeom prst="rect">
              <a:avLst/>
            </a:prstGeom>
            <a:solidFill>
              <a:srgbClr val="0058AB">
                <a:alpha val="100000"/>
              </a:srgbClr>
            </a:solidFill>
          </p:spPr>
          <p:txBody>
            <a:bodyPr/>
            <a:lstStyle/>
            <a:p>
              <a:endParaRPr/>
            </a:p>
          </p:txBody>
        </p:sp>
        <p:sp>
          <p:nvSpPr>
            <p:cNvPr id="160" name="rc160"/>
            <p:cNvSpPr/>
            <p:nvPr/>
          </p:nvSpPr>
          <p:spPr>
            <a:xfrm>
              <a:off x="7635120" y="2648599"/>
              <a:ext cx="104086" cy="36498"/>
            </a:xfrm>
            <a:prstGeom prst="rect">
              <a:avLst/>
            </a:prstGeom>
            <a:solidFill>
              <a:srgbClr val="FFC20E">
                <a:alpha val="100000"/>
              </a:srgbClr>
            </a:solidFill>
          </p:spPr>
          <p:txBody>
            <a:bodyPr/>
            <a:lstStyle/>
            <a:p>
              <a:endParaRPr/>
            </a:p>
          </p:txBody>
        </p:sp>
        <p:sp>
          <p:nvSpPr>
            <p:cNvPr id="161" name="rc161"/>
            <p:cNvSpPr/>
            <p:nvPr/>
          </p:nvSpPr>
          <p:spPr>
            <a:xfrm>
              <a:off x="7635120" y="2685098"/>
              <a:ext cx="104086" cy="89628"/>
            </a:xfrm>
            <a:prstGeom prst="rect">
              <a:avLst/>
            </a:prstGeom>
            <a:solidFill>
              <a:srgbClr val="0058AB">
                <a:alpha val="100000"/>
              </a:srgbClr>
            </a:solidFill>
          </p:spPr>
          <p:txBody>
            <a:bodyPr/>
            <a:lstStyle/>
            <a:p>
              <a:endParaRPr/>
            </a:p>
          </p:txBody>
        </p:sp>
        <p:sp>
          <p:nvSpPr>
            <p:cNvPr id="162" name="rc162"/>
            <p:cNvSpPr/>
            <p:nvPr/>
          </p:nvSpPr>
          <p:spPr>
            <a:xfrm>
              <a:off x="7750772" y="2597602"/>
              <a:ext cx="104086" cy="91976"/>
            </a:xfrm>
            <a:prstGeom prst="rect">
              <a:avLst/>
            </a:prstGeom>
            <a:solidFill>
              <a:srgbClr val="FFC20E">
                <a:alpha val="100000"/>
              </a:srgbClr>
            </a:solidFill>
          </p:spPr>
          <p:txBody>
            <a:bodyPr/>
            <a:lstStyle/>
            <a:p>
              <a:endParaRPr/>
            </a:p>
          </p:txBody>
        </p:sp>
        <p:sp>
          <p:nvSpPr>
            <p:cNvPr id="163" name="rc163"/>
            <p:cNvSpPr/>
            <p:nvPr/>
          </p:nvSpPr>
          <p:spPr>
            <a:xfrm>
              <a:off x="7750772" y="2689579"/>
              <a:ext cx="104086" cy="85147"/>
            </a:xfrm>
            <a:prstGeom prst="rect">
              <a:avLst/>
            </a:prstGeom>
            <a:solidFill>
              <a:srgbClr val="0058AB">
                <a:alpha val="100000"/>
              </a:srgbClr>
            </a:solidFill>
          </p:spPr>
          <p:txBody>
            <a:bodyPr/>
            <a:lstStyle/>
            <a:p>
              <a:endParaRPr/>
            </a:p>
          </p:txBody>
        </p:sp>
        <p:sp>
          <p:nvSpPr>
            <p:cNvPr id="164" name="rc164"/>
            <p:cNvSpPr/>
            <p:nvPr/>
          </p:nvSpPr>
          <p:spPr>
            <a:xfrm>
              <a:off x="7866424" y="2665690"/>
              <a:ext cx="104086" cy="28370"/>
            </a:xfrm>
            <a:prstGeom prst="rect">
              <a:avLst/>
            </a:prstGeom>
            <a:solidFill>
              <a:srgbClr val="FFC20E">
                <a:alpha val="100000"/>
              </a:srgbClr>
            </a:solidFill>
          </p:spPr>
          <p:txBody>
            <a:bodyPr/>
            <a:lstStyle/>
            <a:p>
              <a:endParaRPr/>
            </a:p>
          </p:txBody>
        </p:sp>
        <p:sp>
          <p:nvSpPr>
            <p:cNvPr id="165" name="rc165"/>
            <p:cNvSpPr/>
            <p:nvPr/>
          </p:nvSpPr>
          <p:spPr>
            <a:xfrm>
              <a:off x="7866424" y="2694060"/>
              <a:ext cx="104086" cy="80665"/>
            </a:xfrm>
            <a:prstGeom prst="rect">
              <a:avLst/>
            </a:prstGeom>
            <a:solidFill>
              <a:srgbClr val="0058AB">
                <a:alpha val="100000"/>
              </a:srgbClr>
            </a:solidFill>
          </p:spPr>
          <p:txBody>
            <a:bodyPr/>
            <a:lstStyle/>
            <a:p>
              <a:endParaRPr/>
            </a:p>
          </p:txBody>
        </p:sp>
        <p:sp>
          <p:nvSpPr>
            <p:cNvPr id="166" name="rc166"/>
            <p:cNvSpPr/>
            <p:nvPr/>
          </p:nvSpPr>
          <p:spPr>
            <a:xfrm>
              <a:off x="7982076" y="2644676"/>
              <a:ext cx="104086" cy="53865"/>
            </a:xfrm>
            <a:prstGeom prst="rect">
              <a:avLst/>
            </a:prstGeom>
            <a:solidFill>
              <a:srgbClr val="FFC20E">
                <a:alpha val="100000"/>
              </a:srgbClr>
            </a:solidFill>
          </p:spPr>
          <p:txBody>
            <a:bodyPr/>
            <a:lstStyle/>
            <a:p>
              <a:endParaRPr/>
            </a:p>
          </p:txBody>
        </p:sp>
        <p:sp>
          <p:nvSpPr>
            <p:cNvPr id="167" name="rc167"/>
            <p:cNvSpPr/>
            <p:nvPr/>
          </p:nvSpPr>
          <p:spPr>
            <a:xfrm>
              <a:off x="7982076" y="2698542"/>
              <a:ext cx="104086" cy="76184"/>
            </a:xfrm>
            <a:prstGeom prst="rect">
              <a:avLst/>
            </a:prstGeom>
            <a:solidFill>
              <a:srgbClr val="0058AB">
                <a:alpha val="100000"/>
              </a:srgbClr>
            </a:solidFill>
          </p:spPr>
          <p:txBody>
            <a:bodyPr/>
            <a:lstStyle/>
            <a:p>
              <a:endParaRPr/>
            </a:p>
          </p:txBody>
        </p:sp>
        <p:sp>
          <p:nvSpPr>
            <p:cNvPr id="168" name="rc168"/>
            <p:cNvSpPr/>
            <p:nvPr/>
          </p:nvSpPr>
          <p:spPr>
            <a:xfrm>
              <a:off x="8097728" y="2703023"/>
              <a:ext cx="104086" cy="71702"/>
            </a:xfrm>
            <a:prstGeom prst="rect">
              <a:avLst/>
            </a:prstGeom>
            <a:solidFill>
              <a:srgbClr val="69DBFF">
                <a:alpha val="100000"/>
              </a:srgbClr>
            </a:solidFill>
          </p:spPr>
          <p:txBody>
            <a:bodyPr/>
            <a:lstStyle/>
            <a:p>
              <a:endParaRPr/>
            </a:p>
          </p:txBody>
        </p:sp>
        <p:sp>
          <p:nvSpPr>
            <p:cNvPr id="169" name="rc169"/>
            <p:cNvSpPr/>
            <p:nvPr/>
          </p:nvSpPr>
          <p:spPr>
            <a:xfrm>
              <a:off x="8213381" y="2707505"/>
              <a:ext cx="104086" cy="67221"/>
            </a:xfrm>
            <a:prstGeom prst="rect">
              <a:avLst/>
            </a:prstGeom>
            <a:solidFill>
              <a:srgbClr val="69DBFF">
                <a:alpha val="100000"/>
              </a:srgbClr>
            </a:solidFill>
          </p:spPr>
          <p:txBody>
            <a:bodyPr/>
            <a:lstStyle/>
            <a:p>
              <a:endParaRPr/>
            </a:p>
          </p:txBody>
        </p:sp>
        <p:sp>
          <p:nvSpPr>
            <p:cNvPr id="170" name="rc170"/>
            <p:cNvSpPr/>
            <p:nvPr/>
          </p:nvSpPr>
          <p:spPr>
            <a:xfrm>
              <a:off x="8329033" y="2711986"/>
              <a:ext cx="104086" cy="62739"/>
            </a:xfrm>
            <a:prstGeom prst="rect">
              <a:avLst/>
            </a:prstGeom>
            <a:solidFill>
              <a:srgbClr val="69DBFF">
                <a:alpha val="100000"/>
              </a:srgbClr>
            </a:solidFill>
          </p:spPr>
          <p:txBody>
            <a:bodyPr/>
            <a:lstStyle/>
            <a:p>
              <a:endParaRPr/>
            </a:p>
          </p:txBody>
        </p:sp>
        <p:sp>
          <p:nvSpPr>
            <p:cNvPr id="171" name="rc171"/>
            <p:cNvSpPr/>
            <p:nvPr/>
          </p:nvSpPr>
          <p:spPr>
            <a:xfrm>
              <a:off x="8444685" y="2716467"/>
              <a:ext cx="104086" cy="58258"/>
            </a:xfrm>
            <a:prstGeom prst="rect">
              <a:avLst/>
            </a:prstGeom>
            <a:solidFill>
              <a:srgbClr val="69DBFF">
                <a:alpha val="100000"/>
              </a:srgbClr>
            </a:solidFill>
          </p:spPr>
          <p:txBody>
            <a:bodyPr/>
            <a:lstStyle/>
            <a:p>
              <a:endParaRPr/>
            </a:p>
          </p:txBody>
        </p:sp>
        <p:sp>
          <p:nvSpPr>
            <p:cNvPr id="172" name="rc172"/>
            <p:cNvSpPr/>
            <p:nvPr/>
          </p:nvSpPr>
          <p:spPr>
            <a:xfrm>
              <a:off x="8560337" y="2720949"/>
              <a:ext cx="104086" cy="53777"/>
            </a:xfrm>
            <a:prstGeom prst="rect">
              <a:avLst/>
            </a:prstGeom>
            <a:solidFill>
              <a:srgbClr val="69DBFF">
                <a:alpha val="100000"/>
              </a:srgbClr>
            </a:solidFill>
          </p:spPr>
          <p:txBody>
            <a:bodyPr/>
            <a:lstStyle/>
            <a:p>
              <a:endParaRPr/>
            </a:p>
          </p:txBody>
        </p:sp>
        <p:sp>
          <p:nvSpPr>
            <p:cNvPr id="173" name="rc173"/>
            <p:cNvSpPr/>
            <p:nvPr/>
          </p:nvSpPr>
          <p:spPr>
            <a:xfrm>
              <a:off x="8675989" y="2725430"/>
              <a:ext cx="104086" cy="49295"/>
            </a:xfrm>
            <a:prstGeom prst="rect">
              <a:avLst/>
            </a:prstGeom>
            <a:solidFill>
              <a:srgbClr val="69DBFF">
                <a:alpha val="100000"/>
              </a:srgbClr>
            </a:solidFill>
          </p:spPr>
          <p:txBody>
            <a:bodyPr/>
            <a:lstStyle/>
            <a:p>
              <a:endParaRPr/>
            </a:p>
          </p:txBody>
        </p:sp>
        <p:sp>
          <p:nvSpPr>
            <p:cNvPr id="174" name="rc174"/>
            <p:cNvSpPr/>
            <p:nvPr/>
          </p:nvSpPr>
          <p:spPr>
            <a:xfrm>
              <a:off x="8791641" y="2729912"/>
              <a:ext cx="104086" cy="44814"/>
            </a:xfrm>
            <a:prstGeom prst="rect">
              <a:avLst/>
            </a:prstGeom>
            <a:solidFill>
              <a:srgbClr val="69DBFF">
                <a:alpha val="100000"/>
              </a:srgbClr>
            </a:solidFill>
          </p:spPr>
          <p:txBody>
            <a:bodyPr/>
            <a:lstStyle/>
            <a:p>
              <a:endParaRPr/>
            </a:p>
          </p:txBody>
        </p:sp>
        <p:sp>
          <p:nvSpPr>
            <p:cNvPr id="175" name="pl175"/>
            <p:cNvSpPr/>
            <p:nvPr/>
          </p:nvSpPr>
          <p:spPr>
            <a:xfrm>
              <a:off x="5143395" y="4645641"/>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5143395" y="4217703"/>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5143395" y="3789764"/>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78" name="pl178"/>
            <p:cNvSpPr/>
            <p:nvPr/>
          </p:nvSpPr>
          <p:spPr>
            <a:xfrm>
              <a:off x="5143395" y="3361826"/>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79" name="pl179"/>
            <p:cNvSpPr/>
            <p:nvPr/>
          </p:nvSpPr>
          <p:spPr>
            <a:xfrm>
              <a:off x="5663252"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80" name="pl180"/>
            <p:cNvSpPr/>
            <p:nvPr/>
          </p:nvSpPr>
          <p:spPr>
            <a:xfrm>
              <a:off x="6241512"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81" name="pl181"/>
            <p:cNvSpPr/>
            <p:nvPr/>
          </p:nvSpPr>
          <p:spPr>
            <a:xfrm>
              <a:off x="6819773"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82" name="pl182"/>
            <p:cNvSpPr/>
            <p:nvPr/>
          </p:nvSpPr>
          <p:spPr>
            <a:xfrm>
              <a:off x="7398033"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83" name="pl183"/>
            <p:cNvSpPr/>
            <p:nvPr/>
          </p:nvSpPr>
          <p:spPr>
            <a:xfrm>
              <a:off x="7976294"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84" name="pl184"/>
            <p:cNvSpPr/>
            <p:nvPr/>
          </p:nvSpPr>
          <p:spPr>
            <a:xfrm>
              <a:off x="8554554"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85" name="pl185"/>
            <p:cNvSpPr/>
            <p:nvPr/>
          </p:nvSpPr>
          <p:spPr>
            <a:xfrm>
              <a:off x="5143395" y="4859610"/>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5143395" y="4431672"/>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5143395" y="400373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5143395" y="3575795"/>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5143395" y="3147857"/>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5374121"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5952382"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530642"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7108903"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7687163"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8265424"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8843685"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7" name="rc197"/>
            <p:cNvSpPr/>
            <p:nvPr/>
          </p:nvSpPr>
          <p:spPr>
            <a:xfrm>
              <a:off x="5322078" y="4685739"/>
              <a:ext cx="104086" cy="173870"/>
            </a:xfrm>
            <a:prstGeom prst="rect">
              <a:avLst/>
            </a:prstGeom>
            <a:solidFill>
              <a:srgbClr val="0058AB">
                <a:alpha val="100000"/>
              </a:srgbClr>
            </a:solidFill>
          </p:spPr>
          <p:txBody>
            <a:bodyPr/>
            <a:lstStyle/>
            <a:p>
              <a:endParaRPr/>
            </a:p>
          </p:txBody>
        </p:sp>
        <p:sp>
          <p:nvSpPr>
            <p:cNvPr id="198" name="rc198"/>
            <p:cNvSpPr/>
            <p:nvPr/>
          </p:nvSpPr>
          <p:spPr>
            <a:xfrm>
              <a:off x="5437730" y="4685763"/>
              <a:ext cx="104086" cy="173846"/>
            </a:xfrm>
            <a:prstGeom prst="rect">
              <a:avLst/>
            </a:prstGeom>
            <a:solidFill>
              <a:srgbClr val="0058AB">
                <a:alpha val="100000"/>
              </a:srgbClr>
            </a:solidFill>
          </p:spPr>
          <p:txBody>
            <a:bodyPr/>
            <a:lstStyle/>
            <a:p>
              <a:endParaRPr/>
            </a:p>
          </p:txBody>
        </p:sp>
        <p:sp>
          <p:nvSpPr>
            <p:cNvPr id="199" name="rc199"/>
            <p:cNvSpPr/>
            <p:nvPr/>
          </p:nvSpPr>
          <p:spPr>
            <a:xfrm>
              <a:off x="5553382" y="4665266"/>
              <a:ext cx="104086" cy="194344"/>
            </a:xfrm>
            <a:prstGeom prst="rect">
              <a:avLst/>
            </a:prstGeom>
            <a:solidFill>
              <a:srgbClr val="0058AB">
                <a:alpha val="100000"/>
              </a:srgbClr>
            </a:solidFill>
          </p:spPr>
          <p:txBody>
            <a:bodyPr/>
            <a:lstStyle/>
            <a:p>
              <a:endParaRPr/>
            </a:p>
          </p:txBody>
        </p:sp>
        <p:sp>
          <p:nvSpPr>
            <p:cNvPr id="200" name="rc200"/>
            <p:cNvSpPr/>
            <p:nvPr/>
          </p:nvSpPr>
          <p:spPr>
            <a:xfrm>
              <a:off x="5669034" y="4661482"/>
              <a:ext cx="104086" cy="198128"/>
            </a:xfrm>
            <a:prstGeom prst="rect">
              <a:avLst/>
            </a:prstGeom>
            <a:solidFill>
              <a:srgbClr val="0058AB">
                <a:alpha val="100000"/>
              </a:srgbClr>
            </a:solidFill>
          </p:spPr>
          <p:txBody>
            <a:bodyPr/>
            <a:lstStyle/>
            <a:p>
              <a:endParaRPr/>
            </a:p>
          </p:txBody>
        </p:sp>
        <p:sp>
          <p:nvSpPr>
            <p:cNvPr id="201" name="rc201"/>
            <p:cNvSpPr/>
            <p:nvPr/>
          </p:nvSpPr>
          <p:spPr>
            <a:xfrm>
              <a:off x="5784686" y="4683894"/>
              <a:ext cx="104086" cy="175716"/>
            </a:xfrm>
            <a:prstGeom prst="rect">
              <a:avLst/>
            </a:prstGeom>
            <a:solidFill>
              <a:srgbClr val="0058AB">
                <a:alpha val="100000"/>
              </a:srgbClr>
            </a:solidFill>
          </p:spPr>
          <p:txBody>
            <a:bodyPr/>
            <a:lstStyle/>
            <a:p>
              <a:endParaRPr/>
            </a:p>
          </p:txBody>
        </p:sp>
        <p:sp>
          <p:nvSpPr>
            <p:cNvPr id="202" name="rc202"/>
            <p:cNvSpPr/>
            <p:nvPr/>
          </p:nvSpPr>
          <p:spPr>
            <a:xfrm>
              <a:off x="5900338" y="4700287"/>
              <a:ext cx="104086" cy="159322"/>
            </a:xfrm>
            <a:prstGeom prst="rect">
              <a:avLst/>
            </a:prstGeom>
            <a:solidFill>
              <a:srgbClr val="0058AB">
                <a:alpha val="100000"/>
              </a:srgbClr>
            </a:solidFill>
          </p:spPr>
          <p:txBody>
            <a:bodyPr/>
            <a:lstStyle/>
            <a:p>
              <a:endParaRPr/>
            </a:p>
          </p:txBody>
        </p:sp>
        <p:sp>
          <p:nvSpPr>
            <p:cNvPr id="203" name="rc203"/>
            <p:cNvSpPr/>
            <p:nvPr/>
          </p:nvSpPr>
          <p:spPr>
            <a:xfrm>
              <a:off x="6015990" y="4746853"/>
              <a:ext cx="104086" cy="112757"/>
            </a:xfrm>
            <a:prstGeom prst="rect">
              <a:avLst/>
            </a:prstGeom>
            <a:solidFill>
              <a:srgbClr val="0058AB">
                <a:alpha val="100000"/>
              </a:srgbClr>
            </a:solidFill>
          </p:spPr>
          <p:txBody>
            <a:bodyPr/>
            <a:lstStyle/>
            <a:p>
              <a:endParaRPr/>
            </a:p>
          </p:txBody>
        </p:sp>
        <p:sp>
          <p:nvSpPr>
            <p:cNvPr id="204" name="rc204"/>
            <p:cNvSpPr/>
            <p:nvPr/>
          </p:nvSpPr>
          <p:spPr>
            <a:xfrm>
              <a:off x="6131643" y="4739901"/>
              <a:ext cx="104086" cy="119708"/>
            </a:xfrm>
            <a:prstGeom prst="rect">
              <a:avLst/>
            </a:prstGeom>
            <a:solidFill>
              <a:srgbClr val="0058AB">
                <a:alpha val="100000"/>
              </a:srgbClr>
            </a:solidFill>
          </p:spPr>
          <p:txBody>
            <a:bodyPr/>
            <a:lstStyle/>
            <a:p>
              <a:endParaRPr/>
            </a:p>
          </p:txBody>
        </p:sp>
        <p:sp>
          <p:nvSpPr>
            <p:cNvPr id="205" name="rc205"/>
            <p:cNvSpPr/>
            <p:nvPr/>
          </p:nvSpPr>
          <p:spPr>
            <a:xfrm>
              <a:off x="6247295" y="4762422"/>
              <a:ext cx="104086" cy="97187"/>
            </a:xfrm>
            <a:prstGeom prst="rect">
              <a:avLst/>
            </a:prstGeom>
            <a:solidFill>
              <a:srgbClr val="0058AB">
                <a:alpha val="100000"/>
              </a:srgbClr>
            </a:solidFill>
          </p:spPr>
          <p:txBody>
            <a:bodyPr/>
            <a:lstStyle/>
            <a:p>
              <a:endParaRPr/>
            </a:p>
          </p:txBody>
        </p:sp>
        <p:sp>
          <p:nvSpPr>
            <p:cNvPr id="206" name="rc206"/>
            <p:cNvSpPr/>
            <p:nvPr/>
          </p:nvSpPr>
          <p:spPr>
            <a:xfrm>
              <a:off x="6362947" y="4750772"/>
              <a:ext cx="104086" cy="108837"/>
            </a:xfrm>
            <a:prstGeom prst="rect">
              <a:avLst/>
            </a:prstGeom>
            <a:solidFill>
              <a:srgbClr val="0058AB">
                <a:alpha val="100000"/>
              </a:srgbClr>
            </a:solidFill>
          </p:spPr>
          <p:txBody>
            <a:bodyPr/>
            <a:lstStyle/>
            <a:p>
              <a:endParaRPr/>
            </a:p>
          </p:txBody>
        </p:sp>
        <p:sp>
          <p:nvSpPr>
            <p:cNvPr id="207" name="rc207"/>
            <p:cNvSpPr/>
            <p:nvPr/>
          </p:nvSpPr>
          <p:spPr>
            <a:xfrm>
              <a:off x="6478599" y="4747655"/>
              <a:ext cx="104086" cy="111955"/>
            </a:xfrm>
            <a:prstGeom prst="rect">
              <a:avLst/>
            </a:prstGeom>
            <a:solidFill>
              <a:srgbClr val="0058AB">
                <a:alpha val="100000"/>
              </a:srgbClr>
            </a:solidFill>
          </p:spPr>
          <p:txBody>
            <a:bodyPr/>
            <a:lstStyle/>
            <a:p>
              <a:endParaRPr/>
            </a:p>
          </p:txBody>
        </p:sp>
        <p:sp>
          <p:nvSpPr>
            <p:cNvPr id="208" name="rc208"/>
            <p:cNvSpPr/>
            <p:nvPr/>
          </p:nvSpPr>
          <p:spPr>
            <a:xfrm>
              <a:off x="6594251" y="4755027"/>
              <a:ext cx="104086" cy="104583"/>
            </a:xfrm>
            <a:prstGeom prst="rect">
              <a:avLst/>
            </a:prstGeom>
            <a:solidFill>
              <a:srgbClr val="0058AB">
                <a:alpha val="100000"/>
              </a:srgbClr>
            </a:solidFill>
          </p:spPr>
          <p:txBody>
            <a:bodyPr/>
            <a:lstStyle/>
            <a:p>
              <a:endParaRPr/>
            </a:p>
          </p:txBody>
        </p:sp>
        <p:sp>
          <p:nvSpPr>
            <p:cNvPr id="209" name="rc209"/>
            <p:cNvSpPr/>
            <p:nvPr/>
          </p:nvSpPr>
          <p:spPr>
            <a:xfrm>
              <a:off x="6709903" y="4740780"/>
              <a:ext cx="104086" cy="118830"/>
            </a:xfrm>
            <a:prstGeom prst="rect">
              <a:avLst/>
            </a:prstGeom>
            <a:solidFill>
              <a:srgbClr val="0058AB">
                <a:alpha val="100000"/>
              </a:srgbClr>
            </a:solidFill>
          </p:spPr>
          <p:txBody>
            <a:bodyPr/>
            <a:lstStyle/>
            <a:p>
              <a:endParaRPr/>
            </a:p>
          </p:txBody>
        </p:sp>
        <p:sp>
          <p:nvSpPr>
            <p:cNvPr id="210" name="rc210"/>
            <p:cNvSpPr/>
            <p:nvPr/>
          </p:nvSpPr>
          <p:spPr>
            <a:xfrm>
              <a:off x="6825555" y="4727836"/>
              <a:ext cx="104086" cy="131774"/>
            </a:xfrm>
            <a:prstGeom prst="rect">
              <a:avLst/>
            </a:prstGeom>
            <a:solidFill>
              <a:srgbClr val="0058AB">
                <a:alpha val="100000"/>
              </a:srgbClr>
            </a:solidFill>
          </p:spPr>
          <p:txBody>
            <a:bodyPr/>
            <a:lstStyle/>
            <a:p>
              <a:endParaRPr/>
            </a:p>
          </p:txBody>
        </p:sp>
        <p:sp>
          <p:nvSpPr>
            <p:cNvPr id="211" name="rc211"/>
            <p:cNvSpPr/>
            <p:nvPr/>
          </p:nvSpPr>
          <p:spPr>
            <a:xfrm>
              <a:off x="6941207" y="4725253"/>
              <a:ext cx="104086" cy="134357"/>
            </a:xfrm>
            <a:prstGeom prst="rect">
              <a:avLst/>
            </a:prstGeom>
            <a:solidFill>
              <a:srgbClr val="0058AB">
                <a:alpha val="100000"/>
              </a:srgbClr>
            </a:solidFill>
          </p:spPr>
          <p:txBody>
            <a:bodyPr/>
            <a:lstStyle/>
            <a:p>
              <a:endParaRPr/>
            </a:p>
          </p:txBody>
        </p:sp>
        <p:sp>
          <p:nvSpPr>
            <p:cNvPr id="212" name="rc212"/>
            <p:cNvSpPr/>
            <p:nvPr/>
          </p:nvSpPr>
          <p:spPr>
            <a:xfrm>
              <a:off x="7056859" y="4726935"/>
              <a:ext cx="104086" cy="132674"/>
            </a:xfrm>
            <a:prstGeom prst="rect">
              <a:avLst/>
            </a:prstGeom>
            <a:solidFill>
              <a:srgbClr val="0058AB">
                <a:alpha val="100000"/>
              </a:srgbClr>
            </a:solidFill>
          </p:spPr>
          <p:txBody>
            <a:bodyPr/>
            <a:lstStyle/>
            <a:p>
              <a:endParaRPr/>
            </a:p>
          </p:txBody>
        </p:sp>
        <p:sp>
          <p:nvSpPr>
            <p:cNvPr id="213" name="rc213"/>
            <p:cNvSpPr/>
            <p:nvPr/>
          </p:nvSpPr>
          <p:spPr>
            <a:xfrm>
              <a:off x="7172512" y="4720618"/>
              <a:ext cx="104086" cy="138992"/>
            </a:xfrm>
            <a:prstGeom prst="rect">
              <a:avLst/>
            </a:prstGeom>
            <a:solidFill>
              <a:srgbClr val="0058AB">
                <a:alpha val="100000"/>
              </a:srgbClr>
            </a:solidFill>
          </p:spPr>
          <p:txBody>
            <a:bodyPr/>
            <a:lstStyle/>
            <a:p>
              <a:endParaRPr/>
            </a:p>
          </p:txBody>
        </p:sp>
        <p:sp>
          <p:nvSpPr>
            <p:cNvPr id="214" name="rc214"/>
            <p:cNvSpPr/>
            <p:nvPr/>
          </p:nvSpPr>
          <p:spPr>
            <a:xfrm>
              <a:off x="7288164" y="4719932"/>
              <a:ext cx="104086" cy="139678"/>
            </a:xfrm>
            <a:prstGeom prst="rect">
              <a:avLst/>
            </a:prstGeom>
            <a:solidFill>
              <a:srgbClr val="0058AB">
                <a:alpha val="100000"/>
              </a:srgbClr>
            </a:solidFill>
          </p:spPr>
          <p:txBody>
            <a:bodyPr/>
            <a:lstStyle/>
            <a:p>
              <a:endParaRPr/>
            </a:p>
          </p:txBody>
        </p:sp>
        <p:sp>
          <p:nvSpPr>
            <p:cNvPr id="215" name="rc215"/>
            <p:cNvSpPr/>
            <p:nvPr/>
          </p:nvSpPr>
          <p:spPr>
            <a:xfrm>
              <a:off x="7403816" y="4702194"/>
              <a:ext cx="104086" cy="157416"/>
            </a:xfrm>
            <a:prstGeom prst="rect">
              <a:avLst/>
            </a:prstGeom>
            <a:solidFill>
              <a:srgbClr val="0058AB">
                <a:alpha val="100000"/>
              </a:srgbClr>
            </a:solidFill>
          </p:spPr>
          <p:txBody>
            <a:bodyPr/>
            <a:lstStyle/>
            <a:p>
              <a:endParaRPr/>
            </a:p>
          </p:txBody>
        </p:sp>
        <p:sp>
          <p:nvSpPr>
            <p:cNvPr id="216" name="rc216"/>
            <p:cNvSpPr/>
            <p:nvPr/>
          </p:nvSpPr>
          <p:spPr>
            <a:xfrm>
              <a:off x="7519468" y="4675600"/>
              <a:ext cx="104086" cy="184010"/>
            </a:xfrm>
            <a:prstGeom prst="rect">
              <a:avLst/>
            </a:prstGeom>
            <a:solidFill>
              <a:srgbClr val="0058AB">
                <a:alpha val="100000"/>
              </a:srgbClr>
            </a:solidFill>
          </p:spPr>
          <p:txBody>
            <a:bodyPr/>
            <a:lstStyle/>
            <a:p>
              <a:endParaRPr/>
            </a:p>
          </p:txBody>
        </p:sp>
        <p:sp>
          <p:nvSpPr>
            <p:cNvPr id="217" name="rc217"/>
            <p:cNvSpPr/>
            <p:nvPr/>
          </p:nvSpPr>
          <p:spPr>
            <a:xfrm>
              <a:off x="7635120" y="4665027"/>
              <a:ext cx="104086" cy="10572"/>
            </a:xfrm>
            <a:prstGeom prst="rect">
              <a:avLst/>
            </a:prstGeom>
            <a:solidFill>
              <a:srgbClr val="FFC20E">
                <a:alpha val="100000"/>
              </a:srgbClr>
            </a:solidFill>
          </p:spPr>
          <p:txBody>
            <a:bodyPr/>
            <a:lstStyle/>
            <a:p>
              <a:endParaRPr/>
            </a:p>
          </p:txBody>
        </p:sp>
        <p:sp>
          <p:nvSpPr>
            <p:cNvPr id="218" name="rc218"/>
            <p:cNvSpPr/>
            <p:nvPr/>
          </p:nvSpPr>
          <p:spPr>
            <a:xfrm>
              <a:off x="7635120" y="4675600"/>
              <a:ext cx="104086" cy="184010"/>
            </a:xfrm>
            <a:prstGeom prst="rect">
              <a:avLst/>
            </a:prstGeom>
            <a:solidFill>
              <a:srgbClr val="0058AB">
                <a:alpha val="100000"/>
              </a:srgbClr>
            </a:solidFill>
          </p:spPr>
          <p:txBody>
            <a:bodyPr/>
            <a:lstStyle/>
            <a:p>
              <a:endParaRPr/>
            </a:p>
          </p:txBody>
        </p:sp>
        <p:sp>
          <p:nvSpPr>
            <p:cNvPr id="219" name="rc219"/>
            <p:cNvSpPr/>
            <p:nvPr/>
          </p:nvSpPr>
          <p:spPr>
            <a:xfrm>
              <a:off x="7750772" y="4623930"/>
              <a:ext cx="104086" cy="60870"/>
            </a:xfrm>
            <a:prstGeom prst="rect">
              <a:avLst/>
            </a:prstGeom>
            <a:solidFill>
              <a:srgbClr val="FFC20E">
                <a:alpha val="100000"/>
              </a:srgbClr>
            </a:solidFill>
          </p:spPr>
          <p:txBody>
            <a:bodyPr/>
            <a:lstStyle/>
            <a:p>
              <a:endParaRPr/>
            </a:p>
          </p:txBody>
        </p:sp>
        <p:sp>
          <p:nvSpPr>
            <p:cNvPr id="220" name="rc220"/>
            <p:cNvSpPr/>
            <p:nvPr/>
          </p:nvSpPr>
          <p:spPr>
            <a:xfrm>
              <a:off x="7750772" y="4684800"/>
              <a:ext cx="104086" cy="174810"/>
            </a:xfrm>
            <a:prstGeom prst="rect">
              <a:avLst/>
            </a:prstGeom>
            <a:solidFill>
              <a:srgbClr val="0058AB">
                <a:alpha val="100000"/>
              </a:srgbClr>
            </a:solidFill>
          </p:spPr>
          <p:txBody>
            <a:bodyPr/>
            <a:lstStyle/>
            <a:p>
              <a:endParaRPr/>
            </a:p>
          </p:txBody>
        </p:sp>
        <p:sp>
          <p:nvSpPr>
            <p:cNvPr id="221" name="rc221"/>
            <p:cNvSpPr/>
            <p:nvPr/>
          </p:nvSpPr>
          <p:spPr>
            <a:xfrm>
              <a:off x="7866424" y="4701192"/>
              <a:ext cx="104086" cy="158418"/>
            </a:xfrm>
            <a:prstGeom prst="rect">
              <a:avLst/>
            </a:prstGeom>
            <a:solidFill>
              <a:srgbClr val="0058AB">
                <a:alpha val="100000"/>
              </a:srgbClr>
            </a:solidFill>
          </p:spPr>
          <p:txBody>
            <a:bodyPr/>
            <a:lstStyle/>
            <a:p>
              <a:endParaRPr/>
            </a:p>
          </p:txBody>
        </p:sp>
        <p:sp>
          <p:nvSpPr>
            <p:cNvPr id="222" name="rc222"/>
            <p:cNvSpPr/>
            <p:nvPr/>
          </p:nvSpPr>
          <p:spPr>
            <a:xfrm>
              <a:off x="7982076" y="4715545"/>
              <a:ext cx="104086" cy="144065"/>
            </a:xfrm>
            <a:prstGeom prst="rect">
              <a:avLst/>
            </a:prstGeom>
            <a:solidFill>
              <a:srgbClr val="0058AB">
                <a:alpha val="100000"/>
              </a:srgbClr>
            </a:solidFill>
          </p:spPr>
          <p:txBody>
            <a:bodyPr/>
            <a:lstStyle/>
            <a:p>
              <a:endParaRPr/>
            </a:p>
          </p:txBody>
        </p:sp>
        <p:sp>
          <p:nvSpPr>
            <p:cNvPr id="223" name="rc223"/>
            <p:cNvSpPr/>
            <p:nvPr/>
          </p:nvSpPr>
          <p:spPr>
            <a:xfrm>
              <a:off x="8097728" y="4712402"/>
              <a:ext cx="104086" cy="147208"/>
            </a:xfrm>
            <a:prstGeom prst="rect">
              <a:avLst/>
            </a:prstGeom>
            <a:solidFill>
              <a:srgbClr val="69DBFF">
                <a:alpha val="100000"/>
              </a:srgbClr>
            </a:solidFill>
          </p:spPr>
          <p:txBody>
            <a:bodyPr/>
            <a:lstStyle/>
            <a:p>
              <a:endParaRPr/>
            </a:p>
          </p:txBody>
        </p:sp>
        <p:sp>
          <p:nvSpPr>
            <p:cNvPr id="224" name="rc224"/>
            <p:cNvSpPr/>
            <p:nvPr/>
          </p:nvSpPr>
          <p:spPr>
            <a:xfrm>
              <a:off x="8213381" y="4721602"/>
              <a:ext cx="104086" cy="138007"/>
            </a:xfrm>
            <a:prstGeom prst="rect">
              <a:avLst/>
            </a:prstGeom>
            <a:solidFill>
              <a:srgbClr val="69DBFF">
                <a:alpha val="100000"/>
              </a:srgbClr>
            </a:solidFill>
          </p:spPr>
          <p:txBody>
            <a:bodyPr/>
            <a:lstStyle/>
            <a:p>
              <a:endParaRPr/>
            </a:p>
          </p:txBody>
        </p:sp>
        <p:sp>
          <p:nvSpPr>
            <p:cNvPr id="225" name="rc225"/>
            <p:cNvSpPr/>
            <p:nvPr/>
          </p:nvSpPr>
          <p:spPr>
            <a:xfrm>
              <a:off x="8329033" y="4730803"/>
              <a:ext cx="104086" cy="128807"/>
            </a:xfrm>
            <a:prstGeom prst="rect">
              <a:avLst/>
            </a:prstGeom>
            <a:solidFill>
              <a:srgbClr val="69DBFF">
                <a:alpha val="100000"/>
              </a:srgbClr>
            </a:solidFill>
          </p:spPr>
          <p:txBody>
            <a:bodyPr/>
            <a:lstStyle/>
            <a:p>
              <a:endParaRPr/>
            </a:p>
          </p:txBody>
        </p:sp>
        <p:sp>
          <p:nvSpPr>
            <p:cNvPr id="226" name="rc226"/>
            <p:cNvSpPr/>
            <p:nvPr/>
          </p:nvSpPr>
          <p:spPr>
            <a:xfrm>
              <a:off x="8444685" y="4740003"/>
              <a:ext cx="104086" cy="119606"/>
            </a:xfrm>
            <a:prstGeom prst="rect">
              <a:avLst/>
            </a:prstGeom>
            <a:solidFill>
              <a:srgbClr val="69DBFF">
                <a:alpha val="100000"/>
              </a:srgbClr>
            </a:solidFill>
          </p:spPr>
          <p:txBody>
            <a:bodyPr/>
            <a:lstStyle/>
            <a:p>
              <a:endParaRPr/>
            </a:p>
          </p:txBody>
        </p:sp>
        <p:sp>
          <p:nvSpPr>
            <p:cNvPr id="227" name="rc227"/>
            <p:cNvSpPr/>
            <p:nvPr/>
          </p:nvSpPr>
          <p:spPr>
            <a:xfrm>
              <a:off x="8560337" y="4749204"/>
              <a:ext cx="104086" cy="110406"/>
            </a:xfrm>
            <a:prstGeom prst="rect">
              <a:avLst/>
            </a:prstGeom>
            <a:solidFill>
              <a:srgbClr val="69DBFF">
                <a:alpha val="100000"/>
              </a:srgbClr>
            </a:solidFill>
          </p:spPr>
          <p:txBody>
            <a:bodyPr/>
            <a:lstStyle/>
            <a:p>
              <a:endParaRPr/>
            </a:p>
          </p:txBody>
        </p:sp>
        <p:sp>
          <p:nvSpPr>
            <p:cNvPr id="228" name="rc228"/>
            <p:cNvSpPr/>
            <p:nvPr/>
          </p:nvSpPr>
          <p:spPr>
            <a:xfrm>
              <a:off x="8675989" y="4758404"/>
              <a:ext cx="104086" cy="101205"/>
            </a:xfrm>
            <a:prstGeom prst="rect">
              <a:avLst/>
            </a:prstGeom>
            <a:solidFill>
              <a:srgbClr val="69DBFF">
                <a:alpha val="100000"/>
              </a:srgbClr>
            </a:solidFill>
          </p:spPr>
          <p:txBody>
            <a:bodyPr/>
            <a:lstStyle/>
            <a:p>
              <a:endParaRPr/>
            </a:p>
          </p:txBody>
        </p:sp>
        <p:sp>
          <p:nvSpPr>
            <p:cNvPr id="229" name="rc229"/>
            <p:cNvSpPr/>
            <p:nvPr/>
          </p:nvSpPr>
          <p:spPr>
            <a:xfrm>
              <a:off x="8791641" y="4767605"/>
              <a:ext cx="104086" cy="92005"/>
            </a:xfrm>
            <a:prstGeom prst="rect">
              <a:avLst/>
            </a:prstGeom>
            <a:solidFill>
              <a:srgbClr val="69DBFF">
                <a:alpha val="100000"/>
              </a:srgbClr>
            </a:solidFill>
          </p:spPr>
          <p:txBody>
            <a:bodyPr/>
            <a:lstStyle/>
            <a:p>
              <a:endParaRPr/>
            </a:p>
          </p:txBody>
        </p:sp>
        <p:sp>
          <p:nvSpPr>
            <p:cNvPr id="230" name="rc230"/>
            <p:cNvSpPr/>
            <p:nvPr/>
          </p:nvSpPr>
          <p:spPr>
            <a:xfrm>
              <a:off x="7866424" y="4694001"/>
              <a:ext cx="104086" cy="7191"/>
            </a:xfrm>
            <a:prstGeom prst="rect">
              <a:avLst/>
            </a:prstGeom>
            <a:solidFill>
              <a:srgbClr val="69DBFF">
                <a:alpha val="100000"/>
              </a:srgbClr>
            </a:solidFill>
          </p:spPr>
          <p:txBody>
            <a:bodyPr/>
            <a:lstStyle/>
            <a:p>
              <a:endParaRPr/>
            </a:p>
          </p:txBody>
        </p:sp>
        <p:sp>
          <p:nvSpPr>
            <p:cNvPr id="231" name="rc231"/>
            <p:cNvSpPr/>
            <p:nvPr/>
          </p:nvSpPr>
          <p:spPr>
            <a:xfrm>
              <a:off x="7982076" y="4703201"/>
              <a:ext cx="104086" cy="12343"/>
            </a:xfrm>
            <a:prstGeom prst="rect">
              <a:avLst/>
            </a:prstGeom>
            <a:solidFill>
              <a:srgbClr val="69DBFF">
                <a:alpha val="100000"/>
              </a:srgbClr>
            </a:solidFill>
          </p:spPr>
          <p:txBody>
            <a:bodyPr/>
            <a:lstStyle/>
            <a:p>
              <a:endParaRPr/>
            </a:p>
          </p:txBody>
        </p:sp>
        <p:sp>
          <p:nvSpPr>
            <p:cNvPr id="232" name="tx232"/>
            <p:cNvSpPr/>
            <p:nvPr/>
          </p:nvSpPr>
          <p:spPr>
            <a:xfrm>
              <a:off x="2984124" y="2990855"/>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HICs</a:t>
              </a:r>
            </a:p>
          </p:txBody>
        </p:sp>
        <p:sp>
          <p:nvSpPr>
            <p:cNvPr id="233" name="tx233"/>
            <p:cNvSpPr/>
            <p:nvPr/>
          </p:nvSpPr>
          <p:spPr>
            <a:xfrm>
              <a:off x="6683527" y="2990855"/>
              <a:ext cx="8507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Never Gavi MICs</a:t>
              </a:r>
            </a:p>
          </p:txBody>
        </p:sp>
        <p:sp>
          <p:nvSpPr>
            <p:cNvPr id="234" name="tx234"/>
            <p:cNvSpPr/>
            <p:nvPr/>
          </p:nvSpPr>
          <p:spPr>
            <a:xfrm>
              <a:off x="2915720" y="905971"/>
              <a:ext cx="3851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Gavi 57</a:t>
              </a:r>
            </a:p>
          </p:txBody>
        </p:sp>
        <p:sp>
          <p:nvSpPr>
            <p:cNvPr id="235" name="tx235"/>
            <p:cNvSpPr/>
            <p:nvPr/>
          </p:nvSpPr>
          <p:spPr>
            <a:xfrm>
              <a:off x="6751740" y="905971"/>
              <a:ext cx="71432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Gavi transition</a:t>
              </a:r>
            </a:p>
          </p:txBody>
        </p:sp>
        <p:sp>
          <p:nvSpPr>
            <p:cNvPr id="236" name="tx236"/>
            <p:cNvSpPr/>
            <p:nvPr/>
          </p:nvSpPr>
          <p:spPr>
            <a:xfrm rot="-5400000">
              <a:off x="1245516"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37" name="tx237"/>
            <p:cNvSpPr/>
            <p:nvPr/>
          </p:nvSpPr>
          <p:spPr>
            <a:xfrm rot="-5400000">
              <a:off x="1823776"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38" name="tx238"/>
            <p:cNvSpPr/>
            <p:nvPr/>
          </p:nvSpPr>
          <p:spPr>
            <a:xfrm rot="-5400000">
              <a:off x="2402037"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39" name="tx239"/>
            <p:cNvSpPr/>
            <p:nvPr/>
          </p:nvSpPr>
          <p:spPr>
            <a:xfrm rot="-5400000">
              <a:off x="2980297"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40" name="tx240"/>
            <p:cNvSpPr/>
            <p:nvPr/>
          </p:nvSpPr>
          <p:spPr>
            <a:xfrm rot="-5400000">
              <a:off x="3558558"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41" name="tx241"/>
            <p:cNvSpPr/>
            <p:nvPr/>
          </p:nvSpPr>
          <p:spPr>
            <a:xfrm rot="-5400000">
              <a:off x="4136818"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242" name="tx242"/>
            <p:cNvSpPr/>
            <p:nvPr/>
          </p:nvSpPr>
          <p:spPr>
            <a:xfrm rot="-5400000">
              <a:off x="4715051" y="508941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243" name="tx243"/>
            <p:cNvSpPr/>
            <p:nvPr/>
          </p:nvSpPr>
          <p:spPr>
            <a:xfrm rot="-5400000">
              <a:off x="5246120"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44" name="tx244"/>
            <p:cNvSpPr/>
            <p:nvPr/>
          </p:nvSpPr>
          <p:spPr>
            <a:xfrm rot="-5400000">
              <a:off x="5824380"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45" name="tx245"/>
            <p:cNvSpPr/>
            <p:nvPr/>
          </p:nvSpPr>
          <p:spPr>
            <a:xfrm rot="-5400000">
              <a:off x="6402641"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46" name="tx246"/>
            <p:cNvSpPr/>
            <p:nvPr/>
          </p:nvSpPr>
          <p:spPr>
            <a:xfrm rot="-5400000">
              <a:off x="6980901"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47" name="tx247"/>
            <p:cNvSpPr/>
            <p:nvPr/>
          </p:nvSpPr>
          <p:spPr>
            <a:xfrm rot="-5400000">
              <a:off x="7559162"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48" name="tx248"/>
            <p:cNvSpPr/>
            <p:nvPr/>
          </p:nvSpPr>
          <p:spPr>
            <a:xfrm rot="-5400000">
              <a:off x="8137422"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249" name="tx249"/>
            <p:cNvSpPr/>
            <p:nvPr/>
          </p:nvSpPr>
          <p:spPr>
            <a:xfrm rot="-5400000">
              <a:off x="8715655" y="508941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250" name="tx250"/>
            <p:cNvSpPr/>
            <p:nvPr/>
          </p:nvSpPr>
          <p:spPr>
            <a:xfrm>
              <a:off x="1016593" y="27320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289359"/>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252" name="tx252"/>
            <p:cNvSpPr/>
            <p:nvPr/>
          </p:nvSpPr>
          <p:spPr>
            <a:xfrm>
              <a:off x="508103" y="1861420"/>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253" name="tx253"/>
            <p:cNvSpPr/>
            <p:nvPr/>
          </p:nvSpPr>
          <p:spPr>
            <a:xfrm>
              <a:off x="508103" y="1433482"/>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15,000,000</a:t>
              </a:r>
            </a:p>
          </p:txBody>
        </p:sp>
        <p:sp>
          <p:nvSpPr>
            <p:cNvPr id="254" name="tx254"/>
            <p:cNvSpPr/>
            <p:nvPr/>
          </p:nvSpPr>
          <p:spPr>
            <a:xfrm>
              <a:off x="508103" y="1005544"/>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255" name="tx255"/>
            <p:cNvSpPr/>
            <p:nvPr/>
          </p:nvSpPr>
          <p:spPr>
            <a:xfrm>
              <a:off x="1016593" y="48169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437424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257" name="tx257"/>
            <p:cNvSpPr/>
            <p:nvPr/>
          </p:nvSpPr>
          <p:spPr>
            <a:xfrm>
              <a:off x="508103" y="3946304"/>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258" name="tx258"/>
            <p:cNvSpPr/>
            <p:nvPr/>
          </p:nvSpPr>
          <p:spPr>
            <a:xfrm>
              <a:off x="508103" y="351836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15,000,000</a:t>
              </a:r>
            </a:p>
          </p:txBody>
        </p:sp>
        <p:sp>
          <p:nvSpPr>
            <p:cNvPr id="259" name="tx259"/>
            <p:cNvSpPr/>
            <p:nvPr/>
          </p:nvSpPr>
          <p:spPr>
            <a:xfrm>
              <a:off x="508103" y="3090428"/>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260" name="tx260"/>
            <p:cNvSpPr/>
            <p:nvPr/>
          </p:nvSpPr>
          <p:spPr>
            <a:xfrm rot="-5400000">
              <a:off x="-527885" y="2947118"/>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261" name="rc261"/>
            <p:cNvSpPr/>
            <p:nvPr/>
          </p:nvSpPr>
          <p:spPr>
            <a:xfrm>
              <a:off x="2346843" y="5640312"/>
              <a:ext cx="201456" cy="201456"/>
            </a:xfrm>
            <a:prstGeom prst="rect">
              <a:avLst/>
            </a:prstGeom>
            <a:solidFill>
              <a:srgbClr val="0058AB">
                <a:alpha val="100000"/>
              </a:srgbClr>
            </a:solidFill>
          </p:spPr>
          <p:txBody>
            <a:bodyPr/>
            <a:lstStyle/>
            <a:p>
              <a:endParaRPr/>
            </a:p>
          </p:txBody>
        </p:sp>
        <p:sp>
          <p:nvSpPr>
            <p:cNvPr id="262" name="rc262"/>
            <p:cNvSpPr/>
            <p:nvPr/>
          </p:nvSpPr>
          <p:spPr>
            <a:xfrm>
              <a:off x="3986652" y="5640312"/>
              <a:ext cx="201456" cy="201456"/>
            </a:xfrm>
            <a:prstGeom prst="rect">
              <a:avLst/>
            </a:prstGeom>
            <a:solidFill>
              <a:srgbClr val="FFC20E">
                <a:alpha val="100000"/>
              </a:srgbClr>
            </a:solidFill>
          </p:spPr>
          <p:txBody>
            <a:bodyPr/>
            <a:lstStyle/>
            <a:p>
              <a:endParaRPr/>
            </a:p>
          </p:txBody>
        </p:sp>
        <p:sp>
          <p:nvSpPr>
            <p:cNvPr id="263" name="rc263"/>
            <p:cNvSpPr/>
            <p:nvPr/>
          </p:nvSpPr>
          <p:spPr>
            <a:xfrm>
              <a:off x="6845970" y="5640312"/>
              <a:ext cx="201455" cy="201456"/>
            </a:xfrm>
            <a:prstGeom prst="rect">
              <a:avLst/>
            </a:prstGeom>
            <a:solidFill>
              <a:srgbClr val="69DBFF">
                <a:alpha val="100000"/>
              </a:srgbClr>
            </a:solidFill>
          </p:spPr>
          <p:txBody>
            <a:bodyPr/>
            <a:lstStyle/>
            <a:p>
              <a:endParaRPr/>
            </a:p>
          </p:txBody>
        </p:sp>
        <p:sp>
          <p:nvSpPr>
            <p:cNvPr id="264" name="tx264"/>
            <p:cNvSpPr/>
            <p:nvPr/>
          </p:nvSpPr>
          <p:spPr>
            <a:xfrm>
              <a:off x="2626888" y="5689403"/>
              <a:ext cx="128117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Estimated zero-dose</a:t>
              </a:r>
            </a:p>
          </p:txBody>
        </p:sp>
        <p:sp>
          <p:nvSpPr>
            <p:cNvPr id="265" name="tx265"/>
            <p:cNvSpPr/>
            <p:nvPr/>
          </p:nvSpPr>
          <p:spPr>
            <a:xfrm>
              <a:off x="4266697" y="5661641"/>
              <a:ext cx="250068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Estimated zero-dose, above annual goal</a:t>
              </a:r>
            </a:p>
          </p:txBody>
        </p:sp>
        <p:sp>
          <p:nvSpPr>
            <p:cNvPr id="266" name="tx266"/>
            <p:cNvSpPr/>
            <p:nvPr/>
          </p:nvSpPr>
          <p:spPr>
            <a:xfrm>
              <a:off x="7126015" y="5661231"/>
              <a:ext cx="753343"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Target 2030</a:t>
              </a:r>
            </a:p>
          </p:txBody>
        </p:sp>
        <p:sp>
          <p:nvSpPr>
            <p:cNvPr id="267" name="tx267"/>
            <p:cNvSpPr/>
            <p:nvPr/>
          </p:nvSpPr>
          <p:spPr>
            <a:xfrm>
              <a:off x="2988544" y="409564"/>
              <a:ext cx="42401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2000-2023 and </a:t>
              </a:r>
            </a:p>
          </p:txBody>
        </p:sp>
        <p:sp>
          <p:nvSpPr>
            <p:cNvPr id="268" name="tx268"/>
            <p:cNvSpPr/>
            <p:nvPr/>
          </p:nvSpPr>
          <p:spPr>
            <a:xfrm>
              <a:off x="2350112" y="579074"/>
              <a:ext cx="551697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projected annual number of zero-dose children to reach the target by 2030</a:t>
              </a:r>
            </a:p>
          </p:txBody>
        </p:sp>
        <p:sp>
          <p:nvSpPr>
            <p:cNvPr id="269" name="tx269"/>
            <p:cNvSpPr/>
            <p:nvPr/>
          </p:nvSpPr>
          <p:spPr>
            <a:xfrm>
              <a:off x="4825893" y="5965008"/>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2023 revision;</a:t>
              </a:r>
            </a:p>
          </p:txBody>
        </p:sp>
        <p:sp>
          <p:nvSpPr>
            <p:cNvPr id="270" name="tx270"/>
            <p:cNvSpPr/>
            <p:nvPr/>
          </p:nvSpPr>
          <p:spPr>
            <a:xfrm>
              <a:off x="2272112" y="6085709"/>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271" name="tx271"/>
            <p:cNvSpPr/>
            <p:nvPr/>
          </p:nvSpPr>
          <p:spPr>
            <a:xfrm>
              <a:off x="8857057" y="6311348"/>
              <a:ext cx="217353" cy="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a:t>
              </a:r>
            </a:p>
          </p:txBody>
        </p:sp>
        <p:sp>
          <p:nvSpPr>
            <p:cNvPr id="272" name="tx272"/>
            <p:cNvSpPr/>
            <p:nvPr/>
          </p:nvSpPr>
          <p:spPr>
            <a:xfrm>
              <a:off x="2315059" y="6327165"/>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273" name="tx273"/>
            <p:cNvSpPr/>
            <p:nvPr/>
          </p:nvSpPr>
          <p:spPr>
            <a:xfrm>
              <a:off x="818086" y="6447866"/>
              <a:ext cx="82563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Dark blue bars are the esimated number of zero-dose children in 2000-2019, light blue bars are the number of zero-dose children required to meet the 2030 target </a:t>
              </a:r>
            </a:p>
          </p:txBody>
        </p:sp>
        <p:sp>
          <p:nvSpPr>
            <p:cNvPr id="274" name="tx274"/>
            <p:cNvSpPr/>
            <p:nvPr/>
          </p:nvSpPr>
          <p:spPr>
            <a:xfrm>
              <a:off x="2551184" y="6568567"/>
              <a:ext cx="65232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based on a linear trajectory from baseline and yellow bars are the additional zero-dose children above the targets in 2020-2030.</a:t>
              </a:r>
            </a:p>
          </p:txBody>
        </p:sp>
      </p:grpSp>
      <p:sp>
        <p:nvSpPr>
          <p:cNvPr id="27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estimated number of zero-dose children in 2000-2023 (dark blue), the projected annual number of zero-dose children required to reach the 2030 target (light blue) and the number of additional zero-dose children above the annualised goals in 2020-2023 (yellow).
The challenges and setbacks posed by the COVID pandemic and related disruptions jeopardized the objectives of IA2030. Some groups continue to have significantly more zero-dose children compared to the annual goals required to meet the 2030 targets.
In 2023, the number of zero-dose children in Never Gavi MICs was below the annual target to reach the IA2030 goal. This is a positive outcome.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46663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362927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279191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95455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42791" y="111719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191706"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358464"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4525222"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5575304"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6508710"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208765"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25495"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142791" y="488531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42791" y="404795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142791" y="321059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42791" y="237323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142791" y="153587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608328"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775085"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41843"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108601"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042007"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75413"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442116"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608874"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503319" y="1066043"/>
              <a:ext cx="210016" cy="3819268"/>
            </a:xfrm>
            <a:prstGeom prst="rect">
              <a:avLst/>
            </a:prstGeom>
            <a:solidFill>
              <a:srgbClr val="0058AB">
                <a:alpha val="100000"/>
              </a:srgbClr>
            </a:solidFill>
          </p:spPr>
          <p:txBody>
            <a:bodyPr/>
            <a:lstStyle/>
            <a:p>
              <a:endParaRPr/>
            </a:p>
          </p:txBody>
        </p:sp>
        <p:sp>
          <p:nvSpPr>
            <p:cNvPr id="30" name="rc30"/>
            <p:cNvSpPr/>
            <p:nvPr/>
          </p:nvSpPr>
          <p:spPr>
            <a:xfrm>
              <a:off x="1736671" y="1139865"/>
              <a:ext cx="210016" cy="3745446"/>
            </a:xfrm>
            <a:prstGeom prst="rect">
              <a:avLst/>
            </a:prstGeom>
            <a:solidFill>
              <a:srgbClr val="0058AB">
                <a:alpha val="100000"/>
              </a:srgbClr>
            </a:solidFill>
          </p:spPr>
          <p:txBody>
            <a:bodyPr/>
            <a:lstStyle/>
            <a:p>
              <a:endParaRPr/>
            </a:p>
          </p:txBody>
        </p:sp>
        <p:sp>
          <p:nvSpPr>
            <p:cNvPr id="31" name="rc31"/>
            <p:cNvSpPr/>
            <p:nvPr/>
          </p:nvSpPr>
          <p:spPr>
            <a:xfrm>
              <a:off x="1970022" y="1098719"/>
              <a:ext cx="210016" cy="3786592"/>
            </a:xfrm>
            <a:prstGeom prst="rect">
              <a:avLst/>
            </a:prstGeom>
            <a:solidFill>
              <a:srgbClr val="0058AB">
                <a:alpha val="100000"/>
              </a:srgbClr>
            </a:solidFill>
          </p:spPr>
          <p:txBody>
            <a:bodyPr/>
            <a:lstStyle/>
            <a:p>
              <a:endParaRPr/>
            </a:p>
          </p:txBody>
        </p:sp>
        <p:sp>
          <p:nvSpPr>
            <p:cNvPr id="32" name="rc32"/>
            <p:cNvSpPr/>
            <p:nvPr/>
          </p:nvSpPr>
          <p:spPr>
            <a:xfrm>
              <a:off x="2203374" y="1312625"/>
              <a:ext cx="210016" cy="3572686"/>
            </a:xfrm>
            <a:prstGeom prst="rect">
              <a:avLst/>
            </a:prstGeom>
            <a:solidFill>
              <a:srgbClr val="0058AB">
                <a:alpha val="100000"/>
              </a:srgbClr>
            </a:solidFill>
          </p:spPr>
          <p:txBody>
            <a:bodyPr/>
            <a:lstStyle/>
            <a:p>
              <a:endParaRPr/>
            </a:p>
          </p:txBody>
        </p:sp>
        <p:sp>
          <p:nvSpPr>
            <p:cNvPr id="33" name="rc33"/>
            <p:cNvSpPr/>
            <p:nvPr/>
          </p:nvSpPr>
          <p:spPr>
            <a:xfrm>
              <a:off x="2436726" y="1547800"/>
              <a:ext cx="210016" cy="3337512"/>
            </a:xfrm>
            <a:prstGeom prst="rect">
              <a:avLst/>
            </a:prstGeom>
            <a:solidFill>
              <a:srgbClr val="0058AB">
                <a:alpha val="100000"/>
              </a:srgbClr>
            </a:solidFill>
          </p:spPr>
          <p:txBody>
            <a:bodyPr/>
            <a:lstStyle/>
            <a:p>
              <a:endParaRPr/>
            </a:p>
          </p:txBody>
        </p:sp>
        <p:sp>
          <p:nvSpPr>
            <p:cNvPr id="34" name="rc34"/>
            <p:cNvSpPr/>
            <p:nvPr/>
          </p:nvSpPr>
          <p:spPr>
            <a:xfrm>
              <a:off x="2670077" y="1829636"/>
              <a:ext cx="210016" cy="3055675"/>
            </a:xfrm>
            <a:prstGeom prst="rect">
              <a:avLst/>
            </a:prstGeom>
            <a:solidFill>
              <a:srgbClr val="0058AB">
                <a:alpha val="100000"/>
              </a:srgbClr>
            </a:solidFill>
          </p:spPr>
          <p:txBody>
            <a:bodyPr/>
            <a:lstStyle/>
            <a:p>
              <a:endParaRPr/>
            </a:p>
          </p:txBody>
        </p:sp>
        <p:sp>
          <p:nvSpPr>
            <p:cNvPr id="35" name="rc35"/>
            <p:cNvSpPr/>
            <p:nvPr/>
          </p:nvSpPr>
          <p:spPr>
            <a:xfrm>
              <a:off x="2903429" y="1949360"/>
              <a:ext cx="210016" cy="2935951"/>
            </a:xfrm>
            <a:prstGeom prst="rect">
              <a:avLst/>
            </a:prstGeom>
            <a:solidFill>
              <a:srgbClr val="0058AB">
                <a:alpha val="100000"/>
              </a:srgbClr>
            </a:solidFill>
          </p:spPr>
          <p:txBody>
            <a:bodyPr/>
            <a:lstStyle/>
            <a:p>
              <a:endParaRPr/>
            </a:p>
          </p:txBody>
        </p:sp>
        <p:sp>
          <p:nvSpPr>
            <p:cNvPr id="36" name="rc36"/>
            <p:cNvSpPr/>
            <p:nvPr/>
          </p:nvSpPr>
          <p:spPr>
            <a:xfrm>
              <a:off x="3136780" y="1974533"/>
              <a:ext cx="210016" cy="2910778"/>
            </a:xfrm>
            <a:prstGeom prst="rect">
              <a:avLst/>
            </a:prstGeom>
            <a:solidFill>
              <a:srgbClr val="0058AB">
                <a:alpha val="100000"/>
              </a:srgbClr>
            </a:solidFill>
          </p:spPr>
          <p:txBody>
            <a:bodyPr/>
            <a:lstStyle/>
            <a:p>
              <a:endParaRPr/>
            </a:p>
          </p:txBody>
        </p:sp>
        <p:sp>
          <p:nvSpPr>
            <p:cNvPr id="37" name="rc37"/>
            <p:cNvSpPr/>
            <p:nvPr/>
          </p:nvSpPr>
          <p:spPr>
            <a:xfrm>
              <a:off x="3370132" y="2130506"/>
              <a:ext cx="210016" cy="2754806"/>
            </a:xfrm>
            <a:prstGeom prst="rect">
              <a:avLst/>
            </a:prstGeom>
            <a:solidFill>
              <a:srgbClr val="0058AB">
                <a:alpha val="100000"/>
              </a:srgbClr>
            </a:solidFill>
          </p:spPr>
          <p:txBody>
            <a:bodyPr/>
            <a:lstStyle/>
            <a:p>
              <a:endParaRPr/>
            </a:p>
          </p:txBody>
        </p:sp>
        <p:sp>
          <p:nvSpPr>
            <p:cNvPr id="38" name="rc38"/>
            <p:cNvSpPr/>
            <p:nvPr/>
          </p:nvSpPr>
          <p:spPr>
            <a:xfrm>
              <a:off x="3603483" y="2349966"/>
              <a:ext cx="210016" cy="2535346"/>
            </a:xfrm>
            <a:prstGeom prst="rect">
              <a:avLst/>
            </a:prstGeom>
            <a:solidFill>
              <a:srgbClr val="0058AB">
                <a:alpha val="100000"/>
              </a:srgbClr>
            </a:solidFill>
          </p:spPr>
          <p:txBody>
            <a:bodyPr/>
            <a:lstStyle/>
            <a:p>
              <a:endParaRPr/>
            </a:p>
          </p:txBody>
        </p:sp>
        <p:sp>
          <p:nvSpPr>
            <p:cNvPr id="39" name="rc39"/>
            <p:cNvSpPr/>
            <p:nvPr/>
          </p:nvSpPr>
          <p:spPr>
            <a:xfrm>
              <a:off x="3836835" y="2237498"/>
              <a:ext cx="210016" cy="2647813"/>
            </a:xfrm>
            <a:prstGeom prst="rect">
              <a:avLst/>
            </a:prstGeom>
            <a:solidFill>
              <a:srgbClr val="0058AB">
                <a:alpha val="100000"/>
              </a:srgbClr>
            </a:solidFill>
          </p:spPr>
          <p:txBody>
            <a:bodyPr/>
            <a:lstStyle/>
            <a:p>
              <a:endParaRPr/>
            </a:p>
          </p:txBody>
        </p:sp>
        <p:sp>
          <p:nvSpPr>
            <p:cNvPr id="40" name="rc40"/>
            <p:cNvSpPr/>
            <p:nvPr/>
          </p:nvSpPr>
          <p:spPr>
            <a:xfrm>
              <a:off x="4070186" y="2475002"/>
              <a:ext cx="210016" cy="2410309"/>
            </a:xfrm>
            <a:prstGeom prst="rect">
              <a:avLst/>
            </a:prstGeom>
            <a:solidFill>
              <a:srgbClr val="0058AB">
                <a:alpha val="100000"/>
              </a:srgbClr>
            </a:solidFill>
          </p:spPr>
          <p:txBody>
            <a:bodyPr/>
            <a:lstStyle/>
            <a:p>
              <a:endParaRPr/>
            </a:p>
          </p:txBody>
        </p:sp>
        <p:sp>
          <p:nvSpPr>
            <p:cNvPr id="41" name="rc41"/>
            <p:cNvSpPr/>
            <p:nvPr/>
          </p:nvSpPr>
          <p:spPr>
            <a:xfrm>
              <a:off x="4303538" y="2376710"/>
              <a:ext cx="210016" cy="2508601"/>
            </a:xfrm>
            <a:prstGeom prst="rect">
              <a:avLst/>
            </a:prstGeom>
            <a:solidFill>
              <a:srgbClr val="0058AB">
                <a:alpha val="100000"/>
              </a:srgbClr>
            </a:solidFill>
          </p:spPr>
          <p:txBody>
            <a:bodyPr/>
            <a:lstStyle/>
            <a:p>
              <a:endParaRPr/>
            </a:p>
          </p:txBody>
        </p:sp>
        <p:sp>
          <p:nvSpPr>
            <p:cNvPr id="42" name="rc42"/>
            <p:cNvSpPr/>
            <p:nvPr/>
          </p:nvSpPr>
          <p:spPr>
            <a:xfrm>
              <a:off x="4536890" y="2274957"/>
              <a:ext cx="210016" cy="2610354"/>
            </a:xfrm>
            <a:prstGeom prst="rect">
              <a:avLst/>
            </a:prstGeom>
            <a:solidFill>
              <a:srgbClr val="0058AB">
                <a:alpha val="100000"/>
              </a:srgbClr>
            </a:solidFill>
          </p:spPr>
          <p:txBody>
            <a:bodyPr/>
            <a:lstStyle/>
            <a:p>
              <a:endParaRPr/>
            </a:p>
          </p:txBody>
        </p:sp>
        <p:sp>
          <p:nvSpPr>
            <p:cNvPr id="43" name="rc43"/>
            <p:cNvSpPr/>
            <p:nvPr/>
          </p:nvSpPr>
          <p:spPr>
            <a:xfrm>
              <a:off x="4770241" y="2374601"/>
              <a:ext cx="210016" cy="2510710"/>
            </a:xfrm>
            <a:prstGeom prst="rect">
              <a:avLst/>
            </a:prstGeom>
            <a:solidFill>
              <a:srgbClr val="0058AB">
                <a:alpha val="100000"/>
              </a:srgbClr>
            </a:solidFill>
          </p:spPr>
          <p:txBody>
            <a:bodyPr/>
            <a:lstStyle/>
            <a:p>
              <a:endParaRPr/>
            </a:p>
          </p:txBody>
        </p:sp>
        <p:sp>
          <p:nvSpPr>
            <p:cNvPr id="44" name="rc44"/>
            <p:cNvSpPr/>
            <p:nvPr/>
          </p:nvSpPr>
          <p:spPr>
            <a:xfrm>
              <a:off x="5003593" y="2368038"/>
              <a:ext cx="210016" cy="2517273"/>
            </a:xfrm>
            <a:prstGeom prst="rect">
              <a:avLst/>
            </a:prstGeom>
            <a:solidFill>
              <a:srgbClr val="0058AB">
                <a:alpha val="100000"/>
              </a:srgbClr>
            </a:solidFill>
          </p:spPr>
          <p:txBody>
            <a:bodyPr/>
            <a:lstStyle/>
            <a:p>
              <a:endParaRPr/>
            </a:p>
          </p:txBody>
        </p:sp>
        <p:sp>
          <p:nvSpPr>
            <p:cNvPr id="45" name="rc45"/>
            <p:cNvSpPr/>
            <p:nvPr/>
          </p:nvSpPr>
          <p:spPr>
            <a:xfrm>
              <a:off x="5236944" y="2512598"/>
              <a:ext cx="210016" cy="2372714"/>
            </a:xfrm>
            <a:prstGeom prst="rect">
              <a:avLst/>
            </a:prstGeom>
            <a:solidFill>
              <a:srgbClr val="0058AB">
                <a:alpha val="100000"/>
              </a:srgbClr>
            </a:solidFill>
          </p:spPr>
          <p:txBody>
            <a:bodyPr/>
            <a:lstStyle/>
            <a:p>
              <a:endParaRPr/>
            </a:p>
          </p:txBody>
        </p:sp>
        <p:sp>
          <p:nvSpPr>
            <p:cNvPr id="46" name="rc46"/>
            <p:cNvSpPr/>
            <p:nvPr/>
          </p:nvSpPr>
          <p:spPr>
            <a:xfrm>
              <a:off x="5470296" y="2576727"/>
              <a:ext cx="210016" cy="2308584"/>
            </a:xfrm>
            <a:prstGeom prst="rect">
              <a:avLst/>
            </a:prstGeom>
            <a:solidFill>
              <a:srgbClr val="0058AB">
                <a:alpha val="100000"/>
              </a:srgbClr>
            </a:solidFill>
          </p:spPr>
          <p:txBody>
            <a:bodyPr/>
            <a:lstStyle/>
            <a:p>
              <a:endParaRPr/>
            </a:p>
          </p:txBody>
        </p:sp>
        <p:sp>
          <p:nvSpPr>
            <p:cNvPr id="47" name="rc47"/>
            <p:cNvSpPr/>
            <p:nvPr/>
          </p:nvSpPr>
          <p:spPr>
            <a:xfrm>
              <a:off x="5703647" y="2658710"/>
              <a:ext cx="210016" cy="2226601"/>
            </a:xfrm>
            <a:prstGeom prst="rect">
              <a:avLst/>
            </a:prstGeom>
            <a:solidFill>
              <a:srgbClr val="0058AB">
                <a:alpha val="100000"/>
              </a:srgbClr>
            </a:solidFill>
          </p:spPr>
          <p:txBody>
            <a:bodyPr/>
            <a:lstStyle/>
            <a:p>
              <a:endParaRPr/>
            </a:p>
          </p:txBody>
        </p:sp>
        <p:sp>
          <p:nvSpPr>
            <p:cNvPr id="48" name="rc48"/>
            <p:cNvSpPr/>
            <p:nvPr/>
          </p:nvSpPr>
          <p:spPr>
            <a:xfrm>
              <a:off x="5936999" y="2738530"/>
              <a:ext cx="210016" cy="2146781"/>
            </a:xfrm>
            <a:prstGeom prst="rect">
              <a:avLst/>
            </a:prstGeom>
            <a:solidFill>
              <a:srgbClr val="0058AB">
                <a:alpha val="100000"/>
              </a:srgbClr>
            </a:solidFill>
          </p:spPr>
          <p:txBody>
            <a:bodyPr/>
            <a:lstStyle/>
            <a:p>
              <a:endParaRPr/>
            </a:p>
          </p:txBody>
        </p:sp>
        <p:sp>
          <p:nvSpPr>
            <p:cNvPr id="49" name="rc49"/>
            <p:cNvSpPr/>
            <p:nvPr/>
          </p:nvSpPr>
          <p:spPr>
            <a:xfrm>
              <a:off x="6170350" y="2228334"/>
              <a:ext cx="210016" cy="2656977"/>
            </a:xfrm>
            <a:prstGeom prst="rect">
              <a:avLst/>
            </a:prstGeom>
            <a:solidFill>
              <a:srgbClr val="0058AB">
                <a:alpha val="100000"/>
              </a:srgbClr>
            </a:solidFill>
          </p:spPr>
          <p:txBody>
            <a:bodyPr/>
            <a:lstStyle/>
            <a:p>
              <a:endParaRPr/>
            </a:p>
          </p:txBody>
        </p:sp>
        <p:sp>
          <p:nvSpPr>
            <p:cNvPr id="50" name="rc50"/>
            <p:cNvSpPr/>
            <p:nvPr/>
          </p:nvSpPr>
          <p:spPr>
            <a:xfrm>
              <a:off x="6403702" y="1919914"/>
              <a:ext cx="210016" cy="2965397"/>
            </a:xfrm>
            <a:prstGeom prst="rect">
              <a:avLst/>
            </a:prstGeom>
            <a:solidFill>
              <a:srgbClr val="0058AB">
                <a:alpha val="100000"/>
              </a:srgbClr>
            </a:solidFill>
          </p:spPr>
          <p:txBody>
            <a:bodyPr/>
            <a:lstStyle/>
            <a:p>
              <a:endParaRPr/>
            </a:p>
          </p:txBody>
        </p:sp>
        <p:sp>
          <p:nvSpPr>
            <p:cNvPr id="51" name="rc51"/>
            <p:cNvSpPr/>
            <p:nvPr/>
          </p:nvSpPr>
          <p:spPr>
            <a:xfrm>
              <a:off x="6637053" y="2553625"/>
              <a:ext cx="210016" cy="2331686"/>
            </a:xfrm>
            <a:prstGeom prst="rect">
              <a:avLst/>
            </a:prstGeom>
            <a:solidFill>
              <a:srgbClr val="0058AB">
                <a:alpha val="100000"/>
              </a:srgbClr>
            </a:solidFill>
          </p:spPr>
          <p:txBody>
            <a:bodyPr/>
            <a:lstStyle/>
            <a:p>
              <a:endParaRPr/>
            </a:p>
          </p:txBody>
        </p:sp>
        <p:sp>
          <p:nvSpPr>
            <p:cNvPr id="52" name="rc52"/>
            <p:cNvSpPr/>
            <p:nvPr/>
          </p:nvSpPr>
          <p:spPr>
            <a:xfrm>
              <a:off x="6870405" y="2454187"/>
              <a:ext cx="210016" cy="2431124"/>
            </a:xfrm>
            <a:prstGeom prst="rect">
              <a:avLst/>
            </a:prstGeom>
            <a:solidFill>
              <a:srgbClr val="0058AB">
                <a:alpha val="100000"/>
              </a:srgbClr>
            </a:solidFill>
          </p:spPr>
          <p:txBody>
            <a:bodyPr/>
            <a:lstStyle/>
            <a:p>
              <a:endParaRPr/>
            </a:p>
          </p:txBody>
        </p:sp>
        <p:sp>
          <p:nvSpPr>
            <p:cNvPr id="53" name="rc53"/>
            <p:cNvSpPr/>
            <p:nvPr/>
          </p:nvSpPr>
          <p:spPr>
            <a:xfrm>
              <a:off x="8503866" y="3811921"/>
              <a:ext cx="210016" cy="1073390"/>
            </a:xfrm>
            <a:prstGeom prst="rect">
              <a:avLst/>
            </a:prstGeom>
            <a:solidFill>
              <a:srgbClr val="69DBFF">
                <a:alpha val="100000"/>
              </a:srgbClr>
            </a:solidFill>
          </p:spPr>
          <p:txBody>
            <a:bodyPr/>
            <a:lstStyle/>
            <a:p>
              <a:endParaRPr/>
            </a:p>
          </p:txBody>
        </p:sp>
        <p:sp>
          <p:nvSpPr>
            <p:cNvPr id="54" name="pl54"/>
            <p:cNvSpPr/>
            <p:nvPr/>
          </p:nvSpPr>
          <p:spPr>
            <a:xfrm>
              <a:off x="6275359" y="2738530"/>
              <a:ext cx="2333515" cy="1073390"/>
            </a:xfrm>
            <a:custGeom>
              <a:avLst/>
              <a:gdLst/>
              <a:ahLst/>
              <a:cxnLst/>
              <a:rect l="0" t="0" r="0" b="0"/>
              <a:pathLst>
                <a:path w="2333515" h="1073390">
                  <a:moveTo>
                    <a:pt x="0" y="0"/>
                  </a:moveTo>
                  <a:lnTo>
                    <a:pt x="233351" y="107339"/>
                  </a:lnTo>
                  <a:lnTo>
                    <a:pt x="466703" y="214678"/>
                  </a:lnTo>
                  <a:lnTo>
                    <a:pt x="700054" y="322017"/>
                  </a:lnTo>
                  <a:lnTo>
                    <a:pt x="933406" y="429356"/>
                  </a:lnTo>
                  <a:lnTo>
                    <a:pt x="1166757" y="536695"/>
                  </a:lnTo>
                  <a:lnTo>
                    <a:pt x="1400109" y="644034"/>
                  </a:lnTo>
                  <a:lnTo>
                    <a:pt x="1633460" y="751373"/>
                  </a:lnTo>
                  <a:lnTo>
                    <a:pt x="1866812" y="858712"/>
                  </a:lnTo>
                  <a:lnTo>
                    <a:pt x="2100163" y="966051"/>
                  </a:lnTo>
                  <a:lnTo>
                    <a:pt x="2333515" y="1073390"/>
                  </a:lnTo>
                </a:path>
              </a:pathLst>
            </a:custGeom>
            <a:ln w="13550" cap="flat">
              <a:solidFill>
                <a:srgbClr val="000000">
                  <a:alpha val="100000"/>
                </a:srgbClr>
              </a:solidFill>
              <a:prstDash val="solid"/>
              <a:round/>
            </a:ln>
          </p:spPr>
          <p:txBody>
            <a:bodyPr/>
            <a:lstStyle/>
            <a:p>
              <a:endParaRPr/>
            </a:p>
          </p:txBody>
        </p:sp>
        <p:sp>
          <p:nvSpPr>
            <p:cNvPr id="55" name="pt55"/>
            <p:cNvSpPr/>
            <p:nvPr/>
          </p:nvSpPr>
          <p:spPr>
            <a:xfrm>
              <a:off x="6250533" y="2713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6483884" y="28210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6717236" y="29283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6950587" y="30357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7183939" y="3143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417290" y="32503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7650642" y="33577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7883994" y="34650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8117345" y="35724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pt64"/>
            <p:cNvSpPr/>
            <p:nvPr/>
          </p:nvSpPr>
          <p:spPr>
            <a:xfrm>
              <a:off x="8350697" y="3679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5" name="pt65"/>
            <p:cNvSpPr/>
            <p:nvPr/>
          </p:nvSpPr>
          <p:spPr>
            <a:xfrm>
              <a:off x="8584048" y="3787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6" name="tx66"/>
            <p:cNvSpPr/>
            <p:nvPr/>
          </p:nvSpPr>
          <p:spPr>
            <a:xfrm>
              <a:off x="4947073" y="724920"/>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Global</a:t>
              </a:r>
            </a:p>
          </p:txBody>
        </p:sp>
        <p:sp>
          <p:nvSpPr>
            <p:cNvPr id="67" name="tx67"/>
            <p:cNvSpPr/>
            <p:nvPr/>
          </p:nvSpPr>
          <p:spPr>
            <a:xfrm rot="-5400000">
              <a:off x="148743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68" name="tx68"/>
            <p:cNvSpPr/>
            <p:nvPr/>
          </p:nvSpPr>
          <p:spPr>
            <a:xfrm rot="-5400000">
              <a:off x="26541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69" name="tx69"/>
            <p:cNvSpPr/>
            <p:nvPr/>
          </p:nvSpPr>
          <p:spPr>
            <a:xfrm rot="-5400000">
              <a:off x="382095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70" name="tx70"/>
            <p:cNvSpPr/>
            <p:nvPr/>
          </p:nvSpPr>
          <p:spPr>
            <a:xfrm rot="-5400000">
              <a:off x="498771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71" name="tx71"/>
            <p:cNvSpPr/>
            <p:nvPr/>
          </p:nvSpPr>
          <p:spPr>
            <a:xfrm rot="-5400000">
              <a:off x="59211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72" name="tx72"/>
            <p:cNvSpPr/>
            <p:nvPr/>
          </p:nvSpPr>
          <p:spPr>
            <a:xfrm rot="-5400000">
              <a:off x="6854497"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73" name="tx73"/>
            <p:cNvSpPr/>
            <p:nvPr/>
          </p:nvSpPr>
          <p:spPr>
            <a:xfrm rot="-5400000">
              <a:off x="732122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74" name="tx74"/>
            <p:cNvSpPr/>
            <p:nvPr/>
          </p:nvSpPr>
          <p:spPr>
            <a:xfrm rot="-5400000">
              <a:off x="8487957"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75" name="tx75"/>
            <p:cNvSpPr/>
            <p:nvPr/>
          </p:nvSpPr>
          <p:spPr>
            <a:xfrm>
              <a:off x="1016593" y="484267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99052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77" name="tx77"/>
            <p:cNvSpPr/>
            <p:nvPr/>
          </p:nvSpPr>
          <p:spPr>
            <a:xfrm>
              <a:off x="508103" y="315316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78" name="tx78"/>
            <p:cNvSpPr/>
            <p:nvPr/>
          </p:nvSpPr>
          <p:spPr>
            <a:xfrm>
              <a:off x="508103" y="231580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15,000,000</a:t>
              </a:r>
            </a:p>
          </p:txBody>
        </p:sp>
        <p:sp>
          <p:nvSpPr>
            <p:cNvPr id="79" name="tx79"/>
            <p:cNvSpPr/>
            <p:nvPr/>
          </p:nvSpPr>
          <p:spPr>
            <a:xfrm>
              <a:off x="508103" y="147844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80" name="tx80"/>
            <p:cNvSpPr/>
            <p:nvPr/>
          </p:nvSpPr>
          <p:spPr>
            <a:xfrm rot="-5400000">
              <a:off x="-527885" y="2924006"/>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81" name="rc81"/>
            <p:cNvSpPr/>
            <p:nvPr/>
          </p:nvSpPr>
          <p:spPr>
            <a:xfrm>
              <a:off x="3772614" y="5761013"/>
              <a:ext cx="201456" cy="201456"/>
            </a:xfrm>
            <a:prstGeom prst="rect">
              <a:avLst/>
            </a:prstGeom>
            <a:solidFill>
              <a:srgbClr val="0058AB">
                <a:alpha val="100000"/>
              </a:srgbClr>
            </a:solidFill>
          </p:spPr>
          <p:txBody>
            <a:bodyPr/>
            <a:lstStyle/>
            <a:p>
              <a:endParaRPr/>
            </a:p>
          </p:txBody>
        </p:sp>
        <p:sp>
          <p:nvSpPr>
            <p:cNvPr id="82" name="rc82"/>
            <p:cNvSpPr/>
            <p:nvPr/>
          </p:nvSpPr>
          <p:spPr>
            <a:xfrm>
              <a:off x="4674700" y="5761013"/>
              <a:ext cx="201456" cy="201456"/>
            </a:xfrm>
            <a:prstGeom prst="rect">
              <a:avLst/>
            </a:prstGeom>
            <a:solidFill>
              <a:srgbClr val="69DBFF">
                <a:alpha val="100000"/>
              </a:srgbClr>
            </a:solidFill>
          </p:spPr>
          <p:txBody>
            <a:bodyPr/>
            <a:lstStyle/>
            <a:p>
              <a:endParaRPr/>
            </a:p>
          </p:txBody>
        </p:sp>
        <p:sp>
          <p:nvSpPr>
            <p:cNvPr id="83" name="tx83"/>
            <p:cNvSpPr/>
            <p:nvPr/>
          </p:nvSpPr>
          <p:spPr>
            <a:xfrm>
              <a:off x="4052659"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84" name="tx84"/>
            <p:cNvSpPr/>
            <p:nvPr/>
          </p:nvSpPr>
          <p:spPr>
            <a:xfrm>
              <a:off x="4954745"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5" name="tx85"/>
            <p:cNvSpPr/>
            <p:nvPr/>
          </p:nvSpPr>
          <p:spPr>
            <a:xfrm>
              <a:off x="2163768" y="398022"/>
              <a:ext cx="588966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Global</a:t>
              </a:r>
            </a:p>
          </p:txBody>
        </p:sp>
        <p:sp>
          <p:nvSpPr>
            <p:cNvPr id="86" name="tx86"/>
            <p:cNvSpPr/>
            <p:nvPr/>
          </p:nvSpPr>
          <p:spPr>
            <a:xfrm>
              <a:off x="4881773" y="6085709"/>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7" name="tx87"/>
            <p:cNvSpPr/>
            <p:nvPr/>
          </p:nvSpPr>
          <p:spPr>
            <a:xfrm>
              <a:off x="8857057" y="6311348"/>
              <a:ext cx="217353" cy="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a:t>
              </a:r>
            </a:p>
          </p:txBody>
        </p:sp>
        <p:sp>
          <p:nvSpPr>
            <p:cNvPr id="88" name="tx88"/>
            <p:cNvSpPr/>
            <p:nvPr/>
          </p:nvSpPr>
          <p:spPr>
            <a:xfrm>
              <a:off x="2315059" y="6327165"/>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9" name="tx89"/>
            <p:cNvSpPr/>
            <p:nvPr/>
          </p:nvSpPr>
          <p:spPr>
            <a:xfrm>
              <a:off x="1805918" y="6447866"/>
              <a:ext cx="7268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90" name="tx90"/>
            <p:cNvSpPr/>
            <p:nvPr/>
          </p:nvSpPr>
          <p:spPr>
            <a:xfrm>
              <a:off x="2259124" y="6569603"/>
              <a:ext cx="6815286"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33% higher than the annual goal.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10 out of 195 (5%) countries had DTP1 coverage below 70% in 2023.
These countries account for approximately 8,166,000 (6%) of the total annual cohort of surviving infants.
There were 140 (72%) countries that achieved DTP1 of 90% or higher, accounting for 85,501,000 (66%) of the total cohort.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912680" y="1166770"/>
              <a:ext cx="4608963" cy="4608817"/>
            </a:xfrm>
            <a:custGeom>
              <a:avLst/>
              <a:gdLst/>
              <a:ahLst/>
              <a:cxnLst/>
              <a:rect l="0" t="0" r="0" b="0"/>
              <a:pathLst>
                <a:path w="4608963" h="4608817">
                  <a:moveTo>
                    <a:pt x="2304475" y="2304568"/>
                  </a:moveTo>
                  <a:lnTo>
                    <a:pt x="2225080" y="2301155"/>
                  </a:lnTo>
                  <a:lnTo>
                    <a:pt x="2145685" y="2297742"/>
                  </a:lnTo>
                  <a:lnTo>
                    <a:pt x="2066291" y="2294329"/>
                  </a:lnTo>
                  <a:lnTo>
                    <a:pt x="1986896" y="2290916"/>
                  </a:lnTo>
                  <a:lnTo>
                    <a:pt x="1907502" y="2287504"/>
                  </a:lnTo>
                  <a:lnTo>
                    <a:pt x="1828107" y="2284091"/>
                  </a:lnTo>
                  <a:lnTo>
                    <a:pt x="1748713" y="2280678"/>
                  </a:lnTo>
                  <a:lnTo>
                    <a:pt x="1669318" y="2277265"/>
                  </a:lnTo>
                  <a:lnTo>
                    <a:pt x="1589924" y="2273852"/>
                  </a:lnTo>
                  <a:lnTo>
                    <a:pt x="1510529" y="2270439"/>
                  </a:lnTo>
                  <a:lnTo>
                    <a:pt x="1431134" y="2267027"/>
                  </a:lnTo>
                  <a:lnTo>
                    <a:pt x="1351740" y="2263614"/>
                  </a:lnTo>
                  <a:lnTo>
                    <a:pt x="1272345" y="2260201"/>
                  </a:lnTo>
                  <a:lnTo>
                    <a:pt x="1192951" y="2256788"/>
                  </a:lnTo>
                  <a:lnTo>
                    <a:pt x="1113556" y="2253375"/>
                  </a:lnTo>
                  <a:lnTo>
                    <a:pt x="1034162" y="2249963"/>
                  </a:lnTo>
                  <a:lnTo>
                    <a:pt x="954767" y="2246550"/>
                  </a:lnTo>
                  <a:lnTo>
                    <a:pt x="875373" y="2243137"/>
                  </a:lnTo>
                  <a:lnTo>
                    <a:pt x="795978" y="2239724"/>
                  </a:lnTo>
                  <a:lnTo>
                    <a:pt x="716584" y="2236311"/>
                  </a:lnTo>
                  <a:lnTo>
                    <a:pt x="637189" y="2232898"/>
                  </a:lnTo>
                  <a:lnTo>
                    <a:pt x="557794" y="2229486"/>
                  </a:lnTo>
                  <a:lnTo>
                    <a:pt x="478400" y="2226073"/>
                  </a:lnTo>
                  <a:lnTo>
                    <a:pt x="399005" y="2222660"/>
                  </a:lnTo>
                  <a:lnTo>
                    <a:pt x="319611" y="2219247"/>
                  </a:lnTo>
                  <a:lnTo>
                    <a:pt x="240216" y="2215834"/>
                  </a:lnTo>
                  <a:lnTo>
                    <a:pt x="160822" y="2212421"/>
                  </a:lnTo>
                  <a:lnTo>
                    <a:pt x="81427" y="2209009"/>
                  </a:lnTo>
                  <a:lnTo>
                    <a:pt x="2033" y="2205596"/>
                  </a:lnTo>
                  <a:lnTo>
                    <a:pt x="0" y="2283844"/>
                  </a:lnTo>
                  <a:lnTo>
                    <a:pt x="625" y="2362117"/>
                  </a:lnTo>
                  <a:lnTo>
                    <a:pt x="3908" y="2440323"/>
                  </a:lnTo>
                  <a:lnTo>
                    <a:pt x="9846" y="2518372"/>
                  </a:lnTo>
                  <a:lnTo>
                    <a:pt x="18430" y="2596175"/>
                  </a:lnTo>
                  <a:lnTo>
                    <a:pt x="29652" y="2673642"/>
                  </a:lnTo>
                  <a:lnTo>
                    <a:pt x="43498" y="2750682"/>
                  </a:lnTo>
                  <a:lnTo>
                    <a:pt x="59952" y="2827208"/>
                  </a:lnTo>
                  <a:lnTo>
                    <a:pt x="78996" y="2903131"/>
                  </a:lnTo>
                  <a:lnTo>
                    <a:pt x="100607" y="2978364"/>
                  </a:lnTo>
                  <a:lnTo>
                    <a:pt x="124760" y="3052819"/>
                  </a:lnTo>
                  <a:lnTo>
                    <a:pt x="151428" y="3126411"/>
                  </a:lnTo>
                  <a:lnTo>
                    <a:pt x="180580" y="3199055"/>
                  </a:lnTo>
                  <a:lnTo>
                    <a:pt x="212182" y="3270667"/>
                  </a:lnTo>
                  <a:lnTo>
                    <a:pt x="246198" y="3341165"/>
                  </a:lnTo>
                  <a:lnTo>
                    <a:pt x="282588" y="3410466"/>
                  </a:lnTo>
                  <a:lnTo>
                    <a:pt x="321311" y="3478492"/>
                  </a:lnTo>
                  <a:lnTo>
                    <a:pt x="362322" y="3545164"/>
                  </a:lnTo>
                  <a:lnTo>
                    <a:pt x="405573" y="3610404"/>
                  </a:lnTo>
                  <a:lnTo>
                    <a:pt x="451015" y="3674138"/>
                  </a:lnTo>
                  <a:lnTo>
                    <a:pt x="498595" y="3736292"/>
                  </a:lnTo>
                  <a:lnTo>
                    <a:pt x="548258" y="3796794"/>
                  </a:lnTo>
                  <a:lnTo>
                    <a:pt x="599948" y="3855575"/>
                  </a:lnTo>
                  <a:lnTo>
                    <a:pt x="653604" y="3912566"/>
                  </a:lnTo>
                  <a:lnTo>
                    <a:pt x="709164" y="3967703"/>
                  </a:lnTo>
                  <a:lnTo>
                    <a:pt x="766565" y="4020921"/>
                  </a:lnTo>
                  <a:lnTo>
                    <a:pt x="825739" y="4072158"/>
                  </a:lnTo>
                  <a:lnTo>
                    <a:pt x="886620" y="4121357"/>
                  </a:lnTo>
                  <a:lnTo>
                    <a:pt x="949137" y="4168460"/>
                  </a:lnTo>
                  <a:lnTo>
                    <a:pt x="1013217" y="4213412"/>
                  </a:lnTo>
                  <a:lnTo>
                    <a:pt x="1078786" y="4256163"/>
                  </a:lnTo>
                  <a:lnTo>
                    <a:pt x="1145770" y="4296662"/>
                  </a:lnTo>
                  <a:lnTo>
                    <a:pt x="1214090" y="4334862"/>
                  </a:lnTo>
                  <a:lnTo>
                    <a:pt x="1283668" y="4370721"/>
                  </a:lnTo>
                  <a:lnTo>
                    <a:pt x="1354424" y="4404196"/>
                  </a:lnTo>
                  <a:lnTo>
                    <a:pt x="1426276" y="4435249"/>
                  </a:lnTo>
                  <a:lnTo>
                    <a:pt x="1499141" y="4463844"/>
                  </a:lnTo>
                  <a:lnTo>
                    <a:pt x="1572935" y="4489948"/>
                  </a:lnTo>
                  <a:lnTo>
                    <a:pt x="1647573" y="4513530"/>
                  </a:lnTo>
                  <a:lnTo>
                    <a:pt x="1722969" y="4534565"/>
                  </a:lnTo>
                  <a:lnTo>
                    <a:pt x="1799036" y="4553026"/>
                  </a:lnTo>
                  <a:lnTo>
                    <a:pt x="1875686" y="4568894"/>
                  </a:lnTo>
                  <a:lnTo>
                    <a:pt x="1952830" y="4582150"/>
                  </a:lnTo>
                  <a:lnTo>
                    <a:pt x="2030380" y="4592778"/>
                  </a:lnTo>
                  <a:lnTo>
                    <a:pt x="2108246" y="4600767"/>
                  </a:lnTo>
                  <a:lnTo>
                    <a:pt x="2186339" y="4606106"/>
                  </a:lnTo>
                  <a:lnTo>
                    <a:pt x="2264568" y="4608790"/>
                  </a:lnTo>
                  <a:lnTo>
                    <a:pt x="2342843" y="4608817"/>
                  </a:lnTo>
                  <a:lnTo>
                    <a:pt x="2421074" y="4606184"/>
                  </a:lnTo>
                  <a:lnTo>
                    <a:pt x="2499170" y="4600897"/>
                  </a:lnTo>
                  <a:lnTo>
                    <a:pt x="2577041" y="4592961"/>
                  </a:lnTo>
                  <a:lnTo>
                    <a:pt x="2654599" y="4582384"/>
                  </a:lnTo>
                  <a:lnTo>
                    <a:pt x="2731752" y="4569180"/>
                  </a:lnTo>
                  <a:lnTo>
                    <a:pt x="2808412" y="4553363"/>
                  </a:lnTo>
                  <a:lnTo>
                    <a:pt x="2884491" y="4534952"/>
                  </a:lnTo>
                  <a:lnTo>
                    <a:pt x="2959901" y="4513968"/>
                  </a:lnTo>
                  <a:lnTo>
                    <a:pt x="3034555" y="4490436"/>
                  </a:lnTo>
                  <a:lnTo>
                    <a:pt x="3108366" y="4464381"/>
                  </a:lnTo>
                  <a:lnTo>
                    <a:pt x="3181250" y="4435835"/>
                  </a:lnTo>
                  <a:lnTo>
                    <a:pt x="3253123" y="4404830"/>
                  </a:lnTo>
                  <a:lnTo>
                    <a:pt x="3323901" y="4371402"/>
                  </a:lnTo>
                  <a:lnTo>
                    <a:pt x="3393503" y="4335590"/>
                  </a:lnTo>
                  <a:lnTo>
                    <a:pt x="3461849" y="4297435"/>
                  </a:lnTo>
                  <a:lnTo>
                    <a:pt x="3528860" y="4256981"/>
                  </a:lnTo>
                  <a:lnTo>
                    <a:pt x="3594458" y="4214274"/>
                  </a:lnTo>
                  <a:lnTo>
                    <a:pt x="3658568" y="4169364"/>
                  </a:lnTo>
                  <a:lnTo>
                    <a:pt x="3721116" y="4122303"/>
                  </a:lnTo>
                  <a:lnTo>
                    <a:pt x="3782029" y="4073145"/>
                  </a:lnTo>
                  <a:lnTo>
                    <a:pt x="3841238" y="4021947"/>
                  </a:lnTo>
                  <a:lnTo>
                    <a:pt x="3898675" y="3968768"/>
                  </a:lnTo>
                  <a:lnTo>
                    <a:pt x="3954272" y="3913668"/>
                  </a:lnTo>
                  <a:lnTo>
                    <a:pt x="4007965" y="3856713"/>
                  </a:lnTo>
                  <a:lnTo>
                    <a:pt x="4059694" y="3797966"/>
                  </a:lnTo>
                  <a:lnTo>
                    <a:pt x="4109398" y="3737497"/>
                  </a:lnTo>
                  <a:lnTo>
                    <a:pt x="4157019" y="3675375"/>
                  </a:lnTo>
                  <a:lnTo>
                    <a:pt x="4202504" y="3611672"/>
                  </a:lnTo>
                  <a:lnTo>
                    <a:pt x="4245798" y="3546460"/>
                  </a:lnTo>
                  <a:lnTo>
                    <a:pt x="4286854" y="3479816"/>
                  </a:lnTo>
                  <a:lnTo>
                    <a:pt x="4325622" y="3411816"/>
                  </a:lnTo>
                  <a:lnTo>
                    <a:pt x="4362058" y="3342539"/>
                  </a:lnTo>
                  <a:lnTo>
                    <a:pt x="4396121" y="3272064"/>
                  </a:lnTo>
                  <a:lnTo>
                    <a:pt x="4427771" y="3200473"/>
                  </a:lnTo>
                  <a:lnTo>
                    <a:pt x="4456972" y="3127848"/>
                  </a:lnTo>
                  <a:lnTo>
                    <a:pt x="4483689" y="3054274"/>
                  </a:lnTo>
                  <a:lnTo>
                    <a:pt x="4507892" y="2979835"/>
                  </a:lnTo>
                  <a:lnTo>
                    <a:pt x="4529553" y="2904617"/>
                  </a:lnTo>
                  <a:lnTo>
                    <a:pt x="4548648" y="2828707"/>
                  </a:lnTo>
                  <a:lnTo>
                    <a:pt x="4565153" y="2752192"/>
                  </a:lnTo>
                  <a:lnTo>
                    <a:pt x="4579051" y="2675160"/>
                  </a:lnTo>
                  <a:lnTo>
                    <a:pt x="4590324" y="2597701"/>
                  </a:lnTo>
                  <a:lnTo>
                    <a:pt x="4598960" y="2519904"/>
                  </a:lnTo>
                  <a:lnTo>
                    <a:pt x="4604950" y="2441859"/>
                  </a:lnTo>
                  <a:lnTo>
                    <a:pt x="4608285" y="2363655"/>
                  </a:lnTo>
                  <a:lnTo>
                    <a:pt x="4608963" y="2285383"/>
                  </a:lnTo>
                  <a:lnTo>
                    <a:pt x="4606982" y="2207133"/>
                  </a:lnTo>
                  <a:lnTo>
                    <a:pt x="4602345" y="2128996"/>
                  </a:lnTo>
                  <a:lnTo>
                    <a:pt x="4595057" y="2051061"/>
                  </a:lnTo>
                  <a:lnTo>
                    <a:pt x="4585127" y="1973418"/>
                  </a:lnTo>
                  <a:lnTo>
                    <a:pt x="4572565" y="1896158"/>
                  </a:lnTo>
                  <a:lnTo>
                    <a:pt x="4557387" y="1819368"/>
                  </a:lnTo>
                  <a:lnTo>
                    <a:pt x="4539610" y="1743139"/>
                  </a:lnTo>
                  <a:lnTo>
                    <a:pt x="4519255" y="1667557"/>
                  </a:lnTo>
                  <a:lnTo>
                    <a:pt x="4496344" y="1592710"/>
                  </a:lnTo>
                  <a:lnTo>
                    <a:pt x="4470905" y="1518684"/>
                  </a:lnTo>
                  <a:lnTo>
                    <a:pt x="4442967" y="1445565"/>
                  </a:lnTo>
                  <a:lnTo>
                    <a:pt x="4412561" y="1373436"/>
                  </a:lnTo>
                  <a:lnTo>
                    <a:pt x="4379724" y="1302382"/>
                  </a:lnTo>
                  <a:lnTo>
                    <a:pt x="4344492" y="1232485"/>
                  </a:lnTo>
                  <a:lnTo>
                    <a:pt x="4306907" y="1163823"/>
                  </a:lnTo>
                  <a:lnTo>
                    <a:pt x="4267012" y="1096478"/>
                  </a:lnTo>
                  <a:lnTo>
                    <a:pt x="4224853" y="1030527"/>
                  </a:lnTo>
                  <a:lnTo>
                    <a:pt x="4180479" y="966045"/>
                  </a:lnTo>
                  <a:lnTo>
                    <a:pt x="4133940" y="903108"/>
                  </a:lnTo>
                  <a:lnTo>
                    <a:pt x="4085291" y="841787"/>
                  </a:lnTo>
                  <a:lnTo>
                    <a:pt x="4034587" y="782154"/>
                  </a:lnTo>
                  <a:lnTo>
                    <a:pt x="3981888" y="724277"/>
                  </a:lnTo>
                  <a:lnTo>
                    <a:pt x="3927253" y="668223"/>
                  </a:lnTo>
                  <a:lnTo>
                    <a:pt x="3870747" y="614057"/>
                  </a:lnTo>
                  <a:lnTo>
                    <a:pt x="3812433" y="561841"/>
                  </a:lnTo>
                  <a:lnTo>
                    <a:pt x="3752380" y="511636"/>
                  </a:lnTo>
                  <a:lnTo>
                    <a:pt x="3690656" y="463499"/>
                  </a:lnTo>
                  <a:lnTo>
                    <a:pt x="3627334" y="417486"/>
                  </a:lnTo>
                  <a:lnTo>
                    <a:pt x="3562485" y="373650"/>
                  </a:lnTo>
                  <a:lnTo>
                    <a:pt x="3496185" y="332041"/>
                  </a:lnTo>
                  <a:lnTo>
                    <a:pt x="3428510" y="292708"/>
                  </a:lnTo>
                  <a:lnTo>
                    <a:pt x="3359538" y="255696"/>
                  </a:lnTo>
                  <a:lnTo>
                    <a:pt x="3289349" y="221048"/>
                  </a:lnTo>
                  <a:lnTo>
                    <a:pt x="3218024" y="188803"/>
                  </a:lnTo>
                  <a:lnTo>
                    <a:pt x="3145646" y="158999"/>
                  </a:lnTo>
                  <a:lnTo>
                    <a:pt x="3072296" y="131670"/>
                  </a:lnTo>
                  <a:lnTo>
                    <a:pt x="2998061" y="106848"/>
                  </a:lnTo>
                  <a:lnTo>
                    <a:pt x="2923026" y="84561"/>
                  </a:lnTo>
                  <a:lnTo>
                    <a:pt x="2847277" y="64836"/>
                  </a:lnTo>
                  <a:lnTo>
                    <a:pt x="2770903" y="47694"/>
                  </a:lnTo>
                  <a:lnTo>
                    <a:pt x="2693989" y="33156"/>
                  </a:lnTo>
                  <a:lnTo>
                    <a:pt x="2616627" y="21238"/>
                  </a:lnTo>
                  <a:lnTo>
                    <a:pt x="2538905" y="11954"/>
                  </a:lnTo>
                  <a:lnTo>
                    <a:pt x="2460912" y="5315"/>
                  </a:lnTo>
                  <a:lnTo>
                    <a:pt x="2382738" y="1329"/>
                  </a:lnTo>
                  <a:lnTo>
                    <a:pt x="2304475" y="0"/>
                  </a:lnTo>
                  <a:lnTo>
                    <a:pt x="2304475" y="79467"/>
                  </a:lnTo>
                  <a:lnTo>
                    <a:pt x="2304475" y="158935"/>
                  </a:lnTo>
                  <a:lnTo>
                    <a:pt x="2304475" y="238403"/>
                  </a:lnTo>
                  <a:lnTo>
                    <a:pt x="2304475" y="317871"/>
                  </a:lnTo>
                  <a:lnTo>
                    <a:pt x="2304475" y="397339"/>
                  </a:lnTo>
                  <a:lnTo>
                    <a:pt x="2304475" y="476807"/>
                  </a:lnTo>
                  <a:lnTo>
                    <a:pt x="2304475" y="556275"/>
                  </a:lnTo>
                  <a:lnTo>
                    <a:pt x="2304475" y="635742"/>
                  </a:lnTo>
                  <a:lnTo>
                    <a:pt x="2304475" y="715210"/>
                  </a:lnTo>
                  <a:lnTo>
                    <a:pt x="2304475" y="794678"/>
                  </a:lnTo>
                  <a:lnTo>
                    <a:pt x="2304475" y="874146"/>
                  </a:lnTo>
                  <a:lnTo>
                    <a:pt x="2304475" y="953614"/>
                  </a:lnTo>
                  <a:lnTo>
                    <a:pt x="2304475" y="1033082"/>
                  </a:lnTo>
                  <a:lnTo>
                    <a:pt x="2304475" y="1112550"/>
                  </a:lnTo>
                  <a:lnTo>
                    <a:pt x="2304475" y="1192018"/>
                  </a:lnTo>
                  <a:lnTo>
                    <a:pt x="2304475" y="1271485"/>
                  </a:lnTo>
                  <a:lnTo>
                    <a:pt x="2304475" y="1350953"/>
                  </a:lnTo>
                  <a:lnTo>
                    <a:pt x="2304475" y="1430421"/>
                  </a:lnTo>
                  <a:lnTo>
                    <a:pt x="2304475" y="1509889"/>
                  </a:lnTo>
                  <a:lnTo>
                    <a:pt x="2304475" y="1589357"/>
                  </a:lnTo>
                  <a:lnTo>
                    <a:pt x="2304475" y="1668825"/>
                  </a:lnTo>
                  <a:lnTo>
                    <a:pt x="2304475" y="1748293"/>
                  </a:lnTo>
                  <a:lnTo>
                    <a:pt x="2304475" y="1827761"/>
                  </a:lnTo>
                  <a:lnTo>
                    <a:pt x="2304475" y="1907228"/>
                  </a:lnTo>
                  <a:lnTo>
                    <a:pt x="2304475" y="1986696"/>
                  </a:lnTo>
                  <a:lnTo>
                    <a:pt x="2304475" y="2066164"/>
                  </a:lnTo>
                  <a:lnTo>
                    <a:pt x="2304475" y="2145632"/>
                  </a:lnTo>
                  <a:lnTo>
                    <a:pt x="2304475" y="2225100"/>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914713" y="1864540"/>
              <a:ext cx="2302442" cy="1606798"/>
            </a:xfrm>
            <a:custGeom>
              <a:avLst/>
              <a:gdLst/>
              <a:ahLst/>
              <a:cxnLst/>
              <a:rect l="0" t="0" r="0" b="0"/>
              <a:pathLst>
                <a:path w="2302442" h="1606798">
                  <a:moveTo>
                    <a:pt x="2302442" y="1606798"/>
                  </a:moveTo>
                  <a:lnTo>
                    <a:pt x="2245475" y="1551392"/>
                  </a:lnTo>
                  <a:lnTo>
                    <a:pt x="2188508" y="1495985"/>
                  </a:lnTo>
                  <a:lnTo>
                    <a:pt x="2131541" y="1440578"/>
                  </a:lnTo>
                  <a:lnTo>
                    <a:pt x="2074574" y="1385171"/>
                  </a:lnTo>
                  <a:lnTo>
                    <a:pt x="2017607" y="1329764"/>
                  </a:lnTo>
                  <a:lnTo>
                    <a:pt x="1960640" y="1274357"/>
                  </a:lnTo>
                  <a:lnTo>
                    <a:pt x="1903674" y="1218950"/>
                  </a:lnTo>
                  <a:lnTo>
                    <a:pt x="1846707" y="1163544"/>
                  </a:lnTo>
                  <a:lnTo>
                    <a:pt x="1789740" y="1108137"/>
                  </a:lnTo>
                  <a:lnTo>
                    <a:pt x="1732773" y="1052730"/>
                  </a:lnTo>
                  <a:lnTo>
                    <a:pt x="1675806" y="997323"/>
                  </a:lnTo>
                  <a:lnTo>
                    <a:pt x="1618839" y="941916"/>
                  </a:lnTo>
                  <a:lnTo>
                    <a:pt x="1561872" y="886509"/>
                  </a:lnTo>
                  <a:lnTo>
                    <a:pt x="1504906" y="831102"/>
                  </a:lnTo>
                  <a:lnTo>
                    <a:pt x="1447939" y="775696"/>
                  </a:lnTo>
                  <a:lnTo>
                    <a:pt x="1390972" y="720289"/>
                  </a:lnTo>
                  <a:lnTo>
                    <a:pt x="1334005" y="664882"/>
                  </a:lnTo>
                  <a:lnTo>
                    <a:pt x="1277038" y="609475"/>
                  </a:lnTo>
                  <a:lnTo>
                    <a:pt x="1220071" y="554068"/>
                  </a:lnTo>
                  <a:lnTo>
                    <a:pt x="1163104" y="498661"/>
                  </a:lnTo>
                  <a:lnTo>
                    <a:pt x="1106138" y="443254"/>
                  </a:lnTo>
                  <a:lnTo>
                    <a:pt x="1049171" y="387848"/>
                  </a:lnTo>
                  <a:lnTo>
                    <a:pt x="992204" y="332441"/>
                  </a:lnTo>
                  <a:lnTo>
                    <a:pt x="935237" y="277034"/>
                  </a:lnTo>
                  <a:lnTo>
                    <a:pt x="878270" y="221627"/>
                  </a:lnTo>
                  <a:lnTo>
                    <a:pt x="821303" y="166220"/>
                  </a:lnTo>
                  <a:lnTo>
                    <a:pt x="764336" y="110813"/>
                  </a:lnTo>
                  <a:lnTo>
                    <a:pt x="707370" y="55406"/>
                  </a:lnTo>
                  <a:lnTo>
                    <a:pt x="650403" y="0"/>
                  </a:lnTo>
                  <a:lnTo>
                    <a:pt x="595663" y="58269"/>
                  </a:lnTo>
                  <a:lnTo>
                    <a:pt x="542977" y="118403"/>
                  </a:lnTo>
                  <a:lnTo>
                    <a:pt x="492409" y="180328"/>
                  </a:lnTo>
                  <a:lnTo>
                    <a:pt x="444020" y="243970"/>
                  </a:lnTo>
                  <a:lnTo>
                    <a:pt x="397866" y="309251"/>
                  </a:lnTo>
                  <a:lnTo>
                    <a:pt x="354005" y="376095"/>
                  </a:lnTo>
                  <a:lnTo>
                    <a:pt x="312489" y="444419"/>
                  </a:lnTo>
                  <a:lnTo>
                    <a:pt x="273368" y="514143"/>
                  </a:lnTo>
                  <a:lnTo>
                    <a:pt x="236689" y="585181"/>
                  </a:lnTo>
                  <a:lnTo>
                    <a:pt x="202496" y="657449"/>
                  </a:lnTo>
                  <a:lnTo>
                    <a:pt x="170830" y="730860"/>
                  </a:lnTo>
                  <a:lnTo>
                    <a:pt x="141730" y="805324"/>
                  </a:lnTo>
                  <a:lnTo>
                    <a:pt x="115230" y="880754"/>
                  </a:lnTo>
                  <a:lnTo>
                    <a:pt x="91362" y="957057"/>
                  </a:lnTo>
                  <a:lnTo>
                    <a:pt x="70156" y="1034142"/>
                  </a:lnTo>
                  <a:lnTo>
                    <a:pt x="51636" y="1111916"/>
                  </a:lnTo>
                  <a:lnTo>
                    <a:pt x="35825" y="1190286"/>
                  </a:lnTo>
                  <a:lnTo>
                    <a:pt x="22741" y="1269157"/>
                  </a:lnTo>
                  <a:lnTo>
                    <a:pt x="12402" y="1348434"/>
                  </a:lnTo>
                  <a:lnTo>
                    <a:pt x="4818" y="1428023"/>
                  </a:lnTo>
                  <a:lnTo>
                    <a:pt x="0" y="1507826"/>
                  </a:lnTo>
                  <a:lnTo>
                    <a:pt x="79394" y="1511239"/>
                  </a:lnTo>
                  <a:lnTo>
                    <a:pt x="158789" y="1514652"/>
                  </a:lnTo>
                  <a:lnTo>
                    <a:pt x="238183" y="1518065"/>
                  </a:lnTo>
                  <a:lnTo>
                    <a:pt x="317578" y="1521478"/>
                  </a:lnTo>
                  <a:lnTo>
                    <a:pt x="396972" y="1524891"/>
                  </a:lnTo>
                  <a:lnTo>
                    <a:pt x="476367" y="1528303"/>
                  </a:lnTo>
                  <a:lnTo>
                    <a:pt x="555761" y="1531716"/>
                  </a:lnTo>
                  <a:lnTo>
                    <a:pt x="635156" y="1535129"/>
                  </a:lnTo>
                  <a:lnTo>
                    <a:pt x="714550" y="1538542"/>
                  </a:lnTo>
                  <a:lnTo>
                    <a:pt x="793945" y="1541955"/>
                  </a:lnTo>
                  <a:lnTo>
                    <a:pt x="873340" y="1545368"/>
                  </a:lnTo>
                  <a:lnTo>
                    <a:pt x="952734" y="1548780"/>
                  </a:lnTo>
                  <a:lnTo>
                    <a:pt x="1032129" y="1552193"/>
                  </a:lnTo>
                  <a:lnTo>
                    <a:pt x="1111523" y="1555606"/>
                  </a:lnTo>
                  <a:lnTo>
                    <a:pt x="1190918" y="1559019"/>
                  </a:lnTo>
                  <a:lnTo>
                    <a:pt x="1270312" y="1562432"/>
                  </a:lnTo>
                  <a:lnTo>
                    <a:pt x="1349707" y="1565844"/>
                  </a:lnTo>
                  <a:lnTo>
                    <a:pt x="1429101" y="1569257"/>
                  </a:lnTo>
                  <a:lnTo>
                    <a:pt x="1508496" y="1572670"/>
                  </a:lnTo>
                  <a:lnTo>
                    <a:pt x="1587891" y="1576083"/>
                  </a:lnTo>
                  <a:lnTo>
                    <a:pt x="1667285" y="1579496"/>
                  </a:lnTo>
                  <a:lnTo>
                    <a:pt x="1746680" y="1582909"/>
                  </a:lnTo>
                  <a:lnTo>
                    <a:pt x="1826074" y="1586321"/>
                  </a:lnTo>
                  <a:lnTo>
                    <a:pt x="1905469" y="1589734"/>
                  </a:lnTo>
                  <a:lnTo>
                    <a:pt x="1984863" y="1593147"/>
                  </a:lnTo>
                  <a:lnTo>
                    <a:pt x="2064258" y="1596560"/>
                  </a:lnTo>
                  <a:lnTo>
                    <a:pt x="2143652" y="1599973"/>
                  </a:lnTo>
                  <a:lnTo>
                    <a:pt x="2223047" y="1603386"/>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565117" y="1189836"/>
              <a:ext cx="1652038" cy="2281502"/>
            </a:xfrm>
            <a:custGeom>
              <a:avLst/>
              <a:gdLst/>
              <a:ahLst/>
              <a:cxnLst/>
              <a:rect l="0" t="0" r="0" b="0"/>
              <a:pathLst>
                <a:path w="1652038" h="2281502">
                  <a:moveTo>
                    <a:pt x="1652038" y="2281502"/>
                  </a:moveTo>
                  <a:lnTo>
                    <a:pt x="1640823" y="2202829"/>
                  </a:lnTo>
                  <a:lnTo>
                    <a:pt x="1629608" y="2124157"/>
                  </a:lnTo>
                  <a:lnTo>
                    <a:pt x="1618393" y="2045484"/>
                  </a:lnTo>
                  <a:lnTo>
                    <a:pt x="1607177" y="1966812"/>
                  </a:lnTo>
                  <a:lnTo>
                    <a:pt x="1595962" y="1888139"/>
                  </a:lnTo>
                  <a:lnTo>
                    <a:pt x="1584747" y="1809467"/>
                  </a:lnTo>
                  <a:lnTo>
                    <a:pt x="1573532" y="1730794"/>
                  </a:lnTo>
                  <a:lnTo>
                    <a:pt x="1562317" y="1652122"/>
                  </a:lnTo>
                  <a:lnTo>
                    <a:pt x="1551101" y="1573449"/>
                  </a:lnTo>
                  <a:lnTo>
                    <a:pt x="1539886" y="1494777"/>
                  </a:lnTo>
                  <a:lnTo>
                    <a:pt x="1528671" y="1416104"/>
                  </a:lnTo>
                  <a:lnTo>
                    <a:pt x="1517456" y="1337432"/>
                  </a:lnTo>
                  <a:lnTo>
                    <a:pt x="1506240" y="1258759"/>
                  </a:lnTo>
                  <a:lnTo>
                    <a:pt x="1495025" y="1180087"/>
                  </a:lnTo>
                  <a:lnTo>
                    <a:pt x="1483810" y="1101414"/>
                  </a:lnTo>
                  <a:lnTo>
                    <a:pt x="1472595" y="1022742"/>
                  </a:lnTo>
                  <a:lnTo>
                    <a:pt x="1461380" y="944069"/>
                  </a:lnTo>
                  <a:lnTo>
                    <a:pt x="1450164" y="865397"/>
                  </a:lnTo>
                  <a:lnTo>
                    <a:pt x="1438949" y="786724"/>
                  </a:lnTo>
                  <a:lnTo>
                    <a:pt x="1427734" y="708052"/>
                  </a:lnTo>
                  <a:lnTo>
                    <a:pt x="1416519" y="629379"/>
                  </a:lnTo>
                  <a:lnTo>
                    <a:pt x="1405304" y="550707"/>
                  </a:lnTo>
                  <a:lnTo>
                    <a:pt x="1394088" y="472034"/>
                  </a:lnTo>
                  <a:lnTo>
                    <a:pt x="1382873" y="393362"/>
                  </a:lnTo>
                  <a:lnTo>
                    <a:pt x="1371658" y="314689"/>
                  </a:lnTo>
                  <a:lnTo>
                    <a:pt x="1360443" y="236017"/>
                  </a:lnTo>
                  <a:lnTo>
                    <a:pt x="1349227" y="157344"/>
                  </a:lnTo>
                  <a:lnTo>
                    <a:pt x="1338012" y="78672"/>
                  </a:lnTo>
                  <a:lnTo>
                    <a:pt x="1326797" y="0"/>
                  </a:lnTo>
                  <a:lnTo>
                    <a:pt x="1248034" y="12622"/>
                  </a:lnTo>
                  <a:lnTo>
                    <a:pt x="1169756" y="27963"/>
                  </a:lnTo>
                  <a:lnTo>
                    <a:pt x="1092055" y="46003"/>
                  </a:lnTo>
                  <a:lnTo>
                    <a:pt x="1015025" y="66722"/>
                  </a:lnTo>
                  <a:lnTo>
                    <a:pt x="938758" y="90095"/>
                  </a:lnTo>
                  <a:lnTo>
                    <a:pt x="863345" y="116092"/>
                  </a:lnTo>
                  <a:lnTo>
                    <a:pt x="788878" y="144684"/>
                  </a:lnTo>
                  <a:lnTo>
                    <a:pt x="715445" y="175836"/>
                  </a:lnTo>
                  <a:lnTo>
                    <a:pt x="643133" y="209511"/>
                  </a:lnTo>
                  <a:lnTo>
                    <a:pt x="572031" y="245668"/>
                  </a:lnTo>
                  <a:lnTo>
                    <a:pt x="502222" y="284264"/>
                  </a:lnTo>
                  <a:lnTo>
                    <a:pt x="433791" y="325253"/>
                  </a:lnTo>
                  <a:lnTo>
                    <a:pt x="366820" y="368586"/>
                  </a:lnTo>
                  <a:lnTo>
                    <a:pt x="301388" y="414210"/>
                  </a:lnTo>
                  <a:lnTo>
                    <a:pt x="237574" y="462071"/>
                  </a:lnTo>
                  <a:lnTo>
                    <a:pt x="175455" y="512113"/>
                  </a:lnTo>
                  <a:lnTo>
                    <a:pt x="115105" y="564274"/>
                  </a:lnTo>
                  <a:lnTo>
                    <a:pt x="56597" y="618492"/>
                  </a:lnTo>
                  <a:lnTo>
                    <a:pt x="0" y="674703"/>
                  </a:lnTo>
                  <a:lnTo>
                    <a:pt x="56966" y="730110"/>
                  </a:lnTo>
                  <a:lnTo>
                    <a:pt x="113933" y="785517"/>
                  </a:lnTo>
                  <a:lnTo>
                    <a:pt x="170900" y="840924"/>
                  </a:lnTo>
                  <a:lnTo>
                    <a:pt x="227867" y="896330"/>
                  </a:lnTo>
                  <a:lnTo>
                    <a:pt x="284834" y="951737"/>
                  </a:lnTo>
                  <a:lnTo>
                    <a:pt x="341801" y="1007144"/>
                  </a:lnTo>
                  <a:lnTo>
                    <a:pt x="398767" y="1062551"/>
                  </a:lnTo>
                  <a:lnTo>
                    <a:pt x="455734" y="1117958"/>
                  </a:lnTo>
                  <a:lnTo>
                    <a:pt x="512701" y="1173365"/>
                  </a:lnTo>
                  <a:lnTo>
                    <a:pt x="569668" y="1228772"/>
                  </a:lnTo>
                  <a:lnTo>
                    <a:pt x="626635" y="1284178"/>
                  </a:lnTo>
                  <a:lnTo>
                    <a:pt x="683602" y="1339585"/>
                  </a:lnTo>
                  <a:lnTo>
                    <a:pt x="740569" y="1394992"/>
                  </a:lnTo>
                  <a:lnTo>
                    <a:pt x="797535" y="1450399"/>
                  </a:lnTo>
                  <a:lnTo>
                    <a:pt x="854502" y="1505806"/>
                  </a:lnTo>
                  <a:lnTo>
                    <a:pt x="911469" y="1561213"/>
                  </a:lnTo>
                  <a:lnTo>
                    <a:pt x="968436" y="1616620"/>
                  </a:lnTo>
                  <a:lnTo>
                    <a:pt x="1025403" y="1672026"/>
                  </a:lnTo>
                  <a:lnTo>
                    <a:pt x="1082370" y="1727433"/>
                  </a:lnTo>
                  <a:lnTo>
                    <a:pt x="1139337" y="1782840"/>
                  </a:lnTo>
                  <a:lnTo>
                    <a:pt x="1196303" y="1838247"/>
                  </a:lnTo>
                  <a:lnTo>
                    <a:pt x="1253270" y="1893654"/>
                  </a:lnTo>
                  <a:lnTo>
                    <a:pt x="1310237" y="1949061"/>
                  </a:lnTo>
                  <a:lnTo>
                    <a:pt x="1367204" y="2004468"/>
                  </a:lnTo>
                  <a:lnTo>
                    <a:pt x="1424171" y="2059874"/>
                  </a:lnTo>
                  <a:lnTo>
                    <a:pt x="1481138" y="2115281"/>
                  </a:lnTo>
                  <a:lnTo>
                    <a:pt x="1538105" y="2170688"/>
                  </a:lnTo>
                  <a:lnTo>
                    <a:pt x="1595071" y="2226095"/>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891914" y="1166770"/>
              <a:ext cx="325241" cy="2304568"/>
            </a:xfrm>
            <a:custGeom>
              <a:avLst/>
              <a:gdLst/>
              <a:ahLst/>
              <a:cxnLst/>
              <a:rect l="0" t="0" r="0" b="0"/>
              <a:pathLst>
                <a:path w="325241" h="2304568">
                  <a:moveTo>
                    <a:pt x="325241" y="2304568"/>
                  </a:moveTo>
                  <a:lnTo>
                    <a:pt x="325241" y="2225100"/>
                  </a:lnTo>
                  <a:lnTo>
                    <a:pt x="325241" y="2145632"/>
                  </a:lnTo>
                  <a:lnTo>
                    <a:pt x="325241" y="2066164"/>
                  </a:lnTo>
                  <a:lnTo>
                    <a:pt x="325241" y="1986696"/>
                  </a:lnTo>
                  <a:lnTo>
                    <a:pt x="325241" y="1907228"/>
                  </a:lnTo>
                  <a:lnTo>
                    <a:pt x="325241" y="1827761"/>
                  </a:lnTo>
                  <a:lnTo>
                    <a:pt x="325241" y="1748293"/>
                  </a:lnTo>
                  <a:lnTo>
                    <a:pt x="325241" y="1668825"/>
                  </a:lnTo>
                  <a:lnTo>
                    <a:pt x="325241" y="1589357"/>
                  </a:lnTo>
                  <a:lnTo>
                    <a:pt x="325241" y="1509889"/>
                  </a:lnTo>
                  <a:lnTo>
                    <a:pt x="325241" y="1430421"/>
                  </a:lnTo>
                  <a:lnTo>
                    <a:pt x="325241" y="1350953"/>
                  </a:lnTo>
                  <a:lnTo>
                    <a:pt x="325241" y="1271485"/>
                  </a:lnTo>
                  <a:lnTo>
                    <a:pt x="325241" y="1192018"/>
                  </a:lnTo>
                  <a:lnTo>
                    <a:pt x="325241" y="1112550"/>
                  </a:lnTo>
                  <a:lnTo>
                    <a:pt x="325241" y="1033082"/>
                  </a:lnTo>
                  <a:lnTo>
                    <a:pt x="325241" y="953614"/>
                  </a:lnTo>
                  <a:lnTo>
                    <a:pt x="325241" y="874146"/>
                  </a:lnTo>
                  <a:lnTo>
                    <a:pt x="325241" y="794678"/>
                  </a:lnTo>
                  <a:lnTo>
                    <a:pt x="325241" y="715210"/>
                  </a:lnTo>
                  <a:lnTo>
                    <a:pt x="325241" y="635742"/>
                  </a:lnTo>
                  <a:lnTo>
                    <a:pt x="325241" y="556275"/>
                  </a:lnTo>
                  <a:lnTo>
                    <a:pt x="325241" y="476807"/>
                  </a:lnTo>
                  <a:lnTo>
                    <a:pt x="325241" y="397339"/>
                  </a:lnTo>
                  <a:lnTo>
                    <a:pt x="325241" y="317871"/>
                  </a:lnTo>
                  <a:lnTo>
                    <a:pt x="325241" y="238403"/>
                  </a:lnTo>
                  <a:lnTo>
                    <a:pt x="325241" y="158935"/>
                  </a:lnTo>
                  <a:lnTo>
                    <a:pt x="325241" y="79467"/>
                  </a:lnTo>
                  <a:lnTo>
                    <a:pt x="325241" y="0"/>
                  </a:lnTo>
                  <a:lnTo>
                    <a:pt x="243675" y="1443"/>
                  </a:lnTo>
                  <a:lnTo>
                    <a:pt x="162212" y="5773"/>
                  </a:lnTo>
                  <a:lnTo>
                    <a:pt x="80953" y="12984"/>
                  </a:lnTo>
                  <a:lnTo>
                    <a:pt x="0" y="23065"/>
                  </a:lnTo>
                  <a:lnTo>
                    <a:pt x="11215" y="101738"/>
                  </a:lnTo>
                  <a:lnTo>
                    <a:pt x="22430" y="180410"/>
                  </a:lnTo>
                  <a:lnTo>
                    <a:pt x="33645" y="259083"/>
                  </a:lnTo>
                  <a:lnTo>
                    <a:pt x="44860" y="337755"/>
                  </a:lnTo>
                  <a:lnTo>
                    <a:pt x="56076" y="416428"/>
                  </a:lnTo>
                  <a:lnTo>
                    <a:pt x="67291" y="495100"/>
                  </a:lnTo>
                  <a:lnTo>
                    <a:pt x="78506" y="573773"/>
                  </a:lnTo>
                  <a:lnTo>
                    <a:pt x="89721" y="652445"/>
                  </a:lnTo>
                  <a:lnTo>
                    <a:pt x="100936" y="731118"/>
                  </a:lnTo>
                  <a:lnTo>
                    <a:pt x="112152" y="809790"/>
                  </a:lnTo>
                  <a:lnTo>
                    <a:pt x="123367" y="888463"/>
                  </a:lnTo>
                  <a:lnTo>
                    <a:pt x="134582" y="967135"/>
                  </a:lnTo>
                  <a:lnTo>
                    <a:pt x="145797" y="1045808"/>
                  </a:lnTo>
                  <a:lnTo>
                    <a:pt x="157013" y="1124480"/>
                  </a:lnTo>
                  <a:lnTo>
                    <a:pt x="168228" y="1203153"/>
                  </a:lnTo>
                  <a:lnTo>
                    <a:pt x="179443" y="1281825"/>
                  </a:lnTo>
                  <a:lnTo>
                    <a:pt x="190658" y="1360498"/>
                  </a:lnTo>
                  <a:lnTo>
                    <a:pt x="201873" y="1439170"/>
                  </a:lnTo>
                  <a:lnTo>
                    <a:pt x="213089" y="1517843"/>
                  </a:lnTo>
                  <a:lnTo>
                    <a:pt x="224304" y="1596515"/>
                  </a:lnTo>
                  <a:lnTo>
                    <a:pt x="235519" y="1675188"/>
                  </a:lnTo>
                  <a:lnTo>
                    <a:pt x="246734" y="1753860"/>
                  </a:lnTo>
                  <a:lnTo>
                    <a:pt x="257949" y="1832533"/>
                  </a:lnTo>
                  <a:lnTo>
                    <a:pt x="269165" y="1911205"/>
                  </a:lnTo>
                  <a:lnTo>
                    <a:pt x="280380" y="1989878"/>
                  </a:lnTo>
                  <a:lnTo>
                    <a:pt x="291595" y="2068550"/>
                  </a:lnTo>
                  <a:lnTo>
                    <a:pt x="302810" y="2147223"/>
                  </a:lnTo>
                  <a:lnTo>
                    <a:pt x="314026" y="2225895"/>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8" name="tx8"/>
            <p:cNvSpPr/>
            <p:nvPr/>
          </p:nvSpPr>
          <p:spPr>
            <a:xfrm>
              <a:off x="6169866" y="2916527"/>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9" name="rc9"/>
            <p:cNvSpPr/>
            <p:nvPr/>
          </p:nvSpPr>
          <p:spPr>
            <a:xfrm>
              <a:off x="6178866" y="3140921"/>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0" name="rc10"/>
            <p:cNvSpPr/>
            <p:nvPr/>
          </p:nvSpPr>
          <p:spPr>
            <a:xfrm>
              <a:off x="6178866" y="3360377"/>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1" name="rc11"/>
            <p:cNvSpPr/>
            <p:nvPr/>
          </p:nvSpPr>
          <p:spPr>
            <a:xfrm>
              <a:off x="6178866" y="3579833"/>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12" name="rc12"/>
            <p:cNvSpPr/>
            <p:nvPr/>
          </p:nvSpPr>
          <p:spPr>
            <a:xfrm>
              <a:off x="6178866" y="3799289"/>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3" name="tx13"/>
            <p:cNvSpPr/>
            <p:nvPr/>
          </p:nvSpPr>
          <p:spPr>
            <a:xfrm>
              <a:off x="6458911" y="3176765"/>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Gavi 57: 10,987,000 (76%) </a:t>
              </a:r>
            </a:p>
          </p:txBody>
        </p:sp>
        <p:sp>
          <p:nvSpPr>
            <p:cNvPr id="14" name="tx14"/>
            <p:cNvSpPr/>
            <p:nvPr/>
          </p:nvSpPr>
          <p:spPr>
            <a:xfrm>
              <a:off x="6458911" y="3396221"/>
              <a:ext cx="19006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Never Gavi MICs: 1,683,000 (12%) </a:t>
              </a:r>
            </a:p>
          </p:txBody>
        </p:sp>
        <p:sp>
          <p:nvSpPr>
            <p:cNvPr id="15" name="tx15"/>
            <p:cNvSpPr/>
            <p:nvPr/>
          </p:nvSpPr>
          <p:spPr>
            <a:xfrm>
              <a:off x="6458911" y="3615677"/>
              <a:ext cx="176425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Gavi transition: 1,519,000 (10%) </a:t>
              </a:r>
            </a:p>
          </p:txBody>
        </p:sp>
        <p:sp>
          <p:nvSpPr>
            <p:cNvPr id="16" name="tx16"/>
            <p:cNvSpPr/>
            <p:nvPr/>
          </p:nvSpPr>
          <p:spPr>
            <a:xfrm>
              <a:off x="6458911" y="3835133"/>
              <a:ext cx="11429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HICs: 327,000 (2%) </a:t>
              </a:r>
            </a:p>
          </p:txBody>
        </p:sp>
        <p:sp>
          <p:nvSpPr>
            <p:cNvPr id="17" name="tx17"/>
            <p:cNvSpPr/>
            <p:nvPr/>
          </p:nvSpPr>
          <p:spPr>
            <a:xfrm>
              <a:off x="336445" y="398022"/>
              <a:ext cx="566603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zero-dose children, by group, Global, 2023</a:t>
              </a:r>
            </a:p>
          </p:txBody>
        </p:sp>
        <p:sp>
          <p:nvSpPr>
            <p:cNvPr id="18" name="tx18"/>
            <p:cNvSpPr/>
            <p:nvPr/>
          </p:nvSpPr>
          <p:spPr>
            <a:xfrm>
              <a:off x="1936279" y="63966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9" name="tx19"/>
            <p:cNvSpPr/>
            <p:nvPr/>
          </p:nvSpPr>
          <p:spPr>
            <a:xfrm>
              <a:off x="2078271" y="6518819"/>
              <a:ext cx="40195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group ranking based on highest to lowest</a:t>
              </a:r>
            </a:p>
          </p:txBody>
        </p:sp>
        <p:sp>
          <p:nvSpPr>
            <p:cNvPr id="20" name="tx20"/>
            <p:cNvSpPr/>
            <p:nvPr/>
          </p:nvSpPr>
          <p:spPr>
            <a:xfrm>
              <a:off x="2482255" y="6639465"/>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1 groups accounted for over half (76%) of all zero-dose children, globally.
Gavi 57 had the highest number of children who did not receive DTP1 (n = 10,987,000), which is approximately 76% of all zero-dose children, globally (n = 22,235,000).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89263" y="1719033"/>
              <a:ext cx="1350003" cy="1691955"/>
            </a:xfrm>
            <a:custGeom>
              <a:avLst/>
              <a:gdLst/>
              <a:ahLst/>
              <a:cxnLst/>
              <a:rect l="0" t="0" r="0" b="0"/>
              <a:pathLst>
                <a:path w="1350003" h="1691955">
                  <a:moveTo>
                    <a:pt x="0" y="1691955"/>
                  </a:moveTo>
                  <a:lnTo>
                    <a:pt x="46551" y="1656786"/>
                  </a:lnTo>
                  <a:lnTo>
                    <a:pt x="93103" y="1621617"/>
                  </a:lnTo>
                  <a:lnTo>
                    <a:pt x="139655" y="1586447"/>
                  </a:lnTo>
                  <a:lnTo>
                    <a:pt x="186207" y="1551278"/>
                  </a:lnTo>
                  <a:lnTo>
                    <a:pt x="232759" y="1516109"/>
                  </a:lnTo>
                  <a:lnTo>
                    <a:pt x="279311" y="1480940"/>
                  </a:lnTo>
                  <a:lnTo>
                    <a:pt x="325862" y="1445771"/>
                  </a:lnTo>
                  <a:lnTo>
                    <a:pt x="372414" y="1410602"/>
                  </a:lnTo>
                  <a:lnTo>
                    <a:pt x="418966" y="1375433"/>
                  </a:lnTo>
                  <a:lnTo>
                    <a:pt x="465518" y="1340264"/>
                  </a:lnTo>
                  <a:lnTo>
                    <a:pt x="512070" y="1305095"/>
                  </a:lnTo>
                  <a:lnTo>
                    <a:pt x="558622" y="1269926"/>
                  </a:lnTo>
                  <a:lnTo>
                    <a:pt x="605174" y="1234757"/>
                  </a:lnTo>
                  <a:lnTo>
                    <a:pt x="651725" y="1199588"/>
                  </a:lnTo>
                  <a:lnTo>
                    <a:pt x="698277" y="1164419"/>
                  </a:lnTo>
                  <a:lnTo>
                    <a:pt x="744829" y="1129250"/>
                  </a:lnTo>
                  <a:lnTo>
                    <a:pt x="791381" y="1094080"/>
                  </a:lnTo>
                  <a:lnTo>
                    <a:pt x="837933" y="1058911"/>
                  </a:lnTo>
                  <a:lnTo>
                    <a:pt x="884485" y="1023742"/>
                  </a:lnTo>
                  <a:lnTo>
                    <a:pt x="931037" y="988573"/>
                  </a:lnTo>
                  <a:lnTo>
                    <a:pt x="977588" y="953404"/>
                  </a:lnTo>
                  <a:lnTo>
                    <a:pt x="1024140" y="918235"/>
                  </a:lnTo>
                  <a:lnTo>
                    <a:pt x="1070692" y="883066"/>
                  </a:lnTo>
                  <a:lnTo>
                    <a:pt x="1117244" y="847897"/>
                  </a:lnTo>
                  <a:lnTo>
                    <a:pt x="1163796" y="812728"/>
                  </a:lnTo>
                  <a:lnTo>
                    <a:pt x="1210348" y="777559"/>
                  </a:lnTo>
                  <a:lnTo>
                    <a:pt x="1256899" y="742390"/>
                  </a:lnTo>
                  <a:lnTo>
                    <a:pt x="1303451" y="707221"/>
                  </a:lnTo>
                  <a:lnTo>
                    <a:pt x="1350003" y="672052"/>
                  </a:lnTo>
                  <a:lnTo>
                    <a:pt x="1314324" y="626468"/>
                  </a:lnTo>
                  <a:lnTo>
                    <a:pt x="1277107" y="582131"/>
                  </a:lnTo>
                  <a:lnTo>
                    <a:pt x="1238395" y="539093"/>
                  </a:lnTo>
                  <a:lnTo>
                    <a:pt x="1198233" y="497405"/>
                  </a:lnTo>
                  <a:lnTo>
                    <a:pt x="1156668" y="457115"/>
                  </a:lnTo>
                  <a:lnTo>
                    <a:pt x="1113750" y="418270"/>
                  </a:lnTo>
                  <a:lnTo>
                    <a:pt x="1069528" y="380916"/>
                  </a:lnTo>
                  <a:lnTo>
                    <a:pt x="1024054" y="345097"/>
                  </a:lnTo>
                  <a:lnTo>
                    <a:pt x="977381" y="310855"/>
                  </a:lnTo>
                  <a:lnTo>
                    <a:pt x="929565" y="278229"/>
                  </a:lnTo>
                  <a:lnTo>
                    <a:pt x="880660" y="247258"/>
                  </a:lnTo>
                  <a:lnTo>
                    <a:pt x="830724" y="217977"/>
                  </a:lnTo>
                  <a:lnTo>
                    <a:pt x="779816" y="190423"/>
                  </a:lnTo>
                  <a:lnTo>
                    <a:pt x="727995" y="164626"/>
                  </a:lnTo>
                  <a:lnTo>
                    <a:pt x="675322" y="140616"/>
                  </a:lnTo>
                  <a:lnTo>
                    <a:pt x="621859" y="118423"/>
                  </a:lnTo>
                  <a:lnTo>
                    <a:pt x="567668" y="98071"/>
                  </a:lnTo>
                  <a:lnTo>
                    <a:pt x="512812" y="79585"/>
                  </a:lnTo>
                  <a:lnTo>
                    <a:pt x="457356" y="62986"/>
                  </a:lnTo>
                  <a:lnTo>
                    <a:pt x="401364" y="48295"/>
                  </a:lnTo>
                  <a:lnTo>
                    <a:pt x="344903" y="35527"/>
                  </a:lnTo>
                  <a:lnTo>
                    <a:pt x="288038" y="24698"/>
                  </a:lnTo>
                  <a:lnTo>
                    <a:pt x="230836" y="15820"/>
                  </a:lnTo>
                  <a:lnTo>
                    <a:pt x="173364" y="8905"/>
                  </a:lnTo>
                  <a:lnTo>
                    <a:pt x="115689" y="3959"/>
                  </a:lnTo>
                  <a:lnTo>
                    <a:pt x="57878" y="990"/>
                  </a:lnTo>
                  <a:lnTo>
                    <a:pt x="0" y="0"/>
                  </a:lnTo>
                  <a:lnTo>
                    <a:pt x="0" y="58343"/>
                  </a:lnTo>
                  <a:lnTo>
                    <a:pt x="0" y="116686"/>
                  </a:lnTo>
                  <a:lnTo>
                    <a:pt x="0" y="175029"/>
                  </a:lnTo>
                  <a:lnTo>
                    <a:pt x="0" y="233373"/>
                  </a:lnTo>
                  <a:lnTo>
                    <a:pt x="0" y="291716"/>
                  </a:lnTo>
                  <a:lnTo>
                    <a:pt x="0" y="350059"/>
                  </a:lnTo>
                  <a:lnTo>
                    <a:pt x="0" y="408402"/>
                  </a:lnTo>
                  <a:lnTo>
                    <a:pt x="0" y="466746"/>
                  </a:lnTo>
                  <a:lnTo>
                    <a:pt x="0" y="525089"/>
                  </a:lnTo>
                  <a:lnTo>
                    <a:pt x="0" y="583432"/>
                  </a:lnTo>
                  <a:lnTo>
                    <a:pt x="0" y="641776"/>
                  </a:lnTo>
                  <a:lnTo>
                    <a:pt x="0" y="700119"/>
                  </a:lnTo>
                  <a:lnTo>
                    <a:pt x="0" y="758462"/>
                  </a:lnTo>
                  <a:lnTo>
                    <a:pt x="0" y="816805"/>
                  </a:lnTo>
                  <a:lnTo>
                    <a:pt x="0" y="875149"/>
                  </a:lnTo>
                  <a:lnTo>
                    <a:pt x="0" y="933492"/>
                  </a:lnTo>
                  <a:lnTo>
                    <a:pt x="0" y="991835"/>
                  </a:lnTo>
                  <a:lnTo>
                    <a:pt x="0" y="1050179"/>
                  </a:lnTo>
                  <a:lnTo>
                    <a:pt x="0" y="1108522"/>
                  </a:lnTo>
                  <a:lnTo>
                    <a:pt x="0" y="1166865"/>
                  </a:lnTo>
                  <a:lnTo>
                    <a:pt x="0" y="1225208"/>
                  </a:lnTo>
                  <a:lnTo>
                    <a:pt x="0" y="1283552"/>
                  </a:lnTo>
                  <a:lnTo>
                    <a:pt x="0" y="1341895"/>
                  </a:lnTo>
                  <a:lnTo>
                    <a:pt x="0" y="1400238"/>
                  </a:lnTo>
                  <a:lnTo>
                    <a:pt x="0" y="1458582"/>
                  </a:lnTo>
                  <a:lnTo>
                    <a:pt x="0" y="1516925"/>
                  </a:lnTo>
                  <a:lnTo>
                    <a:pt x="0" y="1575268"/>
                  </a:lnTo>
                  <a:lnTo>
                    <a:pt x="0" y="1633611"/>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389263" y="2391085"/>
              <a:ext cx="1691904" cy="1091346"/>
            </a:xfrm>
            <a:custGeom>
              <a:avLst/>
              <a:gdLst/>
              <a:ahLst/>
              <a:cxnLst/>
              <a:rect l="0" t="0" r="0" b="0"/>
              <a:pathLst>
                <a:path w="1691904" h="1091346">
                  <a:moveTo>
                    <a:pt x="0" y="1019903"/>
                  </a:moveTo>
                  <a:lnTo>
                    <a:pt x="58291" y="1022366"/>
                  </a:lnTo>
                  <a:lnTo>
                    <a:pt x="116582" y="1024830"/>
                  </a:lnTo>
                  <a:lnTo>
                    <a:pt x="174873" y="1027293"/>
                  </a:lnTo>
                  <a:lnTo>
                    <a:pt x="233164" y="1029757"/>
                  </a:lnTo>
                  <a:lnTo>
                    <a:pt x="291456" y="1032220"/>
                  </a:lnTo>
                  <a:lnTo>
                    <a:pt x="349747" y="1034684"/>
                  </a:lnTo>
                  <a:lnTo>
                    <a:pt x="408038" y="1037148"/>
                  </a:lnTo>
                  <a:lnTo>
                    <a:pt x="466329" y="1039611"/>
                  </a:lnTo>
                  <a:lnTo>
                    <a:pt x="524621" y="1042075"/>
                  </a:lnTo>
                  <a:lnTo>
                    <a:pt x="582912" y="1044538"/>
                  </a:lnTo>
                  <a:lnTo>
                    <a:pt x="641203" y="1047002"/>
                  </a:lnTo>
                  <a:lnTo>
                    <a:pt x="699494" y="1049466"/>
                  </a:lnTo>
                  <a:lnTo>
                    <a:pt x="757786" y="1051929"/>
                  </a:lnTo>
                  <a:lnTo>
                    <a:pt x="816077" y="1054393"/>
                  </a:lnTo>
                  <a:lnTo>
                    <a:pt x="874368" y="1056856"/>
                  </a:lnTo>
                  <a:lnTo>
                    <a:pt x="932659" y="1059320"/>
                  </a:lnTo>
                  <a:lnTo>
                    <a:pt x="990951" y="1061783"/>
                  </a:lnTo>
                  <a:lnTo>
                    <a:pt x="1049242" y="1064247"/>
                  </a:lnTo>
                  <a:lnTo>
                    <a:pt x="1107533" y="1066711"/>
                  </a:lnTo>
                  <a:lnTo>
                    <a:pt x="1165824" y="1069174"/>
                  </a:lnTo>
                  <a:lnTo>
                    <a:pt x="1224116" y="1071638"/>
                  </a:lnTo>
                  <a:lnTo>
                    <a:pt x="1282407" y="1074101"/>
                  </a:lnTo>
                  <a:lnTo>
                    <a:pt x="1340698" y="1076565"/>
                  </a:lnTo>
                  <a:lnTo>
                    <a:pt x="1398989" y="1079028"/>
                  </a:lnTo>
                  <a:lnTo>
                    <a:pt x="1457281" y="1081492"/>
                  </a:lnTo>
                  <a:lnTo>
                    <a:pt x="1515572" y="1083956"/>
                  </a:lnTo>
                  <a:lnTo>
                    <a:pt x="1573863" y="1086419"/>
                  </a:lnTo>
                  <a:lnTo>
                    <a:pt x="1632154" y="1088883"/>
                  </a:lnTo>
                  <a:lnTo>
                    <a:pt x="1690446" y="1091346"/>
                  </a:lnTo>
                  <a:lnTo>
                    <a:pt x="1691904" y="1033059"/>
                  </a:lnTo>
                  <a:lnTo>
                    <a:pt x="1691352" y="974757"/>
                  </a:lnTo>
                  <a:lnTo>
                    <a:pt x="1688793" y="916508"/>
                  </a:lnTo>
                  <a:lnTo>
                    <a:pt x="1684227" y="858382"/>
                  </a:lnTo>
                  <a:lnTo>
                    <a:pt x="1677662" y="800448"/>
                  </a:lnTo>
                  <a:lnTo>
                    <a:pt x="1669105" y="742774"/>
                  </a:lnTo>
                  <a:lnTo>
                    <a:pt x="1658565" y="685429"/>
                  </a:lnTo>
                  <a:lnTo>
                    <a:pt x="1646056" y="628482"/>
                  </a:lnTo>
                  <a:lnTo>
                    <a:pt x="1631592" y="571999"/>
                  </a:lnTo>
                  <a:lnTo>
                    <a:pt x="1615191" y="516048"/>
                  </a:lnTo>
                  <a:lnTo>
                    <a:pt x="1596872" y="460696"/>
                  </a:lnTo>
                  <a:lnTo>
                    <a:pt x="1576656" y="406008"/>
                  </a:lnTo>
                  <a:lnTo>
                    <a:pt x="1554568" y="352048"/>
                  </a:lnTo>
                  <a:lnTo>
                    <a:pt x="1530634" y="298882"/>
                  </a:lnTo>
                  <a:lnTo>
                    <a:pt x="1504882" y="246572"/>
                  </a:lnTo>
                  <a:lnTo>
                    <a:pt x="1477344" y="195180"/>
                  </a:lnTo>
                  <a:lnTo>
                    <a:pt x="1448050" y="144768"/>
                  </a:lnTo>
                  <a:lnTo>
                    <a:pt x="1417038" y="95395"/>
                  </a:lnTo>
                  <a:lnTo>
                    <a:pt x="1384342" y="47120"/>
                  </a:lnTo>
                  <a:lnTo>
                    <a:pt x="1350003" y="0"/>
                  </a:lnTo>
                  <a:lnTo>
                    <a:pt x="1303451" y="35169"/>
                  </a:lnTo>
                  <a:lnTo>
                    <a:pt x="1256899" y="70338"/>
                  </a:lnTo>
                  <a:lnTo>
                    <a:pt x="1210348" y="105507"/>
                  </a:lnTo>
                  <a:lnTo>
                    <a:pt x="1163796" y="140676"/>
                  </a:lnTo>
                  <a:lnTo>
                    <a:pt x="1117244" y="175845"/>
                  </a:lnTo>
                  <a:lnTo>
                    <a:pt x="1070692" y="211014"/>
                  </a:lnTo>
                  <a:lnTo>
                    <a:pt x="1024140" y="246183"/>
                  </a:lnTo>
                  <a:lnTo>
                    <a:pt x="977588" y="281352"/>
                  </a:lnTo>
                  <a:lnTo>
                    <a:pt x="931037" y="316521"/>
                  </a:lnTo>
                  <a:lnTo>
                    <a:pt x="884485" y="351690"/>
                  </a:lnTo>
                  <a:lnTo>
                    <a:pt x="837933" y="386859"/>
                  </a:lnTo>
                  <a:lnTo>
                    <a:pt x="791381" y="422028"/>
                  </a:lnTo>
                  <a:lnTo>
                    <a:pt x="744829" y="457197"/>
                  </a:lnTo>
                  <a:lnTo>
                    <a:pt x="698277" y="492367"/>
                  </a:lnTo>
                  <a:lnTo>
                    <a:pt x="651725" y="527536"/>
                  </a:lnTo>
                  <a:lnTo>
                    <a:pt x="605174" y="562705"/>
                  </a:lnTo>
                  <a:lnTo>
                    <a:pt x="558622" y="597874"/>
                  </a:lnTo>
                  <a:lnTo>
                    <a:pt x="512070" y="633043"/>
                  </a:lnTo>
                  <a:lnTo>
                    <a:pt x="465518" y="668212"/>
                  </a:lnTo>
                  <a:lnTo>
                    <a:pt x="418966" y="703381"/>
                  </a:lnTo>
                  <a:lnTo>
                    <a:pt x="372414" y="738550"/>
                  </a:lnTo>
                  <a:lnTo>
                    <a:pt x="325862" y="773719"/>
                  </a:lnTo>
                  <a:lnTo>
                    <a:pt x="279311" y="808888"/>
                  </a:lnTo>
                  <a:lnTo>
                    <a:pt x="232759" y="844057"/>
                  </a:lnTo>
                  <a:lnTo>
                    <a:pt x="186207" y="879226"/>
                  </a:lnTo>
                  <a:lnTo>
                    <a:pt x="139655" y="914395"/>
                  </a:lnTo>
                  <a:lnTo>
                    <a:pt x="93103" y="949564"/>
                  </a:lnTo>
                  <a:lnTo>
                    <a:pt x="46551" y="984734"/>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89263" y="3410988"/>
              <a:ext cx="1690446" cy="719655"/>
            </a:xfrm>
            <a:custGeom>
              <a:avLst/>
              <a:gdLst/>
              <a:ahLst/>
              <a:cxnLst/>
              <a:rect l="0" t="0" r="0" b="0"/>
              <a:pathLst>
                <a:path w="1690446" h="719655">
                  <a:moveTo>
                    <a:pt x="0" y="0"/>
                  </a:moveTo>
                  <a:lnTo>
                    <a:pt x="52802" y="24815"/>
                  </a:lnTo>
                  <a:lnTo>
                    <a:pt x="105605" y="49631"/>
                  </a:lnTo>
                  <a:lnTo>
                    <a:pt x="158407" y="74447"/>
                  </a:lnTo>
                  <a:lnTo>
                    <a:pt x="211210" y="99262"/>
                  </a:lnTo>
                  <a:lnTo>
                    <a:pt x="264013" y="124078"/>
                  </a:lnTo>
                  <a:lnTo>
                    <a:pt x="316815" y="148894"/>
                  </a:lnTo>
                  <a:lnTo>
                    <a:pt x="369618" y="173710"/>
                  </a:lnTo>
                  <a:lnTo>
                    <a:pt x="422421" y="198525"/>
                  </a:lnTo>
                  <a:lnTo>
                    <a:pt x="475223" y="223341"/>
                  </a:lnTo>
                  <a:lnTo>
                    <a:pt x="528026" y="248157"/>
                  </a:lnTo>
                  <a:lnTo>
                    <a:pt x="580828" y="272972"/>
                  </a:lnTo>
                  <a:lnTo>
                    <a:pt x="633631" y="297788"/>
                  </a:lnTo>
                  <a:lnTo>
                    <a:pt x="686434" y="322604"/>
                  </a:lnTo>
                  <a:lnTo>
                    <a:pt x="739236" y="347420"/>
                  </a:lnTo>
                  <a:lnTo>
                    <a:pt x="792039" y="372235"/>
                  </a:lnTo>
                  <a:lnTo>
                    <a:pt x="844842" y="397051"/>
                  </a:lnTo>
                  <a:lnTo>
                    <a:pt x="897644" y="421867"/>
                  </a:lnTo>
                  <a:lnTo>
                    <a:pt x="950447" y="446683"/>
                  </a:lnTo>
                  <a:lnTo>
                    <a:pt x="1003250" y="471498"/>
                  </a:lnTo>
                  <a:lnTo>
                    <a:pt x="1056052" y="496314"/>
                  </a:lnTo>
                  <a:lnTo>
                    <a:pt x="1108855" y="521130"/>
                  </a:lnTo>
                  <a:lnTo>
                    <a:pt x="1161657" y="545945"/>
                  </a:lnTo>
                  <a:lnTo>
                    <a:pt x="1214460" y="570761"/>
                  </a:lnTo>
                  <a:lnTo>
                    <a:pt x="1267263" y="595577"/>
                  </a:lnTo>
                  <a:lnTo>
                    <a:pt x="1320065" y="620393"/>
                  </a:lnTo>
                  <a:lnTo>
                    <a:pt x="1372868" y="645208"/>
                  </a:lnTo>
                  <a:lnTo>
                    <a:pt x="1425671" y="670024"/>
                  </a:lnTo>
                  <a:lnTo>
                    <a:pt x="1478473" y="694840"/>
                  </a:lnTo>
                  <a:lnTo>
                    <a:pt x="1531276" y="719655"/>
                  </a:lnTo>
                  <a:lnTo>
                    <a:pt x="1556252" y="663920"/>
                  </a:lnTo>
                  <a:lnTo>
                    <a:pt x="1579200" y="607319"/>
                  </a:lnTo>
                  <a:lnTo>
                    <a:pt x="1600091" y="549926"/>
                  </a:lnTo>
                  <a:lnTo>
                    <a:pt x="1618896" y="491817"/>
                  </a:lnTo>
                  <a:lnTo>
                    <a:pt x="1635592" y="433068"/>
                  </a:lnTo>
                  <a:lnTo>
                    <a:pt x="1650157" y="373753"/>
                  </a:lnTo>
                  <a:lnTo>
                    <a:pt x="1662572" y="313952"/>
                  </a:lnTo>
                  <a:lnTo>
                    <a:pt x="1672820" y="253742"/>
                  </a:lnTo>
                  <a:lnTo>
                    <a:pt x="1680888" y="193201"/>
                  </a:lnTo>
                  <a:lnTo>
                    <a:pt x="1686766" y="132408"/>
                  </a:lnTo>
                  <a:lnTo>
                    <a:pt x="1690446" y="71443"/>
                  </a:lnTo>
                  <a:lnTo>
                    <a:pt x="1632154" y="68980"/>
                  </a:lnTo>
                  <a:lnTo>
                    <a:pt x="1573863" y="66516"/>
                  </a:lnTo>
                  <a:lnTo>
                    <a:pt x="1515572" y="64053"/>
                  </a:lnTo>
                  <a:lnTo>
                    <a:pt x="1457281" y="61589"/>
                  </a:lnTo>
                  <a:lnTo>
                    <a:pt x="1398989" y="59125"/>
                  </a:lnTo>
                  <a:lnTo>
                    <a:pt x="1340698" y="56662"/>
                  </a:lnTo>
                  <a:lnTo>
                    <a:pt x="1282407" y="54198"/>
                  </a:lnTo>
                  <a:lnTo>
                    <a:pt x="1224116" y="51735"/>
                  </a:lnTo>
                  <a:lnTo>
                    <a:pt x="1165824" y="49271"/>
                  </a:lnTo>
                  <a:lnTo>
                    <a:pt x="1107533" y="46807"/>
                  </a:lnTo>
                  <a:lnTo>
                    <a:pt x="1049242" y="44344"/>
                  </a:lnTo>
                  <a:lnTo>
                    <a:pt x="990951" y="41880"/>
                  </a:lnTo>
                  <a:lnTo>
                    <a:pt x="932659" y="39417"/>
                  </a:lnTo>
                  <a:lnTo>
                    <a:pt x="874368" y="36953"/>
                  </a:lnTo>
                  <a:lnTo>
                    <a:pt x="816077" y="34490"/>
                  </a:lnTo>
                  <a:lnTo>
                    <a:pt x="757786" y="32026"/>
                  </a:lnTo>
                  <a:lnTo>
                    <a:pt x="699494" y="29562"/>
                  </a:lnTo>
                  <a:lnTo>
                    <a:pt x="641203" y="27099"/>
                  </a:lnTo>
                  <a:lnTo>
                    <a:pt x="582912" y="24635"/>
                  </a:lnTo>
                  <a:lnTo>
                    <a:pt x="524621" y="22172"/>
                  </a:lnTo>
                  <a:lnTo>
                    <a:pt x="466329" y="19708"/>
                  </a:lnTo>
                  <a:lnTo>
                    <a:pt x="408038" y="17245"/>
                  </a:lnTo>
                  <a:lnTo>
                    <a:pt x="349747" y="14781"/>
                  </a:lnTo>
                  <a:lnTo>
                    <a:pt x="291456" y="12317"/>
                  </a:lnTo>
                  <a:lnTo>
                    <a:pt x="233164" y="9854"/>
                  </a:lnTo>
                  <a:lnTo>
                    <a:pt x="174873" y="7390"/>
                  </a:lnTo>
                  <a:lnTo>
                    <a:pt x="116582" y="4927"/>
                  </a:lnTo>
                  <a:lnTo>
                    <a:pt x="58291" y="2463"/>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389263" y="3410988"/>
              <a:ext cx="1531276" cy="1216537"/>
            </a:xfrm>
            <a:custGeom>
              <a:avLst/>
              <a:gdLst/>
              <a:ahLst/>
              <a:cxnLst/>
              <a:rect l="0" t="0" r="0" b="0"/>
              <a:pathLst>
                <a:path w="1531276" h="1216537">
                  <a:moveTo>
                    <a:pt x="0" y="0"/>
                  </a:moveTo>
                  <a:lnTo>
                    <a:pt x="40548" y="41949"/>
                  </a:lnTo>
                  <a:lnTo>
                    <a:pt x="81096" y="83899"/>
                  </a:lnTo>
                  <a:lnTo>
                    <a:pt x="121645" y="125848"/>
                  </a:lnTo>
                  <a:lnTo>
                    <a:pt x="162193" y="167798"/>
                  </a:lnTo>
                  <a:lnTo>
                    <a:pt x="202741" y="209747"/>
                  </a:lnTo>
                  <a:lnTo>
                    <a:pt x="243290" y="251697"/>
                  </a:lnTo>
                  <a:lnTo>
                    <a:pt x="283838" y="293646"/>
                  </a:lnTo>
                  <a:lnTo>
                    <a:pt x="324387" y="335596"/>
                  </a:lnTo>
                  <a:lnTo>
                    <a:pt x="364935" y="377546"/>
                  </a:lnTo>
                  <a:lnTo>
                    <a:pt x="405483" y="419495"/>
                  </a:lnTo>
                  <a:lnTo>
                    <a:pt x="446032" y="461445"/>
                  </a:lnTo>
                  <a:lnTo>
                    <a:pt x="486580" y="503394"/>
                  </a:lnTo>
                  <a:lnTo>
                    <a:pt x="527129" y="545344"/>
                  </a:lnTo>
                  <a:lnTo>
                    <a:pt x="567677" y="587293"/>
                  </a:lnTo>
                  <a:lnTo>
                    <a:pt x="608225" y="629243"/>
                  </a:lnTo>
                  <a:lnTo>
                    <a:pt x="648774" y="671193"/>
                  </a:lnTo>
                  <a:lnTo>
                    <a:pt x="689322" y="713142"/>
                  </a:lnTo>
                  <a:lnTo>
                    <a:pt x="729871" y="755092"/>
                  </a:lnTo>
                  <a:lnTo>
                    <a:pt x="770419" y="797041"/>
                  </a:lnTo>
                  <a:lnTo>
                    <a:pt x="810967" y="838991"/>
                  </a:lnTo>
                  <a:lnTo>
                    <a:pt x="851516" y="880940"/>
                  </a:lnTo>
                  <a:lnTo>
                    <a:pt x="892064" y="922890"/>
                  </a:lnTo>
                  <a:lnTo>
                    <a:pt x="932613" y="964840"/>
                  </a:lnTo>
                  <a:lnTo>
                    <a:pt x="973161" y="1006789"/>
                  </a:lnTo>
                  <a:lnTo>
                    <a:pt x="1013709" y="1048739"/>
                  </a:lnTo>
                  <a:lnTo>
                    <a:pt x="1054258" y="1090688"/>
                  </a:lnTo>
                  <a:lnTo>
                    <a:pt x="1094806" y="1132638"/>
                  </a:lnTo>
                  <a:lnTo>
                    <a:pt x="1135354" y="1174587"/>
                  </a:lnTo>
                  <a:lnTo>
                    <a:pt x="1175903" y="1216537"/>
                  </a:lnTo>
                  <a:lnTo>
                    <a:pt x="1219284" y="1173054"/>
                  </a:lnTo>
                  <a:lnTo>
                    <a:pt x="1261058" y="1128026"/>
                  </a:lnTo>
                  <a:lnTo>
                    <a:pt x="1301170" y="1081511"/>
                  </a:lnTo>
                  <a:lnTo>
                    <a:pt x="1339568" y="1033570"/>
                  </a:lnTo>
                  <a:lnTo>
                    <a:pt x="1376200" y="984268"/>
                  </a:lnTo>
                  <a:lnTo>
                    <a:pt x="1411019" y="933668"/>
                  </a:lnTo>
                  <a:lnTo>
                    <a:pt x="1443978" y="881838"/>
                  </a:lnTo>
                  <a:lnTo>
                    <a:pt x="1475034" y="828846"/>
                  </a:lnTo>
                  <a:lnTo>
                    <a:pt x="1504146" y="774761"/>
                  </a:lnTo>
                  <a:lnTo>
                    <a:pt x="1531276" y="719655"/>
                  </a:lnTo>
                  <a:lnTo>
                    <a:pt x="1478473" y="694840"/>
                  </a:lnTo>
                  <a:lnTo>
                    <a:pt x="1425671" y="670024"/>
                  </a:lnTo>
                  <a:lnTo>
                    <a:pt x="1372868" y="645208"/>
                  </a:lnTo>
                  <a:lnTo>
                    <a:pt x="1320065" y="620393"/>
                  </a:lnTo>
                  <a:lnTo>
                    <a:pt x="1267263" y="595577"/>
                  </a:lnTo>
                  <a:lnTo>
                    <a:pt x="1214460" y="570761"/>
                  </a:lnTo>
                  <a:lnTo>
                    <a:pt x="1161657" y="545945"/>
                  </a:lnTo>
                  <a:lnTo>
                    <a:pt x="1108855" y="521130"/>
                  </a:lnTo>
                  <a:lnTo>
                    <a:pt x="1056052" y="496314"/>
                  </a:lnTo>
                  <a:lnTo>
                    <a:pt x="1003250" y="471498"/>
                  </a:lnTo>
                  <a:lnTo>
                    <a:pt x="950447" y="446683"/>
                  </a:lnTo>
                  <a:lnTo>
                    <a:pt x="897644" y="421867"/>
                  </a:lnTo>
                  <a:lnTo>
                    <a:pt x="844842" y="397051"/>
                  </a:lnTo>
                  <a:lnTo>
                    <a:pt x="792039" y="372235"/>
                  </a:lnTo>
                  <a:lnTo>
                    <a:pt x="739236" y="347420"/>
                  </a:lnTo>
                  <a:lnTo>
                    <a:pt x="686434" y="322604"/>
                  </a:lnTo>
                  <a:lnTo>
                    <a:pt x="633631" y="297788"/>
                  </a:lnTo>
                  <a:lnTo>
                    <a:pt x="580828" y="272972"/>
                  </a:lnTo>
                  <a:lnTo>
                    <a:pt x="528026" y="248157"/>
                  </a:lnTo>
                  <a:lnTo>
                    <a:pt x="475223" y="223341"/>
                  </a:lnTo>
                  <a:lnTo>
                    <a:pt x="422421" y="198525"/>
                  </a:lnTo>
                  <a:lnTo>
                    <a:pt x="369618" y="173710"/>
                  </a:lnTo>
                  <a:lnTo>
                    <a:pt x="316815" y="148894"/>
                  </a:lnTo>
                  <a:lnTo>
                    <a:pt x="264013" y="124078"/>
                  </a:lnTo>
                  <a:lnTo>
                    <a:pt x="211210" y="99262"/>
                  </a:lnTo>
                  <a:lnTo>
                    <a:pt x="158407" y="74447"/>
                  </a:lnTo>
                  <a:lnTo>
                    <a:pt x="105605" y="49631"/>
                  </a:lnTo>
                  <a:lnTo>
                    <a:pt x="52802" y="24815"/>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89263" y="3410988"/>
              <a:ext cx="1175903" cy="1512278"/>
            </a:xfrm>
            <a:custGeom>
              <a:avLst/>
              <a:gdLst/>
              <a:ahLst/>
              <a:cxnLst/>
              <a:rect l="0" t="0" r="0" b="0"/>
              <a:pathLst>
                <a:path w="1175903" h="1512278">
                  <a:moveTo>
                    <a:pt x="0" y="0"/>
                  </a:moveTo>
                  <a:lnTo>
                    <a:pt x="26164" y="52147"/>
                  </a:lnTo>
                  <a:lnTo>
                    <a:pt x="52328" y="104295"/>
                  </a:lnTo>
                  <a:lnTo>
                    <a:pt x="78493" y="156442"/>
                  </a:lnTo>
                  <a:lnTo>
                    <a:pt x="104657" y="208590"/>
                  </a:lnTo>
                  <a:lnTo>
                    <a:pt x="130821" y="260737"/>
                  </a:lnTo>
                  <a:lnTo>
                    <a:pt x="156986" y="312885"/>
                  </a:lnTo>
                  <a:lnTo>
                    <a:pt x="183150" y="365032"/>
                  </a:lnTo>
                  <a:lnTo>
                    <a:pt x="209314" y="417180"/>
                  </a:lnTo>
                  <a:lnTo>
                    <a:pt x="235479" y="469327"/>
                  </a:lnTo>
                  <a:lnTo>
                    <a:pt x="261643" y="521475"/>
                  </a:lnTo>
                  <a:lnTo>
                    <a:pt x="287807" y="573622"/>
                  </a:lnTo>
                  <a:lnTo>
                    <a:pt x="313972" y="625770"/>
                  </a:lnTo>
                  <a:lnTo>
                    <a:pt x="340136" y="677917"/>
                  </a:lnTo>
                  <a:lnTo>
                    <a:pt x="366300" y="730065"/>
                  </a:lnTo>
                  <a:lnTo>
                    <a:pt x="392465" y="782213"/>
                  </a:lnTo>
                  <a:lnTo>
                    <a:pt x="418629" y="834360"/>
                  </a:lnTo>
                  <a:lnTo>
                    <a:pt x="444793" y="886508"/>
                  </a:lnTo>
                  <a:lnTo>
                    <a:pt x="470958" y="938655"/>
                  </a:lnTo>
                  <a:lnTo>
                    <a:pt x="497122" y="990803"/>
                  </a:lnTo>
                  <a:lnTo>
                    <a:pt x="523286" y="1042950"/>
                  </a:lnTo>
                  <a:lnTo>
                    <a:pt x="549451" y="1095098"/>
                  </a:lnTo>
                  <a:lnTo>
                    <a:pt x="575615" y="1147245"/>
                  </a:lnTo>
                  <a:lnTo>
                    <a:pt x="601780" y="1199393"/>
                  </a:lnTo>
                  <a:lnTo>
                    <a:pt x="627944" y="1251540"/>
                  </a:lnTo>
                  <a:lnTo>
                    <a:pt x="654108" y="1303688"/>
                  </a:lnTo>
                  <a:lnTo>
                    <a:pt x="680273" y="1355835"/>
                  </a:lnTo>
                  <a:lnTo>
                    <a:pt x="706437" y="1407983"/>
                  </a:lnTo>
                  <a:lnTo>
                    <a:pt x="732601" y="1460130"/>
                  </a:lnTo>
                  <a:lnTo>
                    <a:pt x="758766" y="1512278"/>
                  </a:lnTo>
                  <a:lnTo>
                    <a:pt x="815556" y="1482423"/>
                  </a:lnTo>
                  <a:lnTo>
                    <a:pt x="871173" y="1450437"/>
                  </a:lnTo>
                  <a:lnTo>
                    <a:pt x="925537" y="1416365"/>
                  </a:lnTo>
                  <a:lnTo>
                    <a:pt x="978571" y="1380257"/>
                  </a:lnTo>
                  <a:lnTo>
                    <a:pt x="1030198" y="1342163"/>
                  </a:lnTo>
                  <a:lnTo>
                    <a:pt x="1080343" y="1302140"/>
                  </a:lnTo>
                  <a:lnTo>
                    <a:pt x="1128934" y="1260245"/>
                  </a:lnTo>
                  <a:lnTo>
                    <a:pt x="1175903" y="1216537"/>
                  </a:lnTo>
                  <a:lnTo>
                    <a:pt x="1135354" y="1174587"/>
                  </a:lnTo>
                  <a:lnTo>
                    <a:pt x="1094806" y="1132638"/>
                  </a:lnTo>
                  <a:lnTo>
                    <a:pt x="1054258" y="1090688"/>
                  </a:lnTo>
                  <a:lnTo>
                    <a:pt x="1013709" y="1048739"/>
                  </a:lnTo>
                  <a:lnTo>
                    <a:pt x="973161" y="1006789"/>
                  </a:lnTo>
                  <a:lnTo>
                    <a:pt x="932613" y="964840"/>
                  </a:lnTo>
                  <a:lnTo>
                    <a:pt x="892064" y="922890"/>
                  </a:lnTo>
                  <a:lnTo>
                    <a:pt x="851516" y="880940"/>
                  </a:lnTo>
                  <a:lnTo>
                    <a:pt x="810967" y="838991"/>
                  </a:lnTo>
                  <a:lnTo>
                    <a:pt x="770419" y="797041"/>
                  </a:lnTo>
                  <a:lnTo>
                    <a:pt x="729871" y="755092"/>
                  </a:lnTo>
                  <a:lnTo>
                    <a:pt x="689322" y="713142"/>
                  </a:lnTo>
                  <a:lnTo>
                    <a:pt x="648774" y="671193"/>
                  </a:lnTo>
                  <a:lnTo>
                    <a:pt x="608225" y="629243"/>
                  </a:lnTo>
                  <a:lnTo>
                    <a:pt x="567677" y="587293"/>
                  </a:lnTo>
                  <a:lnTo>
                    <a:pt x="527129" y="545344"/>
                  </a:lnTo>
                  <a:lnTo>
                    <a:pt x="486580" y="503394"/>
                  </a:lnTo>
                  <a:lnTo>
                    <a:pt x="446032" y="461445"/>
                  </a:lnTo>
                  <a:lnTo>
                    <a:pt x="405483" y="419495"/>
                  </a:lnTo>
                  <a:lnTo>
                    <a:pt x="364935" y="377546"/>
                  </a:lnTo>
                  <a:lnTo>
                    <a:pt x="324387" y="335596"/>
                  </a:lnTo>
                  <a:lnTo>
                    <a:pt x="283838" y="293646"/>
                  </a:lnTo>
                  <a:lnTo>
                    <a:pt x="243290" y="251697"/>
                  </a:lnTo>
                  <a:lnTo>
                    <a:pt x="202741" y="209747"/>
                  </a:lnTo>
                  <a:lnTo>
                    <a:pt x="162193" y="167798"/>
                  </a:lnTo>
                  <a:lnTo>
                    <a:pt x="121645" y="125848"/>
                  </a:lnTo>
                  <a:lnTo>
                    <a:pt x="81096" y="83899"/>
                  </a:lnTo>
                  <a:lnTo>
                    <a:pt x="40548" y="41949"/>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89263" y="3410988"/>
              <a:ext cx="758766" cy="1665091"/>
            </a:xfrm>
            <a:custGeom>
              <a:avLst/>
              <a:gdLst/>
              <a:ahLst/>
              <a:cxnLst/>
              <a:rect l="0" t="0" r="0" b="0"/>
              <a:pathLst>
                <a:path w="758766" h="1665091">
                  <a:moveTo>
                    <a:pt x="0" y="0"/>
                  </a:moveTo>
                  <a:lnTo>
                    <a:pt x="10355" y="57416"/>
                  </a:lnTo>
                  <a:lnTo>
                    <a:pt x="20710" y="114833"/>
                  </a:lnTo>
                  <a:lnTo>
                    <a:pt x="31065" y="172250"/>
                  </a:lnTo>
                  <a:lnTo>
                    <a:pt x="41420" y="229667"/>
                  </a:lnTo>
                  <a:lnTo>
                    <a:pt x="51776" y="287084"/>
                  </a:lnTo>
                  <a:lnTo>
                    <a:pt x="62131" y="344501"/>
                  </a:lnTo>
                  <a:lnTo>
                    <a:pt x="72486" y="401918"/>
                  </a:lnTo>
                  <a:lnTo>
                    <a:pt x="82841" y="459335"/>
                  </a:lnTo>
                  <a:lnTo>
                    <a:pt x="93197" y="516752"/>
                  </a:lnTo>
                  <a:lnTo>
                    <a:pt x="103552" y="574169"/>
                  </a:lnTo>
                  <a:lnTo>
                    <a:pt x="113907" y="631586"/>
                  </a:lnTo>
                  <a:lnTo>
                    <a:pt x="124262" y="689003"/>
                  </a:lnTo>
                  <a:lnTo>
                    <a:pt x="134618" y="746420"/>
                  </a:lnTo>
                  <a:lnTo>
                    <a:pt x="144973" y="803837"/>
                  </a:lnTo>
                  <a:lnTo>
                    <a:pt x="155328" y="861254"/>
                  </a:lnTo>
                  <a:lnTo>
                    <a:pt x="165683" y="918671"/>
                  </a:lnTo>
                  <a:lnTo>
                    <a:pt x="176039" y="976088"/>
                  </a:lnTo>
                  <a:lnTo>
                    <a:pt x="186394" y="1033505"/>
                  </a:lnTo>
                  <a:lnTo>
                    <a:pt x="196749" y="1090922"/>
                  </a:lnTo>
                  <a:lnTo>
                    <a:pt x="207104" y="1148339"/>
                  </a:lnTo>
                  <a:lnTo>
                    <a:pt x="217460" y="1205756"/>
                  </a:lnTo>
                  <a:lnTo>
                    <a:pt x="227815" y="1263173"/>
                  </a:lnTo>
                  <a:lnTo>
                    <a:pt x="238170" y="1320590"/>
                  </a:lnTo>
                  <a:lnTo>
                    <a:pt x="248525" y="1378007"/>
                  </a:lnTo>
                  <a:lnTo>
                    <a:pt x="258881" y="1435424"/>
                  </a:lnTo>
                  <a:lnTo>
                    <a:pt x="269236" y="1492840"/>
                  </a:lnTo>
                  <a:lnTo>
                    <a:pt x="279591" y="1550257"/>
                  </a:lnTo>
                  <a:lnTo>
                    <a:pt x="289946" y="1607674"/>
                  </a:lnTo>
                  <a:lnTo>
                    <a:pt x="300302" y="1665091"/>
                  </a:lnTo>
                  <a:lnTo>
                    <a:pt x="359749" y="1653267"/>
                  </a:lnTo>
                  <a:lnTo>
                    <a:pt x="418734" y="1639321"/>
                  </a:lnTo>
                  <a:lnTo>
                    <a:pt x="477182" y="1623271"/>
                  </a:lnTo>
                  <a:lnTo>
                    <a:pt x="535018" y="1605137"/>
                  </a:lnTo>
                  <a:lnTo>
                    <a:pt x="592167" y="1584944"/>
                  </a:lnTo>
                  <a:lnTo>
                    <a:pt x="648556" y="1562717"/>
                  </a:lnTo>
                  <a:lnTo>
                    <a:pt x="704112" y="1538485"/>
                  </a:lnTo>
                  <a:lnTo>
                    <a:pt x="758766" y="1512278"/>
                  </a:lnTo>
                  <a:lnTo>
                    <a:pt x="732601" y="1460130"/>
                  </a:lnTo>
                  <a:lnTo>
                    <a:pt x="706437" y="1407983"/>
                  </a:lnTo>
                  <a:lnTo>
                    <a:pt x="680273" y="1355835"/>
                  </a:lnTo>
                  <a:lnTo>
                    <a:pt x="654108" y="1303688"/>
                  </a:lnTo>
                  <a:lnTo>
                    <a:pt x="627944" y="1251540"/>
                  </a:lnTo>
                  <a:lnTo>
                    <a:pt x="601780" y="1199393"/>
                  </a:lnTo>
                  <a:lnTo>
                    <a:pt x="575615" y="1147245"/>
                  </a:lnTo>
                  <a:lnTo>
                    <a:pt x="549451" y="1095098"/>
                  </a:lnTo>
                  <a:lnTo>
                    <a:pt x="523286" y="1042950"/>
                  </a:lnTo>
                  <a:lnTo>
                    <a:pt x="497122" y="990803"/>
                  </a:lnTo>
                  <a:lnTo>
                    <a:pt x="470958" y="938655"/>
                  </a:lnTo>
                  <a:lnTo>
                    <a:pt x="444793" y="886508"/>
                  </a:lnTo>
                  <a:lnTo>
                    <a:pt x="418629" y="834360"/>
                  </a:lnTo>
                  <a:lnTo>
                    <a:pt x="392465" y="782213"/>
                  </a:lnTo>
                  <a:lnTo>
                    <a:pt x="366300" y="730065"/>
                  </a:lnTo>
                  <a:lnTo>
                    <a:pt x="340136" y="677917"/>
                  </a:lnTo>
                  <a:lnTo>
                    <a:pt x="313972" y="625770"/>
                  </a:lnTo>
                  <a:lnTo>
                    <a:pt x="287807" y="573622"/>
                  </a:lnTo>
                  <a:lnTo>
                    <a:pt x="261643" y="521475"/>
                  </a:lnTo>
                  <a:lnTo>
                    <a:pt x="235479" y="469327"/>
                  </a:lnTo>
                  <a:lnTo>
                    <a:pt x="209314" y="417180"/>
                  </a:lnTo>
                  <a:lnTo>
                    <a:pt x="183150" y="365032"/>
                  </a:lnTo>
                  <a:lnTo>
                    <a:pt x="156986" y="312885"/>
                  </a:lnTo>
                  <a:lnTo>
                    <a:pt x="130821" y="260737"/>
                  </a:lnTo>
                  <a:lnTo>
                    <a:pt x="104657" y="208590"/>
                  </a:lnTo>
                  <a:lnTo>
                    <a:pt x="78493" y="156442"/>
                  </a:lnTo>
                  <a:lnTo>
                    <a:pt x="52328" y="104295"/>
                  </a:lnTo>
                  <a:lnTo>
                    <a:pt x="26164" y="52147"/>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266722" y="3410988"/>
              <a:ext cx="422843" cy="1691954"/>
            </a:xfrm>
            <a:custGeom>
              <a:avLst/>
              <a:gdLst/>
              <a:ahLst/>
              <a:cxnLst/>
              <a:rect l="0" t="0" r="0" b="0"/>
              <a:pathLst>
                <a:path w="422843" h="1691954">
                  <a:moveTo>
                    <a:pt x="122541" y="0"/>
                  </a:moveTo>
                  <a:lnTo>
                    <a:pt x="118316" y="58190"/>
                  </a:lnTo>
                  <a:lnTo>
                    <a:pt x="114090" y="116380"/>
                  </a:lnTo>
                  <a:lnTo>
                    <a:pt x="109864" y="174570"/>
                  </a:lnTo>
                  <a:lnTo>
                    <a:pt x="105639" y="232760"/>
                  </a:lnTo>
                  <a:lnTo>
                    <a:pt x="101413" y="290950"/>
                  </a:lnTo>
                  <a:lnTo>
                    <a:pt x="97188" y="349140"/>
                  </a:lnTo>
                  <a:lnTo>
                    <a:pt x="92962" y="407330"/>
                  </a:lnTo>
                  <a:lnTo>
                    <a:pt x="88737" y="465520"/>
                  </a:lnTo>
                  <a:lnTo>
                    <a:pt x="84511" y="523710"/>
                  </a:lnTo>
                  <a:lnTo>
                    <a:pt x="80285" y="581900"/>
                  </a:lnTo>
                  <a:lnTo>
                    <a:pt x="76060" y="640090"/>
                  </a:lnTo>
                  <a:lnTo>
                    <a:pt x="71834" y="698280"/>
                  </a:lnTo>
                  <a:lnTo>
                    <a:pt x="67609" y="756470"/>
                  </a:lnTo>
                  <a:lnTo>
                    <a:pt x="63383" y="814660"/>
                  </a:lnTo>
                  <a:lnTo>
                    <a:pt x="59158" y="872850"/>
                  </a:lnTo>
                  <a:lnTo>
                    <a:pt x="54932" y="931040"/>
                  </a:lnTo>
                  <a:lnTo>
                    <a:pt x="50706" y="989231"/>
                  </a:lnTo>
                  <a:lnTo>
                    <a:pt x="46481" y="1047421"/>
                  </a:lnTo>
                  <a:lnTo>
                    <a:pt x="42255" y="1105611"/>
                  </a:lnTo>
                  <a:lnTo>
                    <a:pt x="38030" y="1163801"/>
                  </a:lnTo>
                  <a:lnTo>
                    <a:pt x="33804" y="1221991"/>
                  </a:lnTo>
                  <a:lnTo>
                    <a:pt x="29579" y="1280181"/>
                  </a:lnTo>
                  <a:lnTo>
                    <a:pt x="25353" y="1338371"/>
                  </a:lnTo>
                  <a:lnTo>
                    <a:pt x="21127" y="1396561"/>
                  </a:lnTo>
                  <a:lnTo>
                    <a:pt x="16902" y="1454751"/>
                  </a:lnTo>
                  <a:lnTo>
                    <a:pt x="12676" y="1512941"/>
                  </a:lnTo>
                  <a:lnTo>
                    <a:pt x="8451" y="1571131"/>
                  </a:lnTo>
                  <a:lnTo>
                    <a:pt x="4225" y="1629321"/>
                  </a:lnTo>
                  <a:lnTo>
                    <a:pt x="0" y="1687511"/>
                  </a:lnTo>
                  <a:lnTo>
                    <a:pt x="60556" y="1690819"/>
                  </a:lnTo>
                  <a:lnTo>
                    <a:pt x="121192" y="1691954"/>
                  </a:lnTo>
                  <a:lnTo>
                    <a:pt x="181830" y="1690916"/>
                  </a:lnTo>
                  <a:lnTo>
                    <a:pt x="242392" y="1687704"/>
                  </a:lnTo>
                  <a:lnTo>
                    <a:pt x="302800" y="1682325"/>
                  </a:lnTo>
                  <a:lnTo>
                    <a:pt x="362976" y="1674784"/>
                  </a:lnTo>
                  <a:lnTo>
                    <a:pt x="422843" y="1665091"/>
                  </a:lnTo>
                  <a:lnTo>
                    <a:pt x="412488" y="1607674"/>
                  </a:lnTo>
                  <a:lnTo>
                    <a:pt x="402133" y="1550257"/>
                  </a:lnTo>
                  <a:lnTo>
                    <a:pt x="391777" y="1492840"/>
                  </a:lnTo>
                  <a:lnTo>
                    <a:pt x="381422" y="1435424"/>
                  </a:lnTo>
                  <a:lnTo>
                    <a:pt x="371067" y="1378007"/>
                  </a:lnTo>
                  <a:lnTo>
                    <a:pt x="360712" y="1320590"/>
                  </a:lnTo>
                  <a:lnTo>
                    <a:pt x="350356" y="1263173"/>
                  </a:lnTo>
                  <a:lnTo>
                    <a:pt x="340001" y="1205756"/>
                  </a:lnTo>
                  <a:lnTo>
                    <a:pt x="329646" y="1148339"/>
                  </a:lnTo>
                  <a:lnTo>
                    <a:pt x="319291" y="1090922"/>
                  </a:lnTo>
                  <a:lnTo>
                    <a:pt x="308936" y="1033505"/>
                  </a:lnTo>
                  <a:lnTo>
                    <a:pt x="298580" y="976088"/>
                  </a:lnTo>
                  <a:lnTo>
                    <a:pt x="288225" y="918671"/>
                  </a:lnTo>
                  <a:lnTo>
                    <a:pt x="277870" y="861254"/>
                  </a:lnTo>
                  <a:lnTo>
                    <a:pt x="267515" y="803837"/>
                  </a:lnTo>
                  <a:lnTo>
                    <a:pt x="257159" y="746420"/>
                  </a:lnTo>
                  <a:lnTo>
                    <a:pt x="246804" y="689003"/>
                  </a:lnTo>
                  <a:lnTo>
                    <a:pt x="236449" y="631586"/>
                  </a:lnTo>
                  <a:lnTo>
                    <a:pt x="226094" y="574169"/>
                  </a:lnTo>
                  <a:lnTo>
                    <a:pt x="215738" y="516752"/>
                  </a:lnTo>
                  <a:lnTo>
                    <a:pt x="205383" y="459335"/>
                  </a:lnTo>
                  <a:lnTo>
                    <a:pt x="195028" y="401918"/>
                  </a:lnTo>
                  <a:lnTo>
                    <a:pt x="184673" y="344501"/>
                  </a:lnTo>
                  <a:lnTo>
                    <a:pt x="174317" y="287084"/>
                  </a:lnTo>
                  <a:lnTo>
                    <a:pt x="163962" y="229667"/>
                  </a:lnTo>
                  <a:lnTo>
                    <a:pt x="153607" y="172250"/>
                  </a:lnTo>
                  <a:lnTo>
                    <a:pt x="143252" y="114833"/>
                  </a:lnTo>
                  <a:lnTo>
                    <a:pt x="132896" y="57416"/>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930387" y="3410988"/>
              <a:ext cx="458876" cy="1687511"/>
            </a:xfrm>
            <a:custGeom>
              <a:avLst/>
              <a:gdLst/>
              <a:ahLst/>
              <a:cxnLst/>
              <a:rect l="0" t="0" r="0" b="0"/>
              <a:pathLst>
                <a:path w="458876" h="1687511">
                  <a:moveTo>
                    <a:pt x="458876" y="0"/>
                  </a:moveTo>
                  <a:lnTo>
                    <a:pt x="443053" y="56156"/>
                  </a:lnTo>
                  <a:lnTo>
                    <a:pt x="427229" y="112313"/>
                  </a:lnTo>
                  <a:lnTo>
                    <a:pt x="411406" y="168469"/>
                  </a:lnTo>
                  <a:lnTo>
                    <a:pt x="395583" y="224626"/>
                  </a:lnTo>
                  <a:lnTo>
                    <a:pt x="379759" y="280782"/>
                  </a:lnTo>
                  <a:lnTo>
                    <a:pt x="363936" y="336939"/>
                  </a:lnTo>
                  <a:lnTo>
                    <a:pt x="348113" y="393096"/>
                  </a:lnTo>
                  <a:lnTo>
                    <a:pt x="332289" y="449252"/>
                  </a:lnTo>
                  <a:lnTo>
                    <a:pt x="316466" y="505409"/>
                  </a:lnTo>
                  <a:lnTo>
                    <a:pt x="300643" y="561565"/>
                  </a:lnTo>
                  <a:lnTo>
                    <a:pt x="284819" y="617722"/>
                  </a:lnTo>
                  <a:lnTo>
                    <a:pt x="268996" y="673878"/>
                  </a:lnTo>
                  <a:lnTo>
                    <a:pt x="253173" y="730035"/>
                  </a:lnTo>
                  <a:lnTo>
                    <a:pt x="237349" y="786192"/>
                  </a:lnTo>
                  <a:lnTo>
                    <a:pt x="221526" y="842348"/>
                  </a:lnTo>
                  <a:lnTo>
                    <a:pt x="205703" y="898505"/>
                  </a:lnTo>
                  <a:lnTo>
                    <a:pt x="189879" y="954661"/>
                  </a:lnTo>
                  <a:lnTo>
                    <a:pt x="174056" y="1010818"/>
                  </a:lnTo>
                  <a:lnTo>
                    <a:pt x="158233" y="1066974"/>
                  </a:lnTo>
                  <a:lnTo>
                    <a:pt x="142409" y="1123131"/>
                  </a:lnTo>
                  <a:lnTo>
                    <a:pt x="126586" y="1179288"/>
                  </a:lnTo>
                  <a:lnTo>
                    <a:pt x="110763" y="1235444"/>
                  </a:lnTo>
                  <a:lnTo>
                    <a:pt x="94939" y="1291601"/>
                  </a:lnTo>
                  <a:lnTo>
                    <a:pt x="79116" y="1347757"/>
                  </a:lnTo>
                  <a:lnTo>
                    <a:pt x="63293" y="1403914"/>
                  </a:lnTo>
                  <a:lnTo>
                    <a:pt x="47469" y="1460070"/>
                  </a:lnTo>
                  <a:lnTo>
                    <a:pt x="31646" y="1516227"/>
                  </a:lnTo>
                  <a:lnTo>
                    <a:pt x="15823" y="1572384"/>
                  </a:lnTo>
                  <a:lnTo>
                    <a:pt x="0" y="1628540"/>
                  </a:lnTo>
                  <a:lnTo>
                    <a:pt x="66202" y="1645758"/>
                  </a:lnTo>
                  <a:lnTo>
                    <a:pt x="133047" y="1660285"/>
                  </a:lnTo>
                  <a:lnTo>
                    <a:pt x="200424" y="1672098"/>
                  </a:lnTo>
                  <a:lnTo>
                    <a:pt x="268223" y="1681179"/>
                  </a:lnTo>
                  <a:lnTo>
                    <a:pt x="336334" y="1687511"/>
                  </a:lnTo>
                  <a:lnTo>
                    <a:pt x="340560" y="1629321"/>
                  </a:lnTo>
                  <a:lnTo>
                    <a:pt x="344785" y="1571131"/>
                  </a:lnTo>
                  <a:lnTo>
                    <a:pt x="349011" y="1512941"/>
                  </a:lnTo>
                  <a:lnTo>
                    <a:pt x="353237" y="1454751"/>
                  </a:lnTo>
                  <a:lnTo>
                    <a:pt x="357462" y="1396561"/>
                  </a:lnTo>
                  <a:lnTo>
                    <a:pt x="361688" y="1338371"/>
                  </a:lnTo>
                  <a:lnTo>
                    <a:pt x="365913" y="1280181"/>
                  </a:lnTo>
                  <a:lnTo>
                    <a:pt x="370139" y="1221991"/>
                  </a:lnTo>
                  <a:lnTo>
                    <a:pt x="374364" y="1163801"/>
                  </a:lnTo>
                  <a:lnTo>
                    <a:pt x="378590" y="1105611"/>
                  </a:lnTo>
                  <a:lnTo>
                    <a:pt x="382816" y="1047421"/>
                  </a:lnTo>
                  <a:lnTo>
                    <a:pt x="387041" y="989231"/>
                  </a:lnTo>
                  <a:lnTo>
                    <a:pt x="391267" y="931040"/>
                  </a:lnTo>
                  <a:lnTo>
                    <a:pt x="395492" y="872850"/>
                  </a:lnTo>
                  <a:lnTo>
                    <a:pt x="399718" y="814660"/>
                  </a:lnTo>
                  <a:lnTo>
                    <a:pt x="403943" y="756470"/>
                  </a:lnTo>
                  <a:lnTo>
                    <a:pt x="408169" y="698280"/>
                  </a:lnTo>
                  <a:lnTo>
                    <a:pt x="412395" y="640090"/>
                  </a:lnTo>
                  <a:lnTo>
                    <a:pt x="416620" y="581900"/>
                  </a:lnTo>
                  <a:lnTo>
                    <a:pt x="420846" y="523710"/>
                  </a:lnTo>
                  <a:lnTo>
                    <a:pt x="425071" y="465520"/>
                  </a:lnTo>
                  <a:lnTo>
                    <a:pt x="429297" y="407330"/>
                  </a:lnTo>
                  <a:lnTo>
                    <a:pt x="433522" y="349140"/>
                  </a:lnTo>
                  <a:lnTo>
                    <a:pt x="437748" y="290950"/>
                  </a:lnTo>
                  <a:lnTo>
                    <a:pt x="441974" y="232760"/>
                  </a:lnTo>
                  <a:lnTo>
                    <a:pt x="446199" y="174570"/>
                  </a:lnTo>
                  <a:lnTo>
                    <a:pt x="450425" y="116380"/>
                  </a:lnTo>
                  <a:lnTo>
                    <a:pt x="454650" y="58190"/>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649170" y="3410988"/>
              <a:ext cx="740093" cy="1628540"/>
            </a:xfrm>
            <a:custGeom>
              <a:avLst/>
              <a:gdLst/>
              <a:ahLst/>
              <a:cxnLst/>
              <a:rect l="0" t="0" r="0" b="0"/>
              <a:pathLst>
                <a:path w="740093" h="1628540">
                  <a:moveTo>
                    <a:pt x="740093" y="0"/>
                  </a:moveTo>
                  <a:lnTo>
                    <a:pt x="714573" y="52465"/>
                  </a:lnTo>
                  <a:lnTo>
                    <a:pt x="689052" y="104931"/>
                  </a:lnTo>
                  <a:lnTo>
                    <a:pt x="663532" y="157396"/>
                  </a:lnTo>
                  <a:lnTo>
                    <a:pt x="638011" y="209862"/>
                  </a:lnTo>
                  <a:lnTo>
                    <a:pt x="612491" y="262328"/>
                  </a:lnTo>
                  <a:lnTo>
                    <a:pt x="586970" y="314793"/>
                  </a:lnTo>
                  <a:lnTo>
                    <a:pt x="561450" y="367259"/>
                  </a:lnTo>
                  <a:lnTo>
                    <a:pt x="535929" y="419725"/>
                  </a:lnTo>
                  <a:lnTo>
                    <a:pt x="510409" y="472190"/>
                  </a:lnTo>
                  <a:lnTo>
                    <a:pt x="484888" y="524656"/>
                  </a:lnTo>
                  <a:lnTo>
                    <a:pt x="459368" y="577122"/>
                  </a:lnTo>
                  <a:lnTo>
                    <a:pt x="433847" y="629587"/>
                  </a:lnTo>
                  <a:lnTo>
                    <a:pt x="408327" y="682053"/>
                  </a:lnTo>
                  <a:lnTo>
                    <a:pt x="382807" y="734519"/>
                  </a:lnTo>
                  <a:lnTo>
                    <a:pt x="357286" y="786984"/>
                  </a:lnTo>
                  <a:lnTo>
                    <a:pt x="331766" y="839450"/>
                  </a:lnTo>
                  <a:lnTo>
                    <a:pt x="306245" y="891916"/>
                  </a:lnTo>
                  <a:lnTo>
                    <a:pt x="280725" y="944381"/>
                  </a:lnTo>
                  <a:lnTo>
                    <a:pt x="255204" y="996847"/>
                  </a:lnTo>
                  <a:lnTo>
                    <a:pt x="229684" y="1049312"/>
                  </a:lnTo>
                  <a:lnTo>
                    <a:pt x="204163" y="1101778"/>
                  </a:lnTo>
                  <a:lnTo>
                    <a:pt x="178643" y="1154244"/>
                  </a:lnTo>
                  <a:lnTo>
                    <a:pt x="153122" y="1206709"/>
                  </a:lnTo>
                  <a:lnTo>
                    <a:pt x="127602" y="1259175"/>
                  </a:lnTo>
                  <a:lnTo>
                    <a:pt x="102081" y="1311641"/>
                  </a:lnTo>
                  <a:lnTo>
                    <a:pt x="76561" y="1364106"/>
                  </a:lnTo>
                  <a:lnTo>
                    <a:pt x="51040" y="1416572"/>
                  </a:lnTo>
                  <a:lnTo>
                    <a:pt x="25520" y="1469038"/>
                  </a:lnTo>
                  <a:lnTo>
                    <a:pt x="0" y="1521503"/>
                  </a:lnTo>
                  <a:lnTo>
                    <a:pt x="54646" y="1546891"/>
                  </a:lnTo>
                  <a:lnTo>
                    <a:pt x="110162" y="1570318"/>
                  </a:lnTo>
                  <a:lnTo>
                    <a:pt x="166477" y="1591752"/>
                  </a:lnTo>
                  <a:lnTo>
                    <a:pt x="223519" y="1611168"/>
                  </a:lnTo>
                  <a:lnTo>
                    <a:pt x="281217" y="1628540"/>
                  </a:lnTo>
                  <a:lnTo>
                    <a:pt x="297040" y="1572384"/>
                  </a:lnTo>
                  <a:lnTo>
                    <a:pt x="312863" y="1516227"/>
                  </a:lnTo>
                  <a:lnTo>
                    <a:pt x="328687" y="1460070"/>
                  </a:lnTo>
                  <a:lnTo>
                    <a:pt x="344510" y="1403914"/>
                  </a:lnTo>
                  <a:lnTo>
                    <a:pt x="360333" y="1347757"/>
                  </a:lnTo>
                  <a:lnTo>
                    <a:pt x="376157" y="1291601"/>
                  </a:lnTo>
                  <a:lnTo>
                    <a:pt x="391980" y="1235444"/>
                  </a:lnTo>
                  <a:lnTo>
                    <a:pt x="407803" y="1179288"/>
                  </a:lnTo>
                  <a:lnTo>
                    <a:pt x="423627" y="1123131"/>
                  </a:lnTo>
                  <a:lnTo>
                    <a:pt x="439450" y="1066974"/>
                  </a:lnTo>
                  <a:lnTo>
                    <a:pt x="455273" y="1010818"/>
                  </a:lnTo>
                  <a:lnTo>
                    <a:pt x="471097" y="954661"/>
                  </a:lnTo>
                  <a:lnTo>
                    <a:pt x="486920" y="898505"/>
                  </a:lnTo>
                  <a:lnTo>
                    <a:pt x="502743" y="842348"/>
                  </a:lnTo>
                  <a:lnTo>
                    <a:pt x="518567" y="786192"/>
                  </a:lnTo>
                  <a:lnTo>
                    <a:pt x="534390" y="730035"/>
                  </a:lnTo>
                  <a:lnTo>
                    <a:pt x="550213" y="673878"/>
                  </a:lnTo>
                  <a:lnTo>
                    <a:pt x="566037" y="617722"/>
                  </a:lnTo>
                  <a:lnTo>
                    <a:pt x="581860" y="561565"/>
                  </a:lnTo>
                  <a:lnTo>
                    <a:pt x="597683" y="505409"/>
                  </a:lnTo>
                  <a:lnTo>
                    <a:pt x="613506" y="449252"/>
                  </a:lnTo>
                  <a:lnTo>
                    <a:pt x="629330" y="393096"/>
                  </a:lnTo>
                  <a:lnTo>
                    <a:pt x="645153" y="336939"/>
                  </a:lnTo>
                  <a:lnTo>
                    <a:pt x="660976" y="280782"/>
                  </a:lnTo>
                  <a:lnTo>
                    <a:pt x="676800" y="224626"/>
                  </a:lnTo>
                  <a:lnTo>
                    <a:pt x="692623" y="168469"/>
                  </a:lnTo>
                  <a:lnTo>
                    <a:pt x="708446" y="112313"/>
                  </a:lnTo>
                  <a:lnTo>
                    <a:pt x="724270" y="56156"/>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400327" y="3410988"/>
              <a:ext cx="988936" cy="1521503"/>
            </a:xfrm>
            <a:custGeom>
              <a:avLst/>
              <a:gdLst/>
              <a:ahLst/>
              <a:cxnLst/>
              <a:rect l="0" t="0" r="0" b="0"/>
              <a:pathLst>
                <a:path w="988936" h="1521503">
                  <a:moveTo>
                    <a:pt x="988936" y="0"/>
                  </a:moveTo>
                  <a:lnTo>
                    <a:pt x="954835" y="47339"/>
                  </a:lnTo>
                  <a:lnTo>
                    <a:pt x="920734" y="94679"/>
                  </a:lnTo>
                  <a:lnTo>
                    <a:pt x="886633" y="142018"/>
                  </a:lnTo>
                  <a:lnTo>
                    <a:pt x="852531" y="189358"/>
                  </a:lnTo>
                  <a:lnTo>
                    <a:pt x="818430" y="236698"/>
                  </a:lnTo>
                  <a:lnTo>
                    <a:pt x="784329" y="284037"/>
                  </a:lnTo>
                  <a:lnTo>
                    <a:pt x="750227" y="331377"/>
                  </a:lnTo>
                  <a:lnTo>
                    <a:pt x="716126" y="378717"/>
                  </a:lnTo>
                  <a:lnTo>
                    <a:pt x="682025" y="426056"/>
                  </a:lnTo>
                  <a:lnTo>
                    <a:pt x="647924" y="473396"/>
                  </a:lnTo>
                  <a:lnTo>
                    <a:pt x="613822" y="520736"/>
                  </a:lnTo>
                  <a:lnTo>
                    <a:pt x="579721" y="568075"/>
                  </a:lnTo>
                  <a:lnTo>
                    <a:pt x="545620" y="615415"/>
                  </a:lnTo>
                  <a:lnTo>
                    <a:pt x="511519" y="662754"/>
                  </a:lnTo>
                  <a:lnTo>
                    <a:pt x="477417" y="710094"/>
                  </a:lnTo>
                  <a:lnTo>
                    <a:pt x="443316" y="757434"/>
                  </a:lnTo>
                  <a:lnTo>
                    <a:pt x="409215" y="804773"/>
                  </a:lnTo>
                  <a:lnTo>
                    <a:pt x="375113" y="852113"/>
                  </a:lnTo>
                  <a:lnTo>
                    <a:pt x="341012" y="899453"/>
                  </a:lnTo>
                  <a:lnTo>
                    <a:pt x="306911" y="946792"/>
                  </a:lnTo>
                  <a:lnTo>
                    <a:pt x="272810" y="994132"/>
                  </a:lnTo>
                  <a:lnTo>
                    <a:pt x="238708" y="1041472"/>
                  </a:lnTo>
                  <a:lnTo>
                    <a:pt x="204607" y="1088811"/>
                  </a:lnTo>
                  <a:lnTo>
                    <a:pt x="170506" y="1136151"/>
                  </a:lnTo>
                  <a:lnTo>
                    <a:pt x="136405" y="1183491"/>
                  </a:lnTo>
                  <a:lnTo>
                    <a:pt x="102303" y="1230830"/>
                  </a:lnTo>
                  <a:lnTo>
                    <a:pt x="68202" y="1278170"/>
                  </a:lnTo>
                  <a:lnTo>
                    <a:pt x="34101" y="1325509"/>
                  </a:lnTo>
                  <a:lnTo>
                    <a:pt x="0" y="1372849"/>
                  </a:lnTo>
                  <a:lnTo>
                    <a:pt x="47669" y="1405961"/>
                  </a:lnTo>
                  <a:lnTo>
                    <a:pt x="96446" y="1437418"/>
                  </a:lnTo>
                  <a:lnTo>
                    <a:pt x="146273" y="1467184"/>
                  </a:lnTo>
                  <a:lnTo>
                    <a:pt x="197092" y="1495224"/>
                  </a:lnTo>
                  <a:lnTo>
                    <a:pt x="248843" y="1521503"/>
                  </a:lnTo>
                  <a:lnTo>
                    <a:pt x="274363" y="1469038"/>
                  </a:lnTo>
                  <a:lnTo>
                    <a:pt x="299884" y="1416572"/>
                  </a:lnTo>
                  <a:lnTo>
                    <a:pt x="325404" y="1364106"/>
                  </a:lnTo>
                  <a:lnTo>
                    <a:pt x="350925" y="1311641"/>
                  </a:lnTo>
                  <a:lnTo>
                    <a:pt x="376445" y="1259175"/>
                  </a:lnTo>
                  <a:lnTo>
                    <a:pt x="401966" y="1206709"/>
                  </a:lnTo>
                  <a:lnTo>
                    <a:pt x="427486" y="1154244"/>
                  </a:lnTo>
                  <a:lnTo>
                    <a:pt x="453007" y="1101778"/>
                  </a:lnTo>
                  <a:lnTo>
                    <a:pt x="478527" y="1049312"/>
                  </a:lnTo>
                  <a:lnTo>
                    <a:pt x="504047" y="996847"/>
                  </a:lnTo>
                  <a:lnTo>
                    <a:pt x="529568" y="944381"/>
                  </a:lnTo>
                  <a:lnTo>
                    <a:pt x="555088" y="891916"/>
                  </a:lnTo>
                  <a:lnTo>
                    <a:pt x="580609" y="839450"/>
                  </a:lnTo>
                  <a:lnTo>
                    <a:pt x="606129" y="786984"/>
                  </a:lnTo>
                  <a:lnTo>
                    <a:pt x="631650" y="734519"/>
                  </a:lnTo>
                  <a:lnTo>
                    <a:pt x="657170" y="682053"/>
                  </a:lnTo>
                  <a:lnTo>
                    <a:pt x="682691" y="629587"/>
                  </a:lnTo>
                  <a:lnTo>
                    <a:pt x="708211" y="577122"/>
                  </a:lnTo>
                  <a:lnTo>
                    <a:pt x="733732" y="524656"/>
                  </a:lnTo>
                  <a:lnTo>
                    <a:pt x="759252" y="472190"/>
                  </a:lnTo>
                  <a:lnTo>
                    <a:pt x="784773" y="419725"/>
                  </a:lnTo>
                  <a:lnTo>
                    <a:pt x="810293" y="367259"/>
                  </a:lnTo>
                  <a:lnTo>
                    <a:pt x="835814" y="314793"/>
                  </a:lnTo>
                  <a:lnTo>
                    <a:pt x="861334" y="262328"/>
                  </a:lnTo>
                  <a:lnTo>
                    <a:pt x="886855" y="209862"/>
                  </a:lnTo>
                  <a:lnTo>
                    <a:pt x="912375" y="157396"/>
                  </a:lnTo>
                  <a:lnTo>
                    <a:pt x="937895" y="104931"/>
                  </a:lnTo>
                  <a:lnTo>
                    <a:pt x="963416" y="52465"/>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199590" y="3410988"/>
              <a:ext cx="1189673" cy="1372849"/>
            </a:xfrm>
            <a:custGeom>
              <a:avLst/>
              <a:gdLst/>
              <a:ahLst/>
              <a:cxnLst/>
              <a:rect l="0" t="0" r="0" b="0"/>
              <a:pathLst>
                <a:path w="1189673" h="1372849">
                  <a:moveTo>
                    <a:pt x="1189673" y="0"/>
                  </a:moveTo>
                  <a:lnTo>
                    <a:pt x="1148649" y="41485"/>
                  </a:lnTo>
                  <a:lnTo>
                    <a:pt x="1107626" y="82970"/>
                  </a:lnTo>
                  <a:lnTo>
                    <a:pt x="1066603" y="124456"/>
                  </a:lnTo>
                  <a:lnTo>
                    <a:pt x="1025580" y="165941"/>
                  </a:lnTo>
                  <a:lnTo>
                    <a:pt x="984557" y="207426"/>
                  </a:lnTo>
                  <a:lnTo>
                    <a:pt x="943533" y="248912"/>
                  </a:lnTo>
                  <a:lnTo>
                    <a:pt x="902510" y="290397"/>
                  </a:lnTo>
                  <a:lnTo>
                    <a:pt x="861487" y="331882"/>
                  </a:lnTo>
                  <a:lnTo>
                    <a:pt x="820464" y="373368"/>
                  </a:lnTo>
                  <a:lnTo>
                    <a:pt x="779441" y="414853"/>
                  </a:lnTo>
                  <a:lnTo>
                    <a:pt x="738417" y="456338"/>
                  </a:lnTo>
                  <a:lnTo>
                    <a:pt x="697394" y="497824"/>
                  </a:lnTo>
                  <a:lnTo>
                    <a:pt x="656371" y="539309"/>
                  </a:lnTo>
                  <a:lnTo>
                    <a:pt x="615348" y="580794"/>
                  </a:lnTo>
                  <a:lnTo>
                    <a:pt x="574324" y="622280"/>
                  </a:lnTo>
                  <a:lnTo>
                    <a:pt x="533301" y="663765"/>
                  </a:lnTo>
                  <a:lnTo>
                    <a:pt x="492278" y="705251"/>
                  </a:lnTo>
                  <a:lnTo>
                    <a:pt x="451255" y="746736"/>
                  </a:lnTo>
                  <a:lnTo>
                    <a:pt x="410232" y="788221"/>
                  </a:lnTo>
                  <a:lnTo>
                    <a:pt x="369208" y="829707"/>
                  </a:lnTo>
                  <a:lnTo>
                    <a:pt x="328185" y="871192"/>
                  </a:lnTo>
                  <a:lnTo>
                    <a:pt x="287162" y="912677"/>
                  </a:lnTo>
                  <a:lnTo>
                    <a:pt x="246139" y="954163"/>
                  </a:lnTo>
                  <a:lnTo>
                    <a:pt x="205116" y="995648"/>
                  </a:lnTo>
                  <a:lnTo>
                    <a:pt x="164092" y="1037133"/>
                  </a:lnTo>
                  <a:lnTo>
                    <a:pt x="123069" y="1078619"/>
                  </a:lnTo>
                  <a:lnTo>
                    <a:pt x="82046" y="1120104"/>
                  </a:lnTo>
                  <a:lnTo>
                    <a:pt x="41023" y="1161589"/>
                  </a:lnTo>
                  <a:lnTo>
                    <a:pt x="0" y="1203075"/>
                  </a:lnTo>
                  <a:lnTo>
                    <a:pt x="47669" y="1248415"/>
                  </a:lnTo>
                  <a:lnTo>
                    <a:pt x="97065" y="1291867"/>
                  </a:lnTo>
                  <a:lnTo>
                    <a:pt x="148113" y="1333366"/>
                  </a:lnTo>
                  <a:lnTo>
                    <a:pt x="200736" y="1372849"/>
                  </a:lnTo>
                  <a:lnTo>
                    <a:pt x="234837" y="1325509"/>
                  </a:lnTo>
                  <a:lnTo>
                    <a:pt x="268938" y="1278170"/>
                  </a:lnTo>
                  <a:lnTo>
                    <a:pt x="303040" y="1230830"/>
                  </a:lnTo>
                  <a:lnTo>
                    <a:pt x="337141" y="1183491"/>
                  </a:lnTo>
                  <a:lnTo>
                    <a:pt x="371242" y="1136151"/>
                  </a:lnTo>
                  <a:lnTo>
                    <a:pt x="405343" y="1088811"/>
                  </a:lnTo>
                  <a:lnTo>
                    <a:pt x="439445" y="1041472"/>
                  </a:lnTo>
                  <a:lnTo>
                    <a:pt x="473546" y="994132"/>
                  </a:lnTo>
                  <a:lnTo>
                    <a:pt x="507647" y="946792"/>
                  </a:lnTo>
                  <a:lnTo>
                    <a:pt x="541748" y="899453"/>
                  </a:lnTo>
                  <a:lnTo>
                    <a:pt x="575850" y="852113"/>
                  </a:lnTo>
                  <a:lnTo>
                    <a:pt x="609951" y="804773"/>
                  </a:lnTo>
                  <a:lnTo>
                    <a:pt x="644052" y="757434"/>
                  </a:lnTo>
                  <a:lnTo>
                    <a:pt x="678154" y="710094"/>
                  </a:lnTo>
                  <a:lnTo>
                    <a:pt x="712255" y="662754"/>
                  </a:lnTo>
                  <a:lnTo>
                    <a:pt x="746356" y="615415"/>
                  </a:lnTo>
                  <a:lnTo>
                    <a:pt x="780457" y="568075"/>
                  </a:lnTo>
                  <a:lnTo>
                    <a:pt x="814559" y="520736"/>
                  </a:lnTo>
                  <a:lnTo>
                    <a:pt x="848660" y="473396"/>
                  </a:lnTo>
                  <a:lnTo>
                    <a:pt x="882761" y="426056"/>
                  </a:lnTo>
                  <a:lnTo>
                    <a:pt x="916862" y="378717"/>
                  </a:lnTo>
                  <a:lnTo>
                    <a:pt x="950964" y="331377"/>
                  </a:lnTo>
                  <a:lnTo>
                    <a:pt x="985065" y="284037"/>
                  </a:lnTo>
                  <a:lnTo>
                    <a:pt x="1019166" y="236698"/>
                  </a:lnTo>
                  <a:lnTo>
                    <a:pt x="1053268" y="189358"/>
                  </a:lnTo>
                  <a:lnTo>
                    <a:pt x="1087369" y="142018"/>
                  </a:lnTo>
                  <a:lnTo>
                    <a:pt x="1121470" y="94679"/>
                  </a:lnTo>
                  <a:lnTo>
                    <a:pt x="1155571" y="47339"/>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065708" y="3410988"/>
              <a:ext cx="1323555" cy="1203075"/>
            </a:xfrm>
            <a:custGeom>
              <a:avLst/>
              <a:gdLst/>
              <a:ahLst/>
              <a:cxnLst/>
              <a:rect l="0" t="0" r="0" b="0"/>
              <a:pathLst>
                <a:path w="1323555" h="1203075">
                  <a:moveTo>
                    <a:pt x="1323555" y="0"/>
                  </a:moveTo>
                  <a:lnTo>
                    <a:pt x="1277915" y="36344"/>
                  </a:lnTo>
                  <a:lnTo>
                    <a:pt x="1232275" y="72689"/>
                  </a:lnTo>
                  <a:lnTo>
                    <a:pt x="1186635" y="109034"/>
                  </a:lnTo>
                  <a:lnTo>
                    <a:pt x="1140996" y="145379"/>
                  </a:lnTo>
                  <a:lnTo>
                    <a:pt x="1095356" y="181723"/>
                  </a:lnTo>
                  <a:lnTo>
                    <a:pt x="1049716" y="218068"/>
                  </a:lnTo>
                  <a:lnTo>
                    <a:pt x="1004076" y="254413"/>
                  </a:lnTo>
                  <a:lnTo>
                    <a:pt x="958436" y="290758"/>
                  </a:lnTo>
                  <a:lnTo>
                    <a:pt x="912796" y="327103"/>
                  </a:lnTo>
                  <a:lnTo>
                    <a:pt x="867157" y="363447"/>
                  </a:lnTo>
                  <a:lnTo>
                    <a:pt x="821517" y="399792"/>
                  </a:lnTo>
                  <a:lnTo>
                    <a:pt x="775877" y="436137"/>
                  </a:lnTo>
                  <a:lnTo>
                    <a:pt x="730237" y="472482"/>
                  </a:lnTo>
                  <a:lnTo>
                    <a:pt x="684597" y="508826"/>
                  </a:lnTo>
                  <a:lnTo>
                    <a:pt x="638957" y="545171"/>
                  </a:lnTo>
                  <a:lnTo>
                    <a:pt x="593317" y="581516"/>
                  </a:lnTo>
                  <a:lnTo>
                    <a:pt x="547678" y="617861"/>
                  </a:lnTo>
                  <a:lnTo>
                    <a:pt x="502038" y="654206"/>
                  </a:lnTo>
                  <a:lnTo>
                    <a:pt x="456398" y="690550"/>
                  </a:lnTo>
                  <a:lnTo>
                    <a:pt x="410758" y="726895"/>
                  </a:lnTo>
                  <a:lnTo>
                    <a:pt x="365118" y="763240"/>
                  </a:lnTo>
                  <a:lnTo>
                    <a:pt x="319478" y="799585"/>
                  </a:lnTo>
                  <a:lnTo>
                    <a:pt x="273839" y="835929"/>
                  </a:lnTo>
                  <a:lnTo>
                    <a:pt x="228199" y="872274"/>
                  </a:lnTo>
                  <a:lnTo>
                    <a:pt x="182559" y="908619"/>
                  </a:lnTo>
                  <a:lnTo>
                    <a:pt x="136919" y="944964"/>
                  </a:lnTo>
                  <a:lnTo>
                    <a:pt x="91279" y="981309"/>
                  </a:lnTo>
                  <a:lnTo>
                    <a:pt x="45639" y="1017653"/>
                  </a:lnTo>
                  <a:lnTo>
                    <a:pt x="0" y="1053998"/>
                  </a:lnTo>
                  <a:lnTo>
                    <a:pt x="42652" y="1105441"/>
                  </a:lnTo>
                  <a:lnTo>
                    <a:pt x="87303" y="1155159"/>
                  </a:lnTo>
                  <a:lnTo>
                    <a:pt x="133882" y="1203075"/>
                  </a:lnTo>
                  <a:lnTo>
                    <a:pt x="174905" y="1161589"/>
                  </a:lnTo>
                  <a:lnTo>
                    <a:pt x="215928" y="1120104"/>
                  </a:lnTo>
                  <a:lnTo>
                    <a:pt x="256952" y="1078619"/>
                  </a:lnTo>
                  <a:lnTo>
                    <a:pt x="297975" y="1037133"/>
                  </a:lnTo>
                  <a:lnTo>
                    <a:pt x="338998" y="995648"/>
                  </a:lnTo>
                  <a:lnTo>
                    <a:pt x="380021" y="954163"/>
                  </a:lnTo>
                  <a:lnTo>
                    <a:pt x="421044" y="912677"/>
                  </a:lnTo>
                  <a:lnTo>
                    <a:pt x="462068" y="871192"/>
                  </a:lnTo>
                  <a:lnTo>
                    <a:pt x="503091" y="829707"/>
                  </a:lnTo>
                  <a:lnTo>
                    <a:pt x="544114" y="788221"/>
                  </a:lnTo>
                  <a:lnTo>
                    <a:pt x="585137" y="746736"/>
                  </a:lnTo>
                  <a:lnTo>
                    <a:pt x="626160" y="705251"/>
                  </a:lnTo>
                  <a:lnTo>
                    <a:pt x="667184" y="663765"/>
                  </a:lnTo>
                  <a:lnTo>
                    <a:pt x="708207" y="622280"/>
                  </a:lnTo>
                  <a:lnTo>
                    <a:pt x="749230" y="580794"/>
                  </a:lnTo>
                  <a:lnTo>
                    <a:pt x="790253" y="539309"/>
                  </a:lnTo>
                  <a:lnTo>
                    <a:pt x="831276" y="497824"/>
                  </a:lnTo>
                  <a:lnTo>
                    <a:pt x="872300" y="456338"/>
                  </a:lnTo>
                  <a:lnTo>
                    <a:pt x="913323" y="414853"/>
                  </a:lnTo>
                  <a:lnTo>
                    <a:pt x="954346" y="373368"/>
                  </a:lnTo>
                  <a:lnTo>
                    <a:pt x="995369" y="331882"/>
                  </a:lnTo>
                  <a:lnTo>
                    <a:pt x="1036393" y="290397"/>
                  </a:lnTo>
                  <a:lnTo>
                    <a:pt x="1077416" y="248912"/>
                  </a:lnTo>
                  <a:lnTo>
                    <a:pt x="1118439" y="207426"/>
                  </a:lnTo>
                  <a:lnTo>
                    <a:pt x="1159462" y="165941"/>
                  </a:lnTo>
                  <a:lnTo>
                    <a:pt x="1200485" y="124456"/>
                  </a:lnTo>
                  <a:lnTo>
                    <a:pt x="1241509" y="82970"/>
                  </a:lnTo>
                  <a:lnTo>
                    <a:pt x="1282532" y="41485"/>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959379" y="3410988"/>
              <a:ext cx="1429884" cy="1053998"/>
            </a:xfrm>
            <a:custGeom>
              <a:avLst/>
              <a:gdLst/>
              <a:ahLst/>
              <a:cxnLst/>
              <a:rect l="0" t="0" r="0" b="0"/>
              <a:pathLst>
                <a:path w="1429884" h="1053998">
                  <a:moveTo>
                    <a:pt x="1429884" y="0"/>
                  </a:moveTo>
                  <a:lnTo>
                    <a:pt x="1380577" y="31190"/>
                  </a:lnTo>
                  <a:lnTo>
                    <a:pt x="1331271" y="62380"/>
                  </a:lnTo>
                  <a:lnTo>
                    <a:pt x="1281965" y="93570"/>
                  </a:lnTo>
                  <a:lnTo>
                    <a:pt x="1232658" y="124760"/>
                  </a:lnTo>
                  <a:lnTo>
                    <a:pt x="1183352" y="155950"/>
                  </a:lnTo>
                  <a:lnTo>
                    <a:pt x="1134046" y="187140"/>
                  </a:lnTo>
                  <a:lnTo>
                    <a:pt x="1084739" y="218330"/>
                  </a:lnTo>
                  <a:lnTo>
                    <a:pt x="1035433" y="249520"/>
                  </a:lnTo>
                  <a:lnTo>
                    <a:pt x="986127" y="280710"/>
                  </a:lnTo>
                  <a:lnTo>
                    <a:pt x="936820" y="311900"/>
                  </a:lnTo>
                  <a:lnTo>
                    <a:pt x="887514" y="343091"/>
                  </a:lnTo>
                  <a:lnTo>
                    <a:pt x="838208" y="374281"/>
                  </a:lnTo>
                  <a:lnTo>
                    <a:pt x="788901" y="405471"/>
                  </a:lnTo>
                  <a:lnTo>
                    <a:pt x="739595" y="436661"/>
                  </a:lnTo>
                  <a:lnTo>
                    <a:pt x="690288" y="467851"/>
                  </a:lnTo>
                  <a:lnTo>
                    <a:pt x="640982" y="499041"/>
                  </a:lnTo>
                  <a:lnTo>
                    <a:pt x="591676" y="530231"/>
                  </a:lnTo>
                  <a:lnTo>
                    <a:pt x="542369" y="561421"/>
                  </a:lnTo>
                  <a:lnTo>
                    <a:pt x="493063" y="592611"/>
                  </a:lnTo>
                  <a:lnTo>
                    <a:pt x="443757" y="623801"/>
                  </a:lnTo>
                  <a:lnTo>
                    <a:pt x="394450" y="654991"/>
                  </a:lnTo>
                  <a:lnTo>
                    <a:pt x="345144" y="686182"/>
                  </a:lnTo>
                  <a:lnTo>
                    <a:pt x="295838" y="717372"/>
                  </a:lnTo>
                  <a:lnTo>
                    <a:pt x="246531" y="748562"/>
                  </a:lnTo>
                  <a:lnTo>
                    <a:pt x="197225" y="779752"/>
                  </a:lnTo>
                  <a:lnTo>
                    <a:pt x="147919" y="810942"/>
                  </a:lnTo>
                  <a:lnTo>
                    <a:pt x="98612" y="842132"/>
                  </a:lnTo>
                  <a:lnTo>
                    <a:pt x="49306" y="873322"/>
                  </a:lnTo>
                  <a:lnTo>
                    <a:pt x="0" y="904512"/>
                  </a:lnTo>
                  <a:lnTo>
                    <a:pt x="33633" y="955612"/>
                  </a:lnTo>
                  <a:lnTo>
                    <a:pt x="69091" y="1005462"/>
                  </a:lnTo>
                  <a:lnTo>
                    <a:pt x="106328" y="1053998"/>
                  </a:lnTo>
                  <a:lnTo>
                    <a:pt x="151968" y="1017653"/>
                  </a:lnTo>
                  <a:lnTo>
                    <a:pt x="197608" y="981309"/>
                  </a:lnTo>
                  <a:lnTo>
                    <a:pt x="243248" y="944964"/>
                  </a:lnTo>
                  <a:lnTo>
                    <a:pt x="288888" y="908619"/>
                  </a:lnTo>
                  <a:lnTo>
                    <a:pt x="334528" y="872274"/>
                  </a:lnTo>
                  <a:lnTo>
                    <a:pt x="380167" y="835929"/>
                  </a:lnTo>
                  <a:lnTo>
                    <a:pt x="425807" y="799585"/>
                  </a:lnTo>
                  <a:lnTo>
                    <a:pt x="471447" y="763240"/>
                  </a:lnTo>
                  <a:lnTo>
                    <a:pt x="517087" y="726895"/>
                  </a:lnTo>
                  <a:lnTo>
                    <a:pt x="562727" y="690550"/>
                  </a:lnTo>
                  <a:lnTo>
                    <a:pt x="608367" y="654206"/>
                  </a:lnTo>
                  <a:lnTo>
                    <a:pt x="654006" y="617861"/>
                  </a:lnTo>
                  <a:lnTo>
                    <a:pt x="699646" y="581516"/>
                  </a:lnTo>
                  <a:lnTo>
                    <a:pt x="745286" y="545171"/>
                  </a:lnTo>
                  <a:lnTo>
                    <a:pt x="790926" y="508826"/>
                  </a:lnTo>
                  <a:lnTo>
                    <a:pt x="836566" y="472482"/>
                  </a:lnTo>
                  <a:lnTo>
                    <a:pt x="882206" y="436137"/>
                  </a:lnTo>
                  <a:lnTo>
                    <a:pt x="927846" y="399792"/>
                  </a:lnTo>
                  <a:lnTo>
                    <a:pt x="973485" y="363447"/>
                  </a:lnTo>
                  <a:lnTo>
                    <a:pt x="1019125" y="327103"/>
                  </a:lnTo>
                  <a:lnTo>
                    <a:pt x="1064765" y="290758"/>
                  </a:lnTo>
                  <a:lnTo>
                    <a:pt x="1110405" y="254413"/>
                  </a:lnTo>
                  <a:lnTo>
                    <a:pt x="1156045" y="218068"/>
                  </a:lnTo>
                  <a:lnTo>
                    <a:pt x="1201685" y="181723"/>
                  </a:lnTo>
                  <a:lnTo>
                    <a:pt x="1247324" y="145379"/>
                  </a:lnTo>
                  <a:lnTo>
                    <a:pt x="1292964" y="109034"/>
                  </a:lnTo>
                  <a:lnTo>
                    <a:pt x="1338604" y="72689"/>
                  </a:lnTo>
                  <a:lnTo>
                    <a:pt x="1384244" y="36344"/>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879155" y="3410988"/>
              <a:ext cx="1510108" cy="904512"/>
            </a:xfrm>
            <a:custGeom>
              <a:avLst/>
              <a:gdLst/>
              <a:ahLst/>
              <a:cxnLst/>
              <a:rect l="0" t="0" r="0" b="0"/>
              <a:pathLst>
                <a:path w="1510108" h="904512">
                  <a:moveTo>
                    <a:pt x="1510108" y="0"/>
                  </a:moveTo>
                  <a:lnTo>
                    <a:pt x="1458035" y="26312"/>
                  </a:lnTo>
                  <a:lnTo>
                    <a:pt x="1405963" y="52625"/>
                  </a:lnTo>
                  <a:lnTo>
                    <a:pt x="1353890" y="78938"/>
                  </a:lnTo>
                  <a:lnTo>
                    <a:pt x="1301817" y="105251"/>
                  </a:lnTo>
                  <a:lnTo>
                    <a:pt x="1249745" y="131564"/>
                  </a:lnTo>
                  <a:lnTo>
                    <a:pt x="1197672" y="157877"/>
                  </a:lnTo>
                  <a:lnTo>
                    <a:pt x="1145599" y="184190"/>
                  </a:lnTo>
                  <a:lnTo>
                    <a:pt x="1093526" y="210503"/>
                  </a:lnTo>
                  <a:lnTo>
                    <a:pt x="1041454" y="236816"/>
                  </a:lnTo>
                  <a:lnTo>
                    <a:pt x="989381" y="263129"/>
                  </a:lnTo>
                  <a:lnTo>
                    <a:pt x="937308" y="289442"/>
                  </a:lnTo>
                  <a:lnTo>
                    <a:pt x="885236" y="315755"/>
                  </a:lnTo>
                  <a:lnTo>
                    <a:pt x="833163" y="342068"/>
                  </a:lnTo>
                  <a:lnTo>
                    <a:pt x="781090" y="368381"/>
                  </a:lnTo>
                  <a:lnTo>
                    <a:pt x="729017" y="394694"/>
                  </a:lnTo>
                  <a:lnTo>
                    <a:pt x="676945" y="421007"/>
                  </a:lnTo>
                  <a:lnTo>
                    <a:pt x="624872" y="447320"/>
                  </a:lnTo>
                  <a:lnTo>
                    <a:pt x="572799" y="473633"/>
                  </a:lnTo>
                  <a:lnTo>
                    <a:pt x="520727" y="499946"/>
                  </a:lnTo>
                  <a:lnTo>
                    <a:pt x="468654" y="526259"/>
                  </a:lnTo>
                  <a:lnTo>
                    <a:pt x="416581" y="552571"/>
                  </a:lnTo>
                  <a:lnTo>
                    <a:pt x="364508" y="578884"/>
                  </a:lnTo>
                  <a:lnTo>
                    <a:pt x="312436" y="605197"/>
                  </a:lnTo>
                  <a:lnTo>
                    <a:pt x="260363" y="631510"/>
                  </a:lnTo>
                  <a:lnTo>
                    <a:pt x="208290" y="657823"/>
                  </a:lnTo>
                  <a:lnTo>
                    <a:pt x="156218" y="684136"/>
                  </a:lnTo>
                  <a:lnTo>
                    <a:pt x="104145" y="710449"/>
                  </a:lnTo>
                  <a:lnTo>
                    <a:pt x="52072" y="736762"/>
                  </a:lnTo>
                  <a:lnTo>
                    <a:pt x="0" y="763075"/>
                  </a:lnTo>
                  <a:lnTo>
                    <a:pt x="38412" y="834758"/>
                  </a:lnTo>
                  <a:lnTo>
                    <a:pt x="80224" y="904512"/>
                  </a:lnTo>
                  <a:lnTo>
                    <a:pt x="129530" y="873322"/>
                  </a:lnTo>
                  <a:lnTo>
                    <a:pt x="178836" y="842132"/>
                  </a:lnTo>
                  <a:lnTo>
                    <a:pt x="228143" y="810942"/>
                  </a:lnTo>
                  <a:lnTo>
                    <a:pt x="277449" y="779752"/>
                  </a:lnTo>
                  <a:lnTo>
                    <a:pt x="326756" y="748562"/>
                  </a:lnTo>
                  <a:lnTo>
                    <a:pt x="376062" y="717372"/>
                  </a:lnTo>
                  <a:lnTo>
                    <a:pt x="425368" y="686182"/>
                  </a:lnTo>
                  <a:lnTo>
                    <a:pt x="474675" y="654991"/>
                  </a:lnTo>
                  <a:lnTo>
                    <a:pt x="523981" y="623801"/>
                  </a:lnTo>
                  <a:lnTo>
                    <a:pt x="573287" y="592611"/>
                  </a:lnTo>
                  <a:lnTo>
                    <a:pt x="622594" y="561421"/>
                  </a:lnTo>
                  <a:lnTo>
                    <a:pt x="671900" y="530231"/>
                  </a:lnTo>
                  <a:lnTo>
                    <a:pt x="721206" y="499041"/>
                  </a:lnTo>
                  <a:lnTo>
                    <a:pt x="770513" y="467851"/>
                  </a:lnTo>
                  <a:lnTo>
                    <a:pt x="819819" y="436661"/>
                  </a:lnTo>
                  <a:lnTo>
                    <a:pt x="869125" y="405471"/>
                  </a:lnTo>
                  <a:lnTo>
                    <a:pt x="918432" y="374281"/>
                  </a:lnTo>
                  <a:lnTo>
                    <a:pt x="967738" y="343091"/>
                  </a:lnTo>
                  <a:lnTo>
                    <a:pt x="1017045" y="311900"/>
                  </a:lnTo>
                  <a:lnTo>
                    <a:pt x="1066351" y="280710"/>
                  </a:lnTo>
                  <a:lnTo>
                    <a:pt x="1115657" y="249520"/>
                  </a:lnTo>
                  <a:lnTo>
                    <a:pt x="1164964" y="218330"/>
                  </a:lnTo>
                  <a:lnTo>
                    <a:pt x="1214270" y="187140"/>
                  </a:lnTo>
                  <a:lnTo>
                    <a:pt x="1263576" y="155950"/>
                  </a:lnTo>
                  <a:lnTo>
                    <a:pt x="1312883" y="124760"/>
                  </a:lnTo>
                  <a:lnTo>
                    <a:pt x="1362189" y="93570"/>
                  </a:lnTo>
                  <a:lnTo>
                    <a:pt x="1411495" y="62380"/>
                  </a:lnTo>
                  <a:lnTo>
                    <a:pt x="1460802" y="31190"/>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813451" y="3410988"/>
              <a:ext cx="1575812" cy="763075"/>
            </a:xfrm>
            <a:custGeom>
              <a:avLst/>
              <a:gdLst/>
              <a:ahLst/>
              <a:cxnLst/>
              <a:rect l="0" t="0" r="0" b="0"/>
              <a:pathLst>
                <a:path w="1575812" h="763075">
                  <a:moveTo>
                    <a:pt x="1575812" y="0"/>
                  </a:moveTo>
                  <a:lnTo>
                    <a:pt x="1521473" y="21243"/>
                  </a:lnTo>
                  <a:lnTo>
                    <a:pt x="1467135" y="42486"/>
                  </a:lnTo>
                  <a:lnTo>
                    <a:pt x="1412797" y="63730"/>
                  </a:lnTo>
                  <a:lnTo>
                    <a:pt x="1358458" y="84973"/>
                  </a:lnTo>
                  <a:lnTo>
                    <a:pt x="1304120" y="106217"/>
                  </a:lnTo>
                  <a:lnTo>
                    <a:pt x="1249782" y="127460"/>
                  </a:lnTo>
                  <a:lnTo>
                    <a:pt x="1195443" y="148703"/>
                  </a:lnTo>
                  <a:lnTo>
                    <a:pt x="1141105" y="169947"/>
                  </a:lnTo>
                  <a:lnTo>
                    <a:pt x="1086766" y="191190"/>
                  </a:lnTo>
                  <a:lnTo>
                    <a:pt x="1032428" y="212434"/>
                  </a:lnTo>
                  <a:lnTo>
                    <a:pt x="978090" y="233677"/>
                  </a:lnTo>
                  <a:lnTo>
                    <a:pt x="923751" y="254920"/>
                  </a:lnTo>
                  <a:lnTo>
                    <a:pt x="869413" y="276164"/>
                  </a:lnTo>
                  <a:lnTo>
                    <a:pt x="815075" y="297407"/>
                  </a:lnTo>
                  <a:lnTo>
                    <a:pt x="760736" y="318651"/>
                  </a:lnTo>
                  <a:lnTo>
                    <a:pt x="706398" y="339894"/>
                  </a:lnTo>
                  <a:lnTo>
                    <a:pt x="652060" y="361137"/>
                  </a:lnTo>
                  <a:lnTo>
                    <a:pt x="597721" y="382381"/>
                  </a:lnTo>
                  <a:lnTo>
                    <a:pt x="543383" y="403624"/>
                  </a:lnTo>
                  <a:lnTo>
                    <a:pt x="489045" y="424868"/>
                  </a:lnTo>
                  <a:lnTo>
                    <a:pt x="434706" y="446111"/>
                  </a:lnTo>
                  <a:lnTo>
                    <a:pt x="380368" y="467354"/>
                  </a:lnTo>
                  <a:lnTo>
                    <a:pt x="326030" y="488598"/>
                  </a:lnTo>
                  <a:lnTo>
                    <a:pt x="271691" y="509841"/>
                  </a:lnTo>
                  <a:lnTo>
                    <a:pt x="217353" y="531085"/>
                  </a:lnTo>
                  <a:lnTo>
                    <a:pt x="163015" y="552328"/>
                  </a:lnTo>
                  <a:lnTo>
                    <a:pt x="108676" y="573571"/>
                  </a:lnTo>
                  <a:lnTo>
                    <a:pt x="54338" y="594815"/>
                  </a:lnTo>
                  <a:lnTo>
                    <a:pt x="0" y="616058"/>
                  </a:lnTo>
                  <a:lnTo>
                    <a:pt x="31101" y="690349"/>
                  </a:lnTo>
                  <a:lnTo>
                    <a:pt x="65703" y="763075"/>
                  </a:lnTo>
                  <a:lnTo>
                    <a:pt x="117776" y="736762"/>
                  </a:lnTo>
                  <a:lnTo>
                    <a:pt x="169848" y="710449"/>
                  </a:lnTo>
                  <a:lnTo>
                    <a:pt x="221921" y="684136"/>
                  </a:lnTo>
                  <a:lnTo>
                    <a:pt x="273994" y="657823"/>
                  </a:lnTo>
                  <a:lnTo>
                    <a:pt x="326067" y="631510"/>
                  </a:lnTo>
                  <a:lnTo>
                    <a:pt x="378139" y="605197"/>
                  </a:lnTo>
                  <a:lnTo>
                    <a:pt x="430212" y="578884"/>
                  </a:lnTo>
                  <a:lnTo>
                    <a:pt x="482285" y="552571"/>
                  </a:lnTo>
                  <a:lnTo>
                    <a:pt x="534357" y="526259"/>
                  </a:lnTo>
                  <a:lnTo>
                    <a:pt x="586430" y="499946"/>
                  </a:lnTo>
                  <a:lnTo>
                    <a:pt x="638503" y="473633"/>
                  </a:lnTo>
                  <a:lnTo>
                    <a:pt x="690576" y="447320"/>
                  </a:lnTo>
                  <a:lnTo>
                    <a:pt x="742648" y="421007"/>
                  </a:lnTo>
                  <a:lnTo>
                    <a:pt x="794721" y="394694"/>
                  </a:lnTo>
                  <a:lnTo>
                    <a:pt x="846794" y="368381"/>
                  </a:lnTo>
                  <a:lnTo>
                    <a:pt x="898866" y="342068"/>
                  </a:lnTo>
                  <a:lnTo>
                    <a:pt x="950939" y="315755"/>
                  </a:lnTo>
                  <a:lnTo>
                    <a:pt x="1003012" y="289442"/>
                  </a:lnTo>
                  <a:lnTo>
                    <a:pt x="1055085" y="263129"/>
                  </a:lnTo>
                  <a:lnTo>
                    <a:pt x="1107157" y="236816"/>
                  </a:lnTo>
                  <a:lnTo>
                    <a:pt x="1159230" y="210503"/>
                  </a:lnTo>
                  <a:lnTo>
                    <a:pt x="1211303" y="184190"/>
                  </a:lnTo>
                  <a:lnTo>
                    <a:pt x="1263375" y="157877"/>
                  </a:lnTo>
                  <a:lnTo>
                    <a:pt x="1315448" y="131564"/>
                  </a:lnTo>
                  <a:lnTo>
                    <a:pt x="1367521" y="105251"/>
                  </a:lnTo>
                  <a:lnTo>
                    <a:pt x="1419594" y="78938"/>
                  </a:lnTo>
                  <a:lnTo>
                    <a:pt x="1471666" y="52625"/>
                  </a:lnTo>
                  <a:lnTo>
                    <a:pt x="1523739" y="26312"/>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766221" y="3410988"/>
              <a:ext cx="1623042" cy="616058"/>
            </a:xfrm>
            <a:custGeom>
              <a:avLst/>
              <a:gdLst/>
              <a:ahLst/>
              <a:cxnLst/>
              <a:rect l="0" t="0" r="0" b="0"/>
              <a:pathLst>
                <a:path w="1623042" h="616058">
                  <a:moveTo>
                    <a:pt x="1623042" y="0"/>
                  </a:moveTo>
                  <a:lnTo>
                    <a:pt x="1567075" y="16481"/>
                  </a:lnTo>
                  <a:lnTo>
                    <a:pt x="1511108" y="32962"/>
                  </a:lnTo>
                  <a:lnTo>
                    <a:pt x="1455141" y="49444"/>
                  </a:lnTo>
                  <a:lnTo>
                    <a:pt x="1399174" y="65925"/>
                  </a:lnTo>
                  <a:lnTo>
                    <a:pt x="1343207" y="82407"/>
                  </a:lnTo>
                  <a:lnTo>
                    <a:pt x="1287240" y="98888"/>
                  </a:lnTo>
                  <a:lnTo>
                    <a:pt x="1231273" y="115369"/>
                  </a:lnTo>
                  <a:lnTo>
                    <a:pt x="1175306" y="131851"/>
                  </a:lnTo>
                  <a:lnTo>
                    <a:pt x="1119339" y="148332"/>
                  </a:lnTo>
                  <a:lnTo>
                    <a:pt x="1063372" y="164814"/>
                  </a:lnTo>
                  <a:lnTo>
                    <a:pt x="1007405" y="181295"/>
                  </a:lnTo>
                  <a:lnTo>
                    <a:pt x="951438" y="197776"/>
                  </a:lnTo>
                  <a:lnTo>
                    <a:pt x="895471" y="214258"/>
                  </a:lnTo>
                  <a:lnTo>
                    <a:pt x="839504" y="230739"/>
                  </a:lnTo>
                  <a:lnTo>
                    <a:pt x="783537" y="247221"/>
                  </a:lnTo>
                  <a:lnTo>
                    <a:pt x="727570" y="263702"/>
                  </a:lnTo>
                  <a:lnTo>
                    <a:pt x="671603" y="280183"/>
                  </a:lnTo>
                  <a:lnTo>
                    <a:pt x="615636" y="296665"/>
                  </a:lnTo>
                  <a:lnTo>
                    <a:pt x="559669" y="313146"/>
                  </a:lnTo>
                  <a:lnTo>
                    <a:pt x="503702" y="329628"/>
                  </a:lnTo>
                  <a:lnTo>
                    <a:pt x="447735" y="346109"/>
                  </a:lnTo>
                  <a:lnTo>
                    <a:pt x="391768" y="362591"/>
                  </a:lnTo>
                  <a:lnTo>
                    <a:pt x="335801" y="379072"/>
                  </a:lnTo>
                  <a:lnTo>
                    <a:pt x="279834" y="395553"/>
                  </a:lnTo>
                  <a:lnTo>
                    <a:pt x="223867" y="412035"/>
                  </a:lnTo>
                  <a:lnTo>
                    <a:pt x="167900" y="428516"/>
                  </a:lnTo>
                  <a:lnTo>
                    <a:pt x="111933" y="444998"/>
                  </a:lnTo>
                  <a:lnTo>
                    <a:pt x="55966" y="461479"/>
                  </a:lnTo>
                  <a:lnTo>
                    <a:pt x="0" y="477960"/>
                  </a:lnTo>
                  <a:lnTo>
                    <a:pt x="22125" y="547519"/>
                  </a:lnTo>
                  <a:lnTo>
                    <a:pt x="47229" y="616058"/>
                  </a:lnTo>
                  <a:lnTo>
                    <a:pt x="101568" y="594815"/>
                  </a:lnTo>
                  <a:lnTo>
                    <a:pt x="155906" y="573571"/>
                  </a:lnTo>
                  <a:lnTo>
                    <a:pt x="210245" y="552328"/>
                  </a:lnTo>
                  <a:lnTo>
                    <a:pt x="264583" y="531085"/>
                  </a:lnTo>
                  <a:lnTo>
                    <a:pt x="318921" y="509841"/>
                  </a:lnTo>
                  <a:lnTo>
                    <a:pt x="373260" y="488598"/>
                  </a:lnTo>
                  <a:lnTo>
                    <a:pt x="427598" y="467354"/>
                  </a:lnTo>
                  <a:lnTo>
                    <a:pt x="481936" y="446111"/>
                  </a:lnTo>
                  <a:lnTo>
                    <a:pt x="536275" y="424868"/>
                  </a:lnTo>
                  <a:lnTo>
                    <a:pt x="590613" y="403624"/>
                  </a:lnTo>
                  <a:lnTo>
                    <a:pt x="644951" y="382381"/>
                  </a:lnTo>
                  <a:lnTo>
                    <a:pt x="699290" y="361137"/>
                  </a:lnTo>
                  <a:lnTo>
                    <a:pt x="753628" y="339894"/>
                  </a:lnTo>
                  <a:lnTo>
                    <a:pt x="807966" y="318651"/>
                  </a:lnTo>
                  <a:lnTo>
                    <a:pt x="862305" y="297407"/>
                  </a:lnTo>
                  <a:lnTo>
                    <a:pt x="916643" y="276164"/>
                  </a:lnTo>
                  <a:lnTo>
                    <a:pt x="970981" y="254920"/>
                  </a:lnTo>
                  <a:lnTo>
                    <a:pt x="1025320" y="233677"/>
                  </a:lnTo>
                  <a:lnTo>
                    <a:pt x="1079658" y="212434"/>
                  </a:lnTo>
                  <a:lnTo>
                    <a:pt x="1133996" y="191190"/>
                  </a:lnTo>
                  <a:lnTo>
                    <a:pt x="1188335" y="169947"/>
                  </a:lnTo>
                  <a:lnTo>
                    <a:pt x="1242673" y="148703"/>
                  </a:lnTo>
                  <a:lnTo>
                    <a:pt x="1297011" y="127460"/>
                  </a:lnTo>
                  <a:lnTo>
                    <a:pt x="1351350" y="106217"/>
                  </a:lnTo>
                  <a:lnTo>
                    <a:pt x="1405688" y="84973"/>
                  </a:lnTo>
                  <a:lnTo>
                    <a:pt x="1460027" y="63730"/>
                  </a:lnTo>
                  <a:lnTo>
                    <a:pt x="1514365" y="42486"/>
                  </a:lnTo>
                  <a:lnTo>
                    <a:pt x="1568703" y="21243"/>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731089" y="3410988"/>
              <a:ext cx="1658174" cy="477960"/>
            </a:xfrm>
            <a:custGeom>
              <a:avLst/>
              <a:gdLst/>
              <a:ahLst/>
              <a:cxnLst/>
              <a:rect l="0" t="0" r="0" b="0"/>
              <a:pathLst>
                <a:path w="1658174" h="477960">
                  <a:moveTo>
                    <a:pt x="1658174" y="0"/>
                  </a:moveTo>
                  <a:lnTo>
                    <a:pt x="1600996" y="11600"/>
                  </a:lnTo>
                  <a:lnTo>
                    <a:pt x="1543817" y="23200"/>
                  </a:lnTo>
                  <a:lnTo>
                    <a:pt x="1486639" y="34800"/>
                  </a:lnTo>
                  <a:lnTo>
                    <a:pt x="1429460" y="46400"/>
                  </a:lnTo>
                  <a:lnTo>
                    <a:pt x="1372282" y="58001"/>
                  </a:lnTo>
                  <a:lnTo>
                    <a:pt x="1315104" y="69601"/>
                  </a:lnTo>
                  <a:lnTo>
                    <a:pt x="1257925" y="81201"/>
                  </a:lnTo>
                  <a:lnTo>
                    <a:pt x="1200747" y="92801"/>
                  </a:lnTo>
                  <a:lnTo>
                    <a:pt x="1143568" y="104401"/>
                  </a:lnTo>
                  <a:lnTo>
                    <a:pt x="1086390" y="116002"/>
                  </a:lnTo>
                  <a:lnTo>
                    <a:pt x="1029211" y="127602"/>
                  </a:lnTo>
                  <a:lnTo>
                    <a:pt x="972033" y="139202"/>
                  </a:lnTo>
                  <a:lnTo>
                    <a:pt x="914854" y="150802"/>
                  </a:lnTo>
                  <a:lnTo>
                    <a:pt x="857676" y="162403"/>
                  </a:lnTo>
                  <a:lnTo>
                    <a:pt x="800498" y="174003"/>
                  </a:lnTo>
                  <a:lnTo>
                    <a:pt x="743319" y="185603"/>
                  </a:lnTo>
                  <a:lnTo>
                    <a:pt x="686141" y="197203"/>
                  </a:lnTo>
                  <a:lnTo>
                    <a:pt x="628962" y="208803"/>
                  </a:lnTo>
                  <a:lnTo>
                    <a:pt x="571784" y="220404"/>
                  </a:lnTo>
                  <a:lnTo>
                    <a:pt x="514605" y="232004"/>
                  </a:lnTo>
                  <a:lnTo>
                    <a:pt x="457427" y="243604"/>
                  </a:lnTo>
                  <a:lnTo>
                    <a:pt x="400249" y="255204"/>
                  </a:lnTo>
                  <a:lnTo>
                    <a:pt x="343070" y="266804"/>
                  </a:lnTo>
                  <a:lnTo>
                    <a:pt x="285892" y="278405"/>
                  </a:lnTo>
                  <a:lnTo>
                    <a:pt x="228713" y="290005"/>
                  </a:lnTo>
                  <a:lnTo>
                    <a:pt x="171535" y="301605"/>
                  </a:lnTo>
                  <a:lnTo>
                    <a:pt x="114356" y="313205"/>
                  </a:lnTo>
                  <a:lnTo>
                    <a:pt x="57178" y="324806"/>
                  </a:lnTo>
                  <a:lnTo>
                    <a:pt x="0" y="336406"/>
                  </a:lnTo>
                  <a:lnTo>
                    <a:pt x="16040" y="407562"/>
                  </a:lnTo>
                  <a:lnTo>
                    <a:pt x="35132" y="477960"/>
                  </a:lnTo>
                  <a:lnTo>
                    <a:pt x="91099" y="461479"/>
                  </a:lnTo>
                  <a:lnTo>
                    <a:pt x="147066" y="444998"/>
                  </a:lnTo>
                  <a:lnTo>
                    <a:pt x="203033" y="428516"/>
                  </a:lnTo>
                  <a:lnTo>
                    <a:pt x="259000" y="412035"/>
                  </a:lnTo>
                  <a:lnTo>
                    <a:pt x="314967" y="395553"/>
                  </a:lnTo>
                  <a:lnTo>
                    <a:pt x="370934" y="379072"/>
                  </a:lnTo>
                  <a:lnTo>
                    <a:pt x="426901" y="362591"/>
                  </a:lnTo>
                  <a:lnTo>
                    <a:pt x="482868" y="346109"/>
                  </a:lnTo>
                  <a:lnTo>
                    <a:pt x="538835" y="329628"/>
                  </a:lnTo>
                  <a:lnTo>
                    <a:pt x="594802" y="313146"/>
                  </a:lnTo>
                  <a:lnTo>
                    <a:pt x="650769" y="296665"/>
                  </a:lnTo>
                  <a:lnTo>
                    <a:pt x="706736" y="280183"/>
                  </a:lnTo>
                  <a:lnTo>
                    <a:pt x="762703" y="263702"/>
                  </a:lnTo>
                  <a:lnTo>
                    <a:pt x="818670" y="247221"/>
                  </a:lnTo>
                  <a:lnTo>
                    <a:pt x="874637" y="230739"/>
                  </a:lnTo>
                  <a:lnTo>
                    <a:pt x="930604" y="214258"/>
                  </a:lnTo>
                  <a:lnTo>
                    <a:pt x="986570" y="197776"/>
                  </a:lnTo>
                  <a:lnTo>
                    <a:pt x="1042537" y="181295"/>
                  </a:lnTo>
                  <a:lnTo>
                    <a:pt x="1098504" y="164814"/>
                  </a:lnTo>
                  <a:lnTo>
                    <a:pt x="1154471" y="148332"/>
                  </a:lnTo>
                  <a:lnTo>
                    <a:pt x="1210438" y="131851"/>
                  </a:lnTo>
                  <a:lnTo>
                    <a:pt x="1266405" y="115369"/>
                  </a:lnTo>
                  <a:lnTo>
                    <a:pt x="1322372" y="98888"/>
                  </a:lnTo>
                  <a:lnTo>
                    <a:pt x="1378339" y="82407"/>
                  </a:lnTo>
                  <a:lnTo>
                    <a:pt x="1434306" y="65925"/>
                  </a:lnTo>
                  <a:lnTo>
                    <a:pt x="1490273" y="49444"/>
                  </a:lnTo>
                  <a:lnTo>
                    <a:pt x="1546240" y="32962"/>
                  </a:lnTo>
                  <a:lnTo>
                    <a:pt x="1602207" y="16481"/>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10186" y="3410988"/>
              <a:ext cx="1679077" cy="336406"/>
            </a:xfrm>
            <a:custGeom>
              <a:avLst/>
              <a:gdLst/>
              <a:ahLst/>
              <a:cxnLst/>
              <a:rect l="0" t="0" r="0" b="0"/>
              <a:pathLst>
                <a:path w="1679077" h="336406">
                  <a:moveTo>
                    <a:pt x="1679077" y="0"/>
                  </a:moveTo>
                  <a:lnTo>
                    <a:pt x="1621178" y="7184"/>
                  </a:lnTo>
                  <a:lnTo>
                    <a:pt x="1563279" y="14369"/>
                  </a:lnTo>
                  <a:lnTo>
                    <a:pt x="1505379" y="21553"/>
                  </a:lnTo>
                  <a:lnTo>
                    <a:pt x="1447480" y="28738"/>
                  </a:lnTo>
                  <a:lnTo>
                    <a:pt x="1389581" y="35922"/>
                  </a:lnTo>
                  <a:lnTo>
                    <a:pt x="1331682" y="43107"/>
                  </a:lnTo>
                  <a:lnTo>
                    <a:pt x="1273782" y="50292"/>
                  </a:lnTo>
                  <a:lnTo>
                    <a:pt x="1215883" y="57476"/>
                  </a:lnTo>
                  <a:lnTo>
                    <a:pt x="1157984" y="64661"/>
                  </a:lnTo>
                  <a:lnTo>
                    <a:pt x="1100085" y="71845"/>
                  </a:lnTo>
                  <a:lnTo>
                    <a:pt x="1042186" y="79030"/>
                  </a:lnTo>
                  <a:lnTo>
                    <a:pt x="984286" y="86215"/>
                  </a:lnTo>
                  <a:lnTo>
                    <a:pt x="926387" y="93399"/>
                  </a:lnTo>
                  <a:lnTo>
                    <a:pt x="868488" y="100584"/>
                  </a:lnTo>
                  <a:lnTo>
                    <a:pt x="810589" y="107768"/>
                  </a:lnTo>
                  <a:lnTo>
                    <a:pt x="752689" y="114953"/>
                  </a:lnTo>
                  <a:lnTo>
                    <a:pt x="694790" y="122138"/>
                  </a:lnTo>
                  <a:lnTo>
                    <a:pt x="636891" y="129322"/>
                  </a:lnTo>
                  <a:lnTo>
                    <a:pt x="578992" y="136507"/>
                  </a:lnTo>
                  <a:lnTo>
                    <a:pt x="521093" y="143691"/>
                  </a:lnTo>
                  <a:lnTo>
                    <a:pt x="463193" y="150876"/>
                  </a:lnTo>
                  <a:lnTo>
                    <a:pt x="405294" y="158061"/>
                  </a:lnTo>
                  <a:lnTo>
                    <a:pt x="347395" y="165245"/>
                  </a:lnTo>
                  <a:lnTo>
                    <a:pt x="289496" y="172430"/>
                  </a:lnTo>
                  <a:lnTo>
                    <a:pt x="231596" y="179614"/>
                  </a:lnTo>
                  <a:lnTo>
                    <a:pt x="173697" y="186799"/>
                  </a:lnTo>
                  <a:lnTo>
                    <a:pt x="115798" y="193984"/>
                  </a:lnTo>
                  <a:lnTo>
                    <a:pt x="57899" y="201168"/>
                  </a:lnTo>
                  <a:lnTo>
                    <a:pt x="0" y="208353"/>
                  </a:lnTo>
                  <a:lnTo>
                    <a:pt x="9223" y="272580"/>
                  </a:lnTo>
                  <a:lnTo>
                    <a:pt x="20902" y="336406"/>
                  </a:lnTo>
                  <a:lnTo>
                    <a:pt x="78081" y="324806"/>
                  </a:lnTo>
                  <a:lnTo>
                    <a:pt x="135259" y="313205"/>
                  </a:lnTo>
                  <a:lnTo>
                    <a:pt x="192438" y="301605"/>
                  </a:lnTo>
                  <a:lnTo>
                    <a:pt x="249616" y="290005"/>
                  </a:lnTo>
                  <a:lnTo>
                    <a:pt x="306795" y="278405"/>
                  </a:lnTo>
                  <a:lnTo>
                    <a:pt x="363973" y="266804"/>
                  </a:lnTo>
                  <a:lnTo>
                    <a:pt x="421151" y="255204"/>
                  </a:lnTo>
                  <a:lnTo>
                    <a:pt x="478330" y="243604"/>
                  </a:lnTo>
                  <a:lnTo>
                    <a:pt x="535508" y="232004"/>
                  </a:lnTo>
                  <a:lnTo>
                    <a:pt x="592687" y="220404"/>
                  </a:lnTo>
                  <a:lnTo>
                    <a:pt x="649865" y="208803"/>
                  </a:lnTo>
                  <a:lnTo>
                    <a:pt x="707044" y="197203"/>
                  </a:lnTo>
                  <a:lnTo>
                    <a:pt x="764222" y="185603"/>
                  </a:lnTo>
                  <a:lnTo>
                    <a:pt x="821400" y="174003"/>
                  </a:lnTo>
                  <a:lnTo>
                    <a:pt x="878579" y="162403"/>
                  </a:lnTo>
                  <a:lnTo>
                    <a:pt x="935757" y="150802"/>
                  </a:lnTo>
                  <a:lnTo>
                    <a:pt x="992936" y="139202"/>
                  </a:lnTo>
                  <a:lnTo>
                    <a:pt x="1050114" y="127602"/>
                  </a:lnTo>
                  <a:lnTo>
                    <a:pt x="1107293" y="116002"/>
                  </a:lnTo>
                  <a:lnTo>
                    <a:pt x="1164471" y="104401"/>
                  </a:lnTo>
                  <a:lnTo>
                    <a:pt x="1221649" y="92801"/>
                  </a:lnTo>
                  <a:lnTo>
                    <a:pt x="1278828" y="81201"/>
                  </a:lnTo>
                  <a:lnTo>
                    <a:pt x="1336006" y="69601"/>
                  </a:lnTo>
                  <a:lnTo>
                    <a:pt x="1393185" y="58001"/>
                  </a:lnTo>
                  <a:lnTo>
                    <a:pt x="1450363" y="46400"/>
                  </a:lnTo>
                  <a:lnTo>
                    <a:pt x="1507542" y="34800"/>
                  </a:lnTo>
                  <a:lnTo>
                    <a:pt x="1564720" y="23200"/>
                  </a:lnTo>
                  <a:lnTo>
                    <a:pt x="1621899" y="11600"/>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699200" y="3410988"/>
              <a:ext cx="1690062" cy="208353"/>
            </a:xfrm>
            <a:custGeom>
              <a:avLst/>
              <a:gdLst/>
              <a:ahLst/>
              <a:cxnLst/>
              <a:rect l="0" t="0" r="0" b="0"/>
              <a:pathLst>
                <a:path w="1690062" h="208353">
                  <a:moveTo>
                    <a:pt x="1690062" y="0"/>
                  </a:moveTo>
                  <a:lnTo>
                    <a:pt x="1631784" y="2758"/>
                  </a:lnTo>
                  <a:lnTo>
                    <a:pt x="1573506" y="5516"/>
                  </a:lnTo>
                  <a:lnTo>
                    <a:pt x="1515228" y="8275"/>
                  </a:lnTo>
                  <a:lnTo>
                    <a:pt x="1456950" y="11033"/>
                  </a:lnTo>
                  <a:lnTo>
                    <a:pt x="1398672" y="13792"/>
                  </a:lnTo>
                  <a:lnTo>
                    <a:pt x="1340394" y="16550"/>
                  </a:lnTo>
                  <a:lnTo>
                    <a:pt x="1282116" y="19309"/>
                  </a:lnTo>
                  <a:lnTo>
                    <a:pt x="1223838" y="22067"/>
                  </a:lnTo>
                  <a:lnTo>
                    <a:pt x="1165560" y="24826"/>
                  </a:lnTo>
                  <a:lnTo>
                    <a:pt x="1107282" y="27584"/>
                  </a:lnTo>
                  <a:lnTo>
                    <a:pt x="1049004" y="30343"/>
                  </a:lnTo>
                  <a:lnTo>
                    <a:pt x="990726" y="33101"/>
                  </a:lnTo>
                  <a:lnTo>
                    <a:pt x="932448" y="35860"/>
                  </a:lnTo>
                  <a:lnTo>
                    <a:pt x="874170" y="38618"/>
                  </a:lnTo>
                  <a:lnTo>
                    <a:pt x="815892" y="41377"/>
                  </a:lnTo>
                  <a:lnTo>
                    <a:pt x="757614" y="44135"/>
                  </a:lnTo>
                  <a:lnTo>
                    <a:pt x="699336" y="46894"/>
                  </a:lnTo>
                  <a:lnTo>
                    <a:pt x="641058" y="49652"/>
                  </a:lnTo>
                  <a:lnTo>
                    <a:pt x="582780" y="52411"/>
                  </a:lnTo>
                  <a:lnTo>
                    <a:pt x="524502" y="55169"/>
                  </a:lnTo>
                  <a:lnTo>
                    <a:pt x="466224" y="57928"/>
                  </a:lnTo>
                  <a:lnTo>
                    <a:pt x="407946" y="60686"/>
                  </a:lnTo>
                  <a:lnTo>
                    <a:pt x="349668" y="63445"/>
                  </a:lnTo>
                  <a:lnTo>
                    <a:pt x="291390" y="66203"/>
                  </a:lnTo>
                  <a:lnTo>
                    <a:pt x="233112" y="68962"/>
                  </a:lnTo>
                  <a:lnTo>
                    <a:pt x="174834" y="71720"/>
                  </a:lnTo>
                  <a:lnTo>
                    <a:pt x="116556" y="74479"/>
                  </a:lnTo>
                  <a:lnTo>
                    <a:pt x="58278" y="77237"/>
                  </a:lnTo>
                  <a:lnTo>
                    <a:pt x="0" y="79996"/>
                  </a:lnTo>
                  <a:lnTo>
                    <a:pt x="4270" y="144279"/>
                  </a:lnTo>
                  <a:lnTo>
                    <a:pt x="10985" y="208353"/>
                  </a:lnTo>
                  <a:lnTo>
                    <a:pt x="68884" y="201168"/>
                  </a:lnTo>
                  <a:lnTo>
                    <a:pt x="126783" y="193984"/>
                  </a:lnTo>
                  <a:lnTo>
                    <a:pt x="184683" y="186799"/>
                  </a:lnTo>
                  <a:lnTo>
                    <a:pt x="242582" y="179614"/>
                  </a:lnTo>
                  <a:lnTo>
                    <a:pt x="300481" y="172430"/>
                  </a:lnTo>
                  <a:lnTo>
                    <a:pt x="358380" y="165245"/>
                  </a:lnTo>
                  <a:lnTo>
                    <a:pt x="416280" y="158061"/>
                  </a:lnTo>
                  <a:lnTo>
                    <a:pt x="474179" y="150876"/>
                  </a:lnTo>
                  <a:lnTo>
                    <a:pt x="532078" y="143691"/>
                  </a:lnTo>
                  <a:lnTo>
                    <a:pt x="589977" y="136507"/>
                  </a:lnTo>
                  <a:lnTo>
                    <a:pt x="647876" y="129322"/>
                  </a:lnTo>
                  <a:lnTo>
                    <a:pt x="705776" y="122138"/>
                  </a:lnTo>
                  <a:lnTo>
                    <a:pt x="763675" y="114953"/>
                  </a:lnTo>
                  <a:lnTo>
                    <a:pt x="821574" y="107768"/>
                  </a:lnTo>
                  <a:lnTo>
                    <a:pt x="879473" y="100584"/>
                  </a:lnTo>
                  <a:lnTo>
                    <a:pt x="937373" y="93399"/>
                  </a:lnTo>
                  <a:lnTo>
                    <a:pt x="995272" y="86215"/>
                  </a:lnTo>
                  <a:lnTo>
                    <a:pt x="1053171" y="79030"/>
                  </a:lnTo>
                  <a:lnTo>
                    <a:pt x="1111070" y="71845"/>
                  </a:lnTo>
                  <a:lnTo>
                    <a:pt x="1168969" y="64661"/>
                  </a:lnTo>
                  <a:lnTo>
                    <a:pt x="1226869" y="57476"/>
                  </a:lnTo>
                  <a:lnTo>
                    <a:pt x="1284768" y="50292"/>
                  </a:lnTo>
                  <a:lnTo>
                    <a:pt x="1342667" y="43107"/>
                  </a:lnTo>
                  <a:lnTo>
                    <a:pt x="1400566" y="35922"/>
                  </a:lnTo>
                  <a:lnTo>
                    <a:pt x="1458466" y="28738"/>
                  </a:lnTo>
                  <a:lnTo>
                    <a:pt x="1516365" y="21553"/>
                  </a:lnTo>
                  <a:lnTo>
                    <a:pt x="1574264" y="14369"/>
                  </a:lnTo>
                  <a:lnTo>
                    <a:pt x="1632163" y="7184"/>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697381" y="3362287"/>
              <a:ext cx="1691882" cy="128697"/>
            </a:xfrm>
            <a:custGeom>
              <a:avLst/>
              <a:gdLst/>
              <a:ahLst/>
              <a:cxnLst/>
              <a:rect l="0" t="0" r="0" b="0"/>
              <a:pathLst>
                <a:path w="1691882" h="128697">
                  <a:moveTo>
                    <a:pt x="1691882" y="48701"/>
                  </a:moveTo>
                  <a:lnTo>
                    <a:pt x="1633563" y="47021"/>
                  </a:lnTo>
                  <a:lnTo>
                    <a:pt x="1575244" y="45342"/>
                  </a:lnTo>
                  <a:lnTo>
                    <a:pt x="1516925" y="43663"/>
                  </a:lnTo>
                  <a:lnTo>
                    <a:pt x="1458606" y="41983"/>
                  </a:lnTo>
                  <a:lnTo>
                    <a:pt x="1400287" y="40304"/>
                  </a:lnTo>
                  <a:lnTo>
                    <a:pt x="1341968" y="38625"/>
                  </a:lnTo>
                  <a:lnTo>
                    <a:pt x="1283648" y="36945"/>
                  </a:lnTo>
                  <a:lnTo>
                    <a:pt x="1225329" y="35266"/>
                  </a:lnTo>
                  <a:lnTo>
                    <a:pt x="1167010" y="33587"/>
                  </a:lnTo>
                  <a:lnTo>
                    <a:pt x="1108691" y="31907"/>
                  </a:lnTo>
                  <a:lnTo>
                    <a:pt x="1050372" y="30228"/>
                  </a:lnTo>
                  <a:lnTo>
                    <a:pt x="992053" y="28549"/>
                  </a:lnTo>
                  <a:lnTo>
                    <a:pt x="933734" y="26869"/>
                  </a:lnTo>
                  <a:lnTo>
                    <a:pt x="875415" y="25190"/>
                  </a:lnTo>
                  <a:lnTo>
                    <a:pt x="817096" y="23510"/>
                  </a:lnTo>
                  <a:lnTo>
                    <a:pt x="758776" y="21831"/>
                  </a:lnTo>
                  <a:lnTo>
                    <a:pt x="700457" y="20152"/>
                  </a:lnTo>
                  <a:lnTo>
                    <a:pt x="642138" y="18472"/>
                  </a:lnTo>
                  <a:lnTo>
                    <a:pt x="583819" y="16793"/>
                  </a:lnTo>
                  <a:lnTo>
                    <a:pt x="525500" y="15114"/>
                  </a:lnTo>
                  <a:lnTo>
                    <a:pt x="467181" y="13434"/>
                  </a:lnTo>
                  <a:lnTo>
                    <a:pt x="408862" y="11755"/>
                  </a:lnTo>
                  <a:lnTo>
                    <a:pt x="350543" y="10076"/>
                  </a:lnTo>
                  <a:lnTo>
                    <a:pt x="292224" y="8396"/>
                  </a:lnTo>
                  <a:lnTo>
                    <a:pt x="233905" y="6717"/>
                  </a:lnTo>
                  <a:lnTo>
                    <a:pt x="175585" y="5038"/>
                  </a:lnTo>
                  <a:lnTo>
                    <a:pt x="117266" y="3358"/>
                  </a:lnTo>
                  <a:lnTo>
                    <a:pt x="58947" y="1679"/>
                  </a:lnTo>
                  <a:lnTo>
                    <a:pt x="628" y="0"/>
                  </a:lnTo>
                  <a:lnTo>
                    <a:pt x="0" y="64359"/>
                  </a:lnTo>
                  <a:lnTo>
                    <a:pt x="1819" y="128697"/>
                  </a:lnTo>
                  <a:lnTo>
                    <a:pt x="60097" y="125938"/>
                  </a:lnTo>
                  <a:lnTo>
                    <a:pt x="118375" y="123180"/>
                  </a:lnTo>
                  <a:lnTo>
                    <a:pt x="176653" y="120421"/>
                  </a:lnTo>
                  <a:lnTo>
                    <a:pt x="234931" y="117663"/>
                  </a:lnTo>
                  <a:lnTo>
                    <a:pt x="293209" y="114904"/>
                  </a:lnTo>
                  <a:lnTo>
                    <a:pt x="351487" y="112146"/>
                  </a:lnTo>
                  <a:lnTo>
                    <a:pt x="409765" y="109387"/>
                  </a:lnTo>
                  <a:lnTo>
                    <a:pt x="468043" y="106629"/>
                  </a:lnTo>
                  <a:lnTo>
                    <a:pt x="526322" y="103870"/>
                  </a:lnTo>
                  <a:lnTo>
                    <a:pt x="584600" y="101112"/>
                  </a:lnTo>
                  <a:lnTo>
                    <a:pt x="642878" y="98353"/>
                  </a:lnTo>
                  <a:lnTo>
                    <a:pt x="701156" y="95595"/>
                  </a:lnTo>
                  <a:lnTo>
                    <a:pt x="759434" y="92837"/>
                  </a:lnTo>
                  <a:lnTo>
                    <a:pt x="817712" y="90078"/>
                  </a:lnTo>
                  <a:lnTo>
                    <a:pt x="875990" y="87320"/>
                  </a:lnTo>
                  <a:lnTo>
                    <a:pt x="934268" y="84561"/>
                  </a:lnTo>
                  <a:lnTo>
                    <a:pt x="992546" y="81803"/>
                  </a:lnTo>
                  <a:lnTo>
                    <a:pt x="1050824" y="79044"/>
                  </a:lnTo>
                  <a:lnTo>
                    <a:pt x="1109102" y="76286"/>
                  </a:lnTo>
                  <a:lnTo>
                    <a:pt x="1167380" y="73527"/>
                  </a:lnTo>
                  <a:lnTo>
                    <a:pt x="1225658" y="70769"/>
                  </a:lnTo>
                  <a:lnTo>
                    <a:pt x="1283936" y="68010"/>
                  </a:lnTo>
                  <a:lnTo>
                    <a:pt x="1342214" y="65252"/>
                  </a:lnTo>
                  <a:lnTo>
                    <a:pt x="1400492" y="62493"/>
                  </a:lnTo>
                  <a:lnTo>
                    <a:pt x="1458770" y="59735"/>
                  </a:lnTo>
                  <a:lnTo>
                    <a:pt x="1517048" y="56976"/>
                  </a:lnTo>
                  <a:lnTo>
                    <a:pt x="1575326" y="54218"/>
                  </a:lnTo>
                  <a:lnTo>
                    <a:pt x="1633604" y="51459"/>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698009" y="3234509"/>
              <a:ext cx="1691254" cy="176478"/>
            </a:xfrm>
            <a:custGeom>
              <a:avLst/>
              <a:gdLst/>
              <a:ahLst/>
              <a:cxnLst/>
              <a:rect l="0" t="0" r="0" b="0"/>
              <a:pathLst>
                <a:path w="1691254" h="176478">
                  <a:moveTo>
                    <a:pt x="1691254" y="176478"/>
                  </a:moveTo>
                  <a:lnTo>
                    <a:pt x="1633229" y="170393"/>
                  </a:lnTo>
                  <a:lnTo>
                    <a:pt x="1575204" y="164307"/>
                  </a:lnTo>
                  <a:lnTo>
                    <a:pt x="1517178" y="158222"/>
                  </a:lnTo>
                  <a:lnTo>
                    <a:pt x="1459153" y="152136"/>
                  </a:lnTo>
                  <a:lnTo>
                    <a:pt x="1401128" y="146051"/>
                  </a:lnTo>
                  <a:lnTo>
                    <a:pt x="1343103" y="139965"/>
                  </a:lnTo>
                  <a:lnTo>
                    <a:pt x="1285078" y="133880"/>
                  </a:lnTo>
                  <a:lnTo>
                    <a:pt x="1227053" y="127794"/>
                  </a:lnTo>
                  <a:lnTo>
                    <a:pt x="1169028" y="121709"/>
                  </a:lnTo>
                  <a:lnTo>
                    <a:pt x="1111003" y="115624"/>
                  </a:lnTo>
                  <a:lnTo>
                    <a:pt x="1052978" y="109538"/>
                  </a:lnTo>
                  <a:lnTo>
                    <a:pt x="994953" y="103453"/>
                  </a:lnTo>
                  <a:lnTo>
                    <a:pt x="936928" y="97367"/>
                  </a:lnTo>
                  <a:lnTo>
                    <a:pt x="878903" y="91282"/>
                  </a:lnTo>
                  <a:lnTo>
                    <a:pt x="820878" y="85196"/>
                  </a:lnTo>
                  <a:lnTo>
                    <a:pt x="762853" y="79111"/>
                  </a:lnTo>
                  <a:lnTo>
                    <a:pt x="704828" y="73025"/>
                  </a:lnTo>
                  <a:lnTo>
                    <a:pt x="646803" y="66940"/>
                  </a:lnTo>
                  <a:lnTo>
                    <a:pt x="588778" y="60854"/>
                  </a:lnTo>
                  <a:lnTo>
                    <a:pt x="530753" y="54769"/>
                  </a:lnTo>
                  <a:lnTo>
                    <a:pt x="472728" y="48683"/>
                  </a:lnTo>
                  <a:lnTo>
                    <a:pt x="414703" y="42598"/>
                  </a:lnTo>
                  <a:lnTo>
                    <a:pt x="356678" y="36512"/>
                  </a:lnTo>
                  <a:lnTo>
                    <a:pt x="298653" y="30427"/>
                  </a:lnTo>
                  <a:lnTo>
                    <a:pt x="240628" y="24341"/>
                  </a:lnTo>
                  <a:lnTo>
                    <a:pt x="182603" y="18256"/>
                  </a:lnTo>
                  <a:lnTo>
                    <a:pt x="124577" y="12170"/>
                  </a:lnTo>
                  <a:lnTo>
                    <a:pt x="66552" y="6085"/>
                  </a:lnTo>
                  <a:lnTo>
                    <a:pt x="8527" y="0"/>
                  </a:lnTo>
                  <a:lnTo>
                    <a:pt x="3054" y="63808"/>
                  </a:lnTo>
                  <a:lnTo>
                    <a:pt x="0" y="127777"/>
                  </a:lnTo>
                  <a:lnTo>
                    <a:pt x="58319" y="129456"/>
                  </a:lnTo>
                  <a:lnTo>
                    <a:pt x="116638" y="131136"/>
                  </a:lnTo>
                  <a:lnTo>
                    <a:pt x="174957" y="132815"/>
                  </a:lnTo>
                  <a:lnTo>
                    <a:pt x="233276" y="134494"/>
                  </a:lnTo>
                  <a:lnTo>
                    <a:pt x="291595" y="136174"/>
                  </a:lnTo>
                  <a:lnTo>
                    <a:pt x="349914" y="137853"/>
                  </a:lnTo>
                  <a:lnTo>
                    <a:pt x="408233" y="139532"/>
                  </a:lnTo>
                  <a:lnTo>
                    <a:pt x="466552" y="141212"/>
                  </a:lnTo>
                  <a:lnTo>
                    <a:pt x="524871" y="142891"/>
                  </a:lnTo>
                  <a:lnTo>
                    <a:pt x="583191" y="144571"/>
                  </a:lnTo>
                  <a:lnTo>
                    <a:pt x="641510" y="146250"/>
                  </a:lnTo>
                  <a:lnTo>
                    <a:pt x="699829" y="147929"/>
                  </a:lnTo>
                  <a:lnTo>
                    <a:pt x="758148" y="149609"/>
                  </a:lnTo>
                  <a:lnTo>
                    <a:pt x="816467" y="151288"/>
                  </a:lnTo>
                  <a:lnTo>
                    <a:pt x="874786" y="152967"/>
                  </a:lnTo>
                  <a:lnTo>
                    <a:pt x="933105" y="154647"/>
                  </a:lnTo>
                  <a:lnTo>
                    <a:pt x="991424" y="156326"/>
                  </a:lnTo>
                  <a:lnTo>
                    <a:pt x="1049743" y="158005"/>
                  </a:lnTo>
                  <a:lnTo>
                    <a:pt x="1108063" y="159685"/>
                  </a:lnTo>
                  <a:lnTo>
                    <a:pt x="1166382" y="161364"/>
                  </a:lnTo>
                  <a:lnTo>
                    <a:pt x="1224701" y="163043"/>
                  </a:lnTo>
                  <a:lnTo>
                    <a:pt x="1283020" y="164723"/>
                  </a:lnTo>
                  <a:lnTo>
                    <a:pt x="1341339" y="166402"/>
                  </a:lnTo>
                  <a:lnTo>
                    <a:pt x="1399658" y="168082"/>
                  </a:lnTo>
                  <a:lnTo>
                    <a:pt x="1457977" y="169761"/>
                  </a:lnTo>
                  <a:lnTo>
                    <a:pt x="1516296" y="171440"/>
                  </a:lnTo>
                  <a:lnTo>
                    <a:pt x="1574615" y="173120"/>
                  </a:lnTo>
                  <a:lnTo>
                    <a:pt x="1632935" y="174799"/>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706537" y="3116632"/>
              <a:ext cx="1682726" cy="294356"/>
            </a:xfrm>
            <a:custGeom>
              <a:avLst/>
              <a:gdLst/>
              <a:ahLst/>
              <a:cxnLst/>
              <a:rect l="0" t="0" r="0" b="0"/>
              <a:pathLst>
                <a:path w="1682726" h="294356">
                  <a:moveTo>
                    <a:pt x="1682726" y="294356"/>
                  </a:moveTo>
                  <a:lnTo>
                    <a:pt x="1625272" y="284206"/>
                  </a:lnTo>
                  <a:lnTo>
                    <a:pt x="1567819" y="274055"/>
                  </a:lnTo>
                  <a:lnTo>
                    <a:pt x="1510365" y="263905"/>
                  </a:lnTo>
                  <a:lnTo>
                    <a:pt x="1452911" y="253755"/>
                  </a:lnTo>
                  <a:lnTo>
                    <a:pt x="1395458" y="243605"/>
                  </a:lnTo>
                  <a:lnTo>
                    <a:pt x="1338004" y="233454"/>
                  </a:lnTo>
                  <a:lnTo>
                    <a:pt x="1280551" y="223304"/>
                  </a:lnTo>
                  <a:lnTo>
                    <a:pt x="1223097" y="213154"/>
                  </a:lnTo>
                  <a:lnTo>
                    <a:pt x="1165644" y="203004"/>
                  </a:lnTo>
                  <a:lnTo>
                    <a:pt x="1108190" y="192854"/>
                  </a:lnTo>
                  <a:lnTo>
                    <a:pt x="1050737" y="182703"/>
                  </a:lnTo>
                  <a:lnTo>
                    <a:pt x="993283" y="172553"/>
                  </a:lnTo>
                  <a:lnTo>
                    <a:pt x="935829" y="162403"/>
                  </a:lnTo>
                  <a:lnTo>
                    <a:pt x="878376" y="152253"/>
                  </a:lnTo>
                  <a:lnTo>
                    <a:pt x="820922" y="142103"/>
                  </a:lnTo>
                  <a:lnTo>
                    <a:pt x="763469" y="131952"/>
                  </a:lnTo>
                  <a:lnTo>
                    <a:pt x="706015" y="121802"/>
                  </a:lnTo>
                  <a:lnTo>
                    <a:pt x="648562" y="111652"/>
                  </a:lnTo>
                  <a:lnTo>
                    <a:pt x="591108" y="101502"/>
                  </a:lnTo>
                  <a:lnTo>
                    <a:pt x="533655" y="91351"/>
                  </a:lnTo>
                  <a:lnTo>
                    <a:pt x="476201" y="81201"/>
                  </a:lnTo>
                  <a:lnTo>
                    <a:pt x="418747" y="71051"/>
                  </a:lnTo>
                  <a:lnTo>
                    <a:pt x="361294" y="60901"/>
                  </a:lnTo>
                  <a:lnTo>
                    <a:pt x="303840" y="50751"/>
                  </a:lnTo>
                  <a:lnTo>
                    <a:pt x="246387" y="40600"/>
                  </a:lnTo>
                  <a:lnTo>
                    <a:pt x="188933" y="30450"/>
                  </a:lnTo>
                  <a:lnTo>
                    <a:pt x="131480" y="20300"/>
                  </a:lnTo>
                  <a:lnTo>
                    <a:pt x="74026" y="10150"/>
                  </a:lnTo>
                  <a:lnTo>
                    <a:pt x="16572" y="0"/>
                  </a:lnTo>
                  <a:lnTo>
                    <a:pt x="7249" y="58792"/>
                  </a:lnTo>
                  <a:lnTo>
                    <a:pt x="0" y="117877"/>
                  </a:lnTo>
                  <a:lnTo>
                    <a:pt x="58025" y="123962"/>
                  </a:lnTo>
                  <a:lnTo>
                    <a:pt x="116050" y="130048"/>
                  </a:lnTo>
                  <a:lnTo>
                    <a:pt x="174075" y="136133"/>
                  </a:lnTo>
                  <a:lnTo>
                    <a:pt x="232100" y="142219"/>
                  </a:lnTo>
                  <a:lnTo>
                    <a:pt x="290125" y="148304"/>
                  </a:lnTo>
                  <a:lnTo>
                    <a:pt x="348150" y="154390"/>
                  </a:lnTo>
                  <a:lnTo>
                    <a:pt x="406175" y="160475"/>
                  </a:lnTo>
                  <a:lnTo>
                    <a:pt x="464200" y="166561"/>
                  </a:lnTo>
                  <a:lnTo>
                    <a:pt x="522225" y="172646"/>
                  </a:lnTo>
                  <a:lnTo>
                    <a:pt x="580250" y="178732"/>
                  </a:lnTo>
                  <a:lnTo>
                    <a:pt x="638275" y="184817"/>
                  </a:lnTo>
                  <a:lnTo>
                    <a:pt x="696300" y="190903"/>
                  </a:lnTo>
                  <a:lnTo>
                    <a:pt x="754325" y="196988"/>
                  </a:lnTo>
                  <a:lnTo>
                    <a:pt x="812350" y="203074"/>
                  </a:lnTo>
                  <a:lnTo>
                    <a:pt x="870375" y="209159"/>
                  </a:lnTo>
                  <a:lnTo>
                    <a:pt x="928400" y="215245"/>
                  </a:lnTo>
                  <a:lnTo>
                    <a:pt x="986425" y="221330"/>
                  </a:lnTo>
                  <a:lnTo>
                    <a:pt x="1044450" y="227415"/>
                  </a:lnTo>
                  <a:lnTo>
                    <a:pt x="1102475" y="233501"/>
                  </a:lnTo>
                  <a:lnTo>
                    <a:pt x="1160500" y="239586"/>
                  </a:lnTo>
                  <a:lnTo>
                    <a:pt x="1218525" y="245672"/>
                  </a:lnTo>
                  <a:lnTo>
                    <a:pt x="1276550" y="251757"/>
                  </a:lnTo>
                  <a:lnTo>
                    <a:pt x="1334575" y="257843"/>
                  </a:lnTo>
                  <a:lnTo>
                    <a:pt x="1392601" y="263928"/>
                  </a:lnTo>
                  <a:lnTo>
                    <a:pt x="1450626" y="270014"/>
                  </a:lnTo>
                  <a:lnTo>
                    <a:pt x="1508651" y="276099"/>
                  </a:lnTo>
                  <a:lnTo>
                    <a:pt x="1566676" y="282185"/>
                  </a:lnTo>
                  <a:lnTo>
                    <a:pt x="1624701" y="288270"/>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723110" y="3000254"/>
              <a:ext cx="1666153" cy="410734"/>
            </a:xfrm>
            <a:custGeom>
              <a:avLst/>
              <a:gdLst/>
              <a:ahLst/>
              <a:cxnLst/>
              <a:rect l="0" t="0" r="0" b="0"/>
              <a:pathLst>
                <a:path w="1666153" h="410734">
                  <a:moveTo>
                    <a:pt x="1666153" y="410734"/>
                  </a:moveTo>
                  <a:lnTo>
                    <a:pt x="1609555" y="396571"/>
                  </a:lnTo>
                  <a:lnTo>
                    <a:pt x="1552957" y="382408"/>
                  </a:lnTo>
                  <a:lnTo>
                    <a:pt x="1496359" y="368244"/>
                  </a:lnTo>
                  <a:lnTo>
                    <a:pt x="1439761" y="354081"/>
                  </a:lnTo>
                  <a:lnTo>
                    <a:pt x="1383162" y="339918"/>
                  </a:lnTo>
                  <a:lnTo>
                    <a:pt x="1326564" y="325755"/>
                  </a:lnTo>
                  <a:lnTo>
                    <a:pt x="1269966" y="311591"/>
                  </a:lnTo>
                  <a:lnTo>
                    <a:pt x="1213368" y="297428"/>
                  </a:lnTo>
                  <a:lnTo>
                    <a:pt x="1156770" y="283265"/>
                  </a:lnTo>
                  <a:lnTo>
                    <a:pt x="1100172" y="269102"/>
                  </a:lnTo>
                  <a:lnTo>
                    <a:pt x="1043574" y="254938"/>
                  </a:lnTo>
                  <a:lnTo>
                    <a:pt x="986976" y="240775"/>
                  </a:lnTo>
                  <a:lnTo>
                    <a:pt x="930378" y="226612"/>
                  </a:lnTo>
                  <a:lnTo>
                    <a:pt x="873780" y="212449"/>
                  </a:lnTo>
                  <a:lnTo>
                    <a:pt x="817182" y="198285"/>
                  </a:lnTo>
                  <a:lnTo>
                    <a:pt x="760584" y="184122"/>
                  </a:lnTo>
                  <a:lnTo>
                    <a:pt x="703986" y="169959"/>
                  </a:lnTo>
                  <a:lnTo>
                    <a:pt x="647388" y="155795"/>
                  </a:lnTo>
                  <a:lnTo>
                    <a:pt x="590790" y="141632"/>
                  </a:lnTo>
                  <a:lnTo>
                    <a:pt x="534192" y="127469"/>
                  </a:lnTo>
                  <a:lnTo>
                    <a:pt x="477594" y="113306"/>
                  </a:lnTo>
                  <a:lnTo>
                    <a:pt x="420995" y="99142"/>
                  </a:lnTo>
                  <a:lnTo>
                    <a:pt x="364397" y="84979"/>
                  </a:lnTo>
                  <a:lnTo>
                    <a:pt x="307799" y="70816"/>
                  </a:lnTo>
                  <a:lnTo>
                    <a:pt x="251201" y="56653"/>
                  </a:lnTo>
                  <a:lnTo>
                    <a:pt x="194603" y="42489"/>
                  </a:lnTo>
                  <a:lnTo>
                    <a:pt x="138005" y="28326"/>
                  </a:lnTo>
                  <a:lnTo>
                    <a:pt x="81407" y="14163"/>
                  </a:lnTo>
                  <a:lnTo>
                    <a:pt x="24809" y="0"/>
                  </a:lnTo>
                  <a:lnTo>
                    <a:pt x="11381" y="57971"/>
                  </a:lnTo>
                  <a:lnTo>
                    <a:pt x="0" y="116378"/>
                  </a:lnTo>
                  <a:lnTo>
                    <a:pt x="57453" y="126528"/>
                  </a:lnTo>
                  <a:lnTo>
                    <a:pt x="114907" y="136678"/>
                  </a:lnTo>
                  <a:lnTo>
                    <a:pt x="172360" y="146829"/>
                  </a:lnTo>
                  <a:lnTo>
                    <a:pt x="229814" y="156979"/>
                  </a:lnTo>
                  <a:lnTo>
                    <a:pt x="287267" y="167129"/>
                  </a:lnTo>
                  <a:lnTo>
                    <a:pt x="344721" y="177279"/>
                  </a:lnTo>
                  <a:lnTo>
                    <a:pt x="402174" y="187430"/>
                  </a:lnTo>
                  <a:lnTo>
                    <a:pt x="459628" y="197580"/>
                  </a:lnTo>
                  <a:lnTo>
                    <a:pt x="517082" y="207730"/>
                  </a:lnTo>
                  <a:lnTo>
                    <a:pt x="574535" y="217880"/>
                  </a:lnTo>
                  <a:lnTo>
                    <a:pt x="631989" y="228030"/>
                  </a:lnTo>
                  <a:lnTo>
                    <a:pt x="689442" y="238181"/>
                  </a:lnTo>
                  <a:lnTo>
                    <a:pt x="746896" y="248331"/>
                  </a:lnTo>
                  <a:lnTo>
                    <a:pt x="804349" y="258481"/>
                  </a:lnTo>
                  <a:lnTo>
                    <a:pt x="861803" y="268631"/>
                  </a:lnTo>
                  <a:lnTo>
                    <a:pt x="919256" y="278781"/>
                  </a:lnTo>
                  <a:lnTo>
                    <a:pt x="976710" y="288932"/>
                  </a:lnTo>
                  <a:lnTo>
                    <a:pt x="1034164" y="299082"/>
                  </a:lnTo>
                  <a:lnTo>
                    <a:pt x="1091617" y="309232"/>
                  </a:lnTo>
                  <a:lnTo>
                    <a:pt x="1149071" y="319382"/>
                  </a:lnTo>
                  <a:lnTo>
                    <a:pt x="1206524" y="329533"/>
                  </a:lnTo>
                  <a:lnTo>
                    <a:pt x="1263978" y="339683"/>
                  </a:lnTo>
                  <a:lnTo>
                    <a:pt x="1321431" y="349833"/>
                  </a:lnTo>
                  <a:lnTo>
                    <a:pt x="1378885" y="359983"/>
                  </a:lnTo>
                  <a:lnTo>
                    <a:pt x="1436339" y="370133"/>
                  </a:lnTo>
                  <a:lnTo>
                    <a:pt x="1493792" y="380284"/>
                  </a:lnTo>
                  <a:lnTo>
                    <a:pt x="1551246" y="390434"/>
                  </a:lnTo>
                  <a:lnTo>
                    <a:pt x="1608699" y="400584"/>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747920" y="2896464"/>
              <a:ext cx="1641343" cy="514524"/>
            </a:xfrm>
            <a:custGeom>
              <a:avLst/>
              <a:gdLst/>
              <a:ahLst/>
              <a:cxnLst/>
              <a:rect l="0" t="0" r="0" b="0"/>
              <a:pathLst>
                <a:path w="1641343" h="514524">
                  <a:moveTo>
                    <a:pt x="1641343" y="514524"/>
                  </a:moveTo>
                  <a:lnTo>
                    <a:pt x="1585763" y="496782"/>
                  </a:lnTo>
                  <a:lnTo>
                    <a:pt x="1530183" y="479039"/>
                  </a:lnTo>
                  <a:lnTo>
                    <a:pt x="1474603" y="461297"/>
                  </a:lnTo>
                  <a:lnTo>
                    <a:pt x="1419023" y="443555"/>
                  </a:lnTo>
                  <a:lnTo>
                    <a:pt x="1363443" y="425813"/>
                  </a:lnTo>
                  <a:lnTo>
                    <a:pt x="1307862" y="408070"/>
                  </a:lnTo>
                  <a:lnTo>
                    <a:pt x="1252282" y="390328"/>
                  </a:lnTo>
                  <a:lnTo>
                    <a:pt x="1196702" y="372586"/>
                  </a:lnTo>
                  <a:lnTo>
                    <a:pt x="1141122" y="354844"/>
                  </a:lnTo>
                  <a:lnTo>
                    <a:pt x="1085542" y="337102"/>
                  </a:lnTo>
                  <a:lnTo>
                    <a:pt x="1029962" y="319359"/>
                  </a:lnTo>
                  <a:lnTo>
                    <a:pt x="974382" y="301617"/>
                  </a:lnTo>
                  <a:lnTo>
                    <a:pt x="918801" y="283875"/>
                  </a:lnTo>
                  <a:lnTo>
                    <a:pt x="863221" y="266133"/>
                  </a:lnTo>
                  <a:lnTo>
                    <a:pt x="807641" y="248391"/>
                  </a:lnTo>
                  <a:lnTo>
                    <a:pt x="752061" y="230648"/>
                  </a:lnTo>
                  <a:lnTo>
                    <a:pt x="696481" y="212906"/>
                  </a:lnTo>
                  <a:lnTo>
                    <a:pt x="640901" y="195164"/>
                  </a:lnTo>
                  <a:lnTo>
                    <a:pt x="585321" y="177422"/>
                  </a:lnTo>
                  <a:lnTo>
                    <a:pt x="529740" y="159679"/>
                  </a:lnTo>
                  <a:lnTo>
                    <a:pt x="474160" y="141937"/>
                  </a:lnTo>
                  <a:lnTo>
                    <a:pt x="418580" y="124195"/>
                  </a:lnTo>
                  <a:lnTo>
                    <a:pt x="363000" y="106453"/>
                  </a:lnTo>
                  <a:lnTo>
                    <a:pt x="307420" y="88711"/>
                  </a:lnTo>
                  <a:lnTo>
                    <a:pt x="251840" y="70968"/>
                  </a:lnTo>
                  <a:lnTo>
                    <a:pt x="196260" y="53226"/>
                  </a:lnTo>
                  <a:lnTo>
                    <a:pt x="140679" y="35484"/>
                  </a:lnTo>
                  <a:lnTo>
                    <a:pt x="85099" y="17742"/>
                  </a:lnTo>
                  <a:lnTo>
                    <a:pt x="29519" y="0"/>
                  </a:lnTo>
                  <a:lnTo>
                    <a:pt x="0" y="103789"/>
                  </a:lnTo>
                  <a:lnTo>
                    <a:pt x="56598" y="117952"/>
                  </a:lnTo>
                  <a:lnTo>
                    <a:pt x="113196" y="132116"/>
                  </a:lnTo>
                  <a:lnTo>
                    <a:pt x="169794" y="146279"/>
                  </a:lnTo>
                  <a:lnTo>
                    <a:pt x="226392" y="160442"/>
                  </a:lnTo>
                  <a:lnTo>
                    <a:pt x="282990" y="174605"/>
                  </a:lnTo>
                  <a:lnTo>
                    <a:pt x="339588" y="188769"/>
                  </a:lnTo>
                  <a:lnTo>
                    <a:pt x="396186" y="202932"/>
                  </a:lnTo>
                  <a:lnTo>
                    <a:pt x="452784" y="217095"/>
                  </a:lnTo>
                  <a:lnTo>
                    <a:pt x="509382" y="231258"/>
                  </a:lnTo>
                  <a:lnTo>
                    <a:pt x="565980" y="245422"/>
                  </a:lnTo>
                  <a:lnTo>
                    <a:pt x="622578" y="259585"/>
                  </a:lnTo>
                  <a:lnTo>
                    <a:pt x="679176" y="273748"/>
                  </a:lnTo>
                  <a:lnTo>
                    <a:pt x="735774" y="287912"/>
                  </a:lnTo>
                  <a:lnTo>
                    <a:pt x="792372" y="302075"/>
                  </a:lnTo>
                  <a:lnTo>
                    <a:pt x="848970" y="316238"/>
                  </a:lnTo>
                  <a:lnTo>
                    <a:pt x="905568" y="330401"/>
                  </a:lnTo>
                  <a:lnTo>
                    <a:pt x="962167" y="344565"/>
                  </a:lnTo>
                  <a:lnTo>
                    <a:pt x="1018765" y="358728"/>
                  </a:lnTo>
                  <a:lnTo>
                    <a:pt x="1075363" y="372891"/>
                  </a:lnTo>
                  <a:lnTo>
                    <a:pt x="1131961" y="387054"/>
                  </a:lnTo>
                  <a:lnTo>
                    <a:pt x="1188559" y="401218"/>
                  </a:lnTo>
                  <a:lnTo>
                    <a:pt x="1245157" y="415381"/>
                  </a:lnTo>
                  <a:lnTo>
                    <a:pt x="1301755" y="429544"/>
                  </a:lnTo>
                  <a:lnTo>
                    <a:pt x="1358353" y="443707"/>
                  </a:lnTo>
                  <a:lnTo>
                    <a:pt x="1414951" y="457871"/>
                  </a:lnTo>
                  <a:lnTo>
                    <a:pt x="1471549" y="472034"/>
                  </a:lnTo>
                  <a:lnTo>
                    <a:pt x="1528147" y="486197"/>
                  </a:lnTo>
                  <a:lnTo>
                    <a:pt x="1584745" y="500361"/>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77439" y="2797187"/>
              <a:ext cx="1611824" cy="613801"/>
            </a:xfrm>
            <a:custGeom>
              <a:avLst/>
              <a:gdLst/>
              <a:ahLst/>
              <a:cxnLst/>
              <a:rect l="0" t="0" r="0" b="0"/>
              <a:pathLst>
                <a:path w="1611824" h="613801">
                  <a:moveTo>
                    <a:pt x="1611824" y="613801"/>
                  </a:moveTo>
                  <a:lnTo>
                    <a:pt x="1557455" y="592635"/>
                  </a:lnTo>
                  <a:lnTo>
                    <a:pt x="1503086" y="571470"/>
                  </a:lnTo>
                  <a:lnTo>
                    <a:pt x="1448717" y="550304"/>
                  </a:lnTo>
                  <a:lnTo>
                    <a:pt x="1394349" y="529138"/>
                  </a:lnTo>
                  <a:lnTo>
                    <a:pt x="1339980" y="507973"/>
                  </a:lnTo>
                  <a:lnTo>
                    <a:pt x="1285611" y="486807"/>
                  </a:lnTo>
                  <a:lnTo>
                    <a:pt x="1231243" y="465642"/>
                  </a:lnTo>
                  <a:lnTo>
                    <a:pt x="1176874" y="444476"/>
                  </a:lnTo>
                  <a:lnTo>
                    <a:pt x="1122505" y="423311"/>
                  </a:lnTo>
                  <a:lnTo>
                    <a:pt x="1068136" y="402145"/>
                  </a:lnTo>
                  <a:lnTo>
                    <a:pt x="1013768" y="380980"/>
                  </a:lnTo>
                  <a:lnTo>
                    <a:pt x="959399" y="359814"/>
                  </a:lnTo>
                  <a:lnTo>
                    <a:pt x="905030" y="338648"/>
                  </a:lnTo>
                  <a:lnTo>
                    <a:pt x="850662" y="317483"/>
                  </a:lnTo>
                  <a:lnTo>
                    <a:pt x="796293" y="296317"/>
                  </a:lnTo>
                  <a:lnTo>
                    <a:pt x="741924" y="275152"/>
                  </a:lnTo>
                  <a:lnTo>
                    <a:pt x="687555" y="253986"/>
                  </a:lnTo>
                  <a:lnTo>
                    <a:pt x="633187" y="232821"/>
                  </a:lnTo>
                  <a:lnTo>
                    <a:pt x="578818" y="211655"/>
                  </a:lnTo>
                  <a:lnTo>
                    <a:pt x="524449" y="190490"/>
                  </a:lnTo>
                  <a:lnTo>
                    <a:pt x="470081" y="169324"/>
                  </a:lnTo>
                  <a:lnTo>
                    <a:pt x="415712" y="148158"/>
                  </a:lnTo>
                  <a:lnTo>
                    <a:pt x="361343" y="126993"/>
                  </a:lnTo>
                  <a:lnTo>
                    <a:pt x="306974" y="105827"/>
                  </a:lnTo>
                  <a:lnTo>
                    <a:pt x="252606" y="84662"/>
                  </a:lnTo>
                  <a:lnTo>
                    <a:pt x="198237" y="63496"/>
                  </a:lnTo>
                  <a:lnTo>
                    <a:pt x="143868" y="42331"/>
                  </a:lnTo>
                  <a:lnTo>
                    <a:pt x="89499" y="21165"/>
                  </a:lnTo>
                  <a:lnTo>
                    <a:pt x="35131" y="0"/>
                  </a:lnTo>
                  <a:lnTo>
                    <a:pt x="0" y="99276"/>
                  </a:lnTo>
                  <a:lnTo>
                    <a:pt x="55580" y="117019"/>
                  </a:lnTo>
                  <a:lnTo>
                    <a:pt x="111160" y="134761"/>
                  </a:lnTo>
                  <a:lnTo>
                    <a:pt x="166740" y="152503"/>
                  </a:lnTo>
                  <a:lnTo>
                    <a:pt x="222320" y="170245"/>
                  </a:lnTo>
                  <a:lnTo>
                    <a:pt x="277900" y="187987"/>
                  </a:lnTo>
                  <a:lnTo>
                    <a:pt x="333480" y="205730"/>
                  </a:lnTo>
                  <a:lnTo>
                    <a:pt x="389060" y="223472"/>
                  </a:lnTo>
                  <a:lnTo>
                    <a:pt x="444641" y="241214"/>
                  </a:lnTo>
                  <a:lnTo>
                    <a:pt x="500221" y="258956"/>
                  </a:lnTo>
                  <a:lnTo>
                    <a:pt x="555801" y="276699"/>
                  </a:lnTo>
                  <a:lnTo>
                    <a:pt x="611381" y="294441"/>
                  </a:lnTo>
                  <a:lnTo>
                    <a:pt x="666961" y="312183"/>
                  </a:lnTo>
                  <a:lnTo>
                    <a:pt x="722541" y="329925"/>
                  </a:lnTo>
                  <a:lnTo>
                    <a:pt x="778121" y="347667"/>
                  </a:lnTo>
                  <a:lnTo>
                    <a:pt x="833702" y="365410"/>
                  </a:lnTo>
                  <a:lnTo>
                    <a:pt x="889282" y="383152"/>
                  </a:lnTo>
                  <a:lnTo>
                    <a:pt x="944862" y="400894"/>
                  </a:lnTo>
                  <a:lnTo>
                    <a:pt x="1000442" y="418636"/>
                  </a:lnTo>
                  <a:lnTo>
                    <a:pt x="1056022" y="436379"/>
                  </a:lnTo>
                  <a:lnTo>
                    <a:pt x="1111602" y="454121"/>
                  </a:lnTo>
                  <a:lnTo>
                    <a:pt x="1167182" y="471863"/>
                  </a:lnTo>
                  <a:lnTo>
                    <a:pt x="1222763" y="489605"/>
                  </a:lnTo>
                  <a:lnTo>
                    <a:pt x="1278343" y="507347"/>
                  </a:lnTo>
                  <a:lnTo>
                    <a:pt x="1333923" y="525090"/>
                  </a:lnTo>
                  <a:lnTo>
                    <a:pt x="1389503" y="542832"/>
                  </a:lnTo>
                  <a:lnTo>
                    <a:pt x="1445083" y="560574"/>
                  </a:lnTo>
                  <a:lnTo>
                    <a:pt x="1500663" y="578316"/>
                  </a:lnTo>
                  <a:lnTo>
                    <a:pt x="1556243" y="59605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812571" y="2705138"/>
              <a:ext cx="1576692" cy="705849"/>
            </a:xfrm>
            <a:custGeom>
              <a:avLst/>
              <a:gdLst/>
              <a:ahLst/>
              <a:cxnLst/>
              <a:rect l="0" t="0" r="0" b="0"/>
              <a:pathLst>
                <a:path w="1576692" h="705849">
                  <a:moveTo>
                    <a:pt x="1576692" y="705849"/>
                  </a:moveTo>
                  <a:lnTo>
                    <a:pt x="1523669" y="681510"/>
                  </a:lnTo>
                  <a:lnTo>
                    <a:pt x="1470645" y="657170"/>
                  </a:lnTo>
                  <a:lnTo>
                    <a:pt x="1417621" y="632830"/>
                  </a:lnTo>
                  <a:lnTo>
                    <a:pt x="1364597" y="608491"/>
                  </a:lnTo>
                  <a:lnTo>
                    <a:pt x="1311574" y="584151"/>
                  </a:lnTo>
                  <a:lnTo>
                    <a:pt x="1258550" y="559811"/>
                  </a:lnTo>
                  <a:lnTo>
                    <a:pt x="1205526" y="535472"/>
                  </a:lnTo>
                  <a:lnTo>
                    <a:pt x="1152502" y="511132"/>
                  </a:lnTo>
                  <a:lnTo>
                    <a:pt x="1099478" y="486793"/>
                  </a:lnTo>
                  <a:lnTo>
                    <a:pt x="1046455" y="462453"/>
                  </a:lnTo>
                  <a:lnTo>
                    <a:pt x="993431" y="438113"/>
                  </a:lnTo>
                  <a:lnTo>
                    <a:pt x="940407" y="413774"/>
                  </a:lnTo>
                  <a:lnTo>
                    <a:pt x="887383" y="389434"/>
                  </a:lnTo>
                  <a:lnTo>
                    <a:pt x="834360" y="365094"/>
                  </a:lnTo>
                  <a:lnTo>
                    <a:pt x="781336" y="340755"/>
                  </a:lnTo>
                  <a:lnTo>
                    <a:pt x="728312" y="316415"/>
                  </a:lnTo>
                  <a:lnTo>
                    <a:pt x="675288" y="292075"/>
                  </a:lnTo>
                  <a:lnTo>
                    <a:pt x="622265" y="267736"/>
                  </a:lnTo>
                  <a:lnTo>
                    <a:pt x="569241" y="243396"/>
                  </a:lnTo>
                  <a:lnTo>
                    <a:pt x="516217" y="219056"/>
                  </a:lnTo>
                  <a:lnTo>
                    <a:pt x="463193" y="194717"/>
                  </a:lnTo>
                  <a:lnTo>
                    <a:pt x="410169" y="170377"/>
                  </a:lnTo>
                  <a:lnTo>
                    <a:pt x="357146" y="146037"/>
                  </a:lnTo>
                  <a:lnTo>
                    <a:pt x="304122" y="121698"/>
                  </a:lnTo>
                  <a:lnTo>
                    <a:pt x="251098" y="97358"/>
                  </a:lnTo>
                  <a:lnTo>
                    <a:pt x="198074" y="73018"/>
                  </a:lnTo>
                  <a:lnTo>
                    <a:pt x="145051" y="48679"/>
                  </a:lnTo>
                  <a:lnTo>
                    <a:pt x="92027" y="24339"/>
                  </a:lnTo>
                  <a:lnTo>
                    <a:pt x="39003" y="0"/>
                  </a:lnTo>
                  <a:lnTo>
                    <a:pt x="0" y="92048"/>
                  </a:lnTo>
                  <a:lnTo>
                    <a:pt x="54368" y="113214"/>
                  </a:lnTo>
                  <a:lnTo>
                    <a:pt x="108737" y="134379"/>
                  </a:lnTo>
                  <a:lnTo>
                    <a:pt x="163106" y="155545"/>
                  </a:lnTo>
                  <a:lnTo>
                    <a:pt x="217474" y="176710"/>
                  </a:lnTo>
                  <a:lnTo>
                    <a:pt x="271843" y="197876"/>
                  </a:lnTo>
                  <a:lnTo>
                    <a:pt x="326212" y="219042"/>
                  </a:lnTo>
                  <a:lnTo>
                    <a:pt x="380581" y="240207"/>
                  </a:lnTo>
                  <a:lnTo>
                    <a:pt x="434949" y="261373"/>
                  </a:lnTo>
                  <a:lnTo>
                    <a:pt x="489318" y="282538"/>
                  </a:lnTo>
                  <a:lnTo>
                    <a:pt x="543687" y="303704"/>
                  </a:lnTo>
                  <a:lnTo>
                    <a:pt x="598055" y="324869"/>
                  </a:lnTo>
                  <a:lnTo>
                    <a:pt x="652424" y="346035"/>
                  </a:lnTo>
                  <a:lnTo>
                    <a:pt x="706793" y="367200"/>
                  </a:lnTo>
                  <a:lnTo>
                    <a:pt x="761162" y="388366"/>
                  </a:lnTo>
                  <a:lnTo>
                    <a:pt x="815530" y="409532"/>
                  </a:lnTo>
                  <a:lnTo>
                    <a:pt x="869899" y="430697"/>
                  </a:lnTo>
                  <a:lnTo>
                    <a:pt x="924268" y="451863"/>
                  </a:lnTo>
                  <a:lnTo>
                    <a:pt x="978636" y="473028"/>
                  </a:lnTo>
                  <a:lnTo>
                    <a:pt x="1033005" y="494194"/>
                  </a:lnTo>
                  <a:lnTo>
                    <a:pt x="1087374" y="515359"/>
                  </a:lnTo>
                  <a:lnTo>
                    <a:pt x="1141743" y="536525"/>
                  </a:lnTo>
                  <a:lnTo>
                    <a:pt x="1196111" y="557690"/>
                  </a:lnTo>
                  <a:lnTo>
                    <a:pt x="1250480" y="578856"/>
                  </a:lnTo>
                  <a:lnTo>
                    <a:pt x="1304849" y="600022"/>
                  </a:lnTo>
                  <a:lnTo>
                    <a:pt x="1359217" y="621187"/>
                  </a:lnTo>
                  <a:lnTo>
                    <a:pt x="1413586" y="642353"/>
                  </a:lnTo>
                  <a:lnTo>
                    <a:pt x="1467955" y="663518"/>
                  </a:lnTo>
                  <a:lnTo>
                    <a:pt x="1522324" y="68468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851574" y="2623313"/>
              <a:ext cx="1537689" cy="787675"/>
            </a:xfrm>
            <a:custGeom>
              <a:avLst/>
              <a:gdLst/>
              <a:ahLst/>
              <a:cxnLst/>
              <a:rect l="0" t="0" r="0" b="0"/>
              <a:pathLst>
                <a:path w="1537689" h="787675">
                  <a:moveTo>
                    <a:pt x="1537689" y="787675"/>
                  </a:moveTo>
                  <a:lnTo>
                    <a:pt x="1486053" y="760513"/>
                  </a:lnTo>
                  <a:lnTo>
                    <a:pt x="1434418" y="733352"/>
                  </a:lnTo>
                  <a:lnTo>
                    <a:pt x="1382783" y="706191"/>
                  </a:lnTo>
                  <a:lnTo>
                    <a:pt x="1331147" y="679030"/>
                  </a:lnTo>
                  <a:lnTo>
                    <a:pt x="1279512" y="651869"/>
                  </a:lnTo>
                  <a:lnTo>
                    <a:pt x="1227877" y="624707"/>
                  </a:lnTo>
                  <a:lnTo>
                    <a:pt x="1176241" y="597546"/>
                  </a:lnTo>
                  <a:lnTo>
                    <a:pt x="1124606" y="570385"/>
                  </a:lnTo>
                  <a:lnTo>
                    <a:pt x="1072971" y="543224"/>
                  </a:lnTo>
                  <a:lnTo>
                    <a:pt x="1021335" y="516063"/>
                  </a:lnTo>
                  <a:lnTo>
                    <a:pt x="969700" y="488901"/>
                  </a:lnTo>
                  <a:lnTo>
                    <a:pt x="918065" y="461740"/>
                  </a:lnTo>
                  <a:lnTo>
                    <a:pt x="866430" y="434579"/>
                  </a:lnTo>
                  <a:lnTo>
                    <a:pt x="814794" y="407418"/>
                  </a:lnTo>
                  <a:lnTo>
                    <a:pt x="763159" y="380256"/>
                  </a:lnTo>
                  <a:lnTo>
                    <a:pt x="711524" y="353095"/>
                  </a:lnTo>
                  <a:lnTo>
                    <a:pt x="659888" y="325934"/>
                  </a:lnTo>
                  <a:lnTo>
                    <a:pt x="608253" y="298773"/>
                  </a:lnTo>
                  <a:lnTo>
                    <a:pt x="556618" y="271612"/>
                  </a:lnTo>
                  <a:lnTo>
                    <a:pt x="504982" y="244450"/>
                  </a:lnTo>
                  <a:lnTo>
                    <a:pt x="453347" y="217289"/>
                  </a:lnTo>
                  <a:lnTo>
                    <a:pt x="401712" y="190128"/>
                  </a:lnTo>
                  <a:lnTo>
                    <a:pt x="350076" y="162967"/>
                  </a:lnTo>
                  <a:lnTo>
                    <a:pt x="298441" y="135806"/>
                  </a:lnTo>
                  <a:lnTo>
                    <a:pt x="246806" y="108644"/>
                  </a:lnTo>
                  <a:lnTo>
                    <a:pt x="195170" y="81483"/>
                  </a:lnTo>
                  <a:lnTo>
                    <a:pt x="143535" y="54322"/>
                  </a:lnTo>
                  <a:lnTo>
                    <a:pt x="91900" y="27161"/>
                  </a:lnTo>
                  <a:lnTo>
                    <a:pt x="40264" y="0"/>
                  </a:lnTo>
                  <a:lnTo>
                    <a:pt x="0" y="81825"/>
                  </a:lnTo>
                  <a:lnTo>
                    <a:pt x="53023" y="106164"/>
                  </a:lnTo>
                  <a:lnTo>
                    <a:pt x="106047" y="130504"/>
                  </a:lnTo>
                  <a:lnTo>
                    <a:pt x="159071" y="154844"/>
                  </a:lnTo>
                  <a:lnTo>
                    <a:pt x="212095" y="179183"/>
                  </a:lnTo>
                  <a:lnTo>
                    <a:pt x="265118" y="203523"/>
                  </a:lnTo>
                  <a:lnTo>
                    <a:pt x="318142" y="227863"/>
                  </a:lnTo>
                  <a:lnTo>
                    <a:pt x="371166" y="252202"/>
                  </a:lnTo>
                  <a:lnTo>
                    <a:pt x="424190" y="276542"/>
                  </a:lnTo>
                  <a:lnTo>
                    <a:pt x="477213" y="300882"/>
                  </a:lnTo>
                  <a:lnTo>
                    <a:pt x="530237" y="325221"/>
                  </a:lnTo>
                  <a:lnTo>
                    <a:pt x="583261" y="349561"/>
                  </a:lnTo>
                  <a:lnTo>
                    <a:pt x="636285" y="373901"/>
                  </a:lnTo>
                  <a:lnTo>
                    <a:pt x="689308" y="398240"/>
                  </a:lnTo>
                  <a:lnTo>
                    <a:pt x="742332" y="422580"/>
                  </a:lnTo>
                  <a:lnTo>
                    <a:pt x="795356" y="446920"/>
                  </a:lnTo>
                  <a:lnTo>
                    <a:pt x="848380" y="471259"/>
                  </a:lnTo>
                  <a:lnTo>
                    <a:pt x="901404" y="495599"/>
                  </a:lnTo>
                  <a:lnTo>
                    <a:pt x="954427" y="519939"/>
                  </a:lnTo>
                  <a:lnTo>
                    <a:pt x="1007451" y="544278"/>
                  </a:lnTo>
                  <a:lnTo>
                    <a:pt x="1060475" y="568618"/>
                  </a:lnTo>
                  <a:lnTo>
                    <a:pt x="1113499" y="592957"/>
                  </a:lnTo>
                  <a:lnTo>
                    <a:pt x="1166522" y="617297"/>
                  </a:lnTo>
                  <a:lnTo>
                    <a:pt x="1219546" y="641637"/>
                  </a:lnTo>
                  <a:lnTo>
                    <a:pt x="1272570" y="665976"/>
                  </a:lnTo>
                  <a:lnTo>
                    <a:pt x="1325594" y="690316"/>
                  </a:lnTo>
                  <a:lnTo>
                    <a:pt x="1378617" y="714656"/>
                  </a:lnTo>
                  <a:lnTo>
                    <a:pt x="1431641" y="738995"/>
                  </a:lnTo>
                  <a:lnTo>
                    <a:pt x="1484665" y="763335"/>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891839" y="2545974"/>
              <a:ext cx="1497424" cy="865014"/>
            </a:xfrm>
            <a:custGeom>
              <a:avLst/>
              <a:gdLst/>
              <a:ahLst/>
              <a:cxnLst/>
              <a:rect l="0" t="0" r="0" b="0"/>
              <a:pathLst>
                <a:path w="1497424" h="865014">
                  <a:moveTo>
                    <a:pt x="1497424" y="865014"/>
                  </a:moveTo>
                  <a:lnTo>
                    <a:pt x="1447282" y="835186"/>
                  </a:lnTo>
                  <a:lnTo>
                    <a:pt x="1397140" y="805358"/>
                  </a:lnTo>
                  <a:lnTo>
                    <a:pt x="1346998" y="775530"/>
                  </a:lnTo>
                  <a:lnTo>
                    <a:pt x="1296856" y="745702"/>
                  </a:lnTo>
                  <a:lnTo>
                    <a:pt x="1246714" y="715874"/>
                  </a:lnTo>
                  <a:lnTo>
                    <a:pt x="1196572" y="686046"/>
                  </a:lnTo>
                  <a:lnTo>
                    <a:pt x="1146430" y="656218"/>
                  </a:lnTo>
                  <a:lnTo>
                    <a:pt x="1096288" y="626389"/>
                  </a:lnTo>
                  <a:lnTo>
                    <a:pt x="1046146" y="596561"/>
                  </a:lnTo>
                  <a:lnTo>
                    <a:pt x="996004" y="566733"/>
                  </a:lnTo>
                  <a:lnTo>
                    <a:pt x="945862" y="536905"/>
                  </a:lnTo>
                  <a:lnTo>
                    <a:pt x="895720" y="507077"/>
                  </a:lnTo>
                  <a:lnTo>
                    <a:pt x="845578" y="477249"/>
                  </a:lnTo>
                  <a:lnTo>
                    <a:pt x="795436" y="447421"/>
                  </a:lnTo>
                  <a:lnTo>
                    <a:pt x="745294" y="417593"/>
                  </a:lnTo>
                  <a:lnTo>
                    <a:pt x="695151" y="387765"/>
                  </a:lnTo>
                  <a:lnTo>
                    <a:pt x="645009" y="357937"/>
                  </a:lnTo>
                  <a:lnTo>
                    <a:pt x="594867" y="328109"/>
                  </a:lnTo>
                  <a:lnTo>
                    <a:pt x="544725" y="298280"/>
                  </a:lnTo>
                  <a:lnTo>
                    <a:pt x="494583" y="268452"/>
                  </a:lnTo>
                  <a:lnTo>
                    <a:pt x="444441" y="238624"/>
                  </a:lnTo>
                  <a:lnTo>
                    <a:pt x="394299" y="208796"/>
                  </a:lnTo>
                  <a:lnTo>
                    <a:pt x="344157" y="178968"/>
                  </a:lnTo>
                  <a:lnTo>
                    <a:pt x="294015" y="149140"/>
                  </a:lnTo>
                  <a:lnTo>
                    <a:pt x="243873" y="119312"/>
                  </a:lnTo>
                  <a:lnTo>
                    <a:pt x="193731" y="89484"/>
                  </a:lnTo>
                  <a:lnTo>
                    <a:pt x="143589" y="59656"/>
                  </a:lnTo>
                  <a:lnTo>
                    <a:pt x="93447" y="29828"/>
                  </a:lnTo>
                  <a:lnTo>
                    <a:pt x="43305" y="0"/>
                  </a:lnTo>
                  <a:lnTo>
                    <a:pt x="0" y="77339"/>
                  </a:lnTo>
                  <a:lnTo>
                    <a:pt x="51635" y="104500"/>
                  </a:lnTo>
                  <a:lnTo>
                    <a:pt x="103270" y="131661"/>
                  </a:lnTo>
                  <a:lnTo>
                    <a:pt x="154905" y="158823"/>
                  </a:lnTo>
                  <a:lnTo>
                    <a:pt x="206541" y="185984"/>
                  </a:lnTo>
                  <a:lnTo>
                    <a:pt x="258176" y="213145"/>
                  </a:lnTo>
                  <a:lnTo>
                    <a:pt x="309811" y="240306"/>
                  </a:lnTo>
                  <a:lnTo>
                    <a:pt x="361447" y="267468"/>
                  </a:lnTo>
                  <a:lnTo>
                    <a:pt x="413082" y="294629"/>
                  </a:lnTo>
                  <a:lnTo>
                    <a:pt x="464717" y="321790"/>
                  </a:lnTo>
                  <a:lnTo>
                    <a:pt x="516353" y="348951"/>
                  </a:lnTo>
                  <a:lnTo>
                    <a:pt x="567988" y="376112"/>
                  </a:lnTo>
                  <a:lnTo>
                    <a:pt x="619623" y="403274"/>
                  </a:lnTo>
                  <a:lnTo>
                    <a:pt x="671259" y="430435"/>
                  </a:lnTo>
                  <a:lnTo>
                    <a:pt x="722894" y="457596"/>
                  </a:lnTo>
                  <a:lnTo>
                    <a:pt x="774529" y="484757"/>
                  </a:lnTo>
                  <a:lnTo>
                    <a:pt x="826165" y="511918"/>
                  </a:lnTo>
                  <a:lnTo>
                    <a:pt x="877800" y="539080"/>
                  </a:lnTo>
                  <a:lnTo>
                    <a:pt x="929435" y="566241"/>
                  </a:lnTo>
                  <a:lnTo>
                    <a:pt x="981071" y="593402"/>
                  </a:lnTo>
                  <a:lnTo>
                    <a:pt x="1032706" y="620563"/>
                  </a:lnTo>
                  <a:lnTo>
                    <a:pt x="1084341" y="647725"/>
                  </a:lnTo>
                  <a:lnTo>
                    <a:pt x="1135977" y="674886"/>
                  </a:lnTo>
                  <a:lnTo>
                    <a:pt x="1187612" y="702047"/>
                  </a:lnTo>
                  <a:lnTo>
                    <a:pt x="1239247" y="729208"/>
                  </a:lnTo>
                  <a:lnTo>
                    <a:pt x="1290883" y="756369"/>
                  </a:lnTo>
                  <a:lnTo>
                    <a:pt x="1342518" y="783531"/>
                  </a:lnTo>
                  <a:lnTo>
                    <a:pt x="1394153" y="810692"/>
                  </a:lnTo>
                  <a:lnTo>
                    <a:pt x="1445789" y="83785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935145" y="2474711"/>
              <a:ext cx="1454118" cy="936277"/>
            </a:xfrm>
            <a:custGeom>
              <a:avLst/>
              <a:gdLst/>
              <a:ahLst/>
              <a:cxnLst/>
              <a:rect l="0" t="0" r="0" b="0"/>
              <a:pathLst>
                <a:path w="1454118" h="936277">
                  <a:moveTo>
                    <a:pt x="1454118" y="936277"/>
                  </a:moveTo>
                  <a:lnTo>
                    <a:pt x="1405522" y="903991"/>
                  </a:lnTo>
                  <a:lnTo>
                    <a:pt x="1356926" y="871706"/>
                  </a:lnTo>
                  <a:lnTo>
                    <a:pt x="1308330" y="839420"/>
                  </a:lnTo>
                  <a:lnTo>
                    <a:pt x="1259734" y="807135"/>
                  </a:lnTo>
                  <a:lnTo>
                    <a:pt x="1211137" y="774850"/>
                  </a:lnTo>
                  <a:lnTo>
                    <a:pt x="1162541" y="742564"/>
                  </a:lnTo>
                  <a:lnTo>
                    <a:pt x="1113945" y="710279"/>
                  </a:lnTo>
                  <a:lnTo>
                    <a:pt x="1065349" y="677993"/>
                  </a:lnTo>
                  <a:lnTo>
                    <a:pt x="1016753" y="645708"/>
                  </a:lnTo>
                  <a:lnTo>
                    <a:pt x="968156" y="613423"/>
                  </a:lnTo>
                  <a:lnTo>
                    <a:pt x="919560" y="581137"/>
                  </a:lnTo>
                  <a:lnTo>
                    <a:pt x="870964" y="548852"/>
                  </a:lnTo>
                  <a:lnTo>
                    <a:pt x="822368" y="516566"/>
                  </a:lnTo>
                  <a:lnTo>
                    <a:pt x="773772" y="484281"/>
                  </a:lnTo>
                  <a:lnTo>
                    <a:pt x="725176" y="451995"/>
                  </a:lnTo>
                  <a:lnTo>
                    <a:pt x="676579" y="419710"/>
                  </a:lnTo>
                  <a:lnTo>
                    <a:pt x="627983" y="387425"/>
                  </a:lnTo>
                  <a:lnTo>
                    <a:pt x="579387" y="355139"/>
                  </a:lnTo>
                  <a:lnTo>
                    <a:pt x="530791" y="322854"/>
                  </a:lnTo>
                  <a:lnTo>
                    <a:pt x="482195" y="290568"/>
                  </a:lnTo>
                  <a:lnTo>
                    <a:pt x="433598" y="258283"/>
                  </a:lnTo>
                  <a:lnTo>
                    <a:pt x="385002" y="225997"/>
                  </a:lnTo>
                  <a:lnTo>
                    <a:pt x="336406" y="193712"/>
                  </a:lnTo>
                  <a:lnTo>
                    <a:pt x="287810" y="161427"/>
                  </a:lnTo>
                  <a:lnTo>
                    <a:pt x="239214" y="129141"/>
                  </a:lnTo>
                  <a:lnTo>
                    <a:pt x="190617" y="96856"/>
                  </a:lnTo>
                  <a:lnTo>
                    <a:pt x="142021" y="64570"/>
                  </a:lnTo>
                  <a:lnTo>
                    <a:pt x="93425" y="32285"/>
                  </a:lnTo>
                  <a:lnTo>
                    <a:pt x="44829" y="0"/>
                  </a:lnTo>
                  <a:lnTo>
                    <a:pt x="0" y="71262"/>
                  </a:lnTo>
                  <a:lnTo>
                    <a:pt x="50142" y="101090"/>
                  </a:lnTo>
                  <a:lnTo>
                    <a:pt x="100284" y="130918"/>
                  </a:lnTo>
                  <a:lnTo>
                    <a:pt x="150426" y="160746"/>
                  </a:lnTo>
                  <a:lnTo>
                    <a:pt x="200568" y="190574"/>
                  </a:lnTo>
                  <a:lnTo>
                    <a:pt x="250710" y="220402"/>
                  </a:lnTo>
                  <a:lnTo>
                    <a:pt x="300852" y="250231"/>
                  </a:lnTo>
                  <a:lnTo>
                    <a:pt x="350994" y="280059"/>
                  </a:lnTo>
                  <a:lnTo>
                    <a:pt x="401136" y="309887"/>
                  </a:lnTo>
                  <a:lnTo>
                    <a:pt x="451278" y="339715"/>
                  </a:lnTo>
                  <a:lnTo>
                    <a:pt x="501420" y="369543"/>
                  </a:lnTo>
                  <a:lnTo>
                    <a:pt x="551562" y="399371"/>
                  </a:lnTo>
                  <a:lnTo>
                    <a:pt x="601704" y="429199"/>
                  </a:lnTo>
                  <a:lnTo>
                    <a:pt x="651846" y="459027"/>
                  </a:lnTo>
                  <a:lnTo>
                    <a:pt x="701988" y="488855"/>
                  </a:lnTo>
                  <a:lnTo>
                    <a:pt x="752130" y="518683"/>
                  </a:lnTo>
                  <a:lnTo>
                    <a:pt x="802272" y="548512"/>
                  </a:lnTo>
                  <a:lnTo>
                    <a:pt x="852414" y="578340"/>
                  </a:lnTo>
                  <a:lnTo>
                    <a:pt x="902556" y="608168"/>
                  </a:lnTo>
                  <a:lnTo>
                    <a:pt x="952698" y="637996"/>
                  </a:lnTo>
                  <a:lnTo>
                    <a:pt x="1002840" y="667824"/>
                  </a:lnTo>
                  <a:lnTo>
                    <a:pt x="1052982" y="697652"/>
                  </a:lnTo>
                  <a:lnTo>
                    <a:pt x="1103124" y="727480"/>
                  </a:lnTo>
                  <a:lnTo>
                    <a:pt x="1153266" y="757308"/>
                  </a:lnTo>
                  <a:lnTo>
                    <a:pt x="1203408" y="787136"/>
                  </a:lnTo>
                  <a:lnTo>
                    <a:pt x="1253550" y="816964"/>
                  </a:lnTo>
                  <a:lnTo>
                    <a:pt x="1303692" y="846792"/>
                  </a:lnTo>
                  <a:lnTo>
                    <a:pt x="1353834" y="876621"/>
                  </a:lnTo>
                  <a:lnTo>
                    <a:pt x="1403976" y="906449"/>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979974" y="2407054"/>
              <a:ext cx="1409289" cy="1003934"/>
            </a:xfrm>
            <a:custGeom>
              <a:avLst/>
              <a:gdLst/>
              <a:ahLst/>
              <a:cxnLst/>
              <a:rect l="0" t="0" r="0" b="0"/>
              <a:pathLst>
                <a:path w="1409289" h="1003934">
                  <a:moveTo>
                    <a:pt x="1409289" y="1003934"/>
                  </a:moveTo>
                  <a:lnTo>
                    <a:pt x="1362326" y="969315"/>
                  </a:lnTo>
                  <a:lnTo>
                    <a:pt x="1315364" y="934697"/>
                  </a:lnTo>
                  <a:lnTo>
                    <a:pt x="1268401" y="900078"/>
                  </a:lnTo>
                  <a:lnTo>
                    <a:pt x="1221438" y="865460"/>
                  </a:lnTo>
                  <a:lnTo>
                    <a:pt x="1174475" y="830841"/>
                  </a:lnTo>
                  <a:lnTo>
                    <a:pt x="1127512" y="796223"/>
                  </a:lnTo>
                  <a:lnTo>
                    <a:pt x="1080550" y="761605"/>
                  </a:lnTo>
                  <a:lnTo>
                    <a:pt x="1033587" y="726986"/>
                  </a:lnTo>
                  <a:lnTo>
                    <a:pt x="986624" y="692368"/>
                  </a:lnTo>
                  <a:lnTo>
                    <a:pt x="939661" y="657749"/>
                  </a:lnTo>
                  <a:lnTo>
                    <a:pt x="892698" y="623131"/>
                  </a:lnTo>
                  <a:lnTo>
                    <a:pt x="845736" y="588513"/>
                  </a:lnTo>
                  <a:lnTo>
                    <a:pt x="798773" y="553894"/>
                  </a:lnTo>
                  <a:lnTo>
                    <a:pt x="751810" y="519276"/>
                  </a:lnTo>
                  <a:lnTo>
                    <a:pt x="704847" y="484657"/>
                  </a:lnTo>
                  <a:lnTo>
                    <a:pt x="657884" y="450039"/>
                  </a:lnTo>
                  <a:lnTo>
                    <a:pt x="610922" y="415420"/>
                  </a:lnTo>
                  <a:lnTo>
                    <a:pt x="563959" y="380802"/>
                  </a:lnTo>
                  <a:lnTo>
                    <a:pt x="516996" y="346184"/>
                  </a:lnTo>
                  <a:lnTo>
                    <a:pt x="470033" y="311565"/>
                  </a:lnTo>
                  <a:lnTo>
                    <a:pt x="423070" y="276947"/>
                  </a:lnTo>
                  <a:lnTo>
                    <a:pt x="376108" y="242328"/>
                  </a:lnTo>
                  <a:lnTo>
                    <a:pt x="329145" y="207710"/>
                  </a:lnTo>
                  <a:lnTo>
                    <a:pt x="282182" y="173092"/>
                  </a:lnTo>
                  <a:lnTo>
                    <a:pt x="235219" y="138473"/>
                  </a:lnTo>
                  <a:lnTo>
                    <a:pt x="188256" y="103855"/>
                  </a:lnTo>
                  <a:lnTo>
                    <a:pt x="141294" y="69236"/>
                  </a:lnTo>
                  <a:lnTo>
                    <a:pt x="94331" y="34618"/>
                  </a:lnTo>
                  <a:lnTo>
                    <a:pt x="47368" y="0"/>
                  </a:lnTo>
                  <a:lnTo>
                    <a:pt x="0" y="67656"/>
                  </a:lnTo>
                  <a:lnTo>
                    <a:pt x="48596" y="99942"/>
                  </a:lnTo>
                  <a:lnTo>
                    <a:pt x="97192" y="132227"/>
                  </a:lnTo>
                  <a:lnTo>
                    <a:pt x="145788" y="164513"/>
                  </a:lnTo>
                  <a:lnTo>
                    <a:pt x="194384" y="196798"/>
                  </a:lnTo>
                  <a:lnTo>
                    <a:pt x="242980" y="229083"/>
                  </a:lnTo>
                  <a:lnTo>
                    <a:pt x="291577" y="261369"/>
                  </a:lnTo>
                  <a:lnTo>
                    <a:pt x="340173" y="293654"/>
                  </a:lnTo>
                  <a:lnTo>
                    <a:pt x="388769" y="325940"/>
                  </a:lnTo>
                  <a:lnTo>
                    <a:pt x="437365" y="358225"/>
                  </a:lnTo>
                  <a:lnTo>
                    <a:pt x="485961" y="390510"/>
                  </a:lnTo>
                  <a:lnTo>
                    <a:pt x="534558" y="422796"/>
                  </a:lnTo>
                  <a:lnTo>
                    <a:pt x="583154" y="455081"/>
                  </a:lnTo>
                  <a:lnTo>
                    <a:pt x="631750" y="487367"/>
                  </a:lnTo>
                  <a:lnTo>
                    <a:pt x="680346" y="519652"/>
                  </a:lnTo>
                  <a:lnTo>
                    <a:pt x="728942" y="551938"/>
                  </a:lnTo>
                  <a:lnTo>
                    <a:pt x="777539" y="584223"/>
                  </a:lnTo>
                  <a:lnTo>
                    <a:pt x="826135" y="616508"/>
                  </a:lnTo>
                  <a:lnTo>
                    <a:pt x="874731" y="648794"/>
                  </a:lnTo>
                  <a:lnTo>
                    <a:pt x="923327" y="681079"/>
                  </a:lnTo>
                  <a:lnTo>
                    <a:pt x="971923" y="713365"/>
                  </a:lnTo>
                  <a:lnTo>
                    <a:pt x="1020520" y="745650"/>
                  </a:lnTo>
                  <a:lnTo>
                    <a:pt x="1069116" y="777936"/>
                  </a:lnTo>
                  <a:lnTo>
                    <a:pt x="1117712" y="810221"/>
                  </a:lnTo>
                  <a:lnTo>
                    <a:pt x="1166308" y="842506"/>
                  </a:lnTo>
                  <a:lnTo>
                    <a:pt x="1214904" y="874792"/>
                  </a:lnTo>
                  <a:lnTo>
                    <a:pt x="1263501" y="907077"/>
                  </a:lnTo>
                  <a:lnTo>
                    <a:pt x="1312097" y="939363"/>
                  </a:lnTo>
                  <a:lnTo>
                    <a:pt x="1360693" y="971648"/>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1027342" y="1719033"/>
              <a:ext cx="1361920" cy="1691955"/>
            </a:xfrm>
            <a:custGeom>
              <a:avLst/>
              <a:gdLst/>
              <a:ahLst/>
              <a:cxnLst/>
              <a:rect l="0" t="0" r="0" b="0"/>
              <a:pathLst>
                <a:path w="1361920" h="1691955">
                  <a:moveTo>
                    <a:pt x="1361920" y="1691955"/>
                  </a:moveTo>
                  <a:lnTo>
                    <a:pt x="1361920" y="1633611"/>
                  </a:lnTo>
                  <a:lnTo>
                    <a:pt x="1361920" y="1575268"/>
                  </a:lnTo>
                  <a:lnTo>
                    <a:pt x="1361920" y="1516925"/>
                  </a:lnTo>
                  <a:lnTo>
                    <a:pt x="1361920" y="1458582"/>
                  </a:lnTo>
                  <a:lnTo>
                    <a:pt x="1361920" y="1400238"/>
                  </a:lnTo>
                  <a:lnTo>
                    <a:pt x="1361920" y="1341895"/>
                  </a:lnTo>
                  <a:lnTo>
                    <a:pt x="1361920" y="1283552"/>
                  </a:lnTo>
                  <a:lnTo>
                    <a:pt x="1361920" y="1225208"/>
                  </a:lnTo>
                  <a:lnTo>
                    <a:pt x="1361920" y="1166865"/>
                  </a:lnTo>
                  <a:lnTo>
                    <a:pt x="1361920" y="1108522"/>
                  </a:lnTo>
                  <a:lnTo>
                    <a:pt x="1361920" y="1050179"/>
                  </a:lnTo>
                  <a:lnTo>
                    <a:pt x="1361920" y="991835"/>
                  </a:lnTo>
                  <a:lnTo>
                    <a:pt x="1361920" y="933492"/>
                  </a:lnTo>
                  <a:lnTo>
                    <a:pt x="1361920" y="875149"/>
                  </a:lnTo>
                  <a:lnTo>
                    <a:pt x="1361920" y="816805"/>
                  </a:lnTo>
                  <a:lnTo>
                    <a:pt x="1361920" y="758462"/>
                  </a:lnTo>
                  <a:lnTo>
                    <a:pt x="1361920" y="700119"/>
                  </a:lnTo>
                  <a:lnTo>
                    <a:pt x="1361920" y="641776"/>
                  </a:lnTo>
                  <a:lnTo>
                    <a:pt x="1361920" y="583432"/>
                  </a:lnTo>
                  <a:lnTo>
                    <a:pt x="1361920" y="525089"/>
                  </a:lnTo>
                  <a:lnTo>
                    <a:pt x="1361920" y="466746"/>
                  </a:lnTo>
                  <a:lnTo>
                    <a:pt x="1361920" y="408402"/>
                  </a:lnTo>
                  <a:lnTo>
                    <a:pt x="1361920" y="350059"/>
                  </a:lnTo>
                  <a:lnTo>
                    <a:pt x="1361920" y="291716"/>
                  </a:lnTo>
                  <a:lnTo>
                    <a:pt x="1361920" y="233373"/>
                  </a:lnTo>
                  <a:lnTo>
                    <a:pt x="1361920" y="175029"/>
                  </a:lnTo>
                  <a:lnTo>
                    <a:pt x="1361920" y="116686"/>
                  </a:lnTo>
                  <a:lnTo>
                    <a:pt x="1361920" y="58343"/>
                  </a:lnTo>
                  <a:lnTo>
                    <a:pt x="1361920" y="0"/>
                  </a:lnTo>
                  <a:lnTo>
                    <a:pt x="1303305" y="1015"/>
                  </a:lnTo>
                  <a:lnTo>
                    <a:pt x="1244759" y="4061"/>
                  </a:lnTo>
                  <a:lnTo>
                    <a:pt x="1186354" y="9133"/>
                  </a:lnTo>
                  <a:lnTo>
                    <a:pt x="1128160" y="16225"/>
                  </a:lnTo>
                  <a:lnTo>
                    <a:pt x="1070246" y="25330"/>
                  </a:lnTo>
                  <a:lnTo>
                    <a:pt x="1012683" y="36435"/>
                  </a:lnTo>
                  <a:lnTo>
                    <a:pt x="955539" y="49528"/>
                  </a:lnTo>
                  <a:lnTo>
                    <a:pt x="898883" y="64592"/>
                  </a:lnTo>
                  <a:lnTo>
                    <a:pt x="842783" y="81611"/>
                  </a:lnTo>
                  <a:lnTo>
                    <a:pt x="787306" y="100562"/>
                  </a:lnTo>
                  <a:lnTo>
                    <a:pt x="732518" y="121424"/>
                  </a:lnTo>
                  <a:lnTo>
                    <a:pt x="678487" y="144172"/>
                  </a:lnTo>
                  <a:lnTo>
                    <a:pt x="625276" y="168778"/>
                  </a:lnTo>
                  <a:lnTo>
                    <a:pt x="572949" y="195213"/>
                  </a:lnTo>
                  <a:lnTo>
                    <a:pt x="521570" y="223444"/>
                  </a:lnTo>
                  <a:lnTo>
                    <a:pt x="471199" y="253439"/>
                  </a:lnTo>
                  <a:lnTo>
                    <a:pt x="421898" y="285160"/>
                  </a:lnTo>
                  <a:lnTo>
                    <a:pt x="373726" y="318571"/>
                  </a:lnTo>
                  <a:lnTo>
                    <a:pt x="326740" y="353630"/>
                  </a:lnTo>
                  <a:lnTo>
                    <a:pt x="280996" y="390296"/>
                  </a:lnTo>
                  <a:lnTo>
                    <a:pt x="236550" y="428525"/>
                  </a:lnTo>
                  <a:lnTo>
                    <a:pt x="193456" y="468271"/>
                  </a:lnTo>
                  <a:lnTo>
                    <a:pt x="151764" y="509485"/>
                  </a:lnTo>
                  <a:lnTo>
                    <a:pt x="111525" y="552120"/>
                  </a:lnTo>
                  <a:lnTo>
                    <a:pt x="72787" y="596123"/>
                  </a:lnTo>
                  <a:lnTo>
                    <a:pt x="35597" y="641441"/>
                  </a:lnTo>
                  <a:lnTo>
                    <a:pt x="0" y="688021"/>
                  </a:lnTo>
                  <a:lnTo>
                    <a:pt x="46962" y="722639"/>
                  </a:lnTo>
                  <a:lnTo>
                    <a:pt x="93925" y="757257"/>
                  </a:lnTo>
                  <a:lnTo>
                    <a:pt x="140888" y="791876"/>
                  </a:lnTo>
                  <a:lnTo>
                    <a:pt x="187851" y="826494"/>
                  </a:lnTo>
                  <a:lnTo>
                    <a:pt x="234813" y="861113"/>
                  </a:lnTo>
                  <a:lnTo>
                    <a:pt x="281776" y="895731"/>
                  </a:lnTo>
                  <a:lnTo>
                    <a:pt x="328739" y="930350"/>
                  </a:lnTo>
                  <a:lnTo>
                    <a:pt x="375702" y="964968"/>
                  </a:lnTo>
                  <a:lnTo>
                    <a:pt x="422665" y="999586"/>
                  </a:lnTo>
                  <a:lnTo>
                    <a:pt x="469627" y="1034205"/>
                  </a:lnTo>
                  <a:lnTo>
                    <a:pt x="516590" y="1068823"/>
                  </a:lnTo>
                  <a:lnTo>
                    <a:pt x="563553" y="1103442"/>
                  </a:lnTo>
                  <a:lnTo>
                    <a:pt x="610516" y="1138060"/>
                  </a:lnTo>
                  <a:lnTo>
                    <a:pt x="657479" y="1172678"/>
                  </a:lnTo>
                  <a:lnTo>
                    <a:pt x="704441" y="1207297"/>
                  </a:lnTo>
                  <a:lnTo>
                    <a:pt x="751404" y="1241915"/>
                  </a:lnTo>
                  <a:lnTo>
                    <a:pt x="798367" y="1276534"/>
                  </a:lnTo>
                  <a:lnTo>
                    <a:pt x="845330" y="1311152"/>
                  </a:lnTo>
                  <a:lnTo>
                    <a:pt x="892293" y="1345771"/>
                  </a:lnTo>
                  <a:lnTo>
                    <a:pt x="939255" y="1380389"/>
                  </a:lnTo>
                  <a:lnTo>
                    <a:pt x="986218" y="1415007"/>
                  </a:lnTo>
                  <a:lnTo>
                    <a:pt x="1033181" y="1449626"/>
                  </a:lnTo>
                  <a:lnTo>
                    <a:pt x="1080144" y="1484244"/>
                  </a:lnTo>
                  <a:lnTo>
                    <a:pt x="1127107" y="1518863"/>
                  </a:lnTo>
                  <a:lnTo>
                    <a:pt x="1174069" y="1553481"/>
                  </a:lnTo>
                  <a:lnTo>
                    <a:pt x="1221032" y="1588099"/>
                  </a:lnTo>
                  <a:lnTo>
                    <a:pt x="1267995" y="1622718"/>
                  </a:lnTo>
                  <a:lnTo>
                    <a:pt x="1314958" y="1657336"/>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4576207" y="1539441"/>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6" name="rc36"/>
            <p:cNvSpPr/>
            <p:nvPr/>
          </p:nvSpPr>
          <p:spPr>
            <a:xfrm>
              <a:off x="4585207"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85207"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585207"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585207"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585207"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585207"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585207"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585207"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585207"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585207"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585207"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585207"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585207"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585207"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585207"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585207"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515576" y="176383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515576" y="198329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515576" y="220274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515576" y="242220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515576" y="264165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515576" y="286111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515576" y="308057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515576" y="330002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515576" y="351948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515576" y="373893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515576" y="395839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515576" y="417785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515576" y="439730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515576" y="461676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515576" y="483621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67" name="tx67"/>
            <p:cNvSpPr/>
            <p:nvPr/>
          </p:nvSpPr>
          <p:spPr>
            <a:xfrm>
              <a:off x="4865252" y="1799679"/>
              <a:ext cx="14039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2,134,000 (15%) </a:t>
              </a:r>
            </a:p>
          </p:txBody>
        </p:sp>
        <p:sp>
          <p:nvSpPr>
            <p:cNvPr id="68" name="tx68"/>
            <p:cNvSpPr/>
            <p:nvPr/>
          </p:nvSpPr>
          <p:spPr>
            <a:xfrm>
              <a:off x="4865252" y="2019135"/>
              <a:ext cx="12922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India: 1,592,000 (11%) </a:t>
              </a:r>
            </a:p>
          </p:txBody>
        </p:sp>
        <p:sp>
          <p:nvSpPr>
            <p:cNvPr id="69" name="tx69"/>
            <p:cNvSpPr/>
            <p:nvPr/>
          </p:nvSpPr>
          <p:spPr>
            <a:xfrm>
              <a:off x="4865252" y="2238591"/>
              <a:ext cx="129844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Ethiopia: 917,000 (6%) </a:t>
              </a:r>
            </a:p>
          </p:txBody>
        </p:sp>
        <p:sp>
          <p:nvSpPr>
            <p:cNvPr id="70" name="tx70"/>
            <p:cNvSpPr/>
            <p:nvPr/>
          </p:nvSpPr>
          <p:spPr>
            <a:xfrm>
              <a:off x="4865252" y="2458047"/>
              <a:ext cx="11366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DRC: 839,000 (6%) </a:t>
              </a:r>
            </a:p>
          </p:txBody>
        </p:sp>
        <p:sp>
          <p:nvSpPr>
            <p:cNvPr id="71" name="tx71"/>
            <p:cNvSpPr/>
            <p:nvPr/>
          </p:nvSpPr>
          <p:spPr>
            <a:xfrm>
              <a:off x="4865252" y="2677503"/>
              <a:ext cx="121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Sudan: 701,000 (5%) </a:t>
              </a:r>
            </a:p>
          </p:txBody>
        </p:sp>
        <p:sp>
          <p:nvSpPr>
            <p:cNvPr id="72" name="tx72"/>
            <p:cNvSpPr/>
            <p:nvPr/>
          </p:nvSpPr>
          <p:spPr>
            <a:xfrm>
              <a:off x="4865252" y="2896959"/>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Indonesia: 662,000 (5%) </a:t>
              </a:r>
            </a:p>
          </p:txBody>
        </p:sp>
        <p:sp>
          <p:nvSpPr>
            <p:cNvPr id="73" name="tx73"/>
            <p:cNvSpPr/>
            <p:nvPr/>
          </p:nvSpPr>
          <p:spPr>
            <a:xfrm>
              <a:off x="4865252" y="3116415"/>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Yemen: 580,000 (4%) </a:t>
              </a:r>
            </a:p>
          </p:txBody>
        </p:sp>
        <p:sp>
          <p:nvSpPr>
            <p:cNvPr id="74" name="tx74"/>
            <p:cNvSpPr/>
            <p:nvPr/>
          </p:nvSpPr>
          <p:spPr>
            <a:xfrm>
              <a:off x="4865252" y="3335871"/>
              <a:ext cx="148485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Afghanistan: 467,000 (3%) </a:t>
              </a:r>
            </a:p>
          </p:txBody>
        </p:sp>
        <p:sp>
          <p:nvSpPr>
            <p:cNvPr id="75" name="tx75"/>
            <p:cNvSpPr/>
            <p:nvPr/>
          </p:nvSpPr>
          <p:spPr>
            <a:xfrm>
              <a:off x="4865252" y="3555327"/>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411,000 (3%) </a:t>
              </a:r>
            </a:p>
          </p:txBody>
        </p:sp>
        <p:sp>
          <p:nvSpPr>
            <p:cNvPr id="76" name="tx76"/>
            <p:cNvSpPr/>
            <p:nvPr/>
          </p:nvSpPr>
          <p:spPr>
            <a:xfrm>
              <a:off x="4865252" y="3774783"/>
              <a:ext cx="13853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Pakistan: 396,000 (3%) </a:t>
              </a:r>
            </a:p>
          </p:txBody>
        </p:sp>
        <p:sp>
          <p:nvSpPr>
            <p:cNvPr id="77" name="tx77"/>
            <p:cNvSpPr/>
            <p:nvPr/>
          </p:nvSpPr>
          <p:spPr>
            <a:xfrm>
              <a:off x="4865252" y="3994239"/>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Somalia: 359,000 (2%) </a:t>
              </a:r>
            </a:p>
          </p:txBody>
        </p:sp>
        <p:sp>
          <p:nvSpPr>
            <p:cNvPr id="78" name="tx78"/>
            <p:cNvSpPr/>
            <p:nvPr/>
          </p:nvSpPr>
          <p:spPr>
            <a:xfrm>
              <a:off x="4865252" y="4213695"/>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Viet Nam: 274,000 (2%) </a:t>
              </a:r>
            </a:p>
          </p:txBody>
        </p:sp>
        <p:sp>
          <p:nvSpPr>
            <p:cNvPr id="79" name="tx79"/>
            <p:cNvSpPr/>
            <p:nvPr/>
          </p:nvSpPr>
          <p:spPr>
            <a:xfrm>
              <a:off x="4865252" y="4433151"/>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Madagascar: 251,000 (2%) </a:t>
              </a:r>
            </a:p>
          </p:txBody>
        </p:sp>
        <p:sp>
          <p:nvSpPr>
            <p:cNvPr id="80" name="tx80"/>
            <p:cNvSpPr/>
            <p:nvPr/>
          </p:nvSpPr>
          <p:spPr>
            <a:xfrm>
              <a:off x="4865252" y="4652607"/>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Mexico: 222,000 (2%) </a:t>
              </a:r>
            </a:p>
          </p:txBody>
        </p:sp>
        <p:sp>
          <p:nvSpPr>
            <p:cNvPr id="81" name="tx81"/>
            <p:cNvSpPr/>
            <p:nvPr/>
          </p:nvSpPr>
          <p:spPr>
            <a:xfrm>
              <a:off x="4865252" y="4872063"/>
              <a:ext cx="15655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South Africa: 220,000 (2%) </a:t>
              </a:r>
            </a:p>
          </p:txBody>
        </p:sp>
        <p:sp>
          <p:nvSpPr>
            <p:cNvPr id="82" name="tx82"/>
            <p:cNvSpPr/>
            <p:nvPr/>
          </p:nvSpPr>
          <p:spPr>
            <a:xfrm>
              <a:off x="4865252" y="5091519"/>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Mali: 199,000 (1%) </a:t>
              </a:r>
            </a:p>
          </p:txBody>
        </p:sp>
        <p:sp>
          <p:nvSpPr>
            <p:cNvPr id="83" name="tx83"/>
            <p:cNvSpPr/>
            <p:nvPr/>
          </p:nvSpPr>
          <p:spPr>
            <a:xfrm>
              <a:off x="6795621" y="1799679"/>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DPRK: 199,000 (1%) </a:t>
              </a:r>
            </a:p>
          </p:txBody>
        </p:sp>
        <p:sp>
          <p:nvSpPr>
            <p:cNvPr id="84" name="tx84"/>
            <p:cNvSpPr/>
            <p:nvPr/>
          </p:nvSpPr>
          <p:spPr>
            <a:xfrm>
              <a:off x="6795621" y="2019135"/>
              <a:ext cx="1248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China: 177,000 (1%) </a:t>
              </a:r>
            </a:p>
          </p:txBody>
        </p:sp>
        <p:sp>
          <p:nvSpPr>
            <p:cNvPr id="85" name="tx85"/>
            <p:cNvSpPr/>
            <p:nvPr/>
          </p:nvSpPr>
          <p:spPr>
            <a:xfrm>
              <a:off x="6795621" y="2238591"/>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Guinea: 176,000 (1%) </a:t>
              </a:r>
            </a:p>
          </p:txBody>
        </p:sp>
        <p:sp>
          <p:nvSpPr>
            <p:cNvPr id="86" name="tx86"/>
            <p:cNvSpPr/>
            <p:nvPr/>
          </p:nvSpPr>
          <p:spPr>
            <a:xfrm>
              <a:off x="6795621" y="2458047"/>
              <a:ext cx="14224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Myanmar: 176,000 (1%) </a:t>
              </a:r>
            </a:p>
          </p:txBody>
        </p:sp>
        <p:sp>
          <p:nvSpPr>
            <p:cNvPr id="87" name="tx87"/>
            <p:cNvSpPr/>
            <p:nvPr/>
          </p:nvSpPr>
          <p:spPr>
            <a:xfrm>
              <a:off x="6795621" y="2677503"/>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Cameroon: 175,000 (1%) </a:t>
              </a:r>
            </a:p>
          </p:txBody>
        </p:sp>
        <p:sp>
          <p:nvSpPr>
            <p:cNvPr id="88" name="tx88"/>
            <p:cNvSpPr/>
            <p:nvPr/>
          </p:nvSpPr>
          <p:spPr>
            <a:xfrm>
              <a:off x="6795621" y="2896959"/>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Philippines: 163,000 (1%) </a:t>
              </a:r>
            </a:p>
          </p:txBody>
        </p:sp>
        <p:sp>
          <p:nvSpPr>
            <p:cNvPr id="89" name="tx89"/>
            <p:cNvSpPr/>
            <p:nvPr/>
          </p:nvSpPr>
          <p:spPr>
            <a:xfrm>
              <a:off x="6795621" y="3116415"/>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Cote d'Ivoire: 163,000 (1%) </a:t>
              </a:r>
            </a:p>
          </p:txBody>
        </p:sp>
        <p:sp>
          <p:nvSpPr>
            <p:cNvPr id="90" name="tx90"/>
            <p:cNvSpPr/>
            <p:nvPr/>
          </p:nvSpPr>
          <p:spPr>
            <a:xfrm>
              <a:off x="6795621" y="3335871"/>
              <a:ext cx="14849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Venezuela: 147,000 (1%) </a:t>
              </a:r>
            </a:p>
          </p:txBody>
        </p:sp>
        <p:sp>
          <p:nvSpPr>
            <p:cNvPr id="91" name="tx91"/>
            <p:cNvSpPr/>
            <p:nvPr/>
          </p:nvSpPr>
          <p:spPr>
            <a:xfrm>
              <a:off x="6795621" y="3555327"/>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Syria: 144,000 (1%) </a:t>
              </a:r>
            </a:p>
          </p:txBody>
        </p:sp>
        <p:sp>
          <p:nvSpPr>
            <p:cNvPr id="92" name="tx92"/>
            <p:cNvSpPr/>
            <p:nvPr/>
          </p:nvSpPr>
          <p:spPr>
            <a:xfrm>
              <a:off x="6795621" y="3774783"/>
              <a:ext cx="11989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PNG: 137,000 (1%) </a:t>
              </a:r>
            </a:p>
          </p:txBody>
        </p:sp>
        <p:sp>
          <p:nvSpPr>
            <p:cNvPr id="93" name="tx93"/>
            <p:cNvSpPr/>
            <p:nvPr/>
          </p:nvSpPr>
          <p:spPr>
            <a:xfrm>
              <a:off x="6795621" y="3994239"/>
              <a:ext cx="12239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Chad: 125,000 (1%) </a:t>
              </a:r>
            </a:p>
          </p:txBody>
        </p:sp>
        <p:sp>
          <p:nvSpPr>
            <p:cNvPr id="94" name="tx94"/>
            <p:cNvSpPr/>
            <p:nvPr/>
          </p:nvSpPr>
          <p:spPr>
            <a:xfrm>
              <a:off x="6795621" y="4213695"/>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Mozambique: 121,000 (1%) </a:t>
              </a:r>
            </a:p>
          </p:txBody>
        </p:sp>
        <p:sp>
          <p:nvSpPr>
            <p:cNvPr id="95" name="tx95"/>
            <p:cNvSpPr/>
            <p:nvPr/>
          </p:nvSpPr>
          <p:spPr>
            <a:xfrm>
              <a:off x="6795621" y="4433151"/>
              <a:ext cx="14351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Argentina: 115,000 (1%) </a:t>
              </a:r>
            </a:p>
          </p:txBody>
        </p:sp>
        <p:sp>
          <p:nvSpPr>
            <p:cNvPr id="96" name="tx96"/>
            <p:cNvSpPr/>
            <p:nvPr/>
          </p:nvSpPr>
          <p:spPr>
            <a:xfrm>
              <a:off x="6795621" y="4652607"/>
              <a:ext cx="13293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Zambia: 113,000 (1%) </a:t>
              </a:r>
            </a:p>
          </p:txBody>
        </p:sp>
        <p:sp>
          <p:nvSpPr>
            <p:cNvPr id="97" name="tx97"/>
            <p:cNvSpPr/>
            <p:nvPr/>
          </p:nvSpPr>
          <p:spPr>
            <a:xfrm>
              <a:off x="6795621" y="4872063"/>
              <a:ext cx="23483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2,162,000 (15%) </a:t>
              </a:r>
            </a:p>
          </p:txBody>
        </p:sp>
        <p:sp>
          <p:nvSpPr>
            <p:cNvPr id="98" name="tx98"/>
            <p:cNvSpPr/>
            <p:nvPr/>
          </p:nvSpPr>
          <p:spPr>
            <a:xfrm>
              <a:off x="274320" y="1103438"/>
              <a:ext cx="578701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Global, 2023</a:t>
              </a:r>
            </a:p>
          </p:txBody>
        </p:sp>
        <p:sp>
          <p:nvSpPr>
            <p:cNvPr id="99" name="tx99"/>
            <p:cNvSpPr/>
            <p:nvPr/>
          </p:nvSpPr>
          <p:spPr>
            <a:xfrm>
              <a:off x="342621" y="557058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59783" y="5692702"/>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88597" y="5813348"/>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947697" y="5940434"/>
              <a:ext cx="2556510"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DTP1 = 14,517,000.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7 (23%) countries accounted for over half (52%) of all zero-dose children, globally.
Nigeria had the highest number of children who did not receive DTP1 (n = 2,134,000), which is approximately 15% of all zero-dose children, globally (n = 14,517,000).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076580" y="1010156"/>
              <a:ext cx="1950690"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076580" y="1206093"/>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076580" y="1402030"/>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1076580" y="1597967"/>
              <a:ext cx="1950690"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1076580" y="1793904"/>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1076580" y="1989841"/>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1076580" y="2185778"/>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1076580" y="2381715"/>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1076580" y="2577652"/>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1076580" y="2773589"/>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076580" y="2969527"/>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076580" y="3165464"/>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076580" y="3361401"/>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076580" y="3557338"/>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076580" y="3753275"/>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076580" y="3949212"/>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076580" y="4145149"/>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076580" y="4341086"/>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076580" y="4537023"/>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076580" y="4732960"/>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076580" y="4928898"/>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076580" y="5124835"/>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076580" y="5320772"/>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076580" y="5516709"/>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3027270" y="1010156"/>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3027270" y="1206093"/>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3027270" y="1402030"/>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3027270" y="1597967"/>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3027270" y="1793904"/>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027270" y="1989841"/>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027270" y="2185778"/>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027270" y="2381715"/>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027270" y="2577652"/>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027270" y="2773589"/>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027270" y="2969527"/>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027270" y="3165464"/>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3027270" y="3361401"/>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3027270" y="3557338"/>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3027270" y="3753275"/>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3027270" y="3949212"/>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3027270" y="4145149"/>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3027270" y="4341086"/>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3027270" y="4537023"/>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3027270" y="4732960"/>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3027270" y="4928898"/>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3027270" y="5124835"/>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3027270" y="5320772"/>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3027270" y="5516709"/>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6928651" y="1010156"/>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6928651" y="1206093"/>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6928651" y="1402030"/>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6928651" y="1597967"/>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6928651" y="1793904"/>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6928651" y="1989841"/>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6928651" y="2185778"/>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6928651" y="2381715"/>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6928651" y="2577652"/>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6928651" y="2773589"/>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6928651" y="2969527"/>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6928651" y="3165464"/>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6928651" y="3361401"/>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6928651" y="3557338"/>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6928651" y="3753275"/>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6928651" y="3949212"/>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6928651" y="4145149"/>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6928651" y="4341086"/>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6928651" y="4537023"/>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928651" y="4732960"/>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928651" y="4928898"/>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928651" y="5124835"/>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928651" y="5320772"/>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928651" y="5516709"/>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4977961" y="1010156"/>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4977961" y="1206093"/>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4977961" y="1402030"/>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4977961" y="1597967"/>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4977961" y="1793904"/>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4977961" y="1989841"/>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4977961" y="2185778"/>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977961" y="2381715"/>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4977961" y="2577652"/>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977961" y="2773589"/>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977961" y="2969527"/>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977961" y="3165464"/>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977961" y="3361401"/>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977961" y="3557338"/>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977961" y="3753275"/>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977961" y="3949212"/>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977961" y="4145149"/>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77961" y="4341086"/>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77961" y="4537023"/>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4977961" y="4732960"/>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977961" y="4928898"/>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4977961" y="5124835"/>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4977961" y="532077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977961" y="551670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0" name="tx100"/>
            <p:cNvSpPr/>
            <p:nvPr/>
          </p:nvSpPr>
          <p:spPr>
            <a:xfrm>
              <a:off x="1983597" y="10637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01" name="tx101"/>
            <p:cNvSpPr/>
            <p:nvPr/>
          </p:nvSpPr>
          <p:spPr>
            <a:xfrm>
              <a:off x="1983597" y="125816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02" name="tx102"/>
            <p:cNvSpPr/>
            <p:nvPr/>
          </p:nvSpPr>
          <p:spPr>
            <a:xfrm>
              <a:off x="1983597"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03" name="tx103"/>
            <p:cNvSpPr/>
            <p:nvPr/>
          </p:nvSpPr>
          <p:spPr>
            <a:xfrm>
              <a:off x="1983597" y="165160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04" name="tx104"/>
            <p:cNvSpPr/>
            <p:nvPr/>
          </p:nvSpPr>
          <p:spPr>
            <a:xfrm>
              <a:off x="198359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05" name="tx105"/>
            <p:cNvSpPr/>
            <p:nvPr/>
          </p:nvSpPr>
          <p:spPr>
            <a:xfrm>
              <a:off x="198359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06" name="tx106"/>
            <p:cNvSpPr/>
            <p:nvPr/>
          </p:nvSpPr>
          <p:spPr>
            <a:xfrm>
              <a:off x="198359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07" name="tx107"/>
            <p:cNvSpPr/>
            <p:nvPr/>
          </p:nvSpPr>
          <p:spPr>
            <a:xfrm>
              <a:off x="198359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08" name="tx108"/>
            <p:cNvSpPr/>
            <p:nvPr/>
          </p:nvSpPr>
          <p:spPr>
            <a:xfrm>
              <a:off x="198359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09" name="tx109"/>
            <p:cNvSpPr/>
            <p:nvPr/>
          </p:nvSpPr>
          <p:spPr>
            <a:xfrm>
              <a:off x="1983597" y="282566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10" name="tx110"/>
            <p:cNvSpPr/>
            <p:nvPr/>
          </p:nvSpPr>
          <p:spPr>
            <a:xfrm>
              <a:off x="198359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11" name="tx111"/>
            <p:cNvSpPr/>
            <p:nvPr/>
          </p:nvSpPr>
          <p:spPr>
            <a:xfrm>
              <a:off x="198359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12" name="tx112"/>
            <p:cNvSpPr/>
            <p:nvPr/>
          </p:nvSpPr>
          <p:spPr>
            <a:xfrm>
              <a:off x="198359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13" name="tx113"/>
            <p:cNvSpPr/>
            <p:nvPr/>
          </p:nvSpPr>
          <p:spPr>
            <a:xfrm>
              <a:off x="1983597" y="360941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14" name="tx114"/>
            <p:cNvSpPr/>
            <p:nvPr/>
          </p:nvSpPr>
          <p:spPr>
            <a:xfrm>
              <a:off x="198359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15" name="tx115"/>
            <p:cNvSpPr/>
            <p:nvPr/>
          </p:nvSpPr>
          <p:spPr>
            <a:xfrm>
              <a:off x="198359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16" name="tx116"/>
            <p:cNvSpPr/>
            <p:nvPr/>
          </p:nvSpPr>
          <p:spPr>
            <a:xfrm>
              <a:off x="198359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17" name="tx117"/>
            <p:cNvSpPr/>
            <p:nvPr/>
          </p:nvSpPr>
          <p:spPr>
            <a:xfrm>
              <a:off x="198359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18" name="tx118"/>
            <p:cNvSpPr/>
            <p:nvPr/>
          </p:nvSpPr>
          <p:spPr>
            <a:xfrm>
              <a:off x="198359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19" name="tx119"/>
            <p:cNvSpPr/>
            <p:nvPr/>
          </p:nvSpPr>
          <p:spPr>
            <a:xfrm>
              <a:off x="198359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20" name="tx120"/>
            <p:cNvSpPr/>
            <p:nvPr/>
          </p:nvSpPr>
          <p:spPr>
            <a:xfrm>
              <a:off x="198359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21" name="tx121"/>
            <p:cNvSpPr/>
            <p:nvPr/>
          </p:nvSpPr>
          <p:spPr>
            <a:xfrm>
              <a:off x="198359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22" name="tx122"/>
            <p:cNvSpPr/>
            <p:nvPr/>
          </p:nvSpPr>
          <p:spPr>
            <a:xfrm>
              <a:off x="198359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23" name="tx123"/>
            <p:cNvSpPr/>
            <p:nvPr/>
          </p:nvSpPr>
          <p:spPr>
            <a:xfrm>
              <a:off x="198359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24" name="tx124"/>
            <p:cNvSpPr/>
            <p:nvPr/>
          </p:nvSpPr>
          <p:spPr>
            <a:xfrm>
              <a:off x="393428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25" name="tx125"/>
            <p:cNvSpPr/>
            <p:nvPr/>
          </p:nvSpPr>
          <p:spPr>
            <a:xfrm>
              <a:off x="393428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26" name="tx126"/>
            <p:cNvSpPr/>
            <p:nvPr/>
          </p:nvSpPr>
          <p:spPr>
            <a:xfrm>
              <a:off x="3934287"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27" name="tx127"/>
            <p:cNvSpPr/>
            <p:nvPr/>
          </p:nvSpPr>
          <p:spPr>
            <a:xfrm>
              <a:off x="393428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28" name="tx128"/>
            <p:cNvSpPr/>
            <p:nvPr/>
          </p:nvSpPr>
          <p:spPr>
            <a:xfrm>
              <a:off x="393428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29" name="tx129"/>
            <p:cNvSpPr/>
            <p:nvPr/>
          </p:nvSpPr>
          <p:spPr>
            <a:xfrm>
              <a:off x="393428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30" name="tx130"/>
            <p:cNvSpPr/>
            <p:nvPr/>
          </p:nvSpPr>
          <p:spPr>
            <a:xfrm>
              <a:off x="393428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31" name="tx131"/>
            <p:cNvSpPr/>
            <p:nvPr/>
          </p:nvSpPr>
          <p:spPr>
            <a:xfrm>
              <a:off x="393428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32" name="tx132"/>
            <p:cNvSpPr/>
            <p:nvPr/>
          </p:nvSpPr>
          <p:spPr>
            <a:xfrm>
              <a:off x="393428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33" name="tx133"/>
            <p:cNvSpPr/>
            <p:nvPr/>
          </p:nvSpPr>
          <p:spPr>
            <a:xfrm>
              <a:off x="3934287"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34" name="tx134"/>
            <p:cNvSpPr/>
            <p:nvPr/>
          </p:nvSpPr>
          <p:spPr>
            <a:xfrm>
              <a:off x="393428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35" name="tx135"/>
            <p:cNvSpPr/>
            <p:nvPr/>
          </p:nvSpPr>
          <p:spPr>
            <a:xfrm>
              <a:off x="393428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36" name="tx136"/>
            <p:cNvSpPr/>
            <p:nvPr/>
          </p:nvSpPr>
          <p:spPr>
            <a:xfrm>
              <a:off x="393428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37" name="tx137"/>
            <p:cNvSpPr/>
            <p:nvPr/>
          </p:nvSpPr>
          <p:spPr>
            <a:xfrm>
              <a:off x="393428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38" name="tx138"/>
            <p:cNvSpPr/>
            <p:nvPr/>
          </p:nvSpPr>
          <p:spPr>
            <a:xfrm>
              <a:off x="393428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39" name="tx139"/>
            <p:cNvSpPr/>
            <p:nvPr/>
          </p:nvSpPr>
          <p:spPr>
            <a:xfrm>
              <a:off x="393428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40" name="tx140"/>
            <p:cNvSpPr/>
            <p:nvPr/>
          </p:nvSpPr>
          <p:spPr>
            <a:xfrm>
              <a:off x="393428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41" name="tx141"/>
            <p:cNvSpPr/>
            <p:nvPr/>
          </p:nvSpPr>
          <p:spPr>
            <a:xfrm>
              <a:off x="393428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42" name="tx142"/>
            <p:cNvSpPr/>
            <p:nvPr/>
          </p:nvSpPr>
          <p:spPr>
            <a:xfrm>
              <a:off x="393428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43" name="tx143"/>
            <p:cNvSpPr/>
            <p:nvPr/>
          </p:nvSpPr>
          <p:spPr>
            <a:xfrm>
              <a:off x="393428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44" name="tx144"/>
            <p:cNvSpPr/>
            <p:nvPr/>
          </p:nvSpPr>
          <p:spPr>
            <a:xfrm>
              <a:off x="3934287" y="498097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45" name="tx145"/>
            <p:cNvSpPr/>
            <p:nvPr/>
          </p:nvSpPr>
          <p:spPr>
            <a:xfrm>
              <a:off x="393428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46" name="tx146"/>
            <p:cNvSpPr/>
            <p:nvPr/>
          </p:nvSpPr>
          <p:spPr>
            <a:xfrm>
              <a:off x="393428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47" name="tx147"/>
            <p:cNvSpPr/>
            <p:nvPr/>
          </p:nvSpPr>
          <p:spPr>
            <a:xfrm>
              <a:off x="393428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48" name="tx148"/>
            <p:cNvSpPr/>
            <p:nvPr/>
          </p:nvSpPr>
          <p:spPr>
            <a:xfrm>
              <a:off x="783566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49" name="tx149"/>
            <p:cNvSpPr/>
            <p:nvPr/>
          </p:nvSpPr>
          <p:spPr>
            <a:xfrm>
              <a:off x="783566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50" name="tx150"/>
            <p:cNvSpPr/>
            <p:nvPr/>
          </p:nvSpPr>
          <p:spPr>
            <a:xfrm>
              <a:off x="783566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51" name="tx151"/>
            <p:cNvSpPr/>
            <p:nvPr/>
          </p:nvSpPr>
          <p:spPr>
            <a:xfrm>
              <a:off x="783566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52" name="tx152"/>
            <p:cNvSpPr/>
            <p:nvPr/>
          </p:nvSpPr>
          <p:spPr>
            <a:xfrm>
              <a:off x="783566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53" name="tx153"/>
            <p:cNvSpPr/>
            <p:nvPr/>
          </p:nvSpPr>
          <p:spPr>
            <a:xfrm>
              <a:off x="783566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54" name="tx154"/>
            <p:cNvSpPr/>
            <p:nvPr/>
          </p:nvSpPr>
          <p:spPr>
            <a:xfrm>
              <a:off x="783566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55" name="tx155"/>
            <p:cNvSpPr/>
            <p:nvPr/>
          </p:nvSpPr>
          <p:spPr>
            <a:xfrm>
              <a:off x="783566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56" name="tx156"/>
            <p:cNvSpPr/>
            <p:nvPr/>
          </p:nvSpPr>
          <p:spPr>
            <a:xfrm>
              <a:off x="783566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57" name="tx157"/>
            <p:cNvSpPr/>
            <p:nvPr/>
          </p:nvSpPr>
          <p:spPr>
            <a:xfrm>
              <a:off x="783566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58" name="tx158"/>
            <p:cNvSpPr/>
            <p:nvPr/>
          </p:nvSpPr>
          <p:spPr>
            <a:xfrm>
              <a:off x="783566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59" name="tx159"/>
            <p:cNvSpPr/>
            <p:nvPr/>
          </p:nvSpPr>
          <p:spPr>
            <a:xfrm>
              <a:off x="783566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60" name="tx160"/>
            <p:cNvSpPr/>
            <p:nvPr/>
          </p:nvSpPr>
          <p:spPr>
            <a:xfrm>
              <a:off x="783566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61" name="tx161"/>
            <p:cNvSpPr/>
            <p:nvPr/>
          </p:nvSpPr>
          <p:spPr>
            <a:xfrm>
              <a:off x="783566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62" name="tx162"/>
            <p:cNvSpPr/>
            <p:nvPr/>
          </p:nvSpPr>
          <p:spPr>
            <a:xfrm>
              <a:off x="783566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63" name="tx163"/>
            <p:cNvSpPr/>
            <p:nvPr/>
          </p:nvSpPr>
          <p:spPr>
            <a:xfrm>
              <a:off x="783566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64" name="tx164"/>
            <p:cNvSpPr/>
            <p:nvPr/>
          </p:nvSpPr>
          <p:spPr>
            <a:xfrm>
              <a:off x="783566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65" name="tx165"/>
            <p:cNvSpPr/>
            <p:nvPr/>
          </p:nvSpPr>
          <p:spPr>
            <a:xfrm>
              <a:off x="783566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66" name="tx166"/>
            <p:cNvSpPr/>
            <p:nvPr/>
          </p:nvSpPr>
          <p:spPr>
            <a:xfrm>
              <a:off x="783566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67" name="tx167"/>
            <p:cNvSpPr/>
            <p:nvPr/>
          </p:nvSpPr>
          <p:spPr>
            <a:xfrm>
              <a:off x="783566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68" name="tx168"/>
            <p:cNvSpPr/>
            <p:nvPr/>
          </p:nvSpPr>
          <p:spPr>
            <a:xfrm>
              <a:off x="783566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69" name="tx169"/>
            <p:cNvSpPr/>
            <p:nvPr/>
          </p:nvSpPr>
          <p:spPr>
            <a:xfrm>
              <a:off x="783566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70" name="tx170"/>
            <p:cNvSpPr/>
            <p:nvPr/>
          </p:nvSpPr>
          <p:spPr>
            <a:xfrm>
              <a:off x="783566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71" name="tx171"/>
            <p:cNvSpPr/>
            <p:nvPr/>
          </p:nvSpPr>
          <p:spPr>
            <a:xfrm>
              <a:off x="783566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72" name="tx172"/>
            <p:cNvSpPr/>
            <p:nvPr/>
          </p:nvSpPr>
          <p:spPr>
            <a:xfrm>
              <a:off x="588497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73" name="tx173"/>
            <p:cNvSpPr/>
            <p:nvPr/>
          </p:nvSpPr>
          <p:spPr>
            <a:xfrm>
              <a:off x="588497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74" name="tx174"/>
            <p:cNvSpPr/>
            <p:nvPr/>
          </p:nvSpPr>
          <p:spPr>
            <a:xfrm>
              <a:off x="588497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75" name="tx175"/>
            <p:cNvSpPr/>
            <p:nvPr/>
          </p:nvSpPr>
          <p:spPr>
            <a:xfrm>
              <a:off x="588497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76" name="tx176"/>
            <p:cNvSpPr/>
            <p:nvPr/>
          </p:nvSpPr>
          <p:spPr>
            <a:xfrm>
              <a:off x="588497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77" name="tx177"/>
            <p:cNvSpPr/>
            <p:nvPr/>
          </p:nvSpPr>
          <p:spPr>
            <a:xfrm>
              <a:off x="588497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78" name="tx178"/>
            <p:cNvSpPr/>
            <p:nvPr/>
          </p:nvSpPr>
          <p:spPr>
            <a:xfrm>
              <a:off x="588497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79" name="tx179"/>
            <p:cNvSpPr/>
            <p:nvPr/>
          </p:nvSpPr>
          <p:spPr>
            <a:xfrm>
              <a:off x="588497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0" name="tx180"/>
            <p:cNvSpPr/>
            <p:nvPr/>
          </p:nvSpPr>
          <p:spPr>
            <a:xfrm>
              <a:off x="588497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81" name="tx181"/>
            <p:cNvSpPr/>
            <p:nvPr/>
          </p:nvSpPr>
          <p:spPr>
            <a:xfrm>
              <a:off x="588497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82" name="tx182"/>
            <p:cNvSpPr/>
            <p:nvPr/>
          </p:nvSpPr>
          <p:spPr>
            <a:xfrm>
              <a:off x="588497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83" name="tx183"/>
            <p:cNvSpPr/>
            <p:nvPr/>
          </p:nvSpPr>
          <p:spPr>
            <a:xfrm>
              <a:off x="588497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84" name="tx184"/>
            <p:cNvSpPr/>
            <p:nvPr/>
          </p:nvSpPr>
          <p:spPr>
            <a:xfrm>
              <a:off x="588497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85" name="tx185"/>
            <p:cNvSpPr/>
            <p:nvPr/>
          </p:nvSpPr>
          <p:spPr>
            <a:xfrm>
              <a:off x="588497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6" name="tx186"/>
            <p:cNvSpPr/>
            <p:nvPr/>
          </p:nvSpPr>
          <p:spPr>
            <a:xfrm>
              <a:off x="588497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7" name="tx187"/>
            <p:cNvSpPr/>
            <p:nvPr/>
          </p:nvSpPr>
          <p:spPr>
            <a:xfrm>
              <a:off x="588497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8" name="tx188"/>
            <p:cNvSpPr/>
            <p:nvPr/>
          </p:nvSpPr>
          <p:spPr>
            <a:xfrm>
              <a:off x="588497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9" name="tx189"/>
            <p:cNvSpPr/>
            <p:nvPr/>
          </p:nvSpPr>
          <p:spPr>
            <a:xfrm>
              <a:off x="588497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90" name="tx190"/>
            <p:cNvSpPr/>
            <p:nvPr/>
          </p:nvSpPr>
          <p:spPr>
            <a:xfrm>
              <a:off x="588497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91" name="tx191"/>
            <p:cNvSpPr/>
            <p:nvPr/>
          </p:nvSpPr>
          <p:spPr>
            <a:xfrm>
              <a:off x="588497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92" name="tx192"/>
            <p:cNvSpPr/>
            <p:nvPr/>
          </p:nvSpPr>
          <p:spPr>
            <a:xfrm>
              <a:off x="5884978" y="498097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93" name="tx193"/>
            <p:cNvSpPr/>
            <p:nvPr/>
          </p:nvSpPr>
          <p:spPr>
            <a:xfrm>
              <a:off x="588497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4" name="tx194"/>
            <p:cNvSpPr/>
            <p:nvPr/>
          </p:nvSpPr>
          <p:spPr>
            <a:xfrm>
              <a:off x="588497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95" name="tx195"/>
            <p:cNvSpPr/>
            <p:nvPr/>
          </p:nvSpPr>
          <p:spPr>
            <a:xfrm>
              <a:off x="588497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96" name="tx196"/>
            <p:cNvSpPr/>
            <p:nvPr/>
          </p:nvSpPr>
          <p:spPr>
            <a:xfrm>
              <a:off x="1859347" y="845203"/>
              <a:ext cx="3851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Gavi 57</a:t>
              </a:r>
            </a:p>
          </p:txBody>
        </p:sp>
        <p:sp>
          <p:nvSpPr>
            <p:cNvPr id="197" name="tx197"/>
            <p:cNvSpPr/>
            <p:nvPr/>
          </p:nvSpPr>
          <p:spPr>
            <a:xfrm>
              <a:off x="3645453" y="845203"/>
              <a:ext cx="71432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Gavi transition</a:t>
              </a:r>
            </a:p>
          </p:txBody>
        </p:sp>
        <p:sp>
          <p:nvSpPr>
            <p:cNvPr id="198" name="tx198"/>
            <p:cNvSpPr/>
            <p:nvPr/>
          </p:nvSpPr>
          <p:spPr>
            <a:xfrm>
              <a:off x="5527930" y="845203"/>
              <a:ext cx="8507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Never Gavi MICs</a:t>
              </a:r>
            </a:p>
          </p:txBody>
        </p:sp>
        <p:sp>
          <p:nvSpPr>
            <p:cNvPr id="199" name="tx199"/>
            <p:cNvSpPr/>
            <p:nvPr/>
          </p:nvSpPr>
          <p:spPr>
            <a:xfrm>
              <a:off x="7779822" y="845203"/>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HICs</a:t>
              </a:r>
            </a:p>
          </p:txBody>
        </p:sp>
        <p:sp>
          <p:nvSpPr>
            <p:cNvPr id="200" name="tx200"/>
            <p:cNvSpPr/>
            <p:nvPr/>
          </p:nvSpPr>
          <p:spPr>
            <a:xfrm>
              <a:off x="508103" y="556249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01" name="tx201"/>
            <p:cNvSpPr/>
            <p:nvPr/>
          </p:nvSpPr>
          <p:spPr>
            <a:xfrm>
              <a:off x="508103" y="536662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02" name="tx202"/>
            <p:cNvSpPr/>
            <p:nvPr/>
          </p:nvSpPr>
          <p:spPr>
            <a:xfrm>
              <a:off x="508103" y="517068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03" name="tx203"/>
            <p:cNvSpPr/>
            <p:nvPr/>
          </p:nvSpPr>
          <p:spPr>
            <a:xfrm>
              <a:off x="508103" y="4974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04" name="tx204"/>
            <p:cNvSpPr/>
            <p:nvPr/>
          </p:nvSpPr>
          <p:spPr>
            <a:xfrm>
              <a:off x="508103" y="477881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05" name="tx205"/>
            <p:cNvSpPr/>
            <p:nvPr/>
          </p:nvSpPr>
          <p:spPr>
            <a:xfrm>
              <a:off x="508103" y="458287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06" name="tx206"/>
            <p:cNvSpPr/>
            <p:nvPr/>
          </p:nvSpPr>
          <p:spPr>
            <a:xfrm>
              <a:off x="508103" y="43869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07" name="tx207"/>
            <p:cNvSpPr/>
            <p:nvPr/>
          </p:nvSpPr>
          <p:spPr>
            <a:xfrm>
              <a:off x="508103" y="41910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08" name="tx208"/>
            <p:cNvSpPr/>
            <p:nvPr/>
          </p:nvSpPr>
          <p:spPr>
            <a:xfrm>
              <a:off x="508103" y="399506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09" name="tx209"/>
            <p:cNvSpPr/>
            <p:nvPr/>
          </p:nvSpPr>
          <p:spPr>
            <a:xfrm>
              <a:off x="508103" y="379912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10" name="tx210"/>
            <p:cNvSpPr/>
            <p:nvPr/>
          </p:nvSpPr>
          <p:spPr>
            <a:xfrm>
              <a:off x="508103" y="360312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11" name="tx211"/>
            <p:cNvSpPr/>
            <p:nvPr/>
          </p:nvSpPr>
          <p:spPr>
            <a:xfrm>
              <a:off x="508103" y="34072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12" name="tx212"/>
            <p:cNvSpPr/>
            <p:nvPr/>
          </p:nvSpPr>
          <p:spPr>
            <a:xfrm>
              <a:off x="508103" y="3211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13" name="tx213"/>
            <p:cNvSpPr/>
            <p:nvPr/>
          </p:nvSpPr>
          <p:spPr>
            <a:xfrm>
              <a:off x="508103" y="30153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14" name="tx214"/>
            <p:cNvSpPr/>
            <p:nvPr/>
          </p:nvSpPr>
          <p:spPr>
            <a:xfrm>
              <a:off x="508103" y="28194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215" name="tx215"/>
            <p:cNvSpPr/>
            <p:nvPr/>
          </p:nvSpPr>
          <p:spPr>
            <a:xfrm>
              <a:off x="508103" y="26235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216" name="tx216"/>
            <p:cNvSpPr/>
            <p:nvPr/>
          </p:nvSpPr>
          <p:spPr>
            <a:xfrm>
              <a:off x="508103" y="242756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217" name="tx217"/>
            <p:cNvSpPr/>
            <p:nvPr/>
          </p:nvSpPr>
          <p:spPr>
            <a:xfrm>
              <a:off x="508103" y="223163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218" name="tx218"/>
            <p:cNvSpPr/>
            <p:nvPr/>
          </p:nvSpPr>
          <p:spPr>
            <a:xfrm>
              <a:off x="508103" y="20356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219" name="tx219"/>
            <p:cNvSpPr/>
            <p:nvPr/>
          </p:nvSpPr>
          <p:spPr>
            <a:xfrm>
              <a:off x="508103" y="183975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220" name="tx220"/>
            <p:cNvSpPr/>
            <p:nvPr/>
          </p:nvSpPr>
          <p:spPr>
            <a:xfrm>
              <a:off x="508103" y="164375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221" name="tx221"/>
            <p:cNvSpPr/>
            <p:nvPr/>
          </p:nvSpPr>
          <p:spPr>
            <a:xfrm>
              <a:off x="508103" y="14478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222" name="tx222"/>
            <p:cNvSpPr/>
            <p:nvPr/>
          </p:nvSpPr>
          <p:spPr>
            <a:xfrm>
              <a:off x="508103" y="125194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223" name="tx223"/>
            <p:cNvSpPr/>
            <p:nvPr/>
          </p:nvSpPr>
          <p:spPr>
            <a:xfrm>
              <a:off x="508103" y="10560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224" name="tx224"/>
            <p:cNvSpPr/>
            <p:nvPr/>
          </p:nvSpPr>
          <p:spPr>
            <a:xfrm>
              <a:off x="314106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25" name="pic225"/>
            <p:cNvPicPr/>
            <p:nvPr/>
          </p:nvPicPr>
          <p:blipFill>
            <a:blip r:embed="rId2" cstate="print"/>
            <a:stretch>
              <a:fillRect/>
            </a:stretch>
          </p:blipFill>
          <p:spPr>
            <a:xfrm>
              <a:off x="4654857" y="5941007"/>
              <a:ext cx="2160000" cy="219455"/>
            </a:xfrm>
            <a:prstGeom prst="rect">
              <a:avLst/>
            </a:prstGeom>
          </p:spPr>
        </p:pic>
        <p:sp>
          <p:nvSpPr>
            <p:cNvPr id="226" name="pl226"/>
            <p:cNvSpPr/>
            <p:nvPr/>
          </p:nvSpPr>
          <p:spPr>
            <a:xfrm>
              <a:off x="46584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7" name="pl227"/>
            <p:cNvSpPr/>
            <p:nvPr/>
          </p:nvSpPr>
          <p:spPr>
            <a:xfrm>
              <a:off x="592860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8" name="pl228"/>
            <p:cNvSpPr/>
            <p:nvPr/>
          </p:nvSpPr>
          <p:spPr>
            <a:xfrm>
              <a:off x="614388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9" name="pl229"/>
            <p:cNvSpPr/>
            <p:nvPr/>
          </p:nvSpPr>
          <p:spPr>
            <a:xfrm>
              <a:off x="635916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0" name="pl230"/>
            <p:cNvSpPr/>
            <p:nvPr/>
          </p:nvSpPr>
          <p:spPr>
            <a:xfrm>
              <a:off x="657444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1" name="pl231"/>
            <p:cNvSpPr/>
            <p:nvPr/>
          </p:nvSpPr>
          <p:spPr>
            <a:xfrm>
              <a:off x="68112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2" name="pl232"/>
            <p:cNvSpPr/>
            <p:nvPr/>
          </p:nvSpPr>
          <p:spPr>
            <a:xfrm>
              <a:off x="46584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3" name="pl233"/>
            <p:cNvSpPr/>
            <p:nvPr/>
          </p:nvSpPr>
          <p:spPr>
            <a:xfrm>
              <a:off x="592860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4" name="pl234"/>
            <p:cNvSpPr/>
            <p:nvPr/>
          </p:nvSpPr>
          <p:spPr>
            <a:xfrm>
              <a:off x="614388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5" name="pl235"/>
            <p:cNvSpPr/>
            <p:nvPr/>
          </p:nvSpPr>
          <p:spPr>
            <a:xfrm>
              <a:off x="635916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6" name="pl236"/>
            <p:cNvSpPr/>
            <p:nvPr/>
          </p:nvSpPr>
          <p:spPr>
            <a:xfrm>
              <a:off x="657444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7" name="pl237"/>
            <p:cNvSpPr/>
            <p:nvPr/>
          </p:nvSpPr>
          <p:spPr>
            <a:xfrm>
              <a:off x="68112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8" name="tx238"/>
            <p:cNvSpPr/>
            <p:nvPr/>
          </p:nvSpPr>
          <p:spPr>
            <a:xfrm>
              <a:off x="46273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39" name="tx239"/>
            <p:cNvSpPr/>
            <p:nvPr/>
          </p:nvSpPr>
          <p:spPr>
            <a:xfrm>
              <a:off x="586645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40" name="tx240"/>
            <p:cNvSpPr/>
            <p:nvPr/>
          </p:nvSpPr>
          <p:spPr>
            <a:xfrm>
              <a:off x="608173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41" name="tx241"/>
            <p:cNvSpPr/>
            <p:nvPr/>
          </p:nvSpPr>
          <p:spPr>
            <a:xfrm>
              <a:off x="629701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42" name="tx242"/>
            <p:cNvSpPr/>
            <p:nvPr/>
          </p:nvSpPr>
          <p:spPr>
            <a:xfrm>
              <a:off x="651229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43" name="tx243"/>
            <p:cNvSpPr/>
            <p:nvPr/>
          </p:nvSpPr>
          <p:spPr>
            <a:xfrm>
              <a:off x="671802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44" name="tx244"/>
            <p:cNvSpPr/>
            <p:nvPr/>
          </p:nvSpPr>
          <p:spPr>
            <a:xfrm>
              <a:off x="881511" y="399578"/>
              <a:ext cx="280510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group, 2000-2023</a:t>
              </a:r>
            </a:p>
          </p:txBody>
        </p:sp>
        <p:sp>
          <p:nvSpPr>
            <p:cNvPr id="245" name="tx245"/>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6" name="tx246"/>
            <p:cNvSpPr/>
            <p:nvPr/>
          </p:nvSpPr>
          <p:spPr>
            <a:xfrm>
              <a:off x="5111023" y="6568567"/>
              <a:ext cx="39633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Groups ordered based on crude average DTP1 coverage across all years.</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DTP1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HICs had the highest crude average DTP1 coverage (98%) and Gavi 57 had the lowest (82%).
Over the last 5 years (2019-2023), 2 regions maintained DTP1 coverage of at least 90% (HICs and Never Gavi MICs).
There were no regions with DTP1 coverage consistently below 60% over the last 5 years.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400" b="0" i="0" u="sng" cap="none">
                <a:hlinkClick r:id="rId2"/>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C000">
                    <a:alpha val="100000"/>
                  </a:srgbClr>
                </a:solidFill>
                <a:latin typeface="Calibri"/>
                <a:cs typeface="Calibri"/>
                <a:sym typeface="Calibri"/>
              </a:rPr>
              <a:t>. </a:t>
            </a:r>
            <a:r>
              <a:rPr sz="1400" b="0" i="0" u="sng" cap="none">
                <a:hlinkClick r:id="rId3"/>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C000">
                    <a:alpha val="100000"/>
                  </a:srgbClr>
                </a:solidFill>
                <a:latin typeface="Calibri"/>
                <a:cs typeface="Calibri"/>
                <a:sym typeface="Calibri"/>
              </a:rPr>
              <a:t>. </a:t>
            </a:r>
            <a:r>
              <a:rPr sz="1400" b="0" i="0" u="sng" cap="none">
                <a:hlinkClick r:id="rId4"/>
              </a:rPr>
              <a:t>Brown et al. 2013. An introduction to the grade of confidence used to characterize uncertainty around the WHO and UNICEF estimates of national immunization coverage.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850616"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312176"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773736"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35295"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827525" y="5341512"/>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27525" y="4323839"/>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27525" y="3306166"/>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27525" y="2288494"/>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27525" y="1270821"/>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1983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58139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04295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50451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6607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790688" y="1270821"/>
              <a:ext cx="58462" cy="0"/>
            </a:xfrm>
            <a:custGeom>
              <a:avLst/>
              <a:gdLst/>
              <a:ahLst/>
              <a:cxnLst/>
              <a:rect l="0" t="0" r="0" b="0"/>
              <a:pathLst>
                <a:path w="58462">
                  <a:moveTo>
                    <a:pt x="0" y="0"/>
                  </a:moveTo>
                  <a:lnTo>
                    <a:pt x="0" y="0"/>
                  </a:lnTo>
                  <a:lnTo>
                    <a:pt x="0" y="0"/>
                  </a:lnTo>
                  <a:lnTo>
                    <a:pt x="0" y="0"/>
                  </a:lnTo>
                  <a:lnTo>
                    <a:pt x="58462" y="0"/>
                  </a:lnTo>
                </a:path>
              </a:pathLst>
            </a:custGeom>
            <a:ln w="162607" cap="flat">
              <a:solidFill>
                <a:srgbClr val="E8E8E8">
                  <a:alpha val="100000"/>
                </a:srgbClr>
              </a:solidFill>
              <a:prstDash val="solid"/>
              <a:round/>
            </a:ln>
          </p:spPr>
          <p:txBody>
            <a:bodyPr/>
            <a:lstStyle/>
            <a:p>
              <a:endParaRPr/>
            </a:p>
          </p:txBody>
        </p:sp>
        <p:sp>
          <p:nvSpPr>
            <p:cNvPr id="19" name="pl19"/>
            <p:cNvSpPr/>
            <p:nvPr/>
          </p:nvSpPr>
          <p:spPr>
            <a:xfrm>
              <a:off x="7439914" y="2288494"/>
              <a:ext cx="175387" cy="0"/>
            </a:xfrm>
            <a:custGeom>
              <a:avLst/>
              <a:gdLst/>
              <a:ahLst/>
              <a:cxnLst/>
              <a:rect l="0" t="0" r="0" b="0"/>
              <a:pathLst>
                <a:path w="175387">
                  <a:moveTo>
                    <a:pt x="0" y="0"/>
                  </a:moveTo>
                  <a:lnTo>
                    <a:pt x="116924" y="0"/>
                  </a:lnTo>
                  <a:lnTo>
                    <a:pt x="175387" y="0"/>
                  </a:lnTo>
                  <a:lnTo>
                    <a:pt x="175387" y="0"/>
                  </a:lnTo>
                  <a:lnTo>
                    <a:pt x="175387" y="0"/>
                  </a:lnTo>
                </a:path>
              </a:pathLst>
            </a:custGeom>
            <a:ln w="162607" cap="flat">
              <a:solidFill>
                <a:srgbClr val="E8E8E8">
                  <a:alpha val="100000"/>
                </a:srgbClr>
              </a:solidFill>
              <a:prstDash val="solid"/>
              <a:round/>
            </a:ln>
          </p:spPr>
          <p:txBody>
            <a:bodyPr/>
            <a:lstStyle/>
            <a:p>
              <a:endParaRPr/>
            </a:p>
          </p:txBody>
        </p:sp>
        <p:sp>
          <p:nvSpPr>
            <p:cNvPr id="20" name="pl20"/>
            <p:cNvSpPr/>
            <p:nvPr/>
          </p:nvSpPr>
          <p:spPr>
            <a:xfrm>
              <a:off x="7147602" y="3306166"/>
              <a:ext cx="233849" cy="0"/>
            </a:xfrm>
            <a:custGeom>
              <a:avLst/>
              <a:gdLst/>
              <a:ahLst/>
              <a:cxnLst/>
              <a:rect l="0" t="0" r="0" b="0"/>
              <a:pathLst>
                <a:path w="233849">
                  <a:moveTo>
                    <a:pt x="0" y="0"/>
                  </a:moveTo>
                  <a:lnTo>
                    <a:pt x="116924" y="0"/>
                  </a:lnTo>
                  <a:lnTo>
                    <a:pt x="175387" y="0"/>
                  </a:lnTo>
                  <a:lnTo>
                    <a:pt x="175387" y="0"/>
                  </a:lnTo>
                  <a:lnTo>
                    <a:pt x="233849" y="0"/>
                  </a:lnTo>
                </a:path>
              </a:pathLst>
            </a:custGeom>
            <a:ln w="162607" cap="flat">
              <a:solidFill>
                <a:srgbClr val="E8E8E8">
                  <a:alpha val="100000"/>
                </a:srgbClr>
              </a:solidFill>
              <a:prstDash val="solid"/>
              <a:round/>
            </a:ln>
          </p:spPr>
          <p:txBody>
            <a:bodyPr/>
            <a:lstStyle/>
            <a:p>
              <a:endParaRPr/>
            </a:p>
          </p:txBody>
        </p:sp>
        <p:sp>
          <p:nvSpPr>
            <p:cNvPr id="21" name="pl21"/>
            <p:cNvSpPr/>
            <p:nvPr/>
          </p:nvSpPr>
          <p:spPr>
            <a:xfrm>
              <a:off x="7030677" y="4323839"/>
              <a:ext cx="233849" cy="0"/>
            </a:xfrm>
            <a:custGeom>
              <a:avLst/>
              <a:gdLst/>
              <a:ahLst/>
              <a:cxnLst/>
              <a:rect l="0" t="0" r="0" b="0"/>
              <a:pathLst>
                <a:path w="233849">
                  <a:moveTo>
                    <a:pt x="0" y="0"/>
                  </a:moveTo>
                  <a:lnTo>
                    <a:pt x="0" y="0"/>
                  </a:lnTo>
                  <a:lnTo>
                    <a:pt x="116924" y="0"/>
                  </a:lnTo>
                  <a:lnTo>
                    <a:pt x="116924" y="0"/>
                  </a:lnTo>
                  <a:lnTo>
                    <a:pt x="233849" y="0"/>
                  </a:lnTo>
                </a:path>
              </a:pathLst>
            </a:custGeom>
            <a:ln w="162607" cap="flat">
              <a:solidFill>
                <a:srgbClr val="E8E8E8">
                  <a:alpha val="100000"/>
                </a:srgbClr>
              </a:solidFill>
              <a:prstDash val="solid"/>
              <a:round/>
            </a:ln>
          </p:spPr>
          <p:txBody>
            <a:bodyPr/>
            <a:lstStyle/>
            <a:p>
              <a:endParaRPr/>
            </a:p>
          </p:txBody>
        </p:sp>
        <p:sp>
          <p:nvSpPr>
            <p:cNvPr id="22" name="pl22"/>
            <p:cNvSpPr/>
            <p:nvPr/>
          </p:nvSpPr>
          <p:spPr>
            <a:xfrm>
              <a:off x="6562978" y="5341512"/>
              <a:ext cx="701548" cy="0"/>
            </a:xfrm>
            <a:custGeom>
              <a:avLst/>
              <a:gdLst/>
              <a:ahLst/>
              <a:cxnLst/>
              <a:rect l="0" t="0" r="0" b="0"/>
              <a:pathLst>
                <a:path w="701548">
                  <a:moveTo>
                    <a:pt x="0" y="0"/>
                  </a:moveTo>
                  <a:lnTo>
                    <a:pt x="350774" y="0"/>
                  </a:lnTo>
                  <a:lnTo>
                    <a:pt x="409236" y="0"/>
                  </a:lnTo>
                  <a:lnTo>
                    <a:pt x="526161" y="0"/>
                  </a:lnTo>
                  <a:lnTo>
                    <a:pt x="701548" y="0"/>
                  </a:lnTo>
                </a:path>
              </a:pathLst>
            </a:custGeom>
            <a:ln w="162607" cap="flat">
              <a:solidFill>
                <a:srgbClr val="E8E8E8">
                  <a:alpha val="100000"/>
                </a:srgbClr>
              </a:solidFill>
              <a:prstDash val="solid"/>
              <a:round/>
            </a:ln>
          </p:spPr>
          <p:txBody>
            <a:bodyPr/>
            <a:lstStyle/>
            <a:p>
              <a:endParaRPr/>
            </a:p>
          </p:txBody>
        </p:sp>
        <p:sp>
          <p:nvSpPr>
            <p:cNvPr id="23" name="pt23"/>
            <p:cNvSpPr/>
            <p:nvPr/>
          </p:nvSpPr>
          <p:spPr>
            <a:xfrm>
              <a:off x="7260026"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7026177"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7026177"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7143102"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7143102"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7260026"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6967714"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6558478"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7084639"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6909252"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7786188"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786188"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786188"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844650"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786188"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610801"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552338"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43541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610801"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610801"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376951"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260026"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143102"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318489"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318489"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7178723" y="4238035"/>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7061798" y="4238035"/>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0" name="pt50"/>
            <p:cNvSpPr/>
            <p:nvPr/>
          </p:nvSpPr>
          <p:spPr>
            <a:xfrm>
              <a:off x="7061798" y="4238035"/>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1" name="pt51"/>
            <p:cNvSpPr/>
            <p:nvPr/>
          </p:nvSpPr>
          <p:spPr>
            <a:xfrm>
              <a:off x="7178723" y="5255708"/>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2" name="pt52"/>
            <p:cNvSpPr/>
            <p:nvPr/>
          </p:nvSpPr>
          <p:spPr>
            <a:xfrm>
              <a:off x="7003335" y="5255708"/>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3" name="pt53"/>
            <p:cNvSpPr/>
            <p:nvPr/>
          </p:nvSpPr>
          <p:spPr>
            <a:xfrm>
              <a:off x="6827948" y="5255708"/>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7704884" y="1185017"/>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7763346" y="1185017"/>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6" name="pt56"/>
            <p:cNvSpPr/>
            <p:nvPr/>
          </p:nvSpPr>
          <p:spPr>
            <a:xfrm>
              <a:off x="7704884" y="1185017"/>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7" name="pt57"/>
            <p:cNvSpPr/>
            <p:nvPr/>
          </p:nvSpPr>
          <p:spPr>
            <a:xfrm>
              <a:off x="7529497" y="220269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8" name="pt58"/>
            <p:cNvSpPr/>
            <p:nvPr/>
          </p:nvSpPr>
          <p:spPr>
            <a:xfrm>
              <a:off x="7529497" y="220269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9" name="pt59"/>
            <p:cNvSpPr/>
            <p:nvPr/>
          </p:nvSpPr>
          <p:spPr>
            <a:xfrm>
              <a:off x="7529497" y="220269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7295647" y="322036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7237185" y="322036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2" name="pt62"/>
            <p:cNvSpPr/>
            <p:nvPr/>
          </p:nvSpPr>
          <p:spPr>
            <a:xfrm>
              <a:off x="7237185" y="322036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3" name="tx63"/>
            <p:cNvSpPr/>
            <p:nvPr/>
          </p:nvSpPr>
          <p:spPr>
            <a:xfrm>
              <a:off x="709641" y="5261018"/>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Gavi</a:t>
              </a:r>
            </a:p>
          </p:txBody>
        </p:sp>
        <p:sp>
          <p:nvSpPr>
            <p:cNvPr id="64" name="tx64"/>
            <p:cNvSpPr/>
            <p:nvPr/>
          </p:nvSpPr>
          <p:spPr>
            <a:xfrm>
              <a:off x="1094982" y="5263114"/>
              <a:ext cx="66991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transition</a:t>
              </a:r>
            </a:p>
          </p:txBody>
        </p:sp>
        <p:sp>
          <p:nvSpPr>
            <p:cNvPr id="65" name="tx65"/>
            <p:cNvSpPr/>
            <p:nvPr/>
          </p:nvSpPr>
          <p:spPr>
            <a:xfrm>
              <a:off x="1195912" y="4243345"/>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Gavi</a:t>
              </a:r>
            </a:p>
          </p:txBody>
        </p:sp>
        <p:sp>
          <p:nvSpPr>
            <p:cNvPr id="66" name="tx66"/>
            <p:cNvSpPr/>
            <p:nvPr/>
          </p:nvSpPr>
          <p:spPr>
            <a:xfrm>
              <a:off x="1581253" y="424689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57</a:t>
              </a:r>
            </a:p>
          </p:txBody>
        </p:sp>
        <p:sp>
          <p:nvSpPr>
            <p:cNvPr id="67" name="tx67"/>
            <p:cNvSpPr/>
            <p:nvPr/>
          </p:nvSpPr>
          <p:spPr>
            <a:xfrm>
              <a:off x="1287652" y="3225672"/>
              <a:ext cx="477242"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Global</a:t>
              </a:r>
            </a:p>
          </p:txBody>
        </p:sp>
        <p:sp>
          <p:nvSpPr>
            <p:cNvPr id="68" name="tx68"/>
            <p:cNvSpPr/>
            <p:nvPr/>
          </p:nvSpPr>
          <p:spPr>
            <a:xfrm>
              <a:off x="508103" y="2210095"/>
              <a:ext cx="440401"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Never</a:t>
              </a:r>
            </a:p>
          </p:txBody>
        </p:sp>
        <p:sp>
          <p:nvSpPr>
            <p:cNvPr id="69" name="tx69"/>
            <p:cNvSpPr/>
            <p:nvPr/>
          </p:nvSpPr>
          <p:spPr>
            <a:xfrm>
              <a:off x="994374" y="2207999"/>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Gavi</a:t>
              </a:r>
            </a:p>
          </p:txBody>
        </p:sp>
        <p:sp>
          <p:nvSpPr>
            <p:cNvPr id="70" name="tx70"/>
            <p:cNvSpPr/>
            <p:nvPr/>
          </p:nvSpPr>
          <p:spPr>
            <a:xfrm>
              <a:off x="1379715" y="2207999"/>
              <a:ext cx="3851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MICs</a:t>
              </a:r>
            </a:p>
          </p:txBody>
        </p:sp>
        <p:sp>
          <p:nvSpPr>
            <p:cNvPr id="71" name="tx71"/>
            <p:cNvSpPr/>
            <p:nvPr/>
          </p:nvSpPr>
          <p:spPr>
            <a:xfrm>
              <a:off x="1398014" y="1190327"/>
              <a:ext cx="3668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HICs</a:t>
              </a:r>
            </a:p>
          </p:txBody>
        </p:sp>
        <p:sp>
          <p:nvSpPr>
            <p:cNvPr id="72" name="tx72"/>
            <p:cNvSpPr/>
            <p:nvPr/>
          </p:nvSpPr>
          <p:spPr>
            <a:xfrm>
              <a:off x="2088759" y="6013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3519241"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 name="tx74"/>
            <p:cNvSpPr/>
            <p:nvPr/>
          </p:nvSpPr>
          <p:spPr>
            <a:xfrm>
              <a:off x="4980800"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5" name="tx75"/>
            <p:cNvSpPr/>
            <p:nvPr/>
          </p:nvSpPr>
          <p:spPr>
            <a:xfrm>
              <a:off x="6442360" y="60144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6" name="tx76"/>
            <p:cNvSpPr/>
            <p:nvPr/>
          </p:nvSpPr>
          <p:spPr>
            <a:xfrm>
              <a:off x="7872842" y="60130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7" name="tx77"/>
            <p:cNvSpPr/>
            <p:nvPr/>
          </p:nvSpPr>
          <p:spPr>
            <a:xfrm>
              <a:off x="4612055" y="612195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8" name="pt78"/>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9" name="pt79"/>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80" name="pt80"/>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1" name="tx81"/>
            <p:cNvSpPr/>
            <p:nvPr/>
          </p:nvSpPr>
          <p:spPr>
            <a:xfrm>
              <a:off x="8756199" y="304501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82" name="tx82"/>
            <p:cNvSpPr/>
            <p:nvPr/>
          </p:nvSpPr>
          <p:spPr>
            <a:xfrm>
              <a:off x="8756199" y="3264475"/>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83" name="tx83"/>
            <p:cNvSpPr/>
            <p:nvPr/>
          </p:nvSpPr>
          <p:spPr>
            <a:xfrm>
              <a:off x="8756199" y="348387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84" name="tx84"/>
            <p:cNvSpPr/>
            <p:nvPr/>
          </p:nvSpPr>
          <p:spPr>
            <a:xfrm>
              <a:off x="1827525" y="398022"/>
              <a:ext cx="410971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Global and by GAVI group, 2019-2023</a:t>
              </a:r>
            </a:p>
          </p:txBody>
        </p:sp>
        <p:sp>
          <p:nvSpPr>
            <p:cNvPr id="85" name="tx85"/>
            <p:cNvSpPr/>
            <p:nvPr/>
          </p:nvSpPr>
          <p:spPr>
            <a:xfrm>
              <a:off x="4065750"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6" name="tx86"/>
            <p:cNvSpPr/>
            <p:nvPr/>
          </p:nvSpPr>
          <p:spPr>
            <a:xfrm>
              <a:off x="2226239" y="6447866"/>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87" name="tx87"/>
            <p:cNvSpPr/>
            <p:nvPr/>
          </p:nvSpPr>
          <p:spPr>
            <a:xfrm>
              <a:off x="666674" y="6568567"/>
              <a:ext cx="75917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Groups are arranged by high to low coverage in 2023 and coloured based on if coverage is lower (red), the same as (blue) or higher (green) than in 2019.</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DTP1 coverage across years 2019 to 2023 (grey bars), and coverage in specific years (dots), by region. The chart can be used for assessing recovery to pre-pandemic levels and progress beyond 2019.
In 2022, 3 (out of 5) regions had lower coverage than in 2019.
In 2023, 2 regions had lower DTP1 coverage than in 2022.
In 2023, 3 regions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346368"/>
              <a:ext cx="3397293" cy="716678"/>
            </a:xfrm>
            <a:custGeom>
              <a:avLst/>
              <a:gdLst/>
              <a:ahLst/>
              <a:cxnLst/>
              <a:rect l="0" t="0" r="0" b="0"/>
              <a:pathLst>
                <a:path w="3397293" h="716678">
                  <a:moveTo>
                    <a:pt x="0" y="716678"/>
                  </a:moveTo>
                  <a:lnTo>
                    <a:pt x="147708" y="716678"/>
                  </a:lnTo>
                  <a:lnTo>
                    <a:pt x="295416" y="688011"/>
                  </a:lnTo>
                  <a:lnTo>
                    <a:pt x="443125" y="630677"/>
                  </a:lnTo>
                  <a:lnTo>
                    <a:pt x="590833" y="516008"/>
                  </a:lnTo>
                  <a:lnTo>
                    <a:pt x="738541" y="487341"/>
                  </a:lnTo>
                  <a:lnTo>
                    <a:pt x="886250" y="458674"/>
                  </a:lnTo>
                  <a:lnTo>
                    <a:pt x="1033958" y="458674"/>
                  </a:lnTo>
                  <a:lnTo>
                    <a:pt x="1181667" y="372673"/>
                  </a:lnTo>
                  <a:lnTo>
                    <a:pt x="1329375" y="286671"/>
                  </a:lnTo>
                  <a:lnTo>
                    <a:pt x="1477083" y="258004"/>
                  </a:lnTo>
                  <a:lnTo>
                    <a:pt x="1624792" y="200670"/>
                  </a:lnTo>
                  <a:lnTo>
                    <a:pt x="1772500" y="229337"/>
                  </a:lnTo>
                  <a:lnTo>
                    <a:pt x="1920209" y="229337"/>
                  </a:lnTo>
                  <a:lnTo>
                    <a:pt x="2067917" y="172002"/>
                  </a:lnTo>
                  <a:lnTo>
                    <a:pt x="2215625" y="143335"/>
                  </a:lnTo>
                  <a:lnTo>
                    <a:pt x="2363334" y="86001"/>
                  </a:lnTo>
                  <a:lnTo>
                    <a:pt x="2511042" y="86001"/>
                  </a:lnTo>
                  <a:lnTo>
                    <a:pt x="2658751" y="57334"/>
                  </a:lnTo>
                  <a:lnTo>
                    <a:pt x="2806459" y="0"/>
                  </a:lnTo>
                  <a:lnTo>
                    <a:pt x="2954167" y="114668"/>
                  </a:lnTo>
                  <a:lnTo>
                    <a:pt x="3101876" y="143335"/>
                  </a:lnTo>
                  <a:lnTo>
                    <a:pt x="3249584" y="86001"/>
                  </a:lnTo>
                  <a:lnTo>
                    <a:pt x="3397293" y="86001"/>
                  </a:lnTo>
                </a:path>
              </a:pathLst>
            </a:custGeom>
            <a:ln w="27101" cap="flat">
              <a:solidFill>
                <a:srgbClr val="0058AB">
                  <a:alpha val="100000"/>
                </a:srgbClr>
              </a:solidFill>
              <a:prstDash val="solid"/>
              <a:round/>
            </a:ln>
          </p:spPr>
          <p:txBody>
            <a:bodyPr/>
            <a:lstStyle/>
            <a:p>
              <a:endParaRPr/>
            </a:p>
          </p:txBody>
        </p:sp>
        <p:sp>
          <p:nvSpPr>
            <p:cNvPr id="26" name="pl26"/>
            <p:cNvSpPr/>
            <p:nvPr/>
          </p:nvSpPr>
          <p:spPr>
            <a:xfrm>
              <a:off x="1120965" y="1260366"/>
              <a:ext cx="3397293" cy="458674"/>
            </a:xfrm>
            <a:custGeom>
              <a:avLst/>
              <a:gdLst/>
              <a:ahLst/>
              <a:cxnLst/>
              <a:rect l="0" t="0" r="0" b="0"/>
              <a:pathLst>
                <a:path w="3397293" h="458674">
                  <a:moveTo>
                    <a:pt x="0" y="229337"/>
                  </a:moveTo>
                  <a:lnTo>
                    <a:pt x="147708" y="172002"/>
                  </a:lnTo>
                  <a:lnTo>
                    <a:pt x="295416" y="372673"/>
                  </a:lnTo>
                  <a:lnTo>
                    <a:pt x="443125" y="258004"/>
                  </a:lnTo>
                  <a:lnTo>
                    <a:pt x="590833" y="258004"/>
                  </a:lnTo>
                  <a:lnTo>
                    <a:pt x="738541" y="258004"/>
                  </a:lnTo>
                  <a:lnTo>
                    <a:pt x="886250" y="258004"/>
                  </a:lnTo>
                  <a:lnTo>
                    <a:pt x="1033958" y="229337"/>
                  </a:lnTo>
                  <a:lnTo>
                    <a:pt x="1181667" y="172002"/>
                  </a:lnTo>
                  <a:lnTo>
                    <a:pt x="1329375" y="172002"/>
                  </a:lnTo>
                  <a:lnTo>
                    <a:pt x="1477083" y="172002"/>
                  </a:lnTo>
                  <a:lnTo>
                    <a:pt x="1624792" y="143335"/>
                  </a:lnTo>
                  <a:lnTo>
                    <a:pt x="1772500" y="0"/>
                  </a:lnTo>
                  <a:lnTo>
                    <a:pt x="1920209" y="114668"/>
                  </a:lnTo>
                  <a:lnTo>
                    <a:pt x="2067917" y="86001"/>
                  </a:lnTo>
                  <a:lnTo>
                    <a:pt x="2215625" y="114668"/>
                  </a:lnTo>
                  <a:lnTo>
                    <a:pt x="2363334" y="114668"/>
                  </a:lnTo>
                  <a:lnTo>
                    <a:pt x="2511042" y="114668"/>
                  </a:lnTo>
                  <a:lnTo>
                    <a:pt x="2658751" y="143335"/>
                  </a:lnTo>
                  <a:lnTo>
                    <a:pt x="2806459" y="86001"/>
                  </a:lnTo>
                  <a:lnTo>
                    <a:pt x="2954167" y="229337"/>
                  </a:lnTo>
                  <a:lnTo>
                    <a:pt x="3101876" y="458674"/>
                  </a:lnTo>
                  <a:lnTo>
                    <a:pt x="3249584" y="114668"/>
                  </a:lnTo>
                  <a:lnTo>
                    <a:pt x="3397293" y="286671"/>
                  </a:lnTo>
                </a:path>
              </a:pathLst>
            </a:custGeom>
            <a:ln w="27101" cap="flat">
              <a:solidFill>
                <a:srgbClr val="1CABE2">
                  <a:alpha val="100000"/>
                </a:srgbClr>
              </a:solidFill>
              <a:prstDash val="solid"/>
              <a:round/>
            </a:ln>
          </p:spPr>
          <p:txBody>
            <a:bodyPr/>
            <a:lstStyle/>
            <a:p>
              <a:endParaRPr/>
            </a:p>
          </p:txBody>
        </p:sp>
        <p:sp>
          <p:nvSpPr>
            <p:cNvPr id="27" name="pl27"/>
            <p:cNvSpPr/>
            <p:nvPr/>
          </p:nvSpPr>
          <p:spPr>
            <a:xfrm>
              <a:off x="1120965" y="973695"/>
              <a:ext cx="3397293" cy="86001"/>
            </a:xfrm>
            <a:custGeom>
              <a:avLst/>
              <a:gdLst/>
              <a:ahLst/>
              <a:cxnLst/>
              <a:rect l="0" t="0" r="0" b="0"/>
              <a:pathLst>
                <a:path w="3397293" h="86001">
                  <a:moveTo>
                    <a:pt x="0" y="86001"/>
                  </a:moveTo>
                  <a:lnTo>
                    <a:pt x="147708" y="28667"/>
                  </a:lnTo>
                  <a:lnTo>
                    <a:pt x="295416" y="28667"/>
                  </a:lnTo>
                  <a:lnTo>
                    <a:pt x="443125" y="0"/>
                  </a:lnTo>
                  <a:lnTo>
                    <a:pt x="590833" y="0"/>
                  </a:lnTo>
                  <a:lnTo>
                    <a:pt x="738541" y="0"/>
                  </a:lnTo>
                  <a:lnTo>
                    <a:pt x="886250" y="0"/>
                  </a:lnTo>
                  <a:lnTo>
                    <a:pt x="1033958" y="0"/>
                  </a:lnTo>
                  <a:lnTo>
                    <a:pt x="1181667" y="0"/>
                  </a:lnTo>
                  <a:lnTo>
                    <a:pt x="1329375" y="0"/>
                  </a:lnTo>
                  <a:lnTo>
                    <a:pt x="1477083" y="0"/>
                  </a:lnTo>
                  <a:lnTo>
                    <a:pt x="1624792" y="0"/>
                  </a:lnTo>
                  <a:lnTo>
                    <a:pt x="1772500" y="0"/>
                  </a:lnTo>
                  <a:lnTo>
                    <a:pt x="1920209" y="28667"/>
                  </a:lnTo>
                  <a:lnTo>
                    <a:pt x="2067917" y="0"/>
                  </a:lnTo>
                  <a:lnTo>
                    <a:pt x="2215625" y="28667"/>
                  </a:lnTo>
                  <a:lnTo>
                    <a:pt x="2363334" y="28667"/>
                  </a:lnTo>
                  <a:lnTo>
                    <a:pt x="2511042" y="28667"/>
                  </a:lnTo>
                  <a:lnTo>
                    <a:pt x="2658751" y="28667"/>
                  </a:lnTo>
                  <a:lnTo>
                    <a:pt x="2806459" y="28667"/>
                  </a:lnTo>
                  <a:lnTo>
                    <a:pt x="2954167" y="57334"/>
                  </a:lnTo>
                  <a:lnTo>
                    <a:pt x="3101876" y="28667"/>
                  </a:lnTo>
                  <a:lnTo>
                    <a:pt x="3249584" y="28667"/>
                  </a:lnTo>
                  <a:lnTo>
                    <a:pt x="3397293" y="57334"/>
                  </a:lnTo>
                </a:path>
              </a:pathLst>
            </a:custGeom>
            <a:ln w="27101" cap="flat">
              <a:solidFill>
                <a:srgbClr val="00833D">
                  <a:alpha val="100000"/>
                </a:srgbClr>
              </a:solidFill>
              <a:prstDash val="solid"/>
              <a:round/>
            </a:ln>
          </p:spPr>
          <p:txBody>
            <a:bodyPr/>
            <a:lstStyle/>
            <a:p>
              <a:endParaRPr/>
            </a:p>
          </p:txBody>
        </p:sp>
        <p:sp>
          <p:nvSpPr>
            <p:cNvPr id="28" name="pl28"/>
            <p:cNvSpPr/>
            <p:nvPr/>
          </p:nvSpPr>
          <p:spPr>
            <a:xfrm>
              <a:off x="1120965" y="973695"/>
              <a:ext cx="3397293" cy="229337"/>
            </a:xfrm>
            <a:custGeom>
              <a:avLst/>
              <a:gdLst/>
              <a:ahLst/>
              <a:cxnLst/>
              <a:rect l="0" t="0" r="0" b="0"/>
              <a:pathLst>
                <a:path w="3397293" h="229337">
                  <a:moveTo>
                    <a:pt x="0" y="229337"/>
                  </a:moveTo>
                  <a:lnTo>
                    <a:pt x="147708" y="229337"/>
                  </a:lnTo>
                  <a:lnTo>
                    <a:pt x="295416" y="229337"/>
                  </a:lnTo>
                  <a:lnTo>
                    <a:pt x="443125" y="229337"/>
                  </a:lnTo>
                  <a:lnTo>
                    <a:pt x="590833" y="172002"/>
                  </a:lnTo>
                  <a:lnTo>
                    <a:pt x="738541" y="172002"/>
                  </a:lnTo>
                  <a:lnTo>
                    <a:pt x="886250" y="86001"/>
                  </a:lnTo>
                  <a:lnTo>
                    <a:pt x="1033958" y="86001"/>
                  </a:lnTo>
                  <a:lnTo>
                    <a:pt x="1181667" y="57334"/>
                  </a:lnTo>
                  <a:lnTo>
                    <a:pt x="1329375" y="0"/>
                  </a:lnTo>
                  <a:lnTo>
                    <a:pt x="1477083" y="28667"/>
                  </a:lnTo>
                  <a:lnTo>
                    <a:pt x="1624792" y="28667"/>
                  </a:lnTo>
                  <a:lnTo>
                    <a:pt x="1772500" y="28667"/>
                  </a:lnTo>
                  <a:lnTo>
                    <a:pt x="1920209" y="28667"/>
                  </a:lnTo>
                  <a:lnTo>
                    <a:pt x="2067917" y="57334"/>
                  </a:lnTo>
                  <a:lnTo>
                    <a:pt x="2215625" y="57334"/>
                  </a:lnTo>
                  <a:lnTo>
                    <a:pt x="2363334" y="57334"/>
                  </a:lnTo>
                  <a:lnTo>
                    <a:pt x="2511042" y="86001"/>
                  </a:lnTo>
                  <a:lnTo>
                    <a:pt x="2658751" y="86001"/>
                  </a:lnTo>
                  <a:lnTo>
                    <a:pt x="2806459" y="114668"/>
                  </a:lnTo>
                  <a:lnTo>
                    <a:pt x="2954167" y="200670"/>
                  </a:lnTo>
                  <a:lnTo>
                    <a:pt x="3101876" y="229337"/>
                  </a:lnTo>
                  <a:lnTo>
                    <a:pt x="3249584" y="143335"/>
                  </a:lnTo>
                  <a:lnTo>
                    <a:pt x="3397293" y="143335"/>
                  </a:lnTo>
                </a:path>
              </a:pathLst>
            </a:custGeom>
            <a:ln w="27101" cap="flat">
              <a:solidFill>
                <a:srgbClr val="80BD41">
                  <a:alpha val="100000"/>
                </a:srgbClr>
              </a:solidFill>
              <a:prstDash val="solid"/>
              <a:round/>
            </a:ln>
          </p:spPr>
          <p:txBody>
            <a:bodyPr/>
            <a:lstStyle/>
            <a:p>
              <a:endParaRPr/>
            </a:p>
          </p:txBody>
        </p:sp>
        <p:sp>
          <p:nvSpPr>
            <p:cNvPr id="29" name="tx29"/>
            <p:cNvSpPr/>
            <p:nvPr/>
          </p:nvSpPr>
          <p:spPr>
            <a:xfrm>
              <a:off x="810775" y="367362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0" name="tx30"/>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1" name="tx31"/>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2" name="tx32"/>
            <p:cNvSpPr/>
            <p:nvPr/>
          </p:nvSpPr>
          <p:spPr>
            <a:xfrm>
              <a:off x="733081" y="15252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 name="tx33"/>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4" name="tx34"/>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5" name="tx35"/>
            <p:cNvSpPr/>
            <p:nvPr/>
          </p:nvSpPr>
          <p:spPr>
            <a:xfrm rot="-5400000">
              <a:off x="170306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6" name="tx36"/>
            <p:cNvSpPr/>
            <p:nvPr/>
          </p:nvSpPr>
          <p:spPr>
            <a:xfrm rot="-5400000">
              <a:off x="24416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7" name="tx37"/>
            <p:cNvSpPr/>
            <p:nvPr/>
          </p:nvSpPr>
          <p:spPr>
            <a:xfrm rot="-5400000">
              <a:off x="31801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8" name="tx38"/>
            <p:cNvSpPr/>
            <p:nvPr/>
          </p:nvSpPr>
          <p:spPr>
            <a:xfrm rot="-5400000">
              <a:off x="377097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9" name="tx39"/>
            <p:cNvSpPr/>
            <p:nvPr/>
          </p:nvSpPr>
          <p:spPr>
            <a:xfrm rot="-5400000">
              <a:off x="4361778"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0" name="tx40"/>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1" name="tx41"/>
            <p:cNvSpPr/>
            <p:nvPr/>
          </p:nvSpPr>
          <p:spPr>
            <a:xfrm>
              <a:off x="1620838"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Global, 2000-2023</a:t>
              </a:r>
            </a:p>
          </p:txBody>
        </p:sp>
        <p:sp>
          <p:nvSpPr>
            <p:cNvPr id="42" name="pl42"/>
            <p:cNvSpPr/>
            <p:nvPr/>
          </p:nvSpPr>
          <p:spPr>
            <a:xfrm>
              <a:off x="5267799" y="372574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5267799" y="273721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5267799" y="1748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5267799" y="76017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580693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654547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728401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79487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85395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67799" y="323148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5267799" y="224295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5267799" y="125443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617620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69147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7653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824412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883495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437664" y="1254435"/>
              <a:ext cx="3397293" cy="2471306"/>
            </a:xfrm>
            <a:custGeom>
              <a:avLst/>
              <a:gdLst/>
              <a:ahLst/>
              <a:cxnLst/>
              <a:rect l="0" t="0" r="0" b="0"/>
              <a:pathLst>
                <a:path w="3397293" h="2471306">
                  <a:moveTo>
                    <a:pt x="0" y="2471306"/>
                  </a:moveTo>
                  <a:lnTo>
                    <a:pt x="147708" y="2471306"/>
                  </a:lnTo>
                  <a:lnTo>
                    <a:pt x="295416" y="2372454"/>
                  </a:lnTo>
                  <a:lnTo>
                    <a:pt x="443125" y="2174749"/>
                  </a:lnTo>
                  <a:lnTo>
                    <a:pt x="590833" y="1779340"/>
                  </a:lnTo>
                  <a:lnTo>
                    <a:pt x="738541" y="1680488"/>
                  </a:lnTo>
                  <a:lnTo>
                    <a:pt x="886250" y="1581636"/>
                  </a:lnTo>
                  <a:lnTo>
                    <a:pt x="1033958" y="1581636"/>
                  </a:lnTo>
                  <a:lnTo>
                    <a:pt x="1181667" y="1285079"/>
                  </a:lnTo>
                  <a:lnTo>
                    <a:pt x="1329375" y="988522"/>
                  </a:lnTo>
                  <a:lnTo>
                    <a:pt x="1477083" y="889670"/>
                  </a:lnTo>
                  <a:lnTo>
                    <a:pt x="1624792" y="691965"/>
                  </a:lnTo>
                  <a:lnTo>
                    <a:pt x="1772500" y="790818"/>
                  </a:lnTo>
                  <a:lnTo>
                    <a:pt x="1920209" y="790818"/>
                  </a:lnTo>
                  <a:lnTo>
                    <a:pt x="2067917" y="593113"/>
                  </a:lnTo>
                  <a:lnTo>
                    <a:pt x="2215625" y="494261"/>
                  </a:lnTo>
                  <a:lnTo>
                    <a:pt x="2363334" y="296556"/>
                  </a:lnTo>
                  <a:lnTo>
                    <a:pt x="2511042" y="296556"/>
                  </a:lnTo>
                  <a:lnTo>
                    <a:pt x="2658751" y="197704"/>
                  </a:lnTo>
                  <a:lnTo>
                    <a:pt x="2806459" y="0"/>
                  </a:lnTo>
                  <a:lnTo>
                    <a:pt x="2954167" y="395409"/>
                  </a:lnTo>
                  <a:lnTo>
                    <a:pt x="3101876" y="494261"/>
                  </a:lnTo>
                  <a:lnTo>
                    <a:pt x="3249584" y="296556"/>
                  </a:lnTo>
                  <a:lnTo>
                    <a:pt x="3397293" y="296556"/>
                  </a:lnTo>
                </a:path>
              </a:pathLst>
            </a:custGeom>
            <a:ln w="27101" cap="flat">
              <a:solidFill>
                <a:srgbClr val="0058AB">
                  <a:alpha val="100000"/>
                </a:srgbClr>
              </a:solidFill>
              <a:prstDash val="solid"/>
              <a:round/>
            </a:ln>
          </p:spPr>
          <p:txBody>
            <a:bodyPr/>
            <a:lstStyle/>
            <a:p>
              <a:endParaRPr/>
            </a:p>
          </p:txBody>
        </p:sp>
        <p:sp>
          <p:nvSpPr>
            <p:cNvPr id="61" name="pl61"/>
            <p:cNvSpPr/>
            <p:nvPr/>
          </p:nvSpPr>
          <p:spPr>
            <a:xfrm>
              <a:off x="5437664" y="957878"/>
              <a:ext cx="3397293" cy="1581636"/>
            </a:xfrm>
            <a:custGeom>
              <a:avLst/>
              <a:gdLst/>
              <a:ahLst/>
              <a:cxnLst/>
              <a:rect l="0" t="0" r="0" b="0"/>
              <a:pathLst>
                <a:path w="3397293" h="1581636">
                  <a:moveTo>
                    <a:pt x="0" y="790818"/>
                  </a:moveTo>
                  <a:lnTo>
                    <a:pt x="147708" y="593113"/>
                  </a:lnTo>
                  <a:lnTo>
                    <a:pt x="295416" y="1285079"/>
                  </a:lnTo>
                  <a:lnTo>
                    <a:pt x="443125" y="889670"/>
                  </a:lnTo>
                  <a:lnTo>
                    <a:pt x="590833" y="889670"/>
                  </a:lnTo>
                  <a:lnTo>
                    <a:pt x="738541" y="889670"/>
                  </a:lnTo>
                  <a:lnTo>
                    <a:pt x="886250" y="889670"/>
                  </a:lnTo>
                  <a:lnTo>
                    <a:pt x="1033958" y="790818"/>
                  </a:lnTo>
                  <a:lnTo>
                    <a:pt x="1181667" y="593113"/>
                  </a:lnTo>
                  <a:lnTo>
                    <a:pt x="1329375" y="593113"/>
                  </a:lnTo>
                  <a:lnTo>
                    <a:pt x="1477083" y="593113"/>
                  </a:lnTo>
                  <a:lnTo>
                    <a:pt x="1624792" y="494261"/>
                  </a:lnTo>
                  <a:lnTo>
                    <a:pt x="1772500" y="0"/>
                  </a:lnTo>
                  <a:lnTo>
                    <a:pt x="1920209" y="395409"/>
                  </a:lnTo>
                  <a:lnTo>
                    <a:pt x="2067917" y="296556"/>
                  </a:lnTo>
                  <a:lnTo>
                    <a:pt x="2215625" y="395409"/>
                  </a:lnTo>
                  <a:lnTo>
                    <a:pt x="2363334" y="395409"/>
                  </a:lnTo>
                  <a:lnTo>
                    <a:pt x="2511042" y="395409"/>
                  </a:lnTo>
                  <a:lnTo>
                    <a:pt x="2658751" y="494261"/>
                  </a:lnTo>
                  <a:lnTo>
                    <a:pt x="2806459" y="296556"/>
                  </a:lnTo>
                  <a:lnTo>
                    <a:pt x="2954167" y="790818"/>
                  </a:lnTo>
                  <a:lnTo>
                    <a:pt x="3101876" y="1581636"/>
                  </a:lnTo>
                  <a:lnTo>
                    <a:pt x="3249584" y="395409"/>
                  </a:lnTo>
                  <a:lnTo>
                    <a:pt x="3397293" y="988522"/>
                  </a:lnTo>
                </a:path>
              </a:pathLst>
            </a:custGeom>
            <a:ln w="27101" cap="flat">
              <a:solidFill>
                <a:srgbClr val="1CABE2">
                  <a:alpha val="100000"/>
                </a:srgbClr>
              </a:solidFill>
              <a:prstDash val="solid"/>
              <a:round/>
            </a:ln>
          </p:spPr>
          <p:txBody>
            <a:bodyPr/>
            <a:lstStyle/>
            <a:p>
              <a:endParaRPr/>
            </a:p>
          </p:txBody>
        </p:sp>
        <p:sp>
          <p:nvSpPr>
            <p:cNvPr id="62" name="pl62"/>
            <p:cNvSpPr/>
            <p:nvPr/>
          </p:nvSpPr>
          <p:spPr>
            <a:xfrm>
              <a:off x="5437664" y="1155583"/>
              <a:ext cx="3397293" cy="296556"/>
            </a:xfrm>
            <a:custGeom>
              <a:avLst/>
              <a:gdLst/>
              <a:ahLst/>
              <a:cxnLst/>
              <a:rect l="0" t="0" r="0" b="0"/>
              <a:pathLst>
                <a:path w="3397293" h="296556">
                  <a:moveTo>
                    <a:pt x="0" y="296556"/>
                  </a:moveTo>
                  <a:lnTo>
                    <a:pt x="147708" y="98852"/>
                  </a:lnTo>
                  <a:lnTo>
                    <a:pt x="295416" y="98852"/>
                  </a:lnTo>
                  <a:lnTo>
                    <a:pt x="443125" y="0"/>
                  </a:lnTo>
                  <a:lnTo>
                    <a:pt x="590833" y="0"/>
                  </a:lnTo>
                  <a:lnTo>
                    <a:pt x="738541" y="0"/>
                  </a:lnTo>
                  <a:lnTo>
                    <a:pt x="886250" y="0"/>
                  </a:lnTo>
                  <a:lnTo>
                    <a:pt x="1033958" y="0"/>
                  </a:lnTo>
                  <a:lnTo>
                    <a:pt x="1181667" y="0"/>
                  </a:lnTo>
                  <a:lnTo>
                    <a:pt x="1329375" y="0"/>
                  </a:lnTo>
                  <a:lnTo>
                    <a:pt x="1477083" y="0"/>
                  </a:lnTo>
                  <a:lnTo>
                    <a:pt x="1624792" y="0"/>
                  </a:lnTo>
                  <a:lnTo>
                    <a:pt x="1772500" y="0"/>
                  </a:lnTo>
                  <a:lnTo>
                    <a:pt x="1920209" y="98852"/>
                  </a:lnTo>
                  <a:lnTo>
                    <a:pt x="2067917" y="0"/>
                  </a:lnTo>
                  <a:lnTo>
                    <a:pt x="2215625" y="98852"/>
                  </a:lnTo>
                  <a:lnTo>
                    <a:pt x="2363334" y="98852"/>
                  </a:lnTo>
                  <a:lnTo>
                    <a:pt x="2511042" y="98852"/>
                  </a:lnTo>
                  <a:lnTo>
                    <a:pt x="2658751" y="98852"/>
                  </a:lnTo>
                  <a:lnTo>
                    <a:pt x="2806459" y="98852"/>
                  </a:lnTo>
                  <a:lnTo>
                    <a:pt x="2954167" y="197704"/>
                  </a:lnTo>
                  <a:lnTo>
                    <a:pt x="3101876" y="98852"/>
                  </a:lnTo>
                  <a:lnTo>
                    <a:pt x="3249584" y="98852"/>
                  </a:lnTo>
                  <a:lnTo>
                    <a:pt x="3397293" y="197704"/>
                  </a:lnTo>
                </a:path>
              </a:pathLst>
            </a:custGeom>
            <a:ln w="27101" cap="flat">
              <a:solidFill>
                <a:srgbClr val="00833D">
                  <a:alpha val="100000"/>
                </a:srgbClr>
              </a:solidFill>
              <a:prstDash val="solid"/>
              <a:round/>
            </a:ln>
          </p:spPr>
          <p:txBody>
            <a:bodyPr/>
            <a:lstStyle/>
            <a:p>
              <a:endParaRPr/>
            </a:p>
          </p:txBody>
        </p:sp>
        <p:sp>
          <p:nvSpPr>
            <p:cNvPr id="63" name="pl63"/>
            <p:cNvSpPr/>
            <p:nvPr/>
          </p:nvSpPr>
          <p:spPr>
            <a:xfrm>
              <a:off x="5437664" y="859026"/>
              <a:ext cx="3397293" cy="790818"/>
            </a:xfrm>
            <a:custGeom>
              <a:avLst/>
              <a:gdLst/>
              <a:ahLst/>
              <a:cxnLst/>
              <a:rect l="0" t="0" r="0" b="0"/>
              <a:pathLst>
                <a:path w="3397293" h="790818">
                  <a:moveTo>
                    <a:pt x="0" y="790818"/>
                  </a:moveTo>
                  <a:lnTo>
                    <a:pt x="147708" y="790818"/>
                  </a:lnTo>
                  <a:lnTo>
                    <a:pt x="295416" y="790818"/>
                  </a:lnTo>
                  <a:lnTo>
                    <a:pt x="443125" y="790818"/>
                  </a:lnTo>
                  <a:lnTo>
                    <a:pt x="590833" y="593113"/>
                  </a:lnTo>
                  <a:lnTo>
                    <a:pt x="738541" y="593113"/>
                  </a:lnTo>
                  <a:lnTo>
                    <a:pt x="886250" y="296556"/>
                  </a:lnTo>
                  <a:lnTo>
                    <a:pt x="1033958" y="296556"/>
                  </a:lnTo>
                  <a:lnTo>
                    <a:pt x="1181667" y="197704"/>
                  </a:lnTo>
                  <a:lnTo>
                    <a:pt x="1329375" y="0"/>
                  </a:lnTo>
                  <a:lnTo>
                    <a:pt x="1477083" y="98852"/>
                  </a:lnTo>
                  <a:lnTo>
                    <a:pt x="1624792" y="98852"/>
                  </a:lnTo>
                  <a:lnTo>
                    <a:pt x="1772500" y="98852"/>
                  </a:lnTo>
                  <a:lnTo>
                    <a:pt x="1920209" y="98852"/>
                  </a:lnTo>
                  <a:lnTo>
                    <a:pt x="2067917" y="197704"/>
                  </a:lnTo>
                  <a:lnTo>
                    <a:pt x="2215625" y="197704"/>
                  </a:lnTo>
                  <a:lnTo>
                    <a:pt x="2363334" y="197704"/>
                  </a:lnTo>
                  <a:lnTo>
                    <a:pt x="2511042" y="296556"/>
                  </a:lnTo>
                  <a:lnTo>
                    <a:pt x="2658751" y="296556"/>
                  </a:lnTo>
                  <a:lnTo>
                    <a:pt x="2806459" y="395409"/>
                  </a:lnTo>
                  <a:lnTo>
                    <a:pt x="2954167" y="691965"/>
                  </a:lnTo>
                  <a:lnTo>
                    <a:pt x="3101876" y="790818"/>
                  </a:lnTo>
                  <a:lnTo>
                    <a:pt x="3249584" y="494261"/>
                  </a:lnTo>
                  <a:lnTo>
                    <a:pt x="3397293" y="494261"/>
                  </a:lnTo>
                </a:path>
              </a:pathLst>
            </a:custGeom>
            <a:ln w="27101" cap="flat">
              <a:solidFill>
                <a:srgbClr val="80BD41">
                  <a:alpha val="100000"/>
                </a:srgbClr>
              </a:solidFill>
              <a:prstDash val="solid"/>
              <a:round/>
            </a:ln>
          </p:spPr>
          <p:txBody>
            <a:bodyPr/>
            <a:lstStyle/>
            <a:p>
              <a:endParaRPr/>
            </a:p>
          </p:txBody>
        </p:sp>
        <p:sp>
          <p:nvSpPr>
            <p:cNvPr id="64" name="pl64"/>
            <p:cNvSpPr/>
            <p:nvPr/>
          </p:nvSpPr>
          <p:spPr>
            <a:xfrm>
              <a:off x="5437664" y="1254435"/>
              <a:ext cx="3397293" cy="0"/>
            </a:xfrm>
            <a:custGeom>
              <a:avLst/>
              <a:gdLst/>
              <a:ahLst/>
              <a:cxnLst/>
              <a:rect l="0" t="0" r="0" b="0"/>
              <a:pathLst>
                <a:path w="3397293">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65" name="tx65"/>
            <p:cNvSpPr/>
            <p:nvPr/>
          </p:nvSpPr>
          <p:spPr>
            <a:xfrm>
              <a:off x="5003259" y="317936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6" name="tx66"/>
            <p:cNvSpPr/>
            <p:nvPr/>
          </p:nvSpPr>
          <p:spPr>
            <a:xfrm>
              <a:off x="5003259" y="2190843"/>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67" name="tx67"/>
            <p:cNvSpPr/>
            <p:nvPr/>
          </p:nvSpPr>
          <p:spPr>
            <a:xfrm>
              <a:off x="5127474" y="120232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8" name="tx68"/>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9" name="tx69"/>
            <p:cNvSpPr/>
            <p:nvPr/>
          </p:nvSpPr>
          <p:spPr>
            <a:xfrm rot="-5400000">
              <a:off x="601975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0" name="tx70"/>
            <p:cNvSpPr/>
            <p:nvPr/>
          </p:nvSpPr>
          <p:spPr>
            <a:xfrm rot="-5400000">
              <a:off x="67583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1" name="tx71"/>
            <p:cNvSpPr/>
            <p:nvPr/>
          </p:nvSpPr>
          <p:spPr>
            <a:xfrm rot="-5400000">
              <a:off x="74968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2" name="tx72"/>
            <p:cNvSpPr/>
            <p:nvPr/>
          </p:nvSpPr>
          <p:spPr>
            <a:xfrm rot="-5400000">
              <a:off x="808767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3" name="tx73"/>
            <p:cNvSpPr/>
            <p:nvPr/>
          </p:nvSpPr>
          <p:spPr>
            <a:xfrm rot="-5400000">
              <a:off x="867847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4" name="tx74"/>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75" name="tx75"/>
            <p:cNvSpPr/>
            <p:nvPr/>
          </p:nvSpPr>
          <p:spPr>
            <a:xfrm>
              <a:off x="5353052"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 Global</a:t>
              </a:r>
            </a:p>
          </p:txBody>
        </p:sp>
        <p:sp>
          <p:nvSpPr>
            <p:cNvPr id="76" name="pl76"/>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2192964"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3944534"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569610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744767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306874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482031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6571890"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323460"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rc88"/>
            <p:cNvSpPr/>
            <p:nvPr/>
          </p:nvSpPr>
          <p:spPr>
            <a:xfrm>
              <a:off x="3173843" y="5288295"/>
              <a:ext cx="4589114" cy="200469"/>
            </a:xfrm>
            <a:prstGeom prst="rect">
              <a:avLst/>
            </a:prstGeom>
            <a:solidFill>
              <a:srgbClr val="0058AB">
                <a:alpha val="80000"/>
              </a:srgbClr>
            </a:solidFill>
          </p:spPr>
          <p:txBody>
            <a:bodyPr/>
            <a:lstStyle/>
            <a:p>
              <a:endParaRPr/>
            </a:p>
          </p:txBody>
        </p:sp>
        <p:sp>
          <p:nvSpPr>
            <p:cNvPr id="89" name="rc89"/>
            <p:cNvSpPr/>
            <p:nvPr/>
          </p:nvSpPr>
          <p:spPr>
            <a:xfrm>
              <a:off x="3173843" y="4967544"/>
              <a:ext cx="5464900" cy="200469"/>
            </a:xfrm>
            <a:prstGeom prst="rect">
              <a:avLst/>
            </a:prstGeom>
            <a:solidFill>
              <a:srgbClr val="0058AB">
                <a:alpha val="80000"/>
              </a:srgbClr>
            </a:solidFill>
          </p:spPr>
          <p:txBody>
            <a:bodyPr/>
            <a:lstStyle/>
            <a:p>
              <a:endParaRPr/>
            </a:p>
          </p:txBody>
        </p:sp>
        <p:sp>
          <p:nvSpPr>
            <p:cNvPr id="90" name="rc90"/>
            <p:cNvSpPr/>
            <p:nvPr/>
          </p:nvSpPr>
          <p:spPr>
            <a:xfrm>
              <a:off x="2613340" y="5288295"/>
              <a:ext cx="560502" cy="200469"/>
            </a:xfrm>
            <a:prstGeom prst="rect">
              <a:avLst/>
            </a:prstGeom>
            <a:solidFill>
              <a:srgbClr val="1CABE2">
                <a:alpha val="80000"/>
              </a:srgbClr>
            </a:solidFill>
          </p:spPr>
          <p:txBody>
            <a:bodyPr/>
            <a:lstStyle/>
            <a:p>
              <a:endParaRPr/>
            </a:p>
          </p:txBody>
        </p:sp>
        <p:sp>
          <p:nvSpPr>
            <p:cNvPr id="91" name="rc91"/>
            <p:cNvSpPr/>
            <p:nvPr/>
          </p:nvSpPr>
          <p:spPr>
            <a:xfrm>
              <a:off x="2438183" y="4967544"/>
              <a:ext cx="735659" cy="200469"/>
            </a:xfrm>
            <a:prstGeom prst="rect">
              <a:avLst/>
            </a:prstGeom>
            <a:solidFill>
              <a:srgbClr val="1CABE2">
                <a:alpha val="80000"/>
              </a:srgbClr>
            </a:solidFill>
          </p:spPr>
          <p:txBody>
            <a:bodyPr/>
            <a:lstStyle/>
            <a:p>
              <a:endParaRPr/>
            </a:p>
          </p:txBody>
        </p:sp>
        <p:sp>
          <p:nvSpPr>
            <p:cNvPr id="92" name="rc92"/>
            <p:cNvSpPr/>
            <p:nvPr/>
          </p:nvSpPr>
          <p:spPr>
            <a:xfrm>
              <a:off x="2368121" y="5288295"/>
              <a:ext cx="245219" cy="200469"/>
            </a:xfrm>
            <a:prstGeom prst="rect">
              <a:avLst/>
            </a:prstGeom>
            <a:solidFill>
              <a:srgbClr val="00833D">
                <a:alpha val="80000"/>
              </a:srgbClr>
            </a:solidFill>
          </p:spPr>
          <p:txBody>
            <a:bodyPr/>
            <a:lstStyle/>
            <a:p>
              <a:endParaRPr/>
            </a:p>
          </p:txBody>
        </p:sp>
        <p:sp>
          <p:nvSpPr>
            <p:cNvPr id="93" name="rc93"/>
            <p:cNvSpPr/>
            <p:nvPr/>
          </p:nvSpPr>
          <p:spPr>
            <a:xfrm>
              <a:off x="2192964" y="4967544"/>
              <a:ext cx="245219" cy="200469"/>
            </a:xfrm>
            <a:prstGeom prst="rect">
              <a:avLst/>
            </a:prstGeom>
            <a:solidFill>
              <a:srgbClr val="00833D">
                <a:alpha val="80000"/>
              </a:srgbClr>
            </a:solidFill>
          </p:spPr>
          <p:txBody>
            <a:bodyPr/>
            <a:lstStyle/>
            <a:p>
              <a:endParaRPr/>
            </a:p>
          </p:txBody>
        </p:sp>
        <p:sp>
          <p:nvSpPr>
            <p:cNvPr id="94" name="rc94"/>
            <p:cNvSpPr/>
            <p:nvPr/>
          </p:nvSpPr>
          <p:spPr>
            <a:xfrm>
              <a:off x="1317178" y="5288295"/>
              <a:ext cx="1050942" cy="200469"/>
            </a:xfrm>
            <a:prstGeom prst="rect">
              <a:avLst/>
            </a:prstGeom>
            <a:solidFill>
              <a:srgbClr val="80BD41">
                <a:alpha val="80000"/>
              </a:srgbClr>
            </a:solidFill>
          </p:spPr>
          <p:txBody>
            <a:bodyPr/>
            <a:lstStyle/>
            <a:p>
              <a:endParaRPr/>
            </a:p>
          </p:txBody>
        </p:sp>
        <p:sp>
          <p:nvSpPr>
            <p:cNvPr id="95" name="rc95"/>
            <p:cNvSpPr/>
            <p:nvPr/>
          </p:nvSpPr>
          <p:spPr>
            <a:xfrm>
              <a:off x="1317178" y="4967544"/>
              <a:ext cx="875785" cy="200469"/>
            </a:xfrm>
            <a:prstGeom prst="rect">
              <a:avLst/>
            </a:prstGeom>
            <a:solidFill>
              <a:srgbClr val="80BD41">
                <a:alpha val="80000"/>
              </a:srgbClr>
            </a:solidFill>
          </p:spPr>
          <p:txBody>
            <a:bodyPr/>
            <a:lstStyle/>
            <a:p>
              <a:endParaRPr/>
            </a:p>
          </p:txBody>
        </p:sp>
        <p:sp>
          <p:nvSpPr>
            <p:cNvPr id="96" name="tx96"/>
            <p:cNvSpPr/>
            <p:nvPr/>
          </p:nvSpPr>
          <p:spPr>
            <a:xfrm>
              <a:off x="5362907" y="534803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97" name="tx97"/>
            <p:cNvSpPr/>
            <p:nvPr/>
          </p:nvSpPr>
          <p:spPr>
            <a:xfrm>
              <a:off x="5800799" y="50273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15.6</a:t>
              </a:r>
            </a:p>
          </p:txBody>
        </p:sp>
        <p:sp>
          <p:nvSpPr>
            <p:cNvPr id="98" name="tx98"/>
            <p:cNvSpPr/>
            <p:nvPr/>
          </p:nvSpPr>
          <p:spPr>
            <a:xfrm>
              <a:off x="2818243"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99" name="tx99"/>
            <p:cNvSpPr/>
            <p:nvPr/>
          </p:nvSpPr>
          <p:spPr>
            <a:xfrm>
              <a:off x="2730664"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00" name="tx100"/>
            <p:cNvSpPr/>
            <p:nvPr/>
          </p:nvSpPr>
          <p:spPr>
            <a:xfrm>
              <a:off x="2415382"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01" name="tx101"/>
            <p:cNvSpPr/>
            <p:nvPr/>
          </p:nvSpPr>
          <p:spPr>
            <a:xfrm>
              <a:off x="2240225"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02" name="tx102"/>
            <p:cNvSpPr/>
            <p:nvPr/>
          </p:nvSpPr>
          <p:spPr>
            <a:xfrm>
              <a:off x="1812505" y="53480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03" name="tx103"/>
            <p:cNvSpPr/>
            <p:nvPr/>
          </p:nvSpPr>
          <p:spPr>
            <a:xfrm>
              <a:off x="1679722"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04" name="tx104"/>
            <p:cNvSpPr/>
            <p:nvPr/>
          </p:nvSpPr>
          <p:spPr>
            <a:xfrm>
              <a:off x="7886034"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18.4</a:t>
              </a:r>
            </a:p>
          </p:txBody>
        </p:sp>
        <p:sp>
          <p:nvSpPr>
            <p:cNvPr id="105" name="tx105"/>
            <p:cNvSpPr/>
            <p:nvPr/>
          </p:nvSpPr>
          <p:spPr>
            <a:xfrm>
              <a:off x="8761819" y="502059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20.9</a:t>
              </a:r>
            </a:p>
          </p:txBody>
        </p:sp>
        <p:sp>
          <p:nvSpPr>
            <p:cNvPr id="106" name="tx106"/>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2991054"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4664930"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6416501"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a:off x="8168072"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13" name="tx113"/>
            <p:cNvSpPr/>
            <p:nvPr/>
          </p:nvSpPr>
          <p:spPr>
            <a:xfrm>
              <a:off x="4187411" y="5719029"/>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14" name="rc114"/>
            <p:cNvSpPr/>
            <p:nvPr/>
          </p:nvSpPr>
          <p:spPr>
            <a:xfrm>
              <a:off x="2965167" y="6053527"/>
              <a:ext cx="201456" cy="201456"/>
            </a:xfrm>
            <a:prstGeom prst="rect">
              <a:avLst/>
            </a:prstGeom>
            <a:solidFill>
              <a:srgbClr val="80BD41">
                <a:alpha val="80000"/>
              </a:srgbClr>
            </a:solidFill>
          </p:spPr>
          <p:txBody>
            <a:bodyPr/>
            <a:lstStyle/>
            <a:p>
              <a:endParaRPr/>
            </a:p>
          </p:txBody>
        </p:sp>
        <p:sp>
          <p:nvSpPr>
            <p:cNvPr id="115" name="rc115"/>
            <p:cNvSpPr/>
            <p:nvPr/>
          </p:nvSpPr>
          <p:spPr>
            <a:xfrm>
              <a:off x="4387240" y="6053527"/>
              <a:ext cx="201456" cy="201456"/>
            </a:xfrm>
            <a:prstGeom prst="rect">
              <a:avLst/>
            </a:prstGeom>
            <a:solidFill>
              <a:srgbClr val="00833D">
                <a:alpha val="80000"/>
              </a:srgbClr>
            </a:solidFill>
          </p:spPr>
          <p:txBody>
            <a:bodyPr/>
            <a:lstStyle/>
            <a:p>
              <a:endParaRPr/>
            </a:p>
          </p:txBody>
        </p:sp>
        <p:sp>
          <p:nvSpPr>
            <p:cNvPr id="116" name="rc116"/>
            <p:cNvSpPr/>
            <p:nvPr/>
          </p:nvSpPr>
          <p:spPr>
            <a:xfrm>
              <a:off x="5056311" y="6053527"/>
              <a:ext cx="201456" cy="201456"/>
            </a:xfrm>
            <a:prstGeom prst="rect">
              <a:avLst/>
            </a:prstGeom>
            <a:solidFill>
              <a:srgbClr val="1CABE2">
                <a:alpha val="80000"/>
              </a:srgbClr>
            </a:solidFill>
          </p:spPr>
          <p:txBody>
            <a:bodyPr/>
            <a:lstStyle/>
            <a:p>
              <a:endParaRPr/>
            </a:p>
          </p:txBody>
        </p:sp>
        <p:sp>
          <p:nvSpPr>
            <p:cNvPr id="117" name="rc117"/>
            <p:cNvSpPr/>
            <p:nvPr/>
          </p:nvSpPr>
          <p:spPr>
            <a:xfrm>
              <a:off x="6307852" y="6053527"/>
              <a:ext cx="201456" cy="201456"/>
            </a:xfrm>
            <a:prstGeom prst="rect">
              <a:avLst/>
            </a:prstGeom>
            <a:solidFill>
              <a:srgbClr val="0058AB">
                <a:alpha val="80000"/>
              </a:srgbClr>
            </a:solidFill>
          </p:spPr>
          <p:txBody>
            <a:bodyPr/>
            <a:lstStyle/>
            <a:p>
              <a:endParaRPr/>
            </a:p>
          </p:txBody>
        </p:sp>
        <p:sp>
          <p:nvSpPr>
            <p:cNvPr id="118" name="tx118"/>
            <p:cNvSpPr/>
            <p:nvPr/>
          </p:nvSpPr>
          <p:spPr>
            <a:xfrm>
              <a:off x="3245212" y="6100844"/>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19" name="tx119"/>
            <p:cNvSpPr/>
            <p:nvPr/>
          </p:nvSpPr>
          <p:spPr>
            <a:xfrm>
              <a:off x="466728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20" name="tx120"/>
            <p:cNvSpPr/>
            <p:nvPr/>
          </p:nvSpPr>
          <p:spPr>
            <a:xfrm>
              <a:off x="5336356"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21" name="tx121"/>
            <p:cNvSpPr/>
            <p:nvPr/>
          </p:nvSpPr>
          <p:spPr>
            <a:xfrm>
              <a:off x="6587897" y="6100844"/>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22" name="tx122"/>
            <p:cNvSpPr/>
            <p:nvPr/>
          </p:nvSpPr>
          <p:spPr>
            <a:xfrm>
              <a:off x="951100" y="4696798"/>
              <a:ext cx="48207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by region, 2019 and 2023</a:t>
              </a:r>
            </a:p>
          </p:txBody>
        </p:sp>
        <p:sp>
          <p:nvSpPr>
            <p:cNvPr id="123" name="tx123"/>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4" name="tx124"/>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DTP3 coverage (94%) and Gavi transition had the lowest coverage (76%).
Compared to 2022, DTP3 coverage increased in no groups, declined in HICs (-1%) and Gavi transition (-6%) and remained constant in Never Gavi MICs and Gavi 57.
Compared to 2019, DTP3 coverage increased in no groups, declined in HICs (-1%), Never Gavi MICs (-1%), Gavi 57 (-3%), and Gavi transition (-7%) and remained constant in no groups.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4762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0095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75427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07604"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06093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74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276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08094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3426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8759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8759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20965" y="2077380"/>
              <a:ext cx="3266628" cy="358339"/>
            </a:xfrm>
            <a:custGeom>
              <a:avLst/>
              <a:gdLst/>
              <a:ahLst/>
              <a:cxnLst/>
              <a:rect l="0" t="0" r="0" b="0"/>
              <a:pathLst>
                <a:path w="3266628" h="358339">
                  <a:moveTo>
                    <a:pt x="0" y="143335"/>
                  </a:moveTo>
                  <a:lnTo>
                    <a:pt x="653325" y="0"/>
                  </a:lnTo>
                  <a:lnTo>
                    <a:pt x="1306651" y="286671"/>
                  </a:lnTo>
                  <a:lnTo>
                    <a:pt x="1959976" y="358339"/>
                  </a:lnTo>
                  <a:lnTo>
                    <a:pt x="2613302" y="215003"/>
                  </a:lnTo>
                  <a:lnTo>
                    <a:pt x="3266628" y="215003"/>
                  </a:lnTo>
                </a:path>
              </a:pathLst>
            </a:custGeom>
            <a:ln w="27101" cap="flat">
              <a:solidFill>
                <a:srgbClr val="0058AB">
                  <a:alpha val="100000"/>
                </a:srgbClr>
              </a:solidFill>
              <a:prstDash val="solid"/>
              <a:round/>
            </a:ln>
          </p:spPr>
          <p:txBody>
            <a:bodyPr/>
            <a:lstStyle/>
            <a:p>
              <a:endParaRPr/>
            </a:p>
          </p:txBody>
        </p:sp>
        <p:sp>
          <p:nvSpPr>
            <p:cNvPr id="28" name="pl28"/>
            <p:cNvSpPr/>
            <p:nvPr/>
          </p:nvSpPr>
          <p:spPr>
            <a:xfrm>
              <a:off x="1120965" y="2077380"/>
              <a:ext cx="3266628" cy="931682"/>
            </a:xfrm>
            <a:custGeom>
              <a:avLst/>
              <a:gdLst/>
              <a:ahLst/>
              <a:cxnLst/>
              <a:rect l="0" t="0" r="0" b="0"/>
              <a:pathLst>
                <a:path w="3266628" h="931682">
                  <a:moveTo>
                    <a:pt x="0" y="143335"/>
                  </a:moveTo>
                  <a:lnTo>
                    <a:pt x="653325" y="0"/>
                  </a:lnTo>
                  <a:lnTo>
                    <a:pt x="1306651" y="358339"/>
                  </a:lnTo>
                  <a:lnTo>
                    <a:pt x="1959976" y="931682"/>
                  </a:lnTo>
                  <a:lnTo>
                    <a:pt x="2613302" y="71667"/>
                  </a:lnTo>
                  <a:lnTo>
                    <a:pt x="3266628" y="501675"/>
                  </a:lnTo>
                </a:path>
              </a:pathLst>
            </a:custGeom>
            <a:ln w="27101" cap="flat">
              <a:solidFill>
                <a:srgbClr val="1CABE2">
                  <a:alpha val="100000"/>
                </a:srgbClr>
              </a:solidFill>
              <a:prstDash val="solid"/>
              <a:round/>
            </a:ln>
          </p:spPr>
          <p:txBody>
            <a:bodyPr/>
            <a:lstStyle/>
            <a:p>
              <a:endParaRPr/>
            </a:p>
          </p:txBody>
        </p:sp>
        <p:sp>
          <p:nvSpPr>
            <p:cNvPr id="29" name="pl29"/>
            <p:cNvSpPr/>
            <p:nvPr/>
          </p:nvSpPr>
          <p:spPr>
            <a:xfrm>
              <a:off x="1120965" y="1217365"/>
              <a:ext cx="3266628" cy="71667"/>
            </a:xfrm>
            <a:custGeom>
              <a:avLst/>
              <a:gdLst/>
              <a:ahLst/>
              <a:cxnLst/>
              <a:rect l="0" t="0" r="0" b="0"/>
              <a:pathLst>
                <a:path w="3266628" h="71667">
                  <a:moveTo>
                    <a:pt x="0" y="0"/>
                  </a:moveTo>
                  <a:lnTo>
                    <a:pt x="653325" y="0"/>
                  </a:lnTo>
                  <a:lnTo>
                    <a:pt x="1306651" y="71667"/>
                  </a:lnTo>
                  <a:lnTo>
                    <a:pt x="1959976" y="0"/>
                  </a:lnTo>
                  <a:lnTo>
                    <a:pt x="2613302" y="0"/>
                  </a:lnTo>
                  <a:lnTo>
                    <a:pt x="3266628" y="71667"/>
                  </a:lnTo>
                </a:path>
              </a:pathLst>
            </a:custGeom>
            <a:ln w="27101" cap="flat">
              <a:solidFill>
                <a:srgbClr val="00833D">
                  <a:alpha val="100000"/>
                </a:srgbClr>
              </a:solidFill>
              <a:prstDash val="solid"/>
              <a:round/>
            </a:ln>
          </p:spPr>
          <p:txBody>
            <a:bodyPr/>
            <a:lstStyle/>
            <a:p>
              <a:endParaRPr/>
            </a:p>
          </p:txBody>
        </p:sp>
        <p:sp>
          <p:nvSpPr>
            <p:cNvPr id="30" name="pl30"/>
            <p:cNvSpPr/>
            <p:nvPr/>
          </p:nvSpPr>
          <p:spPr>
            <a:xfrm>
              <a:off x="1120965" y="1360701"/>
              <a:ext cx="3266628" cy="358339"/>
            </a:xfrm>
            <a:custGeom>
              <a:avLst/>
              <a:gdLst/>
              <a:ahLst/>
              <a:cxnLst/>
              <a:rect l="0" t="0" r="0" b="0"/>
              <a:pathLst>
                <a:path w="3266628" h="358339">
                  <a:moveTo>
                    <a:pt x="0" y="0"/>
                  </a:moveTo>
                  <a:lnTo>
                    <a:pt x="653325" y="71667"/>
                  </a:lnTo>
                  <a:lnTo>
                    <a:pt x="1306651" y="286671"/>
                  </a:lnTo>
                  <a:lnTo>
                    <a:pt x="1959976" y="358339"/>
                  </a:lnTo>
                  <a:lnTo>
                    <a:pt x="2613302" y="143335"/>
                  </a:lnTo>
                  <a:lnTo>
                    <a:pt x="3266628" y="143335"/>
                  </a:lnTo>
                </a:path>
              </a:pathLst>
            </a:custGeom>
            <a:ln w="27101" cap="flat">
              <a:solidFill>
                <a:srgbClr val="80BD41">
                  <a:alpha val="100000"/>
                </a:srgbClr>
              </a:solidFill>
              <a:prstDash val="solid"/>
              <a:round/>
            </a:ln>
          </p:spPr>
          <p:txBody>
            <a:bodyPr/>
            <a:lstStyle/>
            <a:p>
              <a:endParaRPr/>
            </a:p>
          </p:txBody>
        </p:sp>
        <p:sp>
          <p:nvSpPr>
            <p:cNvPr id="31" name="tx31"/>
            <p:cNvSpPr/>
            <p:nvPr/>
          </p:nvSpPr>
          <p:spPr>
            <a:xfrm>
              <a:off x="4448384" y="225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32" name="tx32"/>
            <p:cNvSpPr/>
            <p:nvPr/>
          </p:nvSpPr>
          <p:spPr>
            <a:xfrm>
              <a:off x="4448387" y="2538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76</a:t>
              </a:r>
            </a:p>
          </p:txBody>
        </p:sp>
        <p:sp>
          <p:nvSpPr>
            <p:cNvPr id="33" name="tx33"/>
            <p:cNvSpPr/>
            <p:nvPr/>
          </p:nvSpPr>
          <p:spPr>
            <a:xfrm>
              <a:off x="4448386" y="1248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94</a:t>
              </a:r>
            </a:p>
          </p:txBody>
        </p:sp>
        <p:sp>
          <p:nvSpPr>
            <p:cNvPr id="34" name="tx34"/>
            <p:cNvSpPr/>
            <p:nvPr/>
          </p:nvSpPr>
          <p:spPr>
            <a:xfrm>
              <a:off x="4448387" y="14635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91</a:t>
              </a:r>
            </a:p>
          </p:txBody>
        </p:sp>
        <p:sp>
          <p:nvSpPr>
            <p:cNvPr id="35" name="tx35"/>
            <p:cNvSpPr/>
            <p:nvPr/>
          </p:nvSpPr>
          <p:spPr>
            <a:xfrm>
              <a:off x="733081" y="36736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36" name="tx36"/>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37" name="tx37"/>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38" name="tx38"/>
            <p:cNvSpPr/>
            <p:nvPr/>
          </p:nvSpPr>
          <p:spPr>
            <a:xfrm>
              <a:off x="733081" y="15235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39" name="tx39"/>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0" name="tx40"/>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1" name="tx41"/>
            <p:cNvSpPr/>
            <p:nvPr/>
          </p:nvSpPr>
          <p:spPr>
            <a:xfrm rot="-5400000">
              <a:off x="16178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2" name="tx42"/>
            <p:cNvSpPr/>
            <p:nvPr/>
          </p:nvSpPr>
          <p:spPr>
            <a:xfrm rot="-5400000">
              <a:off x="227117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3" name="tx43"/>
            <p:cNvSpPr/>
            <p:nvPr/>
          </p:nvSpPr>
          <p:spPr>
            <a:xfrm rot="-5400000">
              <a:off x="292449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4" name="tx44"/>
            <p:cNvSpPr/>
            <p:nvPr/>
          </p:nvSpPr>
          <p:spPr>
            <a:xfrm rot="-5400000">
              <a:off x="357782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5" name="tx45"/>
            <p:cNvSpPr/>
            <p:nvPr/>
          </p:nvSpPr>
          <p:spPr>
            <a:xfrm rot="-5400000">
              <a:off x="423111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7" name="tx47"/>
            <p:cNvSpPr/>
            <p:nvPr/>
          </p:nvSpPr>
          <p:spPr>
            <a:xfrm rot="-5400000">
              <a:off x="423111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tx49"/>
            <p:cNvSpPr/>
            <p:nvPr/>
          </p:nvSpPr>
          <p:spPr>
            <a:xfrm>
              <a:off x="1620838"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Global, 2018-2023</a:t>
              </a:r>
            </a:p>
          </p:txBody>
        </p:sp>
        <p:sp>
          <p:nvSpPr>
            <p:cNvPr id="50" name="pl50"/>
            <p:cNvSpPr/>
            <p:nvPr/>
          </p:nvSpPr>
          <p:spPr>
            <a:xfrm>
              <a:off x="5267799" y="362335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67799" y="259953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267799" y="157570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76432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6417652"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0709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72430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837762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267799" y="311144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267799" y="208761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267799" y="106379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609098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674431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39764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805096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870429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870429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437664" y="1063791"/>
              <a:ext cx="3266628" cy="1023827"/>
            </a:xfrm>
            <a:custGeom>
              <a:avLst/>
              <a:gdLst/>
              <a:ahLst/>
              <a:cxnLst/>
              <a:rect l="0" t="0" r="0" b="0"/>
              <a:pathLst>
                <a:path w="3266628" h="1023827">
                  <a:moveTo>
                    <a:pt x="0" y="409530"/>
                  </a:moveTo>
                  <a:lnTo>
                    <a:pt x="653325" y="0"/>
                  </a:lnTo>
                  <a:lnTo>
                    <a:pt x="1306651" y="819061"/>
                  </a:lnTo>
                  <a:lnTo>
                    <a:pt x="1959976" y="1023827"/>
                  </a:lnTo>
                  <a:lnTo>
                    <a:pt x="2613302" y="614296"/>
                  </a:lnTo>
                  <a:lnTo>
                    <a:pt x="3266628" y="614296"/>
                  </a:lnTo>
                </a:path>
              </a:pathLst>
            </a:custGeom>
            <a:ln w="27101" cap="flat">
              <a:solidFill>
                <a:srgbClr val="0058AB">
                  <a:alpha val="100000"/>
                </a:srgbClr>
              </a:solidFill>
              <a:prstDash val="solid"/>
              <a:round/>
            </a:ln>
          </p:spPr>
          <p:txBody>
            <a:bodyPr/>
            <a:lstStyle/>
            <a:p>
              <a:endParaRPr/>
            </a:p>
          </p:txBody>
        </p:sp>
        <p:sp>
          <p:nvSpPr>
            <p:cNvPr id="70" name="pl70"/>
            <p:cNvSpPr/>
            <p:nvPr/>
          </p:nvSpPr>
          <p:spPr>
            <a:xfrm>
              <a:off x="5437664" y="1063791"/>
              <a:ext cx="3266628" cy="2661950"/>
            </a:xfrm>
            <a:custGeom>
              <a:avLst/>
              <a:gdLst/>
              <a:ahLst/>
              <a:cxnLst/>
              <a:rect l="0" t="0" r="0" b="0"/>
              <a:pathLst>
                <a:path w="3266628" h="2661950">
                  <a:moveTo>
                    <a:pt x="0" y="409530"/>
                  </a:moveTo>
                  <a:lnTo>
                    <a:pt x="653325" y="0"/>
                  </a:lnTo>
                  <a:lnTo>
                    <a:pt x="1306651" y="1023827"/>
                  </a:lnTo>
                  <a:lnTo>
                    <a:pt x="1959976" y="2661950"/>
                  </a:lnTo>
                  <a:lnTo>
                    <a:pt x="2613302" y="204765"/>
                  </a:lnTo>
                  <a:lnTo>
                    <a:pt x="3266628" y="1433357"/>
                  </a:lnTo>
                </a:path>
              </a:pathLst>
            </a:custGeom>
            <a:ln w="27101" cap="flat">
              <a:solidFill>
                <a:srgbClr val="1CABE2">
                  <a:alpha val="100000"/>
                </a:srgbClr>
              </a:solidFill>
              <a:prstDash val="solid"/>
              <a:round/>
            </a:ln>
          </p:spPr>
          <p:txBody>
            <a:bodyPr/>
            <a:lstStyle/>
            <a:p>
              <a:endParaRPr/>
            </a:p>
          </p:txBody>
        </p:sp>
        <p:sp>
          <p:nvSpPr>
            <p:cNvPr id="71" name="pl71"/>
            <p:cNvSpPr/>
            <p:nvPr/>
          </p:nvSpPr>
          <p:spPr>
            <a:xfrm>
              <a:off x="5437664" y="1063791"/>
              <a:ext cx="3266628" cy="204765"/>
            </a:xfrm>
            <a:custGeom>
              <a:avLst/>
              <a:gdLst/>
              <a:ahLst/>
              <a:cxnLst/>
              <a:rect l="0" t="0" r="0" b="0"/>
              <a:pathLst>
                <a:path w="3266628" h="204765">
                  <a:moveTo>
                    <a:pt x="0" y="0"/>
                  </a:moveTo>
                  <a:lnTo>
                    <a:pt x="653325" y="0"/>
                  </a:lnTo>
                  <a:lnTo>
                    <a:pt x="1306651" y="204765"/>
                  </a:lnTo>
                  <a:lnTo>
                    <a:pt x="1959976" y="0"/>
                  </a:lnTo>
                  <a:lnTo>
                    <a:pt x="2613302" y="0"/>
                  </a:lnTo>
                  <a:lnTo>
                    <a:pt x="3266628" y="204765"/>
                  </a:lnTo>
                </a:path>
              </a:pathLst>
            </a:custGeom>
            <a:ln w="27101" cap="flat">
              <a:solidFill>
                <a:srgbClr val="00833D">
                  <a:alpha val="100000"/>
                </a:srgbClr>
              </a:solidFill>
              <a:prstDash val="solid"/>
              <a:round/>
            </a:ln>
          </p:spPr>
          <p:txBody>
            <a:bodyPr/>
            <a:lstStyle/>
            <a:p>
              <a:endParaRPr/>
            </a:p>
          </p:txBody>
        </p:sp>
        <p:sp>
          <p:nvSpPr>
            <p:cNvPr id="72" name="pl72"/>
            <p:cNvSpPr/>
            <p:nvPr/>
          </p:nvSpPr>
          <p:spPr>
            <a:xfrm>
              <a:off x="5437664" y="859026"/>
              <a:ext cx="3266628" cy="1023827"/>
            </a:xfrm>
            <a:custGeom>
              <a:avLst/>
              <a:gdLst/>
              <a:ahLst/>
              <a:cxnLst/>
              <a:rect l="0" t="0" r="0" b="0"/>
              <a:pathLst>
                <a:path w="3266628" h="1023827">
                  <a:moveTo>
                    <a:pt x="0" y="0"/>
                  </a:moveTo>
                  <a:lnTo>
                    <a:pt x="653325" y="204765"/>
                  </a:lnTo>
                  <a:lnTo>
                    <a:pt x="1306651" y="819061"/>
                  </a:lnTo>
                  <a:lnTo>
                    <a:pt x="1959976" y="1023827"/>
                  </a:lnTo>
                  <a:lnTo>
                    <a:pt x="2613302" y="409530"/>
                  </a:lnTo>
                  <a:lnTo>
                    <a:pt x="3266628" y="409530"/>
                  </a:lnTo>
                </a:path>
              </a:pathLst>
            </a:custGeom>
            <a:ln w="27101" cap="flat">
              <a:solidFill>
                <a:srgbClr val="80BD41">
                  <a:alpha val="100000"/>
                </a:srgbClr>
              </a:solidFill>
              <a:prstDash val="solid"/>
              <a:round/>
            </a:ln>
          </p:spPr>
          <p:txBody>
            <a:bodyPr/>
            <a:lstStyle/>
            <a:p>
              <a:endParaRPr/>
            </a:p>
          </p:txBody>
        </p:sp>
        <p:sp>
          <p:nvSpPr>
            <p:cNvPr id="73" name="pl73"/>
            <p:cNvSpPr/>
            <p:nvPr/>
          </p:nvSpPr>
          <p:spPr>
            <a:xfrm>
              <a:off x="5437664" y="1063791"/>
              <a:ext cx="3266628" cy="0"/>
            </a:xfrm>
            <a:custGeom>
              <a:avLst/>
              <a:gdLst/>
              <a:ahLst/>
              <a:cxnLst/>
              <a:rect l="0" t="0" r="0" b="0"/>
              <a:pathLst>
                <a:path w="3266628">
                  <a:moveTo>
                    <a:pt x="0" y="0"/>
                  </a:moveTo>
                  <a:lnTo>
                    <a:pt x="0" y="0"/>
                  </a:lnTo>
                  <a:lnTo>
                    <a:pt x="0" y="0"/>
                  </a:lnTo>
                  <a:lnTo>
                    <a:pt x="0" y="0"/>
                  </a:lnTo>
                  <a:lnTo>
                    <a:pt x="653325" y="0"/>
                  </a:lnTo>
                  <a:lnTo>
                    <a:pt x="653325" y="0"/>
                  </a:lnTo>
                  <a:lnTo>
                    <a:pt x="653325" y="0"/>
                  </a:lnTo>
                  <a:lnTo>
                    <a:pt x="653325" y="0"/>
                  </a:lnTo>
                  <a:lnTo>
                    <a:pt x="1306651" y="0"/>
                  </a:lnTo>
                  <a:lnTo>
                    <a:pt x="1306651" y="0"/>
                  </a:lnTo>
                  <a:lnTo>
                    <a:pt x="1306651" y="0"/>
                  </a:lnTo>
                  <a:lnTo>
                    <a:pt x="1306651" y="0"/>
                  </a:lnTo>
                  <a:lnTo>
                    <a:pt x="1959976" y="0"/>
                  </a:lnTo>
                  <a:lnTo>
                    <a:pt x="1959976" y="0"/>
                  </a:lnTo>
                  <a:lnTo>
                    <a:pt x="1959976" y="0"/>
                  </a:lnTo>
                  <a:lnTo>
                    <a:pt x="1959976" y="0"/>
                  </a:lnTo>
                  <a:lnTo>
                    <a:pt x="2613302" y="0"/>
                  </a:lnTo>
                  <a:lnTo>
                    <a:pt x="2613302" y="0"/>
                  </a:lnTo>
                  <a:lnTo>
                    <a:pt x="2613302" y="0"/>
                  </a:lnTo>
                  <a:lnTo>
                    <a:pt x="2613302" y="0"/>
                  </a:lnTo>
                  <a:lnTo>
                    <a:pt x="3266628" y="0"/>
                  </a:lnTo>
                  <a:lnTo>
                    <a:pt x="3266628" y="0"/>
                  </a:lnTo>
                  <a:lnTo>
                    <a:pt x="3266628" y="0"/>
                  </a:lnTo>
                  <a:lnTo>
                    <a:pt x="3266628" y="0"/>
                  </a:lnTo>
                </a:path>
              </a:pathLst>
            </a:custGeom>
            <a:ln w="13550" cap="flat">
              <a:solidFill>
                <a:srgbClr val="000000">
                  <a:alpha val="100000"/>
                </a:srgbClr>
              </a:solidFill>
              <a:prstDash val="dash"/>
              <a:round/>
            </a:ln>
          </p:spPr>
          <p:txBody>
            <a:bodyPr/>
            <a:lstStyle/>
            <a:p>
              <a:endParaRPr/>
            </a:p>
          </p:txBody>
        </p:sp>
        <p:sp>
          <p:nvSpPr>
            <p:cNvPr id="74" name="tx74"/>
            <p:cNvSpPr/>
            <p:nvPr/>
          </p:nvSpPr>
          <p:spPr>
            <a:xfrm>
              <a:off x="8765541" y="163759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75" name="tx75"/>
            <p:cNvSpPr/>
            <p:nvPr/>
          </p:nvSpPr>
          <p:spPr>
            <a:xfrm>
              <a:off x="8765542" y="245935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-7</a:t>
              </a:r>
            </a:p>
          </p:txBody>
        </p:sp>
        <p:sp>
          <p:nvSpPr>
            <p:cNvPr id="76" name="tx76"/>
            <p:cNvSpPr/>
            <p:nvPr/>
          </p:nvSpPr>
          <p:spPr>
            <a:xfrm>
              <a:off x="8770852" y="1186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a:t>
              </a:r>
            </a:p>
          </p:txBody>
        </p:sp>
        <p:sp>
          <p:nvSpPr>
            <p:cNvPr id="77" name="tx77"/>
            <p:cNvSpPr/>
            <p:nvPr/>
          </p:nvSpPr>
          <p:spPr>
            <a:xfrm>
              <a:off x="8605948" y="13541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78" name="tx78"/>
            <p:cNvSpPr/>
            <p:nvPr/>
          </p:nvSpPr>
          <p:spPr>
            <a:xfrm>
              <a:off x="5003259" y="305933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9" name="tx79"/>
            <p:cNvSpPr/>
            <p:nvPr/>
          </p:nvSpPr>
          <p:spPr>
            <a:xfrm>
              <a:off x="5080953" y="2037277"/>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80" name="tx80"/>
            <p:cNvSpPr/>
            <p:nvPr/>
          </p:nvSpPr>
          <p:spPr>
            <a:xfrm>
              <a:off x="5127474" y="101167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1" name="tx81"/>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2" name="tx82"/>
            <p:cNvSpPr/>
            <p:nvPr/>
          </p:nvSpPr>
          <p:spPr>
            <a:xfrm rot="-5400000">
              <a:off x="59345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58786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724119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789452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8547811"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8" name="tx88"/>
            <p:cNvSpPr/>
            <p:nvPr/>
          </p:nvSpPr>
          <p:spPr>
            <a:xfrm rot="-5400000">
              <a:off x="8547811"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9" name="tx89"/>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0" name="tx90"/>
            <p:cNvSpPr/>
            <p:nvPr/>
          </p:nvSpPr>
          <p:spPr>
            <a:xfrm>
              <a:off x="5353052"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 Global</a:t>
              </a:r>
            </a:p>
          </p:txBody>
        </p:sp>
        <p:sp>
          <p:nvSpPr>
            <p:cNvPr id="91" name="pl91"/>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2579517"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510419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7628872"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3841856"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6366533"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889121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rc101"/>
            <p:cNvSpPr/>
            <p:nvPr/>
          </p:nvSpPr>
          <p:spPr>
            <a:xfrm>
              <a:off x="3033959" y="5288295"/>
              <a:ext cx="4695900" cy="200469"/>
            </a:xfrm>
            <a:prstGeom prst="rect">
              <a:avLst/>
            </a:prstGeom>
            <a:solidFill>
              <a:srgbClr val="0058AB">
                <a:alpha val="80000"/>
              </a:srgbClr>
            </a:solidFill>
          </p:spPr>
          <p:txBody>
            <a:bodyPr/>
            <a:lstStyle/>
            <a:p>
              <a:endParaRPr/>
            </a:p>
          </p:txBody>
        </p:sp>
        <p:sp>
          <p:nvSpPr>
            <p:cNvPr id="102" name="rc102"/>
            <p:cNvSpPr/>
            <p:nvPr/>
          </p:nvSpPr>
          <p:spPr>
            <a:xfrm>
              <a:off x="3084453" y="4967544"/>
              <a:ext cx="5554290" cy="200469"/>
            </a:xfrm>
            <a:prstGeom prst="rect">
              <a:avLst/>
            </a:prstGeom>
            <a:solidFill>
              <a:srgbClr val="0058AB">
                <a:alpha val="80000"/>
              </a:srgbClr>
            </a:solidFill>
          </p:spPr>
          <p:txBody>
            <a:bodyPr/>
            <a:lstStyle/>
            <a:p>
              <a:endParaRPr/>
            </a:p>
          </p:txBody>
        </p:sp>
        <p:sp>
          <p:nvSpPr>
            <p:cNvPr id="103" name="rc103"/>
            <p:cNvSpPr/>
            <p:nvPr/>
          </p:nvSpPr>
          <p:spPr>
            <a:xfrm>
              <a:off x="2529023" y="5288295"/>
              <a:ext cx="504935" cy="200469"/>
            </a:xfrm>
            <a:prstGeom prst="rect">
              <a:avLst/>
            </a:prstGeom>
            <a:solidFill>
              <a:srgbClr val="1CABE2">
                <a:alpha val="80000"/>
              </a:srgbClr>
            </a:solidFill>
          </p:spPr>
          <p:txBody>
            <a:bodyPr/>
            <a:lstStyle/>
            <a:p>
              <a:endParaRPr/>
            </a:p>
          </p:txBody>
        </p:sp>
        <p:sp>
          <p:nvSpPr>
            <p:cNvPr id="104" name="rc104"/>
            <p:cNvSpPr/>
            <p:nvPr/>
          </p:nvSpPr>
          <p:spPr>
            <a:xfrm>
              <a:off x="2327049" y="4967544"/>
              <a:ext cx="757403" cy="200469"/>
            </a:xfrm>
            <a:prstGeom prst="rect">
              <a:avLst/>
            </a:prstGeom>
            <a:solidFill>
              <a:srgbClr val="1CABE2">
                <a:alpha val="80000"/>
              </a:srgbClr>
            </a:solidFill>
          </p:spPr>
          <p:txBody>
            <a:bodyPr/>
            <a:lstStyle/>
            <a:p>
              <a:endParaRPr/>
            </a:p>
          </p:txBody>
        </p:sp>
        <p:sp>
          <p:nvSpPr>
            <p:cNvPr id="105" name="rc105"/>
            <p:cNvSpPr/>
            <p:nvPr/>
          </p:nvSpPr>
          <p:spPr>
            <a:xfrm>
              <a:off x="2377543" y="5288295"/>
              <a:ext cx="151480" cy="200469"/>
            </a:xfrm>
            <a:prstGeom prst="rect">
              <a:avLst/>
            </a:prstGeom>
            <a:solidFill>
              <a:srgbClr val="00833D">
                <a:alpha val="80000"/>
              </a:srgbClr>
            </a:solidFill>
          </p:spPr>
          <p:txBody>
            <a:bodyPr/>
            <a:lstStyle/>
            <a:p>
              <a:endParaRPr/>
            </a:p>
          </p:txBody>
        </p:sp>
        <p:sp>
          <p:nvSpPr>
            <p:cNvPr id="106" name="rc106"/>
            <p:cNvSpPr/>
            <p:nvPr/>
          </p:nvSpPr>
          <p:spPr>
            <a:xfrm>
              <a:off x="2175569" y="4967544"/>
              <a:ext cx="151480" cy="200469"/>
            </a:xfrm>
            <a:prstGeom prst="rect">
              <a:avLst/>
            </a:prstGeom>
            <a:solidFill>
              <a:srgbClr val="00833D">
                <a:alpha val="80000"/>
              </a:srgbClr>
            </a:solidFill>
          </p:spPr>
          <p:txBody>
            <a:bodyPr/>
            <a:lstStyle/>
            <a:p>
              <a:endParaRPr/>
            </a:p>
          </p:txBody>
        </p:sp>
        <p:sp>
          <p:nvSpPr>
            <p:cNvPr id="107" name="rc107"/>
            <p:cNvSpPr/>
            <p:nvPr/>
          </p:nvSpPr>
          <p:spPr>
            <a:xfrm>
              <a:off x="1317178" y="5288295"/>
              <a:ext cx="1060364" cy="200469"/>
            </a:xfrm>
            <a:prstGeom prst="rect">
              <a:avLst/>
            </a:prstGeom>
            <a:solidFill>
              <a:srgbClr val="80BD41">
                <a:alpha val="80000"/>
              </a:srgbClr>
            </a:solidFill>
          </p:spPr>
          <p:txBody>
            <a:bodyPr/>
            <a:lstStyle/>
            <a:p>
              <a:endParaRPr/>
            </a:p>
          </p:txBody>
        </p:sp>
        <p:sp>
          <p:nvSpPr>
            <p:cNvPr id="108" name="rc108"/>
            <p:cNvSpPr/>
            <p:nvPr/>
          </p:nvSpPr>
          <p:spPr>
            <a:xfrm>
              <a:off x="1317178" y="4967544"/>
              <a:ext cx="858390" cy="200469"/>
            </a:xfrm>
            <a:prstGeom prst="rect">
              <a:avLst/>
            </a:prstGeom>
            <a:solidFill>
              <a:srgbClr val="80BD41">
                <a:alpha val="80000"/>
              </a:srgbClr>
            </a:solidFill>
          </p:spPr>
          <p:txBody>
            <a:bodyPr/>
            <a:lstStyle/>
            <a:p>
              <a:endParaRPr/>
            </a:p>
          </p:txBody>
        </p:sp>
        <p:sp>
          <p:nvSpPr>
            <p:cNvPr id="109" name="tx109"/>
            <p:cNvSpPr/>
            <p:nvPr/>
          </p:nvSpPr>
          <p:spPr>
            <a:xfrm>
              <a:off x="5306560"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0" name="tx110"/>
            <p:cNvSpPr/>
            <p:nvPr/>
          </p:nvSpPr>
          <p:spPr>
            <a:xfrm>
              <a:off x="5801308" y="50286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1" name="tx111"/>
            <p:cNvSpPr/>
            <p:nvPr/>
          </p:nvSpPr>
          <p:spPr>
            <a:xfrm>
              <a:off x="2751346" y="534941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2630402"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3" name="tx113"/>
            <p:cNvSpPr/>
            <p:nvPr/>
          </p:nvSpPr>
          <p:spPr>
            <a:xfrm>
              <a:off x="2377934"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4" name="tx114"/>
            <p:cNvSpPr/>
            <p:nvPr/>
          </p:nvSpPr>
          <p:spPr>
            <a:xfrm>
              <a:off x="2175960"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5" name="tx115"/>
            <p:cNvSpPr/>
            <p:nvPr/>
          </p:nvSpPr>
          <p:spPr>
            <a:xfrm>
              <a:off x="1772012"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16" name="tx116"/>
            <p:cNvSpPr/>
            <p:nvPr/>
          </p:nvSpPr>
          <p:spPr>
            <a:xfrm>
              <a:off x="1671025"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17" name="tx117"/>
            <p:cNvSpPr/>
            <p:nvPr/>
          </p:nvSpPr>
          <p:spPr>
            <a:xfrm>
              <a:off x="7852935" y="5342894"/>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12.7</a:t>
              </a:r>
            </a:p>
          </p:txBody>
        </p:sp>
        <p:sp>
          <p:nvSpPr>
            <p:cNvPr id="118" name="tx118"/>
            <p:cNvSpPr/>
            <p:nvPr/>
          </p:nvSpPr>
          <p:spPr>
            <a:xfrm>
              <a:off x="8761819" y="502059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14.5</a:t>
              </a:r>
            </a:p>
          </p:txBody>
        </p:sp>
        <p:sp>
          <p:nvSpPr>
            <p:cNvPr id="119" name="tx119"/>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3764161"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23" name="tx123"/>
            <p:cNvSpPr/>
            <p:nvPr/>
          </p:nvSpPr>
          <p:spPr>
            <a:xfrm>
              <a:off x="6211144"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4" name="tx124"/>
            <p:cNvSpPr/>
            <p:nvPr/>
          </p:nvSpPr>
          <p:spPr>
            <a:xfrm>
              <a:off x="8735822"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25" name="tx125"/>
            <p:cNvSpPr/>
            <p:nvPr/>
          </p:nvSpPr>
          <p:spPr>
            <a:xfrm>
              <a:off x="4328673" y="5719029"/>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26" name="rc126"/>
            <p:cNvSpPr/>
            <p:nvPr/>
          </p:nvSpPr>
          <p:spPr>
            <a:xfrm>
              <a:off x="2965167" y="6053527"/>
              <a:ext cx="201456" cy="201456"/>
            </a:xfrm>
            <a:prstGeom prst="rect">
              <a:avLst/>
            </a:prstGeom>
            <a:solidFill>
              <a:srgbClr val="80BD41">
                <a:alpha val="80000"/>
              </a:srgbClr>
            </a:solidFill>
          </p:spPr>
          <p:txBody>
            <a:bodyPr/>
            <a:lstStyle/>
            <a:p>
              <a:endParaRPr/>
            </a:p>
          </p:txBody>
        </p:sp>
        <p:sp>
          <p:nvSpPr>
            <p:cNvPr id="127" name="rc127"/>
            <p:cNvSpPr/>
            <p:nvPr/>
          </p:nvSpPr>
          <p:spPr>
            <a:xfrm>
              <a:off x="4387240" y="6053527"/>
              <a:ext cx="201456" cy="201456"/>
            </a:xfrm>
            <a:prstGeom prst="rect">
              <a:avLst/>
            </a:prstGeom>
            <a:solidFill>
              <a:srgbClr val="00833D">
                <a:alpha val="80000"/>
              </a:srgbClr>
            </a:solidFill>
          </p:spPr>
          <p:txBody>
            <a:bodyPr/>
            <a:lstStyle/>
            <a:p>
              <a:endParaRPr/>
            </a:p>
          </p:txBody>
        </p:sp>
        <p:sp>
          <p:nvSpPr>
            <p:cNvPr id="128" name="rc128"/>
            <p:cNvSpPr/>
            <p:nvPr/>
          </p:nvSpPr>
          <p:spPr>
            <a:xfrm>
              <a:off x="5056311" y="6053527"/>
              <a:ext cx="201456" cy="201456"/>
            </a:xfrm>
            <a:prstGeom prst="rect">
              <a:avLst/>
            </a:prstGeom>
            <a:solidFill>
              <a:srgbClr val="1CABE2">
                <a:alpha val="80000"/>
              </a:srgbClr>
            </a:solidFill>
          </p:spPr>
          <p:txBody>
            <a:bodyPr/>
            <a:lstStyle/>
            <a:p>
              <a:endParaRPr/>
            </a:p>
          </p:txBody>
        </p:sp>
        <p:sp>
          <p:nvSpPr>
            <p:cNvPr id="129" name="rc129"/>
            <p:cNvSpPr/>
            <p:nvPr/>
          </p:nvSpPr>
          <p:spPr>
            <a:xfrm>
              <a:off x="6307852" y="6053527"/>
              <a:ext cx="201456" cy="201456"/>
            </a:xfrm>
            <a:prstGeom prst="rect">
              <a:avLst/>
            </a:prstGeom>
            <a:solidFill>
              <a:srgbClr val="0058AB">
                <a:alpha val="80000"/>
              </a:srgbClr>
            </a:solidFill>
          </p:spPr>
          <p:txBody>
            <a:bodyPr/>
            <a:lstStyle/>
            <a:p>
              <a:endParaRPr/>
            </a:p>
          </p:txBody>
        </p:sp>
        <p:sp>
          <p:nvSpPr>
            <p:cNvPr id="130" name="tx130"/>
            <p:cNvSpPr/>
            <p:nvPr/>
          </p:nvSpPr>
          <p:spPr>
            <a:xfrm>
              <a:off x="3245212" y="6100844"/>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31" name="tx131"/>
            <p:cNvSpPr/>
            <p:nvPr/>
          </p:nvSpPr>
          <p:spPr>
            <a:xfrm>
              <a:off x="466728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32" name="tx132"/>
            <p:cNvSpPr/>
            <p:nvPr/>
          </p:nvSpPr>
          <p:spPr>
            <a:xfrm>
              <a:off x="5336356"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33" name="tx133"/>
            <p:cNvSpPr/>
            <p:nvPr/>
          </p:nvSpPr>
          <p:spPr>
            <a:xfrm>
              <a:off x="6587897" y="6100844"/>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34" name="tx134"/>
            <p:cNvSpPr/>
            <p:nvPr/>
          </p:nvSpPr>
          <p:spPr>
            <a:xfrm>
              <a:off x="951100" y="4696798"/>
              <a:ext cx="38208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35" name="tx135"/>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6" name="tx136"/>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DTP3 coverage (94%) and Gavi transition had the lowest coverage (76%).
Compared to 2022, DTP3 coverage increased in no groups, declined in HICs (-1%) and Gavi transition (-6%) and remained constant in Never Gavi MICs and Gavi 57.
Compared to 2019, DTP3 coverage increased in no groups, declined in HICs (-1%), Never Gavi MICs (-1%), Gavi 57 (-3%), and Gavi transition (-7%) and remained constant in no groups.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51226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245041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138857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80954"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61783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5054722"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634791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06636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35373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641113"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92849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89777" y="404319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89777" y="298134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89777" y="191949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89777" y="85764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251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99396"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36280"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73164"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2267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0048"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9742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8480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7217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333192" y="3051873"/>
              <a:ext cx="258639" cy="991316"/>
            </a:xfrm>
            <a:prstGeom prst="rect">
              <a:avLst/>
            </a:prstGeom>
            <a:solidFill>
              <a:srgbClr val="80BD41">
                <a:alpha val="100000"/>
              </a:srgbClr>
            </a:solidFill>
          </p:spPr>
          <p:txBody>
            <a:bodyPr/>
            <a:lstStyle/>
            <a:p>
              <a:endParaRPr/>
            </a:p>
          </p:txBody>
        </p:sp>
        <p:sp>
          <p:nvSpPr>
            <p:cNvPr id="30" name="rc30"/>
            <p:cNvSpPr/>
            <p:nvPr/>
          </p:nvSpPr>
          <p:spPr>
            <a:xfrm>
              <a:off x="1333192" y="2664970"/>
              <a:ext cx="258639" cy="386903"/>
            </a:xfrm>
            <a:prstGeom prst="rect">
              <a:avLst/>
            </a:prstGeom>
            <a:solidFill>
              <a:srgbClr val="1CABE2">
                <a:alpha val="100000"/>
              </a:srgbClr>
            </a:solidFill>
          </p:spPr>
          <p:txBody>
            <a:bodyPr/>
            <a:lstStyle/>
            <a:p>
              <a:endParaRPr/>
            </a:p>
          </p:txBody>
        </p:sp>
        <p:sp>
          <p:nvSpPr>
            <p:cNvPr id="31" name="rc31"/>
            <p:cNvSpPr/>
            <p:nvPr/>
          </p:nvSpPr>
          <p:spPr>
            <a:xfrm>
              <a:off x="1620569" y="3047345"/>
              <a:ext cx="258639" cy="995845"/>
            </a:xfrm>
            <a:prstGeom prst="rect">
              <a:avLst/>
            </a:prstGeom>
            <a:solidFill>
              <a:srgbClr val="80BD41">
                <a:alpha val="100000"/>
              </a:srgbClr>
            </a:solidFill>
          </p:spPr>
          <p:txBody>
            <a:bodyPr/>
            <a:lstStyle/>
            <a:p>
              <a:endParaRPr/>
            </a:p>
          </p:txBody>
        </p:sp>
        <p:sp>
          <p:nvSpPr>
            <p:cNvPr id="32" name="rc32"/>
            <p:cNvSpPr/>
            <p:nvPr/>
          </p:nvSpPr>
          <p:spPr>
            <a:xfrm>
              <a:off x="1620569" y="2667348"/>
              <a:ext cx="258639" cy="379996"/>
            </a:xfrm>
            <a:prstGeom prst="rect">
              <a:avLst/>
            </a:prstGeom>
            <a:solidFill>
              <a:srgbClr val="1CABE2">
                <a:alpha val="100000"/>
              </a:srgbClr>
            </a:solidFill>
          </p:spPr>
          <p:txBody>
            <a:bodyPr/>
            <a:lstStyle/>
            <a:p>
              <a:endParaRPr/>
            </a:p>
          </p:txBody>
        </p:sp>
        <p:sp>
          <p:nvSpPr>
            <p:cNvPr id="33" name="rc33"/>
            <p:cNvSpPr/>
            <p:nvPr/>
          </p:nvSpPr>
          <p:spPr>
            <a:xfrm>
              <a:off x="1907946" y="3049261"/>
              <a:ext cx="258639" cy="993928"/>
            </a:xfrm>
            <a:prstGeom prst="rect">
              <a:avLst/>
            </a:prstGeom>
            <a:solidFill>
              <a:srgbClr val="80BD41">
                <a:alpha val="100000"/>
              </a:srgbClr>
            </a:solidFill>
          </p:spPr>
          <p:txBody>
            <a:bodyPr/>
            <a:lstStyle/>
            <a:p>
              <a:endParaRPr/>
            </a:p>
          </p:txBody>
        </p:sp>
        <p:sp>
          <p:nvSpPr>
            <p:cNvPr id="34" name="rc34"/>
            <p:cNvSpPr/>
            <p:nvPr/>
          </p:nvSpPr>
          <p:spPr>
            <a:xfrm>
              <a:off x="1907946" y="2665529"/>
              <a:ext cx="258639" cy="383732"/>
            </a:xfrm>
            <a:prstGeom prst="rect">
              <a:avLst/>
            </a:prstGeom>
            <a:solidFill>
              <a:srgbClr val="1CABE2">
                <a:alpha val="100000"/>
              </a:srgbClr>
            </a:solidFill>
          </p:spPr>
          <p:txBody>
            <a:bodyPr/>
            <a:lstStyle/>
            <a:p>
              <a:endParaRPr/>
            </a:p>
          </p:txBody>
        </p:sp>
        <p:sp>
          <p:nvSpPr>
            <p:cNvPr id="35" name="rc35"/>
            <p:cNvSpPr/>
            <p:nvPr/>
          </p:nvSpPr>
          <p:spPr>
            <a:xfrm>
              <a:off x="2195323" y="3020521"/>
              <a:ext cx="258639" cy="1022668"/>
            </a:xfrm>
            <a:prstGeom prst="rect">
              <a:avLst/>
            </a:prstGeom>
            <a:solidFill>
              <a:srgbClr val="80BD41">
                <a:alpha val="100000"/>
              </a:srgbClr>
            </a:solidFill>
          </p:spPr>
          <p:txBody>
            <a:bodyPr/>
            <a:lstStyle/>
            <a:p>
              <a:endParaRPr/>
            </a:p>
          </p:txBody>
        </p:sp>
        <p:sp>
          <p:nvSpPr>
            <p:cNvPr id="36" name="rc36"/>
            <p:cNvSpPr/>
            <p:nvPr/>
          </p:nvSpPr>
          <p:spPr>
            <a:xfrm>
              <a:off x="2195323" y="2660588"/>
              <a:ext cx="258639" cy="359933"/>
            </a:xfrm>
            <a:prstGeom prst="rect">
              <a:avLst/>
            </a:prstGeom>
            <a:solidFill>
              <a:srgbClr val="1CABE2">
                <a:alpha val="100000"/>
              </a:srgbClr>
            </a:solidFill>
          </p:spPr>
          <p:txBody>
            <a:bodyPr/>
            <a:lstStyle/>
            <a:p>
              <a:endParaRPr/>
            </a:p>
          </p:txBody>
        </p:sp>
        <p:sp>
          <p:nvSpPr>
            <p:cNvPr id="37" name="rc37"/>
            <p:cNvSpPr/>
            <p:nvPr/>
          </p:nvSpPr>
          <p:spPr>
            <a:xfrm>
              <a:off x="2482699" y="2982728"/>
              <a:ext cx="258639" cy="1060462"/>
            </a:xfrm>
            <a:prstGeom prst="rect">
              <a:avLst/>
            </a:prstGeom>
            <a:solidFill>
              <a:srgbClr val="80BD41">
                <a:alpha val="100000"/>
              </a:srgbClr>
            </a:solidFill>
          </p:spPr>
          <p:txBody>
            <a:bodyPr/>
            <a:lstStyle/>
            <a:p>
              <a:endParaRPr/>
            </a:p>
          </p:txBody>
        </p:sp>
        <p:sp>
          <p:nvSpPr>
            <p:cNvPr id="38" name="rc38"/>
            <p:cNvSpPr/>
            <p:nvPr/>
          </p:nvSpPr>
          <p:spPr>
            <a:xfrm>
              <a:off x="2482699" y="2649789"/>
              <a:ext cx="258639" cy="332939"/>
            </a:xfrm>
            <a:prstGeom prst="rect">
              <a:avLst/>
            </a:prstGeom>
            <a:solidFill>
              <a:srgbClr val="1CABE2">
                <a:alpha val="100000"/>
              </a:srgbClr>
            </a:solidFill>
          </p:spPr>
          <p:txBody>
            <a:bodyPr/>
            <a:lstStyle/>
            <a:p>
              <a:endParaRPr/>
            </a:p>
          </p:txBody>
        </p:sp>
        <p:sp>
          <p:nvSpPr>
            <p:cNvPr id="39" name="rc39"/>
            <p:cNvSpPr/>
            <p:nvPr/>
          </p:nvSpPr>
          <p:spPr>
            <a:xfrm>
              <a:off x="2770076" y="2964669"/>
              <a:ext cx="258639" cy="1078521"/>
            </a:xfrm>
            <a:prstGeom prst="rect">
              <a:avLst/>
            </a:prstGeom>
            <a:solidFill>
              <a:srgbClr val="80BD41">
                <a:alpha val="100000"/>
              </a:srgbClr>
            </a:solidFill>
          </p:spPr>
          <p:txBody>
            <a:bodyPr/>
            <a:lstStyle/>
            <a:p>
              <a:endParaRPr/>
            </a:p>
          </p:txBody>
        </p:sp>
        <p:sp>
          <p:nvSpPr>
            <p:cNvPr id="40" name="rc40"/>
            <p:cNvSpPr/>
            <p:nvPr/>
          </p:nvSpPr>
          <p:spPr>
            <a:xfrm>
              <a:off x="2770076" y="2642297"/>
              <a:ext cx="258639" cy="322371"/>
            </a:xfrm>
            <a:prstGeom prst="rect">
              <a:avLst/>
            </a:prstGeom>
            <a:solidFill>
              <a:srgbClr val="1CABE2">
                <a:alpha val="100000"/>
              </a:srgbClr>
            </a:solidFill>
          </p:spPr>
          <p:txBody>
            <a:bodyPr/>
            <a:lstStyle/>
            <a:p>
              <a:endParaRPr/>
            </a:p>
          </p:txBody>
        </p:sp>
        <p:sp>
          <p:nvSpPr>
            <p:cNvPr id="41" name="rc41"/>
            <p:cNvSpPr/>
            <p:nvPr/>
          </p:nvSpPr>
          <p:spPr>
            <a:xfrm>
              <a:off x="3057453" y="2935434"/>
              <a:ext cx="258639" cy="1107756"/>
            </a:xfrm>
            <a:prstGeom prst="rect">
              <a:avLst/>
            </a:prstGeom>
            <a:solidFill>
              <a:srgbClr val="80BD41">
                <a:alpha val="100000"/>
              </a:srgbClr>
            </a:solidFill>
          </p:spPr>
          <p:txBody>
            <a:bodyPr/>
            <a:lstStyle/>
            <a:p>
              <a:endParaRPr/>
            </a:p>
          </p:txBody>
        </p:sp>
        <p:sp>
          <p:nvSpPr>
            <p:cNvPr id="42" name="rc42"/>
            <p:cNvSpPr/>
            <p:nvPr/>
          </p:nvSpPr>
          <p:spPr>
            <a:xfrm>
              <a:off x="3057453" y="2627223"/>
              <a:ext cx="258639" cy="308210"/>
            </a:xfrm>
            <a:prstGeom prst="rect">
              <a:avLst/>
            </a:prstGeom>
            <a:solidFill>
              <a:srgbClr val="1CABE2">
                <a:alpha val="100000"/>
              </a:srgbClr>
            </a:solidFill>
          </p:spPr>
          <p:txBody>
            <a:bodyPr/>
            <a:lstStyle/>
            <a:p>
              <a:endParaRPr/>
            </a:p>
          </p:txBody>
        </p:sp>
        <p:sp>
          <p:nvSpPr>
            <p:cNvPr id="43" name="rc43"/>
            <p:cNvSpPr/>
            <p:nvPr/>
          </p:nvSpPr>
          <p:spPr>
            <a:xfrm>
              <a:off x="3344830" y="2920788"/>
              <a:ext cx="258639" cy="1122401"/>
            </a:xfrm>
            <a:prstGeom prst="rect">
              <a:avLst/>
            </a:prstGeom>
            <a:solidFill>
              <a:srgbClr val="80BD41">
                <a:alpha val="100000"/>
              </a:srgbClr>
            </a:solidFill>
          </p:spPr>
          <p:txBody>
            <a:bodyPr/>
            <a:lstStyle/>
            <a:p>
              <a:endParaRPr/>
            </a:p>
          </p:txBody>
        </p:sp>
        <p:sp>
          <p:nvSpPr>
            <p:cNvPr id="44" name="rc44"/>
            <p:cNvSpPr/>
            <p:nvPr/>
          </p:nvSpPr>
          <p:spPr>
            <a:xfrm>
              <a:off x="3344830" y="2610515"/>
              <a:ext cx="258639" cy="310272"/>
            </a:xfrm>
            <a:prstGeom prst="rect">
              <a:avLst/>
            </a:prstGeom>
            <a:solidFill>
              <a:srgbClr val="1CABE2">
                <a:alpha val="100000"/>
              </a:srgbClr>
            </a:solidFill>
          </p:spPr>
          <p:txBody>
            <a:bodyPr/>
            <a:lstStyle/>
            <a:p>
              <a:endParaRPr/>
            </a:p>
          </p:txBody>
        </p:sp>
        <p:sp>
          <p:nvSpPr>
            <p:cNvPr id="45" name="rc45"/>
            <p:cNvSpPr/>
            <p:nvPr/>
          </p:nvSpPr>
          <p:spPr>
            <a:xfrm>
              <a:off x="3632207" y="2867002"/>
              <a:ext cx="258639" cy="1176187"/>
            </a:xfrm>
            <a:prstGeom prst="rect">
              <a:avLst/>
            </a:prstGeom>
            <a:solidFill>
              <a:srgbClr val="80BD41">
                <a:alpha val="100000"/>
              </a:srgbClr>
            </a:solidFill>
          </p:spPr>
          <p:txBody>
            <a:bodyPr/>
            <a:lstStyle/>
            <a:p>
              <a:endParaRPr/>
            </a:p>
          </p:txBody>
        </p:sp>
        <p:sp>
          <p:nvSpPr>
            <p:cNvPr id="46" name="rc46"/>
            <p:cNvSpPr/>
            <p:nvPr/>
          </p:nvSpPr>
          <p:spPr>
            <a:xfrm>
              <a:off x="3632207" y="2590193"/>
              <a:ext cx="258639" cy="276809"/>
            </a:xfrm>
            <a:prstGeom prst="rect">
              <a:avLst/>
            </a:prstGeom>
            <a:solidFill>
              <a:srgbClr val="1CABE2">
                <a:alpha val="100000"/>
              </a:srgbClr>
            </a:solidFill>
          </p:spPr>
          <p:txBody>
            <a:bodyPr/>
            <a:lstStyle/>
            <a:p>
              <a:endParaRPr/>
            </a:p>
          </p:txBody>
        </p:sp>
        <p:sp>
          <p:nvSpPr>
            <p:cNvPr id="47" name="rc47"/>
            <p:cNvSpPr/>
            <p:nvPr/>
          </p:nvSpPr>
          <p:spPr>
            <a:xfrm>
              <a:off x="3919583" y="2827223"/>
              <a:ext cx="258639" cy="1215967"/>
            </a:xfrm>
            <a:prstGeom prst="rect">
              <a:avLst/>
            </a:prstGeom>
            <a:solidFill>
              <a:srgbClr val="80BD41">
                <a:alpha val="100000"/>
              </a:srgbClr>
            </a:solidFill>
          </p:spPr>
          <p:txBody>
            <a:bodyPr/>
            <a:lstStyle/>
            <a:p>
              <a:endParaRPr/>
            </a:p>
          </p:txBody>
        </p:sp>
        <p:sp>
          <p:nvSpPr>
            <p:cNvPr id="48" name="rc48"/>
            <p:cNvSpPr/>
            <p:nvPr/>
          </p:nvSpPr>
          <p:spPr>
            <a:xfrm>
              <a:off x="3919583" y="2576305"/>
              <a:ext cx="258639" cy="250917"/>
            </a:xfrm>
            <a:prstGeom prst="rect">
              <a:avLst/>
            </a:prstGeom>
            <a:solidFill>
              <a:srgbClr val="1CABE2">
                <a:alpha val="100000"/>
              </a:srgbClr>
            </a:solidFill>
          </p:spPr>
          <p:txBody>
            <a:bodyPr/>
            <a:lstStyle/>
            <a:p>
              <a:endParaRPr/>
            </a:p>
          </p:txBody>
        </p:sp>
        <p:sp>
          <p:nvSpPr>
            <p:cNvPr id="49" name="rc49"/>
            <p:cNvSpPr/>
            <p:nvPr/>
          </p:nvSpPr>
          <p:spPr>
            <a:xfrm>
              <a:off x="4206960" y="2817203"/>
              <a:ext cx="258639" cy="1225986"/>
            </a:xfrm>
            <a:prstGeom prst="rect">
              <a:avLst/>
            </a:prstGeom>
            <a:solidFill>
              <a:srgbClr val="80BD41">
                <a:alpha val="100000"/>
              </a:srgbClr>
            </a:solidFill>
          </p:spPr>
          <p:txBody>
            <a:bodyPr/>
            <a:lstStyle/>
            <a:p>
              <a:endParaRPr/>
            </a:p>
          </p:txBody>
        </p:sp>
        <p:sp>
          <p:nvSpPr>
            <p:cNvPr id="50" name="rc50"/>
            <p:cNvSpPr/>
            <p:nvPr/>
          </p:nvSpPr>
          <p:spPr>
            <a:xfrm>
              <a:off x="4206960" y="2570768"/>
              <a:ext cx="258639" cy="246435"/>
            </a:xfrm>
            <a:prstGeom prst="rect">
              <a:avLst/>
            </a:prstGeom>
            <a:solidFill>
              <a:srgbClr val="1CABE2">
                <a:alpha val="100000"/>
              </a:srgbClr>
            </a:solidFill>
          </p:spPr>
          <p:txBody>
            <a:bodyPr/>
            <a:lstStyle/>
            <a:p>
              <a:endParaRPr/>
            </a:p>
          </p:txBody>
        </p:sp>
        <p:sp>
          <p:nvSpPr>
            <p:cNvPr id="51" name="rc51"/>
            <p:cNvSpPr/>
            <p:nvPr/>
          </p:nvSpPr>
          <p:spPr>
            <a:xfrm>
              <a:off x="4494337" y="2797272"/>
              <a:ext cx="258639" cy="1245917"/>
            </a:xfrm>
            <a:prstGeom prst="rect">
              <a:avLst/>
            </a:prstGeom>
            <a:solidFill>
              <a:srgbClr val="80BD41">
                <a:alpha val="100000"/>
              </a:srgbClr>
            </a:solidFill>
          </p:spPr>
          <p:txBody>
            <a:bodyPr/>
            <a:lstStyle/>
            <a:p>
              <a:endParaRPr/>
            </a:p>
          </p:txBody>
        </p:sp>
        <p:sp>
          <p:nvSpPr>
            <p:cNvPr id="52" name="rc52"/>
            <p:cNvSpPr/>
            <p:nvPr/>
          </p:nvSpPr>
          <p:spPr>
            <a:xfrm>
              <a:off x="4494337" y="2564638"/>
              <a:ext cx="258639" cy="232633"/>
            </a:xfrm>
            <a:prstGeom prst="rect">
              <a:avLst/>
            </a:prstGeom>
            <a:solidFill>
              <a:srgbClr val="1CABE2">
                <a:alpha val="100000"/>
              </a:srgbClr>
            </a:solidFill>
          </p:spPr>
          <p:txBody>
            <a:bodyPr/>
            <a:lstStyle/>
            <a:p>
              <a:endParaRPr/>
            </a:p>
          </p:txBody>
        </p:sp>
        <p:sp>
          <p:nvSpPr>
            <p:cNvPr id="53" name="rc53"/>
            <p:cNvSpPr/>
            <p:nvPr/>
          </p:nvSpPr>
          <p:spPr>
            <a:xfrm>
              <a:off x="4781714" y="2777275"/>
              <a:ext cx="258639" cy="1265915"/>
            </a:xfrm>
            <a:prstGeom prst="rect">
              <a:avLst/>
            </a:prstGeom>
            <a:solidFill>
              <a:srgbClr val="80BD41">
                <a:alpha val="100000"/>
              </a:srgbClr>
            </a:solidFill>
          </p:spPr>
          <p:txBody>
            <a:bodyPr/>
            <a:lstStyle/>
            <a:p>
              <a:endParaRPr/>
            </a:p>
          </p:txBody>
        </p:sp>
        <p:sp>
          <p:nvSpPr>
            <p:cNvPr id="54" name="rc54"/>
            <p:cNvSpPr/>
            <p:nvPr/>
          </p:nvSpPr>
          <p:spPr>
            <a:xfrm>
              <a:off x="4781714" y="2540522"/>
              <a:ext cx="258639" cy="236752"/>
            </a:xfrm>
            <a:prstGeom prst="rect">
              <a:avLst/>
            </a:prstGeom>
            <a:solidFill>
              <a:srgbClr val="1CABE2">
                <a:alpha val="100000"/>
              </a:srgbClr>
            </a:solidFill>
          </p:spPr>
          <p:txBody>
            <a:bodyPr/>
            <a:lstStyle/>
            <a:p>
              <a:endParaRPr/>
            </a:p>
          </p:txBody>
        </p:sp>
        <p:sp>
          <p:nvSpPr>
            <p:cNvPr id="55" name="rc55"/>
            <p:cNvSpPr/>
            <p:nvPr/>
          </p:nvSpPr>
          <p:spPr>
            <a:xfrm>
              <a:off x="5069091" y="2794399"/>
              <a:ext cx="258639" cy="1248790"/>
            </a:xfrm>
            <a:prstGeom prst="rect">
              <a:avLst/>
            </a:prstGeom>
            <a:solidFill>
              <a:srgbClr val="80BD41">
                <a:alpha val="100000"/>
              </a:srgbClr>
            </a:solidFill>
          </p:spPr>
          <p:txBody>
            <a:bodyPr/>
            <a:lstStyle/>
            <a:p>
              <a:endParaRPr/>
            </a:p>
          </p:txBody>
        </p:sp>
        <p:sp>
          <p:nvSpPr>
            <p:cNvPr id="56" name="rc56"/>
            <p:cNvSpPr/>
            <p:nvPr/>
          </p:nvSpPr>
          <p:spPr>
            <a:xfrm>
              <a:off x="5069091" y="2550105"/>
              <a:ext cx="258639" cy="244294"/>
            </a:xfrm>
            <a:prstGeom prst="rect">
              <a:avLst/>
            </a:prstGeom>
            <a:solidFill>
              <a:srgbClr val="1CABE2">
                <a:alpha val="100000"/>
              </a:srgbClr>
            </a:solidFill>
          </p:spPr>
          <p:txBody>
            <a:bodyPr/>
            <a:lstStyle/>
            <a:p>
              <a:endParaRPr/>
            </a:p>
          </p:txBody>
        </p:sp>
        <p:sp>
          <p:nvSpPr>
            <p:cNvPr id="57" name="rc57"/>
            <p:cNvSpPr/>
            <p:nvPr/>
          </p:nvSpPr>
          <p:spPr>
            <a:xfrm>
              <a:off x="5356468" y="2778318"/>
              <a:ext cx="258639" cy="1264872"/>
            </a:xfrm>
            <a:prstGeom prst="rect">
              <a:avLst/>
            </a:prstGeom>
            <a:solidFill>
              <a:srgbClr val="80BD41">
                <a:alpha val="100000"/>
              </a:srgbClr>
            </a:solidFill>
          </p:spPr>
          <p:txBody>
            <a:bodyPr/>
            <a:lstStyle/>
            <a:p>
              <a:endParaRPr/>
            </a:p>
          </p:txBody>
        </p:sp>
        <p:sp>
          <p:nvSpPr>
            <p:cNvPr id="58" name="rc58"/>
            <p:cNvSpPr/>
            <p:nvPr/>
          </p:nvSpPr>
          <p:spPr>
            <a:xfrm>
              <a:off x="5356468" y="2546249"/>
              <a:ext cx="258639" cy="232069"/>
            </a:xfrm>
            <a:prstGeom prst="rect">
              <a:avLst/>
            </a:prstGeom>
            <a:solidFill>
              <a:srgbClr val="1CABE2">
                <a:alpha val="100000"/>
              </a:srgbClr>
            </a:solidFill>
          </p:spPr>
          <p:txBody>
            <a:bodyPr/>
            <a:lstStyle/>
            <a:p>
              <a:endParaRPr/>
            </a:p>
          </p:txBody>
        </p:sp>
        <p:sp>
          <p:nvSpPr>
            <p:cNvPr id="59" name="rc59"/>
            <p:cNvSpPr/>
            <p:nvPr/>
          </p:nvSpPr>
          <p:spPr>
            <a:xfrm>
              <a:off x="5643844" y="2784365"/>
              <a:ext cx="258639" cy="1258825"/>
            </a:xfrm>
            <a:prstGeom prst="rect">
              <a:avLst/>
            </a:prstGeom>
            <a:solidFill>
              <a:srgbClr val="80BD41">
                <a:alpha val="100000"/>
              </a:srgbClr>
            </a:solidFill>
          </p:spPr>
          <p:txBody>
            <a:bodyPr/>
            <a:lstStyle/>
            <a:p>
              <a:endParaRPr/>
            </a:p>
          </p:txBody>
        </p:sp>
        <p:sp>
          <p:nvSpPr>
            <p:cNvPr id="60" name="rc60"/>
            <p:cNvSpPr/>
            <p:nvPr/>
          </p:nvSpPr>
          <p:spPr>
            <a:xfrm>
              <a:off x="5643844" y="2555078"/>
              <a:ext cx="258639" cy="229286"/>
            </a:xfrm>
            <a:prstGeom prst="rect">
              <a:avLst/>
            </a:prstGeom>
            <a:solidFill>
              <a:srgbClr val="1CABE2">
                <a:alpha val="100000"/>
              </a:srgbClr>
            </a:solidFill>
          </p:spPr>
          <p:txBody>
            <a:bodyPr/>
            <a:lstStyle/>
            <a:p>
              <a:endParaRPr/>
            </a:p>
          </p:txBody>
        </p:sp>
        <p:sp>
          <p:nvSpPr>
            <p:cNvPr id="61" name="rc61"/>
            <p:cNvSpPr/>
            <p:nvPr/>
          </p:nvSpPr>
          <p:spPr>
            <a:xfrm>
              <a:off x="5931221" y="2760511"/>
              <a:ext cx="258639" cy="1282678"/>
            </a:xfrm>
            <a:prstGeom prst="rect">
              <a:avLst/>
            </a:prstGeom>
            <a:solidFill>
              <a:srgbClr val="80BD41">
                <a:alpha val="100000"/>
              </a:srgbClr>
            </a:solidFill>
          </p:spPr>
          <p:txBody>
            <a:bodyPr/>
            <a:lstStyle/>
            <a:p>
              <a:endParaRPr/>
            </a:p>
          </p:txBody>
        </p:sp>
        <p:sp>
          <p:nvSpPr>
            <p:cNvPr id="62" name="rc62"/>
            <p:cNvSpPr/>
            <p:nvPr/>
          </p:nvSpPr>
          <p:spPr>
            <a:xfrm>
              <a:off x="5931221" y="2548395"/>
              <a:ext cx="258639" cy="212116"/>
            </a:xfrm>
            <a:prstGeom prst="rect">
              <a:avLst/>
            </a:prstGeom>
            <a:solidFill>
              <a:srgbClr val="1CABE2">
                <a:alpha val="100000"/>
              </a:srgbClr>
            </a:solidFill>
          </p:spPr>
          <p:txBody>
            <a:bodyPr/>
            <a:lstStyle/>
            <a:p>
              <a:endParaRPr/>
            </a:p>
          </p:txBody>
        </p:sp>
        <p:sp>
          <p:nvSpPr>
            <p:cNvPr id="63" name="rc63"/>
            <p:cNvSpPr/>
            <p:nvPr/>
          </p:nvSpPr>
          <p:spPr>
            <a:xfrm>
              <a:off x="6218598" y="2771540"/>
              <a:ext cx="258639" cy="1271650"/>
            </a:xfrm>
            <a:prstGeom prst="rect">
              <a:avLst/>
            </a:prstGeom>
            <a:solidFill>
              <a:srgbClr val="80BD41">
                <a:alpha val="100000"/>
              </a:srgbClr>
            </a:solidFill>
          </p:spPr>
          <p:txBody>
            <a:bodyPr/>
            <a:lstStyle/>
            <a:p>
              <a:endParaRPr/>
            </a:p>
          </p:txBody>
        </p:sp>
        <p:sp>
          <p:nvSpPr>
            <p:cNvPr id="64" name="rc64"/>
            <p:cNvSpPr/>
            <p:nvPr/>
          </p:nvSpPr>
          <p:spPr>
            <a:xfrm>
              <a:off x="6218598" y="2560274"/>
              <a:ext cx="258639" cy="211265"/>
            </a:xfrm>
            <a:prstGeom prst="rect">
              <a:avLst/>
            </a:prstGeom>
            <a:solidFill>
              <a:srgbClr val="1CABE2">
                <a:alpha val="100000"/>
              </a:srgbClr>
            </a:solidFill>
          </p:spPr>
          <p:txBody>
            <a:bodyPr/>
            <a:lstStyle/>
            <a:p>
              <a:endParaRPr/>
            </a:p>
          </p:txBody>
        </p:sp>
        <p:sp>
          <p:nvSpPr>
            <p:cNvPr id="65" name="rc65"/>
            <p:cNvSpPr/>
            <p:nvPr/>
          </p:nvSpPr>
          <p:spPr>
            <a:xfrm>
              <a:off x="6505975" y="2794158"/>
              <a:ext cx="258639" cy="1249031"/>
            </a:xfrm>
            <a:prstGeom prst="rect">
              <a:avLst/>
            </a:prstGeom>
            <a:solidFill>
              <a:srgbClr val="80BD41">
                <a:alpha val="100000"/>
              </a:srgbClr>
            </a:solidFill>
          </p:spPr>
          <p:txBody>
            <a:bodyPr/>
            <a:lstStyle/>
            <a:p>
              <a:endParaRPr/>
            </a:p>
          </p:txBody>
        </p:sp>
        <p:sp>
          <p:nvSpPr>
            <p:cNvPr id="66" name="rc66"/>
            <p:cNvSpPr/>
            <p:nvPr/>
          </p:nvSpPr>
          <p:spPr>
            <a:xfrm>
              <a:off x="6505975" y="2593442"/>
              <a:ext cx="258639" cy="200715"/>
            </a:xfrm>
            <a:prstGeom prst="rect">
              <a:avLst/>
            </a:prstGeom>
            <a:solidFill>
              <a:srgbClr val="1CABE2">
                <a:alpha val="100000"/>
              </a:srgbClr>
            </a:solidFill>
          </p:spPr>
          <p:txBody>
            <a:bodyPr/>
            <a:lstStyle/>
            <a:p>
              <a:endParaRPr/>
            </a:p>
          </p:txBody>
        </p:sp>
        <p:sp>
          <p:nvSpPr>
            <p:cNvPr id="67" name="rc67"/>
            <p:cNvSpPr/>
            <p:nvPr/>
          </p:nvSpPr>
          <p:spPr>
            <a:xfrm>
              <a:off x="6793352" y="2805226"/>
              <a:ext cx="258639" cy="1237963"/>
            </a:xfrm>
            <a:prstGeom prst="rect">
              <a:avLst/>
            </a:prstGeom>
            <a:solidFill>
              <a:srgbClr val="80BD41">
                <a:alpha val="100000"/>
              </a:srgbClr>
            </a:solidFill>
          </p:spPr>
          <p:txBody>
            <a:bodyPr/>
            <a:lstStyle/>
            <a:p>
              <a:endParaRPr/>
            </a:p>
          </p:txBody>
        </p:sp>
        <p:sp>
          <p:nvSpPr>
            <p:cNvPr id="68" name="rc68"/>
            <p:cNvSpPr/>
            <p:nvPr/>
          </p:nvSpPr>
          <p:spPr>
            <a:xfrm>
              <a:off x="6793352" y="2610691"/>
              <a:ext cx="258639" cy="194535"/>
            </a:xfrm>
            <a:prstGeom prst="rect">
              <a:avLst/>
            </a:prstGeom>
            <a:solidFill>
              <a:srgbClr val="1CABE2">
                <a:alpha val="100000"/>
              </a:srgbClr>
            </a:solidFill>
          </p:spPr>
          <p:txBody>
            <a:bodyPr/>
            <a:lstStyle/>
            <a:p>
              <a:endParaRPr/>
            </a:p>
          </p:txBody>
        </p:sp>
        <p:sp>
          <p:nvSpPr>
            <p:cNvPr id="69" name="rc69"/>
            <p:cNvSpPr/>
            <p:nvPr/>
          </p:nvSpPr>
          <p:spPr>
            <a:xfrm>
              <a:off x="7080729" y="2884987"/>
              <a:ext cx="258639" cy="1158203"/>
            </a:xfrm>
            <a:prstGeom prst="rect">
              <a:avLst/>
            </a:prstGeom>
            <a:solidFill>
              <a:srgbClr val="80BD41">
                <a:alpha val="100000"/>
              </a:srgbClr>
            </a:solidFill>
          </p:spPr>
          <p:txBody>
            <a:bodyPr/>
            <a:lstStyle/>
            <a:p>
              <a:endParaRPr/>
            </a:p>
          </p:txBody>
        </p:sp>
        <p:sp>
          <p:nvSpPr>
            <p:cNvPr id="70" name="rc70"/>
            <p:cNvSpPr/>
            <p:nvPr/>
          </p:nvSpPr>
          <p:spPr>
            <a:xfrm>
              <a:off x="7080729" y="2650248"/>
              <a:ext cx="258639" cy="234738"/>
            </a:xfrm>
            <a:prstGeom prst="rect">
              <a:avLst/>
            </a:prstGeom>
            <a:solidFill>
              <a:srgbClr val="1CABE2">
                <a:alpha val="100000"/>
              </a:srgbClr>
            </a:solidFill>
          </p:spPr>
          <p:txBody>
            <a:bodyPr/>
            <a:lstStyle/>
            <a:p>
              <a:endParaRPr/>
            </a:p>
          </p:txBody>
        </p:sp>
        <p:sp>
          <p:nvSpPr>
            <p:cNvPr id="71" name="rc71"/>
            <p:cNvSpPr/>
            <p:nvPr/>
          </p:nvSpPr>
          <p:spPr>
            <a:xfrm>
              <a:off x="7368105" y="2920291"/>
              <a:ext cx="258639" cy="1122899"/>
            </a:xfrm>
            <a:prstGeom prst="rect">
              <a:avLst/>
            </a:prstGeom>
            <a:solidFill>
              <a:srgbClr val="80BD41">
                <a:alpha val="100000"/>
              </a:srgbClr>
            </a:solidFill>
          </p:spPr>
          <p:txBody>
            <a:bodyPr/>
            <a:lstStyle/>
            <a:p>
              <a:endParaRPr/>
            </a:p>
          </p:txBody>
        </p:sp>
        <p:sp>
          <p:nvSpPr>
            <p:cNvPr id="72" name="rc72"/>
            <p:cNvSpPr/>
            <p:nvPr/>
          </p:nvSpPr>
          <p:spPr>
            <a:xfrm>
              <a:off x="7368105" y="2662945"/>
              <a:ext cx="258639" cy="257346"/>
            </a:xfrm>
            <a:prstGeom prst="rect">
              <a:avLst/>
            </a:prstGeom>
            <a:solidFill>
              <a:srgbClr val="1CABE2">
                <a:alpha val="100000"/>
              </a:srgbClr>
            </a:solidFill>
          </p:spPr>
          <p:txBody>
            <a:bodyPr/>
            <a:lstStyle/>
            <a:p>
              <a:endParaRPr/>
            </a:p>
          </p:txBody>
        </p:sp>
        <p:sp>
          <p:nvSpPr>
            <p:cNvPr id="73" name="rc73"/>
            <p:cNvSpPr/>
            <p:nvPr/>
          </p:nvSpPr>
          <p:spPr>
            <a:xfrm>
              <a:off x="7655482" y="2888284"/>
              <a:ext cx="258639" cy="1154906"/>
            </a:xfrm>
            <a:prstGeom prst="rect">
              <a:avLst/>
            </a:prstGeom>
            <a:solidFill>
              <a:srgbClr val="80BD41">
                <a:alpha val="100000"/>
              </a:srgbClr>
            </a:solidFill>
          </p:spPr>
          <p:txBody>
            <a:bodyPr/>
            <a:lstStyle/>
            <a:p>
              <a:endParaRPr/>
            </a:p>
          </p:txBody>
        </p:sp>
        <p:sp>
          <p:nvSpPr>
            <p:cNvPr id="74" name="rc74"/>
            <p:cNvSpPr/>
            <p:nvPr/>
          </p:nvSpPr>
          <p:spPr>
            <a:xfrm>
              <a:off x="7655482" y="2672537"/>
              <a:ext cx="258639" cy="215746"/>
            </a:xfrm>
            <a:prstGeom prst="rect">
              <a:avLst/>
            </a:prstGeom>
            <a:solidFill>
              <a:srgbClr val="1CABE2">
                <a:alpha val="100000"/>
              </a:srgbClr>
            </a:solidFill>
          </p:spPr>
          <p:txBody>
            <a:bodyPr/>
            <a:lstStyle/>
            <a:p>
              <a:endParaRPr/>
            </a:p>
          </p:txBody>
        </p:sp>
        <p:sp>
          <p:nvSpPr>
            <p:cNvPr id="75" name="rc75"/>
            <p:cNvSpPr/>
            <p:nvPr/>
          </p:nvSpPr>
          <p:spPr>
            <a:xfrm>
              <a:off x="7942859" y="2898151"/>
              <a:ext cx="258639" cy="1145038"/>
            </a:xfrm>
            <a:prstGeom prst="rect">
              <a:avLst/>
            </a:prstGeom>
            <a:solidFill>
              <a:srgbClr val="80BD41">
                <a:alpha val="100000"/>
              </a:srgbClr>
            </a:solidFill>
          </p:spPr>
          <p:txBody>
            <a:bodyPr/>
            <a:lstStyle/>
            <a:p>
              <a:endParaRPr/>
            </a:p>
          </p:txBody>
        </p:sp>
        <p:sp>
          <p:nvSpPr>
            <p:cNvPr id="76" name="rc76"/>
            <p:cNvSpPr/>
            <p:nvPr/>
          </p:nvSpPr>
          <p:spPr>
            <a:xfrm>
              <a:off x="7942859" y="2675418"/>
              <a:ext cx="258639" cy="222733"/>
            </a:xfrm>
            <a:prstGeom prst="rect">
              <a:avLst/>
            </a:prstGeom>
            <a:solidFill>
              <a:srgbClr val="1CABE2">
                <a:alpha val="100000"/>
              </a:srgbClr>
            </a:solidFill>
          </p:spPr>
          <p:txBody>
            <a:bodyPr/>
            <a:lstStyle/>
            <a:p>
              <a:endParaRPr/>
            </a:p>
          </p:txBody>
        </p:sp>
        <p:sp>
          <p:nvSpPr>
            <p:cNvPr id="77" name="pl77"/>
            <p:cNvSpPr/>
            <p:nvPr/>
          </p:nvSpPr>
          <p:spPr>
            <a:xfrm>
              <a:off x="1462512" y="1458601"/>
              <a:ext cx="6609666" cy="420747"/>
            </a:xfrm>
            <a:custGeom>
              <a:avLst/>
              <a:gdLst/>
              <a:ahLst/>
              <a:cxnLst/>
              <a:rect l="0" t="0" r="0" b="0"/>
              <a:pathLst>
                <a:path w="6609666" h="420747">
                  <a:moveTo>
                    <a:pt x="0" y="420747"/>
                  </a:moveTo>
                  <a:lnTo>
                    <a:pt x="287376" y="420747"/>
                  </a:lnTo>
                  <a:lnTo>
                    <a:pt x="574753" y="420747"/>
                  </a:lnTo>
                  <a:lnTo>
                    <a:pt x="862130" y="360640"/>
                  </a:lnTo>
                  <a:lnTo>
                    <a:pt x="1149507" y="300533"/>
                  </a:lnTo>
                  <a:lnTo>
                    <a:pt x="1436884" y="270480"/>
                  </a:lnTo>
                  <a:lnTo>
                    <a:pt x="1724260" y="240426"/>
                  </a:lnTo>
                  <a:lnTo>
                    <a:pt x="2011637" y="240426"/>
                  </a:lnTo>
                  <a:lnTo>
                    <a:pt x="2299014" y="150266"/>
                  </a:lnTo>
                  <a:lnTo>
                    <a:pt x="2586391" y="90160"/>
                  </a:lnTo>
                  <a:lnTo>
                    <a:pt x="2873768" y="90160"/>
                  </a:lnTo>
                  <a:lnTo>
                    <a:pt x="3161145" y="60106"/>
                  </a:lnTo>
                  <a:lnTo>
                    <a:pt x="3448521" y="60106"/>
                  </a:lnTo>
                  <a:lnTo>
                    <a:pt x="3735898" y="60106"/>
                  </a:lnTo>
                  <a:lnTo>
                    <a:pt x="4023275" y="60106"/>
                  </a:lnTo>
                  <a:lnTo>
                    <a:pt x="4310652" y="30053"/>
                  </a:lnTo>
                  <a:lnTo>
                    <a:pt x="4598029" y="0"/>
                  </a:lnTo>
                  <a:lnTo>
                    <a:pt x="4885406" y="0"/>
                  </a:lnTo>
                  <a:lnTo>
                    <a:pt x="5172782" y="0"/>
                  </a:lnTo>
                  <a:lnTo>
                    <a:pt x="5460159" y="0"/>
                  </a:lnTo>
                  <a:lnTo>
                    <a:pt x="5747536" y="90160"/>
                  </a:lnTo>
                  <a:lnTo>
                    <a:pt x="6034913" y="150266"/>
                  </a:lnTo>
                  <a:lnTo>
                    <a:pt x="6322290" y="60106"/>
                  </a:lnTo>
                  <a:lnTo>
                    <a:pt x="6609666" y="60106"/>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174" y="169791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79" name="tx79"/>
            <p:cNvSpPr/>
            <p:nvPr/>
          </p:nvSpPr>
          <p:spPr>
            <a:xfrm>
              <a:off x="2829058" y="154919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80" name="tx80"/>
            <p:cNvSpPr/>
            <p:nvPr/>
          </p:nvSpPr>
          <p:spPr>
            <a:xfrm>
              <a:off x="4265942"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1" name="tx81"/>
            <p:cNvSpPr/>
            <p:nvPr/>
          </p:nvSpPr>
          <p:spPr>
            <a:xfrm>
              <a:off x="5702826" y="13056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85</a:t>
              </a:r>
            </a:p>
          </p:txBody>
        </p:sp>
        <p:sp>
          <p:nvSpPr>
            <p:cNvPr id="82" name="tx82"/>
            <p:cNvSpPr/>
            <p:nvPr/>
          </p:nvSpPr>
          <p:spPr>
            <a:xfrm>
              <a:off x="6852333"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3" name="tx83"/>
            <p:cNvSpPr/>
            <p:nvPr/>
          </p:nvSpPr>
          <p:spPr>
            <a:xfrm>
              <a:off x="7139710"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4" name="tx84"/>
            <p:cNvSpPr/>
            <p:nvPr/>
          </p:nvSpPr>
          <p:spPr>
            <a:xfrm>
              <a:off x="7427087" y="14258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7714464"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6" name="tx86"/>
            <p:cNvSpPr/>
            <p:nvPr/>
          </p:nvSpPr>
          <p:spPr>
            <a:xfrm>
              <a:off x="8001841"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7" name="tx87"/>
            <p:cNvSpPr/>
            <p:nvPr/>
          </p:nvSpPr>
          <p:spPr>
            <a:xfrm>
              <a:off x="1402222" y="3507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88" name="tx88"/>
            <p:cNvSpPr/>
            <p:nvPr/>
          </p:nvSpPr>
          <p:spPr>
            <a:xfrm>
              <a:off x="1402222" y="28179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2808961" y="346348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102</a:t>
              </a:r>
            </a:p>
          </p:txBody>
        </p:sp>
        <p:sp>
          <p:nvSpPr>
            <p:cNvPr id="90" name="tx90"/>
            <p:cNvSpPr/>
            <p:nvPr/>
          </p:nvSpPr>
          <p:spPr>
            <a:xfrm>
              <a:off x="2839106" y="27629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91" name="tx91"/>
            <p:cNvSpPr/>
            <p:nvPr/>
          </p:nvSpPr>
          <p:spPr>
            <a:xfrm>
              <a:off x="4245845" y="338975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92" name="tx92"/>
            <p:cNvSpPr/>
            <p:nvPr/>
          </p:nvSpPr>
          <p:spPr>
            <a:xfrm>
              <a:off x="4275990" y="26534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682729" y="337333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119</a:t>
              </a:r>
            </a:p>
          </p:txBody>
        </p:sp>
        <p:sp>
          <p:nvSpPr>
            <p:cNvPr id="94" name="tx94"/>
            <p:cNvSpPr/>
            <p:nvPr/>
          </p:nvSpPr>
          <p:spPr>
            <a:xfrm>
              <a:off x="5712874" y="26306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832237" y="338509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117</a:t>
              </a:r>
            </a:p>
          </p:txBody>
        </p:sp>
        <p:sp>
          <p:nvSpPr>
            <p:cNvPr id="96" name="tx96"/>
            <p:cNvSpPr/>
            <p:nvPr/>
          </p:nvSpPr>
          <p:spPr>
            <a:xfrm>
              <a:off x="6862382" y="26675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119614" y="342364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7149758" y="27285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06990" y="344130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106</a:t>
              </a:r>
            </a:p>
          </p:txBody>
        </p:sp>
        <p:sp>
          <p:nvSpPr>
            <p:cNvPr id="100" name="tx100"/>
            <p:cNvSpPr/>
            <p:nvPr/>
          </p:nvSpPr>
          <p:spPr>
            <a:xfrm>
              <a:off x="7437135" y="27525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7694367" y="342529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102" name="tx102"/>
            <p:cNvSpPr/>
            <p:nvPr/>
          </p:nvSpPr>
          <p:spPr>
            <a:xfrm>
              <a:off x="7724512" y="2739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03" name="tx103"/>
            <p:cNvSpPr/>
            <p:nvPr/>
          </p:nvSpPr>
          <p:spPr>
            <a:xfrm>
              <a:off x="7981744" y="343023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108</a:t>
              </a:r>
            </a:p>
          </p:txBody>
        </p:sp>
        <p:sp>
          <p:nvSpPr>
            <p:cNvPr id="104" name="tx104"/>
            <p:cNvSpPr/>
            <p:nvPr/>
          </p:nvSpPr>
          <p:spPr>
            <a:xfrm>
              <a:off x="8011889" y="27476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1372077" y="25080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4" name="pl134"/>
            <p:cNvSpPr/>
            <p:nvPr/>
          </p:nvSpPr>
          <p:spPr>
            <a:xfrm>
              <a:off x="2927622"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5" name="tx135"/>
            <p:cNvSpPr/>
            <p:nvPr/>
          </p:nvSpPr>
          <p:spPr>
            <a:xfrm>
              <a:off x="3194722" y="5005511"/>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36" name="rc136"/>
            <p:cNvSpPr/>
            <p:nvPr/>
          </p:nvSpPr>
          <p:spPr>
            <a:xfrm>
              <a:off x="4452679" y="4984592"/>
              <a:ext cx="201456" cy="201456"/>
            </a:xfrm>
            <a:prstGeom prst="rect">
              <a:avLst/>
            </a:prstGeom>
            <a:solidFill>
              <a:srgbClr val="1CABE2">
                <a:alpha val="100000"/>
              </a:srgbClr>
            </a:solidFill>
          </p:spPr>
          <p:txBody>
            <a:bodyPr/>
            <a:lstStyle/>
            <a:p>
              <a:endParaRPr/>
            </a:p>
          </p:txBody>
        </p:sp>
        <p:sp>
          <p:nvSpPr>
            <p:cNvPr id="137" name="rc137"/>
            <p:cNvSpPr/>
            <p:nvPr/>
          </p:nvSpPr>
          <p:spPr>
            <a:xfrm>
              <a:off x="5657767" y="4984592"/>
              <a:ext cx="201456" cy="201456"/>
            </a:xfrm>
            <a:prstGeom prst="rect">
              <a:avLst/>
            </a:prstGeom>
            <a:solidFill>
              <a:srgbClr val="80BD41">
                <a:alpha val="100000"/>
              </a:srgbClr>
            </a:solidFill>
          </p:spPr>
          <p:txBody>
            <a:bodyPr/>
            <a:lstStyle/>
            <a:p>
              <a:endParaRPr/>
            </a:p>
          </p:txBody>
        </p:sp>
        <p:sp>
          <p:nvSpPr>
            <p:cNvPr id="138" name="tx138"/>
            <p:cNvSpPr/>
            <p:nvPr/>
          </p:nvSpPr>
          <p:spPr>
            <a:xfrm>
              <a:off x="4732724" y="503361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37812"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459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Global, 2000-2023</a:t>
              </a:r>
            </a:p>
          </p:txBody>
        </p:sp>
        <p:sp>
          <p:nvSpPr>
            <p:cNvPr id="141" name="pl141"/>
            <p:cNvSpPr/>
            <p:nvPr/>
          </p:nvSpPr>
          <p:spPr>
            <a:xfrm>
              <a:off x="989777" y="575093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2545375"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969741"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7394108"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89777" y="594512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89777" y="555674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333192"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757558"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8192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rc150"/>
            <p:cNvSpPr/>
            <p:nvPr/>
          </p:nvSpPr>
          <p:spPr>
            <a:xfrm>
              <a:off x="1333192" y="5823753"/>
              <a:ext cx="5652935" cy="242738"/>
            </a:xfrm>
            <a:prstGeom prst="rect">
              <a:avLst/>
            </a:prstGeom>
            <a:solidFill>
              <a:srgbClr val="80BD41">
                <a:alpha val="100000"/>
              </a:srgbClr>
            </a:solidFill>
          </p:spPr>
          <p:txBody>
            <a:bodyPr/>
            <a:lstStyle/>
            <a:p>
              <a:endParaRPr/>
            </a:p>
          </p:txBody>
        </p:sp>
        <p:sp>
          <p:nvSpPr>
            <p:cNvPr id="151" name="rc151"/>
            <p:cNvSpPr/>
            <p:nvPr/>
          </p:nvSpPr>
          <p:spPr>
            <a:xfrm>
              <a:off x="6986127" y="5823753"/>
              <a:ext cx="888308" cy="242738"/>
            </a:xfrm>
            <a:prstGeom prst="rect">
              <a:avLst/>
            </a:prstGeom>
            <a:solidFill>
              <a:srgbClr val="1CABE2">
                <a:alpha val="100000"/>
              </a:srgbClr>
            </a:solidFill>
          </p:spPr>
          <p:txBody>
            <a:bodyPr/>
            <a:lstStyle/>
            <a:p>
              <a:endParaRPr/>
            </a:p>
          </p:txBody>
        </p:sp>
        <p:sp>
          <p:nvSpPr>
            <p:cNvPr id="152" name="rc152"/>
            <p:cNvSpPr/>
            <p:nvPr/>
          </p:nvSpPr>
          <p:spPr>
            <a:xfrm>
              <a:off x="1333192" y="5435371"/>
              <a:ext cx="5228609" cy="242738"/>
            </a:xfrm>
            <a:prstGeom prst="rect">
              <a:avLst/>
            </a:prstGeom>
            <a:solidFill>
              <a:srgbClr val="80BD41">
                <a:alpha val="100000"/>
              </a:srgbClr>
            </a:solidFill>
          </p:spPr>
          <p:txBody>
            <a:bodyPr/>
            <a:lstStyle/>
            <a:p>
              <a:endParaRPr/>
            </a:p>
          </p:txBody>
        </p:sp>
        <p:sp>
          <p:nvSpPr>
            <p:cNvPr id="153" name="rc153"/>
            <p:cNvSpPr/>
            <p:nvPr/>
          </p:nvSpPr>
          <p:spPr>
            <a:xfrm>
              <a:off x="6561802" y="5435371"/>
              <a:ext cx="1017070" cy="242738"/>
            </a:xfrm>
            <a:prstGeom prst="rect">
              <a:avLst/>
            </a:prstGeom>
            <a:solidFill>
              <a:srgbClr val="1CABE2">
                <a:alpha val="100000"/>
              </a:srgbClr>
            </a:solidFill>
          </p:spPr>
          <p:txBody>
            <a:bodyPr/>
            <a:lstStyle/>
            <a:p>
              <a:endParaRPr/>
            </a:p>
          </p:txBody>
        </p:sp>
        <p:sp>
          <p:nvSpPr>
            <p:cNvPr id="154" name="tx154"/>
            <p:cNvSpPr/>
            <p:nvPr/>
          </p:nvSpPr>
          <p:spPr>
            <a:xfrm>
              <a:off x="3984234" y="5892820"/>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116.6</a:t>
              </a:r>
            </a:p>
          </p:txBody>
        </p:sp>
        <p:sp>
          <p:nvSpPr>
            <p:cNvPr id="155" name="tx155"/>
            <p:cNvSpPr/>
            <p:nvPr/>
          </p:nvSpPr>
          <p:spPr>
            <a:xfrm>
              <a:off x="7293843" y="5892752"/>
              <a:ext cx="272877"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18.3</a:t>
              </a:r>
            </a:p>
          </p:txBody>
        </p:sp>
        <p:sp>
          <p:nvSpPr>
            <p:cNvPr id="156" name="tx156"/>
            <p:cNvSpPr/>
            <p:nvPr/>
          </p:nvSpPr>
          <p:spPr>
            <a:xfrm>
              <a:off x="3772071" y="5504438"/>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107.8</a:t>
              </a:r>
            </a:p>
          </p:txBody>
        </p:sp>
        <p:sp>
          <p:nvSpPr>
            <p:cNvPr id="157" name="tx157"/>
            <p:cNvSpPr/>
            <p:nvPr/>
          </p:nvSpPr>
          <p:spPr>
            <a:xfrm>
              <a:off x="6992362" y="5506150"/>
              <a:ext cx="155949"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21</a:t>
              </a:r>
            </a:p>
          </p:txBody>
        </p:sp>
        <p:sp>
          <p:nvSpPr>
            <p:cNvPr id="158" name="tx158"/>
            <p:cNvSpPr/>
            <p:nvPr/>
          </p:nvSpPr>
          <p:spPr>
            <a:xfrm>
              <a:off x="8020647" y="5891132"/>
              <a:ext cx="36170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854592" y="6498923"/>
              <a:ext cx="769032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DTP3 coverage in 2023 (84%) was lower than in 2019 (86%).
The number of children vaccinated with DTP3 decreased 8% from 116.6m in 2019 to 107.8m in 2023.
The number of surviving infants decreased approximately 5% from 134.9m in 2019 to 128.8m in 2023.
In 2023, 8.8m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0093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68976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785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6741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7565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4534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3417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2300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1183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7376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5700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4023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2347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0671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38995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67319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95643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239676"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522916"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806155"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089395"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372634"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655874"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939113"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222353"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05593"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788832"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72072"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55311"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38551"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2179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0503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48826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77150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05474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33798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62122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90446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846302" y="3301370"/>
              <a:ext cx="254915" cy="455149"/>
            </a:xfrm>
            <a:prstGeom prst="rect">
              <a:avLst/>
            </a:prstGeom>
            <a:solidFill>
              <a:srgbClr val="1CABE2">
                <a:alpha val="100000"/>
              </a:srgbClr>
            </a:solidFill>
          </p:spPr>
          <p:txBody>
            <a:bodyPr/>
            <a:lstStyle/>
            <a:p>
              <a:endParaRPr/>
            </a:p>
          </p:txBody>
        </p:sp>
        <p:sp>
          <p:nvSpPr>
            <p:cNvPr id="43" name="rc43"/>
            <p:cNvSpPr/>
            <p:nvPr/>
          </p:nvSpPr>
          <p:spPr>
            <a:xfrm>
              <a:off x="1129542" y="2760880"/>
              <a:ext cx="254915" cy="995640"/>
            </a:xfrm>
            <a:prstGeom prst="rect">
              <a:avLst/>
            </a:prstGeom>
            <a:solidFill>
              <a:srgbClr val="1CABE2">
                <a:alpha val="100000"/>
              </a:srgbClr>
            </a:solidFill>
          </p:spPr>
          <p:txBody>
            <a:bodyPr/>
            <a:lstStyle/>
            <a:p>
              <a:endParaRPr/>
            </a:p>
          </p:txBody>
        </p:sp>
        <p:sp>
          <p:nvSpPr>
            <p:cNvPr id="44" name="rc44"/>
            <p:cNvSpPr/>
            <p:nvPr/>
          </p:nvSpPr>
          <p:spPr>
            <a:xfrm>
              <a:off x="1696021" y="2561751"/>
              <a:ext cx="254915" cy="1194768"/>
            </a:xfrm>
            <a:prstGeom prst="rect">
              <a:avLst/>
            </a:prstGeom>
            <a:solidFill>
              <a:srgbClr val="1CABE2">
                <a:alpha val="100000"/>
              </a:srgbClr>
            </a:solidFill>
          </p:spPr>
          <p:txBody>
            <a:bodyPr/>
            <a:lstStyle/>
            <a:p>
              <a:endParaRPr/>
            </a:p>
          </p:txBody>
        </p:sp>
        <p:sp>
          <p:nvSpPr>
            <p:cNvPr id="45" name="rc45"/>
            <p:cNvSpPr/>
            <p:nvPr/>
          </p:nvSpPr>
          <p:spPr>
            <a:xfrm>
              <a:off x="1412781" y="2561751"/>
              <a:ext cx="254915" cy="1194768"/>
            </a:xfrm>
            <a:prstGeom prst="rect">
              <a:avLst/>
            </a:prstGeom>
            <a:solidFill>
              <a:srgbClr val="1CABE2">
                <a:alpha val="100000"/>
              </a:srgbClr>
            </a:solidFill>
          </p:spPr>
          <p:txBody>
            <a:bodyPr/>
            <a:lstStyle/>
            <a:p>
              <a:endParaRPr/>
            </a:p>
          </p:txBody>
        </p:sp>
        <p:sp>
          <p:nvSpPr>
            <p:cNvPr id="46" name="rc46"/>
            <p:cNvSpPr/>
            <p:nvPr/>
          </p:nvSpPr>
          <p:spPr>
            <a:xfrm>
              <a:off x="1979261" y="2447964"/>
              <a:ext cx="254915" cy="1308555"/>
            </a:xfrm>
            <a:prstGeom prst="rect">
              <a:avLst/>
            </a:prstGeom>
            <a:solidFill>
              <a:srgbClr val="1CABE2">
                <a:alpha val="100000"/>
              </a:srgbClr>
            </a:solidFill>
          </p:spPr>
          <p:txBody>
            <a:bodyPr/>
            <a:lstStyle/>
            <a:p>
              <a:endParaRPr/>
            </a:p>
          </p:txBody>
        </p:sp>
        <p:sp>
          <p:nvSpPr>
            <p:cNvPr id="47" name="rc47"/>
            <p:cNvSpPr/>
            <p:nvPr/>
          </p:nvSpPr>
          <p:spPr>
            <a:xfrm>
              <a:off x="2262500" y="2419517"/>
              <a:ext cx="254915" cy="1337002"/>
            </a:xfrm>
            <a:prstGeom prst="rect">
              <a:avLst/>
            </a:prstGeom>
            <a:solidFill>
              <a:srgbClr val="1CABE2">
                <a:alpha val="100000"/>
              </a:srgbClr>
            </a:solidFill>
          </p:spPr>
          <p:txBody>
            <a:bodyPr/>
            <a:lstStyle/>
            <a:p>
              <a:endParaRPr/>
            </a:p>
          </p:txBody>
        </p:sp>
        <p:sp>
          <p:nvSpPr>
            <p:cNvPr id="48" name="rc48"/>
            <p:cNvSpPr/>
            <p:nvPr/>
          </p:nvSpPr>
          <p:spPr>
            <a:xfrm>
              <a:off x="2828979" y="2305730"/>
              <a:ext cx="254915" cy="1450790"/>
            </a:xfrm>
            <a:prstGeom prst="rect">
              <a:avLst/>
            </a:prstGeom>
            <a:solidFill>
              <a:srgbClr val="1CABE2">
                <a:alpha val="100000"/>
              </a:srgbClr>
            </a:solidFill>
          </p:spPr>
          <p:txBody>
            <a:bodyPr/>
            <a:lstStyle/>
            <a:p>
              <a:endParaRPr/>
            </a:p>
          </p:txBody>
        </p:sp>
        <p:sp>
          <p:nvSpPr>
            <p:cNvPr id="49" name="rc49"/>
            <p:cNvSpPr/>
            <p:nvPr/>
          </p:nvSpPr>
          <p:spPr>
            <a:xfrm>
              <a:off x="2545740" y="2305730"/>
              <a:ext cx="254915" cy="1450790"/>
            </a:xfrm>
            <a:prstGeom prst="rect">
              <a:avLst/>
            </a:prstGeom>
            <a:solidFill>
              <a:srgbClr val="1CABE2">
                <a:alpha val="100000"/>
              </a:srgbClr>
            </a:solidFill>
          </p:spPr>
          <p:txBody>
            <a:bodyPr/>
            <a:lstStyle/>
            <a:p>
              <a:endParaRPr/>
            </a:p>
          </p:txBody>
        </p:sp>
        <p:sp>
          <p:nvSpPr>
            <p:cNvPr id="50" name="rc50"/>
            <p:cNvSpPr/>
            <p:nvPr/>
          </p:nvSpPr>
          <p:spPr>
            <a:xfrm>
              <a:off x="3112219" y="2220389"/>
              <a:ext cx="254915" cy="1536130"/>
            </a:xfrm>
            <a:prstGeom prst="rect">
              <a:avLst/>
            </a:prstGeom>
            <a:solidFill>
              <a:srgbClr val="1CABE2">
                <a:alpha val="100000"/>
              </a:srgbClr>
            </a:solidFill>
          </p:spPr>
          <p:txBody>
            <a:bodyPr/>
            <a:lstStyle/>
            <a:p>
              <a:endParaRPr/>
            </a:p>
          </p:txBody>
        </p:sp>
        <p:sp>
          <p:nvSpPr>
            <p:cNvPr id="51" name="rc51"/>
            <p:cNvSpPr/>
            <p:nvPr/>
          </p:nvSpPr>
          <p:spPr>
            <a:xfrm>
              <a:off x="3395458" y="2220389"/>
              <a:ext cx="254915" cy="1536130"/>
            </a:xfrm>
            <a:prstGeom prst="rect">
              <a:avLst/>
            </a:prstGeom>
            <a:solidFill>
              <a:srgbClr val="1CABE2">
                <a:alpha val="100000"/>
              </a:srgbClr>
            </a:solidFill>
          </p:spPr>
          <p:txBody>
            <a:bodyPr/>
            <a:lstStyle/>
            <a:p>
              <a:endParaRPr/>
            </a:p>
          </p:txBody>
        </p:sp>
        <p:sp>
          <p:nvSpPr>
            <p:cNvPr id="52" name="rc52"/>
            <p:cNvSpPr/>
            <p:nvPr/>
          </p:nvSpPr>
          <p:spPr>
            <a:xfrm>
              <a:off x="3678698" y="2191942"/>
              <a:ext cx="254915" cy="1564577"/>
            </a:xfrm>
            <a:prstGeom prst="rect">
              <a:avLst/>
            </a:prstGeom>
            <a:solidFill>
              <a:srgbClr val="1CABE2">
                <a:alpha val="100000"/>
              </a:srgbClr>
            </a:solidFill>
          </p:spPr>
          <p:txBody>
            <a:bodyPr/>
            <a:lstStyle/>
            <a:p>
              <a:endParaRPr/>
            </a:p>
          </p:txBody>
        </p:sp>
        <p:sp>
          <p:nvSpPr>
            <p:cNvPr id="53" name="rc53"/>
            <p:cNvSpPr/>
            <p:nvPr/>
          </p:nvSpPr>
          <p:spPr>
            <a:xfrm>
              <a:off x="3961937" y="2163495"/>
              <a:ext cx="254915" cy="1593024"/>
            </a:xfrm>
            <a:prstGeom prst="rect">
              <a:avLst/>
            </a:prstGeom>
            <a:solidFill>
              <a:srgbClr val="1CABE2">
                <a:alpha val="100000"/>
              </a:srgbClr>
            </a:solidFill>
          </p:spPr>
          <p:txBody>
            <a:bodyPr/>
            <a:lstStyle/>
            <a:p>
              <a:endParaRPr/>
            </a:p>
          </p:txBody>
        </p:sp>
        <p:sp>
          <p:nvSpPr>
            <p:cNvPr id="54" name="rc54"/>
            <p:cNvSpPr/>
            <p:nvPr/>
          </p:nvSpPr>
          <p:spPr>
            <a:xfrm>
              <a:off x="4528416" y="2049708"/>
              <a:ext cx="254915" cy="1706812"/>
            </a:xfrm>
            <a:prstGeom prst="rect">
              <a:avLst/>
            </a:prstGeom>
            <a:solidFill>
              <a:srgbClr val="1CABE2">
                <a:alpha val="100000"/>
              </a:srgbClr>
            </a:solidFill>
          </p:spPr>
          <p:txBody>
            <a:bodyPr/>
            <a:lstStyle/>
            <a:p>
              <a:endParaRPr/>
            </a:p>
          </p:txBody>
        </p:sp>
        <p:sp>
          <p:nvSpPr>
            <p:cNvPr id="55" name="rc55"/>
            <p:cNvSpPr/>
            <p:nvPr/>
          </p:nvSpPr>
          <p:spPr>
            <a:xfrm>
              <a:off x="4245177" y="2049708"/>
              <a:ext cx="254915" cy="1706812"/>
            </a:xfrm>
            <a:prstGeom prst="rect">
              <a:avLst/>
            </a:prstGeom>
            <a:solidFill>
              <a:srgbClr val="1CABE2">
                <a:alpha val="100000"/>
              </a:srgbClr>
            </a:solidFill>
          </p:spPr>
          <p:txBody>
            <a:bodyPr/>
            <a:lstStyle/>
            <a:p>
              <a:endParaRPr/>
            </a:p>
          </p:txBody>
        </p:sp>
        <p:sp>
          <p:nvSpPr>
            <p:cNvPr id="56" name="rc56"/>
            <p:cNvSpPr/>
            <p:nvPr/>
          </p:nvSpPr>
          <p:spPr>
            <a:xfrm>
              <a:off x="4811656" y="1992814"/>
              <a:ext cx="254915" cy="1763705"/>
            </a:xfrm>
            <a:prstGeom prst="rect">
              <a:avLst/>
            </a:prstGeom>
            <a:solidFill>
              <a:srgbClr val="1CABE2">
                <a:alpha val="100000"/>
              </a:srgbClr>
            </a:solidFill>
          </p:spPr>
          <p:txBody>
            <a:bodyPr/>
            <a:lstStyle/>
            <a:p>
              <a:endParaRPr/>
            </a:p>
          </p:txBody>
        </p:sp>
        <p:sp>
          <p:nvSpPr>
            <p:cNvPr id="57" name="rc57"/>
            <p:cNvSpPr/>
            <p:nvPr/>
          </p:nvSpPr>
          <p:spPr>
            <a:xfrm>
              <a:off x="5378135" y="1907473"/>
              <a:ext cx="254915" cy="1849046"/>
            </a:xfrm>
            <a:prstGeom prst="rect">
              <a:avLst/>
            </a:prstGeom>
            <a:solidFill>
              <a:srgbClr val="1CABE2">
                <a:alpha val="100000"/>
              </a:srgbClr>
            </a:solidFill>
          </p:spPr>
          <p:txBody>
            <a:bodyPr/>
            <a:lstStyle/>
            <a:p>
              <a:endParaRPr/>
            </a:p>
          </p:txBody>
        </p:sp>
        <p:sp>
          <p:nvSpPr>
            <p:cNvPr id="58" name="rc58"/>
            <p:cNvSpPr/>
            <p:nvPr/>
          </p:nvSpPr>
          <p:spPr>
            <a:xfrm>
              <a:off x="5094895" y="1907473"/>
              <a:ext cx="254915" cy="1849046"/>
            </a:xfrm>
            <a:prstGeom prst="rect">
              <a:avLst/>
            </a:prstGeom>
            <a:solidFill>
              <a:srgbClr val="1CABE2">
                <a:alpha val="100000"/>
              </a:srgbClr>
            </a:solidFill>
          </p:spPr>
          <p:txBody>
            <a:bodyPr/>
            <a:lstStyle/>
            <a:p>
              <a:endParaRPr/>
            </a:p>
          </p:txBody>
        </p:sp>
        <p:sp>
          <p:nvSpPr>
            <p:cNvPr id="59" name="rc59"/>
            <p:cNvSpPr/>
            <p:nvPr/>
          </p:nvSpPr>
          <p:spPr>
            <a:xfrm>
              <a:off x="6227853" y="1879027"/>
              <a:ext cx="254915" cy="1877493"/>
            </a:xfrm>
            <a:prstGeom prst="rect">
              <a:avLst/>
            </a:prstGeom>
            <a:solidFill>
              <a:srgbClr val="1CABE2">
                <a:alpha val="100000"/>
              </a:srgbClr>
            </a:solidFill>
          </p:spPr>
          <p:txBody>
            <a:bodyPr/>
            <a:lstStyle/>
            <a:p>
              <a:endParaRPr/>
            </a:p>
          </p:txBody>
        </p:sp>
        <p:sp>
          <p:nvSpPr>
            <p:cNvPr id="60" name="rc60"/>
            <p:cNvSpPr/>
            <p:nvPr/>
          </p:nvSpPr>
          <p:spPr>
            <a:xfrm>
              <a:off x="5661374" y="1879027"/>
              <a:ext cx="254915" cy="1877493"/>
            </a:xfrm>
            <a:prstGeom prst="rect">
              <a:avLst/>
            </a:prstGeom>
            <a:solidFill>
              <a:srgbClr val="1CABE2">
                <a:alpha val="100000"/>
              </a:srgbClr>
            </a:solidFill>
          </p:spPr>
          <p:txBody>
            <a:bodyPr/>
            <a:lstStyle/>
            <a:p>
              <a:endParaRPr/>
            </a:p>
          </p:txBody>
        </p:sp>
        <p:sp>
          <p:nvSpPr>
            <p:cNvPr id="61" name="rc61"/>
            <p:cNvSpPr/>
            <p:nvPr/>
          </p:nvSpPr>
          <p:spPr>
            <a:xfrm>
              <a:off x="5944614" y="1879027"/>
              <a:ext cx="254915" cy="1877493"/>
            </a:xfrm>
            <a:prstGeom prst="rect">
              <a:avLst/>
            </a:prstGeom>
            <a:solidFill>
              <a:srgbClr val="1CABE2">
                <a:alpha val="100000"/>
              </a:srgbClr>
            </a:solidFill>
          </p:spPr>
          <p:txBody>
            <a:bodyPr/>
            <a:lstStyle/>
            <a:p>
              <a:endParaRPr/>
            </a:p>
          </p:txBody>
        </p:sp>
        <p:sp>
          <p:nvSpPr>
            <p:cNvPr id="62" name="rc62"/>
            <p:cNvSpPr/>
            <p:nvPr/>
          </p:nvSpPr>
          <p:spPr>
            <a:xfrm>
              <a:off x="6511093" y="1850580"/>
              <a:ext cx="254915" cy="1905940"/>
            </a:xfrm>
            <a:prstGeom prst="rect">
              <a:avLst/>
            </a:prstGeom>
            <a:solidFill>
              <a:srgbClr val="80BD41">
                <a:alpha val="100000"/>
              </a:srgbClr>
            </a:solidFill>
          </p:spPr>
          <p:txBody>
            <a:bodyPr/>
            <a:lstStyle/>
            <a:p>
              <a:endParaRPr/>
            </a:p>
          </p:txBody>
        </p:sp>
        <p:sp>
          <p:nvSpPr>
            <p:cNvPr id="63" name="rc63"/>
            <p:cNvSpPr/>
            <p:nvPr/>
          </p:nvSpPr>
          <p:spPr>
            <a:xfrm>
              <a:off x="6794332" y="1765239"/>
              <a:ext cx="254915" cy="1991280"/>
            </a:xfrm>
            <a:prstGeom prst="rect">
              <a:avLst/>
            </a:prstGeom>
            <a:solidFill>
              <a:srgbClr val="80BD41">
                <a:alpha val="100000"/>
              </a:srgbClr>
            </a:solidFill>
          </p:spPr>
          <p:txBody>
            <a:bodyPr/>
            <a:lstStyle/>
            <a:p>
              <a:endParaRPr/>
            </a:p>
          </p:txBody>
        </p:sp>
        <p:sp>
          <p:nvSpPr>
            <p:cNvPr id="64" name="rc64"/>
            <p:cNvSpPr/>
            <p:nvPr/>
          </p:nvSpPr>
          <p:spPr>
            <a:xfrm>
              <a:off x="7077572" y="1708345"/>
              <a:ext cx="254915" cy="2048174"/>
            </a:xfrm>
            <a:prstGeom prst="rect">
              <a:avLst/>
            </a:prstGeom>
            <a:solidFill>
              <a:srgbClr val="80BD41">
                <a:alpha val="100000"/>
              </a:srgbClr>
            </a:solidFill>
          </p:spPr>
          <p:txBody>
            <a:bodyPr/>
            <a:lstStyle/>
            <a:p>
              <a:endParaRPr/>
            </a:p>
          </p:txBody>
        </p:sp>
        <p:sp>
          <p:nvSpPr>
            <p:cNvPr id="65" name="rc65"/>
            <p:cNvSpPr/>
            <p:nvPr/>
          </p:nvSpPr>
          <p:spPr>
            <a:xfrm>
              <a:off x="7360811" y="1395430"/>
              <a:ext cx="254915" cy="2361090"/>
            </a:xfrm>
            <a:prstGeom prst="rect">
              <a:avLst/>
            </a:prstGeom>
            <a:solidFill>
              <a:srgbClr val="80BD41">
                <a:alpha val="100000"/>
              </a:srgbClr>
            </a:solidFill>
          </p:spPr>
          <p:txBody>
            <a:bodyPr/>
            <a:lstStyle/>
            <a:p>
              <a:endParaRPr/>
            </a:p>
          </p:txBody>
        </p:sp>
        <p:sp>
          <p:nvSpPr>
            <p:cNvPr id="66" name="rc66"/>
            <p:cNvSpPr/>
            <p:nvPr/>
          </p:nvSpPr>
          <p:spPr>
            <a:xfrm>
              <a:off x="7644051" y="1338536"/>
              <a:ext cx="254915" cy="2417983"/>
            </a:xfrm>
            <a:prstGeom prst="rect">
              <a:avLst/>
            </a:prstGeom>
            <a:solidFill>
              <a:srgbClr val="80BD41">
                <a:alpha val="100000"/>
              </a:srgbClr>
            </a:solidFill>
          </p:spPr>
          <p:txBody>
            <a:bodyPr/>
            <a:lstStyle/>
            <a:p>
              <a:endParaRPr/>
            </a:p>
          </p:txBody>
        </p:sp>
        <p:sp>
          <p:nvSpPr>
            <p:cNvPr id="67" name="rc67"/>
            <p:cNvSpPr/>
            <p:nvPr/>
          </p:nvSpPr>
          <p:spPr>
            <a:xfrm>
              <a:off x="7927290" y="1310089"/>
              <a:ext cx="254915" cy="2446430"/>
            </a:xfrm>
            <a:prstGeom prst="rect">
              <a:avLst/>
            </a:prstGeom>
            <a:solidFill>
              <a:srgbClr val="80BD41">
                <a:alpha val="100000"/>
              </a:srgbClr>
            </a:solidFill>
          </p:spPr>
          <p:txBody>
            <a:bodyPr/>
            <a:lstStyle/>
            <a:p>
              <a:endParaRPr/>
            </a:p>
          </p:txBody>
        </p:sp>
        <p:sp>
          <p:nvSpPr>
            <p:cNvPr id="68" name="rc68"/>
            <p:cNvSpPr/>
            <p:nvPr/>
          </p:nvSpPr>
          <p:spPr>
            <a:xfrm>
              <a:off x="8210530" y="1196302"/>
              <a:ext cx="254915" cy="2560218"/>
            </a:xfrm>
            <a:prstGeom prst="rect">
              <a:avLst/>
            </a:prstGeom>
            <a:solidFill>
              <a:srgbClr val="80BD41">
                <a:alpha val="100000"/>
              </a:srgbClr>
            </a:solidFill>
          </p:spPr>
          <p:txBody>
            <a:bodyPr/>
            <a:lstStyle/>
            <a:p>
              <a:endParaRPr/>
            </a:p>
          </p:txBody>
        </p:sp>
        <p:sp>
          <p:nvSpPr>
            <p:cNvPr id="69" name="rc69"/>
            <p:cNvSpPr/>
            <p:nvPr/>
          </p:nvSpPr>
          <p:spPr>
            <a:xfrm>
              <a:off x="8493769" y="1167855"/>
              <a:ext cx="254915" cy="2588665"/>
            </a:xfrm>
            <a:prstGeom prst="rect">
              <a:avLst/>
            </a:prstGeom>
            <a:solidFill>
              <a:srgbClr val="80BD41">
                <a:alpha val="100000"/>
              </a:srgbClr>
            </a:solidFill>
          </p:spPr>
          <p:txBody>
            <a:bodyPr/>
            <a:lstStyle/>
            <a:p>
              <a:endParaRPr/>
            </a:p>
          </p:txBody>
        </p:sp>
        <p:sp>
          <p:nvSpPr>
            <p:cNvPr id="70" name="rc70"/>
            <p:cNvSpPr/>
            <p:nvPr/>
          </p:nvSpPr>
          <p:spPr>
            <a:xfrm>
              <a:off x="8777009" y="997174"/>
              <a:ext cx="254915" cy="2759346"/>
            </a:xfrm>
            <a:prstGeom prst="rect">
              <a:avLst/>
            </a:prstGeom>
            <a:solidFill>
              <a:srgbClr val="80BD41">
                <a:alpha val="100000"/>
              </a:srgbClr>
            </a:solidFill>
          </p:spPr>
          <p:txBody>
            <a:bodyPr/>
            <a:lstStyle/>
            <a:p>
              <a:endParaRPr/>
            </a:p>
          </p:txBody>
        </p:sp>
        <p:sp>
          <p:nvSpPr>
            <p:cNvPr id="71" name="rc71"/>
            <p:cNvSpPr/>
            <p:nvPr/>
          </p:nvSpPr>
          <p:spPr>
            <a:xfrm>
              <a:off x="846302" y="3301370"/>
              <a:ext cx="254915" cy="455149"/>
            </a:xfrm>
            <a:prstGeom prst="rect">
              <a:avLst/>
            </a:prstGeom>
            <a:solidFill>
              <a:srgbClr val="1CABE2">
                <a:alpha val="100000"/>
              </a:srgbClr>
            </a:solidFill>
          </p:spPr>
          <p:txBody>
            <a:bodyPr/>
            <a:lstStyle/>
            <a:p>
              <a:endParaRPr/>
            </a:p>
          </p:txBody>
        </p:sp>
        <p:sp>
          <p:nvSpPr>
            <p:cNvPr id="72" name="rc72"/>
            <p:cNvSpPr/>
            <p:nvPr/>
          </p:nvSpPr>
          <p:spPr>
            <a:xfrm>
              <a:off x="1129542" y="2760880"/>
              <a:ext cx="254915" cy="995640"/>
            </a:xfrm>
            <a:prstGeom prst="rect">
              <a:avLst/>
            </a:prstGeom>
            <a:solidFill>
              <a:srgbClr val="1CABE2">
                <a:alpha val="100000"/>
              </a:srgbClr>
            </a:solidFill>
          </p:spPr>
          <p:txBody>
            <a:bodyPr/>
            <a:lstStyle/>
            <a:p>
              <a:endParaRPr/>
            </a:p>
          </p:txBody>
        </p:sp>
        <p:sp>
          <p:nvSpPr>
            <p:cNvPr id="73" name="rc73"/>
            <p:cNvSpPr/>
            <p:nvPr/>
          </p:nvSpPr>
          <p:spPr>
            <a:xfrm>
              <a:off x="1696021" y="2561751"/>
              <a:ext cx="254915" cy="1194768"/>
            </a:xfrm>
            <a:prstGeom prst="rect">
              <a:avLst/>
            </a:prstGeom>
            <a:solidFill>
              <a:srgbClr val="1CABE2">
                <a:alpha val="100000"/>
              </a:srgbClr>
            </a:solidFill>
          </p:spPr>
          <p:txBody>
            <a:bodyPr/>
            <a:lstStyle/>
            <a:p>
              <a:endParaRPr/>
            </a:p>
          </p:txBody>
        </p:sp>
        <p:sp>
          <p:nvSpPr>
            <p:cNvPr id="74" name="rc74"/>
            <p:cNvSpPr/>
            <p:nvPr/>
          </p:nvSpPr>
          <p:spPr>
            <a:xfrm>
              <a:off x="1412781" y="2561751"/>
              <a:ext cx="254915" cy="1194768"/>
            </a:xfrm>
            <a:prstGeom prst="rect">
              <a:avLst/>
            </a:prstGeom>
            <a:solidFill>
              <a:srgbClr val="1CABE2">
                <a:alpha val="100000"/>
              </a:srgbClr>
            </a:solidFill>
          </p:spPr>
          <p:txBody>
            <a:bodyPr/>
            <a:lstStyle/>
            <a:p>
              <a:endParaRPr/>
            </a:p>
          </p:txBody>
        </p:sp>
        <p:sp>
          <p:nvSpPr>
            <p:cNvPr id="75" name="rc75"/>
            <p:cNvSpPr/>
            <p:nvPr/>
          </p:nvSpPr>
          <p:spPr>
            <a:xfrm>
              <a:off x="1979261" y="2447964"/>
              <a:ext cx="254915" cy="1308555"/>
            </a:xfrm>
            <a:prstGeom prst="rect">
              <a:avLst/>
            </a:prstGeom>
            <a:solidFill>
              <a:srgbClr val="1CABE2">
                <a:alpha val="100000"/>
              </a:srgbClr>
            </a:solidFill>
          </p:spPr>
          <p:txBody>
            <a:bodyPr/>
            <a:lstStyle/>
            <a:p>
              <a:endParaRPr/>
            </a:p>
          </p:txBody>
        </p:sp>
        <p:sp>
          <p:nvSpPr>
            <p:cNvPr id="76" name="rc76"/>
            <p:cNvSpPr/>
            <p:nvPr/>
          </p:nvSpPr>
          <p:spPr>
            <a:xfrm>
              <a:off x="2262500" y="2419517"/>
              <a:ext cx="254915" cy="1337002"/>
            </a:xfrm>
            <a:prstGeom prst="rect">
              <a:avLst/>
            </a:prstGeom>
            <a:solidFill>
              <a:srgbClr val="1CABE2">
                <a:alpha val="100000"/>
              </a:srgbClr>
            </a:solidFill>
          </p:spPr>
          <p:txBody>
            <a:bodyPr/>
            <a:lstStyle/>
            <a:p>
              <a:endParaRPr/>
            </a:p>
          </p:txBody>
        </p:sp>
        <p:sp>
          <p:nvSpPr>
            <p:cNvPr id="77" name="rc77"/>
            <p:cNvSpPr/>
            <p:nvPr/>
          </p:nvSpPr>
          <p:spPr>
            <a:xfrm>
              <a:off x="2828979" y="2305730"/>
              <a:ext cx="254915" cy="1450790"/>
            </a:xfrm>
            <a:prstGeom prst="rect">
              <a:avLst/>
            </a:prstGeom>
            <a:solidFill>
              <a:srgbClr val="1CABE2">
                <a:alpha val="100000"/>
              </a:srgbClr>
            </a:solidFill>
          </p:spPr>
          <p:txBody>
            <a:bodyPr/>
            <a:lstStyle/>
            <a:p>
              <a:endParaRPr/>
            </a:p>
          </p:txBody>
        </p:sp>
        <p:sp>
          <p:nvSpPr>
            <p:cNvPr id="78" name="rc78"/>
            <p:cNvSpPr/>
            <p:nvPr/>
          </p:nvSpPr>
          <p:spPr>
            <a:xfrm>
              <a:off x="2545740" y="2305730"/>
              <a:ext cx="254915" cy="1450790"/>
            </a:xfrm>
            <a:prstGeom prst="rect">
              <a:avLst/>
            </a:prstGeom>
            <a:solidFill>
              <a:srgbClr val="1CABE2">
                <a:alpha val="100000"/>
              </a:srgbClr>
            </a:solidFill>
          </p:spPr>
          <p:txBody>
            <a:bodyPr/>
            <a:lstStyle/>
            <a:p>
              <a:endParaRPr/>
            </a:p>
          </p:txBody>
        </p:sp>
        <p:sp>
          <p:nvSpPr>
            <p:cNvPr id="79" name="rc79"/>
            <p:cNvSpPr/>
            <p:nvPr/>
          </p:nvSpPr>
          <p:spPr>
            <a:xfrm>
              <a:off x="3112219" y="2220389"/>
              <a:ext cx="254915" cy="1536130"/>
            </a:xfrm>
            <a:prstGeom prst="rect">
              <a:avLst/>
            </a:prstGeom>
            <a:solidFill>
              <a:srgbClr val="1CABE2">
                <a:alpha val="100000"/>
              </a:srgbClr>
            </a:solidFill>
          </p:spPr>
          <p:txBody>
            <a:bodyPr/>
            <a:lstStyle/>
            <a:p>
              <a:endParaRPr/>
            </a:p>
          </p:txBody>
        </p:sp>
        <p:sp>
          <p:nvSpPr>
            <p:cNvPr id="80" name="rc80"/>
            <p:cNvSpPr/>
            <p:nvPr/>
          </p:nvSpPr>
          <p:spPr>
            <a:xfrm>
              <a:off x="3395458" y="2220389"/>
              <a:ext cx="254915" cy="1536130"/>
            </a:xfrm>
            <a:prstGeom prst="rect">
              <a:avLst/>
            </a:prstGeom>
            <a:solidFill>
              <a:srgbClr val="1CABE2">
                <a:alpha val="100000"/>
              </a:srgbClr>
            </a:solidFill>
          </p:spPr>
          <p:txBody>
            <a:bodyPr/>
            <a:lstStyle/>
            <a:p>
              <a:endParaRPr/>
            </a:p>
          </p:txBody>
        </p:sp>
        <p:sp>
          <p:nvSpPr>
            <p:cNvPr id="81" name="rc81"/>
            <p:cNvSpPr/>
            <p:nvPr/>
          </p:nvSpPr>
          <p:spPr>
            <a:xfrm>
              <a:off x="3678698" y="2191942"/>
              <a:ext cx="254915" cy="1564577"/>
            </a:xfrm>
            <a:prstGeom prst="rect">
              <a:avLst/>
            </a:prstGeom>
            <a:solidFill>
              <a:srgbClr val="1CABE2">
                <a:alpha val="100000"/>
              </a:srgbClr>
            </a:solidFill>
          </p:spPr>
          <p:txBody>
            <a:bodyPr/>
            <a:lstStyle/>
            <a:p>
              <a:endParaRPr/>
            </a:p>
          </p:txBody>
        </p:sp>
        <p:sp>
          <p:nvSpPr>
            <p:cNvPr id="82" name="rc82"/>
            <p:cNvSpPr/>
            <p:nvPr/>
          </p:nvSpPr>
          <p:spPr>
            <a:xfrm>
              <a:off x="3961937" y="2163495"/>
              <a:ext cx="254915" cy="1593024"/>
            </a:xfrm>
            <a:prstGeom prst="rect">
              <a:avLst/>
            </a:prstGeom>
            <a:solidFill>
              <a:srgbClr val="1CABE2">
                <a:alpha val="100000"/>
              </a:srgbClr>
            </a:solidFill>
          </p:spPr>
          <p:txBody>
            <a:bodyPr/>
            <a:lstStyle/>
            <a:p>
              <a:endParaRPr/>
            </a:p>
          </p:txBody>
        </p:sp>
        <p:sp>
          <p:nvSpPr>
            <p:cNvPr id="83" name="rc83"/>
            <p:cNvSpPr/>
            <p:nvPr/>
          </p:nvSpPr>
          <p:spPr>
            <a:xfrm>
              <a:off x="4528416" y="2049708"/>
              <a:ext cx="254915" cy="1706812"/>
            </a:xfrm>
            <a:prstGeom prst="rect">
              <a:avLst/>
            </a:prstGeom>
            <a:solidFill>
              <a:srgbClr val="1CABE2">
                <a:alpha val="100000"/>
              </a:srgbClr>
            </a:solidFill>
          </p:spPr>
          <p:txBody>
            <a:bodyPr/>
            <a:lstStyle/>
            <a:p>
              <a:endParaRPr/>
            </a:p>
          </p:txBody>
        </p:sp>
        <p:sp>
          <p:nvSpPr>
            <p:cNvPr id="84" name="rc84"/>
            <p:cNvSpPr/>
            <p:nvPr/>
          </p:nvSpPr>
          <p:spPr>
            <a:xfrm>
              <a:off x="4245177" y="2049708"/>
              <a:ext cx="254915" cy="1706812"/>
            </a:xfrm>
            <a:prstGeom prst="rect">
              <a:avLst/>
            </a:prstGeom>
            <a:solidFill>
              <a:srgbClr val="1CABE2">
                <a:alpha val="100000"/>
              </a:srgbClr>
            </a:solidFill>
          </p:spPr>
          <p:txBody>
            <a:bodyPr/>
            <a:lstStyle/>
            <a:p>
              <a:endParaRPr/>
            </a:p>
          </p:txBody>
        </p:sp>
        <p:sp>
          <p:nvSpPr>
            <p:cNvPr id="85" name="rc85"/>
            <p:cNvSpPr/>
            <p:nvPr/>
          </p:nvSpPr>
          <p:spPr>
            <a:xfrm>
              <a:off x="4811656" y="1992814"/>
              <a:ext cx="254915" cy="1763705"/>
            </a:xfrm>
            <a:prstGeom prst="rect">
              <a:avLst/>
            </a:prstGeom>
            <a:solidFill>
              <a:srgbClr val="1CABE2">
                <a:alpha val="100000"/>
              </a:srgbClr>
            </a:solidFill>
          </p:spPr>
          <p:txBody>
            <a:bodyPr/>
            <a:lstStyle/>
            <a:p>
              <a:endParaRPr/>
            </a:p>
          </p:txBody>
        </p:sp>
        <p:sp>
          <p:nvSpPr>
            <p:cNvPr id="86" name="rc86"/>
            <p:cNvSpPr/>
            <p:nvPr/>
          </p:nvSpPr>
          <p:spPr>
            <a:xfrm>
              <a:off x="5378135" y="1907473"/>
              <a:ext cx="254915" cy="1849046"/>
            </a:xfrm>
            <a:prstGeom prst="rect">
              <a:avLst/>
            </a:prstGeom>
            <a:solidFill>
              <a:srgbClr val="1CABE2">
                <a:alpha val="100000"/>
              </a:srgbClr>
            </a:solidFill>
          </p:spPr>
          <p:txBody>
            <a:bodyPr/>
            <a:lstStyle/>
            <a:p>
              <a:endParaRPr/>
            </a:p>
          </p:txBody>
        </p:sp>
        <p:sp>
          <p:nvSpPr>
            <p:cNvPr id="87" name="rc87"/>
            <p:cNvSpPr/>
            <p:nvPr/>
          </p:nvSpPr>
          <p:spPr>
            <a:xfrm>
              <a:off x="5094895" y="1907473"/>
              <a:ext cx="254915" cy="1849046"/>
            </a:xfrm>
            <a:prstGeom prst="rect">
              <a:avLst/>
            </a:prstGeom>
            <a:solidFill>
              <a:srgbClr val="1CABE2">
                <a:alpha val="100000"/>
              </a:srgbClr>
            </a:solidFill>
          </p:spPr>
          <p:txBody>
            <a:bodyPr/>
            <a:lstStyle/>
            <a:p>
              <a:endParaRPr/>
            </a:p>
          </p:txBody>
        </p:sp>
        <p:sp>
          <p:nvSpPr>
            <p:cNvPr id="88" name="rc88"/>
            <p:cNvSpPr/>
            <p:nvPr/>
          </p:nvSpPr>
          <p:spPr>
            <a:xfrm>
              <a:off x="6227853" y="1879027"/>
              <a:ext cx="254915" cy="1877493"/>
            </a:xfrm>
            <a:prstGeom prst="rect">
              <a:avLst/>
            </a:prstGeom>
            <a:solidFill>
              <a:srgbClr val="1CABE2">
                <a:alpha val="100000"/>
              </a:srgbClr>
            </a:solidFill>
          </p:spPr>
          <p:txBody>
            <a:bodyPr/>
            <a:lstStyle/>
            <a:p>
              <a:endParaRPr/>
            </a:p>
          </p:txBody>
        </p:sp>
        <p:sp>
          <p:nvSpPr>
            <p:cNvPr id="89" name="rc89"/>
            <p:cNvSpPr/>
            <p:nvPr/>
          </p:nvSpPr>
          <p:spPr>
            <a:xfrm>
              <a:off x="5661374" y="1879027"/>
              <a:ext cx="254915" cy="1877493"/>
            </a:xfrm>
            <a:prstGeom prst="rect">
              <a:avLst/>
            </a:prstGeom>
            <a:solidFill>
              <a:srgbClr val="1CABE2">
                <a:alpha val="100000"/>
              </a:srgbClr>
            </a:solidFill>
          </p:spPr>
          <p:txBody>
            <a:bodyPr/>
            <a:lstStyle/>
            <a:p>
              <a:endParaRPr/>
            </a:p>
          </p:txBody>
        </p:sp>
        <p:sp>
          <p:nvSpPr>
            <p:cNvPr id="90" name="rc90"/>
            <p:cNvSpPr/>
            <p:nvPr/>
          </p:nvSpPr>
          <p:spPr>
            <a:xfrm>
              <a:off x="5944614" y="1879027"/>
              <a:ext cx="254915" cy="1877493"/>
            </a:xfrm>
            <a:prstGeom prst="rect">
              <a:avLst/>
            </a:prstGeom>
            <a:solidFill>
              <a:srgbClr val="1CABE2">
                <a:alpha val="100000"/>
              </a:srgbClr>
            </a:solidFill>
          </p:spPr>
          <p:txBody>
            <a:bodyPr/>
            <a:lstStyle/>
            <a:p>
              <a:endParaRPr/>
            </a:p>
          </p:txBody>
        </p:sp>
        <p:sp>
          <p:nvSpPr>
            <p:cNvPr id="91" name="rc91"/>
            <p:cNvSpPr/>
            <p:nvPr/>
          </p:nvSpPr>
          <p:spPr>
            <a:xfrm>
              <a:off x="6511093" y="1850580"/>
              <a:ext cx="254915" cy="1905940"/>
            </a:xfrm>
            <a:prstGeom prst="rect">
              <a:avLst/>
            </a:prstGeom>
            <a:solidFill>
              <a:srgbClr val="80BD41">
                <a:alpha val="100000"/>
              </a:srgbClr>
            </a:solidFill>
          </p:spPr>
          <p:txBody>
            <a:bodyPr/>
            <a:lstStyle/>
            <a:p>
              <a:endParaRPr/>
            </a:p>
          </p:txBody>
        </p:sp>
        <p:sp>
          <p:nvSpPr>
            <p:cNvPr id="92" name="rc92"/>
            <p:cNvSpPr/>
            <p:nvPr/>
          </p:nvSpPr>
          <p:spPr>
            <a:xfrm>
              <a:off x="6794332" y="1765239"/>
              <a:ext cx="254915" cy="1991280"/>
            </a:xfrm>
            <a:prstGeom prst="rect">
              <a:avLst/>
            </a:prstGeom>
            <a:solidFill>
              <a:srgbClr val="80BD41">
                <a:alpha val="100000"/>
              </a:srgbClr>
            </a:solidFill>
          </p:spPr>
          <p:txBody>
            <a:bodyPr/>
            <a:lstStyle/>
            <a:p>
              <a:endParaRPr/>
            </a:p>
          </p:txBody>
        </p:sp>
        <p:sp>
          <p:nvSpPr>
            <p:cNvPr id="93" name="rc93"/>
            <p:cNvSpPr/>
            <p:nvPr/>
          </p:nvSpPr>
          <p:spPr>
            <a:xfrm>
              <a:off x="7077572" y="1708345"/>
              <a:ext cx="254915" cy="2048174"/>
            </a:xfrm>
            <a:prstGeom prst="rect">
              <a:avLst/>
            </a:prstGeom>
            <a:solidFill>
              <a:srgbClr val="80BD41">
                <a:alpha val="100000"/>
              </a:srgbClr>
            </a:solidFill>
          </p:spPr>
          <p:txBody>
            <a:bodyPr/>
            <a:lstStyle/>
            <a:p>
              <a:endParaRPr/>
            </a:p>
          </p:txBody>
        </p:sp>
        <p:sp>
          <p:nvSpPr>
            <p:cNvPr id="94" name="rc94"/>
            <p:cNvSpPr/>
            <p:nvPr/>
          </p:nvSpPr>
          <p:spPr>
            <a:xfrm>
              <a:off x="7360811" y="1395430"/>
              <a:ext cx="254915" cy="2361090"/>
            </a:xfrm>
            <a:prstGeom prst="rect">
              <a:avLst/>
            </a:prstGeom>
            <a:solidFill>
              <a:srgbClr val="80BD41">
                <a:alpha val="100000"/>
              </a:srgbClr>
            </a:solidFill>
          </p:spPr>
          <p:txBody>
            <a:bodyPr/>
            <a:lstStyle/>
            <a:p>
              <a:endParaRPr/>
            </a:p>
          </p:txBody>
        </p:sp>
        <p:sp>
          <p:nvSpPr>
            <p:cNvPr id="95" name="rc95"/>
            <p:cNvSpPr/>
            <p:nvPr/>
          </p:nvSpPr>
          <p:spPr>
            <a:xfrm>
              <a:off x="7644051" y="1338536"/>
              <a:ext cx="254915" cy="2417983"/>
            </a:xfrm>
            <a:prstGeom prst="rect">
              <a:avLst/>
            </a:prstGeom>
            <a:solidFill>
              <a:srgbClr val="80BD41">
                <a:alpha val="100000"/>
              </a:srgbClr>
            </a:solidFill>
          </p:spPr>
          <p:txBody>
            <a:bodyPr/>
            <a:lstStyle/>
            <a:p>
              <a:endParaRPr/>
            </a:p>
          </p:txBody>
        </p:sp>
        <p:sp>
          <p:nvSpPr>
            <p:cNvPr id="96" name="rc96"/>
            <p:cNvSpPr/>
            <p:nvPr/>
          </p:nvSpPr>
          <p:spPr>
            <a:xfrm>
              <a:off x="7927290" y="1310089"/>
              <a:ext cx="254915" cy="2446430"/>
            </a:xfrm>
            <a:prstGeom prst="rect">
              <a:avLst/>
            </a:prstGeom>
            <a:solidFill>
              <a:srgbClr val="80BD41">
                <a:alpha val="100000"/>
              </a:srgbClr>
            </a:solidFill>
          </p:spPr>
          <p:txBody>
            <a:bodyPr/>
            <a:lstStyle/>
            <a:p>
              <a:endParaRPr/>
            </a:p>
          </p:txBody>
        </p:sp>
        <p:sp>
          <p:nvSpPr>
            <p:cNvPr id="97" name="rc97"/>
            <p:cNvSpPr/>
            <p:nvPr/>
          </p:nvSpPr>
          <p:spPr>
            <a:xfrm>
              <a:off x="8210530" y="1196302"/>
              <a:ext cx="254915" cy="2560218"/>
            </a:xfrm>
            <a:prstGeom prst="rect">
              <a:avLst/>
            </a:prstGeom>
            <a:solidFill>
              <a:srgbClr val="80BD41">
                <a:alpha val="100000"/>
              </a:srgbClr>
            </a:solidFill>
          </p:spPr>
          <p:txBody>
            <a:bodyPr/>
            <a:lstStyle/>
            <a:p>
              <a:endParaRPr/>
            </a:p>
          </p:txBody>
        </p:sp>
        <p:sp>
          <p:nvSpPr>
            <p:cNvPr id="98" name="rc98"/>
            <p:cNvSpPr/>
            <p:nvPr/>
          </p:nvSpPr>
          <p:spPr>
            <a:xfrm>
              <a:off x="8493769" y="1167855"/>
              <a:ext cx="254915" cy="2588665"/>
            </a:xfrm>
            <a:prstGeom prst="rect">
              <a:avLst/>
            </a:prstGeom>
            <a:solidFill>
              <a:srgbClr val="80BD41">
                <a:alpha val="100000"/>
              </a:srgbClr>
            </a:solidFill>
          </p:spPr>
          <p:txBody>
            <a:bodyPr/>
            <a:lstStyle/>
            <a:p>
              <a:endParaRPr/>
            </a:p>
          </p:txBody>
        </p:sp>
        <p:sp>
          <p:nvSpPr>
            <p:cNvPr id="99" name="rc99"/>
            <p:cNvSpPr/>
            <p:nvPr/>
          </p:nvSpPr>
          <p:spPr>
            <a:xfrm>
              <a:off x="8777009" y="997174"/>
              <a:ext cx="254915" cy="2759346"/>
            </a:xfrm>
            <a:prstGeom prst="rect">
              <a:avLst/>
            </a:prstGeom>
            <a:solidFill>
              <a:srgbClr val="80BD41">
                <a:alpha val="100000"/>
              </a:srgbClr>
            </a:solidFill>
          </p:spPr>
          <p:txBody>
            <a:bodyPr/>
            <a:lstStyle/>
            <a:p>
              <a:endParaRPr/>
            </a:p>
          </p:txBody>
        </p:sp>
        <p:sp>
          <p:nvSpPr>
            <p:cNvPr id="100" name="pg100"/>
            <p:cNvSpPr/>
            <p:nvPr/>
          </p:nvSpPr>
          <p:spPr>
            <a:xfrm>
              <a:off x="1065477" y="3720779"/>
              <a:ext cx="35740" cy="35740"/>
            </a:xfrm>
            <a:custGeom>
              <a:avLst/>
              <a:gdLst/>
              <a:ahLst/>
              <a:cxnLst/>
              <a:rect l="0" t="0" r="0" b="0"/>
              <a:pathLst>
                <a:path w="35740" h="35740">
                  <a:moveTo>
                    <a:pt x="35740" y="0"/>
                  </a:moveTo>
                  <a:lnTo>
                    <a:pt x="35740" y="8585"/>
                  </a:lnTo>
                  <a:lnTo>
                    <a:pt x="8585" y="35740"/>
                  </a:lnTo>
                  <a:lnTo>
                    <a:pt x="0" y="357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979626" y="3634928"/>
              <a:ext cx="121591" cy="121591"/>
            </a:xfrm>
            <a:custGeom>
              <a:avLst/>
              <a:gdLst/>
              <a:ahLst/>
              <a:cxnLst/>
              <a:rect l="0" t="0" r="0" b="0"/>
              <a:pathLst>
                <a:path w="121591" h="121591">
                  <a:moveTo>
                    <a:pt x="121591" y="0"/>
                  </a:moveTo>
                  <a:lnTo>
                    <a:pt x="121591" y="8585"/>
                  </a:lnTo>
                  <a:lnTo>
                    <a:pt x="8585" y="121591"/>
                  </a:lnTo>
                  <a:lnTo>
                    <a:pt x="0" y="1215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893776" y="3549078"/>
              <a:ext cx="207442" cy="207442"/>
            </a:xfrm>
            <a:custGeom>
              <a:avLst/>
              <a:gdLst/>
              <a:ahLst/>
              <a:cxnLst/>
              <a:rect l="0" t="0" r="0" b="0"/>
              <a:pathLst>
                <a:path w="207442" h="207442">
                  <a:moveTo>
                    <a:pt x="207442" y="0"/>
                  </a:moveTo>
                  <a:lnTo>
                    <a:pt x="207442" y="8585"/>
                  </a:lnTo>
                  <a:lnTo>
                    <a:pt x="8585" y="207442"/>
                  </a:lnTo>
                  <a:lnTo>
                    <a:pt x="0" y="2074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846302" y="34632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846302" y="33773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846302" y="3301370"/>
              <a:ext cx="253656" cy="253656"/>
            </a:xfrm>
            <a:custGeom>
              <a:avLst/>
              <a:gdLst/>
              <a:ahLst/>
              <a:cxnLst/>
              <a:rect l="0" t="0" r="0" b="0"/>
              <a:pathLst>
                <a:path w="253656" h="253656">
                  <a:moveTo>
                    <a:pt x="245071" y="0"/>
                  </a:moveTo>
                  <a:lnTo>
                    <a:pt x="253656" y="0"/>
                  </a:lnTo>
                  <a:lnTo>
                    <a:pt x="0" y="253656"/>
                  </a:lnTo>
                  <a:lnTo>
                    <a:pt x="0" y="245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846302" y="3301370"/>
              <a:ext cx="167805" cy="167805"/>
            </a:xfrm>
            <a:custGeom>
              <a:avLst/>
              <a:gdLst/>
              <a:ahLst/>
              <a:cxnLst/>
              <a:rect l="0" t="0" r="0" b="0"/>
              <a:pathLst>
                <a:path w="167805" h="167805">
                  <a:moveTo>
                    <a:pt x="159220" y="0"/>
                  </a:moveTo>
                  <a:lnTo>
                    <a:pt x="167805" y="0"/>
                  </a:lnTo>
                  <a:lnTo>
                    <a:pt x="0" y="167805"/>
                  </a:lnTo>
                  <a:lnTo>
                    <a:pt x="0" y="1592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846302" y="3301370"/>
              <a:ext cx="81954" cy="81954"/>
            </a:xfrm>
            <a:custGeom>
              <a:avLst/>
              <a:gdLst/>
              <a:ahLst/>
              <a:cxnLst/>
              <a:rect l="0" t="0" r="0" b="0"/>
              <a:pathLst>
                <a:path w="81954" h="81954">
                  <a:moveTo>
                    <a:pt x="73369" y="0"/>
                  </a:moveTo>
                  <a:lnTo>
                    <a:pt x="81954" y="0"/>
                  </a:lnTo>
                  <a:lnTo>
                    <a:pt x="0" y="81954"/>
                  </a:lnTo>
                  <a:lnTo>
                    <a:pt x="0" y="733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923984" y="3729568"/>
              <a:ext cx="26952" cy="26952"/>
            </a:xfrm>
            <a:custGeom>
              <a:avLst/>
              <a:gdLst/>
              <a:ahLst/>
              <a:cxnLst/>
              <a:rect l="0" t="0" r="0" b="0"/>
              <a:pathLst>
                <a:path w="26952" h="26952">
                  <a:moveTo>
                    <a:pt x="26952" y="0"/>
                  </a:moveTo>
                  <a:lnTo>
                    <a:pt x="26952" y="8585"/>
                  </a:lnTo>
                  <a:lnTo>
                    <a:pt x="8585" y="26952"/>
                  </a:lnTo>
                  <a:lnTo>
                    <a:pt x="0" y="269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838134" y="3643717"/>
              <a:ext cx="112802" cy="112802"/>
            </a:xfrm>
            <a:custGeom>
              <a:avLst/>
              <a:gdLst/>
              <a:ahLst/>
              <a:cxnLst/>
              <a:rect l="0" t="0" r="0" b="0"/>
              <a:pathLst>
                <a:path w="112802" h="112802">
                  <a:moveTo>
                    <a:pt x="112802" y="0"/>
                  </a:moveTo>
                  <a:lnTo>
                    <a:pt x="112802" y="8585"/>
                  </a:lnTo>
                  <a:lnTo>
                    <a:pt x="8585" y="112802"/>
                  </a:lnTo>
                  <a:lnTo>
                    <a:pt x="0" y="1128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752283" y="3557866"/>
              <a:ext cx="198653" cy="198653"/>
            </a:xfrm>
            <a:custGeom>
              <a:avLst/>
              <a:gdLst/>
              <a:ahLst/>
              <a:cxnLst/>
              <a:rect l="0" t="0" r="0" b="0"/>
              <a:pathLst>
                <a:path w="198653" h="198653">
                  <a:moveTo>
                    <a:pt x="198653" y="0"/>
                  </a:moveTo>
                  <a:lnTo>
                    <a:pt x="198653" y="8585"/>
                  </a:lnTo>
                  <a:lnTo>
                    <a:pt x="8585" y="198653"/>
                  </a:lnTo>
                  <a:lnTo>
                    <a:pt x="0" y="1986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696021" y="347201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696021" y="33861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696021" y="33003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1696021" y="32144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696021" y="31286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696021" y="30427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696021" y="29569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696021" y="28710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696021" y="27852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1696021" y="26993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1696021" y="26135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1696021" y="2561751"/>
              <a:ext cx="229406" cy="229406"/>
            </a:xfrm>
            <a:custGeom>
              <a:avLst/>
              <a:gdLst/>
              <a:ahLst/>
              <a:cxnLst/>
              <a:rect l="0" t="0" r="0" b="0"/>
              <a:pathLst>
                <a:path w="229406" h="229406">
                  <a:moveTo>
                    <a:pt x="220821" y="0"/>
                  </a:moveTo>
                  <a:lnTo>
                    <a:pt x="229406" y="0"/>
                  </a:lnTo>
                  <a:lnTo>
                    <a:pt x="0" y="229406"/>
                  </a:lnTo>
                  <a:lnTo>
                    <a:pt x="0" y="2208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696021" y="2561751"/>
              <a:ext cx="143556" cy="143556"/>
            </a:xfrm>
            <a:custGeom>
              <a:avLst/>
              <a:gdLst/>
              <a:ahLst/>
              <a:cxnLst/>
              <a:rect l="0" t="0" r="0" b="0"/>
              <a:pathLst>
                <a:path w="143556" h="143556">
                  <a:moveTo>
                    <a:pt x="134971" y="0"/>
                  </a:moveTo>
                  <a:lnTo>
                    <a:pt x="143556" y="0"/>
                  </a:lnTo>
                  <a:lnTo>
                    <a:pt x="0" y="143556"/>
                  </a:lnTo>
                  <a:lnTo>
                    <a:pt x="0" y="1349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696021" y="2561751"/>
              <a:ext cx="57705" cy="57705"/>
            </a:xfrm>
            <a:custGeom>
              <a:avLst/>
              <a:gdLst/>
              <a:ahLst/>
              <a:cxnLst/>
              <a:rect l="0" t="0" r="0" b="0"/>
              <a:pathLst>
                <a:path w="57705" h="57705">
                  <a:moveTo>
                    <a:pt x="49120" y="0"/>
                  </a:moveTo>
                  <a:lnTo>
                    <a:pt x="57705" y="0"/>
                  </a:lnTo>
                  <a:lnTo>
                    <a:pt x="0" y="57705"/>
                  </a:lnTo>
                  <a:lnTo>
                    <a:pt x="0" y="491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181536" y="3703880"/>
              <a:ext cx="52639" cy="52639"/>
            </a:xfrm>
            <a:custGeom>
              <a:avLst/>
              <a:gdLst/>
              <a:ahLst/>
              <a:cxnLst/>
              <a:rect l="0" t="0" r="0" b="0"/>
              <a:pathLst>
                <a:path w="52639" h="52639">
                  <a:moveTo>
                    <a:pt x="52639" y="0"/>
                  </a:moveTo>
                  <a:lnTo>
                    <a:pt x="52639" y="8585"/>
                  </a:lnTo>
                  <a:lnTo>
                    <a:pt x="8585" y="52639"/>
                  </a:lnTo>
                  <a:lnTo>
                    <a:pt x="0" y="526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095686" y="3618030"/>
              <a:ext cx="138490" cy="138490"/>
            </a:xfrm>
            <a:custGeom>
              <a:avLst/>
              <a:gdLst/>
              <a:ahLst/>
              <a:cxnLst/>
              <a:rect l="0" t="0" r="0" b="0"/>
              <a:pathLst>
                <a:path w="138490" h="138490">
                  <a:moveTo>
                    <a:pt x="138490" y="0"/>
                  </a:moveTo>
                  <a:lnTo>
                    <a:pt x="138490" y="8585"/>
                  </a:lnTo>
                  <a:lnTo>
                    <a:pt x="8585" y="138490"/>
                  </a:lnTo>
                  <a:lnTo>
                    <a:pt x="0" y="1384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009835" y="3532179"/>
              <a:ext cx="224341" cy="224341"/>
            </a:xfrm>
            <a:custGeom>
              <a:avLst/>
              <a:gdLst/>
              <a:ahLst/>
              <a:cxnLst/>
              <a:rect l="0" t="0" r="0" b="0"/>
              <a:pathLst>
                <a:path w="224341" h="224341">
                  <a:moveTo>
                    <a:pt x="224341" y="0"/>
                  </a:moveTo>
                  <a:lnTo>
                    <a:pt x="224341" y="8585"/>
                  </a:lnTo>
                  <a:lnTo>
                    <a:pt x="8585" y="224341"/>
                  </a:lnTo>
                  <a:lnTo>
                    <a:pt x="0" y="2243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979261" y="34463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979261" y="33604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979261" y="32746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979261" y="31887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979261" y="31029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979261" y="30170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979261" y="29312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979261" y="28453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979261" y="27595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979261" y="26736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979261" y="25878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979261" y="25019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979261" y="2447964"/>
              <a:ext cx="231656" cy="231656"/>
            </a:xfrm>
            <a:custGeom>
              <a:avLst/>
              <a:gdLst/>
              <a:ahLst/>
              <a:cxnLst/>
              <a:rect l="0" t="0" r="0" b="0"/>
              <a:pathLst>
                <a:path w="231656" h="231656">
                  <a:moveTo>
                    <a:pt x="223071" y="0"/>
                  </a:moveTo>
                  <a:lnTo>
                    <a:pt x="231656" y="0"/>
                  </a:lnTo>
                  <a:lnTo>
                    <a:pt x="0" y="231656"/>
                  </a:lnTo>
                  <a:lnTo>
                    <a:pt x="0" y="223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1979261" y="2447964"/>
              <a:ext cx="145805" cy="145805"/>
            </a:xfrm>
            <a:custGeom>
              <a:avLst/>
              <a:gdLst/>
              <a:ahLst/>
              <a:cxnLst/>
              <a:rect l="0" t="0" r="0" b="0"/>
              <a:pathLst>
                <a:path w="145805" h="145805">
                  <a:moveTo>
                    <a:pt x="137220" y="0"/>
                  </a:moveTo>
                  <a:lnTo>
                    <a:pt x="145805" y="0"/>
                  </a:lnTo>
                  <a:lnTo>
                    <a:pt x="0" y="145805"/>
                  </a:lnTo>
                  <a:lnTo>
                    <a:pt x="0" y="1372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1979261" y="2447964"/>
              <a:ext cx="59954" cy="59954"/>
            </a:xfrm>
            <a:custGeom>
              <a:avLst/>
              <a:gdLst/>
              <a:ahLst/>
              <a:cxnLst/>
              <a:rect l="0" t="0" r="0" b="0"/>
              <a:pathLst>
                <a:path w="59954" h="59954">
                  <a:moveTo>
                    <a:pt x="51369" y="0"/>
                  </a:moveTo>
                  <a:lnTo>
                    <a:pt x="59954" y="0"/>
                  </a:lnTo>
                  <a:lnTo>
                    <a:pt x="0" y="59954"/>
                  </a:lnTo>
                  <a:lnTo>
                    <a:pt x="0" y="513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439089" y="3678193"/>
              <a:ext cx="78327" cy="78327"/>
            </a:xfrm>
            <a:custGeom>
              <a:avLst/>
              <a:gdLst/>
              <a:ahLst/>
              <a:cxnLst/>
              <a:rect l="0" t="0" r="0" b="0"/>
              <a:pathLst>
                <a:path w="78327" h="78327">
                  <a:moveTo>
                    <a:pt x="78327" y="0"/>
                  </a:moveTo>
                  <a:lnTo>
                    <a:pt x="78327" y="8585"/>
                  </a:lnTo>
                  <a:lnTo>
                    <a:pt x="8585" y="78327"/>
                  </a:lnTo>
                  <a:lnTo>
                    <a:pt x="0" y="783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353238" y="3592342"/>
              <a:ext cx="164177" cy="164177"/>
            </a:xfrm>
            <a:custGeom>
              <a:avLst/>
              <a:gdLst/>
              <a:ahLst/>
              <a:cxnLst/>
              <a:rect l="0" t="0" r="0" b="0"/>
              <a:pathLst>
                <a:path w="164177" h="164177">
                  <a:moveTo>
                    <a:pt x="164177" y="0"/>
                  </a:moveTo>
                  <a:lnTo>
                    <a:pt x="164177" y="8585"/>
                  </a:lnTo>
                  <a:lnTo>
                    <a:pt x="8585" y="164177"/>
                  </a:lnTo>
                  <a:lnTo>
                    <a:pt x="0" y="1641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267387" y="3506491"/>
              <a:ext cx="250028" cy="250028"/>
            </a:xfrm>
            <a:custGeom>
              <a:avLst/>
              <a:gdLst/>
              <a:ahLst/>
              <a:cxnLst/>
              <a:rect l="0" t="0" r="0" b="0"/>
              <a:pathLst>
                <a:path w="250028" h="250028">
                  <a:moveTo>
                    <a:pt x="250028" y="0"/>
                  </a:moveTo>
                  <a:lnTo>
                    <a:pt x="250028" y="8585"/>
                  </a:lnTo>
                  <a:lnTo>
                    <a:pt x="8585" y="250028"/>
                  </a:lnTo>
                  <a:lnTo>
                    <a:pt x="0" y="250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262500" y="342064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262500" y="33347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262500" y="324893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262500" y="316308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262500" y="307723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262500" y="299138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262500" y="29055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262500" y="28196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262500" y="27338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262500" y="26479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262500" y="25621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262500" y="24762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262500" y="2419517"/>
              <a:ext cx="234415" cy="234415"/>
            </a:xfrm>
            <a:custGeom>
              <a:avLst/>
              <a:gdLst/>
              <a:ahLst/>
              <a:cxnLst/>
              <a:rect l="0" t="0" r="0" b="0"/>
              <a:pathLst>
                <a:path w="234415" h="234415">
                  <a:moveTo>
                    <a:pt x="225830" y="0"/>
                  </a:moveTo>
                  <a:lnTo>
                    <a:pt x="234415" y="0"/>
                  </a:lnTo>
                  <a:lnTo>
                    <a:pt x="0" y="234415"/>
                  </a:lnTo>
                  <a:lnTo>
                    <a:pt x="0" y="2258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262500" y="2419517"/>
              <a:ext cx="148565" cy="148565"/>
            </a:xfrm>
            <a:custGeom>
              <a:avLst/>
              <a:gdLst/>
              <a:ahLst/>
              <a:cxnLst/>
              <a:rect l="0" t="0" r="0" b="0"/>
              <a:pathLst>
                <a:path w="148565" h="148565">
                  <a:moveTo>
                    <a:pt x="139980" y="0"/>
                  </a:moveTo>
                  <a:lnTo>
                    <a:pt x="148565" y="0"/>
                  </a:lnTo>
                  <a:lnTo>
                    <a:pt x="0" y="148565"/>
                  </a:lnTo>
                  <a:lnTo>
                    <a:pt x="0" y="1399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262500" y="2419517"/>
              <a:ext cx="62714" cy="62714"/>
            </a:xfrm>
            <a:custGeom>
              <a:avLst/>
              <a:gdLst/>
              <a:ahLst/>
              <a:cxnLst/>
              <a:rect l="0" t="0" r="0" b="0"/>
              <a:pathLst>
                <a:path w="62714" h="62714">
                  <a:moveTo>
                    <a:pt x="54129" y="0"/>
                  </a:moveTo>
                  <a:lnTo>
                    <a:pt x="62714" y="0"/>
                  </a:lnTo>
                  <a:lnTo>
                    <a:pt x="0" y="62714"/>
                  </a:lnTo>
                  <a:lnTo>
                    <a:pt x="0" y="54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040044" y="3712669"/>
              <a:ext cx="43851" cy="43851"/>
            </a:xfrm>
            <a:custGeom>
              <a:avLst/>
              <a:gdLst/>
              <a:ahLst/>
              <a:cxnLst/>
              <a:rect l="0" t="0" r="0" b="0"/>
              <a:pathLst>
                <a:path w="43851" h="43851">
                  <a:moveTo>
                    <a:pt x="43851" y="0"/>
                  </a:moveTo>
                  <a:lnTo>
                    <a:pt x="43851" y="8585"/>
                  </a:lnTo>
                  <a:lnTo>
                    <a:pt x="8585" y="43851"/>
                  </a:lnTo>
                  <a:lnTo>
                    <a:pt x="0" y="438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954193" y="3626818"/>
              <a:ext cx="129701" cy="129701"/>
            </a:xfrm>
            <a:custGeom>
              <a:avLst/>
              <a:gdLst/>
              <a:ahLst/>
              <a:cxnLst/>
              <a:rect l="0" t="0" r="0" b="0"/>
              <a:pathLst>
                <a:path w="129701" h="129701">
                  <a:moveTo>
                    <a:pt x="129701" y="0"/>
                  </a:moveTo>
                  <a:lnTo>
                    <a:pt x="129701" y="8585"/>
                  </a:lnTo>
                  <a:lnTo>
                    <a:pt x="8585" y="129701"/>
                  </a:lnTo>
                  <a:lnTo>
                    <a:pt x="0" y="1297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868342" y="3540967"/>
              <a:ext cx="215552" cy="215552"/>
            </a:xfrm>
            <a:custGeom>
              <a:avLst/>
              <a:gdLst/>
              <a:ahLst/>
              <a:cxnLst/>
              <a:rect l="0" t="0" r="0" b="0"/>
              <a:pathLst>
                <a:path w="215552" h="215552">
                  <a:moveTo>
                    <a:pt x="215552" y="0"/>
                  </a:moveTo>
                  <a:lnTo>
                    <a:pt x="215552" y="8585"/>
                  </a:lnTo>
                  <a:lnTo>
                    <a:pt x="8585" y="215552"/>
                  </a:lnTo>
                  <a:lnTo>
                    <a:pt x="0" y="2155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828979" y="34551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828979" y="33692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828979" y="328341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828979" y="31975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828979" y="31117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828979" y="30258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828979" y="294001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828979" y="28541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828979" y="27683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828979" y="268246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828979" y="25966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828979" y="25107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828979" y="24249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828979" y="233905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828979" y="2305730"/>
              <a:ext cx="210977" cy="210977"/>
            </a:xfrm>
            <a:custGeom>
              <a:avLst/>
              <a:gdLst/>
              <a:ahLst/>
              <a:cxnLst/>
              <a:rect l="0" t="0" r="0" b="0"/>
              <a:pathLst>
                <a:path w="210977" h="210977">
                  <a:moveTo>
                    <a:pt x="202392" y="0"/>
                  </a:moveTo>
                  <a:lnTo>
                    <a:pt x="210977" y="0"/>
                  </a:lnTo>
                  <a:lnTo>
                    <a:pt x="0" y="210977"/>
                  </a:lnTo>
                  <a:lnTo>
                    <a:pt x="0" y="2023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828979" y="2305730"/>
              <a:ext cx="125127" cy="125127"/>
            </a:xfrm>
            <a:custGeom>
              <a:avLst/>
              <a:gdLst/>
              <a:ahLst/>
              <a:cxnLst/>
              <a:rect l="0" t="0" r="0" b="0"/>
              <a:pathLst>
                <a:path w="125127" h="125127">
                  <a:moveTo>
                    <a:pt x="116542" y="0"/>
                  </a:moveTo>
                  <a:lnTo>
                    <a:pt x="125127" y="0"/>
                  </a:lnTo>
                  <a:lnTo>
                    <a:pt x="0" y="125127"/>
                  </a:lnTo>
                  <a:lnTo>
                    <a:pt x="0" y="1165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828979" y="2305730"/>
              <a:ext cx="39276" cy="39276"/>
            </a:xfrm>
            <a:custGeom>
              <a:avLst/>
              <a:gdLst/>
              <a:ahLst/>
              <a:cxnLst/>
              <a:rect l="0" t="0" r="0" b="0"/>
              <a:pathLst>
                <a:path w="39276" h="39276">
                  <a:moveTo>
                    <a:pt x="30691" y="0"/>
                  </a:moveTo>
                  <a:lnTo>
                    <a:pt x="39276" y="0"/>
                  </a:lnTo>
                  <a:lnTo>
                    <a:pt x="0" y="39276"/>
                  </a:lnTo>
                  <a:lnTo>
                    <a:pt x="0" y="306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297596" y="3686981"/>
              <a:ext cx="69538" cy="69538"/>
            </a:xfrm>
            <a:custGeom>
              <a:avLst/>
              <a:gdLst/>
              <a:ahLst/>
              <a:cxnLst/>
              <a:rect l="0" t="0" r="0" b="0"/>
              <a:pathLst>
                <a:path w="69538" h="69538">
                  <a:moveTo>
                    <a:pt x="69538" y="0"/>
                  </a:moveTo>
                  <a:lnTo>
                    <a:pt x="69538" y="8585"/>
                  </a:lnTo>
                  <a:lnTo>
                    <a:pt x="8585" y="69538"/>
                  </a:lnTo>
                  <a:lnTo>
                    <a:pt x="0" y="695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211745" y="3601131"/>
              <a:ext cx="155389" cy="155389"/>
            </a:xfrm>
            <a:custGeom>
              <a:avLst/>
              <a:gdLst/>
              <a:ahLst/>
              <a:cxnLst/>
              <a:rect l="0" t="0" r="0" b="0"/>
              <a:pathLst>
                <a:path w="155389" h="155389">
                  <a:moveTo>
                    <a:pt x="155389" y="0"/>
                  </a:moveTo>
                  <a:lnTo>
                    <a:pt x="155389" y="8585"/>
                  </a:lnTo>
                  <a:lnTo>
                    <a:pt x="8585" y="155389"/>
                  </a:lnTo>
                  <a:lnTo>
                    <a:pt x="0" y="1553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125894" y="3515280"/>
              <a:ext cx="241239" cy="241239"/>
            </a:xfrm>
            <a:custGeom>
              <a:avLst/>
              <a:gdLst/>
              <a:ahLst/>
              <a:cxnLst/>
              <a:rect l="0" t="0" r="0" b="0"/>
              <a:pathLst>
                <a:path w="241239" h="241239">
                  <a:moveTo>
                    <a:pt x="241239" y="0"/>
                  </a:moveTo>
                  <a:lnTo>
                    <a:pt x="241239" y="8585"/>
                  </a:lnTo>
                  <a:lnTo>
                    <a:pt x="8585" y="241239"/>
                  </a:lnTo>
                  <a:lnTo>
                    <a:pt x="0" y="2412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112219" y="34294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112219" y="33435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112219" y="32577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112219" y="31718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112219" y="30860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112219" y="30001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112219" y="29143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112219" y="28284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112219" y="27426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112219" y="26567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112219" y="25709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112219" y="24850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112219" y="23992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112219" y="23133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112219" y="222751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112219" y="2220389"/>
              <a:ext cx="184780" cy="184780"/>
            </a:xfrm>
            <a:custGeom>
              <a:avLst/>
              <a:gdLst/>
              <a:ahLst/>
              <a:cxnLst/>
              <a:rect l="0" t="0" r="0" b="0"/>
              <a:pathLst>
                <a:path w="184780" h="184780">
                  <a:moveTo>
                    <a:pt x="176195" y="0"/>
                  </a:moveTo>
                  <a:lnTo>
                    <a:pt x="184780" y="0"/>
                  </a:lnTo>
                  <a:lnTo>
                    <a:pt x="0" y="184780"/>
                  </a:lnTo>
                  <a:lnTo>
                    <a:pt x="0" y="1761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112219" y="2220389"/>
              <a:ext cx="98929" cy="98929"/>
            </a:xfrm>
            <a:custGeom>
              <a:avLst/>
              <a:gdLst/>
              <a:ahLst/>
              <a:cxnLst/>
              <a:rect l="0" t="0" r="0" b="0"/>
              <a:pathLst>
                <a:path w="98929" h="98929">
                  <a:moveTo>
                    <a:pt x="90344" y="0"/>
                  </a:moveTo>
                  <a:lnTo>
                    <a:pt x="98929" y="0"/>
                  </a:lnTo>
                  <a:lnTo>
                    <a:pt x="0" y="98929"/>
                  </a:lnTo>
                  <a:lnTo>
                    <a:pt x="0" y="903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3112219" y="2220389"/>
              <a:ext cx="13078" cy="13078"/>
            </a:xfrm>
            <a:custGeom>
              <a:avLst/>
              <a:gdLst/>
              <a:ahLst/>
              <a:cxnLst/>
              <a:rect l="0" t="0" r="0" b="0"/>
              <a:pathLst>
                <a:path w="13078" h="13078">
                  <a:moveTo>
                    <a:pt x="4493" y="0"/>
                  </a:moveTo>
                  <a:lnTo>
                    <a:pt x="13078" y="0"/>
                  </a:lnTo>
                  <a:lnTo>
                    <a:pt x="0" y="13078"/>
                  </a:lnTo>
                  <a:lnTo>
                    <a:pt x="0" y="44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757058" y="3730246"/>
              <a:ext cx="26274" cy="26274"/>
            </a:xfrm>
            <a:custGeom>
              <a:avLst/>
              <a:gdLst/>
              <a:ahLst/>
              <a:cxnLst/>
              <a:rect l="0" t="0" r="0" b="0"/>
              <a:pathLst>
                <a:path w="26274" h="26274">
                  <a:moveTo>
                    <a:pt x="26274" y="0"/>
                  </a:moveTo>
                  <a:lnTo>
                    <a:pt x="26274" y="8585"/>
                  </a:lnTo>
                  <a:lnTo>
                    <a:pt x="8585" y="26274"/>
                  </a:lnTo>
                  <a:lnTo>
                    <a:pt x="0" y="262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671207" y="3644395"/>
              <a:ext cx="112124" cy="112124"/>
            </a:xfrm>
            <a:custGeom>
              <a:avLst/>
              <a:gdLst/>
              <a:ahLst/>
              <a:cxnLst/>
              <a:rect l="0" t="0" r="0" b="0"/>
              <a:pathLst>
                <a:path w="112124" h="112124">
                  <a:moveTo>
                    <a:pt x="112124" y="0"/>
                  </a:moveTo>
                  <a:lnTo>
                    <a:pt x="112124" y="8585"/>
                  </a:lnTo>
                  <a:lnTo>
                    <a:pt x="8585" y="112124"/>
                  </a:lnTo>
                  <a:lnTo>
                    <a:pt x="0" y="1121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585356" y="3558544"/>
              <a:ext cx="197975" cy="197975"/>
            </a:xfrm>
            <a:custGeom>
              <a:avLst/>
              <a:gdLst/>
              <a:ahLst/>
              <a:cxnLst/>
              <a:rect l="0" t="0" r="0" b="0"/>
              <a:pathLst>
                <a:path w="197975" h="197975">
                  <a:moveTo>
                    <a:pt x="197975" y="0"/>
                  </a:moveTo>
                  <a:lnTo>
                    <a:pt x="197975" y="8585"/>
                  </a:lnTo>
                  <a:lnTo>
                    <a:pt x="8585" y="197975"/>
                  </a:lnTo>
                  <a:lnTo>
                    <a:pt x="0" y="1979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528416" y="347269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528416" y="338684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528416" y="330099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528416" y="321514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528416" y="312929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528416" y="304344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528416" y="29575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528416" y="287173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528416" y="278588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528416" y="27000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528416" y="261418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528416" y="252833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528416" y="244248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528416" y="23566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528416" y="22707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528416" y="218493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528416" y="20990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528416" y="2049708"/>
              <a:ext cx="227024" cy="227024"/>
            </a:xfrm>
            <a:custGeom>
              <a:avLst/>
              <a:gdLst/>
              <a:ahLst/>
              <a:cxnLst/>
              <a:rect l="0" t="0" r="0" b="0"/>
              <a:pathLst>
                <a:path w="227024" h="227024">
                  <a:moveTo>
                    <a:pt x="218439" y="0"/>
                  </a:moveTo>
                  <a:lnTo>
                    <a:pt x="227024" y="0"/>
                  </a:lnTo>
                  <a:lnTo>
                    <a:pt x="0" y="227024"/>
                  </a:lnTo>
                  <a:lnTo>
                    <a:pt x="0" y="218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528416" y="2049708"/>
              <a:ext cx="141173" cy="141173"/>
            </a:xfrm>
            <a:custGeom>
              <a:avLst/>
              <a:gdLst/>
              <a:ahLst/>
              <a:cxnLst/>
              <a:rect l="0" t="0" r="0" b="0"/>
              <a:pathLst>
                <a:path w="141173" h="141173">
                  <a:moveTo>
                    <a:pt x="132588" y="0"/>
                  </a:moveTo>
                  <a:lnTo>
                    <a:pt x="141173" y="0"/>
                  </a:lnTo>
                  <a:lnTo>
                    <a:pt x="0" y="141173"/>
                  </a:lnTo>
                  <a:lnTo>
                    <a:pt x="0" y="1325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528416" y="2049708"/>
              <a:ext cx="55323" cy="55323"/>
            </a:xfrm>
            <a:custGeom>
              <a:avLst/>
              <a:gdLst/>
              <a:ahLst/>
              <a:cxnLst/>
              <a:rect l="0" t="0" r="0" b="0"/>
              <a:pathLst>
                <a:path w="55323" h="55323">
                  <a:moveTo>
                    <a:pt x="46738" y="0"/>
                  </a:moveTo>
                  <a:lnTo>
                    <a:pt x="55323" y="0"/>
                  </a:lnTo>
                  <a:lnTo>
                    <a:pt x="0" y="55323"/>
                  </a:lnTo>
                  <a:lnTo>
                    <a:pt x="0" y="467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499506" y="3755933"/>
              <a:ext cx="586" cy="586"/>
            </a:xfrm>
            <a:custGeom>
              <a:avLst/>
              <a:gdLst/>
              <a:ahLst/>
              <a:cxnLst/>
              <a:rect l="0" t="0" r="0" b="0"/>
              <a:pathLst>
                <a:path w="586" h="586">
                  <a:moveTo>
                    <a:pt x="586" y="0"/>
                  </a:moveTo>
                  <a:lnTo>
                    <a:pt x="586" y="586"/>
                  </a:lnTo>
                  <a:lnTo>
                    <a:pt x="0" y="5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413655" y="3670083"/>
              <a:ext cx="86437" cy="86437"/>
            </a:xfrm>
            <a:custGeom>
              <a:avLst/>
              <a:gdLst/>
              <a:ahLst/>
              <a:cxnLst/>
              <a:rect l="0" t="0" r="0" b="0"/>
              <a:pathLst>
                <a:path w="86437" h="86437">
                  <a:moveTo>
                    <a:pt x="86437" y="0"/>
                  </a:moveTo>
                  <a:lnTo>
                    <a:pt x="86437" y="8585"/>
                  </a:lnTo>
                  <a:lnTo>
                    <a:pt x="8585" y="86437"/>
                  </a:lnTo>
                  <a:lnTo>
                    <a:pt x="0" y="864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327804" y="3584232"/>
              <a:ext cx="172288" cy="172288"/>
            </a:xfrm>
            <a:custGeom>
              <a:avLst/>
              <a:gdLst/>
              <a:ahLst/>
              <a:cxnLst/>
              <a:rect l="0" t="0" r="0" b="0"/>
              <a:pathLst>
                <a:path w="172288" h="172288">
                  <a:moveTo>
                    <a:pt x="172288" y="0"/>
                  </a:moveTo>
                  <a:lnTo>
                    <a:pt x="172288" y="8585"/>
                  </a:lnTo>
                  <a:lnTo>
                    <a:pt x="8585" y="172288"/>
                  </a:lnTo>
                  <a:lnTo>
                    <a:pt x="0" y="1722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245177" y="3498381"/>
              <a:ext cx="254915" cy="258138"/>
            </a:xfrm>
            <a:custGeom>
              <a:avLst/>
              <a:gdLst/>
              <a:ahLst/>
              <a:cxnLst/>
              <a:rect l="0" t="0" r="0" b="0"/>
              <a:pathLst>
                <a:path w="254915" h="258138">
                  <a:moveTo>
                    <a:pt x="254915" y="0"/>
                  </a:moveTo>
                  <a:lnTo>
                    <a:pt x="254915" y="8585"/>
                  </a:lnTo>
                  <a:lnTo>
                    <a:pt x="5361" y="258138"/>
                  </a:lnTo>
                  <a:lnTo>
                    <a:pt x="0" y="258138"/>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245177" y="34125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245177" y="33266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245177" y="32408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245177" y="31549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245177" y="30691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245177" y="29832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245177" y="28974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245177" y="28115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245177" y="27257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245177" y="26398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245177" y="25540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245177" y="24681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245177" y="23823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245177" y="22964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245177" y="22106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245177" y="21247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245177" y="2049708"/>
              <a:ext cx="252711" cy="252711"/>
            </a:xfrm>
            <a:custGeom>
              <a:avLst/>
              <a:gdLst/>
              <a:ahLst/>
              <a:cxnLst/>
              <a:rect l="0" t="0" r="0" b="0"/>
              <a:pathLst>
                <a:path w="252711" h="252711">
                  <a:moveTo>
                    <a:pt x="244126" y="0"/>
                  </a:moveTo>
                  <a:lnTo>
                    <a:pt x="252711" y="0"/>
                  </a:lnTo>
                  <a:lnTo>
                    <a:pt x="0" y="252711"/>
                  </a:lnTo>
                  <a:lnTo>
                    <a:pt x="0" y="2441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245177" y="2049708"/>
              <a:ext cx="166861" cy="166861"/>
            </a:xfrm>
            <a:custGeom>
              <a:avLst/>
              <a:gdLst/>
              <a:ahLst/>
              <a:cxnLst/>
              <a:rect l="0" t="0" r="0" b="0"/>
              <a:pathLst>
                <a:path w="166861" h="166861">
                  <a:moveTo>
                    <a:pt x="158276" y="0"/>
                  </a:moveTo>
                  <a:lnTo>
                    <a:pt x="166861" y="0"/>
                  </a:lnTo>
                  <a:lnTo>
                    <a:pt x="0" y="166861"/>
                  </a:lnTo>
                  <a:lnTo>
                    <a:pt x="0" y="15827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245177" y="2049708"/>
              <a:ext cx="81010" cy="81010"/>
            </a:xfrm>
            <a:custGeom>
              <a:avLst/>
              <a:gdLst/>
              <a:ahLst/>
              <a:cxnLst/>
              <a:rect l="0" t="0" r="0" b="0"/>
              <a:pathLst>
                <a:path w="81010" h="81010">
                  <a:moveTo>
                    <a:pt x="72425" y="0"/>
                  </a:moveTo>
                  <a:lnTo>
                    <a:pt x="81010" y="0"/>
                  </a:lnTo>
                  <a:lnTo>
                    <a:pt x="0" y="81010"/>
                  </a:lnTo>
                  <a:lnTo>
                    <a:pt x="0" y="724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014610" y="3704559"/>
              <a:ext cx="51961" cy="51961"/>
            </a:xfrm>
            <a:custGeom>
              <a:avLst/>
              <a:gdLst/>
              <a:ahLst/>
              <a:cxnLst/>
              <a:rect l="0" t="0" r="0" b="0"/>
              <a:pathLst>
                <a:path w="51961" h="51961">
                  <a:moveTo>
                    <a:pt x="51961" y="0"/>
                  </a:moveTo>
                  <a:lnTo>
                    <a:pt x="51961" y="8585"/>
                  </a:lnTo>
                  <a:lnTo>
                    <a:pt x="8585" y="51961"/>
                  </a:lnTo>
                  <a:lnTo>
                    <a:pt x="0" y="51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928759" y="3618708"/>
              <a:ext cx="137812" cy="137812"/>
            </a:xfrm>
            <a:custGeom>
              <a:avLst/>
              <a:gdLst/>
              <a:ahLst/>
              <a:cxnLst/>
              <a:rect l="0" t="0" r="0" b="0"/>
              <a:pathLst>
                <a:path w="137812" h="137812">
                  <a:moveTo>
                    <a:pt x="137812" y="0"/>
                  </a:moveTo>
                  <a:lnTo>
                    <a:pt x="137812" y="8585"/>
                  </a:lnTo>
                  <a:lnTo>
                    <a:pt x="8585" y="137812"/>
                  </a:lnTo>
                  <a:lnTo>
                    <a:pt x="0" y="1378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842908" y="3532857"/>
              <a:ext cx="223662" cy="223662"/>
            </a:xfrm>
            <a:custGeom>
              <a:avLst/>
              <a:gdLst/>
              <a:ahLst/>
              <a:cxnLst/>
              <a:rect l="0" t="0" r="0" b="0"/>
              <a:pathLst>
                <a:path w="223662" h="223662">
                  <a:moveTo>
                    <a:pt x="223662" y="0"/>
                  </a:moveTo>
                  <a:lnTo>
                    <a:pt x="223662" y="8585"/>
                  </a:lnTo>
                  <a:lnTo>
                    <a:pt x="8585" y="223662"/>
                  </a:lnTo>
                  <a:lnTo>
                    <a:pt x="0" y="2236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811656" y="34470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811656" y="33611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811656" y="327530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811656" y="318945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811656" y="310360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811656" y="301775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811656" y="293190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811656" y="284605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4811656" y="276020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4811656" y="267435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4811656" y="258849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4811656" y="250264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4811656" y="241679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4811656" y="233094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4811656" y="22450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4811656" y="215924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4811656" y="207339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4811656" y="1992814"/>
              <a:ext cx="254915" cy="258230"/>
            </a:xfrm>
            <a:custGeom>
              <a:avLst/>
              <a:gdLst/>
              <a:ahLst/>
              <a:cxnLst/>
              <a:rect l="0" t="0" r="0" b="0"/>
              <a:pathLst>
                <a:path w="254915" h="258230">
                  <a:moveTo>
                    <a:pt x="249645" y="0"/>
                  </a:moveTo>
                  <a:lnTo>
                    <a:pt x="254915" y="0"/>
                  </a:lnTo>
                  <a:lnTo>
                    <a:pt x="254915" y="3315"/>
                  </a:lnTo>
                  <a:lnTo>
                    <a:pt x="0" y="258230"/>
                  </a:lnTo>
                  <a:lnTo>
                    <a:pt x="0" y="2496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4811656" y="1992814"/>
              <a:ext cx="172380" cy="172380"/>
            </a:xfrm>
            <a:custGeom>
              <a:avLst/>
              <a:gdLst/>
              <a:ahLst/>
              <a:cxnLst/>
              <a:rect l="0" t="0" r="0" b="0"/>
              <a:pathLst>
                <a:path w="172380" h="172380">
                  <a:moveTo>
                    <a:pt x="163795" y="0"/>
                  </a:moveTo>
                  <a:lnTo>
                    <a:pt x="172380" y="0"/>
                  </a:lnTo>
                  <a:lnTo>
                    <a:pt x="0" y="172380"/>
                  </a:lnTo>
                  <a:lnTo>
                    <a:pt x="0" y="1637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4811656" y="1992814"/>
              <a:ext cx="86529" cy="86529"/>
            </a:xfrm>
            <a:custGeom>
              <a:avLst/>
              <a:gdLst/>
              <a:ahLst/>
              <a:cxnLst/>
              <a:rect l="0" t="0" r="0" b="0"/>
              <a:pathLst>
                <a:path w="86529" h="86529">
                  <a:moveTo>
                    <a:pt x="77944" y="0"/>
                  </a:moveTo>
                  <a:lnTo>
                    <a:pt x="86529" y="0"/>
                  </a:lnTo>
                  <a:lnTo>
                    <a:pt x="0" y="86529"/>
                  </a:lnTo>
                  <a:lnTo>
                    <a:pt x="0" y="779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4811656" y="1992814"/>
              <a:ext cx="678" cy="678"/>
            </a:xfrm>
            <a:custGeom>
              <a:avLst/>
              <a:gdLst/>
              <a:ahLst/>
              <a:cxnLst/>
              <a:rect l="0" t="0" r="0" b="0"/>
              <a:pathLst>
                <a:path w="678" h="678">
                  <a:moveTo>
                    <a:pt x="0" y="678"/>
                  </a:moveTo>
                  <a:lnTo>
                    <a:pt x="0" y="0"/>
                  </a:lnTo>
                  <a:lnTo>
                    <a:pt x="678"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615565" y="3739034"/>
              <a:ext cx="17485" cy="17485"/>
            </a:xfrm>
            <a:custGeom>
              <a:avLst/>
              <a:gdLst/>
              <a:ahLst/>
              <a:cxnLst/>
              <a:rect l="0" t="0" r="0" b="0"/>
              <a:pathLst>
                <a:path w="17485" h="17485">
                  <a:moveTo>
                    <a:pt x="17485" y="0"/>
                  </a:moveTo>
                  <a:lnTo>
                    <a:pt x="17485" y="8585"/>
                  </a:lnTo>
                  <a:lnTo>
                    <a:pt x="8585" y="17485"/>
                  </a:lnTo>
                  <a:lnTo>
                    <a:pt x="0" y="174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529714" y="3653184"/>
              <a:ext cx="103336" cy="103336"/>
            </a:xfrm>
            <a:custGeom>
              <a:avLst/>
              <a:gdLst/>
              <a:ahLst/>
              <a:cxnLst/>
              <a:rect l="0" t="0" r="0" b="0"/>
              <a:pathLst>
                <a:path w="103336" h="103336">
                  <a:moveTo>
                    <a:pt x="103336" y="0"/>
                  </a:moveTo>
                  <a:lnTo>
                    <a:pt x="103336" y="8585"/>
                  </a:lnTo>
                  <a:lnTo>
                    <a:pt x="8585" y="103336"/>
                  </a:lnTo>
                  <a:lnTo>
                    <a:pt x="0" y="1033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443863" y="3567333"/>
              <a:ext cx="189186" cy="189186"/>
            </a:xfrm>
            <a:custGeom>
              <a:avLst/>
              <a:gdLst/>
              <a:ahLst/>
              <a:cxnLst/>
              <a:rect l="0" t="0" r="0" b="0"/>
              <a:pathLst>
                <a:path w="189186" h="189186">
                  <a:moveTo>
                    <a:pt x="189186" y="0"/>
                  </a:moveTo>
                  <a:lnTo>
                    <a:pt x="189186" y="8585"/>
                  </a:lnTo>
                  <a:lnTo>
                    <a:pt x="8585" y="189186"/>
                  </a:lnTo>
                  <a:lnTo>
                    <a:pt x="0" y="1891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378135" y="34814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378135" y="33956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378135" y="330978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378135" y="32239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378135" y="31380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378135" y="30522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378135" y="29663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378135" y="28805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378135" y="27946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378135" y="27088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378135" y="26229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378135" y="25371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378135" y="24512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378135" y="23654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378135" y="22795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378135" y="21937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378135" y="21078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378135" y="20220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378135" y="19361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378135" y="1907473"/>
              <a:ext cx="206346" cy="206346"/>
            </a:xfrm>
            <a:custGeom>
              <a:avLst/>
              <a:gdLst/>
              <a:ahLst/>
              <a:cxnLst/>
              <a:rect l="0" t="0" r="0" b="0"/>
              <a:pathLst>
                <a:path w="206346" h="206346">
                  <a:moveTo>
                    <a:pt x="197760" y="0"/>
                  </a:moveTo>
                  <a:lnTo>
                    <a:pt x="206346" y="0"/>
                  </a:lnTo>
                  <a:lnTo>
                    <a:pt x="0" y="206346"/>
                  </a:lnTo>
                  <a:lnTo>
                    <a:pt x="0" y="1977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378135" y="1907473"/>
              <a:ext cx="120495" cy="120495"/>
            </a:xfrm>
            <a:custGeom>
              <a:avLst/>
              <a:gdLst/>
              <a:ahLst/>
              <a:cxnLst/>
              <a:rect l="0" t="0" r="0" b="0"/>
              <a:pathLst>
                <a:path w="120495" h="120495">
                  <a:moveTo>
                    <a:pt x="111910" y="0"/>
                  </a:moveTo>
                  <a:lnTo>
                    <a:pt x="120495" y="0"/>
                  </a:lnTo>
                  <a:lnTo>
                    <a:pt x="0" y="120495"/>
                  </a:lnTo>
                  <a:lnTo>
                    <a:pt x="0" y="1119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378135" y="1907473"/>
              <a:ext cx="34644" cy="34644"/>
            </a:xfrm>
            <a:custGeom>
              <a:avLst/>
              <a:gdLst/>
              <a:ahLst/>
              <a:cxnLst/>
              <a:rect l="0" t="0" r="0" b="0"/>
              <a:pathLst>
                <a:path w="34644" h="34644">
                  <a:moveTo>
                    <a:pt x="26059" y="0"/>
                  </a:moveTo>
                  <a:lnTo>
                    <a:pt x="34644" y="0"/>
                  </a:lnTo>
                  <a:lnTo>
                    <a:pt x="0" y="34644"/>
                  </a:lnTo>
                  <a:lnTo>
                    <a:pt x="0" y="260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272162" y="3678871"/>
              <a:ext cx="77648" cy="77648"/>
            </a:xfrm>
            <a:custGeom>
              <a:avLst/>
              <a:gdLst/>
              <a:ahLst/>
              <a:cxnLst/>
              <a:rect l="0" t="0" r="0" b="0"/>
              <a:pathLst>
                <a:path w="77648" h="77648">
                  <a:moveTo>
                    <a:pt x="77648" y="0"/>
                  </a:moveTo>
                  <a:lnTo>
                    <a:pt x="77648" y="8585"/>
                  </a:lnTo>
                  <a:lnTo>
                    <a:pt x="8585" y="77648"/>
                  </a:lnTo>
                  <a:lnTo>
                    <a:pt x="0" y="776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186311" y="3593020"/>
              <a:ext cx="163499" cy="163499"/>
            </a:xfrm>
            <a:custGeom>
              <a:avLst/>
              <a:gdLst/>
              <a:ahLst/>
              <a:cxnLst/>
              <a:rect l="0" t="0" r="0" b="0"/>
              <a:pathLst>
                <a:path w="163499" h="163499">
                  <a:moveTo>
                    <a:pt x="163499" y="0"/>
                  </a:moveTo>
                  <a:lnTo>
                    <a:pt x="163499" y="8585"/>
                  </a:lnTo>
                  <a:lnTo>
                    <a:pt x="8585" y="163499"/>
                  </a:lnTo>
                  <a:lnTo>
                    <a:pt x="0" y="1634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100461" y="3507170"/>
              <a:ext cx="249350" cy="249350"/>
            </a:xfrm>
            <a:custGeom>
              <a:avLst/>
              <a:gdLst/>
              <a:ahLst/>
              <a:cxnLst/>
              <a:rect l="0" t="0" r="0" b="0"/>
              <a:pathLst>
                <a:path w="249350" h="249350">
                  <a:moveTo>
                    <a:pt x="249350" y="0"/>
                  </a:moveTo>
                  <a:lnTo>
                    <a:pt x="249350" y="8585"/>
                  </a:lnTo>
                  <a:lnTo>
                    <a:pt x="8585" y="249350"/>
                  </a:lnTo>
                  <a:lnTo>
                    <a:pt x="0" y="2493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094895" y="342131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094895" y="333546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094895" y="32496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094895" y="316376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094895" y="307791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094895" y="29920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094895" y="290621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094895" y="282036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094895" y="27345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094895" y="26486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5094895" y="256281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5094895" y="24769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5094895" y="23911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5094895" y="230526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5094895" y="221940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5094895" y="21335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5094895" y="20477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5094895" y="196185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5094895" y="1907473"/>
              <a:ext cx="232033" cy="232033"/>
            </a:xfrm>
            <a:custGeom>
              <a:avLst/>
              <a:gdLst/>
              <a:ahLst/>
              <a:cxnLst/>
              <a:rect l="0" t="0" r="0" b="0"/>
              <a:pathLst>
                <a:path w="232033" h="232033">
                  <a:moveTo>
                    <a:pt x="223448" y="0"/>
                  </a:moveTo>
                  <a:lnTo>
                    <a:pt x="232033" y="0"/>
                  </a:lnTo>
                  <a:lnTo>
                    <a:pt x="0" y="232033"/>
                  </a:lnTo>
                  <a:lnTo>
                    <a:pt x="0" y="2234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5094895" y="1907473"/>
              <a:ext cx="146182" cy="146182"/>
            </a:xfrm>
            <a:custGeom>
              <a:avLst/>
              <a:gdLst/>
              <a:ahLst/>
              <a:cxnLst/>
              <a:rect l="0" t="0" r="0" b="0"/>
              <a:pathLst>
                <a:path w="146182" h="146182">
                  <a:moveTo>
                    <a:pt x="137597" y="0"/>
                  </a:moveTo>
                  <a:lnTo>
                    <a:pt x="146182" y="0"/>
                  </a:lnTo>
                  <a:lnTo>
                    <a:pt x="0" y="146182"/>
                  </a:lnTo>
                  <a:lnTo>
                    <a:pt x="0" y="1375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5094895" y="1907473"/>
              <a:ext cx="60332" cy="60332"/>
            </a:xfrm>
            <a:custGeom>
              <a:avLst/>
              <a:gdLst/>
              <a:ahLst/>
              <a:cxnLst/>
              <a:rect l="0" t="0" r="0" b="0"/>
              <a:pathLst>
                <a:path w="60332" h="60332">
                  <a:moveTo>
                    <a:pt x="51746" y="0"/>
                  </a:moveTo>
                  <a:lnTo>
                    <a:pt x="60332" y="0"/>
                  </a:lnTo>
                  <a:lnTo>
                    <a:pt x="0" y="60332"/>
                  </a:lnTo>
                  <a:lnTo>
                    <a:pt x="0" y="517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6731624" y="3722136"/>
              <a:ext cx="34384" cy="34384"/>
            </a:xfrm>
            <a:custGeom>
              <a:avLst/>
              <a:gdLst/>
              <a:ahLst/>
              <a:cxnLst/>
              <a:rect l="0" t="0" r="0" b="0"/>
              <a:pathLst>
                <a:path w="34384" h="34384">
                  <a:moveTo>
                    <a:pt x="34384" y="0"/>
                  </a:moveTo>
                  <a:lnTo>
                    <a:pt x="34384" y="8585"/>
                  </a:lnTo>
                  <a:lnTo>
                    <a:pt x="8585" y="34384"/>
                  </a:lnTo>
                  <a:lnTo>
                    <a:pt x="0" y="343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6645773" y="3636285"/>
              <a:ext cx="120235" cy="120235"/>
            </a:xfrm>
            <a:custGeom>
              <a:avLst/>
              <a:gdLst/>
              <a:ahLst/>
              <a:cxnLst/>
              <a:rect l="0" t="0" r="0" b="0"/>
              <a:pathLst>
                <a:path w="120235" h="120235">
                  <a:moveTo>
                    <a:pt x="120235" y="0"/>
                  </a:moveTo>
                  <a:lnTo>
                    <a:pt x="120235" y="8585"/>
                  </a:lnTo>
                  <a:lnTo>
                    <a:pt x="8585" y="120235"/>
                  </a:lnTo>
                  <a:lnTo>
                    <a:pt x="0" y="1202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559923" y="3550434"/>
              <a:ext cx="206085" cy="206085"/>
            </a:xfrm>
            <a:custGeom>
              <a:avLst/>
              <a:gdLst/>
              <a:ahLst/>
              <a:cxnLst/>
              <a:rect l="0" t="0" r="0" b="0"/>
              <a:pathLst>
                <a:path w="206085" h="206085">
                  <a:moveTo>
                    <a:pt x="206085" y="0"/>
                  </a:moveTo>
                  <a:lnTo>
                    <a:pt x="206085" y="8585"/>
                  </a:lnTo>
                  <a:lnTo>
                    <a:pt x="8585" y="206085"/>
                  </a:lnTo>
                  <a:lnTo>
                    <a:pt x="0" y="2060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511093" y="34645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511093" y="337873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511093" y="32928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511093" y="32070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511093" y="312118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511093" y="30353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511093" y="29494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511093" y="28636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511093" y="27777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511093" y="26919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511093" y="26060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511093" y="25202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6511093" y="24343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6511093" y="23485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6511093" y="22626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6511093" y="21768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6511093" y="20909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6511093" y="20051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6511093" y="19192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6511093" y="1850580"/>
              <a:ext cx="246340" cy="246340"/>
            </a:xfrm>
            <a:custGeom>
              <a:avLst/>
              <a:gdLst/>
              <a:ahLst/>
              <a:cxnLst/>
              <a:rect l="0" t="0" r="0" b="0"/>
              <a:pathLst>
                <a:path w="246340" h="246340">
                  <a:moveTo>
                    <a:pt x="237755" y="0"/>
                  </a:moveTo>
                  <a:lnTo>
                    <a:pt x="246340" y="0"/>
                  </a:lnTo>
                  <a:lnTo>
                    <a:pt x="0" y="246340"/>
                  </a:lnTo>
                  <a:lnTo>
                    <a:pt x="0" y="2377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6511093" y="1850580"/>
              <a:ext cx="160490" cy="160490"/>
            </a:xfrm>
            <a:custGeom>
              <a:avLst/>
              <a:gdLst/>
              <a:ahLst/>
              <a:cxnLst/>
              <a:rect l="0" t="0" r="0" b="0"/>
              <a:pathLst>
                <a:path w="160490" h="160490">
                  <a:moveTo>
                    <a:pt x="151905" y="0"/>
                  </a:moveTo>
                  <a:lnTo>
                    <a:pt x="160490" y="0"/>
                  </a:lnTo>
                  <a:lnTo>
                    <a:pt x="0" y="160490"/>
                  </a:lnTo>
                  <a:lnTo>
                    <a:pt x="0" y="1519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6511093" y="1850580"/>
              <a:ext cx="74639" cy="74639"/>
            </a:xfrm>
            <a:custGeom>
              <a:avLst/>
              <a:gdLst/>
              <a:ahLst/>
              <a:cxnLst/>
              <a:rect l="0" t="0" r="0" b="0"/>
              <a:pathLst>
                <a:path w="74639" h="74639">
                  <a:moveTo>
                    <a:pt x="66054" y="0"/>
                  </a:moveTo>
                  <a:lnTo>
                    <a:pt x="74639" y="0"/>
                  </a:lnTo>
                  <a:lnTo>
                    <a:pt x="0" y="74639"/>
                  </a:lnTo>
                  <a:lnTo>
                    <a:pt x="0" y="660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6989176" y="3696448"/>
              <a:ext cx="60071" cy="60071"/>
            </a:xfrm>
            <a:custGeom>
              <a:avLst/>
              <a:gdLst/>
              <a:ahLst/>
              <a:cxnLst/>
              <a:rect l="0" t="0" r="0" b="0"/>
              <a:pathLst>
                <a:path w="60071" h="60071">
                  <a:moveTo>
                    <a:pt x="60071" y="0"/>
                  </a:moveTo>
                  <a:lnTo>
                    <a:pt x="60071" y="8585"/>
                  </a:lnTo>
                  <a:lnTo>
                    <a:pt x="8585" y="60071"/>
                  </a:lnTo>
                  <a:lnTo>
                    <a:pt x="0" y="60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6903325" y="3610597"/>
              <a:ext cx="145922" cy="145922"/>
            </a:xfrm>
            <a:custGeom>
              <a:avLst/>
              <a:gdLst/>
              <a:ahLst/>
              <a:cxnLst/>
              <a:rect l="0" t="0" r="0" b="0"/>
              <a:pathLst>
                <a:path w="145922" h="145922">
                  <a:moveTo>
                    <a:pt x="145922" y="0"/>
                  </a:moveTo>
                  <a:lnTo>
                    <a:pt x="145922" y="8585"/>
                  </a:lnTo>
                  <a:lnTo>
                    <a:pt x="8585" y="145922"/>
                  </a:lnTo>
                  <a:lnTo>
                    <a:pt x="0" y="1459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6817475" y="3524747"/>
              <a:ext cx="231773" cy="231773"/>
            </a:xfrm>
            <a:custGeom>
              <a:avLst/>
              <a:gdLst/>
              <a:ahLst/>
              <a:cxnLst/>
              <a:rect l="0" t="0" r="0" b="0"/>
              <a:pathLst>
                <a:path w="231773" h="231773">
                  <a:moveTo>
                    <a:pt x="231773" y="0"/>
                  </a:moveTo>
                  <a:lnTo>
                    <a:pt x="231773" y="8585"/>
                  </a:lnTo>
                  <a:lnTo>
                    <a:pt x="8585" y="231773"/>
                  </a:lnTo>
                  <a:lnTo>
                    <a:pt x="0" y="2317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6794332" y="34388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6794332" y="33530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6794332" y="326719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6794332" y="318134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6794332" y="309549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6794332" y="300964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6794332" y="292379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6794332" y="283794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6794332" y="27520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6794332" y="266624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6794332" y="258038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6794332" y="249453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6794332" y="240868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6794332" y="23228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6794332" y="22369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6794332" y="21511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6794332" y="206528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6794332" y="19794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6794332" y="18935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6794332" y="180773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6794332" y="1765239"/>
              <a:ext cx="220143" cy="220143"/>
            </a:xfrm>
            <a:custGeom>
              <a:avLst/>
              <a:gdLst/>
              <a:ahLst/>
              <a:cxnLst/>
              <a:rect l="0" t="0" r="0" b="0"/>
              <a:pathLst>
                <a:path w="220143" h="220143">
                  <a:moveTo>
                    <a:pt x="211558" y="0"/>
                  </a:moveTo>
                  <a:lnTo>
                    <a:pt x="220143" y="0"/>
                  </a:lnTo>
                  <a:lnTo>
                    <a:pt x="0" y="220143"/>
                  </a:lnTo>
                  <a:lnTo>
                    <a:pt x="0" y="2115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6794332" y="1765239"/>
              <a:ext cx="134292" cy="134292"/>
            </a:xfrm>
            <a:custGeom>
              <a:avLst/>
              <a:gdLst/>
              <a:ahLst/>
              <a:cxnLst/>
              <a:rect l="0" t="0" r="0" b="0"/>
              <a:pathLst>
                <a:path w="134292" h="134292">
                  <a:moveTo>
                    <a:pt x="125707" y="0"/>
                  </a:moveTo>
                  <a:lnTo>
                    <a:pt x="134292" y="0"/>
                  </a:lnTo>
                  <a:lnTo>
                    <a:pt x="0" y="134292"/>
                  </a:lnTo>
                  <a:lnTo>
                    <a:pt x="0" y="1257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6794332" y="1765239"/>
              <a:ext cx="48442" cy="48442"/>
            </a:xfrm>
            <a:custGeom>
              <a:avLst/>
              <a:gdLst/>
              <a:ahLst/>
              <a:cxnLst/>
              <a:rect l="0" t="0" r="0" b="0"/>
              <a:pathLst>
                <a:path w="48442" h="48442">
                  <a:moveTo>
                    <a:pt x="39856" y="0"/>
                  </a:moveTo>
                  <a:lnTo>
                    <a:pt x="48442" y="0"/>
                  </a:lnTo>
                  <a:lnTo>
                    <a:pt x="0" y="48442"/>
                  </a:lnTo>
                  <a:lnTo>
                    <a:pt x="0" y="398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7246728" y="3670761"/>
              <a:ext cx="85759" cy="85759"/>
            </a:xfrm>
            <a:custGeom>
              <a:avLst/>
              <a:gdLst/>
              <a:ahLst/>
              <a:cxnLst/>
              <a:rect l="0" t="0" r="0" b="0"/>
              <a:pathLst>
                <a:path w="85759" h="85759">
                  <a:moveTo>
                    <a:pt x="85759" y="0"/>
                  </a:moveTo>
                  <a:lnTo>
                    <a:pt x="85759" y="8585"/>
                  </a:lnTo>
                  <a:lnTo>
                    <a:pt x="8585" y="85759"/>
                  </a:lnTo>
                  <a:lnTo>
                    <a:pt x="0" y="857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7160878" y="3584910"/>
              <a:ext cx="171609" cy="171609"/>
            </a:xfrm>
            <a:custGeom>
              <a:avLst/>
              <a:gdLst/>
              <a:ahLst/>
              <a:cxnLst/>
              <a:rect l="0" t="0" r="0" b="0"/>
              <a:pathLst>
                <a:path w="171609" h="171609">
                  <a:moveTo>
                    <a:pt x="171609" y="0"/>
                  </a:moveTo>
                  <a:lnTo>
                    <a:pt x="171609" y="8585"/>
                  </a:lnTo>
                  <a:lnTo>
                    <a:pt x="8585" y="171609"/>
                  </a:lnTo>
                  <a:lnTo>
                    <a:pt x="0" y="1716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7077572" y="3499059"/>
              <a:ext cx="254915" cy="257460"/>
            </a:xfrm>
            <a:custGeom>
              <a:avLst/>
              <a:gdLst/>
              <a:ahLst/>
              <a:cxnLst/>
              <a:rect l="0" t="0" r="0" b="0"/>
              <a:pathLst>
                <a:path w="254915" h="257460">
                  <a:moveTo>
                    <a:pt x="254915" y="0"/>
                  </a:moveTo>
                  <a:lnTo>
                    <a:pt x="254915" y="8585"/>
                  </a:lnTo>
                  <a:lnTo>
                    <a:pt x="6040" y="257460"/>
                  </a:lnTo>
                  <a:lnTo>
                    <a:pt x="0" y="25746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7077572" y="341320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7077572" y="33273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7077572" y="32415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7077572" y="315565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7077572" y="30698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7077572" y="29839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7077572" y="289810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7077572" y="281225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7077572" y="272640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pg384"/>
            <p:cNvSpPr/>
            <p:nvPr/>
          </p:nvSpPr>
          <p:spPr>
            <a:xfrm>
              <a:off x="7077572" y="264055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5" name="pg385"/>
            <p:cNvSpPr/>
            <p:nvPr/>
          </p:nvSpPr>
          <p:spPr>
            <a:xfrm>
              <a:off x="7077572" y="255470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6" name="pg386"/>
            <p:cNvSpPr/>
            <p:nvPr/>
          </p:nvSpPr>
          <p:spPr>
            <a:xfrm>
              <a:off x="7077572" y="246885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7077572" y="238300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7077572" y="229714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7077572" y="221129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7077572" y="212544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7077572" y="203959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7077572" y="195374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7077572" y="18678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pg394"/>
            <p:cNvSpPr/>
            <p:nvPr/>
          </p:nvSpPr>
          <p:spPr>
            <a:xfrm>
              <a:off x="7077572" y="17820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5" name="pg395"/>
            <p:cNvSpPr/>
            <p:nvPr/>
          </p:nvSpPr>
          <p:spPr>
            <a:xfrm>
              <a:off x="7077572" y="1708345"/>
              <a:ext cx="251349" cy="251349"/>
            </a:xfrm>
            <a:custGeom>
              <a:avLst/>
              <a:gdLst/>
              <a:ahLst/>
              <a:cxnLst/>
              <a:rect l="0" t="0" r="0" b="0"/>
              <a:pathLst>
                <a:path w="251349" h="251349">
                  <a:moveTo>
                    <a:pt x="242764" y="0"/>
                  </a:moveTo>
                  <a:lnTo>
                    <a:pt x="251349" y="0"/>
                  </a:lnTo>
                  <a:lnTo>
                    <a:pt x="0" y="251349"/>
                  </a:lnTo>
                  <a:lnTo>
                    <a:pt x="0" y="2427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6" name="pg396"/>
            <p:cNvSpPr/>
            <p:nvPr/>
          </p:nvSpPr>
          <p:spPr>
            <a:xfrm>
              <a:off x="7077572" y="1708345"/>
              <a:ext cx="165499" cy="165499"/>
            </a:xfrm>
            <a:custGeom>
              <a:avLst/>
              <a:gdLst/>
              <a:ahLst/>
              <a:cxnLst/>
              <a:rect l="0" t="0" r="0" b="0"/>
              <a:pathLst>
                <a:path w="165499" h="165499">
                  <a:moveTo>
                    <a:pt x="156914" y="0"/>
                  </a:moveTo>
                  <a:lnTo>
                    <a:pt x="165499" y="0"/>
                  </a:lnTo>
                  <a:lnTo>
                    <a:pt x="0" y="165499"/>
                  </a:lnTo>
                  <a:lnTo>
                    <a:pt x="0" y="1569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7" name="pg397"/>
            <p:cNvSpPr/>
            <p:nvPr/>
          </p:nvSpPr>
          <p:spPr>
            <a:xfrm>
              <a:off x="7077572" y="1708345"/>
              <a:ext cx="79648" cy="79648"/>
            </a:xfrm>
            <a:custGeom>
              <a:avLst/>
              <a:gdLst/>
              <a:ahLst/>
              <a:cxnLst/>
              <a:rect l="0" t="0" r="0" b="0"/>
              <a:pathLst>
                <a:path w="79648" h="79648">
                  <a:moveTo>
                    <a:pt x="71063" y="0"/>
                  </a:moveTo>
                  <a:lnTo>
                    <a:pt x="79648" y="0"/>
                  </a:lnTo>
                  <a:lnTo>
                    <a:pt x="0" y="79648"/>
                  </a:lnTo>
                  <a:lnTo>
                    <a:pt x="0" y="710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8" name="pg398"/>
            <p:cNvSpPr/>
            <p:nvPr/>
          </p:nvSpPr>
          <p:spPr>
            <a:xfrm>
              <a:off x="7590131" y="3730924"/>
              <a:ext cx="25595" cy="25595"/>
            </a:xfrm>
            <a:custGeom>
              <a:avLst/>
              <a:gdLst/>
              <a:ahLst/>
              <a:cxnLst/>
              <a:rect l="0" t="0" r="0" b="0"/>
              <a:pathLst>
                <a:path w="25595" h="25595">
                  <a:moveTo>
                    <a:pt x="25595" y="0"/>
                  </a:moveTo>
                  <a:lnTo>
                    <a:pt x="25595" y="8585"/>
                  </a:lnTo>
                  <a:lnTo>
                    <a:pt x="8585" y="25595"/>
                  </a:lnTo>
                  <a:lnTo>
                    <a:pt x="0" y="255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9" name="pg399"/>
            <p:cNvSpPr/>
            <p:nvPr/>
          </p:nvSpPr>
          <p:spPr>
            <a:xfrm>
              <a:off x="7504280" y="3645073"/>
              <a:ext cx="111446" cy="111446"/>
            </a:xfrm>
            <a:custGeom>
              <a:avLst/>
              <a:gdLst/>
              <a:ahLst/>
              <a:cxnLst/>
              <a:rect l="0" t="0" r="0" b="0"/>
              <a:pathLst>
                <a:path w="111446" h="111446">
                  <a:moveTo>
                    <a:pt x="111446" y="0"/>
                  </a:moveTo>
                  <a:lnTo>
                    <a:pt x="111446" y="8585"/>
                  </a:lnTo>
                  <a:lnTo>
                    <a:pt x="8585" y="111446"/>
                  </a:lnTo>
                  <a:lnTo>
                    <a:pt x="0" y="1114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0" name="pg400"/>
            <p:cNvSpPr/>
            <p:nvPr/>
          </p:nvSpPr>
          <p:spPr>
            <a:xfrm>
              <a:off x="7418430" y="3559223"/>
              <a:ext cx="197297" cy="197297"/>
            </a:xfrm>
            <a:custGeom>
              <a:avLst/>
              <a:gdLst/>
              <a:ahLst/>
              <a:cxnLst/>
              <a:rect l="0" t="0" r="0" b="0"/>
              <a:pathLst>
                <a:path w="197297" h="197297">
                  <a:moveTo>
                    <a:pt x="197297" y="0"/>
                  </a:moveTo>
                  <a:lnTo>
                    <a:pt x="197297" y="8585"/>
                  </a:lnTo>
                  <a:lnTo>
                    <a:pt x="8585" y="197297"/>
                  </a:lnTo>
                  <a:lnTo>
                    <a:pt x="0" y="1972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1" name="pg401"/>
            <p:cNvSpPr/>
            <p:nvPr/>
          </p:nvSpPr>
          <p:spPr>
            <a:xfrm>
              <a:off x="7360811" y="34733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2" name="pg402"/>
            <p:cNvSpPr/>
            <p:nvPr/>
          </p:nvSpPr>
          <p:spPr>
            <a:xfrm>
              <a:off x="7360811" y="33875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3" name="pg403"/>
            <p:cNvSpPr/>
            <p:nvPr/>
          </p:nvSpPr>
          <p:spPr>
            <a:xfrm>
              <a:off x="7360811" y="33016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4" name="pg404"/>
            <p:cNvSpPr/>
            <p:nvPr/>
          </p:nvSpPr>
          <p:spPr>
            <a:xfrm>
              <a:off x="7360811" y="32158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5" name="pg405"/>
            <p:cNvSpPr/>
            <p:nvPr/>
          </p:nvSpPr>
          <p:spPr>
            <a:xfrm>
              <a:off x="7360811" y="31299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6" name="pg406"/>
            <p:cNvSpPr/>
            <p:nvPr/>
          </p:nvSpPr>
          <p:spPr>
            <a:xfrm>
              <a:off x="7360811" y="30441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7360811" y="295826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7360811" y="28724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7360811" y="27865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7360811" y="270071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7360811" y="26148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pg412"/>
            <p:cNvSpPr/>
            <p:nvPr/>
          </p:nvSpPr>
          <p:spPr>
            <a:xfrm>
              <a:off x="7360811" y="25290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3" name="pg413"/>
            <p:cNvSpPr/>
            <p:nvPr/>
          </p:nvSpPr>
          <p:spPr>
            <a:xfrm>
              <a:off x="7360811" y="24431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4" name="pg414"/>
            <p:cNvSpPr/>
            <p:nvPr/>
          </p:nvSpPr>
          <p:spPr>
            <a:xfrm>
              <a:off x="7360811" y="23573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5" name="pg415"/>
            <p:cNvSpPr/>
            <p:nvPr/>
          </p:nvSpPr>
          <p:spPr>
            <a:xfrm>
              <a:off x="7360811" y="22714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6" name="pg416"/>
            <p:cNvSpPr/>
            <p:nvPr/>
          </p:nvSpPr>
          <p:spPr>
            <a:xfrm>
              <a:off x="7360811" y="21856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7" name="pg417"/>
            <p:cNvSpPr/>
            <p:nvPr/>
          </p:nvSpPr>
          <p:spPr>
            <a:xfrm>
              <a:off x="7360811" y="20997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8" name="pg418"/>
            <p:cNvSpPr/>
            <p:nvPr/>
          </p:nvSpPr>
          <p:spPr>
            <a:xfrm>
              <a:off x="7360811" y="20139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9" name="pg419"/>
            <p:cNvSpPr/>
            <p:nvPr/>
          </p:nvSpPr>
          <p:spPr>
            <a:xfrm>
              <a:off x="7360811" y="19280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0" name="pg420"/>
            <p:cNvSpPr/>
            <p:nvPr/>
          </p:nvSpPr>
          <p:spPr>
            <a:xfrm>
              <a:off x="7360811" y="184220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1" name="pg421"/>
            <p:cNvSpPr/>
            <p:nvPr/>
          </p:nvSpPr>
          <p:spPr>
            <a:xfrm>
              <a:off x="7360811" y="17563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2" name="pg422"/>
            <p:cNvSpPr/>
            <p:nvPr/>
          </p:nvSpPr>
          <p:spPr>
            <a:xfrm>
              <a:off x="7360811" y="16705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3" name="pg423"/>
            <p:cNvSpPr/>
            <p:nvPr/>
          </p:nvSpPr>
          <p:spPr>
            <a:xfrm>
              <a:off x="7360811" y="15846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4" name="pg424"/>
            <p:cNvSpPr/>
            <p:nvPr/>
          </p:nvSpPr>
          <p:spPr>
            <a:xfrm>
              <a:off x="7360811" y="14988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5" name="pg425"/>
            <p:cNvSpPr/>
            <p:nvPr/>
          </p:nvSpPr>
          <p:spPr>
            <a:xfrm>
              <a:off x="7360811" y="14129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6" name="pg426"/>
            <p:cNvSpPr/>
            <p:nvPr/>
          </p:nvSpPr>
          <p:spPr>
            <a:xfrm>
              <a:off x="7360811" y="1395430"/>
              <a:ext cx="195175" cy="195175"/>
            </a:xfrm>
            <a:custGeom>
              <a:avLst/>
              <a:gdLst/>
              <a:ahLst/>
              <a:cxnLst/>
              <a:rect l="0" t="0" r="0" b="0"/>
              <a:pathLst>
                <a:path w="195175" h="195175">
                  <a:moveTo>
                    <a:pt x="186590" y="0"/>
                  </a:moveTo>
                  <a:lnTo>
                    <a:pt x="195175" y="0"/>
                  </a:lnTo>
                  <a:lnTo>
                    <a:pt x="0" y="195175"/>
                  </a:lnTo>
                  <a:lnTo>
                    <a:pt x="0" y="1865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7" name="pg427"/>
            <p:cNvSpPr/>
            <p:nvPr/>
          </p:nvSpPr>
          <p:spPr>
            <a:xfrm>
              <a:off x="7360811" y="1395430"/>
              <a:ext cx="109324" cy="109324"/>
            </a:xfrm>
            <a:custGeom>
              <a:avLst/>
              <a:gdLst/>
              <a:ahLst/>
              <a:cxnLst/>
              <a:rect l="0" t="0" r="0" b="0"/>
              <a:pathLst>
                <a:path w="109324" h="109324">
                  <a:moveTo>
                    <a:pt x="100739" y="0"/>
                  </a:moveTo>
                  <a:lnTo>
                    <a:pt x="109324" y="0"/>
                  </a:lnTo>
                  <a:lnTo>
                    <a:pt x="0" y="109324"/>
                  </a:lnTo>
                  <a:lnTo>
                    <a:pt x="0" y="1007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8" name="pg428"/>
            <p:cNvSpPr/>
            <p:nvPr/>
          </p:nvSpPr>
          <p:spPr>
            <a:xfrm>
              <a:off x="7360811" y="1395430"/>
              <a:ext cx="23473" cy="23473"/>
            </a:xfrm>
            <a:custGeom>
              <a:avLst/>
              <a:gdLst/>
              <a:ahLst/>
              <a:cxnLst/>
              <a:rect l="0" t="0" r="0" b="0"/>
              <a:pathLst>
                <a:path w="23473" h="23473">
                  <a:moveTo>
                    <a:pt x="14888" y="0"/>
                  </a:moveTo>
                  <a:lnTo>
                    <a:pt x="23473" y="0"/>
                  </a:lnTo>
                  <a:lnTo>
                    <a:pt x="0" y="23473"/>
                  </a:lnTo>
                  <a:lnTo>
                    <a:pt x="0" y="148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9" name="pg429"/>
            <p:cNvSpPr/>
            <p:nvPr/>
          </p:nvSpPr>
          <p:spPr>
            <a:xfrm>
              <a:off x="7847683" y="3705237"/>
              <a:ext cx="51283" cy="51283"/>
            </a:xfrm>
            <a:custGeom>
              <a:avLst/>
              <a:gdLst/>
              <a:ahLst/>
              <a:cxnLst/>
              <a:rect l="0" t="0" r="0" b="0"/>
              <a:pathLst>
                <a:path w="51283" h="51283">
                  <a:moveTo>
                    <a:pt x="51283" y="0"/>
                  </a:moveTo>
                  <a:lnTo>
                    <a:pt x="51283" y="8585"/>
                  </a:lnTo>
                  <a:lnTo>
                    <a:pt x="8585" y="51283"/>
                  </a:lnTo>
                  <a:lnTo>
                    <a:pt x="0" y="512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0" name="pg430"/>
            <p:cNvSpPr/>
            <p:nvPr/>
          </p:nvSpPr>
          <p:spPr>
            <a:xfrm>
              <a:off x="7761833" y="3619386"/>
              <a:ext cx="137133" cy="137133"/>
            </a:xfrm>
            <a:custGeom>
              <a:avLst/>
              <a:gdLst/>
              <a:ahLst/>
              <a:cxnLst/>
              <a:rect l="0" t="0" r="0" b="0"/>
              <a:pathLst>
                <a:path w="137133" h="137133">
                  <a:moveTo>
                    <a:pt x="137133" y="0"/>
                  </a:moveTo>
                  <a:lnTo>
                    <a:pt x="137133" y="8585"/>
                  </a:lnTo>
                  <a:lnTo>
                    <a:pt x="8585" y="137133"/>
                  </a:lnTo>
                  <a:lnTo>
                    <a:pt x="0" y="1371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1" name="pg431"/>
            <p:cNvSpPr/>
            <p:nvPr/>
          </p:nvSpPr>
          <p:spPr>
            <a:xfrm>
              <a:off x="7675982" y="3533535"/>
              <a:ext cx="222984" cy="222984"/>
            </a:xfrm>
            <a:custGeom>
              <a:avLst/>
              <a:gdLst/>
              <a:ahLst/>
              <a:cxnLst/>
              <a:rect l="0" t="0" r="0" b="0"/>
              <a:pathLst>
                <a:path w="222984" h="222984">
                  <a:moveTo>
                    <a:pt x="222984" y="0"/>
                  </a:moveTo>
                  <a:lnTo>
                    <a:pt x="222984" y="8585"/>
                  </a:lnTo>
                  <a:lnTo>
                    <a:pt x="8585" y="222984"/>
                  </a:lnTo>
                  <a:lnTo>
                    <a:pt x="0" y="2229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2" name="pg432"/>
            <p:cNvSpPr/>
            <p:nvPr/>
          </p:nvSpPr>
          <p:spPr>
            <a:xfrm>
              <a:off x="7644051" y="344768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3" name="pg433"/>
            <p:cNvSpPr/>
            <p:nvPr/>
          </p:nvSpPr>
          <p:spPr>
            <a:xfrm>
              <a:off x="7644051" y="33618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4" name="pg434"/>
            <p:cNvSpPr/>
            <p:nvPr/>
          </p:nvSpPr>
          <p:spPr>
            <a:xfrm>
              <a:off x="7644051" y="32759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5" name="pg435"/>
            <p:cNvSpPr/>
            <p:nvPr/>
          </p:nvSpPr>
          <p:spPr>
            <a:xfrm>
              <a:off x="7644051" y="31901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6" name="pg436"/>
            <p:cNvSpPr/>
            <p:nvPr/>
          </p:nvSpPr>
          <p:spPr>
            <a:xfrm>
              <a:off x="7644051" y="31042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7" name="pg437"/>
            <p:cNvSpPr/>
            <p:nvPr/>
          </p:nvSpPr>
          <p:spPr>
            <a:xfrm>
              <a:off x="7644051" y="30184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8" name="pg438"/>
            <p:cNvSpPr/>
            <p:nvPr/>
          </p:nvSpPr>
          <p:spPr>
            <a:xfrm>
              <a:off x="7644051" y="29325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9" name="pg439"/>
            <p:cNvSpPr/>
            <p:nvPr/>
          </p:nvSpPr>
          <p:spPr>
            <a:xfrm>
              <a:off x="7644051" y="28467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0" name="pg440"/>
            <p:cNvSpPr/>
            <p:nvPr/>
          </p:nvSpPr>
          <p:spPr>
            <a:xfrm>
              <a:off x="7644051" y="27608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1" name="pg441"/>
            <p:cNvSpPr/>
            <p:nvPr/>
          </p:nvSpPr>
          <p:spPr>
            <a:xfrm>
              <a:off x="7644051" y="26750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2" name="pg442"/>
            <p:cNvSpPr/>
            <p:nvPr/>
          </p:nvSpPr>
          <p:spPr>
            <a:xfrm>
              <a:off x="7644051" y="25891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3" name="pg443"/>
            <p:cNvSpPr/>
            <p:nvPr/>
          </p:nvSpPr>
          <p:spPr>
            <a:xfrm>
              <a:off x="7644051" y="25033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4" name="pg444"/>
            <p:cNvSpPr/>
            <p:nvPr/>
          </p:nvSpPr>
          <p:spPr>
            <a:xfrm>
              <a:off x="7644051" y="24174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5" name="pg445"/>
            <p:cNvSpPr/>
            <p:nvPr/>
          </p:nvSpPr>
          <p:spPr>
            <a:xfrm>
              <a:off x="7644051" y="23316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6" name="pg446"/>
            <p:cNvSpPr/>
            <p:nvPr/>
          </p:nvSpPr>
          <p:spPr>
            <a:xfrm>
              <a:off x="7644051" y="22457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7" name="pg447"/>
            <p:cNvSpPr/>
            <p:nvPr/>
          </p:nvSpPr>
          <p:spPr>
            <a:xfrm>
              <a:off x="7644051" y="21599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8" name="pg448"/>
            <p:cNvSpPr/>
            <p:nvPr/>
          </p:nvSpPr>
          <p:spPr>
            <a:xfrm>
              <a:off x="7644051" y="20740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9" name="pg449"/>
            <p:cNvSpPr/>
            <p:nvPr/>
          </p:nvSpPr>
          <p:spPr>
            <a:xfrm>
              <a:off x="7644051" y="19882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0" name="pg450"/>
            <p:cNvSpPr/>
            <p:nvPr/>
          </p:nvSpPr>
          <p:spPr>
            <a:xfrm>
              <a:off x="7644051" y="19023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1" name="pg451"/>
            <p:cNvSpPr/>
            <p:nvPr/>
          </p:nvSpPr>
          <p:spPr>
            <a:xfrm>
              <a:off x="7644051" y="18165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2" name="pg452"/>
            <p:cNvSpPr/>
            <p:nvPr/>
          </p:nvSpPr>
          <p:spPr>
            <a:xfrm>
              <a:off x="7644051" y="17306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3" name="pg453"/>
            <p:cNvSpPr/>
            <p:nvPr/>
          </p:nvSpPr>
          <p:spPr>
            <a:xfrm>
              <a:off x="7644051" y="16448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4" name="pg454"/>
            <p:cNvSpPr/>
            <p:nvPr/>
          </p:nvSpPr>
          <p:spPr>
            <a:xfrm>
              <a:off x="7644051" y="15589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5" name="pg455"/>
            <p:cNvSpPr/>
            <p:nvPr/>
          </p:nvSpPr>
          <p:spPr>
            <a:xfrm>
              <a:off x="7644051" y="14731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6" name="pg456"/>
            <p:cNvSpPr/>
            <p:nvPr/>
          </p:nvSpPr>
          <p:spPr>
            <a:xfrm>
              <a:off x="7644051" y="138726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7" name="pg457"/>
            <p:cNvSpPr/>
            <p:nvPr/>
          </p:nvSpPr>
          <p:spPr>
            <a:xfrm>
              <a:off x="7644051" y="1338536"/>
              <a:ext cx="226381" cy="226381"/>
            </a:xfrm>
            <a:custGeom>
              <a:avLst/>
              <a:gdLst/>
              <a:ahLst/>
              <a:cxnLst/>
              <a:rect l="0" t="0" r="0" b="0"/>
              <a:pathLst>
                <a:path w="226381" h="226381">
                  <a:moveTo>
                    <a:pt x="217796" y="0"/>
                  </a:moveTo>
                  <a:lnTo>
                    <a:pt x="226381" y="0"/>
                  </a:lnTo>
                  <a:lnTo>
                    <a:pt x="0" y="226381"/>
                  </a:lnTo>
                  <a:lnTo>
                    <a:pt x="0" y="2177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8" name="pg458"/>
            <p:cNvSpPr/>
            <p:nvPr/>
          </p:nvSpPr>
          <p:spPr>
            <a:xfrm>
              <a:off x="7644051" y="1338536"/>
              <a:ext cx="140530" cy="140530"/>
            </a:xfrm>
            <a:custGeom>
              <a:avLst/>
              <a:gdLst/>
              <a:ahLst/>
              <a:cxnLst/>
              <a:rect l="0" t="0" r="0" b="0"/>
              <a:pathLst>
                <a:path w="140530" h="140530">
                  <a:moveTo>
                    <a:pt x="131945" y="0"/>
                  </a:moveTo>
                  <a:lnTo>
                    <a:pt x="140530" y="0"/>
                  </a:lnTo>
                  <a:lnTo>
                    <a:pt x="0" y="140530"/>
                  </a:lnTo>
                  <a:lnTo>
                    <a:pt x="0" y="1319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7644051" y="1338536"/>
              <a:ext cx="54680" cy="54680"/>
            </a:xfrm>
            <a:custGeom>
              <a:avLst/>
              <a:gdLst/>
              <a:ahLst/>
              <a:cxnLst/>
              <a:rect l="0" t="0" r="0" b="0"/>
              <a:pathLst>
                <a:path w="54680" h="54680">
                  <a:moveTo>
                    <a:pt x="46094" y="0"/>
                  </a:moveTo>
                  <a:lnTo>
                    <a:pt x="54680" y="0"/>
                  </a:lnTo>
                  <a:lnTo>
                    <a:pt x="0" y="54680"/>
                  </a:lnTo>
                  <a:lnTo>
                    <a:pt x="0" y="460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8105235" y="3679549"/>
              <a:ext cx="76970" cy="76970"/>
            </a:xfrm>
            <a:custGeom>
              <a:avLst/>
              <a:gdLst/>
              <a:ahLst/>
              <a:cxnLst/>
              <a:rect l="0" t="0" r="0" b="0"/>
              <a:pathLst>
                <a:path w="76970" h="76970">
                  <a:moveTo>
                    <a:pt x="76970" y="0"/>
                  </a:moveTo>
                  <a:lnTo>
                    <a:pt x="76970" y="8585"/>
                  </a:lnTo>
                  <a:lnTo>
                    <a:pt x="8585" y="76970"/>
                  </a:lnTo>
                  <a:lnTo>
                    <a:pt x="0" y="769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8019385" y="3593699"/>
              <a:ext cx="162821" cy="162821"/>
            </a:xfrm>
            <a:custGeom>
              <a:avLst/>
              <a:gdLst/>
              <a:ahLst/>
              <a:cxnLst/>
              <a:rect l="0" t="0" r="0" b="0"/>
              <a:pathLst>
                <a:path w="162821" h="162821">
                  <a:moveTo>
                    <a:pt x="162821" y="0"/>
                  </a:moveTo>
                  <a:lnTo>
                    <a:pt x="162821" y="8585"/>
                  </a:lnTo>
                  <a:lnTo>
                    <a:pt x="8585" y="162821"/>
                  </a:lnTo>
                  <a:lnTo>
                    <a:pt x="0" y="1628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7933534" y="3507848"/>
              <a:ext cx="248671" cy="248671"/>
            </a:xfrm>
            <a:custGeom>
              <a:avLst/>
              <a:gdLst/>
              <a:ahLst/>
              <a:cxnLst/>
              <a:rect l="0" t="0" r="0" b="0"/>
              <a:pathLst>
                <a:path w="248671" h="248671">
                  <a:moveTo>
                    <a:pt x="248671" y="0"/>
                  </a:moveTo>
                  <a:lnTo>
                    <a:pt x="248671" y="8585"/>
                  </a:lnTo>
                  <a:lnTo>
                    <a:pt x="8585" y="248671"/>
                  </a:lnTo>
                  <a:lnTo>
                    <a:pt x="0" y="2486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pg463"/>
            <p:cNvSpPr/>
            <p:nvPr/>
          </p:nvSpPr>
          <p:spPr>
            <a:xfrm>
              <a:off x="7927290" y="342199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4" name="pg464"/>
            <p:cNvSpPr/>
            <p:nvPr/>
          </p:nvSpPr>
          <p:spPr>
            <a:xfrm>
              <a:off x="7927290" y="333614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5" name="pg465"/>
            <p:cNvSpPr/>
            <p:nvPr/>
          </p:nvSpPr>
          <p:spPr>
            <a:xfrm>
              <a:off x="7927290" y="32502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6" name="pg466"/>
            <p:cNvSpPr/>
            <p:nvPr/>
          </p:nvSpPr>
          <p:spPr>
            <a:xfrm>
              <a:off x="7927290" y="31644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7" name="pg467"/>
            <p:cNvSpPr/>
            <p:nvPr/>
          </p:nvSpPr>
          <p:spPr>
            <a:xfrm>
              <a:off x="7927290" y="307859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8" name="pg468"/>
            <p:cNvSpPr/>
            <p:nvPr/>
          </p:nvSpPr>
          <p:spPr>
            <a:xfrm>
              <a:off x="7927290" y="299274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9" name="pg469"/>
            <p:cNvSpPr/>
            <p:nvPr/>
          </p:nvSpPr>
          <p:spPr>
            <a:xfrm>
              <a:off x="7927290" y="290689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0" name="pg470"/>
            <p:cNvSpPr/>
            <p:nvPr/>
          </p:nvSpPr>
          <p:spPr>
            <a:xfrm>
              <a:off x="7927290" y="282104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1" name="pg471"/>
            <p:cNvSpPr/>
            <p:nvPr/>
          </p:nvSpPr>
          <p:spPr>
            <a:xfrm>
              <a:off x="7927290" y="273519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2" name="pg472"/>
            <p:cNvSpPr/>
            <p:nvPr/>
          </p:nvSpPr>
          <p:spPr>
            <a:xfrm>
              <a:off x="7927290" y="264934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7927290" y="25634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7927290" y="247763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7927290" y="239178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7927290" y="230593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pg477"/>
            <p:cNvSpPr/>
            <p:nvPr/>
          </p:nvSpPr>
          <p:spPr>
            <a:xfrm>
              <a:off x="7927290" y="222008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8" name="pg478"/>
            <p:cNvSpPr/>
            <p:nvPr/>
          </p:nvSpPr>
          <p:spPr>
            <a:xfrm>
              <a:off x="7927290" y="21342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9" name="pg479"/>
            <p:cNvSpPr/>
            <p:nvPr/>
          </p:nvSpPr>
          <p:spPr>
            <a:xfrm>
              <a:off x="7927290" y="20483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0" name="pg480"/>
            <p:cNvSpPr/>
            <p:nvPr/>
          </p:nvSpPr>
          <p:spPr>
            <a:xfrm>
              <a:off x="7927290" y="19625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1" name="pg481"/>
            <p:cNvSpPr/>
            <p:nvPr/>
          </p:nvSpPr>
          <p:spPr>
            <a:xfrm>
              <a:off x="7927290" y="18766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2" name="pg482"/>
            <p:cNvSpPr/>
            <p:nvPr/>
          </p:nvSpPr>
          <p:spPr>
            <a:xfrm>
              <a:off x="7927290" y="17908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3" name="pg483"/>
            <p:cNvSpPr/>
            <p:nvPr/>
          </p:nvSpPr>
          <p:spPr>
            <a:xfrm>
              <a:off x="7927290" y="17049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7927290" y="16191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7927290" y="15332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7927290" y="14474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7927290" y="13615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pg488"/>
            <p:cNvSpPr/>
            <p:nvPr/>
          </p:nvSpPr>
          <p:spPr>
            <a:xfrm>
              <a:off x="7927290" y="1310089"/>
              <a:ext cx="229140" cy="229140"/>
            </a:xfrm>
            <a:custGeom>
              <a:avLst/>
              <a:gdLst/>
              <a:ahLst/>
              <a:cxnLst/>
              <a:rect l="0" t="0" r="0" b="0"/>
              <a:pathLst>
                <a:path w="229140" h="229140">
                  <a:moveTo>
                    <a:pt x="220555" y="0"/>
                  </a:moveTo>
                  <a:lnTo>
                    <a:pt x="229140" y="0"/>
                  </a:lnTo>
                  <a:lnTo>
                    <a:pt x="0" y="229140"/>
                  </a:lnTo>
                  <a:lnTo>
                    <a:pt x="0" y="2205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9" name="pg489"/>
            <p:cNvSpPr/>
            <p:nvPr/>
          </p:nvSpPr>
          <p:spPr>
            <a:xfrm>
              <a:off x="7927290" y="1310089"/>
              <a:ext cx="143290" cy="143290"/>
            </a:xfrm>
            <a:custGeom>
              <a:avLst/>
              <a:gdLst/>
              <a:ahLst/>
              <a:cxnLst/>
              <a:rect l="0" t="0" r="0" b="0"/>
              <a:pathLst>
                <a:path w="143290" h="143290">
                  <a:moveTo>
                    <a:pt x="134705" y="0"/>
                  </a:moveTo>
                  <a:lnTo>
                    <a:pt x="143290" y="0"/>
                  </a:lnTo>
                  <a:lnTo>
                    <a:pt x="0" y="143290"/>
                  </a:lnTo>
                  <a:lnTo>
                    <a:pt x="0" y="1347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0" name="pg490"/>
            <p:cNvSpPr/>
            <p:nvPr/>
          </p:nvSpPr>
          <p:spPr>
            <a:xfrm>
              <a:off x="7927290" y="1310089"/>
              <a:ext cx="57439" cy="57439"/>
            </a:xfrm>
            <a:custGeom>
              <a:avLst/>
              <a:gdLst/>
              <a:ahLst/>
              <a:cxnLst/>
              <a:rect l="0" t="0" r="0" b="0"/>
              <a:pathLst>
                <a:path w="57439" h="57439">
                  <a:moveTo>
                    <a:pt x="48854" y="0"/>
                  </a:moveTo>
                  <a:lnTo>
                    <a:pt x="57439" y="0"/>
                  </a:lnTo>
                  <a:lnTo>
                    <a:pt x="0" y="57439"/>
                  </a:lnTo>
                  <a:lnTo>
                    <a:pt x="0" y="48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1" name="pg491"/>
            <p:cNvSpPr/>
            <p:nvPr/>
          </p:nvSpPr>
          <p:spPr>
            <a:xfrm>
              <a:off x="8448638" y="3739713"/>
              <a:ext cx="16807" cy="16807"/>
            </a:xfrm>
            <a:custGeom>
              <a:avLst/>
              <a:gdLst/>
              <a:ahLst/>
              <a:cxnLst/>
              <a:rect l="0" t="0" r="0" b="0"/>
              <a:pathLst>
                <a:path w="16807" h="16807">
                  <a:moveTo>
                    <a:pt x="16807" y="0"/>
                  </a:moveTo>
                  <a:lnTo>
                    <a:pt x="16807" y="8585"/>
                  </a:lnTo>
                  <a:lnTo>
                    <a:pt x="8585" y="16807"/>
                  </a:lnTo>
                  <a:lnTo>
                    <a:pt x="0" y="168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2" name="pg492"/>
            <p:cNvSpPr/>
            <p:nvPr/>
          </p:nvSpPr>
          <p:spPr>
            <a:xfrm>
              <a:off x="8362788" y="3653862"/>
              <a:ext cx="102657" cy="102657"/>
            </a:xfrm>
            <a:custGeom>
              <a:avLst/>
              <a:gdLst/>
              <a:ahLst/>
              <a:cxnLst/>
              <a:rect l="0" t="0" r="0" b="0"/>
              <a:pathLst>
                <a:path w="102657" h="102657">
                  <a:moveTo>
                    <a:pt x="102657" y="0"/>
                  </a:moveTo>
                  <a:lnTo>
                    <a:pt x="102657" y="8585"/>
                  </a:lnTo>
                  <a:lnTo>
                    <a:pt x="8585" y="102657"/>
                  </a:lnTo>
                  <a:lnTo>
                    <a:pt x="0" y="1026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3" name="pg493"/>
            <p:cNvSpPr/>
            <p:nvPr/>
          </p:nvSpPr>
          <p:spPr>
            <a:xfrm>
              <a:off x="8276937" y="3568011"/>
              <a:ext cx="188508" cy="188508"/>
            </a:xfrm>
            <a:custGeom>
              <a:avLst/>
              <a:gdLst/>
              <a:ahLst/>
              <a:cxnLst/>
              <a:rect l="0" t="0" r="0" b="0"/>
              <a:pathLst>
                <a:path w="188508" h="188508">
                  <a:moveTo>
                    <a:pt x="188508" y="0"/>
                  </a:moveTo>
                  <a:lnTo>
                    <a:pt x="188508" y="8585"/>
                  </a:lnTo>
                  <a:lnTo>
                    <a:pt x="8585" y="188508"/>
                  </a:lnTo>
                  <a:lnTo>
                    <a:pt x="0" y="1885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4" name="pg494"/>
            <p:cNvSpPr/>
            <p:nvPr/>
          </p:nvSpPr>
          <p:spPr>
            <a:xfrm>
              <a:off x="8210530" y="34821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5" name="pg495"/>
            <p:cNvSpPr/>
            <p:nvPr/>
          </p:nvSpPr>
          <p:spPr>
            <a:xfrm>
              <a:off x="8210530" y="33963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6" name="pg496"/>
            <p:cNvSpPr/>
            <p:nvPr/>
          </p:nvSpPr>
          <p:spPr>
            <a:xfrm>
              <a:off x="8210530" y="33104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7" name="pg497"/>
            <p:cNvSpPr/>
            <p:nvPr/>
          </p:nvSpPr>
          <p:spPr>
            <a:xfrm>
              <a:off x="8210530" y="32246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8" name="pg498"/>
            <p:cNvSpPr/>
            <p:nvPr/>
          </p:nvSpPr>
          <p:spPr>
            <a:xfrm>
              <a:off x="8210530" y="31387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9" name="pg499"/>
            <p:cNvSpPr/>
            <p:nvPr/>
          </p:nvSpPr>
          <p:spPr>
            <a:xfrm>
              <a:off x="8210530" y="30529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0" name="pg500"/>
            <p:cNvSpPr/>
            <p:nvPr/>
          </p:nvSpPr>
          <p:spPr>
            <a:xfrm>
              <a:off x="8210530" y="29670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1" name="pg501"/>
            <p:cNvSpPr/>
            <p:nvPr/>
          </p:nvSpPr>
          <p:spPr>
            <a:xfrm>
              <a:off x="8210530" y="28812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2" name="pg502"/>
            <p:cNvSpPr/>
            <p:nvPr/>
          </p:nvSpPr>
          <p:spPr>
            <a:xfrm>
              <a:off x="8210530" y="27953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3" name="pg503"/>
            <p:cNvSpPr/>
            <p:nvPr/>
          </p:nvSpPr>
          <p:spPr>
            <a:xfrm>
              <a:off x="8210530" y="270950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4" name="pg504"/>
            <p:cNvSpPr/>
            <p:nvPr/>
          </p:nvSpPr>
          <p:spPr>
            <a:xfrm>
              <a:off x="8210530" y="262365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5" name="pg505"/>
            <p:cNvSpPr/>
            <p:nvPr/>
          </p:nvSpPr>
          <p:spPr>
            <a:xfrm>
              <a:off x="8210530" y="253780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6" name="pg506"/>
            <p:cNvSpPr/>
            <p:nvPr/>
          </p:nvSpPr>
          <p:spPr>
            <a:xfrm>
              <a:off x="8210530" y="245195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7" name="pg507"/>
            <p:cNvSpPr/>
            <p:nvPr/>
          </p:nvSpPr>
          <p:spPr>
            <a:xfrm>
              <a:off x="8210530" y="236610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8" name="pg508"/>
            <p:cNvSpPr/>
            <p:nvPr/>
          </p:nvSpPr>
          <p:spPr>
            <a:xfrm>
              <a:off x="8210530" y="228025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9" name="pg509"/>
            <p:cNvSpPr/>
            <p:nvPr/>
          </p:nvSpPr>
          <p:spPr>
            <a:xfrm>
              <a:off x="8210530" y="219440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0" name="pg510"/>
            <p:cNvSpPr/>
            <p:nvPr/>
          </p:nvSpPr>
          <p:spPr>
            <a:xfrm>
              <a:off x="8210530" y="210854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1" name="pg511"/>
            <p:cNvSpPr/>
            <p:nvPr/>
          </p:nvSpPr>
          <p:spPr>
            <a:xfrm>
              <a:off x="8210530" y="202269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2" name="pg512"/>
            <p:cNvSpPr/>
            <p:nvPr/>
          </p:nvSpPr>
          <p:spPr>
            <a:xfrm>
              <a:off x="8210530" y="193684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3" name="pg513"/>
            <p:cNvSpPr/>
            <p:nvPr/>
          </p:nvSpPr>
          <p:spPr>
            <a:xfrm>
              <a:off x="8210530" y="185099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4" name="pg514"/>
            <p:cNvSpPr/>
            <p:nvPr/>
          </p:nvSpPr>
          <p:spPr>
            <a:xfrm>
              <a:off x="8210530" y="176514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5" name="pg515"/>
            <p:cNvSpPr/>
            <p:nvPr/>
          </p:nvSpPr>
          <p:spPr>
            <a:xfrm>
              <a:off x="8210530" y="16792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6" name="pg516"/>
            <p:cNvSpPr/>
            <p:nvPr/>
          </p:nvSpPr>
          <p:spPr>
            <a:xfrm>
              <a:off x="8210530" y="15934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7" name="pg517"/>
            <p:cNvSpPr/>
            <p:nvPr/>
          </p:nvSpPr>
          <p:spPr>
            <a:xfrm>
              <a:off x="8210530" y="150759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8" name="pg518"/>
            <p:cNvSpPr/>
            <p:nvPr/>
          </p:nvSpPr>
          <p:spPr>
            <a:xfrm>
              <a:off x="8210530" y="142174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9" name="pg519"/>
            <p:cNvSpPr/>
            <p:nvPr/>
          </p:nvSpPr>
          <p:spPr>
            <a:xfrm>
              <a:off x="8210530" y="133589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0" name="pg520"/>
            <p:cNvSpPr/>
            <p:nvPr/>
          </p:nvSpPr>
          <p:spPr>
            <a:xfrm>
              <a:off x="8210530" y="125004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1" name="pg521"/>
            <p:cNvSpPr/>
            <p:nvPr/>
          </p:nvSpPr>
          <p:spPr>
            <a:xfrm>
              <a:off x="8210530" y="1196302"/>
              <a:ext cx="231390" cy="231390"/>
            </a:xfrm>
            <a:custGeom>
              <a:avLst/>
              <a:gdLst/>
              <a:ahLst/>
              <a:cxnLst/>
              <a:rect l="0" t="0" r="0" b="0"/>
              <a:pathLst>
                <a:path w="231390" h="231390">
                  <a:moveTo>
                    <a:pt x="222805" y="0"/>
                  </a:moveTo>
                  <a:lnTo>
                    <a:pt x="231390" y="0"/>
                  </a:lnTo>
                  <a:lnTo>
                    <a:pt x="0" y="231390"/>
                  </a:lnTo>
                  <a:lnTo>
                    <a:pt x="0" y="2228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2" name="pg522"/>
            <p:cNvSpPr/>
            <p:nvPr/>
          </p:nvSpPr>
          <p:spPr>
            <a:xfrm>
              <a:off x="8210530" y="1196302"/>
              <a:ext cx="145539" cy="145539"/>
            </a:xfrm>
            <a:custGeom>
              <a:avLst/>
              <a:gdLst/>
              <a:ahLst/>
              <a:cxnLst/>
              <a:rect l="0" t="0" r="0" b="0"/>
              <a:pathLst>
                <a:path w="145539" h="145539">
                  <a:moveTo>
                    <a:pt x="136954" y="0"/>
                  </a:moveTo>
                  <a:lnTo>
                    <a:pt x="145539" y="0"/>
                  </a:lnTo>
                  <a:lnTo>
                    <a:pt x="0" y="145539"/>
                  </a:lnTo>
                  <a:lnTo>
                    <a:pt x="0" y="1369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3" name="pg523"/>
            <p:cNvSpPr/>
            <p:nvPr/>
          </p:nvSpPr>
          <p:spPr>
            <a:xfrm>
              <a:off x="8210530" y="1196302"/>
              <a:ext cx="59688" cy="59688"/>
            </a:xfrm>
            <a:custGeom>
              <a:avLst/>
              <a:gdLst/>
              <a:ahLst/>
              <a:cxnLst/>
              <a:rect l="0" t="0" r="0" b="0"/>
              <a:pathLst>
                <a:path w="59688" h="59688">
                  <a:moveTo>
                    <a:pt x="51103" y="0"/>
                  </a:moveTo>
                  <a:lnTo>
                    <a:pt x="59688" y="0"/>
                  </a:lnTo>
                  <a:lnTo>
                    <a:pt x="0" y="59688"/>
                  </a:lnTo>
                  <a:lnTo>
                    <a:pt x="0" y="511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4" name="pg524"/>
            <p:cNvSpPr/>
            <p:nvPr/>
          </p:nvSpPr>
          <p:spPr>
            <a:xfrm>
              <a:off x="8706190" y="3714025"/>
              <a:ext cx="42494" cy="42494"/>
            </a:xfrm>
            <a:custGeom>
              <a:avLst/>
              <a:gdLst/>
              <a:ahLst/>
              <a:cxnLst/>
              <a:rect l="0" t="0" r="0" b="0"/>
              <a:pathLst>
                <a:path w="42494" h="42494">
                  <a:moveTo>
                    <a:pt x="42494" y="0"/>
                  </a:moveTo>
                  <a:lnTo>
                    <a:pt x="42494" y="8585"/>
                  </a:lnTo>
                  <a:lnTo>
                    <a:pt x="8585" y="42494"/>
                  </a:lnTo>
                  <a:lnTo>
                    <a:pt x="0" y="424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5" name="pg525"/>
            <p:cNvSpPr/>
            <p:nvPr/>
          </p:nvSpPr>
          <p:spPr>
            <a:xfrm>
              <a:off x="8620340" y="3628175"/>
              <a:ext cx="128345" cy="128345"/>
            </a:xfrm>
            <a:custGeom>
              <a:avLst/>
              <a:gdLst/>
              <a:ahLst/>
              <a:cxnLst/>
              <a:rect l="0" t="0" r="0" b="0"/>
              <a:pathLst>
                <a:path w="128345" h="128345">
                  <a:moveTo>
                    <a:pt x="128345" y="0"/>
                  </a:moveTo>
                  <a:lnTo>
                    <a:pt x="128345" y="8585"/>
                  </a:lnTo>
                  <a:lnTo>
                    <a:pt x="8585" y="128345"/>
                  </a:lnTo>
                  <a:lnTo>
                    <a:pt x="0" y="1283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6" name="pg526"/>
            <p:cNvSpPr/>
            <p:nvPr/>
          </p:nvSpPr>
          <p:spPr>
            <a:xfrm>
              <a:off x="8534489" y="3542324"/>
              <a:ext cx="214196" cy="214196"/>
            </a:xfrm>
            <a:custGeom>
              <a:avLst/>
              <a:gdLst/>
              <a:ahLst/>
              <a:cxnLst/>
              <a:rect l="0" t="0" r="0" b="0"/>
              <a:pathLst>
                <a:path w="214196" h="214196">
                  <a:moveTo>
                    <a:pt x="214196" y="0"/>
                  </a:moveTo>
                  <a:lnTo>
                    <a:pt x="214196" y="8585"/>
                  </a:lnTo>
                  <a:lnTo>
                    <a:pt x="8585" y="214196"/>
                  </a:lnTo>
                  <a:lnTo>
                    <a:pt x="0" y="2141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7" name="pg527"/>
            <p:cNvSpPr/>
            <p:nvPr/>
          </p:nvSpPr>
          <p:spPr>
            <a:xfrm>
              <a:off x="8493769" y="34564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8" name="pg528"/>
            <p:cNvSpPr/>
            <p:nvPr/>
          </p:nvSpPr>
          <p:spPr>
            <a:xfrm>
              <a:off x="8493769" y="33706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9" name="pg529"/>
            <p:cNvSpPr/>
            <p:nvPr/>
          </p:nvSpPr>
          <p:spPr>
            <a:xfrm>
              <a:off x="8493769" y="32847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0" name="pg530"/>
            <p:cNvSpPr/>
            <p:nvPr/>
          </p:nvSpPr>
          <p:spPr>
            <a:xfrm>
              <a:off x="8493769" y="31989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1" name="pg531"/>
            <p:cNvSpPr/>
            <p:nvPr/>
          </p:nvSpPr>
          <p:spPr>
            <a:xfrm>
              <a:off x="8493769" y="31130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2" name="pg532"/>
            <p:cNvSpPr/>
            <p:nvPr/>
          </p:nvSpPr>
          <p:spPr>
            <a:xfrm>
              <a:off x="8493769" y="30272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3" name="pg533"/>
            <p:cNvSpPr/>
            <p:nvPr/>
          </p:nvSpPr>
          <p:spPr>
            <a:xfrm>
              <a:off x="8493769" y="29413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4" name="pg534"/>
            <p:cNvSpPr/>
            <p:nvPr/>
          </p:nvSpPr>
          <p:spPr>
            <a:xfrm>
              <a:off x="8493769" y="28555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5" name="pg535"/>
            <p:cNvSpPr/>
            <p:nvPr/>
          </p:nvSpPr>
          <p:spPr>
            <a:xfrm>
              <a:off x="8493769" y="276966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6" name="pg536"/>
            <p:cNvSpPr/>
            <p:nvPr/>
          </p:nvSpPr>
          <p:spPr>
            <a:xfrm>
              <a:off x="8493769" y="26838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7" name="pg537"/>
            <p:cNvSpPr/>
            <p:nvPr/>
          </p:nvSpPr>
          <p:spPr>
            <a:xfrm>
              <a:off x="8493769" y="25979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8" name="pg538"/>
            <p:cNvSpPr/>
            <p:nvPr/>
          </p:nvSpPr>
          <p:spPr>
            <a:xfrm>
              <a:off x="8493769" y="251211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9" name="pg539"/>
            <p:cNvSpPr/>
            <p:nvPr/>
          </p:nvSpPr>
          <p:spPr>
            <a:xfrm>
              <a:off x="8493769" y="24262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0" name="pg540"/>
            <p:cNvSpPr/>
            <p:nvPr/>
          </p:nvSpPr>
          <p:spPr>
            <a:xfrm>
              <a:off x="8493769" y="23404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1" name="pg541"/>
            <p:cNvSpPr/>
            <p:nvPr/>
          </p:nvSpPr>
          <p:spPr>
            <a:xfrm>
              <a:off x="8493769" y="22545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2" name="pg542"/>
            <p:cNvSpPr/>
            <p:nvPr/>
          </p:nvSpPr>
          <p:spPr>
            <a:xfrm>
              <a:off x="8493769" y="21687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3" name="pg543"/>
            <p:cNvSpPr/>
            <p:nvPr/>
          </p:nvSpPr>
          <p:spPr>
            <a:xfrm>
              <a:off x="8493769" y="20828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4" name="pg544"/>
            <p:cNvSpPr/>
            <p:nvPr/>
          </p:nvSpPr>
          <p:spPr>
            <a:xfrm>
              <a:off x="8493769" y="19970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5" name="pg545"/>
            <p:cNvSpPr/>
            <p:nvPr/>
          </p:nvSpPr>
          <p:spPr>
            <a:xfrm>
              <a:off x="8493769" y="191116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6" name="pg546"/>
            <p:cNvSpPr/>
            <p:nvPr/>
          </p:nvSpPr>
          <p:spPr>
            <a:xfrm>
              <a:off x="8493769" y="18253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7" name="pg547"/>
            <p:cNvSpPr/>
            <p:nvPr/>
          </p:nvSpPr>
          <p:spPr>
            <a:xfrm>
              <a:off x="8493769" y="17394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8" name="pg548"/>
            <p:cNvSpPr/>
            <p:nvPr/>
          </p:nvSpPr>
          <p:spPr>
            <a:xfrm>
              <a:off x="8493769" y="16536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9" name="pg549"/>
            <p:cNvSpPr/>
            <p:nvPr/>
          </p:nvSpPr>
          <p:spPr>
            <a:xfrm>
              <a:off x="8493769" y="15677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0" name="pg550"/>
            <p:cNvSpPr/>
            <p:nvPr/>
          </p:nvSpPr>
          <p:spPr>
            <a:xfrm>
              <a:off x="8493769" y="14819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1" name="pg551"/>
            <p:cNvSpPr/>
            <p:nvPr/>
          </p:nvSpPr>
          <p:spPr>
            <a:xfrm>
              <a:off x="8493769" y="13960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2" name="pg552"/>
            <p:cNvSpPr/>
            <p:nvPr/>
          </p:nvSpPr>
          <p:spPr>
            <a:xfrm>
              <a:off x="8493769" y="131020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3" name="pg553"/>
            <p:cNvSpPr/>
            <p:nvPr/>
          </p:nvSpPr>
          <p:spPr>
            <a:xfrm>
              <a:off x="8493769" y="12243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4" name="pg554"/>
            <p:cNvSpPr/>
            <p:nvPr/>
          </p:nvSpPr>
          <p:spPr>
            <a:xfrm>
              <a:off x="8493769" y="1167855"/>
              <a:ext cx="234149" cy="234149"/>
            </a:xfrm>
            <a:custGeom>
              <a:avLst/>
              <a:gdLst/>
              <a:ahLst/>
              <a:cxnLst/>
              <a:rect l="0" t="0" r="0" b="0"/>
              <a:pathLst>
                <a:path w="234149" h="234149">
                  <a:moveTo>
                    <a:pt x="225564" y="0"/>
                  </a:moveTo>
                  <a:lnTo>
                    <a:pt x="234149" y="0"/>
                  </a:lnTo>
                  <a:lnTo>
                    <a:pt x="0" y="234149"/>
                  </a:lnTo>
                  <a:lnTo>
                    <a:pt x="0" y="2255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5" name="pg555"/>
            <p:cNvSpPr/>
            <p:nvPr/>
          </p:nvSpPr>
          <p:spPr>
            <a:xfrm>
              <a:off x="8493769" y="1167855"/>
              <a:ext cx="148299" cy="148299"/>
            </a:xfrm>
            <a:custGeom>
              <a:avLst/>
              <a:gdLst/>
              <a:ahLst/>
              <a:cxnLst/>
              <a:rect l="0" t="0" r="0" b="0"/>
              <a:pathLst>
                <a:path w="148299" h="148299">
                  <a:moveTo>
                    <a:pt x="139714" y="0"/>
                  </a:moveTo>
                  <a:lnTo>
                    <a:pt x="148299" y="0"/>
                  </a:lnTo>
                  <a:lnTo>
                    <a:pt x="0" y="148299"/>
                  </a:lnTo>
                  <a:lnTo>
                    <a:pt x="0" y="1397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6" name="pg556"/>
            <p:cNvSpPr/>
            <p:nvPr/>
          </p:nvSpPr>
          <p:spPr>
            <a:xfrm>
              <a:off x="8493769" y="1167855"/>
              <a:ext cx="62448" cy="62448"/>
            </a:xfrm>
            <a:custGeom>
              <a:avLst/>
              <a:gdLst/>
              <a:ahLst/>
              <a:cxnLst/>
              <a:rect l="0" t="0" r="0" b="0"/>
              <a:pathLst>
                <a:path w="62448" h="62448">
                  <a:moveTo>
                    <a:pt x="53863" y="0"/>
                  </a:moveTo>
                  <a:lnTo>
                    <a:pt x="62448" y="0"/>
                  </a:lnTo>
                  <a:lnTo>
                    <a:pt x="0" y="62448"/>
                  </a:lnTo>
                  <a:lnTo>
                    <a:pt x="0" y="538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7" name="pg557"/>
            <p:cNvSpPr/>
            <p:nvPr/>
          </p:nvSpPr>
          <p:spPr>
            <a:xfrm>
              <a:off x="8963742" y="3688338"/>
              <a:ext cx="68182" cy="68182"/>
            </a:xfrm>
            <a:custGeom>
              <a:avLst/>
              <a:gdLst/>
              <a:ahLst/>
              <a:cxnLst/>
              <a:rect l="0" t="0" r="0" b="0"/>
              <a:pathLst>
                <a:path w="68182" h="68182">
                  <a:moveTo>
                    <a:pt x="68182" y="0"/>
                  </a:moveTo>
                  <a:lnTo>
                    <a:pt x="68182" y="8585"/>
                  </a:lnTo>
                  <a:lnTo>
                    <a:pt x="8585" y="68182"/>
                  </a:lnTo>
                  <a:lnTo>
                    <a:pt x="0" y="681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8" name="pg558"/>
            <p:cNvSpPr/>
            <p:nvPr/>
          </p:nvSpPr>
          <p:spPr>
            <a:xfrm>
              <a:off x="8877892" y="3602487"/>
              <a:ext cx="154032" cy="154032"/>
            </a:xfrm>
            <a:custGeom>
              <a:avLst/>
              <a:gdLst/>
              <a:ahLst/>
              <a:cxnLst/>
              <a:rect l="0" t="0" r="0" b="0"/>
              <a:pathLst>
                <a:path w="154032" h="154032">
                  <a:moveTo>
                    <a:pt x="154032" y="0"/>
                  </a:moveTo>
                  <a:lnTo>
                    <a:pt x="154032" y="8585"/>
                  </a:lnTo>
                  <a:lnTo>
                    <a:pt x="8585" y="154032"/>
                  </a:lnTo>
                  <a:lnTo>
                    <a:pt x="0" y="1540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9" name="pg559"/>
            <p:cNvSpPr/>
            <p:nvPr/>
          </p:nvSpPr>
          <p:spPr>
            <a:xfrm>
              <a:off x="8792041" y="3516636"/>
              <a:ext cx="239883" cy="239883"/>
            </a:xfrm>
            <a:custGeom>
              <a:avLst/>
              <a:gdLst/>
              <a:ahLst/>
              <a:cxnLst/>
              <a:rect l="0" t="0" r="0" b="0"/>
              <a:pathLst>
                <a:path w="239883" h="239883">
                  <a:moveTo>
                    <a:pt x="239883" y="0"/>
                  </a:moveTo>
                  <a:lnTo>
                    <a:pt x="239883" y="8585"/>
                  </a:lnTo>
                  <a:lnTo>
                    <a:pt x="8585" y="239883"/>
                  </a:lnTo>
                  <a:lnTo>
                    <a:pt x="0" y="2398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0" name="pg560"/>
            <p:cNvSpPr/>
            <p:nvPr/>
          </p:nvSpPr>
          <p:spPr>
            <a:xfrm>
              <a:off x="8777009" y="34307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1" name="pg561"/>
            <p:cNvSpPr/>
            <p:nvPr/>
          </p:nvSpPr>
          <p:spPr>
            <a:xfrm>
              <a:off x="8777009" y="33449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2" name="pg562"/>
            <p:cNvSpPr/>
            <p:nvPr/>
          </p:nvSpPr>
          <p:spPr>
            <a:xfrm>
              <a:off x="8777009" y="32590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3" name="pg563"/>
            <p:cNvSpPr/>
            <p:nvPr/>
          </p:nvSpPr>
          <p:spPr>
            <a:xfrm>
              <a:off x="8777009" y="31732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4" name="pg564"/>
            <p:cNvSpPr/>
            <p:nvPr/>
          </p:nvSpPr>
          <p:spPr>
            <a:xfrm>
              <a:off x="8777009" y="30873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5" name="pg565"/>
            <p:cNvSpPr/>
            <p:nvPr/>
          </p:nvSpPr>
          <p:spPr>
            <a:xfrm>
              <a:off x="8777009" y="30015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6" name="pg566"/>
            <p:cNvSpPr/>
            <p:nvPr/>
          </p:nvSpPr>
          <p:spPr>
            <a:xfrm>
              <a:off x="8777009" y="29156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7" name="pg567"/>
            <p:cNvSpPr/>
            <p:nvPr/>
          </p:nvSpPr>
          <p:spPr>
            <a:xfrm>
              <a:off x="8777009" y="28298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8" name="pg568"/>
            <p:cNvSpPr/>
            <p:nvPr/>
          </p:nvSpPr>
          <p:spPr>
            <a:xfrm>
              <a:off x="8777009" y="27439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9" name="pg569"/>
            <p:cNvSpPr/>
            <p:nvPr/>
          </p:nvSpPr>
          <p:spPr>
            <a:xfrm>
              <a:off x="8777009" y="26581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0" name="pg570"/>
            <p:cNvSpPr/>
            <p:nvPr/>
          </p:nvSpPr>
          <p:spPr>
            <a:xfrm>
              <a:off x="8777009" y="25722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1" name="pg571"/>
            <p:cNvSpPr/>
            <p:nvPr/>
          </p:nvSpPr>
          <p:spPr>
            <a:xfrm>
              <a:off x="8777009" y="24864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2" name="pg572"/>
            <p:cNvSpPr/>
            <p:nvPr/>
          </p:nvSpPr>
          <p:spPr>
            <a:xfrm>
              <a:off x="8777009" y="24005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3" name="pg573"/>
            <p:cNvSpPr/>
            <p:nvPr/>
          </p:nvSpPr>
          <p:spPr>
            <a:xfrm>
              <a:off x="8777009" y="23147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4" name="pg574"/>
            <p:cNvSpPr/>
            <p:nvPr/>
          </p:nvSpPr>
          <p:spPr>
            <a:xfrm>
              <a:off x="8777009" y="22288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5" name="pg575"/>
            <p:cNvSpPr/>
            <p:nvPr/>
          </p:nvSpPr>
          <p:spPr>
            <a:xfrm>
              <a:off x="8777009" y="21430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6" name="pg576"/>
            <p:cNvSpPr/>
            <p:nvPr/>
          </p:nvSpPr>
          <p:spPr>
            <a:xfrm>
              <a:off x="8777009" y="20571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7" name="pg577"/>
            <p:cNvSpPr/>
            <p:nvPr/>
          </p:nvSpPr>
          <p:spPr>
            <a:xfrm>
              <a:off x="8777009" y="19713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8" name="pg578"/>
            <p:cNvSpPr/>
            <p:nvPr/>
          </p:nvSpPr>
          <p:spPr>
            <a:xfrm>
              <a:off x="8777009" y="18854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9" name="pg579"/>
            <p:cNvSpPr/>
            <p:nvPr/>
          </p:nvSpPr>
          <p:spPr>
            <a:xfrm>
              <a:off x="8777009" y="17996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0" name="pg580"/>
            <p:cNvSpPr/>
            <p:nvPr/>
          </p:nvSpPr>
          <p:spPr>
            <a:xfrm>
              <a:off x="8777009" y="17137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1" name="pg581"/>
            <p:cNvSpPr/>
            <p:nvPr/>
          </p:nvSpPr>
          <p:spPr>
            <a:xfrm>
              <a:off x="8777009" y="16279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2" name="pg582"/>
            <p:cNvSpPr/>
            <p:nvPr/>
          </p:nvSpPr>
          <p:spPr>
            <a:xfrm>
              <a:off x="8777009" y="15420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3" name="pg583"/>
            <p:cNvSpPr/>
            <p:nvPr/>
          </p:nvSpPr>
          <p:spPr>
            <a:xfrm>
              <a:off x="8777009" y="145621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4" name="pg584"/>
            <p:cNvSpPr/>
            <p:nvPr/>
          </p:nvSpPr>
          <p:spPr>
            <a:xfrm>
              <a:off x="8777009" y="13703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5" name="pg585"/>
            <p:cNvSpPr/>
            <p:nvPr/>
          </p:nvSpPr>
          <p:spPr>
            <a:xfrm>
              <a:off x="8777009" y="12845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6" name="pg586"/>
            <p:cNvSpPr/>
            <p:nvPr/>
          </p:nvSpPr>
          <p:spPr>
            <a:xfrm>
              <a:off x="8777009" y="119866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7" name="pg587"/>
            <p:cNvSpPr/>
            <p:nvPr/>
          </p:nvSpPr>
          <p:spPr>
            <a:xfrm>
              <a:off x="8777009" y="11128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8" name="pg588"/>
            <p:cNvSpPr/>
            <p:nvPr/>
          </p:nvSpPr>
          <p:spPr>
            <a:xfrm>
              <a:off x="8777009" y="10269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9" name="pg589"/>
            <p:cNvSpPr/>
            <p:nvPr/>
          </p:nvSpPr>
          <p:spPr>
            <a:xfrm>
              <a:off x="8777009" y="997174"/>
              <a:ext cx="207442" cy="207442"/>
            </a:xfrm>
            <a:custGeom>
              <a:avLst/>
              <a:gdLst/>
              <a:ahLst/>
              <a:cxnLst/>
              <a:rect l="0" t="0" r="0" b="0"/>
              <a:pathLst>
                <a:path w="207442" h="207442">
                  <a:moveTo>
                    <a:pt x="198857" y="0"/>
                  </a:moveTo>
                  <a:lnTo>
                    <a:pt x="207442" y="0"/>
                  </a:lnTo>
                  <a:lnTo>
                    <a:pt x="0" y="207442"/>
                  </a:lnTo>
                  <a:lnTo>
                    <a:pt x="0" y="1988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0" name="pg590"/>
            <p:cNvSpPr/>
            <p:nvPr/>
          </p:nvSpPr>
          <p:spPr>
            <a:xfrm>
              <a:off x="8777009" y="997174"/>
              <a:ext cx="121591" cy="121591"/>
            </a:xfrm>
            <a:custGeom>
              <a:avLst/>
              <a:gdLst/>
              <a:ahLst/>
              <a:cxnLst/>
              <a:rect l="0" t="0" r="0" b="0"/>
              <a:pathLst>
                <a:path w="121591" h="121591">
                  <a:moveTo>
                    <a:pt x="113006" y="0"/>
                  </a:moveTo>
                  <a:lnTo>
                    <a:pt x="121591" y="0"/>
                  </a:lnTo>
                  <a:lnTo>
                    <a:pt x="0" y="121591"/>
                  </a:lnTo>
                  <a:lnTo>
                    <a:pt x="0" y="1130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1" name="pg591"/>
            <p:cNvSpPr/>
            <p:nvPr/>
          </p:nvSpPr>
          <p:spPr>
            <a:xfrm>
              <a:off x="8777009" y="997174"/>
              <a:ext cx="35740" cy="35740"/>
            </a:xfrm>
            <a:custGeom>
              <a:avLst/>
              <a:gdLst/>
              <a:ahLst/>
              <a:cxnLst/>
              <a:rect l="0" t="0" r="0" b="0"/>
              <a:pathLst>
                <a:path w="35740" h="35740">
                  <a:moveTo>
                    <a:pt x="27155" y="0"/>
                  </a:moveTo>
                  <a:lnTo>
                    <a:pt x="35740" y="0"/>
                  </a:lnTo>
                  <a:lnTo>
                    <a:pt x="0" y="35740"/>
                  </a:lnTo>
                  <a:lnTo>
                    <a:pt x="0" y="27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2" name="rc592"/>
            <p:cNvSpPr/>
            <p:nvPr/>
          </p:nvSpPr>
          <p:spPr>
            <a:xfrm>
              <a:off x="846302" y="3301370"/>
              <a:ext cx="254915" cy="455149"/>
            </a:xfrm>
            <a:prstGeom prst="rect">
              <a:avLst/>
            </a:prstGeom>
            <a:ln w="1355" cap="sq">
              <a:solidFill>
                <a:srgbClr val="000000">
                  <a:alpha val="100000"/>
                </a:srgbClr>
              </a:solidFill>
              <a:prstDash val="solid"/>
              <a:miter/>
            </a:ln>
          </p:spPr>
          <p:txBody>
            <a:bodyPr/>
            <a:lstStyle/>
            <a:p>
              <a:endParaRPr/>
            </a:p>
          </p:txBody>
        </p:sp>
        <p:sp>
          <p:nvSpPr>
            <p:cNvPr id="593" name="rc593"/>
            <p:cNvSpPr/>
            <p:nvPr/>
          </p:nvSpPr>
          <p:spPr>
            <a:xfrm>
              <a:off x="1129542" y="2760880"/>
              <a:ext cx="254915" cy="995640"/>
            </a:xfrm>
            <a:prstGeom prst="rect">
              <a:avLst/>
            </a:prstGeom>
            <a:ln w="1355" cap="sq">
              <a:solidFill>
                <a:srgbClr val="000000">
                  <a:alpha val="100000"/>
                </a:srgbClr>
              </a:solidFill>
              <a:prstDash val="solid"/>
              <a:miter/>
            </a:ln>
          </p:spPr>
          <p:txBody>
            <a:bodyPr/>
            <a:lstStyle/>
            <a:p>
              <a:endParaRPr/>
            </a:p>
          </p:txBody>
        </p:sp>
        <p:sp>
          <p:nvSpPr>
            <p:cNvPr id="594" name="rc594"/>
            <p:cNvSpPr/>
            <p:nvPr/>
          </p:nvSpPr>
          <p:spPr>
            <a:xfrm>
              <a:off x="1696021" y="2561751"/>
              <a:ext cx="254915" cy="1194768"/>
            </a:xfrm>
            <a:prstGeom prst="rect">
              <a:avLst/>
            </a:prstGeom>
            <a:ln w="1355" cap="sq">
              <a:solidFill>
                <a:srgbClr val="000000">
                  <a:alpha val="100000"/>
                </a:srgbClr>
              </a:solidFill>
              <a:prstDash val="solid"/>
              <a:miter/>
            </a:ln>
          </p:spPr>
          <p:txBody>
            <a:bodyPr/>
            <a:lstStyle/>
            <a:p>
              <a:endParaRPr/>
            </a:p>
          </p:txBody>
        </p:sp>
        <p:sp>
          <p:nvSpPr>
            <p:cNvPr id="595" name="rc595"/>
            <p:cNvSpPr/>
            <p:nvPr/>
          </p:nvSpPr>
          <p:spPr>
            <a:xfrm>
              <a:off x="1412781" y="2561751"/>
              <a:ext cx="254915" cy="1194768"/>
            </a:xfrm>
            <a:prstGeom prst="rect">
              <a:avLst/>
            </a:prstGeom>
            <a:ln w="1355" cap="sq">
              <a:solidFill>
                <a:srgbClr val="000000">
                  <a:alpha val="100000"/>
                </a:srgbClr>
              </a:solidFill>
              <a:prstDash val="solid"/>
              <a:miter/>
            </a:ln>
          </p:spPr>
          <p:txBody>
            <a:bodyPr/>
            <a:lstStyle/>
            <a:p>
              <a:endParaRPr/>
            </a:p>
          </p:txBody>
        </p:sp>
        <p:sp>
          <p:nvSpPr>
            <p:cNvPr id="596" name="rc596"/>
            <p:cNvSpPr/>
            <p:nvPr/>
          </p:nvSpPr>
          <p:spPr>
            <a:xfrm>
              <a:off x="1979261" y="2447964"/>
              <a:ext cx="254915" cy="1308555"/>
            </a:xfrm>
            <a:prstGeom prst="rect">
              <a:avLst/>
            </a:prstGeom>
            <a:ln w="1355" cap="sq">
              <a:solidFill>
                <a:srgbClr val="000000">
                  <a:alpha val="100000"/>
                </a:srgbClr>
              </a:solidFill>
              <a:prstDash val="solid"/>
              <a:miter/>
            </a:ln>
          </p:spPr>
          <p:txBody>
            <a:bodyPr/>
            <a:lstStyle/>
            <a:p>
              <a:endParaRPr/>
            </a:p>
          </p:txBody>
        </p:sp>
        <p:sp>
          <p:nvSpPr>
            <p:cNvPr id="597" name="rc597"/>
            <p:cNvSpPr/>
            <p:nvPr/>
          </p:nvSpPr>
          <p:spPr>
            <a:xfrm>
              <a:off x="2262500" y="2419517"/>
              <a:ext cx="254915" cy="1337002"/>
            </a:xfrm>
            <a:prstGeom prst="rect">
              <a:avLst/>
            </a:prstGeom>
            <a:ln w="1355" cap="sq">
              <a:solidFill>
                <a:srgbClr val="000000">
                  <a:alpha val="100000"/>
                </a:srgbClr>
              </a:solidFill>
              <a:prstDash val="solid"/>
              <a:miter/>
            </a:ln>
          </p:spPr>
          <p:txBody>
            <a:bodyPr/>
            <a:lstStyle/>
            <a:p>
              <a:endParaRPr/>
            </a:p>
          </p:txBody>
        </p:sp>
        <p:sp>
          <p:nvSpPr>
            <p:cNvPr id="598" name="rc598"/>
            <p:cNvSpPr/>
            <p:nvPr/>
          </p:nvSpPr>
          <p:spPr>
            <a:xfrm>
              <a:off x="2828979" y="2305730"/>
              <a:ext cx="254915" cy="1450790"/>
            </a:xfrm>
            <a:prstGeom prst="rect">
              <a:avLst/>
            </a:prstGeom>
            <a:ln w="1355" cap="sq">
              <a:solidFill>
                <a:srgbClr val="000000">
                  <a:alpha val="100000"/>
                </a:srgbClr>
              </a:solidFill>
              <a:prstDash val="solid"/>
              <a:miter/>
            </a:ln>
          </p:spPr>
          <p:txBody>
            <a:bodyPr/>
            <a:lstStyle/>
            <a:p>
              <a:endParaRPr/>
            </a:p>
          </p:txBody>
        </p:sp>
        <p:sp>
          <p:nvSpPr>
            <p:cNvPr id="599" name="rc599"/>
            <p:cNvSpPr/>
            <p:nvPr/>
          </p:nvSpPr>
          <p:spPr>
            <a:xfrm>
              <a:off x="2545740" y="2305730"/>
              <a:ext cx="254915" cy="1450790"/>
            </a:xfrm>
            <a:prstGeom prst="rect">
              <a:avLst/>
            </a:prstGeom>
            <a:ln w="1355" cap="sq">
              <a:solidFill>
                <a:srgbClr val="000000">
                  <a:alpha val="100000"/>
                </a:srgbClr>
              </a:solidFill>
              <a:prstDash val="solid"/>
              <a:miter/>
            </a:ln>
          </p:spPr>
          <p:txBody>
            <a:bodyPr/>
            <a:lstStyle/>
            <a:p>
              <a:endParaRPr/>
            </a:p>
          </p:txBody>
        </p:sp>
        <p:sp>
          <p:nvSpPr>
            <p:cNvPr id="600" name="rc600"/>
            <p:cNvSpPr/>
            <p:nvPr/>
          </p:nvSpPr>
          <p:spPr>
            <a:xfrm>
              <a:off x="3112219" y="2220389"/>
              <a:ext cx="254915" cy="1536130"/>
            </a:xfrm>
            <a:prstGeom prst="rect">
              <a:avLst/>
            </a:prstGeom>
            <a:ln w="1355" cap="sq">
              <a:solidFill>
                <a:srgbClr val="000000">
                  <a:alpha val="100000"/>
                </a:srgbClr>
              </a:solidFill>
              <a:prstDash val="solid"/>
              <a:miter/>
            </a:ln>
          </p:spPr>
          <p:txBody>
            <a:bodyPr/>
            <a:lstStyle/>
            <a:p>
              <a:endParaRPr/>
            </a:p>
          </p:txBody>
        </p:sp>
        <p:sp>
          <p:nvSpPr>
            <p:cNvPr id="601" name="rc601"/>
            <p:cNvSpPr/>
            <p:nvPr/>
          </p:nvSpPr>
          <p:spPr>
            <a:xfrm>
              <a:off x="3395458" y="2220389"/>
              <a:ext cx="254915" cy="1536130"/>
            </a:xfrm>
            <a:prstGeom prst="rect">
              <a:avLst/>
            </a:prstGeom>
            <a:ln w="1355" cap="sq">
              <a:solidFill>
                <a:srgbClr val="000000">
                  <a:alpha val="100000"/>
                </a:srgbClr>
              </a:solidFill>
              <a:prstDash val="solid"/>
              <a:miter/>
            </a:ln>
          </p:spPr>
          <p:txBody>
            <a:bodyPr/>
            <a:lstStyle/>
            <a:p>
              <a:endParaRPr/>
            </a:p>
          </p:txBody>
        </p:sp>
        <p:sp>
          <p:nvSpPr>
            <p:cNvPr id="602" name="rc602"/>
            <p:cNvSpPr/>
            <p:nvPr/>
          </p:nvSpPr>
          <p:spPr>
            <a:xfrm>
              <a:off x="3678698" y="2191942"/>
              <a:ext cx="254915" cy="1564577"/>
            </a:xfrm>
            <a:prstGeom prst="rect">
              <a:avLst/>
            </a:prstGeom>
            <a:ln w="1355" cap="sq">
              <a:solidFill>
                <a:srgbClr val="000000">
                  <a:alpha val="100000"/>
                </a:srgbClr>
              </a:solidFill>
              <a:prstDash val="solid"/>
              <a:miter/>
            </a:ln>
          </p:spPr>
          <p:txBody>
            <a:bodyPr/>
            <a:lstStyle/>
            <a:p>
              <a:endParaRPr/>
            </a:p>
          </p:txBody>
        </p:sp>
        <p:sp>
          <p:nvSpPr>
            <p:cNvPr id="603" name="rc603"/>
            <p:cNvSpPr/>
            <p:nvPr/>
          </p:nvSpPr>
          <p:spPr>
            <a:xfrm>
              <a:off x="3961937" y="2163495"/>
              <a:ext cx="254915" cy="1593024"/>
            </a:xfrm>
            <a:prstGeom prst="rect">
              <a:avLst/>
            </a:prstGeom>
            <a:ln w="1355" cap="sq">
              <a:solidFill>
                <a:srgbClr val="000000">
                  <a:alpha val="100000"/>
                </a:srgbClr>
              </a:solidFill>
              <a:prstDash val="solid"/>
              <a:miter/>
            </a:ln>
          </p:spPr>
          <p:txBody>
            <a:bodyPr/>
            <a:lstStyle/>
            <a:p>
              <a:endParaRPr/>
            </a:p>
          </p:txBody>
        </p:sp>
        <p:sp>
          <p:nvSpPr>
            <p:cNvPr id="604" name="rc604"/>
            <p:cNvSpPr/>
            <p:nvPr/>
          </p:nvSpPr>
          <p:spPr>
            <a:xfrm>
              <a:off x="4528416" y="2049708"/>
              <a:ext cx="254915" cy="1706812"/>
            </a:xfrm>
            <a:prstGeom prst="rect">
              <a:avLst/>
            </a:prstGeom>
            <a:ln w="1355" cap="sq">
              <a:solidFill>
                <a:srgbClr val="000000">
                  <a:alpha val="100000"/>
                </a:srgbClr>
              </a:solidFill>
              <a:prstDash val="solid"/>
              <a:miter/>
            </a:ln>
          </p:spPr>
          <p:txBody>
            <a:bodyPr/>
            <a:lstStyle/>
            <a:p>
              <a:endParaRPr/>
            </a:p>
          </p:txBody>
        </p:sp>
        <p:sp>
          <p:nvSpPr>
            <p:cNvPr id="605" name="rc605"/>
            <p:cNvSpPr/>
            <p:nvPr/>
          </p:nvSpPr>
          <p:spPr>
            <a:xfrm>
              <a:off x="4245177" y="2049708"/>
              <a:ext cx="254915" cy="1706812"/>
            </a:xfrm>
            <a:prstGeom prst="rect">
              <a:avLst/>
            </a:prstGeom>
            <a:ln w="1355" cap="sq">
              <a:solidFill>
                <a:srgbClr val="000000">
                  <a:alpha val="100000"/>
                </a:srgbClr>
              </a:solidFill>
              <a:prstDash val="solid"/>
              <a:miter/>
            </a:ln>
          </p:spPr>
          <p:txBody>
            <a:bodyPr/>
            <a:lstStyle/>
            <a:p>
              <a:endParaRPr/>
            </a:p>
          </p:txBody>
        </p:sp>
        <p:sp>
          <p:nvSpPr>
            <p:cNvPr id="606" name="rc606"/>
            <p:cNvSpPr/>
            <p:nvPr/>
          </p:nvSpPr>
          <p:spPr>
            <a:xfrm>
              <a:off x="4811656" y="1992814"/>
              <a:ext cx="254915" cy="1763705"/>
            </a:xfrm>
            <a:prstGeom prst="rect">
              <a:avLst/>
            </a:prstGeom>
            <a:ln w="1355" cap="sq">
              <a:solidFill>
                <a:srgbClr val="000000">
                  <a:alpha val="100000"/>
                </a:srgbClr>
              </a:solidFill>
              <a:prstDash val="solid"/>
              <a:miter/>
            </a:ln>
          </p:spPr>
          <p:txBody>
            <a:bodyPr/>
            <a:lstStyle/>
            <a:p>
              <a:endParaRPr/>
            </a:p>
          </p:txBody>
        </p:sp>
        <p:sp>
          <p:nvSpPr>
            <p:cNvPr id="607" name="rc607"/>
            <p:cNvSpPr/>
            <p:nvPr/>
          </p:nvSpPr>
          <p:spPr>
            <a:xfrm>
              <a:off x="5378135" y="1907473"/>
              <a:ext cx="254915" cy="1849046"/>
            </a:xfrm>
            <a:prstGeom prst="rect">
              <a:avLst/>
            </a:prstGeom>
            <a:ln w="1355" cap="sq">
              <a:solidFill>
                <a:srgbClr val="000000">
                  <a:alpha val="100000"/>
                </a:srgbClr>
              </a:solidFill>
              <a:prstDash val="solid"/>
              <a:miter/>
            </a:ln>
          </p:spPr>
          <p:txBody>
            <a:bodyPr/>
            <a:lstStyle/>
            <a:p>
              <a:endParaRPr/>
            </a:p>
          </p:txBody>
        </p:sp>
        <p:sp>
          <p:nvSpPr>
            <p:cNvPr id="608" name="rc608"/>
            <p:cNvSpPr/>
            <p:nvPr/>
          </p:nvSpPr>
          <p:spPr>
            <a:xfrm>
              <a:off x="5094895" y="1907473"/>
              <a:ext cx="254915" cy="1849046"/>
            </a:xfrm>
            <a:prstGeom prst="rect">
              <a:avLst/>
            </a:prstGeom>
            <a:ln w="1355" cap="sq">
              <a:solidFill>
                <a:srgbClr val="000000">
                  <a:alpha val="100000"/>
                </a:srgbClr>
              </a:solidFill>
              <a:prstDash val="solid"/>
              <a:miter/>
            </a:ln>
          </p:spPr>
          <p:txBody>
            <a:bodyPr/>
            <a:lstStyle/>
            <a:p>
              <a:endParaRPr/>
            </a:p>
          </p:txBody>
        </p:sp>
        <p:sp>
          <p:nvSpPr>
            <p:cNvPr id="609" name="rc609"/>
            <p:cNvSpPr/>
            <p:nvPr/>
          </p:nvSpPr>
          <p:spPr>
            <a:xfrm>
              <a:off x="6227853" y="1879027"/>
              <a:ext cx="254915" cy="1877493"/>
            </a:xfrm>
            <a:prstGeom prst="rect">
              <a:avLst/>
            </a:prstGeom>
            <a:ln w="1355" cap="sq">
              <a:solidFill>
                <a:srgbClr val="000000">
                  <a:alpha val="100000"/>
                </a:srgbClr>
              </a:solidFill>
              <a:prstDash val="solid"/>
              <a:miter/>
            </a:ln>
          </p:spPr>
          <p:txBody>
            <a:bodyPr/>
            <a:lstStyle/>
            <a:p>
              <a:endParaRPr/>
            </a:p>
          </p:txBody>
        </p:sp>
        <p:sp>
          <p:nvSpPr>
            <p:cNvPr id="610" name="rc610"/>
            <p:cNvSpPr/>
            <p:nvPr/>
          </p:nvSpPr>
          <p:spPr>
            <a:xfrm>
              <a:off x="5661374" y="1879027"/>
              <a:ext cx="254915" cy="1877493"/>
            </a:xfrm>
            <a:prstGeom prst="rect">
              <a:avLst/>
            </a:prstGeom>
            <a:ln w="1355" cap="sq">
              <a:solidFill>
                <a:srgbClr val="000000">
                  <a:alpha val="100000"/>
                </a:srgbClr>
              </a:solidFill>
              <a:prstDash val="solid"/>
              <a:miter/>
            </a:ln>
          </p:spPr>
          <p:txBody>
            <a:bodyPr/>
            <a:lstStyle/>
            <a:p>
              <a:endParaRPr/>
            </a:p>
          </p:txBody>
        </p:sp>
        <p:sp>
          <p:nvSpPr>
            <p:cNvPr id="611" name="rc611"/>
            <p:cNvSpPr/>
            <p:nvPr/>
          </p:nvSpPr>
          <p:spPr>
            <a:xfrm>
              <a:off x="5944614" y="1879027"/>
              <a:ext cx="254915" cy="1877493"/>
            </a:xfrm>
            <a:prstGeom prst="rect">
              <a:avLst/>
            </a:prstGeom>
            <a:ln w="1355" cap="sq">
              <a:solidFill>
                <a:srgbClr val="000000">
                  <a:alpha val="100000"/>
                </a:srgbClr>
              </a:solidFill>
              <a:prstDash val="solid"/>
              <a:miter/>
            </a:ln>
          </p:spPr>
          <p:txBody>
            <a:bodyPr/>
            <a:lstStyle/>
            <a:p>
              <a:endParaRPr/>
            </a:p>
          </p:txBody>
        </p:sp>
        <p:sp>
          <p:nvSpPr>
            <p:cNvPr id="612" name="rc612"/>
            <p:cNvSpPr/>
            <p:nvPr/>
          </p:nvSpPr>
          <p:spPr>
            <a:xfrm>
              <a:off x="6511093" y="1850580"/>
              <a:ext cx="254915" cy="1905940"/>
            </a:xfrm>
            <a:prstGeom prst="rect">
              <a:avLst/>
            </a:prstGeom>
            <a:ln w="1355" cap="sq">
              <a:solidFill>
                <a:srgbClr val="000000">
                  <a:alpha val="100000"/>
                </a:srgbClr>
              </a:solidFill>
              <a:prstDash val="solid"/>
              <a:miter/>
            </a:ln>
          </p:spPr>
          <p:txBody>
            <a:bodyPr/>
            <a:lstStyle/>
            <a:p>
              <a:endParaRPr/>
            </a:p>
          </p:txBody>
        </p:sp>
        <p:sp>
          <p:nvSpPr>
            <p:cNvPr id="613" name="rc613"/>
            <p:cNvSpPr/>
            <p:nvPr/>
          </p:nvSpPr>
          <p:spPr>
            <a:xfrm>
              <a:off x="6794332" y="1765239"/>
              <a:ext cx="254915" cy="1991280"/>
            </a:xfrm>
            <a:prstGeom prst="rect">
              <a:avLst/>
            </a:prstGeom>
            <a:ln w="1355" cap="sq">
              <a:solidFill>
                <a:srgbClr val="000000">
                  <a:alpha val="100000"/>
                </a:srgbClr>
              </a:solidFill>
              <a:prstDash val="solid"/>
              <a:miter/>
            </a:ln>
          </p:spPr>
          <p:txBody>
            <a:bodyPr/>
            <a:lstStyle/>
            <a:p>
              <a:endParaRPr/>
            </a:p>
          </p:txBody>
        </p:sp>
        <p:sp>
          <p:nvSpPr>
            <p:cNvPr id="614" name="rc614"/>
            <p:cNvSpPr/>
            <p:nvPr/>
          </p:nvSpPr>
          <p:spPr>
            <a:xfrm>
              <a:off x="7077572" y="1708345"/>
              <a:ext cx="254915" cy="2048174"/>
            </a:xfrm>
            <a:prstGeom prst="rect">
              <a:avLst/>
            </a:prstGeom>
            <a:ln w="1355" cap="sq">
              <a:solidFill>
                <a:srgbClr val="000000">
                  <a:alpha val="100000"/>
                </a:srgbClr>
              </a:solidFill>
              <a:prstDash val="solid"/>
              <a:miter/>
            </a:ln>
          </p:spPr>
          <p:txBody>
            <a:bodyPr/>
            <a:lstStyle/>
            <a:p>
              <a:endParaRPr/>
            </a:p>
          </p:txBody>
        </p:sp>
        <p:sp>
          <p:nvSpPr>
            <p:cNvPr id="615" name="rc615"/>
            <p:cNvSpPr/>
            <p:nvPr/>
          </p:nvSpPr>
          <p:spPr>
            <a:xfrm>
              <a:off x="7360811" y="1395430"/>
              <a:ext cx="254915" cy="2361090"/>
            </a:xfrm>
            <a:prstGeom prst="rect">
              <a:avLst/>
            </a:prstGeom>
            <a:ln w="1355" cap="sq">
              <a:solidFill>
                <a:srgbClr val="000000">
                  <a:alpha val="100000"/>
                </a:srgbClr>
              </a:solidFill>
              <a:prstDash val="solid"/>
              <a:miter/>
            </a:ln>
          </p:spPr>
          <p:txBody>
            <a:bodyPr/>
            <a:lstStyle/>
            <a:p>
              <a:endParaRPr/>
            </a:p>
          </p:txBody>
        </p:sp>
        <p:sp>
          <p:nvSpPr>
            <p:cNvPr id="616" name="rc616"/>
            <p:cNvSpPr/>
            <p:nvPr/>
          </p:nvSpPr>
          <p:spPr>
            <a:xfrm>
              <a:off x="7644051" y="1338536"/>
              <a:ext cx="254915" cy="2417983"/>
            </a:xfrm>
            <a:prstGeom prst="rect">
              <a:avLst/>
            </a:prstGeom>
            <a:ln w="1355" cap="sq">
              <a:solidFill>
                <a:srgbClr val="000000">
                  <a:alpha val="100000"/>
                </a:srgbClr>
              </a:solidFill>
              <a:prstDash val="solid"/>
              <a:miter/>
            </a:ln>
          </p:spPr>
          <p:txBody>
            <a:bodyPr/>
            <a:lstStyle/>
            <a:p>
              <a:endParaRPr/>
            </a:p>
          </p:txBody>
        </p:sp>
        <p:sp>
          <p:nvSpPr>
            <p:cNvPr id="617" name="rc617"/>
            <p:cNvSpPr/>
            <p:nvPr/>
          </p:nvSpPr>
          <p:spPr>
            <a:xfrm>
              <a:off x="7927290" y="1310089"/>
              <a:ext cx="254915" cy="2446430"/>
            </a:xfrm>
            <a:prstGeom prst="rect">
              <a:avLst/>
            </a:prstGeom>
            <a:ln w="1355" cap="sq">
              <a:solidFill>
                <a:srgbClr val="000000">
                  <a:alpha val="100000"/>
                </a:srgbClr>
              </a:solidFill>
              <a:prstDash val="solid"/>
              <a:miter/>
            </a:ln>
          </p:spPr>
          <p:txBody>
            <a:bodyPr/>
            <a:lstStyle/>
            <a:p>
              <a:endParaRPr/>
            </a:p>
          </p:txBody>
        </p:sp>
        <p:sp>
          <p:nvSpPr>
            <p:cNvPr id="618" name="rc618"/>
            <p:cNvSpPr/>
            <p:nvPr/>
          </p:nvSpPr>
          <p:spPr>
            <a:xfrm>
              <a:off x="8210530" y="1196302"/>
              <a:ext cx="254915" cy="2560218"/>
            </a:xfrm>
            <a:prstGeom prst="rect">
              <a:avLst/>
            </a:prstGeom>
            <a:ln w="1355" cap="sq">
              <a:solidFill>
                <a:srgbClr val="000000">
                  <a:alpha val="100000"/>
                </a:srgbClr>
              </a:solidFill>
              <a:prstDash val="solid"/>
              <a:miter/>
            </a:ln>
          </p:spPr>
          <p:txBody>
            <a:bodyPr/>
            <a:lstStyle/>
            <a:p>
              <a:endParaRPr/>
            </a:p>
          </p:txBody>
        </p:sp>
        <p:sp>
          <p:nvSpPr>
            <p:cNvPr id="619" name="rc619"/>
            <p:cNvSpPr/>
            <p:nvPr/>
          </p:nvSpPr>
          <p:spPr>
            <a:xfrm>
              <a:off x="8493769" y="1167855"/>
              <a:ext cx="254915" cy="2588665"/>
            </a:xfrm>
            <a:prstGeom prst="rect">
              <a:avLst/>
            </a:prstGeom>
            <a:ln w="1355" cap="sq">
              <a:solidFill>
                <a:srgbClr val="000000">
                  <a:alpha val="100000"/>
                </a:srgbClr>
              </a:solidFill>
              <a:prstDash val="solid"/>
              <a:miter/>
            </a:ln>
          </p:spPr>
          <p:txBody>
            <a:bodyPr/>
            <a:lstStyle/>
            <a:p>
              <a:endParaRPr/>
            </a:p>
          </p:txBody>
        </p:sp>
        <p:sp>
          <p:nvSpPr>
            <p:cNvPr id="620" name="rc620"/>
            <p:cNvSpPr/>
            <p:nvPr/>
          </p:nvSpPr>
          <p:spPr>
            <a:xfrm>
              <a:off x="8777009" y="997174"/>
              <a:ext cx="254915" cy="2759346"/>
            </a:xfrm>
            <a:prstGeom prst="rect">
              <a:avLst/>
            </a:prstGeom>
            <a:ln w="1355" cap="sq">
              <a:solidFill>
                <a:srgbClr val="000000">
                  <a:alpha val="100000"/>
                </a:srgbClr>
              </a:solidFill>
              <a:prstDash val="solid"/>
              <a:miter/>
            </a:ln>
          </p:spPr>
          <p:txBody>
            <a:bodyPr/>
            <a:lstStyle/>
            <a:p>
              <a:endParaRPr/>
            </a:p>
          </p:txBody>
        </p:sp>
        <p:sp>
          <p:nvSpPr>
            <p:cNvPr id="621" name="tx621"/>
            <p:cNvSpPr/>
            <p:nvPr/>
          </p:nvSpPr>
          <p:spPr>
            <a:xfrm>
              <a:off x="915480" y="318726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16</a:t>
              </a:r>
            </a:p>
          </p:txBody>
        </p:sp>
        <p:sp>
          <p:nvSpPr>
            <p:cNvPr id="622" name="tx622"/>
            <p:cNvSpPr/>
            <p:nvPr/>
          </p:nvSpPr>
          <p:spPr>
            <a:xfrm>
              <a:off x="1198720" y="2646724"/>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35</a:t>
              </a:r>
            </a:p>
          </p:txBody>
        </p:sp>
        <p:sp>
          <p:nvSpPr>
            <p:cNvPr id="623" name="tx623"/>
            <p:cNvSpPr/>
            <p:nvPr/>
          </p:nvSpPr>
          <p:spPr>
            <a:xfrm>
              <a:off x="1765199" y="2448927"/>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42</a:t>
              </a:r>
            </a:p>
          </p:txBody>
        </p:sp>
        <p:sp>
          <p:nvSpPr>
            <p:cNvPr id="624" name="tx624"/>
            <p:cNvSpPr/>
            <p:nvPr/>
          </p:nvSpPr>
          <p:spPr>
            <a:xfrm>
              <a:off x="1481959" y="2448927"/>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42</a:t>
              </a:r>
            </a:p>
          </p:txBody>
        </p:sp>
        <p:sp>
          <p:nvSpPr>
            <p:cNvPr id="625" name="tx625"/>
            <p:cNvSpPr/>
            <p:nvPr/>
          </p:nvSpPr>
          <p:spPr>
            <a:xfrm>
              <a:off x="2048438" y="233386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46</a:t>
              </a:r>
            </a:p>
          </p:txBody>
        </p:sp>
        <p:sp>
          <p:nvSpPr>
            <p:cNvPr id="626" name="tx626"/>
            <p:cNvSpPr/>
            <p:nvPr/>
          </p:nvSpPr>
          <p:spPr>
            <a:xfrm>
              <a:off x="2331678" y="2306999"/>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47</a:t>
              </a:r>
            </a:p>
          </p:txBody>
        </p:sp>
        <p:sp>
          <p:nvSpPr>
            <p:cNvPr id="627" name="tx627"/>
            <p:cNvSpPr/>
            <p:nvPr/>
          </p:nvSpPr>
          <p:spPr>
            <a:xfrm>
              <a:off x="2898157" y="219162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28" name="tx628"/>
            <p:cNvSpPr/>
            <p:nvPr/>
          </p:nvSpPr>
          <p:spPr>
            <a:xfrm>
              <a:off x="2614917" y="219162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29" name="tx629"/>
            <p:cNvSpPr/>
            <p:nvPr/>
          </p:nvSpPr>
          <p:spPr>
            <a:xfrm>
              <a:off x="3181396" y="2106592"/>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54</a:t>
              </a:r>
            </a:p>
          </p:txBody>
        </p:sp>
        <p:sp>
          <p:nvSpPr>
            <p:cNvPr id="630" name="tx630"/>
            <p:cNvSpPr/>
            <p:nvPr/>
          </p:nvSpPr>
          <p:spPr>
            <a:xfrm>
              <a:off x="3464636" y="2106592"/>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54</a:t>
              </a:r>
            </a:p>
          </p:txBody>
        </p:sp>
        <p:sp>
          <p:nvSpPr>
            <p:cNvPr id="631" name="tx631"/>
            <p:cNvSpPr/>
            <p:nvPr/>
          </p:nvSpPr>
          <p:spPr>
            <a:xfrm>
              <a:off x="3747875" y="2079168"/>
              <a:ext cx="116560" cy="75267"/>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55</a:t>
              </a:r>
            </a:p>
          </p:txBody>
        </p:sp>
        <p:sp>
          <p:nvSpPr>
            <p:cNvPr id="632" name="tx632"/>
            <p:cNvSpPr/>
            <p:nvPr/>
          </p:nvSpPr>
          <p:spPr>
            <a:xfrm>
              <a:off x="4031115" y="204939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56</a:t>
              </a:r>
            </a:p>
          </p:txBody>
        </p:sp>
        <p:sp>
          <p:nvSpPr>
            <p:cNvPr id="633" name="tx633"/>
            <p:cNvSpPr/>
            <p:nvPr/>
          </p:nvSpPr>
          <p:spPr>
            <a:xfrm>
              <a:off x="4597594" y="193560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60</a:t>
              </a:r>
            </a:p>
          </p:txBody>
        </p:sp>
        <p:sp>
          <p:nvSpPr>
            <p:cNvPr id="634" name="tx634"/>
            <p:cNvSpPr/>
            <p:nvPr/>
          </p:nvSpPr>
          <p:spPr>
            <a:xfrm>
              <a:off x="4314354" y="193560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60</a:t>
              </a:r>
            </a:p>
          </p:txBody>
        </p:sp>
        <p:sp>
          <p:nvSpPr>
            <p:cNvPr id="635" name="tx635"/>
            <p:cNvSpPr/>
            <p:nvPr/>
          </p:nvSpPr>
          <p:spPr>
            <a:xfrm>
              <a:off x="4880833" y="187871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62</a:t>
              </a:r>
            </a:p>
          </p:txBody>
        </p:sp>
        <p:sp>
          <p:nvSpPr>
            <p:cNvPr id="636" name="tx636"/>
            <p:cNvSpPr/>
            <p:nvPr/>
          </p:nvSpPr>
          <p:spPr>
            <a:xfrm>
              <a:off x="5447312" y="179336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37" name="tx637"/>
            <p:cNvSpPr/>
            <p:nvPr/>
          </p:nvSpPr>
          <p:spPr>
            <a:xfrm>
              <a:off x="5164073" y="179336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38" name="tx638"/>
            <p:cNvSpPr/>
            <p:nvPr/>
          </p:nvSpPr>
          <p:spPr>
            <a:xfrm>
              <a:off x="6297031" y="176492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66</a:t>
              </a:r>
            </a:p>
          </p:txBody>
        </p:sp>
        <p:sp>
          <p:nvSpPr>
            <p:cNvPr id="639" name="tx639"/>
            <p:cNvSpPr/>
            <p:nvPr/>
          </p:nvSpPr>
          <p:spPr>
            <a:xfrm>
              <a:off x="5730552" y="176492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66</a:t>
              </a:r>
            </a:p>
          </p:txBody>
        </p:sp>
        <p:sp>
          <p:nvSpPr>
            <p:cNvPr id="640" name="tx640"/>
            <p:cNvSpPr/>
            <p:nvPr/>
          </p:nvSpPr>
          <p:spPr>
            <a:xfrm>
              <a:off x="6013792" y="176492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66</a:t>
              </a:r>
            </a:p>
          </p:txBody>
        </p:sp>
        <p:sp>
          <p:nvSpPr>
            <p:cNvPr id="641" name="tx641"/>
            <p:cNvSpPr/>
            <p:nvPr/>
          </p:nvSpPr>
          <p:spPr>
            <a:xfrm>
              <a:off x="6580271" y="173647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67</a:t>
              </a:r>
            </a:p>
          </p:txBody>
        </p:sp>
        <p:sp>
          <p:nvSpPr>
            <p:cNvPr id="642" name="tx642"/>
            <p:cNvSpPr/>
            <p:nvPr/>
          </p:nvSpPr>
          <p:spPr>
            <a:xfrm>
              <a:off x="6863510" y="165113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70</a:t>
              </a:r>
            </a:p>
          </p:txBody>
        </p:sp>
        <p:sp>
          <p:nvSpPr>
            <p:cNvPr id="643" name="tx643"/>
            <p:cNvSpPr/>
            <p:nvPr/>
          </p:nvSpPr>
          <p:spPr>
            <a:xfrm>
              <a:off x="7146750" y="1595521"/>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72</a:t>
              </a:r>
            </a:p>
          </p:txBody>
        </p:sp>
        <p:sp>
          <p:nvSpPr>
            <p:cNvPr id="644" name="tx644"/>
            <p:cNvSpPr/>
            <p:nvPr/>
          </p:nvSpPr>
          <p:spPr>
            <a:xfrm>
              <a:off x="7429989" y="1281275"/>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83</a:t>
              </a:r>
            </a:p>
          </p:txBody>
        </p:sp>
        <p:sp>
          <p:nvSpPr>
            <p:cNvPr id="645" name="tx645"/>
            <p:cNvSpPr/>
            <p:nvPr/>
          </p:nvSpPr>
          <p:spPr>
            <a:xfrm>
              <a:off x="7713229" y="1224432"/>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85</a:t>
              </a:r>
            </a:p>
          </p:txBody>
        </p:sp>
        <p:sp>
          <p:nvSpPr>
            <p:cNvPr id="646" name="tx646"/>
            <p:cNvSpPr/>
            <p:nvPr/>
          </p:nvSpPr>
          <p:spPr>
            <a:xfrm>
              <a:off x="7996468" y="119598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86</a:t>
              </a:r>
            </a:p>
          </p:txBody>
        </p:sp>
        <p:sp>
          <p:nvSpPr>
            <p:cNvPr id="647" name="tx647"/>
            <p:cNvSpPr/>
            <p:nvPr/>
          </p:nvSpPr>
          <p:spPr>
            <a:xfrm>
              <a:off x="8279708" y="1082198"/>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90</a:t>
              </a:r>
            </a:p>
          </p:txBody>
        </p:sp>
        <p:sp>
          <p:nvSpPr>
            <p:cNvPr id="648" name="tx648"/>
            <p:cNvSpPr/>
            <p:nvPr/>
          </p:nvSpPr>
          <p:spPr>
            <a:xfrm>
              <a:off x="8562947" y="105375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91</a:t>
              </a:r>
            </a:p>
          </p:txBody>
        </p:sp>
        <p:sp>
          <p:nvSpPr>
            <p:cNvPr id="649" name="tx649"/>
            <p:cNvSpPr/>
            <p:nvPr/>
          </p:nvSpPr>
          <p:spPr>
            <a:xfrm>
              <a:off x="8846187" y="88307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97</a:t>
              </a:r>
            </a:p>
          </p:txBody>
        </p:sp>
        <p:sp>
          <p:nvSpPr>
            <p:cNvPr id="650" name="pg650"/>
            <p:cNvSpPr/>
            <p:nvPr/>
          </p:nvSpPr>
          <p:spPr>
            <a:xfrm>
              <a:off x="880949" y="342917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1" name="tx651"/>
            <p:cNvSpPr/>
            <p:nvPr/>
          </p:nvSpPr>
          <p:spPr>
            <a:xfrm>
              <a:off x="913471" y="3460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52" name="pg652"/>
            <p:cNvSpPr/>
            <p:nvPr/>
          </p:nvSpPr>
          <p:spPr>
            <a:xfrm>
              <a:off x="1730668" y="305936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3" name="tx653"/>
            <p:cNvSpPr/>
            <p:nvPr/>
          </p:nvSpPr>
          <p:spPr>
            <a:xfrm>
              <a:off x="1763189" y="30915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54" name="pg654"/>
            <p:cNvSpPr/>
            <p:nvPr/>
          </p:nvSpPr>
          <p:spPr>
            <a:xfrm>
              <a:off x="2044052" y="300247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5" name="tx655"/>
            <p:cNvSpPr/>
            <p:nvPr/>
          </p:nvSpPr>
          <p:spPr>
            <a:xfrm>
              <a:off x="2076573" y="30333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56" name="pg656"/>
            <p:cNvSpPr/>
            <p:nvPr/>
          </p:nvSpPr>
          <p:spPr>
            <a:xfrm>
              <a:off x="2297147" y="298825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7" name="tx657"/>
            <p:cNvSpPr/>
            <p:nvPr/>
          </p:nvSpPr>
          <p:spPr>
            <a:xfrm>
              <a:off x="2329668" y="30191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58" name="pg658"/>
            <p:cNvSpPr/>
            <p:nvPr/>
          </p:nvSpPr>
          <p:spPr>
            <a:xfrm>
              <a:off x="2893770" y="293135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9" name="tx659"/>
            <p:cNvSpPr/>
            <p:nvPr/>
          </p:nvSpPr>
          <p:spPr>
            <a:xfrm>
              <a:off x="2926292" y="2962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60" name="pg660"/>
            <p:cNvSpPr/>
            <p:nvPr/>
          </p:nvSpPr>
          <p:spPr>
            <a:xfrm>
              <a:off x="3177010" y="288868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1" name="tx661"/>
            <p:cNvSpPr/>
            <p:nvPr/>
          </p:nvSpPr>
          <p:spPr>
            <a:xfrm>
              <a:off x="3209532" y="29195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62" name="pg662"/>
            <p:cNvSpPr/>
            <p:nvPr/>
          </p:nvSpPr>
          <p:spPr>
            <a:xfrm>
              <a:off x="4593208" y="280334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3" name="tx663"/>
            <p:cNvSpPr/>
            <p:nvPr/>
          </p:nvSpPr>
          <p:spPr>
            <a:xfrm>
              <a:off x="4625729" y="283417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64" name="pg664"/>
            <p:cNvSpPr/>
            <p:nvPr/>
          </p:nvSpPr>
          <p:spPr>
            <a:xfrm>
              <a:off x="4279823" y="2803346"/>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5" name="tx665"/>
            <p:cNvSpPr/>
            <p:nvPr/>
          </p:nvSpPr>
          <p:spPr>
            <a:xfrm>
              <a:off x="4312345" y="28342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66" name="pg666"/>
            <p:cNvSpPr/>
            <p:nvPr/>
          </p:nvSpPr>
          <p:spPr>
            <a:xfrm>
              <a:off x="4876447" y="277489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7" name="tx667"/>
            <p:cNvSpPr/>
            <p:nvPr/>
          </p:nvSpPr>
          <p:spPr>
            <a:xfrm>
              <a:off x="4908969" y="28071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68" name="pg668"/>
            <p:cNvSpPr/>
            <p:nvPr/>
          </p:nvSpPr>
          <p:spPr>
            <a:xfrm>
              <a:off x="5412781" y="273222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9" name="tx669"/>
            <p:cNvSpPr/>
            <p:nvPr/>
          </p:nvSpPr>
          <p:spPr>
            <a:xfrm>
              <a:off x="5445303" y="27644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70" name="pg670"/>
            <p:cNvSpPr/>
            <p:nvPr/>
          </p:nvSpPr>
          <p:spPr>
            <a:xfrm>
              <a:off x="5129542" y="273222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1" name="tx671"/>
            <p:cNvSpPr/>
            <p:nvPr/>
          </p:nvSpPr>
          <p:spPr>
            <a:xfrm>
              <a:off x="5162063" y="27644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72" name="pg672"/>
            <p:cNvSpPr/>
            <p:nvPr/>
          </p:nvSpPr>
          <p:spPr>
            <a:xfrm>
              <a:off x="6545739" y="2703782"/>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3" name="tx673"/>
            <p:cNvSpPr/>
            <p:nvPr/>
          </p:nvSpPr>
          <p:spPr>
            <a:xfrm>
              <a:off x="6578261" y="2734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674" name="pg674"/>
            <p:cNvSpPr/>
            <p:nvPr/>
          </p:nvSpPr>
          <p:spPr>
            <a:xfrm>
              <a:off x="6828979" y="2661112"/>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5" name="tx675"/>
            <p:cNvSpPr/>
            <p:nvPr/>
          </p:nvSpPr>
          <p:spPr>
            <a:xfrm>
              <a:off x="6861500" y="26919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76" name="pg676"/>
            <p:cNvSpPr/>
            <p:nvPr/>
          </p:nvSpPr>
          <p:spPr>
            <a:xfrm>
              <a:off x="7142363" y="263266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7" name="tx677"/>
            <p:cNvSpPr/>
            <p:nvPr/>
          </p:nvSpPr>
          <p:spPr>
            <a:xfrm>
              <a:off x="7174885" y="266518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78" name="pg678"/>
            <p:cNvSpPr/>
            <p:nvPr/>
          </p:nvSpPr>
          <p:spPr>
            <a:xfrm>
              <a:off x="7425603" y="24762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9" name="tx679"/>
            <p:cNvSpPr/>
            <p:nvPr/>
          </p:nvSpPr>
          <p:spPr>
            <a:xfrm>
              <a:off x="7458124" y="250973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80" name="pg680"/>
            <p:cNvSpPr/>
            <p:nvPr/>
          </p:nvSpPr>
          <p:spPr>
            <a:xfrm>
              <a:off x="7678697" y="244776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1" name="tx681"/>
            <p:cNvSpPr/>
            <p:nvPr/>
          </p:nvSpPr>
          <p:spPr>
            <a:xfrm>
              <a:off x="7711219" y="24786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82" name="pg682"/>
            <p:cNvSpPr/>
            <p:nvPr/>
          </p:nvSpPr>
          <p:spPr>
            <a:xfrm>
              <a:off x="7992082" y="243353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3" name="tx683"/>
            <p:cNvSpPr/>
            <p:nvPr/>
          </p:nvSpPr>
          <p:spPr>
            <a:xfrm>
              <a:off x="8024603" y="246579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84" name="pg684"/>
            <p:cNvSpPr/>
            <p:nvPr/>
          </p:nvSpPr>
          <p:spPr>
            <a:xfrm>
              <a:off x="8245177" y="237664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5" name="tx685"/>
            <p:cNvSpPr/>
            <p:nvPr/>
          </p:nvSpPr>
          <p:spPr>
            <a:xfrm>
              <a:off x="8277698" y="2407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86" name="pg686"/>
            <p:cNvSpPr/>
            <p:nvPr/>
          </p:nvSpPr>
          <p:spPr>
            <a:xfrm>
              <a:off x="8558561" y="236242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7" name="tx687"/>
            <p:cNvSpPr/>
            <p:nvPr/>
          </p:nvSpPr>
          <p:spPr>
            <a:xfrm>
              <a:off x="8591082" y="239462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88" name="pg688"/>
            <p:cNvSpPr/>
            <p:nvPr/>
          </p:nvSpPr>
          <p:spPr>
            <a:xfrm>
              <a:off x="8811656" y="227707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9" name="tx689"/>
            <p:cNvSpPr/>
            <p:nvPr/>
          </p:nvSpPr>
          <p:spPr>
            <a:xfrm>
              <a:off x="8844177" y="23092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90" name="tx690"/>
            <p:cNvSpPr/>
            <p:nvPr/>
          </p:nvSpPr>
          <p:spPr>
            <a:xfrm>
              <a:off x="663492" y="37044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91" name="tx691"/>
            <p:cNvSpPr/>
            <p:nvPr/>
          </p:nvSpPr>
          <p:spPr>
            <a:xfrm>
              <a:off x="585797" y="299323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692" name="tx692"/>
            <p:cNvSpPr/>
            <p:nvPr/>
          </p:nvSpPr>
          <p:spPr>
            <a:xfrm>
              <a:off x="585797" y="228206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693" name="tx693"/>
            <p:cNvSpPr/>
            <p:nvPr/>
          </p:nvSpPr>
          <p:spPr>
            <a:xfrm>
              <a:off x="585797" y="15725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694" name="tx694"/>
            <p:cNvSpPr/>
            <p:nvPr/>
          </p:nvSpPr>
          <p:spPr>
            <a:xfrm>
              <a:off x="508103" y="85971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95" name="tx695"/>
            <p:cNvSpPr/>
            <p:nvPr/>
          </p:nvSpPr>
          <p:spPr>
            <a:xfrm rot="-5400000">
              <a:off x="821931" y="4525046"/>
              <a:ext cx="282277" cy="7272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DPRK</a:t>
              </a:r>
            </a:p>
          </p:txBody>
        </p:sp>
        <p:sp>
          <p:nvSpPr>
            <p:cNvPr id="696" name="tx696"/>
            <p:cNvSpPr/>
            <p:nvPr/>
          </p:nvSpPr>
          <p:spPr>
            <a:xfrm rot="-5400000">
              <a:off x="734296"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(284,000)</a:t>
              </a:r>
            </a:p>
          </p:txBody>
        </p:sp>
        <p:sp>
          <p:nvSpPr>
            <p:cNvPr id="697" name="tx697"/>
            <p:cNvSpPr/>
            <p:nvPr/>
          </p:nvSpPr>
          <p:spPr>
            <a:xfrm rot="-5400000">
              <a:off x="1134985" y="4492750"/>
              <a:ext cx="22016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PNG</a:t>
              </a:r>
            </a:p>
          </p:txBody>
        </p:sp>
        <p:sp>
          <p:nvSpPr>
            <p:cNvPr id="698" name="tx698"/>
            <p:cNvSpPr/>
            <p:nvPr/>
          </p:nvSpPr>
          <p:spPr>
            <a:xfrm rot="-5400000">
              <a:off x="1017535"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(161,000)</a:t>
              </a:r>
            </a:p>
          </p:txBody>
        </p:sp>
        <p:sp>
          <p:nvSpPr>
            <p:cNvPr id="699" name="tx699"/>
            <p:cNvSpPr/>
            <p:nvPr/>
          </p:nvSpPr>
          <p:spPr>
            <a:xfrm rot="-5400000">
              <a:off x="1421053" y="4489922"/>
              <a:ext cx="2145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CAR</a:t>
              </a:r>
            </a:p>
          </p:txBody>
        </p:sp>
        <p:sp>
          <p:nvSpPr>
            <p:cNvPr id="700" name="tx700"/>
            <p:cNvSpPr/>
            <p:nvPr/>
          </p:nvSpPr>
          <p:spPr>
            <a:xfrm rot="-5400000">
              <a:off x="1300775"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(132,000)</a:t>
              </a:r>
            </a:p>
          </p:txBody>
        </p:sp>
        <p:sp>
          <p:nvSpPr>
            <p:cNvPr id="701" name="tx701"/>
            <p:cNvSpPr/>
            <p:nvPr/>
          </p:nvSpPr>
          <p:spPr>
            <a:xfrm rot="-5400000">
              <a:off x="1628018" y="4566196"/>
              <a:ext cx="3670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Somalia</a:t>
              </a:r>
            </a:p>
          </p:txBody>
        </p:sp>
        <p:sp>
          <p:nvSpPr>
            <p:cNvPr id="702" name="tx702"/>
            <p:cNvSpPr/>
            <p:nvPr/>
          </p:nvSpPr>
          <p:spPr>
            <a:xfrm rot="-5400000">
              <a:off x="158401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(434,000)</a:t>
              </a:r>
            </a:p>
          </p:txBody>
        </p:sp>
        <p:sp>
          <p:nvSpPr>
            <p:cNvPr id="703" name="tx703"/>
            <p:cNvSpPr/>
            <p:nvPr/>
          </p:nvSpPr>
          <p:spPr>
            <a:xfrm rot="-5400000">
              <a:off x="1934475" y="4544269"/>
              <a:ext cx="3219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Yemen</a:t>
              </a:r>
            </a:p>
          </p:txBody>
        </p:sp>
        <p:sp>
          <p:nvSpPr>
            <p:cNvPr id="704" name="tx704"/>
            <p:cNvSpPr/>
            <p:nvPr/>
          </p:nvSpPr>
          <p:spPr>
            <a:xfrm rot="-5400000">
              <a:off x="186725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(728,000)</a:t>
              </a:r>
            </a:p>
          </p:txBody>
        </p:sp>
        <p:sp>
          <p:nvSpPr>
            <p:cNvPr id="705" name="tx705"/>
            <p:cNvSpPr/>
            <p:nvPr/>
          </p:nvSpPr>
          <p:spPr>
            <a:xfrm rot="-5400000">
              <a:off x="2214217" y="4546477"/>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06" name="tx706"/>
            <p:cNvSpPr/>
            <p:nvPr/>
          </p:nvSpPr>
          <p:spPr>
            <a:xfrm rot="-5400000">
              <a:off x="2150493"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(245,000)</a:t>
              </a:r>
            </a:p>
          </p:txBody>
        </p:sp>
        <p:sp>
          <p:nvSpPr>
            <p:cNvPr id="707" name="tx707"/>
            <p:cNvSpPr/>
            <p:nvPr/>
          </p:nvSpPr>
          <p:spPr>
            <a:xfrm rot="-5400000">
              <a:off x="2560286" y="4484936"/>
              <a:ext cx="2032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Haiti</a:t>
              </a:r>
            </a:p>
          </p:txBody>
        </p:sp>
        <p:sp>
          <p:nvSpPr>
            <p:cNvPr id="708" name="tx708"/>
            <p:cNvSpPr/>
            <p:nvPr/>
          </p:nvSpPr>
          <p:spPr>
            <a:xfrm rot="-5400000">
              <a:off x="2433733"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(122,000)</a:t>
              </a:r>
            </a:p>
          </p:txBody>
        </p:sp>
        <p:sp>
          <p:nvSpPr>
            <p:cNvPr id="709" name="tx709"/>
            <p:cNvSpPr/>
            <p:nvPr/>
          </p:nvSpPr>
          <p:spPr>
            <a:xfrm rot="-5400000">
              <a:off x="2797612" y="4529560"/>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10" name="tx710"/>
            <p:cNvSpPr/>
            <p:nvPr/>
          </p:nvSpPr>
          <p:spPr>
            <a:xfrm rot="-5400000">
              <a:off x="2716972"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(799,000)</a:t>
              </a:r>
            </a:p>
          </p:txBody>
        </p:sp>
        <p:sp>
          <p:nvSpPr>
            <p:cNvPr id="711" name="tx711"/>
            <p:cNvSpPr/>
            <p:nvPr/>
          </p:nvSpPr>
          <p:spPr>
            <a:xfrm rot="-5400000">
              <a:off x="3060115" y="4531396"/>
              <a:ext cx="31635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Angola</a:t>
              </a:r>
            </a:p>
          </p:txBody>
        </p:sp>
        <p:sp>
          <p:nvSpPr>
            <p:cNvPr id="712" name="tx712"/>
            <p:cNvSpPr/>
            <p:nvPr/>
          </p:nvSpPr>
          <p:spPr>
            <a:xfrm rot="-5400000">
              <a:off x="3000212"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(611,000)</a:t>
              </a:r>
            </a:p>
          </p:txBody>
        </p:sp>
        <p:sp>
          <p:nvSpPr>
            <p:cNvPr id="713" name="tx713"/>
            <p:cNvSpPr/>
            <p:nvPr/>
          </p:nvSpPr>
          <p:spPr>
            <a:xfrm rot="-5400000">
              <a:off x="3271545" y="4623396"/>
              <a:ext cx="48016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Venezuela</a:t>
              </a:r>
            </a:p>
          </p:txBody>
        </p:sp>
        <p:sp>
          <p:nvSpPr>
            <p:cNvPr id="714" name="tx714"/>
            <p:cNvSpPr/>
            <p:nvPr/>
          </p:nvSpPr>
          <p:spPr>
            <a:xfrm rot="-5400000">
              <a:off x="3283451"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(194,000)</a:t>
              </a:r>
            </a:p>
          </p:txBody>
        </p:sp>
        <p:sp>
          <p:nvSpPr>
            <p:cNvPr id="715" name="tx715"/>
            <p:cNvSpPr/>
            <p:nvPr/>
          </p:nvSpPr>
          <p:spPr>
            <a:xfrm rot="-5400000">
              <a:off x="3597101" y="4524574"/>
              <a:ext cx="39553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Lebanon</a:t>
              </a:r>
            </a:p>
          </p:txBody>
        </p:sp>
        <p:sp>
          <p:nvSpPr>
            <p:cNvPr id="716" name="tx716"/>
            <p:cNvSpPr/>
            <p:nvPr/>
          </p:nvSpPr>
          <p:spPr>
            <a:xfrm rot="-5400000">
              <a:off x="3594943" y="4098653"/>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(41,000)</a:t>
              </a:r>
            </a:p>
          </p:txBody>
        </p:sp>
        <p:sp>
          <p:nvSpPr>
            <p:cNvPr id="717" name="tx717"/>
            <p:cNvSpPr/>
            <p:nvPr/>
          </p:nvSpPr>
          <p:spPr>
            <a:xfrm rot="-5400000">
              <a:off x="3866376" y="4456634"/>
              <a:ext cx="42346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Dominica</a:t>
              </a:r>
            </a:p>
          </p:txBody>
        </p:sp>
        <p:sp>
          <p:nvSpPr>
            <p:cNvPr id="718" name="tx718"/>
            <p:cNvSpPr/>
            <p:nvPr/>
          </p:nvSpPr>
          <p:spPr>
            <a:xfrm rot="-5400000">
              <a:off x="3919136" y="4057700"/>
              <a:ext cx="29651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(&lt;500)</a:t>
              </a:r>
            </a:p>
          </p:txBody>
        </p:sp>
        <p:sp>
          <p:nvSpPr>
            <p:cNvPr id="719" name="tx719"/>
            <p:cNvSpPr/>
            <p:nvPr/>
          </p:nvSpPr>
          <p:spPr>
            <a:xfrm rot="-5400000">
              <a:off x="4082320" y="4640908"/>
              <a:ext cx="536624"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Afghanistan</a:t>
              </a:r>
            </a:p>
          </p:txBody>
        </p:sp>
        <p:sp>
          <p:nvSpPr>
            <p:cNvPr id="720" name="tx720"/>
            <p:cNvSpPr/>
            <p:nvPr/>
          </p:nvSpPr>
          <p:spPr>
            <a:xfrm rot="-5400000">
              <a:off x="4133170"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(566,000)</a:t>
              </a:r>
            </a:p>
          </p:txBody>
        </p:sp>
        <p:sp>
          <p:nvSpPr>
            <p:cNvPr id="721" name="tx721"/>
            <p:cNvSpPr/>
            <p:nvPr/>
          </p:nvSpPr>
          <p:spPr>
            <a:xfrm rot="-5400000">
              <a:off x="4533885" y="4577458"/>
              <a:ext cx="22011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DRC</a:t>
              </a:r>
            </a:p>
          </p:txBody>
        </p:sp>
        <p:sp>
          <p:nvSpPr>
            <p:cNvPr id="722" name="tx722"/>
            <p:cNvSpPr/>
            <p:nvPr/>
          </p:nvSpPr>
          <p:spPr>
            <a:xfrm rot="-5400000">
              <a:off x="4374043"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(1,678,000)</a:t>
              </a:r>
            </a:p>
          </p:txBody>
        </p:sp>
        <p:sp>
          <p:nvSpPr>
            <p:cNvPr id="723" name="tx723"/>
            <p:cNvSpPr/>
            <p:nvPr/>
          </p:nvSpPr>
          <p:spPr>
            <a:xfrm rot="-5400000">
              <a:off x="4756799" y="4618882"/>
              <a:ext cx="32186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Nigeria</a:t>
              </a:r>
            </a:p>
          </p:txBody>
        </p:sp>
        <p:sp>
          <p:nvSpPr>
            <p:cNvPr id="724" name="tx724"/>
            <p:cNvSpPr/>
            <p:nvPr/>
          </p:nvSpPr>
          <p:spPr>
            <a:xfrm rot="-5400000">
              <a:off x="4657283"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(2,703,000)</a:t>
              </a:r>
            </a:p>
          </p:txBody>
        </p:sp>
        <p:sp>
          <p:nvSpPr>
            <p:cNvPr id="725" name="tx725"/>
            <p:cNvSpPr/>
            <p:nvPr/>
          </p:nvSpPr>
          <p:spPr>
            <a:xfrm rot="-5400000">
              <a:off x="4921423" y="4652765"/>
              <a:ext cx="55909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Madagascar</a:t>
              </a:r>
            </a:p>
          </p:txBody>
        </p:sp>
        <p:sp>
          <p:nvSpPr>
            <p:cNvPr id="726" name="tx726"/>
            <p:cNvSpPr/>
            <p:nvPr/>
          </p:nvSpPr>
          <p:spPr>
            <a:xfrm rot="-5400000">
              <a:off x="4982889"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(337,000)</a:t>
              </a:r>
            </a:p>
          </p:txBody>
        </p:sp>
        <p:sp>
          <p:nvSpPr>
            <p:cNvPr id="727" name="tx727"/>
            <p:cNvSpPr/>
            <p:nvPr/>
          </p:nvSpPr>
          <p:spPr>
            <a:xfrm rot="-5400000">
              <a:off x="5406771" y="4713586"/>
              <a:ext cx="17507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Viet</a:t>
              </a:r>
            </a:p>
          </p:txBody>
        </p:sp>
        <p:sp>
          <p:nvSpPr>
            <p:cNvPr id="728" name="tx728"/>
            <p:cNvSpPr/>
            <p:nvPr/>
          </p:nvSpPr>
          <p:spPr>
            <a:xfrm rot="-5400000">
              <a:off x="5387051" y="4490567"/>
              <a:ext cx="21451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Nam</a:t>
              </a:r>
            </a:p>
          </p:txBody>
        </p:sp>
        <p:sp>
          <p:nvSpPr>
            <p:cNvPr id="729" name="tx729"/>
            <p:cNvSpPr/>
            <p:nvPr/>
          </p:nvSpPr>
          <p:spPr>
            <a:xfrm rot="-5400000">
              <a:off x="5266128"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(479,000)</a:t>
              </a:r>
            </a:p>
          </p:txBody>
        </p:sp>
        <p:sp>
          <p:nvSpPr>
            <p:cNvPr id="730" name="tx730"/>
            <p:cNvSpPr/>
            <p:nvPr/>
          </p:nvSpPr>
          <p:spPr>
            <a:xfrm rot="-5400000">
              <a:off x="5549988" y="4590679"/>
              <a:ext cx="43492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Argentina</a:t>
              </a:r>
            </a:p>
          </p:txBody>
        </p:sp>
        <p:sp>
          <p:nvSpPr>
            <p:cNvPr id="731" name="tx731"/>
            <p:cNvSpPr/>
            <p:nvPr/>
          </p:nvSpPr>
          <p:spPr>
            <a:xfrm rot="-5400000">
              <a:off x="5549368"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(170,000)</a:t>
              </a:r>
            </a:p>
          </p:txBody>
        </p:sp>
        <p:sp>
          <p:nvSpPr>
            <p:cNvPr id="732" name="tx732"/>
            <p:cNvSpPr/>
            <p:nvPr/>
          </p:nvSpPr>
          <p:spPr>
            <a:xfrm rot="-5400000">
              <a:off x="5871575" y="4516017"/>
              <a:ext cx="37842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Panama</a:t>
              </a:r>
            </a:p>
          </p:txBody>
        </p:sp>
        <p:sp>
          <p:nvSpPr>
            <p:cNvPr id="733" name="tx733"/>
            <p:cNvSpPr/>
            <p:nvPr/>
          </p:nvSpPr>
          <p:spPr>
            <a:xfrm rot="-5400000">
              <a:off x="5860860" y="4098653"/>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(24,000)</a:t>
              </a:r>
            </a:p>
          </p:txBody>
        </p:sp>
        <p:sp>
          <p:nvSpPr>
            <p:cNvPr id="734" name="tx734"/>
            <p:cNvSpPr/>
            <p:nvPr/>
          </p:nvSpPr>
          <p:spPr>
            <a:xfrm rot="-5400000">
              <a:off x="6217571" y="4488335"/>
              <a:ext cx="23147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Syria</a:t>
              </a:r>
            </a:p>
          </p:txBody>
        </p:sp>
        <p:sp>
          <p:nvSpPr>
            <p:cNvPr id="735" name="tx735"/>
            <p:cNvSpPr/>
            <p:nvPr/>
          </p:nvSpPr>
          <p:spPr>
            <a:xfrm rot="-5400000">
              <a:off x="6115847"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(175,000)</a:t>
              </a:r>
            </a:p>
          </p:txBody>
        </p:sp>
        <p:sp>
          <p:nvSpPr>
            <p:cNvPr id="736" name="tx736"/>
            <p:cNvSpPr/>
            <p:nvPr/>
          </p:nvSpPr>
          <p:spPr>
            <a:xfrm rot="-5400000">
              <a:off x="6505176" y="4504110"/>
              <a:ext cx="242887"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Chad</a:t>
              </a:r>
            </a:p>
          </p:txBody>
        </p:sp>
        <p:sp>
          <p:nvSpPr>
            <p:cNvPr id="737" name="tx737"/>
            <p:cNvSpPr/>
            <p:nvPr/>
          </p:nvSpPr>
          <p:spPr>
            <a:xfrm rot="-5400000">
              <a:off x="6399086"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(257,000)</a:t>
              </a:r>
            </a:p>
          </p:txBody>
        </p:sp>
        <p:sp>
          <p:nvSpPr>
            <p:cNvPr id="738" name="tx738"/>
            <p:cNvSpPr/>
            <p:nvPr/>
          </p:nvSpPr>
          <p:spPr>
            <a:xfrm rot="-5400000">
              <a:off x="6610169" y="4664646"/>
              <a:ext cx="581669"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Mozambique</a:t>
              </a:r>
            </a:p>
          </p:txBody>
        </p:sp>
        <p:sp>
          <p:nvSpPr>
            <p:cNvPr id="739" name="tx739"/>
            <p:cNvSpPr/>
            <p:nvPr/>
          </p:nvSpPr>
          <p:spPr>
            <a:xfrm rot="-5400000">
              <a:off x="6682326"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(363,000)</a:t>
              </a:r>
            </a:p>
          </p:txBody>
        </p:sp>
        <p:sp>
          <p:nvSpPr>
            <p:cNvPr id="740" name="tx740"/>
            <p:cNvSpPr/>
            <p:nvPr/>
          </p:nvSpPr>
          <p:spPr>
            <a:xfrm rot="-5400000">
              <a:off x="7000664" y="4642124"/>
              <a:ext cx="367158"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Ethiopia</a:t>
              </a:r>
            </a:p>
          </p:txBody>
        </p:sp>
        <p:sp>
          <p:nvSpPr>
            <p:cNvPr id="741" name="tx741"/>
            <p:cNvSpPr/>
            <p:nvPr/>
          </p:nvSpPr>
          <p:spPr>
            <a:xfrm rot="-5400000">
              <a:off x="6923199"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(1,117,000)</a:t>
              </a:r>
            </a:p>
          </p:txBody>
        </p:sp>
        <p:sp>
          <p:nvSpPr>
            <p:cNvPr id="742" name="tx742"/>
            <p:cNvSpPr/>
            <p:nvPr/>
          </p:nvSpPr>
          <p:spPr>
            <a:xfrm rot="-5400000">
              <a:off x="7256668" y="4603627"/>
              <a:ext cx="44063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Indonesia</a:t>
              </a:r>
            </a:p>
          </p:txBody>
        </p:sp>
        <p:sp>
          <p:nvSpPr>
            <p:cNvPr id="743" name="tx743"/>
            <p:cNvSpPr/>
            <p:nvPr/>
          </p:nvSpPr>
          <p:spPr>
            <a:xfrm rot="-5400000">
              <a:off x="7248805"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(750,000)</a:t>
              </a:r>
            </a:p>
          </p:txBody>
        </p:sp>
        <p:sp>
          <p:nvSpPr>
            <p:cNvPr id="744" name="tx744"/>
            <p:cNvSpPr/>
            <p:nvPr/>
          </p:nvSpPr>
          <p:spPr>
            <a:xfrm rot="-5400000">
              <a:off x="7599315" y="4544220"/>
              <a:ext cx="321816"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Mexico</a:t>
              </a:r>
            </a:p>
          </p:txBody>
        </p:sp>
        <p:sp>
          <p:nvSpPr>
            <p:cNvPr id="745" name="tx745"/>
            <p:cNvSpPr/>
            <p:nvPr/>
          </p:nvSpPr>
          <p:spPr>
            <a:xfrm rot="-5400000">
              <a:off x="753204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(303,000)</a:t>
              </a:r>
            </a:p>
          </p:txBody>
        </p:sp>
        <p:sp>
          <p:nvSpPr>
            <p:cNvPr id="746" name="tx746"/>
            <p:cNvSpPr/>
            <p:nvPr/>
          </p:nvSpPr>
          <p:spPr>
            <a:xfrm rot="-5400000">
              <a:off x="7848621" y="4578152"/>
              <a:ext cx="38968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Pakistan</a:t>
              </a:r>
            </a:p>
          </p:txBody>
        </p:sp>
        <p:sp>
          <p:nvSpPr>
            <p:cNvPr id="747" name="tx747"/>
            <p:cNvSpPr/>
            <p:nvPr/>
          </p:nvSpPr>
          <p:spPr>
            <a:xfrm rot="-5400000">
              <a:off x="781528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(925,000)</a:t>
              </a:r>
            </a:p>
          </p:txBody>
        </p:sp>
        <p:sp>
          <p:nvSpPr>
            <p:cNvPr id="748" name="tx748"/>
            <p:cNvSpPr/>
            <p:nvPr/>
          </p:nvSpPr>
          <p:spPr>
            <a:xfrm rot="-5400000">
              <a:off x="8199677" y="4510336"/>
              <a:ext cx="2540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Brazil</a:t>
              </a:r>
            </a:p>
          </p:txBody>
        </p:sp>
        <p:sp>
          <p:nvSpPr>
            <p:cNvPr id="749" name="tx749"/>
            <p:cNvSpPr/>
            <p:nvPr/>
          </p:nvSpPr>
          <p:spPr>
            <a:xfrm rot="-5400000">
              <a:off x="8098523"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(257,000)</a:t>
              </a:r>
            </a:p>
          </p:txBody>
        </p:sp>
        <p:sp>
          <p:nvSpPr>
            <p:cNvPr id="750" name="tx750"/>
            <p:cNvSpPr/>
            <p:nvPr/>
          </p:nvSpPr>
          <p:spPr>
            <a:xfrm rot="-5400000">
              <a:off x="8499783" y="4578202"/>
              <a:ext cx="2203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India</a:t>
              </a:r>
            </a:p>
          </p:txBody>
        </p:sp>
        <p:sp>
          <p:nvSpPr>
            <p:cNvPr id="751" name="tx751"/>
            <p:cNvSpPr/>
            <p:nvPr/>
          </p:nvSpPr>
          <p:spPr>
            <a:xfrm rot="-5400000">
              <a:off x="8339396"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(2,047,000)</a:t>
              </a:r>
            </a:p>
          </p:txBody>
        </p:sp>
        <p:sp>
          <p:nvSpPr>
            <p:cNvPr id="752" name="tx752"/>
            <p:cNvSpPr/>
            <p:nvPr/>
          </p:nvSpPr>
          <p:spPr>
            <a:xfrm rot="-5400000">
              <a:off x="8759806" y="4515396"/>
              <a:ext cx="2654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China</a:t>
              </a:r>
            </a:p>
          </p:txBody>
        </p:sp>
        <p:sp>
          <p:nvSpPr>
            <p:cNvPr id="753" name="tx753"/>
            <p:cNvSpPr/>
            <p:nvPr/>
          </p:nvSpPr>
          <p:spPr>
            <a:xfrm rot="-5400000">
              <a:off x="8665002"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(266,000)</a:t>
              </a:r>
            </a:p>
          </p:txBody>
        </p:sp>
        <p:sp>
          <p:nvSpPr>
            <p:cNvPr id="754" name="tx754"/>
            <p:cNvSpPr/>
            <p:nvPr/>
          </p:nvSpPr>
          <p:spPr>
            <a:xfrm rot="-5400000">
              <a:off x="-52544" y="231129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55" name="rc755"/>
            <p:cNvSpPr/>
            <p:nvPr/>
          </p:nvSpPr>
          <p:spPr>
            <a:xfrm>
              <a:off x="3036210"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756" name="rc756"/>
            <p:cNvSpPr/>
            <p:nvPr/>
          </p:nvSpPr>
          <p:spPr>
            <a:xfrm>
              <a:off x="3027210" y="5374902"/>
              <a:ext cx="219456" cy="219455"/>
            </a:xfrm>
            <a:prstGeom prst="rect">
              <a:avLst/>
            </a:prstGeom>
            <a:solidFill>
              <a:srgbClr val="1CABE2">
                <a:alpha val="100000"/>
              </a:srgbClr>
            </a:solidFill>
          </p:spPr>
          <p:txBody>
            <a:bodyPr/>
            <a:lstStyle/>
            <a:p>
              <a:endParaRPr/>
            </a:p>
          </p:txBody>
        </p:sp>
        <p:sp>
          <p:nvSpPr>
            <p:cNvPr id="757" name="rc757"/>
            <p:cNvSpPr/>
            <p:nvPr/>
          </p:nvSpPr>
          <p:spPr>
            <a:xfrm>
              <a:off x="3027210" y="5374902"/>
              <a:ext cx="219456" cy="219455"/>
            </a:xfrm>
            <a:prstGeom prst="rect">
              <a:avLst/>
            </a:prstGeom>
            <a:ln w="476" cap="sq">
              <a:solidFill>
                <a:srgbClr val="000000">
                  <a:alpha val="100000"/>
                </a:srgbClr>
              </a:solidFill>
              <a:prstDash val="solid"/>
              <a:miter/>
            </a:ln>
          </p:spPr>
          <p:txBody>
            <a:bodyPr/>
            <a:lstStyle/>
            <a:p>
              <a:endParaRPr/>
            </a:p>
          </p:txBody>
        </p:sp>
        <p:sp>
          <p:nvSpPr>
            <p:cNvPr id="758" name="rc758"/>
            <p:cNvSpPr/>
            <p:nvPr/>
          </p:nvSpPr>
          <p:spPr>
            <a:xfrm>
              <a:off x="4878065"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759" name="rc759"/>
            <p:cNvSpPr/>
            <p:nvPr/>
          </p:nvSpPr>
          <p:spPr>
            <a:xfrm>
              <a:off x="4869065" y="5374902"/>
              <a:ext cx="219455" cy="219455"/>
            </a:xfrm>
            <a:prstGeom prst="rect">
              <a:avLst/>
            </a:prstGeom>
            <a:solidFill>
              <a:srgbClr val="80BD41">
                <a:alpha val="100000"/>
              </a:srgbClr>
            </a:solidFill>
          </p:spPr>
          <p:txBody>
            <a:bodyPr/>
            <a:lstStyle/>
            <a:p>
              <a:endParaRPr/>
            </a:p>
          </p:txBody>
        </p:sp>
        <p:sp>
          <p:nvSpPr>
            <p:cNvPr id="760" name="rc760"/>
            <p:cNvSpPr/>
            <p:nvPr/>
          </p:nvSpPr>
          <p:spPr>
            <a:xfrm>
              <a:off x="4869065" y="5374902"/>
              <a:ext cx="219455" cy="219455"/>
            </a:xfrm>
            <a:prstGeom prst="rect">
              <a:avLst/>
            </a:prstGeom>
            <a:ln w="476" cap="sq">
              <a:solidFill>
                <a:srgbClr val="000000">
                  <a:alpha val="100000"/>
                </a:srgbClr>
              </a:solidFill>
              <a:prstDash val="solid"/>
              <a:miter/>
            </a:ln>
          </p:spPr>
          <p:txBody>
            <a:bodyPr/>
            <a:lstStyle/>
            <a:p>
              <a:endParaRPr/>
            </a:p>
          </p:txBody>
        </p:sp>
        <p:sp>
          <p:nvSpPr>
            <p:cNvPr id="761" name="tx761"/>
            <p:cNvSpPr/>
            <p:nvPr/>
          </p:nvSpPr>
          <p:spPr>
            <a:xfrm>
              <a:off x="3316255" y="5404821"/>
              <a:ext cx="148322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762" name="tx762"/>
            <p:cNvSpPr/>
            <p:nvPr/>
          </p:nvSpPr>
          <p:spPr>
            <a:xfrm>
              <a:off x="5158110" y="5404821"/>
              <a:ext cx="1692907"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763" name="rc763"/>
            <p:cNvSpPr/>
            <p:nvPr/>
          </p:nvSpPr>
          <p:spPr>
            <a:xfrm>
              <a:off x="2130142" y="5872714"/>
              <a:ext cx="219456" cy="219455"/>
            </a:xfrm>
            <a:prstGeom prst="rect">
              <a:avLst/>
            </a:prstGeom>
            <a:solidFill>
              <a:srgbClr val="FFFFFF">
                <a:alpha val="100000"/>
              </a:srgbClr>
            </a:solidFill>
          </p:spPr>
          <p:txBody>
            <a:bodyPr/>
            <a:lstStyle/>
            <a:p>
              <a:endParaRPr/>
            </a:p>
          </p:txBody>
        </p:sp>
        <p:sp>
          <p:nvSpPr>
            <p:cNvPr id="764" name="pg764"/>
            <p:cNvSpPr/>
            <p:nvPr/>
          </p:nvSpPr>
          <p:spPr>
            <a:xfrm>
              <a:off x="2314693" y="6057265"/>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5" name="pg765"/>
            <p:cNvSpPr/>
            <p:nvPr/>
          </p:nvSpPr>
          <p:spPr>
            <a:xfrm>
              <a:off x="2220083" y="5962655"/>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6" name="pg766"/>
            <p:cNvSpPr/>
            <p:nvPr/>
          </p:nvSpPr>
          <p:spPr>
            <a:xfrm>
              <a:off x="2130204" y="5872776"/>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7" name="pg767"/>
            <p:cNvSpPr/>
            <p:nvPr/>
          </p:nvSpPr>
          <p:spPr>
            <a:xfrm>
              <a:off x="2130204" y="5872776"/>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8" name="pg768"/>
            <p:cNvSpPr/>
            <p:nvPr/>
          </p:nvSpPr>
          <p:spPr>
            <a:xfrm>
              <a:off x="2130204" y="5872776"/>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9" name="rc769"/>
            <p:cNvSpPr/>
            <p:nvPr/>
          </p:nvSpPr>
          <p:spPr>
            <a:xfrm>
              <a:off x="2130142" y="5872714"/>
              <a:ext cx="219456" cy="219455"/>
            </a:xfrm>
            <a:prstGeom prst="rect">
              <a:avLst/>
            </a:prstGeom>
            <a:ln w="476" cap="sq">
              <a:solidFill>
                <a:srgbClr val="000000">
                  <a:alpha val="100000"/>
                </a:srgbClr>
              </a:solidFill>
              <a:prstDash val="solid"/>
              <a:miter/>
            </a:ln>
          </p:spPr>
          <p:txBody>
            <a:bodyPr/>
            <a:lstStyle/>
            <a:p>
              <a:endParaRPr/>
            </a:p>
          </p:txBody>
        </p:sp>
        <p:sp>
          <p:nvSpPr>
            <p:cNvPr id="770" name="rc770"/>
            <p:cNvSpPr/>
            <p:nvPr/>
          </p:nvSpPr>
          <p:spPr>
            <a:xfrm>
              <a:off x="4500306" y="5872714"/>
              <a:ext cx="219455" cy="219455"/>
            </a:xfrm>
            <a:prstGeom prst="rect">
              <a:avLst/>
            </a:prstGeom>
            <a:solidFill>
              <a:srgbClr val="FFFFFF">
                <a:alpha val="100000"/>
              </a:srgbClr>
            </a:solidFill>
          </p:spPr>
          <p:txBody>
            <a:bodyPr/>
            <a:lstStyle/>
            <a:p>
              <a:endParaRPr/>
            </a:p>
          </p:txBody>
        </p:sp>
        <p:sp>
          <p:nvSpPr>
            <p:cNvPr id="771" name="rc771"/>
            <p:cNvSpPr/>
            <p:nvPr/>
          </p:nvSpPr>
          <p:spPr>
            <a:xfrm>
              <a:off x="4500306" y="5872714"/>
              <a:ext cx="219455" cy="219455"/>
            </a:xfrm>
            <a:prstGeom prst="rect">
              <a:avLst/>
            </a:prstGeom>
            <a:ln w="476" cap="sq">
              <a:solidFill>
                <a:srgbClr val="000000">
                  <a:alpha val="100000"/>
                </a:srgbClr>
              </a:solidFill>
              <a:prstDash val="solid"/>
              <a:miter/>
            </a:ln>
          </p:spPr>
          <p:txBody>
            <a:bodyPr/>
            <a:lstStyle/>
            <a:p>
              <a:endParaRPr/>
            </a:p>
          </p:txBody>
        </p:sp>
        <p:sp>
          <p:nvSpPr>
            <p:cNvPr id="772" name="tx772"/>
            <p:cNvSpPr/>
            <p:nvPr/>
          </p:nvSpPr>
          <p:spPr>
            <a:xfrm>
              <a:off x="2419187" y="5904270"/>
              <a:ext cx="2011529"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un- and undervaccinated</a:t>
              </a:r>
            </a:p>
          </p:txBody>
        </p:sp>
        <p:sp>
          <p:nvSpPr>
            <p:cNvPr id="773" name="tx773"/>
            <p:cNvSpPr/>
            <p:nvPr/>
          </p:nvSpPr>
          <p:spPr>
            <a:xfrm>
              <a:off x="4789351" y="5901337"/>
              <a:ext cx="295873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un- and undervaccinated (no stripes)</a:t>
              </a:r>
            </a:p>
          </p:txBody>
        </p:sp>
        <p:sp>
          <p:nvSpPr>
            <p:cNvPr id="774" name="tx774"/>
            <p:cNvSpPr/>
            <p:nvPr/>
          </p:nvSpPr>
          <p:spPr>
            <a:xfrm>
              <a:off x="803816" y="629112"/>
              <a:ext cx="67869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un- and undervaccinated children, Global</a:t>
              </a:r>
            </a:p>
          </p:txBody>
        </p:sp>
        <p:sp>
          <p:nvSpPr>
            <p:cNvPr id="775" name="tx775"/>
            <p:cNvSpPr/>
            <p:nvPr/>
          </p:nvSpPr>
          <p:spPr>
            <a:xfrm>
              <a:off x="803816" y="399578"/>
              <a:ext cx="5311928"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and un- and undervaccinated ranking, by country, 2023</a:t>
              </a:r>
            </a:p>
          </p:txBody>
        </p:sp>
        <p:sp>
          <p:nvSpPr>
            <p:cNvPr id="776" name="tx776"/>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77" name="tx777"/>
            <p:cNvSpPr/>
            <p:nvPr/>
          </p:nvSpPr>
          <p:spPr>
            <a:xfrm>
              <a:off x="6769579" y="6328529"/>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778" name="tx778"/>
            <p:cNvSpPr/>
            <p:nvPr/>
          </p:nvSpPr>
          <p:spPr>
            <a:xfrm>
              <a:off x="128208" y="6447866"/>
              <a:ext cx="89462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un- and undervaccinated children. Number in parentheses shows number of un- and undervaccinated children.</a:t>
              </a:r>
            </a:p>
          </p:txBody>
        </p:sp>
        <p:sp>
          <p:nvSpPr>
            <p:cNvPr id="779" name="tx779"/>
            <p:cNvSpPr/>
            <p:nvPr/>
          </p:nvSpPr>
          <p:spPr>
            <a:xfrm>
              <a:off x="2222071" y="6569603"/>
              <a:ext cx="685233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un- and undervaccinated children.</a:t>
              </a:r>
            </a:p>
          </p:txBody>
        </p:sp>
      </p:grpSp>
      <p:sp>
        <p:nvSpPr>
          <p:cNvPr id="7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top 20 countries globally with the lowest DTP3 coverage and/or the top 20 countries with the highest absolute number of un- and undervaccinated children.
In 2023, DPRK had the lowest DTP3 coverage (16%), followed by PNG (35%).
Nigeria had the highest absolute number of un- and undervaccinated children, followed by India.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23 out of 195 (12%) countries had DTP3 coverage below 70% in 2023.
These countries account for approximately 24,722,000 (19%) of the total annual cohort of surviving infants.
There were 107 (55%) countries that achieved DTP3 of 90% or higher, accounting for 71,595,000 (56%) of the total cohort.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913323" y="1166770"/>
              <a:ext cx="4608318" cy="4608809"/>
            </a:xfrm>
            <a:custGeom>
              <a:avLst/>
              <a:gdLst/>
              <a:ahLst/>
              <a:cxnLst/>
              <a:rect l="0" t="0" r="0" b="0"/>
              <a:pathLst>
                <a:path w="4608318" h="4608809">
                  <a:moveTo>
                    <a:pt x="2303832" y="2304568"/>
                  </a:moveTo>
                  <a:lnTo>
                    <a:pt x="2224389" y="2306576"/>
                  </a:lnTo>
                  <a:lnTo>
                    <a:pt x="2144947" y="2308584"/>
                  </a:lnTo>
                  <a:lnTo>
                    <a:pt x="2065504" y="2310593"/>
                  </a:lnTo>
                  <a:lnTo>
                    <a:pt x="1986062" y="2312601"/>
                  </a:lnTo>
                  <a:lnTo>
                    <a:pt x="1906619" y="2314609"/>
                  </a:lnTo>
                  <a:lnTo>
                    <a:pt x="1827177" y="2316618"/>
                  </a:lnTo>
                  <a:lnTo>
                    <a:pt x="1747734" y="2318626"/>
                  </a:lnTo>
                  <a:lnTo>
                    <a:pt x="1668292" y="2320634"/>
                  </a:lnTo>
                  <a:lnTo>
                    <a:pt x="1588849" y="2322643"/>
                  </a:lnTo>
                  <a:lnTo>
                    <a:pt x="1509407" y="2324651"/>
                  </a:lnTo>
                  <a:lnTo>
                    <a:pt x="1429964" y="2326659"/>
                  </a:lnTo>
                  <a:lnTo>
                    <a:pt x="1350522" y="2328668"/>
                  </a:lnTo>
                  <a:lnTo>
                    <a:pt x="1271079" y="2330676"/>
                  </a:lnTo>
                  <a:lnTo>
                    <a:pt x="1191637" y="2332684"/>
                  </a:lnTo>
                  <a:lnTo>
                    <a:pt x="1112194" y="2334693"/>
                  </a:lnTo>
                  <a:lnTo>
                    <a:pt x="1032752" y="2336701"/>
                  </a:lnTo>
                  <a:lnTo>
                    <a:pt x="953309" y="2338709"/>
                  </a:lnTo>
                  <a:lnTo>
                    <a:pt x="873867" y="2340718"/>
                  </a:lnTo>
                  <a:lnTo>
                    <a:pt x="794424" y="2342726"/>
                  </a:lnTo>
                  <a:lnTo>
                    <a:pt x="714982" y="2344734"/>
                  </a:lnTo>
                  <a:lnTo>
                    <a:pt x="635539" y="2346742"/>
                  </a:lnTo>
                  <a:lnTo>
                    <a:pt x="556097" y="2348751"/>
                  </a:lnTo>
                  <a:lnTo>
                    <a:pt x="476654" y="2350759"/>
                  </a:lnTo>
                  <a:lnTo>
                    <a:pt x="397212" y="2352767"/>
                  </a:lnTo>
                  <a:lnTo>
                    <a:pt x="317769" y="2354776"/>
                  </a:lnTo>
                  <a:lnTo>
                    <a:pt x="238327" y="2356784"/>
                  </a:lnTo>
                  <a:lnTo>
                    <a:pt x="158884" y="2358792"/>
                  </a:lnTo>
                  <a:lnTo>
                    <a:pt x="79442" y="2360801"/>
                  </a:lnTo>
                  <a:lnTo>
                    <a:pt x="0" y="2362809"/>
                  </a:lnTo>
                  <a:lnTo>
                    <a:pt x="3306" y="2441009"/>
                  </a:lnTo>
                  <a:lnTo>
                    <a:pt x="9266" y="2519052"/>
                  </a:lnTo>
                  <a:lnTo>
                    <a:pt x="17873" y="2596847"/>
                  </a:lnTo>
                  <a:lnTo>
                    <a:pt x="29117" y="2674305"/>
                  </a:lnTo>
                  <a:lnTo>
                    <a:pt x="42984" y="2751337"/>
                  </a:lnTo>
                  <a:lnTo>
                    <a:pt x="59459" y="2827853"/>
                  </a:lnTo>
                  <a:lnTo>
                    <a:pt x="78524" y="2903766"/>
                  </a:lnTo>
                  <a:lnTo>
                    <a:pt x="100155" y="2978988"/>
                  </a:lnTo>
                  <a:lnTo>
                    <a:pt x="124328" y="3053431"/>
                  </a:lnTo>
                  <a:lnTo>
                    <a:pt x="151015" y="3127011"/>
                  </a:lnTo>
                  <a:lnTo>
                    <a:pt x="180185" y="3199642"/>
                  </a:lnTo>
                  <a:lnTo>
                    <a:pt x="211805" y="3271241"/>
                  </a:lnTo>
                  <a:lnTo>
                    <a:pt x="245837" y="3341725"/>
                  </a:lnTo>
                  <a:lnTo>
                    <a:pt x="282244" y="3411012"/>
                  </a:lnTo>
                  <a:lnTo>
                    <a:pt x="320983" y="3479023"/>
                  </a:lnTo>
                  <a:lnTo>
                    <a:pt x="362009" y="3545679"/>
                  </a:lnTo>
                  <a:lnTo>
                    <a:pt x="405274" y="3610904"/>
                  </a:lnTo>
                  <a:lnTo>
                    <a:pt x="450730" y="3674622"/>
                  </a:lnTo>
                  <a:lnTo>
                    <a:pt x="498323" y="3736760"/>
                  </a:lnTo>
                  <a:lnTo>
                    <a:pt x="547999" y="3797245"/>
                  </a:lnTo>
                  <a:lnTo>
                    <a:pt x="599700" y="3856009"/>
                  </a:lnTo>
                  <a:lnTo>
                    <a:pt x="653367" y="3912983"/>
                  </a:lnTo>
                  <a:lnTo>
                    <a:pt x="708937" y="3968102"/>
                  </a:lnTo>
                  <a:lnTo>
                    <a:pt x="766348" y="4021302"/>
                  </a:lnTo>
                  <a:lnTo>
                    <a:pt x="825531" y="4072522"/>
                  </a:lnTo>
                  <a:lnTo>
                    <a:pt x="886420" y="4121703"/>
                  </a:lnTo>
                  <a:lnTo>
                    <a:pt x="948944" y="4168787"/>
                  </a:lnTo>
                  <a:lnTo>
                    <a:pt x="1013031" y="4213722"/>
                  </a:lnTo>
                  <a:lnTo>
                    <a:pt x="1078607" y="4256454"/>
                  </a:lnTo>
                  <a:lnTo>
                    <a:pt x="1145595" y="4296934"/>
                  </a:lnTo>
                  <a:lnTo>
                    <a:pt x="1213920" y="4335116"/>
                  </a:lnTo>
                  <a:lnTo>
                    <a:pt x="1283502" y="4370957"/>
                  </a:lnTo>
                  <a:lnTo>
                    <a:pt x="1354261" y="4404413"/>
                  </a:lnTo>
                  <a:lnTo>
                    <a:pt x="1426116" y="4435448"/>
                  </a:lnTo>
                  <a:lnTo>
                    <a:pt x="1498983" y="4464024"/>
                  </a:lnTo>
                  <a:lnTo>
                    <a:pt x="1572778" y="4490110"/>
                  </a:lnTo>
                  <a:lnTo>
                    <a:pt x="1647416" y="4513675"/>
                  </a:lnTo>
                  <a:lnTo>
                    <a:pt x="1722812" y="4534691"/>
                  </a:lnTo>
                  <a:lnTo>
                    <a:pt x="1798878" y="4553135"/>
                  </a:lnTo>
                  <a:lnTo>
                    <a:pt x="1875526" y="4568986"/>
                  </a:lnTo>
                  <a:lnTo>
                    <a:pt x="1952668" y="4582224"/>
                  </a:lnTo>
                  <a:lnTo>
                    <a:pt x="2030215" y="4592835"/>
                  </a:lnTo>
                  <a:lnTo>
                    <a:pt x="2108078" y="4600807"/>
                  </a:lnTo>
                  <a:lnTo>
                    <a:pt x="2186167" y="4606130"/>
                  </a:lnTo>
                  <a:lnTo>
                    <a:pt x="2264392" y="4608798"/>
                  </a:lnTo>
                  <a:lnTo>
                    <a:pt x="2342662" y="4608809"/>
                  </a:lnTo>
                  <a:lnTo>
                    <a:pt x="2420887" y="4606161"/>
                  </a:lnTo>
                  <a:lnTo>
                    <a:pt x="2498977" y="4600859"/>
                  </a:lnTo>
                  <a:lnTo>
                    <a:pt x="2576842" y="4592908"/>
                  </a:lnTo>
                  <a:lnTo>
                    <a:pt x="2654392" y="4582317"/>
                  </a:lnTo>
                  <a:lnTo>
                    <a:pt x="2731538" y="4569099"/>
                  </a:lnTo>
                  <a:lnTo>
                    <a:pt x="2808190" y="4553269"/>
                  </a:lnTo>
                  <a:lnTo>
                    <a:pt x="2884261" y="4534845"/>
                  </a:lnTo>
                  <a:lnTo>
                    <a:pt x="2959662" y="4513848"/>
                  </a:lnTo>
                  <a:lnTo>
                    <a:pt x="3034307" y="4490304"/>
                  </a:lnTo>
                  <a:lnTo>
                    <a:pt x="3108109" y="4464237"/>
                  </a:lnTo>
                  <a:lnTo>
                    <a:pt x="3180983" y="4435680"/>
                  </a:lnTo>
                  <a:lnTo>
                    <a:pt x="3252846" y="4404665"/>
                  </a:lnTo>
                  <a:lnTo>
                    <a:pt x="3323614" y="4371227"/>
                  </a:lnTo>
                  <a:lnTo>
                    <a:pt x="3393205" y="4335405"/>
                  </a:lnTo>
                  <a:lnTo>
                    <a:pt x="3461540" y="4297241"/>
                  </a:lnTo>
                  <a:lnTo>
                    <a:pt x="3528540" y="4256778"/>
                  </a:lnTo>
                  <a:lnTo>
                    <a:pt x="3594127" y="4214063"/>
                  </a:lnTo>
                  <a:lnTo>
                    <a:pt x="3658225" y="4169146"/>
                  </a:lnTo>
                  <a:lnTo>
                    <a:pt x="3720762" y="4122078"/>
                  </a:lnTo>
                  <a:lnTo>
                    <a:pt x="3781664" y="4072914"/>
                  </a:lnTo>
                  <a:lnTo>
                    <a:pt x="3840861" y="4021710"/>
                  </a:lnTo>
                  <a:lnTo>
                    <a:pt x="3898285" y="3968525"/>
                  </a:lnTo>
                  <a:lnTo>
                    <a:pt x="3953870" y="3913420"/>
                  </a:lnTo>
                  <a:lnTo>
                    <a:pt x="4007552" y="3856460"/>
                  </a:lnTo>
                  <a:lnTo>
                    <a:pt x="4059269" y="3797710"/>
                  </a:lnTo>
                  <a:lnTo>
                    <a:pt x="4108961" y="3737238"/>
                  </a:lnTo>
                  <a:lnTo>
                    <a:pt x="4156570" y="3675113"/>
                  </a:lnTo>
                  <a:lnTo>
                    <a:pt x="4202043" y="3611407"/>
                  </a:lnTo>
                  <a:lnTo>
                    <a:pt x="4245326" y="3546194"/>
                  </a:lnTo>
                  <a:lnTo>
                    <a:pt x="4286369" y="3479548"/>
                  </a:lnTo>
                  <a:lnTo>
                    <a:pt x="4325126" y="3411547"/>
                  </a:lnTo>
                  <a:lnTo>
                    <a:pt x="4361551" y="3342270"/>
                  </a:lnTo>
                  <a:lnTo>
                    <a:pt x="4395603" y="3271795"/>
                  </a:lnTo>
                  <a:lnTo>
                    <a:pt x="4427241" y="3200205"/>
                  </a:lnTo>
                  <a:lnTo>
                    <a:pt x="4456431" y="3127581"/>
                  </a:lnTo>
                  <a:lnTo>
                    <a:pt x="4483137" y="3054009"/>
                  </a:lnTo>
                  <a:lnTo>
                    <a:pt x="4507330" y="2979571"/>
                  </a:lnTo>
                  <a:lnTo>
                    <a:pt x="4528981" y="2904355"/>
                  </a:lnTo>
                  <a:lnTo>
                    <a:pt x="4548065" y="2828448"/>
                  </a:lnTo>
                  <a:lnTo>
                    <a:pt x="4564561" y="2751936"/>
                  </a:lnTo>
                  <a:lnTo>
                    <a:pt x="4578449" y="2674908"/>
                  </a:lnTo>
                  <a:lnTo>
                    <a:pt x="4589713" y="2597453"/>
                  </a:lnTo>
                  <a:lnTo>
                    <a:pt x="4598340" y="2519660"/>
                  </a:lnTo>
                  <a:lnTo>
                    <a:pt x="4604321" y="2441618"/>
                  </a:lnTo>
                  <a:lnTo>
                    <a:pt x="4607648" y="2363419"/>
                  </a:lnTo>
                  <a:lnTo>
                    <a:pt x="4608318" y="2285152"/>
                  </a:lnTo>
                  <a:lnTo>
                    <a:pt x="4606330" y="2206907"/>
                  </a:lnTo>
                  <a:lnTo>
                    <a:pt x="4601685" y="2128775"/>
                  </a:lnTo>
                  <a:lnTo>
                    <a:pt x="4594391" y="2050846"/>
                  </a:lnTo>
                  <a:lnTo>
                    <a:pt x="4584454" y="1973209"/>
                  </a:lnTo>
                  <a:lnTo>
                    <a:pt x="4571886" y="1895955"/>
                  </a:lnTo>
                  <a:lnTo>
                    <a:pt x="4556702" y="1819172"/>
                  </a:lnTo>
                  <a:lnTo>
                    <a:pt x="4538920" y="1742949"/>
                  </a:lnTo>
                  <a:lnTo>
                    <a:pt x="4518559" y="1667373"/>
                  </a:lnTo>
                  <a:lnTo>
                    <a:pt x="4495644" y="1592533"/>
                  </a:lnTo>
                  <a:lnTo>
                    <a:pt x="4470201" y="1518514"/>
                  </a:lnTo>
                  <a:lnTo>
                    <a:pt x="4442258" y="1445402"/>
                  </a:lnTo>
                  <a:lnTo>
                    <a:pt x="4411849" y="1373280"/>
                  </a:lnTo>
                  <a:lnTo>
                    <a:pt x="4379009" y="1302233"/>
                  </a:lnTo>
                  <a:lnTo>
                    <a:pt x="4343775" y="1232342"/>
                  </a:lnTo>
                  <a:lnTo>
                    <a:pt x="4306187" y="1163688"/>
                  </a:lnTo>
                  <a:lnTo>
                    <a:pt x="4266291" y="1096350"/>
                  </a:lnTo>
                  <a:lnTo>
                    <a:pt x="4224130" y="1030406"/>
                  </a:lnTo>
                  <a:lnTo>
                    <a:pt x="4179754" y="965931"/>
                  </a:lnTo>
                  <a:lnTo>
                    <a:pt x="4133215" y="903000"/>
                  </a:lnTo>
                  <a:lnTo>
                    <a:pt x="4084565" y="841686"/>
                  </a:lnTo>
                  <a:lnTo>
                    <a:pt x="4033862" y="782060"/>
                  </a:lnTo>
                  <a:lnTo>
                    <a:pt x="3981163" y="724189"/>
                  </a:lnTo>
                  <a:lnTo>
                    <a:pt x="3926529" y="668142"/>
                  </a:lnTo>
                  <a:lnTo>
                    <a:pt x="3870023" y="613982"/>
                  </a:lnTo>
                  <a:lnTo>
                    <a:pt x="3811711" y="561772"/>
                  </a:lnTo>
                  <a:lnTo>
                    <a:pt x="3751659" y="511573"/>
                  </a:lnTo>
                  <a:lnTo>
                    <a:pt x="3689937" y="463441"/>
                  </a:lnTo>
                  <a:lnTo>
                    <a:pt x="3626617" y="417434"/>
                  </a:lnTo>
                  <a:lnTo>
                    <a:pt x="3561770" y="373603"/>
                  </a:lnTo>
                  <a:lnTo>
                    <a:pt x="3495473" y="331999"/>
                  </a:lnTo>
                  <a:lnTo>
                    <a:pt x="3427801" y="292671"/>
                  </a:lnTo>
                  <a:lnTo>
                    <a:pt x="3358833" y="255664"/>
                  </a:lnTo>
                  <a:lnTo>
                    <a:pt x="3288648" y="221020"/>
                  </a:lnTo>
                  <a:lnTo>
                    <a:pt x="3217326" y="188779"/>
                  </a:lnTo>
                  <a:lnTo>
                    <a:pt x="3144951" y="158979"/>
                  </a:lnTo>
                  <a:lnTo>
                    <a:pt x="3071606" y="131653"/>
                  </a:lnTo>
                  <a:lnTo>
                    <a:pt x="2997375" y="106834"/>
                  </a:lnTo>
                  <a:lnTo>
                    <a:pt x="2922345" y="84551"/>
                  </a:lnTo>
                  <a:lnTo>
                    <a:pt x="2846600" y="64827"/>
                  </a:lnTo>
                  <a:lnTo>
                    <a:pt x="2770230" y="47688"/>
                  </a:lnTo>
                  <a:lnTo>
                    <a:pt x="2693322" y="33151"/>
                  </a:lnTo>
                  <a:lnTo>
                    <a:pt x="2615964" y="21235"/>
                  </a:lnTo>
                  <a:lnTo>
                    <a:pt x="2538247" y="11953"/>
                  </a:lnTo>
                  <a:lnTo>
                    <a:pt x="2460259" y="5315"/>
                  </a:lnTo>
                  <a:lnTo>
                    <a:pt x="2382090" y="1329"/>
                  </a:lnTo>
                  <a:lnTo>
                    <a:pt x="2303832" y="0"/>
                  </a:lnTo>
                  <a:lnTo>
                    <a:pt x="2303832" y="79467"/>
                  </a:lnTo>
                  <a:lnTo>
                    <a:pt x="2303832" y="158935"/>
                  </a:lnTo>
                  <a:lnTo>
                    <a:pt x="2303832" y="238403"/>
                  </a:lnTo>
                  <a:lnTo>
                    <a:pt x="2303832" y="317871"/>
                  </a:lnTo>
                  <a:lnTo>
                    <a:pt x="2303832" y="397339"/>
                  </a:lnTo>
                  <a:lnTo>
                    <a:pt x="2303832" y="476807"/>
                  </a:lnTo>
                  <a:lnTo>
                    <a:pt x="2303832" y="556275"/>
                  </a:lnTo>
                  <a:lnTo>
                    <a:pt x="2303832" y="635742"/>
                  </a:lnTo>
                  <a:lnTo>
                    <a:pt x="2303832" y="715210"/>
                  </a:lnTo>
                  <a:lnTo>
                    <a:pt x="2303832" y="794678"/>
                  </a:lnTo>
                  <a:lnTo>
                    <a:pt x="2303832" y="874146"/>
                  </a:lnTo>
                  <a:lnTo>
                    <a:pt x="2303832" y="953614"/>
                  </a:lnTo>
                  <a:lnTo>
                    <a:pt x="2303832" y="1033082"/>
                  </a:lnTo>
                  <a:lnTo>
                    <a:pt x="2303832" y="1112550"/>
                  </a:lnTo>
                  <a:lnTo>
                    <a:pt x="2303832" y="1192018"/>
                  </a:lnTo>
                  <a:lnTo>
                    <a:pt x="2303832" y="1271485"/>
                  </a:lnTo>
                  <a:lnTo>
                    <a:pt x="2303832" y="1350953"/>
                  </a:lnTo>
                  <a:lnTo>
                    <a:pt x="2303832" y="1430421"/>
                  </a:lnTo>
                  <a:lnTo>
                    <a:pt x="2303832" y="1509889"/>
                  </a:lnTo>
                  <a:lnTo>
                    <a:pt x="2303832" y="1589357"/>
                  </a:lnTo>
                  <a:lnTo>
                    <a:pt x="2303832" y="1668825"/>
                  </a:lnTo>
                  <a:lnTo>
                    <a:pt x="2303832" y="1748293"/>
                  </a:lnTo>
                  <a:lnTo>
                    <a:pt x="2303832" y="1827761"/>
                  </a:lnTo>
                  <a:lnTo>
                    <a:pt x="2303832" y="1907228"/>
                  </a:lnTo>
                  <a:lnTo>
                    <a:pt x="2303832" y="1986696"/>
                  </a:lnTo>
                  <a:lnTo>
                    <a:pt x="2303832" y="2066164"/>
                  </a:lnTo>
                  <a:lnTo>
                    <a:pt x="2303832" y="2145632"/>
                  </a:lnTo>
                  <a:lnTo>
                    <a:pt x="2303832" y="2225100"/>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912689" y="1921783"/>
              <a:ext cx="2304466" cy="1607796"/>
            </a:xfrm>
            <a:custGeom>
              <a:avLst/>
              <a:gdLst/>
              <a:ahLst/>
              <a:cxnLst/>
              <a:rect l="0" t="0" r="0" b="0"/>
              <a:pathLst>
                <a:path w="2304466" h="1607796">
                  <a:moveTo>
                    <a:pt x="2304466" y="1549555"/>
                  </a:moveTo>
                  <a:lnTo>
                    <a:pt x="2245644" y="1496122"/>
                  </a:lnTo>
                  <a:lnTo>
                    <a:pt x="2186821" y="1442689"/>
                  </a:lnTo>
                  <a:lnTo>
                    <a:pt x="2127999" y="1389256"/>
                  </a:lnTo>
                  <a:lnTo>
                    <a:pt x="2069177" y="1335823"/>
                  </a:lnTo>
                  <a:lnTo>
                    <a:pt x="2010355" y="1282390"/>
                  </a:lnTo>
                  <a:lnTo>
                    <a:pt x="1951532" y="1228957"/>
                  </a:lnTo>
                  <a:lnTo>
                    <a:pt x="1892710" y="1175525"/>
                  </a:lnTo>
                  <a:lnTo>
                    <a:pt x="1833888" y="1122092"/>
                  </a:lnTo>
                  <a:lnTo>
                    <a:pt x="1775065" y="1068659"/>
                  </a:lnTo>
                  <a:lnTo>
                    <a:pt x="1716243" y="1015226"/>
                  </a:lnTo>
                  <a:lnTo>
                    <a:pt x="1657421" y="961793"/>
                  </a:lnTo>
                  <a:lnTo>
                    <a:pt x="1598599" y="908360"/>
                  </a:lnTo>
                  <a:lnTo>
                    <a:pt x="1539776" y="854927"/>
                  </a:lnTo>
                  <a:lnTo>
                    <a:pt x="1480954" y="801494"/>
                  </a:lnTo>
                  <a:lnTo>
                    <a:pt x="1422132" y="748061"/>
                  </a:lnTo>
                  <a:lnTo>
                    <a:pt x="1363309" y="694628"/>
                  </a:lnTo>
                  <a:lnTo>
                    <a:pt x="1304487" y="641195"/>
                  </a:lnTo>
                  <a:lnTo>
                    <a:pt x="1245665" y="587762"/>
                  </a:lnTo>
                  <a:lnTo>
                    <a:pt x="1186843" y="534329"/>
                  </a:lnTo>
                  <a:lnTo>
                    <a:pt x="1128020" y="480896"/>
                  </a:lnTo>
                  <a:lnTo>
                    <a:pt x="1069198" y="427463"/>
                  </a:lnTo>
                  <a:lnTo>
                    <a:pt x="1010376" y="374030"/>
                  </a:lnTo>
                  <a:lnTo>
                    <a:pt x="951553" y="320597"/>
                  </a:lnTo>
                  <a:lnTo>
                    <a:pt x="892731" y="267164"/>
                  </a:lnTo>
                  <a:lnTo>
                    <a:pt x="833909" y="213731"/>
                  </a:lnTo>
                  <a:lnTo>
                    <a:pt x="775087" y="160298"/>
                  </a:lnTo>
                  <a:lnTo>
                    <a:pt x="716264" y="106865"/>
                  </a:lnTo>
                  <a:lnTo>
                    <a:pt x="657442" y="53432"/>
                  </a:lnTo>
                  <a:lnTo>
                    <a:pt x="598620" y="0"/>
                  </a:lnTo>
                  <a:lnTo>
                    <a:pt x="545935" y="60057"/>
                  </a:lnTo>
                  <a:lnTo>
                    <a:pt x="495364" y="121905"/>
                  </a:lnTo>
                  <a:lnTo>
                    <a:pt x="446967" y="185469"/>
                  </a:lnTo>
                  <a:lnTo>
                    <a:pt x="400802" y="250672"/>
                  </a:lnTo>
                  <a:lnTo>
                    <a:pt x="356925" y="317436"/>
                  </a:lnTo>
                  <a:lnTo>
                    <a:pt x="315389" y="385680"/>
                  </a:lnTo>
                  <a:lnTo>
                    <a:pt x="276242" y="455323"/>
                  </a:lnTo>
                  <a:lnTo>
                    <a:pt x="239534" y="526282"/>
                  </a:lnTo>
                  <a:lnTo>
                    <a:pt x="205306" y="598470"/>
                  </a:lnTo>
                  <a:lnTo>
                    <a:pt x="173602" y="671801"/>
                  </a:lnTo>
                  <a:lnTo>
                    <a:pt x="144458" y="746186"/>
                  </a:lnTo>
                  <a:lnTo>
                    <a:pt x="117910" y="821538"/>
                  </a:lnTo>
                  <a:lnTo>
                    <a:pt x="93990" y="897764"/>
                  </a:lnTo>
                  <a:lnTo>
                    <a:pt x="72727" y="974773"/>
                  </a:lnTo>
                  <a:lnTo>
                    <a:pt x="54145" y="1052474"/>
                  </a:lnTo>
                  <a:lnTo>
                    <a:pt x="38268" y="1130771"/>
                  </a:lnTo>
                  <a:lnTo>
                    <a:pt x="25114" y="1209572"/>
                  </a:lnTo>
                  <a:lnTo>
                    <a:pt x="14699" y="1288782"/>
                  </a:lnTo>
                  <a:lnTo>
                    <a:pt x="7036" y="1368304"/>
                  </a:lnTo>
                  <a:lnTo>
                    <a:pt x="2135" y="1448045"/>
                  </a:lnTo>
                  <a:lnTo>
                    <a:pt x="0" y="1527908"/>
                  </a:lnTo>
                  <a:lnTo>
                    <a:pt x="634" y="1607796"/>
                  </a:lnTo>
                  <a:lnTo>
                    <a:pt x="80076" y="1605788"/>
                  </a:lnTo>
                  <a:lnTo>
                    <a:pt x="159519" y="1603780"/>
                  </a:lnTo>
                  <a:lnTo>
                    <a:pt x="238961" y="1601772"/>
                  </a:lnTo>
                  <a:lnTo>
                    <a:pt x="318404" y="1599763"/>
                  </a:lnTo>
                  <a:lnTo>
                    <a:pt x="397846" y="1597755"/>
                  </a:lnTo>
                  <a:lnTo>
                    <a:pt x="477289" y="1595747"/>
                  </a:lnTo>
                  <a:lnTo>
                    <a:pt x="556731" y="1593738"/>
                  </a:lnTo>
                  <a:lnTo>
                    <a:pt x="636174" y="1591730"/>
                  </a:lnTo>
                  <a:lnTo>
                    <a:pt x="715616" y="1589722"/>
                  </a:lnTo>
                  <a:lnTo>
                    <a:pt x="795059" y="1587713"/>
                  </a:lnTo>
                  <a:lnTo>
                    <a:pt x="874501" y="1585705"/>
                  </a:lnTo>
                  <a:lnTo>
                    <a:pt x="953944" y="1583697"/>
                  </a:lnTo>
                  <a:lnTo>
                    <a:pt x="1033386" y="1581688"/>
                  </a:lnTo>
                  <a:lnTo>
                    <a:pt x="1112829" y="1579680"/>
                  </a:lnTo>
                  <a:lnTo>
                    <a:pt x="1192271" y="1577672"/>
                  </a:lnTo>
                  <a:lnTo>
                    <a:pt x="1271714" y="1575663"/>
                  </a:lnTo>
                  <a:lnTo>
                    <a:pt x="1351156" y="1573655"/>
                  </a:lnTo>
                  <a:lnTo>
                    <a:pt x="1430599" y="1571647"/>
                  </a:lnTo>
                  <a:lnTo>
                    <a:pt x="1510041" y="1569638"/>
                  </a:lnTo>
                  <a:lnTo>
                    <a:pt x="1589484" y="1567630"/>
                  </a:lnTo>
                  <a:lnTo>
                    <a:pt x="1668926" y="1565622"/>
                  </a:lnTo>
                  <a:lnTo>
                    <a:pt x="1748369" y="1563613"/>
                  </a:lnTo>
                  <a:lnTo>
                    <a:pt x="1827811" y="1561605"/>
                  </a:lnTo>
                  <a:lnTo>
                    <a:pt x="1907254" y="1559597"/>
                  </a:lnTo>
                  <a:lnTo>
                    <a:pt x="1986696" y="1557588"/>
                  </a:lnTo>
                  <a:lnTo>
                    <a:pt x="2066139" y="1555580"/>
                  </a:lnTo>
                  <a:lnTo>
                    <a:pt x="2145581" y="1553572"/>
                  </a:lnTo>
                  <a:lnTo>
                    <a:pt x="2225024" y="1551564"/>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511309" y="1219461"/>
              <a:ext cx="1705846" cy="2251877"/>
            </a:xfrm>
            <a:custGeom>
              <a:avLst/>
              <a:gdLst/>
              <a:ahLst/>
              <a:cxnLst/>
              <a:rect l="0" t="0" r="0" b="0"/>
              <a:pathLst>
                <a:path w="1705846" h="2251877">
                  <a:moveTo>
                    <a:pt x="1705846" y="2251877"/>
                  </a:moveTo>
                  <a:lnTo>
                    <a:pt x="1688950" y="2174226"/>
                  </a:lnTo>
                  <a:lnTo>
                    <a:pt x="1672054" y="2096575"/>
                  </a:lnTo>
                  <a:lnTo>
                    <a:pt x="1655158" y="2018924"/>
                  </a:lnTo>
                  <a:lnTo>
                    <a:pt x="1638262" y="1941273"/>
                  </a:lnTo>
                  <a:lnTo>
                    <a:pt x="1621366" y="1863622"/>
                  </a:lnTo>
                  <a:lnTo>
                    <a:pt x="1604470" y="1785971"/>
                  </a:lnTo>
                  <a:lnTo>
                    <a:pt x="1587574" y="1708320"/>
                  </a:lnTo>
                  <a:lnTo>
                    <a:pt x="1570678" y="1630669"/>
                  </a:lnTo>
                  <a:lnTo>
                    <a:pt x="1553782" y="1553018"/>
                  </a:lnTo>
                  <a:lnTo>
                    <a:pt x="1536886" y="1475367"/>
                  </a:lnTo>
                  <a:lnTo>
                    <a:pt x="1519990" y="1397716"/>
                  </a:lnTo>
                  <a:lnTo>
                    <a:pt x="1503094" y="1320066"/>
                  </a:lnTo>
                  <a:lnTo>
                    <a:pt x="1486198" y="1242415"/>
                  </a:lnTo>
                  <a:lnTo>
                    <a:pt x="1469302" y="1164764"/>
                  </a:lnTo>
                  <a:lnTo>
                    <a:pt x="1452406" y="1087113"/>
                  </a:lnTo>
                  <a:lnTo>
                    <a:pt x="1435510" y="1009462"/>
                  </a:lnTo>
                  <a:lnTo>
                    <a:pt x="1418614" y="931811"/>
                  </a:lnTo>
                  <a:lnTo>
                    <a:pt x="1401718" y="854160"/>
                  </a:lnTo>
                  <a:lnTo>
                    <a:pt x="1384822" y="776509"/>
                  </a:lnTo>
                  <a:lnTo>
                    <a:pt x="1367927" y="698858"/>
                  </a:lnTo>
                  <a:lnTo>
                    <a:pt x="1351031" y="621207"/>
                  </a:lnTo>
                  <a:lnTo>
                    <a:pt x="1334135" y="543556"/>
                  </a:lnTo>
                  <a:lnTo>
                    <a:pt x="1317239" y="465905"/>
                  </a:lnTo>
                  <a:lnTo>
                    <a:pt x="1300343" y="388254"/>
                  </a:lnTo>
                  <a:lnTo>
                    <a:pt x="1283447" y="310603"/>
                  </a:lnTo>
                  <a:lnTo>
                    <a:pt x="1266551" y="232952"/>
                  </a:lnTo>
                  <a:lnTo>
                    <a:pt x="1249655" y="155301"/>
                  </a:lnTo>
                  <a:lnTo>
                    <a:pt x="1232759" y="77650"/>
                  </a:lnTo>
                  <a:lnTo>
                    <a:pt x="1215863" y="0"/>
                  </a:lnTo>
                  <a:lnTo>
                    <a:pt x="1138713" y="18181"/>
                  </a:lnTo>
                  <a:lnTo>
                    <a:pt x="1062234" y="39006"/>
                  </a:lnTo>
                  <a:lnTo>
                    <a:pt x="986517" y="62448"/>
                  </a:lnTo>
                  <a:lnTo>
                    <a:pt x="911650" y="88479"/>
                  </a:lnTo>
                  <a:lnTo>
                    <a:pt x="837723" y="117071"/>
                  </a:lnTo>
                  <a:lnTo>
                    <a:pt x="764823" y="148187"/>
                  </a:lnTo>
                  <a:lnTo>
                    <a:pt x="693036" y="181792"/>
                  </a:lnTo>
                  <a:lnTo>
                    <a:pt x="622447" y="217846"/>
                  </a:lnTo>
                  <a:lnTo>
                    <a:pt x="553140" y="256306"/>
                  </a:lnTo>
                  <a:lnTo>
                    <a:pt x="485196" y="297126"/>
                  </a:lnTo>
                  <a:lnTo>
                    <a:pt x="418697" y="340259"/>
                  </a:lnTo>
                  <a:lnTo>
                    <a:pt x="353720" y="385653"/>
                  </a:lnTo>
                  <a:lnTo>
                    <a:pt x="290342" y="433255"/>
                  </a:lnTo>
                  <a:lnTo>
                    <a:pt x="228639" y="483009"/>
                  </a:lnTo>
                  <a:lnTo>
                    <a:pt x="168683" y="534854"/>
                  </a:lnTo>
                  <a:lnTo>
                    <a:pt x="110546" y="588731"/>
                  </a:lnTo>
                  <a:lnTo>
                    <a:pt x="54296" y="644575"/>
                  </a:lnTo>
                  <a:lnTo>
                    <a:pt x="0" y="702321"/>
                  </a:lnTo>
                  <a:lnTo>
                    <a:pt x="58822" y="755754"/>
                  </a:lnTo>
                  <a:lnTo>
                    <a:pt x="117644" y="809187"/>
                  </a:lnTo>
                  <a:lnTo>
                    <a:pt x="176466" y="862620"/>
                  </a:lnTo>
                  <a:lnTo>
                    <a:pt x="235289" y="916053"/>
                  </a:lnTo>
                  <a:lnTo>
                    <a:pt x="294111" y="969486"/>
                  </a:lnTo>
                  <a:lnTo>
                    <a:pt x="352933" y="1022919"/>
                  </a:lnTo>
                  <a:lnTo>
                    <a:pt x="411756" y="1076352"/>
                  </a:lnTo>
                  <a:lnTo>
                    <a:pt x="470578" y="1129785"/>
                  </a:lnTo>
                  <a:lnTo>
                    <a:pt x="529400" y="1183218"/>
                  </a:lnTo>
                  <a:lnTo>
                    <a:pt x="588222" y="1236651"/>
                  </a:lnTo>
                  <a:lnTo>
                    <a:pt x="647045" y="1290084"/>
                  </a:lnTo>
                  <a:lnTo>
                    <a:pt x="705867" y="1343517"/>
                  </a:lnTo>
                  <a:lnTo>
                    <a:pt x="764689" y="1396950"/>
                  </a:lnTo>
                  <a:lnTo>
                    <a:pt x="823512" y="1450382"/>
                  </a:lnTo>
                  <a:lnTo>
                    <a:pt x="882334" y="1503815"/>
                  </a:lnTo>
                  <a:lnTo>
                    <a:pt x="941156" y="1557248"/>
                  </a:lnTo>
                  <a:lnTo>
                    <a:pt x="999978" y="1610681"/>
                  </a:lnTo>
                  <a:lnTo>
                    <a:pt x="1058801" y="1664114"/>
                  </a:lnTo>
                  <a:lnTo>
                    <a:pt x="1117623" y="1717547"/>
                  </a:lnTo>
                  <a:lnTo>
                    <a:pt x="1176445" y="1770980"/>
                  </a:lnTo>
                  <a:lnTo>
                    <a:pt x="1235268" y="1824413"/>
                  </a:lnTo>
                  <a:lnTo>
                    <a:pt x="1294090" y="1877846"/>
                  </a:lnTo>
                  <a:lnTo>
                    <a:pt x="1352912" y="1931279"/>
                  </a:lnTo>
                  <a:lnTo>
                    <a:pt x="1411734" y="1984712"/>
                  </a:lnTo>
                  <a:lnTo>
                    <a:pt x="1470557" y="2038145"/>
                  </a:lnTo>
                  <a:lnTo>
                    <a:pt x="1529379" y="2091578"/>
                  </a:lnTo>
                  <a:lnTo>
                    <a:pt x="1588201" y="2145011"/>
                  </a:lnTo>
                  <a:lnTo>
                    <a:pt x="1647024" y="2198444"/>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727172" y="1166770"/>
              <a:ext cx="489983" cy="2304568"/>
            </a:xfrm>
            <a:custGeom>
              <a:avLst/>
              <a:gdLst/>
              <a:ahLst/>
              <a:cxnLst/>
              <a:rect l="0" t="0" r="0" b="0"/>
              <a:pathLst>
                <a:path w="489983" h="2304568">
                  <a:moveTo>
                    <a:pt x="489983" y="2304568"/>
                  </a:moveTo>
                  <a:lnTo>
                    <a:pt x="489983" y="2225100"/>
                  </a:lnTo>
                  <a:lnTo>
                    <a:pt x="489983" y="2145632"/>
                  </a:lnTo>
                  <a:lnTo>
                    <a:pt x="489983" y="2066164"/>
                  </a:lnTo>
                  <a:lnTo>
                    <a:pt x="489983" y="1986696"/>
                  </a:lnTo>
                  <a:lnTo>
                    <a:pt x="489983" y="1907228"/>
                  </a:lnTo>
                  <a:lnTo>
                    <a:pt x="489983" y="1827761"/>
                  </a:lnTo>
                  <a:lnTo>
                    <a:pt x="489983" y="1748293"/>
                  </a:lnTo>
                  <a:lnTo>
                    <a:pt x="489983" y="1668825"/>
                  </a:lnTo>
                  <a:lnTo>
                    <a:pt x="489983" y="1589357"/>
                  </a:lnTo>
                  <a:lnTo>
                    <a:pt x="489983" y="1509889"/>
                  </a:lnTo>
                  <a:lnTo>
                    <a:pt x="489983" y="1430421"/>
                  </a:lnTo>
                  <a:lnTo>
                    <a:pt x="489983" y="1350953"/>
                  </a:lnTo>
                  <a:lnTo>
                    <a:pt x="489983" y="1271485"/>
                  </a:lnTo>
                  <a:lnTo>
                    <a:pt x="489983" y="1192018"/>
                  </a:lnTo>
                  <a:lnTo>
                    <a:pt x="489983" y="1112550"/>
                  </a:lnTo>
                  <a:lnTo>
                    <a:pt x="489983" y="1033082"/>
                  </a:lnTo>
                  <a:lnTo>
                    <a:pt x="489983" y="953614"/>
                  </a:lnTo>
                  <a:lnTo>
                    <a:pt x="489983" y="874146"/>
                  </a:lnTo>
                  <a:lnTo>
                    <a:pt x="489983" y="794678"/>
                  </a:lnTo>
                  <a:lnTo>
                    <a:pt x="489983" y="715210"/>
                  </a:lnTo>
                  <a:lnTo>
                    <a:pt x="489983" y="635742"/>
                  </a:lnTo>
                  <a:lnTo>
                    <a:pt x="489983" y="556275"/>
                  </a:lnTo>
                  <a:lnTo>
                    <a:pt x="489983" y="476807"/>
                  </a:lnTo>
                  <a:lnTo>
                    <a:pt x="489983" y="397339"/>
                  </a:lnTo>
                  <a:lnTo>
                    <a:pt x="489983" y="317871"/>
                  </a:lnTo>
                  <a:lnTo>
                    <a:pt x="489983" y="238403"/>
                  </a:lnTo>
                  <a:lnTo>
                    <a:pt x="489983" y="158935"/>
                  </a:lnTo>
                  <a:lnTo>
                    <a:pt x="489983" y="79467"/>
                  </a:lnTo>
                  <a:lnTo>
                    <a:pt x="489983" y="0"/>
                  </a:lnTo>
                  <a:lnTo>
                    <a:pt x="407708" y="1469"/>
                  </a:lnTo>
                  <a:lnTo>
                    <a:pt x="325539" y="5874"/>
                  </a:lnTo>
                  <a:lnTo>
                    <a:pt x="243579" y="13210"/>
                  </a:lnTo>
                  <a:lnTo>
                    <a:pt x="161933" y="23468"/>
                  </a:lnTo>
                  <a:lnTo>
                    <a:pt x="80705" y="36633"/>
                  </a:lnTo>
                  <a:lnTo>
                    <a:pt x="0" y="52690"/>
                  </a:lnTo>
                  <a:lnTo>
                    <a:pt x="16895" y="130341"/>
                  </a:lnTo>
                  <a:lnTo>
                    <a:pt x="33791" y="207992"/>
                  </a:lnTo>
                  <a:lnTo>
                    <a:pt x="50687" y="285643"/>
                  </a:lnTo>
                  <a:lnTo>
                    <a:pt x="67583" y="363294"/>
                  </a:lnTo>
                  <a:lnTo>
                    <a:pt x="84479" y="440945"/>
                  </a:lnTo>
                  <a:lnTo>
                    <a:pt x="101375" y="518596"/>
                  </a:lnTo>
                  <a:lnTo>
                    <a:pt x="118271" y="596247"/>
                  </a:lnTo>
                  <a:lnTo>
                    <a:pt x="135167" y="673898"/>
                  </a:lnTo>
                  <a:lnTo>
                    <a:pt x="152063" y="751549"/>
                  </a:lnTo>
                  <a:lnTo>
                    <a:pt x="168959" y="829200"/>
                  </a:lnTo>
                  <a:lnTo>
                    <a:pt x="185855" y="906851"/>
                  </a:lnTo>
                  <a:lnTo>
                    <a:pt x="202751" y="984502"/>
                  </a:lnTo>
                  <a:lnTo>
                    <a:pt x="219647" y="1062153"/>
                  </a:lnTo>
                  <a:lnTo>
                    <a:pt x="236543" y="1139804"/>
                  </a:lnTo>
                  <a:lnTo>
                    <a:pt x="253439" y="1217455"/>
                  </a:lnTo>
                  <a:lnTo>
                    <a:pt x="270335" y="1295106"/>
                  </a:lnTo>
                  <a:lnTo>
                    <a:pt x="287231" y="1372756"/>
                  </a:lnTo>
                  <a:lnTo>
                    <a:pt x="304127" y="1450407"/>
                  </a:lnTo>
                  <a:lnTo>
                    <a:pt x="321023" y="1528058"/>
                  </a:lnTo>
                  <a:lnTo>
                    <a:pt x="337919" y="1605709"/>
                  </a:lnTo>
                  <a:lnTo>
                    <a:pt x="354815" y="1683360"/>
                  </a:lnTo>
                  <a:lnTo>
                    <a:pt x="371711" y="1761011"/>
                  </a:lnTo>
                  <a:lnTo>
                    <a:pt x="388607" y="1838662"/>
                  </a:lnTo>
                  <a:lnTo>
                    <a:pt x="405503" y="1916313"/>
                  </a:lnTo>
                  <a:lnTo>
                    <a:pt x="422399" y="1993964"/>
                  </a:lnTo>
                  <a:lnTo>
                    <a:pt x="439295" y="2071615"/>
                  </a:lnTo>
                  <a:lnTo>
                    <a:pt x="456191" y="2149266"/>
                  </a:lnTo>
                  <a:lnTo>
                    <a:pt x="473087" y="2226917"/>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8" name="tx8"/>
            <p:cNvSpPr/>
            <p:nvPr/>
          </p:nvSpPr>
          <p:spPr>
            <a:xfrm>
              <a:off x="6169866" y="2916527"/>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9" name="rc9"/>
            <p:cNvSpPr/>
            <p:nvPr/>
          </p:nvSpPr>
          <p:spPr>
            <a:xfrm>
              <a:off x="6178866" y="3140921"/>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0" name="rc10"/>
            <p:cNvSpPr/>
            <p:nvPr/>
          </p:nvSpPr>
          <p:spPr>
            <a:xfrm>
              <a:off x="6178866" y="3360377"/>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1" name="rc11"/>
            <p:cNvSpPr/>
            <p:nvPr/>
          </p:nvSpPr>
          <p:spPr>
            <a:xfrm>
              <a:off x="6178866" y="3579833"/>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12" name="rc12"/>
            <p:cNvSpPr/>
            <p:nvPr/>
          </p:nvSpPr>
          <p:spPr>
            <a:xfrm>
              <a:off x="6178866" y="3799289"/>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3" name="tx13"/>
            <p:cNvSpPr/>
            <p:nvPr/>
          </p:nvSpPr>
          <p:spPr>
            <a:xfrm>
              <a:off x="6458911" y="3176765"/>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Gavi 57: 15,648,000 (75%) </a:t>
              </a:r>
            </a:p>
          </p:txBody>
        </p:sp>
        <p:sp>
          <p:nvSpPr>
            <p:cNvPr id="14" name="tx14"/>
            <p:cNvSpPr/>
            <p:nvPr/>
          </p:nvSpPr>
          <p:spPr>
            <a:xfrm>
              <a:off x="6458911" y="3396221"/>
              <a:ext cx="19006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Never Gavi MICs: 2,546,000 (12%) </a:t>
              </a:r>
            </a:p>
          </p:txBody>
        </p:sp>
        <p:sp>
          <p:nvSpPr>
            <p:cNvPr id="15" name="tx15"/>
            <p:cNvSpPr/>
            <p:nvPr/>
          </p:nvSpPr>
          <p:spPr>
            <a:xfrm>
              <a:off x="6458911" y="3615677"/>
              <a:ext cx="176425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Gavi transition: 2,067,000 (10%) </a:t>
              </a:r>
            </a:p>
          </p:txBody>
        </p:sp>
        <p:sp>
          <p:nvSpPr>
            <p:cNvPr id="16" name="tx16"/>
            <p:cNvSpPr/>
            <p:nvPr/>
          </p:nvSpPr>
          <p:spPr>
            <a:xfrm>
              <a:off x="6458911" y="3835133"/>
              <a:ext cx="11429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HICs: 715,000 (3%) </a:t>
              </a:r>
            </a:p>
          </p:txBody>
        </p:sp>
        <p:sp>
          <p:nvSpPr>
            <p:cNvPr id="17" name="tx17"/>
            <p:cNvSpPr/>
            <p:nvPr/>
          </p:nvSpPr>
          <p:spPr>
            <a:xfrm>
              <a:off x="336445" y="398022"/>
              <a:ext cx="68217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group, Global, 2023</a:t>
              </a:r>
            </a:p>
          </p:txBody>
        </p:sp>
        <p:sp>
          <p:nvSpPr>
            <p:cNvPr id="18" name="tx18"/>
            <p:cNvSpPr/>
            <p:nvPr/>
          </p:nvSpPr>
          <p:spPr>
            <a:xfrm>
              <a:off x="1936279" y="63966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9" name="tx19"/>
            <p:cNvSpPr/>
            <p:nvPr/>
          </p:nvSpPr>
          <p:spPr>
            <a:xfrm>
              <a:off x="2078271" y="6518819"/>
              <a:ext cx="40195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group ranking based on highest to lowest</a:t>
              </a:r>
            </a:p>
          </p:txBody>
        </p:sp>
        <p:sp>
          <p:nvSpPr>
            <p:cNvPr id="20" name="tx20"/>
            <p:cNvSpPr/>
            <p:nvPr/>
          </p:nvSpPr>
          <p:spPr>
            <a:xfrm>
              <a:off x="2482255" y="6639465"/>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1 groups accounted for over half (75%) of all un- and under-vaccinated children, globally.
Gavi 57 had the highest number of children who did not receive DTP3 (n = 15,648,000), which is approximately 75% of all un- and under-vaccinated children, globally (n = 22,235,000).</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76849" y="1728965"/>
              <a:ext cx="1218042" cy="1682023"/>
            </a:xfrm>
            <a:custGeom>
              <a:avLst/>
              <a:gdLst/>
              <a:ahLst/>
              <a:cxnLst/>
              <a:rect l="0" t="0" r="0" b="0"/>
              <a:pathLst>
                <a:path w="1218042" h="1682023">
                  <a:moveTo>
                    <a:pt x="0" y="1682023"/>
                  </a:moveTo>
                  <a:lnTo>
                    <a:pt x="42001" y="1642023"/>
                  </a:lnTo>
                  <a:lnTo>
                    <a:pt x="84002" y="1602024"/>
                  </a:lnTo>
                  <a:lnTo>
                    <a:pt x="126004" y="1562024"/>
                  </a:lnTo>
                  <a:lnTo>
                    <a:pt x="168005" y="1522024"/>
                  </a:lnTo>
                  <a:lnTo>
                    <a:pt x="210007" y="1482025"/>
                  </a:lnTo>
                  <a:lnTo>
                    <a:pt x="252008" y="1442025"/>
                  </a:lnTo>
                  <a:lnTo>
                    <a:pt x="294010" y="1402025"/>
                  </a:lnTo>
                  <a:lnTo>
                    <a:pt x="336011" y="1362026"/>
                  </a:lnTo>
                  <a:lnTo>
                    <a:pt x="378013" y="1322026"/>
                  </a:lnTo>
                  <a:lnTo>
                    <a:pt x="420014" y="1282027"/>
                  </a:lnTo>
                  <a:lnTo>
                    <a:pt x="462016" y="1242027"/>
                  </a:lnTo>
                  <a:lnTo>
                    <a:pt x="504017" y="1202027"/>
                  </a:lnTo>
                  <a:lnTo>
                    <a:pt x="546019" y="1162028"/>
                  </a:lnTo>
                  <a:lnTo>
                    <a:pt x="588020" y="1122028"/>
                  </a:lnTo>
                  <a:lnTo>
                    <a:pt x="630022" y="1082028"/>
                  </a:lnTo>
                  <a:lnTo>
                    <a:pt x="672023" y="1042029"/>
                  </a:lnTo>
                  <a:lnTo>
                    <a:pt x="714024" y="1002029"/>
                  </a:lnTo>
                  <a:lnTo>
                    <a:pt x="756026" y="962030"/>
                  </a:lnTo>
                  <a:lnTo>
                    <a:pt x="798027" y="922030"/>
                  </a:lnTo>
                  <a:lnTo>
                    <a:pt x="840029" y="882030"/>
                  </a:lnTo>
                  <a:lnTo>
                    <a:pt x="882030" y="842031"/>
                  </a:lnTo>
                  <a:lnTo>
                    <a:pt x="924032" y="802031"/>
                  </a:lnTo>
                  <a:lnTo>
                    <a:pt x="966033" y="762032"/>
                  </a:lnTo>
                  <a:lnTo>
                    <a:pt x="1008035" y="722032"/>
                  </a:lnTo>
                  <a:lnTo>
                    <a:pt x="1050036" y="682032"/>
                  </a:lnTo>
                  <a:lnTo>
                    <a:pt x="1092038" y="642033"/>
                  </a:lnTo>
                  <a:lnTo>
                    <a:pt x="1134039" y="602033"/>
                  </a:lnTo>
                  <a:lnTo>
                    <a:pt x="1176041" y="562033"/>
                  </a:lnTo>
                  <a:lnTo>
                    <a:pt x="1218042" y="522034"/>
                  </a:lnTo>
                  <a:lnTo>
                    <a:pt x="1176454" y="479876"/>
                  </a:lnTo>
                  <a:lnTo>
                    <a:pt x="1133407" y="439207"/>
                  </a:lnTo>
                  <a:lnTo>
                    <a:pt x="1088955" y="400080"/>
                  </a:lnTo>
                  <a:lnTo>
                    <a:pt x="1043154" y="362541"/>
                  </a:lnTo>
                  <a:lnTo>
                    <a:pt x="996059" y="326638"/>
                  </a:lnTo>
                  <a:lnTo>
                    <a:pt x="947730" y="292415"/>
                  </a:lnTo>
                  <a:lnTo>
                    <a:pt x="898226" y="259915"/>
                  </a:lnTo>
                  <a:lnTo>
                    <a:pt x="847609" y="229177"/>
                  </a:lnTo>
                  <a:lnTo>
                    <a:pt x="795941" y="200240"/>
                  </a:lnTo>
                  <a:lnTo>
                    <a:pt x="743287" y="173140"/>
                  </a:lnTo>
                  <a:lnTo>
                    <a:pt x="689711" y="147910"/>
                  </a:lnTo>
                  <a:lnTo>
                    <a:pt x="635280" y="124582"/>
                  </a:lnTo>
                  <a:lnTo>
                    <a:pt x="580062" y="103185"/>
                  </a:lnTo>
                  <a:lnTo>
                    <a:pt x="524125" y="83744"/>
                  </a:lnTo>
                  <a:lnTo>
                    <a:pt x="467538" y="66284"/>
                  </a:lnTo>
                  <a:lnTo>
                    <a:pt x="410371" y="50828"/>
                  </a:lnTo>
                  <a:lnTo>
                    <a:pt x="352696" y="37393"/>
                  </a:lnTo>
                  <a:lnTo>
                    <a:pt x="294584" y="25997"/>
                  </a:lnTo>
                  <a:lnTo>
                    <a:pt x="236106" y="16653"/>
                  </a:lnTo>
                  <a:lnTo>
                    <a:pt x="177336" y="9374"/>
                  </a:lnTo>
                  <a:lnTo>
                    <a:pt x="118346" y="4168"/>
                  </a:lnTo>
                  <a:lnTo>
                    <a:pt x="59210" y="1042"/>
                  </a:lnTo>
                  <a:lnTo>
                    <a:pt x="0" y="0"/>
                  </a:lnTo>
                  <a:lnTo>
                    <a:pt x="0" y="58000"/>
                  </a:lnTo>
                  <a:lnTo>
                    <a:pt x="0" y="116001"/>
                  </a:lnTo>
                  <a:lnTo>
                    <a:pt x="0" y="174002"/>
                  </a:lnTo>
                  <a:lnTo>
                    <a:pt x="0" y="232003"/>
                  </a:lnTo>
                  <a:lnTo>
                    <a:pt x="0" y="290004"/>
                  </a:lnTo>
                  <a:lnTo>
                    <a:pt x="0" y="348004"/>
                  </a:lnTo>
                  <a:lnTo>
                    <a:pt x="0" y="406005"/>
                  </a:lnTo>
                  <a:lnTo>
                    <a:pt x="0" y="464006"/>
                  </a:lnTo>
                  <a:lnTo>
                    <a:pt x="0" y="522007"/>
                  </a:lnTo>
                  <a:lnTo>
                    <a:pt x="0" y="580008"/>
                  </a:lnTo>
                  <a:lnTo>
                    <a:pt x="0" y="638008"/>
                  </a:lnTo>
                  <a:lnTo>
                    <a:pt x="0" y="696009"/>
                  </a:lnTo>
                  <a:lnTo>
                    <a:pt x="0" y="754010"/>
                  </a:lnTo>
                  <a:lnTo>
                    <a:pt x="0" y="812011"/>
                  </a:lnTo>
                  <a:lnTo>
                    <a:pt x="0" y="870012"/>
                  </a:lnTo>
                  <a:lnTo>
                    <a:pt x="0" y="928012"/>
                  </a:lnTo>
                  <a:lnTo>
                    <a:pt x="0" y="986013"/>
                  </a:lnTo>
                  <a:lnTo>
                    <a:pt x="0" y="1044014"/>
                  </a:lnTo>
                  <a:lnTo>
                    <a:pt x="0" y="1102015"/>
                  </a:lnTo>
                  <a:lnTo>
                    <a:pt x="0" y="1160016"/>
                  </a:lnTo>
                  <a:lnTo>
                    <a:pt x="0" y="1218016"/>
                  </a:lnTo>
                  <a:lnTo>
                    <a:pt x="0" y="1276017"/>
                  </a:lnTo>
                  <a:lnTo>
                    <a:pt x="0" y="1334018"/>
                  </a:lnTo>
                  <a:lnTo>
                    <a:pt x="0" y="1392019"/>
                  </a:lnTo>
                  <a:lnTo>
                    <a:pt x="0" y="1450020"/>
                  </a:lnTo>
                  <a:lnTo>
                    <a:pt x="0" y="1508020"/>
                  </a:lnTo>
                  <a:lnTo>
                    <a:pt x="0" y="1566021"/>
                  </a:lnTo>
                  <a:lnTo>
                    <a:pt x="0" y="1624022"/>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376849" y="2250999"/>
              <a:ext cx="1663706" cy="1159989"/>
            </a:xfrm>
            <a:custGeom>
              <a:avLst/>
              <a:gdLst/>
              <a:ahLst/>
              <a:cxnLst/>
              <a:rect l="0" t="0" r="0" b="0"/>
              <a:pathLst>
                <a:path w="1663706" h="1159989">
                  <a:moveTo>
                    <a:pt x="0" y="1159989"/>
                  </a:moveTo>
                  <a:lnTo>
                    <a:pt x="57369" y="1151452"/>
                  </a:lnTo>
                  <a:lnTo>
                    <a:pt x="114738" y="1142916"/>
                  </a:lnTo>
                  <a:lnTo>
                    <a:pt x="172107" y="1134379"/>
                  </a:lnTo>
                  <a:lnTo>
                    <a:pt x="229476" y="1125843"/>
                  </a:lnTo>
                  <a:lnTo>
                    <a:pt x="286845" y="1117306"/>
                  </a:lnTo>
                  <a:lnTo>
                    <a:pt x="344215" y="1108770"/>
                  </a:lnTo>
                  <a:lnTo>
                    <a:pt x="401584" y="1100234"/>
                  </a:lnTo>
                  <a:lnTo>
                    <a:pt x="458953" y="1091697"/>
                  </a:lnTo>
                  <a:lnTo>
                    <a:pt x="516322" y="1083161"/>
                  </a:lnTo>
                  <a:lnTo>
                    <a:pt x="573691" y="1074624"/>
                  </a:lnTo>
                  <a:lnTo>
                    <a:pt x="631060" y="1066088"/>
                  </a:lnTo>
                  <a:lnTo>
                    <a:pt x="688430" y="1057551"/>
                  </a:lnTo>
                  <a:lnTo>
                    <a:pt x="745799" y="1049015"/>
                  </a:lnTo>
                  <a:lnTo>
                    <a:pt x="803168" y="1040479"/>
                  </a:lnTo>
                  <a:lnTo>
                    <a:pt x="860537" y="1031942"/>
                  </a:lnTo>
                  <a:lnTo>
                    <a:pt x="917906" y="1023406"/>
                  </a:lnTo>
                  <a:lnTo>
                    <a:pt x="975276" y="1014869"/>
                  </a:lnTo>
                  <a:lnTo>
                    <a:pt x="1032645" y="1006333"/>
                  </a:lnTo>
                  <a:lnTo>
                    <a:pt x="1090014" y="997796"/>
                  </a:lnTo>
                  <a:lnTo>
                    <a:pt x="1147383" y="989260"/>
                  </a:lnTo>
                  <a:lnTo>
                    <a:pt x="1204752" y="980724"/>
                  </a:lnTo>
                  <a:lnTo>
                    <a:pt x="1262121" y="972187"/>
                  </a:lnTo>
                  <a:lnTo>
                    <a:pt x="1319491" y="963651"/>
                  </a:lnTo>
                  <a:lnTo>
                    <a:pt x="1376860" y="955114"/>
                  </a:lnTo>
                  <a:lnTo>
                    <a:pt x="1434229" y="946578"/>
                  </a:lnTo>
                  <a:lnTo>
                    <a:pt x="1491598" y="938041"/>
                  </a:lnTo>
                  <a:lnTo>
                    <a:pt x="1548967" y="929505"/>
                  </a:lnTo>
                  <a:lnTo>
                    <a:pt x="1606337" y="920969"/>
                  </a:lnTo>
                  <a:lnTo>
                    <a:pt x="1663706" y="912432"/>
                  </a:lnTo>
                  <a:lnTo>
                    <a:pt x="1654307" y="855903"/>
                  </a:lnTo>
                  <a:lnTo>
                    <a:pt x="1642989" y="799726"/>
                  </a:lnTo>
                  <a:lnTo>
                    <a:pt x="1629763" y="743968"/>
                  </a:lnTo>
                  <a:lnTo>
                    <a:pt x="1614646" y="688693"/>
                  </a:lnTo>
                  <a:lnTo>
                    <a:pt x="1597654" y="633965"/>
                  </a:lnTo>
                  <a:lnTo>
                    <a:pt x="1578809" y="579847"/>
                  </a:lnTo>
                  <a:lnTo>
                    <a:pt x="1558130" y="526403"/>
                  </a:lnTo>
                  <a:lnTo>
                    <a:pt x="1535643" y="473694"/>
                  </a:lnTo>
                  <a:lnTo>
                    <a:pt x="1511374" y="421781"/>
                  </a:lnTo>
                  <a:lnTo>
                    <a:pt x="1485350" y="370726"/>
                  </a:lnTo>
                  <a:lnTo>
                    <a:pt x="1457602" y="320586"/>
                  </a:lnTo>
                  <a:lnTo>
                    <a:pt x="1428163" y="271421"/>
                  </a:lnTo>
                  <a:lnTo>
                    <a:pt x="1397066" y="223288"/>
                  </a:lnTo>
                  <a:lnTo>
                    <a:pt x="1364347" y="176241"/>
                  </a:lnTo>
                  <a:lnTo>
                    <a:pt x="1330044" y="130336"/>
                  </a:lnTo>
                  <a:lnTo>
                    <a:pt x="1294198" y="85627"/>
                  </a:lnTo>
                  <a:lnTo>
                    <a:pt x="1256849" y="42164"/>
                  </a:lnTo>
                  <a:lnTo>
                    <a:pt x="1218042" y="0"/>
                  </a:lnTo>
                  <a:lnTo>
                    <a:pt x="1176041" y="39999"/>
                  </a:lnTo>
                  <a:lnTo>
                    <a:pt x="1134039" y="79999"/>
                  </a:lnTo>
                  <a:lnTo>
                    <a:pt x="1092038" y="119998"/>
                  </a:lnTo>
                  <a:lnTo>
                    <a:pt x="1050036" y="159998"/>
                  </a:lnTo>
                  <a:lnTo>
                    <a:pt x="1008035" y="199998"/>
                  </a:lnTo>
                  <a:lnTo>
                    <a:pt x="966033" y="239997"/>
                  </a:lnTo>
                  <a:lnTo>
                    <a:pt x="924032" y="279997"/>
                  </a:lnTo>
                  <a:lnTo>
                    <a:pt x="882030" y="319996"/>
                  </a:lnTo>
                  <a:lnTo>
                    <a:pt x="840029" y="359996"/>
                  </a:lnTo>
                  <a:lnTo>
                    <a:pt x="798027" y="399996"/>
                  </a:lnTo>
                  <a:lnTo>
                    <a:pt x="756026" y="439995"/>
                  </a:lnTo>
                  <a:lnTo>
                    <a:pt x="714024" y="479995"/>
                  </a:lnTo>
                  <a:lnTo>
                    <a:pt x="672023" y="519995"/>
                  </a:lnTo>
                  <a:lnTo>
                    <a:pt x="630022" y="559994"/>
                  </a:lnTo>
                  <a:lnTo>
                    <a:pt x="588020" y="599994"/>
                  </a:lnTo>
                  <a:lnTo>
                    <a:pt x="546019" y="639993"/>
                  </a:lnTo>
                  <a:lnTo>
                    <a:pt x="504017" y="679993"/>
                  </a:lnTo>
                  <a:lnTo>
                    <a:pt x="462016" y="719993"/>
                  </a:lnTo>
                  <a:lnTo>
                    <a:pt x="420014" y="759992"/>
                  </a:lnTo>
                  <a:lnTo>
                    <a:pt x="378013" y="799992"/>
                  </a:lnTo>
                  <a:lnTo>
                    <a:pt x="336011" y="839992"/>
                  </a:lnTo>
                  <a:lnTo>
                    <a:pt x="294010" y="879991"/>
                  </a:lnTo>
                  <a:lnTo>
                    <a:pt x="252008" y="919991"/>
                  </a:lnTo>
                  <a:lnTo>
                    <a:pt x="210007" y="959990"/>
                  </a:lnTo>
                  <a:lnTo>
                    <a:pt x="168005" y="999990"/>
                  </a:lnTo>
                  <a:lnTo>
                    <a:pt x="126004" y="1039990"/>
                  </a:lnTo>
                  <a:lnTo>
                    <a:pt x="84002" y="1079989"/>
                  </a:lnTo>
                  <a:lnTo>
                    <a:pt x="42001" y="1119989"/>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76849" y="3163432"/>
              <a:ext cx="1682008" cy="831864"/>
            </a:xfrm>
            <a:custGeom>
              <a:avLst/>
              <a:gdLst/>
              <a:ahLst/>
              <a:cxnLst/>
              <a:rect l="0" t="0" r="0" b="0"/>
              <a:pathLst>
                <a:path w="1682008" h="831864">
                  <a:moveTo>
                    <a:pt x="0" y="247556"/>
                  </a:moveTo>
                  <a:lnTo>
                    <a:pt x="54388" y="267704"/>
                  </a:lnTo>
                  <a:lnTo>
                    <a:pt x="108777" y="287853"/>
                  </a:lnTo>
                  <a:lnTo>
                    <a:pt x="163166" y="308002"/>
                  </a:lnTo>
                  <a:lnTo>
                    <a:pt x="217554" y="328150"/>
                  </a:lnTo>
                  <a:lnTo>
                    <a:pt x="271943" y="348299"/>
                  </a:lnTo>
                  <a:lnTo>
                    <a:pt x="326332" y="368447"/>
                  </a:lnTo>
                  <a:lnTo>
                    <a:pt x="380720" y="388596"/>
                  </a:lnTo>
                  <a:lnTo>
                    <a:pt x="435109" y="408744"/>
                  </a:lnTo>
                  <a:lnTo>
                    <a:pt x="489498" y="428893"/>
                  </a:lnTo>
                  <a:lnTo>
                    <a:pt x="543886" y="449041"/>
                  </a:lnTo>
                  <a:lnTo>
                    <a:pt x="598275" y="469190"/>
                  </a:lnTo>
                  <a:lnTo>
                    <a:pt x="652664" y="489338"/>
                  </a:lnTo>
                  <a:lnTo>
                    <a:pt x="707052" y="509487"/>
                  </a:lnTo>
                  <a:lnTo>
                    <a:pt x="761441" y="529636"/>
                  </a:lnTo>
                  <a:lnTo>
                    <a:pt x="815830" y="549784"/>
                  </a:lnTo>
                  <a:lnTo>
                    <a:pt x="870219" y="569933"/>
                  </a:lnTo>
                  <a:lnTo>
                    <a:pt x="924607" y="590081"/>
                  </a:lnTo>
                  <a:lnTo>
                    <a:pt x="978996" y="610230"/>
                  </a:lnTo>
                  <a:lnTo>
                    <a:pt x="1033385" y="630378"/>
                  </a:lnTo>
                  <a:lnTo>
                    <a:pt x="1087773" y="650527"/>
                  </a:lnTo>
                  <a:lnTo>
                    <a:pt x="1142162" y="670675"/>
                  </a:lnTo>
                  <a:lnTo>
                    <a:pt x="1196551" y="690824"/>
                  </a:lnTo>
                  <a:lnTo>
                    <a:pt x="1250939" y="710972"/>
                  </a:lnTo>
                  <a:lnTo>
                    <a:pt x="1305328" y="731121"/>
                  </a:lnTo>
                  <a:lnTo>
                    <a:pt x="1359717" y="751269"/>
                  </a:lnTo>
                  <a:lnTo>
                    <a:pt x="1414105" y="771418"/>
                  </a:lnTo>
                  <a:lnTo>
                    <a:pt x="1468494" y="791567"/>
                  </a:lnTo>
                  <a:lnTo>
                    <a:pt x="1522883" y="811715"/>
                  </a:lnTo>
                  <a:lnTo>
                    <a:pt x="1577272" y="831864"/>
                  </a:lnTo>
                  <a:lnTo>
                    <a:pt x="1597223" y="774887"/>
                  </a:lnTo>
                  <a:lnTo>
                    <a:pt x="1615118" y="717232"/>
                  </a:lnTo>
                  <a:lnTo>
                    <a:pt x="1630932" y="658971"/>
                  </a:lnTo>
                  <a:lnTo>
                    <a:pt x="1644645" y="600181"/>
                  </a:lnTo>
                  <a:lnTo>
                    <a:pt x="1656239" y="540936"/>
                  </a:lnTo>
                  <a:lnTo>
                    <a:pt x="1665701" y="481313"/>
                  </a:lnTo>
                  <a:lnTo>
                    <a:pt x="1673016" y="421389"/>
                  </a:lnTo>
                  <a:lnTo>
                    <a:pt x="1678177" y="361242"/>
                  </a:lnTo>
                  <a:lnTo>
                    <a:pt x="1681175" y="300948"/>
                  </a:lnTo>
                  <a:lnTo>
                    <a:pt x="1682008" y="240585"/>
                  </a:lnTo>
                  <a:lnTo>
                    <a:pt x="1680675" y="180231"/>
                  </a:lnTo>
                  <a:lnTo>
                    <a:pt x="1677177" y="119963"/>
                  </a:lnTo>
                  <a:lnTo>
                    <a:pt x="1671518" y="59861"/>
                  </a:lnTo>
                  <a:lnTo>
                    <a:pt x="1663706" y="0"/>
                  </a:lnTo>
                  <a:lnTo>
                    <a:pt x="1606337" y="8536"/>
                  </a:lnTo>
                  <a:lnTo>
                    <a:pt x="1548967" y="17072"/>
                  </a:lnTo>
                  <a:lnTo>
                    <a:pt x="1491598" y="25609"/>
                  </a:lnTo>
                  <a:lnTo>
                    <a:pt x="1434229" y="34145"/>
                  </a:lnTo>
                  <a:lnTo>
                    <a:pt x="1376860" y="42682"/>
                  </a:lnTo>
                  <a:lnTo>
                    <a:pt x="1319491" y="51218"/>
                  </a:lnTo>
                  <a:lnTo>
                    <a:pt x="1262121" y="59754"/>
                  </a:lnTo>
                  <a:lnTo>
                    <a:pt x="1204752" y="68291"/>
                  </a:lnTo>
                  <a:lnTo>
                    <a:pt x="1147383" y="76827"/>
                  </a:lnTo>
                  <a:lnTo>
                    <a:pt x="1090014" y="85364"/>
                  </a:lnTo>
                  <a:lnTo>
                    <a:pt x="1032645" y="93900"/>
                  </a:lnTo>
                  <a:lnTo>
                    <a:pt x="975276" y="102437"/>
                  </a:lnTo>
                  <a:lnTo>
                    <a:pt x="917906" y="110973"/>
                  </a:lnTo>
                  <a:lnTo>
                    <a:pt x="860537" y="119509"/>
                  </a:lnTo>
                  <a:lnTo>
                    <a:pt x="803168" y="128046"/>
                  </a:lnTo>
                  <a:lnTo>
                    <a:pt x="745799" y="136582"/>
                  </a:lnTo>
                  <a:lnTo>
                    <a:pt x="688430" y="145119"/>
                  </a:lnTo>
                  <a:lnTo>
                    <a:pt x="631060" y="153655"/>
                  </a:lnTo>
                  <a:lnTo>
                    <a:pt x="573691" y="162192"/>
                  </a:lnTo>
                  <a:lnTo>
                    <a:pt x="516322" y="170728"/>
                  </a:lnTo>
                  <a:lnTo>
                    <a:pt x="458953" y="179264"/>
                  </a:lnTo>
                  <a:lnTo>
                    <a:pt x="401584" y="187801"/>
                  </a:lnTo>
                  <a:lnTo>
                    <a:pt x="344215" y="196337"/>
                  </a:lnTo>
                  <a:lnTo>
                    <a:pt x="286845" y="204874"/>
                  </a:lnTo>
                  <a:lnTo>
                    <a:pt x="229476" y="213410"/>
                  </a:lnTo>
                  <a:lnTo>
                    <a:pt x="172107" y="221947"/>
                  </a:lnTo>
                  <a:lnTo>
                    <a:pt x="114738" y="230483"/>
                  </a:lnTo>
                  <a:lnTo>
                    <a:pt x="57369" y="239019"/>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376849" y="3410988"/>
              <a:ext cx="1577272" cy="1069811"/>
            </a:xfrm>
            <a:custGeom>
              <a:avLst/>
              <a:gdLst/>
              <a:ahLst/>
              <a:cxnLst/>
              <a:rect l="0" t="0" r="0" b="0"/>
              <a:pathLst>
                <a:path w="1577272" h="1069811">
                  <a:moveTo>
                    <a:pt x="0" y="0"/>
                  </a:moveTo>
                  <a:lnTo>
                    <a:pt x="44757" y="36890"/>
                  </a:lnTo>
                  <a:lnTo>
                    <a:pt x="89514" y="73780"/>
                  </a:lnTo>
                  <a:lnTo>
                    <a:pt x="134271" y="110670"/>
                  </a:lnTo>
                  <a:lnTo>
                    <a:pt x="179029" y="147560"/>
                  </a:lnTo>
                  <a:lnTo>
                    <a:pt x="223786" y="184450"/>
                  </a:lnTo>
                  <a:lnTo>
                    <a:pt x="268543" y="221340"/>
                  </a:lnTo>
                  <a:lnTo>
                    <a:pt x="313301" y="258230"/>
                  </a:lnTo>
                  <a:lnTo>
                    <a:pt x="358058" y="295120"/>
                  </a:lnTo>
                  <a:lnTo>
                    <a:pt x="402815" y="332010"/>
                  </a:lnTo>
                  <a:lnTo>
                    <a:pt x="447573" y="368900"/>
                  </a:lnTo>
                  <a:lnTo>
                    <a:pt x="492330" y="405790"/>
                  </a:lnTo>
                  <a:lnTo>
                    <a:pt x="537087" y="442680"/>
                  </a:lnTo>
                  <a:lnTo>
                    <a:pt x="581845" y="479570"/>
                  </a:lnTo>
                  <a:lnTo>
                    <a:pt x="626602" y="516460"/>
                  </a:lnTo>
                  <a:lnTo>
                    <a:pt x="671359" y="553350"/>
                  </a:lnTo>
                  <a:lnTo>
                    <a:pt x="716117" y="590240"/>
                  </a:lnTo>
                  <a:lnTo>
                    <a:pt x="760874" y="627130"/>
                  </a:lnTo>
                  <a:lnTo>
                    <a:pt x="805631" y="664020"/>
                  </a:lnTo>
                  <a:lnTo>
                    <a:pt x="850389" y="700910"/>
                  </a:lnTo>
                  <a:lnTo>
                    <a:pt x="895146" y="737800"/>
                  </a:lnTo>
                  <a:lnTo>
                    <a:pt x="939903" y="774690"/>
                  </a:lnTo>
                  <a:lnTo>
                    <a:pt x="984661" y="811580"/>
                  </a:lnTo>
                  <a:lnTo>
                    <a:pt x="1029418" y="848470"/>
                  </a:lnTo>
                  <a:lnTo>
                    <a:pt x="1074175" y="885360"/>
                  </a:lnTo>
                  <a:lnTo>
                    <a:pt x="1118933" y="922250"/>
                  </a:lnTo>
                  <a:lnTo>
                    <a:pt x="1163690" y="959140"/>
                  </a:lnTo>
                  <a:lnTo>
                    <a:pt x="1208447" y="996030"/>
                  </a:lnTo>
                  <a:lnTo>
                    <a:pt x="1253205" y="1032920"/>
                  </a:lnTo>
                  <a:lnTo>
                    <a:pt x="1297962" y="1069811"/>
                  </a:lnTo>
                  <a:lnTo>
                    <a:pt x="1336824" y="1020833"/>
                  </a:lnTo>
                  <a:lnTo>
                    <a:pt x="1373840" y="970446"/>
                  </a:lnTo>
                  <a:lnTo>
                    <a:pt x="1408957" y="918717"/>
                  </a:lnTo>
                  <a:lnTo>
                    <a:pt x="1442127" y="865719"/>
                  </a:lnTo>
                  <a:lnTo>
                    <a:pt x="1473305" y="811525"/>
                  </a:lnTo>
                  <a:lnTo>
                    <a:pt x="1502447" y="756210"/>
                  </a:lnTo>
                  <a:lnTo>
                    <a:pt x="1529513" y="699849"/>
                  </a:lnTo>
                  <a:lnTo>
                    <a:pt x="1554466" y="642522"/>
                  </a:lnTo>
                  <a:lnTo>
                    <a:pt x="1577272" y="584307"/>
                  </a:lnTo>
                  <a:lnTo>
                    <a:pt x="1522883" y="564159"/>
                  </a:lnTo>
                  <a:lnTo>
                    <a:pt x="1468494" y="544010"/>
                  </a:lnTo>
                  <a:lnTo>
                    <a:pt x="1414105" y="523862"/>
                  </a:lnTo>
                  <a:lnTo>
                    <a:pt x="1359717" y="503713"/>
                  </a:lnTo>
                  <a:lnTo>
                    <a:pt x="1305328" y="483565"/>
                  </a:lnTo>
                  <a:lnTo>
                    <a:pt x="1250939" y="463416"/>
                  </a:lnTo>
                  <a:lnTo>
                    <a:pt x="1196551" y="443267"/>
                  </a:lnTo>
                  <a:lnTo>
                    <a:pt x="1142162" y="423119"/>
                  </a:lnTo>
                  <a:lnTo>
                    <a:pt x="1087773" y="402970"/>
                  </a:lnTo>
                  <a:lnTo>
                    <a:pt x="1033385" y="382822"/>
                  </a:lnTo>
                  <a:lnTo>
                    <a:pt x="978996" y="362673"/>
                  </a:lnTo>
                  <a:lnTo>
                    <a:pt x="924607" y="342525"/>
                  </a:lnTo>
                  <a:lnTo>
                    <a:pt x="870219" y="322376"/>
                  </a:lnTo>
                  <a:lnTo>
                    <a:pt x="815830" y="302228"/>
                  </a:lnTo>
                  <a:lnTo>
                    <a:pt x="761441" y="282079"/>
                  </a:lnTo>
                  <a:lnTo>
                    <a:pt x="707052" y="261931"/>
                  </a:lnTo>
                  <a:lnTo>
                    <a:pt x="652664" y="241782"/>
                  </a:lnTo>
                  <a:lnTo>
                    <a:pt x="598275" y="221633"/>
                  </a:lnTo>
                  <a:lnTo>
                    <a:pt x="543886" y="201485"/>
                  </a:lnTo>
                  <a:lnTo>
                    <a:pt x="489498" y="181336"/>
                  </a:lnTo>
                  <a:lnTo>
                    <a:pt x="435109" y="161188"/>
                  </a:lnTo>
                  <a:lnTo>
                    <a:pt x="380720" y="141039"/>
                  </a:lnTo>
                  <a:lnTo>
                    <a:pt x="326332" y="120891"/>
                  </a:lnTo>
                  <a:lnTo>
                    <a:pt x="271943" y="100742"/>
                  </a:lnTo>
                  <a:lnTo>
                    <a:pt x="217554" y="80594"/>
                  </a:lnTo>
                  <a:lnTo>
                    <a:pt x="163166" y="60445"/>
                  </a:lnTo>
                  <a:lnTo>
                    <a:pt x="108777" y="40297"/>
                  </a:lnTo>
                  <a:lnTo>
                    <a:pt x="54388" y="20148"/>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76849" y="3410988"/>
              <a:ext cx="1297962" cy="1383971"/>
            </a:xfrm>
            <a:custGeom>
              <a:avLst/>
              <a:gdLst/>
              <a:ahLst/>
              <a:cxnLst/>
              <a:rect l="0" t="0" r="0" b="0"/>
              <a:pathLst>
                <a:path w="1297962" h="1383971">
                  <a:moveTo>
                    <a:pt x="0" y="0"/>
                  </a:moveTo>
                  <a:lnTo>
                    <a:pt x="32963" y="47723"/>
                  </a:lnTo>
                  <a:lnTo>
                    <a:pt x="65927" y="95446"/>
                  </a:lnTo>
                  <a:lnTo>
                    <a:pt x="98890" y="143169"/>
                  </a:lnTo>
                  <a:lnTo>
                    <a:pt x="131854" y="190892"/>
                  </a:lnTo>
                  <a:lnTo>
                    <a:pt x="164817" y="238615"/>
                  </a:lnTo>
                  <a:lnTo>
                    <a:pt x="197781" y="286338"/>
                  </a:lnTo>
                  <a:lnTo>
                    <a:pt x="230744" y="334062"/>
                  </a:lnTo>
                  <a:lnTo>
                    <a:pt x="263708" y="381785"/>
                  </a:lnTo>
                  <a:lnTo>
                    <a:pt x="296671" y="429508"/>
                  </a:lnTo>
                  <a:lnTo>
                    <a:pt x="329635" y="477231"/>
                  </a:lnTo>
                  <a:lnTo>
                    <a:pt x="362598" y="524954"/>
                  </a:lnTo>
                  <a:lnTo>
                    <a:pt x="395562" y="572677"/>
                  </a:lnTo>
                  <a:lnTo>
                    <a:pt x="428525" y="620401"/>
                  </a:lnTo>
                  <a:lnTo>
                    <a:pt x="461489" y="668124"/>
                  </a:lnTo>
                  <a:lnTo>
                    <a:pt x="494452" y="715847"/>
                  </a:lnTo>
                  <a:lnTo>
                    <a:pt x="527416" y="763570"/>
                  </a:lnTo>
                  <a:lnTo>
                    <a:pt x="560379" y="811293"/>
                  </a:lnTo>
                  <a:lnTo>
                    <a:pt x="593343" y="859016"/>
                  </a:lnTo>
                  <a:lnTo>
                    <a:pt x="626306" y="906739"/>
                  </a:lnTo>
                  <a:lnTo>
                    <a:pt x="659270" y="954463"/>
                  </a:lnTo>
                  <a:lnTo>
                    <a:pt x="692233" y="1002186"/>
                  </a:lnTo>
                  <a:lnTo>
                    <a:pt x="725197" y="1049909"/>
                  </a:lnTo>
                  <a:lnTo>
                    <a:pt x="758160" y="1097632"/>
                  </a:lnTo>
                  <a:lnTo>
                    <a:pt x="791124" y="1145355"/>
                  </a:lnTo>
                  <a:lnTo>
                    <a:pt x="824088" y="1193078"/>
                  </a:lnTo>
                  <a:lnTo>
                    <a:pt x="857051" y="1240802"/>
                  </a:lnTo>
                  <a:lnTo>
                    <a:pt x="890015" y="1288525"/>
                  </a:lnTo>
                  <a:lnTo>
                    <a:pt x="922978" y="1336248"/>
                  </a:lnTo>
                  <a:lnTo>
                    <a:pt x="955942" y="1383971"/>
                  </a:lnTo>
                  <a:lnTo>
                    <a:pt x="1003277" y="1350050"/>
                  </a:lnTo>
                  <a:lnTo>
                    <a:pt x="1049409" y="1314512"/>
                  </a:lnTo>
                  <a:lnTo>
                    <a:pt x="1094284" y="1277397"/>
                  </a:lnTo>
                  <a:lnTo>
                    <a:pt x="1137847" y="1238752"/>
                  </a:lnTo>
                  <a:lnTo>
                    <a:pt x="1180046" y="1198621"/>
                  </a:lnTo>
                  <a:lnTo>
                    <a:pt x="1220830" y="1157054"/>
                  </a:lnTo>
                  <a:lnTo>
                    <a:pt x="1260151" y="1114100"/>
                  </a:lnTo>
                  <a:lnTo>
                    <a:pt x="1297962" y="1069811"/>
                  </a:lnTo>
                  <a:lnTo>
                    <a:pt x="1253205" y="1032920"/>
                  </a:lnTo>
                  <a:lnTo>
                    <a:pt x="1208447" y="996030"/>
                  </a:lnTo>
                  <a:lnTo>
                    <a:pt x="1163690" y="959140"/>
                  </a:lnTo>
                  <a:lnTo>
                    <a:pt x="1118933" y="922250"/>
                  </a:lnTo>
                  <a:lnTo>
                    <a:pt x="1074175" y="885360"/>
                  </a:lnTo>
                  <a:lnTo>
                    <a:pt x="1029418" y="848470"/>
                  </a:lnTo>
                  <a:lnTo>
                    <a:pt x="984661" y="811580"/>
                  </a:lnTo>
                  <a:lnTo>
                    <a:pt x="939903" y="774690"/>
                  </a:lnTo>
                  <a:lnTo>
                    <a:pt x="895146" y="737800"/>
                  </a:lnTo>
                  <a:lnTo>
                    <a:pt x="850389" y="700910"/>
                  </a:lnTo>
                  <a:lnTo>
                    <a:pt x="805631" y="664020"/>
                  </a:lnTo>
                  <a:lnTo>
                    <a:pt x="760874" y="627130"/>
                  </a:lnTo>
                  <a:lnTo>
                    <a:pt x="716117" y="590240"/>
                  </a:lnTo>
                  <a:lnTo>
                    <a:pt x="671359" y="553350"/>
                  </a:lnTo>
                  <a:lnTo>
                    <a:pt x="626602" y="516460"/>
                  </a:lnTo>
                  <a:lnTo>
                    <a:pt x="581845" y="479570"/>
                  </a:lnTo>
                  <a:lnTo>
                    <a:pt x="537087" y="442680"/>
                  </a:lnTo>
                  <a:lnTo>
                    <a:pt x="492330" y="405790"/>
                  </a:lnTo>
                  <a:lnTo>
                    <a:pt x="447573" y="368900"/>
                  </a:lnTo>
                  <a:lnTo>
                    <a:pt x="402815" y="332010"/>
                  </a:lnTo>
                  <a:lnTo>
                    <a:pt x="358058" y="295120"/>
                  </a:lnTo>
                  <a:lnTo>
                    <a:pt x="313301" y="258230"/>
                  </a:lnTo>
                  <a:lnTo>
                    <a:pt x="268543" y="221340"/>
                  </a:lnTo>
                  <a:lnTo>
                    <a:pt x="223786" y="184450"/>
                  </a:lnTo>
                  <a:lnTo>
                    <a:pt x="179029" y="147560"/>
                  </a:lnTo>
                  <a:lnTo>
                    <a:pt x="134271" y="110670"/>
                  </a:lnTo>
                  <a:lnTo>
                    <a:pt x="89514" y="73780"/>
                  </a:lnTo>
                  <a:lnTo>
                    <a:pt x="44757" y="36890"/>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76849" y="3410988"/>
              <a:ext cx="955942" cy="1571085"/>
            </a:xfrm>
            <a:custGeom>
              <a:avLst/>
              <a:gdLst/>
              <a:ahLst/>
              <a:cxnLst/>
              <a:rect l="0" t="0" r="0" b="0"/>
              <a:pathLst>
                <a:path w="955942" h="1571085">
                  <a:moveTo>
                    <a:pt x="0" y="0"/>
                  </a:moveTo>
                  <a:lnTo>
                    <a:pt x="20715" y="54175"/>
                  </a:lnTo>
                  <a:lnTo>
                    <a:pt x="41430" y="108350"/>
                  </a:lnTo>
                  <a:lnTo>
                    <a:pt x="62146" y="162526"/>
                  </a:lnTo>
                  <a:lnTo>
                    <a:pt x="82861" y="216701"/>
                  </a:lnTo>
                  <a:lnTo>
                    <a:pt x="103576" y="270876"/>
                  </a:lnTo>
                  <a:lnTo>
                    <a:pt x="124292" y="325052"/>
                  </a:lnTo>
                  <a:lnTo>
                    <a:pt x="145007" y="379227"/>
                  </a:lnTo>
                  <a:lnTo>
                    <a:pt x="165722" y="433402"/>
                  </a:lnTo>
                  <a:lnTo>
                    <a:pt x="186438" y="487578"/>
                  </a:lnTo>
                  <a:lnTo>
                    <a:pt x="207153" y="541753"/>
                  </a:lnTo>
                  <a:lnTo>
                    <a:pt x="227868" y="595928"/>
                  </a:lnTo>
                  <a:lnTo>
                    <a:pt x="248584" y="650104"/>
                  </a:lnTo>
                  <a:lnTo>
                    <a:pt x="269299" y="704279"/>
                  </a:lnTo>
                  <a:lnTo>
                    <a:pt x="290014" y="758454"/>
                  </a:lnTo>
                  <a:lnTo>
                    <a:pt x="310730" y="812630"/>
                  </a:lnTo>
                  <a:lnTo>
                    <a:pt x="331445" y="866805"/>
                  </a:lnTo>
                  <a:lnTo>
                    <a:pt x="352160" y="920980"/>
                  </a:lnTo>
                  <a:lnTo>
                    <a:pt x="372876" y="975156"/>
                  </a:lnTo>
                  <a:lnTo>
                    <a:pt x="393591" y="1029331"/>
                  </a:lnTo>
                  <a:lnTo>
                    <a:pt x="414306" y="1083506"/>
                  </a:lnTo>
                  <a:lnTo>
                    <a:pt x="435022" y="1137682"/>
                  </a:lnTo>
                  <a:lnTo>
                    <a:pt x="455737" y="1191857"/>
                  </a:lnTo>
                  <a:lnTo>
                    <a:pt x="476452" y="1246033"/>
                  </a:lnTo>
                  <a:lnTo>
                    <a:pt x="497168" y="1300208"/>
                  </a:lnTo>
                  <a:lnTo>
                    <a:pt x="517883" y="1354383"/>
                  </a:lnTo>
                  <a:lnTo>
                    <a:pt x="538598" y="1408559"/>
                  </a:lnTo>
                  <a:lnTo>
                    <a:pt x="559314" y="1462734"/>
                  </a:lnTo>
                  <a:lnTo>
                    <a:pt x="580029" y="1516909"/>
                  </a:lnTo>
                  <a:lnTo>
                    <a:pt x="600744" y="1571085"/>
                  </a:lnTo>
                  <a:lnTo>
                    <a:pt x="654081" y="1549638"/>
                  </a:lnTo>
                  <a:lnTo>
                    <a:pt x="706653" y="1526382"/>
                  </a:lnTo>
                  <a:lnTo>
                    <a:pt x="758400" y="1501342"/>
                  </a:lnTo>
                  <a:lnTo>
                    <a:pt x="809262" y="1474549"/>
                  </a:lnTo>
                  <a:lnTo>
                    <a:pt x="859178" y="1446034"/>
                  </a:lnTo>
                  <a:lnTo>
                    <a:pt x="908090" y="1415829"/>
                  </a:lnTo>
                  <a:lnTo>
                    <a:pt x="955942" y="1383971"/>
                  </a:lnTo>
                  <a:lnTo>
                    <a:pt x="922978" y="1336248"/>
                  </a:lnTo>
                  <a:lnTo>
                    <a:pt x="890015" y="1288525"/>
                  </a:lnTo>
                  <a:lnTo>
                    <a:pt x="857051" y="1240802"/>
                  </a:lnTo>
                  <a:lnTo>
                    <a:pt x="824088" y="1193078"/>
                  </a:lnTo>
                  <a:lnTo>
                    <a:pt x="791124" y="1145355"/>
                  </a:lnTo>
                  <a:lnTo>
                    <a:pt x="758160" y="1097632"/>
                  </a:lnTo>
                  <a:lnTo>
                    <a:pt x="725197" y="1049909"/>
                  </a:lnTo>
                  <a:lnTo>
                    <a:pt x="692233" y="1002186"/>
                  </a:lnTo>
                  <a:lnTo>
                    <a:pt x="659270" y="954463"/>
                  </a:lnTo>
                  <a:lnTo>
                    <a:pt x="626306" y="906739"/>
                  </a:lnTo>
                  <a:lnTo>
                    <a:pt x="593343" y="859016"/>
                  </a:lnTo>
                  <a:lnTo>
                    <a:pt x="560379" y="811293"/>
                  </a:lnTo>
                  <a:lnTo>
                    <a:pt x="527416" y="763570"/>
                  </a:lnTo>
                  <a:lnTo>
                    <a:pt x="494452" y="715847"/>
                  </a:lnTo>
                  <a:lnTo>
                    <a:pt x="461489" y="668124"/>
                  </a:lnTo>
                  <a:lnTo>
                    <a:pt x="428525" y="620401"/>
                  </a:lnTo>
                  <a:lnTo>
                    <a:pt x="395562" y="572677"/>
                  </a:lnTo>
                  <a:lnTo>
                    <a:pt x="362598" y="524954"/>
                  </a:lnTo>
                  <a:lnTo>
                    <a:pt x="329635" y="477231"/>
                  </a:lnTo>
                  <a:lnTo>
                    <a:pt x="296671" y="429508"/>
                  </a:lnTo>
                  <a:lnTo>
                    <a:pt x="263708" y="381785"/>
                  </a:lnTo>
                  <a:lnTo>
                    <a:pt x="230744" y="334062"/>
                  </a:lnTo>
                  <a:lnTo>
                    <a:pt x="197781" y="286338"/>
                  </a:lnTo>
                  <a:lnTo>
                    <a:pt x="164817" y="238615"/>
                  </a:lnTo>
                  <a:lnTo>
                    <a:pt x="131854" y="190892"/>
                  </a:lnTo>
                  <a:lnTo>
                    <a:pt x="98890" y="143169"/>
                  </a:lnTo>
                  <a:lnTo>
                    <a:pt x="65927" y="95446"/>
                  </a:lnTo>
                  <a:lnTo>
                    <a:pt x="32963" y="47723"/>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376849" y="3410988"/>
              <a:ext cx="600744" cy="1665465"/>
            </a:xfrm>
            <a:custGeom>
              <a:avLst/>
              <a:gdLst/>
              <a:ahLst/>
              <a:cxnLst/>
              <a:rect l="0" t="0" r="0" b="0"/>
              <a:pathLst>
                <a:path w="600744" h="1665465">
                  <a:moveTo>
                    <a:pt x="0" y="0"/>
                  </a:moveTo>
                  <a:lnTo>
                    <a:pt x="8118" y="57429"/>
                  </a:lnTo>
                  <a:lnTo>
                    <a:pt x="16236" y="114859"/>
                  </a:lnTo>
                  <a:lnTo>
                    <a:pt x="24354" y="172289"/>
                  </a:lnTo>
                  <a:lnTo>
                    <a:pt x="32473" y="229719"/>
                  </a:lnTo>
                  <a:lnTo>
                    <a:pt x="40591" y="287149"/>
                  </a:lnTo>
                  <a:lnTo>
                    <a:pt x="48709" y="344579"/>
                  </a:lnTo>
                  <a:lnTo>
                    <a:pt x="56828" y="402008"/>
                  </a:lnTo>
                  <a:lnTo>
                    <a:pt x="64946" y="459438"/>
                  </a:lnTo>
                  <a:lnTo>
                    <a:pt x="73064" y="516868"/>
                  </a:lnTo>
                  <a:lnTo>
                    <a:pt x="81182" y="574298"/>
                  </a:lnTo>
                  <a:lnTo>
                    <a:pt x="89301" y="631728"/>
                  </a:lnTo>
                  <a:lnTo>
                    <a:pt x="97419" y="689158"/>
                  </a:lnTo>
                  <a:lnTo>
                    <a:pt x="105537" y="746587"/>
                  </a:lnTo>
                  <a:lnTo>
                    <a:pt x="113656" y="804017"/>
                  </a:lnTo>
                  <a:lnTo>
                    <a:pt x="121774" y="861447"/>
                  </a:lnTo>
                  <a:lnTo>
                    <a:pt x="129892" y="918877"/>
                  </a:lnTo>
                  <a:lnTo>
                    <a:pt x="138010" y="976307"/>
                  </a:lnTo>
                  <a:lnTo>
                    <a:pt x="146129" y="1033737"/>
                  </a:lnTo>
                  <a:lnTo>
                    <a:pt x="154247" y="1091167"/>
                  </a:lnTo>
                  <a:lnTo>
                    <a:pt x="162365" y="1148596"/>
                  </a:lnTo>
                  <a:lnTo>
                    <a:pt x="170484" y="1206026"/>
                  </a:lnTo>
                  <a:lnTo>
                    <a:pt x="178602" y="1263456"/>
                  </a:lnTo>
                  <a:lnTo>
                    <a:pt x="186720" y="1320886"/>
                  </a:lnTo>
                  <a:lnTo>
                    <a:pt x="194839" y="1378316"/>
                  </a:lnTo>
                  <a:lnTo>
                    <a:pt x="202957" y="1435746"/>
                  </a:lnTo>
                  <a:lnTo>
                    <a:pt x="211075" y="1493175"/>
                  </a:lnTo>
                  <a:lnTo>
                    <a:pt x="219193" y="1550605"/>
                  </a:lnTo>
                  <a:lnTo>
                    <a:pt x="227312" y="1608035"/>
                  </a:lnTo>
                  <a:lnTo>
                    <a:pt x="235430" y="1665465"/>
                  </a:lnTo>
                  <a:lnTo>
                    <a:pt x="297647" y="1655478"/>
                  </a:lnTo>
                  <a:lnTo>
                    <a:pt x="359447" y="1643167"/>
                  </a:lnTo>
                  <a:lnTo>
                    <a:pt x="420742" y="1628551"/>
                  </a:lnTo>
                  <a:lnTo>
                    <a:pt x="481446" y="1611648"/>
                  </a:lnTo>
                  <a:lnTo>
                    <a:pt x="541475" y="1592484"/>
                  </a:lnTo>
                  <a:lnTo>
                    <a:pt x="600744" y="1571085"/>
                  </a:lnTo>
                  <a:lnTo>
                    <a:pt x="580029" y="1516909"/>
                  </a:lnTo>
                  <a:lnTo>
                    <a:pt x="559314" y="1462734"/>
                  </a:lnTo>
                  <a:lnTo>
                    <a:pt x="538598" y="1408559"/>
                  </a:lnTo>
                  <a:lnTo>
                    <a:pt x="517883" y="1354383"/>
                  </a:lnTo>
                  <a:lnTo>
                    <a:pt x="497168" y="1300208"/>
                  </a:lnTo>
                  <a:lnTo>
                    <a:pt x="476452" y="1246033"/>
                  </a:lnTo>
                  <a:lnTo>
                    <a:pt x="455737" y="1191857"/>
                  </a:lnTo>
                  <a:lnTo>
                    <a:pt x="435022" y="1137682"/>
                  </a:lnTo>
                  <a:lnTo>
                    <a:pt x="414306" y="1083506"/>
                  </a:lnTo>
                  <a:lnTo>
                    <a:pt x="393591" y="1029331"/>
                  </a:lnTo>
                  <a:lnTo>
                    <a:pt x="372876" y="975156"/>
                  </a:lnTo>
                  <a:lnTo>
                    <a:pt x="352160" y="920980"/>
                  </a:lnTo>
                  <a:lnTo>
                    <a:pt x="331445" y="866805"/>
                  </a:lnTo>
                  <a:lnTo>
                    <a:pt x="310730" y="812630"/>
                  </a:lnTo>
                  <a:lnTo>
                    <a:pt x="290014" y="758454"/>
                  </a:lnTo>
                  <a:lnTo>
                    <a:pt x="269299" y="704279"/>
                  </a:lnTo>
                  <a:lnTo>
                    <a:pt x="248584" y="650104"/>
                  </a:lnTo>
                  <a:lnTo>
                    <a:pt x="227868" y="595928"/>
                  </a:lnTo>
                  <a:lnTo>
                    <a:pt x="207153" y="541753"/>
                  </a:lnTo>
                  <a:lnTo>
                    <a:pt x="186438" y="487578"/>
                  </a:lnTo>
                  <a:lnTo>
                    <a:pt x="165722" y="433402"/>
                  </a:lnTo>
                  <a:lnTo>
                    <a:pt x="145007" y="379227"/>
                  </a:lnTo>
                  <a:lnTo>
                    <a:pt x="124292" y="325052"/>
                  </a:lnTo>
                  <a:lnTo>
                    <a:pt x="103576" y="270876"/>
                  </a:lnTo>
                  <a:lnTo>
                    <a:pt x="82861" y="216701"/>
                  </a:lnTo>
                  <a:lnTo>
                    <a:pt x="62146" y="162526"/>
                  </a:lnTo>
                  <a:lnTo>
                    <a:pt x="41430" y="108350"/>
                  </a:lnTo>
                  <a:lnTo>
                    <a:pt x="20715" y="54175"/>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246377" y="3410988"/>
              <a:ext cx="365902" cy="1682002"/>
            </a:xfrm>
            <a:custGeom>
              <a:avLst/>
              <a:gdLst/>
              <a:ahLst/>
              <a:cxnLst/>
              <a:rect l="0" t="0" r="0" b="0"/>
              <a:pathLst>
                <a:path w="365902" h="1682002">
                  <a:moveTo>
                    <a:pt x="130471" y="0"/>
                  </a:moveTo>
                  <a:lnTo>
                    <a:pt x="125972" y="57826"/>
                  </a:lnTo>
                  <a:lnTo>
                    <a:pt x="121473" y="115652"/>
                  </a:lnTo>
                  <a:lnTo>
                    <a:pt x="116974" y="173478"/>
                  </a:lnTo>
                  <a:lnTo>
                    <a:pt x="112475" y="231304"/>
                  </a:lnTo>
                  <a:lnTo>
                    <a:pt x="107976" y="289130"/>
                  </a:lnTo>
                  <a:lnTo>
                    <a:pt x="103477" y="346956"/>
                  </a:lnTo>
                  <a:lnTo>
                    <a:pt x="98978" y="404782"/>
                  </a:lnTo>
                  <a:lnTo>
                    <a:pt x="94479" y="462608"/>
                  </a:lnTo>
                  <a:lnTo>
                    <a:pt x="89980" y="520434"/>
                  </a:lnTo>
                  <a:lnTo>
                    <a:pt x="85481" y="578260"/>
                  </a:lnTo>
                  <a:lnTo>
                    <a:pt x="80982" y="636086"/>
                  </a:lnTo>
                  <a:lnTo>
                    <a:pt x="76483" y="693912"/>
                  </a:lnTo>
                  <a:lnTo>
                    <a:pt x="71984" y="751738"/>
                  </a:lnTo>
                  <a:lnTo>
                    <a:pt x="67485" y="809564"/>
                  </a:lnTo>
                  <a:lnTo>
                    <a:pt x="62986" y="867390"/>
                  </a:lnTo>
                  <a:lnTo>
                    <a:pt x="58487" y="925216"/>
                  </a:lnTo>
                  <a:lnTo>
                    <a:pt x="53988" y="983042"/>
                  </a:lnTo>
                  <a:lnTo>
                    <a:pt x="49489" y="1040868"/>
                  </a:lnTo>
                  <a:lnTo>
                    <a:pt x="44990" y="1098694"/>
                  </a:lnTo>
                  <a:lnTo>
                    <a:pt x="40491" y="1156521"/>
                  </a:lnTo>
                  <a:lnTo>
                    <a:pt x="35992" y="1214347"/>
                  </a:lnTo>
                  <a:lnTo>
                    <a:pt x="31493" y="1272173"/>
                  </a:lnTo>
                  <a:lnTo>
                    <a:pt x="26994" y="1329999"/>
                  </a:lnTo>
                  <a:lnTo>
                    <a:pt x="22495" y="1387825"/>
                  </a:lnTo>
                  <a:lnTo>
                    <a:pt x="17996" y="1445651"/>
                  </a:lnTo>
                  <a:lnTo>
                    <a:pt x="13497" y="1503477"/>
                  </a:lnTo>
                  <a:lnTo>
                    <a:pt x="8998" y="1561303"/>
                  </a:lnTo>
                  <a:lnTo>
                    <a:pt x="4499" y="1619129"/>
                  </a:lnTo>
                  <a:lnTo>
                    <a:pt x="0" y="1676955"/>
                  </a:lnTo>
                  <a:lnTo>
                    <a:pt x="61023" y="1680589"/>
                  </a:lnTo>
                  <a:lnTo>
                    <a:pt x="122138" y="1682002"/>
                  </a:lnTo>
                  <a:lnTo>
                    <a:pt x="183264" y="1681194"/>
                  </a:lnTo>
                  <a:lnTo>
                    <a:pt x="244321" y="1678165"/>
                  </a:lnTo>
                  <a:lnTo>
                    <a:pt x="305227" y="1672920"/>
                  </a:lnTo>
                  <a:lnTo>
                    <a:pt x="365902" y="1665465"/>
                  </a:lnTo>
                  <a:lnTo>
                    <a:pt x="357784" y="1608035"/>
                  </a:lnTo>
                  <a:lnTo>
                    <a:pt x="349665" y="1550605"/>
                  </a:lnTo>
                  <a:lnTo>
                    <a:pt x="341547" y="1493175"/>
                  </a:lnTo>
                  <a:lnTo>
                    <a:pt x="333429" y="1435746"/>
                  </a:lnTo>
                  <a:lnTo>
                    <a:pt x="325310" y="1378316"/>
                  </a:lnTo>
                  <a:lnTo>
                    <a:pt x="317192" y="1320886"/>
                  </a:lnTo>
                  <a:lnTo>
                    <a:pt x="309074" y="1263456"/>
                  </a:lnTo>
                  <a:lnTo>
                    <a:pt x="300956" y="1206026"/>
                  </a:lnTo>
                  <a:lnTo>
                    <a:pt x="292837" y="1148596"/>
                  </a:lnTo>
                  <a:lnTo>
                    <a:pt x="284719" y="1091167"/>
                  </a:lnTo>
                  <a:lnTo>
                    <a:pt x="276601" y="1033737"/>
                  </a:lnTo>
                  <a:lnTo>
                    <a:pt x="268482" y="976307"/>
                  </a:lnTo>
                  <a:lnTo>
                    <a:pt x="260364" y="918877"/>
                  </a:lnTo>
                  <a:lnTo>
                    <a:pt x="252246" y="861447"/>
                  </a:lnTo>
                  <a:lnTo>
                    <a:pt x="244127" y="804017"/>
                  </a:lnTo>
                  <a:lnTo>
                    <a:pt x="236009" y="746587"/>
                  </a:lnTo>
                  <a:lnTo>
                    <a:pt x="227891" y="689158"/>
                  </a:lnTo>
                  <a:lnTo>
                    <a:pt x="219773" y="631728"/>
                  </a:lnTo>
                  <a:lnTo>
                    <a:pt x="211654" y="574298"/>
                  </a:lnTo>
                  <a:lnTo>
                    <a:pt x="203536" y="516868"/>
                  </a:lnTo>
                  <a:lnTo>
                    <a:pt x="195418" y="459438"/>
                  </a:lnTo>
                  <a:lnTo>
                    <a:pt x="187299" y="402008"/>
                  </a:lnTo>
                  <a:lnTo>
                    <a:pt x="179181" y="344579"/>
                  </a:lnTo>
                  <a:lnTo>
                    <a:pt x="171063" y="287149"/>
                  </a:lnTo>
                  <a:lnTo>
                    <a:pt x="162945" y="229719"/>
                  </a:lnTo>
                  <a:lnTo>
                    <a:pt x="154826" y="172289"/>
                  </a:lnTo>
                  <a:lnTo>
                    <a:pt x="146708" y="114859"/>
                  </a:lnTo>
                  <a:lnTo>
                    <a:pt x="138590" y="57429"/>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943593" y="3410988"/>
              <a:ext cx="433255" cy="1676955"/>
            </a:xfrm>
            <a:custGeom>
              <a:avLst/>
              <a:gdLst/>
              <a:ahLst/>
              <a:cxnLst/>
              <a:rect l="0" t="0" r="0" b="0"/>
              <a:pathLst>
                <a:path w="433255" h="1676955">
                  <a:moveTo>
                    <a:pt x="433255" y="0"/>
                  </a:moveTo>
                  <a:lnTo>
                    <a:pt x="418315" y="56043"/>
                  </a:lnTo>
                  <a:lnTo>
                    <a:pt x="403375" y="112087"/>
                  </a:lnTo>
                  <a:lnTo>
                    <a:pt x="388435" y="168131"/>
                  </a:lnTo>
                  <a:lnTo>
                    <a:pt x="373496" y="224174"/>
                  </a:lnTo>
                  <a:lnTo>
                    <a:pt x="358556" y="280218"/>
                  </a:lnTo>
                  <a:lnTo>
                    <a:pt x="343616" y="336262"/>
                  </a:lnTo>
                  <a:lnTo>
                    <a:pt x="328676" y="392305"/>
                  </a:lnTo>
                  <a:lnTo>
                    <a:pt x="313736" y="448349"/>
                  </a:lnTo>
                  <a:lnTo>
                    <a:pt x="298796" y="504393"/>
                  </a:lnTo>
                  <a:lnTo>
                    <a:pt x="283857" y="560436"/>
                  </a:lnTo>
                  <a:lnTo>
                    <a:pt x="268917" y="616480"/>
                  </a:lnTo>
                  <a:lnTo>
                    <a:pt x="253977" y="672524"/>
                  </a:lnTo>
                  <a:lnTo>
                    <a:pt x="239037" y="728567"/>
                  </a:lnTo>
                  <a:lnTo>
                    <a:pt x="224097" y="784611"/>
                  </a:lnTo>
                  <a:lnTo>
                    <a:pt x="209157" y="840655"/>
                  </a:lnTo>
                  <a:lnTo>
                    <a:pt x="194217" y="896698"/>
                  </a:lnTo>
                  <a:lnTo>
                    <a:pt x="179278" y="952742"/>
                  </a:lnTo>
                  <a:lnTo>
                    <a:pt x="164338" y="1008786"/>
                  </a:lnTo>
                  <a:lnTo>
                    <a:pt x="149398" y="1064829"/>
                  </a:lnTo>
                  <a:lnTo>
                    <a:pt x="134458" y="1120873"/>
                  </a:lnTo>
                  <a:lnTo>
                    <a:pt x="119518" y="1176917"/>
                  </a:lnTo>
                  <a:lnTo>
                    <a:pt x="104578" y="1232961"/>
                  </a:lnTo>
                  <a:lnTo>
                    <a:pt x="89639" y="1289004"/>
                  </a:lnTo>
                  <a:lnTo>
                    <a:pt x="74699" y="1345048"/>
                  </a:lnTo>
                  <a:lnTo>
                    <a:pt x="59759" y="1401092"/>
                  </a:lnTo>
                  <a:lnTo>
                    <a:pt x="44819" y="1457135"/>
                  </a:lnTo>
                  <a:lnTo>
                    <a:pt x="29879" y="1513179"/>
                  </a:lnTo>
                  <a:lnTo>
                    <a:pt x="14939" y="1569223"/>
                  </a:lnTo>
                  <a:lnTo>
                    <a:pt x="0" y="1625266"/>
                  </a:lnTo>
                  <a:lnTo>
                    <a:pt x="59719" y="1640022"/>
                  </a:lnTo>
                  <a:lnTo>
                    <a:pt x="119937" y="1652584"/>
                  </a:lnTo>
                  <a:lnTo>
                    <a:pt x="180575" y="1662935"/>
                  </a:lnTo>
                  <a:lnTo>
                    <a:pt x="241551" y="1671063"/>
                  </a:lnTo>
                  <a:lnTo>
                    <a:pt x="302783" y="1676955"/>
                  </a:lnTo>
                  <a:lnTo>
                    <a:pt x="307282" y="1619129"/>
                  </a:lnTo>
                  <a:lnTo>
                    <a:pt x="311781" y="1561303"/>
                  </a:lnTo>
                  <a:lnTo>
                    <a:pt x="316280" y="1503477"/>
                  </a:lnTo>
                  <a:lnTo>
                    <a:pt x="320779" y="1445651"/>
                  </a:lnTo>
                  <a:lnTo>
                    <a:pt x="325278" y="1387825"/>
                  </a:lnTo>
                  <a:lnTo>
                    <a:pt x="329777" y="1329999"/>
                  </a:lnTo>
                  <a:lnTo>
                    <a:pt x="334276" y="1272173"/>
                  </a:lnTo>
                  <a:lnTo>
                    <a:pt x="338775" y="1214347"/>
                  </a:lnTo>
                  <a:lnTo>
                    <a:pt x="343274" y="1156521"/>
                  </a:lnTo>
                  <a:lnTo>
                    <a:pt x="347773" y="1098694"/>
                  </a:lnTo>
                  <a:lnTo>
                    <a:pt x="352272" y="1040868"/>
                  </a:lnTo>
                  <a:lnTo>
                    <a:pt x="356771" y="983042"/>
                  </a:lnTo>
                  <a:lnTo>
                    <a:pt x="361271" y="925216"/>
                  </a:lnTo>
                  <a:lnTo>
                    <a:pt x="365770" y="867390"/>
                  </a:lnTo>
                  <a:lnTo>
                    <a:pt x="370269" y="809564"/>
                  </a:lnTo>
                  <a:lnTo>
                    <a:pt x="374768" y="751738"/>
                  </a:lnTo>
                  <a:lnTo>
                    <a:pt x="379267" y="693912"/>
                  </a:lnTo>
                  <a:lnTo>
                    <a:pt x="383766" y="636086"/>
                  </a:lnTo>
                  <a:lnTo>
                    <a:pt x="388265" y="578260"/>
                  </a:lnTo>
                  <a:lnTo>
                    <a:pt x="392764" y="520434"/>
                  </a:lnTo>
                  <a:lnTo>
                    <a:pt x="397263" y="462608"/>
                  </a:lnTo>
                  <a:lnTo>
                    <a:pt x="401762" y="404782"/>
                  </a:lnTo>
                  <a:lnTo>
                    <a:pt x="406261" y="346956"/>
                  </a:lnTo>
                  <a:lnTo>
                    <a:pt x="410760" y="289130"/>
                  </a:lnTo>
                  <a:lnTo>
                    <a:pt x="415259" y="231304"/>
                  </a:lnTo>
                  <a:lnTo>
                    <a:pt x="419758" y="173478"/>
                  </a:lnTo>
                  <a:lnTo>
                    <a:pt x="424257" y="115652"/>
                  </a:lnTo>
                  <a:lnTo>
                    <a:pt x="428756" y="57826"/>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75508" y="3410988"/>
              <a:ext cx="701340" cy="1625266"/>
            </a:xfrm>
            <a:custGeom>
              <a:avLst/>
              <a:gdLst/>
              <a:ahLst/>
              <a:cxnLst/>
              <a:rect l="0" t="0" r="0" b="0"/>
              <a:pathLst>
                <a:path w="701340" h="1625266">
                  <a:moveTo>
                    <a:pt x="701340" y="0"/>
                  </a:moveTo>
                  <a:lnTo>
                    <a:pt x="677156" y="52718"/>
                  </a:lnTo>
                  <a:lnTo>
                    <a:pt x="652972" y="105436"/>
                  </a:lnTo>
                  <a:lnTo>
                    <a:pt x="628788" y="158154"/>
                  </a:lnTo>
                  <a:lnTo>
                    <a:pt x="604604" y="210873"/>
                  </a:lnTo>
                  <a:lnTo>
                    <a:pt x="580420" y="263591"/>
                  </a:lnTo>
                  <a:lnTo>
                    <a:pt x="556235" y="316309"/>
                  </a:lnTo>
                  <a:lnTo>
                    <a:pt x="532051" y="369028"/>
                  </a:lnTo>
                  <a:lnTo>
                    <a:pt x="507867" y="421746"/>
                  </a:lnTo>
                  <a:lnTo>
                    <a:pt x="483683" y="474464"/>
                  </a:lnTo>
                  <a:lnTo>
                    <a:pt x="459499" y="527183"/>
                  </a:lnTo>
                  <a:lnTo>
                    <a:pt x="435315" y="579901"/>
                  </a:lnTo>
                  <a:lnTo>
                    <a:pt x="411130" y="632619"/>
                  </a:lnTo>
                  <a:lnTo>
                    <a:pt x="386946" y="685337"/>
                  </a:lnTo>
                  <a:lnTo>
                    <a:pt x="362762" y="738056"/>
                  </a:lnTo>
                  <a:lnTo>
                    <a:pt x="338578" y="790774"/>
                  </a:lnTo>
                  <a:lnTo>
                    <a:pt x="314394" y="843492"/>
                  </a:lnTo>
                  <a:lnTo>
                    <a:pt x="290210" y="896211"/>
                  </a:lnTo>
                  <a:lnTo>
                    <a:pt x="266025" y="948929"/>
                  </a:lnTo>
                  <a:lnTo>
                    <a:pt x="241841" y="1001647"/>
                  </a:lnTo>
                  <a:lnTo>
                    <a:pt x="217657" y="1054366"/>
                  </a:lnTo>
                  <a:lnTo>
                    <a:pt x="193473" y="1107084"/>
                  </a:lnTo>
                  <a:lnTo>
                    <a:pt x="169289" y="1159802"/>
                  </a:lnTo>
                  <a:lnTo>
                    <a:pt x="145105" y="1212520"/>
                  </a:lnTo>
                  <a:lnTo>
                    <a:pt x="120920" y="1265239"/>
                  </a:lnTo>
                  <a:lnTo>
                    <a:pt x="96736" y="1317957"/>
                  </a:lnTo>
                  <a:lnTo>
                    <a:pt x="72552" y="1370675"/>
                  </a:lnTo>
                  <a:lnTo>
                    <a:pt x="48368" y="1423394"/>
                  </a:lnTo>
                  <a:lnTo>
                    <a:pt x="24184" y="1476112"/>
                  </a:lnTo>
                  <a:lnTo>
                    <a:pt x="0" y="1528830"/>
                  </a:lnTo>
                  <a:lnTo>
                    <a:pt x="52246" y="1551734"/>
                  </a:lnTo>
                  <a:lnTo>
                    <a:pt x="105239" y="1572852"/>
                  </a:lnTo>
                  <a:lnTo>
                    <a:pt x="158918" y="1592162"/>
                  </a:lnTo>
                  <a:lnTo>
                    <a:pt x="213221" y="1609640"/>
                  </a:lnTo>
                  <a:lnTo>
                    <a:pt x="268085" y="1625266"/>
                  </a:lnTo>
                  <a:lnTo>
                    <a:pt x="283025" y="1569223"/>
                  </a:lnTo>
                  <a:lnTo>
                    <a:pt x="297965" y="1513179"/>
                  </a:lnTo>
                  <a:lnTo>
                    <a:pt x="312904" y="1457135"/>
                  </a:lnTo>
                  <a:lnTo>
                    <a:pt x="327844" y="1401092"/>
                  </a:lnTo>
                  <a:lnTo>
                    <a:pt x="342784" y="1345048"/>
                  </a:lnTo>
                  <a:lnTo>
                    <a:pt x="357724" y="1289004"/>
                  </a:lnTo>
                  <a:lnTo>
                    <a:pt x="372664" y="1232961"/>
                  </a:lnTo>
                  <a:lnTo>
                    <a:pt x="387604" y="1176917"/>
                  </a:lnTo>
                  <a:lnTo>
                    <a:pt x="402544" y="1120873"/>
                  </a:lnTo>
                  <a:lnTo>
                    <a:pt x="417483" y="1064829"/>
                  </a:lnTo>
                  <a:lnTo>
                    <a:pt x="432423" y="1008786"/>
                  </a:lnTo>
                  <a:lnTo>
                    <a:pt x="447363" y="952742"/>
                  </a:lnTo>
                  <a:lnTo>
                    <a:pt x="462303" y="896698"/>
                  </a:lnTo>
                  <a:lnTo>
                    <a:pt x="477243" y="840655"/>
                  </a:lnTo>
                  <a:lnTo>
                    <a:pt x="492183" y="784611"/>
                  </a:lnTo>
                  <a:lnTo>
                    <a:pt x="507122" y="728567"/>
                  </a:lnTo>
                  <a:lnTo>
                    <a:pt x="522062" y="672524"/>
                  </a:lnTo>
                  <a:lnTo>
                    <a:pt x="537002" y="616480"/>
                  </a:lnTo>
                  <a:lnTo>
                    <a:pt x="551942" y="560436"/>
                  </a:lnTo>
                  <a:lnTo>
                    <a:pt x="566882" y="504393"/>
                  </a:lnTo>
                  <a:lnTo>
                    <a:pt x="581822" y="448349"/>
                  </a:lnTo>
                  <a:lnTo>
                    <a:pt x="596762" y="392305"/>
                  </a:lnTo>
                  <a:lnTo>
                    <a:pt x="611701" y="336262"/>
                  </a:lnTo>
                  <a:lnTo>
                    <a:pt x="626641" y="280218"/>
                  </a:lnTo>
                  <a:lnTo>
                    <a:pt x="641581" y="224174"/>
                  </a:lnTo>
                  <a:lnTo>
                    <a:pt x="656521" y="168131"/>
                  </a:lnTo>
                  <a:lnTo>
                    <a:pt x="671461" y="112087"/>
                  </a:lnTo>
                  <a:lnTo>
                    <a:pt x="686401" y="56043"/>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464069" y="3410988"/>
              <a:ext cx="912779" cy="1528830"/>
            </a:xfrm>
            <a:custGeom>
              <a:avLst/>
              <a:gdLst/>
              <a:ahLst/>
              <a:cxnLst/>
              <a:rect l="0" t="0" r="0" b="0"/>
              <a:pathLst>
                <a:path w="912779" h="1528830">
                  <a:moveTo>
                    <a:pt x="912779" y="0"/>
                  </a:moveTo>
                  <a:lnTo>
                    <a:pt x="881304" y="48717"/>
                  </a:lnTo>
                  <a:lnTo>
                    <a:pt x="849829" y="97435"/>
                  </a:lnTo>
                  <a:lnTo>
                    <a:pt x="818354" y="146152"/>
                  </a:lnTo>
                  <a:lnTo>
                    <a:pt x="786879" y="194870"/>
                  </a:lnTo>
                  <a:lnTo>
                    <a:pt x="755403" y="243588"/>
                  </a:lnTo>
                  <a:lnTo>
                    <a:pt x="723928" y="292305"/>
                  </a:lnTo>
                  <a:lnTo>
                    <a:pt x="692453" y="341023"/>
                  </a:lnTo>
                  <a:lnTo>
                    <a:pt x="660978" y="389741"/>
                  </a:lnTo>
                  <a:lnTo>
                    <a:pt x="629503" y="438458"/>
                  </a:lnTo>
                  <a:lnTo>
                    <a:pt x="598028" y="487176"/>
                  </a:lnTo>
                  <a:lnTo>
                    <a:pt x="566552" y="535893"/>
                  </a:lnTo>
                  <a:lnTo>
                    <a:pt x="535077" y="584611"/>
                  </a:lnTo>
                  <a:lnTo>
                    <a:pt x="503602" y="633329"/>
                  </a:lnTo>
                  <a:lnTo>
                    <a:pt x="472127" y="682046"/>
                  </a:lnTo>
                  <a:lnTo>
                    <a:pt x="440652" y="730764"/>
                  </a:lnTo>
                  <a:lnTo>
                    <a:pt x="409177" y="779482"/>
                  </a:lnTo>
                  <a:lnTo>
                    <a:pt x="377701" y="828199"/>
                  </a:lnTo>
                  <a:lnTo>
                    <a:pt x="346226" y="876917"/>
                  </a:lnTo>
                  <a:lnTo>
                    <a:pt x="314751" y="925634"/>
                  </a:lnTo>
                  <a:lnTo>
                    <a:pt x="283276" y="974352"/>
                  </a:lnTo>
                  <a:lnTo>
                    <a:pt x="251801" y="1023070"/>
                  </a:lnTo>
                  <a:lnTo>
                    <a:pt x="220326" y="1071787"/>
                  </a:lnTo>
                  <a:lnTo>
                    <a:pt x="188850" y="1120505"/>
                  </a:lnTo>
                  <a:lnTo>
                    <a:pt x="157375" y="1169223"/>
                  </a:lnTo>
                  <a:lnTo>
                    <a:pt x="125900" y="1217940"/>
                  </a:lnTo>
                  <a:lnTo>
                    <a:pt x="94425" y="1266658"/>
                  </a:lnTo>
                  <a:lnTo>
                    <a:pt x="62950" y="1315376"/>
                  </a:lnTo>
                  <a:lnTo>
                    <a:pt x="31475" y="1364093"/>
                  </a:lnTo>
                  <a:lnTo>
                    <a:pt x="0" y="1412811"/>
                  </a:lnTo>
                  <a:lnTo>
                    <a:pt x="51264" y="1444643"/>
                  </a:lnTo>
                  <a:lnTo>
                    <a:pt x="103637" y="1474615"/>
                  </a:lnTo>
                  <a:lnTo>
                    <a:pt x="157051" y="1502690"/>
                  </a:lnTo>
                  <a:lnTo>
                    <a:pt x="211438" y="1528830"/>
                  </a:lnTo>
                  <a:lnTo>
                    <a:pt x="235623" y="1476112"/>
                  </a:lnTo>
                  <a:lnTo>
                    <a:pt x="259807" y="1423394"/>
                  </a:lnTo>
                  <a:lnTo>
                    <a:pt x="283991" y="1370675"/>
                  </a:lnTo>
                  <a:lnTo>
                    <a:pt x="308175" y="1317957"/>
                  </a:lnTo>
                  <a:lnTo>
                    <a:pt x="332359" y="1265239"/>
                  </a:lnTo>
                  <a:lnTo>
                    <a:pt x="356543" y="1212520"/>
                  </a:lnTo>
                  <a:lnTo>
                    <a:pt x="380728" y="1159802"/>
                  </a:lnTo>
                  <a:lnTo>
                    <a:pt x="404912" y="1107084"/>
                  </a:lnTo>
                  <a:lnTo>
                    <a:pt x="429096" y="1054366"/>
                  </a:lnTo>
                  <a:lnTo>
                    <a:pt x="453280" y="1001647"/>
                  </a:lnTo>
                  <a:lnTo>
                    <a:pt x="477464" y="948929"/>
                  </a:lnTo>
                  <a:lnTo>
                    <a:pt x="501648" y="896211"/>
                  </a:lnTo>
                  <a:lnTo>
                    <a:pt x="525833" y="843492"/>
                  </a:lnTo>
                  <a:lnTo>
                    <a:pt x="550017" y="790774"/>
                  </a:lnTo>
                  <a:lnTo>
                    <a:pt x="574201" y="738056"/>
                  </a:lnTo>
                  <a:lnTo>
                    <a:pt x="598385" y="685337"/>
                  </a:lnTo>
                  <a:lnTo>
                    <a:pt x="622569" y="632619"/>
                  </a:lnTo>
                  <a:lnTo>
                    <a:pt x="646753" y="579901"/>
                  </a:lnTo>
                  <a:lnTo>
                    <a:pt x="670938" y="527183"/>
                  </a:lnTo>
                  <a:lnTo>
                    <a:pt x="695122" y="474464"/>
                  </a:lnTo>
                  <a:lnTo>
                    <a:pt x="719306" y="421746"/>
                  </a:lnTo>
                  <a:lnTo>
                    <a:pt x="743490" y="369028"/>
                  </a:lnTo>
                  <a:lnTo>
                    <a:pt x="767674" y="316309"/>
                  </a:lnTo>
                  <a:lnTo>
                    <a:pt x="791858" y="263591"/>
                  </a:lnTo>
                  <a:lnTo>
                    <a:pt x="816043" y="210873"/>
                  </a:lnTo>
                  <a:lnTo>
                    <a:pt x="840227" y="158154"/>
                  </a:lnTo>
                  <a:lnTo>
                    <a:pt x="864411" y="105436"/>
                  </a:lnTo>
                  <a:lnTo>
                    <a:pt x="888595" y="52718"/>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288534" y="3410988"/>
              <a:ext cx="1088315" cy="1412811"/>
            </a:xfrm>
            <a:custGeom>
              <a:avLst/>
              <a:gdLst/>
              <a:ahLst/>
              <a:cxnLst/>
              <a:rect l="0" t="0" r="0" b="0"/>
              <a:pathLst>
                <a:path w="1088315" h="1412811">
                  <a:moveTo>
                    <a:pt x="1088315" y="0"/>
                  </a:moveTo>
                  <a:lnTo>
                    <a:pt x="1050787" y="44223"/>
                  </a:lnTo>
                  <a:lnTo>
                    <a:pt x="1013258" y="88447"/>
                  </a:lnTo>
                  <a:lnTo>
                    <a:pt x="975730" y="132671"/>
                  </a:lnTo>
                  <a:lnTo>
                    <a:pt x="938202" y="176894"/>
                  </a:lnTo>
                  <a:lnTo>
                    <a:pt x="900674" y="221118"/>
                  </a:lnTo>
                  <a:lnTo>
                    <a:pt x="863146" y="265342"/>
                  </a:lnTo>
                  <a:lnTo>
                    <a:pt x="825618" y="309565"/>
                  </a:lnTo>
                  <a:lnTo>
                    <a:pt x="788090" y="353789"/>
                  </a:lnTo>
                  <a:lnTo>
                    <a:pt x="750562" y="398013"/>
                  </a:lnTo>
                  <a:lnTo>
                    <a:pt x="713034" y="442236"/>
                  </a:lnTo>
                  <a:lnTo>
                    <a:pt x="675505" y="486460"/>
                  </a:lnTo>
                  <a:lnTo>
                    <a:pt x="637977" y="530684"/>
                  </a:lnTo>
                  <a:lnTo>
                    <a:pt x="600449" y="574907"/>
                  </a:lnTo>
                  <a:lnTo>
                    <a:pt x="562921" y="619131"/>
                  </a:lnTo>
                  <a:lnTo>
                    <a:pt x="525393" y="663355"/>
                  </a:lnTo>
                  <a:lnTo>
                    <a:pt x="487865" y="707579"/>
                  </a:lnTo>
                  <a:lnTo>
                    <a:pt x="450337" y="751802"/>
                  </a:lnTo>
                  <a:lnTo>
                    <a:pt x="412809" y="796026"/>
                  </a:lnTo>
                  <a:lnTo>
                    <a:pt x="375281" y="840250"/>
                  </a:lnTo>
                  <a:lnTo>
                    <a:pt x="337752" y="884473"/>
                  </a:lnTo>
                  <a:lnTo>
                    <a:pt x="300224" y="928697"/>
                  </a:lnTo>
                  <a:lnTo>
                    <a:pt x="262696" y="972921"/>
                  </a:lnTo>
                  <a:lnTo>
                    <a:pt x="225168" y="1017144"/>
                  </a:lnTo>
                  <a:lnTo>
                    <a:pt x="187640" y="1061368"/>
                  </a:lnTo>
                  <a:lnTo>
                    <a:pt x="150112" y="1105592"/>
                  </a:lnTo>
                  <a:lnTo>
                    <a:pt x="112584" y="1149815"/>
                  </a:lnTo>
                  <a:lnTo>
                    <a:pt x="75056" y="1194039"/>
                  </a:lnTo>
                  <a:lnTo>
                    <a:pt x="37528" y="1238263"/>
                  </a:lnTo>
                  <a:lnTo>
                    <a:pt x="0" y="1282486"/>
                  </a:lnTo>
                  <a:lnTo>
                    <a:pt x="56609" y="1328452"/>
                  </a:lnTo>
                  <a:lnTo>
                    <a:pt x="115157" y="1371921"/>
                  </a:lnTo>
                  <a:lnTo>
                    <a:pt x="175535" y="1412811"/>
                  </a:lnTo>
                  <a:lnTo>
                    <a:pt x="207010" y="1364093"/>
                  </a:lnTo>
                  <a:lnTo>
                    <a:pt x="238485" y="1315376"/>
                  </a:lnTo>
                  <a:lnTo>
                    <a:pt x="269960" y="1266658"/>
                  </a:lnTo>
                  <a:lnTo>
                    <a:pt x="301436" y="1217940"/>
                  </a:lnTo>
                  <a:lnTo>
                    <a:pt x="332911" y="1169223"/>
                  </a:lnTo>
                  <a:lnTo>
                    <a:pt x="364386" y="1120505"/>
                  </a:lnTo>
                  <a:lnTo>
                    <a:pt x="395861" y="1071787"/>
                  </a:lnTo>
                  <a:lnTo>
                    <a:pt x="427336" y="1023070"/>
                  </a:lnTo>
                  <a:lnTo>
                    <a:pt x="458811" y="974352"/>
                  </a:lnTo>
                  <a:lnTo>
                    <a:pt x="490286" y="925634"/>
                  </a:lnTo>
                  <a:lnTo>
                    <a:pt x="521762" y="876917"/>
                  </a:lnTo>
                  <a:lnTo>
                    <a:pt x="553237" y="828199"/>
                  </a:lnTo>
                  <a:lnTo>
                    <a:pt x="584712" y="779482"/>
                  </a:lnTo>
                  <a:lnTo>
                    <a:pt x="616187" y="730764"/>
                  </a:lnTo>
                  <a:lnTo>
                    <a:pt x="647662" y="682046"/>
                  </a:lnTo>
                  <a:lnTo>
                    <a:pt x="679137" y="633329"/>
                  </a:lnTo>
                  <a:lnTo>
                    <a:pt x="710613" y="584611"/>
                  </a:lnTo>
                  <a:lnTo>
                    <a:pt x="742088" y="535893"/>
                  </a:lnTo>
                  <a:lnTo>
                    <a:pt x="773563" y="487176"/>
                  </a:lnTo>
                  <a:lnTo>
                    <a:pt x="805038" y="438458"/>
                  </a:lnTo>
                  <a:lnTo>
                    <a:pt x="836513" y="389741"/>
                  </a:lnTo>
                  <a:lnTo>
                    <a:pt x="867988" y="341023"/>
                  </a:lnTo>
                  <a:lnTo>
                    <a:pt x="899464" y="292305"/>
                  </a:lnTo>
                  <a:lnTo>
                    <a:pt x="930939" y="243588"/>
                  </a:lnTo>
                  <a:lnTo>
                    <a:pt x="962414" y="194870"/>
                  </a:lnTo>
                  <a:lnTo>
                    <a:pt x="993889" y="146152"/>
                  </a:lnTo>
                  <a:lnTo>
                    <a:pt x="1025364" y="97435"/>
                  </a:lnTo>
                  <a:lnTo>
                    <a:pt x="1056839" y="48717"/>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155733" y="3410988"/>
              <a:ext cx="1221115" cy="1282486"/>
            </a:xfrm>
            <a:custGeom>
              <a:avLst/>
              <a:gdLst/>
              <a:ahLst/>
              <a:cxnLst/>
              <a:rect l="0" t="0" r="0" b="0"/>
              <a:pathLst>
                <a:path w="1221115" h="1282486">
                  <a:moveTo>
                    <a:pt x="1221115" y="0"/>
                  </a:moveTo>
                  <a:lnTo>
                    <a:pt x="1179007" y="39888"/>
                  </a:lnTo>
                  <a:lnTo>
                    <a:pt x="1136900" y="79776"/>
                  </a:lnTo>
                  <a:lnTo>
                    <a:pt x="1094793" y="119664"/>
                  </a:lnTo>
                  <a:lnTo>
                    <a:pt x="1052685" y="159552"/>
                  </a:lnTo>
                  <a:lnTo>
                    <a:pt x="1010578" y="199440"/>
                  </a:lnTo>
                  <a:lnTo>
                    <a:pt x="968470" y="239328"/>
                  </a:lnTo>
                  <a:lnTo>
                    <a:pt x="926363" y="279216"/>
                  </a:lnTo>
                  <a:lnTo>
                    <a:pt x="884255" y="319104"/>
                  </a:lnTo>
                  <a:lnTo>
                    <a:pt x="842148" y="358992"/>
                  </a:lnTo>
                  <a:lnTo>
                    <a:pt x="800041" y="398880"/>
                  </a:lnTo>
                  <a:lnTo>
                    <a:pt x="757933" y="438768"/>
                  </a:lnTo>
                  <a:lnTo>
                    <a:pt x="715826" y="478656"/>
                  </a:lnTo>
                  <a:lnTo>
                    <a:pt x="673718" y="518544"/>
                  </a:lnTo>
                  <a:lnTo>
                    <a:pt x="631611" y="558432"/>
                  </a:lnTo>
                  <a:lnTo>
                    <a:pt x="589503" y="598321"/>
                  </a:lnTo>
                  <a:lnTo>
                    <a:pt x="547396" y="638209"/>
                  </a:lnTo>
                  <a:lnTo>
                    <a:pt x="505289" y="678097"/>
                  </a:lnTo>
                  <a:lnTo>
                    <a:pt x="463181" y="717985"/>
                  </a:lnTo>
                  <a:lnTo>
                    <a:pt x="421074" y="757873"/>
                  </a:lnTo>
                  <a:lnTo>
                    <a:pt x="378966" y="797761"/>
                  </a:lnTo>
                  <a:lnTo>
                    <a:pt x="336859" y="837649"/>
                  </a:lnTo>
                  <a:lnTo>
                    <a:pt x="294751" y="877537"/>
                  </a:lnTo>
                  <a:lnTo>
                    <a:pt x="252644" y="917425"/>
                  </a:lnTo>
                  <a:lnTo>
                    <a:pt x="210537" y="957313"/>
                  </a:lnTo>
                  <a:lnTo>
                    <a:pt x="168429" y="997201"/>
                  </a:lnTo>
                  <a:lnTo>
                    <a:pt x="126322" y="1037089"/>
                  </a:lnTo>
                  <a:lnTo>
                    <a:pt x="84214" y="1076977"/>
                  </a:lnTo>
                  <a:lnTo>
                    <a:pt x="42107" y="1116865"/>
                  </a:lnTo>
                  <a:lnTo>
                    <a:pt x="0" y="1156754"/>
                  </a:lnTo>
                  <a:lnTo>
                    <a:pt x="42737" y="1200261"/>
                  </a:lnTo>
                  <a:lnTo>
                    <a:pt x="87023" y="1242190"/>
                  </a:lnTo>
                  <a:lnTo>
                    <a:pt x="132800" y="1282486"/>
                  </a:lnTo>
                  <a:lnTo>
                    <a:pt x="170328" y="1238263"/>
                  </a:lnTo>
                  <a:lnTo>
                    <a:pt x="207856" y="1194039"/>
                  </a:lnTo>
                  <a:lnTo>
                    <a:pt x="245384" y="1149815"/>
                  </a:lnTo>
                  <a:lnTo>
                    <a:pt x="282912" y="1105592"/>
                  </a:lnTo>
                  <a:lnTo>
                    <a:pt x="320440" y="1061368"/>
                  </a:lnTo>
                  <a:lnTo>
                    <a:pt x="357968" y="1017144"/>
                  </a:lnTo>
                  <a:lnTo>
                    <a:pt x="395496" y="972921"/>
                  </a:lnTo>
                  <a:lnTo>
                    <a:pt x="433025" y="928697"/>
                  </a:lnTo>
                  <a:lnTo>
                    <a:pt x="470553" y="884473"/>
                  </a:lnTo>
                  <a:lnTo>
                    <a:pt x="508081" y="840250"/>
                  </a:lnTo>
                  <a:lnTo>
                    <a:pt x="545609" y="796026"/>
                  </a:lnTo>
                  <a:lnTo>
                    <a:pt x="583137" y="751802"/>
                  </a:lnTo>
                  <a:lnTo>
                    <a:pt x="620665" y="707579"/>
                  </a:lnTo>
                  <a:lnTo>
                    <a:pt x="658193" y="663355"/>
                  </a:lnTo>
                  <a:lnTo>
                    <a:pt x="695721" y="619131"/>
                  </a:lnTo>
                  <a:lnTo>
                    <a:pt x="733249" y="574907"/>
                  </a:lnTo>
                  <a:lnTo>
                    <a:pt x="770778" y="530684"/>
                  </a:lnTo>
                  <a:lnTo>
                    <a:pt x="808306" y="486460"/>
                  </a:lnTo>
                  <a:lnTo>
                    <a:pt x="845834" y="442236"/>
                  </a:lnTo>
                  <a:lnTo>
                    <a:pt x="883362" y="398013"/>
                  </a:lnTo>
                  <a:lnTo>
                    <a:pt x="920890" y="353789"/>
                  </a:lnTo>
                  <a:lnTo>
                    <a:pt x="958418" y="309565"/>
                  </a:lnTo>
                  <a:lnTo>
                    <a:pt x="995946" y="265342"/>
                  </a:lnTo>
                  <a:lnTo>
                    <a:pt x="1033474" y="221118"/>
                  </a:lnTo>
                  <a:lnTo>
                    <a:pt x="1071002" y="176894"/>
                  </a:lnTo>
                  <a:lnTo>
                    <a:pt x="1108531" y="132671"/>
                  </a:lnTo>
                  <a:lnTo>
                    <a:pt x="1146059" y="88447"/>
                  </a:lnTo>
                  <a:lnTo>
                    <a:pt x="1183587" y="44223"/>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045264" y="3410988"/>
              <a:ext cx="1331584" cy="1156754"/>
            </a:xfrm>
            <a:custGeom>
              <a:avLst/>
              <a:gdLst/>
              <a:ahLst/>
              <a:cxnLst/>
              <a:rect l="0" t="0" r="0" b="0"/>
              <a:pathLst>
                <a:path w="1331584" h="1156754">
                  <a:moveTo>
                    <a:pt x="1331584" y="0"/>
                  </a:moveTo>
                  <a:lnTo>
                    <a:pt x="1285667" y="35436"/>
                  </a:lnTo>
                  <a:lnTo>
                    <a:pt x="1239751" y="70873"/>
                  </a:lnTo>
                  <a:lnTo>
                    <a:pt x="1193834" y="106309"/>
                  </a:lnTo>
                  <a:lnTo>
                    <a:pt x="1147917" y="141746"/>
                  </a:lnTo>
                  <a:lnTo>
                    <a:pt x="1102000" y="177182"/>
                  </a:lnTo>
                  <a:lnTo>
                    <a:pt x="1056084" y="212619"/>
                  </a:lnTo>
                  <a:lnTo>
                    <a:pt x="1010167" y="248055"/>
                  </a:lnTo>
                  <a:lnTo>
                    <a:pt x="964250" y="283492"/>
                  </a:lnTo>
                  <a:lnTo>
                    <a:pt x="918334" y="318929"/>
                  </a:lnTo>
                  <a:lnTo>
                    <a:pt x="872417" y="354365"/>
                  </a:lnTo>
                  <a:lnTo>
                    <a:pt x="826500" y="389802"/>
                  </a:lnTo>
                  <a:lnTo>
                    <a:pt x="780583" y="425238"/>
                  </a:lnTo>
                  <a:lnTo>
                    <a:pt x="734667" y="460675"/>
                  </a:lnTo>
                  <a:lnTo>
                    <a:pt x="688750" y="496111"/>
                  </a:lnTo>
                  <a:lnTo>
                    <a:pt x="642833" y="531548"/>
                  </a:lnTo>
                  <a:lnTo>
                    <a:pt x="596917" y="566984"/>
                  </a:lnTo>
                  <a:lnTo>
                    <a:pt x="551000" y="602421"/>
                  </a:lnTo>
                  <a:lnTo>
                    <a:pt x="505083" y="637858"/>
                  </a:lnTo>
                  <a:lnTo>
                    <a:pt x="459167" y="673294"/>
                  </a:lnTo>
                  <a:lnTo>
                    <a:pt x="413250" y="708731"/>
                  </a:lnTo>
                  <a:lnTo>
                    <a:pt x="367333" y="744167"/>
                  </a:lnTo>
                  <a:lnTo>
                    <a:pt x="321416" y="779604"/>
                  </a:lnTo>
                  <a:lnTo>
                    <a:pt x="275500" y="815040"/>
                  </a:lnTo>
                  <a:lnTo>
                    <a:pt x="229583" y="850477"/>
                  </a:lnTo>
                  <a:lnTo>
                    <a:pt x="183666" y="885913"/>
                  </a:lnTo>
                  <a:lnTo>
                    <a:pt x="137750" y="921350"/>
                  </a:lnTo>
                  <a:lnTo>
                    <a:pt x="91833" y="956787"/>
                  </a:lnTo>
                  <a:lnTo>
                    <a:pt x="45916" y="992223"/>
                  </a:lnTo>
                  <a:lnTo>
                    <a:pt x="0" y="1027660"/>
                  </a:lnTo>
                  <a:lnTo>
                    <a:pt x="53603" y="1093602"/>
                  </a:lnTo>
                  <a:lnTo>
                    <a:pt x="110469" y="1156754"/>
                  </a:lnTo>
                  <a:lnTo>
                    <a:pt x="152576" y="1116865"/>
                  </a:lnTo>
                  <a:lnTo>
                    <a:pt x="194683" y="1076977"/>
                  </a:lnTo>
                  <a:lnTo>
                    <a:pt x="236791" y="1037089"/>
                  </a:lnTo>
                  <a:lnTo>
                    <a:pt x="278898" y="997201"/>
                  </a:lnTo>
                  <a:lnTo>
                    <a:pt x="321006" y="957313"/>
                  </a:lnTo>
                  <a:lnTo>
                    <a:pt x="363113" y="917425"/>
                  </a:lnTo>
                  <a:lnTo>
                    <a:pt x="405221" y="877537"/>
                  </a:lnTo>
                  <a:lnTo>
                    <a:pt x="447328" y="837649"/>
                  </a:lnTo>
                  <a:lnTo>
                    <a:pt x="489435" y="797761"/>
                  </a:lnTo>
                  <a:lnTo>
                    <a:pt x="531543" y="757873"/>
                  </a:lnTo>
                  <a:lnTo>
                    <a:pt x="573650" y="717985"/>
                  </a:lnTo>
                  <a:lnTo>
                    <a:pt x="615758" y="678097"/>
                  </a:lnTo>
                  <a:lnTo>
                    <a:pt x="657865" y="638209"/>
                  </a:lnTo>
                  <a:lnTo>
                    <a:pt x="699973" y="598321"/>
                  </a:lnTo>
                  <a:lnTo>
                    <a:pt x="742080" y="558432"/>
                  </a:lnTo>
                  <a:lnTo>
                    <a:pt x="784187" y="518544"/>
                  </a:lnTo>
                  <a:lnTo>
                    <a:pt x="826295" y="478656"/>
                  </a:lnTo>
                  <a:lnTo>
                    <a:pt x="868402" y="438768"/>
                  </a:lnTo>
                  <a:lnTo>
                    <a:pt x="910510" y="398880"/>
                  </a:lnTo>
                  <a:lnTo>
                    <a:pt x="952617" y="358992"/>
                  </a:lnTo>
                  <a:lnTo>
                    <a:pt x="994725" y="319104"/>
                  </a:lnTo>
                  <a:lnTo>
                    <a:pt x="1036832" y="279216"/>
                  </a:lnTo>
                  <a:lnTo>
                    <a:pt x="1078939" y="239328"/>
                  </a:lnTo>
                  <a:lnTo>
                    <a:pt x="1121047" y="199440"/>
                  </a:lnTo>
                  <a:lnTo>
                    <a:pt x="1163154" y="159552"/>
                  </a:lnTo>
                  <a:lnTo>
                    <a:pt x="1205262" y="119664"/>
                  </a:lnTo>
                  <a:lnTo>
                    <a:pt x="1247369" y="79776"/>
                  </a:lnTo>
                  <a:lnTo>
                    <a:pt x="1289477" y="39888"/>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957629" y="3410988"/>
              <a:ext cx="1419219" cy="1027660"/>
            </a:xfrm>
            <a:custGeom>
              <a:avLst/>
              <a:gdLst/>
              <a:ahLst/>
              <a:cxnLst/>
              <a:rect l="0" t="0" r="0" b="0"/>
              <a:pathLst>
                <a:path w="1419219" h="1027660">
                  <a:moveTo>
                    <a:pt x="1419219" y="0"/>
                  </a:moveTo>
                  <a:lnTo>
                    <a:pt x="1370280" y="31130"/>
                  </a:lnTo>
                  <a:lnTo>
                    <a:pt x="1321342" y="62260"/>
                  </a:lnTo>
                  <a:lnTo>
                    <a:pt x="1272403" y="93391"/>
                  </a:lnTo>
                  <a:lnTo>
                    <a:pt x="1223464" y="124521"/>
                  </a:lnTo>
                  <a:lnTo>
                    <a:pt x="1174526" y="155652"/>
                  </a:lnTo>
                  <a:lnTo>
                    <a:pt x="1125587" y="186782"/>
                  </a:lnTo>
                  <a:lnTo>
                    <a:pt x="1076649" y="217913"/>
                  </a:lnTo>
                  <a:lnTo>
                    <a:pt x="1027710" y="249043"/>
                  </a:lnTo>
                  <a:lnTo>
                    <a:pt x="978771" y="280174"/>
                  </a:lnTo>
                  <a:lnTo>
                    <a:pt x="929833" y="311304"/>
                  </a:lnTo>
                  <a:lnTo>
                    <a:pt x="880894" y="342435"/>
                  </a:lnTo>
                  <a:lnTo>
                    <a:pt x="831956" y="373565"/>
                  </a:lnTo>
                  <a:lnTo>
                    <a:pt x="783017" y="404696"/>
                  </a:lnTo>
                  <a:lnTo>
                    <a:pt x="734078" y="435826"/>
                  </a:lnTo>
                  <a:lnTo>
                    <a:pt x="685140" y="466957"/>
                  </a:lnTo>
                  <a:lnTo>
                    <a:pt x="636201" y="498087"/>
                  </a:lnTo>
                  <a:lnTo>
                    <a:pt x="587263" y="529218"/>
                  </a:lnTo>
                  <a:lnTo>
                    <a:pt x="538324" y="560348"/>
                  </a:lnTo>
                  <a:lnTo>
                    <a:pt x="489385" y="591479"/>
                  </a:lnTo>
                  <a:lnTo>
                    <a:pt x="440447" y="622609"/>
                  </a:lnTo>
                  <a:lnTo>
                    <a:pt x="391508" y="653740"/>
                  </a:lnTo>
                  <a:lnTo>
                    <a:pt x="342570" y="684870"/>
                  </a:lnTo>
                  <a:lnTo>
                    <a:pt x="293631" y="716001"/>
                  </a:lnTo>
                  <a:lnTo>
                    <a:pt x="244692" y="747131"/>
                  </a:lnTo>
                  <a:lnTo>
                    <a:pt x="195754" y="778262"/>
                  </a:lnTo>
                  <a:lnTo>
                    <a:pt x="146815" y="809392"/>
                  </a:lnTo>
                  <a:lnTo>
                    <a:pt x="97877" y="840523"/>
                  </a:lnTo>
                  <a:lnTo>
                    <a:pt x="48938" y="871653"/>
                  </a:lnTo>
                  <a:lnTo>
                    <a:pt x="0" y="902783"/>
                  </a:lnTo>
                  <a:lnTo>
                    <a:pt x="42400" y="966216"/>
                  </a:lnTo>
                  <a:lnTo>
                    <a:pt x="87634" y="1027660"/>
                  </a:lnTo>
                  <a:lnTo>
                    <a:pt x="133551" y="992223"/>
                  </a:lnTo>
                  <a:lnTo>
                    <a:pt x="179468" y="956787"/>
                  </a:lnTo>
                  <a:lnTo>
                    <a:pt x="225385" y="921350"/>
                  </a:lnTo>
                  <a:lnTo>
                    <a:pt x="271301" y="885913"/>
                  </a:lnTo>
                  <a:lnTo>
                    <a:pt x="317218" y="850477"/>
                  </a:lnTo>
                  <a:lnTo>
                    <a:pt x="363135" y="815040"/>
                  </a:lnTo>
                  <a:lnTo>
                    <a:pt x="409051" y="779604"/>
                  </a:lnTo>
                  <a:lnTo>
                    <a:pt x="454968" y="744167"/>
                  </a:lnTo>
                  <a:lnTo>
                    <a:pt x="500885" y="708731"/>
                  </a:lnTo>
                  <a:lnTo>
                    <a:pt x="546802" y="673294"/>
                  </a:lnTo>
                  <a:lnTo>
                    <a:pt x="592718" y="637858"/>
                  </a:lnTo>
                  <a:lnTo>
                    <a:pt x="638635" y="602421"/>
                  </a:lnTo>
                  <a:lnTo>
                    <a:pt x="684552" y="566984"/>
                  </a:lnTo>
                  <a:lnTo>
                    <a:pt x="730468" y="531548"/>
                  </a:lnTo>
                  <a:lnTo>
                    <a:pt x="776385" y="496111"/>
                  </a:lnTo>
                  <a:lnTo>
                    <a:pt x="822302" y="460675"/>
                  </a:lnTo>
                  <a:lnTo>
                    <a:pt x="868218" y="425238"/>
                  </a:lnTo>
                  <a:lnTo>
                    <a:pt x="914135" y="389802"/>
                  </a:lnTo>
                  <a:lnTo>
                    <a:pt x="960052" y="354365"/>
                  </a:lnTo>
                  <a:lnTo>
                    <a:pt x="1005969" y="318929"/>
                  </a:lnTo>
                  <a:lnTo>
                    <a:pt x="1051885" y="283492"/>
                  </a:lnTo>
                  <a:lnTo>
                    <a:pt x="1097802" y="248055"/>
                  </a:lnTo>
                  <a:lnTo>
                    <a:pt x="1143719" y="212619"/>
                  </a:lnTo>
                  <a:lnTo>
                    <a:pt x="1189635" y="177182"/>
                  </a:lnTo>
                  <a:lnTo>
                    <a:pt x="1235552" y="141746"/>
                  </a:lnTo>
                  <a:lnTo>
                    <a:pt x="1281469" y="106309"/>
                  </a:lnTo>
                  <a:lnTo>
                    <a:pt x="1327385" y="70873"/>
                  </a:lnTo>
                  <a:lnTo>
                    <a:pt x="1373302" y="35436"/>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886139" y="3410988"/>
              <a:ext cx="1490709" cy="902783"/>
            </a:xfrm>
            <a:custGeom>
              <a:avLst/>
              <a:gdLst/>
              <a:ahLst/>
              <a:cxnLst/>
              <a:rect l="0" t="0" r="0" b="0"/>
              <a:pathLst>
                <a:path w="1490709" h="902783">
                  <a:moveTo>
                    <a:pt x="1490709" y="0"/>
                  </a:moveTo>
                  <a:lnTo>
                    <a:pt x="1439305" y="26865"/>
                  </a:lnTo>
                  <a:lnTo>
                    <a:pt x="1387901" y="53730"/>
                  </a:lnTo>
                  <a:lnTo>
                    <a:pt x="1336497" y="80596"/>
                  </a:lnTo>
                  <a:lnTo>
                    <a:pt x="1285094" y="107461"/>
                  </a:lnTo>
                  <a:lnTo>
                    <a:pt x="1233690" y="134326"/>
                  </a:lnTo>
                  <a:lnTo>
                    <a:pt x="1182286" y="161192"/>
                  </a:lnTo>
                  <a:lnTo>
                    <a:pt x="1130882" y="188057"/>
                  </a:lnTo>
                  <a:lnTo>
                    <a:pt x="1079479" y="214922"/>
                  </a:lnTo>
                  <a:lnTo>
                    <a:pt x="1028075" y="241788"/>
                  </a:lnTo>
                  <a:lnTo>
                    <a:pt x="976671" y="268653"/>
                  </a:lnTo>
                  <a:lnTo>
                    <a:pt x="925267" y="295518"/>
                  </a:lnTo>
                  <a:lnTo>
                    <a:pt x="873864" y="322384"/>
                  </a:lnTo>
                  <a:lnTo>
                    <a:pt x="822460" y="349249"/>
                  </a:lnTo>
                  <a:lnTo>
                    <a:pt x="771056" y="376114"/>
                  </a:lnTo>
                  <a:lnTo>
                    <a:pt x="719652" y="402980"/>
                  </a:lnTo>
                  <a:lnTo>
                    <a:pt x="668248" y="429845"/>
                  </a:lnTo>
                  <a:lnTo>
                    <a:pt x="616845" y="456710"/>
                  </a:lnTo>
                  <a:lnTo>
                    <a:pt x="565441" y="483576"/>
                  </a:lnTo>
                  <a:lnTo>
                    <a:pt x="514037" y="510441"/>
                  </a:lnTo>
                  <a:lnTo>
                    <a:pt x="462633" y="537306"/>
                  </a:lnTo>
                  <a:lnTo>
                    <a:pt x="411230" y="564172"/>
                  </a:lnTo>
                  <a:lnTo>
                    <a:pt x="359826" y="591037"/>
                  </a:lnTo>
                  <a:lnTo>
                    <a:pt x="308422" y="617902"/>
                  </a:lnTo>
                  <a:lnTo>
                    <a:pt x="257018" y="644768"/>
                  </a:lnTo>
                  <a:lnTo>
                    <a:pt x="205615" y="671633"/>
                  </a:lnTo>
                  <a:lnTo>
                    <a:pt x="154211" y="698498"/>
                  </a:lnTo>
                  <a:lnTo>
                    <a:pt x="102807" y="725364"/>
                  </a:lnTo>
                  <a:lnTo>
                    <a:pt x="51403" y="752229"/>
                  </a:lnTo>
                  <a:lnTo>
                    <a:pt x="0" y="779094"/>
                  </a:lnTo>
                  <a:lnTo>
                    <a:pt x="34431" y="841698"/>
                  </a:lnTo>
                  <a:lnTo>
                    <a:pt x="71489" y="902783"/>
                  </a:lnTo>
                  <a:lnTo>
                    <a:pt x="120428" y="871653"/>
                  </a:lnTo>
                  <a:lnTo>
                    <a:pt x="169367" y="840523"/>
                  </a:lnTo>
                  <a:lnTo>
                    <a:pt x="218305" y="809392"/>
                  </a:lnTo>
                  <a:lnTo>
                    <a:pt x="267244" y="778262"/>
                  </a:lnTo>
                  <a:lnTo>
                    <a:pt x="316182" y="747131"/>
                  </a:lnTo>
                  <a:lnTo>
                    <a:pt x="365121" y="716001"/>
                  </a:lnTo>
                  <a:lnTo>
                    <a:pt x="414060" y="684870"/>
                  </a:lnTo>
                  <a:lnTo>
                    <a:pt x="462998" y="653740"/>
                  </a:lnTo>
                  <a:lnTo>
                    <a:pt x="511937" y="622609"/>
                  </a:lnTo>
                  <a:lnTo>
                    <a:pt x="560875" y="591479"/>
                  </a:lnTo>
                  <a:lnTo>
                    <a:pt x="609814" y="560348"/>
                  </a:lnTo>
                  <a:lnTo>
                    <a:pt x="658753" y="529218"/>
                  </a:lnTo>
                  <a:lnTo>
                    <a:pt x="707691" y="498087"/>
                  </a:lnTo>
                  <a:lnTo>
                    <a:pt x="756630" y="466957"/>
                  </a:lnTo>
                  <a:lnTo>
                    <a:pt x="805568" y="435826"/>
                  </a:lnTo>
                  <a:lnTo>
                    <a:pt x="854507" y="404696"/>
                  </a:lnTo>
                  <a:lnTo>
                    <a:pt x="903446" y="373565"/>
                  </a:lnTo>
                  <a:lnTo>
                    <a:pt x="952384" y="342435"/>
                  </a:lnTo>
                  <a:lnTo>
                    <a:pt x="1001323" y="311304"/>
                  </a:lnTo>
                  <a:lnTo>
                    <a:pt x="1050261" y="280174"/>
                  </a:lnTo>
                  <a:lnTo>
                    <a:pt x="1099200" y="249043"/>
                  </a:lnTo>
                  <a:lnTo>
                    <a:pt x="1148139" y="217913"/>
                  </a:lnTo>
                  <a:lnTo>
                    <a:pt x="1197077" y="186782"/>
                  </a:lnTo>
                  <a:lnTo>
                    <a:pt x="1246016" y="155652"/>
                  </a:lnTo>
                  <a:lnTo>
                    <a:pt x="1294954" y="124521"/>
                  </a:lnTo>
                  <a:lnTo>
                    <a:pt x="1343893" y="93391"/>
                  </a:lnTo>
                  <a:lnTo>
                    <a:pt x="1392832" y="62260"/>
                  </a:lnTo>
                  <a:lnTo>
                    <a:pt x="1441770" y="31130"/>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828893" y="3410988"/>
              <a:ext cx="1547956" cy="779094"/>
            </a:xfrm>
            <a:custGeom>
              <a:avLst/>
              <a:gdLst/>
              <a:ahLst/>
              <a:cxnLst/>
              <a:rect l="0" t="0" r="0" b="0"/>
              <a:pathLst>
                <a:path w="1547956" h="779094">
                  <a:moveTo>
                    <a:pt x="1547956" y="0"/>
                  </a:moveTo>
                  <a:lnTo>
                    <a:pt x="1494578" y="22691"/>
                  </a:lnTo>
                  <a:lnTo>
                    <a:pt x="1441200" y="45382"/>
                  </a:lnTo>
                  <a:lnTo>
                    <a:pt x="1387822" y="68074"/>
                  </a:lnTo>
                  <a:lnTo>
                    <a:pt x="1334444" y="90765"/>
                  </a:lnTo>
                  <a:lnTo>
                    <a:pt x="1281067" y="113457"/>
                  </a:lnTo>
                  <a:lnTo>
                    <a:pt x="1227689" y="136148"/>
                  </a:lnTo>
                  <a:lnTo>
                    <a:pt x="1174311" y="158840"/>
                  </a:lnTo>
                  <a:lnTo>
                    <a:pt x="1120933" y="181531"/>
                  </a:lnTo>
                  <a:lnTo>
                    <a:pt x="1067555" y="204223"/>
                  </a:lnTo>
                  <a:lnTo>
                    <a:pt x="1014178" y="226914"/>
                  </a:lnTo>
                  <a:lnTo>
                    <a:pt x="960800" y="249606"/>
                  </a:lnTo>
                  <a:lnTo>
                    <a:pt x="907422" y="272297"/>
                  </a:lnTo>
                  <a:lnTo>
                    <a:pt x="854044" y="294989"/>
                  </a:lnTo>
                  <a:lnTo>
                    <a:pt x="800666" y="317680"/>
                  </a:lnTo>
                  <a:lnTo>
                    <a:pt x="747289" y="340372"/>
                  </a:lnTo>
                  <a:lnTo>
                    <a:pt x="693911" y="363063"/>
                  </a:lnTo>
                  <a:lnTo>
                    <a:pt x="640533" y="385755"/>
                  </a:lnTo>
                  <a:lnTo>
                    <a:pt x="587155" y="408446"/>
                  </a:lnTo>
                  <a:lnTo>
                    <a:pt x="533777" y="431138"/>
                  </a:lnTo>
                  <a:lnTo>
                    <a:pt x="480400" y="453829"/>
                  </a:lnTo>
                  <a:lnTo>
                    <a:pt x="427022" y="476521"/>
                  </a:lnTo>
                  <a:lnTo>
                    <a:pt x="373644" y="499212"/>
                  </a:lnTo>
                  <a:lnTo>
                    <a:pt x="320266" y="521904"/>
                  </a:lnTo>
                  <a:lnTo>
                    <a:pt x="266888" y="544595"/>
                  </a:lnTo>
                  <a:lnTo>
                    <a:pt x="213511" y="567287"/>
                  </a:lnTo>
                  <a:lnTo>
                    <a:pt x="160133" y="589978"/>
                  </a:lnTo>
                  <a:lnTo>
                    <a:pt x="106755" y="612670"/>
                  </a:lnTo>
                  <a:lnTo>
                    <a:pt x="53377" y="635361"/>
                  </a:lnTo>
                  <a:lnTo>
                    <a:pt x="0" y="658053"/>
                  </a:lnTo>
                  <a:lnTo>
                    <a:pt x="27418" y="719143"/>
                  </a:lnTo>
                  <a:lnTo>
                    <a:pt x="57246" y="779094"/>
                  </a:lnTo>
                  <a:lnTo>
                    <a:pt x="108650" y="752229"/>
                  </a:lnTo>
                  <a:lnTo>
                    <a:pt x="160054" y="725364"/>
                  </a:lnTo>
                  <a:lnTo>
                    <a:pt x="211458" y="698498"/>
                  </a:lnTo>
                  <a:lnTo>
                    <a:pt x="262862" y="671633"/>
                  </a:lnTo>
                  <a:lnTo>
                    <a:pt x="314265" y="644768"/>
                  </a:lnTo>
                  <a:lnTo>
                    <a:pt x="365669" y="617902"/>
                  </a:lnTo>
                  <a:lnTo>
                    <a:pt x="417073" y="591037"/>
                  </a:lnTo>
                  <a:lnTo>
                    <a:pt x="468477" y="564172"/>
                  </a:lnTo>
                  <a:lnTo>
                    <a:pt x="519880" y="537306"/>
                  </a:lnTo>
                  <a:lnTo>
                    <a:pt x="571284" y="510441"/>
                  </a:lnTo>
                  <a:lnTo>
                    <a:pt x="622688" y="483576"/>
                  </a:lnTo>
                  <a:lnTo>
                    <a:pt x="674092" y="456710"/>
                  </a:lnTo>
                  <a:lnTo>
                    <a:pt x="725495" y="429845"/>
                  </a:lnTo>
                  <a:lnTo>
                    <a:pt x="776899" y="402980"/>
                  </a:lnTo>
                  <a:lnTo>
                    <a:pt x="828303" y="376114"/>
                  </a:lnTo>
                  <a:lnTo>
                    <a:pt x="879707" y="349249"/>
                  </a:lnTo>
                  <a:lnTo>
                    <a:pt x="931110" y="322384"/>
                  </a:lnTo>
                  <a:lnTo>
                    <a:pt x="982514" y="295518"/>
                  </a:lnTo>
                  <a:lnTo>
                    <a:pt x="1033918" y="268653"/>
                  </a:lnTo>
                  <a:lnTo>
                    <a:pt x="1085322" y="241788"/>
                  </a:lnTo>
                  <a:lnTo>
                    <a:pt x="1136726" y="214922"/>
                  </a:lnTo>
                  <a:lnTo>
                    <a:pt x="1188129" y="188057"/>
                  </a:lnTo>
                  <a:lnTo>
                    <a:pt x="1239533" y="161192"/>
                  </a:lnTo>
                  <a:lnTo>
                    <a:pt x="1290937" y="134326"/>
                  </a:lnTo>
                  <a:lnTo>
                    <a:pt x="1342341" y="107461"/>
                  </a:lnTo>
                  <a:lnTo>
                    <a:pt x="1393744" y="80596"/>
                  </a:lnTo>
                  <a:lnTo>
                    <a:pt x="1445148" y="53730"/>
                  </a:lnTo>
                  <a:lnTo>
                    <a:pt x="1496552" y="26865"/>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82801" y="3410988"/>
              <a:ext cx="1594048" cy="658053"/>
            </a:xfrm>
            <a:custGeom>
              <a:avLst/>
              <a:gdLst/>
              <a:ahLst/>
              <a:cxnLst/>
              <a:rect l="0" t="0" r="0" b="0"/>
              <a:pathLst>
                <a:path w="1594048" h="658053">
                  <a:moveTo>
                    <a:pt x="1594048" y="0"/>
                  </a:moveTo>
                  <a:lnTo>
                    <a:pt x="1539080" y="18512"/>
                  </a:lnTo>
                  <a:lnTo>
                    <a:pt x="1484113" y="37024"/>
                  </a:lnTo>
                  <a:lnTo>
                    <a:pt x="1429146" y="55536"/>
                  </a:lnTo>
                  <a:lnTo>
                    <a:pt x="1374179" y="74048"/>
                  </a:lnTo>
                  <a:lnTo>
                    <a:pt x="1319212" y="92561"/>
                  </a:lnTo>
                  <a:lnTo>
                    <a:pt x="1264245" y="111073"/>
                  </a:lnTo>
                  <a:lnTo>
                    <a:pt x="1209277" y="129585"/>
                  </a:lnTo>
                  <a:lnTo>
                    <a:pt x="1154310" y="148097"/>
                  </a:lnTo>
                  <a:lnTo>
                    <a:pt x="1099343" y="166610"/>
                  </a:lnTo>
                  <a:lnTo>
                    <a:pt x="1044376" y="185122"/>
                  </a:lnTo>
                  <a:lnTo>
                    <a:pt x="989409" y="203634"/>
                  </a:lnTo>
                  <a:lnTo>
                    <a:pt x="934441" y="222146"/>
                  </a:lnTo>
                  <a:lnTo>
                    <a:pt x="879474" y="240659"/>
                  </a:lnTo>
                  <a:lnTo>
                    <a:pt x="824507" y="259171"/>
                  </a:lnTo>
                  <a:lnTo>
                    <a:pt x="769540" y="277683"/>
                  </a:lnTo>
                  <a:lnTo>
                    <a:pt x="714573" y="296195"/>
                  </a:lnTo>
                  <a:lnTo>
                    <a:pt x="659606" y="314708"/>
                  </a:lnTo>
                  <a:lnTo>
                    <a:pt x="604638" y="333220"/>
                  </a:lnTo>
                  <a:lnTo>
                    <a:pt x="549671" y="351732"/>
                  </a:lnTo>
                  <a:lnTo>
                    <a:pt x="494704" y="370244"/>
                  </a:lnTo>
                  <a:lnTo>
                    <a:pt x="439737" y="388757"/>
                  </a:lnTo>
                  <a:lnTo>
                    <a:pt x="384770" y="407269"/>
                  </a:lnTo>
                  <a:lnTo>
                    <a:pt x="329803" y="425781"/>
                  </a:lnTo>
                  <a:lnTo>
                    <a:pt x="274835" y="444293"/>
                  </a:lnTo>
                  <a:lnTo>
                    <a:pt x="219868" y="462806"/>
                  </a:lnTo>
                  <a:lnTo>
                    <a:pt x="164901" y="481318"/>
                  </a:lnTo>
                  <a:lnTo>
                    <a:pt x="109934" y="499830"/>
                  </a:lnTo>
                  <a:lnTo>
                    <a:pt x="54967" y="518342"/>
                  </a:lnTo>
                  <a:lnTo>
                    <a:pt x="0" y="536855"/>
                  </a:lnTo>
                  <a:lnTo>
                    <a:pt x="21877" y="597898"/>
                  </a:lnTo>
                  <a:lnTo>
                    <a:pt x="46091" y="658053"/>
                  </a:lnTo>
                  <a:lnTo>
                    <a:pt x="99469" y="635361"/>
                  </a:lnTo>
                  <a:lnTo>
                    <a:pt x="152847" y="612670"/>
                  </a:lnTo>
                  <a:lnTo>
                    <a:pt x="206225" y="589978"/>
                  </a:lnTo>
                  <a:lnTo>
                    <a:pt x="259603" y="567287"/>
                  </a:lnTo>
                  <a:lnTo>
                    <a:pt x="312980" y="544595"/>
                  </a:lnTo>
                  <a:lnTo>
                    <a:pt x="366358" y="521904"/>
                  </a:lnTo>
                  <a:lnTo>
                    <a:pt x="419736" y="499212"/>
                  </a:lnTo>
                  <a:lnTo>
                    <a:pt x="473114" y="476521"/>
                  </a:lnTo>
                  <a:lnTo>
                    <a:pt x="526492" y="453829"/>
                  </a:lnTo>
                  <a:lnTo>
                    <a:pt x="579869" y="431138"/>
                  </a:lnTo>
                  <a:lnTo>
                    <a:pt x="633247" y="408446"/>
                  </a:lnTo>
                  <a:lnTo>
                    <a:pt x="686625" y="385755"/>
                  </a:lnTo>
                  <a:lnTo>
                    <a:pt x="740003" y="363063"/>
                  </a:lnTo>
                  <a:lnTo>
                    <a:pt x="793381" y="340372"/>
                  </a:lnTo>
                  <a:lnTo>
                    <a:pt x="846758" y="317680"/>
                  </a:lnTo>
                  <a:lnTo>
                    <a:pt x="900136" y="294989"/>
                  </a:lnTo>
                  <a:lnTo>
                    <a:pt x="953514" y="272297"/>
                  </a:lnTo>
                  <a:lnTo>
                    <a:pt x="1006892" y="249606"/>
                  </a:lnTo>
                  <a:lnTo>
                    <a:pt x="1060270" y="226914"/>
                  </a:lnTo>
                  <a:lnTo>
                    <a:pt x="1113647" y="204223"/>
                  </a:lnTo>
                  <a:lnTo>
                    <a:pt x="1167025" y="181531"/>
                  </a:lnTo>
                  <a:lnTo>
                    <a:pt x="1220403" y="158840"/>
                  </a:lnTo>
                  <a:lnTo>
                    <a:pt x="1273781" y="136148"/>
                  </a:lnTo>
                  <a:lnTo>
                    <a:pt x="1327159" y="113457"/>
                  </a:lnTo>
                  <a:lnTo>
                    <a:pt x="1380536" y="90765"/>
                  </a:lnTo>
                  <a:lnTo>
                    <a:pt x="1433914" y="68074"/>
                  </a:lnTo>
                  <a:lnTo>
                    <a:pt x="1487292" y="45382"/>
                  </a:lnTo>
                  <a:lnTo>
                    <a:pt x="1540670" y="22691"/>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746250" y="3410988"/>
              <a:ext cx="1630598" cy="536855"/>
            </a:xfrm>
            <a:custGeom>
              <a:avLst/>
              <a:gdLst/>
              <a:ahLst/>
              <a:cxnLst/>
              <a:rect l="0" t="0" r="0" b="0"/>
              <a:pathLst>
                <a:path w="1630598" h="536855">
                  <a:moveTo>
                    <a:pt x="1630598" y="0"/>
                  </a:moveTo>
                  <a:lnTo>
                    <a:pt x="1574371" y="14232"/>
                  </a:lnTo>
                  <a:lnTo>
                    <a:pt x="1518143" y="28464"/>
                  </a:lnTo>
                  <a:lnTo>
                    <a:pt x="1461916" y="42696"/>
                  </a:lnTo>
                  <a:lnTo>
                    <a:pt x="1405688" y="56929"/>
                  </a:lnTo>
                  <a:lnTo>
                    <a:pt x="1349460" y="71161"/>
                  </a:lnTo>
                  <a:lnTo>
                    <a:pt x="1293233" y="85393"/>
                  </a:lnTo>
                  <a:lnTo>
                    <a:pt x="1237005" y="99625"/>
                  </a:lnTo>
                  <a:lnTo>
                    <a:pt x="1180778" y="113858"/>
                  </a:lnTo>
                  <a:lnTo>
                    <a:pt x="1124550" y="128090"/>
                  </a:lnTo>
                  <a:lnTo>
                    <a:pt x="1068323" y="142322"/>
                  </a:lnTo>
                  <a:lnTo>
                    <a:pt x="1012095" y="156554"/>
                  </a:lnTo>
                  <a:lnTo>
                    <a:pt x="955868" y="170787"/>
                  </a:lnTo>
                  <a:lnTo>
                    <a:pt x="899640" y="185019"/>
                  </a:lnTo>
                  <a:lnTo>
                    <a:pt x="843413" y="199251"/>
                  </a:lnTo>
                  <a:lnTo>
                    <a:pt x="787185" y="213483"/>
                  </a:lnTo>
                  <a:lnTo>
                    <a:pt x="730958" y="227716"/>
                  </a:lnTo>
                  <a:lnTo>
                    <a:pt x="674730" y="241948"/>
                  </a:lnTo>
                  <a:lnTo>
                    <a:pt x="618502" y="256180"/>
                  </a:lnTo>
                  <a:lnTo>
                    <a:pt x="562275" y="270412"/>
                  </a:lnTo>
                  <a:lnTo>
                    <a:pt x="506047" y="284645"/>
                  </a:lnTo>
                  <a:lnTo>
                    <a:pt x="449820" y="298877"/>
                  </a:lnTo>
                  <a:lnTo>
                    <a:pt x="393592" y="313109"/>
                  </a:lnTo>
                  <a:lnTo>
                    <a:pt x="337365" y="327341"/>
                  </a:lnTo>
                  <a:lnTo>
                    <a:pt x="281137" y="341574"/>
                  </a:lnTo>
                  <a:lnTo>
                    <a:pt x="224910" y="355806"/>
                  </a:lnTo>
                  <a:lnTo>
                    <a:pt x="168682" y="370038"/>
                  </a:lnTo>
                  <a:lnTo>
                    <a:pt x="112455" y="384270"/>
                  </a:lnTo>
                  <a:lnTo>
                    <a:pt x="56227" y="398503"/>
                  </a:lnTo>
                  <a:lnTo>
                    <a:pt x="0" y="412735"/>
                  </a:lnTo>
                  <a:lnTo>
                    <a:pt x="17081" y="475146"/>
                  </a:lnTo>
                  <a:lnTo>
                    <a:pt x="36550" y="536855"/>
                  </a:lnTo>
                  <a:lnTo>
                    <a:pt x="91517" y="518342"/>
                  </a:lnTo>
                  <a:lnTo>
                    <a:pt x="146484" y="499830"/>
                  </a:lnTo>
                  <a:lnTo>
                    <a:pt x="201452" y="481318"/>
                  </a:lnTo>
                  <a:lnTo>
                    <a:pt x="256419" y="462806"/>
                  </a:lnTo>
                  <a:lnTo>
                    <a:pt x="311386" y="444293"/>
                  </a:lnTo>
                  <a:lnTo>
                    <a:pt x="366353" y="425781"/>
                  </a:lnTo>
                  <a:lnTo>
                    <a:pt x="421320" y="407269"/>
                  </a:lnTo>
                  <a:lnTo>
                    <a:pt x="476288" y="388757"/>
                  </a:lnTo>
                  <a:lnTo>
                    <a:pt x="531255" y="370244"/>
                  </a:lnTo>
                  <a:lnTo>
                    <a:pt x="586222" y="351732"/>
                  </a:lnTo>
                  <a:lnTo>
                    <a:pt x="641189" y="333220"/>
                  </a:lnTo>
                  <a:lnTo>
                    <a:pt x="696156" y="314708"/>
                  </a:lnTo>
                  <a:lnTo>
                    <a:pt x="751123" y="296195"/>
                  </a:lnTo>
                  <a:lnTo>
                    <a:pt x="806091" y="277683"/>
                  </a:lnTo>
                  <a:lnTo>
                    <a:pt x="861058" y="259171"/>
                  </a:lnTo>
                  <a:lnTo>
                    <a:pt x="916025" y="240659"/>
                  </a:lnTo>
                  <a:lnTo>
                    <a:pt x="970992" y="222146"/>
                  </a:lnTo>
                  <a:lnTo>
                    <a:pt x="1025959" y="203634"/>
                  </a:lnTo>
                  <a:lnTo>
                    <a:pt x="1080926" y="185122"/>
                  </a:lnTo>
                  <a:lnTo>
                    <a:pt x="1135894" y="166610"/>
                  </a:lnTo>
                  <a:lnTo>
                    <a:pt x="1190861" y="148097"/>
                  </a:lnTo>
                  <a:lnTo>
                    <a:pt x="1245828" y="129585"/>
                  </a:lnTo>
                  <a:lnTo>
                    <a:pt x="1300795" y="111073"/>
                  </a:lnTo>
                  <a:lnTo>
                    <a:pt x="1355762" y="92561"/>
                  </a:lnTo>
                  <a:lnTo>
                    <a:pt x="1410729" y="74048"/>
                  </a:lnTo>
                  <a:lnTo>
                    <a:pt x="1465697" y="55536"/>
                  </a:lnTo>
                  <a:lnTo>
                    <a:pt x="1520664" y="37024"/>
                  </a:lnTo>
                  <a:lnTo>
                    <a:pt x="1575631" y="18512"/>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720340" y="3410988"/>
              <a:ext cx="1656508" cy="412735"/>
            </a:xfrm>
            <a:custGeom>
              <a:avLst/>
              <a:gdLst/>
              <a:ahLst/>
              <a:cxnLst/>
              <a:rect l="0" t="0" r="0" b="0"/>
              <a:pathLst>
                <a:path w="1656508" h="412735">
                  <a:moveTo>
                    <a:pt x="1656508" y="0"/>
                  </a:moveTo>
                  <a:lnTo>
                    <a:pt x="1599387" y="10064"/>
                  </a:lnTo>
                  <a:lnTo>
                    <a:pt x="1542266" y="20128"/>
                  </a:lnTo>
                  <a:lnTo>
                    <a:pt x="1485145" y="30192"/>
                  </a:lnTo>
                  <a:lnTo>
                    <a:pt x="1428024" y="40256"/>
                  </a:lnTo>
                  <a:lnTo>
                    <a:pt x="1370903" y="50320"/>
                  </a:lnTo>
                  <a:lnTo>
                    <a:pt x="1313782" y="60384"/>
                  </a:lnTo>
                  <a:lnTo>
                    <a:pt x="1256661" y="70449"/>
                  </a:lnTo>
                  <a:lnTo>
                    <a:pt x="1199540" y="80513"/>
                  </a:lnTo>
                  <a:lnTo>
                    <a:pt x="1142419" y="90577"/>
                  </a:lnTo>
                  <a:lnTo>
                    <a:pt x="1085298" y="100641"/>
                  </a:lnTo>
                  <a:lnTo>
                    <a:pt x="1028177" y="110705"/>
                  </a:lnTo>
                  <a:lnTo>
                    <a:pt x="971056" y="120769"/>
                  </a:lnTo>
                  <a:lnTo>
                    <a:pt x="913935" y="130834"/>
                  </a:lnTo>
                  <a:lnTo>
                    <a:pt x="856814" y="140898"/>
                  </a:lnTo>
                  <a:lnTo>
                    <a:pt x="799693" y="150962"/>
                  </a:lnTo>
                  <a:lnTo>
                    <a:pt x="742572" y="161026"/>
                  </a:lnTo>
                  <a:lnTo>
                    <a:pt x="685451" y="171090"/>
                  </a:lnTo>
                  <a:lnTo>
                    <a:pt x="628330" y="181154"/>
                  </a:lnTo>
                  <a:lnTo>
                    <a:pt x="571209" y="191219"/>
                  </a:lnTo>
                  <a:lnTo>
                    <a:pt x="514088" y="201283"/>
                  </a:lnTo>
                  <a:lnTo>
                    <a:pt x="456967" y="211347"/>
                  </a:lnTo>
                  <a:lnTo>
                    <a:pt x="399846" y="221411"/>
                  </a:lnTo>
                  <a:lnTo>
                    <a:pt x="342725" y="231475"/>
                  </a:lnTo>
                  <a:lnTo>
                    <a:pt x="285604" y="241539"/>
                  </a:lnTo>
                  <a:lnTo>
                    <a:pt x="228483" y="251604"/>
                  </a:lnTo>
                  <a:lnTo>
                    <a:pt x="171362" y="261668"/>
                  </a:lnTo>
                  <a:lnTo>
                    <a:pt x="114241" y="271732"/>
                  </a:lnTo>
                  <a:lnTo>
                    <a:pt x="57120" y="281796"/>
                  </a:lnTo>
                  <a:lnTo>
                    <a:pt x="0" y="291860"/>
                  </a:lnTo>
                  <a:lnTo>
                    <a:pt x="11844" y="352536"/>
                  </a:lnTo>
                  <a:lnTo>
                    <a:pt x="25909" y="412735"/>
                  </a:lnTo>
                  <a:lnTo>
                    <a:pt x="82137" y="398503"/>
                  </a:lnTo>
                  <a:lnTo>
                    <a:pt x="138364" y="384270"/>
                  </a:lnTo>
                  <a:lnTo>
                    <a:pt x="194592" y="370038"/>
                  </a:lnTo>
                  <a:lnTo>
                    <a:pt x="250819" y="355806"/>
                  </a:lnTo>
                  <a:lnTo>
                    <a:pt x="307047" y="341574"/>
                  </a:lnTo>
                  <a:lnTo>
                    <a:pt x="363274" y="327341"/>
                  </a:lnTo>
                  <a:lnTo>
                    <a:pt x="419502" y="313109"/>
                  </a:lnTo>
                  <a:lnTo>
                    <a:pt x="475730" y="298877"/>
                  </a:lnTo>
                  <a:lnTo>
                    <a:pt x="531957" y="284645"/>
                  </a:lnTo>
                  <a:lnTo>
                    <a:pt x="588185" y="270412"/>
                  </a:lnTo>
                  <a:lnTo>
                    <a:pt x="644412" y="256180"/>
                  </a:lnTo>
                  <a:lnTo>
                    <a:pt x="700640" y="241948"/>
                  </a:lnTo>
                  <a:lnTo>
                    <a:pt x="756867" y="227716"/>
                  </a:lnTo>
                  <a:lnTo>
                    <a:pt x="813095" y="213483"/>
                  </a:lnTo>
                  <a:lnTo>
                    <a:pt x="869322" y="199251"/>
                  </a:lnTo>
                  <a:lnTo>
                    <a:pt x="925550" y="185019"/>
                  </a:lnTo>
                  <a:lnTo>
                    <a:pt x="981777" y="170787"/>
                  </a:lnTo>
                  <a:lnTo>
                    <a:pt x="1038005" y="156554"/>
                  </a:lnTo>
                  <a:lnTo>
                    <a:pt x="1094232" y="142322"/>
                  </a:lnTo>
                  <a:lnTo>
                    <a:pt x="1150460" y="128090"/>
                  </a:lnTo>
                  <a:lnTo>
                    <a:pt x="1206688" y="113858"/>
                  </a:lnTo>
                  <a:lnTo>
                    <a:pt x="1262915" y="99625"/>
                  </a:lnTo>
                  <a:lnTo>
                    <a:pt x="1319143" y="85393"/>
                  </a:lnTo>
                  <a:lnTo>
                    <a:pt x="1375370" y="71161"/>
                  </a:lnTo>
                  <a:lnTo>
                    <a:pt x="1431598" y="56929"/>
                  </a:lnTo>
                  <a:lnTo>
                    <a:pt x="1487825" y="42696"/>
                  </a:lnTo>
                  <a:lnTo>
                    <a:pt x="1544053" y="28464"/>
                  </a:lnTo>
                  <a:lnTo>
                    <a:pt x="1600280" y="14232"/>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703495" y="3410988"/>
              <a:ext cx="1673354" cy="291860"/>
            </a:xfrm>
            <a:custGeom>
              <a:avLst/>
              <a:gdLst/>
              <a:ahLst/>
              <a:cxnLst/>
              <a:rect l="0" t="0" r="0" b="0"/>
              <a:pathLst>
                <a:path w="1673354" h="291860">
                  <a:moveTo>
                    <a:pt x="1673354" y="0"/>
                  </a:moveTo>
                  <a:lnTo>
                    <a:pt x="1615652" y="5881"/>
                  </a:lnTo>
                  <a:lnTo>
                    <a:pt x="1557950" y="11762"/>
                  </a:lnTo>
                  <a:lnTo>
                    <a:pt x="1500248" y="17643"/>
                  </a:lnTo>
                  <a:lnTo>
                    <a:pt x="1442546" y="23524"/>
                  </a:lnTo>
                  <a:lnTo>
                    <a:pt x="1384844" y="29405"/>
                  </a:lnTo>
                  <a:lnTo>
                    <a:pt x="1327142" y="35287"/>
                  </a:lnTo>
                  <a:lnTo>
                    <a:pt x="1269440" y="41168"/>
                  </a:lnTo>
                  <a:lnTo>
                    <a:pt x="1211739" y="47049"/>
                  </a:lnTo>
                  <a:lnTo>
                    <a:pt x="1154037" y="52930"/>
                  </a:lnTo>
                  <a:lnTo>
                    <a:pt x="1096335" y="58811"/>
                  </a:lnTo>
                  <a:lnTo>
                    <a:pt x="1038633" y="64693"/>
                  </a:lnTo>
                  <a:lnTo>
                    <a:pt x="980931" y="70574"/>
                  </a:lnTo>
                  <a:lnTo>
                    <a:pt x="923229" y="76455"/>
                  </a:lnTo>
                  <a:lnTo>
                    <a:pt x="865527" y="82336"/>
                  </a:lnTo>
                  <a:lnTo>
                    <a:pt x="807826" y="88217"/>
                  </a:lnTo>
                  <a:lnTo>
                    <a:pt x="750124" y="94099"/>
                  </a:lnTo>
                  <a:lnTo>
                    <a:pt x="692422" y="99980"/>
                  </a:lnTo>
                  <a:lnTo>
                    <a:pt x="634720" y="105861"/>
                  </a:lnTo>
                  <a:lnTo>
                    <a:pt x="577018" y="111742"/>
                  </a:lnTo>
                  <a:lnTo>
                    <a:pt x="519316" y="117623"/>
                  </a:lnTo>
                  <a:lnTo>
                    <a:pt x="461614" y="123505"/>
                  </a:lnTo>
                  <a:lnTo>
                    <a:pt x="403913" y="129386"/>
                  </a:lnTo>
                  <a:lnTo>
                    <a:pt x="346211" y="135267"/>
                  </a:lnTo>
                  <a:lnTo>
                    <a:pt x="288509" y="141148"/>
                  </a:lnTo>
                  <a:lnTo>
                    <a:pt x="230807" y="147029"/>
                  </a:lnTo>
                  <a:lnTo>
                    <a:pt x="173105" y="152911"/>
                  </a:lnTo>
                  <a:lnTo>
                    <a:pt x="115403" y="158792"/>
                  </a:lnTo>
                  <a:lnTo>
                    <a:pt x="57701" y="164673"/>
                  </a:lnTo>
                  <a:lnTo>
                    <a:pt x="0" y="170554"/>
                  </a:lnTo>
                  <a:lnTo>
                    <a:pt x="7318" y="231361"/>
                  </a:lnTo>
                  <a:lnTo>
                    <a:pt x="16845" y="291860"/>
                  </a:lnTo>
                  <a:lnTo>
                    <a:pt x="73966" y="281796"/>
                  </a:lnTo>
                  <a:lnTo>
                    <a:pt x="131087" y="271732"/>
                  </a:lnTo>
                  <a:lnTo>
                    <a:pt x="188208" y="261668"/>
                  </a:lnTo>
                  <a:lnTo>
                    <a:pt x="245329" y="251604"/>
                  </a:lnTo>
                  <a:lnTo>
                    <a:pt x="302450" y="241539"/>
                  </a:lnTo>
                  <a:lnTo>
                    <a:pt x="359571" y="231475"/>
                  </a:lnTo>
                  <a:lnTo>
                    <a:pt x="416692" y="221411"/>
                  </a:lnTo>
                  <a:lnTo>
                    <a:pt x="473813" y="211347"/>
                  </a:lnTo>
                  <a:lnTo>
                    <a:pt x="530934" y="201283"/>
                  </a:lnTo>
                  <a:lnTo>
                    <a:pt x="588055" y="191219"/>
                  </a:lnTo>
                  <a:lnTo>
                    <a:pt x="645176" y="181154"/>
                  </a:lnTo>
                  <a:lnTo>
                    <a:pt x="702297" y="171090"/>
                  </a:lnTo>
                  <a:lnTo>
                    <a:pt x="759418" y="161026"/>
                  </a:lnTo>
                  <a:lnTo>
                    <a:pt x="816539" y="150962"/>
                  </a:lnTo>
                  <a:lnTo>
                    <a:pt x="873660" y="140898"/>
                  </a:lnTo>
                  <a:lnTo>
                    <a:pt x="930781" y="130834"/>
                  </a:lnTo>
                  <a:lnTo>
                    <a:pt x="987902" y="120769"/>
                  </a:lnTo>
                  <a:lnTo>
                    <a:pt x="1045023" y="110705"/>
                  </a:lnTo>
                  <a:lnTo>
                    <a:pt x="1102144" y="100641"/>
                  </a:lnTo>
                  <a:lnTo>
                    <a:pt x="1159265" y="90577"/>
                  </a:lnTo>
                  <a:lnTo>
                    <a:pt x="1216386" y="80513"/>
                  </a:lnTo>
                  <a:lnTo>
                    <a:pt x="1273507" y="70449"/>
                  </a:lnTo>
                  <a:lnTo>
                    <a:pt x="1330628" y="60384"/>
                  </a:lnTo>
                  <a:lnTo>
                    <a:pt x="1387749" y="50320"/>
                  </a:lnTo>
                  <a:lnTo>
                    <a:pt x="1444870" y="40256"/>
                  </a:lnTo>
                  <a:lnTo>
                    <a:pt x="1501991" y="30192"/>
                  </a:lnTo>
                  <a:lnTo>
                    <a:pt x="1559112" y="20128"/>
                  </a:lnTo>
                  <a:lnTo>
                    <a:pt x="1616233" y="10064"/>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695721" y="3410988"/>
              <a:ext cx="1681127" cy="170554"/>
            </a:xfrm>
            <a:custGeom>
              <a:avLst/>
              <a:gdLst/>
              <a:ahLst/>
              <a:cxnLst/>
              <a:rect l="0" t="0" r="0" b="0"/>
              <a:pathLst>
                <a:path w="1681127" h="170554">
                  <a:moveTo>
                    <a:pt x="1681127" y="0"/>
                  </a:moveTo>
                  <a:lnTo>
                    <a:pt x="1623157" y="1892"/>
                  </a:lnTo>
                  <a:lnTo>
                    <a:pt x="1565187" y="3784"/>
                  </a:lnTo>
                  <a:lnTo>
                    <a:pt x="1507217" y="5677"/>
                  </a:lnTo>
                  <a:lnTo>
                    <a:pt x="1449248" y="7569"/>
                  </a:lnTo>
                  <a:lnTo>
                    <a:pt x="1391278" y="9462"/>
                  </a:lnTo>
                  <a:lnTo>
                    <a:pt x="1333308" y="11354"/>
                  </a:lnTo>
                  <a:lnTo>
                    <a:pt x="1275338" y="13247"/>
                  </a:lnTo>
                  <a:lnTo>
                    <a:pt x="1217368" y="15139"/>
                  </a:lnTo>
                  <a:lnTo>
                    <a:pt x="1159398" y="17032"/>
                  </a:lnTo>
                  <a:lnTo>
                    <a:pt x="1101428" y="18924"/>
                  </a:lnTo>
                  <a:lnTo>
                    <a:pt x="1043458" y="20817"/>
                  </a:lnTo>
                  <a:lnTo>
                    <a:pt x="985488" y="22709"/>
                  </a:lnTo>
                  <a:lnTo>
                    <a:pt x="927518" y="24602"/>
                  </a:lnTo>
                  <a:lnTo>
                    <a:pt x="869548" y="26494"/>
                  </a:lnTo>
                  <a:lnTo>
                    <a:pt x="811578" y="28387"/>
                  </a:lnTo>
                  <a:lnTo>
                    <a:pt x="753608" y="30279"/>
                  </a:lnTo>
                  <a:lnTo>
                    <a:pt x="695639" y="32172"/>
                  </a:lnTo>
                  <a:lnTo>
                    <a:pt x="637669" y="34064"/>
                  </a:lnTo>
                  <a:lnTo>
                    <a:pt x="579699" y="35957"/>
                  </a:lnTo>
                  <a:lnTo>
                    <a:pt x="521729" y="37849"/>
                  </a:lnTo>
                  <a:lnTo>
                    <a:pt x="463759" y="39742"/>
                  </a:lnTo>
                  <a:lnTo>
                    <a:pt x="405789" y="41634"/>
                  </a:lnTo>
                  <a:lnTo>
                    <a:pt x="347819" y="43527"/>
                  </a:lnTo>
                  <a:lnTo>
                    <a:pt x="289849" y="45419"/>
                  </a:lnTo>
                  <a:lnTo>
                    <a:pt x="231879" y="47312"/>
                  </a:lnTo>
                  <a:lnTo>
                    <a:pt x="173909" y="49204"/>
                  </a:lnTo>
                  <a:lnTo>
                    <a:pt x="115939" y="51097"/>
                  </a:lnTo>
                  <a:lnTo>
                    <a:pt x="57969" y="52989"/>
                  </a:lnTo>
                  <a:lnTo>
                    <a:pt x="0" y="54882"/>
                  </a:lnTo>
                  <a:lnTo>
                    <a:pt x="2889" y="112785"/>
                  </a:lnTo>
                  <a:lnTo>
                    <a:pt x="7773" y="170554"/>
                  </a:lnTo>
                  <a:lnTo>
                    <a:pt x="65475" y="164673"/>
                  </a:lnTo>
                  <a:lnTo>
                    <a:pt x="123177" y="158792"/>
                  </a:lnTo>
                  <a:lnTo>
                    <a:pt x="180879" y="152911"/>
                  </a:lnTo>
                  <a:lnTo>
                    <a:pt x="238581" y="147029"/>
                  </a:lnTo>
                  <a:lnTo>
                    <a:pt x="296283" y="141148"/>
                  </a:lnTo>
                  <a:lnTo>
                    <a:pt x="353984" y="135267"/>
                  </a:lnTo>
                  <a:lnTo>
                    <a:pt x="411686" y="129386"/>
                  </a:lnTo>
                  <a:lnTo>
                    <a:pt x="469388" y="123505"/>
                  </a:lnTo>
                  <a:lnTo>
                    <a:pt x="527090" y="117623"/>
                  </a:lnTo>
                  <a:lnTo>
                    <a:pt x="584792" y="111742"/>
                  </a:lnTo>
                  <a:lnTo>
                    <a:pt x="642494" y="105861"/>
                  </a:lnTo>
                  <a:lnTo>
                    <a:pt x="700196" y="99980"/>
                  </a:lnTo>
                  <a:lnTo>
                    <a:pt x="757897" y="94099"/>
                  </a:lnTo>
                  <a:lnTo>
                    <a:pt x="815599" y="88217"/>
                  </a:lnTo>
                  <a:lnTo>
                    <a:pt x="873301" y="82336"/>
                  </a:lnTo>
                  <a:lnTo>
                    <a:pt x="931003" y="76455"/>
                  </a:lnTo>
                  <a:lnTo>
                    <a:pt x="988705" y="70574"/>
                  </a:lnTo>
                  <a:lnTo>
                    <a:pt x="1046407" y="64693"/>
                  </a:lnTo>
                  <a:lnTo>
                    <a:pt x="1104109" y="58811"/>
                  </a:lnTo>
                  <a:lnTo>
                    <a:pt x="1161810" y="52930"/>
                  </a:lnTo>
                  <a:lnTo>
                    <a:pt x="1219512" y="47049"/>
                  </a:lnTo>
                  <a:lnTo>
                    <a:pt x="1277214" y="41168"/>
                  </a:lnTo>
                  <a:lnTo>
                    <a:pt x="1334916" y="35287"/>
                  </a:lnTo>
                  <a:lnTo>
                    <a:pt x="1392618" y="29405"/>
                  </a:lnTo>
                  <a:lnTo>
                    <a:pt x="1450320" y="23524"/>
                  </a:lnTo>
                  <a:lnTo>
                    <a:pt x="1508022" y="17643"/>
                  </a:lnTo>
                  <a:lnTo>
                    <a:pt x="1565724" y="11762"/>
                  </a:lnTo>
                  <a:lnTo>
                    <a:pt x="1623425" y="5881"/>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695721" y="3355827"/>
              <a:ext cx="1681127" cy="110043"/>
            </a:xfrm>
            <a:custGeom>
              <a:avLst/>
              <a:gdLst/>
              <a:ahLst/>
              <a:cxnLst/>
              <a:rect l="0" t="0" r="0" b="0"/>
              <a:pathLst>
                <a:path w="1681127" h="110043">
                  <a:moveTo>
                    <a:pt x="1681127" y="55161"/>
                  </a:moveTo>
                  <a:lnTo>
                    <a:pt x="1623158" y="53258"/>
                  </a:lnTo>
                  <a:lnTo>
                    <a:pt x="1565188" y="51356"/>
                  </a:lnTo>
                  <a:lnTo>
                    <a:pt x="1507218" y="49454"/>
                  </a:lnTo>
                  <a:lnTo>
                    <a:pt x="1449249" y="47552"/>
                  </a:lnTo>
                  <a:lnTo>
                    <a:pt x="1391279" y="45650"/>
                  </a:lnTo>
                  <a:lnTo>
                    <a:pt x="1333310" y="43748"/>
                  </a:lnTo>
                  <a:lnTo>
                    <a:pt x="1275340" y="41846"/>
                  </a:lnTo>
                  <a:lnTo>
                    <a:pt x="1217370" y="39944"/>
                  </a:lnTo>
                  <a:lnTo>
                    <a:pt x="1159401" y="38042"/>
                  </a:lnTo>
                  <a:lnTo>
                    <a:pt x="1101431" y="36139"/>
                  </a:lnTo>
                  <a:lnTo>
                    <a:pt x="1043462" y="34237"/>
                  </a:lnTo>
                  <a:lnTo>
                    <a:pt x="985492" y="32335"/>
                  </a:lnTo>
                  <a:lnTo>
                    <a:pt x="927522" y="30433"/>
                  </a:lnTo>
                  <a:lnTo>
                    <a:pt x="869553" y="28531"/>
                  </a:lnTo>
                  <a:lnTo>
                    <a:pt x="811583" y="26629"/>
                  </a:lnTo>
                  <a:lnTo>
                    <a:pt x="753614" y="24727"/>
                  </a:lnTo>
                  <a:lnTo>
                    <a:pt x="695644" y="22825"/>
                  </a:lnTo>
                  <a:lnTo>
                    <a:pt x="637674" y="20923"/>
                  </a:lnTo>
                  <a:lnTo>
                    <a:pt x="579705" y="19021"/>
                  </a:lnTo>
                  <a:lnTo>
                    <a:pt x="521735" y="17118"/>
                  </a:lnTo>
                  <a:lnTo>
                    <a:pt x="463765" y="15216"/>
                  </a:lnTo>
                  <a:lnTo>
                    <a:pt x="405796" y="13314"/>
                  </a:lnTo>
                  <a:lnTo>
                    <a:pt x="347826" y="11412"/>
                  </a:lnTo>
                  <a:lnTo>
                    <a:pt x="289857" y="9510"/>
                  </a:lnTo>
                  <a:lnTo>
                    <a:pt x="231887" y="7608"/>
                  </a:lnTo>
                  <a:lnTo>
                    <a:pt x="173917" y="5706"/>
                  </a:lnTo>
                  <a:lnTo>
                    <a:pt x="115948" y="3804"/>
                  </a:lnTo>
                  <a:lnTo>
                    <a:pt x="57978" y="1902"/>
                  </a:lnTo>
                  <a:lnTo>
                    <a:pt x="9" y="0"/>
                  </a:lnTo>
                  <a:lnTo>
                    <a:pt x="0" y="110043"/>
                  </a:lnTo>
                  <a:lnTo>
                    <a:pt x="57969" y="108150"/>
                  </a:lnTo>
                  <a:lnTo>
                    <a:pt x="115939" y="106258"/>
                  </a:lnTo>
                  <a:lnTo>
                    <a:pt x="173909" y="104365"/>
                  </a:lnTo>
                  <a:lnTo>
                    <a:pt x="231879" y="102473"/>
                  </a:lnTo>
                  <a:lnTo>
                    <a:pt x="289849" y="100580"/>
                  </a:lnTo>
                  <a:lnTo>
                    <a:pt x="347819" y="98688"/>
                  </a:lnTo>
                  <a:lnTo>
                    <a:pt x="405789" y="96795"/>
                  </a:lnTo>
                  <a:lnTo>
                    <a:pt x="463759" y="94903"/>
                  </a:lnTo>
                  <a:lnTo>
                    <a:pt x="521729" y="93010"/>
                  </a:lnTo>
                  <a:lnTo>
                    <a:pt x="579699" y="91118"/>
                  </a:lnTo>
                  <a:lnTo>
                    <a:pt x="637669" y="89225"/>
                  </a:lnTo>
                  <a:lnTo>
                    <a:pt x="695639" y="87333"/>
                  </a:lnTo>
                  <a:lnTo>
                    <a:pt x="753608" y="85440"/>
                  </a:lnTo>
                  <a:lnTo>
                    <a:pt x="811578" y="83548"/>
                  </a:lnTo>
                  <a:lnTo>
                    <a:pt x="869548" y="81655"/>
                  </a:lnTo>
                  <a:lnTo>
                    <a:pt x="927518" y="79763"/>
                  </a:lnTo>
                  <a:lnTo>
                    <a:pt x="985488" y="77870"/>
                  </a:lnTo>
                  <a:lnTo>
                    <a:pt x="1043458" y="75978"/>
                  </a:lnTo>
                  <a:lnTo>
                    <a:pt x="1101428" y="74085"/>
                  </a:lnTo>
                  <a:lnTo>
                    <a:pt x="1159398" y="72193"/>
                  </a:lnTo>
                  <a:lnTo>
                    <a:pt x="1217368" y="70300"/>
                  </a:lnTo>
                  <a:lnTo>
                    <a:pt x="1275338" y="68408"/>
                  </a:lnTo>
                  <a:lnTo>
                    <a:pt x="1333308" y="66515"/>
                  </a:lnTo>
                  <a:lnTo>
                    <a:pt x="1391278" y="64623"/>
                  </a:lnTo>
                  <a:lnTo>
                    <a:pt x="1449248" y="62730"/>
                  </a:lnTo>
                  <a:lnTo>
                    <a:pt x="1507217" y="60838"/>
                  </a:lnTo>
                  <a:lnTo>
                    <a:pt x="1565187" y="58946"/>
                  </a:lnTo>
                  <a:lnTo>
                    <a:pt x="1623157" y="57053"/>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695730" y="3249783"/>
              <a:ext cx="1681118" cy="161205"/>
            </a:xfrm>
            <a:custGeom>
              <a:avLst/>
              <a:gdLst/>
              <a:ahLst/>
              <a:cxnLst/>
              <a:rect l="0" t="0" r="0" b="0"/>
              <a:pathLst>
                <a:path w="1681118" h="161205">
                  <a:moveTo>
                    <a:pt x="1681118" y="161205"/>
                  </a:moveTo>
                  <a:lnTo>
                    <a:pt x="1623384" y="155646"/>
                  </a:lnTo>
                  <a:lnTo>
                    <a:pt x="1565651" y="150087"/>
                  </a:lnTo>
                  <a:lnTo>
                    <a:pt x="1507917" y="144528"/>
                  </a:lnTo>
                  <a:lnTo>
                    <a:pt x="1450183" y="138970"/>
                  </a:lnTo>
                  <a:lnTo>
                    <a:pt x="1392449" y="133411"/>
                  </a:lnTo>
                  <a:lnTo>
                    <a:pt x="1334715" y="127852"/>
                  </a:lnTo>
                  <a:lnTo>
                    <a:pt x="1276981" y="122293"/>
                  </a:lnTo>
                  <a:lnTo>
                    <a:pt x="1219248" y="116734"/>
                  </a:lnTo>
                  <a:lnTo>
                    <a:pt x="1161514" y="111176"/>
                  </a:lnTo>
                  <a:lnTo>
                    <a:pt x="1103780" y="105617"/>
                  </a:lnTo>
                  <a:lnTo>
                    <a:pt x="1046046" y="100058"/>
                  </a:lnTo>
                  <a:lnTo>
                    <a:pt x="988312" y="94499"/>
                  </a:lnTo>
                  <a:lnTo>
                    <a:pt x="930579" y="88940"/>
                  </a:lnTo>
                  <a:lnTo>
                    <a:pt x="872845" y="83382"/>
                  </a:lnTo>
                  <a:lnTo>
                    <a:pt x="815111" y="77823"/>
                  </a:lnTo>
                  <a:lnTo>
                    <a:pt x="757377" y="72264"/>
                  </a:lnTo>
                  <a:lnTo>
                    <a:pt x="699643" y="66705"/>
                  </a:lnTo>
                  <a:lnTo>
                    <a:pt x="641909" y="61146"/>
                  </a:lnTo>
                  <a:lnTo>
                    <a:pt x="584176" y="55588"/>
                  </a:lnTo>
                  <a:lnTo>
                    <a:pt x="526442" y="50029"/>
                  </a:lnTo>
                  <a:lnTo>
                    <a:pt x="468708" y="44470"/>
                  </a:lnTo>
                  <a:lnTo>
                    <a:pt x="410974" y="38911"/>
                  </a:lnTo>
                  <a:lnTo>
                    <a:pt x="353240" y="33352"/>
                  </a:lnTo>
                  <a:lnTo>
                    <a:pt x="295507" y="27794"/>
                  </a:lnTo>
                  <a:lnTo>
                    <a:pt x="237773" y="22235"/>
                  </a:lnTo>
                  <a:lnTo>
                    <a:pt x="180039" y="16676"/>
                  </a:lnTo>
                  <a:lnTo>
                    <a:pt x="122305" y="11117"/>
                  </a:lnTo>
                  <a:lnTo>
                    <a:pt x="64571" y="5558"/>
                  </a:lnTo>
                  <a:lnTo>
                    <a:pt x="6838" y="0"/>
                  </a:lnTo>
                  <a:lnTo>
                    <a:pt x="0" y="106044"/>
                  </a:lnTo>
                  <a:lnTo>
                    <a:pt x="57969" y="107946"/>
                  </a:lnTo>
                  <a:lnTo>
                    <a:pt x="115939" y="109848"/>
                  </a:lnTo>
                  <a:lnTo>
                    <a:pt x="173908" y="111750"/>
                  </a:lnTo>
                  <a:lnTo>
                    <a:pt x="231878" y="113652"/>
                  </a:lnTo>
                  <a:lnTo>
                    <a:pt x="289848" y="115554"/>
                  </a:lnTo>
                  <a:lnTo>
                    <a:pt x="347817" y="117456"/>
                  </a:lnTo>
                  <a:lnTo>
                    <a:pt x="405787" y="119358"/>
                  </a:lnTo>
                  <a:lnTo>
                    <a:pt x="463756" y="121261"/>
                  </a:lnTo>
                  <a:lnTo>
                    <a:pt x="521726" y="123163"/>
                  </a:lnTo>
                  <a:lnTo>
                    <a:pt x="579696" y="125065"/>
                  </a:lnTo>
                  <a:lnTo>
                    <a:pt x="637665" y="126967"/>
                  </a:lnTo>
                  <a:lnTo>
                    <a:pt x="695635" y="128869"/>
                  </a:lnTo>
                  <a:lnTo>
                    <a:pt x="753604" y="130771"/>
                  </a:lnTo>
                  <a:lnTo>
                    <a:pt x="811574" y="132673"/>
                  </a:lnTo>
                  <a:lnTo>
                    <a:pt x="869544" y="134575"/>
                  </a:lnTo>
                  <a:lnTo>
                    <a:pt x="927513" y="136477"/>
                  </a:lnTo>
                  <a:lnTo>
                    <a:pt x="985483" y="138380"/>
                  </a:lnTo>
                  <a:lnTo>
                    <a:pt x="1043452" y="140282"/>
                  </a:lnTo>
                  <a:lnTo>
                    <a:pt x="1101422" y="142184"/>
                  </a:lnTo>
                  <a:lnTo>
                    <a:pt x="1159392" y="144086"/>
                  </a:lnTo>
                  <a:lnTo>
                    <a:pt x="1217361" y="145988"/>
                  </a:lnTo>
                  <a:lnTo>
                    <a:pt x="1275331" y="147890"/>
                  </a:lnTo>
                  <a:lnTo>
                    <a:pt x="1333300" y="149792"/>
                  </a:lnTo>
                  <a:lnTo>
                    <a:pt x="1391270" y="151694"/>
                  </a:lnTo>
                  <a:lnTo>
                    <a:pt x="1449240" y="153596"/>
                  </a:lnTo>
                  <a:lnTo>
                    <a:pt x="1507209" y="155498"/>
                  </a:lnTo>
                  <a:lnTo>
                    <a:pt x="1565179" y="157401"/>
                  </a:lnTo>
                  <a:lnTo>
                    <a:pt x="1623149" y="15930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02568" y="3145638"/>
              <a:ext cx="1674280" cy="265350"/>
            </a:xfrm>
            <a:custGeom>
              <a:avLst/>
              <a:gdLst/>
              <a:ahLst/>
              <a:cxnLst/>
              <a:rect l="0" t="0" r="0" b="0"/>
              <a:pathLst>
                <a:path w="1674280" h="265350">
                  <a:moveTo>
                    <a:pt x="1674280" y="265350"/>
                  </a:moveTo>
                  <a:lnTo>
                    <a:pt x="1617006" y="256200"/>
                  </a:lnTo>
                  <a:lnTo>
                    <a:pt x="1559731" y="247050"/>
                  </a:lnTo>
                  <a:lnTo>
                    <a:pt x="1502457" y="237900"/>
                  </a:lnTo>
                  <a:lnTo>
                    <a:pt x="1445182" y="228750"/>
                  </a:lnTo>
                  <a:lnTo>
                    <a:pt x="1387907" y="219600"/>
                  </a:lnTo>
                  <a:lnTo>
                    <a:pt x="1330633" y="210450"/>
                  </a:lnTo>
                  <a:lnTo>
                    <a:pt x="1273358" y="201300"/>
                  </a:lnTo>
                  <a:lnTo>
                    <a:pt x="1216084" y="192150"/>
                  </a:lnTo>
                  <a:lnTo>
                    <a:pt x="1158809" y="183000"/>
                  </a:lnTo>
                  <a:lnTo>
                    <a:pt x="1101535" y="173850"/>
                  </a:lnTo>
                  <a:lnTo>
                    <a:pt x="1044260" y="164700"/>
                  </a:lnTo>
                  <a:lnTo>
                    <a:pt x="986986" y="155550"/>
                  </a:lnTo>
                  <a:lnTo>
                    <a:pt x="929711" y="146400"/>
                  </a:lnTo>
                  <a:lnTo>
                    <a:pt x="872437" y="137250"/>
                  </a:lnTo>
                  <a:lnTo>
                    <a:pt x="815162" y="128100"/>
                  </a:lnTo>
                  <a:lnTo>
                    <a:pt x="757888" y="118950"/>
                  </a:lnTo>
                  <a:lnTo>
                    <a:pt x="700613" y="109800"/>
                  </a:lnTo>
                  <a:lnTo>
                    <a:pt x="643339" y="100650"/>
                  </a:lnTo>
                  <a:lnTo>
                    <a:pt x="586064" y="91500"/>
                  </a:lnTo>
                  <a:lnTo>
                    <a:pt x="528790" y="82350"/>
                  </a:lnTo>
                  <a:lnTo>
                    <a:pt x="471515" y="73200"/>
                  </a:lnTo>
                  <a:lnTo>
                    <a:pt x="414241" y="64050"/>
                  </a:lnTo>
                  <a:lnTo>
                    <a:pt x="356966" y="54900"/>
                  </a:lnTo>
                  <a:lnTo>
                    <a:pt x="299692" y="45750"/>
                  </a:lnTo>
                  <a:lnTo>
                    <a:pt x="242417" y="36600"/>
                  </a:lnTo>
                  <a:lnTo>
                    <a:pt x="185143" y="27450"/>
                  </a:lnTo>
                  <a:lnTo>
                    <a:pt x="127868" y="18300"/>
                  </a:lnTo>
                  <a:lnTo>
                    <a:pt x="70594" y="9150"/>
                  </a:lnTo>
                  <a:lnTo>
                    <a:pt x="13319" y="0"/>
                  </a:lnTo>
                  <a:lnTo>
                    <a:pt x="0" y="104145"/>
                  </a:lnTo>
                  <a:lnTo>
                    <a:pt x="57733" y="109703"/>
                  </a:lnTo>
                  <a:lnTo>
                    <a:pt x="115467" y="115262"/>
                  </a:lnTo>
                  <a:lnTo>
                    <a:pt x="173201" y="120821"/>
                  </a:lnTo>
                  <a:lnTo>
                    <a:pt x="230935" y="126380"/>
                  </a:lnTo>
                  <a:lnTo>
                    <a:pt x="288669" y="131939"/>
                  </a:lnTo>
                  <a:lnTo>
                    <a:pt x="346402" y="137497"/>
                  </a:lnTo>
                  <a:lnTo>
                    <a:pt x="404136" y="143056"/>
                  </a:lnTo>
                  <a:lnTo>
                    <a:pt x="461870" y="148615"/>
                  </a:lnTo>
                  <a:lnTo>
                    <a:pt x="519604" y="154174"/>
                  </a:lnTo>
                  <a:lnTo>
                    <a:pt x="577338" y="159733"/>
                  </a:lnTo>
                  <a:lnTo>
                    <a:pt x="635071" y="165291"/>
                  </a:lnTo>
                  <a:lnTo>
                    <a:pt x="692805" y="170850"/>
                  </a:lnTo>
                  <a:lnTo>
                    <a:pt x="750539" y="176409"/>
                  </a:lnTo>
                  <a:lnTo>
                    <a:pt x="808273" y="181968"/>
                  </a:lnTo>
                  <a:lnTo>
                    <a:pt x="866007" y="187527"/>
                  </a:lnTo>
                  <a:lnTo>
                    <a:pt x="923741" y="193085"/>
                  </a:lnTo>
                  <a:lnTo>
                    <a:pt x="981474" y="198644"/>
                  </a:lnTo>
                  <a:lnTo>
                    <a:pt x="1039208" y="204203"/>
                  </a:lnTo>
                  <a:lnTo>
                    <a:pt x="1096942" y="209762"/>
                  </a:lnTo>
                  <a:lnTo>
                    <a:pt x="1154676" y="215321"/>
                  </a:lnTo>
                  <a:lnTo>
                    <a:pt x="1212410" y="220879"/>
                  </a:lnTo>
                  <a:lnTo>
                    <a:pt x="1270143" y="226438"/>
                  </a:lnTo>
                  <a:lnTo>
                    <a:pt x="1327877" y="231997"/>
                  </a:lnTo>
                  <a:lnTo>
                    <a:pt x="1385611" y="237556"/>
                  </a:lnTo>
                  <a:lnTo>
                    <a:pt x="1443345" y="243115"/>
                  </a:lnTo>
                  <a:lnTo>
                    <a:pt x="1501079" y="248673"/>
                  </a:lnTo>
                  <a:lnTo>
                    <a:pt x="1558812" y="254232"/>
                  </a:lnTo>
                  <a:lnTo>
                    <a:pt x="1616546" y="259791"/>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715888" y="3046294"/>
              <a:ext cx="1660961" cy="364694"/>
            </a:xfrm>
            <a:custGeom>
              <a:avLst/>
              <a:gdLst/>
              <a:ahLst/>
              <a:cxnLst/>
              <a:rect l="0" t="0" r="0" b="0"/>
              <a:pathLst>
                <a:path w="1660961" h="364694">
                  <a:moveTo>
                    <a:pt x="1660961" y="364694"/>
                  </a:moveTo>
                  <a:lnTo>
                    <a:pt x="1604340" y="352118"/>
                  </a:lnTo>
                  <a:lnTo>
                    <a:pt x="1547718" y="339543"/>
                  </a:lnTo>
                  <a:lnTo>
                    <a:pt x="1491097" y="326967"/>
                  </a:lnTo>
                  <a:lnTo>
                    <a:pt x="1434476" y="314391"/>
                  </a:lnTo>
                  <a:lnTo>
                    <a:pt x="1377855" y="301816"/>
                  </a:lnTo>
                  <a:lnTo>
                    <a:pt x="1321234" y="289240"/>
                  </a:lnTo>
                  <a:lnTo>
                    <a:pt x="1264613" y="276664"/>
                  </a:lnTo>
                  <a:lnTo>
                    <a:pt x="1207992" y="264089"/>
                  </a:lnTo>
                  <a:lnTo>
                    <a:pt x="1151371" y="251513"/>
                  </a:lnTo>
                  <a:lnTo>
                    <a:pt x="1094750" y="238937"/>
                  </a:lnTo>
                  <a:lnTo>
                    <a:pt x="1038129" y="226362"/>
                  </a:lnTo>
                  <a:lnTo>
                    <a:pt x="981508" y="213786"/>
                  </a:lnTo>
                  <a:lnTo>
                    <a:pt x="924887" y="201210"/>
                  </a:lnTo>
                  <a:lnTo>
                    <a:pt x="868266" y="188635"/>
                  </a:lnTo>
                  <a:lnTo>
                    <a:pt x="811645" y="176059"/>
                  </a:lnTo>
                  <a:lnTo>
                    <a:pt x="755023" y="163483"/>
                  </a:lnTo>
                  <a:lnTo>
                    <a:pt x="698402" y="150908"/>
                  </a:lnTo>
                  <a:lnTo>
                    <a:pt x="641781" y="138332"/>
                  </a:lnTo>
                  <a:lnTo>
                    <a:pt x="585160" y="125756"/>
                  </a:lnTo>
                  <a:lnTo>
                    <a:pt x="528539" y="113181"/>
                  </a:lnTo>
                  <a:lnTo>
                    <a:pt x="471918" y="100605"/>
                  </a:lnTo>
                  <a:lnTo>
                    <a:pt x="415297" y="88029"/>
                  </a:lnTo>
                  <a:lnTo>
                    <a:pt x="358676" y="75454"/>
                  </a:lnTo>
                  <a:lnTo>
                    <a:pt x="302055" y="62878"/>
                  </a:lnTo>
                  <a:lnTo>
                    <a:pt x="245434" y="50302"/>
                  </a:lnTo>
                  <a:lnTo>
                    <a:pt x="188813" y="37727"/>
                  </a:lnTo>
                  <a:lnTo>
                    <a:pt x="132192" y="25151"/>
                  </a:lnTo>
                  <a:lnTo>
                    <a:pt x="75571" y="12575"/>
                  </a:lnTo>
                  <a:lnTo>
                    <a:pt x="18949" y="0"/>
                  </a:lnTo>
                  <a:lnTo>
                    <a:pt x="0" y="99344"/>
                  </a:lnTo>
                  <a:lnTo>
                    <a:pt x="57274" y="108494"/>
                  </a:lnTo>
                  <a:lnTo>
                    <a:pt x="114549" y="117644"/>
                  </a:lnTo>
                  <a:lnTo>
                    <a:pt x="171823" y="126794"/>
                  </a:lnTo>
                  <a:lnTo>
                    <a:pt x="229098" y="135944"/>
                  </a:lnTo>
                  <a:lnTo>
                    <a:pt x="286372" y="145094"/>
                  </a:lnTo>
                  <a:lnTo>
                    <a:pt x="343647" y="154244"/>
                  </a:lnTo>
                  <a:lnTo>
                    <a:pt x="400921" y="163394"/>
                  </a:lnTo>
                  <a:lnTo>
                    <a:pt x="458196" y="172544"/>
                  </a:lnTo>
                  <a:lnTo>
                    <a:pt x="515470" y="181694"/>
                  </a:lnTo>
                  <a:lnTo>
                    <a:pt x="572745" y="190844"/>
                  </a:lnTo>
                  <a:lnTo>
                    <a:pt x="630019" y="199994"/>
                  </a:lnTo>
                  <a:lnTo>
                    <a:pt x="687294" y="209144"/>
                  </a:lnTo>
                  <a:lnTo>
                    <a:pt x="744568" y="218294"/>
                  </a:lnTo>
                  <a:lnTo>
                    <a:pt x="801843" y="227444"/>
                  </a:lnTo>
                  <a:lnTo>
                    <a:pt x="859117" y="236594"/>
                  </a:lnTo>
                  <a:lnTo>
                    <a:pt x="916392" y="245744"/>
                  </a:lnTo>
                  <a:lnTo>
                    <a:pt x="973666" y="254894"/>
                  </a:lnTo>
                  <a:lnTo>
                    <a:pt x="1030941" y="264044"/>
                  </a:lnTo>
                  <a:lnTo>
                    <a:pt x="1088215" y="273194"/>
                  </a:lnTo>
                  <a:lnTo>
                    <a:pt x="1145490" y="282344"/>
                  </a:lnTo>
                  <a:lnTo>
                    <a:pt x="1202764" y="291494"/>
                  </a:lnTo>
                  <a:lnTo>
                    <a:pt x="1260039" y="300644"/>
                  </a:lnTo>
                  <a:lnTo>
                    <a:pt x="1317313" y="309794"/>
                  </a:lnTo>
                  <a:lnTo>
                    <a:pt x="1374588" y="318944"/>
                  </a:lnTo>
                  <a:lnTo>
                    <a:pt x="1431863" y="328094"/>
                  </a:lnTo>
                  <a:lnTo>
                    <a:pt x="1489137" y="337244"/>
                  </a:lnTo>
                  <a:lnTo>
                    <a:pt x="1546412" y="346394"/>
                  </a:lnTo>
                  <a:lnTo>
                    <a:pt x="1603686" y="35554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734838" y="2949262"/>
              <a:ext cx="1642011" cy="461726"/>
            </a:xfrm>
            <a:custGeom>
              <a:avLst/>
              <a:gdLst/>
              <a:ahLst/>
              <a:cxnLst/>
              <a:rect l="0" t="0" r="0" b="0"/>
              <a:pathLst>
                <a:path w="1642011" h="461726">
                  <a:moveTo>
                    <a:pt x="1642011" y="461726"/>
                  </a:moveTo>
                  <a:lnTo>
                    <a:pt x="1586238" y="445804"/>
                  </a:lnTo>
                  <a:lnTo>
                    <a:pt x="1530465" y="429882"/>
                  </a:lnTo>
                  <a:lnTo>
                    <a:pt x="1474692" y="413961"/>
                  </a:lnTo>
                  <a:lnTo>
                    <a:pt x="1418920" y="398039"/>
                  </a:lnTo>
                  <a:lnTo>
                    <a:pt x="1363147" y="382118"/>
                  </a:lnTo>
                  <a:lnTo>
                    <a:pt x="1307374" y="366196"/>
                  </a:lnTo>
                  <a:lnTo>
                    <a:pt x="1251602" y="350274"/>
                  </a:lnTo>
                  <a:lnTo>
                    <a:pt x="1195829" y="334353"/>
                  </a:lnTo>
                  <a:lnTo>
                    <a:pt x="1140056" y="318431"/>
                  </a:lnTo>
                  <a:lnTo>
                    <a:pt x="1084283" y="302510"/>
                  </a:lnTo>
                  <a:lnTo>
                    <a:pt x="1028511" y="286588"/>
                  </a:lnTo>
                  <a:lnTo>
                    <a:pt x="972738" y="270667"/>
                  </a:lnTo>
                  <a:lnTo>
                    <a:pt x="916965" y="254745"/>
                  </a:lnTo>
                  <a:lnTo>
                    <a:pt x="861193" y="238823"/>
                  </a:lnTo>
                  <a:lnTo>
                    <a:pt x="805420" y="222902"/>
                  </a:lnTo>
                  <a:lnTo>
                    <a:pt x="749647" y="206980"/>
                  </a:lnTo>
                  <a:lnTo>
                    <a:pt x="693874" y="191059"/>
                  </a:lnTo>
                  <a:lnTo>
                    <a:pt x="638102" y="175137"/>
                  </a:lnTo>
                  <a:lnTo>
                    <a:pt x="582329" y="159215"/>
                  </a:lnTo>
                  <a:lnTo>
                    <a:pt x="526556" y="143294"/>
                  </a:lnTo>
                  <a:lnTo>
                    <a:pt x="470783" y="127372"/>
                  </a:lnTo>
                  <a:lnTo>
                    <a:pt x="415011" y="111451"/>
                  </a:lnTo>
                  <a:lnTo>
                    <a:pt x="359238" y="95529"/>
                  </a:lnTo>
                  <a:lnTo>
                    <a:pt x="303465" y="79607"/>
                  </a:lnTo>
                  <a:lnTo>
                    <a:pt x="247693" y="63686"/>
                  </a:lnTo>
                  <a:lnTo>
                    <a:pt x="191920" y="47764"/>
                  </a:lnTo>
                  <a:lnTo>
                    <a:pt x="136147" y="31843"/>
                  </a:lnTo>
                  <a:lnTo>
                    <a:pt x="80374" y="15921"/>
                  </a:lnTo>
                  <a:lnTo>
                    <a:pt x="24602" y="0"/>
                  </a:lnTo>
                  <a:lnTo>
                    <a:pt x="0" y="97031"/>
                  </a:lnTo>
                  <a:lnTo>
                    <a:pt x="56621" y="109607"/>
                  </a:lnTo>
                  <a:lnTo>
                    <a:pt x="113242" y="122182"/>
                  </a:lnTo>
                  <a:lnTo>
                    <a:pt x="169863" y="134758"/>
                  </a:lnTo>
                  <a:lnTo>
                    <a:pt x="226484" y="147334"/>
                  </a:lnTo>
                  <a:lnTo>
                    <a:pt x="283105" y="159909"/>
                  </a:lnTo>
                  <a:lnTo>
                    <a:pt x="339726" y="172485"/>
                  </a:lnTo>
                  <a:lnTo>
                    <a:pt x="396347" y="185061"/>
                  </a:lnTo>
                  <a:lnTo>
                    <a:pt x="452968" y="197636"/>
                  </a:lnTo>
                  <a:lnTo>
                    <a:pt x="509589" y="210212"/>
                  </a:lnTo>
                  <a:lnTo>
                    <a:pt x="566210" y="222788"/>
                  </a:lnTo>
                  <a:lnTo>
                    <a:pt x="622831" y="235364"/>
                  </a:lnTo>
                  <a:lnTo>
                    <a:pt x="679452" y="247939"/>
                  </a:lnTo>
                  <a:lnTo>
                    <a:pt x="736073" y="260515"/>
                  </a:lnTo>
                  <a:lnTo>
                    <a:pt x="792695" y="273091"/>
                  </a:lnTo>
                  <a:lnTo>
                    <a:pt x="849316" y="285666"/>
                  </a:lnTo>
                  <a:lnTo>
                    <a:pt x="905937" y="298242"/>
                  </a:lnTo>
                  <a:lnTo>
                    <a:pt x="962558" y="310818"/>
                  </a:lnTo>
                  <a:lnTo>
                    <a:pt x="1019179" y="323393"/>
                  </a:lnTo>
                  <a:lnTo>
                    <a:pt x="1075800" y="335969"/>
                  </a:lnTo>
                  <a:lnTo>
                    <a:pt x="1132421" y="348545"/>
                  </a:lnTo>
                  <a:lnTo>
                    <a:pt x="1189042" y="361120"/>
                  </a:lnTo>
                  <a:lnTo>
                    <a:pt x="1245663" y="373696"/>
                  </a:lnTo>
                  <a:lnTo>
                    <a:pt x="1302284" y="386272"/>
                  </a:lnTo>
                  <a:lnTo>
                    <a:pt x="1358905" y="398847"/>
                  </a:lnTo>
                  <a:lnTo>
                    <a:pt x="1415526" y="411423"/>
                  </a:lnTo>
                  <a:lnTo>
                    <a:pt x="1472147" y="423999"/>
                  </a:lnTo>
                  <a:lnTo>
                    <a:pt x="1528768" y="436574"/>
                  </a:lnTo>
                  <a:lnTo>
                    <a:pt x="1585390" y="44915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759440" y="2856253"/>
              <a:ext cx="1617408" cy="554735"/>
            </a:xfrm>
            <a:custGeom>
              <a:avLst/>
              <a:gdLst/>
              <a:ahLst/>
              <a:cxnLst/>
              <a:rect l="0" t="0" r="0" b="0"/>
              <a:pathLst>
                <a:path w="1617408" h="554735">
                  <a:moveTo>
                    <a:pt x="1617408" y="554735"/>
                  </a:moveTo>
                  <a:lnTo>
                    <a:pt x="1562653" y="535606"/>
                  </a:lnTo>
                  <a:lnTo>
                    <a:pt x="1507897" y="516477"/>
                  </a:lnTo>
                  <a:lnTo>
                    <a:pt x="1453141" y="497348"/>
                  </a:lnTo>
                  <a:lnTo>
                    <a:pt x="1398386" y="478220"/>
                  </a:lnTo>
                  <a:lnTo>
                    <a:pt x="1343630" y="459091"/>
                  </a:lnTo>
                  <a:lnTo>
                    <a:pt x="1288874" y="439962"/>
                  </a:lnTo>
                  <a:lnTo>
                    <a:pt x="1234119" y="420833"/>
                  </a:lnTo>
                  <a:lnTo>
                    <a:pt x="1179363" y="401704"/>
                  </a:lnTo>
                  <a:lnTo>
                    <a:pt x="1124607" y="382576"/>
                  </a:lnTo>
                  <a:lnTo>
                    <a:pt x="1069852" y="363447"/>
                  </a:lnTo>
                  <a:lnTo>
                    <a:pt x="1015096" y="344318"/>
                  </a:lnTo>
                  <a:lnTo>
                    <a:pt x="960340" y="325189"/>
                  </a:lnTo>
                  <a:lnTo>
                    <a:pt x="905585" y="306060"/>
                  </a:lnTo>
                  <a:lnTo>
                    <a:pt x="850829" y="286932"/>
                  </a:lnTo>
                  <a:lnTo>
                    <a:pt x="796074" y="267803"/>
                  </a:lnTo>
                  <a:lnTo>
                    <a:pt x="741318" y="248674"/>
                  </a:lnTo>
                  <a:lnTo>
                    <a:pt x="686562" y="229545"/>
                  </a:lnTo>
                  <a:lnTo>
                    <a:pt x="631807" y="210416"/>
                  </a:lnTo>
                  <a:lnTo>
                    <a:pt x="577051" y="191288"/>
                  </a:lnTo>
                  <a:lnTo>
                    <a:pt x="522295" y="172159"/>
                  </a:lnTo>
                  <a:lnTo>
                    <a:pt x="467540" y="153030"/>
                  </a:lnTo>
                  <a:lnTo>
                    <a:pt x="412784" y="133901"/>
                  </a:lnTo>
                  <a:lnTo>
                    <a:pt x="358028" y="114772"/>
                  </a:lnTo>
                  <a:lnTo>
                    <a:pt x="303273" y="95644"/>
                  </a:lnTo>
                  <a:lnTo>
                    <a:pt x="248517" y="76515"/>
                  </a:lnTo>
                  <a:lnTo>
                    <a:pt x="193761" y="57386"/>
                  </a:lnTo>
                  <a:lnTo>
                    <a:pt x="139006" y="38257"/>
                  </a:lnTo>
                  <a:lnTo>
                    <a:pt x="84250" y="19128"/>
                  </a:lnTo>
                  <a:lnTo>
                    <a:pt x="29494" y="0"/>
                  </a:lnTo>
                  <a:lnTo>
                    <a:pt x="0" y="93009"/>
                  </a:lnTo>
                  <a:lnTo>
                    <a:pt x="55772" y="108930"/>
                  </a:lnTo>
                  <a:lnTo>
                    <a:pt x="111545" y="124852"/>
                  </a:lnTo>
                  <a:lnTo>
                    <a:pt x="167318" y="140773"/>
                  </a:lnTo>
                  <a:lnTo>
                    <a:pt x="223090" y="156695"/>
                  </a:lnTo>
                  <a:lnTo>
                    <a:pt x="278863" y="172617"/>
                  </a:lnTo>
                  <a:lnTo>
                    <a:pt x="334636" y="188538"/>
                  </a:lnTo>
                  <a:lnTo>
                    <a:pt x="390409" y="204460"/>
                  </a:lnTo>
                  <a:lnTo>
                    <a:pt x="446181" y="220381"/>
                  </a:lnTo>
                  <a:lnTo>
                    <a:pt x="501954" y="236303"/>
                  </a:lnTo>
                  <a:lnTo>
                    <a:pt x="557727" y="252225"/>
                  </a:lnTo>
                  <a:lnTo>
                    <a:pt x="613499" y="268146"/>
                  </a:lnTo>
                  <a:lnTo>
                    <a:pt x="669272" y="284068"/>
                  </a:lnTo>
                  <a:lnTo>
                    <a:pt x="725045" y="299989"/>
                  </a:lnTo>
                  <a:lnTo>
                    <a:pt x="780818" y="315911"/>
                  </a:lnTo>
                  <a:lnTo>
                    <a:pt x="836590" y="331833"/>
                  </a:lnTo>
                  <a:lnTo>
                    <a:pt x="892363" y="347754"/>
                  </a:lnTo>
                  <a:lnTo>
                    <a:pt x="948136" y="363676"/>
                  </a:lnTo>
                  <a:lnTo>
                    <a:pt x="1003908" y="379597"/>
                  </a:lnTo>
                  <a:lnTo>
                    <a:pt x="1059681" y="395519"/>
                  </a:lnTo>
                  <a:lnTo>
                    <a:pt x="1115454" y="411440"/>
                  </a:lnTo>
                  <a:lnTo>
                    <a:pt x="1171227" y="427362"/>
                  </a:lnTo>
                  <a:lnTo>
                    <a:pt x="1226999" y="443284"/>
                  </a:lnTo>
                  <a:lnTo>
                    <a:pt x="1282772" y="459205"/>
                  </a:lnTo>
                  <a:lnTo>
                    <a:pt x="1338545" y="475127"/>
                  </a:lnTo>
                  <a:lnTo>
                    <a:pt x="1394318" y="491048"/>
                  </a:lnTo>
                  <a:lnTo>
                    <a:pt x="1450090" y="506970"/>
                  </a:lnTo>
                  <a:lnTo>
                    <a:pt x="1505863" y="522892"/>
                  </a:lnTo>
                  <a:lnTo>
                    <a:pt x="1561636" y="53881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788935" y="2773981"/>
              <a:ext cx="1587914" cy="637007"/>
            </a:xfrm>
            <a:custGeom>
              <a:avLst/>
              <a:gdLst/>
              <a:ahLst/>
              <a:cxnLst/>
              <a:rect l="0" t="0" r="0" b="0"/>
              <a:pathLst>
                <a:path w="1587914" h="637007">
                  <a:moveTo>
                    <a:pt x="1587914" y="637007"/>
                  </a:moveTo>
                  <a:lnTo>
                    <a:pt x="1534233" y="615041"/>
                  </a:lnTo>
                  <a:lnTo>
                    <a:pt x="1480553" y="593076"/>
                  </a:lnTo>
                  <a:lnTo>
                    <a:pt x="1426872" y="571110"/>
                  </a:lnTo>
                  <a:lnTo>
                    <a:pt x="1373192" y="549144"/>
                  </a:lnTo>
                  <a:lnTo>
                    <a:pt x="1319511" y="527178"/>
                  </a:lnTo>
                  <a:lnTo>
                    <a:pt x="1265831" y="505213"/>
                  </a:lnTo>
                  <a:lnTo>
                    <a:pt x="1212150" y="483247"/>
                  </a:lnTo>
                  <a:lnTo>
                    <a:pt x="1158470" y="461281"/>
                  </a:lnTo>
                  <a:lnTo>
                    <a:pt x="1104789" y="439315"/>
                  </a:lnTo>
                  <a:lnTo>
                    <a:pt x="1051108" y="417349"/>
                  </a:lnTo>
                  <a:lnTo>
                    <a:pt x="997428" y="395384"/>
                  </a:lnTo>
                  <a:lnTo>
                    <a:pt x="943747" y="373418"/>
                  </a:lnTo>
                  <a:lnTo>
                    <a:pt x="890067" y="351452"/>
                  </a:lnTo>
                  <a:lnTo>
                    <a:pt x="836386" y="329486"/>
                  </a:lnTo>
                  <a:lnTo>
                    <a:pt x="782706" y="307520"/>
                  </a:lnTo>
                  <a:lnTo>
                    <a:pt x="729025" y="285555"/>
                  </a:lnTo>
                  <a:lnTo>
                    <a:pt x="675345" y="263589"/>
                  </a:lnTo>
                  <a:lnTo>
                    <a:pt x="621664" y="241623"/>
                  </a:lnTo>
                  <a:lnTo>
                    <a:pt x="567984" y="219657"/>
                  </a:lnTo>
                  <a:lnTo>
                    <a:pt x="514303" y="197692"/>
                  </a:lnTo>
                  <a:lnTo>
                    <a:pt x="460623" y="175726"/>
                  </a:lnTo>
                  <a:lnTo>
                    <a:pt x="406942" y="153760"/>
                  </a:lnTo>
                  <a:lnTo>
                    <a:pt x="353262" y="131794"/>
                  </a:lnTo>
                  <a:lnTo>
                    <a:pt x="299581" y="109828"/>
                  </a:lnTo>
                  <a:lnTo>
                    <a:pt x="245901" y="87863"/>
                  </a:lnTo>
                  <a:lnTo>
                    <a:pt x="192220" y="65897"/>
                  </a:lnTo>
                  <a:lnTo>
                    <a:pt x="138540" y="43931"/>
                  </a:lnTo>
                  <a:lnTo>
                    <a:pt x="84859" y="21965"/>
                  </a:lnTo>
                  <a:lnTo>
                    <a:pt x="31179" y="0"/>
                  </a:lnTo>
                  <a:lnTo>
                    <a:pt x="0" y="82272"/>
                  </a:lnTo>
                  <a:lnTo>
                    <a:pt x="54755" y="101401"/>
                  </a:lnTo>
                  <a:lnTo>
                    <a:pt x="109511" y="120530"/>
                  </a:lnTo>
                  <a:lnTo>
                    <a:pt x="164266" y="139658"/>
                  </a:lnTo>
                  <a:lnTo>
                    <a:pt x="219022" y="158787"/>
                  </a:lnTo>
                  <a:lnTo>
                    <a:pt x="273778" y="177916"/>
                  </a:lnTo>
                  <a:lnTo>
                    <a:pt x="328533" y="197045"/>
                  </a:lnTo>
                  <a:lnTo>
                    <a:pt x="383289" y="216174"/>
                  </a:lnTo>
                  <a:lnTo>
                    <a:pt x="438045" y="235302"/>
                  </a:lnTo>
                  <a:lnTo>
                    <a:pt x="492800" y="254431"/>
                  </a:lnTo>
                  <a:lnTo>
                    <a:pt x="547556" y="273560"/>
                  </a:lnTo>
                  <a:lnTo>
                    <a:pt x="602312" y="292689"/>
                  </a:lnTo>
                  <a:lnTo>
                    <a:pt x="657067" y="311818"/>
                  </a:lnTo>
                  <a:lnTo>
                    <a:pt x="711823" y="330946"/>
                  </a:lnTo>
                  <a:lnTo>
                    <a:pt x="766579" y="350075"/>
                  </a:lnTo>
                  <a:lnTo>
                    <a:pt x="821334" y="369204"/>
                  </a:lnTo>
                  <a:lnTo>
                    <a:pt x="876090" y="388333"/>
                  </a:lnTo>
                  <a:lnTo>
                    <a:pt x="930846" y="407462"/>
                  </a:lnTo>
                  <a:lnTo>
                    <a:pt x="985601" y="426590"/>
                  </a:lnTo>
                  <a:lnTo>
                    <a:pt x="1040357" y="445719"/>
                  </a:lnTo>
                  <a:lnTo>
                    <a:pt x="1095113" y="464848"/>
                  </a:lnTo>
                  <a:lnTo>
                    <a:pt x="1149868" y="483977"/>
                  </a:lnTo>
                  <a:lnTo>
                    <a:pt x="1204624" y="503106"/>
                  </a:lnTo>
                  <a:lnTo>
                    <a:pt x="1259380" y="522234"/>
                  </a:lnTo>
                  <a:lnTo>
                    <a:pt x="1314135" y="541363"/>
                  </a:lnTo>
                  <a:lnTo>
                    <a:pt x="1368891" y="560492"/>
                  </a:lnTo>
                  <a:lnTo>
                    <a:pt x="1423647" y="579621"/>
                  </a:lnTo>
                  <a:lnTo>
                    <a:pt x="1478402" y="598750"/>
                  </a:lnTo>
                  <a:lnTo>
                    <a:pt x="1533158" y="617878"/>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820114" y="2695585"/>
              <a:ext cx="1556734" cy="715403"/>
            </a:xfrm>
            <a:custGeom>
              <a:avLst/>
              <a:gdLst/>
              <a:ahLst/>
              <a:cxnLst/>
              <a:rect l="0" t="0" r="0" b="0"/>
              <a:pathLst>
                <a:path w="1556734" h="715403">
                  <a:moveTo>
                    <a:pt x="1556734" y="715403"/>
                  </a:moveTo>
                  <a:lnTo>
                    <a:pt x="1504241" y="690733"/>
                  </a:lnTo>
                  <a:lnTo>
                    <a:pt x="1451748" y="666064"/>
                  </a:lnTo>
                  <a:lnTo>
                    <a:pt x="1399255" y="641395"/>
                  </a:lnTo>
                  <a:lnTo>
                    <a:pt x="1346762" y="616726"/>
                  </a:lnTo>
                  <a:lnTo>
                    <a:pt x="1294269" y="592057"/>
                  </a:lnTo>
                  <a:lnTo>
                    <a:pt x="1241776" y="567388"/>
                  </a:lnTo>
                  <a:lnTo>
                    <a:pt x="1189282" y="542719"/>
                  </a:lnTo>
                  <a:lnTo>
                    <a:pt x="1136789" y="518050"/>
                  </a:lnTo>
                  <a:lnTo>
                    <a:pt x="1084296" y="493381"/>
                  </a:lnTo>
                  <a:lnTo>
                    <a:pt x="1031803" y="468712"/>
                  </a:lnTo>
                  <a:lnTo>
                    <a:pt x="979310" y="444043"/>
                  </a:lnTo>
                  <a:lnTo>
                    <a:pt x="926817" y="419374"/>
                  </a:lnTo>
                  <a:lnTo>
                    <a:pt x="874324" y="394705"/>
                  </a:lnTo>
                  <a:lnTo>
                    <a:pt x="821830" y="370036"/>
                  </a:lnTo>
                  <a:lnTo>
                    <a:pt x="769337" y="345366"/>
                  </a:lnTo>
                  <a:lnTo>
                    <a:pt x="716844" y="320697"/>
                  </a:lnTo>
                  <a:lnTo>
                    <a:pt x="664351" y="296028"/>
                  </a:lnTo>
                  <a:lnTo>
                    <a:pt x="611858" y="271359"/>
                  </a:lnTo>
                  <a:lnTo>
                    <a:pt x="559365" y="246690"/>
                  </a:lnTo>
                  <a:lnTo>
                    <a:pt x="506872" y="222021"/>
                  </a:lnTo>
                  <a:lnTo>
                    <a:pt x="454378" y="197352"/>
                  </a:lnTo>
                  <a:lnTo>
                    <a:pt x="401885" y="172683"/>
                  </a:lnTo>
                  <a:lnTo>
                    <a:pt x="349392" y="148014"/>
                  </a:lnTo>
                  <a:lnTo>
                    <a:pt x="296899" y="123345"/>
                  </a:lnTo>
                  <a:lnTo>
                    <a:pt x="244406" y="98676"/>
                  </a:lnTo>
                  <a:lnTo>
                    <a:pt x="191913" y="74007"/>
                  </a:lnTo>
                  <a:lnTo>
                    <a:pt x="139420" y="49338"/>
                  </a:lnTo>
                  <a:lnTo>
                    <a:pt x="86926" y="24669"/>
                  </a:lnTo>
                  <a:lnTo>
                    <a:pt x="34433" y="0"/>
                  </a:lnTo>
                  <a:lnTo>
                    <a:pt x="0" y="78395"/>
                  </a:lnTo>
                  <a:lnTo>
                    <a:pt x="53680" y="100361"/>
                  </a:lnTo>
                  <a:lnTo>
                    <a:pt x="107361" y="122326"/>
                  </a:lnTo>
                  <a:lnTo>
                    <a:pt x="161041" y="144292"/>
                  </a:lnTo>
                  <a:lnTo>
                    <a:pt x="214722" y="166258"/>
                  </a:lnTo>
                  <a:lnTo>
                    <a:pt x="268402" y="188224"/>
                  </a:lnTo>
                  <a:lnTo>
                    <a:pt x="322083" y="210190"/>
                  </a:lnTo>
                  <a:lnTo>
                    <a:pt x="375763" y="232155"/>
                  </a:lnTo>
                  <a:lnTo>
                    <a:pt x="429444" y="254121"/>
                  </a:lnTo>
                  <a:lnTo>
                    <a:pt x="483124" y="276087"/>
                  </a:lnTo>
                  <a:lnTo>
                    <a:pt x="536805" y="298053"/>
                  </a:lnTo>
                  <a:lnTo>
                    <a:pt x="590485" y="320018"/>
                  </a:lnTo>
                  <a:lnTo>
                    <a:pt x="644166" y="341984"/>
                  </a:lnTo>
                  <a:lnTo>
                    <a:pt x="697846" y="363950"/>
                  </a:lnTo>
                  <a:lnTo>
                    <a:pt x="751527" y="385916"/>
                  </a:lnTo>
                  <a:lnTo>
                    <a:pt x="805207" y="407882"/>
                  </a:lnTo>
                  <a:lnTo>
                    <a:pt x="858888" y="429847"/>
                  </a:lnTo>
                  <a:lnTo>
                    <a:pt x="912568" y="451813"/>
                  </a:lnTo>
                  <a:lnTo>
                    <a:pt x="966249" y="473779"/>
                  </a:lnTo>
                  <a:lnTo>
                    <a:pt x="1019929" y="495745"/>
                  </a:lnTo>
                  <a:lnTo>
                    <a:pt x="1073610" y="517710"/>
                  </a:lnTo>
                  <a:lnTo>
                    <a:pt x="1127290" y="539676"/>
                  </a:lnTo>
                  <a:lnTo>
                    <a:pt x="1180971" y="561642"/>
                  </a:lnTo>
                  <a:lnTo>
                    <a:pt x="1234651" y="583608"/>
                  </a:lnTo>
                  <a:lnTo>
                    <a:pt x="1288332" y="605574"/>
                  </a:lnTo>
                  <a:lnTo>
                    <a:pt x="1342012" y="627539"/>
                  </a:lnTo>
                  <a:lnTo>
                    <a:pt x="1395693" y="649505"/>
                  </a:lnTo>
                  <a:lnTo>
                    <a:pt x="1449373" y="671471"/>
                  </a:lnTo>
                  <a:lnTo>
                    <a:pt x="1503054" y="693437"/>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854547" y="1728965"/>
              <a:ext cx="1522301" cy="1682023"/>
            </a:xfrm>
            <a:custGeom>
              <a:avLst/>
              <a:gdLst/>
              <a:ahLst/>
              <a:cxnLst/>
              <a:rect l="0" t="0" r="0" b="0"/>
              <a:pathLst>
                <a:path w="1522301" h="1682023">
                  <a:moveTo>
                    <a:pt x="1522301" y="1682023"/>
                  </a:moveTo>
                  <a:lnTo>
                    <a:pt x="1522301" y="1624022"/>
                  </a:lnTo>
                  <a:lnTo>
                    <a:pt x="1522301" y="1566021"/>
                  </a:lnTo>
                  <a:lnTo>
                    <a:pt x="1522301" y="1508020"/>
                  </a:lnTo>
                  <a:lnTo>
                    <a:pt x="1522301" y="1450020"/>
                  </a:lnTo>
                  <a:lnTo>
                    <a:pt x="1522301" y="1392019"/>
                  </a:lnTo>
                  <a:lnTo>
                    <a:pt x="1522301" y="1334018"/>
                  </a:lnTo>
                  <a:lnTo>
                    <a:pt x="1522301" y="1276017"/>
                  </a:lnTo>
                  <a:lnTo>
                    <a:pt x="1522301" y="1218016"/>
                  </a:lnTo>
                  <a:lnTo>
                    <a:pt x="1522301" y="1160016"/>
                  </a:lnTo>
                  <a:lnTo>
                    <a:pt x="1522301" y="1102015"/>
                  </a:lnTo>
                  <a:lnTo>
                    <a:pt x="1522301" y="1044014"/>
                  </a:lnTo>
                  <a:lnTo>
                    <a:pt x="1522301" y="986013"/>
                  </a:lnTo>
                  <a:lnTo>
                    <a:pt x="1522301" y="928012"/>
                  </a:lnTo>
                  <a:lnTo>
                    <a:pt x="1522301" y="870012"/>
                  </a:lnTo>
                  <a:lnTo>
                    <a:pt x="1522301" y="812011"/>
                  </a:lnTo>
                  <a:lnTo>
                    <a:pt x="1522301" y="754010"/>
                  </a:lnTo>
                  <a:lnTo>
                    <a:pt x="1522301" y="696009"/>
                  </a:lnTo>
                  <a:lnTo>
                    <a:pt x="1522301" y="638008"/>
                  </a:lnTo>
                  <a:lnTo>
                    <a:pt x="1522301" y="580008"/>
                  </a:lnTo>
                  <a:lnTo>
                    <a:pt x="1522301" y="522007"/>
                  </a:lnTo>
                  <a:lnTo>
                    <a:pt x="1522301" y="464006"/>
                  </a:lnTo>
                  <a:lnTo>
                    <a:pt x="1522301" y="406005"/>
                  </a:lnTo>
                  <a:lnTo>
                    <a:pt x="1522301" y="348004"/>
                  </a:lnTo>
                  <a:lnTo>
                    <a:pt x="1522301" y="290004"/>
                  </a:lnTo>
                  <a:lnTo>
                    <a:pt x="1522301" y="232003"/>
                  </a:lnTo>
                  <a:lnTo>
                    <a:pt x="1522301" y="174002"/>
                  </a:lnTo>
                  <a:lnTo>
                    <a:pt x="1522301" y="116001"/>
                  </a:lnTo>
                  <a:lnTo>
                    <a:pt x="1522301" y="58000"/>
                  </a:lnTo>
                  <a:lnTo>
                    <a:pt x="1522301" y="0"/>
                  </a:lnTo>
                  <a:lnTo>
                    <a:pt x="1464640" y="988"/>
                  </a:lnTo>
                  <a:lnTo>
                    <a:pt x="1407047" y="3953"/>
                  </a:lnTo>
                  <a:lnTo>
                    <a:pt x="1349590" y="8890"/>
                  </a:lnTo>
                  <a:lnTo>
                    <a:pt x="1292336" y="15794"/>
                  </a:lnTo>
                  <a:lnTo>
                    <a:pt x="1235352" y="24657"/>
                  </a:lnTo>
                  <a:lnTo>
                    <a:pt x="1178705" y="35467"/>
                  </a:lnTo>
                  <a:lnTo>
                    <a:pt x="1122462" y="48214"/>
                  </a:lnTo>
                  <a:lnTo>
                    <a:pt x="1066690" y="62881"/>
                  </a:lnTo>
                  <a:lnTo>
                    <a:pt x="1011452" y="79451"/>
                  </a:lnTo>
                  <a:lnTo>
                    <a:pt x="956816" y="97905"/>
                  </a:lnTo>
                  <a:lnTo>
                    <a:pt x="902844" y="118221"/>
                  </a:lnTo>
                  <a:lnTo>
                    <a:pt x="849600" y="140376"/>
                  </a:lnTo>
                  <a:lnTo>
                    <a:pt x="797147" y="164342"/>
                  </a:lnTo>
                  <a:lnTo>
                    <a:pt x="745546" y="190093"/>
                  </a:lnTo>
                  <a:lnTo>
                    <a:pt x="694859" y="217597"/>
                  </a:lnTo>
                  <a:lnTo>
                    <a:pt x="645144" y="246823"/>
                  </a:lnTo>
                  <a:lnTo>
                    <a:pt x="596460" y="277736"/>
                  </a:lnTo>
                  <a:lnTo>
                    <a:pt x="548865" y="310300"/>
                  </a:lnTo>
                  <a:lnTo>
                    <a:pt x="502413" y="344476"/>
                  </a:lnTo>
                  <a:lnTo>
                    <a:pt x="457161" y="380224"/>
                  </a:lnTo>
                  <a:lnTo>
                    <a:pt x="413161" y="417503"/>
                  </a:lnTo>
                  <a:lnTo>
                    <a:pt x="370464" y="456268"/>
                  </a:lnTo>
                  <a:lnTo>
                    <a:pt x="329122" y="496474"/>
                  </a:lnTo>
                  <a:lnTo>
                    <a:pt x="289182" y="538073"/>
                  </a:lnTo>
                  <a:lnTo>
                    <a:pt x="250692" y="581018"/>
                  </a:lnTo>
                  <a:lnTo>
                    <a:pt x="213696" y="625256"/>
                  </a:lnTo>
                  <a:lnTo>
                    <a:pt x="178239" y="670737"/>
                  </a:lnTo>
                  <a:lnTo>
                    <a:pt x="144361" y="717406"/>
                  </a:lnTo>
                  <a:lnTo>
                    <a:pt x="112104" y="765210"/>
                  </a:lnTo>
                  <a:lnTo>
                    <a:pt x="81504" y="814091"/>
                  </a:lnTo>
                  <a:lnTo>
                    <a:pt x="52597" y="863992"/>
                  </a:lnTo>
                  <a:lnTo>
                    <a:pt x="25419" y="914855"/>
                  </a:lnTo>
                  <a:lnTo>
                    <a:pt x="0" y="966620"/>
                  </a:lnTo>
                  <a:lnTo>
                    <a:pt x="52493" y="991289"/>
                  </a:lnTo>
                  <a:lnTo>
                    <a:pt x="104986" y="1015958"/>
                  </a:lnTo>
                  <a:lnTo>
                    <a:pt x="157479" y="1040627"/>
                  </a:lnTo>
                  <a:lnTo>
                    <a:pt x="209972" y="1065296"/>
                  </a:lnTo>
                  <a:lnTo>
                    <a:pt x="262465" y="1089965"/>
                  </a:lnTo>
                  <a:lnTo>
                    <a:pt x="314958" y="1114634"/>
                  </a:lnTo>
                  <a:lnTo>
                    <a:pt x="367452" y="1139303"/>
                  </a:lnTo>
                  <a:lnTo>
                    <a:pt x="419945" y="1163972"/>
                  </a:lnTo>
                  <a:lnTo>
                    <a:pt x="472438" y="1188641"/>
                  </a:lnTo>
                  <a:lnTo>
                    <a:pt x="524931" y="1213311"/>
                  </a:lnTo>
                  <a:lnTo>
                    <a:pt x="577424" y="1237980"/>
                  </a:lnTo>
                  <a:lnTo>
                    <a:pt x="629917" y="1262649"/>
                  </a:lnTo>
                  <a:lnTo>
                    <a:pt x="682410" y="1287318"/>
                  </a:lnTo>
                  <a:lnTo>
                    <a:pt x="734904" y="1311987"/>
                  </a:lnTo>
                  <a:lnTo>
                    <a:pt x="787397" y="1336656"/>
                  </a:lnTo>
                  <a:lnTo>
                    <a:pt x="839890" y="1361325"/>
                  </a:lnTo>
                  <a:lnTo>
                    <a:pt x="892383" y="1385994"/>
                  </a:lnTo>
                  <a:lnTo>
                    <a:pt x="944876" y="1410663"/>
                  </a:lnTo>
                  <a:lnTo>
                    <a:pt x="997369" y="1435332"/>
                  </a:lnTo>
                  <a:lnTo>
                    <a:pt x="1049862" y="1460001"/>
                  </a:lnTo>
                  <a:lnTo>
                    <a:pt x="1102356" y="1484670"/>
                  </a:lnTo>
                  <a:lnTo>
                    <a:pt x="1154849" y="1509339"/>
                  </a:lnTo>
                  <a:lnTo>
                    <a:pt x="1207342" y="1534008"/>
                  </a:lnTo>
                  <a:lnTo>
                    <a:pt x="1259835" y="1558678"/>
                  </a:lnTo>
                  <a:lnTo>
                    <a:pt x="1312328" y="1583347"/>
                  </a:lnTo>
                  <a:lnTo>
                    <a:pt x="1364821" y="1608016"/>
                  </a:lnTo>
                  <a:lnTo>
                    <a:pt x="1417314" y="1632685"/>
                  </a:lnTo>
                  <a:lnTo>
                    <a:pt x="1469808" y="1657354"/>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4551378" y="1539441"/>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6" name="rc36"/>
            <p:cNvSpPr/>
            <p:nvPr/>
          </p:nvSpPr>
          <p:spPr>
            <a:xfrm>
              <a:off x="4560378"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60378"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560378"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560378"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560378"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560378"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560378"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560378"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560378"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560378"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560378"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560378"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560378"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560378"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560378"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560378"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515576" y="17638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515576" y="19832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515576" y="220274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515576" y="242220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515576" y="264165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515576" y="286111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515576" y="308057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515576" y="330002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515576" y="351948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515576" y="373893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515576" y="395839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515576" y="417785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515576" y="439730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515576" y="461676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515576" y="4836219"/>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67" name="tx67"/>
            <p:cNvSpPr/>
            <p:nvPr/>
          </p:nvSpPr>
          <p:spPr>
            <a:xfrm>
              <a:off x="4840423" y="1799679"/>
              <a:ext cx="14039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2,703,000 (13%) </a:t>
              </a:r>
            </a:p>
          </p:txBody>
        </p:sp>
        <p:sp>
          <p:nvSpPr>
            <p:cNvPr id="68" name="tx68"/>
            <p:cNvSpPr/>
            <p:nvPr/>
          </p:nvSpPr>
          <p:spPr>
            <a:xfrm>
              <a:off x="4840423" y="2019135"/>
              <a:ext cx="12922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India: 2,047,000 (10%) </a:t>
              </a:r>
            </a:p>
          </p:txBody>
        </p:sp>
        <p:sp>
          <p:nvSpPr>
            <p:cNvPr id="69" name="tx69"/>
            <p:cNvSpPr/>
            <p:nvPr/>
          </p:nvSpPr>
          <p:spPr>
            <a:xfrm>
              <a:off x="4840423" y="2238591"/>
              <a:ext cx="12299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DRC: 1,678,000 (8%) </a:t>
              </a:r>
            </a:p>
          </p:txBody>
        </p:sp>
        <p:sp>
          <p:nvSpPr>
            <p:cNvPr id="70" name="tx70"/>
            <p:cNvSpPr/>
            <p:nvPr/>
          </p:nvSpPr>
          <p:spPr>
            <a:xfrm>
              <a:off x="4840423" y="2458047"/>
              <a:ext cx="139165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Ethiopia: 1,117,000 (5%) </a:t>
              </a:r>
            </a:p>
          </p:txBody>
        </p:sp>
        <p:sp>
          <p:nvSpPr>
            <p:cNvPr id="71" name="tx71"/>
            <p:cNvSpPr/>
            <p:nvPr/>
          </p:nvSpPr>
          <p:spPr>
            <a:xfrm>
              <a:off x="4840423" y="2677503"/>
              <a:ext cx="13232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Pakistan: 925,000 (4%) </a:t>
              </a:r>
            </a:p>
          </p:txBody>
        </p:sp>
        <p:sp>
          <p:nvSpPr>
            <p:cNvPr id="72" name="tx72"/>
            <p:cNvSpPr/>
            <p:nvPr/>
          </p:nvSpPr>
          <p:spPr>
            <a:xfrm>
              <a:off x="4840423" y="2896959"/>
              <a:ext cx="121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Sudan: 799,000 (4%) </a:t>
              </a:r>
            </a:p>
          </p:txBody>
        </p:sp>
        <p:sp>
          <p:nvSpPr>
            <p:cNvPr id="73" name="tx73"/>
            <p:cNvSpPr/>
            <p:nvPr/>
          </p:nvSpPr>
          <p:spPr>
            <a:xfrm>
              <a:off x="4840423" y="3116415"/>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Indonesia: 750,000 (4%) </a:t>
              </a:r>
            </a:p>
          </p:txBody>
        </p:sp>
        <p:sp>
          <p:nvSpPr>
            <p:cNvPr id="74" name="tx74"/>
            <p:cNvSpPr/>
            <p:nvPr/>
          </p:nvSpPr>
          <p:spPr>
            <a:xfrm>
              <a:off x="4840423" y="3335871"/>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Yemen: 728,000 (3%) </a:t>
              </a:r>
            </a:p>
          </p:txBody>
        </p:sp>
        <p:sp>
          <p:nvSpPr>
            <p:cNvPr id="75" name="tx75"/>
            <p:cNvSpPr/>
            <p:nvPr/>
          </p:nvSpPr>
          <p:spPr>
            <a:xfrm>
              <a:off x="4840423" y="3555327"/>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611,000 (3%) </a:t>
              </a:r>
            </a:p>
          </p:txBody>
        </p:sp>
        <p:sp>
          <p:nvSpPr>
            <p:cNvPr id="76" name="tx76"/>
            <p:cNvSpPr/>
            <p:nvPr/>
          </p:nvSpPr>
          <p:spPr>
            <a:xfrm>
              <a:off x="4840423" y="3774783"/>
              <a:ext cx="15470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Afghanistan: 566,000 (3%) </a:t>
              </a:r>
            </a:p>
          </p:txBody>
        </p:sp>
        <p:sp>
          <p:nvSpPr>
            <p:cNvPr id="77" name="tx77"/>
            <p:cNvSpPr/>
            <p:nvPr/>
          </p:nvSpPr>
          <p:spPr>
            <a:xfrm>
              <a:off x="4840423" y="3994239"/>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Viet Nam: 479,000 (2%) </a:t>
              </a:r>
            </a:p>
          </p:txBody>
        </p:sp>
        <p:sp>
          <p:nvSpPr>
            <p:cNvPr id="78" name="tx78"/>
            <p:cNvSpPr/>
            <p:nvPr/>
          </p:nvSpPr>
          <p:spPr>
            <a:xfrm>
              <a:off x="4840423" y="4213695"/>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Somalia: 434,000 (2%) </a:t>
              </a:r>
            </a:p>
          </p:txBody>
        </p:sp>
        <p:sp>
          <p:nvSpPr>
            <p:cNvPr id="79" name="tx79"/>
            <p:cNvSpPr/>
            <p:nvPr/>
          </p:nvSpPr>
          <p:spPr>
            <a:xfrm>
              <a:off x="4840423" y="4433151"/>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Mozambique: 363,000 (2%) </a:t>
              </a:r>
            </a:p>
          </p:txBody>
        </p:sp>
        <p:sp>
          <p:nvSpPr>
            <p:cNvPr id="80" name="tx80"/>
            <p:cNvSpPr/>
            <p:nvPr/>
          </p:nvSpPr>
          <p:spPr>
            <a:xfrm>
              <a:off x="4840423" y="4652607"/>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Madagascar: 337,000 (2%) </a:t>
              </a:r>
            </a:p>
          </p:txBody>
        </p:sp>
        <p:sp>
          <p:nvSpPr>
            <p:cNvPr id="81" name="tx81"/>
            <p:cNvSpPr/>
            <p:nvPr/>
          </p:nvSpPr>
          <p:spPr>
            <a:xfrm>
              <a:off x="4840423" y="4872063"/>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Mexico: 303,000 (1%) </a:t>
              </a:r>
            </a:p>
          </p:txBody>
        </p:sp>
        <p:sp>
          <p:nvSpPr>
            <p:cNvPr id="82" name="tx82"/>
            <p:cNvSpPr/>
            <p:nvPr/>
          </p:nvSpPr>
          <p:spPr>
            <a:xfrm>
              <a:off x="4840423" y="5091519"/>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DPRK: 284,000 (1%) </a:t>
              </a:r>
            </a:p>
          </p:txBody>
        </p:sp>
        <p:sp>
          <p:nvSpPr>
            <p:cNvPr id="83" name="tx83"/>
            <p:cNvSpPr/>
            <p:nvPr/>
          </p:nvSpPr>
          <p:spPr>
            <a:xfrm>
              <a:off x="6795621" y="1799679"/>
              <a:ext cx="1248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China: 266,000 (1%) </a:t>
              </a:r>
            </a:p>
          </p:txBody>
        </p:sp>
        <p:sp>
          <p:nvSpPr>
            <p:cNvPr id="84" name="tx84"/>
            <p:cNvSpPr/>
            <p:nvPr/>
          </p:nvSpPr>
          <p:spPr>
            <a:xfrm>
              <a:off x="6795621" y="2019135"/>
              <a:ext cx="12361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Brazil: 257,000 (1%) </a:t>
              </a:r>
            </a:p>
          </p:txBody>
        </p:sp>
        <p:sp>
          <p:nvSpPr>
            <p:cNvPr id="85" name="tx85"/>
            <p:cNvSpPr/>
            <p:nvPr/>
          </p:nvSpPr>
          <p:spPr>
            <a:xfrm>
              <a:off x="6795621" y="2238591"/>
              <a:ext cx="12239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Chad: 257,000 (1%) </a:t>
              </a:r>
            </a:p>
          </p:txBody>
        </p:sp>
        <p:sp>
          <p:nvSpPr>
            <p:cNvPr id="86" name="tx86"/>
            <p:cNvSpPr/>
            <p:nvPr/>
          </p:nvSpPr>
          <p:spPr>
            <a:xfrm>
              <a:off x="6795621" y="2458047"/>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Guinea: 245,000 (1%) </a:t>
              </a:r>
            </a:p>
          </p:txBody>
        </p:sp>
        <p:sp>
          <p:nvSpPr>
            <p:cNvPr id="87" name="tx87"/>
            <p:cNvSpPr/>
            <p:nvPr/>
          </p:nvSpPr>
          <p:spPr>
            <a:xfrm>
              <a:off x="6795621" y="2677503"/>
              <a:ext cx="15655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South Africa: 243,000 (1%) </a:t>
              </a:r>
            </a:p>
          </p:txBody>
        </p:sp>
        <p:sp>
          <p:nvSpPr>
            <p:cNvPr id="88" name="tx88"/>
            <p:cNvSpPr/>
            <p:nvPr/>
          </p:nvSpPr>
          <p:spPr>
            <a:xfrm>
              <a:off x="6795621" y="2896959"/>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Cameroon: 230,000 (1%) </a:t>
              </a:r>
            </a:p>
          </p:txBody>
        </p:sp>
        <p:sp>
          <p:nvSpPr>
            <p:cNvPr id="89" name="tx89"/>
            <p:cNvSpPr/>
            <p:nvPr/>
          </p:nvSpPr>
          <p:spPr>
            <a:xfrm>
              <a:off x="6795621" y="3116415"/>
              <a:ext cx="16276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United States: 218,000 (1%) </a:t>
              </a:r>
            </a:p>
          </p:txBody>
        </p:sp>
        <p:sp>
          <p:nvSpPr>
            <p:cNvPr id="90" name="tx90"/>
            <p:cNvSpPr/>
            <p:nvPr/>
          </p:nvSpPr>
          <p:spPr>
            <a:xfrm>
              <a:off x="6795621" y="3335871"/>
              <a:ext cx="14224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Myanmar: 211,000 (1%) </a:t>
              </a:r>
            </a:p>
          </p:txBody>
        </p:sp>
        <p:sp>
          <p:nvSpPr>
            <p:cNvPr id="91" name="tx91"/>
            <p:cNvSpPr/>
            <p:nvPr/>
          </p:nvSpPr>
          <p:spPr>
            <a:xfrm>
              <a:off x="6795621" y="3555327"/>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Mali: 208,000 (1%) </a:t>
              </a:r>
            </a:p>
          </p:txBody>
        </p:sp>
        <p:sp>
          <p:nvSpPr>
            <p:cNvPr id="92" name="tx92"/>
            <p:cNvSpPr/>
            <p:nvPr/>
          </p:nvSpPr>
          <p:spPr>
            <a:xfrm>
              <a:off x="6795621" y="3774783"/>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Cote d'Ivoire: 201,000 (1%) </a:t>
              </a:r>
            </a:p>
          </p:txBody>
        </p:sp>
        <p:sp>
          <p:nvSpPr>
            <p:cNvPr id="93" name="tx93"/>
            <p:cNvSpPr/>
            <p:nvPr/>
          </p:nvSpPr>
          <p:spPr>
            <a:xfrm>
              <a:off x="6795621" y="3994239"/>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Philippines: 199,000 (1%) </a:t>
              </a:r>
            </a:p>
          </p:txBody>
        </p:sp>
        <p:sp>
          <p:nvSpPr>
            <p:cNvPr id="94" name="tx94"/>
            <p:cNvSpPr/>
            <p:nvPr/>
          </p:nvSpPr>
          <p:spPr>
            <a:xfrm>
              <a:off x="6795621" y="4213695"/>
              <a:ext cx="14849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Venezuela: 194,000 (1%) </a:t>
              </a:r>
            </a:p>
          </p:txBody>
        </p:sp>
        <p:sp>
          <p:nvSpPr>
            <p:cNvPr id="95" name="tx95"/>
            <p:cNvSpPr/>
            <p:nvPr/>
          </p:nvSpPr>
          <p:spPr>
            <a:xfrm>
              <a:off x="6795621" y="4433151"/>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Syria: 175,000 (1%) </a:t>
              </a:r>
            </a:p>
          </p:txBody>
        </p:sp>
        <p:sp>
          <p:nvSpPr>
            <p:cNvPr id="96" name="tx96"/>
            <p:cNvSpPr/>
            <p:nvPr/>
          </p:nvSpPr>
          <p:spPr>
            <a:xfrm>
              <a:off x="6795621" y="4652607"/>
              <a:ext cx="14351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Argentina: 170,000 (1%) </a:t>
              </a:r>
            </a:p>
          </p:txBody>
        </p:sp>
        <p:sp>
          <p:nvSpPr>
            <p:cNvPr id="97" name="tx97"/>
            <p:cNvSpPr/>
            <p:nvPr/>
          </p:nvSpPr>
          <p:spPr>
            <a:xfrm>
              <a:off x="6795621" y="4872063"/>
              <a:ext cx="23483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3,777,000 (18%) </a:t>
              </a:r>
            </a:p>
          </p:txBody>
        </p:sp>
        <p:sp>
          <p:nvSpPr>
            <p:cNvPr id="98" name="tx98"/>
            <p:cNvSpPr/>
            <p:nvPr/>
          </p:nvSpPr>
          <p:spPr>
            <a:xfrm>
              <a:off x="274320" y="1115853"/>
              <a:ext cx="694273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Global, 2023</a:t>
              </a:r>
            </a:p>
          </p:txBody>
        </p:sp>
        <p:sp>
          <p:nvSpPr>
            <p:cNvPr id="99" name="tx99"/>
            <p:cNvSpPr/>
            <p:nvPr/>
          </p:nvSpPr>
          <p:spPr>
            <a:xfrm>
              <a:off x="317791" y="555816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34954" y="5680288"/>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63767" y="580093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922868" y="5928019"/>
              <a:ext cx="2556510"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DTP3 = 20,976,000.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8 (26%) countries accounted for over half (51%) of all un- and under-vaccinated children, globally.
Nigeria had the highest number of children who did not receive DTP3 (n = 2,703,000), which is approximately 13% of all un- and under-vaccinated children, globally (n = 20,976,000).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076580" y="1010156"/>
              <a:ext cx="1950690"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076580" y="1206093"/>
              <a:ext cx="1950690"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076580" y="1402030"/>
              <a:ext cx="1950690"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1076580" y="1597967"/>
              <a:ext cx="1950690" cy="19593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1076580" y="1793904"/>
              <a:ext cx="1950690"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1076580" y="1989841"/>
              <a:ext cx="1950690"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1076580" y="2185778"/>
              <a:ext cx="1950690"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1076580" y="2381715"/>
              <a:ext cx="1950690"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1076580" y="2577652"/>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1076580" y="2773589"/>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076580" y="2969527"/>
              <a:ext cx="1950690"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076580" y="3165464"/>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076580" y="3361401"/>
              <a:ext cx="1950690"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076580" y="3557338"/>
              <a:ext cx="1950690"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076580" y="3753275"/>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076580" y="3949212"/>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076580" y="4145149"/>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076580" y="4341086"/>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076580" y="4537023"/>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076580" y="4732960"/>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076580" y="4928898"/>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076580" y="5124835"/>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076580" y="5320772"/>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076580" y="5516709"/>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3027270" y="1010156"/>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3027270" y="1206093"/>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3027270" y="1402030"/>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3027270" y="1597967"/>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3027270" y="1793904"/>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027270" y="1989841"/>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027270" y="2185778"/>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027270" y="2381715"/>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027270" y="2577652"/>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027270" y="2773589"/>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027270" y="2969527"/>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027270" y="3165464"/>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3027270" y="3361401"/>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3027270" y="3557338"/>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3027270" y="3753275"/>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3027270" y="3949212"/>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3027270" y="4145149"/>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3027270" y="4341086"/>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3027270" y="4537023"/>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3027270" y="4732960"/>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3027270" y="4928898"/>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3027270" y="5124835"/>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3027270" y="5320772"/>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3027270" y="5516709"/>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6928651" y="1010156"/>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6928651" y="1206093"/>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6928651" y="1402030"/>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6928651" y="1597967"/>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6928651" y="1793904"/>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6928651" y="1989841"/>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6928651" y="2185778"/>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6928651" y="2381715"/>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6928651" y="2577652"/>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6928651" y="2773589"/>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6928651" y="2969527"/>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6928651" y="3165464"/>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6928651" y="3361401"/>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6928651" y="3557338"/>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6928651" y="3753275"/>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6928651" y="3949212"/>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6928651" y="4145149"/>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6928651" y="4341086"/>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6928651" y="4537023"/>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928651" y="4732960"/>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928651" y="4928898"/>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928651" y="5124835"/>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928651" y="5320772"/>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928651" y="551670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4977961" y="1010156"/>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4977961" y="1206093"/>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4977961" y="1402030"/>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4977961" y="1597967"/>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4977961" y="1793904"/>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4977961" y="1989841"/>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4977961" y="2185778"/>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977961" y="2381715"/>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4977961" y="257765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977961" y="2773589"/>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977961" y="2969527"/>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977961" y="3165464"/>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977961" y="3361401"/>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977961" y="3557338"/>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977961" y="3753275"/>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977961" y="394921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977961" y="414514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77961" y="4341086"/>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77961" y="4537023"/>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4977961" y="4732960"/>
              <a:ext cx="1950690"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977961" y="4928898"/>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4977961" y="5124835"/>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4977961" y="5320772"/>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977961" y="5516709"/>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00" name="tx100"/>
            <p:cNvSpPr/>
            <p:nvPr/>
          </p:nvSpPr>
          <p:spPr>
            <a:xfrm>
              <a:off x="198359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101" name="tx101"/>
            <p:cNvSpPr/>
            <p:nvPr/>
          </p:nvSpPr>
          <p:spPr>
            <a:xfrm>
              <a:off x="198359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102" name="tx102"/>
            <p:cNvSpPr/>
            <p:nvPr/>
          </p:nvSpPr>
          <p:spPr>
            <a:xfrm>
              <a:off x="198359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103" name="tx103"/>
            <p:cNvSpPr/>
            <p:nvPr/>
          </p:nvSpPr>
          <p:spPr>
            <a:xfrm>
              <a:off x="198359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04" name="tx104"/>
            <p:cNvSpPr/>
            <p:nvPr/>
          </p:nvSpPr>
          <p:spPr>
            <a:xfrm>
              <a:off x="198359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05" name="tx105"/>
            <p:cNvSpPr/>
            <p:nvPr/>
          </p:nvSpPr>
          <p:spPr>
            <a:xfrm>
              <a:off x="198359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06" name="tx106"/>
            <p:cNvSpPr/>
            <p:nvPr/>
          </p:nvSpPr>
          <p:spPr>
            <a:xfrm>
              <a:off x="1983597" y="282566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07" name="tx107"/>
            <p:cNvSpPr/>
            <p:nvPr/>
          </p:nvSpPr>
          <p:spPr>
            <a:xfrm>
              <a:off x="1983597" y="3023523"/>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108" name="tx108"/>
            <p:cNvSpPr/>
            <p:nvPr/>
          </p:nvSpPr>
          <p:spPr>
            <a:xfrm>
              <a:off x="198359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09" name="tx109"/>
            <p:cNvSpPr/>
            <p:nvPr/>
          </p:nvSpPr>
          <p:spPr>
            <a:xfrm>
              <a:off x="1983597" y="341503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10" name="tx110"/>
            <p:cNvSpPr/>
            <p:nvPr/>
          </p:nvSpPr>
          <p:spPr>
            <a:xfrm>
              <a:off x="1983597" y="361097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11" name="tx111"/>
            <p:cNvSpPr/>
            <p:nvPr/>
          </p:nvSpPr>
          <p:spPr>
            <a:xfrm>
              <a:off x="1983597" y="3808411"/>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12" name="tx112"/>
            <p:cNvSpPr/>
            <p:nvPr/>
          </p:nvSpPr>
          <p:spPr>
            <a:xfrm>
              <a:off x="198359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13" name="tx113"/>
            <p:cNvSpPr/>
            <p:nvPr/>
          </p:nvSpPr>
          <p:spPr>
            <a:xfrm>
              <a:off x="198359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14" name="tx114"/>
            <p:cNvSpPr/>
            <p:nvPr/>
          </p:nvSpPr>
          <p:spPr>
            <a:xfrm>
              <a:off x="198359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15" name="tx115"/>
            <p:cNvSpPr/>
            <p:nvPr/>
          </p:nvSpPr>
          <p:spPr>
            <a:xfrm>
              <a:off x="198359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16" name="tx116"/>
            <p:cNvSpPr/>
            <p:nvPr/>
          </p:nvSpPr>
          <p:spPr>
            <a:xfrm>
              <a:off x="1983597" y="478503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17" name="tx117"/>
            <p:cNvSpPr/>
            <p:nvPr/>
          </p:nvSpPr>
          <p:spPr>
            <a:xfrm>
              <a:off x="198359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18" name="tx118"/>
            <p:cNvSpPr/>
            <p:nvPr/>
          </p:nvSpPr>
          <p:spPr>
            <a:xfrm>
              <a:off x="198359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19" name="tx119"/>
            <p:cNvSpPr/>
            <p:nvPr/>
          </p:nvSpPr>
          <p:spPr>
            <a:xfrm>
              <a:off x="198359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20" name="tx120"/>
            <p:cNvSpPr/>
            <p:nvPr/>
          </p:nvSpPr>
          <p:spPr>
            <a:xfrm>
              <a:off x="198359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21" name="tx121"/>
            <p:cNvSpPr/>
            <p:nvPr/>
          </p:nvSpPr>
          <p:spPr>
            <a:xfrm>
              <a:off x="393428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22" name="tx122"/>
            <p:cNvSpPr/>
            <p:nvPr/>
          </p:nvSpPr>
          <p:spPr>
            <a:xfrm>
              <a:off x="393428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23" name="tx123"/>
            <p:cNvSpPr/>
            <p:nvPr/>
          </p:nvSpPr>
          <p:spPr>
            <a:xfrm>
              <a:off x="3934287"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24" name="tx124"/>
            <p:cNvSpPr/>
            <p:nvPr/>
          </p:nvSpPr>
          <p:spPr>
            <a:xfrm>
              <a:off x="3934287" y="1653103"/>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25" name="tx125"/>
            <p:cNvSpPr/>
            <p:nvPr/>
          </p:nvSpPr>
          <p:spPr>
            <a:xfrm>
              <a:off x="3934287" y="1849040"/>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26" name="tx126"/>
            <p:cNvSpPr/>
            <p:nvPr/>
          </p:nvSpPr>
          <p:spPr>
            <a:xfrm>
              <a:off x="3934287" y="2044977"/>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27" name="tx127"/>
            <p:cNvSpPr/>
            <p:nvPr/>
          </p:nvSpPr>
          <p:spPr>
            <a:xfrm>
              <a:off x="3934287" y="2240914"/>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28" name="tx128"/>
            <p:cNvSpPr/>
            <p:nvPr/>
          </p:nvSpPr>
          <p:spPr>
            <a:xfrm>
              <a:off x="393428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29" name="tx129"/>
            <p:cNvSpPr/>
            <p:nvPr/>
          </p:nvSpPr>
          <p:spPr>
            <a:xfrm>
              <a:off x="393428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30" name="tx130"/>
            <p:cNvSpPr/>
            <p:nvPr/>
          </p:nvSpPr>
          <p:spPr>
            <a:xfrm>
              <a:off x="3934287"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31" name="tx131"/>
            <p:cNvSpPr/>
            <p:nvPr/>
          </p:nvSpPr>
          <p:spPr>
            <a:xfrm>
              <a:off x="393428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32" name="tx132"/>
            <p:cNvSpPr/>
            <p:nvPr/>
          </p:nvSpPr>
          <p:spPr>
            <a:xfrm>
              <a:off x="393428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33" name="tx133"/>
            <p:cNvSpPr/>
            <p:nvPr/>
          </p:nvSpPr>
          <p:spPr>
            <a:xfrm>
              <a:off x="393428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34" name="tx134"/>
            <p:cNvSpPr/>
            <p:nvPr/>
          </p:nvSpPr>
          <p:spPr>
            <a:xfrm>
              <a:off x="393428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35" name="tx135"/>
            <p:cNvSpPr/>
            <p:nvPr/>
          </p:nvSpPr>
          <p:spPr>
            <a:xfrm>
              <a:off x="3934287" y="38053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36" name="tx136"/>
            <p:cNvSpPr/>
            <p:nvPr/>
          </p:nvSpPr>
          <p:spPr>
            <a:xfrm>
              <a:off x="393428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37" name="tx137"/>
            <p:cNvSpPr/>
            <p:nvPr/>
          </p:nvSpPr>
          <p:spPr>
            <a:xfrm>
              <a:off x="393428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38" name="tx138"/>
            <p:cNvSpPr/>
            <p:nvPr/>
          </p:nvSpPr>
          <p:spPr>
            <a:xfrm>
              <a:off x="393428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39" name="tx139"/>
            <p:cNvSpPr/>
            <p:nvPr/>
          </p:nvSpPr>
          <p:spPr>
            <a:xfrm>
              <a:off x="393428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40" name="tx140"/>
            <p:cNvSpPr/>
            <p:nvPr/>
          </p:nvSpPr>
          <p:spPr>
            <a:xfrm>
              <a:off x="3934287" y="478503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41" name="tx141"/>
            <p:cNvSpPr/>
            <p:nvPr/>
          </p:nvSpPr>
          <p:spPr>
            <a:xfrm>
              <a:off x="393428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42" name="tx142"/>
            <p:cNvSpPr/>
            <p:nvPr/>
          </p:nvSpPr>
          <p:spPr>
            <a:xfrm>
              <a:off x="393428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43" name="tx143"/>
            <p:cNvSpPr/>
            <p:nvPr/>
          </p:nvSpPr>
          <p:spPr>
            <a:xfrm>
              <a:off x="393428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44" name="tx144"/>
            <p:cNvSpPr/>
            <p:nvPr/>
          </p:nvSpPr>
          <p:spPr>
            <a:xfrm>
              <a:off x="393428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45" name="tx145"/>
            <p:cNvSpPr/>
            <p:nvPr/>
          </p:nvSpPr>
          <p:spPr>
            <a:xfrm>
              <a:off x="7835668" y="10622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46" name="tx146"/>
            <p:cNvSpPr/>
            <p:nvPr/>
          </p:nvSpPr>
          <p:spPr>
            <a:xfrm>
              <a:off x="783566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47" name="tx147"/>
            <p:cNvSpPr/>
            <p:nvPr/>
          </p:nvSpPr>
          <p:spPr>
            <a:xfrm>
              <a:off x="783566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48" name="tx148"/>
            <p:cNvSpPr/>
            <p:nvPr/>
          </p:nvSpPr>
          <p:spPr>
            <a:xfrm>
              <a:off x="783566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49" name="tx149"/>
            <p:cNvSpPr/>
            <p:nvPr/>
          </p:nvSpPr>
          <p:spPr>
            <a:xfrm>
              <a:off x="783566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50" name="tx150"/>
            <p:cNvSpPr/>
            <p:nvPr/>
          </p:nvSpPr>
          <p:spPr>
            <a:xfrm>
              <a:off x="783566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51" name="tx151"/>
            <p:cNvSpPr/>
            <p:nvPr/>
          </p:nvSpPr>
          <p:spPr>
            <a:xfrm>
              <a:off x="783566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52" name="tx152"/>
            <p:cNvSpPr/>
            <p:nvPr/>
          </p:nvSpPr>
          <p:spPr>
            <a:xfrm>
              <a:off x="783566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53" name="tx153"/>
            <p:cNvSpPr/>
            <p:nvPr/>
          </p:nvSpPr>
          <p:spPr>
            <a:xfrm>
              <a:off x="783566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54" name="tx154"/>
            <p:cNvSpPr/>
            <p:nvPr/>
          </p:nvSpPr>
          <p:spPr>
            <a:xfrm>
              <a:off x="783566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55" name="tx155"/>
            <p:cNvSpPr/>
            <p:nvPr/>
          </p:nvSpPr>
          <p:spPr>
            <a:xfrm>
              <a:off x="783566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56" name="tx156"/>
            <p:cNvSpPr/>
            <p:nvPr/>
          </p:nvSpPr>
          <p:spPr>
            <a:xfrm>
              <a:off x="783566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57" name="tx157"/>
            <p:cNvSpPr/>
            <p:nvPr/>
          </p:nvSpPr>
          <p:spPr>
            <a:xfrm>
              <a:off x="783566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58" name="tx158"/>
            <p:cNvSpPr/>
            <p:nvPr/>
          </p:nvSpPr>
          <p:spPr>
            <a:xfrm>
              <a:off x="783566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59" name="tx159"/>
            <p:cNvSpPr/>
            <p:nvPr/>
          </p:nvSpPr>
          <p:spPr>
            <a:xfrm>
              <a:off x="783566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60" name="tx160"/>
            <p:cNvSpPr/>
            <p:nvPr/>
          </p:nvSpPr>
          <p:spPr>
            <a:xfrm>
              <a:off x="783566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61" name="tx161"/>
            <p:cNvSpPr/>
            <p:nvPr/>
          </p:nvSpPr>
          <p:spPr>
            <a:xfrm>
              <a:off x="783566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62" name="tx162"/>
            <p:cNvSpPr/>
            <p:nvPr/>
          </p:nvSpPr>
          <p:spPr>
            <a:xfrm>
              <a:off x="783566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63" name="tx163"/>
            <p:cNvSpPr/>
            <p:nvPr/>
          </p:nvSpPr>
          <p:spPr>
            <a:xfrm>
              <a:off x="783566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64" name="tx164"/>
            <p:cNvSpPr/>
            <p:nvPr/>
          </p:nvSpPr>
          <p:spPr>
            <a:xfrm>
              <a:off x="783566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65" name="tx165"/>
            <p:cNvSpPr/>
            <p:nvPr/>
          </p:nvSpPr>
          <p:spPr>
            <a:xfrm>
              <a:off x="783566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6" name="tx166"/>
            <p:cNvSpPr/>
            <p:nvPr/>
          </p:nvSpPr>
          <p:spPr>
            <a:xfrm>
              <a:off x="783566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67" name="tx167"/>
            <p:cNvSpPr/>
            <p:nvPr/>
          </p:nvSpPr>
          <p:spPr>
            <a:xfrm>
              <a:off x="783566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68" name="tx168"/>
            <p:cNvSpPr/>
            <p:nvPr/>
          </p:nvSpPr>
          <p:spPr>
            <a:xfrm>
              <a:off x="783566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9" name="tx169"/>
            <p:cNvSpPr/>
            <p:nvPr/>
          </p:nvSpPr>
          <p:spPr>
            <a:xfrm>
              <a:off x="588497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70" name="tx170"/>
            <p:cNvSpPr/>
            <p:nvPr/>
          </p:nvSpPr>
          <p:spPr>
            <a:xfrm>
              <a:off x="588497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71" name="tx171"/>
            <p:cNvSpPr/>
            <p:nvPr/>
          </p:nvSpPr>
          <p:spPr>
            <a:xfrm>
              <a:off x="588497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72" name="tx172"/>
            <p:cNvSpPr/>
            <p:nvPr/>
          </p:nvSpPr>
          <p:spPr>
            <a:xfrm>
              <a:off x="588497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73" name="tx173"/>
            <p:cNvSpPr/>
            <p:nvPr/>
          </p:nvSpPr>
          <p:spPr>
            <a:xfrm>
              <a:off x="588497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4" name="tx174"/>
            <p:cNvSpPr/>
            <p:nvPr/>
          </p:nvSpPr>
          <p:spPr>
            <a:xfrm>
              <a:off x="588497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5" name="tx175"/>
            <p:cNvSpPr/>
            <p:nvPr/>
          </p:nvSpPr>
          <p:spPr>
            <a:xfrm>
              <a:off x="5884978" y="223785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6" name="tx176"/>
            <p:cNvSpPr/>
            <p:nvPr/>
          </p:nvSpPr>
          <p:spPr>
            <a:xfrm>
              <a:off x="5884978" y="24337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7" name="tx177"/>
            <p:cNvSpPr/>
            <p:nvPr/>
          </p:nvSpPr>
          <p:spPr>
            <a:xfrm>
              <a:off x="588497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78" name="tx178"/>
            <p:cNvSpPr/>
            <p:nvPr/>
          </p:nvSpPr>
          <p:spPr>
            <a:xfrm>
              <a:off x="588497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79" name="tx179"/>
            <p:cNvSpPr/>
            <p:nvPr/>
          </p:nvSpPr>
          <p:spPr>
            <a:xfrm>
              <a:off x="588497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0" name="tx180"/>
            <p:cNvSpPr/>
            <p:nvPr/>
          </p:nvSpPr>
          <p:spPr>
            <a:xfrm>
              <a:off x="588497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1" name="tx181"/>
            <p:cNvSpPr/>
            <p:nvPr/>
          </p:nvSpPr>
          <p:spPr>
            <a:xfrm>
              <a:off x="588497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2" name="tx182"/>
            <p:cNvSpPr/>
            <p:nvPr/>
          </p:nvSpPr>
          <p:spPr>
            <a:xfrm>
              <a:off x="588497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3" name="tx183"/>
            <p:cNvSpPr/>
            <p:nvPr/>
          </p:nvSpPr>
          <p:spPr>
            <a:xfrm>
              <a:off x="588497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4" name="tx184"/>
            <p:cNvSpPr/>
            <p:nvPr/>
          </p:nvSpPr>
          <p:spPr>
            <a:xfrm>
              <a:off x="588497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5" name="tx185"/>
            <p:cNvSpPr/>
            <p:nvPr/>
          </p:nvSpPr>
          <p:spPr>
            <a:xfrm>
              <a:off x="588497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6" name="tx186"/>
            <p:cNvSpPr/>
            <p:nvPr/>
          </p:nvSpPr>
          <p:spPr>
            <a:xfrm>
              <a:off x="5884978" y="439316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7" name="tx187"/>
            <p:cNvSpPr/>
            <p:nvPr/>
          </p:nvSpPr>
          <p:spPr>
            <a:xfrm>
              <a:off x="5884978" y="458910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8" name="tx188"/>
            <p:cNvSpPr/>
            <p:nvPr/>
          </p:nvSpPr>
          <p:spPr>
            <a:xfrm>
              <a:off x="588497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89" name="tx189"/>
            <p:cNvSpPr/>
            <p:nvPr/>
          </p:nvSpPr>
          <p:spPr>
            <a:xfrm>
              <a:off x="588497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90" name="tx190"/>
            <p:cNvSpPr/>
            <p:nvPr/>
          </p:nvSpPr>
          <p:spPr>
            <a:xfrm>
              <a:off x="588497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91" name="tx191"/>
            <p:cNvSpPr/>
            <p:nvPr/>
          </p:nvSpPr>
          <p:spPr>
            <a:xfrm>
              <a:off x="588497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2" name="tx192"/>
            <p:cNvSpPr/>
            <p:nvPr/>
          </p:nvSpPr>
          <p:spPr>
            <a:xfrm>
              <a:off x="588497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3" name="tx193"/>
            <p:cNvSpPr/>
            <p:nvPr/>
          </p:nvSpPr>
          <p:spPr>
            <a:xfrm>
              <a:off x="198359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194" name="tx194"/>
            <p:cNvSpPr/>
            <p:nvPr/>
          </p:nvSpPr>
          <p:spPr>
            <a:xfrm>
              <a:off x="198359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195" name="tx195"/>
            <p:cNvSpPr/>
            <p:nvPr/>
          </p:nvSpPr>
          <p:spPr>
            <a:xfrm>
              <a:off x="1983597"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196" name="tx196"/>
            <p:cNvSpPr/>
            <p:nvPr/>
          </p:nvSpPr>
          <p:spPr>
            <a:xfrm>
              <a:off x="1859347" y="845203"/>
              <a:ext cx="3851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Gavi 57</a:t>
              </a:r>
            </a:p>
          </p:txBody>
        </p:sp>
        <p:sp>
          <p:nvSpPr>
            <p:cNvPr id="197" name="tx197"/>
            <p:cNvSpPr/>
            <p:nvPr/>
          </p:nvSpPr>
          <p:spPr>
            <a:xfrm>
              <a:off x="3645453" y="845203"/>
              <a:ext cx="71432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Gavi transition</a:t>
              </a:r>
            </a:p>
          </p:txBody>
        </p:sp>
        <p:sp>
          <p:nvSpPr>
            <p:cNvPr id="198" name="tx198"/>
            <p:cNvSpPr/>
            <p:nvPr/>
          </p:nvSpPr>
          <p:spPr>
            <a:xfrm>
              <a:off x="5527930" y="845203"/>
              <a:ext cx="8507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Never Gavi MICs</a:t>
              </a:r>
            </a:p>
          </p:txBody>
        </p:sp>
        <p:sp>
          <p:nvSpPr>
            <p:cNvPr id="199" name="tx199"/>
            <p:cNvSpPr/>
            <p:nvPr/>
          </p:nvSpPr>
          <p:spPr>
            <a:xfrm>
              <a:off x="7779822" y="845203"/>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HICs</a:t>
              </a:r>
            </a:p>
          </p:txBody>
        </p:sp>
        <p:sp>
          <p:nvSpPr>
            <p:cNvPr id="200" name="tx200"/>
            <p:cNvSpPr/>
            <p:nvPr/>
          </p:nvSpPr>
          <p:spPr>
            <a:xfrm>
              <a:off x="508103" y="556249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01" name="tx201"/>
            <p:cNvSpPr/>
            <p:nvPr/>
          </p:nvSpPr>
          <p:spPr>
            <a:xfrm>
              <a:off x="508103" y="536662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02" name="tx202"/>
            <p:cNvSpPr/>
            <p:nvPr/>
          </p:nvSpPr>
          <p:spPr>
            <a:xfrm>
              <a:off x="508103" y="517068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03" name="tx203"/>
            <p:cNvSpPr/>
            <p:nvPr/>
          </p:nvSpPr>
          <p:spPr>
            <a:xfrm>
              <a:off x="508103" y="4974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04" name="tx204"/>
            <p:cNvSpPr/>
            <p:nvPr/>
          </p:nvSpPr>
          <p:spPr>
            <a:xfrm>
              <a:off x="508103" y="477881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05" name="tx205"/>
            <p:cNvSpPr/>
            <p:nvPr/>
          </p:nvSpPr>
          <p:spPr>
            <a:xfrm>
              <a:off x="508103" y="458287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06" name="tx206"/>
            <p:cNvSpPr/>
            <p:nvPr/>
          </p:nvSpPr>
          <p:spPr>
            <a:xfrm>
              <a:off x="508103" y="43869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07" name="tx207"/>
            <p:cNvSpPr/>
            <p:nvPr/>
          </p:nvSpPr>
          <p:spPr>
            <a:xfrm>
              <a:off x="508103" y="41910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08" name="tx208"/>
            <p:cNvSpPr/>
            <p:nvPr/>
          </p:nvSpPr>
          <p:spPr>
            <a:xfrm>
              <a:off x="508103" y="399506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09" name="tx209"/>
            <p:cNvSpPr/>
            <p:nvPr/>
          </p:nvSpPr>
          <p:spPr>
            <a:xfrm>
              <a:off x="508103" y="379912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10" name="tx210"/>
            <p:cNvSpPr/>
            <p:nvPr/>
          </p:nvSpPr>
          <p:spPr>
            <a:xfrm>
              <a:off x="508103" y="360312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11" name="tx211"/>
            <p:cNvSpPr/>
            <p:nvPr/>
          </p:nvSpPr>
          <p:spPr>
            <a:xfrm>
              <a:off x="508103" y="34072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12" name="tx212"/>
            <p:cNvSpPr/>
            <p:nvPr/>
          </p:nvSpPr>
          <p:spPr>
            <a:xfrm>
              <a:off x="508103" y="3211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13" name="tx213"/>
            <p:cNvSpPr/>
            <p:nvPr/>
          </p:nvSpPr>
          <p:spPr>
            <a:xfrm>
              <a:off x="508103" y="30153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14" name="tx214"/>
            <p:cNvSpPr/>
            <p:nvPr/>
          </p:nvSpPr>
          <p:spPr>
            <a:xfrm>
              <a:off x="508103" y="28194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215" name="tx215"/>
            <p:cNvSpPr/>
            <p:nvPr/>
          </p:nvSpPr>
          <p:spPr>
            <a:xfrm>
              <a:off x="508103" y="26235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216" name="tx216"/>
            <p:cNvSpPr/>
            <p:nvPr/>
          </p:nvSpPr>
          <p:spPr>
            <a:xfrm>
              <a:off x="508103" y="242756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217" name="tx217"/>
            <p:cNvSpPr/>
            <p:nvPr/>
          </p:nvSpPr>
          <p:spPr>
            <a:xfrm>
              <a:off x="508103" y="223163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218" name="tx218"/>
            <p:cNvSpPr/>
            <p:nvPr/>
          </p:nvSpPr>
          <p:spPr>
            <a:xfrm>
              <a:off x="508103" y="20356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219" name="tx219"/>
            <p:cNvSpPr/>
            <p:nvPr/>
          </p:nvSpPr>
          <p:spPr>
            <a:xfrm>
              <a:off x="508103" y="183975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220" name="tx220"/>
            <p:cNvSpPr/>
            <p:nvPr/>
          </p:nvSpPr>
          <p:spPr>
            <a:xfrm>
              <a:off x="508103" y="164375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221" name="tx221"/>
            <p:cNvSpPr/>
            <p:nvPr/>
          </p:nvSpPr>
          <p:spPr>
            <a:xfrm>
              <a:off x="508103" y="14478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222" name="tx222"/>
            <p:cNvSpPr/>
            <p:nvPr/>
          </p:nvSpPr>
          <p:spPr>
            <a:xfrm>
              <a:off x="508103" y="125194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223" name="tx223"/>
            <p:cNvSpPr/>
            <p:nvPr/>
          </p:nvSpPr>
          <p:spPr>
            <a:xfrm>
              <a:off x="508103" y="10560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224" name="tx224"/>
            <p:cNvSpPr/>
            <p:nvPr/>
          </p:nvSpPr>
          <p:spPr>
            <a:xfrm>
              <a:off x="314106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25" name="pic225"/>
            <p:cNvPicPr/>
            <p:nvPr/>
          </p:nvPicPr>
          <p:blipFill>
            <a:blip r:embed="rId2" cstate="print"/>
            <a:stretch>
              <a:fillRect/>
            </a:stretch>
          </p:blipFill>
          <p:spPr>
            <a:xfrm>
              <a:off x="4654857" y="5941007"/>
              <a:ext cx="2160000" cy="219455"/>
            </a:xfrm>
            <a:prstGeom prst="rect">
              <a:avLst/>
            </a:prstGeom>
          </p:spPr>
        </p:pic>
        <p:sp>
          <p:nvSpPr>
            <p:cNvPr id="226" name="pl226"/>
            <p:cNvSpPr/>
            <p:nvPr/>
          </p:nvSpPr>
          <p:spPr>
            <a:xfrm>
              <a:off x="46584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7" name="pl227"/>
            <p:cNvSpPr/>
            <p:nvPr/>
          </p:nvSpPr>
          <p:spPr>
            <a:xfrm>
              <a:off x="592860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8" name="pl228"/>
            <p:cNvSpPr/>
            <p:nvPr/>
          </p:nvSpPr>
          <p:spPr>
            <a:xfrm>
              <a:off x="614388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9" name="pl229"/>
            <p:cNvSpPr/>
            <p:nvPr/>
          </p:nvSpPr>
          <p:spPr>
            <a:xfrm>
              <a:off x="635916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0" name="pl230"/>
            <p:cNvSpPr/>
            <p:nvPr/>
          </p:nvSpPr>
          <p:spPr>
            <a:xfrm>
              <a:off x="657444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1" name="pl231"/>
            <p:cNvSpPr/>
            <p:nvPr/>
          </p:nvSpPr>
          <p:spPr>
            <a:xfrm>
              <a:off x="68112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2" name="pl232"/>
            <p:cNvSpPr/>
            <p:nvPr/>
          </p:nvSpPr>
          <p:spPr>
            <a:xfrm>
              <a:off x="46584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3" name="pl233"/>
            <p:cNvSpPr/>
            <p:nvPr/>
          </p:nvSpPr>
          <p:spPr>
            <a:xfrm>
              <a:off x="592860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4" name="pl234"/>
            <p:cNvSpPr/>
            <p:nvPr/>
          </p:nvSpPr>
          <p:spPr>
            <a:xfrm>
              <a:off x="614388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5" name="pl235"/>
            <p:cNvSpPr/>
            <p:nvPr/>
          </p:nvSpPr>
          <p:spPr>
            <a:xfrm>
              <a:off x="635916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6" name="pl236"/>
            <p:cNvSpPr/>
            <p:nvPr/>
          </p:nvSpPr>
          <p:spPr>
            <a:xfrm>
              <a:off x="657444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7" name="pl237"/>
            <p:cNvSpPr/>
            <p:nvPr/>
          </p:nvSpPr>
          <p:spPr>
            <a:xfrm>
              <a:off x="68112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8" name="tx238"/>
            <p:cNvSpPr/>
            <p:nvPr/>
          </p:nvSpPr>
          <p:spPr>
            <a:xfrm>
              <a:off x="46273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39" name="tx239"/>
            <p:cNvSpPr/>
            <p:nvPr/>
          </p:nvSpPr>
          <p:spPr>
            <a:xfrm>
              <a:off x="586645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40" name="tx240"/>
            <p:cNvSpPr/>
            <p:nvPr/>
          </p:nvSpPr>
          <p:spPr>
            <a:xfrm>
              <a:off x="608173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41" name="tx241"/>
            <p:cNvSpPr/>
            <p:nvPr/>
          </p:nvSpPr>
          <p:spPr>
            <a:xfrm>
              <a:off x="629701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42" name="tx242"/>
            <p:cNvSpPr/>
            <p:nvPr/>
          </p:nvSpPr>
          <p:spPr>
            <a:xfrm>
              <a:off x="651229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43" name="tx243"/>
            <p:cNvSpPr/>
            <p:nvPr/>
          </p:nvSpPr>
          <p:spPr>
            <a:xfrm>
              <a:off x="671802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44" name="tx244"/>
            <p:cNvSpPr/>
            <p:nvPr/>
          </p:nvSpPr>
          <p:spPr>
            <a:xfrm>
              <a:off x="881511" y="399578"/>
              <a:ext cx="280510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group, 2000-2023</a:t>
              </a:r>
            </a:p>
          </p:txBody>
        </p:sp>
        <p:sp>
          <p:nvSpPr>
            <p:cNvPr id="245" name="tx245"/>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6" name="tx246"/>
            <p:cNvSpPr/>
            <p:nvPr/>
          </p:nvSpPr>
          <p:spPr>
            <a:xfrm>
              <a:off x="5111023" y="6568567"/>
              <a:ext cx="39633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Groups ordered based on crude average DTP3 coverage across all years.</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DTP3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HICs had the highest crude average DTP3 coverage (95%) and Gavi 57 had the lowest (72%).
Over the last 5 years (2019-2023), 1 region maintained DTP3 coverage of at least 90% (HICs).
There were no regions with DTP3 coverage consistently below 60% over the last 5 years.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850616"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312176"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773736"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35295"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827525" y="5341512"/>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27525" y="4323839"/>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27525" y="3306166"/>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27525" y="2288494"/>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27525" y="1270821"/>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1983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58139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04295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50451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6607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615301" y="1270821"/>
              <a:ext cx="58462" cy="0"/>
            </a:xfrm>
            <a:custGeom>
              <a:avLst/>
              <a:gdLst/>
              <a:ahLst/>
              <a:cxnLst/>
              <a:rect l="0" t="0" r="0" b="0"/>
              <a:pathLst>
                <a:path w="58462">
                  <a:moveTo>
                    <a:pt x="0" y="0"/>
                  </a:moveTo>
                  <a:lnTo>
                    <a:pt x="0" y="0"/>
                  </a:lnTo>
                  <a:lnTo>
                    <a:pt x="58462" y="0"/>
                  </a:lnTo>
                  <a:lnTo>
                    <a:pt x="58462" y="0"/>
                  </a:lnTo>
                  <a:lnTo>
                    <a:pt x="58462" y="0"/>
                  </a:lnTo>
                </a:path>
              </a:pathLst>
            </a:custGeom>
            <a:ln w="162607" cap="flat">
              <a:solidFill>
                <a:srgbClr val="E8E8E8">
                  <a:alpha val="100000"/>
                </a:srgbClr>
              </a:solidFill>
              <a:prstDash val="solid"/>
              <a:round/>
            </a:ln>
          </p:spPr>
          <p:txBody>
            <a:bodyPr/>
            <a:lstStyle/>
            <a:p>
              <a:endParaRPr/>
            </a:p>
          </p:txBody>
        </p:sp>
        <p:sp>
          <p:nvSpPr>
            <p:cNvPr id="19" name="pl19"/>
            <p:cNvSpPr/>
            <p:nvPr/>
          </p:nvSpPr>
          <p:spPr>
            <a:xfrm>
              <a:off x="7264526" y="2288494"/>
              <a:ext cx="233849" cy="0"/>
            </a:xfrm>
            <a:custGeom>
              <a:avLst/>
              <a:gdLst/>
              <a:ahLst/>
              <a:cxnLst/>
              <a:rect l="0" t="0" r="0" b="0"/>
              <a:pathLst>
                <a:path w="233849">
                  <a:moveTo>
                    <a:pt x="0" y="0"/>
                  </a:moveTo>
                  <a:lnTo>
                    <a:pt x="58462" y="0"/>
                  </a:lnTo>
                  <a:lnTo>
                    <a:pt x="175387" y="0"/>
                  </a:lnTo>
                  <a:lnTo>
                    <a:pt x="175387" y="0"/>
                  </a:lnTo>
                  <a:lnTo>
                    <a:pt x="233849" y="0"/>
                  </a:lnTo>
                </a:path>
              </a:pathLst>
            </a:custGeom>
            <a:ln w="162607" cap="flat">
              <a:solidFill>
                <a:srgbClr val="E8E8E8">
                  <a:alpha val="100000"/>
                </a:srgbClr>
              </a:solidFill>
              <a:prstDash val="solid"/>
              <a:round/>
            </a:ln>
          </p:spPr>
          <p:txBody>
            <a:bodyPr/>
            <a:lstStyle/>
            <a:p>
              <a:endParaRPr/>
            </a:p>
          </p:txBody>
        </p:sp>
        <p:sp>
          <p:nvSpPr>
            <p:cNvPr id="20" name="pl20"/>
            <p:cNvSpPr/>
            <p:nvPr/>
          </p:nvSpPr>
          <p:spPr>
            <a:xfrm>
              <a:off x="6855290" y="3306166"/>
              <a:ext cx="292311" cy="0"/>
            </a:xfrm>
            <a:custGeom>
              <a:avLst/>
              <a:gdLst/>
              <a:ahLst/>
              <a:cxnLst/>
              <a:rect l="0" t="0" r="0" b="0"/>
              <a:pathLst>
                <a:path w="292311">
                  <a:moveTo>
                    <a:pt x="0" y="0"/>
                  </a:moveTo>
                  <a:lnTo>
                    <a:pt x="116924" y="0"/>
                  </a:lnTo>
                  <a:lnTo>
                    <a:pt x="175387" y="0"/>
                  </a:lnTo>
                  <a:lnTo>
                    <a:pt x="175387" y="0"/>
                  </a:lnTo>
                  <a:lnTo>
                    <a:pt x="292311" y="0"/>
                  </a:lnTo>
                </a:path>
              </a:pathLst>
            </a:custGeom>
            <a:ln w="162607" cap="flat">
              <a:solidFill>
                <a:srgbClr val="E8E8E8">
                  <a:alpha val="100000"/>
                </a:srgbClr>
              </a:solidFill>
              <a:prstDash val="solid"/>
              <a:round/>
            </a:ln>
          </p:spPr>
          <p:txBody>
            <a:bodyPr/>
            <a:lstStyle/>
            <a:p>
              <a:endParaRPr/>
            </a:p>
          </p:txBody>
        </p:sp>
        <p:sp>
          <p:nvSpPr>
            <p:cNvPr id="21" name="pl21"/>
            <p:cNvSpPr/>
            <p:nvPr/>
          </p:nvSpPr>
          <p:spPr>
            <a:xfrm>
              <a:off x="6679903" y="4323839"/>
              <a:ext cx="292311" cy="0"/>
            </a:xfrm>
            <a:custGeom>
              <a:avLst/>
              <a:gdLst/>
              <a:ahLst/>
              <a:cxnLst/>
              <a:rect l="0" t="0" r="0" b="0"/>
              <a:pathLst>
                <a:path w="292311">
                  <a:moveTo>
                    <a:pt x="0" y="0"/>
                  </a:moveTo>
                  <a:lnTo>
                    <a:pt x="58462" y="0"/>
                  </a:lnTo>
                  <a:lnTo>
                    <a:pt x="116924" y="0"/>
                  </a:lnTo>
                  <a:lnTo>
                    <a:pt x="116924" y="0"/>
                  </a:lnTo>
                  <a:lnTo>
                    <a:pt x="292311" y="0"/>
                  </a:lnTo>
                </a:path>
              </a:pathLst>
            </a:custGeom>
            <a:ln w="162607" cap="flat">
              <a:solidFill>
                <a:srgbClr val="E8E8E8">
                  <a:alpha val="100000"/>
                </a:srgbClr>
              </a:solidFill>
              <a:prstDash val="solid"/>
              <a:round/>
            </a:ln>
          </p:spPr>
          <p:txBody>
            <a:bodyPr/>
            <a:lstStyle/>
            <a:p>
              <a:endParaRPr/>
            </a:p>
          </p:txBody>
        </p:sp>
        <p:sp>
          <p:nvSpPr>
            <p:cNvPr id="22" name="pl22"/>
            <p:cNvSpPr/>
            <p:nvPr/>
          </p:nvSpPr>
          <p:spPr>
            <a:xfrm>
              <a:off x="6212203" y="5341512"/>
              <a:ext cx="760011" cy="0"/>
            </a:xfrm>
            <a:custGeom>
              <a:avLst/>
              <a:gdLst/>
              <a:ahLst/>
              <a:cxnLst/>
              <a:rect l="0" t="0" r="0" b="0"/>
              <a:pathLst>
                <a:path w="760011">
                  <a:moveTo>
                    <a:pt x="0" y="0"/>
                  </a:moveTo>
                  <a:lnTo>
                    <a:pt x="350774" y="0"/>
                  </a:lnTo>
                  <a:lnTo>
                    <a:pt x="467699" y="0"/>
                  </a:lnTo>
                  <a:lnTo>
                    <a:pt x="701548" y="0"/>
                  </a:lnTo>
                  <a:lnTo>
                    <a:pt x="760011" y="0"/>
                  </a:lnTo>
                </a:path>
              </a:pathLst>
            </a:custGeom>
            <a:ln w="162607" cap="flat">
              <a:solidFill>
                <a:srgbClr val="E8E8E8">
                  <a:alpha val="100000"/>
                </a:srgbClr>
              </a:solidFill>
              <a:prstDash val="solid"/>
              <a:round/>
            </a:ln>
          </p:spPr>
          <p:txBody>
            <a:bodyPr/>
            <a:lstStyle/>
            <a:p>
              <a:endParaRPr/>
            </a:p>
          </p:txBody>
        </p:sp>
        <p:sp>
          <p:nvSpPr>
            <p:cNvPr id="23" name="pt23"/>
            <p:cNvSpPr/>
            <p:nvPr/>
          </p:nvSpPr>
          <p:spPr>
            <a:xfrm>
              <a:off x="6967714"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6733865"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6675403"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6792327"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6792327"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6967714"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6675403"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6207703"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6909252"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6558478"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7669263"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610801"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669263"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669263"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610801"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493876"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318489"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260026"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43541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43541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143102"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967714"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850790"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026177"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026177"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886411" y="4238035"/>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6711024" y="4238035"/>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0" name="pt50"/>
            <p:cNvSpPr/>
            <p:nvPr/>
          </p:nvSpPr>
          <p:spPr>
            <a:xfrm>
              <a:off x="6711024" y="4238035"/>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1" name="pt51"/>
            <p:cNvSpPr/>
            <p:nvPr/>
          </p:nvSpPr>
          <p:spPr>
            <a:xfrm>
              <a:off x="6886411" y="5255708"/>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2" name="pt52"/>
            <p:cNvSpPr/>
            <p:nvPr/>
          </p:nvSpPr>
          <p:spPr>
            <a:xfrm>
              <a:off x="6827948" y="5255708"/>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3" name="pt53"/>
            <p:cNvSpPr/>
            <p:nvPr/>
          </p:nvSpPr>
          <p:spPr>
            <a:xfrm>
              <a:off x="6477174" y="5255708"/>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7587959" y="1185017"/>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7587959" y="1185017"/>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6" name="pt56"/>
            <p:cNvSpPr/>
            <p:nvPr/>
          </p:nvSpPr>
          <p:spPr>
            <a:xfrm>
              <a:off x="7529497" y="1185017"/>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7" name="pt57"/>
            <p:cNvSpPr/>
            <p:nvPr/>
          </p:nvSpPr>
          <p:spPr>
            <a:xfrm>
              <a:off x="7412572" y="220269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8" name="pt58"/>
            <p:cNvSpPr/>
            <p:nvPr/>
          </p:nvSpPr>
          <p:spPr>
            <a:xfrm>
              <a:off x="7354110" y="220269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9" name="pt59"/>
            <p:cNvSpPr/>
            <p:nvPr/>
          </p:nvSpPr>
          <p:spPr>
            <a:xfrm>
              <a:off x="7354110" y="220269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7061798" y="322036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6944873" y="322036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2" name="pt62"/>
            <p:cNvSpPr/>
            <p:nvPr/>
          </p:nvSpPr>
          <p:spPr>
            <a:xfrm>
              <a:off x="6944873" y="322036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3" name="tx63"/>
            <p:cNvSpPr/>
            <p:nvPr/>
          </p:nvSpPr>
          <p:spPr>
            <a:xfrm>
              <a:off x="709641" y="5261018"/>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Gavi</a:t>
              </a:r>
            </a:p>
          </p:txBody>
        </p:sp>
        <p:sp>
          <p:nvSpPr>
            <p:cNvPr id="64" name="tx64"/>
            <p:cNvSpPr/>
            <p:nvPr/>
          </p:nvSpPr>
          <p:spPr>
            <a:xfrm>
              <a:off x="1094982" y="5263114"/>
              <a:ext cx="66991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transition</a:t>
              </a:r>
            </a:p>
          </p:txBody>
        </p:sp>
        <p:sp>
          <p:nvSpPr>
            <p:cNvPr id="65" name="tx65"/>
            <p:cNvSpPr/>
            <p:nvPr/>
          </p:nvSpPr>
          <p:spPr>
            <a:xfrm>
              <a:off x="1195912" y="4243345"/>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Gavi</a:t>
              </a:r>
            </a:p>
          </p:txBody>
        </p:sp>
        <p:sp>
          <p:nvSpPr>
            <p:cNvPr id="66" name="tx66"/>
            <p:cNvSpPr/>
            <p:nvPr/>
          </p:nvSpPr>
          <p:spPr>
            <a:xfrm>
              <a:off x="1581253" y="424689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57</a:t>
              </a:r>
            </a:p>
          </p:txBody>
        </p:sp>
        <p:sp>
          <p:nvSpPr>
            <p:cNvPr id="67" name="tx67"/>
            <p:cNvSpPr/>
            <p:nvPr/>
          </p:nvSpPr>
          <p:spPr>
            <a:xfrm>
              <a:off x="1287652" y="3225672"/>
              <a:ext cx="477242"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Global</a:t>
              </a:r>
            </a:p>
          </p:txBody>
        </p:sp>
        <p:sp>
          <p:nvSpPr>
            <p:cNvPr id="68" name="tx68"/>
            <p:cNvSpPr/>
            <p:nvPr/>
          </p:nvSpPr>
          <p:spPr>
            <a:xfrm>
              <a:off x="508103" y="2210095"/>
              <a:ext cx="440401"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Never</a:t>
              </a:r>
            </a:p>
          </p:txBody>
        </p:sp>
        <p:sp>
          <p:nvSpPr>
            <p:cNvPr id="69" name="tx69"/>
            <p:cNvSpPr/>
            <p:nvPr/>
          </p:nvSpPr>
          <p:spPr>
            <a:xfrm>
              <a:off x="994374" y="2207999"/>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Gavi</a:t>
              </a:r>
            </a:p>
          </p:txBody>
        </p:sp>
        <p:sp>
          <p:nvSpPr>
            <p:cNvPr id="70" name="tx70"/>
            <p:cNvSpPr/>
            <p:nvPr/>
          </p:nvSpPr>
          <p:spPr>
            <a:xfrm>
              <a:off x="1379715" y="2207999"/>
              <a:ext cx="3851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MICs</a:t>
              </a:r>
            </a:p>
          </p:txBody>
        </p:sp>
        <p:sp>
          <p:nvSpPr>
            <p:cNvPr id="71" name="tx71"/>
            <p:cNvSpPr/>
            <p:nvPr/>
          </p:nvSpPr>
          <p:spPr>
            <a:xfrm>
              <a:off x="1398014" y="1190327"/>
              <a:ext cx="3668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HICs</a:t>
              </a:r>
            </a:p>
          </p:txBody>
        </p:sp>
        <p:sp>
          <p:nvSpPr>
            <p:cNvPr id="72" name="tx72"/>
            <p:cNvSpPr/>
            <p:nvPr/>
          </p:nvSpPr>
          <p:spPr>
            <a:xfrm>
              <a:off x="2088759" y="6013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3519241"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 name="tx74"/>
            <p:cNvSpPr/>
            <p:nvPr/>
          </p:nvSpPr>
          <p:spPr>
            <a:xfrm>
              <a:off x="4980800"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5" name="tx75"/>
            <p:cNvSpPr/>
            <p:nvPr/>
          </p:nvSpPr>
          <p:spPr>
            <a:xfrm>
              <a:off x="6442360" y="60144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6" name="tx76"/>
            <p:cNvSpPr/>
            <p:nvPr/>
          </p:nvSpPr>
          <p:spPr>
            <a:xfrm>
              <a:off x="7872842" y="60130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7" name="tx77"/>
            <p:cNvSpPr/>
            <p:nvPr/>
          </p:nvSpPr>
          <p:spPr>
            <a:xfrm>
              <a:off x="4612055" y="612195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8" name="pt78"/>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9" name="pt79"/>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80" name="pt80"/>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1" name="tx81"/>
            <p:cNvSpPr/>
            <p:nvPr/>
          </p:nvSpPr>
          <p:spPr>
            <a:xfrm>
              <a:off x="8756199" y="304501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82" name="tx82"/>
            <p:cNvSpPr/>
            <p:nvPr/>
          </p:nvSpPr>
          <p:spPr>
            <a:xfrm>
              <a:off x="8756199" y="3264475"/>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83" name="tx83"/>
            <p:cNvSpPr/>
            <p:nvPr/>
          </p:nvSpPr>
          <p:spPr>
            <a:xfrm>
              <a:off x="8756199" y="348387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84" name="tx84"/>
            <p:cNvSpPr/>
            <p:nvPr/>
          </p:nvSpPr>
          <p:spPr>
            <a:xfrm>
              <a:off x="1827525" y="398022"/>
              <a:ext cx="410971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Global and by GAVI group, 2019-2023</a:t>
              </a:r>
            </a:p>
          </p:txBody>
        </p:sp>
        <p:sp>
          <p:nvSpPr>
            <p:cNvPr id="85" name="tx85"/>
            <p:cNvSpPr/>
            <p:nvPr/>
          </p:nvSpPr>
          <p:spPr>
            <a:xfrm>
              <a:off x="4065750"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6" name="tx86"/>
            <p:cNvSpPr/>
            <p:nvPr/>
          </p:nvSpPr>
          <p:spPr>
            <a:xfrm>
              <a:off x="2226239" y="6447866"/>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87" name="tx87"/>
            <p:cNvSpPr/>
            <p:nvPr/>
          </p:nvSpPr>
          <p:spPr>
            <a:xfrm>
              <a:off x="666674" y="6568567"/>
              <a:ext cx="75917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Groups are arranged by high to low coverage in 2023 and coloured based on if coverage is lower (red), the same as (blue) or higher (green) than in 2019.</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DTP3 coverage across years 2019 to 2023 (grey bars), and coverage in specific years (dots), by region. The chart can be used for assessing recovery to pre-pandemic levels and progress beyond 2019.
In 2022, 4 (out of 5) regions had lower coverage than in 2019.
In 2023, 2 regions had lower DTP3 coverage than in 2022.
In 2023, 5 regions had lower coverage than in 2019.</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33309" y="3694514"/>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33309" y="3053305"/>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33309" y="2412097"/>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33309" y="1770889"/>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33309" y="1129681"/>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12427"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3634765"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5057102"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6337206"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048375"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332843"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617310"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901778"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1033309" y="4015118"/>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033309" y="3373910"/>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033309" y="2732701"/>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33309" y="2091493"/>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033309" y="1450285"/>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33309" y="809077"/>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501258"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923596"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45933"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76827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90614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190609"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475076"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7759544"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4401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rc33"/>
            <p:cNvSpPr/>
            <p:nvPr/>
          </p:nvSpPr>
          <p:spPr>
            <a:xfrm>
              <a:off x="1373248" y="3064403"/>
              <a:ext cx="256020" cy="950714"/>
            </a:xfrm>
            <a:prstGeom prst="rect">
              <a:avLst/>
            </a:prstGeom>
            <a:solidFill>
              <a:srgbClr val="E2231A">
                <a:alpha val="100000"/>
              </a:srgbClr>
            </a:solidFill>
          </p:spPr>
          <p:txBody>
            <a:bodyPr/>
            <a:lstStyle/>
            <a:p>
              <a:endParaRPr/>
            </a:p>
          </p:txBody>
        </p:sp>
        <p:sp>
          <p:nvSpPr>
            <p:cNvPr id="34" name="rc34"/>
            <p:cNvSpPr/>
            <p:nvPr/>
          </p:nvSpPr>
          <p:spPr>
            <a:xfrm>
              <a:off x="1657715" y="3083671"/>
              <a:ext cx="256020" cy="931447"/>
            </a:xfrm>
            <a:prstGeom prst="rect">
              <a:avLst/>
            </a:prstGeom>
            <a:solidFill>
              <a:srgbClr val="E2231A">
                <a:alpha val="100000"/>
              </a:srgbClr>
            </a:solidFill>
          </p:spPr>
          <p:txBody>
            <a:bodyPr/>
            <a:lstStyle/>
            <a:p>
              <a:endParaRPr/>
            </a:p>
          </p:txBody>
        </p:sp>
        <p:sp>
          <p:nvSpPr>
            <p:cNvPr id="35" name="rc35"/>
            <p:cNvSpPr/>
            <p:nvPr/>
          </p:nvSpPr>
          <p:spPr>
            <a:xfrm>
              <a:off x="1942183" y="3068492"/>
              <a:ext cx="256020" cy="946625"/>
            </a:xfrm>
            <a:prstGeom prst="rect">
              <a:avLst/>
            </a:prstGeom>
            <a:solidFill>
              <a:srgbClr val="E2231A">
                <a:alpha val="100000"/>
              </a:srgbClr>
            </a:solidFill>
          </p:spPr>
          <p:txBody>
            <a:bodyPr/>
            <a:lstStyle/>
            <a:p>
              <a:endParaRPr/>
            </a:p>
          </p:txBody>
        </p:sp>
        <p:sp>
          <p:nvSpPr>
            <p:cNvPr id="36" name="rc36"/>
            <p:cNvSpPr/>
            <p:nvPr/>
          </p:nvSpPr>
          <p:spPr>
            <a:xfrm>
              <a:off x="2226650" y="3123170"/>
              <a:ext cx="256020" cy="891947"/>
            </a:xfrm>
            <a:prstGeom prst="rect">
              <a:avLst/>
            </a:prstGeom>
            <a:solidFill>
              <a:srgbClr val="E2231A">
                <a:alpha val="100000"/>
              </a:srgbClr>
            </a:solidFill>
          </p:spPr>
          <p:txBody>
            <a:bodyPr/>
            <a:lstStyle/>
            <a:p>
              <a:endParaRPr/>
            </a:p>
          </p:txBody>
        </p:sp>
        <p:sp>
          <p:nvSpPr>
            <p:cNvPr id="37" name="rc37"/>
            <p:cNvSpPr/>
            <p:nvPr/>
          </p:nvSpPr>
          <p:spPr>
            <a:xfrm>
              <a:off x="2511118" y="3181389"/>
              <a:ext cx="256020" cy="833728"/>
            </a:xfrm>
            <a:prstGeom prst="rect">
              <a:avLst/>
            </a:prstGeom>
            <a:solidFill>
              <a:srgbClr val="E2231A">
                <a:alpha val="100000"/>
              </a:srgbClr>
            </a:solidFill>
          </p:spPr>
          <p:txBody>
            <a:bodyPr/>
            <a:lstStyle/>
            <a:p>
              <a:endParaRPr/>
            </a:p>
          </p:txBody>
        </p:sp>
        <p:sp>
          <p:nvSpPr>
            <p:cNvPr id="38" name="rc38"/>
            <p:cNvSpPr/>
            <p:nvPr/>
          </p:nvSpPr>
          <p:spPr>
            <a:xfrm>
              <a:off x="2795585" y="3224244"/>
              <a:ext cx="256020" cy="790873"/>
            </a:xfrm>
            <a:prstGeom prst="rect">
              <a:avLst/>
            </a:prstGeom>
            <a:solidFill>
              <a:srgbClr val="E2231A">
                <a:alpha val="100000"/>
              </a:srgbClr>
            </a:solidFill>
          </p:spPr>
          <p:txBody>
            <a:bodyPr/>
            <a:lstStyle/>
            <a:p>
              <a:endParaRPr/>
            </a:p>
          </p:txBody>
        </p:sp>
        <p:sp>
          <p:nvSpPr>
            <p:cNvPr id="39" name="rc39"/>
            <p:cNvSpPr/>
            <p:nvPr/>
          </p:nvSpPr>
          <p:spPr>
            <a:xfrm>
              <a:off x="3080053" y="3276048"/>
              <a:ext cx="256020" cy="739069"/>
            </a:xfrm>
            <a:prstGeom prst="rect">
              <a:avLst/>
            </a:prstGeom>
            <a:solidFill>
              <a:srgbClr val="E2231A">
                <a:alpha val="100000"/>
              </a:srgbClr>
            </a:solidFill>
          </p:spPr>
          <p:txBody>
            <a:bodyPr/>
            <a:lstStyle/>
            <a:p>
              <a:endParaRPr/>
            </a:p>
          </p:txBody>
        </p:sp>
        <p:sp>
          <p:nvSpPr>
            <p:cNvPr id="40" name="rc40"/>
            <p:cNvSpPr/>
            <p:nvPr/>
          </p:nvSpPr>
          <p:spPr>
            <a:xfrm>
              <a:off x="3364520" y="3289371"/>
              <a:ext cx="256020" cy="725746"/>
            </a:xfrm>
            <a:prstGeom prst="rect">
              <a:avLst/>
            </a:prstGeom>
            <a:solidFill>
              <a:srgbClr val="E2231A">
                <a:alpha val="100000"/>
              </a:srgbClr>
            </a:solidFill>
          </p:spPr>
          <p:txBody>
            <a:bodyPr/>
            <a:lstStyle/>
            <a:p>
              <a:endParaRPr/>
            </a:p>
          </p:txBody>
        </p:sp>
        <p:sp>
          <p:nvSpPr>
            <p:cNvPr id="41" name="rc41"/>
            <p:cNvSpPr/>
            <p:nvPr/>
          </p:nvSpPr>
          <p:spPr>
            <a:xfrm>
              <a:off x="3648988" y="3334301"/>
              <a:ext cx="256020" cy="680816"/>
            </a:xfrm>
            <a:prstGeom prst="rect">
              <a:avLst/>
            </a:prstGeom>
            <a:solidFill>
              <a:srgbClr val="E2231A">
                <a:alpha val="100000"/>
              </a:srgbClr>
            </a:solidFill>
          </p:spPr>
          <p:txBody>
            <a:bodyPr/>
            <a:lstStyle/>
            <a:p>
              <a:endParaRPr/>
            </a:p>
          </p:txBody>
        </p:sp>
        <p:sp>
          <p:nvSpPr>
            <p:cNvPr id="42" name="rc42"/>
            <p:cNvSpPr/>
            <p:nvPr/>
          </p:nvSpPr>
          <p:spPr>
            <a:xfrm>
              <a:off x="3933455" y="3411325"/>
              <a:ext cx="256020" cy="603792"/>
            </a:xfrm>
            <a:prstGeom prst="rect">
              <a:avLst/>
            </a:prstGeom>
            <a:solidFill>
              <a:srgbClr val="E2231A">
                <a:alpha val="100000"/>
              </a:srgbClr>
            </a:solidFill>
          </p:spPr>
          <p:txBody>
            <a:bodyPr/>
            <a:lstStyle/>
            <a:p>
              <a:endParaRPr/>
            </a:p>
          </p:txBody>
        </p:sp>
        <p:sp>
          <p:nvSpPr>
            <p:cNvPr id="43" name="rc43"/>
            <p:cNvSpPr/>
            <p:nvPr/>
          </p:nvSpPr>
          <p:spPr>
            <a:xfrm>
              <a:off x="4217923" y="3435981"/>
              <a:ext cx="256020" cy="579136"/>
            </a:xfrm>
            <a:prstGeom prst="rect">
              <a:avLst/>
            </a:prstGeom>
            <a:solidFill>
              <a:srgbClr val="E2231A">
                <a:alpha val="100000"/>
              </a:srgbClr>
            </a:solidFill>
          </p:spPr>
          <p:txBody>
            <a:bodyPr/>
            <a:lstStyle/>
            <a:p>
              <a:endParaRPr/>
            </a:p>
          </p:txBody>
        </p:sp>
        <p:sp>
          <p:nvSpPr>
            <p:cNvPr id="44" name="rc44"/>
            <p:cNvSpPr/>
            <p:nvPr/>
          </p:nvSpPr>
          <p:spPr>
            <a:xfrm>
              <a:off x="4502391" y="3444346"/>
              <a:ext cx="256020" cy="570771"/>
            </a:xfrm>
            <a:prstGeom prst="rect">
              <a:avLst/>
            </a:prstGeom>
            <a:solidFill>
              <a:srgbClr val="E2231A">
                <a:alpha val="100000"/>
              </a:srgbClr>
            </a:solidFill>
          </p:spPr>
          <p:txBody>
            <a:bodyPr/>
            <a:lstStyle/>
            <a:p>
              <a:endParaRPr/>
            </a:p>
          </p:txBody>
        </p:sp>
        <p:sp>
          <p:nvSpPr>
            <p:cNvPr id="45" name="rc45"/>
            <p:cNvSpPr/>
            <p:nvPr/>
          </p:nvSpPr>
          <p:spPr>
            <a:xfrm>
              <a:off x="4786858" y="3430143"/>
              <a:ext cx="256020" cy="584974"/>
            </a:xfrm>
            <a:prstGeom prst="rect">
              <a:avLst/>
            </a:prstGeom>
            <a:solidFill>
              <a:srgbClr val="E2231A">
                <a:alpha val="100000"/>
              </a:srgbClr>
            </a:solidFill>
          </p:spPr>
          <p:txBody>
            <a:bodyPr/>
            <a:lstStyle/>
            <a:p>
              <a:endParaRPr/>
            </a:p>
          </p:txBody>
        </p:sp>
        <p:sp>
          <p:nvSpPr>
            <p:cNvPr id="46" name="rc46"/>
            <p:cNvSpPr/>
            <p:nvPr/>
          </p:nvSpPr>
          <p:spPr>
            <a:xfrm>
              <a:off x="5071326" y="3430640"/>
              <a:ext cx="256020" cy="584477"/>
            </a:xfrm>
            <a:prstGeom prst="rect">
              <a:avLst/>
            </a:prstGeom>
            <a:solidFill>
              <a:srgbClr val="E2231A">
                <a:alpha val="100000"/>
              </a:srgbClr>
            </a:solidFill>
          </p:spPr>
          <p:txBody>
            <a:bodyPr/>
            <a:lstStyle/>
            <a:p>
              <a:endParaRPr/>
            </a:p>
          </p:txBody>
        </p:sp>
        <p:sp>
          <p:nvSpPr>
            <p:cNvPr id="47" name="rc47"/>
            <p:cNvSpPr/>
            <p:nvPr/>
          </p:nvSpPr>
          <p:spPr>
            <a:xfrm>
              <a:off x="5355793" y="3442361"/>
              <a:ext cx="256020" cy="572756"/>
            </a:xfrm>
            <a:prstGeom prst="rect">
              <a:avLst/>
            </a:prstGeom>
            <a:solidFill>
              <a:srgbClr val="E2231A">
                <a:alpha val="100000"/>
              </a:srgbClr>
            </a:solidFill>
          </p:spPr>
          <p:txBody>
            <a:bodyPr/>
            <a:lstStyle/>
            <a:p>
              <a:endParaRPr/>
            </a:p>
          </p:txBody>
        </p:sp>
        <p:sp>
          <p:nvSpPr>
            <p:cNvPr id="48" name="rc48"/>
            <p:cNvSpPr/>
            <p:nvPr/>
          </p:nvSpPr>
          <p:spPr>
            <a:xfrm>
              <a:off x="5640261" y="3452730"/>
              <a:ext cx="256020" cy="562387"/>
            </a:xfrm>
            <a:prstGeom prst="rect">
              <a:avLst/>
            </a:prstGeom>
            <a:solidFill>
              <a:srgbClr val="E2231A">
                <a:alpha val="100000"/>
              </a:srgbClr>
            </a:solidFill>
          </p:spPr>
          <p:txBody>
            <a:bodyPr/>
            <a:lstStyle/>
            <a:p>
              <a:endParaRPr/>
            </a:p>
          </p:txBody>
        </p:sp>
        <p:sp>
          <p:nvSpPr>
            <p:cNvPr id="49" name="rc49"/>
            <p:cNvSpPr/>
            <p:nvPr/>
          </p:nvSpPr>
          <p:spPr>
            <a:xfrm>
              <a:off x="5924728" y="3466043"/>
              <a:ext cx="256020" cy="549075"/>
            </a:xfrm>
            <a:prstGeom prst="rect">
              <a:avLst/>
            </a:prstGeom>
            <a:solidFill>
              <a:srgbClr val="E2231A">
                <a:alpha val="100000"/>
              </a:srgbClr>
            </a:solidFill>
          </p:spPr>
          <p:txBody>
            <a:bodyPr/>
            <a:lstStyle/>
            <a:p>
              <a:endParaRPr/>
            </a:p>
          </p:txBody>
        </p:sp>
        <p:sp>
          <p:nvSpPr>
            <p:cNvPr id="50" name="rc50"/>
            <p:cNvSpPr/>
            <p:nvPr/>
          </p:nvSpPr>
          <p:spPr>
            <a:xfrm>
              <a:off x="6209196" y="3478504"/>
              <a:ext cx="256020" cy="536613"/>
            </a:xfrm>
            <a:prstGeom prst="rect">
              <a:avLst/>
            </a:prstGeom>
            <a:solidFill>
              <a:srgbClr val="E2231A">
                <a:alpha val="100000"/>
              </a:srgbClr>
            </a:solidFill>
          </p:spPr>
          <p:txBody>
            <a:bodyPr/>
            <a:lstStyle/>
            <a:p>
              <a:endParaRPr/>
            </a:p>
          </p:txBody>
        </p:sp>
        <p:sp>
          <p:nvSpPr>
            <p:cNvPr id="51" name="rc51"/>
            <p:cNvSpPr/>
            <p:nvPr/>
          </p:nvSpPr>
          <p:spPr>
            <a:xfrm>
              <a:off x="6493663" y="3517616"/>
              <a:ext cx="256020" cy="497501"/>
            </a:xfrm>
            <a:prstGeom prst="rect">
              <a:avLst/>
            </a:prstGeom>
            <a:solidFill>
              <a:srgbClr val="E2231A">
                <a:alpha val="100000"/>
              </a:srgbClr>
            </a:solidFill>
          </p:spPr>
          <p:txBody>
            <a:bodyPr/>
            <a:lstStyle/>
            <a:p>
              <a:endParaRPr/>
            </a:p>
          </p:txBody>
        </p:sp>
        <p:sp>
          <p:nvSpPr>
            <p:cNvPr id="52" name="rc52"/>
            <p:cNvSpPr/>
            <p:nvPr/>
          </p:nvSpPr>
          <p:spPr>
            <a:xfrm>
              <a:off x="6778131" y="3519101"/>
              <a:ext cx="256020" cy="496016"/>
            </a:xfrm>
            <a:prstGeom prst="rect">
              <a:avLst/>
            </a:prstGeom>
            <a:solidFill>
              <a:srgbClr val="E2231A">
                <a:alpha val="100000"/>
              </a:srgbClr>
            </a:solidFill>
          </p:spPr>
          <p:txBody>
            <a:bodyPr/>
            <a:lstStyle/>
            <a:p>
              <a:endParaRPr/>
            </a:p>
          </p:txBody>
        </p:sp>
        <p:sp>
          <p:nvSpPr>
            <p:cNvPr id="53" name="rc53"/>
            <p:cNvSpPr/>
            <p:nvPr/>
          </p:nvSpPr>
          <p:spPr>
            <a:xfrm>
              <a:off x="7062598" y="3449684"/>
              <a:ext cx="256020" cy="565433"/>
            </a:xfrm>
            <a:prstGeom prst="rect">
              <a:avLst/>
            </a:prstGeom>
            <a:solidFill>
              <a:srgbClr val="E2231A">
                <a:alpha val="100000"/>
              </a:srgbClr>
            </a:solidFill>
          </p:spPr>
          <p:txBody>
            <a:bodyPr/>
            <a:lstStyle/>
            <a:p>
              <a:endParaRPr/>
            </a:p>
          </p:txBody>
        </p:sp>
        <p:sp>
          <p:nvSpPr>
            <p:cNvPr id="54" name="rc54"/>
            <p:cNvSpPr/>
            <p:nvPr/>
          </p:nvSpPr>
          <p:spPr>
            <a:xfrm>
              <a:off x="7347066" y="3390053"/>
              <a:ext cx="256020" cy="625065"/>
            </a:xfrm>
            <a:prstGeom prst="rect">
              <a:avLst/>
            </a:prstGeom>
            <a:solidFill>
              <a:srgbClr val="E2231A">
                <a:alpha val="100000"/>
              </a:srgbClr>
            </a:solidFill>
          </p:spPr>
          <p:txBody>
            <a:bodyPr/>
            <a:lstStyle/>
            <a:p>
              <a:endParaRPr/>
            </a:p>
          </p:txBody>
        </p:sp>
        <p:sp>
          <p:nvSpPr>
            <p:cNvPr id="55" name="rc55"/>
            <p:cNvSpPr/>
            <p:nvPr/>
          </p:nvSpPr>
          <p:spPr>
            <a:xfrm>
              <a:off x="7631533" y="3456920"/>
              <a:ext cx="256020" cy="558197"/>
            </a:xfrm>
            <a:prstGeom prst="rect">
              <a:avLst/>
            </a:prstGeom>
            <a:solidFill>
              <a:srgbClr val="E2231A">
                <a:alpha val="100000"/>
              </a:srgbClr>
            </a:solidFill>
          </p:spPr>
          <p:txBody>
            <a:bodyPr/>
            <a:lstStyle/>
            <a:p>
              <a:endParaRPr/>
            </a:p>
          </p:txBody>
        </p:sp>
        <p:sp>
          <p:nvSpPr>
            <p:cNvPr id="56" name="rc56"/>
            <p:cNvSpPr/>
            <p:nvPr/>
          </p:nvSpPr>
          <p:spPr>
            <a:xfrm>
              <a:off x="7916001" y="3444821"/>
              <a:ext cx="256020" cy="570297"/>
            </a:xfrm>
            <a:prstGeom prst="rect">
              <a:avLst/>
            </a:prstGeom>
            <a:solidFill>
              <a:srgbClr val="E2231A">
                <a:alpha val="100000"/>
              </a:srgbClr>
            </a:solidFill>
          </p:spPr>
          <p:txBody>
            <a:bodyPr/>
            <a:lstStyle/>
            <a:p>
              <a:endParaRPr/>
            </a:p>
          </p:txBody>
        </p:sp>
        <p:sp>
          <p:nvSpPr>
            <p:cNvPr id="57" name="rc57"/>
            <p:cNvSpPr/>
            <p:nvPr/>
          </p:nvSpPr>
          <p:spPr>
            <a:xfrm>
              <a:off x="1373248" y="1366853"/>
              <a:ext cx="256020" cy="1697549"/>
            </a:xfrm>
            <a:prstGeom prst="rect">
              <a:avLst/>
            </a:prstGeom>
            <a:solidFill>
              <a:srgbClr val="B3B3B3">
                <a:alpha val="100000"/>
              </a:srgbClr>
            </a:solidFill>
          </p:spPr>
          <p:txBody>
            <a:bodyPr/>
            <a:lstStyle/>
            <a:p>
              <a:endParaRPr/>
            </a:p>
          </p:txBody>
        </p:sp>
        <p:sp>
          <p:nvSpPr>
            <p:cNvPr id="58" name="rc58"/>
            <p:cNvSpPr/>
            <p:nvPr/>
          </p:nvSpPr>
          <p:spPr>
            <a:xfrm>
              <a:off x="1657715" y="1427538"/>
              <a:ext cx="256020" cy="1656132"/>
            </a:xfrm>
            <a:prstGeom prst="rect">
              <a:avLst/>
            </a:prstGeom>
            <a:solidFill>
              <a:srgbClr val="B3B3B3">
                <a:alpha val="100000"/>
              </a:srgbClr>
            </a:solidFill>
          </p:spPr>
          <p:txBody>
            <a:bodyPr/>
            <a:lstStyle/>
            <a:p>
              <a:endParaRPr/>
            </a:p>
          </p:txBody>
        </p:sp>
        <p:sp>
          <p:nvSpPr>
            <p:cNvPr id="59" name="rc59"/>
            <p:cNvSpPr/>
            <p:nvPr/>
          </p:nvSpPr>
          <p:spPr>
            <a:xfrm>
              <a:off x="1942183" y="1414673"/>
              <a:ext cx="256020" cy="1653818"/>
            </a:xfrm>
            <a:prstGeom prst="rect">
              <a:avLst/>
            </a:prstGeom>
            <a:solidFill>
              <a:srgbClr val="B3B3B3">
                <a:alpha val="100000"/>
              </a:srgbClr>
            </a:solidFill>
          </p:spPr>
          <p:txBody>
            <a:bodyPr/>
            <a:lstStyle/>
            <a:p>
              <a:endParaRPr/>
            </a:p>
          </p:txBody>
        </p:sp>
        <p:sp>
          <p:nvSpPr>
            <p:cNvPr id="60" name="rc60"/>
            <p:cNvSpPr/>
            <p:nvPr/>
          </p:nvSpPr>
          <p:spPr>
            <a:xfrm>
              <a:off x="2226650" y="1418239"/>
              <a:ext cx="256020" cy="1704930"/>
            </a:xfrm>
            <a:prstGeom prst="rect">
              <a:avLst/>
            </a:prstGeom>
            <a:solidFill>
              <a:srgbClr val="B3B3B3">
                <a:alpha val="100000"/>
              </a:srgbClr>
            </a:solidFill>
          </p:spPr>
          <p:txBody>
            <a:bodyPr/>
            <a:lstStyle/>
            <a:p>
              <a:endParaRPr/>
            </a:p>
          </p:txBody>
        </p:sp>
        <p:sp>
          <p:nvSpPr>
            <p:cNvPr id="61" name="rc61"/>
            <p:cNvSpPr/>
            <p:nvPr/>
          </p:nvSpPr>
          <p:spPr>
            <a:xfrm>
              <a:off x="2511118" y="1457894"/>
              <a:ext cx="256020" cy="1723495"/>
            </a:xfrm>
            <a:prstGeom prst="rect">
              <a:avLst/>
            </a:prstGeom>
            <a:solidFill>
              <a:srgbClr val="B3B3B3">
                <a:alpha val="100000"/>
              </a:srgbClr>
            </a:solidFill>
          </p:spPr>
          <p:txBody>
            <a:bodyPr/>
            <a:lstStyle/>
            <a:p>
              <a:endParaRPr/>
            </a:p>
          </p:txBody>
        </p:sp>
        <p:sp>
          <p:nvSpPr>
            <p:cNvPr id="62" name="rc62"/>
            <p:cNvSpPr/>
            <p:nvPr/>
          </p:nvSpPr>
          <p:spPr>
            <a:xfrm>
              <a:off x="2795585" y="1802175"/>
              <a:ext cx="256020" cy="1422068"/>
            </a:xfrm>
            <a:prstGeom prst="rect">
              <a:avLst/>
            </a:prstGeom>
            <a:solidFill>
              <a:srgbClr val="B3B3B3">
                <a:alpha val="100000"/>
              </a:srgbClr>
            </a:solidFill>
          </p:spPr>
          <p:txBody>
            <a:bodyPr/>
            <a:lstStyle/>
            <a:p>
              <a:endParaRPr/>
            </a:p>
          </p:txBody>
        </p:sp>
        <p:sp>
          <p:nvSpPr>
            <p:cNvPr id="63" name="rc63"/>
            <p:cNvSpPr/>
            <p:nvPr/>
          </p:nvSpPr>
          <p:spPr>
            <a:xfrm>
              <a:off x="3080053" y="1861671"/>
              <a:ext cx="256020" cy="1414377"/>
            </a:xfrm>
            <a:prstGeom prst="rect">
              <a:avLst/>
            </a:prstGeom>
            <a:solidFill>
              <a:srgbClr val="B3B3B3">
                <a:alpha val="100000"/>
              </a:srgbClr>
            </a:solidFill>
          </p:spPr>
          <p:txBody>
            <a:bodyPr/>
            <a:lstStyle/>
            <a:p>
              <a:endParaRPr/>
            </a:p>
          </p:txBody>
        </p:sp>
        <p:sp>
          <p:nvSpPr>
            <p:cNvPr id="64" name="rc64"/>
            <p:cNvSpPr/>
            <p:nvPr/>
          </p:nvSpPr>
          <p:spPr>
            <a:xfrm>
              <a:off x="3364520" y="1873495"/>
              <a:ext cx="256020" cy="1415876"/>
            </a:xfrm>
            <a:prstGeom prst="rect">
              <a:avLst/>
            </a:prstGeom>
            <a:solidFill>
              <a:srgbClr val="B3B3B3">
                <a:alpha val="100000"/>
              </a:srgbClr>
            </a:solidFill>
          </p:spPr>
          <p:txBody>
            <a:bodyPr/>
            <a:lstStyle/>
            <a:p>
              <a:endParaRPr/>
            </a:p>
          </p:txBody>
        </p:sp>
        <p:sp>
          <p:nvSpPr>
            <p:cNvPr id="65" name="rc65"/>
            <p:cNvSpPr/>
            <p:nvPr/>
          </p:nvSpPr>
          <p:spPr>
            <a:xfrm>
              <a:off x="3648988" y="1933586"/>
              <a:ext cx="256020" cy="1400715"/>
            </a:xfrm>
            <a:prstGeom prst="rect">
              <a:avLst/>
            </a:prstGeom>
            <a:solidFill>
              <a:srgbClr val="B3B3B3">
                <a:alpha val="100000"/>
              </a:srgbClr>
            </a:solidFill>
          </p:spPr>
          <p:txBody>
            <a:bodyPr/>
            <a:lstStyle/>
            <a:p>
              <a:endParaRPr/>
            </a:p>
          </p:txBody>
        </p:sp>
        <p:sp>
          <p:nvSpPr>
            <p:cNvPr id="66" name="rc66"/>
            <p:cNvSpPr/>
            <p:nvPr/>
          </p:nvSpPr>
          <p:spPr>
            <a:xfrm>
              <a:off x="3933455" y="2005547"/>
              <a:ext cx="256020" cy="1405778"/>
            </a:xfrm>
            <a:prstGeom prst="rect">
              <a:avLst/>
            </a:prstGeom>
            <a:solidFill>
              <a:srgbClr val="B3B3B3">
                <a:alpha val="100000"/>
              </a:srgbClr>
            </a:solidFill>
          </p:spPr>
          <p:txBody>
            <a:bodyPr/>
            <a:lstStyle/>
            <a:p>
              <a:endParaRPr/>
            </a:p>
          </p:txBody>
        </p:sp>
        <p:sp>
          <p:nvSpPr>
            <p:cNvPr id="67" name="rc67"/>
            <p:cNvSpPr/>
            <p:nvPr/>
          </p:nvSpPr>
          <p:spPr>
            <a:xfrm>
              <a:off x="4217923" y="2024012"/>
              <a:ext cx="256020" cy="1411969"/>
            </a:xfrm>
            <a:prstGeom prst="rect">
              <a:avLst/>
            </a:prstGeom>
            <a:solidFill>
              <a:srgbClr val="B3B3B3">
                <a:alpha val="100000"/>
              </a:srgbClr>
            </a:solidFill>
          </p:spPr>
          <p:txBody>
            <a:bodyPr/>
            <a:lstStyle/>
            <a:p>
              <a:endParaRPr/>
            </a:p>
          </p:txBody>
        </p:sp>
        <p:sp>
          <p:nvSpPr>
            <p:cNvPr id="68" name="rc68"/>
            <p:cNvSpPr/>
            <p:nvPr/>
          </p:nvSpPr>
          <p:spPr>
            <a:xfrm>
              <a:off x="4502391" y="2229693"/>
              <a:ext cx="256020" cy="1214653"/>
            </a:xfrm>
            <a:prstGeom prst="rect">
              <a:avLst/>
            </a:prstGeom>
            <a:solidFill>
              <a:srgbClr val="B3B3B3">
                <a:alpha val="100000"/>
              </a:srgbClr>
            </a:solidFill>
          </p:spPr>
          <p:txBody>
            <a:bodyPr/>
            <a:lstStyle/>
            <a:p>
              <a:endParaRPr/>
            </a:p>
          </p:txBody>
        </p:sp>
        <p:sp>
          <p:nvSpPr>
            <p:cNvPr id="69" name="rc69"/>
            <p:cNvSpPr/>
            <p:nvPr/>
          </p:nvSpPr>
          <p:spPr>
            <a:xfrm>
              <a:off x="4786858" y="2332562"/>
              <a:ext cx="256020" cy="1097581"/>
            </a:xfrm>
            <a:prstGeom prst="rect">
              <a:avLst/>
            </a:prstGeom>
            <a:solidFill>
              <a:srgbClr val="B3B3B3">
                <a:alpha val="100000"/>
              </a:srgbClr>
            </a:solidFill>
          </p:spPr>
          <p:txBody>
            <a:bodyPr/>
            <a:lstStyle/>
            <a:p>
              <a:endParaRPr/>
            </a:p>
          </p:txBody>
        </p:sp>
        <p:sp>
          <p:nvSpPr>
            <p:cNvPr id="70" name="rc70"/>
            <p:cNvSpPr/>
            <p:nvPr/>
          </p:nvSpPr>
          <p:spPr>
            <a:xfrm>
              <a:off x="5071326" y="2481996"/>
              <a:ext cx="256020" cy="948643"/>
            </a:xfrm>
            <a:prstGeom prst="rect">
              <a:avLst/>
            </a:prstGeom>
            <a:solidFill>
              <a:srgbClr val="B3B3B3">
                <a:alpha val="100000"/>
              </a:srgbClr>
            </a:solidFill>
          </p:spPr>
          <p:txBody>
            <a:bodyPr/>
            <a:lstStyle/>
            <a:p>
              <a:endParaRPr/>
            </a:p>
          </p:txBody>
        </p:sp>
        <p:sp>
          <p:nvSpPr>
            <p:cNvPr id="71" name="rc71"/>
            <p:cNvSpPr/>
            <p:nvPr/>
          </p:nvSpPr>
          <p:spPr>
            <a:xfrm>
              <a:off x="5355793" y="2558347"/>
              <a:ext cx="256020" cy="884013"/>
            </a:xfrm>
            <a:prstGeom prst="rect">
              <a:avLst/>
            </a:prstGeom>
            <a:solidFill>
              <a:srgbClr val="B3B3B3">
                <a:alpha val="100000"/>
              </a:srgbClr>
            </a:solidFill>
          </p:spPr>
          <p:txBody>
            <a:bodyPr/>
            <a:lstStyle/>
            <a:p>
              <a:endParaRPr/>
            </a:p>
          </p:txBody>
        </p:sp>
        <p:sp>
          <p:nvSpPr>
            <p:cNvPr id="72" name="rc72"/>
            <p:cNvSpPr/>
            <p:nvPr/>
          </p:nvSpPr>
          <p:spPr>
            <a:xfrm>
              <a:off x="5640261" y="2681841"/>
              <a:ext cx="256020" cy="770889"/>
            </a:xfrm>
            <a:prstGeom prst="rect">
              <a:avLst/>
            </a:prstGeom>
            <a:solidFill>
              <a:srgbClr val="B3B3B3">
                <a:alpha val="100000"/>
              </a:srgbClr>
            </a:solidFill>
          </p:spPr>
          <p:txBody>
            <a:bodyPr/>
            <a:lstStyle/>
            <a:p>
              <a:endParaRPr/>
            </a:p>
          </p:txBody>
        </p:sp>
        <p:sp>
          <p:nvSpPr>
            <p:cNvPr id="73" name="rc73"/>
            <p:cNvSpPr/>
            <p:nvPr/>
          </p:nvSpPr>
          <p:spPr>
            <a:xfrm>
              <a:off x="5924728" y="2836510"/>
              <a:ext cx="256020" cy="629533"/>
            </a:xfrm>
            <a:prstGeom prst="rect">
              <a:avLst/>
            </a:prstGeom>
            <a:solidFill>
              <a:srgbClr val="B3B3B3">
                <a:alpha val="100000"/>
              </a:srgbClr>
            </a:solidFill>
          </p:spPr>
          <p:txBody>
            <a:bodyPr/>
            <a:lstStyle/>
            <a:p>
              <a:endParaRPr/>
            </a:p>
          </p:txBody>
        </p:sp>
        <p:sp>
          <p:nvSpPr>
            <p:cNvPr id="74" name="rc74"/>
            <p:cNvSpPr/>
            <p:nvPr/>
          </p:nvSpPr>
          <p:spPr>
            <a:xfrm>
              <a:off x="6209196" y="2873000"/>
              <a:ext cx="256020" cy="605503"/>
            </a:xfrm>
            <a:prstGeom prst="rect">
              <a:avLst/>
            </a:prstGeom>
            <a:solidFill>
              <a:srgbClr val="B3B3B3">
                <a:alpha val="100000"/>
              </a:srgbClr>
            </a:solidFill>
          </p:spPr>
          <p:txBody>
            <a:bodyPr/>
            <a:lstStyle/>
            <a:p>
              <a:endParaRPr/>
            </a:p>
          </p:txBody>
        </p:sp>
        <p:sp>
          <p:nvSpPr>
            <p:cNvPr id="75" name="rc75"/>
            <p:cNvSpPr/>
            <p:nvPr/>
          </p:nvSpPr>
          <p:spPr>
            <a:xfrm>
              <a:off x="6493663" y="2929863"/>
              <a:ext cx="256020" cy="587753"/>
            </a:xfrm>
            <a:prstGeom prst="rect">
              <a:avLst/>
            </a:prstGeom>
            <a:solidFill>
              <a:srgbClr val="B3B3B3">
                <a:alpha val="100000"/>
              </a:srgbClr>
            </a:solidFill>
          </p:spPr>
          <p:txBody>
            <a:bodyPr/>
            <a:lstStyle/>
            <a:p>
              <a:endParaRPr/>
            </a:p>
          </p:txBody>
        </p:sp>
        <p:sp>
          <p:nvSpPr>
            <p:cNvPr id="76" name="rc76"/>
            <p:cNvSpPr/>
            <p:nvPr/>
          </p:nvSpPr>
          <p:spPr>
            <a:xfrm>
              <a:off x="6778131" y="2972162"/>
              <a:ext cx="256020" cy="546939"/>
            </a:xfrm>
            <a:prstGeom prst="rect">
              <a:avLst/>
            </a:prstGeom>
            <a:solidFill>
              <a:srgbClr val="B3B3B3">
                <a:alpha val="100000"/>
              </a:srgbClr>
            </a:solidFill>
          </p:spPr>
          <p:txBody>
            <a:bodyPr/>
            <a:lstStyle/>
            <a:p>
              <a:endParaRPr/>
            </a:p>
          </p:txBody>
        </p:sp>
        <p:sp>
          <p:nvSpPr>
            <p:cNvPr id="77" name="rc77"/>
            <p:cNvSpPr/>
            <p:nvPr/>
          </p:nvSpPr>
          <p:spPr>
            <a:xfrm>
              <a:off x="7062598" y="3002768"/>
              <a:ext cx="256020" cy="446916"/>
            </a:xfrm>
            <a:prstGeom prst="rect">
              <a:avLst/>
            </a:prstGeom>
            <a:solidFill>
              <a:srgbClr val="B3B3B3">
                <a:alpha val="100000"/>
              </a:srgbClr>
            </a:solidFill>
          </p:spPr>
          <p:txBody>
            <a:bodyPr/>
            <a:lstStyle/>
            <a:p>
              <a:endParaRPr/>
            </a:p>
          </p:txBody>
        </p:sp>
        <p:sp>
          <p:nvSpPr>
            <p:cNvPr id="78" name="rc78"/>
            <p:cNvSpPr/>
            <p:nvPr/>
          </p:nvSpPr>
          <p:spPr>
            <a:xfrm>
              <a:off x="7347066" y="2996346"/>
              <a:ext cx="256020" cy="393706"/>
            </a:xfrm>
            <a:prstGeom prst="rect">
              <a:avLst/>
            </a:prstGeom>
            <a:solidFill>
              <a:srgbClr val="B3B3B3">
                <a:alpha val="100000"/>
              </a:srgbClr>
            </a:solidFill>
          </p:spPr>
          <p:txBody>
            <a:bodyPr/>
            <a:lstStyle/>
            <a:p>
              <a:endParaRPr/>
            </a:p>
          </p:txBody>
        </p:sp>
        <p:sp>
          <p:nvSpPr>
            <p:cNvPr id="79" name="rc79"/>
            <p:cNvSpPr/>
            <p:nvPr/>
          </p:nvSpPr>
          <p:spPr>
            <a:xfrm>
              <a:off x="7631533" y="3099978"/>
              <a:ext cx="256020" cy="356942"/>
            </a:xfrm>
            <a:prstGeom prst="rect">
              <a:avLst/>
            </a:prstGeom>
            <a:solidFill>
              <a:srgbClr val="B3B3B3">
                <a:alpha val="100000"/>
              </a:srgbClr>
            </a:solidFill>
          </p:spPr>
          <p:txBody>
            <a:bodyPr/>
            <a:lstStyle/>
            <a:p>
              <a:endParaRPr/>
            </a:p>
          </p:txBody>
        </p:sp>
        <p:sp>
          <p:nvSpPr>
            <p:cNvPr id="80" name="rc80"/>
            <p:cNvSpPr/>
            <p:nvPr/>
          </p:nvSpPr>
          <p:spPr>
            <a:xfrm>
              <a:off x="7916001" y="3128579"/>
              <a:ext cx="256020" cy="316241"/>
            </a:xfrm>
            <a:prstGeom prst="rect">
              <a:avLst/>
            </a:prstGeom>
            <a:solidFill>
              <a:srgbClr val="B3B3B3">
                <a:alpha val="100000"/>
              </a:srgbClr>
            </a:solidFill>
          </p:spPr>
          <p:txBody>
            <a:bodyPr/>
            <a:lstStyle/>
            <a:p>
              <a:endParaRPr/>
            </a:p>
          </p:txBody>
        </p:sp>
        <p:sp>
          <p:nvSpPr>
            <p:cNvPr id="81" name="pl81"/>
            <p:cNvSpPr/>
            <p:nvPr/>
          </p:nvSpPr>
          <p:spPr>
            <a:xfrm>
              <a:off x="1501258" y="1297111"/>
              <a:ext cx="6542753" cy="474070"/>
            </a:xfrm>
            <a:custGeom>
              <a:avLst/>
              <a:gdLst/>
              <a:ahLst/>
              <a:cxnLst/>
              <a:rect l="0" t="0" r="0" b="0"/>
              <a:pathLst>
                <a:path w="6542753" h="474070">
                  <a:moveTo>
                    <a:pt x="0" y="474070"/>
                  </a:moveTo>
                  <a:lnTo>
                    <a:pt x="284467" y="442466"/>
                  </a:lnTo>
                  <a:lnTo>
                    <a:pt x="568935" y="442466"/>
                  </a:lnTo>
                  <a:lnTo>
                    <a:pt x="853402" y="410861"/>
                  </a:lnTo>
                  <a:lnTo>
                    <a:pt x="1137870" y="347651"/>
                  </a:lnTo>
                  <a:lnTo>
                    <a:pt x="1422337" y="284442"/>
                  </a:lnTo>
                  <a:lnTo>
                    <a:pt x="1706805" y="252837"/>
                  </a:lnTo>
                  <a:lnTo>
                    <a:pt x="1991272" y="221233"/>
                  </a:lnTo>
                  <a:lnTo>
                    <a:pt x="2275740" y="158023"/>
                  </a:lnTo>
                  <a:lnTo>
                    <a:pt x="2560207" y="94814"/>
                  </a:lnTo>
                  <a:lnTo>
                    <a:pt x="2844675" y="63209"/>
                  </a:lnTo>
                  <a:lnTo>
                    <a:pt x="3129142" y="63209"/>
                  </a:lnTo>
                  <a:lnTo>
                    <a:pt x="3413610" y="63209"/>
                  </a:lnTo>
                  <a:lnTo>
                    <a:pt x="3698077" y="63209"/>
                  </a:lnTo>
                  <a:lnTo>
                    <a:pt x="3982545" y="63209"/>
                  </a:lnTo>
                  <a:lnTo>
                    <a:pt x="4267013" y="63209"/>
                  </a:lnTo>
                  <a:lnTo>
                    <a:pt x="4551480" y="31604"/>
                  </a:lnTo>
                  <a:lnTo>
                    <a:pt x="4835948" y="31604"/>
                  </a:lnTo>
                  <a:lnTo>
                    <a:pt x="5120415" y="0"/>
                  </a:lnTo>
                  <a:lnTo>
                    <a:pt x="5404883" y="0"/>
                  </a:lnTo>
                  <a:lnTo>
                    <a:pt x="5689350" y="94814"/>
                  </a:lnTo>
                  <a:lnTo>
                    <a:pt x="5973818" y="158023"/>
                  </a:lnTo>
                  <a:lnTo>
                    <a:pt x="6258285" y="94814"/>
                  </a:lnTo>
                  <a:lnTo>
                    <a:pt x="6542753" y="94814"/>
                  </a:lnTo>
                </a:path>
              </a:pathLst>
            </a:custGeom>
            <a:ln w="27101" cap="flat">
              <a:solidFill>
                <a:srgbClr val="0058AB">
                  <a:alpha val="80000"/>
                </a:srgbClr>
              </a:solidFill>
              <a:prstDash val="solid"/>
              <a:round/>
            </a:ln>
          </p:spPr>
          <p:txBody>
            <a:bodyPr/>
            <a:lstStyle/>
            <a:p>
              <a:endParaRPr/>
            </a:p>
          </p:txBody>
        </p:sp>
        <p:sp>
          <p:nvSpPr>
            <p:cNvPr id="82" name="pl82"/>
            <p:cNvSpPr/>
            <p:nvPr/>
          </p:nvSpPr>
          <p:spPr>
            <a:xfrm>
              <a:off x="1501258" y="1676368"/>
              <a:ext cx="6542753" cy="1801469"/>
            </a:xfrm>
            <a:custGeom>
              <a:avLst/>
              <a:gdLst/>
              <a:ahLst/>
              <a:cxnLst/>
              <a:rect l="0" t="0" r="0" b="0"/>
              <a:pathLst>
                <a:path w="6542753" h="1801469">
                  <a:moveTo>
                    <a:pt x="0" y="1801469"/>
                  </a:moveTo>
                  <a:lnTo>
                    <a:pt x="284467" y="1738259"/>
                  </a:lnTo>
                  <a:lnTo>
                    <a:pt x="568935" y="1706655"/>
                  </a:lnTo>
                  <a:lnTo>
                    <a:pt x="853402" y="1706655"/>
                  </a:lnTo>
                  <a:lnTo>
                    <a:pt x="1137870" y="1643445"/>
                  </a:lnTo>
                  <a:lnTo>
                    <a:pt x="1422337" y="1327398"/>
                  </a:lnTo>
                  <a:lnTo>
                    <a:pt x="1706805" y="1264189"/>
                  </a:lnTo>
                  <a:lnTo>
                    <a:pt x="1991272" y="1232584"/>
                  </a:lnTo>
                  <a:lnTo>
                    <a:pt x="2275740" y="1169374"/>
                  </a:lnTo>
                  <a:lnTo>
                    <a:pt x="2560207" y="1074560"/>
                  </a:lnTo>
                  <a:lnTo>
                    <a:pt x="2844675" y="1042955"/>
                  </a:lnTo>
                  <a:lnTo>
                    <a:pt x="3129142" y="821722"/>
                  </a:lnTo>
                  <a:lnTo>
                    <a:pt x="3413610" y="695303"/>
                  </a:lnTo>
                  <a:lnTo>
                    <a:pt x="3698077" y="568885"/>
                  </a:lnTo>
                  <a:lnTo>
                    <a:pt x="3982545" y="474070"/>
                  </a:lnTo>
                  <a:lnTo>
                    <a:pt x="4267013" y="347651"/>
                  </a:lnTo>
                  <a:lnTo>
                    <a:pt x="4551480" y="221233"/>
                  </a:lnTo>
                  <a:lnTo>
                    <a:pt x="4835948" y="189628"/>
                  </a:lnTo>
                  <a:lnTo>
                    <a:pt x="5120415" y="126418"/>
                  </a:lnTo>
                  <a:lnTo>
                    <a:pt x="5404883" y="94814"/>
                  </a:lnTo>
                  <a:lnTo>
                    <a:pt x="5689350" y="94814"/>
                  </a:lnTo>
                  <a:lnTo>
                    <a:pt x="5973818" y="94814"/>
                  </a:lnTo>
                  <a:lnTo>
                    <a:pt x="6258285" y="31604"/>
                  </a:lnTo>
                  <a:lnTo>
                    <a:pt x="6542753" y="0"/>
                  </a:lnTo>
                </a:path>
              </a:pathLst>
            </a:custGeom>
            <a:ln w="27101" cap="flat">
              <a:solidFill>
                <a:srgbClr val="333333">
                  <a:alpha val="80000"/>
                </a:srgbClr>
              </a:solidFill>
              <a:prstDash val="solid"/>
              <a:round/>
            </a:ln>
          </p:spPr>
          <p:txBody>
            <a:bodyPr/>
            <a:lstStyle/>
            <a:p>
              <a:endParaRPr/>
            </a:p>
          </p:txBody>
        </p:sp>
        <p:sp>
          <p:nvSpPr>
            <p:cNvPr id="83" name="tx83"/>
            <p:cNvSpPr/>
            <p:nvPr/>
          </p:nvSpPr>
          <p:spPr>
            <a:xfrm>
              <a:off x="6835803" y="111413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4" name="tx84"/>
            <p:cNvSpPr/>
            <p:nvPr/>
          </p:nvSpPr>
          <p:spPr>
            <a:xfrm>
              <a:off x="7120271" y="12088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5" name="tx85"/>
            <p:cNvSpPr/>
            <p:nvPr/>
          </p:nvSpPr>
          <p:spPr>
            <a:xfrm>
              <a:off x="7404738" y="12721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6" name="tx86"/>
            <p:cNvSpPr/>
            <p:nvPr/>
          </p:nvSpPr>
          <p:spPr>
            <a:xfrm>
              <a:off x="7689206" y="12088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7" name="tx87"/>
            <p:cNvSpPr/>
            <p:nvPr/>
          </p:nvSpPr>
          <p:spPr>
            <a:xfrm>
              <a:off x="7973673" y="12088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8" name="tx88"/>
            <p:cNvSpPr/>
            <p:nvPr/>
          </p:nvSpPr>
          <p:spPr>
            <a:xfrm>
              <a:off x="6835803" y="183418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89" name="tx89"/>
            <p:cNvSpPr/>
            <p:nvPr/>
          </p:nvSpPr>
          <p:spPr>
            <a:xfrm>
              <a:off x="7120271" y="183418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90" name="tx90"/>
            <p:cNvSpPr/>
            <p:nvPr/>
          </p:nvSpPr>
          <p:spPr>
            <a:xfrm>
              <a:off x="7404738" y="183418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91" name="tx91"/>
            <p:cNvSpPr/>
            <p:nvPr/>
          </p:nvSpPr>
          <p:spPr>
            <a:xfrm>
              <a:off x="7689206" y="176936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73</a:t>
              </a:r>
            </a:p>
          </p:txBody>
        </p:sp>
        <p:sp>
          <p:nvSpPr>
            <p:cNvPr id="92" name="tx92"/>
            <p:cNvSpPr/>
            <p:nvPr/>
          </p:nvSpPr>
          <p:spPr>
            <a:xfrm>
              <a:off x="7973673" y="1739740"/>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74</a:t>
              </a:r>
            </a:p>
          </p:txBody>
        </p:sp>
        <p:sp>
          <p:nvSpPr>
            <p:cNvPr id="93" name="tx93"/>
            <p:cNvSpPr/>
            <p:nvPr/>
          </p:nvSpPr>
          <p:spPr>
            <a:xfrm>
              <a:off x="1440968" y="34992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4" name="tx94"/>
            <p:cNvSpPr/>
            <p:nvPr/>
          </p:nvSpPr>
          <p:spPr>
            <a:xfrm>
              <a:off x="2863306" y="35791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5" name="tx95"/>
            <p:cNvSpPr/>
            <p:nvPr/>
          </p:nvSpPr>
          <p:spPr>
            <a:xfrm>
              <a:off x="4285644" y="36850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6" name="tx96"/>
            <p:cNvSpPr/>
            <p:nvPr/>
          </p:nvSpPr>
          <p:spPr>
            <a:xfrm>
              <a:off x="5707981" y="36948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7" name="tx97"/>
            <p:cNvSpPr/>
            <p:nvPr/>
          </p:nvSpPr>
          <p:spPr>
            <a:xfrm>
              <a:off x="6845852" y="37266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8" name="tx98"/>
            <p:cNvSpPr/>
            <p:nvPr/>
          </p:nvSpPr>
          <p:spPr>
            <a:xfrm>
              <a:off x="7130319" y="36932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14787" y="3663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7699254" y="36969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7983722" y="36908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1440968" y="21751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3" name="tx103"/>
            <p:cNvSpPr/>
            <p:nvPr/>
          </p:nvSpPr>
          <p:spPr>
            <a:xfrm>
              <a:off x="2863306" y="247414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4285644" y="269093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5" name="tx105"/>
            <p:cNvSpPr/>
            <p:nvPr/>
          </p:nvSpPr>
          <p:spPr>
            <a:xfrm>
              <a:off x="5707981" y="30267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06" name="tx106"/>
            <p:cNvSpPr/>
            <p:nvPr/>
          </p:nvSpPr>
          <p:spPr>
            <a:xfrm>
              <a:off x="6845852" y="32065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7130319" y="318710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7414787" y="31527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7699254" y="32393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7983722" y="32475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1" name="tx111"/>
            <p:cNvSpPr/>
            <p:nvPr/>
          </p:nvSpPr>
          <p:spPr>
            <a:xfrm>
              <a:off x="1410824" y="106153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a:t>
              </a:r>
            </a:p>
          </p:txBody>
        </p:sp>
        <p:sp>
          <p:nvSpPr>
            <p:cNvPr id="112" name="tx112"/>
            <p:cNvSpPr/>
            <p:nvPr/>
          </p:nvSpPr>
          <p:spPr>
            <a:xfrm>
              <a:off x="2863306" y="1540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3" name="tx113"/>
            <p:cNvSpPr/>
            <p:nvPr/>
          </p:nvSpPr>
          <p:spPr>
            <a:xfrm>
              <a:off x="4285644" y="17844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4" name="tx114"/>
            <p:cNvSpPr/>
            <p:nvPr/>
          </p:nvSpPr>
          <p:spPr>
            <a:xfrm>
              <a:off x="5707981" y="25080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15" name="tx115"/>
            <p:cNvSpPr/>
            <p:nvPr/>
          </p:nvSpPr>
          <p:spPr>
            <a:xfrm>
              <a:off x="6845852" y="28287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116" name="tx116"/>
            <p:cNvSpPr/>
            <p:nvPr/>
          </p:nvSpPr>
          <p:spPr>
            <a:xfrm>
              <a:off x="7130319" y="2861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17" name="tx117"/>
            <p:cNvSpPr/>
            <p:nvPr/>
          </p:nvSpPr>
          <p:spPr>
            <a:xfrm>
              <a:off x="7414787" y="2854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118" name="tx118"/>
            <p:cNvSpPr/>
            <p:nvPr/>
          </p:nvSpPr>
          <p:spPr>
            <a:xfrm>
              <a:off x="7699254" y="29679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119" name="tx119"/>
            <p:cNvSpPr/>
            <p:nvPr/>
          </p:nvSpPr>
          <p:spPr>
            <a:xfrm>
              <a:off x="7983722" y="29994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20" name="tx120"/>
            <p:cNvSpPr/>
            <p:nvPr/>
          </p:nvSpPr>
          <p:spPr>
            <a:xfrm>
              <a:off x="758971" y="3958265"/>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1" name="tx121"/>
            <p:cNvSpPr/>
            <p:nvPr/>
          </p:nvSpPr>
          <p:spPr>
            <a:xfrm>
              <a:off x="674213" y="3317057"/>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25M</a:t>
              </a:r>
            </a:p>
          </p:txBody>
        </p:sp>
        <p:sp>
          <p:nvSpPr>
            <p:cNvPr id="122" name="tx122"/>
            <p:cNvSpPr/>
            <p:nvPr/>
          </p:nvSpPr>
          <p:spPr>
            <a:xfrm>
              <a:off x="674213" y="2675849"/>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50M</a:t>
              </a:r>
            </a:p>
          </p:txBody>
        </p:sp>
        <p:sp>
          <p:nvSpPr>
            <p:cNvPr id="123" name="tx123"/>
            <p:cNvSpPr/>
            <p:nvPr/>
          </p:nvSpPr>
          <p:spPr>
            <a:xfrm>
              <a:off x="674213" y="2035087"/>
              <a:ext cx="296465" cy="11095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75M</a:t>
              </a:r>
            </a:p>
          </p:txBody>
        </p:sp>
        <p:sp>
          <p:nvSpPr>
            <p:cNvPr id="124" name="tx124"/>
            <p:cNvSpPr/>
            <p:nvPr/>
          </p:nvSpPr>
          <p:spPr>
            <a:xfrm>
              <a:off x="589456" y="1393433"/>
              <a:ext cx="381223"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100M</a:t>
              </a:r>
            </a:p>
          </p:txBody>
        </p:sp>
        <p:sp>
          <p:nvSpPr>
            <p:cNvPr id="125" name="tx125"/>
            <p:cNvSpPr/>
            <p:nvPr/>
          </p:nvSpPr>
          <p:spPr>
            <a:xfrm>
              <a:off x="589456" y="752225"/>
              <a:ext cx="381223"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125M</a:t>
              </a:r>
            </a:p>
          </p:txBody>
        </p:sp>
        <p:sp>
          <p:nvSpPr>
            <p:cNvPr id="126" name="tx126"/>
            <p:cNvSpPr/>
            <p:nvPr/>
          </p:nvSpPr>
          <p:spPr>
            <a:xfrm>
              <a:off x="8574591" y="3958265"/>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27" name="tx127"/>
            <p:cNvSpPr/>
            <p:nvPr/>
          </p:nvSpPr>
          <p:spPr>
            <a:xfrm>
              <a:off x="8574591" y="3168147"/>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28" name="tx128"/>
            <p:cNvSpPr/>
            <p:nvPr/>
          </p:nvSpPr>
          <p:spPr>
            <a:xfrm>
              <a:off x="8574591" y="237802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29" name="tx129"/>
            <p:cNvSpPr/>
            <p:nvPr/>
          </p:nvSpPr>
          <p:spPr>
            <a:xfrm>
              <a:off x="8574591" y="1589771"/>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0" name="tx130"/>
            <p:cNvSpPr/>
            <p:nvPr/>
          </p:nvSpPr>
          <p:spPr>
            <a:xfrm>
              <a:off x="8574591" y="797793"/>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1" name="tx131"/>
            <p:cNvSpPr/>
            <p:nvPr/>
          </p:nvSpPr>
          <p:spPr>
            <a:xfrm rot="-5400000">
              <a:off x="1330589"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2" name="tx132"/>
            <p:cNvSpPr/>
            <p:nvPr/>
          </p:nvSpPr>
          <p:spPr>
            <a:xfrm rot="-5400000">
              <a:off x="2752927"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3" name="tx133"/>
            <p:cNvSpPr/>
            <p:nvPr/>
          </p:nvSpPr>
          <p:spPr>
            <a:xfrm rot="-5400000">
              <a:off x="4175265"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34" name="tx134"/>
            <p:cNvSpPr/>
            <p:nvPr/>
          </p:nvSpPr>
          <p:spPr>
            <a:xfrm rot="-5400000">
              <a:off x="5597602"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5" name="tx135"/>
            <p:cNvSpPr/>
            <p:nvPr/>
          </p:nvSpPr>
          <p:spPr>
            <a:xfrm rot="-5400000">
              <a:off x="6735473"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6" name="tx136"/>
            <p:cNvSpPr/>
            <p:nvPr/>
          </p:nvSpPr>
          <p:spPr>
            <a:xfrm rot="-5400000">
              <a:off x="7019940"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7" name="tx137"/>
            <p:cNvSpPr/>
            <p:nvPr/>
          </p:nvSpPr>
          <p:spPr>
            <a:xfrm rot="-5400000">
              <a:off x="7304408"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8" name="tx138"/>
            <p:cNvSpPr/>
            <p:nvPr/>
          </p:nvSpPr>
          <p:spPr>
            <a:xfrm rot="-5400000">
              <a:off x="7588875"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9" name="tx139"/>
            <p:cNvSpPr/>
            <p:nvPr/>
          </p:nvSpPr>
          <p:spPr>
            <a:xfrm rot="-5400000">
              <a:off x="7873305" y="434797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0" name="tx140"/>
            <p:cNvSpPr/>
            <p:nvPr/>
          </p:nvSpPr>
          <p:spPr>
            <a:xfrm rot="-5400000">
              <a:off x="-751714" y="2379172"/>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1" name="tx141"/>
            <p:cNvSpPr/>
            <p:nvPr/>
          </p:nvSpPr>
          <p:spPr>
            <a:xfrm rot="5400000">
              <a:off x="8306669" y="2379172"/>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42" name="pl142"/>
            <p:cNvSpPr/>
            <p:nvPr/>
          </p:nvSpPr>
          <p:spPr>
            <a:xfrm>
              <a:off x="2923733" y="506767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3" name="pl143"/>
            <p:cNvSpPr/>
            <p:nvPr/>
          </p:nvSpPr>
          <p:spPr>
            <a:xfrm>
              <a:off x="3705784" y="506767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4" name="tx144"/>
            <p:cNvSpPr/>
            <p:nvPr/>
          </p:nvSpPr>
          <p:spPr>
            <a:xfrm>
              <a:off x="3190833" y="500940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45" name="tx145"/>
            <p:cNvSpPr/>
            <p:nvPr/>
          </p:nvSpPr>
          <p:spPr>
            <a:xfrm>
              <a:off x="3972883" y="500940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46" name="rc146"/>
            <p:cNvSpPr/>
            <p:nvPr/>
          </p:nvSpPr>
          <p:spPr>
            <a:xfrm>
              <a:off x="4683655" y="4966947"/>
              <a:ext cx="201456" cy="201456"/>
            </a:xfrm>
            <a:prstGeom prst="rect">
              <a:avLst/>
            </a:prstGeom>
            <a:solidFill>
              <a:srgbClr val="E2231A">
                <a:alpha val="100000"/>
              </a:srgbClr>
            </a:solidFill>
          </p:spPr>
          <p:txBody>
            <a:bodyPr/>
            <a:lstStyle/>
            <a:p>
              <a:endParaRPr/>
            </a:p>
          </p:txBody>
        </p:sp>
        <p:sp>
          <p:nvSpPr>
            <p:cNvPr id="147" name="rc147"/>
            <p:cNvSpPr/>
            <p:nvPr/>
          </p:nvSpPr>
          <p:spPr>
            <a:xfrm>
              <a:off x="5702863" y="4966947"/>
              <a:ext cx="201456" cy="201456"/>
            </a:xfrm>
            <a:prstGeom prst="rect">
              <a:avLst/>
            </a:prstGeom>
            <a:solidFill>
              <a:srgbClr val="B3B3B3">
                <a:alpha val="100000"/>
              </a:srgbClr>
            </a:solidFill>
          </p:spPr>
          <p:txBody>
            <a:bodyPr/>
            <a:lstStyle/>
            <a:p>
              <a:endParaRPr/>
            </a:p>
          </p:txBody>
        </p:sp>
        <p:sp>
          <p:nvSpPr>
            <p:cNvPr id="148" name="tx148"/>
            <p:cNvSpPr/>
            <p:nvPr/>
          </p:nvSpPr>
          <p:spPr>
            <a:xfrm>
              <a:off x="4963700" y="500940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49" name="tx149"/>
            <p:cNvSpPr/>
            <p:nvPr/>
          </p:nvSpPr>
          <p:spPr>
            <a:xfrm>
              <a:off x="5982908" y="500940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0" name="tx150"/>
            <p:cNvSpPr/>
            <p:nvPr/>
          </p:nvSpPr>
          <p:spPr>
            <a:xfrm>
              <a:off x="1033309" y="467611"/>
              <a:ext cx="73245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Global, 2000-2023</a:t>
              </a:r>
            </a:p>
          </p:txBody>
        </p:sp>
        <p:sp>
          <p:nvSpPr>
            <p:cNvPr id="151" name="pl151"/>
            <p:cNvSpPr/>
            <p:nvPr/>
          </p:nvSpPr>
          <p:spPr>
            <a:xfrm>
              <a:off x="1033309" y="5730345"/>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2169415"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3761750"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5354084"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6946419"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1033309" y="5922891"/>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1033309" y="5537800"/>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1373248"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2965582"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4557917"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6150252"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7742587"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rc163"/>
            <p:cNvSpPr/>
            <p:nvPr/>
          </p:nvSpPr>
          <p:spPr>
            <a:xfrm>
              <a:off x="1373248" y="5802550"/>
              <a:ext cx="3079439" cy="240682"/>
            </a:xfrm>
            <a:prstGeom prst="rect">
              <a:avLst/>
            </a:prstGeom>
            <a:solidFill>
              <a:srgbClr val="E2231A">
                <a:alpha val="100000"/>
              </a:srgbClr>
            </a:solidFill>
          </p:spPr>
          <p:txBody>
            <a:bodyPr/>
            <a:lstStyle/>
            <a:p>
              <a:endParaRPr/>
            </a:p>
          </p:txBody>
        </p:sp>
        <p:sp>
          <p:nvSpPr>
            <p:cNvPr id="164" name="rc164"/>
            <p:cNvSpPr/>
            <p:nvPr/>
          </p:nvSpPr>
          <p:spPr>
            <a:xfrm>
              <a:off x="1373248" y="5417459"/>
              <a:ext cx="3540596" cy="240682"/>
            </a:xfrm>
            <a:prstGeom prst="rect">
              <a:avLst/>
            </a:prstGeom>
            <a:solidFill>
              <a:srgbClr val="E2231A">
                <a:alpha val="100000"/>
              </a:srgbClr>
            </a:solidFill>
          </p:spPr>
          <p:txBody>
            <a:bodyPr/>
            <a:lstStyle/>
            <a:p>
              <a:endParaRPr/>
            </a:p>
          </p:txBody>
        </p:sp>
        <p:sp>
          <p:nvSpPr>
            <p:cNvPr id="165" name="rc165"/>
            <p:cNvSpPr/>
            <p:nvPr/>
          </p:nvSpPr>
          <p:spPr>
            <a:xfrm>
              <a:off x="4452687" y="5802550"/>
              <a:ext cx="3395583" cy="240682"/>
            </a:xfrm>
            <a:prstGeom prst="rect">
              <a:avLst/>
            </a:prstGeom>
            <a:solidFill>
              <a:srgbClr val="B3B3B3">
                <a:alpha val="100000"/>
              </a:srgbClr>
            </a:solidFill>
          </p:spPr>
          <p:txBody>
            <a:bodyPr/>
            <a:lstStyle/>
            <a:p>
              <a:endParaRPr/>
            </a:p>
          </p:txBody>
        </p:sp>
        <p:sp>
          <p:nvSpPr>
            <p:cNvPr id="166" name="rc166"/>
            <p:cNvSpPr/>
            <p:nvPr/>
          </p:nvSpPr>
          <p:spPr>
            <a:xfrm>
              <a:off x="4913844" y="5417459"/>
              <a:ext cx="1963334" cy="240682"/>
            </a:xfrm>
            <a:prstGeom prst="rect">
              <a:avLst/>
            </a:prstGeom>
            <a:solidFill>
              <a:srgbClr val="B3B3B3">
                <a:alpha val="100000"/>
              </a:srgbClr>
            </a:solidFill>
          </p:spPr>
          <p:txBody>
            <a:bodyPr/>
            <a:lstStyle/>
            <a:p>
              <a:endParaRPr/>
            </a:p>
          </p:txBody>
        </p:sp>
        <p:sp>
          <p:nvSpPr>
            <p:cNvPr id="167" name="tx167"/>
            <p:cNvSpPr/>
            <p:nvPr/>
          </p:nvSpPr>
          <p:spPr>
            <a:xfrm>
              <a:off x="2453197" y="5869219"/>
              <a:ext cx="919539"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MCV1 19.3</a:t>
              </a:r>
            </a:p>
          </p:txBody>
        </p:sp>
        <p:sp>
          <p:nvSpPr>
            <p:cNvPr id="168" name="tx168"/>
            <p:cNvSpPr/>
            <p:nvPr/>
          </p:nvSpPr>
          <p:spPr>
            <a:xfrm>
              <a:off x="2683776" y="5484196"/>
              <a:ext cx="919539" cy="103783"/>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MCV1 22.2</a:t>
              </a:r>
            </a:p>
          </p:txBody>
        </p:sp>
        <p:sp>
          <p:nvSpPr>
            <p:cNvPr id="169" name="tx169"/>
            <p:cNvSpPr/>
            <p:nvPr/>
          </p:nvSpPr>
          <p:spPr>
            <a:xfrm>
              <a:off x="5690709" y="5869219"/>
              <a:ext cx="919539"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MCV2 21.3</a:t>
              </a:r>
            </a:p>
          </p:txBody>
        </p:sp>
        <p:sp>
          <p:nvSpPr>
            <p:cNvPr id="170" name="tx170"/>
            <p:cNvSpPr/>
            <p:nvPr/>
          </p:nvSpPr>
          <p:spPr>
            <a:xfrm>
              <a:off x="5435742" y="5484128"/>
              <a:ext cx="919539"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MCV2 12.3</a:t>
              </a:r>
            </a:p>
          </p:txBody>
        </p:sp>
        <p:sp>
          <p:nvSpPr>
            <p:cNvPr id="171" name="tx171"/>
            <p:cNvSpPr/>
            <p:nvPr/>
          </p:nvSpPr>
          <p:spPr>
            <a:xfrm>
              <a:off x="8031363" y="5868971"/>
              <a:ext cx="28131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40.7</a:t>
              </a:r>
            </a:p>
          </p:txBody>
        </p:sp>
        <p:sp>
          <p:nvSpPr>
            <p:cNvPr id="172" name="tx172"/>
            <p:cNvSpPr/>
            <p:nvPr/>
          </p:nvSpPr>
          <p:spPr>
            <a:xfrm>
              <a:off x="7011717" y="5483809"/>
              <a:ext cx="28131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34.6</a:t>
              </a:r>
            </a:p>
          </p:txBody>
        </p:sp>
        <p:sp>
          <p:nvSpPr>
            <p:cNvPr id="173" name="tx173"/>
            <p:cNvSpPr/>
            <p:nvPr/>
          </p:nvSpPr>
          <p:spPr>
            <a:xfrm>
              <a:off x="631648" y="5866039"/>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74" name="tx174"/>
            <p:cNvSpPr/>
            <p:nvPr/>
          </p:nvSpPr>
          <p:spPr>
            <a:xfrm>
              <a:off x="631648" y="5480873"/>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75" name="tx175"/>
            <p:cNvSpPr/>
            <p:nvPr/>
          </p:nvSpPr>
          <p:spPr>
            <a:xfrm>
              <a:off x="1246223" y="6134844"/>
              <a:ext cx="254049"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 M</a:t>
              </a:r>
            </a:p>
          </p:txBody>
        </p:sp>
        <p:sp>
          <p:nvSpPr>
            <p:cNvPr id="176" name="tx176"/>
            <p:cNvSpPr/>
            <p:nvPr/>
          </p:nvSpPr>
          <p:spPr>
            <a:xfrm>
              <a:off x="2796179" y="6134844"/>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 M</a:t>
              </a:r>
            </a:p>
          </p:txBody>
        </p:sp>
        <p:sp>
          <p:nvSpPr>
            <p:cNvPr id="177" name="tx177"/>
            <p:cNvSpPr/>
            <p:nvPr/>
          </p:nvSpPr>
          <p:spPr>
            <a:xfrm>
              <a:off x="4388513" y="6134844"/>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 M</a:t>
              </a:r>
            </a:p>
          </p:txBody>
        </p:sp>
        <p:sp>
          <p:nvSpPr>
            <p:cNvPr id="178" name="tx178"/>
            <p:cNvSpPr/>
            <p:nvPr/>
          </p:nvSpPr>
          <p:spPr>
            <a:xfrm>
              <a:off x="5980848" y="6134770"/>
              <a:ext cx="338807"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30 M</a:t>
              </a:r>
            </a:p>
          </p:txBody>
        </p:sp>
        <p:sp>
          <p:nvSpPr>
            <p:cNvPr id="179" name="tx179"/>
            <p:cNvSpPr/>
            <p:nvPr/>
          </p:nvSpPr>
          <p:spPr>
            <a:xfrm>
              <a:off x="7573183" y="6134844"/>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40 M</a:t>
              </a:r>
            </a:p>
          </p:txBody>
        </p:sp>
        <p:sp>
          <p:nvSpPr>
            <p:cNvPr id="180" name="tx180"/>
            <p:cNvSpPr/>
            <p:nvPr/>
          </p:nvSpPr>
          <p:spPr>
            <a:xfrm>
              <a:off x="3569843" y="6279176"/>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81" name="tx181"/>
            <p:cNvSpPr/>
            <p:nvPr/>
          </p:nvSpPr>
          <p:spPr>
            <a:xfrm>
              <a:off x="4350374"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83%. This is lower than in 2019, where coverage was 86%.
22,235,000 children missed their routine first dose of measles vaccine.
MCV2 is typically administered to children between 18 months and five years old. MCV2 coverage remained relatively constant at 74%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403702"/>
              <a:ext cx="3397293" cy="688011"/>
            </a:xfrm>
            <a:custGeom>
              <a:avLst/>
              <a:gdLst/>
              <a:ahLst/>
              <a:cxnLst/>
              <a:rect l="0" t="0" r="0" b="0"/>
              <a:pathLst>
                <a:path w="3397293" h="688011">
                  <a:moveTo>
                    <a:pt x="0" y="688011"/>
                  </a:moveTo>
                  <a:lnTo>
                    <a:pt x="147708" y="688011"/>
                  </a:lnTo>
                  <a:lnTo>
                    <a:pt x="295416" y="688011"/>
                  </a:lnTo>
                  <a:lnTo>
                    <a:pt x="443125" y="602010"/>
                  </a:lnTo>
                  <a:lnTo>
                    <a:pt x="590833" y="487341"/>
                  </a:lnTo>
                  <a:lnTo>
                    <a:pt x="738541" y="430007"/>
                  </a:lnTo>
                  <a:lnTo>
                    <a:pt x="886250" y="401340"/>
                  </a:lnTo>
                  <a:lnTo>
                    <a:pt x="1033958" y="372673"/>
                  </a:lnTo>
                  <a:lnTo>
                    <a:pt x="1181667" y="315338"/>
                  </a:lnTo>
                  <a:lnTo>
                    <a:pt x="1329375" y="200670"/>
                  </a:lnTo>
                  <a:lnTo>
                    <a:pt x="1477083" y="143335"/>
                  </a:lnTo>
                  <a:lnTo>
                    <a:pt x="1624792" y="143335"/>
                  </a:lnTo>
                  <a:lnTo>
                    <a:pt x="1772500" y="172002"/>
                  </a:lnTo>
                  <a:lnTo>
                    <a:pt x="1920209" y="172002"/>
                  </a:lnTo>
                  <a:lnTo>
                    <a:pt x="2067917" y="143335"/>
                  </a:lnTo>
                  <a:lnTo>
                    <a:pt x="2215625" y="114668"/>
                  </a:lnTo>
                  <a:lnTo>
                    <a:pt x="2363334" y="114668"/>
                  </a:lnTo>
                  <a:lnTo>
                    <a:pt x="2511042" y="57334"/>
                  </a:lnTo>
                  <a:lnTo>
                    <a:pt x="2658751" y="28667"/>
                  </a:lnTo>
                  <a:lnTo>
                    <a:pt x="2806459" y="0"/>
                  </a:lnTo>
                  <a:lnTo>
                    <a:pt x="2954167" y="86001"/>
                  </a:lnTo>
                  <a:lnTo>
                    <a:pt x="3101876" y="143335"/>
                  </a:lnTo>
                  <a:lnTo>
                    <a:pt x="3249584" y="57334"/>
                  </a:lnTo>
                  <a:lnTo>
                    <a:pt x="3397293" y="86001"/>
                  </a:lnTo>
                </a:path>
              </a:pathLst>
            </a:custGeom>
            <a:ln w="27101" cap="flat">
              <a:solidFill>
                <a:srgbClr val="0058AB">
                  <a:alpha val="100000"/>
                </a:srgbClr>
              </a:solidFill>
              <a:prstDash val="solid"/>
              <a:round/>
            </a:ln>
          </p:spPr>
          <p:txBody>
            <a:bodyPr/>
            <a:lstStyle/>
            <a:p>
              <a:endParaRPr/>
            </a:p>
          </p:txBody>
        </p:sp>
        <p:sp>
          <p:nvSpPr>
            <p:cNvPr id="26" name="pl26"/>
            <p:cNvSpPr/>
            <p:nvPr/>
          </p:nvSpPr>
          <p:spPr>
            <a:xfrm>
              <a:off x="1120965" y="1231699"/>
              <a:ext cx="3397293" cy="430007"/>
            </a:xfrm>
            <a:custGeom>
              <a:avLst/>
              <a:gdLst/>
              <a:ahLst/>
              <a:cxnLst/>
              <a:rect l="0" t="0" r="0" b="0"/>
              <a:pathLst>
                <a:path w="3397293" h="430007">
                  <a:moveTo>
                    <a:pt x="0" y="229337"/>
                  </a:moveTo>
                  <a:lnTo>
                    <a:pt x="147708" y="143335"/>
                  </a:lnTo>
                  <a:lnTo>
                    <a:pt x="295416" y="229337"/>
                  </a:lnTo>
                  <a:lnTo>
                    <a:pt x="443125" y="229337"/>
                  </a:lnTo>
                  <a:lnTo>
                    <a:pt x="590833" y="200670"/>
                  </a:lnTo>
                  <a:lnTo>
                    <a:pt x="738541" y="258004"/>
                  </a:lnTo>
                  <a:lnTo>
                    <a:pt x="886250" y="258004"/>
                  </a:lnTo>
                  <a:lnTo>
                    <a:pt x="1033958" y="229337"/>
                  </a:lnTo>
                  <a:lnTo>
                    <a:pt x="1181667" y="229337"/>
                  </a:lnTo>
                  <a:lnTo>
                    <a:pt x="1329375" y="258004"/>
                  </a:lnTo>
                  <a:lnTo>
                    <a:pt x="1477083" y="172002"/>
                  </a:lnTo>
                  <a:lnTo>
                    <a:pt x="1624792" y="143335"/>
                  </a:lnTo>
                  <a:lnTo>
                    <a:pt x="1772500" y="86001"/>
                  </a:lnTo>
                  <a:lnTo>
                    <a:pt x="1920209" y="0"/>
                  </a:lnTo>
                  <a:lnTo>
                    <a:pt x="2067917" y="86001"/>
                  </a:lnTo>
                  <a:lnTo>
                    <a:pt x="2215625" y="57334"/>
                  </a:lnTo>
                  <a:lnTo>
                    <a:pt x="2363334" y="86001"/>
                  </a:lnTo>
                  <a:lnTo>
                    <a:pt x="2511042" y="28667"/>
                  </a:lnTo>
                  <a:lnTo>
                    <a:pt x="2658751" y="28667"/>
                  </a:lnTo>
                  <a:lnTo>
                    <a:pt x="2806459" y="57334"/>
                  </a:lnTo>
                  <a:lnTo>
                    <a:pt x="2954167" y="286671"/>
                  </a:lnTo>
                  <a:lnTo>
                    <a:pt x="3101876" y="430007"/>
                  </a:lnTo>
                  <a:lnTo>
                    <a:pt x="3249584" y="143335"/>
                  </a:lnTo>
                  <a:lnTo>
                    <a:pt x="3397293" y="258004"/>
                  </a:lnTo>
                </a:path>
              </a:pathLst>
            </a:custGeom>
            <a:ln w="27101" cap="flat">
              <a:solidFill>
                <a:srgbClr val="1CABE2">
                  <a:alpha val="100000"/>
                </a:srgbClr>
              </a:solidFill>
              <a:prstDash val="solid"/>
              <a:round/>
            </a:ln>
          </p:spPr>
          <p:txBody>
            <a:bodyPr/>
            <a:lstStyle/>
            <a:p>
              <a:endParaRPr/>
            </a:p>
          </p:txBody>
        </p:sp>
        <p:sp>
          <p:nvSpPr>
            <p:cNvPr id="27" name="pl27"/>
            <p:cNvSpPr/>
            <p:nvPr/>
          </p:nvSpPr>
          <p:spPr>
            <a:xfrm>
              <a:off x="1120965" y="1002362"/>
              <a:ext cx="3397293" cy="86001"/>
            </a:xfrm>
            <a:custGeom>
              <a:avLst/>
              <a:gdLst/>
              <a:ahLst/>
              <a:cxnLst/>
              <a:rect l="0" t="0" r="0" b="0"/>
              <a:pathLst>
                <a:path w="3397293" h="86001">
                  <a:moveTo>
                    <a:pt x="0" y="86001"/>
                  </a:moveTo>
                  <a:lnTo>
                    <a:pt x="147708" y="86001"/>
                  </a:lnTo>
                  <a:lnTo>
                    <a:pt x="295416" y="57334"/>
                  </a:lnTo>
                  <a:lnTo>
                    <a:pt x="443125" y="57334"/>
                  </a:lnTo>
                  <a:lnTo>
                    <a:pt x="590833" y="28667"/>
                  </a:lnTo>
                  <a:lnTo>
                    <a:pt x="738541" y="57334"/>
                  </a:lnTo>
                  <a:lnTo>
                    <a:pt x="886250" y="28667"/>
                  </a:lnTo>
                  <a:lnTo>
                    <a:pt x="1033958" y="28667"/>
                  </a:lnTo>
                  <a:lnTo>
                    <a:pt x="1181667" y="28667"/>
                  </a:lnTo>
                  <a:lnTo>
                    <a:pt x="1329375" y="57334"/>
                  </a:lnTo>
                  <a:lnTo>
                    <a:pt x="1477083" y="28667"/>
                  </a:lnTo>
                  <a:lnTo>
                    <a:pt x="1624792" y="28667"/>
                  </a:lnTo>
                  <a:lnTo>
                    <a:pt x="1772500" y="28667"/>
                  </a:lnTo>
                  <a:lnTo>
                    <a:pt x="1920209" y="28667"/>
                  </a:lnTo>
                  <a:lnTo>
                    <a:pt x="2067917" y="0"/>
                  </a:lnTo>
                  <a:lnTo>
                    <a:pt x="2215625" y="28667"/>
                  </a:lnTo>
                  <a:lnTo>
                    <a:pt x="2363334" y="28667"/>
                  </a:lnTo>
                  <a:lnTo>
                    <a:pt x="2511042" y="28667"/>
                  </a:lnTo>
                  <a:lnTo>
                    <a:pt x="2658751" y="28667"/>
                  </a:lnTo>
                  <a:lnTo>
                    <a:pt x="2806459" y="28667"/>
                  </a:lnTo>
                  <a:lnTo>
                    <a:pt x="2954167" y="28667"/>
                  </a:lnTo>
                  <a:lnTo>
                    <a:pt x="3101876" y="28667"/>
                  </a:lnTo>
                  <a:lnTo>
                    <a:pt x="3249584" y="28667"/>
                  </a:lnTo>
                  <a:lnTo>
                    <a:pt x="3397293" y="28667"/>
                  </a:lnTo>
                </a:path>
              </a:pathLst>
            </a:custGeom>
            <a:ln w="27101" cap="flat">
              <a:solidFill>
                <a:srgbClr val="00833D">
                  <a:alpha val="100000"/>
                </a:srgbClr>
              </a:solidFill>
              <a:prstDash val="solid"/>
              <a:round/>
            </a:ln>
          </p:spPr>
          <p:txBody>
            <a:bodyPr/>
            <a:lstStyle/>
            <a:p>
              <a:endParaRPr/>
            </a:p>
          </p:txBody>
        </p:sp>
        <p:sp>
          <p:nvSpPr>
            <p:cNvPr id="28" name="pl28"/>
            <p:cNvSpPr/>
            <p:nvPr/>
          </p:nvSpPr>
          <p:spPr>
            <a:xfrm>
              <a:off x="1120965" y="973695"/>
              <a:ext cx="3397293" cy="229337"/>
            </a:xfrm>
            <a:custGeom>
              <a:avLst/>
              <a:gdLst/>
              <a:ahLst/>
              <a:cxnLst/>
              <a:rect l="0" t="0" r="0" b="0"/>
              <a:pathLst>
                <a:path w="3397293" h="229337">
                  <a:moveTo>
                    <a:pt x="0" y="229337"/>
                  </a:moveTo>
                  <a:lnTo>
                    <a:pt x="147708" y="200670"/>
                  </a:lnTo>
                  <a:lnTo>
                    <a:pt x="295416" y="229337"/>
                  </a:lnTo>
                  <a:lnTo>
                    <a:pt x="443125" y="229337"/>
                  </a:lnTo>
                  <a:lnTo>
                    <a:pt x="590833" y="200670"/>
                  </a:lnTo>
                  <a:lnTo>
                    <a:pt x="738541" y="200670"/>
                  </a:lnTo>
                  <a:lnTo>
                    <a:pt x="886250" y="86001"/>
                  </a:lnTo>
                  <a:lnTo>
                    <a:pt x="1033958" y="86001"/>
                  </a:lnTo>
                  <a:lnTo>
                    <a:pt x="1181667" y="57334"/>
                  </a:lnTo>
                  <a:lnTo>
                    <a:pt x="1329375" y="0"/>
                  </a:lnTo>
                  <a:lnTo>
                    <a:pt x="1477083" y="28667"/>
                  </a:lnTo>
                  <a:lnTo>
                    <a:pt x="1624792" y="0"/>
                  </a:lnTo>
                  <a:lnTo>
                    <a:pt x="1772500" y="28667"/>
                  </a:lnTo>
                  <a:lnTo>
                    <a:pt x="1920209" y="28667"/>
                  </a:lnTo>
                  <a:lnTo>
                    <a:pt x="2067917" y="28667"/>
                  </a:lnTo>
                  <a:lnTo>
                    <a:pt x="2215625" y="28667"/>
                  </a:lnTo>
                  <a:lnTo>
                    <a:pt x="2363334" y="28667"/>
                  </a:lnTo>
                  <a:lnTo>
                    <a:pt x="2511042" y="86001"/>
                  </a:lnTo>
                  <a:lnTo>
                    <a:pt x="2658751" y="57334"/>
                  </a:lnTo>
                  <a:lnTo>
                    <a:pt x="2806459" y="86001"/>
                  </a:lnTo>
                  <a:lnTo>
                    <a:pt x="2954167" y="143335"/>
                  </a:lnTo>
                  <a:lnTo>
                    <a:pt x="3101876" y="172002"/>
                  </a:lnTo>
                  <a:lnTo>
                    <a:pt x="3249584" y="143335"/>
                  </a:lnTo>
                  <a:lnTo>
                    <a:pt x="3397293" y="143335"/>
                  </a:lnTo>
                </a:path>
              </a:pathLst>
            </a:custGeom>
            <a:ln w="27101" cap="flat">
              <a:solidFill>
                <a:srgbClr val="80BD41">
                  <a:alpha val="100000"/>
                </a:srgbClr>
              </a:solidFill>
              <a:prstDash val="solid"/>
              <a:round/>
            </a:ln>
          </p:spPr>
          <p:txBody>
            <a:bodyPr/>
            <a:lstStyle/>
            <a:p>
              <a:endParaRPr/>
            </a:p>
          </p:txBody>
        </p:sp>
        <p:sp>
          <p:nvSpPr>
            <p:cNvPr id="29" name="tx29"/>
            <p:cNvSpPr/>
            <p:nvPr/>
          </p:nvSpPr>
          <p:spPr>
            <a:xfrm>
              <a:off x="810775" y="367362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0" name="tx30"/>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1" name="tx31"/>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2" name="tx32"/>
            <p:cNvSpPr/>
            <p:nvPr/>
          </p:nvSpPr>
          <p:spPr>
            <a:xfrm>
              <a:off x="733081" y="15252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 name="tx33"/>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4" name="tx34"/>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5" name="tx35"/>
            <p:cNvSpPr/>
            <p:nvPr/>
          </p:nvSpPr>
          <p:spPr>
            <a:xfrm rot="-5400000">
              <a:off x="170306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6" name="tx36"/>
            <p:cNvSpPr/>
            <p:nvPr/>
          </p:nvSpPr>
          <p:spPr>
            <a:xfrm rot="-5400000">
              <a:off x="24416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7" name="tx37"/>
            <p:cNvSpPr/>
            <p:nvPr/>
          </p:nvSpPr>
          <p:spPr>
            <a:xfrm rot="-5400000">
              <a:off x="31801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8" name="tx38"/>
            <p:cNvSpPr/>
            <p:nvPr/>
          </p:nvSpPr>
          <p:spPr>
            <a:xfrm rot="-5400000">
              <a:off x="377097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9" name="tx39"/>
            <p:cNvSpPr/>
            <p:nvPr/>
          </p:nvSpPr>
          <p:spPr>
            <a:xfrm rot="-5400000">
              <a:off x="4361778"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0" name="tx40"/>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1" name="tx41"/>
            <p:cNvSpPr/>
            <p:nvPr/>
          </p:nvSpPr>
          <p:spPr>
            <a:xfrm>
              <a:off x="1603909" y="471005"/>
              <a:ext cx="243140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Global, 2000-2023</a:t>
              </a:r>
            </a:p>
          </p:txBody>
        </p:sp>
        <p:sp>
          <p:nvSpPr>
            <p:cNvPr id="42" name="pl42"/>
            <p:cNvSpPr/>
            <p:nvPr/>
          </p:nvSpPr>
          <p:spPr>
            <a:xfrm>
              <a:off x="5267799" y="356648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5267799" y="303560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5267799" y="250473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5267799" y="197386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5267799" y="144298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5267799" y="91211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580693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654547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728401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79487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85395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267799" y="383191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267799" y="330104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267799" y="277017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267799" y="22392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267799" y="170842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267799" y="117755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617620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9147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53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824412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883495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437664" y="1177550"/>
              <a:ext cx="3397293" cy="2548191"/>
            </a:xfrm>
            <a:custGeom>
              <a:avLst/>
              <a:gdLst/>
              <a:ahLst/>
              <a:cxnLst/>
              <a:rect l="0" t="0" r="0" b="0"/>
              <a:pathLst>
                <a:path w="3397293" h="2548191">
                  <a:moveTo>
                    <a:pt x="0" y="2548191"/>
                  </a:moveTo>
                  <a:lnTo>
                    <a:pt x="147708" y="2548191"/>
                  </a:lnTo>
                  <a:lnTo>
                    <a:pt x="295416" y="2548191"/>
                  </a:lnTo>
                  <a:lnTo>
                    <a:pt x="443125" y="2229667"/>
                  </a:lnTo>
                  <a:lnTo>
                    <a:pt x="590833" y="1804969"/>
                  </a:lnTo>
                  <a:lnTo>
                    <a:pt x="738541" y="1592619"/>
                  </a:lnTo>
                  <a:lnTo>
                    <a:pt x="886250" y="1486445"/>
                  </a:lnTo>
                  <a:lnTo>
                    <a:pt x="1033958" y="1380270"/>
                  </a:lnTo>
                  <a:lnTo>
                    <a:pt x="1181667" y="1167921"/>
                  </a:lnTo>
                  <a:lnTo>
                    <a:pt x="1329375" y="743222"/>
                  </a:lnTo>
                  <a:lnTo>
                    <a:pt x="1477083" y="530873"/>
                  </a:lnTo>
                  <a:lnTo>
                    <a:pt x="1624792" y="530873"/>
                  </a:lnTo>
                  <a:lnTo>
                    <a:pt x="1772500" y="637047"/>
                  </a:lnTo>
                  <a:lnTo>
                    <a:pt x="1920209" y="637047"/>
                  </a:lnTo>
                  <a:lnTo>
                    <a:pt x="2067917" y="530873"/>
                  </a:lnTo>
                  <a:lnTo>
                    <a:pt x="2215625" y="424698"/>
                  </a:lnTo>
                  <a:lnTo>
                    <a:pt x="2363334" y="424698"/>
                  </a:lnTo>
                  <a:lnTo>
                    <a:pt x="2511042" y="212349"/>
                  </a:lnTo>
                  <a:lnTo>
                    <a:pt x="2658751" y="106174"/>
                  </a:lnTo>
                  <a:lnTo>
                    <a:pt x="2806459" y="0"/>
                  </a:lnTo>
                  <a:lnTo>
                    <a:pt x="2954167" y="318523"/>
                  </a:lnTo>
                  <a:lnTo>
                    <a:pt x="3101876" y="530873"/>
                  </a:lnTo>
                  <a:lnTo>
                    <a:pt x="3249584" y="212349"/>
                  </a:lnTo>
                  <a:lnTo>
                    <a:pt x="3397293" y="318523"/>
                  </a:lnTo>
                </a:path>
              </a:pathLst>
            </a:custGeom>
            <a:ln w="27101" cap="flat">
              <a:solidFill>
                <a:srgbClr val="0058AB">
                  <a:alpha val="100000"/>
                </a:srgbClr>
              </a:solidFill>
              <a:prstDash val="solid"/>
              <a:round/>
            </a:ln>
          </p:spPr>
          <p:txBody>
            <a:bodyPr/>
            <a:lstStyle/>
            <a:p>
              <a:endParaRPr/>
            </a:p>
          </p:txBody>
        </p:sp>
        <p:sp>
          <p:nvSpPr>
            <p:cNvPr id="66" name="pl66"/>
            <p:cNvSpPr/>
            <p:nvPr/>
          </p:nvSpPr>
          <p:spPr>
            <a:xfrm>
              <a:off x="5437664" y="965201"/>
              <a:ext cx="3397293" cy="1592619"/>
            </a:xfrm>
            <a:custGeom>
              <a:avLst/>
              <a:gdLst/>
              <a:ahLst/>
              <a:cxnLst/>
              <a:rect l="0" t="0" r="0" b="0"/>
              <a:pathLst>
                <a:path w="3397293" h="1592619">
                  <a:moveTo>
                    <a:pt x="0" y="849397"/>
                  </a:moveTo>
                  <a:lnTo>
                    <a:pt x="147708" y="530873"/>
                  </a:lnTo>
                  <a:lnTo>
                    <a:pt x="295416" y="849397"/>
                  </a:lnTo>
                  <a:lnTo>
                    <a:pt x="443125" y="849397"/>
                  </a:lnTo>
                  <a:lnTo>
                    <a:pt x="590833" y="743222"/>
                  </a:lnTo>
                  <a:lnTo>
                    <a:pt x="738541" y="955571"/>
                  </a:lnTo>
                  <a:lnTo>
                    <a:pt x="886250" y="955571"/>
                  </a:lnTo>
                  <a:lnTo>
                    <a:pt x="1033958" y="849397"/>
                  </a:lnTo>
                  <a:lnTo>
                    <a:pt x="1181667" y="849397"/>
                  </a:lnTo>
                  <a:lnTo>
                    <a:pt x="1329375" y="955571"/>
                  </a:lnTo>
                  <a:lnTo>
                    <a:pt x="1477083" y="637047"/>
                  </a:lnTo>
                  <a:lnTo>
                    <a:pt x="1624792" y="530873"/>
                  </a:lnTo>
                  <a:lnTo>
                    <a:pt x="1772500" y="318523"/>
                  </a:lnTo>
                  <a:lnTo>
                    <a:pt x="1920209" y="0"/>
                  </a:lnTo>
                  <a:lnTo>
                    <a:pt x="2067917" y="318523"/>
                  </a:lnTo>
                  <a:lnTo>
                    <a:pt x="2215625" y="212349"/>
                  </a:lnTo>
                  <a:lnTo>
                    <a:pt x="2363334" y="318523"/>
                  </a:lnTo>
                  <a:lnTo>
                    <a:pt x="2511042" y="106174"/>
                  </a:lnTo>
                  <a:lnTo>
                    <a:pt x="2658751" y="106174"/>
                  </a:lnTo>
                  <a:lnTo>
                    <a:pt x="2806459" y="212349"/>
                  </a:lnTo>
                  <a:lnTo>
                    <a:pt x="2954167" y="1061746"/>
                  </a:lnTo>
                  <a:lnTo>
                    <a:pt x="3101876" y="1592619"/>
                  </a:lnTo>
                  <a:lnTo>
                    <a:pt x="3249584" y="530873"/>
                  </a:lnTo>
                  <a:lnTo>
                    <a:pt x="3397293" y="955571"/>
                  </a:lnTo>
                </a:path>
              </a:pathLst>
            </a:custGeom>
            <a:ln w="27101" cap="flat">
              <a:solidFill>
                <a:srgbClr val="1CABE2">
                  <a:alpha val="100000"/>
                </a:srgbClr>
              </a:solidFill>
              <a:prstDash val="solid"/>
              <a:round/>
            </a:ln>
          </p:spPr>
          <p:txBody>
            <a:bodyPr/>
            <a:lstStyle/>
            <a:p>
              <a:endParaRPr/>
            </a:p>
          </p:txBody>
        </p:sp>
        <p:sp>
          <p:nvSpPr>
            <p:cNvPr id="67" name="pl67"/>
            <p:cNvSpPr/>
            <p:nvPr/>
          </p:nvSpPr>
          <p:spPr>
            <a:xfrm>
              <a:off x="5437664" y="1071375"/>
              <a:ext cx="3397293" cy="318523"/>
            </a:xfrm>
            <a:custGeom>
              <a:avLst/>
              <a:gdLst/>
              <a:ahLst/>
              <a:cxnLst/>
              <a:rect l="0" t="0" r="0" b="0"/>
              <a:pathLst>
                <a:path w="3397293" h="318523">
                  <a:moveTo>
                    <a:pt x="0" y="318523"/>
                  </a:moveTo>
                  <a:lnTo>
                    <a:pt x="147708" y="318523"/>
                  </a:lnTo>
                  <a:lnTo>
                    <a:pt x="295416" y="212349"/>
                  </a:lnTo>
                  <a:lnTo>
                    <a:pt x="443125" y="212349"/>
                  </a:lnTo>
                  <a:lnTo>
                    <a:pt x="590833" y="106174"/>
                  </a:lnTo>
                  <a:lnTo>
                    <a:pt x="738541" y="212349"/>
                  </a:lnTo>
                  <a:lnTo>
                    <a:pt x="886250" y="106174"/>
                  </a:lnTo>
                  <a:lnTo>
                    <a:pt x="1033958" y="106174"/>
                  </a:lnTo>
                  <a:lnTo>
                    <a:pt x="1181667" y="106174"/>
                  </a:lnTo>
                  <a:lnTo>
                    <a:pt x="1329375" y="212349"/>
                  </a:lnTo>
                  <a:lnTo>
                    <a:pt x="1477083" y="106174"/>
                  </a:lnTo>
                  <a:lnTo>
                    <a:pt x="1624792" y="106174"/>
                  </a:lnTo>
                  <a:lnTo>
                    <a:pt x="1772500" y="106174"/>
                  </a:lnTo>
                  <a:lnTo>
                    <a:pt x="1920209" y="106174"/>
                  </a:lnTo>
                  <a:lnTo>
                    <a:pt x="2067917" y="0"/>
                  </a:lnTo>
                  <a:lnTo>
                    <a:pt x="2215625" y="106174"/>
                  </a:lnTo>
                  <a:lnTo>
                    <a:pt x="2363334" y="106174"/>
                  </a:lnTo>
                  <a:lnTo>
                    <a:pt x="2511042" y="106174"/>
                  </a:lnTo>
                  <a:lnTo>
                    <a:pt x="2658751" y="106174"/>
                  </a:lnTo>
                  <a:lnTo>
                    <a:pt x="2806459" y="106174"/>
                  </a:lnTo>
                  <a:lnTo>
                    <a:pt x="2954167" y="106174"/>
                  </a:lnTo>
                  <a:lnTo>
                    <a:pt x="3101876" y="106174"/>
                  </a:lnTo>
                  <a:lnTo>
                    <a:pt x="3249584" y="106174"/>
                  </a:lnTo>
                  <a:lnTo>
                    <a:pt x="3397293" y="106174"/>
                  </a:lnTo>
                </a:path>
              </a:pathLst>
            </a:custGeom>
            <a:ln w="27101" cap="flat">
              <a:solidFill>
                <a:srgbClr val="00833D">
                  <a:alpha val="100000"/>
                </a:srgbClr>
              </a:solidFill>
              <a:prstDash val="solid"/>
              <a:round/>
            </a:ln>
          </p:spPr>
          <p:txBody>
            <a:bodyPr/>
            <a:lstStyle/>
            <a:p>
              <a:endParaRPr/>
            </a:p>
          </p:txBody>
        </p:sp>
        <p:sp>
          <p:nvSpPr>
            <p:cNvPr id="68" name="pl68"/>
            <p:cNvSpPr/>
            <p:nvPr/>
          </p:nvSpPr>
          <p:spPr>
            <a:xfrm>
              <a:off x="5437664" y="859026"/>
              <a:ext cx="3397293" cy="849397"/>
            </a:xfrm>
            <a:custGeom>
              <a:avLst/>
              <a:gdLst/>
              <a:ahLst/>
              <a:cxnLst/>
              <a:rect l="0" t="0" r="0" b="0"/>
              <a:pathLst>
                <a:path w="3397293" h="849397">
                  <a:moveTo>
                    <a:pt x="0" y="849397"/>
                  </a:moveTo>
                  <a:lnTo>
                    <a:pt x="147708" y="743222"/>
                  </a:lnTo>
                  <a:lnTo>
                    <a:pt x="295416" y="849397"/>
                  </a:lnTo>
                  <a:lnTo>
                    <a:pt x="443125" y="849397"/>
                  </a:lnTo>
                  <a:lnTo>
                    <a:pt x="590833" y="743222"/>
                  </a:lnTo>
                  <a:lnTo>
                    <a:pt x="738541" y="743222"/>
                  </a:lnTo>
                  <a:lnTo>
                    <a:pt x="886250" y="318523"/>
                  </a:lnTo>
                  <a:lnTo>
                    <a:pt x="1033958" y="318523"/>
                  </a:lnTo>
                  <a:lnTo>
                    <a:pt x="1181667" y="212349"/>
                  </a:lnTo>
                  <a:lnTo>
                    <a:pt x="1329375" y="0"/>
                  </a:lnTo>
                  <a:lnTo>
                    <a:pt x="1477083" y="106174"/>
                  </a:lnTo>
                  <a:lnTo>
                    <a:pt x="1624792" y="0"/>
                  </a:lnTo>
                  <a:lnTo>
                    <a:pt x="1772500" y="106174"/>
                  </a:lnTo>
                  <a:lnTo>
                    <a:pt x="1920209" y="106174"/>
                  </a:lnTo>
                  <a:lnTo>
                    <a:pt x="2067917" y="106174"/>
                  </a:lnTo>
                  <a:lnTo>
                    <a:pt x="2215625" y="106174"/>
                  </a:lnTo>
                  <a:lnTo>
                    <a:pt x="2363334" y="106174"/>
                  </a:lnTo>
                  <a:lnTo>
                    <a:pt x="2511042" y="318523"/>
                  </a:lnTo>
                  <a:lnTo>
                    <a:pt x="2658751" y="212349"/>
                  </a:lnTo>
                  <a:lnTo>
                    <a:pt x="2806459" y="318523"/>
                  </a:lnTo>
                  <a:lnTo>
                    <a:pt x="2954167" y="530873"/>
                  </a:lnTo>
                  <a:lnTo>
                    <a:pt x="3101876" y="637047"/>
                  </a:lnTo>
                  <a:lnTo>
                    <a:pt x="3249584" y="530873"/>
                  </a:lnTo>
                  <a:lnTo>
                    <a:pt x="3397293" y="530873"/>
                  </a:lnTo>
                </a:path>
              </a:pathLst>
            </a:custGeom>
            <a:ln w="27101" cap="flat">
              <a:solidFill>
                <a:srgbClr val="80BD41">
                  <a:alpha val="100000"/>
                </a:srgbClr>
              </a:solidFill>
              <a:prstDash val="solid"/>
              <a:round/>
            </a:ln>
          </p:spPr>
          <p:txBody>
            <a:bodyPr/>
            <a:lstStyle/>
            <a:p>
              <a:endParaRPr/>
            </a:p>
          </p:txBody>
        </p:sp>
        <p:sp>
          <p:nvSpPr>
            <p:cNvPr id="69" name="pl69"/>
            <p:cNvSpPr/>
            <p:nvPr/>
          </p:nvSpPr>
          <p:spPr>
            <a:xfrm>
              <a:off x="5437664" y="1177550"/>
              <a:ext cx="3397293" cy="0"/>
            </a:xfrm>
            <a:custGeom>
              <a:avLst/>
              <a:gdLst/>
              <a:ahLst/>
              <a:cxnLst/>
              <a:rect l="0" t="0" r="0" b="0"/>
              <a:pathLst>
                <a:path w="3397293">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70" name="tx70"/>
            <p:cNvSpPr/>
            <p:nvPr/>
          </p:nvSpPr>
          <p:spPr>
            <a:xfrm>
              <a:off x="5003259" y="377980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71" name="tx71"/>
            <p:cNvSpPr/>
            <p:nvPr/>
          </p:nvSpPr>
          <p:spPr>
            <a:xfrm>
              <a:off x="5003259" y="3248928"/>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72" name="tx72"/>
            <p:cNvSpPr/>
            <p:nvPr/>
          </p:nvSpPr>
          <p:spPr>
            <a:xfrm>
              <a:off x="5003259" y="271805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73" name="tx73"/>
            <p:cNvSpPr/>
            <p:nvPr/>
          </p:nvSpPr>
          <p:spPr>
            <a:xfrm>
              <a:off x="5003259" y="218718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4" name="tx74"/>
            <p:cNvSpPr/>
            <p:nvPr/>
          </p:nvSpPr>
          <p:spPr>
            <a:xfrm>
              <a:off x="5080953" y="1658082"/>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75" name="tx75"/>
            <p:cNvSpPr/>
            <p:nvPr/>
          </p:nvSpPr>
          <p:spPr>
            <a:xfrm>
              <a:off x="5127474" y="112543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6" name="tx76"/>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7" name="tx77"/>
            <p:cNvSpPr/>
            <p:nvPr/>
          </p:nvSpPr>
          <p:spPr>
            <a:xfrm rot="-5400000">
              <a:off x="601975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8" name="tx78"/>
            <p:cNvSpPr/>
            <p:nvPr/>
          </p:nvSpPr>
          <p:spPr>
            <a:xfrm rot="-5400000">
              <a:off x="67583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9" name="tx79"/>
            <p:cNvSpPr/>
            <p:nvPr/>
          </p:nvSpPr>
          <p:spPr>
            <a:xfrm rot="-5400000">
              <a:off x="74968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0" name="tx80"/>
            <p:cNvSpPr/>
            <p:nvPr/>
          </p:nvSpPr>
          <p:spPr>
            <a:xfrm rot="-5400000">
              <a:off x="808767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1" name="tx81"/>
            <p:cNvSpPr/>
            <p:nvPr/>
          </p:nvSpPr>
          <p:spPr>
            <a:xfrm rot="-5400000">
              <a:off x="867847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2" name="tx82"/>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83" name="tx83"/>
            <p:cNvSpPr/>
            <p:nvPr/>
          </p:nvSpPr>
          <p:spPr>
            <a:xfrm>
              <a:off x="5336122" y="471005"/>
              <a:ext cx="360037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 Global</a:t>
              </a:r>
            </a:p>
          </p:txBody>
        </p:sp>
        <p:sp>
          <p:nvSpPr>
            <p:cNvPr id="84" name="pl84"/>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2137982"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779588"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5421194"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7062801"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8704407"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2958785"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60039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24199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788360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rc97"/>
            <p:cNvSpPr/>
            <p:nvPr/>
          </p:nvSpPr>
          <p:spPr>
            <a:xfrm>
              <a:off x="2860288" y="5288295"/>
              <a:ext cx="4760658" cy="200469"/>
            </a:xfrm>
            <a:prstGeom prst="rect">
              <a:avLst/>
            </a:prstGeom>
            <a:solidFill>
              <a:srgbClr val="0058AB">
                <a:alpha val="80000"/>
              </a:srgbClr>
            </a:solidFill>
          </p:spPr>
          <p:txBody>
            <a:bodyPr/>
            <a:lstStyle/>
            <a:p>
              <a:endParaRPr/>
            </a:p>
          </p:txBody>
        </p:sp>
        <p:sp>
          <p:nvSpPr>
            <p:cNvPr id="98" name="rc98"/>
            <p:cNvSpPr/>
            <p:nvPr/>
          </p:nvSpPr>
          <p:spPr>
            <a:xfrm>
              <a:off x="3090113" y="4967544"/>
              <a:ext cx="5548629" cy="200469"/>
            </a:xfrm>
            <a:prstGeom prst="rect">
              <a:avLst/>
            </a:prstGeom>
            <a:solidFill>
              <a:srgbClr val="0058AB">
                <a:alpha val="80000"/>
              </a:srgbClr>
            </a:solidFill>
          </p:spPr>
          <p:txBody>
            <a:bodyPr/>
            <a:lstStyle/>
            <a:p>
              <a:endParaRPr/>
            </a:p>
          </p:txBody>
        </p:sp>
        <p:sp>
          <p:nvSpPr>
            <p:cNvPr id="99" name="rc99"/>
            <p:cNvSpPr/>
            <p:nvPr/>
          </p:nvSpPr>
          <p:spPr>
            <a:xfrm>
              <a:off x="2433471" y="5288295"/>
              <a:ext cx="426817" cy="200469"/>
            </a:xfrm>
            <a:prstGeom prst="rect">
              <a:avLst/>
            </a:prstGeom>
            <a:solidFill>
              <a:srgbClr val="1CABE2">
                <a:alpha val="80000"/>
              </a:srgbClr>
            </a:solidFill>
          </p:spPr>
          <p:txBody>
            <a:bodyPr/>
            <a:lstStyle/>
            <a:p>
              <a:endParaRPr/>
            </a:p>
          </p:txBody>
        </p:sp>
        <p:sp>
          <p:nvSpPr>
            <p:cNvPr id="100" name="rc100"/>
            <p:cNvSpPr/>
            <p:nvPr/>
          </p:nvSpPr>
          <p:spPr>
            <a:xfrm>
              <a:off x="2466303" y="4967544"/>
              <a:ext cx="623810" cy="200469"/>
            </a:xfrm>
            <a:prstGeom prst="rect">
              <a:avLst/>
            </a:prstGeom>
            <a:solidFill>
              <a:srgbClr val="1CABE2">
                <a:alpha val="80000"/>
              </a:srgbClr>
            </a:solidFill>
          </p:spPr>
          <p:txBody>
            <a:bodyPr/>
            <a:lstStyle/>
            <a:p>
              <a:endParaRPr/>
            </a:p>
          </p:txBody>
        </p:sp>
        <p:sp>
          <p:nvSpPr>
            <p:cNvPr id="101" name="rc101"/>
            <p:cNvSpPr/>
            <p:nvPr/>
          </p:nvSpPr>
          <p:spPr>
            <a:xfrm>
              <a:off x="2170814" y="5288295"/>
              <a:ext cx="262657" cy="200469"/>
            </a:xfrm>
            <a:prstGeom prst="rect">
              <a:avLst/>
            </a:prstGeom>
            <a:solidFill>
              <a:srgbClr val="00833D">
                <a:alpha val="80000"/>
              </a:srgbClr>
            </a:solidFill>
          </p:spPr>
          <p:txBody>
            <a:bodyPr/>
            <a:lstStyle/>
            <a:p>
              <a:endParaRPr/>
            </a:p>
          </p:txBody>
        </p:sp>
        <p:sp>
          <p:nvSpPr>
            <p:cNvPr id="102" name="rc102"/>
            <p:cNvSpPr/>
            <p:nvPr/>
          </p:nvSpPr>
          <p:spPr>
            <a:xfrm>
              <a:off x="2203646" y="4967544"/>
              <a:ext cx="262657" cy="200469"/>
            </a:xfrm>
            <a:prstGeom prst="rect">
              <a:avLst/>
            </a:prstGeom>
            <a:solidFill>
              <a:srgbClr val="00833D">
                <a:alpha val="80000"/>
              </a:srgbClr>
            </a:solidFill>
          </p:spPr>
          <p:txBody>
            <a:bodyPr/>
            <a:lstStyle/>
            <a:p>
              <a:endParaRPr/>
            </a:p>
          </p:txBody>
        </p:sp>
        <p:sp>
          <p:nvSpPr>
            <p:cNvPr id="103" name="rc103"/>
            <p:cNvSpPr/>
            <p:nvPr/>
          </p:nvSpPr>
          <p:spPr>
            <a:xfrm>
              <a:off x="1317178" y="5288295"/>
              <a:ext cx="853635" cy="200469"/>
            </a:xfrm>
            <a:prstGeom prst="rect">
              <a:avLst/>
            </a:prstGeom>
            <a:solidFill>
              <a:srgbClr val="80BD41">
                <a:alpha val="80000"/>
              </a:srgbClr>
            </a:solidFill>
          </p:spPr>
          <p:txBody>
            <a:bodyPr/>
            <a:lstStyle/>
            <a:p>
              <a:endParaRPr/>
            </a:p>
          </p:txBody>
        </p:sp>
        <p:sp>
          <p:nvSpPr>
            <p:cNvPr id="104" name="rc104"/>
            <p:cNvSpPr/>
            <p:nvPr/>
          </p:nvSpPr>
          <p:spPr>
            <a:xfrm>
              <a:off x="1317178" y="4967544"/>
              <a:ext cx="886467" cy="200469"/>
            </a:xfrm>
            <a:prstGeom prst="rect">
              <a:avLst/>
            </a:prstGeom>
            <a:solidFill>
              <a:srgbClr val="80BD41">
                <a:alpha val="80000"/>
              </a:srgbClr>
            </a:solidFill>
          </p:spPr>
          <p:txBody>
            <a:bodyPr/>
            <a:lstStyle/>
            <a:p>
              <a:endParaRPr/>
            </a:p>
          </p:txBody>
        </p:sp>
        <p:sp>
          <p:nvSpPr>
            <p:cNvPr id="105" name="tx105"/>
            <p:cNvSpPr/>
            <p:nvPr/>
          </p:nvSpPr>
          <p:spPr>
            <a:xfrm>
              <a:off x="5135124" y="534809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14.5</a:t>
              </a:r>
            </a:p>
          </p:txBody>
        </p:sp>
        <p:sp>
          <p:nvSpPr>
            <p:cNvPr id="106" name="tx106"/>
            <p:cNvSpPr/>
            <p:nvPr/>
          </p:nvSpPr>
          <p:spPr>
            <a:xfrm>
              <a:off x="5758934" y="50273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16.9</a:t>
              </a:r>
            </a:p>
          </p:txBody>
        </p:sp>
        <p:sp>
          <p:nvSpPr>
            <p:cNvPr id="107" name="tx107"/>
            <p:cNvSpPr/>
            <p:nvPr/>
          </p:nvSpPr>
          <p:spPr>
            <a:xfrm>
              <a:off x="2571531"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08" name="tx108"/>
            <p:cNvSpPr/>
            <p:nvPr/>
          </p:nvSpPr>
          <p:spPr>
            <a:xfrm>
              <a:off x="2702859"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09" name="tx109"/>
            <p:cNvSpPr/>
            <p:nvPr/>
          </p:nvSpPr>
          <p:spPr>
            <a:xfrm>
              <a:off x="2226793"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10" name="tx110"/>
            <p:cNvSpPr/>
            <p:nvPr/>
          </p:nvSpPr>
          <p:spPr>
            <a:xfrm>
              <a:off x="2259625"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11" name="tx111"/>
            <p:cNvSpPr/>
            <p:nvPr/>
          </p:nvSpPr>
          <p:spPr>
            <a:xfrm>
              <a:off x="1668647"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112" name="tx112"/>
            <p:cNvSpPr/>
            <p:nvPr/>
          </p:nvSpPr>
          <p:spPr>
            <a:xfrm>
              <a:off x="1685063"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113" name="tx113"/>
            <p:cNvSpPr/>
            <p:nvPr/>
          </p:nvSpPr>
          <p:spPr>
            <a:xfrm>
              <a:off x="7744023"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19.2</a:t>
              </a:r>
            </a:p>
          </p:txBody>
        </p:sp>
        <p:sp>
          <p:nvSpPr>
            <p:cNvPr id="114" name="tx114"/>
            <p:cNvSpPr/>
            <p:nvPr/>
          </p:nvSpPr>
          <p:spPr>
            <a:xfrm>
              <a:off x="8761819" y="502053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22.3</a:t>
              </a:r>
            </a:p>
          </p:txBody>
        </p:sp>
        <p:sp>
          <p:nvSpPr>
            <p:cNvPr id="115" name="tx115"/>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2881090"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19" name="tx119"/>
            <p:cNvSpPr/>
            <p:nvPr/>
          </p:nvSpPr>
          <p:spPr>
            <a:xfrm>
              <a:off x="4445002"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0" name="tx120"/>
            <p:cNvSpPr/>
            <p:nvPr/>
          </p:nvSpPr>
          <p:spPr>
            <a:xfrm>
              <a:off x="6086609"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21" name="tx121"/>
            <p:cNvSpPr/>
            <p:nvPr/>
          </p:nvSpPr>
          <p:spPr>
            <a:xfrm>
              <a:off x="7728215"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22" name="tx122"/>
            <p:cNvSpPr/>
            <p:nvPr/>
          </p:nvSpPr>
          <p:spPr>
            <a:xfrm>
              <a:off x="4260832" y="5719029"/>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23" name="rc123"/>
            <p:cNvSpPr/>
            <p:nvPr/>
          </p:nvSpPr>
          <p:spPr>
            <a:xfrm>
              <a:off x="2965167" y="6053527"/>
              <a:ext cx="201456" cy="201456"/>
            </a:xfrm>
            <a:prstGeom prst="rect">
              <a:avLst/>
            </a:prstGeom>
            <a:solidFill>
              <a:srgbClr val="80BD41">
                <a:alpha val="80000"/>
              </a:srgbClr>
            </a:solidFill>
          </p:spPr>
          <p:txBody>
            <a:bodyPr/>
            <a:lstStyle/>
            <a:p>
              <a:endParaRPr/>
            </a:p>
          </p:txBody>
        </p:sp>
        <p:sp>
          <p:nvSpPr>
            <p:cNvPr id="124" name="rc124"/>
            <p:cNvSpPr/>
            <p:nvPr/>
          </p:nvSpPr>
          <p:spPr>
            <a:xfrm>
              <a:off x="4387240" y="6053527"/>
              <a:ext cx="201456" cy="201456"/>
            </a:xfrm>
            <a:prstGeom prst="rect">
              <a:avLst/>
            </a:prstGeom>
            <a:solidFill>
              <a:srgbClr val="00833D">
                <a:alpha val="80000"/>
              </a:srgbClr>
            </a:solidFill>
          </p:spPr>
          <p:txBody>
            <a:bodyPr/>
            <a:lstStyle/>
            <a:p>
              <a:endParaRPr/>
            </a:p>
          </p:txBody>
        </p:sp>
        <p:sp>
          <p:nvSpPr>
            <p:cNvPr id="125" name="rc125"/>
            <p:cNvSpPr/>
            <p:nvPr/>
          </p:nvSpPr>
          <p:spPr>
            <a:xfrm>
              <a:off x="5056311" y="6053527"/>
              <a:ext cx="201456" cy="201456"/>
            </a:xfrm>
            <a:prstGeom prst="rect">
              <a:avLst/>
            </a:prstGeom>
            <a:solidFill>
              <a:srgbClr val="1CABE2">
                <a:alpha val="80000"/>
              </a:srgbClr>
            </a:solidFill>
          </p:spPr>
          <p:txBody>
            <a:bodyPr/>
            <a:lstStyle/>
            <a:p>
              <a:endParaRPr/>
            </a:p>
          </p:txBody>
        </p:sp>
        <p:sp>
          <p:nvSpPr>
            <p:cNvPr id="126" name="rc126"/>
            <p:cNvSpPr/>
            <p:nvPr/>
          </p:nvSpPr>
          <p:spPr>
            <a:xfrm>
              <a:off x="6307852" y="6053527"/>
              <a:ext cx="201456" cy="201456"/>
            </a:xfrm>
            <a:prstGeom prst="rect">
              <a:avLst/>
            </a:prstGeom>
            <a:solidFill>
              <a:srgbClr val="0058AB">
                <a:alpha val="80000"/>
              </a:srgbClr>
            </a:solidFill>
          </p:spPr>
          <p:txBody>
            <a:bodyPr/>
            <a:lstStyle/>
            <a:p>
              <a:endParaRPr/>
            </a:p>
          </p:txBody>
        </p:sp>
        <p:sp>
          <p:nvSpPr>
            <p:cNvPr id="127" name="tx127"/>
            <p:cNvSpPr/>
            <p:nvPr/>
          </p:nvSpPr>
          <p:spPr>
            <a:xfrm>
              <a:off x="3245212" y="6100844"/>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28" name="tx128"/>
            <p:cNvSpPr/>
            <p:nvPr/>
          </p:nvSpPr>
          <p:spPr>
            <a:xfrm>
              <a:off x="466728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29" name="tx129"/>
            <p:cNvSpPr/>
            <p:nvPr/>
          </p:nvSpPr>
          <p:spPr>
            <a:xfrm>
              <a:off x="5336356"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30" name="tx130"/>
            <p:cNvSpPr/>
            <p:nvPr/>
          </p:nvSpPr>
          <p:spPr>
            <a:xfrm>
              <a:off x="6587897" y="6100844"/>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31" name="tx131"/>
            <p:cNvSpPr/>
            <p:nvPr/>
          </p:nvSpPr>
          <p:spPr>
            <a:xfrm>
              <a:off x="951100" y="4696798"/>
              <a:ext cx="50070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by region, 2019 and 2023</a:t>
              </a:r>
            </a:p>
          </p:txBody>
        </p:sp>
        <p:sp>
          <p:nvSpPr>
            <p:cNvPr id="132" name="tx132"/>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3" name="tx133"/>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MCV1 coverage (94%) and Gavi 57 and Gavi transition had the lowest coverage (78%).
Compared to 2022, MCV1 coverage increased in no groups, declined in Gavi 57 (-1%) and Gavi transition (-4%) and remained constant in HICs and Never Gavi MICs.
Compared to 2019, MCV1 coverage increased in no groups, declined in Never Gavi MICs (-2%), Gavi 57 (-3%), and Gavi transition (-7%) and remained constant in HICs.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4762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0095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75427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07604"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06093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74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276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08094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3426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8759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8759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20965" y="2220716"/>
              <a:ext cx="3266628" cy="358339"/>
            </a:xfrm>
            <a:custGeom>
              <a:avLst/>
              <a:gdLst/>
              <a:ahLst/>
              <a:cxnLst/>
              <a:rect l="0" t="0" r="0" b="0"/>
              <a:pathLst>
                <a:path w="3266628" h="358339">
                  <a:moveTo>
                    <a:pt x="0" y="71667"/>
                  </a:moveTo>
                  <a:lnTo>
                    <a:pt x="653325" y="0"/>
                  </a:lnTo>
                  <a:lnTo>
                    <a:pt x="1306651" y="215003"/>
                  </a:lnTo>
                  <a:lnTo>
                    <a:pt x="1959976" y="358339"/>
                  </a:lnTo>
                  <a:lnTo>
                    <a:pt x="2613302" y="143335"/>
                  </a:lnTo>
                  <a:lnTo>
                    <a:pt x="3266628" y="215003"/>
                  </a:lnTo>
                </a:path>
              </a:pathLst>
            </a:custGeom>
            <a:ln w="27101" cap="flat">
              <a:solidFill>
                <a:srgbClr val="0058AB">
                  <a:alpha val="100000"/>
                </a:srgbClr>
              </a:solidFill>
              <a:prstDash val="solid"/>
              <a:round/>
            </a:ln>
          </p:spPr>
          <p:txBody>
            <a:bodyPr/>
            <a:lstStyle/>
            <a:p>
              <a:endParaRPr/>
            </a:p>
          </p:txBody>
        </p:sp>
        <p:sp>
          <p:nvSpPr>
            <p:cNvPr id="28" name="pl28"/>
            <p:cNvSpPr/>
            <p:nvPr/>
          </p:nvSpPr>
          <p:spPr>
            <a:xfrm>
              <a:off x="1120965" y="1862376"/>
              <a:ext cx="3266628" cy="1003350"/>
            </a:xfrm>
            <a:custGeom>
              <a:avLst/>
              <a:gdLst/>
              <a:ahLst/>
              <a:cxnLst/>
              <a:rect l="0" t="0" r="0" b="0"/>
              <a:pathLst>
                <a:path w="3266628" h="1003350">
                  <a:moveTo>
                    <a:pt x="0" y="0"/>
                  </a:moveTo>
                  <a:lnTo>
                    <a:pt x="653325" y="71667"/>
                  </a:lnTo>
                  <a:lnTo>
                    <a:pt x="1306651" y="645011"/>
                  </a:lnTo>
                  <a:lnTo>
                    <a:pt x="1959976" y="1003350"/>
                  </a:lnTo>
                  <a:lnTo>
                    <a:pt x="2613302" y="286671"/>
                  </a:lnTo>
                  <a:lnTo>
                    <a:pt x="3266628" y="573343"/>
                  </a:lnTo>
                </a:path>
              </a:pathLst>
            </a:custGeom>
            <a:ln w="27101" cap="flat">
              <a:solidFill>
                <a:srgbClr val="1CABE2">
                  <a:alpha val="100000"/>
                </a:srgbClr>
              </a:solidFill>
              <a:prstDash val="solid"/>
              <a:round/>
            </a:ln>
          </p:spPr>
          <p:txBody>
            <a:bodyPr/>
            <a:lstStyle/>
            <a:p>
              <a:endParaRPr/>
            </a:p>
          </p:txBody>
        </p:sp>
        <p:sp>
          <p:nvSpPr>
            <p:cNvPr id="29" name="pl29"/>
            <p:cNvSpPr/>
            <p:nvPr/>
          </p:nvSpPr>
          <p:spPr>
            <a:xfrm>
              <a:off x="1120965" y="1289033"/>
              <a:ext cx="3266628" cy="0"/>
            </a:xfrm>
            <a:custGeom>
              <a:avLst/>
              <a:gdLst/>
              <a:ahLst/>
              <a:cxnLst/>
              <a:rect l="0" t="0" r="0" b="0"/>
              <a:pathLst>
                <a:path w="3266628">
                  <a:moveTo>
                    <a:pt x="0" y="0"/>
                  </a:moveTo>
                  <a:lnTo>
                    <a:pt x="653325" y="0"/>
                  </a:lnTo>
                  <a:lnTo>
                    <a:pt x="1306651" y="0"/>
                  </a:lnTo>
                  <a:lnTo>
                    <a:pt x="1959976" y="0"/>
                  </a:lnTo>
                  <a:lnTo>
                    <a:pt x="2613302" y="0"/>
                  </a:lnTo>
                  <a:lnTo>
                    <a:pt x="3266628" y="0"/>
                  </a:lnTo>
                </a:path>
              </a:pathLst>
            </a:custGeom>
            <a:ln w="27101" cap="flat">
              <a:solidFill>
                <a:srgbClr val="00833D">
                  <a:alpha val="100000"/>
                </a:srgbClr>
              </a:solidFill>
              <a:prstDash val="solid"/>
              <a:round/>
            </a:ln>
          </p:spPr>
          <p:txBody>
            <a:bodyPr/>
            <a:lstStyle/>
            <a:p>
              <a:endParaRPr/>
            </a:p>
          </p:txBody>
        </p:sp>
        <p:sp>
          <p:nvSpPr>
            <p:cNvPr id="30" name="pl30"/>
            <p:cNvSpPr/>
            <p:nvPr/>
          </p:nvSpPr>
          <p:spPr>
            <a:xfrm>
              <a:off x="1120965" y="1289033"/>
              <a:ext cx="3266628" cy="286671"/>
            </a:xfrm>
            <a:custGeom>
              <a:avLst/>
              <a:gdLst/>
              <a:ahLst/>
              <a:cxnLst/>
              <a:rect l="0" t="0" r="0" b="0"/>
              <a:pathLst>
                <a:path w="3266628" h="286671">
                  <a:moveTo>
                    <a:pt x="0" y="0"/>
                  </a:moveTo>
                  <a:lnTo>
                    <a:pt x="653325" y="71667"/>
                  </a:lnTo>
                  <a:lnTo>
                    <a:pt x="1306651" y="215003"/>
                  </a:lnTo>
                  <a:lnTo>
                    <a:pt x="1959976" y="286671"/>
                  </a:lnTo>
                  <a:lnTo>
                    <a:pt x="2613302" y="215003"/>
                  </a:lnTo>
                  <a:lnTo>
                    <a:pt x="3266628" y="215003"/>
                  </a:lnTo>
                </a:path>
              </a:pathLst>
            </a:custGeom>
            <a:ln w="27101" cap="flat">
              <a:solidFill>
                <a:srgbClr val="80BD41">
                  <a:alpha val="100000"/>
                </a:srgbClr>
              </a:solidFill>
              <a:prstDash val="solid"/>
              <a:round/>
            </a:ln>
          </p:spPr>
          <p:txBody>
            <a:bodyPr/>
            <a:lstStyle/>
            <a:p>
              <a:endParaRPr/>
            </a:p>
          </p:txBody>
        </p:sp>
        <p:sp>
          <p:nvSpPr>
            <p:cNvPr id="31" name="tx31"/>
            <p:cNvSpPr/>
            <p:nvPr/>
          </p:nvSpPr>
          <p:spPr>
            <a:xfrm>
              <a:off x="4451104" y="2324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32" name="tx32"/>
            <p:cNvSpPr/>
            <p:nvPr/>
          </p:nvSpPr>
          <p:spPr>
            <a:xfrm>
              <a:off x="4253707" y="24946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78</a:t>
              </a:r>
            </a:p>
          </p:txBody>
        </p:sp>
        <p:sp>
          <p:nvSpPr>
            <p:cNvPr id="33" name="tx33"/>
            <p:cNvSpPr/>
            <p:nvPr/>
          </p:nvSpPr>
          <p:spPr>
            <a:xfrm>
              <a:off x="4448330" y="1248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94</a:t>
              </a:r>
            </a:p>
          </p:txBody>
        </p:sp>
        <p:sp>
          <p:nvSpPr>
            <p:cNvPr id="34" name="tx34"/>
            <p:cNvSpPr/>
            <p:nvPr/>
          </p:nvSpPr>
          <p:spPr>
            <a:xfrm>
              <a:off x="4448319" y="1463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91</a:t>
              </a:r>
            </a:p>
          </p:txBody>
        </p:sp>
        <p:sp>
          <p:nvSpPr>
            <p:cNvPr id="35" name="tx35"/>
            <p:cNvSpPr/>
            <p:nvPr/>
          </p:nvSpPr>
          <p:spPr>
            <a:xfrm>
              <a:off x="733081" y="36736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36" name="tx36"/>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37" name="tx37"/>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38" name="tx38"/>
            <p:cNvSpPr/>
            <p:nvPr/>
          </p:nvSpPr>
          <p:spPr>
            <a:xfrm>
              <a:off x="733081" y="15235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39" name="tx39"/>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0" name="tx40"/>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1" name="tx41"/>
            <p:cNvSpPr/>
            <p:nvPr/>
          </p:nvSpPr>
          <p:spPr>
            <a:xfrm rot="-5400000">
              <a:off x="16178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2" name="tx42"/>
            <p:cNvSpPr/>
            <p:nvPr/>
          </p:nvSpPr>
          <p:spPr>
            <a:xfrm rot="-5400000">
              <a:off x="227117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3" name="tx43"/>
            <p:cNvSpPr/>
            <p:nvPr/>
          </p:nvSpPr>
          <p:spPr>
            <a:xfrm rot="-5400000">
              <a:off x="292449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4" name="tx44"/>
            <p:cNvSpPr/>
            <p:nvPr/>
          </p:nvSpPr>
          <p:spPr>
            <a:xfrm rot="-5400000">
              <a:off x="357782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5" name="tx45"/>
            <p:cNvSpPr/>
            <p:nvPr/>
          </p:nvSpPr>
          <p:spPr>
            <a:xfrm rot="-5400000">
              <a:off x="423111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7" name="tx47"/>
            <p:cNvSpPr/>
            <p:nvPr/>
          </p:nvSpPr>
          <p:spPr>
            <a:xfrm rot="-5400000">
              <a:off x="423111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tx49"/>
            <p:cNvSpPr/>
            <p:nvPr/>
          </p:nvSpPr>
          <p:spPr>
            <a:xfrm>
              <a:off x="1603909" y="471005"/>
              <a:ext cx="243140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Global, 2018-2023</a:t>
              </a:r>
            </a:p>
          </p:txBody>
        </p:sp>
        <p:sp>
          <p:nvSpPr>
            <p:cNvPr id="50" name="pl50"/>
            <p:cNvSpPr/>
            <p:nvPr/>
          </p:nvSpPr>
          <p:spPr>
            <a:xfrm>
              <a:off x="5267799" y="362335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67799" y="259953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267799" y="157570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76432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6417652"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0709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72430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837762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267799" y="311144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267799" y="208761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267799" y="106379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609098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674431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39764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805096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870429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870429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437664" y="1063791"/>
              <a:ext cx="3266628" cy="1023827"/>
            </a:xfrm>
            <a:custGeom>
              <a:avLst/>
              <a:gdLst/>
              <a:ahLst/>
              <a:cxnLst/>
              <a:rect l="0" t="0" r="0" b="0"/>
              <a:pathLst>
                <a:path w="3266628" h="1023827">
                  <a:moveTo>
                    <a:pt x="0" y="204765"/>
                  </a:moveTo>
                  <a:lnTo>
                    <a:pt x="653325" y="0"/>
                  </a:lnTo>
                  <a:lnTo>
                    <a:pt x="1306651" y="614296"/>
                  </a:lnTo>
                  <a:lnTo>
                    <a:pt x="1959976" y="1023827"/>
                  </a:lnTo>
                  <a:lnTo>
                    <a:pt x="2613302" y="409530"/>
                  </a:lnTo>
                  <a:lnTo>
                    <a:pt x="3266628" y="614296"/>
                  </a:lnTo>
                </a:path>
              </a:pathLst>
            </a:custGeom>
            <a:ln w="27101" cap="flat">
              <a:solidFill>
                <a:srgbClr val="0058AB">
                  <a:alpha val="100000"/>
                </a:srgbClr>
              </a:solidFill>
              <a:prstDash val="solid"/>
              <a:round/>
            </a:ln>
          </p:spPr>
          <p:txBody>
            <a:bodyPr/>
            <a:lstStyle/>
            <a:p>
              <a:endParaRPr/>
            </a:p>
          </p:txBody>
        </p:sp>
        <p:sp>
          <p:nvSpPr>
            <p:cNvPr id="70" name="pl70"/>
            <p:cNvSpPr/>
            <p:nvPr/>
          </p:nvSpPr>
          <p:spPr>
            <a:xfrm>
              <a:off x="5437664" y="859026"/>
              <a:ext cx="3266628" cy="2866715"/>
            </a:xfrm>
            <a:custGeom>
              <a:avLst/>
              <a:gdLst/>
              <a:ahLst/>
              <a:cxnLst/>
              <a:rect l="0" t="0" r="0" b="0"/>
              <a:pathLst>
                <a:path w="3266628" h="2866715">
                  <a:moveTo>
                    <a:pt x="0" y="0"/>
                  </a:moveTo>
                  <a:lnTo>
                    <a:pt x="653325" y="204765"/>
                  </a:lnTo>
                  <a:lnTo>
                    <a:pt x="1306651" y="1842888"/>
                  </a:lnTo>
                  <a:lnTo>
                    <a:pt x="1959976" y="2866715"/>
                  </a:lnTo>
                  <a:lnTo>
                    <a:pt x="2613302" y="819061"/>
                  </a:lnTo>
                  <a:lnTo>
                    <a:pt x="3266628" y="1638123"/>
                  </a:lnTo>
                </a:path>
              </a:pathLst>
            </a:custGeom>
            <a:ln w="27101" cap="flat">
              <a:solidFill>
                <a:srgbClr val="1CABE2">
                  <a:alpha val="100000"/>
                </a:srgbClr>
              </a:solidFill>
              <a:prstDash val="solid"/>
              <a:round/>
            </a:ln>
          </p:spPr>
          <p:txBody>
            <a:bodyPr/>
            <a:lstStyle/>
            <a:p>
              <a:endParaRPr/>
            </a:p>
          </p:txBody>
        </p:sp>
        <p:sp>
          <p:nvSpPr>
            <p:cNvPr id="71" name="pl71"/>
            <p:cNvSpPr/>
            <p:nvPr/>
          </p:nvSpPr>
          <p:spPr>
            <a:xfrm>
              <a:off x="5437664" y="1063791"/>
              <a:ext cx="3266628" cy="0"/>
            </a:xfrm>
            <a:custGeom>
              <a:avLst/>
              <a:gdLst/>
              <a:ahLst/>
              <a:cxnLst/>
              <a:rect l="0" t="0" r="0" b="0"/>
              <a:pathLst>
                <a:path w="3266628">
                  <a:moveTo>
                    <a:pt x="0" y="0"/>
                  </a:moveTo>
                  <a:lnTo>
                    <a:pt x="653325" y="0"/>
                  </a:lnTo>
                  <a:lnTo>
                    <a:pt x="1306651" y="0"/>
                  </a:lnTo>
                  <a:lnTo>
                    <a:pt x="1959976" y="0"/>
                  </a:lnTo>
                  <a:lnTo>
                    <a:pt x="2613302" y="0"/>
                  </a:lnTo>
                  <a:lnTo>
                    <a:pt x="3266628" y="0"/>
                  </a:lnTo>
                </a:path>
              </a:pathLst>
            </a:custGeom>
            <a:ln w="27101" cap="flat">
              <a:solidFill>
                <a:srgbClr val="00833D">
                  <a:alpha val="100000"/>
                </a:srgbClr>
              </a:solidFill>
              <a:prstDash val="solid"/>
              <a:round/>
            </a:ln>
          </p:spPr>
          <p:txBody>
            <a:bodyPr/>
            <a:lstStyle/>
            <a:p>
              <a:endParaRPr/>
            </a:p>
          </p:txBody>
        </p:sp>
        <p:sp>
          <p:nvSpPr>
            <p:cNvPr id="72" name="pl72"/>
            <p:cNvSpPr/>
            <p:nvPr/>
          </p:nvSpPr>
          <p:spPr>
            <a:xfrm>
              <a:off x="5437664" y="859026"/>
              <a:ext cx="3266628" cy="819061"/>
            </a:xfrm>
            <a:custGeom>
              <a:avLst/>
              <a:gdLst/>
              <a:ahLst/>
              <a:cxnLst/>
              <a:rect l="0" t="0" r="0" b="0"/>
              <a:pathLst>
                <a:path w="3266628" h="819061">
                  <a:moveTo>
                    <a:pt x="0" y="0"/>
                  </a:moveTo>
                  <a:lnTo>
                    <a:pt x="653325" y="204765"/>
                  </a:lnTo>
                  <a:lnTo>
                    <a:pt x="1306651" y="614296"/>
                  </a:lnTo>
                  <a:lnTo>
                    <a:pt x="1959976" y="819061"/>
                  </a:lnTo>
                  <a:lnTo>
                    <a:pt x="2613302" y="614296"/>
                  </a:lnTo>
                  <a:lnTo>
                    <a:pt x="3266628" y="614296"/>
                  </a:lnTo>
                </a:path>
              </a:pathLst>
            </a:custGeom>
            <a:ln w="27101" cap="flat">
              <a:solidFill>
                <a:srgbClr val="80BD41">
                  <a:alpha val="100000"/>
                </a:srgbClr>
              </a:solidFill>
              <a:prstDash val="solid"/>
              <a:round/>
            </a:ln>
          </p:spPr>
          <p:txBody>
            <a:bodyPr/>
            <a:lstStyle/>
            <a:p>
              <a:endParaRPr/>
            </a:p>
          </p:txBody>
        </p:sp>
        <p:sp>
          <p:nvSpPr>
            <p:cNvPr id="73" name="pl73"/>
            <p:cNvSpPr/>
            <p:nvPr/>
          </p:nvSpPr>
          <p:spPr>
            <a:xfrm>
              <a:off x="5437664" y="1063791"/>
              <a:ext cx="3266628" cy="0"/>
            </a:xfrm>
            <a:custGeom>
              <a:avLst/>
              <a:gdLst/>
              <a:ahLst/>
              <a:cxnLst/>
              <a:rect l="0" t="0" r="0" b="0"/>
              <a:pathLst>
                <a:path w="3266628">
                  <a:moveTo>
                    <a:pt x="0" y="0"/>
                  </a:moveTo>
                  <a:lnTo>
                    <a:pt x="0" y="0"/>
                  </a:lnTo>
                  <a:lnTo>
                    <a:pt x="0" y="0"/>
                  </a:lnTo>
                  <a:lnTo>
                    <a:pt x="0" y="0"/>
                  </a:lnTo>
                  <a:lnTo>
                    <a:pt x="653325" y="0"/>
                  </a:lnTo>
                  <a:lnTo>
                    <a:pt x="653325" y="0"/>
                  </a:lnTo>
                  <a:lnTo>
                    <a:pt x="653325" y="0"/>
                  </a:lnTo>
                  <a:lnTo>
                    <a:pt x="653325" y="0"/>
                  </a:lnTo>
                  <a:lnTo>
                    <a:pt x="1306651" y="0"/>
                  </a:lnTo>
                  <a:lnTo>
                    <a:pt x="1306651" y="0"/>
                  </a:lnTo>
                  <a:lnTo>
                    <a:pt x="1306651" y="0"/>
                  </a:lnTo>
                  <a:lnTo>
                    <a:pt x="1306651" y="0"/>
                  </a:lnTo>
                  <a:lnTo>
                    <a:pt x="1959976" y="0"/>
                  </a:lnTo>
                  <a:lnTo>
                    <a:pt x="1959976" y="0"/>
                  </a:lnTo>
                  <a:lnTo>
                    <a:pt x="1959976" y="0"/>
                  </a:lnTo>
                  <a:lnTo>
                    <a:pt x="1959976" y="0"/>
                  </a:lnTo>
                  <a:lnTo>
                    <a:pt x="2613302" y="0"/>
                  </a:lnTo>
                  <a:lnTo>
                    <a:pt x="2613302" y="0"/>
                  </a:lnTo>
                  <a:lnTo>
                    <a:pt x="2613302" y="0"/>
                  </a:lnTo>
                  <a:lnTo>
                    <a:pt x="2613302" y="0"/>
                  </a:lnTo>
                  <a:lnTo>
                    <a:pt x="3266628" y="0"/>
                  </a:lnTo>
                  <a:lnTo>
                    <a:pt x="3266628" y="0"/>
                  </a:lnTo>
                  <a:lnTo>
                    <a:pt x="3266628" y="0"/>
                  </a:lnTo>
                  <a:lnTo>
                    <a:pt x="3266628" y="0"/>
                  </a:lnTo>
                </a:path>
              </a:pathLst>
            </a:custGeom>
            <a:ln w="13550" cap="flat">
              <a:solidFill>
                <a:srgbClr val="000000">
                  <a:alpha val="100000"/>
                </a:srgbClr>
              </a:solidFill>
              <a:prstDash val="dash"/>
              <a:round/>
            </a:ln>
          </p:spPr>
          <p:txBody>
            <a:bodyPr/>
            <a:lstStyle/>
            <a:p>
              <a:endParaRPr/>
            </a:p>
          </p:txBody>
        </p:sp>
        <p:sp>
          <p:nvSpPr>
            <p:cNvPr id="74" name="tx74"/>
            <p:cNvSpPr/>
            <p:nvPr/>
          </p:nvSpPr>
          <p:spPr>
            <a:xfrm>
              <a:off x="8765358" y="163758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75" name="tx75"/>
            <p:cNvSpPr/>
            <p:nvPr/>
          </p:nvSpPr>
          <p:spPr>
            <a:xfrm>
              <a:off x="8765357" y="245935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-7</a:t>
              </a:r>
            </a:p>
          </p:txBody>
        </p:sp>
        <p:sp>
          <p:nvSpPr>
            <p:cNvPr id="76" name="tx76"/>
            <p:cNvSpPr/>
            <p:nvPr/>
          </p:nvSpPr>
          <p:spPr>
            <a:xfrm>
              <a:off x="8765547" y="102334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0</a:t>
              </a:r>
            </a:p>
          </p:txBody>
        </p:sp>
        <p:sp>
          <p:nvSpPr>
            <p:cNvPr id="77" name="tx77"/>
            <p:cNvSpPr/>
            <p:nvPr/>
          </p:nvSpPr>
          <p:spPr>
            <a:xfrm>
              <a:off x="8765356" y="143421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78" name="tx78"/>
            <p:cNvSpPr/>
            <p:nvPr/>
          </p:nvSpPr>
          <p:spPr>
            <a:xfrm>
              <a:off x="5003259" y="305933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9" name="tx79"/>
            <p:cNvSpPr/>
            <p:nvPr/>
          </p:nvSpPr>
          <p:spPr>
            <a:xfrm>
              <a:off x="5080953" y="2037277"/>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80" name="tx80"/>
            <p:cNvSpPr/>
            <p:nvPr/>
          </p:nvSpPr>
          <p:spPr>
            <a:xfrm>
              <a:off x="5127474" y="101167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1" name="tx81"/>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2" name="tx82"/>
            <p:cNvSpPr/>
            <p:nvPr/>
          </p:nvSpPr>
          <p:spPr>
            <a:xfrm rot="-5400000">
              <a:off x="59345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58786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724119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789452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8547811"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8" name="tx88"/>
            <p:cNvSpPr/>
            <p:nvPr/>
          </p:nvSpPr>
          <p:spPr>
            <a:xfrm rot="-5400000">
              <a:off x="8547811"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9" name="tx89"/>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0" name="tx90"/>
            <p:cNvSpPr/>
            <p:nvPr/>
          </p:nvSpPr>
          <p:spPr>
            <a:xfrm>
              <a:off x="5336122" y="471005"/>
              <a:ext cx="360037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 Global</a:t>
              </a:r>
            </a:p>
          </p:txBody>
        </p:sp>
        <p:sp>
          <p:nvSpPr>
            <p:cNvPr id="91" name="pl91"/>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2137982"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3779588"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5421194"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7062801"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8704407"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2958785"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460039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24199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788360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rc104"/>
            <p:cNvSpPr/>
            <p:nvPr/>
          </p:nvSpPr>
          <p:spPr>
            <a:xfrm>
              <a:off x="2860288" y="5288295"/>
              <a:ext cx="4760658" cy="200469"/>
            </a:xfrm>
            <a:prstGeom prst="rect">
              <a:avLst/>
            </a:prstGeom>
            <a:solidFill>
              <a:srgbClr val="0058AB">
                <a:alpha val="80000"/>
              </a:srgbClr>
            </a:solidFill>
          </p:spPr>
          <p:txBody>
            <a:bodyPr/>
            <a:lstStyle/>
            <a:p>
              <a:endParaRPr/>
            </a:p>
          </p:txBody>
        </p:sp>
        <p:sp>
          <p:nvSpPr>
            <p:cNvPr id="105" name="rc105"/>
            <p:cNvSpPr/>
            <p:nvPr/>
          </p:nvSpPr>
          <p:spPr>
            <a:xfrm>
              <a:off x="3090113" y="4967544"/>
              <a:ext cx="5548629" cy="200469"/>
            </a:xfrm>
            <a:prstGeom prst="rect">
              <a:avLst/>
            </a:prstGeom>
            <a:solidFill>
              <a:srgbClr val="0058AB">
                <a:alpha val="80000"/>
              </a:srgbClr>
            </a:solidFill>
          </p:spPr>
          <p:txBody>
            <a:bodyPr/>
            <a:lstStyle/>
            <a:p>
              <a:endParaRPr/>
            </a:p>
          </p:txBody>
        </p:sp>
        <p:sp>
          <p:nvSpPr>
            <p:cNvPr id="106" name="rc106"/>
            <p:cNvSpPr/>
            <p:nvPr/>
          </p:nvSpPr>
          <p:spPr>
            <a:xfrm>
              <a:off x="2433471" y="5288295"/>
              <a:ext cx="426817" cy="200469"/>
            </a:xfrm>
            <a:prstGeom prst="rect">
              <a:avLst/>
            </a:prstGeom>
            <a:solidFill>
              <a:srgbClr val="1CABE2">
                <a:alpha val="80000"/>
              </a:srgbClr>
            </a:solidFill>
          </p:spPr>
          <p:txBody>
            <a:bodyPr/>
            <a:lstStyle/>
            <a:p>
              <a:endParaRPr/>
            </a:p>
          </p:txBody>
        </p:sp>
        <p:sp>
          <p:nvSpPr>
            <p:cNvPr id="107" name="rc107"/>
            <p:cNvSpPr/>
            <p:nvPr/>
          </p:nvSpPr>
          <p:spPr>
            <a:xfrm>
              <a:off x="2466303" y="4967544"/>
              <a:ext cx="623810" cy="200469"/>
            </a:xfrm>
            <a:prstGeom prst="rect">
              <a:avLst/>
            </a:prstGeom>
            <a:solidFill>
              <a:srgbClr val="1CABE2">
                <a:alpha val="80000"/>
              </a:srgbClr>
            </a:solidFill>
          </p:spPr>
          <p:txBody>
            <a:bodyPr/>
            <a:lstStyle/>
            <a:p>
              <a:endParaRPr/>
            </a:p>
          </p:txBody>
        </p:sp>
        <p:sp>
          <p:nvSpPr>
            <p:cNvPr id="108" name="rc108"/>
            <p:cNvSpPr/>
            <p:nvPr/>
          </p:nvSpPr>
          <p:spPr>
            <a:xfrm>
              <a:off x="2170814" y="5288295"/>
              <a:ext cx="262657" cy="200469"/>
            </a:xfrm>
            <a:prstGeom prst="rect">
              <a:avLst/>
            </a:prstGeom>
            <a:solidFill>
              <a:srgbClr val="00833D">
                <a:alpha val="80000"/>
              </a:srgbClr>
            </a:solidFill>
          </p:spPr>
          <p:txBody>
            <a:bodyPr/>
            <a:lstStyle/>
            <a:p>
              <a:endParaRPr/>
            </a:p>
          </p:txBody>
        </p:sp>
        <p:sp>
          <p:nvSpPr>
            <p:cNvPr id="109" name="rc109"/>
            <p:cNvSpPr/>
            <p:nvPr/>
          </p:nvSpPr>
          <p:spPr>
            <a:xfrm>
              <a:off x="2203646" y="4967544"/>
              <a:ext cx="262657" cy="200469"/>
            </a:xfrm>
            <a:prstGeom prst="rect">
              <a:avLst/>
            </a:prstGeom>
            <a:solidFill>
              <a:srgbClr val="00833D">
                <a:alpha val="80000"/>
              </a:srgbClr>
            </a:solidFill>
          </p:spPr>
          <p:txBody>
            <a:bodyPr/>
            <a:lstStyle/>
            <a:p>
              <a:endParaRPr/>
            </a:p>
          </p:txBody>
        </p:sp>
        <p:sp>
          <p:nvSpPr>
            <p:cNvPr id="110" name="rc110"/>
            <p:cNvSpPr/>
            <p:nvPr/>
          </p:nvSpPr>
          <p:spPr>
            <a:xfrm>
              <a:off x="1317178" y="5288295"/>
              <a:ext cx="853635" cy="200469"/>
            </a:xfrm>
            <a:prstGeom prst="rect">
              <a:avLst/>
            </a:prstGeom>
            <a:solidFill>
              <a:srgbClr val="80BD41">
                <a:alpha val="80000"/>
              </a:srgbClr>
            </a:solidFill>
          </p:spPr>
          <p:txBody>
            <a:bodyPr/>
            <a:lstStyle/>
            <a:p>
              <a:endParaRPr/>
            </a:p>
          </p:txBody>
        </p:sp>
        <p:sp>
          <p:nvSpPr>
            <p:cNvPr id="111" name="rc111"/>
            <p:cNvSpPr/>
            <p:nvPr/>
          </p:nvSpPr>
          <p:spPr>
            <a:xfrm>
              <a:off x="1317178" y="4967544"/>
              <a:ext cx="886467" cy="200469"/>
            </a:xfrm>
            <a:prstGeom prst="rect">
              <a:avLst/>
            </a:prstGeom>
            <a:solidFill>
              <a:srgbClr val="80BD41">
                <a:alpha val="80000"/>
              </a:srgbClr>
            </a:solidFill>
          </p:spPr>
          <p:txBody>
            <a:bodyPr/>
            <a:lstStyle/>
            <a:p>
              <a:endParaRPr/>
            </a:p>
          </p:txBody>
        </p:sp>
        <p:sp>
          <p:nvSpPr>
            <p:cNvPr id="112" name="tx112"/>
            <p:cNvSpPr/>
            <p:nvPr/>
          </p:nvSpPr>
          <p:spPr>
            <a:xfrm>
              <a:off x="5135124" y="534809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14.5</a:t>
              </a:r>
            </a:p>
          </p:txBody>
        </p:sp>
        <p:sp>
          <p:nvSpPr>
            <p:cNvPr id="113" name="tx113"/>
            <p:cNvSpPr/>
            <p:nvPr/>
          </p:nvSpPr>
          <p:spPr>
            <a:xfrm>
              <a:off x="5758934" y="50273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16.9</a:t>
              </a:r>
            </a:p>
          </p:txBody>
        </p:sp>
        <p:sp>
          <p:nvSpPr>
            <p:cNvPr id="114" name="tx114"/>
            <p:cNvSpPr/>
            <p:nvPr/>
          </p:nvSpPr>
          <p:spPr>
            <a:xfrm>
              <a:off x="2571531"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5" name="tx115"/>
            <p:cNvSpPr/>
            <p:nvPr/>
          </p:nvSpPr>
          <p:spPr>
            <a:xfrm>
              <a:off x="2702859"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16" name="tx116"/>
            <p:cNvSpPr/>
            <p:nvPr/>
          </p:nvSpPr>
          <p:spPr>
            <a:xfrm>
              <a:off x="2226793"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17" name="tx117"/>
            <p:cNvSpPr/>
            <p:nvPr/>
          </p:nvSpPr>
          <p:spPr>
            <a:xfrm>
              <a:off x="2259625"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18" name="tx118"/>
            <p:cNvSpPr/>
            <p:nvPr/>
          </p:nvSpPr>
          <p:spPr>
            <a:xfrm>
              <a:off x="1668647"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119" name="tx119"/>
            <p:cNvSpPr/>
            <p:nvPr/>
          </p:nvSpPr>
          <p:spPr>
            <a:xfrm>
              <a:off x="1685063"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120" name="tx120"/>
            <p:cNvSpPr/>
            <p:nvPr/>
          </p:nvSpPr>
          <p:spPr>
            <a:xfrm>
              <a:off x="7744023"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19.2</a:t>
              </a:r>
            </a:p>
          </p:txBody>
        </p:sp>
        <p:sp>
          <p:nvSpPr>
            <p:cNvPr id="121" name="tx121"/>
            <p:cNvSpPr/>
            <p:nvPr/>
          </p:nvSpPr>
          <p:spPr>
            <a:xfrm>
              <a:off x="8761819" y="502053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22.3</a:t>
              </a:r>
            </a:p>
          </p:txBody>
        </p:sp>
        <p:sp>
          <p:nvSpPr>
            <p:cNvPr id="122" name="tx122"/>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2881090"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26" name="tx126"/>
            <p:cNvSpPr/>
            <p:nvPr/>
          </p:nvSpPr>
          <p:spPr>
            <a:xfrm>
              <a:off x="4445002"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7" name="tx127"/>
            <p:cNvSpPr/>
            <p:nvPr/>
          </p:nvSpPr>
          <p:spPr>
            <a:xfrm>
              <a:off x="6086609"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28" name="tx128"/>
            <p:cNvSpPr/>
            <p:nvPr/>
          </p:nvSpPr>
          <p:spPr>
            <a:xfrm>
              <a:off x="7728215"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29" name="tx129"/>
            <p:cNvSpPr/>
            <p:nvPr/>
          </p:nvSpPr>
          <p:spPr>
            <a:xfrm>
              <a:off x="4260832" y="5719029"/>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30" name="rc130"/>
            <p:cNvSpPr/>
            <p:nvPr/>
          </p:nvSpPr>
          <p:spPr>
            <a:xfrm>
              <a:off x="2965167" y="6053527"/>
              <a:ext cx="201456" cy="201456"/>
            </a:xfrm>
            <a:prstGeom prst="rect">
              <a:avLst/>
            </a:prstGeom>
            <a:solidFill>
              <a:srgbClr val="80BD41">
                <a:alpha val="80000"/>
              </a:srgbClr>
            </a:solidFill>
          </p:spPr>
          <p:txBody>
            <a:bodyPr/>
            <a:lstStyle/>
            <a:p>
              <a:endParaRPr/>
            </a:p>
          </p:txBody>
        </p:sp>
        <p:sp>
          <p:nvSpPr>
            <p:cNvPr id="131" name="rc131"/>
            <p:cNvSpPr/>
            <p:nvPr/>
          </p:nvSpPr>
          <p:spPr>
            <a:xfrm>
              <a:off x="4387240" y="6053527"/>
              <a:ext cx="201456" cy="201456"/>
            </a:xfrm>
            <a:prstGeom prst="rect">
              <a:avLst/>
            </a:prstGeom>
            <a:solidFill>
              <a:srgbClr val="00833D">
                <a:alpha val="80000"/>
              </a:srgbClr>
            </a:solidFill>
          </p:spPr>
          <p:txBody>
            <a:bodyPr/>
            <a:lstStyle/>
            <a:p>
              <a:endParaRPr/>
            </a:p>
          </p:txBody>
        </p:sp>
        <p:sp>
          <p:nvSpPr>
            <p:cNvPr id="132" name="rc132"/>
            <p:cNvSpPr/>
            <p:nvPr/>
          </p:nvSpPr>
          <p:spPr>
            <a:xfrm>
              <a:off x="5056311" y="6053527"/>
              <a:ext cx="201456" cy="201456"/>
            </a:xfrm>
            <a:prstGeom prst="rect">
              <a:avLst/>
            </a:prstGeom>
            <a:solidFill>
              <a:srgbClr val="1CABE2">
                <a:alpha val="80000"/>
              </a:srgbClr>
            </a:solidFill>
          </p:spPr>
          <p:txBody>
            <a:bodyPr/>
            <a:lstStyle/>
            <a:p>
              <a:endParaRPr/>
            </a:p>
          </p:txBody>
        </p:sp>
        <p:sp>
          <p:nvSpPr>
            <p:cNvPr id="133" name="rc133"/>
            <p:cNvSpPr/>
            <p:nvPr/>
          </p:nvSpPr>
          <p:spPr>
            <a:xfrm>
              <a:off x="6307852" y="6053527"/>
              <a:ext cx="201456" cy="201456"/>
            </a:xfrm>
            <a:prstGeom prst="rect">
              <a:avLst/>
            </a:prstGeom>
            <a:solidFill>
              <a:srgbClr val="0058AB">
                <a:alpha val="80000"/>
              </a:srgbClr>
            </a:solidFill>
          </p:spPr>
          <p:txBody>
            <a:bodyPr/>
            <a:lstStyle/>
            <a:p>
              <a:endParaRPr/>
            </a:p>
          </p:txBody>
        </p:sp>
        <p:sp>
          <p:nvSpPr>
            <p:cNvPr id="134" name="tx134"/>
            <p:cNvSpPr/>
            <p:nvPr/>
          </p:nvSpPr>
          <p:spPr>
            <a:xfrm>
              <a:off x="3245212" y="6100844"/>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35" name="tx135"/>
            <p:cNvSpPr/>
            <p:nvPr/>
          </p:nvSpPr>
          <p:spPr>
            <a:xfrm>
              <a:off x="466728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36" name="tx136"/>
            <p:cNvSpPr/>
            <p:nvPr/>
          </p:nvSpPr>
          <p:spPr>
            <a:xfrm>
              <a:off x="5336356"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37" name="tx137"/>
            <p:cNvSpPr/>
            <p:nvPr/>
          </p:nvSpPr>
          <p:spPr>
            <a:xfrm>
              <a:off x="6587897" y="6100844"/>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38" name="tx138"/>
            <p:cNvSpPr/>
            <p:nvPr/>
          </p:nvSpPr>
          <p:spPr>
            <a:xfrm>
              <a:off x="951100" y="4696798"/>
              <a:ext cx="50070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by region, 2019 and 2023</a:t>
              </a:r>
            </a:p>
          </p:txBody>
        </p:sp>
        <p:sp>
          <p:nvSpPr>
            <p:cNvPr id="139" name="tx139"/>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0" name="tx140"/>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MCV1 coverage (94%) and Gavi 57 and Gavi transition had the lowest coverage (78%).
Compared to 2022, MCV1 coverage increased in no groups, declined in Gavi 57 (-1%) and Gavi transition (-4%) and remained constant in HICs and Never Gavi MICs.
Compared to 2019, MCV1 coverage increased in no groups, declined in Never Gavi MICs (-2%), Gavi 57 (-3%), and Gavi transition (-7%) and remained constant in HICs.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51226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245041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138857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80954"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61783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5054722"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634791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06636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35373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641113"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92849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89777" y="404319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89777" y="298134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89777" y="191949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89777" y="85764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251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99396"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36280"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73164"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2267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0048"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9742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8480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7217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333192" y="3058568"/>
              <a:ext cx="258639" cy="984621"/>
            </a:xfrm>
            <a:prstGeom prst="rect">
              <a:avLst/>
            </a:prstGeom>
            <a:solidFill>
              <a:srgbClr val="80BD41">
                <a:alpha val="100000"/>
              </a:srgbClr>
            </a:solidFill>
          </p:spPr>
          <p:txBody>
            <a:bodyPr/>
            <a:lstStyle/>
            <a:p>
              <a:endParaRPr/>
            </a:p>
          </p:txBody>
        </p:sp>
        <p:sp>
          <p:nvSpPr>
            <p:cNvPr id="30" name="rc30"/>
            <p:cNvSpPr/>
            <p:nvPr/>
          </p:nvSpPr>
          <p:spPr>
            <a:xfrm>
              <a:off x="1333192" y="2664970"/>
              <a:ext cx="258639" cy="393598"/>
            </a:xfrm>
            <a:prstGeom prst="rect">
              <a:avLst/>
            </a:prstGeom>
            <a:solidFill>
              <a:srgbClr val="E2231A">
                <a:alpha val="100000"/>
              </a:srgbClr>
            </a:solidFill>
          </p:spPr>
          <p:txBody>
            <a:bodyPr/>
            <a:lstStyle/>
            <a:p>
              <a:endParaRPr/>
            </a:p>
          </p:txBody>
        </p:sp>
        <p:sp>
          <p:nvSpPr>
            <p:cNvPr id="31" name="rc31"/>
            <p:cNvSpPr/>
            <p:nvPr/>
          </p:nvSpPr>
          <p:spPr>
            <a:xfrm>
              <a:off x="1620569" y="3052970"/>
              <a:ext cx="258639" cy="990219"/>
            </a:xfrm>
            <a:prstGeom prst="rect">
              <a:avLst/>
            </a:prstGeom>
            <a:solidFill>
              <a:srgbClr val="80BD41">
                <a:alpha val="100000"/>
              </a:srgbClr>
            </a:solidFill>
          </p:spPr>
          <p:txBody>
            <a:bodyPr/>
            <a:lstStyle/>
            <a:p>
              <a:endParaRPr/>
            </a:p>
          </p:txBody>
        </p:sp>
        <p:sp>
          <p:nvSpPr>
            <p:cNvPr id="32" name="rc32"/>
            <p:cNvSpPr/>
            <p:nvPr/>
          </p:nvSpPr>
          <p:spPr>
            <a:xfrm>
              <a:off x="1620569" y="2667348"/>
              <a:ext cx="258639" cy="385621"/>
            </a:xfrm>
            <a:prstGeom prst="rect">
              <a:avLst/>
            </a:prstGeom>
            <a:solidFill>
              <a:srgbClr val="E2231A">
                <a:alpha val="100000"/>
              </a:srgbClr>
            </a:solidFill>
          </p:spPr>
          <p:txBody>
            <a:bodyPr/>
            <a:lstStyle/>
            <a:p>
              <a:endParaRPr/>
            </a:p>
          </p:txBody>
        </p:sp>
        <p:sp>
          <p:nvSpPr>
            <p:cNvPr id="33" name="rc33"/>
            <p:cNvSpPr/>
            <p:nvPr/>
          </p:nvSpPr>
          <p:spPr>
            <a:xfrm>
              <a:off x="1907946" y="3057434"/>
              <a:ext cx="258639" cy="985755"/>
            </a:xfrm>
            <a:prstGeom prst="rect">
              <a:avLst/>
            </a:prstGeom>
            <a:solidFill>
              <a:srgbClr val="80BD41">
                <a:alpha val="100000"/>
              </a:srgbClr>
            </a:solidFill>
          </p:spPr>
          <p:txBody>
            <a:bodyPr/>
            <a:lstStyle/>
            <a:p>
              <a:endParaRPr/>
            </a:p>
          </p:txBody>
        </p:sp>
        <p:sp>
          <p:nvSpPr>
            <p:cNvPr id="34" name="rc34"/>
            <p:cNvSpPr/>
            <p:nvPr/>
          </p:nvSpPr>
          <p:spPr>
            <a:xfrm>
              <a:off x="1907946" y="2665529"/>
              <a:ext cx="258639" cy="391905"/>
            </a:xfrm>
            <a:prstGeom prst="rect">
              <a:avLst/>
            </a:prstGeom>
            <a:solidFill>
              <a:srgbClr val="E2231A">
                <a:alpha val="100000"/>
              </a:srgbClr>
            </a:solidFill>
          </p:spPr>
          <p:txBody>
            <a:bodyPr/>
            <a:lstStyle/>
            <a:p>
              <a:endParaRPr/>
            </a:p>
          </p:txBody>
        </p:sp>
        <p:sp>
          <p:nvSpPr>
            <p:cNvPr id="35" name="rc35"/>
            <p:cNvSpPr/>
            <p:nvPr/>
          </p:nvSpPr>
          <p:spPr>
            <a:xfrm>
              <a:off x="2195323" y="3029857"/>
              <a:ext cx="258639" cy="1013333"/>
            </a:xfrm>
            <a:prstGeom prst="rect">
              <a:avLst/>
            </a:prstGeom>
            <a:solidFill>
              <a:srgbClr val="80BD41">
                <a:alpha val="100000"/>
              </a:srgbClr>
            </a:solidFill>
          </p:spPr>
          <p:txBody>
            <a:bodyPr/>
            <a:lstStyle/>
            <a:p>
              <a:endParaRPr/>
            </a:p>
          </p:txBody>
        </p:sp>
        <p:sp>
          <p:nvSpPr>
            <p:cNvPr id="36" name="rc36"/>
            <p:cNvSpPr/>
            <p:nvPr/>
          </p:nvSpPr>
          <p:spPr>
            <a:xfrm>
              <a:off x="2195323" y="2660588"/>
              <a:ext cx="258639" cy="369268"/>
            </a:xfrm>
            <a:prstGeom prst="rect">
              <a:avLst/>
            </a:prstGeom>
            <a:solidFill>
              <a:srgbClr val="E2231A">
                <a:alpha val="100000"/>
              </a:srgbClr>
            </a:solidFill>
          </p:spPr>
          <p:txBody>
            <a:bodyPr/>
            <a:lstStyle/>
            <a:p>
              <a:endParaRPr/>
            </a:p>
          </p:txBody>
        </p:sp>
        <p:sp>
          <p:nvSpPr>
            <p:cNvPr id="37" name="rc37"/>
            <p:cNvSpPr/>
            <p:nvPr/>
          </p:nvSpPr>
          <p:spPr>
            <a:xfrm>
              <a:off x="2482699" y="2994955"/>
              <a:ext cx="258639" cy="1048235"/>
            </a:xfrm>
            <a:prstGeom prst="rect">
              <a:avLst/>
            </a:prstGeom>
            <a:solidFill>
              <a:srgbClr val="80BD41">
                <a:alpha val="100000"/>
              </a:srgbClr>
            </a:solidFill>
          </p:spPr>
          <p:txBody>
            <a:bodyPr/>
            <a:lstStyle/>
            <a:p>
              <a:endParaRPr/>
            </a:p>
          </p:txBody>
        </p:sp>
        <p:sp>
          <p:nvSpPr>
            <p:cNvPr id="38" name="rc38"/>
            <p:cNvSpPr/>
            <p:nvPr/>
          </p:nvSpPr>
          <p:spPr>
            <a:xfrm>
              <a:off x="2482699" y="2649789"/>
              <a:ext cx="258639" cy="345166"/>
            </a:xfrm>
            <a:prstGeom prst="rect">
              <a:avLst/>
            </a:prstGeom>
            <a:solidFill>
              <a:srgbClr val="E2231A">
                <a:alpha val="100000"/>
              </a:srgbClr>
            </a:solidFill>
          </p:spPr>
          <p:txBody>
            <a:bodyPr/>
            <a:lstStyle/>
            <a:p>
              <a:endParaRPr/>
            </a:p>
          </p:txBody>
        </p:sp>
        <p:sp>
          <p:nvSpPr>
            <p:cNvPr id="39" name="rc39"/>
            <p:cNvSpPr/>
            <p:nvPr/>
          </p:nvSpPr>
          <p:spPr>
            <a:xfrm>
              <a:off x="2770076" y="2969721"/>
              <a:ext cx="258639" cy="1073469"/>
            </a:xfrm>
            <a:prstGeom prst="rect">
              <a:avLst/>
            </a:prstGeom>
            <a:solidFill>
              <a:srgbClr val="80BD41">
                <a:alpha val="100000"/>
              </a:srgbClr>
            </a:solidFill>
          </p:spPr>
          <p:txBody>
            <a:bodyPr/>
            <a:lstStyle/>
            <a:p>
              <a:endParaRPr/>
            </a:p>
          </p:txBody>
        </p:sp>
        <p:sp>
          <p:nvSpPr>
            <p:cNvPr id="40" name="rc40"/>
            <p:cNvSpPr/>
            <p:nvPr/>
          </p:nvSpPr>
          <p:spPr>
            <a:xfrm>
              <a:off x="2770076" y="2642297"/>
              <a:ext cx="258639" cy="327423"/>
            </a:xfrm>
            <a:prstGeom prst="rect">
              <a:avLst/>
            </a:prstGeom>
            <a:solidFill>
              <a:srgbClr val="E2231A">
                <a:alpha val="100000"/>
              </a:srgbClr>
            </a:solidFill>
          </p:spPr>
          <p:txBody>
            <a:bodyPr/>
            <a:lstStyle/>
            <a:p>
              <a:endParaRPr/>
            </a:p>
          </p:txBody>
        </p:sp>
        <p:sp>
          <p:nvSpPr>
            <p:cNvPr id="41" name="rc41"/>
            <p:cNvSpPr/>
            <p:nvPr/>
          </p:nvSpPr>
          <p:spPr>
            <a:xfrm>
              <a:off x="3057453" y="2933200"/>
              <a:ext cx="258639" cy="1109989"/>
            </a:xfrm>
            <a:prstGeom prst="rect">
              <a:avLst/>
            </a:prstGeom>
            <a:solidFill>
              <a:srgbClr val="80BD41">
                <a:alpha val="100000"/>
              </a:srgbClr>
            </a:solidFill>
          </p:spPr>
          <p:txBody>
            <a:bodyPr/>
            <a:lstStyle/>
            <a:p>
              <a:endParaRPr/>
            </a:p>
          </p:txBody>
        </p:sp>
        <p:sp>
          <p:nvSpPr>
            <p:cNvPr id="42" name="rc42"/>
            <p:cNvSpPr/>
            <p:nvPr/>
          </p:nvSpPr>
          <p:spPr>
            <a:xfrm>
              <a:off x="3057453" y="2627223"/>
              <a:ext cx="258639" cy="305976"/>
            </a:xfrm>
            <a:prstGeom prst="rect">
              <a:avLst/>
            </a:prstGeom>
            <a:solidFill>
              <a:srgbClr val="E2231A">
                <a:alpha val="100000"/>
              </a:srgbClr>
            </a:solidFill>
          </p:spPr>
          <p:txBody>
            <a:bodyPr/>
            <a:lstStyle/>
            <a:p>
              <a:endParaRPr/>
            </a:p>
          </p:txBody>
        </p:sp>
        <p:sp>
          <p:nvSpPr>
            <p:cNvPr id="43" name="rc43"/>
            <p:cNvSpPr/>
            <p:nvPr/>
          </p:nvSpPr>
          <p:spPr>
            <a:xfrm>
              <a:off x="3344830" y="2910976"/>
              <a:ext cx="258639" cy="1132213"/>
            </a:xfrm>
            <a:prstGeom prst="rect">
              <a:avLst/>
            </a:prstGeom>
            <a:solidFill>
              <a:srgbClr val="80BD41">
                <a:alpha val="100000"/>
              </a:srgbClr>
            </a:solidFill>
          </p:spPr>
          <p:txBody>
            <a:bodyPr/>
            <a:lstStyle/>
            <a:p>
              <a:endParaRPr/>
            </a:p>
          </p:txBody>
        </p:sp>
        <p:sp>
          <p:nvSpPr>
            <p:cNvPr id="44" name="rc44"/>
            <p:cNvSpPr/>
            <p:nvPr/>
          </p:nvSpPr>
          <p:spPr>
            <a:xfrm>
              <a:off x="3344830" y="2610515"/>
              <a:ext cx="258639" cy="300461"/>
            </a:xfrm>
            <a:prstGeom prst="rect">
              <a:avLst/>
            </a:prstGeom>
            <a:solidFill>
              <a:srgbClr val="E2231A">
                <a:alpha val="100000"/>
              </a:srgbClr>
            </a:solidFill>
          </p:spPr>
          <p:txBody>
            <a:bodyPr/>
            <a:lstStyle/>
            <a:p>
              <a:endParaRPr/>
            </a:p>
          </p:txBody>
        </p:sp>
        <p:sp>
          <p:nvSpPr>
            <p:cNvPr id="45" name="rc45"/>
            <p:cNvSpPr/>
            <p:nvPr/>
          </p:nvSpPr>
          <p:spPr>
            <a:xfrm>
              <a:off x="3632207" y="2872053"/>
              <a:ext cx="258639" cy="1171136"/>
            </a:xfrm>
            <a:prstGeom prst="rect">
              <a:avLst/>
            </a:prstGeom>
            <a:solidFill>
              <a:srgbClr val="80BD41">
                <a:alpha val="100000"/>
              </a:srgbClr>
            </a:solidFill>
          </p:spPr>
          <p:txBody>
            <a:bodyPr/>
            <a:lstStyle/>
            <a:p>
              <a:endParaRPr/>
            </a:p>
          </p:txBody>
        </p:sp>
        <p:sp>
          <p:nvSpPr>
            <p:cNvPr id="46" name="rc46"/>
            <p:cNvSpPr/>
            <p:nvPr/>
          </p:nvSpPr>
          <p:spPr>
            <a:xfrm>
              <a:off x="3632207" y="2590193"/>
              <a:ext cx="258639" cy="281859"/>
            </a:xfrm>
            <a:prstGeom prst="rect">
              <a:avLst/>
            </a:prstGeom>
            <a:solidFill>
              <a:srgbClr val="E2231A">
                <a:alpha val="100000"/>
              </a:srgbClr>
            </a:solidFill>
          </p:spPr>
          <p:txBody>
            <a:bodyPr/>
            <a:lstStyle/>
            <a:p>
              <a:endParaRPr/>
            </a:p>
          </p:txBody>
        </p:sp>
        <p:sp>
          <p:nvSpPr>
            <p:cNvPr id="47" name="rc47"/>
            <p:cNvSpPr/>
            <p:nvPr/>
          </p:nvSpPr>
          <p:spPr>
            <a:xfrm>
              <a:off x="3919583" y="2826277"/>
              <a:ext cx="258639" cy="1216913"/>
            </a:xfrm>
            <a:prstGeom prst="rect">
              <a:avLst/>
            </a:prstGeom>
            <a:solidFill>
              <a:srgbClr val="80BD41">
                <a:alpha val="100000"/>
              </a:srgbClr>
            </a:solidFill>
          </p:spPr>
          <p:txBody>
            <a:bodyPr/>
            <a:lstStyle/>
            <a:p>
              <a:endParaRPr/>
            </a:p>
          </p:txBody>
        </p:sp>
        <p:sp>
          <p:nvSpPr>
            <p:cNvPr id="48" name="rc48"/>
            <p:cNvSpPr/>
            <p:nvPr/>
          </p:nvSpPr>
          <p:spPr>
            <a:xfrm>
              <a:off x="3919583" y="2576305"/>
              <a:ext cx="258639" cy="249971"/>
            </a:xfrm>
            <a:prstGeom prst="rect">
              <a:avLst/>
            </a:prstGeom>
            <a:solidFill>
              <a:srgbClr val="E2231A">
                <a:alpha val="100000"/>
              </a:srgbClr>
            </a:solidFill>
          </p:spPr>
          <p:txBody>
            <a:bodyPr/>
            <a:lstStyle/>
            <a:p>
              <a:endParaRPr/>
            </a:p>
          </p:txBody>
        </p:sp>
        <p:sp>
          <p:nvSpPr>
            <p:cNvPr id="49" name="rc49"/>
            <p:cNvSpPr/>
            <p:nvPr/>
          </p:nvSpPr>
          <p:spPr>
            <a:xfrm>
              <a:off x="4206960" y="2810532"/>
              <a:ext cx="258639" cy="1232658"/>
            </a:xfrm>
            <a:prstGeom prst="rect">
              <a:avLst/>
            </a:prstGeom>
            <a:solidFill>
              <a:srgbClr val="80BD41">
                <a:alpha val="100000"/>
              </a:srgbClr>
            </a:solidFill>
          </p:spPr>
          <p:txBody>
            <a:bodyPr/>
            <a:lstStyle/>
            <a:p>
              <a:endParaRPr/>
            </a:p>
          </p:txBody>
        </p:sp>
        <p:sp>
          <p:nvSpPr>
            <p:cNvPr id="50" name="rc50"/>
            <p:cNvSpPr/>
            <p:nvPr/>
          </p:nvSpPr>
          <p:spPr>
            <a:xfrm>
              <a:off x="4206960" y="2570768"/>
              <a:ext cx="258639" cy="239763"/>
            </a:xfrm>
            <a:prstGeom prst="rect">
              <a:avLst/>
            </a:prstGeom>
            <a:solidFill>
              <a:srgbClr val="E2231A">
                <a:alpha val="100000"/>
              </a:srgbClr>
            </a:solidFill>
          </p:spPr>
          <p:txBody>
            <a:bodyPr/>
            <a:lstStyle/>
            <a:p>
              <a:endParaRPr/>
            </a:p>
          </p:txBody>
        </p:sp>
        <p:sp>
          <p:nvSpPr>
            <p:cNvPr id="51" name="rc51"/>
            <p:cNvSpPr/>
            <p:nvPr/>
          </p:nvSpPr>
          <p:spPr>
            <a:xfrm>
              <a:off x="4494337" y="2800939"/>
              <a:ext cx="258639" cy="1242250"/>
            </a:xfrm>
            <a:prstGeom prst="rect">
              <a:avLst/>
            </a:prstGeom>
            <a:solidFill>
              <a:srgbClr val="80BD41">
                <a:alpha val="100000"/>
              </a:srgbClr>
            </a:solidFill>
          </p:spPr>
          <p:txBody>
            <a:bodyPr/>
            <a:lstStyle/>
            <a:p>
              <a:endParaRPr/>
            </a:p>
          </p:txBody>
        </p:sp>
        <p:sp>
          <p:nvSpPr>
            <p:cNvPr id="52" name="rc52"/>
            <p:cNvSpPr/>
            <p:nvPr/>
          </p:nvSpPr>
          <p:spPr>
            <a:xfrm>
              <a:off x="4494337" y="2564638"/>
              <a:ext cx="258639" cy="236300"/>
            </a:xfrm>
            <a:prstGeom prst="rect">
              <a:avLst/>
            </a:prstGeom>
            <a:solidFill>
              <a:srgbClr val="E2231A">
                <a:alpha val="100000"/>
              </a:srgbClr>
            </a:solidFill>
          </p:spPr>
          <p:txBody>
            <a:bodyPr/>
            <a:lstStyle/>
            <a:p>
              <a:endParaRPr/>
            </a:p>
          </p:txBody>
        </p:sp>
        <p:sp>
          <p:nvSpPr>
            <p:cNvPr id="53" name="rc53"/>
            <p:cNvSpPr/>
            <p:nvPr/>
          </p:nvSpPr>
          <p:spPr>
            <a:xfrm>
              <a:off x="4781714" y="2782703"/>
              <a:ext cx="258639" cy="1260487"/>
            </a:xfrm>
            <a:prstGeom prst="rect">
              <a:avLst/>
            </a:prstGeom>
            <a:solidFill>
              <a:srgbClr val="80BD41">
                <a:alpha val="100000"/>
              </a:srgbClr>
            </a:solidFill>
          </p:spPr>
          <p:txBody>
            <a:bodyPr/>
            <a:lstStyle/>
            <a:p>
              <a:endParaRPr/>
            </a:p>
          </p:txBody>
        </p:sp>
        <p:sp>
          <p:nvSpPr>
            <p:cNvPr id="54" name="rc54"/>
            <p:cNvSpPr/>
            <p:nvPr/>
          </p:nvSpPr>
          <p:spPr>
            <a:xfrm>
              <a:off x="4781714" y="2540522"/>
              <a:ext cx="258639" cy="242181"/>
            </a:xfrm>
            <a:prstGeom prst="rect">
              <a:avLst/>
            </a:prstGeom>
            <a:solidFill>
              <a:srgbClr val="E2231A">
                <a:alpha val="100000"/>
              </a:srgbClr>
            </a:solidFill>
          </p:spPr>
          <p:txBody>
            <a:bodyPr/>
            <a:lstStyle/>
            <a:p>
              <a:endParaRPr/>
            </a:p>
          </p:txBody>
        </p:sp>
        <p:sp>
          <p:nvSpPr>
            <p:cNvPr id="55" name="rc55"/>
            <p:cNvSpPr/>
            <p:nvPr/>
          </p:nvSpPr>
          <p:spPr>
            <a:xfrm>
              <a:off x="5069091" y="2792080"/>
              <a:ext cx="258639" cy="1251109"/>
            </a:xfrm>
            <a:prstGeom prst="rect">
              <a:avLst/>
            </a:prstGeom>
            <a:solidFill>
              <a:srgbClr val="80BD41">
                <a:alpha val="100000"/>
              </a:srgbClr>
            </a:solidFill>
          </p:spPr>
          <p:txBody>
            <a:bodyPr/>
            <a:lstStyle/>
            <a:p>
              <a:endParaRPr/>
            </a:p>
          </p:txBody>
        </p:sp>
        <p:sp>
          <p:nvSpPr>
            <p:cNvPr id="56" name="rc56"/>
            <p:cNvSpPr/>
            <p:nvPr/>
          </p:nvSpPr>
          <p:spPr>
            <a:xfrm>
              <a:off x="5069091" y="2550105"/>
              <a:ext cx="258639" cy="241975"/>
            </a:xfrm>
            <a:prstGeom prst="rect">
              <a:avLst/>
            </a:prstGeom>
            <a:solidFill>
              <a:srgbClr val="E2231A">
                <a:alpha val="100000"/>
              </a:srgbClr>
            </a:solidFill>
          </p:spPr>
          <p:txBody>
            <a:bodyPr/>
            <a:lstStyle/>
            <a:p>
              <a:endParaRPr/>
            </a:p>
          </p:txBody>
        </p:sp>
        <p:sp>
          <p:nvSpPr>
            <p:cNvPr id="57" name="rc57"/>
            <p:cNvSpPr/>
            <p:nvPr/>
          </p:nvSpPr>
          <p:spPr>
            <a:xfrm>
              <a:off x="5356468" y="2783371"/>
              <a:ext cx="258639" cy="1259818"/>
            </a:xfrm>
            <a:prstGeom prst="rect">
              <a:avLst/>
            </a:prstGeom>
            <a:solidFill>
              <a:srgbClr val="80BD41">
                <a:alpha val="100000"/>
              </a:srgbClr>
            </a:solidFill>
          </p:spPr>
          <p:txBody>
            <a:bodyPr/>
            <a:lstStyle/>
            <a:p>
              <a:endParaRPr/>
            </a:p>
          </p:txBody>
        </p:sp>
        <p:sp>
          <p:nvSpPr>
            <p:cNvPr id="58" name="rc58"/>
            <p:cNvSpPr/>
            <p:nvPr/>
          </p:nvSpPr>
          <p:spPr>
            <a:xfrm>
              <a:off x="5356468" y="2546249"/>
              <a:ext cx="258639" cy="237122"/>
            </a:xfrm>
            <a:prstGeom prst="rect">
              <a:avLst/>
            </a:prstGeom>
            <a:solidFill>
              <a:srgbClr val="E2231A">
                <a:alpha val="100000"/>
              </a:srgbClr>
            </a:solidFill>
          </p:spPr>
          <p:txBody>
            <a:bodyPr/>
            <a:lstStyle/>
            <a:p>
              <a:endParaRPr/>
            </a:p>
          </p:txBody>
        </p:sp>
        <p:sp>
          <p:nvSpPr>
            <p:cNvPr id="59" name="rc59"/>
            <p:cNvSpPr/>
            <p:nvPr/>
          </p:nvSpPr>
          <p:spPr>
            <a:xfrm>
              <a:off x="5643844" y="2787908"/>
              <a:ext cx="258639" cy="1255282"/>
            </a:xfrm>
            <a:prstGeom prst="rect">
              <a:avLst/>
            </a:prstGeom>
            <a:solidFill>
              <a:srgbClr val="80BD41">
                <a:alpha val="100000"/>
              </a:srgbClr>
            </a:solidFill>
          </p:spPr>
          <p:txBody>
            <a:bodyPr/>
            <a:lstStyle/>
            <a:p>
              <a:endParaRPr/>
            </a:p>
          </p:txBody>
        </p:sp>
        <p:sp>
          <p:nvSpPr>
            <p:cNvPr id="60" name="rc60"/>
            <p:cNvSpPr/>
            <p:nvPr/>
          </p:nvSpPr>
          <p:spPr>
            <a:xfrm>
              <a:off x="5643844" y="2555078"/>
              <a:ext cx="258639" cy="232829"/>
            </a:xfrm>
            <a:prstGeom prst="rect">
              <a:avLst/>
            </a:prstGeom>
            <a:solidFill>
              <a:srgbClr val="E2231A">
                <a:alpha val="100000"/>
              </a:srgbClr>
            </a:solidFill>
          </p:spPr>
          <p:txBody>
            <a:bodyPr/>
            <a:lstStyle/>
            <a:p>
              <a:endParaRPr/>
            </a:p>
          </p:txBody>
        </p:sp>
        <p:sp>
          <p:nvSpPr>
            <p:cNvPr id="61" name="rc61"/>
            <p:cNvSpPr/>
            <p:nvPr/>
          </p:nvSpPr>
          <p:spPr>
            <a:xfrm>
              <a:off x="5931221" y="2775713"/>
              <a:ext cx="258639" cy="1267476"/>
            </a:xfrm>
            <a:prstGeom prst="rect">
              <a:avLst/>
            </a:prstGeom>
            <a:solidFill>
              <a:srgbClr val="80BD41">
                <a:alpha val="100000"/>
              </a:srgbClr>
            </a:solidFill>
          </p:spPr>
          <p:txBody>
            <a:bodyPr/>
            <a:lstStyle/>
            <a:p>
              <a:endParaRPr/>
            </a:p>
          </p:txBody>
        </p:sp>
        <p:sp>
          <p:nvSpPr>
            <p:cNvPr id="62" name="rc62"/>
            <p:cNvSpPr/>
            <p:nvPr/>
          </p:nvSpPr>
          <p:spPr>
            <a:xfrm>
              <a:off x="5931221" y="2548395"/>
              <a:ext cx="258639" cy="227318"/>
            </a:xfrm>
            <a:prstGeom prst="rect">
              <a:avLst/>
            </a:prstGeom>
            <a:solidFill>
              <a:srgbClr val="E2231A">
                <a:alpha val="100000"/>
              </a:srgbClr>
            </a:solidFill>
          </p:spPr>
          <p:txBody>
            <a:bodyPr/>
            <a:lstStyle/>
            <a:p>
              <a:endParaRPr/>
            </a:p>
          </p:txBody>
        </p:sp>
        <p:sp>
          <p:nvSpPr>
            <p:cNvPr id="63" name="rc63"/>
            <p:cNvSpPr/>
            <p:nvPr/>
          </p:nvSpPr>
          <p:spPr>
            <a:xfrm>
              <a:off x="6218598" y="2782434"/>
              <a:ext cx="258639" cy="1260756"/>
            </a:xfrm>
            <a:prstGeom prst="rect">
              <a:avLst/>
            </a:prstGeom>
            <a:solidFill>
              <a:srgbClr val="80BD41">
                <a:alpha val="100000"/>
              </a:srgbClr>
            </a:solidFill>
          </p:spPr>
          <p:txBody>
            <a:bodyPr/>
            <a:lstStyle/>
            <a:p>
              <a:endParaRPr/>
            </a:p>
          </p:txBody>
        </p:sp>
        <p:sp>
          <p:nvSpPr>
            <p:cNvPr id="64" name="rc64"/>
            <p:cNvSpPr/>
            <p:nvPr/>
          </p:nvSpPr>
          <p:spPr>
            <a:xfrm>
              <a:off x="6218598" y="2560274"/>
              <a:ext cx="258639" cy="222159"/>
            </a:xfrm>
            <a:prstGeom prst="rect">
              <a:avLst/>
            </a:prstGeom>
            <a:solidFill>
              <a:srgbClr val="E2231A">
                <a:alpha val="100000"/>
              </a:srgbClr>
            </a:solidFill>
          </p:spPr>
          <p:txBody>
            <a:bodyPr/>
            <a:lstStyle/>
            <a:p>
              <a:endParaRPr/>
            </a:p>
          </p:txBody>
        </p:sp>
        <p:sp>
          <p:nvSpPr>
            <p:cNvPr id="65" name="rc65"/>
            <p:cNvSpPr/>
            <p:nvPr/>
          </p:nvSpPr>
          <p:spPr>
            <a:xfrm>
              <a:off x="6505975" y="2799409"/>
              <a:ext cx="258639" cy="1243780"/>
            </a:xfrm>
            <a:prstGeom prst="rect">
              <a:avLst/>
            </a:prstGeom>
            <a:solidFill>
              <a:srgbClr val="80BD41">
                <a:alpha val="100000"/>
              </a:srgbClr>
            </a:solidFill>
          </p:spPr>
          <p:txBody>
            <a:bodyPr/>
            <a:lstStyle/>
            <a:p>
              <a:endParaRPr/>
            </a:p>
          </p:txBody>
        </p:sp>
        <p:sp>
          <p:nvSpPr>
            <p:cNvPr id="66" name="rc66"/>
            <p:cNvSpPr/>
            <p:nvPr/>
          </p:nvSpPr>
          <p:spPr>
            <a:xfrm>
              <a:off x="6505975" y="2593442"/>
              <a:ext cx="258639" cy="205966"/>
            </a:xfrm>
            <a:prstGeom prst="rect">
              <a:avLst/>
            </a:prstGeom>
            <a:solidFill>
              <a:srgbClr val="E2231A">
                <a:alpha val="100000"/>
              </a:srgbClr>
            </a:solidFill>
          </p:spPr>
          <p:txBody>
            <a:bodyPr/>
            <a:lstStyle/>
            <a:p>
              <a:endParaRPr/>
            </a:p>
          </p:txBody>
        </p:sp>
        <p:sp>
          <p:nvSpPr>
            <p:cNvPr id="67" name="rc67"/>
            <p:cNvSpPr/>
            <p:nvPr/>
          </p:nvSpPr>
          <p:spPr>
            <a:xfrm>
              <a:off x="6793352" y="2816043"/>
              <a:ext cx="258639" cy="1227146"/>
            </a:xfrm>
            <a:prstGeom prst="rect">
              <a:avLst/>
            </a:prstGeom>
            <a:solidFill>
              <a:srgbClr val="80BD41">
                <a:alpha val="100000"/>
              </a:srgbClr>
            </a:solidFill>
          </p:spPr>
          <p:txBody>
            <a:bodyPr/>
            <a:lstStyle/>
            <a:p>
              <a:endParaRPr/>
            </a:p>
          </p:txBody>
        </p:sp>
        <p:sp>
          <p:nvSpPr>
            <p:cNvPr id="68" name="rc68"/>
            <p:cNvSpPr/>
            <p:nvPr/>
          </p:nvSpPr>
          <p:spPr>
            <a:xfrm>
              <a:off x="6793352" y="2610691"/>
              <a:ext cx="258639" cy="205352"/>
            </a:xfrm>
            <a:prstGeom prst="rect">
              <a:avLst/>
            </a:prstGeom>
            <a:solidFill>
              <a:srgbClr val="E2231A">
                <a:alpha val="100000"/>
              </a:srgbClr>
            </a:solidFill>
          </p:spPr>
          <p:txBody>
            <a:bodyPr/>
            <a:lstStyle/>
            <a:p>
              <a:endParaRPr/>
            </a:p>
          </p:txBody>
        </p:sp>
        <p:sp>
          <p:nvSpPr>
            <p:cNvPr id="69" name="rc69"/>
            <p:cNvSpPr/>
            <p:nvPr/>
          </p:nvSpPr>
          <p:spPr>
            <a:xfrm>
              <a:off x="7080729" y="2884338"/>
              <a:ext cx="258639" cy="1158851"/>
            </a:xfrm>
            <a:prstGeom prst="rect">
              <a:avLst/>
            </a:prstGeom>
            <a:solidFill>
              <a:srgbClr val="80BD41">
                <a:alpha val="100000"/>
              </a:srgbClr>
            </a:solidFill>
          </p:spPr>
          <p:txBody>
            <a:bodyPr/>
            <a:lstStyle/>
            <a:p>
              <a:endParaRPr/>
            </a:p>
          </p:txBody>
        </p:sp>
        <p:sp>
          <p:nvSpPr>
            <p:cNvPr id="70" name="rc70"/>
            <p:cNvSpPr/>
            <p:nvPr/>
          </p:nvSpPr>
          <p:spPr>
            <a:xfrm>
              <a:off x="7080729" y="2650248"/>
              <a:ext cx="258639" cy="234090"/>
            </a:xfrm>
            <a:prstGeom prst="rect">
              <a:avLst/>
            </a:prstGeom>
            <a:solidFill>
              <a:srgbClr val="E2231A">
                <a:alpha val="100000"/>
              </a:srgbClr>
            </a:solidFill>
          </p:spPr>
          <p:txBody>
            <a:bodyPr/>
            <a:lstStyle/>
            <a:p>
              <a:endParaRPr/>
            </a:p>
          </p:txBody>
        </p:sp>
        <p:sp>
          <p:nvSpPr>
            <p:cNvPr id="71" name="rc71"/>
            <p:cNvSpPr/>
            <p:nvPr/>
          </p:nvSpPr>
          <p:spPr>
            <a:xfrm>
              <a:off x="7368105" y="2921723"/>
              <a:ext cx="258639" cy="1121466"/>
            </a:xfrm>
            <a:prstGeom prst="rect">
              <a:avLst/>
            </a:prstGeom>
            <a:solidFill>
              <a:srgbClr val="80BD41">
                <a:alpha val="100000"/>
              </a:srgbClr>
            </a:solidFill>
          </p:spPr>
          <p:txBody>
            <a:bodyPr/>
            <a:lstStyle/>
            <a:p>
              <a:endParaRPr/>
            </a:p>
          </p:txBody>
        </p:sp>
        <p:sp>
          <p:nvSpPr>
            <p:cNvPr id="72" name="rc72"/>
            <p:cNvSpPr/>
            <p:nvPr/>
          </p:nvSpPr>
          <p:spPr>
            <a:xfrm>
              <a:off x="7368105" y="2662945"/>
              <a:ext cx="258639" cy="258778"/>
            </a:xfrm>
            <a:prstGeom prst="rect">
              <a:avLst/>
            </a:prstGeom>
            <a:solidFill>
              <a:srgbClr val="E2231A">
                <a:alpha val="100000"/>
              </a:srgbClr>
            </a:solidFill>
          </p:spPr>
          <p:txBody>
            <a:bodyPr/>
            <a:lstStyle/>
            <a:p>
              <a:endParaRPr/>
            </a:p>
          </p:txBody>
        </p:sp>
        <p:sp>
          <p:nvSpPr>
            <p:cNvPr id="73" name="rc73"/>
            <p:cNvSpPr/>
            <p:nvPr/>
          </p:nvSpPr>
          <p:spPr>
            <a:xfrm>
              <a:off x="7655482" y="2903632"/>
              <a:ext cx="258639" cy="1139557"/>
            </a:xfrm>
            <a:prstGeom prst="rect">
              <a:avLst/>
            </a:prstGeom>
            <a:solidFill>
              <a:srgbClr val="80BD41">
                <a:alpha val="100000"/>
              </a:srgbClr>
            </a:solidFill>
          </p:spPr>
          <p:txBody>
            <a:bodyPr/>
            <a:lstStyle/>
            <a:p>
              <a:endParaRPr/>
            </a:p>
          </p:txBody>
        </p:sp>
        <p:sp>
          <p:nvSpPr>
            <p:cNvPr id="74" name="rc74"/>
            <p:cNvSpPr/>
            <p:nvPr/>
          </p:nvSpPr>
          <p:spPr>
            <a:xfrm>
              <a:off x="7655482" y="2672537"/>
              <a:ext cx="258639" cy="231095"/>
            </a:xfrm>
            <a:prstGeom prst="rect">
              <a:avLst/>
            </a:prstGeom>
            <a:solidFill>
              <a:srgbClr val="E2231A">
                <a:alpha val="100000"/>
              </a:srgbClr>
            </a:solidFill>
          </p:spPr>
          <p:txBody>
            <a:bodyPr/>
            <a:lstStyle/>
            <a:p>
              <a:endParaRPr/>
            </a:p>
          </p:txBody>
        </p:sp>
        <p:sp>
          <p:nvSpPr>
            <p:cNvPr id="75" name="rc75"/>
            <p:cNvSpPr/>
            <p:nvPr/>
          </p:nvSpPr>
          <p:spPr>
            <a:xfrm>
              <a:off x="7942859" y="2911523"/>
              <a:ext cx="258639" cy="1131667"/>
            </a:xfrm>
            <a:prstGeom prst="rect">
              <a:avLst/>
            </a:prstGeom>
            <a:solidFill>
              <a:srgbClr val="80BD41">
                <a:alpha val="100000"/>
              </a:srgbClr>
            </a:solidFill>
          </p:spPr>
          <p:txBody>
            <a:bodyPr/>
            <a:lstStyle/>
            <a:p>
              <a:endParaRPr/>
            </a:p>
          </p:txBody>
        </p:sp>
        <p:sp>
          <p:nvSpPr>
            <p:cNvPr id="76" name="rc76"/>
            <p:cNvSpPr/>
            <p:nvPr/>
          </p:nvSpPr>
          <p:spPr>
            <a:xfrm>
              <a:off x="7942859" y="2675418"/>
              <a:ext cx="258639" cy="236104"/>
            </a:xfrm>
            <a:prstGeom prst="rect">
              <a:avLst/>
            </a:prstGeom>
            <a:solidFill>
              <a:srgbClr val="E2231A">
                <a:alpha val="100000"/>
              </a:srgbClr>
            </a:solidFill>
          </p:spPr>
          <p:txBody>
            <a:bodyPr/>
            <a:lstStyle/>
            <a:p>
              <a:endParaRPr/>
            </a:p>
          </p:txBody>
        </p:sp>
        <p:sp>
          <p:nvSpPr>
            <p:cNvPr id="77" name="pl77"/>
            <p:cNvSpPr/>
            <p:nvPr/>
          </p:nvSpPr>
          <p:spPr>
            <a:xfrm>
              <a:off x="1462512" y="1458601"/>
              <a:ext cx="6609666" cy="450800"/>
            </a:xfrm>
            <a:custGeom>
              <a:avLst/>
              <a:gdLst/>
              <a:ahLst/>
              <a:cxnLst/>
              <a:rect l="0" t="0" r="0" b="0"/>
              <a:pathLst>
                <a:path w="6609666" h="450800">
                  <a:moveTo>
                    <a:pt x="0" y="450800"/>
                  </a:moveTo>
                  <a:lnTo>
                    <a:pt x="287376" y="420747"/>
                  </a:lnTo>
                  <a:lnTo>
                    <a:pt x="574753" y="420747"/>
                  </a:lnTo>
                  <a:lnTo>
                    <a:pt x="862130" y="390693"/>
                  </a:lnTo>
                  <a:lnTo>
                    <a:pt x="1149507" y="330587"/>
                  </a:lnTo>
                  <a:lnTo>
                    <a:pt x="1436884" y="270480"/>
                  </a:lnTo>
                  <a:lnTo>
                    <a:pt x="1724260" y="240426"/>
                  </a:lnTo>
                  <a:lnTo>
                    <a:pt x="2011637" y="210373"/>
                  </a:lnTo>
                  <a:lnTo>
                    <a:pt x="2299014" y="150266"/>
                  </a:lnTo>
                  <a:lnTo>
                    <a:pt x="2586391" y="90160"/>
                  </a:lnTo>
                  <a:lnTo>
                    <a:pt x="2873768" y="60106"/>
                  </a:lnTo>
                  <a:lnTo>
                    <a:pt x="3161145" y="60106"/>
                  </a:lnTo>
                  <a:lnTo>
                    <a:pt x="3448521" y="60106"/>
                  </a:lnTo>
                  <a:lnTo>
                    <a:pt x="3735898" y="60106"/>
                  </a:lnTo>
                  <a:lnTo>
                    <a:pt x="4023275" y="60106"/>
                  </a:lnTo>
                  <a:lnTo>
                    <a:pt x="4310652" y="60106"/>
                  </a:lnTo>
                  <a:lnTo>
                    <a:pt x="4598029" y="30053"/>
                  </a:lnTo>
                  <a:lnTo>
                    <a:pt x="4885406" y="30053"/>
                  </a:lnTo>
                  <a:lnTo>
                    <a:pt x="5172782" y="0"/>
                  </a:lnTo>
                  <a:lnTo>
                    <a:pt x="5460159" y="0"/>
                  </a:lnTo>
                  <a:lnTo>
                    <a:pt x="5747536" y="90160"/>
                  </a:lnTo>
                  <a:lnTo>
                    <a:pt x="6034913" y="150266"/>
                  </a:lnTo>
                  <a:lnTo>
                    <a:pt x="6322290" y="90160"/>
                  </a:lnTo>
                  <a:lnTo>
                    <a:pt x="6609666" y="90160"/>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174" y="172796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79" name="tx79"/>
            <p:cNvSpPr/>
            <p:nvPr/>
          </p:nvSpPr>
          <p:spPr>
            <a:xfrm>
              <a:off x="2829058" y="154919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80" name="tx80"/>
            <p:cNvSpPr/>
            <p:nvPr/>
          </p:nvSpPr>
          <p:spPr>
            <a:xfrm>
              <a:off x="4265942"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1" name="tx81"/>
            <p:cNvSpPr/>
            <p:nvPr/>
          </p:nvSpPr>
          <p:spPr>
            <a:xfrm>
              <a:off x="5702826"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2" name="tx82"/>
            <p:cNvSpPr/>
            <p:nvPr/>
          </p:nvSpPr>
          <p:spPr>
            <a:xfrm>
              <a:off x="6852333"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3" name="tx83"/>
            <p:cNvSpPr/>
            <p:nvPr/>
          </p:nvSpPr>
          <p:spPr>
            <a:xfrm>
              <a:off x="7139710"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4" name="tx84"/>
            <p:cNvSpPr/>
            <p:nvPr/>
          </p:nvSpPr>
          <p:spPr>
            <a:xfrm>
              <a:off x="7427087" y="14258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7714464"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6" name="tx86"/>
            <p:cNvSpPr/>
            <p:nvPr/>
          </p:nvSpPr>
          <p:spPr>
            <a:xfrm>
              <a:off x="8001841"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7" name="tx87"/>
            <p:cNvSpPr/>
            <p:nvPr/>
          </p:nvSpPr>
          <p:spPr>
            <a:xfrm>
              <a:off x="1402222" y="35103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88" name="tx88"/>
            <p:cNvSpPr/>
            <p:nvPr/>
          </p:nvSpPr>
          <p:spPr>
            <a:xfrm>
              <a:off x="1402222" y="2821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89" name="tx89"/>
            <p:cNvSpPr/>
            <p:nvPr/>
          </p:nvSpPr>
          <p:spPr>
            <a:xfrm>
              <a:off x="2808961" y="346601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101</a:t>
              </a:r>
            </a:p>
          </p:txBody>
        </p:sp>
        <p:sp>
          <p:nvSpPr>
            <p:cNvPr id="90" name="tx90"/>
            <p:cNvSpPr/>
            <p:nvPr/>
          </p:nvSpPr>
          <p:spPr>
            <a:xfrm>
              <a:off x="2839106" y="2765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4245845" y="338642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2" name="tx92"/>
            <p:cNvSpPr/>
            <p:nvPr/>
          </p:nvSpPr>
          <p:spPr>
            <a:xfrm>
              <a:off x="4275990" y="265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682729" y="337510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94" name="tx94"/>
            <p:cNvSpPr/>
            <p:nvPr/>
          </p:nvSpPr>
          <p:spPr>
            <a:xfrm>
              <a:off x="5712874" y="26323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832237" y="338917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6" name="tx96"/>
            <p:cNvSpPr/>
            <p:nvPr/>
          </p:nvSpPr>
          <p:spPr>
            <a:xfrm>
              <a:off x="6862382" y="267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7119614" y="342332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7149758" y="27281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06990" y="344201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106</a:t>
              </a:r>
            </a:p>
          </p:txBody>
        </p:sp>
        <p:sp>
          <p:nvSpPr>
            <p:cNvPr id="100" name="tx100"/>
            <p:cNvSpPr/>
            <p:nvPr/>
          </p:nvSpPr>
          <p:spPr>
            <a:xfrm>
              <a:off x="7437135" y="27532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7694367" y="343297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102" name="tx102"/>
            <p:cNvSpPr/>
            <p:nvPr/>
          </p:nvSpPr>
          <p:spPr>
            <a:xfrm>
              <a:off x="7724512" y="27489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7981744" y="343691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104" name="tx104"/>
            <p:cNvSpPr/>
            <p:nvPr/>
          </p:nvSpPr>
          <p:spPr>
            <a:xfrm>
              <a:off x="8011889" y="27543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5" name="tx105"/>
            <p:cNvSpPr/>
            <p:nvPr/>
          </p:nvSpPr>
          <p:spPr>
            <a:xfrm>
              <a:off x="1372077" y="25080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26001" y="2399836"/>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4" name="pl134"/>
            <p:cNvSpPr/>
            <p:nvPr/>
          </p:nvSpPr>
          <p:spPr>
            <a:xfrm>
              <a:off x="2912104"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5" name="tx135"/>
            <p:cNvSpPr/>
            <p:nvPr/>
          </p:nvSpPr>
          <p:spPr>
            <a:xfrm>
              <a:off x="3179203" y="5004215"/>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36" name="rc136"/>
            <p:cNvSpPr/>
            <p:nvPr/>
          </p:nvSpPr>
          <p:spPr>
            <a:xfrm>
              <a:off x="4468198" y="4984592"/>
              <a:ext cx="201456" cy="201456"/>
            </a:xfrm>
            <a:prstGeom prst="rect">
              <a:avLst/>
            </a:prstGeom>
            <a:solidFill>
              <a:srgbClr val="E2231A">
                <a:alpha val="100000"/>
              </a:srgbClr>
            </a:solidFill>
          </p:spPr>
          <p:txBody>
            <a:bodyPr/>
            <a:lstStyle/>
            <a:p>
              <a:endParaRPr/>
            </a:p>
          </p:txBody>
        </p:sp>
        <p:sp>
          <p:nvSpPr>
            <p:cNvPr id="137" name="rc137"/>
            <p:cNvSpPr/>
            <p:nvPr/>
          </p:nvSpPr>
          <p:spPr>
            <a:xfrm>
              <a:off x="5673286" y="4984592"/>
              <a:ext cx="201456" cy="201456"/>
            </a:xfrm>
            <a:prstGeom prst="rect">
              <a:avLst/>
            </a:prstGeom>
            <a:solidFill>
              <a:srgbClr val="80BD41">
                <a:alpha val="100000"/>
              </a:srgbClr>
            </a:solidFill>
          </p:spPr>
          <p:txBody>
            <a:bodyPr/>
            <a:lstStyle/>
            <a:p>
              <a:endParaRPr/>
            </a:p>
          </p:txBody>
        </p:sp>
        <p:sp>
          <p:nvSpPr>
            <p:cNvPr id="138" name="tx138"/>
            <p:cNvSpPr/>
            <p:nvPr/>
          </p:nvSpPr>
          <p:spPr>
            <a:xfrm>
              <a:off x="4748243" y="503361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53331"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831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Global, 2000-2023</a:t>
              </a:r>
            </a:p>
          </p:txBody>
        </p:sp>
        <p:sp>
          <p:nvSpPr>
            <p:cNvPr id="141" name="pl141"/>
            <p:cNvSpPr/>
            <p:nvPr/>
          </p:nvSpPr>
          <p:spPr>
            <a:xfrm>
              <a:off x="989777" y="575093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2545375"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969741"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7394108"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89777" y="594512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89777" y="555674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333192"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757558"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8192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rc150"/>
            <p:cNvSpPr/>
            <p:nvPr/>
          </p:nvSpPr>
          <p:spPr>
            <a:xfrm>
              <a:off x="1333192" y="5823753"/>
              <a:ext cx="5603540" cy="242738"/>
            </a:xfrm>
            <a:prstGeom prst="rect">
              <a:avLst/>
            </a:prstGeom>
            <a:solidFill>
              <a:srgbClr val="80BD41">
                <a:alpha val="100000"/>
              </a:srgbClr>
            </a:solidFill>
          </p:spPr>
          <p:txBody>
            <a:bodyPr/>
            <a:lstStyle/>
            <a:p>
              <a:endParaRPr/>
            </a:p>
          </p:txBody>
        </p:sp>
        <p:sp>
          <p:nvSpPr>
            <p:cNvPr id="151" name="rc151"/>
            <p:cNvSpPr/>
            <p:nvPr/>
          </p:nvSpPr>
          <p:spPr>
            <a:xfrm>
              <a:off x="6936733" y="5823753"/>
              <a:ext cx="937703" cy="242738"/>
            </a:xfrm>
            <a:prstGeom prst="rect">
              <a:avLst/>
            </a:prstGeom>
            <a:solidFill>
              <a:srgbClr val="E2231A">
                <a:alpha val="100000"/>
              </a:srgbClr>
            </a:solidFill>
          </p:spPr>
          <p:txBody>
            <a:bodyPr/>
            <a:lstStyle/>
            <a:p>
              <a:endParaRPr/>
            </a:p>
          </p:txBody>
        </p:sp>
        <p:sp>
          <p:nvSpPr>
            <p:cNvPr id="152" name="rc152"/>
            <p:cNvSpPr/>
            <p:nvPr/>
          </p:nvSpPr>
          <p:spPr>
            <a:xfrm>
              <a:off x="1333192" y="5435371"/>
              <a:ext cx="5167552" cy="242738"/>
            </a:xfrm>
            <a:prstGeom prst="rect">
              <a:avLst/>
            </a:prstGeom>
            <a:solidFill>
              <a:srgbClr val="80BD41">
                <a:alpha val="100000"/>
              </a:srgbClr>
            </a:solidFill>
          </p:spPr>
          <p:txBody>
            <a:bodyPr/>
            <a:lstStyle/>
            <a:p>
              <a:endParaRPr/>
            </a:p>
          </p:txBody>
        </p:sp>
        <p:sp>
          <p:nvSpPr>
            <p:cNvPr id="153" name="rc153"/>
            <p:cNvSpPr/>
            <p:nvPr/>
          </p:nvSpPr>
          <p:spPr>
            <a:xfrm>
              <a:off x="6500744" y="5435371"/>
              <a:ext cx="1078127" cy="242738"/>
            </a:xfrm>
            <a:prstGeom prst="rect">
              <a:avLst/>
            </a:prstGeom>
            <a:solidFill>
              <a:srgbClr val="E2231A">
                <a:alpha val="100000"/>
              </a:srgbClr>
            </a:solidFill>
          </p:spPr>
          <p:txBody>
            <a:bodyPr/>
            <a:lstStyle/>
            <a:p>
              <a:endParaRPr/>
            </a:p>
          </p:txBody>
        </p:sp>
        <p:sp>
          <p:nvSpPr>
            <p:cNvPr id="154" name="tx154"/>
            <p:cNvSpPr/>
            <p:nvPr/>
          </p:nvSpPr>
          <p:spPr>
            <a:xfrm>
              <a:off x="3959536" y="5892820"/>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115.6</a:t>
              </a:r>
            </a:p>
          </p:txBody>
        </p:sp>
        <p:sp>
          <p:nvSpPr>
            <p:cNvPr id="155" name="tx155"/>
            <p:cNvSpPr/>
            <p:nvPr/>
          </p:nvSpPr>
          <p:spPr>
            <a:xfrm>
              <a:off x="7269146" y="5892752"/>
              <a:ext cx="272877"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19.3</a:t>
              </a:r>
            </a:p>
          </p:txBody>
        </p:sp>
        <p:sp>
          <p:nvSpPr>
            <p:cNvPr id="156" name="tx156"/>
            <p:cNvSpPr/>
            <p:nvPr/>
          </p:nvSpPr>
          <p:spPr>
            <a:xfrm>
              <a:off x="3741542" y="5504438"/>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106.6</a:t>
              </a:r>
            </a:p>
          </p:txBody>
        </p:sp>
        <p:sp>
          <p:nvSpPr>
            <p:cNvPr id="157" name="tx157"/>
            <p:cNvSpPr/>
            <p:nvPr/>
          </p:nvSpPr>
          <p:spPr>
            <a:xfrm>
              <a:off x="6903369" y="5506150"/>
              <a:ext cx="272877"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22.2</a:t>
              </a:r>
            </a:p>
          </p:txBody>
        </p:sp>
        <p:sp>
          <p:nvSpPr>
            <p:cNvPr id="158" name="tx158"/>
            <p:cNvSpPr/>
            <p:nvPr/>
          </p:nvSpPr>
          <p:spPr>
            <a:xfrm>
              <a:off x="8020647" y="5891132"/>
              <a:ext cx="36170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MCV1 coverage in 2023 (83%) was lower than in 2019 (86%).
The number of children vaccinated with MCV1 decreased 8% from 115.6m in 2019 to 106.6m in 2023.
The number of surviving infants decreased approximately 5% from 134.9m in 2019 to 128.8m in 2023.
In 2023, 9m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26122" y="2995383"/>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26122" y="2368203"/>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26122" y="1741022"/>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6122" y="1113842"/>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26122" y="3308973"/>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26122" y="2681793"/>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26122" y="2054612"/>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26122" y="1427432"/>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91982"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68415"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448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21282"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9977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741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550582"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270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034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3798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563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327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2091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4856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7620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0384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3149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913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8677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1442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4206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970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735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499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5263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8028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0792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355684"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6321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9085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767587" y="2706880"/>
              <a:ext cx="248790" cy="602093"/>
            </a:xfrm>
            <a:prstGeom prst="rect">
              <a:avLst/>
            </a:prstGeom>
            <a:solidFill>
              <a:srgbClr val="1CABE2">
                <a:alpha val="100000"/>
              </a:srgbClr>
            </a:solidFill>
          </p:spPr>
          <p:txBody>
            <a:bodyPr/>
            <a:lstStyle/>
            <a:p>
              <a:endParaRPr/>
            </a:p>
          </p:txBody>
        </p:sp>
        <p:sp>
          <p:nvSpPr>
            <p:cNvPr id="43" name="rc43"/>
            <p:cNvSpPr/>
            <p:nvPr/>
          </p:nvSpPr>
          <p:spPr>
            <a:xfrm>
              <a:off x="1044020" y="2606531"/>
              <a:ext cx="248790" cy="702442"/>
            </a:xfrm>
            <a:prstGeom prst="rect">
              <a:avLst/>
            </a:prstGeom>
            <a:solidFill>
              <a:srgbClr val="1CABE2">
                <a:alpha val="100000"/>
              </a:srgbClr>
            </a:solidFill>
          </p:spPr>
          <p:txBody>
            <a:bodyPr/>
            <a:lstStyle/>
            <a:p>
              <a:endParaRPr/>
            </a:p>
          </p:txBody>
        </p:sp>
        <p:sp>
          <p:nvSpPr>
            <p:cNvPr id="44" name="rc44"/>
            <p:cNvSpPr/>
            <p:nvPr/>
          </p:nvSpPr>
          <p:spPr>
            <a:xfrm>
              <a:off x="1320454" y="2280397"/>
              <a:ext cx="248790" cy="1028576"/>
            </a:xfrm>
            <a:prstGeom prst="rect">
              <a:avLst/>
            </a:prstGeom>
            <a:solidFill>
              <a:srgbClr val="1CABE2">
                <a:alpha val="100000"/>
              </a:srgbClr>
            </a:solidFill>
          </p:spPr>
          <p:txBody>
            <a:bodyPr/>
            <a:lstStyle/>
            <a:p>
              <a:endParaRPr/>
            </a:p>
          </p:txBody>
        </p:sp>
        <p:sp>
          <p:nvSpPr>
            <p:cNvPr id="45" name="rc45"/>
            <p:cNvSpPr/>
            <p:nvPr/>
          </p:nvSpPr>
          <p:spPr>
            <a:xfrm>
              <a:off x="1596887" y="2180049"/>
              <a:ext cx="248790" cy="1128924"/>
            </a:xfrm>
            <a:prstGeom prst="rect">
              <a:avLst/>
            </a:prstGeom>
            <a:solidFill>
              <a:srgbClr val="1CABE2">
                <a:alpha val="100000"/>
              </a:srgbClr>
            </a:solidFill>
          </p:spPr>
          <p:txBody>
            <a:bodyPr/>
            <a:lstStyle/>
            <a:p>
              <a:endParaRPr/>
            </a:p>
          </p:txBody>
        </p:sp>
        <p:sp>
          <p:nvSpPr>
            <p:cNvPr id="46" name="rc46"/>
            <p:cNvSpPr/>
            <p:nvPr/>
          </p:nvSpPr>
          <p:spPr>
            <a:xfrm>
              <a:off x="1873321" y="2154961"/>
              <a:ext cx="248790" cy="1154012"/>
            </a:xfrm>
            <a:prstGeom prst="rect">
              <a:avLst/>
            </a:prstGeom>
            <a:solidFill>
              <a:srgbClr val="1CABE2">
                <a:alpha val="100000"/>
              </a:srgbClr>
            </a:solidFill>
          </p:spPr>
          <p:txBody>
            <a:bodyPr/>
            <a:lstStyle/>
            <a:p>
              <a:endParaRPr/>
            </a:p>
          </p:txBody>
        </p:sp>
        <p:sp>
          <p:nvSpPr>
            <p:cNvPr id="47" name="rc47"/>
            <p:cNvSpPr/>
            <p:nvPr/>
          </p:nvSpPr>
          <p:spPr>
            <a:xfrm>
              <a:off x="2149754" y="2129874"/>
              <a:ext cx="248790" cy="1179099"/>
            </a:xfrm>
            <a:prstGeom prst="rect">
              <a:avLst/>
            </a:prstGeom>
            <a:solidFill>
              <a:srgbClr val="1CABE2">
                <a:alpha val="100000"/>
              </a:srgbClr>
            </a:solidFill>
          </p:spPr>
          <p:txBody>
            <a:bodyPr/>
            <a:lstStyle/>
            <a:p>
              <a:endParaRPr/>
            </a:p>
          </p:txBody>
        </p:sp>
        <p:sp>
          <p:nvSpPr>
            <p:cNvPr id="48" name="rc48"/>
            <p:cNvSpPr/>
            <p:nvPr/>
          </p:nvSpPr>
          <p:spPr>
            <a:xfrm>
              <a:off x="2426187" y="2054612"/>
              <a:ext cx="248790" cy="1254361"/>
            </a:xfrm>
            <a:prstGeom prst="rect">
              <a:avLst/>
            </a:prstGeom>
            <a:solidFill>
              <a:srgbClr val="1CABE2">
                <a:alpha val="100000"/>
              </a:srgbClr>
            </a:solidFill>
          </p:spPr>
          <p:txBody>
            <a:bodyPr/>
            <a:lstStyle/>
            <a:p>
              <a:endParaRPr/>
            </a:p>
          </p:txBody>
        </p:sp>
        <p:sp>
          <p:nvSpPr>
            <p:cNvPr id="49" name="rc49"/>
            <p:cNvSpPr/>
            <p:nvPr/>
          </p:nvSpPr>
          <p:spPr>
            <a:xfrm>
              <a:off x="2979054" y="2029525"/>
              <a:ext cx="248790" cy="1279448"/>
            </a:xfrm>
            <a:prstGeom prst="rect">
              <a:avLst/>
            </a:prstGeom>
            <a:solidFill>
              <a:srgbClr val="1CABE2">
                <a:alpha val="100000"/>
              </a:srgbClr>
            </a:solidFill>
          </p:spPr>
          <p:txBody>
            <a:bodyPr/>
            <a:lstStyle/>
            <a:p>
              <a:endParaRPr/>
            </a:p>
          </p:txBody>
        </p:sp>
        <p:sp>
          <p:nvSpPr>
            <p:cNvPr id="50" name="rc50"/>
            <p:cNvSpPr/>
            <p:nvPr/>
          </p:nvSpPr>
          <p:spPr>
            <a:xfrm>
              <a:off x="2702621" y="2029525"/>
              <a:ext cx="248790" cy="1279448"/>
            </a:xfrm>
            <a:prstGeom prst="rect">
              <a:avLst/>
            </a:prstGeom>
            <a:solidFill>
              <a:srgbClr val="1CABE2">
                <a:alpha val="100000"/>
              </a:srgbClr>
            </a:solidFill>
          </p:spPr>
          <p:txBody>
            <a:bodyPr/>
            <a:lstStyle/>
            <a:p>
              <a:endParaRPr/>
            </a:p>
          </p:txBody>
        </p:sp>
        <p:sp>
          <p:nvSpPr>
            <p:cNvPr id="51" name="rc51"/>
            <p:cNvSpPr/>
            <p:nvPr/>
          </p:nvSpPr>
          <p:spPr>
            <a:xfrm>
              <a:off x="3531921" y="2004438"/>
              <a:ext cx="248790" cy="1304535"/>
            </a:xfrm>
            <a:prstGeom prst="rect">
              <a:avLst/>
            </a:prstGeom>
            <a:solidFill>
              <a:srgbClr val="1CABE2">
                <a:alpha val="100000"/>
              </a:srgbClr>
            </a:solidFill>
          </p:spPr>
          <p:txBody>
            <a:bodyPr/>
            <a:lstStyle/>
            <a:p>
              <a:endParaRPr/>
            </a:p>
          </p:txBody>
        </p:sp>
        <p:sp>
          <p:nvSpPr>
            <p:cNvPr id="52" name="rc52"/>
            <p:cNvSpPr/>
            <p:nvPr/>
          </p:nvSpPr>
          <p:spPr>
            <a:xfrm>
              <a:off x="3255488" y="2004438"/>
              <a:ext cx="248790" cy="1304535"/>
            </a:xfrm>
            <a:prstGeom prst="rect">
              <a:avLst/>
            </a:prstGeom>
            <a:solidFill>
              <a:srgbClr val="1CABE2">
                <a:alpha val="100000"/>
              </a:srgbClr>
            </a:solidFill>
          </p:spPr>
          <p:txBody>
            <a:bodyPr/>
            <a:lstStyle/>
            <a:p>
              <a:endParaRPr/>
            </a:p>
          </p:txBody>
        </p:sp>
        <p:sp>
          <p:nvSpPr>
            <p:cNvPr id="53" name="rc53"/>
            <p:cNvSpPr/>
            <p:nvPr/>
          </p:nvSpPr>
          <p:spPr>
            <a:xfrm>
              <a:off x="3808354" y="2004438"/>
              <a:ext cx="248790" cy="1304535"/>
            </a:xfrm>
            <a:prstGeom prst="rect">
              <a:avLst/>
            </a:prstGeom>
            <a:solidFill>
              <a:srgbClr val="1CABE2">
                <a:alpha val="100000"/>
              </a:srgbClr>
            </a:solidFill>
          </p:spPr>
          <p:txBody>
            <a:bodyPr/>
            <a:lstStyle/>
            <a:p>
              <a:endParaRPr/>
            </a:p>
          </p:txBody>
        </p:sp>
        <p:sp>
          <p:nvSpPr>
            <p:cNvPr id="54" name="rc54"/>
            <p:cNvSpPr/>
            <p:nvPr/>
          </p:nvSpPr>
          <p:spPr>
            <a:xfrm>
              <a:off x="4084788" y="1929176"/>
              <a:ext cx="248790" cy="1379797"/>
            </a:xfrm>
            <a:prstGeom prst="rect">
              <a:avLst/>
            </a:prstGeom>
            <a:solidFill>
              <a:srgbClr val="1CABE2">
                <a:alpha val="100000"/>
              </a:srgbClr>
            </a:solidFill>
          </p:spPr>
          <p:txBody>
            <a:bodyPr/>
            <a:lstStyle/>
            <a:p>
              <a:endParaRPr/>
            </a:p>
          </p:txBody>
        </p:sp>
        <p:sp>
          <p:nvSpPr>
            <p:cNvPr id="55" name="rc55"/>
            <p:cNvSpPr/>
            <p:nvPr/>
          </p:nvSpPr>
          <p:spPr>
            <a:xfrm>
              <a:off x="4361221" y="1929176"/>
              <a:ext cx="248790" cy="1379797"/>
            </a:xfrm>
            <a:prstGeom prst="rect">
              <a:avLst/>
            </a:prstGeom>
            <a:solidFill>
              <a:srgbClr val="1CABE2">
                <a:alpha val="100000"/>
              </a:srgbClr>
            </a:solidFill>
          </p:spPr>
          <p:txBody>
            <a:bodyPr/>
            <a:lstStyle/>
            <a:p>
              <a:endParaRPr/>
            </a:p>
          </p:txBody>
        </p:sp>
        <p:sp>
          <p:nvSpPr>
            <p:cNvPr id="56" name="rc56"/>
            <p:cNvSpPr/>
            <p:nvPr/>
          </p:nvSpPr>
          <p:spPr>
            <a:xfrm>
              <a:off x="4637655" y="1803740"/>
              <a:ext cx="248790" cy="1505233"/>
            </a:xfrm>
            <a:prstGeom prst="rect">
              <a:avLst/>
            </a:prstGeom>
            <a:solidFill>
              <a:srgbClr val="1CABE2">
                <a:alpha val="100000"/>
              </a:srgbClr>
            </a:solidFill>
          </p:spPr>
          <p:txBody>
            <a:bodyPr/>
            <a:lstStyle/>
            <a:p>
              <a:endParaRPr/>
            </a:p>
          </p:txBody>
        </p:sp>
        <p:sp>
          <p:nvSpPr>
            <p:cNvPr id="57" name="rc57"/>
            <p:cNvSpPr/>
            <p:nvPr/>
          </p:nvSpPr>
          <p:spPr>
            <a:xfrm>
              <a:off x="5190521" y="1778653"/>
              <a:ext cx="248790" cy="1530320"/>
            </a:xfrm>
            <a:prstGeom prst="rect">
              <a:avLst/>
            </a:prstGeom>
            <a:solidFill>
              <a:srgbClr val="1CABE2">
                <a:alpha val="100000"/>
              </a:srgbClr>
            </a:solidFill>
          </p:spPr>
          <p:txBody>
            <a:bodyPr/>
            <a:lstStyle/>
            <a:p>
              <a:endParaRPr/>
            </a:p>
          </p:txBody>
        </p:sp>
        <p:sp>
          <p:nvSpPr>
            <p:cNvPr id="58" name="rc58"/>
            <p:cNvSpPr/>
            <p:nvPr/>
          </p:nvSpPr>
          <p:spPr>
            <a:xfrm>
              <a:off x="4914088" y="1778653"/>
              <a:ext cx="248790" cy="1530320"/>
            </a:xfrm>
            <a:prstGeom prst="rect">
              <a:avLst/>
            </a:prstGeom>
            <a:solidFill>
              <a:srgbClr val="1CABE2">
                <a:alpha val="100000"/>
              </a:srgbClr>
            </a:solidFill>
          </p:spPr>
          <p:txBody>
            <a:bodyPr/>
            <a:lstStyle/>
            <a:p>
              <a:endParaRPr/>
            </a:p>
          </p:txBody>
        </p:sp>
        <p:sp>
          <p:nvSpPr>
            <p:cNvPr id="59" name="rc59"/>
            <p:cNvSpPr/>
            <p:nvPr/>
          </p:nvSpPr>
          <p:spPr>
            <a:xfrm>
              <a:off x="5466955" y="1728479"/>
              <a:ext cx="248790" cy="1580494"/>
            </a:xfrm>
            <a:prstGeom prst="rect">
              <a:avLst/>
            </a:prstGeom>
            <a:solidFill>
              <a:srgbClr val="1CABE2">
                <a:alpha val="100000"/>
              </a:srgbClr>
            </a:solidFill>
          </p:spPr>
          <p:txBody>
            <a:bodyPr/>
            <a:lstStyle/>
            <a:p>
              <a:endParaRPr/>
            </a:p>
          </p:txBody>
        </p:sp>
        <p:sp>
          <p:nvSpPr>
            <p:cNvPr id="60" name="rc60"/>
            <p:cNvSpPr/>
            <p:nvPr/>
          </p:nvSpPr>
          <p:spPr>
            <a:xfrm>
              <a:off x="6296255" y="1678304"/>
              <a:ext cx="248790" cy="1630669"/>
            </a:xfrm>
            <a:prstGeom prst="rect">
              <a:avLst/>
            </a:prstGeom>
            <a:solidFill>
              <a:srgbClr val="1CABE2">
                <a:alpha val="100000"/>
              </a:srgbClr>
            </a:solidFill>
          </p:spPr>
          <p:txBody>
            <a:bodyPr/>
            <a:lstStyle/>
            <a:p>
              <a:endParaRPr/>
            </a:p>
          </p:txBody>
        </p:sp>
        <p:sp>
          <p:nvSpPr>
            <p:cNvPr id="61" name="rc61"/>
            <p:cNvSpPr/>
            <p:nvPr/>
          </p:nvSpPr>
          <p:spPr>
            <a:xfrm>
              <a:off x="6019821" y="1678304"/>
              <a:ext cx="248790" cy="1630669"/>
            </a:xfrm>
            <a:prstGeom prst="rect">
              <a:avLst/>
            </a:prstGeom>
            <a:solidFill>
              <a:srgbClr val="1CABE2">
                <a:alpha val="100000"/>
              </a:srgbClr>
            </a:solidFill>
          </p:spPr>
          <p:txBody>
            <a:bodyPr/>
            <a:lstStyle/>
            <a:p>
              <a:endParaRPr/>
            </a:p>
          </p:txBody>
        </p:sp>
        <p:sp>
          <p:nvSpPr>
            <p:cNvPr id="62" name="rc62"/>
            <p:cNvSpPr/>
            <p:nvPr/>
          </p:nvSpPr>
          <p:spPr>
            <a:xfrm>
              <a:off x="5743388" y="1678304"/>
              <a:ext cx="248790" cy="1630669"/>
            </a:xfrm>
            <a:prstGeom prst="rect">
              <a:avLst/>
            </a:prstGeom>
            <a:solidFill>
              <a:srgbClr val="1CABE2">
                <a:alpha val="100000"/>
              </a:srgbClr>
            </a:solidFill>
          </p:spPr>
          <p:txBody>
            <a:bodyPr/>
            <a:lstStyle/>
            <a:p>
              <a:endParaRPr/>
            </a:p>
          </p:txBody>
        </p:sp>
        <p:sp>
          <p:nvSpPr>
            <p:cNvPr id="63" name="rc63"/>
            <p:cNvSpPr/>
            <p:nvPr/>
          </p:nvSpPr>
          <p:spPr>
            <a:xfrm>
              <a:off x="6572688" y="1552868"/>
              <a:ext cx="248790" cy="1756105"/>
            </a:xfrm>
            <a:prstGeom prst="rect">
              <a:avLst/>
            </a:prstGeom>
            <a:solidFill>
              <a:srgbClr val="80BD41">
                <a:alpha val="100000"/>
              </a:srgbClr>
            </a:solidFill>
          </p:spPr>
          <p:txBody>
            <a:bodyPr/>
            <a:lstStyle/>
            <a:p>
              <a:endParaRPr/>
            </a:p>
          </p:txBody>
        </p:sp>
        <p:sp>
          <p:nvSpPr>
            <p:cNvPr id="64" name="rc64"/>
            <p:cNvSpPr/>
            <p:nvPr/>
          </p:nvSpPr>
          <p:spPr>
            <a:xfrm>
              <a:off x="6849122" y="1527781"/>
              <a:ext cx="248790" cy="1781192"/>
            </a:xfrm>
            <a:prstGeom prst="rect">
              <a:avLst/>
            </a:prstGeom>
            <a:solidFill>
              <a:srgbClr val="80BD41">
                <a:alpha val="100000"/>
              </a:srgbClr>
            </a:solidFill>
          </p:spPr>
          <p:txBody>
            <a:bodyPr/>
            <a:lstStyle/>
            <a:p>
              <a:endParaRPr/>
            </a:p>
          </p:txBody>
        </p:sp>
        <p:sp>
          <p:nvSpPr>
            <p:cNvPr id="65" name="rc65"/>
            <p:cNvSpPr/>
            <p:nvPr/>
          </p:nvSpPr>
          <p:spPr>
            <a:xfrm>
              <a:off x="7125555" y="1402345"/>
              <a:ext cx="248790" cy="1906628"/>
            </a:xfrm>
            <a:prstGeom prst="rect">
              <a:avLst/>
            </a:prstGeom>
            <a:solidFill>
              <a:srgbClr val="80BD41">
                <a:alpha val="100000"/>
              </a:srgbClr>
            </a:solidFill>
          </p:spPr>
          <p:txBody>
            <a:bodyPr/>
            <a:lstStyle/>
            <a:p>
              <a:endParaRPr/>
            </a:p>
          </p:txBody>
        </p:sp>
        <p:sp>
          <p:nvSpPr>
            <p:cNvPr id="66" name="rc66"/>
            <p:cNvSpPr/>
            <p:nvPr/>
          </p:nvSpPr>
          <p:spPr>
            <a:xfrm>
              <a:off x="7401988" y="1276909"/>
              <a:ext cx="248790" cy="2032064"/>
            </a:xfrm>
            <a:prstGeom prst="rect">
              <a:avLst/>
            </a:prstGeom>
            <a:solidFill>
              <a:srgbClr val="80BD41">
                <a:alpha val="100000"/>
              </a:srgbClr>
            </a:solidFill>
          </p:spPr>
          <p:txBody>
            <a:bodyPr/>
            <a:lstStyle/>
            <a:p>
              <a:endParaRPr/>
            </a:p>
          </p:txBody>
        </p:sp>
        <p:sp>
          <p:nvSpPr>
            <p:cNvPr id="67" name="rc67"/>
            <p:cNvSpPr/>
            <p:nvPr/>
          </p:nvSpPr>
          <p:spPr>
            <a:xfrm>
              <a:off x="7678422" y="1251821"/>
              <a:ext cx="248790" cy="2057152"/>
            </a:xfrm>
            <a:prstGeom prst="rect">
              <a:avLst/>
            </a:prstGeom>
            <a:solidFill>
              <a:srgbClr val="80BD41">
                <a:alpha val="100000"/>
              </a:srgbClr>
            </a:solidFill>
          </p:spPr>
          <p:txBody>
            <a:bodyPr/>
            <a:lstStyle/>
            <a:p>
              <a:endParaRPr/>
            </a:p>
          </p:txBody>
        </p:sp>
        <p:sp>
          <p:nvSpPr>
            <p:cNvPr id="68" name="rc68"/>
            <p:cNvSpPr/>
            <p:nvPr/>
          </p:nvSpPr>
          <p:spPr>
            <a:xfrm>
              <a:off x="7954855" y="1201647"/>
              <a:ext cx="248790" cy="2107326"/>
            </a:xfrm>
            <a:prstGeom prst="rect">
              <a:avLst/>
            </a:prstGeom>
            <a:solidFill>
              <a:srgbClr val="80BD41">
                <a:alpha val="100000"/>
              </a:srgbClr>
            </a:solidFill>
          </p:spPr>
          <p:txBody>
            <a:bodyPr/>
            <a:lstStyle/>
            <a:p>
              <a:endParaRPr/>
            </a:p>
          </p:txBody>
        </p:sp>
        <p:sp>
          <p:nvSpPr>
            <p:cNvPr id="69" name="rc69"/>
            <p:cNvSpPr/>
            <p:nvPr/>
          </p:nvSpPr>
          <p:spPr>
            <a:xfrm>
              <a:off x="8231289" y="1126385"/>
              <a:ext cx="248790" cy="2182588"/>
            </a:xfrm>
            <a:prstGeom prst="rect">
              <a:avLst/>
            </a:prstGeom>
            <a:solidFill>
              <a:srgbClr val="80BD41">
                <a:alpha val="100000"/>
              </a:srgbClr>
            </a:solidFill>
          </p:spPr>
          <p:txBody>
            <a:bodyPr/>
            <a:lstStyle/>
            <a:p>
              <a:endParaRPr/>
            </a:p>
          </p:txBody>
        </p:sp>
        <p:sp>
          <p:nvSpPr>
            <p:cNvPr id="70" name="rc70"/>
            <p:cNvSpPr/>
            <p:nvPr/>
          </p:nvSpPr>
          <p:spPr>
            <a:xfrm>
              <a:off x="8507722" y="1000949"/>
              <a:ext cx="248790" cy="2308024"/>
            </a:xfrm>
            <a:prstGeom prst="rect">
              <a:avLst/>
            </a:prstGeom>
            <a:solidFill>
              <a:srgbClr val="80BD41">
                <a:alpha val="100000"/>
              </a:srgbClr>
            </a:solidFill>
          </p:spPr>
          <p:txBody>
            <a:bodyPr/>
            <a:lstStyle/>
            <a:p>
              <a:endParaRPr/>
            </a:p>
          </p:txBody>
        </p:sp>
        <p:sp>
          <p:nvSpPr>
            <p:cNvPr id="71" name="rc71"/>
            <p:cNvSpPr/>
            <p:nvPr/>
          </p:nvSpPr>
          <p:spPr>
            <a:xfrm>
              <a:off x="8784155" y="975862"/>
              <a:ext cx="248790" cy="2333111"/>
            </a:xfrm>
            <a:prstGeom prst="rect">
              <a:avLst/>
            </a:prstGeom>
            <a:solidFill>
              <a:srgbClr val="80BD41">
                <a:alpha val="100000"/>
              </a:srgbClr>
            </a:solidFill>
          </p:spPr>
          <p:txBody>
            <a:bodyPr/>
            <a:lstStyle/>
            <a:p>
              <a:endParaRPr/>
            </a:p>
          </p:txBody>
        </p:sp>
        <p:sp>
          <p:nvSpPr>
            <p:cNvPr id="72" name="rc72"/>
            <p:cNvSpPr/>
            <p:nvPr/>
          </p:nvSpPr>
          <p:spPr>
            <a:xfrm>
              <a:off x="767587" y="2706880"/>
              <a:ext cx="248790" cy="602093"/>
            </a:xfrm>
            <a:prstGeom prst="rect">
              <a:avLst/>
            </a:prstGeom>
            <a:solidFill>
              <a:srgbClr val="1CABE2">
                <a:alpha val="100000"/>
              </a:srgbClr>
            </a:solidFill>
          </p:spPr>
          <p:txBody>
            <a:bodyPr/>
            <a:lstStyle/>
            <a:p>
              <a:endParaRPr/>
            </a:p>
          </p:txBody>
        </p:sp>
        <p:sp>
          <p:nvSpPr>
            <p:cNvPr id="73" name="rc73"/>
            <p:cNvSpPr/>
            <p:nvPr/>
          </p:nvSpPr>
          <p:spPr>
            <a:xfrm>
              <a:off x="1044020" y="2606531"/>
              <a:ext cx="248790" cy="702442"/>
            </a:xfrm>
            <a:prstGeom prst="rect">
              <a:avLst/>
            </a:prstGeom>
            <a:solidFill>
              <a:srgbClr val="1CABE2">
                <a:alpha val="100000"/>
              </a:srgbClr>
            </a:solidFill>
          </p:spPr>
          <p:txBody>
            <a:bodyPr/>
            <a:lstStyle/>
            <a:p>
              <a:endParaRPr/>
            </a:p>
          </p:txBody>
        </p:sp>
        <p:sp>
          <p:nvSpPr>
            <p:cNvPr id="74" name="rc74"/>
            <p:cNvSpPr/>
            <p:nvPr/>
          </p:nvSpPr>
          <p:spPr>
            <a:xfrm>
              <a:off x="1320454" y="2280397"/>
              <a:ext cx="248790" cy="1028576"/>
            </a:xfrm>
            <a:prstGeom prst="rect">
              <a:avLst/>
            </a:prstGeom>
            <a:solidFill>
              <a:srgbClr val="1CABE2">
                <a:alpha val="100000"/>
              </a:srgbClr>
            </a:solidFill>
          </p:spPr>
          <p:txBody>
            <a:bodyPr/>
            <a:lstStyle/>
            <a:p>
              <a:endParaRPr/>
            </a:p>
          </p:txBody>
        </p:sp>
        <p:sp>
          <p:nvSpPr>
            <p:cNvPr id="75" name="rc75"/>
            <p:cNvSpPr/>
            <p:nvPr/>
          </p:nvSpPr>
          <p:spPr>
            <a:xfrm>
              <a:off x="1596887" y="2180049"/>
              <a:ext cx="248790" cy="1128924"/>
            </a:xfrm>
            <a:prstGeom prst="rect">
              <a:avLst/>
            </a:prstGeom>
            <a:solidFill>
              <a:srgbClr val="1CABE2">
                <a:alpha val="100000"/>
              </a:srgbClr>
            </a:solidFill>
          </p:spPr>
          <p:txBody>
            <a:bodyPr/>
            <a:lstStyle/>
            <a:p>
              <a:endParaRPr/>
            </a:p>
          </p:txBody>
        </p:sp>
        <p:sp>
          <p:nvSpPr>
            <p:cNvPr id="76" name="rc76"/>
            <p:cNvSpPr/>
            <p:nvPr/>
          </p:nvSpPr>
          <p:spPr>
            <a:xfrm>
              <a:off x="1873321" y="2154961"/>
              <a:ext cx="248790" cy="1154012"/>
            </a:xfrm>
            <a:prstGeom prst="rect">
              <a:avLst/>
            </a:prstGeom>
            <a:solidFill>
              <a:srgbClr val="1CABE2">
                <a:alpha val="100000"/>
              </a:srgbClr>
            </a:solidFill>
          </p:spPr>
          <p:txBody>
            <a:bodyPr/>
            <a:lstStyle/>
            <a:p>
              <a:endParaRPr/>
            </a:p>
          </p:txBody>
        </p:sp>
        <p:sp>
          <p:nvSpPr>
            <p:cNvPr id="77" name="rc77"/>
            <p:cNvSpPr/>
            <p:nvPr/>
          </p:nvSpPr>
          <p:spPr>
            <a:xfrm>
              <a:off x="2149754" y="2129874"/>
              <a:ext cx="248790" cy="1179099"/>
            </a:xfrm>
            <a:prstGeom prst="rect">
              <a:avLst/>
            </a:prstGeom>
            <a:solidFill>
              <a:srgbClr val="1CABE2">
                <a:alpha val="100000"/>
              </a:srgbClr>
            </a:solidFill>
          </p:spPr>
          <p:txBody>
            <a:bodyPr/>
            <a:lstStyle/>
            <a:p>
              <a:endParaRPr/>
            </a:p>
          </p:txBody>
        </p:sp>
        <p:sp>
          <p:nvSpPr>
            <p:cNvPr id="78" name="rc78"/>
            <p:cNvSpPr/>
            <p:nvPr/>
          </p:nvSpPr>
          <p:spPr>
            <a:xfrm>
              <a:off x="2426187" y="2054612"/>
              <a:ext cx="248790" cy="1254361"/>
            </a:xfrm>
            <a:prstGeom prst="rect">
              <a:avLst/>
            </a:prstGeom>
            <a:solidFill>
              <a:srgbClr val="1CABE2">
                <a:alpha val="100000"/>
              </a:srgbClr>
            </a:solidFill>
          </p:spPr>
          <p:txBody>
            <a:bodyPr/>
            <a:lstStyle/>
            <a:p>
              <a:endParaRPr/>
            </a:p>
          </p:txBody>
        </p:sp>
        <p:sp>
          <p:nvSpPr>
            <p:cNvPr id="79" name="rc79"/>
            <p:cNvSpPr/>
            <p:nvPr/>
          </p:nvSpPr>
          <p:spPr>
            <a:xfrm>
              <a:off x="2979054" y="2029525"/>
              <a:ext cx="248790" cy="1279448"/>
            </a:xfrm>
            <a:prstGeom prst="rect">
              <a:avLst/>
            </a:prstGeom>
            <a:solidFill>
              <a:srgbClr val="1CABE2">
                <a:alpha val="100000"/>
              </a:srgbClr>
            </a:solidFill>
          </p:spPr>
          <p:txBody>
            <a:bodyPr/>
            <a:lstStyle/>
            <a:p>
              <a:endParaRPr/>
            </a:p>
          </p:txBody>
        </p:sp>
        <p:sp>
          <p:nvSpPr>
            <p:cNvPr id="80" name="rc80"/>
            <p:cNvSpPr/>
            <p:nvPr/>
          </p:nvSpPr>
          <p:spPr>
            <a:xfrm>
              <a:off x="2702621" y="2029525"/>
              <a:ext cx="248790" cy="1279448"/>
            </a:xfrm>
            <a:prstGeom prst="rect">
              <a:avLst/>
            </a:prstGeom>
            <a:solidFill>
              <a:srgbClr val="1CABE2">
                <a:alpha val="100000"/>
              </a:srgbClr>
            </a:solidFill>
          </p:spPr>
          <p:txBody>
            <a:bodyPr/>
            <a:lstStyle/>
            <a:p>
              <a:endParaRPr/>
            </a:p>
          </p:txBody>
        </p:sp>
        <p:sp>
          <p:nvSpPr>
            <p:cNvPr id="81" name="rc81"/>
            <p:cNvSpPr/>
            <p:nvPr/>
          </p:nvSpPr>
          <p:spPr>
            <a:xfrm>
              <a:off x="3531921" y="2004438"/>
              <a:ext cx="248790" cy="1304535"/>
            </a:xfrm>
            <a:prstGeom prst="rect">
              <a:avLst/>
            </a:prstGeom>
            <a:solidFill>
              <a:srgbClr val="1CABE2">
                <a:alpha val="100000"/>
              </a:srgbClr>
            </a:solidFill>
          </p:spPr>
          <p:txBody>
            <a:bodyPr/>
            <a:lstStyle/>
            <a:p>
              <a:endParaRPr/>
            </a:p>
          </p:txBody>
        </p:sp>
        <p:sp>
          <p:nvSpPr>
            <p:cNvPr id="82" name="rc82"/>
            <p:cNvSpPr/>
            <p:nvPr/>
          </p:nvSpPr>
          <p:spPr>
            <a:xfrm>
              <a:off x="3255488" y="2004438"/>
              <a:ext cx="248790" cy="1304535"/>
            </a:xfrm>
            <a:prstGeom prst="rect">
              <a:avLst/>
            </a:prstGeom>
            <a:solidFill>
              <a:srgbClr val="1CABE2">
                <a:alpha val="100000"/>
              </a:srgbClr>
            </a:solidFill>
          </p:spPr>
          <p:txBody>
            <a:bodyPr/>
            <a:lstStyle/>
            <a:p>
              <a:endParaRPr/>
            </a:p>
          </p:txBody>
        </p:sp>
        <p:sp>
          <p:nvSpPr>
            <p:cNvPr id="83" name="rc83"/>
            <p:cNvSpPr/>
            <p:nvPr/>
          </p:nvSpPr>
          <p:spPr>
            <a:xfrm>
              <a:off x="3808354" y="2004438"/>
              <a:ext cx="248790" cy="1304535"/>
            </a:xfrm>
            <a:prstGeom prst="rect">
              <a:avLst/>
            </a:prstGeom>
            <a:solidFill>
              <a:srgbClr val="1CABE2">
                <a:alpha val="100000"/>
              </a:srgbClr>
            </a:solidFill>
          </p:spPr>
          <p:txBody>
            <a:bodyPr/>
            <a:lstStyle/>
            <a:p>
              <a:endParaRPr/>
            </a:p>
          </p:txBody>
        </p:sp>
        <p:sp>
          <p:nvSpPr>
            <p:cNvPr id="84" name="rc84"/>
            <p:cNvSpPr/>
            <p:nvPr/>
          </p:nvSpPr>
          <p:spPr>
            <a:xfrm>
              <a:off x="4084788" y="1929176"/>
              <a:ext cx="248790" cy="1379797"/>
            </a:xfrm>
            <a:prstGeom prst="rect">
              <a:avLst/>
            </a:prstGeom>
            <a:solidFill>
              <a:srgbClr val="1CABE2">
                <a:alpha val="100000"/>
              </a:srgbClr>
            </a:solidFill>
          </p:spPr>
          <p:txBody>
            <a:bodyPr/>
            <a:lstStyle/>
            <a:p>
              <a:endParaRPr/>
            </a:p>
          </p:txBody>
        </p:sp>
        <p:sp>
          <p:nvSpPr>
            <p:cNvPr id="85" name="rc85"/>
            <p:cNvSpPr/>
            <p:nvPr/>
          </p:nvSpPr>
          <p:spPr>
            <a:xfrm>
              <a:off x="4361221" y="1929176"/>
              <a:ext cx="248790" cy="1379797"/>
            </a:xfrm>
            <a:prstGeom prst="rect">
              <a:avLst/>
            </a:prstGeom>
            <a:solidFill>
              <a:srgbClr val="1CABE2">
                <a:alpha val="100000"/>
              </a:srgbClr>
            </a:solidFill>
          </p:spPr>
          <p:txBody>
            <a:bodyPr/>
            <a:lstStyle/>
            <a:p>
              <a:endParaRPr/>
            </a:p>
          </p:txBody>
        </p:sp>
        <p:sp>
          <p:nvSpPr>
            <p:cNvPr id="86" name="rc86"/>
            <p:cNvSpPr/>
            <p:nvPr/>
          </p:nvSpPr>
          <p:spPr>
            <a:xfrm>
              <a:off x="4637655" y="1803740"/>
              <a:ext cx="248790" cy="1505233"/>
            </a:xfrm>
            <a:prstGeom prst="rect">
              <a:avLst/>
            </a:prstGeom>
            <a:solidFill>
              <a:srgbClr val="1CABE2">
                <a:alpha val="100000"/>
              </a:srgbClr>
            </a:solidFill>
          </p:spPr>
          <p:txBody>
            <a:bodyPr/>
            <a:lstStyle/>
            <a:p>
              <a:endParaRPr/>
            </a:p>
          </p:txBody>
        </p:sp>
        <p:sp>
          <p:nvSpPr>
            <p:cNvPr id="87" name="rc87"/>
            <p:cNvSpPr/>
            <p:nvPr/>
          </p:nvSpPr>
          <p:spPr>
            <a:xfrm>
              <a:off x="5190521" y="1778653"/>
              <a:ext cx="248790" cy="1530320"/>
            </a:xfrm>
            <a:prstGeom prst="rect">
              <a:avLst/>
            </a:prstGeom>
            <a:solidFill>
              <a:srgbClr val="1CABE2">
                <a:alpha val="100000"/>
              </a:srgbClr>
            </a:solidFill>
          </p:spPr>
          <p:txBody>
            <a:bodyPr/>
            <a:lstStyle/>
            <a:p>
              <a:endParaRPr/>
            </a:p>
          </p:txBody>
        </p:sp>
        <p:sp>
          <p:nvSpPr>
            <p:cNvPr id="88" name="rc88"/>
            <p:cNvSpPr/>
            <p:nvPr/>
          </p:nvSpPr>
          <p:spPr>
            <a:xfrm>
              <a:off x="4914088" y="1778653"/>
              <a:ext cx="248790" cy="1530320"/>
            </a:xfrm>
            <a:prstGeom prst="rect">
              <a:avLst/>
            </a:prstGeom>
            <a:solidFill>
              <a:srgbClr val="1CABE2">
                <a:alpha val="100000"/>
              </a:srgbClr>
            </a:solidFill>
          </p:spPr>
          <p:txBody>
            <a:bodyPr/>
            <a:lstStyle/>
            <a:p>
              <a:endParaRPr/>
            </a:p>
          </p:txBody>
        </p:sp>
        <p:sp>
          <p:nvSpPr>
            <p:cNvPr id="89" name="rc89"/>
            <p:cNvSpPr/>
            <p:nvPr/>
          </p:nvSpPr>
          <p:spPr>
            <a:xfrm>
              <a:off x="5466955" y="1728479"/>
              <a:ext cx="248790" cy="1580494"/>
            </a:xfrm>
            <a:prstGeom prst="rect">
              <a:avLst/>
            </a:prstGeom>
            <a:solidFill>
              <a:srgbClr val="1CABE2">
                <a:alpha val="100000"/>
              </a:srgbClr>
            </a:solidFill>
          </p:spPr>
          <p:txBody>
            <a:bodyPr/>
            <a:lstStyle/>
            <a:p>
              <a:endParaRPr/>
            </a:p>
          </p:txBody>
        </p:sp>
        <p:sp>
          <p:nvSpPr>
            <p:cNvPr id="90" name="rc90"/>
            <p:cNvSpPr/>
            <p:nvPr/>
          </p:nvSpPr>
          <p:spPr>
            <a:xfrm>
              <a:off x="6296255" y="1678304"/>
              <a:ext cx="248790" cy="1630669"/>
            </a:xfrm>
            <a:prstGeom prst="rect">
              <a:avLst/>
            </a:prstGeom>
            <a:solidFill>
              <a:srgbClr val="1CABE2">
                <a:alpha val="100000"/>
              </a:srgbClr>
            </a:solidFill>
          </p:spPr>
          <p:txBody>
            <a:bodyPr/>
            <a:lstStyle/>
            <a:p>
              <a:endParaRPr/>
            </a:p>
          </p:txBody>
        </p:sp>
        <p:sp>
          <p:nvSpPr>
            <p:cNvPr id="91" name="rc91"/>
            <p:cNvSpPr/>
            <p:nvPr/>
          </p:nvSpPr>
          <p:spPr>
            <a:xfrm>
              <a:off x="6019821" y="1678304"/>
              <a:ext cx="248790" cy="1630669"/>
            </a:xfrm>
            <a:prstGeom prst="rect">
              <a:avLst/>
            </a:prstGeom>
            <a:solidFill>
              <a:srgbClr val="1CABE2">
                <a:alpha val="100000"/>
              </a:srgbClr>
            </a:solidFill>
          </p:spPr>
          <p:txBody>
            <a:bodyPr/>
            <a:lstStyle/>
            <a:p>
              <a:endParaRPr/>
            </a:p>
          </p:txBody>
        </p:sp>
        <p:sp>
          <p:nvSpPr>
            <p:cNvPr id="92" name="rc92"/>
            <p:cNvSpPr/>
            <p:nvPr/>
          </p:nvSpPr>
          <p:spPr>
            <a:xfrm>
              <a:off x="5743388" y="1678304"/>
              <a:ext cx="248790" cy="1630669"/>
            </a:xfrm>
            <a:prstGeom prst="rect">
              <a:avLst/>
            </a:prstGeom>
            <a:solidFill>
              <a:srgbClr val="1CABE2">
                <a:alpha val="100000"/>
              </a:srgbClr>
            </a:solidFill>
          </p:spPr>
          <p:txBody>
            <a:bodyPr/>
            <a:lstStyle/>
            <a:p>
              <a:endParaRPr/>
            </a:p>
          </p:txBody>
        </p:sp>
        <p:sp>
          <p:nvSpPr>
            <p:cNvPr id="93" name="rc93"/>
            <p:cNvSpPr/>
            <p:nvPr/>
          </p:nvSpPr>
          <p:spPr>
            <a:xfrm>
              <a:off x="6572688" y="1552868"/>
              <a:ext cx="248790" cy="1756105"/>
            </a:xfrm>
            <a:prstGeom prst="rect">
              <a:avLst/>
            </a:prstGeom>
            <a:solidFill>
              <a:srgbClr val="80BD41">
                <a:alpha val="100000"/>
              </a:srgbClr>
            </a:solidFill>
          </p:spPr>
          <p:txBody>
            <a:bodyPr/>
            <a:lstStyle/>
            <a:p>
              <a:endParaRPr/>
            </a:p>
          </p:txBody>
        </p:sp>
        <p:sp>
          <p:nvSpPr>
            <p:cNvPr id="94" name="rc94"/>
            <p:cNvSpPr/>
            <p:nvPr/>
          </p:nvSpPr>
          <p:spPr>
            <a:xfrm>
              <a:off x="6849122" y="1527781"/>
              <a:ext cx="248790" cy="1781192"/>
            </a:xfrm>
            <a:prstGeom prst="rect">
              <a:avLst/>
            </a:prstGeom>
            <a:solidFill>
              <a:srgbClr val="80BD41">
                <a:alpha val="100000"/>
              </a:srgbClr>
            </a:solidFill>
          </p:spPr>
          <p:txBody>
            <a:bodyPr/>
            <a:lstStyle/>
            <a:p>
              <a:endParaRPr/>
            </a:p>
          </p:txBody>
        </p:sp>
        <p:sp>
          <p:nvSpPr>
            <p:cNvPr id="95" name="rc95"/>
            <p:cNvSpPr/>
            <p:nvPr/>
          </p:nvSpPr>
          <p:spPr>
            <a:xfrm>
              <a:off x="7125555" y="1402345"/>
              <a:ext cx="248790" cy="1906628"/>
            </a:xfrm>
            <a:prstGeom prst="rect">
              <a:avLst/>
            </a:prstGeom>
            <a:solidFill>
              <a:srgbClr val="80BD41">
                <a:alpha val="100000"/>
              </a:srgbClr>
            </a:solidFill>
          </p:spPr>
          <p:txBody>
            <a:bodyPr/>
            <a:lstStyle/>
            <a:p>
              <a:endParaRPr/>
            </a:p>
          </p:txBody>
        </p:sp>
        <p:sp>
          <p:nvSpPr>
            <p:cNvPr id="96" name="rc96"/>
            <p:cNvSpPr/>
            <p:nvPr/>
          </p:nvSpPr>
          <p:spPr>
            <a:xfrm>
              <a:off x="7401988" y="1276909"/>
              <a:ext cx="248790" cy="2032064"/>
            </a:xfrm>
            <a:prstGeom prst="rect">
              <a:avLst/>
            </a:prstGeom>
            <a:solidFill>
              <a:srgbClr val="80BD41">
                <a:alpha val="100000"/>
              </a:srgbClr>
            </a:solidFill>
          </p:spPr>
          <p:txBody>
            <a:bodyPr/>
            <a:lstStyle/>
            <a:p>
              <a:endParaRPr/>
            </a:p>
          </p:txBody>
        </p:sp>
        <p:sp>
          <p:nvSpPr>
            <p:cNvPr id="97" name="rc97"/>
            <p:cNvSpPr/>
            <p:nvPr/>
          </p:nvSpPr>
          <p:spPr>
            <a:xfrm>
              <a:off x="7678422" y="1251821"/>
              <a:ext cx="248790" cy="2057152"/>
            </a:xfrm>
            <a:prstGeom prst="rect">
              <a:avLst/>
            </a:prstGeom>
            <a:solidFill>
              <a:srgbClr val="80BD41">
                <a:alpha val="100000"/>
              </a:srgbClr>
            </a:solidFill>
          </p:spPr>
          <p:txBody>
            <a:bodyPr/>
            <a:lstStyle/>
            <a:p>
              <a:endParaRPr/>
            </a:p>
          </p:txBody>
        </p:sp>
        <p:sp>
          <p:nvSpPr>
            <p:cNvPr id="98" name="rc98"/>
            <p:cNvSpPr/>
            <p:nvPr/>
          </p:nvSpPr>
          <p:spPr>
            <a:xfrm>
              <a:off x="7954855" y="1201647"/>
              <a:ext cx="248790" cy="2107326"/>
            </a:xfrm>
            <a:prstGeom prst="rect">
              <a:avLst/>
            </a:prstGeom>
            <a:solidFill>
              <a:srgbClr val="80BD41">
                <a:alpha val="100000"/>
              </a:srgbClr>
            </a:solidFill>
          </p:spPr>
          <p:txBody>
            <a:bodyPr/>
            <a:lstStyle/>
            <a:p>
              <a:endParaRPr/>
            </a:p>
          </p:txBody>
        </p:sp>
        <p:sp>
          <p:nvSpPr>
            <p:cNvPr id="99" name="rc99"/>
            <p:cNvSpPr/>
            <p:nvPr/>
          </p:nvSpPr>
          <p:spPr>
            <a:xfrm>
              <a:off x="8231289" y="1126385"/>
              <a:ext cx="248790" cy="2182588"/>
            </a:xfrm>
            <a:prstGeom prst="rect">
              <a:avLst/>
            </a:prstGeom>
            <a:solidFill>
              <a:srgbClr val="80BD41">
                <a:alpha val="100000"/>
              </a:srgbClr>
            </a:solidFill>
          </p:spPr>
          <p:txBody>
            <a:bodyPr/>
            <a:lstStyle/>
            <a:p>
              <a:endParaRPr/>
            </a:p>
          </p:txBody>
        </p:sp>
        <p:sp>
          <p:nvSpPr>
            <p:cNvPr id="100" name="rc100"/>
            <p:cNvSpPr/>
            <p:nvPr/>
          </p:nvSpPr>
          <p:spPr>
            <a:xfrm>
              <a:off x="8507722" y="1000949"/>
              <a:ext cx="248790" cy="2308024"/>
            </a:xfrm>
            <a:prstGeom prst="rect">
              <a:avLst/>
            </a:prstGeom>
            <a:solidFill>
              <a:srgbClr val="80BD41">
                <a:alpha val="100000"/>
              </a:srgbClr>
            </a:solidFill>
          </p:spPr>
          <p:txBody>
            <a:bodyPr/>
            <a:lstStyle/>
            <a:p>
              <a:endParaRPr/>
            </a:p>
          </p:txBody>
        </p:sp>
        <p:sp>
          <p:nvSpPr>
            <p:cNvPr id="101" name="rc101"/>
            <p:cNvSpPr/>
            <p:nvPr/>
          </p:nvSpPr>
          <p:spPr>
            <a:xfrm>
              <a:off x="8784155" y="975862"/>
              <a:ext cx="248790" cy="2333111"/>
            </a:xfrm>
            <a:prstGeom prst="rect">
              <a:avLst/>
            </a:prstGeom>
            <a:solidFill>
              <a:srgbClr val="80BD41">
                <a:alpha val="100000"/>
              </a:srgbClr>
            </a:solidFill>
          </p:spPr>
          <p:txBody>
            <a:bodyPr/>
            <a:lstStyle/>
            <a:p>
              <a:endParaRPr/>
            </a:p>
          </p:txBody>
        </p:sp>
        <p:sp>
          <p:nvSpPr>
            <p:cNvPr id="102" name="pg102"/>
            <p:cNvSpPr/>
            <p:nvPr/>
          </p:nvSpPr>
          <p:spPr>
            <a:xfrm>
              <a:off x="1842757" y="3306053"/>
              <a:ext cx="2920" cy="2920"/>
            </a:xfrm>
            <a:custGeom>
              <a:avLst/>
              <a:gdLst/>
              <a:ahLst/>
              <a:cxnLst/>
              <a:rect l="0" t="0" r="0" b="0"/>
              <a:pathLst>
                <a:path w="2920" h="2920">
                  <a:moveTo>
                    <a:pt x="2920" y="0"/>
                  </a:moveTo>
                  <a:lnTo>
                    <a:pt x="2920" y="2920"/>
                  </a:lnTo>
                  <a:lnTo>
                    <a:pt x="0" y="29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770167" y="3233463"/>
              <a:ext cx="75509" cy="75509"/>
            </a:xfrm>
            <a:custGeom>
              <a:avLst/>
              <a:gdLst/>
              <a:ahLst/>
              <a:cxnLst/>
              <a:rect l="0" t="0" r="0" b="0"/>
              <a:pathLst>
                <a:path w="75509" h="75509">
                  <a:moveTo>
                    <a:pt x="75509" y="0"/>
                  </a:moveTo>
                  <a:lnTo>
                    <a:pt x="75509" y="7258"/>
                  </a:lnTo>
                  <a:lnTo>
                    <a:pt x="7258" y="75509"/>
                  </a:lnTo>
                  <a:lnTo>
                    <a:pt x="0" y="755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697578" y="3160874"/>
              <a:ext cx="148099" cy="148099"/>
            </a:xfrm>
            <a:custGeom>
              <a:avLst/>
              <a:gdLst/>
              <a:ahLst/>
              <a:cxnLst/>
              <a:rect l="0" t="0" r="0" b="0"/>
              <a:pathLst>
                <a:path w="148099" h="148099">
                  <a:moveTo>
                    <a:pt x="148099" y="0"/>
                  </a:moveTo>
                  <a:lnTo>
                    <a:pt x="148099" y="7258"/>
                  </a:lnTo>
                  <a:lnTo>
                    <a:pt x="7258" y="148099"/>
                  </a:lnTo>
                  <a:lnTo>
                    <a:pt x="0" y="1480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624988" y="3088285"/>
              <a:ext cx="220688" cy="220688"/>
            </a:xfrm>
            <a:custGeom>
              <a:avLst/>
              <a:gdLst/>
              <a:ahLst/>
              <a:cxnLst/>
              <a:rect l="0" t="0" r="0" b="0"/>
              <a:pathLst>
                <a:path w="220688" h="220688">
                  <a:moveTo>
                    <a:pt x="220688" y="0"/>
                  </a:moveTo>
                  <a:lnTo>
                    <a:pt x="220688" y="7258"/>
                  </a:lnTo>
                  <a:lnTo>
                    <a:pt x="7258" y="220688"/>
                  </a:lnTo>
                  <a:lnTo>
                    <a:pt x="0" y="2206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596887" y="301569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596887" y="29431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596887" y="287051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596887" y="27979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596887" y="27253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596887" y="265274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596887" y="25801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596887" y="25075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1596887" y="243498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596887" y="23623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596887" y="228980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596887" y="22172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596887" y="2180049"/>
              <a:ext cx="220622" cy="220622"/>
            </a:xfrm>
            <a:custGeom>
              <a:avLst/>
              <a:gdLst/>
              <a:ahLst/>
              <a:cxnLst/>
              <a:rect l="0" t="0" r="0" b="0"/>
              <a:pathLst>
                <a:path w="220622" h="220622">
                  <a:moveTo>
                    <a:pt x="213364" y="0"/>
                  </a:moveTo>
                  <a:lnTo>
                    <a:pt x="220622" y="0"/>
                  </a:lnTo>
                  <a:lnTo>
                    <a:pt x="0" y="220622"/>
                  </a:lnTo>
                  <a:lnTo>
                    <a:pt x="0" y="2133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596887" y="2180049"/>
              <a:ext cx="148033" cy="148033"/>
            </a:xfrm>
            <a:custGeom>
              <a:avLst/>
              <a:gdLst/>
              <a:ahLst/>
              <a:cxnLst/>
              <a:rect l="0" t="0" r="0" b="0"/>
              <a:pathLst>
                <a:path w="148033" h="148033">
                  <a:moveTo>
                    <a:pt x="140774" y="0"/>
                  </a:moveTo>
                  <a:lnTo>
                    <a:pt x="148033" y="0"/>
                  </a:lnTo>
                  <a:lnTo>
                    <a:pt x="0" y="148033"/>
                  </a:lnTo>
                  <a:lnTo>
                    <a:pt x="0" y="1407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1596887" y="2180049"/>
              <a:ext cx="75444" cy="75444"/>
            </a:xfrm>
            <a:custGeom>
              <a:avLst/>
              <a:gdLst/>
              <a:ahLst/>
              <a:cxnLst/>
              <a:rect l="0" t="0" r="0" b="0"/>
              <a:pathLst>
                <a:path w="75444" h="75444">
                  <a:moveTo>
                    <a:pt x="68185" y="0"/>
                  </a:moveTo>
                  <a:lnTo>
                    <a:pt x="75444" y="0"/>
                  </a:lnTo>
                  <a:lnTo>
                    <a:pt x="0" y="75444"/>
                  </a:lnTo>
                  <a:lnTo>
                    <a:pt x="0" y="681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1596887" y="2180049"/>
              <a:ext cx="2854" cy="2854"/>
            </a:xfrm>
            <a:custGeom>
              <a:avLst/>
              <a:gdLst/>
              <a:ahLst/>
              <a:cxnLst/>
              <a:rect l="0" t="0" r="0" b="0"/>
              <a:pathLst>
                <a:path w="2854" h="2854">
                  <a:moveTo>
                    <a:pt x="0" y="2854"/>
                  </a:moveTo>
                  <a:lnTo>
                    <a:pt x="0" y="0"/>
                  </a:lnTo>
                  <a:lnTo>
                    <a:pt x="2854"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060525" y="3247388"/>
              <a:ext cx="61585" cy="61585"/>
            </a:xfrm>
            <a:custGeom>
              <a:avLst/>
              <a:gdLst/>
              <a:ahLst/>
              <a:cxnLst/>
              <a:rect l="0" t="0" r="0" b="0"/>
              <a:pathLst>
                <a:path w="61585" h="61585">
                  <a:moveTo>
                    <a:pt x="61585" y="0"/>
                  </a:moveTo>
                  <a:lnTo>
                    <a:pt x="61585" y="7258"/>
                  </a:lnTo>
                  <a:lnTo>
                    <a:pt x="7258" y="61585"/>
                  </a:lnTo>
                  <a:lnTo>
                    <a:pt x="0" y="615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987935" y="3174798"/>
              <a:ext cx="134175" cy="134175"/>
            </a:xfrm>
            <a:custGeom>
              <a:avLst/>
              <a:gdLst/>
              <a:ahLst/>
              <a:cxnLst/>
              <a:rect l="0" t="0" r="0" b="0"/>
              <a:pathLst>
                <a:path w="134175" h="134175">
                  <a:moveTo>
                    <a:pt x="134175" y="0"/>
                  </a:moveTo>
                  <a:lnTo>
                    <a:pt x="134175" y="7258"/>
                  </a:lnTo>
                  <a:lnTo>
                    <a:pt x="7258" y="134175"/>
                  </a:lnTo>
                  <a:lnTo>
                    <a:pt x="0" y="1341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915346" y="3102209"/>
              <a:ext cx="206764" cy="206764"/>
            </a:xfrm>
            <a:custGeom>
              <a:avLst/>
              <a:gdLst/>
              <a:ahLst/>
              <a:cxnLst/>
              <a:rect l="0" t="0" r="0" b="0"/>
              <a:pathLst>
                <a:path w="206764" h="206764">
                  <a:moveTo>
                    <a:pt x="206764" y="0"/>
                  </a:moveTo>
                  <a:lnTo>
                    <a:pt x="206764" y="7258"/>
                  </a:lnTo>
                  <a:lnTo>
                    <a:pt x="7258" y="206764"/>
                  </a:lnTo>
                  <a:lnTo>
                    <a:pt x="0" y="2067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1873321" y="30296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1873321" y="29570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1873321" y="28844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873321" y="281185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873321" y="27392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873321" y="26666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873321" y="25940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873321" y="25214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873321" y="244890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873321" y="23763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873321" y="23037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873321" y="223113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873321" y="21585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873321" y="2154961"/>
              <a:ext cx="187045" cy="187045"/>
            </a:xfrm>
            <a:custGeom>
              <a:avLst/>
              <a:gdLst/>
              <a:ahLst/>
              <a:cxnLst/>
              <a:rect l="0" t="0" r="0" b="0"/>
              <a:pathLst>
                <a:path w="187045" h="187045">
                  <a:moveTo>
                    <a:pt x="179786" y="0"/>
                  </a:moveTo>
                  <a:lnTo>
                    <a:pt x="187045" y="0"/>
                  </a:lnTo>
                  <a:lnTo>
                    <a:pt x="0" y="187045"/>
                  </a:lnTo>
                  <a:lnTo>
                    <a:pt x="0" y="1797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873321" y="2154961"/>
              <a:ext cx="114455" cy="114455"/>
            </a:xfrm>
            <a:custGeom>
              <a:avLst/>
              <a:gdLst/>
              <a:ahLst/>
              <a:cxnLst/>
              <a:rect l="0" t="0" r="0" b="0"/>
              <a:pathLst>
                <a:path w="114455" h="114455">
                  <a:moveTo>
                    <a:pt x="107196" y="0"/>
                  </a:moveTo>
                  <a:lnTo>
                    <a:pt x="114455" y="0"/>
                  </a:lnTo>
                  <a:lnTo>
                    <a:pt x="0" y="114455"/>
                  </a:lnTo>
                  <a:lnTo>
                    <a:pt x="0" y="1071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873321" y="2154961"/>
              <a:ext cx="41866" cy="41866"/>
            </a:xfrm>
            <a:custGeom>
              <a:avLst/>
              <a:gdLst/>
              <a:ahLst/>
              <a:cxnLst/>
              <a:rect l="0" t="0" r="0" b="0"/>
              <a:pathLst>
                <a:path w="41866" h="41866">
                  <a:moveTo>
                    <a:pt x="34607" y="0"/>
                  </a:moveTo>
                  <a:lnTo>
                    <a:pt x="41866" y="0"/>
                  </a:lnTo>
                  <a:lnTo>
                    <a:pt x="0" y="41866"/>
                  </a:lnTo>
                  <a:lnTo>
                    <a:pt x="0" y="346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641240" y="3275236"/>
              <a:ext cx="33737" cy="33737"/>
            </a:xfrm>
            <a:custGeom>
              <a:avLst/>
              <a:gdLst/>
              <a:ahLst/>
              <a:cxnLst/>
              <a:rect l="0" t="0" r="0" b="0"/>
              <a:pathLst>
                <a:path w="33737" h="33737">
                  <a:moveTo>
                    <a:pt x="33737" y="0"/>
                  </a:moveTo>
                  <a:lnTo>
                    <a:pt x="33737" y="7258"/>
                  </a:lnTo>
                  <a:lnTo>
                    <a:pt x="7258" y="33737"/>
                  </a:lnTo>
                  <a:lnTo>
                    <a:pt x="0" y="337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568651" y="3202647"/>
              <a:ext cx="106326" cy="106326"/>
            </a:xfrm>
            <a:custGeom>
              <a:avLst/>
              <a:gdLst/>
              <a:ahLst/>
              <a:cxnLst/>
              <a:rect l="0" t="0" r="0" b="0"/>
              <a:pathLst>
                <a:path w="106326" h="106326">
                  <a:moveTo>
                    <a:pt x="106326" y="0"/>
                  </a:moveTo>
                  <a:lnTo>
                    <a:pt x="106326" y="7258"/>
                  </a:lnTo>
                  <a:lnTo>
                    <a:pt x="7258" y="106326"/>
                  </a:lnTo>
                  <a:lnTo>
                    <a:pt x="0" y="1063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496061" y="3130057"/>
              <a:ext cx="178916" cy="178916"/>
            </a:xfrm>
            <a:custGeom>
              <a:avLst/>
              <a:gdLst/>
              <a:ahLst/>
              <a:cxnLst/>
              <a:rect l="0" t="0" r="0" b="0"/>
              <a:pathLst>
                <a:path w="178916" h="178916">
                  <a:moveTo>
                    <a:pt x="178916" y="0"/>
                  </a:moveTo>
                  <a:lnTo>
                    <a:pt x="178916" y="7258"/>
                  </a:lnTo>
                  <a:lnTo>
                    <a:pt x="7258" y="178916"/>
                  </a:lnTo>
                  <a:lnTo>
                    <a:pt x="0" y="1789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426187" y="3057468"/>
              <a:ext cx="248790" cy="251505"/>
            </a:xfrm>
            <a:custGeom>
              <a:avLst/>
              <a:gdLst/>
              <a:ahLst/>
              <a:cxnLst/>
              <a:rect l="0" t="0" r="0" b="0"/>
              <a:pathLst>
                <a:path w="248790" h="251505">
                  <a:moveTo>
                    <a:pt x="248790" y="0"/>
                  </a:moveTo>
                  <a:lnTo>
                    <a:pt x="248790" y="7258"/>
                  </a:lnTo>
                  <a:lnTo>
                    <a:pt x="4543" y="251505"/>
                  </a:lnTo>
                  <a:lnTo>
                    <a:pt x="0" y="251505"/>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426187" y="29848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426187" y="291228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426187" y="28397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426187" y="276711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426187" y="269452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426187" y="26219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426187" y="25493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426187" y="24767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426187" y="240416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426187" y="23315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426187" y="22589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426187" y="218639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426187" y="21138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426187" y="2054612"/>
              <a:ext cx="242652" cy="242652"/>
            </a:xfrm>
            <a:custGeom>
              <a:avLst/>
              <a:gdLst/>
              <a:ahLst/>
              <a:cxnLst/>
              <a:rect l="0" t="0" r="0" b="0"/>
              <a:pathLst>
                <a:path w="242652" h="242652">
                  <a:moveTo>
                    <a:pt x="235393" y="0"/>
                  </a:moveTo>
                  <a:lnTo>
                    <a:pt x="242652" y="0"/>
                  </a:lnTo>
                  <a:lnTo>
                    <a:pt x="0" y="242652"/>
                  </a:lnTo>
                  <a:lnTo>
                    <a:pt x="0" y="2353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426187" y="2054612"/>
              <a:ext cx="170063" cy="170063"/>
            </a:xfrm>
            <a:custGeom>
              <a:avLst/>
              <a:gdLst/>
              <a:ahLst/>
              <a:cxnLst/>
              <a:rect l="0" t="0" r="0" b="0"/>
              <a:pathLst>
                <a:path w="170063" h="170063">
                  <a:moveTo>
                    <a:pt x="162804" y="0"/>
                  </a:moveTo>
                  <a:lnTo>
                    <a:pt x="170063" y="0"/>
                  </a:lnTo>
                  <a:lnTo>
                    <a:pt x="0" y="170063"/>
                  </a:lnTo>
                  <a:lnTo>
                    <a:pt x="0" y="16280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426187" y="2054612"/>
              <a:ext cx="97474" cy="97474"/>
            </a:xfrm>
            <a:custGeom>
              <a:avLst/>
              <a:gdLst/>
              <a:ahLst/>
              <a:cxnLst/>
              <a:rect l="0" t="0" r="0" b="0"/>
              <a:pathLst>
                <a:path w="97474" h="97474">
                  <a:moveTo>
                    <a:pt x="90215" y="0"/>
                  </a:moveTo>
                  <a:lnTo>
                    <a:pt x="97474" y="0"/>
                  </a:lnTo>
                  <a:lnTo>
                    <a:pt x="0" y="97474"/>
                  </a:lnTo>
                  <a:lnTo>
                    <a:pt x="0" y="902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426187" y="2054612"/>
              <a:ext cx="24884" cy="24884"/>
            </a:xfrm>
            <a:custGeom>
              <a:avLst/>
              <a:gdLst/>
              <a:ahLst/>
              <a:cxnLst/>
              <a:rect l="0" t="0" r="0" b="0"/>
              <a:pathLst>
                <a:path w="24884" h="24884">
                  <a:moveTo>
                    <a:pt x="17625" y="0"/>
                  </a:moveTo>
                  <a:lnTo>
                    <a:pt x="24884" y="0"/>
                  </a:lnTo>
                  <a:lnTo>
                    <a:pt x="0" y="24884"/>
                  </a:lnTo>
                  <a:lnTo>
                    <a:pt x="0" y="176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221955" y="3303084"/>
              <a:ext cx="5889" cy="5889"/>
            </a:xfrm>
            <a:custGeom>
              <a:avLst/>
              <a:gdLst/>
              <a:ahLst/>
              <a:cxnLst/>
              <a:rect l="0" t="0" r="0" b="0"/>
              <a:pathLst>
                <a:path w="5889" h="5889">
                  <a:moveTo>
                    <a:pt x="5889" y="0"/>
                  </a:moveTo>
                  <a:lnTo>
                    <a:pt x="5889" y="5889"/>
                  </a:lnTo>
                  <a:lnTo>
                    <a:pt x="0" y="58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149366" y="3230495"/>
              <a:ext cx="78478" cy="78478"/>
            </a:xfrm>
            <a:custGeom>
              <a:avLst/>
              <a:gdLst/>
              <a:ahLst/>
              <a:cxnLst/>
              <a:rect l="0" t="0" r="0" b="0"/>
              <a:pathLst>
                <a:path w="78478" h="78478">
                  <a:moveTo>
                    <a:pt x="78478" y="0"/>
                  </a:moveTo>
                  <a:lnTo>
                    <a:pt x="78478" y="7258"/>
                  </a:lnTo>
                  <a:lnTo>
                    <a:pt x="7258" y="78478"/>
                  </a:lnTo>
                  <a:lnTo>
                    <a:pt x="0" y="784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076776" y="3157906"/>
              <a:ext cx="151067" cy="151067"/>
            </a:xfrm>
            <a:custGeom>
              <a:avLst/>
              <a:gdLst/>
              <a:ahLst/>
              <a:cxnLst/>
              <a:rect l="0" t="0" r="0" b="0"/>
              <a:pathLst>
                <a:path w="151067" h="151067">
                  <a:moveTo>
                    <a:pt x="151067" y="0"/>
                  </a:moveTo>
                  <a:lnTo>
                    <a:pt x="151067" y="7258"/>
                  </a:lnTo>
                  <a:lnTo>
                    <a:pt x="7258" y="151067"/>
                  </a:lnTo>
                  <a:lnTo>
                    <a:pt x="0" y="1510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004187" y="3085316"/>
              <a:ext cx="223657" cy="223657"/>
            </a:xfrm>
            <a:custGeom>
              <a:avLst/>
              <a:gdLst/>
              <a:ahLst/>
              <a:cxnLst/>
              <a:rect l="0" t="0" r="0" b="0"/>
              <a:pathLst>
                <a:path w="223657" h="223657">
                  <a:moveTo>
                    <a:pt x="223657" y="0"/>
                  </a:moveTo>
                  <a:lnTo>
                    <a:pt x="223657" y="7258"/>
                  </a:lnTo>
                  <a:lnTo>
                    <a:pt x="7258" y="223657"/>
                  </a:lnTo>
                  <a:lnTo>
                    <a:pt x="0" y="2236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979054" y="30127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979054" y="29401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979054" y="286754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979054" y="27949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979054" y="27223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979054" y="264978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979054" y="25771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979054" y="250460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979054" y="24320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979054" y="235942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979054" y="228683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979054" y="22142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979054" y="214165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979054" y="206906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979054" y="2029525"/>
              <a:ext cx="222999" cy="222999"/>
            </a:xfrm>
            <a:custGeom>
              <a:avLst/>
              <a:gdLst/>
              <a:ahLst/>
              <a:cxnLst/>
              <a:rect l="0" t="0" r="0" b="0"/>
              <a:pathLst>
                <a:path w="222999" h="222999">
                  <a:moveTo>
                    <a:pt x="215740" y="0"/>
                  </a:moveTo>
                  <a:lnTo>
                    <a:pt x="222999" y="0"/>
                  </a:lnTo>
                  <a:lnTo>
                    <a:pt x="0" y="222999"/>
                  </a:lnTo>
                  <a:lnTo>
                    <a:pt x="0" y="2157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2979054" y="2029525"/>
              <a:ext cx="150409" cy="150409"/>
            </a:xfrm>
            <a:custGeom>
              <a:avLst/>
              <a:gdLst/>
              <a:ahLst/>
              <a:cxnLst/>
              <a:rect l="0" t="0" r="0" b="0"/>
              <a:pathLst>
                <a:path w="150409" h="150409">
                  <a:moveTo>
                    <a:pt x="143150" y="0"/>
                  </a:moveTo>
                  <a:lnTo>
                    <a:pt x="150409" y="0"/>
                  </a:lnTo>
                  <a:lnTo>
                    <a:pt x="0" y="150409"/>
                  </a:lnTo>
                  <a:lnTo>
                    <a:pt x="0" y="143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2979054" y="2029525"/>
              <a:ext cx="77820" cy="77820"/>
            </a:xfrm>
            <a:custGeom>
              <a:avLst/>
              <a:gdLst/>
              <a:ahLst/>
              <a:cxnLst/>
              <a:rect l="0" t="0" r="0" b="0"/>
              <a:pathLst>
                <a:path w="77820" h="77820">
                  <a:moveTo>
                    <a:pt x="70561" y="0"/>
                  </a:moveTo>
                  <a:lnTo>
                    <a:pt x="77820" y="0"/>
                  </a:lnTo>
                  <a:lnTo>
                    <a:pt x="0" y="77820"/>
                  </a:lnTo>
                  <a:lnTo>
                    <a:pt x="0" y="70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2979054" y="2029525"/>
              <a:ext cx="5230" cy="5230"/>
            </a:xfrm>
            <a:custGeom>
              <a:avLst/>
              <a:gdLst/>
              <a:ahLst/>
              <a:cxnLst/>
              <a:rect l="0" t="0" r="0" b="0"/>
              <a:pathLst>
                <a:path w="5230" h="5230">
                  <a:moveTo>
                    <a:pt x="0" y="5230"/>
                  </a:moveTo>
                  <a:lnTo>
                    <a:pt x="0" y="0"/>
                  </a:lnTo>
                  <a:lnTo>
                    <a:pt x="5230"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2931598" y="3289160"/>
              <a:ext cx="19813" cy="19813"/>
            </a:xfrm>
            <a:custGeom>
              <a:avLst/>
              <a:gdLst/>
              <a:ahLst/>
              <a:cxnLst/>
              <a:rect l="0" t="0" r="0" b="0"/>
              <a:pathLst>
                <a:path w="19813" h="19813">
                  <a:moveTo>
                    <a:pt x="19813" y="0"/>
                  </a:moveTo>
                  <a:lnTo>
                    <a:pt x="19813" y="7258"/>
                  </a:lnTo>
                  <a:lnTo>
                    <a:pt x="7258" y="19813"/>
                  </a:lnTo>
                  <a:lnTo>
                    <a:pt x="0" y="19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2859008" y="3216571"/>
              <a:ext cx="92402" cy="92402"/>
            </a:xfrm>
            <a:custGeom>
              <a:avLst/>
              <a:gdLst/>
              <a:ahLst/>
              <a:cxnLst/>
              <a:rect l="0" t="0" r="0" b="0"/>
              <a:pathLst>
                <a:path w="92402" h="92402">
                  <a:moveTo>
                    <a:pt x="92402" y="0"/>
                  </a:moveTo>
                  <a:lnTo>
                    <a:pt x="92402" y="7258"/>
                  </a:lnTo>
                  <a:lnTo>
                    <a:pt x="7258" y="92402"/>
                  </a:lnTo>
                  <a:lnTo>
                    <a:pt x="0" y="924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2786419" y="3143981"/>
              <a:ext cx="164992" cy="164992"/>
            </a:xfrm>
            <a:custGeom>
              <a:avLst/>
              <a:gdLst/>
              <a:ahLst/>
              <a:cxnLst/>
              <a:rect l="0" t="0" r="0" b="0"/>
              <a:pathLst>
                <a:path w="164992" h="164992">
                  <a:moveTo>
                    <a:pt x="164992" y="0"/>
                  </a:moveTo>
                  <a:lnTo>
                    <a:pt x="164992" y="7258"/>
                  </a:lnTo>
                  <a:lnTo>
                    <a:pt x="7258" y="164992"/>
                  </a:lnTo>
                  <a:lnTo>
                    <a:pt x="0" y="164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2713829" y="3071392"/>
              <a:ext cx="237581" cy="237581"/>
            </a:xfrm>
            <a:custGeom>
              <a:avLst/>
              <a:gdLst/>
              <a:ahLst/>
              <a:cxnLst/>
              <a:rect l="0" t="0" r="0" b="0"/>
              <a:pathLst>
                <a:path w="237581" h="237581">
                  <a:moveTo>
                    <a:pt x="237581" y="0"/>
                  </a:moveTo>
                  <a:lnTo>
                    <a:pt x="237581" y="7258"/>
                  </a:lnTo>
                  <a:lnTo>
                    <a:pt x="7258" y="237581"/>
                  </a:lnTo>
                  <a:lnTo>
                    <a:pt x="0" y="2375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2702621" y="29988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2702621" y="292621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2702621" y="28536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2702621" y="27810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2702621" y="270844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2702621" y="26358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2702621" y="25632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2702621" y="24906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2702621" y="24180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2702621" y="234549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2702621" y="22729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2702621" y="22003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2702621" y="21277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2702621" y="20551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2702621" y="2029525"/>
              <a:ext cx="209074" cy="209074"/>
            </a:xfrm>
            <a:custGeom>
              <a:avLst/>
              <a:gdLst/>
              <a:ahLst/>
              <a:cxnLst/>
              <a:rect l="0" t="0" r="0" b="0"/>
              <a:pathLst>
                <a:path w="209074" h="209074">
                  <a:moveTo>
                    <a:pt x="201815" y="0"/>
                  </a:moveTo>
                  <a:lnTo>
                    <a:pt x="209074" y="0"/>
                  </a:lnTo>
                  <a:lnTo>
                    <a:pt x="0" y="209074"/>
                  </a:lnTo>
                  <a:lnTo>
                    <a:pt x="0" y="2018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2702621" y="2029525"/>
              <a:ext cx="136485" cy="136485"/>
            </a:xfrm>
            <a:custGeom>
              <a:avLst/>
              <a:gdLst/>
              <a:ahLst/>
              <a:cxnLst/>
              <a:rect l="0" t="0" r="0" b="0"/>
              <a:pathLst>
                <a:path w="136485" h="136485">
                  <a:moveTo>
                    <a:pt x="129226" y="0"/>
                  </a:moveTo>
                  <a:lnTo>
                    <a:pt x="136485" y="0"/>
                  </a:lnTo>
                  <a:lnTo>
                    <a:pt x="0" y="136485"/>
                  </a:lnTo>
                  <a:lnTo>
                    <a:pt x="0" y="1292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2702621" y="2029525"/>
              <a:ext cx="63896" cy="63896"/>
            </a:xfrm>
            <a:custGeom>
              <a:avLst/>
              <a:gdLst/>
              <a:ahLst/>
              <a:cxnLst/>
              <a:rect l="0" t="0" r="0" b="0"/>
              <a:pathLst>
                <a:path w="63896" h="63896">
                  <a:moveTo>
                    <a:pt x="56637" y="0"/>
                  </a:moveTo>
                  <a:lnTo>
                    <a:pt x="63896" y="0"/>
                  </a:lnTo>
                  <a:lnTo>
                    <a:pt x="0" y="63896"/>
                  </a:lnTo>
                  <a:lnTo>
                    <a:pt x="0" y="566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730081" y="3258343"/>
              <a:ext cx="50630" cy="50630"/>
            </a:xfrm>
            <a:custGeom>
              <a:avLst/>
              <a:gdLst/>
              <a:ahLst/>
              <a:cxnLst/>
              <a:rect l="0" t="0" r="0" b="0"/>
              <a:pathLst>
                <a:path w="50630" h="50630">
                  <a:moveTo>
                    <a:pt x="50630" y="0"/>
                  </a:moveTo>
                  <a:lnTo>
                    <a:pt x="50630" y="7258"/>
                  </a:lnTo>
                  <a:lnTo>
                    <a:pt x="7258" y="50630"/>
                  </a:lnTo>
                  <a:lnTo>
                    <a:pt x="0" y="506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657492" y="3185754"/>
              <a:ext cx="123219" cy="123219"/>
            </a:xfrm>
            <a:custGeom>
              <a:avLst/>
              <a:gdLst/>
              <a:ahLst/>
              <a:cxnLst/>
              <a:rect l="0" t="0" r="0" b="0"/>
              <a:pathLst>
                <a:path w="123219" h="123219">
                  <a:moveTo>
                    <a:pt x="123219" y="0"/>
                  </a:moveTo>
                  <a:lnTo>
                    <a:pt x="123219" y="7258"/>
                  </a:lnTo>
                  <a:lnTo>
                    <a:pt x="7258" y="123219"/>
                  </a:lnTo>
                  <a:lnTo>
                    <a:pt x="0" y="1232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584902" y="3113165"/>
              <a:ext cx="195808" cy="195808"/>
            </a:xfrm>
            <a:custGeom>
              <a:avLst/>
              <a:gdLst/>
              <a:ahLst/>
              <a:cxnLst/>
              <a:rect l="0" t="0" r="0" b="0"/>
              <a:pathLst>
                <a:path w="195808" h="195808">
                  <a:moveTo>
                    <a:pt x="195808" y="0"/>
                  </a:moveTo>
                  <a:lnTo>
                    <a:pt x="195808" y="7258"/>
                  </a:lnTo>
                  <a:lnTo>
                    <a:pt x="7258" y="195808"/>
                  </a:lnTo>
                  <a:lnTo>
                    <a:pt x="0" y="1958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531921" y="304057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531921" y="296798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531921" y="28953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531921" y="282280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531921" y="275021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531921" y="267762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531921" y="260503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531921" y="25324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531921" y="245986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531921" y="238727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531921" y="23146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531921" y="224209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531921" y="21695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531921" y="209691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531921" y="20243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531921" y="2004438"/>
              <a:ext cx="203345" cy="203345"/>
            </a:xfrm>
            <a:custGeom>
              <a:avLst/>
              <a:gdLst/>
              <a:ahLst/>
              <a:cxnLst/>
              <a:rect l="0" t="0" r="0" b="0"/>
              <a:pathLst>
                <a:path w="203345" h="203345">
                  <a:moveTo>
                    <a:pt x="196086" y="0"/>
                  </a:moveTo>
                  <a:lnTo>
                    <a:pt x="203345" y="0"/>
                  </a:lnTo>
                  <a:lnTo>
                    <a:pt x="0" y="203345"/>
                  </a:lnTo>
                  <a:lnTo>
                    <a:pt x="0" y="1960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531921" y="2004438"/>
              <a:ext cx="130755" cy="130755"/>
            </a:xfrm>
            <a:custGeom>
              <a:avLst/>
              <a:gdLst/>
              <a:ahLst/>
              <a:cxnLst/>
              <a:rect l="0" t="0" r="0" b="0"/>
              <a:pathLst>
                <a:path w="130755" h="130755">
                  <a:moveTo>
                    <a:pt x="123496" y="0"/>
                  </a:moveTo>
                  <a:lnTo>
                    <a:pt x="130755" y="0"/>
                  </a:lnTo>
                  <a:lnTo>
                    <a:pt x="0" y="130755"/>
                  </a:lnTo>
                  <a:lnTo>
                    <a:pt x="0" y="1234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531921" y="2004438"/>
              <a:ext cx="58166" cy="58166"/>
            </a:xfrm>
            <a:custGeom>
              <a:avLst/>
              <a:gdLst/>
              <a:ahLst/>
              <a:cxnLst/>
              <a:rect l="0" t="0" r="0" b="0"/>
              <a:pathLst>
                <a:path w="58166" h="58166">
                  <a:moveTo>
                    <a:pt x="50907" y="0"/>
                  </a:moveTo>
                  <a:lnTo>
                    <a:pt x="58166" y="0"/>
                  </a:lnTo>
                  <a:lnTo>
                    <a:pt x="0" y="58166"/>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310796" y="3286192"/>
              <a:ext cx="22781" cy="22781"/>
            </a:xfrm>
            <a:custGeom>
              <a:avLst/>
              <a:gdLst/>
              <a:ahLst/>
              <a:cxnLst/>
              <a:rect l="0" t="0" r="0" b="0"/>
              <a:pathLst>
                <a:path w="22781" h="22781">
                  <a:moveTo>
                    <a:pt x="22781" y="0"/>
                  </a:moveTo>
                  <a:lnTo>
                    <a:pt x="22781" y="7258"/>
                  </a:lnTo>
                  <a:lnTo>
                    <a:pt x="7258" y="22781"/>
                  </a:lnTo>
                  <a:lnTo>
                    <a:pt x="0" y="227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238207" y="3213602"/>
              <a:ext cx="95371" cy="95371"/>
            </a:xfrm>
            <a:custGeom>
              <a:avLst/>
              <a:gdLst/>
              <a:ahLst/>
              <a:cxnLst/>
              <a:rect l="0" t="0" r="0" b="0"/>
              <a:pathLst>
                <a:path w="95371" h="95371">
                  <a:moveTo>
                    <a:pt x="95371" y="0"/>
                  </a:moveTo>
                  <a:lnTo>
                    <a:pt x="95371" y="7258"/>
                  </a:lnTo>
                  <a:lnTo>
                    <a:pt x="7258" y="95371"/>
                  </a:lnTo>
                  <a:lnTo>
                    <a:pt x="0" y="953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165617" y="3141013"/>
              <a:ext cx="167960" cy="167960"/>
            </a:xfrm>
            <a:custGeom>
              <a:avLst/>
              <a:gdLst/>
              <a:ahLst/>
              <a:cxnLst/>
              <a:rect l="0" t="0" r="0" b="0"/>
              <a:pathLst>
                <a:path w="167960" h="167960">
                  <a:moveTo>
                    <a:pt x="167960" y="0"/>
                  </a:moveTo>
                  <a:lnTo>
                    <a:pt x="167960" y="7258"/>
                  </a:lnTo>
                  <a:lnTo>
                    <a:pt x="7258" y="167960"/>
                  </a:lnTo>
                  <a:lnTo>
                    <a:pt x="0" y="1679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093028" y="3068424"/>
              <a:ext cx="240549" cy="240549"/>
            </a:xfrm>
            <a:custGeom>
              <a:avLst/>
              <a:gdLst/>
              <a:ahLst/>
              <a:cxnLst/>
              <a:rect l="0" t="0" r="0" b="0"/>
              <a:pathLst>
                <a:path w="240549" h="240549">
                  <a:moveTo>
                    <a:pt x="240549" y="0"/>
                  </a:moveTo>
                  <a:lnTo>
                    <a:pt x="240549" y="7258"/>
                  </a:lnTo>
                  <a:lnTo>
                    <a:pt x="7258" y="240549"/>
                  </a:lnTo>
                  <a:lnTo>
                    <a:pt x="0" y="24054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084788" y="29958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084788" y="292324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084788" y="28506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084788" y="27780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084788" y="27054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084788" y="26328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084788" y="256029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084788" y="24877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084788" y="24151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084788" y="23425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084788" y="22699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084788" y="219735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084788" y="21247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084788" y="20521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084788" y="19795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084788" y="1929176"/>
              <a:ext cx="233865" cy="233865"/>
            </a:xfrm>
            <a:custGeom>
              <a:avLst/>
              <a:gdLst/>
              <a:ahLst/>
              <a:cxnLst/>
              <a:rect l="0" t="0" r="0" b="0"/>
              <a:pathLst>
                <a:path w="233865" h="233865">
                  <a:moveTo>
                    <a:pt x="226607" y="0"/>
                  </a:moveTo>
                  <a:lnTo>
                    <a:pt x="233865" y="0"/>
                  </a:lnTo>
                  <a:lnTo>
                    <a:pt x="0" y="233865"/>
                  </a:lnTo>
                  <a:lnTo>
                    <a:pt x="0" y="2266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084788" y="1929176"/>
              <a:ext cx="161276" cy="161276"/>
            </a:xfrm>
            <a:custGeom>
              <a:avLst/>
              <a:gdLst/>
              <a:ahLst/>
              <a:cxnLst/>
              <a:rect l="0" t="0" r="0" b="0"/>
              <a:pathLst>
                <a:path w="161276" h="161276">
                  <a:moveTo>
                    <a:pt x="154017" y="0"/>
                  </a:moveTo>
                  <a:lnTo>
                    <a:pt x="161276" y="0"/>
                  </a:lnTo>
                  <a:lnTo>
                    <a:pt x="0" y="161276"/>
                  </a:lnTo>
                  <a:lnTo>
                    <a:pt x="0" y="1540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084788" y="1929176"/>
              <a:ext cx="88687" cy="88687"/>
            </a:xfrm>
            <a:custGeom>
              <a:avLst/>
              <a:gdLst/>
              <a:ahLst/>
              <a:cxnLst/>
              <a:rect l="0" t="0" r="0" b="0"/>
              <a:pathLst>
                <a:path w="88687" h="88687">
                  <a:moveTo>
                    <a:pt x="81428" y="0"/>
                  </a:moveTo>
                  <a:lnTo>
                    <a:pt x="88687" y="0"/>
                  </a:lnTo>
                  <a:lnTo>
                    <a:pt x="0" y="88687"/>
                  </a:lnTo>
                  <a:lnTo>
                    <a:pt x="0" y="814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4084788" y="1929176"/>
              <a:ext cx="16097" cy="16097"/>
            </a:xfrm>
            <a:custGeom>
              <a:avLst/>
              <a:gdLst/>
              <a:ahLst/>
              <a:cxnLst/>
              <a:rect l="0" t="0" r="0" b="0"/>
              <a:pathLst>
                <a:path w="16097" h="16097">
                  <a:moveTo>
                    <a:pt x="8838" y="0"/>
                  </a:moveTo>
                  <a:lnTo>
                    <a:pt x="16097" y="0"/>
                  </a:lnTo>
                  <a:lnTo>
                    <a:pt x="0" y="16097"/>
                  </a:lnTo>
                  <a:lnTo>
                    <a:pt x="0" y="8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818922" y="3241451"/>
              <a:ext cx="67522" cy="67522"/>
            </a:xfrm>
            <a:custGeom>
              <a:avLst/>
              <a:gdLst/>
              <a:ahLst/>
              <a:cxnLst/>
              <a:rect l="0" t="0" r="0" b="0"/>
              <a:pathLst>
                <a:path w="67522" h="67522">
                  <a:moveTo>
                    <a:pt x="67522" y="0"/>
                  </a:moveTo>
                  <a:lnTo>
                    <a:pt x="67522" y="7258"/>
                  </a:lnTo>
                  <a:lnTo>
                    <a:pt x="7258" y="67522"/>
                  </a:lnTo>
                  <a:lnTo>
                    <a:pt x="0" y="675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746333" y="3168861"/>
              <a:ext cx="140112" cy="140112"/>
            </a:xfrm>
            <a:custGeom>
              <a:avLst/>
              <a:gdLst/>
              <a:ahLst/>
              <a:cxnLst/>
              <a:rect l="0" t="0" r="0" b="0"/>
              <a:pathLst>
                <a:path w="140112" h="140112">
                  <a:moveTo>
                    <a:pt x="140112" y="0"/>
                  </a:moveTo>
                  <a:lnTo>
                    <a:pt x="140112" y="7258"/>
                  </a:lnTo>
                  <a:lnTo>
                    <a:pt x="7258" y="140112"/>
                  </a:lnTo>
                  <a:lnTo>
                    <a:pt x="0" y="1401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673743" y="3096272"/>
              <a:ext cx="212701" cy="212701"/>
            </a:xfrm>
            <a:custGeom>
              <a:avLst/>
              <a:gdLst/>
              <a:ahLst/>
              <a:cxnLst/>
              <a:rect l="0" t="0" r="0" b="0"/>
              <a:pathLst>
                <a:path w="212701" h="212701">
                  <a:moveTo>
                    <a:pt x="212701" y="0"/>
                  </a:moveTo>
                  <a:lnTo>
                    <a:pt x="212701" y="7258"/>
                  </a:lnTo>
                  <a:lnTo>
                    <a:pt x="7258" y="212701"/>
                  </a:lnTo>
                  <a:lnTo>
                    <a:pt x="0" y="2127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637655" y="30236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637655" y="29510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637655" y="287850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637655" y="28059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637655" y="273332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637655" y="266073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637655" y="25881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4637655" y="251555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4637655" y="24429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4637655" y="23703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4637655" y="229778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4637655" y="22251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4637655" y="215261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4637655" y="20800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4637655" y="20074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4637655" y="19348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4637655" y="18622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4637655" y="1803740"/>
              <a:ext cx="241971" cy="241971"/>
            </a:xfrm>
            <a:custGeom>
              <a:avLst/>
              <a:gdLst/>
              <a:ahLst/>
              <a:cxnLst/>
              <a:rect l="0" t="0" r="0" b="0"/>
              <a:pathLst>
                <a:path w="241971" h="241971">
                  <a:moveTo>
                    <a:pt x="234712" y="0"/>
                  </a:moveTo>
                  <a:lnTo>
                    <a:pt x="241971" y="0"/>
                  </a:lnTo>
                  <a:lnTo>
                    <a:pt x="0" y="241971"/>
                  </a:lnTo>
                  <a:lnTo>
                    <a:pt x="0" y="2347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4637655" y="1803740"/>
              <a:ext cx="169382" cy="169382"/>
            </a:xfrm>
            <a:custGeom>
              <a:avLst/>
              <a:gdLst/>
              <a:ahLst/>
              <a:cxnLst/>
              <a:rect l="0" t="0" r="0" b="0"/>
              <a:pathLst>
                <a:path w="169382" h="169382">
                  <a:moveTo>
                    <a:pt x="162123" y="0"/>
                  </a:moveTo>
                  <a:lnTo>
                    <a:pt x="169382" y="0"/>
                  </a:lnTo>
                  <a:lnTo>
                    <a:pt x="0" y="169382"/>
                  </a:lnTo>
                  <a:lnTo>
                    <a:pt x="0" y="1621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4637655" y="1803740"/>
              <a:ext cx="96792" cy="96792"/>
            </a:xfrm>
            <a:custGeom>
              <a:avLst/>
              <a:gdLst/>
              <a:ahLst/>
              <a:cxnLst/>
              <a:rect l="0" t="0" r="0" b="0"/>
              <a:pathLst>
                <a:path w="96792" h="96792">
                  <a:moveTo>
                    <a:pt x="89533" y="0"/>
                  </a:moveTo>
                  <a:lnTo>
                    <a:pt x="96792" y="0"/>
                  </a:lnTo>
                  <a:lnTo>
                    <a:pt x="0" y="96792"/>
                  </a:lnTo>
                  <a:lnTo>
                    <a:pt x="0" y="895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4637655" y="1803740"/>
              <a:ext cx="24203" cy="24203"/>
            </a:xfrm>
            <a:custGeom>
              <a:avLst/>
              <a:gdLst/>
              <a:ahLst/>
              <a:cxnLst/>
              <a:rect l="0" t="0" r="0" b="0"/>
              <a:pathLst>
                <a:path w="24203" h="24203">
                  <a:moveTo>
                    <a:pt x="16944" y="0"/>
                  </a:moveTo>
                  <a:lnTo>
                    <a:pt x="24203" y="0"/>
                  </a:lnTo>
                  <a:lnTo>
                    <a:pt x="0" y="24203"/>
                  </a:lnTo>
                  <a:lnTo>
                    <a:pt x="0" y="169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399637" y="3269299"/>
              <a:ext cx="39674" cy="39674"/>
            </a:xfrm>
            <a:custGeom>
              <a:avLst/>
              <a:gdLst/>
              <a:ahLst/>
              <a:cxnLst/>
              <a:rect l="0" t="0" r="0" b="0"/>
              <a:pathLst>
                <a:path w="39674" h="39674">
                  <a:moveTo>
                    <a:pt x="39674" y="0"/>
                  </a:moveTo>
                  <a:lnTo>
                    <a:pt x="39674" y="7258"/>
                  </a:lnTo>
                  <a:lnTo>
                    <a:pt x="7258" y="39674"/>
                  </a:lnTo>
                  <a:lnTo>
                    <a:pt x="0" y="396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327048" y="3196710"/>
              <a:ext cx="112263" cy="112263"/>
            </a:xfrm>
            <a:custGeom>
              <a:avLst/>
              <a:gdLst/>
              <a:ahLst/>
              <a:cxnLst/>
              <a:rect l="0" t="0" r="0" b="0"/>
              <a:pathLst>
                <a:path w="112263" h="112263">
                  <a:moveTo>
                    <a:pt x="112263" y="0"/>
                  </a:moveTo>
                  <a:lnTo>
                    <a:pt x="112263" y="7258"/>
                  </a:lnTo>
                  <a:lnTo>
                    <a:pt x="7258" y="112263"/>
                  </a:lnTo>
                  <a:lnTo>
                    <a:pt x="0" y="1122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254458" y="3124120"/>
              <a:ext cx="184853" cy="184853"/>
            </a:xfrm>
            <a:custGeom>
              <a:avLst/>
              <a:gdLst/>
              <a:ahLst/>
              <a:cxnLst/>
              <a:rect l="0" t="0" r="0" b="0"/>
              <a:pathLst>
                <a:path w="184853" h="184853">
                  <a:moveTo>
                    <a:pt x="184853" y="0"/>
                  </a:moveTo>
                  <a:lnTo>
                    <a:pt x="184853" y="7258"/>
                  </a:lnTo>
                  <a:lnTo>
                    <a:pt x="7258" y="184853"/>
                  </a:lnTo>
                  <a:lnTo>
                    <a:pt x="0" y="1848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190521" y="30515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190521" y="29789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190521" y="29063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190521" y="283376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190521" y="27611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190521" y="26885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190521" y="261599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190521" y="25434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190521" y="247081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190521" y="23982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190521" y="23256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190521" y="225304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190521" y="21804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190521" y="21078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190521" y="20352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190521" y="19626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190521" y="189010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190521" y="18175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190521" y="1778653"/>
              <a:ext cx="222317" cy="222317"/>
            </a:xfrm>
            <a:custGeom>
              <a:avLst/>
              <a:gdLst/>
              <a:ahLst/>
              <a:cxnLst/>
              <a:rect l="0" t="0" r="0" b="0"/>
              <a:pathLst>
                <a:path w="222317" h="222317">
                  <a:moveTo>
                    <a:pt x="215058" y="0"/>
                  </a:moveTo>
                  <a:lnTo>
                    <a:pt x="222317" y="0"/>
                  </a:lnTo>
                  <a:lnTo>
                    <a:pt x="0" y="222317"/>
                  </a:lnTo>
                  <a:lnTo>
                    <a:pt x="0" y="2150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190521" y="1778653"/>
              <a:ext cx="149728" cy="149728"/>
            </a:xfrm>
            <a:custGeom>
              <a:avLst/>
              <a:gdLst/>
              <a:ahLst/>
              <a:cxnLst/>
              <a:rect l="0" t="0" r="0" b="0"/>
              <a:pathLst>
                <a:path w="149728" h="149728">
                  <a:moveTo>
                    <a:pt x="142469" y="0"/>
                  </a:moveTo>
                  <a:lnTo>
                    <a:pt x="149728" y="0"/>
                  </a:lnTo>
                  <a:lnTo>
                    <a:pt x="0" y="149728"/>
                  </a:lnTo>
                  <a:lnTo>
                    <a:pt x="0" y="1424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190521" y="1778653"/>
              <a:ext cx="77139" cy="77139"/>
            </a:xfrm>
            <a:custGeom>
              <a:avLst/>
              <a:gdLst/>
              <a:ahLst/>
              <a:cxnLst/>
              <a:rect l="0" t="0" r="0" b="0"/>
              <a:pathLst>
                <a:path w="77139" h="77139">
                  <a:moveTo>
                    <a:pt x="69880" y="0"/>
                  </a:moveTo>
                  <a:lnTo>
                    <a:pt x="77139" y="0"/>
                  </a:lnTo>
                  <a:lnTo>
                    <a:pt x="0" y="77139"/>
                  </a:lnTo>
                  <a:lnTo>
                    <a:pt x="0" y="698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190521" y="1778653"/>
              <a:ext cx="4549" cy="4549"/>
            </a:xfrm>
            <a:custGeom>
              <a:avLst/>
              <a:gdLst/>
              <a:ahLst/>
              <a:cxnLst/>
              <a:rect l="0" t="0" r="0" b="0"/>
              <a:pathLst>
                <a:path w="4549" h="4549">
                  <a:moveTo>
                    <a:pt x="0" y="4549"/>
                  </a:moveTo>
                  <a:lnTo>
                    <a:pt x="0" y="0"/>
                  </a:lnTo>
                  <a:lnTo>
                    <a:pt x="4549"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689995" y="3283223"/>
              <a:ext cx="25750" cy="25750"/>
            </a:xfrm>
            <a:custGeom>
              <a:avLst/>
              <a:gdLst/>
              <a:ahLst/>
              <a:cxnLst/>
              <a:rect l="0" t="0" r="0" b="0"/>
              <a:pathLst>
                <a:path w="25750" h="25750">
                  <a:moveTo>
                    <a:pt x="25750" y="0"/>
                  </a:moveTo>
                  <a:lnTo>
                    <a:pt x="25750" y="7258"/>
                  </a:lnTo>
                  <a:lnTo>
                    <a:pt x="7258" y="25750"/>
                  </a:lnTo>
                  <a:lnTo>
                    <a:pt x="0" y="257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617405" y="3210634"/>
              <a:ext cx="98339" cy="98339"/>
            </a:xfrm>
            <a:custGeom>
              <a:avLst/>
              <a:gdLst/>
              <a:ahLst/>
              <a:cxnLst/>
              <a:rect l="0" t="0" r="0" b="0"/>
              <a:pathLst>
                <a:path w="98339" h="98339">
                  <a:moveTo>
                    <a:pt x="98339" y="0"/>
                  </a:moveTo>
                  <a:lnTo>
                    <a:pt x="98339" y="7258"/>
                  </a:lnTo>
                  <a:lnTo>
                    <a:pt x="7258" y="98339"/>
                  </a:lnTo>
                  <a:lnTo>
                    <a:pt x="0" y="983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544816" y="3138045"/>
              <a:ext cx="170928" cy="170928"/>
            </a:xfrm>
            <a:custGeom>
              <a:avLst/>
              <a:gdLst/>
              <a:ahLst/>
              <a:cxnLst/>
              <a:rect l="0" t="0" r="0" b="0"/>
              <a:pathLst>
                <a:path w="170928" h="170928">
                  <a:moveTo>
                    <a:pt x="170928" y="0"/>
                  </a:moveTo>
                  <a:lnTo>
                    <a:pt x="170928" y="7258"/>
                  </a:lnTo>
                  <a:lnTo>
                    <a:pt x="7258" y="170928"/>
                  </a:lnTo>
                  <a:lnTo>
                    <a:pt x="0" y="1709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472227" y="3065455"/>
              <a:ext cx="243518" cy="243518"/>
            </a:xfrm>
            <a:custGeom>
              <a:avLst/>
              <a:gdLst/>
              <a:ahLst/>
              <a:cxnLst/>
              <a:rect l="0" t="0" r="0" b="0"/>
              <a:pathLst>
                <a:path w="243518" h="243518">
                  <a:moveTo>
                    <a:pt x="243518" y="0"/>
                  </a:moveTo>
                  <a:lnTo>
                    <a:pt x="243518" y="7258"/>
                  </a:lnTo>
                  <a:lnTo>
                    <a:pt x="7258" y="243518"/>
                  </a:lnTo>
                  <a:lnTo>
                    <a:pt x="0" y="2435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466955" y="29928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466955" y="29202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466955" y="28476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466955" y="277509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466955" y="27025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466955" y="26299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466955" y="25573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466955" y="24847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5466955" y="241215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5466955" y="23395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5466955" y="22669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5466955" y="21943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5466955" y="21217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5466955" y="204920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5466955" y="19766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5466955" y="190402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5466955" y="183143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5466955" y="17588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5466955" y="1728479"/>
              <a:ext cx="213827" cy="213827"/>
            </a:xfrm>
            <a:custGeom>
              <a:avLst/>
              <a:gdLst/>
              <a:ahLst/>
              <a:cxnLst/>
              <a:rect l="0" t="0" r="0" b="0"/>
              <a:pathLst>
                <a:path w="213827" h="213827">
                  <a:moveTo>
                    <a:pt x="206568" y="0"/>
                  </a:moveTo>
                  <a:lnTo>
                    <a:pt x="213827" y="0"/>
                  </a:lnTo>
                  <a:lnTo>
                    <a:pt x="0" y="213827"/>
                  </a:lnTo>
                  <a:lnTo>
                    <a:pt x="0" y="2065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5466955" y="1728479"/>
              <a:ext cx="141237" cy="141237"/>
            </a:xfrm>
            <a:custGeom>
              <a:avLst/>
              <a:gdLst/>
              <a:ahLst/>
              <a:cxnLst/>
              <a:rect l="0" t="0" r="0" b="0"/>
              <a:pathLst>
                <a:path w="141237" h="141237">
                  <a:moveTo>
                    <a:pt x="133978" y="0"/>
                  </a:moveTo>
                  <a:lnTo>
                    <a:pt x="141237" y="0"/>
                  </a:lnTo>
                  <a:lnTo>
                    <a:pt x="0" y="141237"/>
                  </a:lnTo>
                  <a:lnTo>
                    <a:pt x="0" y="1339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5466955" y="1728479"/>
              <a:ext cx="68648" cy="68648"/>
            </a:xfrm>
            <a:custGeom>
              <a:avLst/>
              <a:gdLst/>
              <a:ahLst/>
              <a:cxnLst/>
              <a:rect l="0" t="0" r="0" b="0"/>
              <a:pathLst>
                <a:path w="68648" h="68648">
                  <a:moveTo>
                    <a:pt x="61389" y="0"/>
                  </a:moveTo>
                  <a:lnTo>
                    <a:pt x="68648" y="0"/>
                  </a:lnTo>
                  <a:lnTo>
                    <a:pt x="0" y="68648"/>
                  </a:lnTo>
                  <a:lnTo>
                    <a:pt x="0" y="613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488478" y="3252407"/>
              <a:ext cx="56566" cy="56566"/>
            </a:xfrm>
            <a:custGeom>
              <a:avLst/>
              <a:gdLst/>
              <a:ahLst/>
              <a:cxnLst/>
              <a:rect l="0" t="0" r="0" b="0"/>
              <a:pathLst>
                <a:path w="56566" h="56566">
                  <a:moveTo>
                    <a:pt x="56566" y="0"/>
                  </a:moveTo>
                  <a:lnTo>
                    <a:pt x="56566" y="7258"/>
                  </a:lnTo>
                  <a:lnTo>
                    <a:pt x="7258" y="56566"/>
                  </a:lnTo>
                  <a:lnTo>
                    <a:pt x="0" y="565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415889" y="3179817"/>
              <a:ext cx="129156" cy="129156"/>
            </a:xfrm>
            <a:custGeom>
              <a:avLst/>
              <a:gdLst/>
              <a:ahLst/>
              <a:cxnLst/>
              <a:rect l="0" t="0" r="0" b="0"/>
              <a:pathLst>
                <a:path w="129156" h="129156">
                  <a:moveTo>
                    <a:pt x="129156" y="0"/>
                  </a:moveTo>
                  <a:lnTo>
                    <a:pt x="129156" y="7258"/>
                  </a:lnTo>
                  <a:lnTo>
                    <a:pt x="7258" y="129156"/>
                  </a:lnTo>
                  <a:lnTo>
                    <a:pt x="0" y="1291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343299" y="3107228"/>
              <a:ext cx="201745" cy="201745"/>
            </a:xfrm>
            <a:custGeom>
              <a:avLst/>
              <a:gdLst/>
              <a:ahLst/>
              <a:cxnLst/>
              <a:rect l="0" t="0" r="0" b="0"/>
              <a:pathLst>
                <a:path w="201745" h="201745">
                  <a:moveTo>
                    <a:pt x="201745" y="0"/>
                  </a:moveTo>
                  <a:lnTo>
                    <a:pt x="201745" y="7258"/>
                  </a:lnTo>
                  <a:lnTo>
                    <a:pt x="7258" y="201745"/>
                  </a:lnTo>
                  <a:lnTo>
                    <a:pt x="0" y="2017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296255" y="30346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296255" y="29620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296255" y="288946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296255" y="28168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296255" y="27442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296255" y="26716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296255" y="25991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296255" y="252651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296255" y="24539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296255" y="23813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6296255" y="23087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6296255" y="22361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6296255" y="21635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6296255" y="20909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6296255" y="20183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6296255" y="19457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6296255" y="18732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6296255" y="18006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6296255" y="17280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6296255" y="1678304"/>
              <a:ext cx="233184" cy="233184"/>
            </a:xfrm>
            <a:custGeom>
              <a:avLst/>
              <a:gdLst/>
              <a:ahLst/>
              <a:cxnLst/>
              <a:rect l="0" t="0" r="0" b="0"/>
              <a:pathLst>
                <a:path w="233184" h="233184">
                  <a:moveTo>
                    <a:pt x="225925" y="0"/>
                  </a:moveTo>
                  <a:lnTo>
                    <a:pt x="233184" y="0"/>
                  </a:lnTo>
                  <a:lnTo>
                    <a:pt x="0" y="233184"/>
                  </a:lnTo>
                  <a:lnTo>
                    <a:pt x="0" y="2259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6296255" y="1678304"/>
              <a:ext cx="160595" cy="160595"/>
            </a:xfrm>
            <a:custGeom>
              <a:avLst/>
              <a:gdLst/>
              <a:ahLst/>
              <a:cxnLst/>
              <a:rect l="0" t="0" r="0" b="0"/>
              <a:pathLst>
                <a:path w="160595" h="160595">
                  <a:moveTo>
                    <a:pt x="153336" y="0"/>
                  </a:moveTo>
                  <a:lnTo>
                    <a:pt x="160595" y="0"/>
                  </a:lnTo>
                  <a:lnTo>
                    <a:pt x="0" y="160595"/>
                  </a:lnTo>
                  <a:lnTo>
                    <a:pt x="0" y="1533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6296255" y="1678304"/>
              <a:ext cx="88005" cy="88005"/>
            </a:xfrm>
            <a:custGeom>
              <a:avLst/>
              <a:gdLst/>
              <a:ahLst/>
              <a:cxnLst/>
              <a:rect l="0" t="0" r="0" b="0"/>
              <a:pathLst>
                <a:path w="88005" h="88005">
                  <a:moveTo>
                    <a:pt x="80747" y="0"/>
                  </a:moveTo>
                  <a:lnTo>
                    <a:pt x="88005" y="0"/>
                  </a:lnTo>
                  <a:lnTo>
                    <a:pt x="0" y="88005"/>
                  </a:lnTo>
                  <a:lnTo>
                    <a:pt x="0" y="807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6296255" y="1678304"/>
              <a:ext cx="15416" cy="15416"/>
            </a:xfrm>
            <a:custGeom>
              <a:avLst/>
              <a:gdLst/>
              <a:ahLst/>
              <a:cxnLst/>
              <a:rect l="0" t="0" r="0" b="0"/>
              <a:pathLst>
                <a:path w="15416" h="15416">
                  <a:moveTo>
                    <a:pt x="8157" y="0"/>
                  </a:moveTo>
                  <a:lnTo>
                    <a:pt x="15416" y="0"/>
                  </a:lnTo>
                  <a:lnTo>
                    <a:pt x="0" y="15416"/>
                  </a:lnTo>
                  <a:lnTo>
                    <a:pt x="0" y="81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6778836" y="3266331"/>
              <a:ext cx="42642" cy="42642"/>
            </a:xfrm>
            <a:custGeom>
              <a:avLst/>
              <a:gdLst/>
              <a:ahLst/>
              <a:cxnLst/>
              <a:rect l="0" t="0" r="0" b="0"/>
              <a:pathLst>
                <a:path w="42642" h="42642">
                  <a:moveTo>
                    <a:pt x="42642" y="0"/>
                  </a:moveTo>
                  <a:lnTo>
                    <a:pt x="42642" y="7258"/>
                  </a:lnTo>
                  <a:lnTo>
                    <a:pt x="7258" y="42642"/>
                  </a:lnTo>
                  <a:lnTo>
                    <a:pt x="0" y="42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6706246" y="3193741"/>
              <a:ext cx="115232" cy="115232"/>
            </a:xfrm>
            <a:custGeom>
              <a:avLst/>
              <a:gdLst/>
              <a:ahLst/>
              <a:cxnLst/>
              <a:rect l="0" t="0" r="0" b="0"/>
              <a:pathLst>
                <a:path w="115232" h="115232">
                  <a:moveTo>
                    <a:pt x="115232" y="0"/>
                  </a:moveTo>
                  <a:lnTo>
                    <a:pt x="115232" y="7258"/>
                  </a:lnTo>
                  <a:lnTo>
                    <a:pt x="7258" y="115232"/>
                  </a:lnTo>
                  <a:lnTo>
                    <a:pt x="0" y="1152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6633657" y="3121152"/>
              <a:ext cx="187821" cy="187821"/>
            </a:xfrm>
            <a:custGeom>
              <a:avLst/>
              <a:gdLst/>
              <a:ahLst/>
              <a:cxnLst/>
              <a:rect l="0" t="0" r="0" b="0"/>
              <a:pathLst>
                <a:path w="187821" h="187821">
                  <a:moveTo>
                    <a:pt x="187821" y="0"/>
                  </a:moveTo>
                  <a:lnTo>
                    <a:pt x="187821" y="7258"/>
                  </a:lnTo>
                  <a:lnTo>
                    <a:pt x="7258" y="187821"/>
                  </a:lnTo>
                  <a:lnTo>
                    <a:pt x="0" y="1878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6572688" y="304856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6572688" y="29759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6572688" y="29033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6572688" y="28307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6572688" y="27582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6572688" y="268561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6572688" y="26130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6572688" y="25404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6572688" y="24678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6572688" y="23952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6572688" y="23226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6572688" y="22500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6572688" y="21774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6572688" y="21049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6572688" y="20323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6572688" y="195972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6572688" y="18871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6572688" y="18145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6572688" y="17419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6572688" y="16693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6572688" y="159677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6572688" y="1552868"/>
              <a:ext cx="227366" cy="227366"/>
            </a:xfrm>
            <a:custGeom>
              <a:avLst/>
              <a:gdLst/>
              <a:ahLst/>
              <a:cxnLst/>
              <a:rect l="0" t="0" r="0" b="0"/>
              <a:pathLst>
                <a:path w="227366" h="227366">
                  <a:moveTo>
                    <a:pt x="220107" y="0"/>
                  </a:moveTo>
                  <a:lnTo>
                    <a:pt x="227366" y="0"/>
                  </a:lnTo>
                  <a:lnTo>
                    <a:pt x="0" y="227366"/>
                  </a:lnTo>
                  <a:lnTo>
                    <a:pt x="0" y="220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6572688" y="1552868"/>
              <a:ext cx="154776" cy="154776"/>
            </a:xfrm>
            <a:custGeom>
              <a:avLst/>
              <a:gdLst/>
              <a:ahLst/>
              <a:cxnLst/>
              <a:rect l="0" t="0" r="0" b="0"/>
              <a:pathLst>
                <a:path w="154776" h="154776">
                  <a:moveTo>
                    <a:pt x="147517" y="0"/>
                  </a:moveTo>
                  <a:lnTo>
                    <a:pt x="154776" y="0"/>
                  </a:lnTo>
                  <a:lnTo>
                    <a:pt x="0" y="154776"/>
                  </a:lnTo>
                  <a:lnTo>
                    <a:pt x="0" y="1475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6572688" y="1552868"/>
              <a:ext cx="82187" cy="82187"/>
            </a:xfrm>
            <a:custGeom>
              <a:avLst/>
              <a:gdLst/>
              <a:ahLst/>
              <a:cxnLst/>
              <a:rect l="0" t="0" r="0" b="0"/>
              <a:pathLst>
                <a:path w="82187" h="82187">
                  <a:moveTo>
                    <a:pt x="74928" y="0"/>
                  </a:moveTo>
                  <a:lnTo>
                    <a:pt x="82187" y="0"/>
                  </a:lnTo>
                  <a:lnTo>
                    <a:pt x="0" y="82187"/>
                  </a:lnTo>
                  <a:lnTo>
                    <a:pt x="0" y="749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6572688" y="1552868"/>
              <a:ext cx="9598" cy="9598"/>
            </a:xfrm>
            <a:custGeom>
              <a:avLst/>
              <a:gdLst/>
              <a:ahLst/>
              <a:cxnLst/>
              <a:rect l="0" t="0" r="0" b="0"/>
              <a:pathLst>
                <a:path w="9598" h="9598">
                  <a:moveTo>
                    <a:pt x="2339" y="0"/>
                  </a:moveTo>
                  <a:lnTo>
                    <a:pt x="9598" y="0"/>
                  </a:lnTo>
                  <a:lnTo>
                    <a:pt x="0" y="9598"/>
                  </a:lnTo>
                  <a:lnTo>
                    <a:pt x="0" y="23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7069193" y="3280255"/>
              <a:ext cx="28718" cy="28718"/>
            </a:xfrm>
            <a:custGeom>
              <a:avLst/>
              <a:gdLst/>
              <a:ahLst/>
              <a:cxnLst/>
              <a:rect l="0" t="0" r="0" b="0"/>
              <a:pathLst>
                <a:path w="28718" h="28718">
                  <a:moveTo>
                    <a:pt x="28718" y="0"/>
                  </a:moveTo>
                  <a:lnTo>
                    <a:pt x="28718" y="7258"/>
                  </a:lnTo>
                  <a:lnTo>
                    <a:pt x="7258" y="28718"/>
                  </a:lnTo>
                  <a:lnTo>
                    <a:pt x="0" y="28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6996604" y="3207666"/>
              <a:ext cx="101307" cy="101307"/>
            </a:xfrm>
            <a:custGeom>
              <a:avLst/>
              <a:gdLst/>
              <a:ahLst/>
              <a:cxnLst/>
              <a:rect l="0" t="0" r="0" b="0"/>
              <a:pathLst>
                <a:path w="101307" h="101307">
                  <a:moveTo>
                    <a:pt x="101307" y="0"/>
                  </a:moveTo>
                  <a:lnTo>
                    <a:pt x="101307" y="7258"/>
                  </a:lnTo>
                  <a:lnTo>
                    <a:pt x="7258" y="101307"/>
                  </a:lnTo>
                  <a:lnTo>
                    <a:pt x="0" y="1013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6924014" y="3135076"/>
              <a:ext cx="173897" cy="173897"/>
            </a:xfrm>
            <a:custGeom>
              <a:avLst/>
              <a:gdLst/>
              <a:ahLst/>
              <a:cxnLst/>
              <a:rect l="0" t="0" r="0" b="0"/>
              <a:pathLst>
                <a:path w="173897" h="173897">
                  <a:moveTo>
                    <a:pt x="173897" y="0"/>
                  </a:moveTo>
                  <a:lnTo>
                    <a:pt x="173897" y="7258"/>
                  </a:lnTo>
                  <a:lnTo>
                    <a:pt x="7258" y="173897"/>
                  </a:lnTo>
                  <a:lnTo>
                    <a:pt x="0" y="1738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6851425" y="3062487"/>
              <a:ext cx="246486" cy="246486"/>
            </a:xfrm>
            <a:custGeom>
              <a:avLst/>
              <a:gdLst/>
              <a:ahLst/>
              <a:cxnLst/>
              <a:rect l="0" t="0" r="0" b="0"/>
              <a:pathLst>
                <a:path w="246486" h="246486">
                  <a:moveTo>
                    <a:pt x="246486" y="0"/>
                  </a:moveTo>
                  <a:lnTo>
                    <a:pt x="246486" y="7258"/>
                  </a:lnTo>
                  <a:lnTo>
                    <a:pt x="7258" y="246486"/>
                  </a:lnTo>
                  <a:lnTo>
                    <a:pt x="0" y="2464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6849122" y="29898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6849122" y="29173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6849122" y="28447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pg384"/>
            <p:cNvSpPr/>
            <p:nvPr/>
          </p:nvSpPr>
          <p:spPr>
            <a:xfrm>
              <a:off x="6849122" y="27721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5" name="pg385"/>
            <p:cNvSpPr/>
            <p:nvPr/>
          </p:nvSpPr>
          <p:spPr>
            <a:xfrm>
              <a:off x="6849122" y="26995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6" name="pg386"/>
            <p:cNvSpPr/>
            <p:nvPr/>
          </p:nvSpPr>
          <p:spPr>
            <a:xfrm>
              <a:off x="6849122" y="262695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6849122" y="25543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6849122" y="24817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6849122" y="24091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6849122" y="23365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6849122" y="22640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6849122" y="21914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6849122" y="211882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pg394"/>
            <p:cNvSpPr/>
            <p:nvPr/>
          </p:nvSpPr>
          <p:spPr>
            <a:xfrm>
              <a:off x="6849122" y="204623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5" name="pg395"/>
            <p:cNvSpPr/>
            <p:nvPr/>
          </p:nvSpPr>
          <p:spPr>
            <a:xfrm>
              <a:off x="6849122" y="19736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6" name="pg396"/>
            <p:cNvSpPr/>
            <p:nvPr/>
          </p:nvSpPr>
          <p:spPr>
            <a:xfrm>
              <a:off x="6849122" y="19010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7" name="pg397"/>
            <p:cNvSpPr/>
            <p:nvPr/>
          </p:nvSpPr>
          <p:spPr>
            <a:xfrm>
              <a:off x="6849122" y="18284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8" name="pg398"/>
            <p:cNvSpPr/>
            <p:nvPr/>
          </p:nvSpPr>
          <p:spPr>
            <a:xfrm>
              <a:off x="6849122" y="17558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9" name="pg399"/>
            <p:cNvSpPr/>
            <p:nvPr/>
          </p:nvSpPr>
          <p:spPr>
            <a:xfrm>
              <a:off x="6849122" y="16832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0" name="pg400"/>
            <p:cNvSpPr/>
            <p:nvPr/>
          </p:nvSpPr>
          <p:spPr>
            <a:xfrm>
              <a:off x="6849122" y="16106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1" name="pg401"/>
            <p:cNvSpPr/>
            <p:nvPr/>
          </p:nvSpPr>
          <p:spPr>
            <a:xfrm>
              <a:off x="6849122" y="15381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2" name="pg402"/>
            <p:cNvSpPr/>
            <p:nvPr/>
          </p:nvSpPr>
          <p:spPr>
            <a:xfrm>
              <a:off x="6849122" y="1527781"/>
              <a:ext cx="193788" cy="193788"/>
            </a:xfrm>
            <a:custGeom>
              <a:avLst/>
              <a:gdLst/>
              <a:ahLst/>
              <a:cxnLst/>
              <a:rect l="0" t="0" r="0" b="0"/>
              <a:pathLst>
                <a:path w="193788" h="193788">
                  <a:moveTo>
                    <a:pt x="186529" y="0"/>
                  </a:moveTo>
                  <a:lnTo>
                    <a:pt x="193788" y="0"/>
                  </a:lnTo>
                  <a:lnTo>
                    <a:pt x="0" y="193788"/>
                  </a:lnTo>
                  <a:lnTo>
                    <a:pt x="0" y="1865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3" name="pg403"/>
            <p:cNvSpPr/>
            <p:nvPr/>
          </p:nvSpPr>
          <p:spPr>
            <a:xfrm>
              <a:off x="6849122" y="1527781"/>
              <a:ext cx="121198" cy="121198"/>
            </a:xfrm>
            <a:custGeom>
              <a:avLst/>
              <a:gdLst/>
              <a:ahLst/>
              <a:cxnLst/>
              <a:rect l="0" t="0" r="0" b="0"/>
              <a:pathLst>
                <a:path w="121198" h="121198">
                  <a:moveTo>
                    <a:pt x="113939" y="0"/>
                  </a:moveTo>
                  <a:lnTo>
                    <a:pt x="121198" y="0"/>
                  </a:lnTo>
                  <a:lnTo>
                    <a:pt x="0" y="121198"/>
                  </a:lnTo>
                  <a:lnTo>
                    <a:pt x="0" y="1139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4" name="pg404"/>
            <p:cNvSpPr/>
            <p:nvPr/>
          </p:nvSpPr>
          <p:spPr>
            <a:xfrm>
              <a:off x="6849122" y="1527781"/>
              <a:ext cx="48609" cy="48609"/>
            </a:xfrm>
            <a:custGeom>
              <a:avLst/>
              <a:gdLst/>
              <a:ahLst/>
              <a:cxnLst/>
              <a:rect l="0" t="0" r="0" b="0"/>
              <a:pathLst>
                <a:path w="48609" h="48609">
                  <a:moveTo>
                    <a:pt x="41350" y="0"/>
                  </a:moveTo>
                  <a:lnTo>
                    <a:pt x="48609" y="0"/>
                  </a:lnTo>
                  <a:lnTo>
                    <a:pt x="0" y="48609"/>
                  </a:lnTo>
                  <a:lnTo>
                    <a:pt x="0" y="413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5" name="pg405"/>
            <p:cNvSpPr/>
            <p:nvPr/>
          </p:nvSpPr>
          <p:spPr>
            <a:xfrm>
              <a:off x="7359551" y="3294179"/>
              <a:ext cx="14794" cy="14794"/>
            </a:xfrm>
            <a:custGeom>
              <a:avLst/>
              <a:gdLst/>
              <a:ahLst/>
              <a:cxnLst/>
              <a:rect l="0" t="0" r="0" b="0"/>
              <a:pathLst>
                <a:path w="14794" h="14794">
                  <a:moveTo>
                    <a:pt x="14794" y="0"/>
                  </a:moveTo>
                  <a:lnTo>
                    <a:pt x="14794" y="7258"/>
                  </a:lnTo>
                  <a:lnTo>
                    <a:pt x="7258" y="14794"/>
                  </a:lnTo>
                  <a:lnTo>
                    <a:pt x="0" y="147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6" name="pg406"/>
            <p:cNvSpPr/>
            <p:nvPr/>
          </p:nvSpPr>
          <p:spPr>
            <a:xfrm>
              <a:off x="7286961" y="3221590"/>
              <a:ext cx="87383" cy="87383"/>
            </a:xfrm>
            <a:custGeom>
              <a:avLst/>
              <a:gdLst/>
              <a:ahLst/>
              <a:cxnLst/>
              <a:rect l="0" t="0" r="0" b="0"/>
              <a:pathLst>
                <a:path w="87383" h="87383">
                  <a:moveTo>
                    <a:pt x="87383" y="0"/>
                  </a:moveTo>
                  <a:lnTo>
                    <a:pt x="87383" y="7258"/>
                  </a:lnTo>
                  <a:lnTo>
                    <a:pt x="7258" y="87383"/>
                  </a:lnTo>
                  <a:lnTo>
                    <a:pt x="0" y="873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7214372" y="3149000"/>
              <a:ext cx="159973" cy="159973"/>
            </a:xfrm>
            <a:custGeom>
              <a:avLst/>
              <a:gdLst/>
              <a:ahLst/>
              <a:cxnLst/>
              <a:rect l="0" t="0" r="0" b="0"/>
              <a:pathLst>
                <a:path w="159973" h="159973">
                  <a:moveTo>
                    <a:pt x="159973" y="0"/>
                  </a:moveTo>
                  <a:lnTo>
                    <a:pt x="159973" y="7258"/>
                  </a:lnTo>
                  <a:lnTo>
                    <a:pt x="7258" y="159973"/>
                  </a:lnTo>
                  <a:lnTo>
                    <a:pt x="0" y="1599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7141783" y="3076411"/>
              <a:ext cx="232562" cy="232562"/>
            </a:xfrm>
            <a:custGeom>
              <a:avLst/>
              <a:gdLst/>
              <a:ahLst/>
              <a:cxnLst/>
              <a:rect l="0" t="0" r="0" b="0"/>
              <a:pathLst>
                <a:path w="232562" h="232562">
                  <a:moveTo>
                    <a:pt x="232562" y="0"/>
                  </a:moveTo>
                  <a:lnTo>
                    <a:pt x="232562" y="7258"/>
                  </a:lnTo>
                  <a:lnTo>
                    <a:pt x="7258" y="232562"/>
                  </a:lnTo>
                  <a:lnTo>
                    <a:pt x="0" y="2325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7125555" y="300382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7125555" y="29312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7125555" y="28586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pg412"/>
            <p:cNvSpPr/>
            <p:nvPr/>
          </p:nvSpPr>
          <p:spPr>
            <a:xfrm>
              <a:off x="7125555" y="27860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3" name="pg413"/>
            <p:cNvSpPr/>
            <p:nvPr/>
          </p:nvSpPr>
          <p:spPr>
            <a:xfrm>
              <a:off x="7125555" y="27134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4" name="pg414"/>
            <p:cNvSpPr/>
            <p:nvPr/>
          </p:nvSpPr>
          <p:spPr>
            <a:xfrm>
              <a:off x="7125555" y="264087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5" name="pg415"/>
            <p:cNvSpPr/>
            <p:nvPr/>
          </p:nvSpPr>
          <p:spPr>
            <a:xfrm>
              <a:off x="7125555" y="256828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6" name="pg416"/>
            <p:cNvSpPr/>
            <p:nvPr/>
          </p:nvSpPr>
          <p:spPr>
            <a:xfrm>
              <a:off x="7125555" y="24956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7" name="pg417"/>
            <p:cNvSpPr/>
            <p:nvPr/>
          </p:nvSpPr>
          <p:spPr>
            <a:xfrm>
              <a:off x="7125555" y="24231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8" name="pg418"/>
            <p:cNvSpPr/>
            <p:nvPr/>
          </p:nvSpPr>
          <p:spPr>
            <a:xfrm>
              <a:off x="7125555" y="235051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9" name="pg419"/>
            <p:cNvSpPr/>
            <p:nvPr/>
          </p:nvSpPr>
          <p:spPr>
            <a:xfrm>
              <a:off x="7125555" y="227792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0" name="pg420"/>
            <p:cNvSpPr/>
            <p:nvPr/>
          </p:nvSpPr>
          <p:spPr>
            <a:xfrm>
              <a:off x="7125555" y="22053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1" name="pg421"/>
            <p:cNvSpPr/>
            <p:nvPr/>
          </p:nvSpPr>
          <p:spPr>
            <a:xfrm>
              <a:off x="7125555" y="21327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2" name="pg422"/>
            <p:cNvSpPr/>
            <p:nvPr/>
          </p:nvSpPr>
          <p:spPr>
            <a:xfrm>
              <a:off x="7125555" y="20601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3" name="pg423"/>
            <p:cNvSpPr/>
            <p:nvPr/>
          </p:nvSpPr>
          <p:spPr>
            <a:xfrm>
              <a:off x="7125555" y="19875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4" name="pg424"/>
            <p:cNvSpPr/>
            <p:nvPr/>
          </p:nvSpPr>
          <p:spPr>
            <a:xfrm>
              <a:off x="7125555" y="19149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5" name="pg425"/>
            <p:cNvSpPr/>
            <p:nvPr/>
          </p:nvSpPr>
          <p:spPr>
            <a:xfrm>
              <a:off x="7125555" y="18423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6" name="pg426"/>
            <p:cNvSpPr/>
            <p:nvPr/>
          </p:nvSpPr>
          <p:spPr>
            <a:xfrm>
              <a:off x="7125555" y="17698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7" name="pg427"/>
            <p:cNvSpPr/>
            <p:nvPr/>
          </p:nvSpPr>
          <p:spPr>
            <a:xfrm>
              <a:off x="7125555" y="16972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8" name="pg428"/>
            <p:cNvSpPr/>
            <p:nvPr/>
          </p:nvSpPr>
          <p:spPr>
            <a:xfrm>
              <a:off x="7125555" y="16246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9" name="pg429"/>
            <p:cNvSpPr/>
            <p:nvPr/>
          </p:nvSpPr>
          <p:spPr>
            <a:xfrm>
              <a:off x="7125555" y="15520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0" name="pg430"/>
            <p:cNvSpPr/>
            <p:nvPr/>
          </p:nvSpPr>
          <p:spPr>
            <a:xfrm>
              <a:off x="7125555" y="14794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1" name="pg431"/>
            <p:cNvSpPr/>
            <p:nvPr/>
          </p:nvSpPr>
          <p:spPr>
            <a:xfrm>
              <a:off x="7125555" y="14068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2" name="pg432"/>
            <p:cNvSpPr/>
            <p:nvPr/>
          </p:nvSpPr>
          <p:spPr>
            <a:xfrm>
              <a:off x="7125555" y="1402345"/>
              <a:ext cx="187969" cy="187969"/>
            </a:xfrm>
            <a:custGeom>
              <a:avLst/>
              <a:gdLst/>
              <a:ahLst/>
              <a:cxnLst/>
              <a:rect l="0" t="0" r="0" b="0"/>
              <a:pathLst>
                <a:path w="187969" h="187969">
                  <a:moveTo>
                    <a:pt x="180710" y="0"/>
                  </a:moveTo>
                  <a:lnTo>
                    <a:pt x="187969" y="0"/>
                  </a:lnTo>
                  <a:lnTo>
                    <a:pt x="0" y="187969"/>
                  </a:lnTo>
                  <a:lnTo>
                    <a:pt x="0" y="1807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3" name="pg433"/>
            <p:cNvSpPr/>
            <p:nvPr/>
          </p:nvSpPr>
          <p:spPr>
            <a:xfrm>
              <a:off x="7125555" y="1402345"/>
              <a:ext cx="115380" cy="115380"/>
            </a:xfrm>
            <a:custGeom>
              <a:avLst/>
              <a:gdLst/>
              <a:ahLst/>
              <a:cxnLst/>
              <a:rect l="0" t="0" r="0" b="0"/>
              <a:pathLst>
                <a:path w="115380" h="115380">
                  <a:moveTo>
                    <a:pt x="108121" y="0"/>
                  </a:moveTo>
                  <a:lnTo>
                    <a:pt x="115380" y="0"/>
                  </a:lnTo>
                  <a:lnTo>
                    <a:pt x="0" y="115380"/>
                  </a:lnTo>
                  <a:lnTo>
                    <a:pt x="0" y="1081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4" name="pg434"/>
            <p:cNvSpPr/>
            <p:nvPr/>
          </p:nvSpPr>
          <p:spPr>
            <a:xfrm>
              <a:off x="7125555" y="1402345"/>
              <a:ext cx="42791" cy="42791"/>
            </a:xfrm>
            <a:custGeom>
              <a:avLst/>
              <a:gdLst/>
              <a:ahLst/>
              <a:cxnLst/>
              <a:rect l="0" t="0" r="0" b="0"/>
              <a:pathLst>
                <a:path w="42791" h="42791">
                  <a:moveTo>
                    <a:pt x="35532" y="0"/>
                  </a:moveTo>
                  <a:lnTo>
                    <a:pt x="42791" y="0"/>
                  </a:lnTo>
                  <a:lnTo>
                    <a:pt x="0" y="42791"/>
                  </a:lnTo>
                  <a:lnTo>
                    <a:pt x="0" y="355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5" name="pg435"/>
            <p:cNvSpPr/>
            <p:nvPr/>
          </p:nvSpPr>
          <p:spPr>
            <a:xfrm>
              <a:off x="7649908" y="3308103"/>
              <a:ext cx="870" cy="870"/>
            </a:xfrm>
            <a:custGeom>
              <a:avLst/>
              <a:gdLst/>
              <a:ahLst/>
              <a:cxnLst/>
              <a:rect l="0" t="0" r="0" b="0"/>
              <a:pathLst>
                <a:path w="870" h="870">
                  <a:moveTo>
                    <a:pt x="870" y="0"/>
                  </a:moveTo>
                  <a:lnTo>
                    <a:pt x="870" y="870"/>
                  </a:lnTo>
                  <a:lnTo>
                    <a:pt x="0" y="8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6" name="pg436"/>
            <p:cNvSpPr/>
            <p:nvPr/>
          </p:nvSpPr>
          <p:spPr>
            <a:xfrm>
              <a:off x="7577319" y="3235514"/>
              <a:ext cx="73459" cy="73459"/>
            </a:xfrm>
            <a:custGeom>
              <a:avLst/>
              <a:gdLst/>
              <a:ahLst/>
              <a:cxnLst/>
              <a:rect l="0" t="0" r="0" b="0"/>
              <a:pathLst>
                <a:path w="73459" h="73459">
                  <a:moveTo>
                    <a:pt x="73459" y="0"/>
                  </a:moveTo>
                  <a:lnTo>
                    <a:pt x="73459" y="7258"/>
                  </a:lnTo>
                  <a:lnTo>
                    <a:pt x="7258" y="73459"/>
                  </a:lnTo>
                  <a:lnTo>
                    <a:pt x="0" y="734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7" name="pg437"/>
            <p:cNvSpPr/>
            <p:nvPr/>
          </p:nvSpPr>
          <p:spPr>
            <a:xfrm>
              <a:off x="7504730" y="3162925"/>
              <a:ext cx="146048" cy="146048"/>
            </a:xfrm>
            <a:custGeom>
              <a:avLst/>
              <a:gdLst/>
              <a:ahLst/>
              <a:cxnLst/>
              <a:rect l="0" t="0" r="0" b="0"/>
              <a:pathLst>
                <a:path w="146048" h="146048">
                  <a:moveTo>
                    <a:pt x="146048" y="0"/>
                  </a:moveTo>
                  <a:lnTo>
                    <a:pt x="146048" y="7258"/>
                  </a:lnTo>
                  <a:lnTo>
                    <a:pt x="7258" y="146048"/>
                  </a:lnTo>
                  <a:lnTo>
                    <a:pt x="0" y="1460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8" name="pg438"/>
            <p:cNvSpPr/>
            <p:nvPr/>
          </p:nvSpPr>
          <p:spPr>
            <a:xfrm>
              <a:off x="7432140" y="3090335"/>
              <a:ext cx="218638" cy="218638"/>
            </a:xfrm>
            <a:custGeom>
              <a:avLst/>
              <a:gdLst/>
              <a:ahLst/>
              <a:cxnLst/>
              <a:rect l="0" t="0" r="0" b="0"/>
              <a:pathLst>
                <a:path w="218638" h="218638">
                  <a:moveTo>
                    <a:pt x="218638" y="0"/>
                  </a:moveTo>
                  <a:lnTo>
                    <a:pt x="218638" y="7258"/>
                  </a:lnTo>
                  <a:lnTo>
                    <a:pt x="7258" y="218638"/>
                  </a:lnTo>
                  <a:lnTo>
                    <a:pt x="0" y="2186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9" name="pg439"/>
            <p:cNvSpPr/>
            <p:nvPr/>
          </p:nvSpPr>
          <p:spPr>
            <a:xfrm>
              <a:off x="7401988" y="30177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0" name="pg440"/>
            <p:cNvSpPr/>
            <p:nvPr/>
          </p:nvSpPr>
          <p:spPr>
            <a:xfrm>
              <a:off x="7401988" y="29451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1" name="pg441"/>
            <p:cNvSpPr/>
            <p:nvPr/>
          </p:nvSpPr>
          <p:spPr>
            <a:xfrm>
              <a:off x="7401988" y="28725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2" name="pg442"/>
            <p:cNvSpPr/>
            <p:nvPr/>
          </p:nvSpPr>
          <p:spPr>
            <a:xfrm>
              <a:off x="7401988" y="27999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3" name="pg443"/>
            <p:cNvSpPr/>
            <p:nvPr/>
          </p:nvSpPr>
          <p:spPr>
            <a:xfrm>
              <a:off x="7401988" y="27273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4" name="pg444"/>
            <p:cNvSpPr/>
            <p:nvPr/>
          </p:nvSpPr>
          <p:spPr>
            <a:xfrm>
              <a:off x="7401988" y="26547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5" name="pg445"/>
            <p:cNvSpPr/>
            <p:nvPr/>
          </p:nvSpPr>
          <p:spPr>
            <a:xfrm>
              <a:off x="7401988" y="25822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6" name="pg446"/>
            <p:cNvSpPr/>
            <p:nvPr/>
          </p:nvSpPr>
          <p:spPr>
            <a:xfrm>
              <a:off x="7401988" y="25096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7" name="pg447"/>
            <p:cNvSpPr/>
            <p:nvPr/>
          </p:nvSpPr>
          <p:spPr>
            <a:xfrm>
              <a:off x="7401988" y="24370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8" name="pg448"/>
            <p:cNvSpPr/>
            <p:nvPr/>
          </p:nvSpPr>
          <p:spPr>
            <a:xfrm>
              <a:off x="7401988" y="23644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9" name="pg449"/>
            <p:cNvSpPr/>
            <p:nvPr/>
          </p:nvSpPr>
          <p:spPr>
            <a:xfrm>
              <a:off x="7401988" y="22918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0" name="pg450"/>
            <p:cNvSpPr/>
            <p:nvPr/>
          </p:nvSpPr>
          <p:spPr>
            <a:xfrm>
              <a:off x="7401988" y="22192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1" name="pg451"/>
            <p:cNvSpPr/>
            <p:nvPr/>
          </p:nvSpPr>
          <p:spPr>
            <a:xfrm>
              <a:off x="7401988" y="21466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2" name="pg452"/>
            <p:cNvSpPr/>
            <p:nvPr/>
          </p:nvSpPr>
          <p:spPr>
            <a:xfrm>
              <a:off x="7401988" y="20740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3" name="pg453"/>
            <p:cNvSpPr/>
            <p:nvPr/>
          </p:nvSpPr>
          <p:spPr>
            <a:xfrm>
              <a:off x="7401988" y="20014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4" name="pg454"/>
            <p:cNvSpPr/>
            <p:nvPr/>
          </p:nvSpPr>
          <p:spPr>
            <a:xfrm>
              <a:off x="7401988" y="19289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5" name="pg455"/>
            <p:cNvSpPr/>
            <p:nvPr/>
          </p:nvSpPr>
          <p:spPr>
            <a:xfrm>
              <a:off x="7401988" y="18563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6" name="pg456"/>
            <p:cNvSpPr/>
            <p:nvPr/>
          </p:nvSpPr>
          <p:spPr>
            <a:xfrm>
              <a:off x="7401988" y="17837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7" name="pg457"/>
            <p:cNvSpPr/>
            <p:nvPr/>
          </p:nvSpPr>
          <p:spPr>
            <a:xfrm>
              <a:off x="7401988" y="17111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8" name="pg458"/>
            <p:cNvSpPr/>
            <p:nvPr/>
          </p:nvSpPr>
          <p:spPr>
            <a:xfrm>
              <a:off x="7401988" y="16385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7401988" y="15659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7401988" y="149336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7401988" y="14207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7401988" y="13481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pg463"/>
            <p:cNvSpPr/>
            <p:nvPr/>
          </p:nvSpPr>
          <p:spPr>
            <a:xfrm>
              <a:off x="7401988" y="1276909"/>
              <a:ext cx="248790" cy="254740"/>
            </a:xfrm>
            <a:custGeom>
              <a:avLst/>
              <a:gdLst/>
              <a:ahLst/>
              <a:cxnLst/>
              <a:rect l="0" t="0" r="0" b="0"/>
              <a:pathLst>
                <a:path w="248790" h="254740">
                  <a:moveTo>
                    <a:pt x="247481" y="0"/>
                  </a:moveTo>
                  <a:lnTo>
                    <a:pt x="248790" y="0"/>
                  </a:lnTo>
                  <a:lnTo>
                    <a:pt x="248790" y="5950"/>
                  </a:lnTo>
                  <a:lnTo>
                    <a:pt x="0" y="254740"/>
                  </a:lnTo>
                  <a:lnTo>
                    <a:pt x="0" y="2474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4" name="pg464"/>
            <p:cNvSpPr/>
            <p:nvPr/>
          </p:nvSpPr>
          <p:spPr>
            <a:xfrm>
              <a:off x="7401988" y="1276909"/>
              <a:ext cx="182151" cy="182151"/>
            </a:xfrm>
            <a:custGeom>
              <a:avLst/>
              <a:gdLst/>
              <a:ahLst/>
              <a:cxnLst/>
              <a:rect l="0" t="0" r="0" b="0"/>
              <a:pathLst>
                <a:path w="182151" h="182151">
                  <a:moveTo>
                    <a:pt x="174892" y="0"/>
                  </a:moveTo>
                  <a:lnTo>
                    <a:pt x="182151" y="0"/>
                  </a:lnTo>
                  <a:lnTo>
                    <a:pt x="0" y="182151"/>
                  </a:lnTo>
                  <a:lnTo>
                    <a:pt x="0" y="1748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5" name="pg465"/>
            <p:cNvSpPr/>
            <p:nvPr/>
          </p:nvSpPr>
          <p:spPr>
            <a:xfrm>
              <a:off x="7401988" y="1276909"/>
              <a:ext cx="109561" cy="109561"/>
            </a:xfrm>
            <a:custGeom>
              <a:avLst/>
              <a:gdLst/>
              <a:ahLst/>
              <a:cxnLst/>
              <a:rect l="0" t="0" r="0" b="0"/>
              <a:pathLst>
                <a:path w="109561" h="109561">
                  <a:moveTo>
                    <a:pt x="102302" y="0"/>
                  </a:moveTo>
                  <a:lnTo>
                    <a:pt x="109561" y="0"/>
                  </a:lnTo>
                  <a:lnTo>
                    <a:pt x="0" y="109561"/>
                  </a:lnTo>
                  <a:lnTo>
                    <a:pt x="0" y="1023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6" name="pg466"/>
            <p:cNvSpPr/>
            <p:nvPr/>
          </p:nvSpPr>
          <p:spPr>
            <a:xfrm>
              <a:off x="7401988" y="1276909"/>
              <a:ext cx="36972" cy="36972"/>
            </a:xfrm>
            <a:custGeom>
              <a:avLst/>
              <a:gdLst/>
              <a:ahLst/>
              <a:cxnLst/>
              <a:rect l="0" t="0" r="0" b="0"/>
              <a:pathLst>
                <a:path w="36972" h="36972">
                  <a:moveTo>
                    <a:pt x="29713" y="0"/>
                  </a:moveTo>
                  <a:lnTo>
                    <a:pt x="36972" y="0"/>
                  </a:lnTo>
                  <a:lnTo>
                    <a:pt x="0" y="36972"/>
                  </a:lnTo>
                  <a:lnTo>
                    <a:pt x="0" y="297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7" name="pg467"/>
            <p:cNvSpPr/>
            <p:nvPr/>
          </p:nvSpPr>
          <p:spPr>
            <a:xfrm>
              <a:off x="7867677" y="3249438"/>
              <a:ext cx="59535" cy="59535"/>
            </a:xfrm>
            <a:custGeom>
              <a:avLst/>
              <a:gdLst/>
              <a:ahLst/>
              <a:cxnLst/>
              <a:rect l="0" t="0" r="0" b="0"/>
              <a:pathLst>
                <a:path w="59535" h="59535">
                  <a:moveTo>
                    <a:pt x="59535" y="0"/>
                  </a:moveTo>
                  <a:lnTo>
                    <a:pt x="59535" y="7258"/>
                  </a:lnTo>
                  <a:lnTo>
                    <a:pt x="7258" y="59535"/>
                  </a:lnTo>
                  <a:lnTo>
                    <a:pt x="0" y="59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8" name="pg468"/>
            <p:cNvSpPr/>
            <p:nvPr/>
          </p:nvSpPr>
          <p:spPr>
            <a:xfrm>
              <a:off x="7795087" y="3176849"/>
              <a:ext cx="132124" cy="132124"/>
            </a:xfrm>
            <a:custGeom>
              <a:avLst/>
              <a:gdLst/>
              <a:ahLst/>
              <a:cxnLst/>
              <a:rect l="0" t="0" r="0" b="0"/>
              <a:pathLst>
                <a:path w="132124" h="132124">
                  <a:moveTo>
                    <a:pt x="132124" y="0"/>
                  </a:moveTo>
                  <a:lnTo>
                    <a:pt x="132124" y="7258"/>
                  </a:lnTo>
                  <a:lnTo>
                    <a:pt x="7258" y="132124"/>
                  </a:lnTo>
                  <a:lnTo>
                    <a:pt x="0" y="1321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9" name="pg469"/>
            <p:cNvSpPr/>
            <p:nvPr/>
          </p:nvSpPr>
          <p:spPr>
            <a:xfrm>
              <a:off x="7722498" y="3104259"/>
              <a:ext cx="204714" cy="204714"/>
            </a:xfrm>
            <a:custGeom>
              <a:avLst/>
              <a:gdLst/>
              <a:ahLst/>
              <a:cxnLst/>
              <a:rect l="0" t="0" r="0" b="0"/>
              <a:pathLst>
                <a:path w="204714" h="204714">
                  <a:moveTo>
                    <a:pt x="204714" y="0"/>
                  </a:moveTo>
                  <a:lnTo>
                    <a:pt x="204714" y="7258"/>
                  </a:lnTo>
                  <a:lnTo>
                    <a:pt x="7258" y="204714"/>
                  </a:lnTo>
                  <a:lnTo>
                    <a:pt x="0" y="2047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0" name="pg470"/>
            <p:cNvSpPr/>
            <p:nvPr/>
          </p:nvSpPr>
          <p:spPr>
            <a:xfrm>
              <a:off x="7678422" y="30316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1" name="pg471"/>
            <p:cNvSpPr/>
            <p:nvPr/>
          </p:nvSpPr>
          <p:spPr>
            <a:xfrm>
              <a:off x="7678422" y="29590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2" name="pg472"/>
            <p:cNvSpPr/>
            <p:nvPr/>
          </p:nvSpPr>
          <p:spPr>
            <a:xfrm>
              <a:off x="7678422" y="28864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7678422" y="28139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7678422" y="27413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7678422" y="26687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7678422" y="25961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pg477"/>
            <p:cNvSpPr/>
            <p:nvPr/>
          </p:nvSpPr>
          <p:spPr>
            <a:xfrm>
              <a:off x="7678422" y="25235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8" name="pg478"/>
            <p:cNvSpPr/>
            <p:nvPr/>
          </p:nvSpPr>
          <p:spPr>
            <a:xfrm>
              <a:off x="7678422" y="24509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9" name="pg479"/>
            <p:cNvSpPr/>
            <p:nvPr/>
          </p:nvSpPr>
          <p:spPr>
            <a:xfrm>
              <a:off x="7678422" y="237836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0" name="pg480"/>
            <p:cNvSpPr/>
            <p:nvPr/>
          </p:nvSpPr>
          <p:spPr>
            <a:xfrm>
              <a:off x="7678422" y="23057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1" name="pg481"/>
            <p:cNvSpPr/>
            <p:nvPr/>
          </p:nvSpPr>
          <p:spPr>
            <a:xfrm>
              <a:off x="7678422" y="22331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2" name="pg482"/>
            <p:cNvSpPr/>
            <p:nvPr/>
          </p:nvSpPr>
          <p:spPr>
            <a:xfrm>
              <a:off x="7678422" y="21605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3" name="pg483"/>
            <p:cNvSpPr/>
            <p:nvPr/>
          </p:nvSpPr>
          <p:spPr>
            <a:xfrm>
              <a:off x="7678422" y="20880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7678422" y="201541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7678422" y="19428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7678422" y="18702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7678422" y="179765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pg488"/>
            <p:cNvSpPr/>
            <p:nvPr/>
          </p:nvSpPr>
          <p:spPr>
            <a:xfrm>
              <a:off x="7678422" y="17250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9" name="pg489"/>
            <p:cNvSpPr/>
            <p:nvPr/>
          </p:nvSpPr>
          <p:spPr>
            <a:xfrm>
              <a:off x="7678422" y="165247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0" name="pg490"/>
            <p:cNvSpPr/>
            <p:nvPr/>
          </p:nvSpPr>
          <p:spPr>
            <a:xfrm>
              <a:off x="7678422" y="15798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1" name="pg491"/>
            <p:cNvSpPr/>
            <p:nvPr/>
          </p:nvSpPr>
          <p:spPr>
            <a:xfrm>
              <a:off x="7678422" y="15072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2" name="pg492"/>
            <p:cNvSpPr/>
            <p:nvPr/>
          </p:nvSpPr>
          <p:spPr>
            <a:xfrm>
              <a:off x="7678422" y="14347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3" name="pg493"/>
            <p:cNvSpPr/>
            <p:nvPr/>
          </p:nvSpPr>
          <p:spPr>
            <a:xfrm>
              <a:off x="7678422" y="13621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4" name="pg494"/>
            <p:cNvSpPr/>
            <p:nvPr/>
          </p:nvSpPr>
          <p:spPr>
            <a:xfrm>
              <a:off x="7678422" y="12895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5" name="pg495"/>
            <p:cNvSpPr/>
            <p:nvPr/>
          </p:nvSpPr>
          <p:spPr>
            <a:xfrm>
              <a:off x="7678422" y="1251821"/>
              <a:ext cx="221162" cy="221162"/>
            </a:xfrm>
            <a:custGeom>
              <a:avLst/>
              <a:gdLst/>
              <a:ahLst/>
              <a:cxnLst/>
              <a:rect l="0" t="0" r="0" b="0"/>
              <a:pathLst>
                <a:path w="221162" h="221162">
                  <a:moveTo>
                    <a:pt x="213903" y="0"/>
                  </a:moveTo>
                  <a:lnTo>
                    <a:pt x="221162" y="0"/>
                  </a:lnTo>
                  <a:lnTo>
                    <a:pt x="0" y="221162"/>
                  </a:lnTo>
                  <a:lnTo>
                    <a:pt x="0" y="2139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6" name="pg496"/>
            <p:cNvSpPr/>
            <p:nvPr/>
          </p:nvSpPr>
          <p:spPr>
            <a:xfrm>
              <a:off x="7678422" y="1251821"/>
              <a:ext cx="148573" cy="148573"/>
            </a:xfrm>
            <a:custGeom>
              <a:avLst/>
              <a:gdLst/>
              <a:ahLst/>
              <a:cxnLst/>
              <a:rect l="0" t="0" r="0" b="0"/>
              <a:pathLst>
                <a:path w="148573" h="148573">
                  <a:moveTo>
                    <a:pt x="141314" y="0"/>
                  </a:moveTo>
                  <a:lnTo>
                    <a:pt x="148573" y="0"/>
                  </a:lnTo>
                  <a:lnTo>
                    <a:pt x="0" y="148573"/>
                  </a:lnTo>
                  <a:lnTo>
                    <a:pt x="0" y="1413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7" name="pg497"/>
            <p:cNvSpPr/>
            <p:nvPr/>
          </p:nvSpPr>
          <p:spPr>
            <a:xfrm>
              <a:off x="7678422" y="1251821"/>
              <a:ext cx="75983" cy="75983"/>
            </a:xfrm>
            <a:custGeom>
              <a:avLst/>
              <a:gdLst/>
              <a:ahLst/>
              <a:cxnLst/>
              <a:rect l="0" t="0" r="0" b="0"/>
              <a:pathLst>
                <a:path w="75983" h="75983">
                  <a:moveTo>
                    <a:pt x="68725" y="0"/>
                  </a:moveTo>
                  <a:lnTo>
                    <a:pt x="75983" y="0"/>
                  </a:lnTo>
                  <a:lnTo>
                    <a:pt x="0" y="75983"/>
                  </a:lnTo>
                  <a:lnTo>
                    <a:pt x="0" y="687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8" name="pg498"/>
            <p:cNvSpPr/>
            <p:nvPr/>
          </p:nvSpPr>
          <p:spPr>
            <a:xfrm>
              <a:off x="7678422" y="1251821"/>
              <a:ext cx="3394" cy="3394"/>
            </a:xfrm>
            <a:custGeom>
              <a:avLst/>
              <a:gdLst/>
              <a:ahLst/>
              <a:cxnLst/>
              <a:rect l="0" t="0" r="0" b="0"/>
              <a:pathLst>
                <a:path w="3394" h="3394">
                  <a:moveTo>
                    <a:pt x="0" y="3394"/>
                  </a:moveTo>
                  <a:lnTo>
                    <a:pt x="0" y="0"/>
                  </a:lnTo>
                  <a:lnTo>
                    <a:pt x="3394"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9" name="pg499"/>
            <p:cNvSpPr/>
            <p:nvPr/>
          </p:nvSpPr>
          <p:spPr>
            <a:xfrm>
              <a:off x="8158034" y="3263362"/>
              <a:ext cx="45611" cy="45611"/>
            </a:xfrm>
            <a:custGeom>
              <a:avLst/>
              <a:gdLst/>
              <a:ahLst/>
              <a:cxnLst/>
              <a:rect l="0" t="0" r="0" b="0"/>
              <a:pathLst>
                <a:path w="45611" h="45611">
                  <a:moveTo>
                    <a:pt x="45611" y="0"/>
                  </a:moveTo>
                  <a:lnTo>
                    <a:pt x="45611" y="7258"/>
                  </a:lnTo>
                  <a:lnTo>
                    <a:pt x="7258" y="45611"/>
                  </a:lnTo>
                  <a:lnTo>
                    <a:pt x="0" y="456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0" name="pg500"/>
            <p:cNvSpPr/>
            <p:nvPr/>
          </p:nvSpPr>
          <p:spPr>
            <a:xfrm>
              <a:off x="8085445" y="3190773"/>
              <a:ext cx="118200" cy="118200"/>
            </a:xfrm>
            <a:custGeom>
              <a:avLst/>
              <a:gdLst/>
              <a:ahLst/>
              <a:cxnLst/>
              <a:rect l="0" t="0" r="0" b="0"/>
              <a:pathLst>
                <a:path w="118200" h="118200">
                  <a:moveTo>
                    <a:pt x="118200" y="0"/>
                  </a:moveTo>
                  <a:lnTo>
                    <a:pt x="118200" y="7258"/>
                  </a:lnTo>
                  <a:lnTo>
                    <a:pt x="7258" y="118200"/>
                  </a:lnTo>
                  <a:lnTo>
                    <a:pt x="0" y="1182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1" name="pg501"/>
            <p:cNvSpPr/>
            <p:nvPr/>
          </p:nvSpPr>
          <p:spPr>
            <a:xfrm>
              <a:off x="8012855" y="3118184"/>
              <a:ext cx="190789" cy="190789"/>
            </a:xfrm>
            <a:custGeom>
              <a:avLst/>
              <a:gdLst/>
              <a:ahLst/>
              <a:cxnLst/>
              <a:rect l="0" t="0" r="0" b="0"/>
              <a:pathLst>
                <a:path w="190789" h="190789">
                  <a:moveTo>
                    <a:pt x="190789" y="0"/>
                  </a:moveTo>
                  <a:lnTo>
                    <a:pt x="190789" y="7258"/>
                  </a:lnTo>
                  <a:lnTo>
                    <a:pt x="7258" y="190789"/>
                  </a:lnTo>
                  <a:lnTo>
                    <a:pt x="0" y="1907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2" name="pg502"/>
            <p:cNvSpPr/>
            <p:nvPr/>
          </p:nvSpPr>
          <p:spPr>
            <a:xfrm>
              <a:off x="7954855" y="30455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3" name="pg503"/>
            <p:cNvSpPr/>
            <p:nvPr/>
          </p:nvSpPr>
          <p:spPr>
            <a:xfrm>
              <a:off x="7954855" y="29730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4" name="pg504"/>
            <p:cNvSpPr/>
            <p:nvPr/>
          </p:nvSpPr>
          <p:spPr>
            <a:xfrm>
              <a:off x="7954855" y="29004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5" name="pg505"/>
            <p:cNvSpPr/>
            <p:nvPr/>
          </p:nvSpPr>
          <p:spPr>
            <a:xfrm>
              <a:off x="7954855" y="28278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6" name="pg506"/>
            <p:cNvSpPr/>
            <p:nvPr/>
          </p:nvSpPr>
          <p:spPr>
            <a:xfrm>
              <a:off x="7954855" y="27552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7" name="pg507"/>
            <p:cNvSpPr/>
            <p:nvPr/>
          </p:nvSpPr>
          <p:spPr>
            <a:xfrm>
              <a:off x="7954855" y="26826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8" name="pg508"/>
            <p:cNvSpPr/>
            <p:nvPr/>
          </p:nvSpPr>
          <p:spPr>
            <a:xfrm>
              <a:off x="7954855" y="26100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9" name="pg509"/>
            <p:cNvSpPr/>
            <p:nvPr/>
          </p:nvSpPr>
          <p:spPr>
            <a:xfrm>
              <a:off x="7954855" y="253746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0" name="pg510"/>
            <p:cNvSpPr/>
            <p:nvPr/>
          </p:nvSpPr>
          <p:spPr>
            <a:xfrm>
              <a:off x="7954855" y="24648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1" name="pg511"/>
            <p:cNvSpPr/>
            <p:nvPr/>
          </p:nvSpPr>
          <p:spPr>
            <a:xfrm>
              <a:off x="7954855" y="23922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2" name="pg512"/>
            <p:cNvSpPr/>
            <p:nvPr/>
          </p:nvSpPr>
          <p:spPr>
            <a:xfrm>
              <a:off x="7954855" y="23197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3" name="pg513"/>
            <p:cNvSpPr/>
            <p:nvPr/>
          </p:nvSpPr>
          <p:spPr>
            <a:xfrm>
              <a:off x="7954855" y="22471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4" name="pg514"/>
            <p:cNvSpPr/>
            <p:nvPr/>
          </p:nvSpPr>
          <p:spPr>
            <a:xfrm>
              <a:off x="7954855" y="217452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5" name="pg515"/>
            <p:cNvSpPr/>
            <p:nvPr/>
          </p:nvSpPr>
          <p:spPr>
            <a:xfrm>
              <a:off x="7954855" y="21019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6" name="pg516"/>
            <p:cNvSpPr/>
            <p:nvPr/>
          </p:nvSpPr>
          <p:spPr>
            <a:xfrm>
              <a:off x="7954855" y="20293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7" name="pg517"/>
            <p:cNvSpPr/>
            <p:nvPr/>
          </p:nvSpPr>
          <p:spPr>
            <a:xfrm>
              <a:off x="7954855" y="19567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8" name="pg518"/>
            <p:cNvSpPr/>
            <p:nvPr/>
          </p:nvSpPr>
          <p:spPr>
            <a:xfrm>
              <a:off x="7954855" y="18841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9" name="pg519"/>
            <p:cNvSpPr/>
            <p:nvPr/>
          </p:nvSpPr>
          <p:spPr>
            <a:xfrm>
              <a:off x="7954855" y="18115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0" name="pg520"/>
            <p:cNvSpPr/>
            <p:nvPr/>
          </p:nvSpPr>
          <p:spPr>
            <a:xfrm>
              <a:off x="7954855" y="173898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1" name="pg521"/>
            <p:cNvSpPr/>
            <p:nvPr/>
          </p:nvSpPr>
          <p:spPr>
            <a:xfrm>
              <a:off x="7954855" y="16663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2" name="pg522"/>
            <p:cNvSpPr/>
            <p:nvPr/>
          </p:nvSpPr>
          <p:spPr>
            <a:xfrm>
              <a:off x="7954855" y="15938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3" name="pg523"/>
            <p:cNvSpPr/>
            <p:nvPr/>
          </p:nvSpPr>
          <p:spPr>
            <a:xfrm>
              <a:off x="7954855" y="152121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4" name="pg524"/>
            <p:cNvSpPr/>
            <p:nvPr/>
          </p:nvSpPr>
          <p:spPr>
            <a:xfrm>
              <a:off x="7954855" y="14486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5" name="pg525"/>
            <p:cNvSpPr/>
            <p:nvPr/>
          </p:nvSpPr>
          <p:spPr>
            <a:xfrm>
              <a:off x="7954855" y="13760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6" name="pg526"/>
            <p:cNvSpPr/>
            <p:nvPr/>
          </p:nvSpPr>
          <p:spPr>
            <a:xfrm>
              <a:off x="7954855" y="13034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7" name="pg527"/>
            <p:cNvSpPr/>
            <p:nvPr/>
          </p:nvSpPr>
          <p:spPr>
            <a:xfrm>
              <a:off x="7954855" y="12308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8" name="pg528"/>
            <p:cNvSpPr/>
            <p:nvPr/>
          </p:nvSpPr>
          <p:spPr>
            <a:xfrm>
              <a:off x="7954855" y="1201647"/>
              <a:ext cx="212671" cy="212671"/>
            </a:xfrm>
            <a:custGeom>
              <a:avLst/>
              <a:gdLst/>
              <a:ahLst/>
              <a:cxnLst/>
              <a:rect l="0" t="0" r="0" b="0"/>
              <a:pathLst>
                <a:path w="212671" h="212671">
                  <a:moveTo>
                    <a:pt x="205413" y="0"/>
                  </a:moveTo>
                  <a:lnTo>
                    <a:pt x="212671" y="0"/>
                  </a:lnTo>
                  <a:lnTo>
                    <a:pt x="0" y="212671"/>
                  </a:lnTo>
                  <a:lnTo>
                    <a:pt x="0" y="2054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9" name="pg529"/>
            <p:cNvSpPr/>
            <p:nvPr/>
          </p:nvSpPr>
          <p:spPr>
            <a:xfrm>
              <a:off x="7954855" y="1201647"/>
              <a:ext cx="140082" cy="140082"/>
            </a:xfrm>
            <a:custGeom>
              <a:avLst/>
              <a:gdLst/>
              <a:ahLst/>
              <a:cxnLst/>
              <a:rect l="0" t="0" r="0" b="0"/>
              <a:pathLst>
                <a:path w="140082" h="140082">
                  <a:moveTo>
                    <a:pt x="132823" y="0"/>
                  </a:moveTo>
                  <a:lnTo>
                    <a:pt x="140082" y="0"/>
                  </a:lnTo>
                  <a:lnTo>
                    <a:pt x="0" y="140082"/>
                  </a:lnTo>
                  <a:lnTo>
                    <a:pt x="0" y="1328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0" name="pg530"/>
            <p:cNvSpPr/>
            <p:nvPr/>
          </p:nvSpPr>
          <p:spPr>
            <a:xfrm>
              <a:off x="7954855" y="1201647"/>
              <a:ext cx="67493" cy="67493"/>
            </a:xfrm>
            <a:custGeom>
              <a:avLst/>
              <a:gdLst/>
              <a:ahLst/>
              <a:cxnLst/>
              <a:rect l="0" t="0" r="0" b="0"/>
              <a:pathLst>
                <a:path w="67493" h="67493">
                  <a:moveTo>
                    <a:pt x="60234" y="0"/>
                  </a:moveTo>
                  <a:lnTo>
                    <a:pt x="67493" y="0"/>
                  </a:lnTo>
                  <a:lnTo>
                    <a:pt x="0" y="67493"/>
                  </a:lnTo>
                  <a:lnTo>
                    <a:pt x="0" y="602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1" name="pg531"/>
            <p:cNvSpPr/>
            <p:nvPr/>
          </p:nvSpPr>
          <p:spPr>
            <a:xfrm>
              <a:off x="8448392" y="3277287"/>
              <a:ext cx="31686" cy="31686"/>
            </a:xfrm>
            <a:custGeom>
              <a:avLst/>
              <a:gdLst/>
              <a:ahLst/>
              <a:cxnLst/>
              <a:rect l="0" t="0" r="0" b="0"/>
              <a:pathLst>
                <a:path w="31686" h="31686">
                  <a:moveTo>
                    <a:pt x="31686" y="0"/>
                  </a:moveTo>
                  <a:lnTo>
                    <a:pt x="31686" y="7258"/>
                  </a:lnTo>
                  <a:lnTo>
                    <a:pt x="7258" y="31686"/>
                  </a:lnTo>
                  <a:lnTo>
                    <a:pt x="0" y="316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2" name="pg532"/>
            <p:cNvSpPr/>
            <p:nvPr/>
          </p:nvSpPr>
          <p:spPr>
            <a:xfrm>
              <a:off x="8375802" y="3204697"/>
              <a:ext cx="104276" cy="104276"/>
            </a:xfrm>
            <a:custGeom>
              <a:avLst/>
              <a:gdLst/>
              <a:ahLst/>
              <a:cxnLst/>
              <a:rect l="0" t="0" r="0" b="0"/>
              <a:pathLst>
                <a:path w="104276" h="104276">
                  <a:moveTo>
                    <a:pt x="104276" y="0"/>
                  </a:moveTo>
                  <a:lnTo>
                    <a:pt x="104276" y="7258"/>
                  </a:lnTo>
                  <a:lnTo>
                    <a:pt x="7258" y="104276"/>
                  </a:lnTo>
                  <a:lnTo>
                    <a:pt x="0" y="10427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3" name="pg533"/>
            <p:cNvSpPr/>
            <p:nvPr/>
          </p:nvSpPr>
          <p:spPr>
            <a:xfrm>
              <a:off x="8303213" y="3132108"/>
              <a:ext cx="176865" cy="176865"/>
            </a:xfrm>
            <a:custGeom>
              <a:avLst/>
              <a:gdLst/>
              <a:ahLst/>
              <a:cxnLst/>
              <a:rect l="0" t="0" r="0" b="0"/>
              <a:pathLst>
                <a:path w="176865" h="176865">
                  <a:moveTo>
                    <a:pt x="176865" y="0"/>
                  </a:moveTo>
                  <a:lnTo>
                    <a:pt x="176865" y="7258"/>
                  </a:lnTo>
                  <a:lnTo>
                    <a:pt x="7258" y="176865"/>
                  </a:lnTo>
                  <a:lnTo>
                    <a:pt x="0" y="17686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4" name="pg534"/>
            <p:cNvSpPr/>
            <p:nvPr/>
          </p:nvSpPr>
          <p:spPr>
            <a:xfrm>
              <a:off x="8231289" y="3059518"/>
              <a:ext cx="248790" cy="249455"/>
            </a:xfrm>
            <a:custGeom>
              <a:avLst/>
              <a:gdLst/>
              <a:ahLst/>
              <a:cxnLst/>
              <a:rect l="0" t="0" r="0" b="0"/>
              <a:pathLst>
                <a:path w="248790" h="249455">
                  <a:moveTo>
                    <a:pt x="248790" y="0"/>
                  </a:moveTo>
                  <a:lnTo>
                    <a:pt x="248790" y="7258"/>
                  </a:lnTo>
                  <a:lnTo>
                    <a:pt x="6593" y="249455"/>
                  </a:lnTo>
                  <a:lnTo>
                    <a:pt x="0" y="249455"/>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5" name="pg535"/>
            <p:cNvSpPr/>
            <p:nvPr/>
          </p:nvSpPr>
          <p:spPr>
            <a:xfrm>
              <a:off x="8231289" y="29869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6" name="pg536"/>
            <p:cNvSpPr/>
            <p:nvPr/>
          </p:nvSpPr>
          <p:spPr>
            <a:xfrm>
              <a:off x="8231289" y="29143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7" name="pg537"/>
            <p:cNvSpPr/>
            <p:nvPr/>
          </p:nvSpPr>
          <p:spPr>
            <a:xfrm>
              <a:off x="8231289" y="284175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8" name="pg538"/>
            <p:cNvSpPr/>
            <p:nvPr/>
          </p:nvSpPr>
          <p:spPr>
            <a:xfrm>
              <a:off x="8231289" y="27691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9" name="pg539"/>
            <p:cNvSpPr/>
            <p:nvPr/>
          </p:nvSpPr>
          <p:spPr>
            <a:xfrm>
              <a:off x="8231289" y="269657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0" name="pg540"/>
            <p:cNvSpPr/>
            <p:nvPr/>
          </p:nvSpPr>
          <p:spPr>
            <a:xfrm>
              <a:off x="8231289" y="26239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1" name="pg541"/>
            <p:cNvSpPr/>
            <p:nvPr/>
          </p:nvSpPr>
          <p:spPr>
            <a:xfrm>
              <a:off x="8231289" y="25513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2" name="pg542"/>
            <p:cNvSpPr/>
            <p:nvPr/>
          </p:nvSpPr>
          <p:spPr>
            <a:xfrm>
              <a:off x="8231289" y="24788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3" name="pg543"/>
            <p:cNvSpPr/>
            <p:nvPr/>
          </p:nvSpPr>
          <p:spPr>
            <a:xfrm>
              <a:off x="8231289" y="24062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4" name="pg544"/>
            <p:cNvSpPr/>
            <p:nvPr/>
          </p:nvSpPr>
          <p:spPr>
            <a:xfrm>
              <a:off x="8231289" y="23336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5" name="pg545"/>
            <p:cNvSpPr/>
            <p:nvPr/>
          </p:nvSpPr>
          <p:spPr>
            <a:xfrm>
              <a:off x="8231289" y="226103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6" name="pg546"/>
            <p:cNvSpPr/>
            <p:nvPr/>
          </p:nvSpPr>
          <p:spPr>
            <a:xfrm>
              <a:off x="8231289" y="21884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7" name="pg547"/>
            <p:cNvSpPr/>
            <p:nvPr/>
          </p:nvSpPr>
          <p:spPr>
            <a:xfrm>
              <a:off x="8231289" y="21158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8" name="pg548"/>
            <p:cNvSpPr/>
            <p:nvPr/>
          </p:nvSpPr>
          <p:spPr>
            <a:xfrm>
              <a:off x="8231289" y="20432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9" name="pg549"/>
            <p:cNvSpPr/>
            <p:nvPr/>
          </p:nvSpPr>
          <p:spPr>
            <a:xfrm>
              <a:off x="8231289" y="19706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0" name="pg550"/>
            <p:cNvSpPr/>
            <p:nvPr/>
          </p:nvSpPr>
          <p:spPr>
            <a:xfrm>
              <a:off x="8231289" y="18980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1" name="pg551"/>
            <p:cNvSpPr/>
            <p:nvPr/>
          </p:nvSpPr>
          <p:spPr>
            <a:xfrm>
              <a:off x="8231289" y="18254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2" name="pg552"/>
            <p:cNvSpPr/>
            <p:nvPr/>
          </p:nvSpPr>
          <p:spPr>
            <a:xfrm>
              <a:off x="8231289" y="17529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3" name="pg553"/>
            <p:cNvSpPr/>
            <p:nvPr/>
          </p:nvSpPr>
          <p:spPr>
            <a:xfrm>
              <a:off x="8231289" y="16803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4" name="pg554"/>
            <p:cNvSpPr/>
            <p:nvPr/>
          </p:nvSpPr>
          <p:spPr>
            <a:xfrm>
              <a:off x="8231289" y="16077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5" name="pg555"/>
            <p:cNvSpPr/>
            <p:nvPr/>
          </p:nvSpPr>
          <p:spPr>
            <a:xfrm>
              <a:off x="8231289" y="15351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6" name="pg556"/>
            <p:cNvSpPr/>
            <p:nvPr/>
          </p:nvSpPr>
          <p:spPr>
            <a:xfrm>
              <a:off x="8231289" y="14625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7" name="pg557"/>
            <p:cNvSpPr/>
            <p:nvPr/>
          </p:nvSpPr>
          <p:spPr>
            <a:xfrm>
              <a:off x="8231289" y="13899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8" name="pg558"/>
            <p:cNvSpPr/>
            <p:nvPr/>
          </p:nvSpPr>
          <p:spPr>
            <a:xfrm>
              <a:off x="8231289" y="13173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9" name="pg559"/>
            <p:cNvSpPr/>
            <p:nvPr/>
          </p:nvSpPr>
          <p:spPr>
            <a:xfrm>
              <a:off x="8231289" y="12447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0" name="pg560"/>
            <p:cNvSpPr/>
            <p:nvPr/>
          </p:nvSpPr>
          <p:spPr>
            <a:xfrm>
              <a:off x="8231289" y="11721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1" name="pg561"/>
            <p:cNvSpPr/>
            <p:nvPr/>
          </p:nvSpPr>
          <p:spPr>
            <a:xfrm>
              <a:off x="8231289" y="1126385"/>
              <a:ext cx="229268" cy="229268"/>
            </a:xfrm>
            <a:custGeom>
              <a:avLst/>
              <a:gdLst/>
              <a:ahLst/>
              <a:cxnLst/>
              <a:rect l="0" t="0" r="0" b="0"/>
              <a:pathLst>
                <a:path w="229268" h="229268">
                  <a:moveTo>
                    <a:pt x="222009" y="0"/>
                  </a:moveTo>
                  <a:lnTo>
                    <a:pt x="229268" y="0"/>
                  </a:lnTo>
                  <a:lnTo>
                    <a:pt x="0" y="229268"/>
                  </a:lnTo>
                  <a:lnTo>
                    <a:pt x="0" y="2220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2" name="pg562"/>
            <p:cNvSpPr/>
            <p:nvPr/>
          </p:nvSpPr>
          <p:spPr>
            <a:xfrm>
              <a:off x="8231289" y="1126385"/>
              <a:ext cx="156679" cy="156679"/>
            </a:xfrm>
            <a:custGeom>
              <a:avLst/>
              <a:gdLst/>
              <a:ahLst/>
              <a:cxnLst/>
              <a:rect l="0" t="0" r="0" b="0"/>
              <a:pathLst>
                <a:path w="156679" h="156679">
                  <a:moveTo>
                    <a:pt x="149420" y="0"/>
                  </a:moveTo>
                  <a:lnTo>
                    <a:pt x="156679" y="0"/>
                  </a:lnTo>
                  <a:lnTo>
                    <a:pt x="0" y="156679"/>
                  </a:lnTo>
                  <a:lnTo>
                    <a:pt x="0" y="1494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3" name="pg563"/>
            <p:cNvSpPr/>
            <p:nvPr/>
          </p:nvSpPr>
          <p:spPr>
            <a:xfrm>
              <a:off x="8231289" y="1126385"/>
              <a:ext cx="84089" cy="84089"/>
            </a:xfrm>
            <a:custGeom>
              <a:avLst/>
              <a:gdLst/>
              <a:ahLst/>
              <a:cxnLst/>
              <a:rect l="0" t="0" r="0" b="0"/>
              <a:pathLst>
                <a:path w="84089" h="84089">
                  <a:moveTo>
                    <a:pt x="76830" y="0"/>
                  </a:moveTo>
                  <a:lnTo>
                    <a:pt x="84089" y="0"/>
                  </a:lnTo>
                  <a:lnTo>
                    <a:pt x="0" y="84089"/>
                  </a:lnTo>
                  <a:lnTo>
                    <a:pt x="0" y="768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4" name="pg564"/>
            <p:cNvSpPr/>
            <p:nvPr/>
          </p:nvSpPr>
          <p:spPr>
            <a:xfrm>
              <a:off x="8231289" y="1126385"/>
              <a:ext cx="11500" cy="11500"/>
            </a:xfrm>
            <a:custGeom>
              <a:avLst/>
              <a:gdLst/>
              <a:ahLst/>
              <a:cxnLst/>
              <a:rect l="0" t="0" r="0" b="0"/>
              <a:pathLst>
                <a:path w="11500" h="11500">
                  <a:moveTo>
                    <a:pt x="4241" y="0"/>
                  </a:moveTo>
                  <a:lnTo>
                    <a:pt x="11500" y="0"/>
                  </a:lnTo>
                  <a:lnTo>
                    <a:pt x="0" y="11500"/>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5" name="pg565"/>
            <p:cNvSpPr/>
            <p:nvPr/>
          </p:nvSpPr>
          <p:spPr>
            <a:xfrm>
              <a:off x="8738749" y="3291211"/>
              <a:ext cx="17762" cy="17762"/>
            </a:xfrm>
            <a:custGeom>
              <a:avLst/>
              <a:gdLst/>
              <a:ahLst/>
              <a:cxnLst/>
              <a:rect l="0" t="0" r="0" b="0"/>
              <a:pathLst>
                <a:path w="17762" h="17762">
                  <a:moveTo>
                    <a:pt x="17762" y="0"/>
                  </a:moveTo>
                  <a:lnTo>
                    <a:pt x="17762" y="7258"/>
                  </a:lnTo>
                  <a:lnTo>
                    <a:pt x="7258" y="17762"/>
                  </a:lnTo>
                  <a:lnTo>
                    <a:pt x="0" y="177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6" name="pg566"/>
            <p:cNvSpPr/>
            <p:nvPr/>
          </p:nvSpPr>
          <p:spPr>
            <a:xfrm>
              <a:off x="8666160" y="3218621"/>
              <a:ext cx="90352" cy="90352"/>
            </a:xfrm>
            <a:custGeom>
              <a:avLst/>
              <a:gdLst/>
              <a:ahLst/>
              <a:cxnLst/>
              <a:rect l="0" t="0" r="0" b="0"/>
              <a:pathLst>
                <a:path w="90352" h="90352">
                  <a:moveTo>
                    <a:pt x="90352" y="0"/>
                  </a:moveTo>
                  <a:lnTo>
                    <a:pt x="90352" y="7258"/>
                  </a:lnTo>
                  <a:lnTo>
                    <a:pt x="7258" y="90352"/>
                  </a:lnTo>
                  <a:lnTo>
                    <a:pt x="0" y="903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7" name="pg567"/>
            <p:cNvSpPr/>
            <p:nvPr/>
          </p:nvSpPr>
          <p:spPr>
            <a:xfrm>
              <a:off x="8593571" y="3146032"/>
              <a:ext cx="162941" cy="162941"/>
            </a:xfrm>
            <a:custGeom>
              <a:avLst/>
              <a:gdLst/>
              <a:ahLst/>
              <a:cxnLst/>
              <a:rect l="0" t="0" r="0" b="0"/>
              <a:pathLst>
                <a:path w="162941" h="162941">
                  <a:moveTo>
                    <a:pt x="162941" y="0"/>
                  </a:moveTo>
                  <a:lnTo>
                    <a:pt x="162941" y="7258"/>
                  </a:lnTo>
                  <a:lnTo>
                    <a:pt x="7258" y="162941"/>
                  </a:lnTo>
                  <a:lnTo>
                    <a:pt x="0" y="1629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8" name="pg568"/>
            <p:cNvSpPr/>
            <p:nvPr/>
          </p:nvSpPr>
          <p:spPr>
            <a:xfrm>
              <a:off x="8520981" y="3073443"/>
              <a:ext cx="235530" cy="235530"/>
            </a:xfrm>
            <a:custGeom>
              <a:avLst/>
              <a:gdLst/>
              <a:ahLst/>
              <a:cxnLst/>
              <a:rect l="0" t="0" r="0" b="0"/>
              <a:pathLst>
                <a:path w="235530" h="235530">
                  <a:moveTo>
                    <a:pt x="235530" y="0"/>
                  </a:moveTo>
                  <a:lnTo>
                    <a:pt x="235530" y="7258"/>
                  </a:lnTo>
                  <a:lnTo>
                    <a:pt x="7258" y="235530"/>
                  </a:lnTo>
                  <a:lnTo>
                    <a:pt x="0" y="2355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9" name="pg569"/>
            <p:cNvSpPr/>
            <p:nvPr/>
          </p:nvSpPr>
          <p:spPr>
            <a:xfrm>
              <a:off x="8507722" y="30008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0" name="pg570"/>
            <p:cNvSpPr/>
            <p:nvPr/>
          </p:nvSpPr>
          <p:spPr>
            <a:xfrm>
              <a:off x="8507722" y="29282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1" name="pg571"/>
            <p:cNvSpPr/>
            <p:nvPr/>
          </p:nvSpPr>
          <p:spPr>
            <a:xfrm>
              <a:off x="8507722" y="28556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2" name="pg572"/>
            <p:cNvSpPr/>
            <p:nvPr/>
          </p:nvSpPr>
          <p:spPr>
            <a:xfrm>
              <a:off x="8507722" y="278308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3" name="pg573"/>
            <p:cNvSpPr/>
            <p:nvPr/>
          </p:nvSpPr>
          <p:spPr>
            <a:xfrm>
              <a:off x="8507722" y="27104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4" name="pg574"/>
            <p:cNvSpPr/>
            <p:nvPr/>
          </p:nvSpPr>
          <p:spPr>
            <a:xfrm>
              <a:off x="8507722" y="26379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5" name="pg575"/>
            <p:cNvSpPr/>
            <p:nvPr/>
          </p:nvSpPr>
          <p:spPr>
            <a:xfrm>
              <a:off x="8507722" y="256531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6" name="pg576"/>
            <p:cNvSpPr/>
            <p:nvPr/>
          </p:nvSpPr>
          <p:spPr>
            <a:xfrm>
              <a:off x="8507722" y="24927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7" name="pg577"/>
            <p:cNvSpPr/>
            <p:nvPr/>
          </p:nvSpPr>
          <p:spPr>
            <a:xfrm>
              <a:off x="8507722" y="24201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8" name="pg578"/>
            <p:cNvSpPr/>
            <p:nvPr/>
          </p:nvSpPr>
          <p:spPr>
            <a:xfrm>
              <a:off x="8507722" y="23475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9" name="pg579"/>
            <p:cNvSpPr/>
            <p:nvPr/>
          </p:nvSpPr>
          <p:spPr>
            <a:xfrm>
              <a:off x="8507722" y="22749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0" name="pg580"/>
            <p:cNvSpPr/>
            <p:nvPr/>
          </p:nvSpPr>
          <p:spPr>
            <a:xfrm>
              <a:off x="8507722" y="22023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1" name="pg581"/>
            <p:cNvSpPr/>
            <p:nvPr/>
          </p:nvSpPr>
          <p:spPr>
            <a:xfrm>
              <a:off x="8507722" y="212978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2" name="pg582"/>
            <p:cNvSpPr/>
            <p:nvPr/>
          </p:nvSpPr>
          <p:spPr>
            <a:xfrm>
              <a:off x="8507722" y="20571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3" name="pg583"/>
            <p:cNvSpPr/>
            <p:nvPr/>
          </p:nvSpPr>
          <p:spPr>
            <a:xfrm>
              <a:off x="8507722" y="19846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4" name="pg584"/>
            <p:cNvSpPr/>
            <p:nvPr/>
          </p:nvSpPr>
          <p:spPr>
            <a:xfrm>
              <a:off x="8507722" y="19120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5" name="pg585"/>
            <p:cNvSpPr/>
            <p:nvPr/>
          </p:nvSpPr>
          <p:spPr>
            <a:xfrm>
              <a:off x="8507722" y="18394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6" name="pg586"/>
            <p:cNvSpPr/>
            <p:nvPr/>
          </p:nvSpPr>
          <p:spPr>
            <a:xfrm>
              <a:off x="8507722" y="176683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7" name="pg587"/>
            <p:cNvSpPr/>
            <p:nvPr/>
          </p:nvSpPr>
          <p:spPr>
            <a:xfrm>
              <a:off x="8507722" y="16942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8" name="pg588"/>
            <p:cNvSpPr/>
            <p:nvPr/>
          </p:nvSpPr>
          <p:spPr>
            <a:xfrm>
              <a:off x="8507722" y="16216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9" name="pg589"/>
            <p:cNvSpPr/>
            <p:nvPr/>
          </p:nvSpPr>
          <p:spPr>
            <a:xfrm>
              <a:off x="8507722" y="154906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0" name="pg590"/>
            <p:cNvSpPr/>
            <p:nvPr/>
          </p:nvSpPr>
          <p:spPr>
            <a:xfrm>
              <a:off x="8507722" y="14764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1" name="pg591"/>
            <p:cNvSpPr/>
            <p:nvPr/>
          </p:nvSpPr>
          <p:spPr>
            <a:xfrm>
              <a:off x="8507722" y="140388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2" name="pg592"/>
            <p:cNvSpPr/>
            <p:nvPr/>
          </p:nvSpPr>
          <p:spPr>
            <a:xfrm>
              <a:off x="8507722" y="13312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3" name="pg593"/>
            <p:cNvSpPr/>
            <p:nvPr/>
          </p:nvSpPr>
          <p:spPr>
            <a:xfrm>
              <a:off x="8507722" y="12587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4" name="pg594"/>
            <p:cNvSpPr/>
            <p:nvPr/>
          </p:nvSpPr>
          <p:spPr>
            <a:xfrm>
              <a:off x="8507722" y="118611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5" name="pg595"/>
            <p:cNvSpPr/>
            <p:nvPr/>
          </p:nvSpPr>
          <p:spPr>
            <a:xfrm>
              <a:off x="8507722" y="11135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6" name="pg596"/>
            <p:cNvSpPr/>
            <p:nvPr/>
          </p:nvSpPr>
          <p:spPr>
            <a:xfrm>
              <a:off x="8507722" y="104093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7" name="pg597"/>
            <p:cNvSpPr/>
            <p:nvPr/>
          </p:nvSpPr>
          <p:spPr>
            <a:xfrm>
              <a:off x="8507722" y="1000949"/>
              <a:ext cx="223449" cy="223449"/>
            </a:xfrm>
            <a:custGeom>
              <a:avLst/>
              <a:gdLst/>
              <a:ahLst/>
              <a:cxnLst/>
              <a:rect l="0" t="0" r="0" b="0"/>
              <a:pathLst>
                <a:path w="223449" h="223449">
                  <a:moveTo>
                    <a:pt x="216191" y="0"/>
                  </a:moveTo>
                  <a:lnTo>
                    <a:pt x="223449" y="0"/>
                  </a:lnTo>
                  <a:lnTo>
                    <a:pt x="0" y="223449"/>
                  </a:lnTo>
                  <a:lnTo>
                    <a:pt x="0" y="2161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8" name="pg598"/>
            <p:cNvSpPr/>
            <p:nvPr/>
          </p:nvSpPr>
          <p:spPr>
            <a:xfrm>
              <a:off x="8507722" y="1000949"/>
              <a:ext cx="150860" cy="150860"/>
            </a:xfrm>
            <a:custGeom>
              <a:avLst/>
              <a:gdLst/>
              <a:ahLst/>
              <a:cxnLst/>
              <a:rect l="0" t="0" r="0" b="0"/>
              <a:pathLst>
                <a:path w="150860" h="150860">
                  <a:moveTo>
                    <a:pt x="143601" y="0"/>
                  </a:moveTo>
                  <a:lnTo>
                    <a:pt x="150860" y="0"/>
                  </a:lnTo>
                  <a:lnTo>
                    <a:pt x="0" y="150860"/>
                  </a:lnTo>
                  <a:lnTo>
                    <a:pt x="0" y="1436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9" name="pg599"/>
            <p:cNvSpPr/>
            <p:nvPr/>
          </p:nvSpPr>
          <p:spPr>
            <a:xfrm>
              <a:off x="8507722" y="1000949"/>
              <a:ext cx="78271" cy="78271"/>
            </a:xfrm>
            <a:custGeom>
              <a:avLst/>
              <a:gdLst/>
              <a:ahLst/>
              <a:cxnLst/>
              <a:rect l="0" t="0" r="0" b="0"/>
              <a:pathLst>
                <a:path w="78271" h="78271">
                  <a:moveTo>
                    <a:pt x="71012" y="0"/>
                  </a:moveTo>
                  <a:lnTo>
                    <a:pt x="78271" y="0"/>
                  </a:lnTo>
                  <a:lnTo>
                    <a:pt x="0" y="78271"/>
                  </a:lnTo>
                  <a:lnTo>
                    <a:pt x="0" y="710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0" name="pg600"/>
            <p:cNvSpPr/>
            <p:nvPr/>
          </p:nvSpPr>
          <p:spPr>
            <a:xfrm>
              <a:off x="8507722" y="1000949"/>
              <a:ext cx="5681" cy="5681"/>
            </a:xfrm>
            <a:custGeom>
              <a:avLst/>
              <a:gdLst/>
              <a:ahLst/>
              <a:cxnLst/>
              <a:rect l="0" t="0" r="0" b="0"/>
              <a:pathLst>
                <a:path w="5681" h="5681">
                  <a:moveTo>
                    <a:pt x="0" y="5681"/>
                  </a:moveTo>
                  <a:lnTo>
                    <a:pt x="0" y="0"/>
                  </a:lnTo>
                  <a:lnTo>
                    <a:pt x="5681"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1" name="pg601"/>
            <p:cNvSpPr/>
            <p:nvPr/>
          </p:nvSpPr>
          <p:spPr>
            <a:xfrm>
              <a:off x="9029107" y="3305135"/>
              <a:ext cx="3838" cy="3838"/>
            </a:xfrm>
            <a:custGeom>
              <a:avLst/>
              <a:gdLst/>
              <a:ahLst/>
              <a:cxnLst/>
              <a:rect l="0" t="0" r="0" b="0"/>
              <a:pathLst>
                <a:path w="3838" h="3838">
                  <a:moveTo>
                    <a:pt x="3838" y="0"/>
                  </a:moveTo>
                  <a:lnTo>
                    <a:pt x="3838" y="3838"/>
                  </a:lnTo>
                  <a:lnTo>
                    <a:pt x="0" y="3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2" name="pg602"/>
            <p:cNvSpPr/>
            <p:nvPr/>
          </p:nvSpPr>
          <p:spPr>
            <a:xfrm>
              <a:off x="8956518" y="3232546"/>
              <a:ext cx="76427" cy="76427"/>
            </a:xfrm>
            <a:custGeom>
              <a:avLst/>
              <a:gdLst/>
              <a:ahLst/>
              <a:cxnLst/>
              <a:rect l="0" t="0" r="0" b="0"/>
              <a:pathLst>
                <a:path w="76427" h="76427">
                  <a:moveTo>
                    <a:pt x="76427" y="0"/>
                  </a:moveTo>
                  <a:lnTo>
                    <a:pt x="76427" y="7258"/>
                  </a:lnTo>
                  <a:lnTo>
                    <a:pt x="7258" y="76427"/>
                  </a:lnTo>
                  <a:lnTo>
                    <a:pt x="0" y="764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3" name="pg603"/>
            <p:cNvSpPr/>
            <p:nvPr/>
          </p:nvSpPr>
          <p:spPr>
            <a:xfrm>
              <a:off x="8883928" y="3159956"/>
              <a:ext cx="149017" cy="149017"/>
            </a:xfrm>
            <a:custGeom>
              <a:avLst/>
              <a:gdLst/>
              <a:ahLst/>
              <a:cxnLst/>
              <a:rect l="0" t="0" r="0" b="0"/>
              <a:pathLst>
                <a:path w="149017" h="149017">
                  <a:moveTo>
                    <a:pt x="149017" y="0"/>
                  </a:moveTo>
                  <a:lnTo>
                    <a:pt x="149017" y="7258"/>
                  </a:lnTo>
                  <a:lnTo>
                    <a:pt x="7258" y="149017"/>
                  </a:lnTo>
                  <a:lnTo>
                    <a:pt x="0" y="1490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4" name="pg604"/>
            <p:cNvSpPr/>
            <p:nvPr/>
          </p:nvSpPr>
          <p:spPr>
            <a:xfrm>
              <a:off x="8811339" y="3087367"/>
              <a:ext cx="221606" cy="221606"/>
            </a:xfrm>
            <a:custGeom>
              <a:avLst/>
              <a:gdLst/>
              <a:ahLst/>
              <a:cxnLst/>
              <a:rect l="0" t="0" r="0" b="0"/>
              <a:pathLst>
                <a:path w="221606" h="221606">
                  <a:moveTo>
                    <a:pt x="221606" y="0"/>
                  </a:moveTo>
                  <a:lnTo>
                    <a:pt x="221606" y="7258"/>
                  </a:lnTo>
                  <a:lnTo>
                    <a:pt x="7258" y="221606"/>
                  </a:lnTo>
                  <a:lnTo>
                    <a:pt x="0" y="2216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5" name="pg605"/>
            <p:cNvSpPr/>
            <p:nvPr/>
          </p:nvSpPr>
          <p:spPr>
            <a:xfrm>
              <a:off x="8784155" y="30147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6" name="pg606"/>
            <p:cNvSpPr/>
            <p:nvPr/>
          </p:nvSpPr>
          <p:spPr>
            <a:xfrm>
              <a:off x="8784155" y="29421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7" name="pg607"/>
            <p:cNvSpPr/>
            <p:nvPr/>
          </p:nvSpPr>
          <p:spPr>
            <a:xfrm>
              <a:off x="8784155" y="28695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8" name="pg608"/>
            <p:cNvSpPr/>
            <p:nvPr/>
          </p:nvSpPr>
          <p:spPr>
            <a:xfrm>
              <a:off x="8784155" y="27970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9" name="pg609"/>
            <p:cNvSpPr/>
            <p:nvPr/>
          </p:nvSpPr>
          <p:spPr>
            <a:xfrm>
              <a:off x="8784155" y="27244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0" name="pg610"/>
            <p:cNvSpPr/>
            <p:nvPr/>
          </p:nvSpPr>
          <p:spPr>
            <a:xfrm>
              <a:off x="8784155" y="26518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1" name="pg611"/>
            <p:cNvSpPr/>
            <p:nvPr/>
          </p:nvSpPr>
          <p:spPr>
            <a:xfrm>
              <a:off x="8784155" y="25792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2" name="pg612"/>
            <p:cNvSpPr/>
            <p:nvPr/>
          </p:nvSpPr>
          <p:spPr>
            <a:xfrm>
              <a:off x="8784155" y="25066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3" name="pg613"/>
            <p:cNvSpPr/>
            <p:nvPr/>
          </p:nvSpPr>
          <p:spPr>
            <a:xfrm>
              <a:off x="8784155" y="24340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4" name="pg614"/>
            <p:cNvSpPr/>
            <p:nvPr/>
          </p:nvSpPr>
          <p:spPr>
            <a:xfrm>
              <a:off x="8784155" y="23614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5" name="pg615"/>
            <p:cNvSpPr/>
            <p:nvPr/>
          </p:nvSpPr>
          <p:spPr>
            <a:xfrm>
              <a:off x="8784155" y="22888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6" name="pg616"/>
            <p:cNvSpPr/>
            <p:nvPr/>
          </p:nvSpPr>
          <p:spPr>
            <a:xfrm>
              <a:off x="8784155" y="22162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7" name="pg617"/>
            <p:cNvSpPr/>
            <p:nvPr/>
          </p:nvSpPr>
          <p:spPr>
            <a:xfrm>
              <a:off x="8784155" y="21437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8" name="pg618"/>
            <p:cNvSpPr/>
            <p:nvPr/>
          </p:nvSpPr>
          <p:spPr>
            <a:xfrm>
              <a:off x="8784155" y="20711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9" name="pg619"/>
            <p:cNvSpPr/>
            <p:nvPr/>
          </p:nvSpPr>
          <p:spPr>
            <a:xfrm>
              <a:off x="8784155" y="19985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0" name="pg620"/>
            <p:cNvSpPr/>
            <p:nvPr/>
          </p:nvSpPr>
          <p:spPr>
            <a:xfrm>
              <a:off x="8784155" y="192593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1" name="pg621"/>
            <p:cNvSpPr/>
            <p:nvPr/>
          </p:nvSpPr>
          <p:spPr>
            <a:xfrm>
              <a:off x="8784155" y="18533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2" name="pg622"/>
            <p:cNvSpPr/>
            <p:nvPr/>
          </p:nvSpPr>
          <p:spPr>
            <a:xfrm>
              <a:off x="8784155" y="17807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3" name="pg623"/>
            <p:cNvSpPr/>
            <p:nvPr/>
          </p:nvSpPr>
          <p:spPr>
            <a:xfrm>
              <a:off x="8784155" y="170816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4" name="pg624"/>
            <p:cNvSpPr/>
            <p:nvPr/>
          </p:nvSpPr>
          <p:spPr>
            <a:xfrm>
              <a:off x="8784155" y="16355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5" name="pg625"/>
            <p:cNvSpPr/>
            <p:nvPr/>
          </p:nvSpPr>
          <p:spPr>
            <a:xfrm>
              <a:off x="8784155" y="156298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6" name="pg626"/>
            <p:cNvSpPr/>
            <p:nvPr/>
          </p:nvSpPr>
          <p:spPr>
            <a:xfrm>
              <a:off x="8784155" y="14904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7" name="pg627"/>
            <p:cNvSpPr/>
            <p:nvPr/>
          </p:nvSpPr>
          <p:spPr>
            <a:xfrm>
              <a:off x="8784155" y="14178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8" name="pg628"/>
            <p:cNvSpPr/>
            <p:nvPr/>
          </p:nvSpPr>
          <p:spPr>
            <a:xfrm>
              <a:off x="8784155" y="134522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9" name="pg629"/>
            <p:cNvSpPr/>
            <p:nvPr/>
          </p:nvSpPr>
          <p:spPr>
            <a:xfrm>
              <a:off x="8784155" y="12726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0" name="pg630"/>
            <p:cNvSpPr/>
            <p:nvPr/>
          </p:nvSpPr>
          <p:spPr>
            <a:xfrm>
              <a:off x="8784155" y="12000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1" name="pg631"/>
            <p:cNvSpPr/>
            <p:nvPr/>
          </p:nvSpPr>
          <p:spPr>
            <a:xfrm>
              <a:off x="8784155" y="11274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2" name="pg632"/>
            <p:cNvSpPr/>
            <p:nvPr/>
          </p:nvSpPr>
          <p:spPr>
            <a:xfrm>
              <a:off x="8784155" y="10548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3" name="pg633"/>
            <p:cNvSpPr/>
            <p:nvPr/>
          </p:nvSpPr>
          <p:spPr>
            <a:xfrm>
              <a:off x="8784155" y="9822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4" name="pg634"/>
            <p:cNvSpPr/>
            <p:nvPr/>
          </p:nvSpPr>
          <p:spPr>
            <a:xfrm>
              <a:off x="8784155" y="975862"/>
              <a:ext cx="189871" cy="189871"/>
            </a:xfrm>
            <a:custGeom>
              <a:avLst/>
              <a:gdLst/>
              <a:ahLst/>
              <a:cxnLst/>
              <a:rect l="0" t="0" r="0" b="0"/>
              <a:pathLst>
                <a:path w="189871" h="189871">
                  <a:moveTo>
                    <a:pt x="182613" y="0"/>
                  </a:moveTo>
                  <a:lnTo>
                    <a:pt x="189871" y="0"/>
                  </a:lnTo>
                  <a:lnTo>
                    <a:pt x="0" y="189871"/>
                  </a:lnTo>
                  <a:lnTo>
                    <a:pt x="0" y="1826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5" name="pg635"/>
            <p:cNvSpPr/>
            <p:nvPr/>
          </p:nvSpPr>
          <p:spPr>
            <a:xfrm>
              <a:off x="8784155" y="975862"/>
              <a:ext cx="117282" cy="117282"/>
            </a:xfrm>
            <a:custGeom>
              <a:avLst/>
              <a:gdLst/>
              <a:ahLst/>
              <a:cxnLst/>
              <a:rect l="0" t="0" r="0" b="0"/>
              <a:pathLst>
                <a:path w="117282" h="117282">
                  <a:moveTo>
                    <a:pt x="110023" y="0"/>
                  </a:moveTo>
                  <a:lnTo>
                    <a:pt x="117282" y="0"/>
                  </a:lnTo>
                  <a:lnTo>
                    <a:pt x="0" y="117282"/>
                  </a:lnTo>
                  <a:lnTo>
                    <a:pt x="0" y="1100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6" name="pg636"/>
            <p:cNvSpPr/>
            <p:nvPr/>
          </p:nvSpPr>
          <p:spPr>
            <a:xfrm>
              <a:off x="8784155" y="975862"/>
              <a:ext cx="44693" cy="44693"/>
            </a:xfrm>
            <a:custGeom>
              <a:avLst/>
              <a:gdLst/>
              <a:ahLst/>
              <a:cxnLst/>
              <a:rect l="0" t="0" r="0" b="0"/>
              <a:pathLst>
                <a:path w="44693" h="44693">
                  <a:moveTo>
                    <a:pt x="37434" y="0"/>
                  </a:moveTo>
                  <a:lnTo>
                    <a:pt x="44693" y="0"/>
                  </a:lnTo>
                  <a:lnTo>
                    <a:pt x="0" y="44693"/>
                  </a:lnTo>
                  <a:lnTo>
                    <a:pt x="0" y="37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7" name="rc637"/>
            <p:cNvSpPr/>
            <p:nvPr/>
          </p:nvSpPr>
          <p:spPr>
            <a:xfrm>
              <a:off x="767587" y="2706880"/>
              <a:ext cx="248790" cy="602093"/>
            </a:xfrm>
            <a:prstGeom prst="rect">
              <a:avLst/>
            </a:prstGeom>
            <a:ln w="1355" cap="sq">
              <a:solidFill>
                <a:srgbClr val="000000">
                  <a:alpha val="100000"/>
                </a:srgbClr>
              </a:solidFill>
              <a:prstDash val="solid"/>
              <a:miter/>
            </a:ln>
          </p:spPr>
          <p:txBody>
            <a:bodyPr/>
            <a:lstStyle/>
            <a:p>
              <a:endParaRPr/>
            </a:p>
          </p:txBody>
        </p:sp>
        <p:sp>
          <p:nvSpPr>
            <p:cNvPr id="638" name="rc638"/>
            <p:cNvSpPr/>
            <p:nvPr/>
          </p:nvSpPr>
          <p:spPr>
            <a:xfrm>
              <a:off x="1044020" y="2606531"/>
              <a:ext cx="248790" cy="702442"/>
            </a:xfrm>
            <a:prstGeom prst="rect">
              <a:avLst/>
            </a:prstGeom>
            <a:ln w="1355" cap="sq">
              <a:solidFill>
                <a:srgbClr val="000000">
                  <a:alpha val="100000"/>
                </a:srgbClr>
              </a:solidFill>
              <a:prstDash val="solid"/>
              <a:miter/>
            </a:ln>
          </p:spPr>
          <p:txBody>
            <a:bodyPr/>
            <a:lstStyle/>
            <a:p>
              <a:endParaRPr/>
            </a:p>
          </p:txBody>
        </p:sp>
        <p:sp>
          <p:nvSpPr>
            <p:cNvPr id="639" name="rc639"/>
            <p:cNvSpPr/>
            <p:nvPr/>
          </p:nvSpPr>
          <p:spPr>
            <a:xfrm>
              <a:off x="1320454" y="2280397"/>
              <a:ext cx="248790" cy="1028576"/>
            </a:xfrm>
            <a:prstGeom prst="rect">
              <a:avLst/>
            </a:prstGeom>
            <a:ln w="1355" cap="sq">
              <a:solidFill>
                <a:srgbClr val="000000">
                  <a:alpha val="100000"/>
                </a:srgbClr>
              </a:solidFill>
              <a:prstDash val="solid"/>
              <a:miter/>
            </a:ln>
          </p:spPr>
          <p:txBody>
            <a:bodyPr/>
            <a:lstStyle/>
            <a:p>
              <a:endParaRPr/>
            </a:p>
          </p:txBody>
        </p:sp>
        <p:sp>
          <p:nvSpPr>
            <p:cNvPr id="640" name="rc640"/>
            <p:cNvSpPr/>
            <p:nvPr/>
          </p:nvSpPr>
          <p:spPr>
            <a:xfrm>
              <a:off x="1596887" y="2180049"/>
              <a:ext cx="248790" cy="1128924"/>
            </a:xfrm>
            <a:prstGeom prst="rect">
              <a:avLst/>
            </a:prstGeom>
            <a:ln w="1355" cap="sq">
              <a:solidFill>
                <a:srgbClr val="000000">
                  <a:alpha val="100000"/>
                </a:srgbClr>
              </a:solidFill>
              <a:prstDash val="solid"/>
              <a:miter/>
            </a:ln>
          </p:spPr>
          <p:txBody>
            <a:bodyPr/>
            <a:lstStyle/>
            <a:p>
              <a:endParaRPr/>
            </a:p>
          </p:txBody>
        </p:sp>
        <p:sp>
          <p:nvSpPr>
            <p:cNvPr id="641" name="rc641"/>
            <p:cNvSpPr/>
            <p:nvPr/>
          </p:nvSpPr>
          <p:spPr>
            <a:xfrm>
              <a:off x="1873321" y="2154961"/>
              <a:ext cx="248790" cy="1154012"/>
            </a:xfrm>
            <a:prstGeom prst="rect">
              <a:avLst/>
            </a:prstGeom>
            <a:ln w="1355" cap="sq">
              <a:solidFill>
                <a:srgbClr val="000000">
                  <a:alpha val="100000"/>
                </a:srgbClr>
              </a:solidFill>
              <a:prstDash val="solid"/>
              <a:miter/>
            </a:ln>
          </p:spPr>
          <p:txBody>
            <a:bodyPr/>
            <a:lstStyle/>
            <a:p>
              <a:endParaRPr/>
            </a:p>
          </p:txBody>
        </p:sp>
        <p:sp>
          <p:nvSpPr>
            <p:cNvPr id="642" name="rc642"/>
            <p:cNvSpPr/>
            <p:nvPr/>
          </p:nvSpPr>
          <p:spPr>
            <a:xfrm>
              <a:off x="2149754" y="2129874"/>
              <a:ext cx="248790" cy="1179099"/>
            </a:xfrm>
            <a:prstGeom prst="rect">
              <a:avLst/>
            </a:prstGeom>
            <a:ln w="1355" cap="sq">
              <a:solidFill>
                <a:srgbClr val="000000">
                  <a:alpha val="100000"/>
                </a:srgbClr>
              </a:solidFill>
              <a:prstDash val="solid"/>
              <a:miter/>
            </a:ln>
          </p:spPr>
          <p:txBody>
            <a:bodyPr/>
            <a:lstStyle/>
            <a:p>
              <a:endParaRPr/>
            </a:p>
          </p:txBody>
        </p:sp>
        <p:sp>
          <p:nvSpPr>
            <p:cNvPr id="643" name="rc643"/>
            <p:cNvSpPr/>
            <p:nvPr/>
          </p:nvSpPr>
          <p:spPr>
            <a:xfrm>
              <a:off x="2426187" y="2054612"/>
              <a:ext cx="248790" cy="1254361"/>
            </a:xfrm>
            <a:prstGeom prst="rect">
              <a:avLst/>
            </a:prstGeom>
            <a:ln w="1355" cap="sq">
              <a:solidFill>
                <a:srgbClr val="000000">
                  <a:alpha val="100000"/>
                </a:srgbClr>
              </a:solidFill>
              <a:prstDash val="solid"/>
              <a:miter/>
            </a:ln>
          </p:spPr>
          <p:txBody>
            <a:bodyPr/>
            <a:lstStyle/>
            <a:p>
              <a:endParaRPr/>
            </a:p>
          </p:txBody>
        </p:sp>
        <p:sp>
          <p:nvSpPr>
            <p:cNvPr id="644" name="rc644"/>
            <p:cNvSpPr/>
            <p:nvPr/>
          </p:nvSpPr>
          <p:spPr>
            <a:xfrm>
              <a:off x="2979054" y="2029525"/>
              <a:ext cx="248790" cy="1279448"/>
            </a:xfrm>
            <a:prstGeom prst="rect">
              <a:avLst/>
            </a:prstGeom>
            <a:ln w="1355" cap="sq">
              <a:solidFill>
                <a:srgbClr val="000000">
                  <a:alpha val="100000"/>
                </a:srgbClr>
              </a:solidFill>
              <a:prstDash val="solid"/>
              <a:miter/>
            </a:ln>
          </p:spPr>
          <p:txBody>
            <a:bodyPr/>
            <a:lstStyle/>
            <a:p>
              <a:endParaRPr/>
            </a:p>
          </p:txBody>
        </p:sp>
        <p:sp>
          <p:nvSpPr>
            <p:cNvPr id="645" name="rc645"/>
            <p:cNvSpPr/>
            <p:nvPr/>
          </p:nvSpPr>
          <p:spPr>
            <a:xfrm>
              <a:off x="2702621" y="2029525"/>
              <a:ext cx="248790" cy="1279448"/>
            </a:xfrm>
            <a:prstGeom prst="rect">
              <a:avLst/>
            </a:prstGeom>
            <a:ln w="1355" cap="sq">
              <a:solidFill>
                <a:srgbClr val="000000">
                  <a:alpha val="100000"/>
                </a:srgbClr>
              </a:solidFill>
              <a:prstDash val="solid"/>
              <a:miter/>
            </a:ln>
          </p:spPr>
          <p:txBody>
            <a:bodyPr/>
            <a:lstStyle/>
            <a:p>
              <a:endParaRPr/>
            </a:p>
          </p:txBody>
        </p:sp>
        <p:sp>
          <p:nvSpPr>
            <p:cNvPr id="646" name="rc646"/>
            <p:cNvSpPr/>
            <p:nvPr/>
          </p:nvSpPr>
          <p:spPr>
            <a:xfrm>
              <a:off x="3531921" y="2004438"/>
              <a:ext cx="248790" cy="1304535"/>
            </a:xfrm>
            <a:prstGeom prst="rect">
              <a:avLst/>
            </a:prstGeom>
            <a:ln w="1355" cap="sq">
              <a:solidFill>
                <a:srgbClr val="000000">
                  <a:alpha val="100000"/>
                </a:srgbClr>
              </a:solidFill>
              <a:prstDash val="solid"/>
              <a:miter/>
            </a:ln>
          </p:spPr>
          <p:txBody>
            <a:bodyPr/>
            <a:lstStyle/>
            <a:p>
              <a:endParaRPr/>
            </a:p>
          </p:txBody>
        </p:sp>
        <p:sp>
          <p:nvSpPr>
            <p:cNvPr id="647" name="rc647"/>
            <p:cNvSpPr/>
            <p:nvPr/>
          </p:nvSpPr>
          <p:spPr>
            <a:xfrm>
              <a:off x="3255488" y="2004438"/>
              <a:ext cx="248790" cy="1304535"/>
            </a:xfrm>
            <a:prstGeom prst="rect">
              <a:avLst/>
            </a:prstGeom>
            <a:ln w="1355" cap="sq">
              <a:solidFill>
                <a:srgbClr val="000000">
                  <a:alpha val="100000"/>
                </a:srgbClr>
              </a:solidFill>
              <a:prstDash val="solid"/>
              <a:miter/>
            </a:ln>
          </p:spPr>
          <p:txBody>
            <a:bodyPr/>
            <a:lstStyle/>
            <a:p>
              <a:endParaRPr/>
            </a:p>
          </p:txBody>
        </p:sp>
        <p:sp>
          <p:nvSpPr>
            <p:cNvPr id="648" name="rc648"/>
            <p:cNvSpPr/>
            <p:nvPr/>
          </p:nvSpPr>
          <p:spPr>
            <a:xfrm>
              <a:off x="3808354" y="2004438"/>
              <a:ext cx="248790" cy="1304535"/>
            </a:xfrm>
            <a:prstGeom prst="rect">
              <a:avLst/>
            </a:prstGeom>
            <a:ln w="1355" cap="sq">
              <a:solidFill>
                <a:srgbClr val="000000">
                  <a:alpha val="100000"/>
                </a:srgbClr>
              </a:solidFill>
              <a:prstDash val="solid"/>
              <a:miter/>
            </a:ln>
          </p:spPr>
          <p:txBody>
            <a:bodyPr/>
            <a:lstStyle/>
            <a:p>
              <a:endParaRPr/>
            </a:p>
          </p:txBody>
        </p:sp>
        <p:sp>
          <p:nvSpPr>
            <p:cNvPr id="649" name="rc649"/>
            <p:cNvSpPr/>
            <p:nvPr/>
          </p:nvSpPr>
          <p:spPr>
            <a:xfrm>
              <a:off x="4084788" y="1929176"/>
              <a:ext cx="248790" cy="1379797"/>
            </a:xfrm>
            <a:prstGeom prst="rect">
              <a:avLst/>
            </a:prstGeom>
            <a:ln w="1355" cap="sq">
              <a:solidFill>
                <a:srgbClr val="000000">
                  <a:alpha val="100000"/>
                </a:srgbClr>
              </a:solidFill>
              <a:prstDash val="solid"/>
              <a:miter/>
            </a:ln>
          </p:spPr>
          <p:txBody>
            <a:bodyPr/>
            <a:lstStyle/>
            <a:p>
              <a:endParaRPr/>
            </a:p>
          </p:txBody>
        </p:sp>
        <p:sp>
          <p:nvSpPr>
            <p:cNvPr id="650" name="rc650"/>
            <p:cNvSpPr/>
            <p:nvPr/>
          </p:nvSpPr>
          <p:spPr>
            <a:xfrm>
              <a:off x="4361221" y="1929176"/>
              <a:ext cx="248790" cy="1379797"/>
            </a:xfrm>
            <a:prstGeom prst="rect">
              <a:avLst/>
            </a:prstGeom>
            <a:ln w="1355" cap="sq">
              <a:solidFill>
                <a:srgbClr val="000000">
                  <a:alpha val="100000"/>
                </a:srgbClr>
              </a:solidFill>
              <a:prstDash val="solid"/>
              <a:miter/>
            </a:ln>
          </p:spPr>
          <p:txBody>
            <a:bodyPr/>
            <a:lstStyle/>
            <a:p>
              <a:endParaRPr/>
            </a:p>
          </p:txBody>
        </p:sp>
        <p:sp>
          <p:nvSpPr>
            <p:cNvPr id="651" name="rc651"/>
            <p:cNvSpPr/>
            <p:nvPr/>
          </p:nvSpPr>
          <p:spPr>
            <a:xfrm>
              <a:off x="4637655" y="1803740"/>
              <a:ext cx="248790" cy="1505233"/>
            </a:xfrm>
            <a:prstGeom prst="rect">
              <a:avLst/>
            </a:prstGeom>
            <a:ln w="1355" cap="sq">
              <a:solidFill>
                <a:srgbClr val="000000">
                  <a:alpha val="100000"/>
                </a:srgbClr>
              </a:solidFill>
              <a:prstDash val="solid"/>
              <a:miter/>
            </a:ln>
          </p:spPr>
          <p:txBody>
            <a:bodyPr/>
            <a:lstStyle/>
            <a:p>
              <a:endParaRPr/>
            </a:p>
          </p:txBody>
        </p:sp>
        <p:sp>
          <p:nvSpPr>
            <p:cNvPr id="652" name="rc652"/>
            <p:cNvSpPr/>
            <p:nvPr/>
          </p:nvSpPr>
          <p:spPr>
            <a:xfrm>
              <a:off x="5190521" y="1778653"/>
              <a:ext cx="248790" cy="1530320"/>
            </a:xfrm>
            <a:prstGeom prst="rect">
              <a:avLst/>
            </a:prstGeom>
            <a:ln w="1355" cap="sq">
              <a:solidFill>
                <a:srgbClr val="000000">
                  <a:alpha val="100000"/>
                </a:srgbClr>
              </a:solidFill>
              <a:prstDash val="solid"/>
              <a:miter/>
            </a:ln>
          </p:spPr>
          <p:txBody>
            <a:bodyPr/>
            <a:lstStyle/>
            <a:p>
              <a:endParaRPr/>
            </a:p>
          </p:txBody>
        </p:sp>
        <p:sp>
          <p:nvSpPr>
            <p:cNvPr id="653" name="rc653"/>
            <p:cNvSpPr/>
            <p:nvPr/>
          </p:nvSpPr>
          <p:spPr>
            <a:xfrm>
              <a:off x="4914088" y="1778653"/>
              <a:ext cx="248790" cy="1530320"/>
            </a:xfrm>
            <a:prstGeom prst="rect">
              <a:avLst/>
            </a:prstGeom>
            <a:ln w="1355" cap="sq">
              <a:solidFill>
                <a:srgbClr val="000000">
                  <a:alpha val="100000"/>
                </a:srgbClr>
              </a:solidFill>
              <a:prstDash val="solid"/>
              <a:miter/>
            </a:ln>
          </p:spPr>
          <p:txBody>
            <a:bodyPr/>
            <a:lstStyle/>
            <a:p>
              <a:endParaRPr/>
            </a:p>
          </p:txBody>
        </p:sp>
        <p:sp>
          <p:nvSpPr>
            <p:cNvPr id="654" name="rc654"/>
            <p:cNvSpPr/>
            <p:nvPr/>
          </p:nvSpPr>
          <p:spPr>
            <a:xfrm>
              <a:off x="5466955" y="1728479"/>
              <a:ext cx="248790" cy="1580494"/>
            </a:xfrm>
            <a:prstGeom prst="rect">
              <a:avLst/>
            </a:prstGeom>
            <a:ln w="1355" cap="sq">
              <a:solidFill>
                <a:srgbClr val="000000">
                  <a:alpha val="100000"/>
                </a:srgbClr>
              </a:solidFill>
              <a:prstDash val="solid"/>
              <a:miter/>
            </a:ln>
          </p:spPr>
          <p:txBody>
            <a:bodyPr/>
            <a:lstStyle/>
            <a:p>
              <a:endParaRPr/>
            </a:p>
          </p:txBody>
        </p:sp>
        <p:sp>
          <p:nvSpPr>
            <p:cNvPr id="655" name="rc655"/>
            <p:cNvSpPr/>
            <p:nvPr/>
          </p:nvSpPr>
          <p:spPr>
            <a:xfrm>
              <a:off x="6296255" y="1678304"/>
              <a:ext cx="248790" cy="1630669"/>
            </a:xfrm>
            <a:prstGeom prst="rect">
              <a:avLst/>
            </a:prstGeom>
            <a:ln w="1355" cap="sq">
              <a:solidFill>
                <a:srgbClr val="000000">
                  <a:alpha val="100000"/>
                </a:srgbClr>
              </a:solidFill>
              <a:prstDash val="solid"/>
              <a:miter/>
            </a:ln>
          </p:spPr>
          <p:txBody>
            <a:bodyPr/>
            <a:lstStyle/>
            <a:p>
              <a:endParaRPr/>
            </a:p>
          </p:txBody>
        </p:sp>
        <p:sp>
          <p:nvSpPr>
            <p:cNvPr id="656" name="rc656"/>
            <p:cNvSpPr/>
            <p:nvPr/>
          </p:nvSpPr>
          <p:spPr>
            <a:xfrm>
              <a:off x="6019821" y="1678304"/>
              <a:ext cx="248790" cy="1630669"/>
            </a:xfrm>
            <a:prstGeom prst="rect">
              <a:avLst/>
            </a:prstGeom>
            <a:ln w="1355" cap="sq">
              <a:solidFill>
                <a:srgbClr val="000000">
                  <a:alpha val="100000"/>
                </a:srgbClr>
              </a:solidFill>
              <a:prstDash val="solid"/>
              <a:miter/>
            </a:ln>
          </p:spPr>
          <p:txBody>
            <a:bodyPr/>
            <a:lstStyle/>
            <a:p>
              <a:endParaRPr/>
            </a:p>
          </p:txBody>
        </p:sp>
        <p:sp>
          <p:nvSpPr>
            <p:cNvPr id="657" name="rc657"/>
            <p:cNvSpPr/>
            <p:nvPr/>
          </p:nvSpPr>
          <p:spPr>
            <a:xfrm>
              <a:off x="5743388" y="1678304"/>
              <a:ext cx="248790" cy="1630669"/>
            </a:xfrm>
            <a:prstGeom prst="rect">
              <a:avLst/>
            </a:prstGeom>
            <a:ln w="1355" cap="sq">
              <a:solidFill>
                <a:srgbClr val="000000">
                  <a:alpha val="100000"/>
                </a:srgbClr>
              </a:solidFill>
              <a:prstDash val="solid"/>
              <a:miter/>
            </a:ln>
          </p:spPr>
          <p:txBody>
            <a:bodyPr/>
            <a:lstStyle/>
            <a:p>
              <a:endParaRPr/>
            </a:p>
          </p:txBody>
        </p:sp>
        <p:sp>
          <p:nvSpPr>
            <p:cNvPr id="658" name="rc658"/>
            <p:cNvSpPr/>
            <p:nvPr/>
          </p:nvSpPr>
          <p:spPr>
            <a:xfrm>
              <a:off x="6572688" y="1552868"/>
              <a:ext cx="248790" cy="1756105"/>
            </a:xfrm>
            <a:prstGeom prst="rect">
              <a:avLst/>
            </a:prstGeom>
            <a:ln w="1355" cap="sq">
              <a:solidFill>
                <a:srgbClr val="000000">
                  <a:alpha val="100000"/>
                </a:srgbClr>
              </a:solidFill>
              <a:prstDash val="solid"/>
              <a:miter/>
            </a:ln>
          </p:spPr>
          <p:txBody>
            <a:bodyPr/>
            <a:lstStyle/>
            <a:p>
              <a:endParaRPr/>
            </a:p>
          </p:txBody>
        </p:sp>
        <p:sp>
          <p:nvSpPr>
            <p:cNvPr id="659" name="rc659"/>
            <p:cNvSpPr/>
            <p:nvPr/>
          </p:nvSpPr>
          <p:spPr>
            <a:xfrm>
              <a:off x="6849122" y="1527781"/>
              <a:ext cx="248790" cy="1781192"/>
            </a:xfrm>
            <a:prstGeom prst="rect">
              <a:avLst/>
            </a:prstGeom>
            <a:ln w="1355" cap="sq">
              <a:solidFill>
                <a:srgbClr val="000000">
                  <a:alpha val="100000"/>
                </a:srgbClr>
              </a:solidFill>
              <a:prstDash val="solid"/>
              <a:miter/>
            </a:ln>
          </p:spPr>
          <p:txBody>
            <a:bodyPr/>
            <a:lstStyle/>
            <a:p>
              <a:endParaRPr/>
            </a:p>
          </p:txBody>
        </p:sp>
        <p:sp>
          <p:nvSpPr>
            <p:cNvPr id="660" name="rc660"/>
            <p:cNvSpPr/>
            <p:nvPr/>
          </p:nvSpPr>
          <p:spPr>
            <a:xfrm>
              <a:off x="7125555" y="1402345"/>
              <a:ext cx="248790" cy="1906628"/>
            </a:xfrm>
            <a:prstGeom prst="rect">
              <a:avLst/>
            </a:prstGeom>
            <a:ln w="1355" cap="sq">
              <a:solidFill>
                <a:srgbClr val="000000">
                  <a:alpha val="100000"/>
                </a:srgbClr>
              </a:solidFill>
              <a:prstDash val="solid"/>
              <a:miter/>
            </a:ln>
          </p:spPr>
          <p:txBody>
            <a:bodyPr/>
            <a:lstStyle/>
            <a:p>
              <a:endParaRPr/>
            </a:p>
          </p:txBody>
        </p:sp>
        <p:sp>
          <p:nvSpPr>
            <p:cNvPr id="661" name="rc661"/>
            <p:cNvSpPr/>
            <p:nvPr/>
          </p:nvSpPr>
          <p:spPr>
            <a:xfrm>
              <a:off x="7401988" y="1276909"/>
              <a:ext cx="248790" cy="2032064"/>
            </a:xfrm>
            <a:prstGeom prst="rect">
              <a:avLst/>
            </a:prstGeom>
            <a:ln w="1355" cap="sq">
              <a:solidFill>
                <a:srgbClr val="000000">
                  <a:alpha val="100000"/>
                </a:srgbClr>
              </a:solidFill>
              <a:prstDash val="solid"/>
              <a:miter/>
            </a:ln>
          </p:spPr>
          <p:txBody>
            <a:bodyPr/>
            <a:lstStyle/>
            <a:p>
              <a:endParaRPr/>
            </a:p>
          </p:txBody>
        </p:sp>
        <p:sp>
          <p:nvSpPr>
            <p:cNvPr id="662" name="rc662"/>
            <p:cNvSpPr/>
            <p:nvPr/>
          </p:nvSpPr>
          <p:spPr>
            <a:xfrm>
              <a:off x="7678422" y="1251821"/>
              <a:ext cx="248790" cy="2057152"/>
            </a:xfrm>
            <a:prstGeom prst="rect">
              <a:avLst/>
            </a:prstGeom>
            <a:ln w="1355" cap="sq">
              <a:solidFill>
                <a:srgbClr val="000000">
                  <a:alpha val="100000"/>
                </a:srgbClr>
              </a:solidFill>
              <a:prstDash val="solid"/>
              <a:miter/>
            </a:ln>
          </p:spPr>
          <p:txBody>
            <a:bodyPr/>
            <a:lstStyle/>
            <a:p>
              <a:endParaRPr/>
            </a:p>
          </p:txBody>
        </p:sp>
        <p:sp>
          <p:nvSpPr>
            <p:cNvPr id="663" name="rc663"/>
            <p:cNvSpPr/>
            <p:nvPr/>
          </p:nvSpPr>
          <p:spPr>
            <a:xfrm>
              <a:off x="7954855" y="1201647"/>
              <a:ext cx="248790" cy="2107326"/>
            </a:xfrm>
            <a:prstGeom prst="rect">
              <a:avLst/>
            </a:prstGeom>
            <a:ln w="1355" cap="sq">
              <a:solidFill>
                <a:srgbClr val="000000">
                  <a:alpha val="100000"/>
                </a:srgbClr>
              </a:solidFill>
              <a:prstDash val="solid"/>
              <a:miter/>
            </a:ln>
          </p:spPr>
          <p:txBody>
            <a:bodyPr/>
            <a:lstStyle/>
            <a:p>
              <a:endParaRPr/>
            </a:p>
          </p:txBody>
        </p:sp>
        <p:sp>
          <p:nvSpPr>
            <p:cNvPr id="664" name="rc664"/>
            <p:cNvSpPr/>
            <p:nvPr/>
          </p:nvSpPr>
          <p:spPr>
            <a:xfrm>
              <a:off x="8231289" y="1126385"/>
              <a:ext cx="248790" cy="2182588"/>
            </a:xfrm>
            <a:prstGeom prst="rect">
              <a:avLst/>
            </a:prstGeom>
            <a:ln w="1355" cap="sq">
              <a:solidFill>
                <a:srgbClr val="000000">
                  <a:alpha val="100000"/>
                </a:srgbClr>
              </a:solidFill>
              <a:prstDash val="solid"/>
              <a:miter/>
            </a:ln>
          </p:spPr>
          <p:txBody>
            <a:bodyPr/>
            <a:lstStyle/>
            <a:p>
              <a:endParaRPr/>
            </a:p>
          </p:txBody>
        </p:sp>
        <p:sp>
          <p:nvSpPr>
            <p:cNvPr id="665" name="rc665"/>
            <p:cNvSpPr/>
            <p:nvPr/>
          </p:nvSpPr>
          <p:spPr>
            <a:xfrm>
              <a:off x="8507722" y="1000949"/>
              <a:ext cx="248790" cy="2308024"/>
            </a:xfrm>
            <a:prstGeom prst="rect">
              <a:avLst/>
            </a:prstGeom>
            <a:ln w="1355" cap="sq">
              <a:solidFill>
                <a:srgbClr val="000000">
                  <a:alpha val="100000"/>
                </a:srgbClr>
              </a:solidFill>
              <a:prstDash val="solid"/>
              <a:miter/>
            </a:ln>
          </p:spPr>
          <p:txBody>
            <a:bodyPr/>
            <a:lstStyle/>
            <a:p>
              <a:endParaRPr/>
            </a:p>
          </p:txBody>
        </p:sp>
        <p:sp>
          <p:nvSpPr>
            <p:cNvPr id="666" name="rc666"/>
            <p:cNvSpPr/>
            <p:nvPr/>
          </p:nvSpPr>
          <p:spPr>
            <a:xfrm>
              <a:off x="8784155" y="975862"/>
              <a:ext cx="248790" cy="2333111"/>
            </a:xfrm>
            <a:prstGeom prst="rect">
              <a:avLst/>
            </a:prstGeom>
            <a:ln w="1355" cap="sq">
              <a:solidFill>
                <a:srgbClr val="000000">
                  <a:alpha val="100000"/>
                </a:srgbClr>
              </a:solidFill>
              <a:prstDash val="solid"/>
              <a:miter/>
            </a:ln>
          </p:spPr>
          <p:txBody>
            <a:bodyPr/>
            <a:lstStyle/>
            <a:p>
              <a:endParaRPr/>
            </a:p>
          </p:txBody>
        </p:sp>
        <p:sp>
          <p:nvSpPr>
            <p:cNvPr id="667" name="tx667"/>
            <p:cNvSpPr/>
            <p:nvPr/>
          </p:nvSpPr>
          <p:spPr>
            <a:xfrm>
              <a:off x="833702" y="2594055"/>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24</a:t>
              </a:r>
            </a:p>
          </p:txBody>
        </p:sp>
        <p:sp>
          <p:nvSpPr>
            <p:cNvPr id="668" name="tx668"/>
            <p:cNvSpPr/>
            <p:nvPr/>
          </p:nvSpPr>
          <p:spPr>
            <a:xfrm>
              <a:off x="1110135" y="249242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28</a:t>
              </a:r>
            </a:p>
          </p:txBody>
        </p:sp>
        <p:sp>
          <p:nvSpPr>
            <p:cNvPr id="669" name="tx669"/>
            <p:cNvSpPr/>
            <p:nvPr/>
          </p:nvSpPr>
          <p:spPr>
            <a:xfrm>
              <a:off x="1386569" y="2167573"/>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41</a:t>
              </a:r>
            </a:p>
          </p:txBody>
        </p:sp>
        <p:sp>
          <p:nvSpPr>
            <p:cNvPr id="670" name="tx670"/>
            <p:cNvSpPr/>
            <p:nvPr/>
          </p:nvSpPr>
          <p:spPr>
            <a:xfrm>
              <a:off x="1663002" y="2066251"/>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45</a:t>
              </a:r>
            </a:p>
          </p:txBody>
        </p:sp>
        <p:sp>
          <p:nvSpPr>
            <p:cNvPr id="671" name="tx671"/>
            <p:cNvSpPr/>
            <p:nvPr/>
          </p:nvSpPr>
          <p:spPr>
            <a:xfrm>
              <a:off x="1939436" y="204085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46</a:t>
              </a:r>
            </a:p>
          </p:txBody>
        </p:sp>
        <p:sp>
          <p:nvSpPr>
            <p:cNvPr id="672" name="tx672"/>
            <p:cNvSpPr/>
            <p:nvPr/>
          </p:nvSpPr>
          <p:spPr>
            <a:xfrm>
              <a:off x="2215869" y="2017356"/>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47</a:t>
              </a:r>
            </a:p>
          </p:txBody>
        </p:sp>
        <p:sp>
          <p:nvSpPr>
            <p:cNvPr id="673" name="tx673"/>
            <p:cNvSpPr/>
            <p:nvPr/>
          </p:nvSpPr>
          <p:spPr>
            <a:xfrm>
              <a:off x="2492302" y="1940508"/>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50</a:t>
              </a:r>
            </a:p>
          </p:txBody>
        </p:sp>
        <p:sp>
          <p:nvSpPr>
            <p:cNvPr id="674" name="tx674"/>
            <p:cNvSpPr/>
            <p:nvPr/>
          </p:nvSpPr>
          <p:spPr>
            <a:xfrm>
              <a:off x="3045169" y="191542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75" name="tx675"/>
            <p:cNvSpPr/>
            <p:nvPr/>
          </p:nvSpPr>
          <p:spPr>
            <a:xfrm>
              <a:off x="2768736" y="191542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76" name="tx676"/>
            <p:cNvSpPr/>
            <p:nvPr/>
          </p:nvSpPr>
          <p:spPr>
            <a:xfrm>
              <a:off x="3598036" y="189033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77" name="tx677"/>
            <p:cNvSpPr/>
            <p:nvPr/>
          </p:nvSpPr>
          <p:spPr>
            <a:xfrm>
              <a:off x="3321603" y="189033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78" name="tx678"/>
            <p:cNvSpPr/>
            <p:nvPr/>
          </p:nvSpPr>
          <p:spPr>
            <a:xfrm>
              <a:off x="3874469" y="189033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79" name="tx679"/>
            <p:cNvSpPr/>
            <p:nvPr/>
          </p:nvSpPr>
          <p:spPr>
            <a:xfrm>
              <a:off x="4150903" y="1816403"/>
              <a:ext cx="116560" cy="75267"/>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55</a:t>
              </a:r>
            </a:p>
          </p:txBody>
        </p:sp>
        <p:sp>
          <p:nvSpPr>
            <p:cNvPr id="680" name="tx680"/>
            <p:cNvSpPr/>
            <p:nvPr/>
          </p:nvSpPr>
          <p:spPr>
            <a:xfrm>
              <a:off x="4427336" y="1816403"/>
              <a:ext cx="116560" cy="75267"/>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55</a:t>
              </a:r>
            </a:p>
          </p:txBody>
        </p:sp>
        <p:sp>
          <p:nvSpPr>
            <p:cNvPr id="681" name="tx681"/>
            <p:cNvSpPr/>
            <p:nvPr/>
          </p:nvSpPr>
          <p:spPr>
            <a:xfrm>
              <a:off x="4703770" y="168963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60</a:t>
              </a:r>
            </a:p>
          </p:txBody>
        </p:sp>
        <p:sp>
          <p:nvSpPr>
            <p:cNvPr id="682" name="tx682"/>
            <p:cNvSpPr/>
            <p:nvPr/>
          </p:nvSpPr>
          <p:spPr>
            <a:xfrm>
              <a:off x="5256636" y="166454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61</a:t>
              </a:r>
            </a:p>
          </p:txBody>
        </p:sp>
        <p:sp>
          <p:nvSpPr>
            <p:cNvPr id="683" name="tx683"/>
            <p:cNvSpPr/>
            <p:nvPr/>
          </p:nvSpPr>
          <p:spPr>
            <a:xfrm>
              <a:off x="4980203" y="166454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61</a:t>
              </a:r>
            </a:p>
          </p:txBody>
        </p:sp>
        <p:sp>
          <p:nvSpPr>
            <p:cNvPr id="684" name="tx684"/>
            <p:cNvSpPr/>
            <p:nvPr/>
          </p:nvSpPr>
          <p:spPr>
            <a:xfrm>
              <a:off x="5533070" y="1614323"/>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63</a:t>
              </a:r>
            </a:p>
          </p:txBody>
        </p:sp>
        <p:sp>
          <p:nvSpPr>
            <p:cNvPr id="685" name="tx685"/>
            <p:cNvSpPr/>
            <p:nvPr/>
          </p:nvSpPr>
          <p:spPr>
            <a:xfrm>
              <a:off x="6362370" y="156420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86" name="tx686"/>
            <p:cNvSpPr/>
            <p:nvPr/>
          </p:nvSpPr>
          <p:spPr>
            <a:xfrm>
              <a:off x="6085936" y="156420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87" name="tx687"/>
            <p:cNvSpPr/>
            <p:nvPr/>
          </p:nvSpPr>
          <p:spPr>
            <a:xfrm>
              <a:off x="5809503" y="156420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88" name="tx688"/>
            <p:cNvSpPr/>
            <p:nvPr/>
          </p:nvSpPr>
          <p:spPr>
            <a:xfrm>
              <a:off x="6638803" y="143876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70</a:t>
              </a:r>
            </a:p>
          </p:txBody>
        </p:sp>
        <p:sp>
          <p:nvSpPr>
            <p:cNvPr id="689" name="tx689"/>
            <p:cNvSpPr/>
            <p:nvPr/>
          </p:nvSpPr>
          <p:spPr>
            <a:xfrm>
              <a:off x="6915237" y="1414956"/>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71</a:t>
              </a:r>
            </a:p>
          </p:txBody>
        </p:sp>
        <p:sp>
          <p:nvSpPr>
            <p:cNvPr id="690" name="tx690"/>
            <p:cNvSpPr/>
            <p:nvPr/>
          </p:nvSpPr>
          <p:spPr>
            <a:xfrm>
              <a:off x="7191670" y="128824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76</a:t>
              </a:r>
            </a:p>
          </p:txBody>
        </p:sp>
        <p:sp>
          <p:nvSpPr>
            <p:cNvPr id="691" name="tx691"/>
            <p:cNvSpPr/>
            <p:nvPr/>
          </p:nvSpPr>
          <p:spPr>
            <a:xfrm>
              <a:off x="7468103" y="116280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81</a:t>
              </a:r>
            </a:p>
          </p:txBody>
        </p:sp>
        <p:sp>
          <p:nvSpPr>
            <p:cNvPr id="692" name="tx692"/>
            <p:cNvSpPr/>
            <p:nvPr/>
          </p:nvSpPr>
          <p:spPr>
            <a:xfrm>
              <a:off x="7744537" y="113771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82</a:t>
              </a:r>
            </a:p>
          </p:txBody>
        </p:sp>
        <p:sp>
          <p:nvSpPr>
            <p:cNvPr id="693" name="tx693"/>
            <p:cNvSpPr/>
            <p:nvPr/>
          </p:nvSpPr>
          <p:spPr>
            <a:xfrm>
              <a:off x="8020970" y="108754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84</a:t>
              </a:r>
            </a:p>
          </p:txBody>
        </p:sp>
        <p:sp>
          <p:nvSpPr>
            <p:cNvPr id="694" name="tx694"/>
            <p:cNvSpPr/>
            <p:nvPr/>
          </p:nvSpPr>
          <p:spPr>
            <a:xfrm>
              <a:off x="8297404" y="101228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87</a:t>
              </a:r>
            </a:p>
          </p:txBody>
        </p:sp>
        <p:sp>
          <p:nvSpPr>
            <p:cNvPr id="695" name="tx695"/>
            <p:cNvSpPr/>
            <p:nvPr/>
          </p:nvSpPr>
          <p:spPr>
            <a:xfrm>
              <a:off x="8573837" y="88684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92</a:t>
              </a:r>
            </a:p>
          </p:txBody>
        </p:sp>
        <p:sp>
          <p:nvSpPr>
            <p:cNvPr id="696" name="tx696"/>
            <p:cNvSpPr/>
            <p:nvPr/>
          </p:nvSpPr>
          <p:spPr>
            <a:xfrm>
              <a:off x="8850270" y="861707"/>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93</a:t>
              </a:r>
            </a:p>
          </p:txBody>
        </p:sp>
        <p:sp>
          <p:nvSpPr>
            <p:cNvPr id="697" name="pg697"/>
            <p:cNvSpPr/>
            <p:nvPr/>
          </p:nvSpPr>
          <p:spPr>
            <a:xfrm>
              <a:off x="1658616" y="2648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98" name="tx698"/>
            <p:cNvSpPr/>
            <p:nvPr/>
          </p:nvSpPr>
          <p:spPr>
            <a:xfrm>
              <a:off x="1691137" y="26789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99" name="pg699"/>
            <p:cNvSpPr/>
            <p:nvPr/>
          </p:nvSpPr>
          <p:spPr>
            <a:xfrm>
              <a:off x="1904904" y="263555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0" name="tx700"/>
            <p:cNvSpPr/>
            <p:nvPr/>
          </p:nvSpPr>
          <p:spPr>
            <a:xfrm>
              <a:off x="1937426" y="26677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701" name="pg701"/>
            <p:cNvSpPr/>
            <p:nvPr/>
          </p:nvSpPr>
          <p:spPr>
            <a:xfrm>
              <a:off x="2487916" y="258538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2" name="tx702"/>
            <p:cNvSpPr/>
            <p:nvPr/>
          </p:nvSpPr>
          <p:spPr>
            <a:xfrm>
              <a:off x="2520438" y="261626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03" name="pg703"/>
            <p:cNvSpPr/>
            <p:nvPr/>
          </p:nvSpPr>
          <p:spPr>
            <a:xfrm>
              <a:off x="3040783" y="257284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4" name="tx704"/>
            <p:cNvSpPr/>
            <p:nvPr/>
          </p:nvSpPr>
          <p:spPr>
            <a:xfrm>
              <a:off x="3073304" y="26037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05" name="pg705"/>
            <p:cNvSpPr/>
            <p:nvPr/>
          </p:nvSpPr>
          <p:spPr>
            <a:xfrm>
              <a:off x="2734205" y="257284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6" name="tx706"/>
            <p:cNvSpPr/>
            <p:nvPr/>
          </p:nvSpPr>
          <p:spPr>
            <a:xfrm>
              <a:off x="2766726" y="26050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707" name="pg707"/>
            <p:cNvSpPr/>
            <p:nvPr/>
          </p:nvSpPr>
          <p:spPr>
            <a:xfrm>
              <a:off x="3593650" y="256029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8" name="tx708"/>
            <p:cNvSpPr/>
            <p:nvPr/>
          </p:nvSpPr>
          <p:spPr>
            <a:xfrm>
              <a:off x="3626171" y="25925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09" name="pg709"/>
            <p:cNvSpPr/>
            <p:nvPr/>
          </p:nvSpPr>
          <p:spPr>
            <a:xfrm>
              <a:off x="4116372" y="252266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0" name="tx710"/>
            <p:cNvSpPr/>
            <p:nvPr/>
          </p:nvSpPr>
          <p:spPr>
            <a:xfrm>
              <a:off x="4148893" y="255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11" name="pg711"/>
            <p:cNvSpPr/>
            <p:nvPr/>
          </p:nvSpPr>
          <p:spPr>
            <a:xfrm>
              <a:off x="4699383" y="24599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2" name="tx712"/>
            <p:cNvSpPr/>
            <p:nvPr/>
          </p:nvSpPr>
          <p:spPr>
            <a:xfrm>
              <a:off x="4731905" y="249215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13" name="pg713"/>
            <p:cNvSpPr/>
            <p:nvPr/>
          </p:nvSpPr>
          <p:spPr>
            <a:xfrm>
              <a:off x="5252250" y="244740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4" name="tx714"/>
            <p:cNvSpPr/>
            <p:nvPr/>
          </p:nvSpPr>
          <p:spPr>
            <a:xfrm>
              <a:off x="5284771" y="24799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15" name="pg715"/>
            <p:cNvSpPr/>
            <p:nvPr/>
          </p:nvSpPr>
          <p:spPr>
            <a:xfrm>
              <a:off x="5498539" y="242231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6" name="tx716"/>
            <p:cNvSpPr/>
            <p:nvPr/>
          </p:nvSpPr>
          <p:spPr>
            <a:xfrm>
              <a:off x="5531060" y="24531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717" name="pg717"/>
            <p:cNvSpPr/>
            <p:nvPr/>
          </p:nvSpPr>
          <p:spPr>
            <a:xfrm>
              <a:off x="6327839" y="239723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8" name="tx718"/>
            <p:cNvSpPr/>
            <p:nvPr/>
          </p:nvSpPr>
          <p:spPr>
            <a:xfrm>
              <a:off x="6360360" y="24280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719" name="pg719"/>
            <p:cNvSpPr/>
            <p:nvPr/>
          </p:nvSpPr>
          <p:spPr>
            <a:xfrm>
              <a:off x="6604272" y="233451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0" name="tx720"/>
            <p:cNvSpPr/>
            <p:nvPr/>
          </p:nvSpPr>
          <p:spPr>
            <a:xfrm>
              <a:off x="6636794" y="2365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21" name="pg721"/>
            <p:cNvSpPr/>
            <p:nvPr/>
          </p:nvSpPr>
          <p:spPr>
            <a:xfrm>
              <a:off x="6880705" y="232196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2" name="tx722"/>
            <p:cNvSpPr/>
            <p:nvPr/>
          </p:nvSpPr>
          <p:spPr>
            <a:xfrm>
              <a:off x="6913227" y="23528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23" name="pg723"/>
            <p:cNvSpPr/>
            <p:nvPr/>
          </p:nvSpPr>
          <p:spPr>
            <a:xfrm>
              <a:off x="7157139" y="225925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4" name="tx724"/>
            <p:cNvSpPr/>
            <p:nvPr/>
          </p:nvSpPr>
          <p:spPr>
            <a:xfrm>
              <a:off x="7189660" y="22914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25" name="pg725"/>
            <p:cNvSpPr/>
            <p:nvPr/>
          </p:nvSpPr>
          <p:spPr>
            <a:xfrm>
              <a:off x="7433572" y="219653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6" name="tx726"/>
            <p:cNvSpPr/>
            <p:nvPr/>
          </p:nvSpPr>
          <p:spPr>
            <a:xfrm>
              <a:off x="7466094" y="22274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27" name="pg727"/>
            <p:cNvSpPr/>
            <p:nvPr/>
          </p:nvSpPr>
          <p:spPr>
            <a:xfrm>
              <a:off x="7740151" y="218398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8" name="tx728"/>
            <p:cNvSpPr/>
            <p:nvPr/>
          </p:nvSpPr>
          <p:spPr>
            <a:xfrm>
              <a:off x="7772672" y="221751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29" name="pg729"/>
            <p:cNvSpPr/>
            <p:nvPr/>
          </p:nvSpPr>
          <p:spPr>
            <a:xfrm>
              <a:off x="8016584" y="215890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0" name="tx730"/>
            <p:cNvSpPr/>
            <p:nvPr/>
          </p:nvSpPr>
          <p:spPr>
            <a:xfrm>
              <a:off x="8049105" y="219115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31" name="pg731"/>
            <p:cNvSpPr/>
            <p:nvPr/>
          </p:nvSpPr>
          <p:spPr>
            <a:xfrm>
              <a:off x="8262872" y="212127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2" name="tx732"/>
            <p:cNvSpPr/>
            <p:nvPr/>
          </p:nvSpPr>
          <p:spPr>
            <a:xfrm>
              <a:off x="8295394" y="21521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33" name="pg733"/>
            <p:cNvSpPr/>
            <p:nvPr/>
          </p:nvSpPr>
          <p:spPr>
            <a:xfrm>
              <a:off x="8539306" y="205855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4" name="tx734"/>
            <p:cNvSpPr/>
            <p:nvPr/>
          </p:nvSpPr>
          <p:spPr>
            <a:xfrm>
              <a:off x="8571827" y="20907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735" name="pg735"/>
            <p:cNvSpPr/>
            <p:nvPr/>
          </p:nvSpPr>
          <p:spPr>
            <a:xfrm>
              <a:off x="8845884" y="204601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6" name="tx736"/>
            <p:cNvSpPr/>
            <p:nvPr/>
          </p:nvSpPr>
          <p:spPr>
            <a:xfrm>
              <a:off x="8878406" y="20768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37" name="tx737"/>
            <p:cNvSpPr/>
            <p:nvPr/>
          </p:nvSpPr>
          <p:spPr>
            <a:xfrm>
              <a:off x="585797" y="325685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38" name="tx738"/>
            <p:cNvSpPr/>
            <p:nvPr/>
          </p:nvSpPr>
          <p:spPr>
            <a:xfrm>
              <a:off x="508103" y="262967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739" name="tx739"/>
            <p:cNvSpPr/>
            <p:nvPr/>
          </p:nvSpPr>
          <p:spPr>
            <a:xfrm>
              <a:off x="508103" y="20024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740" name="tx740"/>
            <p:cNvSpPr/>
            <p:nvPr/>
          </p:nvSpPr>
          <p:spPr>
            <a:xfrm>
              <a:off x="508103" y="137702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741" name="tx741"/>
            <p:cNvSpPr/>
            <p:nvPr/>
          </p:nvSpPr>
          <p:spPr>
            <a:xfrm rot="-5400000">
              <a:off x="599485" y="4062463"/>
              <a:ext cx="542230"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Montenegro</a:t>
              </a:r>
            </a:p>
          </p:txBody>
        </p:sp>
        <p:sp>
          <p:nvSpPr>
            <p:cNvPr id="742" name="tx742"/>
            <p:cNvSpPr/>
            <p:nvPr/>
          </p:nvSpPr>
          <p:spPr>
            <a:xfrm rot="-5400000">
              <a:off x="709023" y="3601542"/>
              <a:ext cx="32191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(5,000)</a:t>
              </a:r>
            </a:p>
          </p:txBody>
        </p:sp>
        <p:sp>
          <p:nvSpPr>
            <p:cNvPr id="743" name="tx743"/>
            <p:cNvSpPr/>
            <p:nvPr/>
          </p:nvSpPr>
          <p:spPr>
            <a:xfrm rot="-5400000">
              <a:off x="1016586" y="4056187"/>
              <a:ext cx="282277" cy="7272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DPRK</a:t>
              </a:r>
            </a:p>
          </p:txBody>
        </p:sp>
        <p:sp>
          <p:nvSpPr>
            <p:cNvPr id="744" name="tx744"/>
            <p:cNvSpPr/>
            <p:nvPr/>
          </p:nvSpPr>
          <p:spPr>
            <a:xfrm rot="-5400000">
              <a:off x="928951"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(243,000)</a:t>
              </a:r>
            </a:p>
          </p:txBody>
        </p:sp>
        <p:sp>
          <p:nvSpPr>
            <p:cNvPr id="745" name="tx745"/>
            <p:cNvSpPr/>
            <p:nvPr/>
          </p:nvSpPr>
          <p:spPr>
            <a:xfrm rot="-5400000">
              <a:off x="1325662" y="4021064"/>
              <a:ext cx="2145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CAR</a:t>
              </a:r>
            </a:p>
          </p:txBody>
        </p:sp>
        <p:sp>
          <p:nvSpPr>
            <p:cNvPr id="746" name="tx746"/>
            <p:cNvSpPr/>
            <p:nvPr/>
          </p:nvSpPr>
          <p:spPr>
            <a:xfrm rot="-5400000">
              <a:off x="1205384"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(134,000)</a:t>
              </a:r>
            </a:p>
          </p:txBody>
        </p:sp>
        <p:sp>
          <p:nvSpPr>
            <p:cNvPr id="747" name="tx747"/>
            <p:cNvSpPr/>
            <p:nvPr/>
          </p:nvSpPr>
          <p:spPr>
            <a:xfrm rot="-5400000">
              <a:off x="1549038" y="4075411"/>
              <a:ext cx="3219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Yemen</a:t>
              </a:r>
            </a:p>
          </p:txBody>
        </p:sp>
        <p:sp>
          <p:nvSpPr>
            <p:cNvPr id="748" name="tx748"/>
            <p:cNvSpPr/>
            <p:nvPr/>
          </p:nvSpPr>
          <p:spPr>
            <a:xfrm rot="-5400000">
              <a:off x="14818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(742,000)</a:t>
              </a:r>
            </a:p>
          </p:txBody>
        </p:sp>
        <p:sp>
          <p:nvSpPr>
            <p:cNvPr id="749" name="tx749"/>
            <p:cNvSpPr/>
            <p:nvPr/>
          </p:nvSpPr>
          <p:spPr>
            <a:xfrm rot="-5400000">
              <a:off x="1802255" y="4097338"/>
              <a:ext cx="3670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Somalia</a:t>
              </a:r>
            </a:p>
          </p:txBody>
        </p:sp>
        <p:sp>
          <p:nvSpPr>
            <p:cNvPr id="750" name="tx750"/>
            <p:cNvSpPr/>
            <p:nvPr/>
          </p:nvSpPr>
          <p:spPr>
            <a:xfrm rot="-5400000">
              <a:off x="1758251"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(404,000)</a:t>
              </a:r>
            </a:p>
          </p:txBody>
        </p:sp>
        <p:sp>
          <p:nvSpPr>
            <p:cNvPr id="751" name="tx751"/>
            <p:cNvSpPr/>
            <p:nvPr/>
          </p:nvSpPr>
          <p:spPr>
            <a:xfrm rot="-5400000">
              <a:off x="2098408" y="4077619"/>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52" name="tx752"/>
            <p:cNvSpPr/>
            <p:nvPr/>
          </p:nvSpPr>
          <p:spPr>
            <a:xfrm rot="-5400000">
              <a:off x="20346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(245,000)</a:t>
              </a:r>
            </a:p>
          </p:txBody>
        </p:sp>
        <p:sp>
          <p:nvSpPr>
            <p:cNvPr id="753" name="tx753"/>
            <p:cNvSpPr/>
            <p:nvPr/>
          </p:nvSpPr>
          <p:spPr>
            <a:xfrm rot="-5400000">
              <a:off x="2371021" y="4062537"/>
              <a:ext cx="31635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Angola</a:t>
              </a:r>
            </a:p>
          </p:txBody>
        </p:sp>
        <p:sp>
          <p:nvSpPr>
            <p:cNvPr id="754" name="tx754"/>
            <p:cNvSpPr/>
            <p:nvPr/>
          </p:nvSpPr>
          <p:spPr>
            <a:xfrm rot="-5400000">
              <a:off x="23111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(664,000)</a:t>
              </a:r>
            </a:p>
          </p:txBody>
        </p:sp>
        <p:sp>
          <p:nvSpPr>
            <p:cNvPr id="755" name="tx755"/>
            <p:cNvSpPr/>
            <p:nvPr/>
          </p:nvSpPr>
          <p:spPr>
            <a:xfrm rot="-5400000">
              <a:off x="2526085" y="4183907"/>
              <a:ext cx="55909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Madagascar</a:t>
              </a:r>
            </a:p>
          </p:txBody>
        </p:sp>
        <p:sp>
          <p:nvSpPr>
            <p:cNvPr id="756" name="tx756"/>
            <p:cNvSpPr/>
            <p:nvPr/>
          </p:nvSpPr>
          <p:spPr>
            <a:xfrm rot="-5400000">
              <a:off x="2587551"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(472,000)</a:t>
              </a:r>
            </a:p>
          </p:txBody>
        </p:sp>
        <p:sp>
          <p:nvSpPr>
            <p:cNvPr id="757" name="tx757"/>
            <p:cNvSpPr/>
            <p:nvPr/>
          </p:nvSpPr>
          <p:spPr>
            <a:xfrm rot="-5400000">
              <a:off x="2944625" y="4060702"/>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58" name="tx758"/>
            <p:cNvSpPr/>
            <p:nvPr/>
          </p:nvSpPr>
          <p:spPr>
            <a:xfrm rot="-5400000">
              <a:off x="28639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(799,000)</a:t>
              </a:r>
            </a:p>
          </p:txBody>
        </p:sp>
        <p:sp>
          <p:nvSpPr>
            <p:cNvPr id="759" name="tx759"/>
            <p:cNvSpPr/>
            <p:nvPr/>
          </p:nvSpPr>
          <p:spPr>
            <a:xfrm rot="-5400000">
              <a:off x="3238669" y="4044380"/>
              <a:ext cx="25985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Benin</a:t>
              </a:r>
            </a:p>
          </p:txBody>
        </p:sp>
        <p:sp>
          <p:nvSpPr>
            <p:cNvPr id="760" name="tx760"/>
            <p:cNvSpPr/>
            <p:nvPr/>
          </p:nvSpPr>
          <p:spPr>
            <a:xfrm rot="-5400000">
              <a:off x="31404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(220,000)</a:t>
              </a:r>
            </a:p>
          </p:txBody>
        </p:sp>
        <p:sp>
          <p:nvSpPr>
            <p:cNvPr id="761" name="tx761"/>
            <p:cNvSpPr/>
            <p:nvPr/>
          </p:nvSpPr>
          <p:spPr>
            <a:xfrm rot="-5400000">
              <a:off x="3534327" y="4108600"/>
              <a:ext cx="22011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DRC</a:t>
              </a:r>
            </a:p>
          </p:txBody>
        </p:sp>
        <p:sp>
          <p:nvSpPr>
            <p:cNvPr id="762" name="tx762"/>
            <p:cNvSpPr/>
            <p:nvPr/>
          </p:nvSpPr>
          <p:spPr>
            <a:xfrm rot="-5400000">
              <a:off x="3374485"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(2,013,000)</a:t>
              </a:r>
            </a:p>
          </p:txBody>
        </p:sp>
        <p:sp>
          <p:nvSpPr>
            <p:cNvPr id="763" name="tx763"/>
            <p:cNvSpPr/>
            <p:nvPr/>
          </p:nvSpPr>
          <p:spPr>
            <a:xfrm rot="-5400000">
              <a:off x="3810735" y="4023892"/>
              <a:ext cx="22016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PNG</a:t>
              </a:r>
            </a:p>
          </p:txBody>
        </p:sp>
        <p:sp>
          <p:nvSpPr>
            <p:cNvPr id="764" name="tx764"/>
            <p:cNvSpPr/>
            <p:nvPr/>
          </p:nvSpPr>
          <p:spPr>
            <a:xfrm rot="-5400000">
              <a:off x="36932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(119,000)</a:t>
              </a:r>
            </a:p>
          </p:txBody>
        </p:sp>
        <p:sp>
          <p:nvSpPr>
            <p:cNvPr id="765" name="tx765"/>
            <p:cNvSpPr/>
            <p:nvPr/>
          </p:nvSpPr>
          <p:spPr>
            <a:xfrm rot="-5400000">
              <a:off x="3918869" y="4172050"/>
              <a:ext cx="536624"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Afghanistan</a:t>
              </a:r>
            </a:p>
          </p:txBody>
        </p:sp>
        <p:sp>
          <p:nvSpPr>
            <p:cNvPr id="766" name="tx766"/>
            <p:cNvSpPr/>
            <p:nvPr/>
          </p:nvSpPr>
          <p:spPr>
            <a:xfrm rot="-5400000">
              <a:off x="39697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(637,000)</a:t>
              </a:r>
            </a:p>
          </p:txBody>
        </p:sp>
        <p:sp>
          <p:nvSpPr>
            <p:cNvPr id="767" name="tx767"/>
            <p:cNvSpPr/>
            <p:nvPr/>
          </p:nvSpPr>
          <p:spPr>
            <a:xfrm rot="-5400000">
              <a:off x="4319003" y="4809654"/>
              <a:ext cx="31065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Bosnia</a:t>
              </a:r>
            </a:p>
          </p:txBody>
        </p:sp>
        <p:sp>
          <p:nvSpPr>
            <p:cNvPr id="768" name="tx768"/>
            <p:cNvSpPr/>
            <p:nvPr/>
          </p:nvSpPr>
          <p:spPr>
            <a:xfrm rot="-5400000">
              <a:off x="4389572" y="4541342"/>
              <a:ext cx="1695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and</a:t>
              </a:r>
            </a:p>
          </p:txBody>
        </p:sp>
        <p:sp>
          <p:nvSpPr>
            <p:cNvPr id="769" name="tx769"/>
            <p:cNvSpPr/>
            <p:nvPr/>
          </p:nvSpPr>
          <p:spPr>
            <a:xfrm rot="-5400000">
              <a:off x="4179030" y="4133057"/>
              <a:ext cx="57040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Herzegovina</a:t>
              </a:r>
            </a:p>
          </p:txBody>
        </p:sp>
        <p:sp>
          <p:nvSpPr>
            <p:cNvPr id="770" name="tx770"/>
            <p:cNvSpPr/>
            <p:nvPr/>
          </p:nvSpPr>
          <p:spPr>
            <a:xfrm rot="-5400000">
              <a:off x="4274404"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(11,000)</a:t>
              </a:r>
            </a:p>
          </p:txBody>
        </p:sp>
        <p:sp>
          <p:nvSpPr>
            <p:cNvPr id="771" name="tx771"/>
            <p:cNvSpPr/>
            <p:nvPr/>
          </p:nvSpPr>
          <p:spPr>
            <a:xfrm rot="-5400000">
              <a:off x="4579735" y="4150023"/>
              <a:ext cx="32186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Nigeria</a:t>
              </a:r>
            </a:p>
          </p:txBody>
        </p:sp>
        <p:sp>
          <p:nvSpPr>
            <p:cNvPr id="772" name="tx772"/>
            <p:cNvSpPr/>
            <p:nvPr/>
          </p:nvSpPr>
          <p:spPr>
            <a:xfrm rot="-5400000">
              <a:off x="4480219"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(2,846,000)</a:t>
              </a:r>
            </a:p>
          </p:txBody>
        </p:sp>
        <p:sp>
          <p:nvSpPr>
            <p:cNvPr id="773" name="tx773"/>
            <p:cNvSpPr/>
            <p:nvPr/>
          </p:nvSpPr>
          <p:spPr>
            <a:xfrm rot="-5400000">
              <a:off x="4788948" y="4433045"/>
              <a:ext cx="457497"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Equatorial</a:t>
              </a:r>
            </a:p>
          </p:txBody>
        </p:sp>
        <p:sp>
          <p:nvSpPr>
            <p:cNvPr id="774" name="tx774"/>
            <p:cNvSpPr/>
            <p:nvPr/>
          </p:nvSpPr>
          <p:spPr>
            <a:xfrm rot="-5400000">
              <a:off x="4862742" y="4021113"/>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75" name="tx775"/>
            <p:cNvSpPr/>
            <p:nvPr/>
          </p:nvSpPr>
          <p:spPr>
            <a:xfrm rot="-5400000">
              <a:off x="4827271"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(20,000)</a:t>
              </a:r>
            </a:p>
          </p:txBody>
        </p:sp>
        <p:sp>
          <p:nvSpPr>
            <p:cNvPr id="776" name="tx776"/>
            <p:cNvSpPr/>
            <p:nvPr/>
          </p:nvSpPr>
          <p:spPr>
            <a:xfrm rot="-5400000">
              <a:off x="5110551" y="4173265"/>
              <a:ext cx="367158"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Ethiopia</a:t>
              </a:r>
            </a:p>
          </p:txBody>
        </p:sp>
        <p:sp>
          <p:nvSpPr>
            <p:cNvPr id="777" name="tx777"/>
            <p:cNvSpPr/>
            <p:nvPr/>
          </p:nvSpPr>
          <p:spPr>
            <a:xfrm rot="-5400000">
              <a:off x="5033085"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(1,556,000)</a:t>
              </a:r>
            </a:p>
          </p:txBody>
        </p:sp>
        <p:sp>
          <p:nvSpPr>
            <p:cNvPr id="778" name="tx778"/>
            <p:cNvSpPr/>
            <p:nvPr/>
          </p:nvSpPr>
          <p:spPr>
            <a:xfrm rot="-5400000">
              <a:off x="5457975" y="4035252"/>
              <a:ext cx="242887"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Chad</a:t>
              </a:r>
            </a:p>
          </p:txBody>
        </p:sp>
        <p:sp>
          <p:nvSpPr>
            <p:cNvPr id="779" name="tx779"/>
            <p:cNvSpPr/>
            <p:nvPr/>
          </p:nvSpPr>
          <p:spPr>
            <a:xfrm rot="-5400000">
              <a:off x="53518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(288,000)</a:t>
              </a:r>
            </a:p>
          </p:txBody>
        </p:sp>
        <p:sp>
          <p:nvSpPr>
            <p:cNvPr id="780" name="tx780"/>
            <p:cNvSpPr/>
            <p:nvPr/>
          </p:nvSpPr>
          <p:spPr>
            <a:xfrm rot="-5400000">
              <a:off x="5696085" y="3996929"/>
              <a:ext cx="29939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Congo</a:t>
              </a:r>
            </a:p>
          </p:txBody>
        </p:sp>
        <p:sp>
          <p:nvSpPr>
            <p:cNvPr id="781" name="tx781"/>
            <p:cNvSpPr/>
            <p:nvPr/>
          </p:nvSpPr>
          <p:spPr>
            <a:xfrm rot="-5400000">
              <a:off x="5656571"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(65,000)</a:t>
              </a:r>
            </a:p>
          </p:txBody>
        </p:sp>
        <p:sp>
          <p:nvSpPr>
            <p:cNvPr id="782" name="tx782"/>
            <p:cNvSpPr/>
            <p:nvPr/>
          </p:nvSpPr>
          <p:spPr>
            <a:xfrm rot="-5400000">
              <a:off x="6031306" y="3959573"/>
              <a:ext cx="2032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Haiti</a:t>
              </a:r>
            </a:p>
          </p:txBody>
        </p:sp>
        <p:sp>
          <p:nvSpPr>
            <p:cNvPr id="783" name="tx783"/>
            <p:cNvSpPr/>
            <p:nvPr/>
          </p:nvSpPr>
          <p:spPr>
            <a:xfrm rot="-5400000">
              <a:off x="5933005"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(87,000)</a:t>
              </a:r>
            </a:p>
          </p:txBody>
        </p:sp>
        <p:sp>
          <p:nvSpPr>
            <p:cNvPr id="784" name="tx784"/>
            <p:cNvSpPr/>
            <p:nvPr/>
          </p:nvSpPr>
          <p:spPr>
            <a:xfrm rot="-5400000">
              <a:off x="6109029" y="4195788"/>
              <a:ext cx="581669"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Mozambique</a:t>
              </a:r>
            </a:p>
          </p:txBody>
        </p:sp>
        <p:sp>
          <p:nvSpPr>
            <p:cNvPr id="785" name="tx785"/>
            <p:cNvSpPr/>
            <p:nvPr/>
          </p:nvSpPr>
          <p:spPr>
            <a:xfrm rot="-5400000">
              <a:off x="61811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(424,000)</a:t>
              </a:r>
            </a:p>
          </p:txBody>
        </p:sp>
        <p:sp>
          <p:nvSpPr>
            <p:cNvPr id="786" name="tx786"/>
            <p:cNvSpPr/>
            <p:nvPr/>
          </p:nvSpPr>
          <p:spPr>
            <a:xfrm rot="-5400000">
              <a:off x="6577847" y="4376862"/>
              <a:ext cx="2146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Cote</a:t>
              </a:r>
            </a:p>
          </p:txBody>
        </p:sp>
        <p:sp>
          <p:nvSpPr>
            <p:cNvPr id="787" name="tx787"/>
            <p:cNvSpPr/>
            <p:nvPr/>
          </p:nvSpPr>
          <p:spPr>
            <a:xfrm rot="-5400000">
              <a:off x="6521665" y="4077842"/>
              <a:ext cx="327521" cy="74662"/>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d’Ivoire</a:t>
              </a:r>
            </a:p>
          </p:txBody>
        </p:sp>
        <p:sp>
          <p:nvSpPr>
            <p:cNvPr id="788" name="tx788"/>
            <p:cNvSpPr/>
            <p:nvPr/>
          </p:nvSpPr>
          <p:spPr>
            <a:xfrm rot="-5400000">
              <a:off x="6457619"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(287,000)</a:t>
              </a:r>
            </a:p>
          </p:txBody>
        </p:sp>
        <p:sp>
          <p:nvSpPr>
            <p:cNvPr id="789" name="tx789"/>
            <p:cNvSpPr/>
            <p:nvPr/>
          </p:nvSpPr>
          <p:spPr>
            <a:xfrm rot="-5400000">
              <a:off x="6724403" y="4150991"/>
              <a:ext cx="474364"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Cameroon</a:t>
              </a:r>
            </a:p>
          </p:txBody>
        </p:sp>
        <p:sp>
          <p:nvSpPr>
            <p:cNvPr id="790" name="tx790"/>
            <p:cNvSpPr/>
            <p:nvPr/>
          </p:nvSpPr>
          <p:spPr>
            <a:xfrm rot="-5400000">
              <a:off x="6734052"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(267,000)</a:t>
              </a:r>
            </a:p>
          </p:txBody>
        </p:sp>
        <p:sp>
          <p:nvSpPr>
            <p:cNvPr id="791" name="tx791"/>
            <p:cNvSpPr/>
            <p:nvPr/>
          </p:nvSpPr>
          <p:spPr>
            <a:xfrm rot="-5400000">
              <a:off x="7077756" y="4075361"/>
              <a:ext cx="321816"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Mexico</a:t>
              </a:r>
            </a:p>
          </p:txBody>
        </p:sp>
        <p:sp>
          <p:nvSpPr>
            <p:cNvPr id="792" name="tx792"/>
            <p:cNvSpPr/>
            <p:nvPr/>
          </p:nvSpPr>
          <p:spPr>
            <a:xfrm rot="-5400000">
              <a:off x="7010486"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(485,000)</a:t>
              </a:r>
            </a:p>
          </p:txBody>
        </p:sp>
        <p:sp>
          <p:nvSpPr>
            <p:cNvPr id="793" name="tx793"/>
            <p:cNvSpPr/>
            <p:nvPr/>
          </p:nvSpPr>
          <p:spPr>
            <a:xfrm rot="-5400000">
              <a:off x="7259907" y="4150644"/>
              <a:ext cx="491380"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Philippines</a:t>
              </a:r>
            </a:p>
          </p:txBody>
        </p:sp>
        <p:sp>
          <p:nvSpPr>
            <p:cNvPr id="794" name="tx794"/>
            <p:cNvSpPr/>
            <p:nvPr/>
          </p:nvSpPr>
          <p:spPr>
            <a:xfrm rot="-5400000">
              <a:off x="7286919"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(343,000)</a:t>
              </a:r>
            </a:p>
          </p:txBody>
        </p:sp>
        <p:sp>
          <p:nvSpPr>
            <p:cNvPr id="795" name="tx795"/>
            <p:cNvSpPr/>
            <p:nvPr/>
          </p:nvSpPr>
          <p:spPr>
            <a:xfrm rot="-5400000">
              <a:off x="7571215" y="4134769"/>
              <a:ext cx="44063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Indonesia</a:t>
              </a:r>
            </a:p>
          </p:txBody>
        </p:sp>
        <p:sp>
          <p:nvSpPr>
            <p:cNvPr id="796" name="tx796"/>
            <p:cNvSpPr/>
            <p:nvPr/>
          </p:nvSpPr>
          <p:spPr>
            <a:xfrm rot="-5400000">
              <a:off x="7563352"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(795,000)</a:t>
              </a:r>
            </a:p>
          </p:txBody>
        </p:sp>
        <p:sp>
          <p:nvSpPr>
            <p:cNvPr id="797" name="tx797"/>
            <p:cNvSpPr/>
            <p:nvPr/>
          </p:nvSpPr>
          <p:spPr>
            <a:xfrm rot="-5400000">
              <a:off x="7873123" y="4194027"/>
              <a:ext cx="38968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Pakistan</a:t>
              </a:r>
            </a:p>
          </p:txBody>
        </p:sp>
        <p:sp>
          <p:nvSpPr>
            <p:cNvPr id="798" name="tx798"/>
            <p:cNvSpPr/>
            <p:nvPr/>
          </p:nvSpPr>
          <p:spPr>
            <a:xfrm rot="-5400000">
              <a:off x="7797419"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(1,057,000)</a:t>
              </a:r>
            </a:p>
          </p:txBody>
        </p:sp>
        <p:sp>
          <p:nvSpPr>
            <p:cNvPr id="799" name="tx799"/>
            <p:cNvSpPr/>
            <p:nvPr/>
          </p:nvSpPr>
          <p:spPr>
            <a:xfrm rot="-5400000">
              <a:off x="8217373" y="4041478"/>
              <a:ext cx="2540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Brazil</a:t>
              </a:r>
            </a:p>
          </p:txBody>
        </p:sp>
        <p:sp>
          <p:nvSpPr>
            <p:cNvPr id="800" name="tx800"/>
            <p:cNvSpPr/>
            <p:nvPr/>
          </p:nvSpPr>
          <p:spPr>
            <a:xfrm rot="-5400000">
              <a:off x="8116219"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(335,000)</a:t>
              </a:r>
            </a:p>
          </p:txBody>
        </p:sp>
        <p:sp>
          <p:nvSpPr>
            <p:cNvPr id="801" name="tx801"/>
            <p:cNvSpPr/>
            <p:nvPr/>
          </p:nvSpPr>
          <p:spPr>
            <a:xfrm rot="-5400000">
              <a:off x="8473962" y="4377532"/>
              <a:ext cx="293687" cy="7396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United</a:t>
              </a:r>
            </a:p>
          </p:txBody>
        </p:sp>
        <p:sp>
          <p:nvSpPr>
            <p:cNvPr id="802" name="tx802"/>
            <p:cNvSpPr/>
            <p:nvPr/>
          </p:nvSpPr>
          <p:spPr>
            <a:xfrm rot="-5400000">
              <a:off x="8476170" y="4057824"/>
              <a:ext cx="288032"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States</a:t>
              </a:r>
            </a:p>
          </p:txBody>
        </p:sp>
        <p:sp>
          <p:nvSpPr>
            <p:cNvPr id="803" name="tx803"/>
            <p:cNvSpPr/>
            <p:nvPr/>
          </p:nvSpPr>
          <p:spPr>
            <a:xfrm rot="-5400000">
              <a:off x="8392653"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(291,000)</a:t>
              </a:r>
            </a:p>
          </p:txBody>
        </p:sp>
        <p:sp>
          <p:nvSpPr>
            <p:cNvPr id="804" name="tx804"/>
            <p:cNvSpPr/>
            <p:nvPr/>
          </p:nvSpPr>
          <p:spPr>
            <a:xfrm rot="-5400000">
              <a:off x="8787107" y="4109344"/>
              <a:ext cx="2203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India</a:t>
              </a:r>
            </a:p>
          </p:txBody>
        </p:sp>
        <p:sp>
          <p:nvSpPr>
            <p:cNvPr id="805" name="tx805"/>
            <p:cNvSpPr/>
            <p:nvPr/>
          </p:nvSpPr>
          <p:spPr>
            <a:xfrm rot="-5400000">
              <a:off x="8626720"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(1,592,000)</a:t>
              </a:r>
            </a:p>
          </p:txBody>
        </p:sp>
        <p:sp>
          <p:nvSpPr>
            <p:cNvPr id="806" name="tx806"/>
            <p:cNvSpPr/>
            <p:nvPr/>
          </p:nvSpPr>
          <p:spPr>
            <a:xfrm rot="-5400000">
              <a:off x="-52544" y="207686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rc807"/>
            <p:cNvSpPr/>
            <p:nvPr/>
          </p:nvSpPr>
          <p:spPr>
            <a:xfrm>
              <a:off x="2997362"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808" name="rc808"/>
            <p:cNvSpPr/>
            <p:nvPr/>
          </p:nvSpPr>
          <p:spPr>
            <a:xfrm>
              <a:off x="2988362" y="5374902"/>
              <a:ext cx="219456" cy="219455"/>
            </a:xfrm>
            <a:prstGeom prst="rect">
              <a:avLst/>
            </a:prstGeom>
            <a:solidFill>
              <a:srgbClr val="1CABE2">
                <a:alpha val="100000"/>
              </a:srgbClr>
            </a:solidFill>
          </p:spPr>
          <p:txBody>
            <a:bodyPr/>
            <a:lstStyle/>
            <a:p>
              <a:endParaRPr/>
            </a:p>
          </p:txBody>
        </p:sp>
        <p:sp>
          <p:nvSpPr>
            <p:cNvPr id="809" name="rc809"/>
            <p:cNvSpPr/>
            <p:nvPr/>
          </p:nvSpPr>
          <p:spPr>
            <a:xfrm>
              <a:off x="2988362" y="5374902"/>
              <a:ext cx="219456" cy="219455"/>
            </a:xfrm>
            <a:prstGeom prst="rect">
              <a:avLst/>
            </a:prstGeom>
            <a:ln w="476" cap="sq">
              <a:solidFill>
                <a:srgbClr val="000000">
                  <a:alpha val="100000"/>
                </a:srgbClr>
              </a:solidFill>
              <a:prstDash val="solid"/>
              <a:miter/>
            </a:ln>
          </p:spPr>
          <p:txBody>
            <a:bodyPr/>
            <a:lstStyle/>
            <a:p>
              <a:endParaRPr/>
            </a:p>
          </p:txBody>
        </p:sp>
        <p:sp>
          <p:nvSpPr>
            <p:cNvPr id="810" name="rc810"/>
            <p:cNvSpPr/>
            <p:nvPr/>
          </p:nvSpPr>
          <p:spPr>
            <a:xfrm>
              <a:off x="4839218"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811" name="rc811"/>
            <p:cNvSpPr/>
            <p:nvPr/>
          </p:nvSpPr>
          <p:spPr>
            <a:xfrm>
              <a:off x="4830218" y="5374902"/>
              <a:ext cx="219455" cy="219455"/>
            </a:xfrm>
            <a:prstGeom prst="rect">
              <a:avLst/>
            </a:prstGeom>
            <a:solidFill>
              <a:srgbClr val="80BD41">
                <a:alpha val="100000"/>
              </a:srgbClr>
            </a:solidFill>
          </p:spPr>
          <p:txBody>
            <a:bodyPr/>
            <a:lstStyle/>
            <a:p>
              <a:endParaRPr/>
            </a:p>
          </p:txBody>
        </p:sp>
        <p:sp>
          <p:nvSpPr>
            <p:cNvPr id="812" name="rc812"/>
            <p:cNvSpPr/>
            <p:nvPr/>
          </p:nvSpPr>
          <p:spPr>
            <a:xfrm>
              <a:off x="4830218" y="5374902"/>
              <a:ext cx="219455" cy="219455"/>
            </a:xfrm>
            <a:prstGeom prst="rect">
              <a:avLst/>
            </a:prstGeom>
            <a:ln w="476" cap="sq">
              <a:solidFill>
                <a:srgbClr val="000000">
                  <a:alpha val="100000"/>
                </a:srgbClr>
              </a:solidFill>
              <a:prstDash val="solid"/>
              <a:miter/>
            </a:ln>
          </p:spPr>
          <p:txBody>
            <a:bodyPr/>
            <a:lstStyle/>
            <a:p>
              <a:endParaRPr/>
            </a:p>
          </p:txBody>
        </p:sp>
        <p:sp>
          <p:nvSpPr>
            <p:cNvPr id="813" name="tx813"/>
            <p:cNvSpPr/>
            <p:nvPr/>
          </p:nvSpPr>
          <p:spPr>
            <a:xfrm>
              <a:off x="3277407" y="5404821"/>
              <a:ext cx="148322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814" name="tx814"/>
            <p:cNvSpPr/>
            <p:nvPr/>
          </p:nvSpPr>
          <p:spPr>
            <a:xfrm>
              <a:off x="5119263" y="5404821"/>
              <a:ext cx="1692907"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815" name="rc815"/>
            <p:cNvSpPr/>
            <p:nvPr/>
          </p:nvSpPr>
          <p:spPr>
            <a:xfrm>
              <a:off x="2246820" y="5872714"/>
              <a:ext cx="219456" cy="219455"/>
            </a:xfrm>
            <a:prstGeom prst="rect">
              <a:avLst/>
            </a:prstGeom>
            <a:solidFill>
              <a:srgbClr val="FFFFFF">
                <a:alpha val="100000"/>
              </a:srgbClr>
            </a:solidFill>
          </p:spPr>
          <p:txBody>
            <a:bodyPr/>
            <a:lstStyle/>
            <a:p>
              <a:endParaRPr/>
            </a:p>
          </p:txBody>
        </p:sp>
        <p:sp>
          <p:nvSpPr>
            <p:cNvPr id="816" name="pg816"/>
            <p:cNvSpPr/>
            <p:nvPr/>
          </p:nvSpPr>
          <p:spPr>
            <a:xfrm>
              <a:off x="2431371" y="6057265"/>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7" name="pg817"/>
            <p:cNvSpPr/>
            <p:nvPr/>
          </p:nvSpPr>
          <p:spPr>
            <a:xfrm>
              <a:off x="2336761" y="5962655"/>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8" name="pg818"/>
            <p:cNvSpPr/>
            <p:nvPr/>
          </p:nvSpPr>
          <p:spPr>
            <a:xfrm>
              <a:off x="2246882" y="5872776"/>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9" name="pg819"/>
            <p:cNvSpPr/>
            <p:nvPr/>
          </p:nvSpPr>
          <p:spPr>
            <a:xfrm>
              <a:off x="2246882" y="5872776"/>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0" name="pg820"/>
            <p:cNvSpPr/>
            <p:nvPr/>
          </p:nvSpPr>
          <p:spPr>
            <a:xfrm>
              <a:off x="2246882" y="5872776"/>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1" name="rc821"/>
            <p:cNvSpPr/>
            <p:nvPr/>
          </p:nvSpPr>
          <p:spPr>
            <a:xfrm>
              <a:off x="2246820" y="5872714"/>
              <a:ext cx="219456" cy="219455"/>
            </a:xfrm>
            <a:prstGeom prst="rect">
              <a:avLst/>
            </a:prstGeom>
            <a:ln w="476" cap="sq">
              <a:solidFill>
                <a:srgbClr val="000000">
                  <a:alpha val="100000"/>
                </a:srgbClr>
              </a:solidFill>
              <a:prstDash val="solid"/>
              <a:miter/>
            </a:ln>
          </p:spPr>
          <p:txBody>
            <a:bodyPr/>
            <a:lstStyle/>
            <a:p>
              <a:endParaRPr/>
            </a:p>
          </p:txBody>
        </p:sp>
        <p:sp>
          <p:nvSpPr>
            <p:cNvPr id="822" name="rc822"/>
            <p:cNvSpPr/>
            <p:nvPr/>
          </p:nvSpPr>
          <p:spPr>
            <a:xfrm>
              <a:off x="4461459" y="5872714"/>
              <a:ext cx="219455" cy="219455"/>
            </a:xfrm>
            <a:prstGeom prst="rect">
              <a:avLst/>
            </a:prstGeom>
            <a:solidFill>
              <a:srgbClr val="FFFFFF">
                <a:alpha val="100000"/>
              </a:srgbClr>
            </a:solidFill>
          </p:spPr>
          <p:txBody>
            <a:bodyPr/>
            <a:lstStyle/>
            <a:p>
              <a:endParaRPr/>
            </a:p>
          </p:txBody>
        </p:sp>
        <p:sp>
          <p:nvSpPr>
            <p:cNvPr id="823" name="rc823"/>
            <p:cNvSpPr/>
            <p:nvPr/>
          </p:nvSpPr>
          <p:spPr>
            <a:xfrm>
              <a:off x="4461459" y="5872714"/>
              <a:ext cx="219455" cy="219455"/>
            </a:xfrm>
            <a:prstGeom prst="rect">
              <a:avLst/>
            </a:prstGeom>
            <a:ln w="476" cap="sq">
              <a:solidFill>
                <a:srgbClr val="000000">
                  <a:alpha val="100000"/>
                </a:srgbClr>
              </a:solidFill>
              <a:prstDash val="solid"/>
              <a:miter/>
            </a:ln>
          </p:spPr>
          <p:txBody>
            <a:bodyPr/>
            <a:lstStyle/>
            <a:p>
              <a:endParaRPr/>
            </a:p>
          </p:txBody>
        </p:sp>
        <p:sp>
          <p:nvSpPr>
            <p:cNvPr id="824" name="tx824"/>
            <p:cNvSpPr/>
            <p:nvPr/>
          </p:nvSpPr>
          <p:spPr>
            <a:xfrm>
              <a:off x="2535865" y="5904270"/>
              <a:ext cx="1856004"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measles unvaccinated</a:t>
              </a:r>
            </a:p>
          </p:txBody>
        </p:sp>
        <p:sp>
          <p:nvSpPr>
            <p:cNvPr id="825" name="tx825"/>
            <p:cNvSpPr/>
            <p:nvPr/>
          </p:nvSpPr>
          <p:spPr>
            <a:xfrm>
              <a:off x="4750504" y="5901337"/>
              <a:ext cx="28032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measles unvaccinated (no stripes)</a:t>
              </a:r>
            </a:p>
          </p:txBody>
        </p:sp>
        <p:sp>
          <p:nvSpPr>
            <p:cNvPr id="826" name="tx826"/>
            <p:cNvSpPr/>
            <p:nvPr/>
          </p:nvSpPr>
          <p:spPr>
            <a:xfrm>
              <a:off x="726122" y="629112"/>
              <a:ext cx="607244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unvaccinated children, Global</a:t>
              </a:r>
            </a:p>
          </p:txBody>
        </p:sp>
        <p:sp>
          <p:nvSpPr>
            <p:cNvPr id="827" name="tx827"/>
            <p:cNvSpPr/>
            <p:nvPr/>
          </p:nvSpPr>
          <p:spPr>
            <a:xfrm>
              <a:off x="726122" y="398022"/>
              <a:ext cx="449173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and unvaccinated ranking, by country, 2023</a:t>
              </a:r>
            </a:p>
          </p:txBody>
        </p:sp>
        <p:sp>
          <p:nvSpPr>
            <p:cNvPr id="828" name="tx828"/>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29" name="tx829"/>
            <p:cNvSpPr/>
            <p:nvPr/>
          </p:nvSpPr>
          <p:spPr>
            <a:xfrm>
              <a:off x="6769579" y="6328529"/>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830" name="tx830"/>
            <p:cNvSpPr/>
            <p:nvPr/>
          </p:nvSpPr>
          <p:spPr>
            <a:xfrm>
              <a:off x="1271456" y="6447866"/>
              <a:ext cx="78029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unvaccinated children. Number in parentheses shows number of unvaccinated children.</a:t>
              </a:r>
            </a:p>
          </p:txBody>
        </p:sp>
        <p:sp>
          <p:nvSpPr>
            <p:cNvPr id="831" name="tx831"/>
            <p:cNvSpPr/>
            <p:nvPr/>
          </p:nvSpPr>
          <p:spPr>
            <a:xfrm>
              <a:off x="2793695" y="6569603"/>
              <a:ext cx="6280715"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unvaccinated children.</a:t>
              </a:r>
            </a:p>
          </p:txBody>
        </p:sp>
      </p:grpSp>
      <p:sp>
        <p:nvSpPr>
          <p:cNvPr id="83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top 20 countries globally with the lowest MCV1 coverage and/or the top 20 countries with the highest absolute number of unvaccinated children.
In 2023, Montenegro had the lowest MCV1 coverage (24%), followed by DPRK (28%).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t4"/>
            <p:cNvSpPr/>
            <p:nvPr/>
          </p:nvSpPr>
          <p:spPr>
            <a:xfrm>
              <a:off x="828003" y="2191420"/>
              <a:ext cx="1097949" cy="1097949"/>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5" name="pt5"/>
            <p:cNvSpPr/>
            <p:nvPr/>
          </p:nvSpPr>
          <p:spPr>
            <a:xfrm>
              <a:off x="2027226" y="2314878"/>
              <a:ext cx="851034" cy="851034"/>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 name="pt6"/>
            <p:cNvSpPr/>
            <p:nvPr/>
          </p:nvSpPr>
          <p:spPr>
            <a:xfrm>
              <a:off x="2575464"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7" name="pt7"/>
            <p:cNvSpPr/>
            <p:nvPr/>
          </p:nvSpPr>
          <p:spPr>
            <a:xfrm>
              <a:off x="4189083" y="2325205"/>
              <a:ext cx="830379" cy="830379"/>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8" name="pt8"/>
            <p:cNvSpPr/>
            <p:nvPr/>
          </p:nvSpPr>
          <p:spPr>
            <a:xfrm>
              <a:off x="5150193" y="2210550"/>
              <a:ext cx="1059689" cy="1059689"/>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9" name="pt9"/>
            <p:cNvSpPr/>
            <p:nvPr/>
          </p:nvSpPr>
          <p:spPr>
            <a:xfrm>
              <a:off x="6496882" y="2481475"/>
              <a:ext cx="517839" cy="517839"/>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0" name="pt10"/>
            <p:cNvSpPr/>
            <p:nvPr/>
          </p:nvSpPr>
          <p:spPr>
            <a:xfrm>
              <a:off x="7395261" y="2304089"/>
              <a:ext cx="872610" cy="872610"/>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11" name="pt11"/>
            <p:cNvSpPr/>
            <p:nvPr/>
          </p:nvSpPr>
          <p:spPr>
            <a:xfrm>
              <a:off x="8677104" y="2510168"/>
              <a:ext cx="460454" cy="460454"/>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2" name="pt12"/>
            <p:cNvSpPr/>
            <p:nvPr/>
          </p:nvSpPr>
          <p:spPr>
            <a:xfrm>
              <a:off x="9755222" y="2512521"/>
              <a:ext cx="455747" cy="45574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3" name="pt13"/>
            <p:cNvSpPr/>
            <p:nvPr/>
          </p:nvSpPr>
          <p:spPr>
            <a:xfrm>
              <a:off x="10821344" y="2502878"/>
              <a:ext cx="475032" cy="475032"/>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4" name="pt14"/>
            <p:cNvSpPr/>
            <p:nvPr/>
          </p:nvSpPr>
          <p:spPr>
            <a:xfrm>
              <a:off x="1026341" y="2389757"/>
              <a:ext cx="701274" cy="70127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5" name="pt15"/>
            <p:cNvSpPr/>
            <p:nvPr/>
          </p:nvSpPr>
          <p:spPr>
            <a:xfrm>
              <a:off x="2160759" y="2448410"/>
              <a:ext cx="583968" cy="58396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6" name="pt16"/>
            <p:cNvSpPr/>
            <p:nvPr/>
          </p:nvSpPr>
          <p:spPr>
            <a:xfrm>
              <a:off x="3273160" y="2485047"/>
              <a:ext cx="510694" cy="51069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7" name="pt17"/>
            <p:cNvSpPr/>
            <p:nvPr/>
          </p:nvSpPr>
          <p:spPr>
            <a:xfrm>
              <a:off x="4352478" y="2488601"/>
              <a:ext cx="503588" cy="50358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8" name="pt18"/>
            <p:cNvSpPr/>
            <p:nvPr/>
          </p:nvSpPr>
          <p:spPr>
            <a:xfrm>
              <a:off x="5486410" y="2546768"/>
              <a:ext cx="387253" cy="3872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9" name="pt19"/>
            <p:cNvSpPr/>
            <p:nvPr/>
          </p:nvSpPr>
          <p:spPr>
            <a:xfrm>
              <a:off x="6608202" y="2592795"/>
              <a:ext cx="295200" cy="295200"/>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0" name="pt20"/>
            <p:cNvSpPr/>
            <p:nvPr/>
          </p:nvSpPr>
          <p:spPr>
            <a:xfrm>
              <a:off x="7684934" y="2593762"/>
              <a:ext cx="293264" cy="29326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1" name="pt21"/>
            <p:cNvSpPr/>
            <p:nvPr/>
          </p:nvSpPr>
          <p:spPr>
            <a:xfrm>
              <a:off x="8774499" y="2607562"/>
              <a:ext cx="265665" cy="26566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2" name="pt22"/>
            <p:cNvSpPr/>
            <p:nvPr/>
          </p:nvSpPr>
          <p:spPr>
            <a:xfrm>
              <a:off x="9880252" y="2637550"/>
              <a:ext cx="205688" cy="20568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4" name="tx24"/>
            <p:cNvSpPr/>
            <p:nvPr/>
          </p:nvSpPr>
          <p:spPr>
            <a:xfrm>
              <a:off x="1148029" y="1525888"/>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2,846,000</a:t>
              </a:r>
            </a:p>
          </p:txBody>
        </p:sp>
        <p:sp>
          <p:nvSpPr>
            <p:cNvPr id="26" name="tx26"/>
            <p:cNvSpPr/>
            <p:nvPr/>
          </p:nvSpPr>
          <p:spPr>
            <a:xfrm>
              <a:off x="2296170" y="1552777"/>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a:t>
              </a:r>
            </a:p>
          </p:txBody>
        </p:sp>
        <p:sp>
          <p:nvSpPr>
            <p:cNvPr id="27" name="tx27"/>
            <p:cNvSpPr/>
            <p:nvPr/>
          </p:nvSpPr>
          <p:spPr>
            <a:xfrm>
              <a:off x="2131233"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2,013,000</a:t>
              </a:r>
            </a:p>
          </p:txBody>
        </p:sp>
        <p:sp>
          <p:nvSpPr>
            <p:cNvPr id="28" name="tx28"/>
            <p:cNvSpPr/>
            <p:nvPr/>
          </p:nvSpPr>
          <p:spPr>
            <a:xfrm>
              <a:off x="3371793" y="1554612"/>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29" name="tx29"/>
            <p:cNvSpPr/>
            <p:nvPr/>
          </p:nvSpPr>
          <p:spPr>
            <a:xfrm>
              <a:off x="3206998"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1,592,000</a:t>
              </a:r>
            </a:p>
          </p:txBody>
        </p:sp>
        <p:sp>
          <p:nvSpPr>
            <p:cNvPr id="30" name="tx30"/>
            <p:cNvSpPr/>
            <p:nvPr/>
          </p:nvSpPr>
          <p:spPr>
            <a:xfrm>
              <a:off x="4343105" y="1527582"/>
              <a:ext cx="522334"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a:t>
              </a:r>
            </a:p>
          </p:txBody>
        </p:sp>
        <p:sp>
          <p:nvSpPr>
            <p:cNvPr id="31" name="tx31"/>
            <p:cNvSpPr/>
            <p:nvPr/>
          </p:nvSpPr>
          <p:spPr>
            <a:xfrm>
              <a:off x="4282763"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1,556,000</a:t>
              </a:r>
            </a:p>
          </p:txBody>
        </p:sp>
        <p:sp>
          <p:nvSpPr>
            <p:cNvPr id="32" name="tx32"/>
            <p:cNvSpPr/>
            <p:nvPr/>
          </p:nvSpPr>
          <p:spPr>
            <a:xfrm>
              <a:off x="5402849" y="1554612"/>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33" name="tx33"/>
            <p:cNvSpPr/>
            <p:nvPr/>
          </p:nvSpPr>
          <p:spPr>
            <a:xfrm>
              <a:off x="5358527"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1,057,000</a:t>
              </a:r>
            </a:p>
          </p:txBody>
        </p:sp>
        <p:sp>
          <p:nvSpPr>
            <p:cNvPr id="34" name="tx34"/>
            <p:cNvSpPr/>
            <p:nvPr/>
          </p:nvSpPr>
          <p:spPr>
            <a:xfrm>
              <a:off x="6546826" y="1552777"/>
              <a:ext cx="417952"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a:t>
              </a:r>
            </a:p>
          </p:txBody>
        </p:sp>
        <p:sp>
          <p:nvSpPr>
            <p:cNvPr id="35" name="tx35"/>
            <p:cNvSpPr/>
            <p:nvPr/>
          </p:nvSpPr>
          <p:spPr>
            <a:xfrm>
              <a:off x="649456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799,000</a:t>
              </a:r>
            </a:p>
          </p:txBody>
        </p:sp>
        <p:sp>
          <p:nvSpPr>
            <p:cNvPr id="36" name="tx36"/>
            <p:cNvSpPr/>
            <p:nvPr/>
          </p:nvSpPr>
          <p:spPr>
            <a:xfrm>
              <a:off x="7518138" y="1554612"/>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37" name="tx37"/>
            <p:cNvSpPr/>
            <p:nvPr/>
          </p:nvSpPr>
          <p:spPr>
            <a:xfrm>
              <a:off x="7570329"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795,000</a:t>
              </a:r>
            </a:p>
          </p:txBody>
        </p:sp>
        <p:sp>
          <p:nvSpPr>
            <p:cNvPr id="38" name="tx38"/>
            <p:cNvSpPr/>
            <p:nvPr/>
          </p:nvSpPr>
          <p:spPr>
            <a:xfrm>
              <a:off x="8678347" y="1554612"/>
              <a:ext cx="45796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a:t>
              </a:r>
            </a:p>
          </p:txBody>
        </p:sp>
        <p:sp>
          <p:nvSpPr>
            <p:cNvPr id="39" name="tx39"/>
            <p:cNvSpPr/>
            <p:nvPr/>
          </p:nvSpPr>
          <p:spPr>
            <a:xfrm>
              <a:off x="864609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742,000</a:t>
              </a:r>
            </a:p>
          </p:txBody>
        </p:sp>
        <p:sp>
          <p:nvSpPr>
            <p:cNvPr id="40" name="tx40"/>
            <p:cNvSpPr/>
            <p:nvPr/>
          </p:nvSpPr>
          <p:spPr>
            <a:xfrm>
              <a:off x="9758064" y="1525888"/>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41" name="tx41"/>
            <p:cNvSpPr/>
            <p:nvPr/>
          </p:nvSpPr>
          <p:spPr>
            <a:xfrm>
              <a:off x="9721858"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664,000</a:t>
              </a:r>
            </a:p>
          </p:txBody>
        </p:sp>
        <p:sp>
          <p:nvSpPr>
            <p:cNvPr id="42" name="tx42"/>
            <p:cNvSpPr/>
            <p:nvPr/>
          </p:nvSpPr>
          <p:spPr>
            <a:xfrm>
              <a:off x="10677149" y="1524123"/>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43" name="tx43"/>
            <p:cNvSpPr/>
            <p:nvPr/>
          </p:nvSpPr>
          <p:spPr>
            <a:xfrm>
              <a:off x="10797623"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637,000</a:t>
              </a:r>
            </a:p>
          </p:txBody>
        </p:sp>
        <p:sp>
          <p:nvSpPr>
            <p:cNvPr id="44" name="pl44"/>
            <p:cNvSpPr/>
            <p:nvPr/>
          </p:nvSpPr>
          <p:spPr>
            <a:xfrm>
              <a:off x="137697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5" name="pl45"/>
            <p:cNvSpPr/>
            <p:nvPr/>
          </p:nvSpPr>
          <p:spPr>
            <a:xfrm>
              <a:off x="2452743"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6" name="pl46"/>
            <p:cNvSpPr/>
            <p:nvPr/>
          </p:nvSpPr>
          <p:spPr>
            <a:xfrm>
              <a:off x="352850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7" name="pl47"/>
            <p:cNvSpPr/>
            <p:nvPr/>
          </p:nvSpPr>
          <p:spPr>
            <a:xfrm>
              <a:off x="460427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8" name="pl48"/>
            <p:cNvSpPr/>
            <p:nvPr/>
          </p:nvSpPr>
          <p:spPr>
            <a:xfrm>
              <a:off x="568003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9" name="pl49"/>
            <p:cNvSpPr/>
            <p:nvPr/>
          </p:nvSpPr>
          <p:spPr>
            <a:xfrm>
              <a:off x="675580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0" name="pl50"/>
            <p:cNvSpPr/>
            <p:nvPr/>
          </p:nvSpPr>
          <p:spPr>
            <a:xfrm>
              <a:off x="783156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1" name="pl51"/>
            <p:cNvSpPr/>
            <p:nvPr/>
          </p:nvSpPr>
          <p:spPr>
            <a:xfrm>
              <a:off x="890733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2" name="pl52"/>
            <p:cNvSpPr/>
            <p:nvPr/>
          </p:nvSpPr>
          <p:spPr>
            <a:xfrm>
              <a:off x="9983096"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3" name="pl53"/>
            <p:cNvSpPr/>
            <p:nvPr/>
          </p:nvSpPr>
          <p:spPr>
            <a:xfrm>
              <a:off x="1105886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tx64"/>
            <p:cNvSpPr/>
            <p:nvPr/>
          </p:nvSpPr>
          <p:spPr>
            <a:xfrm>
              <a:off x="4217362" y="348647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568585"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6" name="pt66"/>
            <p:cNvSpPr/>
            <p:nvPr/>
          </p:nvSpPr>
          <p:spPr>
            <a:xfrm>
              <a:off x="6164190"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67" name="pt67"/>
            <p:cNvSpPr/>
            <p:nvPr/>
          </p:nvSpPr>
          <p:spPr>
            <a:xfrm>
              <a:off x="6880124"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68" name="pt68"/>
            <p:cNvSpPr/>
            <p:nvPr/>
          </p:nvSpPr>
          <p:spPr>
            <a:xfrm>
              <a:off x="7596057"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69" name="tx69"/>
            <p:cNvSpPr/>
            <p:nvPr/>
          </p:nvSpPr>
          <p:spPr>
            <a:xfrm>
              <a:off x="5833706" y="3515467"/>
              <a:ext cx="236971"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29311"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60-69</a:t>
              </a:r>
            </a:p>
          </p:txBody>
        </p:sp>
        <p:sp>
          <p:nvSpPr>
            <p:cNvPr id="71" name="tx71"/>
            <p:cNvSpPr/>
            <p:nvPr/>
          </p:nvSpPr>
          <p:spPr>
            <a:xfrm>
              <a:off x="7145244"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80-89</a:t>
              </a:r>
            </a:p>
          </p:txBody>
        </p:sp>
        <p:sp>
          <p:nvSpPr>
            <p:cNvPr id="72" name="tx72"/>
            <p:cNvSpPr/>
            <p:nvPr/>
          </p:nvSpPr>
          <p:spPr>
            <a:xfrm>
              <a:off x="7861178"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90-94</a:t>
              </a:r>
            </a:p>
          </p:txBody>
        </p:sp>
        <p:sp>
          <p:nvSpPr>
            <p:cNvPr id="73" name="tx73"/>
            <p:cNvSpPr/>
            <p:nvPr/>
          </p:nvSpPr>
          <p:spPr>
            <a:xfrm>
              <a:off x="731520" y="817987"/>
              <a:ext cx="5227617"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4" name="tx74"/>
            <p:cNvSpPr/>
            <p:nvPr/>
          </p:nvSpPr>
          <p:spPr>
            <a:xfrm>
              <a:off x="731520" y="115440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5" name="tx75"/>
            <p:cNvSpPr/>
            <p:nvPr/>
          </p:nvSpPr>
          <p:spPr>
            <a:xfrm>
              <a:off x="731520" y="133545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6" name="tx76"/>
            <p:cNvSpPr/>
            <p:nvPr/>
          </p:nvSpPr>
          <p:spPr>
            <a:xfrm>
              <a:off x="731520" y="1516503"/>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7" name="tx77"/>
            <p:cNvSpPr/>
            <p:nvPr/>
          </p:nvSpPr>
          <p:spPr>
            <a:xfrm>
              <a:off x="731520" y="1697554"/>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8" name="tx78"/>
            <p:cNvSpPr/>
            <p:nvPr/>
          </p:nvSpPr>
          <p:spPr>
            <a:xfrm>
              <a:off x="731520" y="1878605"/>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9" name="tx79"/>
            <p:cNvSpPr/>
            <p:nvPr/>
          </p:nvSpPr>
          <p:spPr>
            <a:xfrm>
              <a:off x="731520" y="2042876"/>
              <a:ext cx="46575" cy="1678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4796209" y="3842715"/>
              <a:ext cx="690811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there were 22,235,000 children unvaccinated with MCV1, globally.
The top 10 countries accounted for 12,699,000 (57%) of unvaccinated children globally.
Nigeria had the highest number of unvaccinated children (2,846,000), followed by DRC (2,013,000). Globally, these account for approximately 13% and 9% of total unvaccinated children,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25 out of 195 (13%) countries had MCV1 coverage below 70% in 2023.
These countries account for approximately 27,733,000 (22%) of the total annual cohort of surviving infants.
There were 104 (53%) countries that achieved MCV1 of 90% or higher, accounting for 69,323,000 (54%) of the total cohort.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897172" y="1166770"/>
              <a:ext cx="4608792" cy="4609108"/>
            </a:xfrm>
            <a:custGeom>
              <a:avLst/>
              <a:gdLst/>
              <a:ahLst/>
              <a:cxnLst/>
              <a:rect l="0" t="0" r="0" b="0"/>
              <a:pathLst>
                <a:path w="4608792" h="4609108">
                  <a:moveTo>
                    <a:pt x="2304464" y="2304568"/>
                  </a:moveTo>
                  <a:lnTo>
                    <a:pt x="2225131" y="2299946"/>
                  </a:lnTo>
                  <a:lnTo>
                    <a:pt x="2145797" y="2295325"/>
                  </a:lnTo>
                  <a:lnTo>
                    <a:pt x="2066464" y="2290703"/>
                  </a:lnTo>
                  <a:lnTo>
                    <a:pt x="1987131" y="2286082"/>
                  </a:lnTo>
                  <a:lnTo>
                    <a:pt x="1907797" y="2281460"/>
                  </a:lnTo>
                  <a:lnTo>
                    <a:pt x="1828464" y="2276839"/>
                  </a:lnTo>
                  <a:lnTo>
                    <a:pt x="1749131" y="2272217"/>
                  </a:lnTo>
                  <a:lnTo>
                    <a:pt x="1669797" y="2267596"/>
                  </a:lnTo>
                  <a:lnTo>
                    <a:pt x="1590464" y="2262974"/>
                  </a:lnTo>
                  <a:lnTo>
                    <a:pt x="1511130" y="2258353"/>
                  </a:lnTo>
                  <a:lnTo>
                    <a:pt x="1431797" y="2253731"/>
                  </a:lnTo>
                  <a:lnTo>
                    <a:pt x="1352464" y="2249110"/>
                  </a:lnTo>
                  <a:lnTo>
                    <a:pt x="1273130" y="2244488"/>
                  </a:lnTo>
                  <a:lnTo>
                    <a:pt x="1193797" y="2239867"/>
                  </a:lnTo>
                  <a:lnTo>
                    <a:pt x="1114464" y="2235245"/>
                  </a:lnTo>
                  <a:lnTo>
                    <a:pt x="1035130" y="2230624"/>
                  </a:lnTo>
                  <a:lnTo>
                    <a:pt x="955797" y="2226002"/>
                  </a:lnTo>
                  <a:lnTo>
                    <a:pt x="876463" y="2221381"/>
                  </a:lnTo>
                  <a:lnTo>
                    <a:pt x="797130" y="2216759"/>
                  </a:lnTo>
                  <a:lnTo>
                    <a:pt x="717797" y="2212138"/>
                  </a:lnTo>
                  <a:lnTo>
                    <a:pt x="638463" y="2207517"/>
                  </a:lnTo>
                  <a:lnTo>
                    <a:pt x="559130" y="2202895"/>
                  </a:lnTo>
                  <a:lnTo>
                    <a:pt x="479797" y="2198274"/>
                  </a:lnTo>
                  <a:lnTo>
                    <a:pt x="400463" y="2193652"/>
                  </a:lnTo>
                  <a:lnTo>
                    <a:pt x="321130" y="2189031"/>
                  </a:lnTo>
                  <a:lnTo>
                    <a:pt x="241796" y="2184409"/>
                  </a:lnTo>
                  <a:lnTo>
                    <a:pt x="162463" y="2179788"/>
                  </a:lnTo>
                  <a:lnTo>
                    <a:pt x="83130" y="2175166"/>
                  </a:lnTo>
                  <a:lnTo>
                    <a:pt x="3796" y="2170545"/>
                  </a:lnTo>
                  <a:lnTo>
                    <a:pt x="579" y="2248447"/>
                  </a:lnTo>
                  <a:lnTo>
                    <a:pt x="0" y="2326414"/>
                  </a:lnTo>
                  <a:lnTo>
                    <a:pt x="2057" y="2404355"/>
                  </a:lnTo>
                  <a:lnTo>
                    <a:pt x="6751" y="2482183"/>
                  </a:lnTo>
                  <a:lnTo>
                    <a:pt x="14074" y="2559807"/>
                  </a:lnTo>
                  <a:lnTo>
                    <a:pt x="24019" y="2637139"/>
                  </a:lnTo>
                  <a:lnTo>
                    <a:pt x="36574" y="2714090"/>
                  </a:lnTo>
                  <a:lnTo>
                    <a:pt x="51725" y="2790572"/>
                  </a:lnTo>
                  <a:lnTo>
                    <a:pt x="69454" y="2866499"/>
                  </a:lnTo>
                  <a:lnTo>
                    <a:pt x="89742" y="2941782"/>
                  </a:lnTo>
                  <a:lnTo>
                    <a:pt x="112565" y="3016335"/>
                  </a:lnTo>
                  <a:lnTo>
                    <a:pt x="137897" y="3090074"/>
                  </a:lnTo>
                  <a:lnTo>
                    <a:pt x="165708" y="3162914"/>
                  </a:lnTo>
                  <a:lnTo>
                    <a:pt x="195968" y="3234771"/>
                  </a:lnTo>
                  <a:lnTo>
                    <a:pt x="228641" y="3305564"/>
                  </a:lnTo>
                  <a:lnTo>
                    <a:pt x="263690" y="3375211"/>
                  </a:lnTo>
                  <a:lnTo>
                    <a:pt x="301075" y="3443632"/>
                  </a:lnTo>
                  <a:lnTo>
                    <a:pt x="340754" y="3510750"/>
                  </a:lnTo>
                  <a:lnTo>
                    <a:pt x="382680" y="3576487"/>
                  </a:lnTo>
                  <a:lnTo>
                    <a:pt x="426805" y="3640768"/>
                  </a:lnTo>
                  <a:lnTo>
                    <a:pt x="473080" y="3703520"/>
                  </a:lnTo>
                  <a:lnTo>
                    <a:pt x="521451" y="3764670"/>
                  </a:lnTo>
                  <a:lnTo>
                    <a:pt x="571863" y="3824149"/>
                  </a:lnTo>
                  <a:lnTo>
                    <a:pt x="624258" y="3881889"/>
                  </a:lnTo>
                  <a:lnTo>
                    <a:pt x="678576" y="3937823"/>
                  </a:lnTo>
                  <a:lnTo>
                    <a:pt x="734756" y="3991888"/>
                  </a:lnTo>
                  <a:lnTo>
                    <a:pt x="792732" y="4044022"/>
                  </a:lnTo>
                  <a:lnTo>
                    <a:pt x="852438" y="4094164"/>
                  </a:lnTo>
                  <a:lnTo>
                    <a:pt x="913807" y="4142258"/>
                  </a:lnTo>
                  <a:lnTo>
                    <a:pt x="976767" y="4188249"/>
                  </a:lnTo>
                  <a:lnTo>
                    <a:pt x="1041247" y="4232083"/>
                  </a:lnTo>
                  <a:lnTo>
                    <a:pt x="1107173" y="4273712"/>
                  </a:lnTo>
                  <a:lnTo>
                    <a:pt x="1174469" y="4313086"/>
                  </a:lnTo>
                  <a:lnTo>
                    <a:pt x="1243059" y="4350161"/>
                  </a:lnTo>
                  <a:lnTo>
                    <a:pt x="1312863" y="4384895"/>
                  </a:lnTo>
                  <a:lnTo>
                    <a:pt x="1383803" y="4417248"/>
                  </a:lnTo>
                  <a:lnTo>
                    <a:pt x="1455796" y="4447182"/>
                  </a:lnTo>
                  <a:lnTo>
                    <a:pt x="1528761" y="4474664"/>
                  </a:lnTo>
                  <a:lnTo>
                    <a:pt x="1602614" y="4499663"/>
                  </a:lnTo>
                  <a:lnTo>
                    <a:pt x="1677270" y="4522148"/>
                  </a:lnTo>
                  <a:lnTo>
                    <a:pt x="1752644" y="4542095"/>
                  </a:lnTo>
                  <a:lnTo>
                    <a:pt x="1828650" y="4559481"/>
                  </a:lnTo>
                  <a:lnTo>
                    <a:pt x="1905200" y="4574286"/>
                  </a:lnTo>
                  <a:lnTo>
                    <a:pt x="1982207" y="4586494"/>
                  </a:lnTo>
                  <a:lnTo>
                    <a:pt x="2059583" y="4596089"/>
                  </a:lnTo>
                  <a:lnTo>
                    <a:pt x="2137240" y="4603061"/>
                  </a:lnTo>
                  <a:lnTo>
                    <a:pt x="2215087" y="4607402"/>
                  </a:lnTo>
                  <a:lnTo>
                    <a:pt x="2293038" y="4609108"/>
                  </a:lnTo>
                  <a:lnTo>
                    <a:pt x="2371001" y="4608175"/>
                  </a:lnTo>
                  <a:lnTo>
                    <a:pt x="2448888" y="4604606"/>
                  </a:lnTo>
                  <a:lnTo>
                    <a:pt x="2526610" y="4598404"/>
                  </a:lnTo>
                  <a:lnTo>
                    <a:pt x="2604077" y="4589577"/>
                  </a:lnTo>
                  <a:lnTo>
                    <a:pt x="2681201" y="4578134"/>
                  </a:lnTo>
                  <a:lnTo>
                    <a:pt x="2757895" y="4564089"/>
                  </a:lnTo>
                  <a:lnTo>
                    <a:pt x="2834069" y="4547457"/>
                  </a:lnTo>
                  <a:lnTo>
                    <a:pt x="2909637" y="4528258"/>
                  </a:lnTo>
                  <a:lnTo>
                    <a:pt x="2984512" y="4506514"/>
                  </a:lnTo>
                  <a:lnTo>
                    <a:pt x="3058609" y="4482250"/>
                  </a:lnTo>
                  <a:lnTo>
                    <a:pt x="3131843" y="4455493"/>
                  </a:lnTo>
                  <a:lnTo>
                    <a:pt x="3204130" y="4426274"/>
                  </a:lnTo>
                  <a:lnTo>
                    <a:pt x="3275387" y="4394626"/>
                  </a:lnTo>
                  <a:lnTo>
                    <a:pt x="3345533" y="4360586"/>
                  </a:lnTo>
                  <a:lnTo>
                    <a:pt x="3414487" y="4324193"/>
                  </a:lnTo>
                  <a:lnTo>
                    <a:pt x="3482170" y="4285488"/>
                  </a:lnTo>
                  <a:lnTo>
                    <a:pt x="3548505" y="4244515"/>
                  </a:lnTo>
                  <a:lnTo>
                    <a:pt x="3613417" y="4201322"/>
                  </a:lnTo>
                  <a:lnTo>
                    <a:pt x="3676830" y="4155958"/>
                  </a:lnTo>
                  <a:lnTo>
                    <a:pt x="3738672" y="4108475"/>
                  </a:lnTo>
                  <a:lnTo>
                    <a:pt x="3798873" y="4058927"/>
                  </a:lnTo>
                  <a:lnTo>
                    <a:pt x="3857363" y="4007371"/>
                  </a:lnTo>
                  <a:lnTo>
                    <a:pt x="3914076" y="3953866"/>
                  </a:lnTo>
                  <a:lnTo>
                    <a:pt x="3968946" y="3898473"/>
                  </a:lnTo>
                  <a:lnTo>
                    <a:pt x="4021911" y="3841256"/>
                  </a:lnTo>
                  <a:lnTo>
                    <a:pt x="4072911" y="3782279"/>
                  </a:lnTo>
                  <a:lnTo>
                    <a:pt x="4121886" y="3721612"/>
                  </a:lnTo>
                  <a:lnTo>
                    <a:pt x="4168781" y="3659322"/>
                  </a:lnTo>
                  <a:lnTo>
                    <a:pt x="4213542" y="3595482"/>
                  </a:lnTo>
                  <a:lnTo>
                    <a:pt x="4256117" y="3530164"/>
                  </a:lnTo>
                  <a:lnTo>
                    <a:pt x="4296459" y="3463443"/>
                  </a:lnTo>
                  <a:lnTo>
                    <a:pt x="4334521" y="3395395"/>
                  </a:lnTo>
                  <a:lnTo>
                    <a:pt x="4370259" y="3326100"/>
                  </a:lnTo>
                  <a:lnTo>
                    <a:pt x="4403632" y="3255634"/>
                  </a:lnTo>
                  <a:lnTo>
                    <a:pt x="4434603" y="3184081"/>
                  </a:lnTo>
                  <a:lnTo>
                    <a:pt x="4463136" y="3111520"/>
                  </a:lnTo>
                  <a:lnTo>
                    <a:pt x="4489197" y="3038036"/>
                  </a:lnTo>
                  <a:lnTo>
                    <a:pt x="4512758" y="2963712"/>
                  </a:lnTo>
                  <a:lnTo>
                    <a:pt x="4533792" y="2888634"/>
                  </a:lnTo>
                  <a:lnTo>
                    <a:pt x="4552273" y="2812888"/>
                  </a:lnTo>
                  <a:lnTo>
                    <a:pt x="4568182" y="2736559"/>
                  </a:lnTo>
                  <a:lnTo>
                    <a:pt x="4581500" y="2659736"/>
                  </a:lnTo>
                  <a:lnTo>
                    <a:pt x="4592211" y="2582507"/>
                  </a:lnTo>
                  <a:lnTo>
                    <a:pt x="4600304" y="2504959"/>
                  </a:lnTo>
                  <a:lnTo>
                    <a:pt x="4605768" y="2427182"/>
                  </a:lnTo>
                  <a:lnTo>
                    <a:pt x="4608599" y="2349265"/>
                  </a:lnTo>
                  <a:lnTo>
                    <a:pt x="4608792" y="2271296"/>
                  </a:lnTo>
                  <a:lnTo>
                    <a:pt x="4606348" y="2193366"/>
                  </a:lnTo>
                  <a:lnTo>
                    <a:pt x="4601269" y="2115562"/>
                  </a:lnTo>
                  <a:lnTo>
                    <a:pt x="4593561" y="2037976"/>
                  </a:lnTo>
                  <a:lnTo>
                    <a:pt x="4583233" y="1960694"/>
                  </a:lnTo>
                  <a:lnTo>
                    <a:pt x="4570296" y="1883806"/>
                  </a:lnTo>
                  <a:lnTo>
                    <a:pt x="4554766" y="1807399"/>
                  </a:lnTo>
                  <a:lnTo>
                    <a:pt x="4536660" y="1731562"/>
                  </a:lnTo>
                  <a:lnTo>
                    <a:pt x="4515999" y="1656380"/>
                  </a:lnTo>
                  <a:lnTo>
                    <a:pt x="4492807" y="1581941"/>
                  </a:lnTo>
                  <a:lnTo>
                    <a:pt x="4467110" y="1508328"/>
                  </a:lnTo>
                  <a:lnTo>
                    <a:pt x="4438938" y="1435627"/>
                  </a:lnTo>
                  <a:lnTo>
                    <a:pt x="4408322" y="1363921"/>
                  </a:lnTo>
                  <a:lnTo>
                    <a:pt x="4375298" y="1293291"/>
                  </a:lnTo>
                  <a:lnTo>
                    <a:pt x="4339904" y="1223819"/>
                  </a:lnTo>
                  <a:lnTo>
                    <a:pt x="4302181" y="1155584"/>
                  </a:lnTo>
                  <a:lnTo>
                    <a:pt x="4262170" y="1088664"/>
                  </a:lnTo>
                  <a:lnTo>
                    <a:pt x="4219919" y="1023135"/>
                  </a:lnTo>
                  <a:lnTo>
                    <a:pt x="4175475" y="959074"/>
                  </a:lnTo>
                  <a:lnTo>
                    <a:pt x="4128890" y="896553"/>
                  </a:lnTo>
                  <a:lnTo>
                    <a:pt x="4080216" y="835643"/>
                  </a:lnTo>
                  <a:lnTo>
                    <a:pt x="4029510" y="776414"/>
                  </a:lnTo>
                  <a:lnTo>
                    <a:pt x="3976829" y="718935"/>
                  </a:lnTo>
                  <a:lnTo>
                    <a:pt x="3922234" y="663271"/>
                  </a:lnTo>
                  <a:lnTo>
                    <a:pt x="3865787" y="609485"/>
                  </a:lnTo>
                  <a:lnTo>
                    <a:pt x="3807553" y="557640"/>
                  </a:lnTo>
                  <a:lnTo>
                    <a:pt x="3747599" y="507794"/>
                  </a:lnTo>
                  <a:lnTo>
                    <a:pt x="3685993" y="460005"/>
                  </a:lnTo>
                  <a:lnTo>
                    <a:pt x="3622805" y="414327"/>
                  </a:lnTo>
                  <a:lnTo>
                    <a:pt x="3558109" y="370812"/>
                  </a:lnTo>
                  <a:lnTo>
                    <a:pt x="3491977" y="329512"/>
                  </a:lnTo>
                  <a:lnTo>
                    <a:pt x="3424487" y="290471"/>
                  </a:lnTo>
                  <a:lnTo>
                    <a:pt x="3355714" y="253737"/>
                  </a:lnTo>
                  <a:lnTo>
                    <a:pt x="3285738" y="219349"/>
                  </a:lnTo>
                  <a:lnTo>
                    <a:pt x="3214639" y="187349"/>
                  </a:lnTo>
                  <a:lnTo>
                    <a:pt x="3142498" y="157771"/>
                  </a:lnTo>
                  <a:lnTo>
                    <a:pt x="3069398" y="130652"/>
                  </a:lnTo>
                  <a:lnTo>
                    <a:pt x="2995422" y="106020"/>
                  </a:lnTo>
                  <a:lnTo>
                    <a:pt x="2920655" y="83905"/>
                  </a:lnTo>
                  <a:lnTo>
                    <a:pt x="2845183" y="64332"/>
                  </a:lnTo>
                  <a:lnTo>
                    <a:pt x="2769092" y="47323"/>
                  </a:lnTo>
                  <a:lnTo>
                    <a:pt x="2692470" y="32897"/>
                  </a:lnTo>
                  <a:lnTo>
                    <a:pt x="2615403" y="21072"/>
                  </a:lnTo>
                  <a:lnTo>
                    <a:pt x="2537980" y="11861"/>
                  </a:lnTo>
                  <a:lnTo>
                    <a:pt x="2460290" y="5274"/>
                  </a:lnTo>
                  <a:lnTo>
                    <a:pt x="2382422" y="1318"/>
                  </a:lnTo>
                  <a:lnTo>
                    <a:pt x="2304464" y="0"/>
                  </a:lnTo>
                  <a:lnTo>
                    <a:pt x="2304464" y="79467"/>
                  </a:lnTo>
                  <a:lnTo>
                    <a:pt x="2304464" y="158935"/>
                  </a:lnTo>
                  <a:lnTo>
                    <a:pt x="2304464" y="238403"/>
                  </a:lnTo>
                  <a:lnTo>
                    <a:pt x="2304464" y="317871"/>
                  </a:lnTo>
                  <a:lnTo>
                    <a:pt x="2304464" y="397339"/>
                  </a:lnTo>
                  <a:lnTo>
                    <a:pt x="2304464" y="476807"/>
                  </a:lnTo>
                  <a:lnTo>
                    <a:pt x="2304464" y="556275"/>
                  </a:lnTo>
                  <a:lnTo>
                    <a:pt x="2304464" y="635742"/>
                  </a:lnTo>
                  <a:lnTo>
                    <a:pt x="2304464" y="715210"/>
                  </a:lnTo>
                  <a:lnTo>
                    <a:pt x="2304464" y="794678"/>
                  </a:lnTo>
                  <a:lnTo>
                    <a:pt x="2304464" y="874146"/>
                  </a:lnTo>
                  <a:lnTo>
                    <a:pt x="2304464" y="953614"/>
                  </a:lnTo>
                  <a:lnTo>
                    <a:pt x="2304464" y="1033082"/>
                  </a:lnTo>
                  <a:lnTo>
                    <a:pt x="2304464" y="1112550"/>
                  </a:lnTo>
                  <a:lnTo>
                    <a:pt x="2304464" y="1192018"/>
                  </a:lnTo>
                  <a:lnTo>
                    <a:pt x="2304464" y="1271485"/>
                  </a:lnTo>
                  <a:lnTo>
                    <a:pt x="2304464" y="1350953"/>
                  </a:lnTo>
                  <a:lnTo>
                    <a:pt x="2304464" y="1430421"/>
                  </a:lnTo>
                  <a:lnTo>
                    <a:pt x="2304464" y="1509889"/>
                  </a:lnTo>
                  <a:lnTo>
                    <a:pt x="2304464" y="1589357"/>
                  </a:lnTo>
                  <a:lnTo>
                    <a:pt x="2304464" y="1668825"/>
                  </a:lnTo>
                  <a:lnTo>
                    <a:pt x="2304464" y="1748293"/>
                  </a:lnTo>
                  <a:lnTo>
                    <a:pt x="2304464" y="1827761"/>
                  </a:lnTo>
                  <a:lnTo>
                    <a:pt x="2304464" y="1907228"/>
                  </a:lnTo>
                  <a:lnTo>
                    <a:pt x="2304464" y="1986696"/>
                  </a:lnTo>
                  <a:lnTo>
                    <a:pt x="2304464" y="2066164"/>
                  </a:lnTo>
                  <a:lnTo>
                    <a:pt x="2304464" y="2145632"/>
                  </a:lnTo>
                  <a:lnTo>
                    <a:pt x="2304464" y="2225100"/>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900969" y="1803922"/>
              <a:ext cx="2300667" cy="1667416"/>
            </a:xfrm>
            <a:custGeom>
              <a:avLst/>
              <a:gdLst/>
              <a:ahLst/>
              <a:cxnLst/>
              <a:rect l="0" t="0" r="0" b="0"/>
              <a:pathLst>
                <a:path w="2300667" h="1667416">
                  <a:moveTo>
                    <a:pt x="2300667" y="1667416"/>
                  </a:moveTo>
                  <a:lnTo>
                    <a:pt x="2245811" y="1609919"/>
                  </a:lnTo>
                  <a:lnTo>
                    <a:pt x="2190955" y="1552422"/>
                  </a:lnTo>
                  <a:lnTo>
                    <a:pt x="2136098" y="1494925"/>
                  </a:lnTo>
                  <a:lnTo>
                    <a:pt x="2081242" y="1437428"/>
                  </a:lnTo>
                  <a:lnTo>
                    <a:pt x="2026385" y="1379931"/>
                  </a:lnTo>
                  <a:lnTo>
                    <a:pt x="1971529" y="1322434"/>
                  </a:lnTo>
                  <a:lnTo>
                    <a:pt x="1916673" y="1264936"/>
                  </a:lnTo>
                  <a:lnTo>
                    <a:pt x="1861816" y="1207439"/>
                  </a:lnTo>
                  <a:lnTo>
                    <a:pt x="1806960" y="1149942"/>
                  </a:lnTo>
                  <a:lnTo>
                    <a:pt x="1752104" y="1092445"/>
                  </a:lnTo>
                  <a:lnTo>
                    <a:pt x="1697247" y="1034948"/>
                  </a:lnTo>
                  <a:lnTo>
                    <a:pt x="1642391" y="977451"/>
                  </a:lnTo>
                  <a:lnTo>
                    <a:pt x="1587534" y="919954"/>
                  </a:lnTo>
                  <a:lnTo>
                    <a:pt x="1532678" y="862456"/>
                  </a:lnTo>
                  <a:lnTo>
                    <a:pt x="1477822" y="804959"/>
                  </a:lnTo>
                  <a:lnTo>
                    <a:pt x="1422965" y="747462"/>
                  </a:lnTo>
                  <a:lnTo>
                    <a:pt x="1368109" y="689965"/>
                  </a:lnTo>
                  <a:lnTo>
                    <a:pt x="1313253" y="632468"/>
                  </a:lnTo>
                  <a:lnTo>
                    <a:pt x="1258396" y="574971"/>
                  </a:lnTo>
                  <a:lnTo>
                    <a:pt x="1203540" y="517474"/>
                  </a:lnTo>
                  <a:lnTo>
                    <a:pt x="1148683" y="459977"/>
                  </a:lnTo>
                  <a:lnTo>
                    <a:pt x="1093827" y="402479"/>
                  </a:lnTo>
                  <a:lnTo>
                    <a:pt x="1038971" y="344982"/>
                  </a:lnTo>
                  <a:lnTo>
                    <a:pt x="984114" y="287485"/>
                  </a:lnTo>
                  <a:lnTo>
                    <a:pt x="929258" y="229988"/>
                  </a:lnTo>
                  <a:lnTo>
                    <a:pt x="874402" y="172491"/>
                  </a:lnTo>
                  <a:lnTo>
                    <a:pt x="819545" y="114994"/>
                  </a:lnTo>
                  <a:lnTo>
                    <a:pt x="764689" y="57497"/>
                  </a:lnTo>
                  <a:lnTo>
                    <a:pt x="709832" y="0"/>
                  </a:lnTo>
                  <a:lnTo>
                    <a:pt x="653872" y="55244"/>
                  </a:lnTo>
                  <a:lnTo>
                    <a:pt x="599829" y="112365"/>
                  </a:lnTo>
                  <a:lnTo>
                    <a:pt x="547766" y="171297"/>
                  </a:lnTo>
                  <a:lnTo>
                    <a:pt x="497744" y="231971"/>
                  </a:lnTo>
                  <a:lnTo>
                    <a:pt x="449821" y="294316"/>
                  </a:lnTo>
                  <a:lnTo>
                    <a:pt x="404053" y="358260"/>
                  </a:lnTo>
                  <a:lnTo>
                    <a:pt x="360493" y="423728"/>
                  </a:lnTo>
                  <a:lnTo>
                    <a:pt x="319193" y="490644"/>
                  </a:lnTo>
                  <a:lnTo>
                    <a:pt x="280199" y="558930"/>
                  </a:lnTo>
                  <a:lnTo>
                    <a:pt x="243557" y="628507"/>
                  </a:lnTo>
                  <a:lnTo>
                    <a:pt x="209311" y="699293"/>
                  </a:lnTo>
                  <a:lnTo>
                    <a:pt x="177499" y="771207"/>
                  </a:lnTo>
                  <a:lnTo>
                    <a:pt x="148160" y="844164"/>
                  </a:lnTo>
                  <a:lnTo>
                    <a:pt x="121326" y="918079"/>
                  </a:lnTo>
                  <a:lnTo>
                    <a:pt x="97030" y="992867"/>
                  </a:lnTo>
                  <a:lnTo>
                    <a:pt x="75300" y="1068440"/>
                  </a:lnTo>
                  <a:lnTo>
                    <a:pt x="56160" y="1144711"/>
                  </a:lnTo>
                  <a:lnTo>
                    <a:pt x="39634" y="1221590"/>
                  </a:lnTo>
                  <a:lnTo>
                    <a:pt x="25740" y="1298988"/>
                  </a:lnTo>
                  <a:lnTo>
                    <a:pt x="14495" y="1376815"/>
                  </a:lnTo>
                  <a:lnTo>
                    <a:pt x="5911" y="1454980"/>
                  </a:lnTo>
                  <a:lnTo>
                    <a:pt x="0" y="1533393"/>
                  </a:lnTo>
                  <a:lnTo>
                    <a:pt x="79333" y="1538015"/>
                  </a:lnTo>
                  <a:lnTo>
                    <a:pt x="158666" y="1542636"/>
                  </a:lnTo>
                  <a:lnTo>
                    <a:pt x="238000" y="1547258"/>
                  </a:lnTo>
                  <a:lnTo>
                    <a:pt x="317333" y="1551879"/>
                  </a:lnTo>
                  <a:lnTo>
                    <a:pt x="396666" y="1556501"/>
                  </a:lnTo>
                  <a:lnTo>
                    <a:pt x="476000" y="1561122"/>
                  </a:lnTo>
                  <a:lnTo>
                    <a:pt x="555333" y="1565744"/>
                  </a:lnTo>
                  <a:lnTo>
                    <a:pt x="634666" y="1570365"/>
                  </a:lnTo>
                  <a:lnTo>
                    <a:pt x="714000" y="1574987"/>
                  </a:lnTo>
                  <a:lnTo>
                    <a:pt x="793333" y="1579608"/>
                  </a:lnTo>
                  <a:lnTo>
                    <a:pt x="872667" y="1584230"/>
                  </a:lnTo>
                  <a:lnTo>
                    <a:pt x="952000" y="1588851"/>
                  </a:lnTo>
                  <a:lnTo>
                    <a:pt x="1031333" y="1593473"/>
                  </a:lnTo>
                  <a:lnTo>
                    <a:pt x="1110667" y="1598094"/>
                  </a:lnTo>
                  <a:lnTo>
                    <a:pt x="1190000" y="1602716"/>
                  </a:lnTo>
                  <a:lnTo>
                    <a:pt x="1269333" y="1607337"/>
                  </a:lnTo>
                  <a:lnTo>
                    <a:pt x="1348667" y="1611958"/>
                  </a:lnTo>
                  <a:lnTo>
                    <a:pt x="1428000" y="1616580"/>
                  </a:lnTo>
                  <a:lnTo>
                    <a:pt x="1507334" y="1621201"/>
                  </a:lnTo>
                  <a:lnTo>
                    <a:pt x="1586667" y="1625823"/>
                  </a:lnTo>
                  <a:lnTo>
                    <a:pt x="1666000" y="1630444"/>
                  </a:lnTo>
                  <a:lnTo>
                    <a:pt x="1745334" y="1635066"/>
                  </a:lnTo>
                  <a:lnTo>
                    <a:pt x="1824667" y="1639687"/>
                  </a:lnTo>
                  <a:lnTo>
                    <a:pt x="1904000" y="1644309"/>
                  </a:lnTo>
                  <a:lnTo>
                    <a:pt x="1983334" y="1648930"/>
                  </a:lnTo>
                  <a:lnTo>
                    <a:pt x="2062667" y="1653552"/>
                  </a:lnTo>
                  <a:lnTo>
                    <a:pt x="2142001" y="1658173"/>
                  </a:lnTo>
                  <a:lnTo>
                    <a:pt x="2221334" y="1662795"/>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610802" y="1226966"/>
              <a:ext cx="1590834" cy="2244372"/>
            </a:xfrm>
            <a:custGeom>
              <a:avLst/>
              <a:gdLst/>
              <a:ahLst/>
              <a:cxnLst/>
              <a:rect l="0" t="0" r="0" b="0"/>
              <a:pathLst>
                <a:path w="1590834" h="2244372">
                  <a:moveTo>
                    <a:pt x="1590834" y="2244372"/>
                  </a:moveTo>
                  <a:lnTo>
                    <a:pt x="1572790" y="2166980"/>
                  </a:lnTo>
                  <a:lnTo>
                    <a:pt x="1554746" y="2089588"/>
                  </a:lnTo>
                  <a:lnTo>
                    <a:pt x="1536702" y="2012195"/>
                  </a:lnTo>
                  <a:lnTo>
                    <a:pt x="1518657" y="1934803"/>
                  </a:lnTo>
                  <a:lnTo>
                    <a:pt x="1500613" y="1857411"/>
                  </a:lnTo>
                  <a:lnTo>
                    <a:pt x="1482569" y="1780019"/>
                  </a:lnTo>
                  <a:lnTo>
                    <a:pt x="1464524" y="1702627"/>
                  </a:lnTo>
                  <a:lnTo>
                    <a:pt x="1446480" y="1625235"/>
                  </a:lnTo>
                  <a:lnTo>
                    <a:pt x="1428436" y="1547843"/>
                  </a:lnTo>
                  <a:lnTo>
                    <a:pt x="1410391" y="1470450"/>
                  </a:lnTo>
                  <a:lnTo>
                    <a:pt x="1392347" y="1393058"/>
                  </a:lnTo>
                  <a:lnTo>
                    <a:pt x="1374303" y="1315666"/>
                  </a:lnTo>
                  <a:lnTo>
                    <a:pt x="1356258" y="1238274"/>
                  </a:lnTo>
                  <a:lnTo>
                    <a:pt x="1338214" y="1160882"/>
                  </a:lnTo>
                  <a:lnTo>
                    <a:pt x="1320170" y="1083490"/>
                  </a:lnTo>
                  <a:lnTo>
                    <a:pt x="1302125" y="1006097"/>
                  </a:lnTo>
                  <a:lnTo>
                    <a:pt x="1284081" y="928705"/>
                  </a:lnTo>
                  <a:lnTo>
                    <a:pt x="1266037" y="851313"/>
                  </a:lnTo>
                  <a:lnTo>
                    <a:pt x="1247992" y="773921"/>
                  </a:lnTo>
                  <a:lnTo>
                    <a:pt x="1229948" y="696529"/>
                  </a:lnTo>
                  <a:lnTo>
                    <a:pt x="1211904" y="619137"/>
                  </a:lnTo>
                  <a:lnTo>
                    <a:pt x="1193859" y="541745"/>
                  </a:lnTo>
                  <a:lnTo>
                    <a:pt x="1175815" y="464352"/>
                  </a:lnTo>
                  <a:lnTo>
                    <a:pt x="1157771" y="386960"/>
                  </a:lnTo>
                  <a:lnTo>
                    <a:pt x="1139726" y="309568"/>
                  </a:lnTo>
                  <a:lnTo>
                    <a:pt x="1121682" y="232176"/>
                  </a:lnTo>
                  <a:lnTo>
                    <a:pt x="1103638" y="154784"/>
                  </a:lnTo>
                  <a:lnTo>
                    <a:pt x="1085594" y="77392"/>
                  </a:lnTo>
                  <a:lnTo>
                    <a:pt x="1067549" y="0"/>
                  </a:lnTo>
                  <a:lnTo>
                    <a:pt x="988171" y="20000"/>
                  </a:lnTo>
                  <a:lnTo>
                    <a:pt x="909552" y="42807"/>
                  </a:lnTo>
                  <a:lnTo>
                    <a:pt x="831794" y="68391"/>
                  </a:lnTo>
                  <a:lnTo>
                    <a:pt x="754993" y="96721"/>
                  </a:lnTo>
                  <a:lnTo>
                    <a:pt x="679246" y="127761"/>
                  </a:lnTo>
                  <a:lnTo>
                    <a:pt x="604650" y="161471"/>
                  </a:lnTo>
                  <a:lnTo>
                    <a:pt x="531298" y="197810"/>
                  </a:lnTo>
                  <a:lnTo>
                    <a:pt x="459283" y="236730"/>
                  </a:lnTo>
                  <a:lnTo>
                    <a:pt x="388695" y="278184"/>
                  </a:lnTo>
                  <a:lnTo>
                    <a:pt x="319625" y="322118"/>
                  </a:lnTo>
                  <a:lnTo>
                    <a:pt x="252158" y="368477"/>
                  </a:lnTo>
                  <a:lnTo>
                    <a:pt x="186380" y="417204"/>
                  </a:lnTo>
                  <a:lnTo>
                    <a:pt x="122374" y="468236"/>
                  </a:lnTo>
                  <a:lnTo>
                    <a:pt x="60221" y="521509"/>
                  </a:lnTo>
                  <a:lnTo>
                    <a:pt x="0" y="576955"/>
                  </a:lnTo>
                  <a:lnTo>
                    <a:pt x="54856" y="634452"/>
                  </a:lnTo>
                  <a:lnTo>
                    <a:pt x="109712" y="691949"/>
                  </a:lnTo>
                  <a:lnTo>
                    <a:pt x="164569" y="749446"/>
                  </a:lnTo>
                  <a:lnTo>
                    <a:pt x="219425" y="806944"/>
                  </a:lnTo>
                  <a:lnTo>
                    <a:pt x="274281" y="864441"/>
                  </a:lnTo>
                  <a:lnTo>
                    <a:pt x="329138" y="921938"/>
                  </a:lnTo>
                  <a:lnTo>
                    <a:pt x="383994" y="979435"/>
                  </a:lnTo>
                  <a:lnTo>
                    <a:pt x="438851" y="1036932"/>
                  </a:lnTo>
                  <a:lnTo>
                    <a:pt x="493707" y="1094429"/>
                  </a:lnTo>
                  <a:lnTo>
                    <a:pt x="548563" y="1151926"/>
                  </a:lnTo>
                  <a:lnTo>
                    <a:pt x="603420" y="1209423"/>
                  </a:lnTo>
                  <a:lnTo>
                    <a:pt x="658276" y="1266921"/>
                  </a:lnTo>
                  <a:lnTo>
                    <a:pt x="713132" y="1324418"/>
                  </a:lnTo>
                  <a:lnTo>
                    <a:pt x="767989" y="1381915"/>
                  </a:lnTo>
                  <a:lnTo>
                    <a:pt x="822845" y="1439412"/>
                  </a:lnTo>
                  <a:lnTo>
                    <a:pt x="877702" y="1496909"/>
                  </a:lnTo>
                  <a:lnTo>
                    <a:pt x="932558" y="1554406"/>
                  </a:lnTo>
                  <a:lnTo>
                    <a:pt x="987414" y="1611903"/>
                  </a:lnTo>
                  <a:lnTo>
                    <a:pt x="1042271" y="1669401"/>
                  </a:lnTo>
                  <a:lnTo>
                    <a:pt x="1097127" y="1726898"/>
                  </a:lnTo>
                  <a:lnTo>
                    <a:pt x="1151983" y="1784395"/>
                  </a:lnTo>
                  <a:lnTo>
                    <a:pt x="1206840" y="1841892"/>
                  </a:lnTo>
                  <a:lnTo>
                    <a:pt x="1261696" y="1899389"/>
                  </a:lnTo>
                  <a:lnTo>
                    <a:pt x="1316553" y="1956886"/>
                  </a:lnTo>
                  <a:lnTo>
                    <a:pt x="1371409" y="2014383"/>
                  </a:lnTo>
                  <a:lnTo>
                    <a:pt x="1426265" y="2071880"/>
                  </a:lnTo>
                  <a:lnTo>
                    <a:pt x="1481122" y="2129378"/>
                  </a:lnTo>
                  <a:lnTo>
                    <a:pt x="1535978" y="2186875"/>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678352" y="1166770"/>
              <a:ext cx="523285" cy="2304568"/>
            </a:xfrm>
            <a:custGeom>
              <a:avLst/>
              <a:gdLst/>
              <a:ahLst/>
              <a:cxnLst/>
              <a:rect l="0" t="0" r="0" b="0"/>
              <a:pathLst>
                <a:path w="523285" h="2304568">
                  <a:moveTo>
                    <a:pt x="523285" y="2304568"/>
                  </a:moveTo>
                  <a:lnTo>
                    <a:pt x="523285" y="2225100"/>
                  </a:lnTo>
                  <a:lnTo>
                    <a:pt x="523285" y="2145632"/>
                  </a:lnTo>
                  <a:lnTo>
                    <a:pt x="523285" y="2066164"/>
                  </a:lnTo>
                  <a:lnTo>
                    <a:pt x="523285" y="1986696"/>
                  </a:lnTo>
                  <a:lnTo>
                    <a:pt x="523285" y="1907228"/>
                  </a:lnTo>
                  <a:lnTo>
                    <a:pt x="523285" y="1827761"/>
                  </a:lnTo>
                  <a:lnTo>
                    <a:pt x="523285" y="1748293"/>
                  </a:lnTo>
                  <a:lnTo>
                    <a:pt x="523285" y="1668825"/>
                  </a:lnTo>
                  <a:lnTo>
                    <a:pt x="523285" y="1589357"/>
                  </a:lnTo>
                  <a:lnTo>
                    <a:pt x="523285" y="1509889"/>
                  </a:lnTo>
                  <a:lnTo>
                    <a:pt x="523285" y="1430421"/>
                  </a:lnTo>
                  <a:lnTo>
                    <a:pt x="523285" y="1350953"/>
                  </a:lnTo>
                  <a:lnTo>
                    <a:pt x="523285" y="1271485"/>
                  </a:lnTo>
                  <a:lnTo>
                    <a:pt x="523285" y="1192018"/>
                  </a:lnTo>
                  <a:lnTo>
                    <a:pt x="523285" y="1112550"/>
                  </a:lnTo>
                  <a:lnTo>
                    <a:pt x="523285" y="1033082"/>
                  </a:lnTo>
                  <a:lnTo>
                    <a:pt x="523285" y="953614"/>
                  </a:lnTo>
                  <a:lnTo>
                    <a:pt x="523285" y="874146"/>
                  </a:lnTo>
                  <a:lnTo>
                    <a:pt x="523285" y="794678"/>
                  </a:lnTo>
                  <a:lnTo>
                    <a:pt x="523285" y="715210"/>
                  </a:lnTo>
                  <a:lnTo>
                    <a:pt x="523285" y="635742"/>
                  </a:lnTo>
                  <a:lnTo>
                    <a:pt x="523285" y="556275"/>
                  </a:lnTo>
                  <a:lnTo>
                    <a:pt x="523285" y="476807"/>
                  </a:lnTo>
                  <a:lnTo>
                    <a:pt x="523285" y="397339"/>
                  </a:lnTo>
                  <a:lnTo>
                    <a:pt x="523285" y="317871"/>
                  </a:lnTo>
                  <a:lnTo>
                    <a:pt x="523285" y="238403"/>
                  </a:lnTo>
                  <a:lnTo>
                    <a:pt x="523285" y="158935"/>
                  </a:lnTo>
                  <a:lnTo>
                    <a:pt x="523285" y="79467"/>
                  </a:lnTo>
                  <a:lnTo>
                    <a:pt x="523285" y="0"/>
                  </a:lnTo>
                  <a:lnTo>
                    <a:pt x="435325" y="1679"/>
                  </a:lnTo>
                  <a:lnTo>
                    <a:pt x="347493" y="6714"/>
                  </a:lnTo>
                  <a:lnTo>
                    <a:pt x="259917" y="15098"/>
                  </a:lnTo>
                  <a:lnTo>
                    <a:pt x="172725" y="26818"/>
                  </a:lnTo>
                  <a:lnTo>
                    <a:pt x="86043" y="41858"/>
                  </a:lnTo>
                  <a:lnTo>
                    <a:pt x="0" y="60195"/>
                  </a:lnTo>
                  <a:lnTo>
                    <a:pt x="18044" y="137588"/>
                  </a:lnTo>
                  <a:lnTo>
                    <a:pt x="36088" y="214980"/>
                  </a:lnTo>
                  <a:lnTo>
                    <a:pt x="54132" y="292372"/>
                  </a:lnTo>
                  <a:lnTo>
                    <a:pt x="72177" y="369764"/>
                  </a:lnTo>
                  <a:lnTo>
                    <a:pt x="90221" y="447156"/>
                  </a:lnTo>
                  <a:lnTo>
                    <a:pt x="108265" y="524548"/>
                  </a:lnTo>
                  <a:lnTo>
                    <a:pt x="126310" y="601940"/>
                  </a:lnTo>
                  <a:lnTo>
                    <a:pt x="144354" y="679333"/>
                  </a:lnTo>
                  <a:lnTo>
                    <a:pt x="162398" y="756725"/>
                  </a:lnTo>
                  <a:lnTo>
                    <a:pt x="180443" y="834117"/>
                  </a:lnTo>
                  <a:lnTo>
                    <a:pt x="198487" y="911509"/>
                  </a:lnTo>
                  <a:lnTo>
                    <a:pt x="216531" y="988901"/>
                  </a:lnTo>
                  <a:lnTo>
                    <a:pt x="234576" y="1066293"/>
                  </a:lnTo>
                  <a:lnTo>
                    <a:pt x="252620" y="1143685"/>
                  </a:lnTo>
                  <a:lnTo>
                    <a:pt x="270664" y="1221078"/>
                  </a:lnTo>
                  <a:lnTo>
                    <a:pt x="288709" y="1298470"/>
                  </a:lnTo>
                  <a:lnTo>
                    <a:pt x="306753" y="1375862"/>
                  </a:lnTo>
                  <a:lnTo>
                    <a:pt x="324797" y="1453254"/>
                  </a:lnTo>
                  <a:lnTo>
                    <a:pt x="342842" y="1530646"/>
                  </a:lnTo>
                  <a:lnTo>
                    <a:pt x="360886" y="1608038"/>
                  </a:lnTo>
                  <a:lnTo>
                    <a:pt x="378930" y="1685431"/>
                  </a:lnTo>
                  <a:lnTo>
                    <a:pt x="396975" y="1762823"/>
                  </a:lnTo>
                  <a:lnTo>
                    <a:pt x="415019" y="1840215"/>
                  </a:lnTo>
                  <a:lnTo>
                    <a:pt x="433063" y="1917607"/>
                  </a:lnTo>
                  <a:lnTo>
                    <a:pt x="451108" y="1994999"/>
                  </a:lnTo>
                  <a:lnTo>
                    <a:pt x="469152" y="2072391"/>
                  </a:lnTo>
                  <a:lnTo>
                    <a:pt x="487196" y="2149783"/>
                  </a:lnTo>
                  <a:lnTo>
                    <a:pt x="505240" y="2227176"/>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8" name="tx8"/>
            <p:cNvSpPr/>
            <p:nvPr/>
          </p:nvSpPr>
          <p:spPr>
            <a:xfrm>
              <a:off x="6154347" y="2916527"/>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9" name="rc9"/>
            <p:cNvSpPr/>
            <p:nvPr/>
          </p:nvSpPr>
          <p:spPr>
            <a:xfrm>
              <a:off x="6163347" y="3140921"/>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0" name="rc10"/>
            <p:cNvSpPr/>
            <p:nvPr/>
          </p:nvSpPr>
          <p:spPr>
            <a:xfrm>
              <a:off x="6163347" y="3360377"/>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1" name="rc11"/>
            <p:cNvSpPr/>
            <p:nvPr/>
          </p:nvSpPr>
          <p:spPr>
            <a:xfrm>
              <a:off x="6163347" y="3579833"/>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12" name="rc12"/>
            <p:cNvSpPr/>
            <p:nvPr/>
          </p:nvSpPr>
          <p:spPr>
            <a:xfrm>
              <a:off x="6163347" y="3799289"/>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3" name="tx13"/>
            <p:cNvSpPr/>
            <p:nvPr/>
          </p:nvSpPr>
          <p:spPr>
            <a:xfrm>
              <a:off x="6443392" y="3176765"/>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Gavi 57: 16,882,000 (76%) </a:t>
              </a:r>
            </a:p>
          </p:txBody>
        </p:sp>
        <p:sp>
          <p:nvSpPr>
            <p:cNvPr id="14" name="tx14"/>
            <p:cNvSpPr/>
            <p:nvPr/>
          </p:nvSpPr>
          <p:spPr>
            <a:xfrm>
              <a:off x="6443392" y="3396221"/>
              <a:ext cx="19006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Never Gavi MICs: 2,657,000 (12%) </a:t>
              </a:r>
            </a:p>
          </p:txBody>
        </p:sp>
        <p:sp>
          <p:nvSpPr>
            <p:cNvPr id="15" name="tx15"/>
            <p:cNvSpPr/>
            <p:nvPr/>
          </p:nvSpPr>
          <p:spPr>
            <a:xfrm>
              <a:off x="6443392" y="3615677"/>
              <a:ext cx="17021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Gavi transition: 1,886,000 (8%) </a:t>
              </a:r>
            </a:p>
          </p:txBody>
        </p:sp>
        <p:sp>
          <p:nvSpPr>
            <p:cNvPr id="16" name="tx16"/>
            <p:cNvSpPr/>
            <p:nvPr/>
          </p:nvSpPr>
          <p:spPr>
            <a:xfrm>
              <a:off x="6443392" y="3835133"/>
              <a:ext cx="11429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HICs: 811,000 (4%) </a:t>
              </a:r>
            </a:p>
          </p:txBody>
        </p:sp>
        <p:sp>
          <p:nvSpPr>
            <p:cNvPr id="17" name="tx17"/>
            <p:cNvSpPr/>
            <p:nvPr/>
          </p:nvSpPr>
          <p:spPr>
            <a:xfrm>
              <a:off x="320927" y="398022"/>
              <a:ext cx="70639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group, Global, 2023</a:t>
              </a:r>
            </a:p>
          </p:txBody>
        </p:sp>
        <p:sp>
          <p:nvSpPr>
            <p:cNvPr id="18" name="tx18"/>
            <p:cNvSpPr/>
            <p:nvPr/>
          </p:nvSpPr>
          <p:spPr>
            <a:xfrm>
              <a:off x="1920761" y="63966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9" name="tx19"/>
            <p:cNvSpPr/>
            <p:nvPr/>
          </p:nvSpPr>
          <p:spPr>
            <a:xfrm>
              <a:off x="2062753" y="6518819"/>
              <a:ext cx="40195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group ranking based on highest to lowest</a:t>
              </a:r>
            </a:p>
          </p:txBody>
        </p:sp>
        <p:sp>
          <p:nvSpPr>
            <p:cNvPr id="20" name="tx20"/>
            <p:cNvSpPr/>
            <p:nvPr/>
          </p:nvSpPr>
          <p:spPr>
            <a:xfrm>
              <a:off x="2466737" y="6639465"/>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1 groups accounted for over half (76%) of all children unprotected against measles, globally.
Gavi 57 had the highest number of children who did not receive MCV1 (n = 16,882,000), which is approximately 76% of all children unprotected against measles, globally (n = 22,235,000).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76849" y="1728965"/>
              <a:ext cx="1211464" cy="1682023"/>
            </a:xfrm>
            <a:custGeom>
              <a:avLst/>
              <a:gdLst/>
              <a:ahLst/>
              <a:cxnLst/>
              <a:rect l="0" t="0" r="0" b="0"/>
              <a:pathLst>
                <a:path w="1211464" h="1682023">
                  <a:moveTo>
                    <a:pt x="0" y="1682023"/>
                  </a:moveTo>
                  <a:lnTo>
                    <a:pt x="41774" y="1641786"/>
                  </a:lnTo>
                  <a:lnTo>
                    <a:pt x="83549" y="1601550"/>
                  </a:lnTo>
                  <a:lnTo>
                    <a:pt x="125323" y="1561313"/>
                  </a:lnTo>
                  <a:lnTo>
                    <a:pt x="167098" y="1521077"/>
                  </a:lnTo>
                  <a:lnTo>
                    <a:pt x="208873" y="1480841"/>
                  </a:lnTo>
                  <a:lnTo>
                    <a:pt x="250647" y="1440604"/>
                  </a:lnTo>
                  <a:lnTo>
                    <a:pt x="292422" y="1400368"/>
                  </a:lnTo>
                  <a:lnTo>
                    <a:pt x="334197" y="1360131"/>
                  </a:lnTo>
                  <a:lnTo>
                    <a:pt x="375971" y="1319895"/>
                  </a:lnTo>
                  <a:lnTo>
                    <a:pt x="417746" y="1279658"/>
                  </a:lnTo>
                  <a:lnTo>
                    <a:pt x="459520" y="1239422"/>
                  </a:lnTo>
                  <a:lnTo>
                    <a:pt x="501295" y="1199185"/>
                  </a:lnTo>
                  <a:lnTo>
                    <a:pt x="543070" y="1158949"/>
                  </a:lnTo>
                  <a:lnTo>
                    <a:pt x="584844" y="1118712"/>
                  </a:lnTo>
                  <a:lnTo>
                    <a:pt x="626619" y="1078476"/>
                  </a:lnTo>
                  <a:lnTo>
                    <a:pt x="668394" y="1038239"/>
                  </a:lnTo>
                  <a:lnTo>
                    <a:pt x="710168" y="998003"/>
                  </a:lnTo>
                  <a:lnTo>
                    <a:pt x="751943" y="957766"/>
                  </a:lnTo>
                  <a:lnTo>
                    <a:pt x="793718" y="917530"/>
                  </a:lnTo>
                  <a:lnTo>
                    <a:pt x="835492" y="877293"/>
                  </a:lnTo>
                  <a:lnTo>
                    <a:pt x="877267" y="837057"/>
                  </a:lnTo>
                  <a:lnTo>
                    <a:pt x="919041" y="796821"/>
                  </a:lnTo>
                  <a:lnTo>
                    <a:pt x="960816" y="756584"/>
                  </a:lnTo>
                  <a:lnTo>
                    <a:pt x="1002591" y="716348"/>
                  </a:lnTo>
                  <a:lnTo>
                    <a:pt x="1044365" y="676111"/>
                  </a:lnTo>
                  <a:lnTo>
                    <a:pt x="1086140" y="635875"/>
                  </a:lnTo>
                  <a:lnTo>
                    <a:pt x="1127915" y="595638"/>
                  </a:lnTo>
                  <a:lnTo>
                    <a:pt x="1169689" y="555402"/>
                  </a:lnTo>
                  <a:lnTo>
                    <a:pt x="1211464" y="515165"/>
                  </a:lnTo>
                  <a:lnTo>
                    <a:pt x="1169935" y="473530"/>
                  </a:lnTo>
                  <a:lnTo>
                    <a:pt x="1126976" y="433373"/>
                  </a:lnTo>
                  <a:lnTo>
                    <a:pt x="1082639" y="394741"/>
                  </a:lnTo>
                  <a:lnTo>
                    <a:pt x="1036979" y="357683"/>
                  </a:lnTo>
                  <a:lnTo>
                    <a:pt x="990052" y="322244"/>
                  </a:lnTo>
                  <a:lnTo>
                    <a:pt x="941915" y="288467"/>
                  </a:lnTo>
                  <a:lnTo>
                    <a:pt x="892626" y="256393"/>
                  </a:lnTo>
                  <a:lnTo>
                    <a:pt x="842246" y="226061"/>
                  </a:lnTo>
                  <a:lnTo>
                    <a:pt x="790837" y="197510"/>
                  </a:lnTo>
                  <a:lnTo>
                    <a:pt x="738461" y="170772"/>
                  </a:lnTo>
                  <a:lnTo>
                    <a:pt x="685182" y="145882"/>
                  </a:lnTo>
                  <a:lnTo>
                    <a:pt x="631066" y="122870"/>
                  </a:lnTo>
                  <a:lnTo>
                    <a:pt x="576179" y="101763"/>
                  </a:lnTo>
                  <a:lnTo>
                    <a:pt x="520587" y="82588"/>
                  </a:lnTo>
                  <a:lnTo>
                    <a:pt x="464359" y="65368"/>
                  </a:lnTo>
                  <a:lnTo>
                    <a:pt x="407563" y="50124"/>
                  </a:lnTo>
                  <a:lnTo>
                    <a:pt x="350270" y="36874"/>
                  </a:lnTo>
                  <a:lnTo>
                    <a:pt x="292548" y="25636"/>
                  </a:lnTo>
                  <a:lnTo>
                    <a:pt x="234468" y="16422"/>
                  </a:lnTo>
                  <a:lnTo>
                    <a:pt x="176102" y="9244"/>
                  </a:lnTo>
                  <a:lnTo>
                    <a:pt x="117521" y="4110"/>
                  </a:lnTo>
                  <a:lnTo>
                    <a:pt x="58796" y="1027"/>
                  </a:lnTo>
                  <a:lnTo>
                    <a:pt x="0" y="0"/>
                  </a:lnTo>
                  <a:lnTo>
                    <a:pt x="0" y="58000"/>
                  </a:lnTo>
                  <a:lnTo>
                    <a:pt x="0" y="116001"/>
                  </a:lnTo>
                  <a:lnTo>
                    <a:pt x="0" y="174002"/>
                  </a:lnTo>
                  <a:lnTo>
                    <a:pt x="0" y="232003"/>
                  </a:lnTo>
                  <a:lnTo>
                    <a:pt x="0" y="290004"/>
                  </a:lnTo>
                  <a:lnTo>
                    <a:pt x="0" y="348004"/>
                  </a:lnTo>
                  <a:lnTo>
                    <a:pt x="0" y="406005"/>
                  </a:lnTo>
                  <a:lnTo>
                    <a:pt x="0" y="464006"/>
                  </a:lnTo>
                  <a:lnTo>
                    <a:pt x="0" y="522007"/>
                  </a:lnTo>
                  <a:lnTo>
                    <a:pt x="0" y="580008"/>
                  </a:lnTo>
                  <a:lnTo>
                    <a:pt x="0" y="638008"/>
                  </a:lnTo>
                  <a:lnTo>
                    <a:pt x="0" y="696009"/>
                  </a:lnTo>
                  <a:lnTo>
                    <a:pt x="0" y="754010"/>
                  </a:lnTo>
                  <a:lnTo>
                    <a:pt x="0" y="812011"/>
                  </a:lnTo>
                  <a:lnTo>
                    <a:pt x="0" y="870012"/>
                  </a:lnTo>
                  <a:lnTo>
                    <a:pt x="0" y="928012"/>
                  </a:lnTo>
                  <a:lnTo>
                    <a:pt x="0" y="986013"/>
                  </a:lnTo>
                  <a:lnTo>
                    <a:pt x="0" y="1044014"/>
                  </a:lnTo>
                  <a:lnTo>
                    <a:pt x="0" y="1102015"/>
                  </a:lnTo>
                  <a:lnTo>
                    <a:pt x="0" y="1160016"/>
                  </a:lnTo>
                  <a:lnTo>
                    <a:pt x="0" y="1218016"/>
                  </a:lnTo>
                  <a:lnTo>
                    <a:pt x="0" y="1276017"/>
                  </a:lnTo>
                  <a:lnTo>
                    <a:pt x="0" y="1334018"/>
                  </a:lnTo>
                  <a:lnTo>
                    <a:pt x="0" y="1392019"/>
                  </a:lnTo>
                  <a:lnTo>
                    <a:pt x="0" y="1450020"/>
                  </a:lnTo>
                  <a:lnTo>
                    <a:pt x="0" y="1508020"/>
                  </a:lnTo>
                  <a:lnTo>
                    <a:pt x="0" y="1566021"/>
                  </a:lnTo>
                  <a:lnTo>
                    <a:pt x="0" y="1624022"/>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376849" y="2244131"/>
              <a:ext cx="1649225" cy="1166857"/>
            </a:xfrm>
            <a:custGeom>
              <a:avLst/>
              <a:gdLst/>
              <a:ahLst/>
              <a:cxnLst/>
              <a:rect l="0" t="0" r="0" b="0"/>
              <a:pathLst>
                <a:path w="1649225" h="1166857">
                  <a:moveTo>
                    <a:pt x="0" y="1166857"/>
                  </a:moveTo>
                  <a:lnTo>
                    <a:pt x="56869" y="1155459"/>
                  </a:lnTo>
                  <a:lnTo>
                    <a:pt x="113739" y="1144061"/>
                  </a:lnTo>
                  <a:lnTo>
                    <a:pt x="170609" y="1132663"/>
                  </a:lnTo>
                  <a:lnTo>
                    <a:pt x="227479" y="1121265"/>
                  </a:lnTo>
                  <a:lnTo>
                    <a:pt x="284349" y="1109867"/>
                  </a:lnTo>
                  <a:lnTo>
                    <a:pt x="341219" y="1098469"/>
                  </a:lnTo>
                  <a:lnTo>
                    <a:pt x="398088" y="1087071"/>
                  </a:lnTo>
                  <a:lnTo>
                    <a:pt x="454958" y="1075673"/>
                  </a:lnTo>
                  <a:lnTo>
                    <a:pt x="511828" y="1064275"/>
                  </a:lnTo>
                  <a:lnTo>
                    <a:pt x="568698" y="1052877"/>
                  </a:lnTo>
                  <a:lnTo>
                    <a:pt x="625568" y="1041479"/>
                  </a:lnTo>
                  <a:lnTo>
                    <a:pt x="682438" y="1030081"/>
                  </a:lnTo>
                  <a:lnTo>
                    <a:pt x="739308" y="1018683"/>
                  </a:lnTo>
                  <a:lnTo>
                    <a:pt x="796177" y="1007286"/>
                  </a:lnTo>
                  <a:lnTo>
                    <a:pt x="853047" y="995888"/>
                  </a:lnTo>
                  <a:lnTo>
                    <a:pt x="909917" y="984490"/>
                  </a:lnTo>
                  <a:lnTo>
                    <a:pt x="966787" y="973092"/>
                  </a:lnTo>
                  <a:lnTo>
                    <a:pt x="1023657" y="961694"/>
                  </a:lnTo>
                  <a:lnTo>
                    <a:pt x="1080527" y="950296"/>
                  </a:lnTo>
                  <a:lnTo>
                    <a:pt x="1137396" y="938898"/>
                  </a:lnTo>
                  <a:lnTo>
                    <a:pt x="1194266" y="927500"/>
                  </a:lnTo>
                  <a:lnTo>
                    <a:pt x="1251136" y="916102"/>
                  </a:lnTo>
                  <a:lnTo>
                    <a:pt x="1308006" y="904704"/>
                  </a:lnTo>
                  <a:lnTo>
                    <a:pt x="1364876" y="893306"/>
                  </a:lnTo>
                  <a:lnTo>
                    <a:pt x="1421746" y="881908"/>
                  </a:lnTo>
                  <a:lnTo>
                    <a:pt x="1478616" y="870510"/>
                  </a:lnTo>
                  <a:lnTo>
                    <a:pt x="1535485" y="859112"/>
                  </a:lnTo>
                  <a:lnTo>
                    <a:pt x="1592355" y="847714"/>
                  </a:lnTo>
                  <a:lnTo>
                    <a:pt x="1649225" y="836316"/>
                  </a:lnTo>
                  <a:lnTo>
                    <a:pt x="1636434" y="777903"/>
                  </a:lnTo>
                  <a:lnTo>
                    <a:pt x="1621574" y="719981"/>
                  </a:lnTo>
                  <a:lnTo>
                    <a:pt x="1604665" y="662624"/>
                  </a:lnTo>
                  <a:lnTo>
                    <a:pt x="1585728" y="605905"/>
                  </a:lnTo>
                  <a:lnTo>
                    <a:pt x="1564787" y="549894"/>
                  </a:lnTo>
                  <a:lnTo>
                    <a:pt x="1541868" y="494663"/>
                  </a:lnTo>
                  <a:lnTo>
                    <a:pt x="1517000" y="440282"/>
                  </a:lnTo>
                  <a:lnTo>
                    <a:pt x="1490215" y="386819"/>
                  </a:lnTo>
                  <a:lnTo>
                    <a:pt x="1461547" y="334342"/>
                  </a:lnTo>
                  <a:lnTo>
                    <a:pt x="1431031" y="282917"/>
                  </a:lnTo>
                  <a:lnTo>
                    <a:pt x="1398707" y="232609"/>
                  </a:lnTo>
                  <a:lnTo>
                    <a:pt x="1364615" y="183482"/>
                  </a:lnTo>
                  <a:lnTo>
                    <a:pt x="1328799" y="135598"/>
                  </a:lnTo>
                  <a:lnTo>
                    <a:pt x="1291303" y="89017"/>
                  </a:lnTo>
                  <a:lnTo>
                    <a:pt x="1252174" y="43799"/>
                  </a:lnTo>
                  <a:lnTo>
                    <a:pt x="1211464" y="0"/>
                  </a:lnTo>
                  <a:lnTo>
                    <a:pt x="1169689" y="40236"/>
                  </a:lnTo>
                  <a:lnTo>
                    <a:pt x="1127915" y="80472"/>
                  </a:lnTo>
                  <a:lnTo>
                    <a:pt x="1086140" y="120709"/>
                  </a:lnTo>
                  <a:lnTo>
                    <a:pt x="1044365" y="160945"/>
                  </a:lnTo>
                  <a:lnTo>
                    <a:pt x="1002591" y="201182"/>
                  </a:lnTo>
                  <a:lnTo>
                    <a:pt x="960816" y="241418"/>
                  </a:lnTo>
                  <a:lnTo>
                    <a:pt x="919041" y="281655"/>
                  </a:lnTo>
                  <a:lnTo>
                    <a:pt x="877267" y="321891"/>
                  </a:lnTo>
                  <a:lnTo>
                    <a:pt x="835492" y="362128"/>
                  </a:lnTo>
                  <a:lnTo>
                    <a:pt x="793718" y="402364"/>
                  </a:lnTo>
                  <a:lnTo>
                    <a:pt x="751943" y="442601"/>
                  </a:lnTo>
                  <a:lnTo>
                    <a:pt x="710168" y="482837"/>
                  </a:lnTo>
                  <a:lnTo>
                    <a:pt x="668394" y="523074"/>
                  </a:lnTo>
                  <a:lnTo>
                    <a:pt x="626619" y="563310"/>
                  </a:lnTo>
                  <a:lnTo>
                    <a:pt x="584844" y="603547"/>
                  </a:lnTo>
                  <a:lnTo>
                    <a:pt x="543070" y="643783"/>
                  </a:lnTo>
                  <a:lnTo>
                    <a:pt x="501295" y="684019"/>
                  </a:lnTo>
                  <a:lnTo>
                    <a:pt x="459520" y="724256"/>
                  </a:lnTo>
                  <a:lnTo>
                    <a:pt x="417746" y="764492"/>
                  </a:lnTo>
                  <a:lnTo>
                    <a:pt x="375971" y="804729"/>
                  </a:lnTo>
                  <a:lnTo>
                    <a:pt x="334197" y="844965"/>
                  </a:lnTo>
                  <a:lnTo>
                    <a:pt x="292422" y="885202"/>
                  </a:lnTo>
                  <a:lnTo>
                    <a:pt x="250647" y="925438"/>
                  </a:lnTo>
                  <a:lnTo>
                    <a:pt x="208873" y="965675"/>
                  </a:lnTo>
                  <a:lnTo>
                    <a:pt x="167098" y="1005911"/>
                  </a:lnTo>
                  <a:lnTo>
                    <a:pt x="125323" y="1046148"/>
                  </a:lnTo>
                  <a:lnTo>
                    <a:pt x="83549" y="1086384"/>
                  </a:lnTo>
                  <a:lnTo>
                    <a:pt x="41774" y="1126621"/>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76849" y="3080447"/>
              <a:ext cx="1681941" cy="750228"/>
            </a:xfrm>
            <a:custGeom>
              <a:avLst/>
              <a:gdLst/>
              <a:ahLst/>
              <a:cxnLst/>
              <a:rect l="0" t="0" r="0" b="0"/>
              <a:pathLst>
                <a:path w="1681941" h="750228">
                  <a:moveTo>
                    <a:pt x="0" y="330541"/>
                  </a:moveTo>
                  <a:lnTo>
                    <a:pt x="56166" y="345013"/>
                  </a:lnTo>
                  <a:lnTo>
                    <a:pt x="112332" y="359485"/>
                  </a:lnTo>
                  <a:lnTo>
                    <a:pt x="168498" y="373957"/>
                  </a:lnTo>
                  <a:lnTo>
                    <a:pt x="224665" y="388429"/>
                  </a:lnTo>
                  <a:lnTo>
                    <a:pt x="280831" y="402901"/>
                  </a:lnTo>
                  <a:lnTo>
                    <a:pt x="336997" y="417373"/>
                  </a:lnTo>
                  <a:lnTo>
                    <a:pt x="393164" y="431845"/>
                  </a:lnTo>
                  <a:lnTo>
                    <a:pt x="449330" y="446317"/>
                  </a:lnTo>
                  <a:lnTo>
                    <a:pt x="505496" y="460789"/>
                  </a:lnTo>
                  <a:lnTo>
                    <a:pt x="561663" y="475261"/>
                  </a:lnTo>
                  <a:lnTo>
                    <a:pt x="617829" y="489733"/>
                  </a:lnTo>
                  <a:lnTo>
                    <a:pt x="673995" y="504205"/>
                  </a:lnTo>
                  <a:lnTo>
                    <a:pt x="730162" y="518676"/>
                  </a:lnTo>
                  <a:lnTo>
                    <a:pt x="786328" y="533148"/>
                  </a:lnTo>
                  <a:lnTo>
                    <a:pt x="842494" y="547620"/>
                  </a:lnTo>
                  <a:lnTo>
                    <a:pt x="898661" y="562092"/>
                  </a:lnTo>
                  <a:lnTo>
                    <a:pt x="954827" y="576564"/>
                  </a:lnTo>
                  <a:lnTo>
                    <a:pt x="1010993" y="591036"/>
                  </a:lnTo>
                  <a:lnTo>
                    <a:pt x="1067160" y="605508"/>
                  </a:lnTo>
                  <a:lnTo>
                    <a:pt x="1123326" y="619980"/>
                  </a:lnTo>
                  <a:lnTo>
                    <a:pt x="1179492" y="634452"/>
                  </a:lnTo>
                  <a:lnTo>
                    <a:pt x="1235658" y="648924"/>
                  </a:lnTo>
                  <a:lnTo>
                    <a:pt x="1291825" y="663396"/>
                  </a:lnTo>
                  <a:lnTo>
                    <a:pt x="1347991" y="677868"/>
                  </a:lnTo>
                  <a:lnTo>
                    <a:pt x="1404157" y="692340"/>
                  </a:lnTo>
                  <a:lnTo>
                    <a:pt x="1460324" y="706812"/>
                  </a:lnTo>
                  <a:lnTo>
                    <a:pt x="1516490" y="721284"/>
                  </a:lnTo>
                  <a:lnTo>
                    <a:pt x="1572656" y="735756"/>
                  </a:lnTo>
                  <a:lnTo>
                    <a:pt x="1628823" y="750228"/>
                  </a:lnTo>
                  <a:lnTo>
                    <a:pt x="1642371" y="693608"/>
                  </a:lnTo>
                  <a:lnTo>
                    <a:pt x="1653952" y="636554"/>
                  </a:lnTo>
                  <a:lnTo>
                    <a:pt x="1663551" y="579132"/>
                  </a:lnTo>
                  <a:lnTo>
                    <a:pt x="1671158" y="521413"/>
                  </a:lnTo>
                  <a:lnTo>
                    <a:pt x="1676762" y="463465"/>
                  </a:lnTo>
                  <a:lnTo>
                    <a:pt x="1680358" y="405358"/>
                  </a:lnTo>
                  <a:lnTo>
                    <a:pt x="1681941" y="347161"/>
                  </a:lnTo>
                  <a:lnTo>
                    <a:pt x="1681508" y="288944"/>
                  </a:lnTo>
                  <a:lnTo>
                    <a:pt x="1679062" y="230778"/>
                  </a:lnTo>
                  <a:lnTo>
                    <a:pt x="1674603" y="172730"/>
                  </a:lnTo>
                  <a:lnTo>
                    <a:pt x="1668139" y="114872"/>
                  </a:lnTo>
                  <a:lnTo>
                    <a:pt x="1659676" y="57272"/>
                  </a:lnTo>
                  <a:lnTo>
                    <a:pt x="1649225" y="0"/>
                  </a:lnTo>
                  <a:lnTo>
                    <a:pt x="1592355" y="11397"/>
                  </a:lnTo>
                  <a:lnTo>
                    <a:pt x="1535485" y="22795"/>
                  </a:lnTo>
                  <a:lnTo>
                    <a:pt x="1478616" y="34193"/>
                  </a:lnTo>
                  <a:lnTo>
                    <a:pt x="1421746" y="45591"/>
                  </a:lnTo>
                  <a:lnTo>
                    <a:pt x="1364876" y="56989"/>
                  </a:lnTo>
                  <a:lnTo>
                    <a:pt x="1308006" y="68387"/>
                  </a:lnTo>
                  <a:lnTo>
                    <a:pt x="1251136" y="79785"/>
                  </a:lnTo>
                  <a:lnTo>
                    <a:pt x="1194266" y="91183"/>
                  </a:lnTo>
                  <a:lnTo>
                    <a:pt x="1137396" y="102581"/>
                  </a:lnTo>
                  <a:lnTo>
                    <a:pt x="1080527" y="113979"/>
                  </a:lnTo>
                  <a:lnTo>
                    <a:pt x="1023657" y="125377"/>
                  </a:lnTo>
                  <a:lnTo>
                    <a:pt x="966787" y="136775"/>
                  </a:lnTo>
                  <a:lnTo>
                    <a:pt x="909917" y="148173"/>
                  </a:lnTo>
                  <a:lnTo>
                    <a:pt x="853047" y="159571"/>
                  </a:lnTo>
                  <a:lnTo>
                    <a:pt x="796177" y="170969"/>
                  </a:lnTo>
                  <a:lnTo>
                    <a:pt x="739308" y="182367"/>
                  </a:lnTo>
                  <a:lnTo>
                    <a:pt x="682438" y="193765"/>
                  </a:lnTo>
                  <a:lnTo>
                    <a:pt x="625568" y="205163"/>
                  </a:lnTo>
                  <a:lnTo>
                    <a:pt x="568698" y="216561"/>
                  </a:lnTo>
                  <a:lnTo>
                    <a:pt x="511828" y="227959"/>
                  </a:lnTo>
                  <a:lnTo>
                    <a:pt x="454958" y="239357"/>
                  </a:lnTo>
                  <a:lnTo>
                    <a:pt x="398088" y="250755"/>
                  </a:lnTo>
                  <a:lnTo>
                    <a:pt x="341219" y="262153"/>
                  </a:lnTo>
                  <a:lnTo>
                    <a:pt x="284349" y="273551"/>
                  </a:lnTo>
                  <a:lnTo>
                    <a:pt x="227479" y="284949"/>
                  </a:lnTo>
                  <a:lnTo>
                    <a:pt x="170609" y="296347"/>
                  </a:lnTo>
                  <a:lnTo>
                    <a:pt x="113739" y="307745"/>
                  </a:lnTo>
                  <a:lnTo>
                    <a:pt x="56869" y="319143"/>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376849" y="3410988"/>
              <a:ext cx="1628823" cy="1072976"/>
            </a:xfrm>
            <a:custGeom>
              <a:avLst/>
              <a:gdLst/>
              <a:ahLst/>
              <a:cxnLst/>
              <a:rect l="0" t="0" r="0" b="0"/>
              <a:pathLst>
                <a:path w="1628823" h="1072976">
                  <a:moveTo>
                    <a:pt x="0" y="0"/>
                  </a:moveTo>
                  <a:lnTo>
                    <a:pt x="44667" y="36999"/>
                  </a:lnTo>
                  <a:lnTo>
                    <a:pt x="89334" y="73998"/>
                  </a:lnTo>
                  <a:lnTo>
                    <a:pt x="134001" y="110997"/>
                  </a:lnTo>
                  <a:lnTo>
                    <a:pt x="178668" y="147996"/>
                  </a:lnTo>
                  <a:lnTo>
                    <a:pt x="223335" y="184995"/>
                  </a:lnTo>
                  <a:lnTo>
                    <a:pt x="268002" y="221995"/>
                  </a:lnTo>
                  <a:lnTo>
                    <a:pt x="312669" y="258994"/>
                  </a:lnTo>
                  <a:lnTo>
                    <a:pt x="357337" y="295993"/>
                  </a:lnTo>
                  <a:lnTo>
                    <a:pt x="402004" y="332992"/>
                  </a:lnTo>
                  <a:lnTo>
                    <a:pt x="446671" y="369991"/>
                  </a:lnTo>
                  <a:lnTo>
                    <a:pt x="491338" y="406991"/>
                  </a:lnTo>
                  <a:lnTo>
                    <a:pt x="536005" y="443990"/>
                  </a:lnTo>
                  <a:lnTo>
                    <a:pt x="580672" y="480989"/>
                  </a:lnTo>
                  <a:lnTo>
                    <a:pt x="625339" y="517988"/>
                  </a:lnTo>
                  <a:lnTo>
                    <a:pt x="670007" y="554987"/>
                  </a:lnTo>
                  <a:lnTo>
                    <a:pt x="714674" y="591987"/>
                  </a:lnTo>
                  <a:lnTo>
                    <a:pt x="759341" y="628986"/>
                  </a:lnTo>
                  <a:lnTo>
                    <a:pt x="804008" y="665985"/>
                  </a:lnTo>
                  <a:lnTo>
                    <a:pt x="848675" y="702984"/>
                  </a:lnTo>
                  <a:lnTo>
                    <a:pt x="893342" y="739983"/>
                  </a:lnTo>
                  <a:lnTo>
                    <a:pt x="938009" y="776983"/>
                  </a:lnTo>
                  <a:lnTo>
                    <a:pt x="982677" y="813982"/>
                  </a:lnTo>
                  <a:lnTo>
                    <a:pt x="1027344" y="850981"/>
                  </a:lnTo>
                  <a:lnTo>
                    <a:pt x="1072011" y="887980"/>
                  </a:lnTo>
                  <a:lnTo>
                    <a:pt x="1116678" y="924979"/>
                  </a:lnTo>
                  <a:lnTo>
                    <a:pt x="1161345" y="961978"/>
                  </a:lnTo>
                  <a:lnTo>
                    <a:pt x="1206012" y="998978"/>
                  </a:lnTo>
                  <a:lnTo>
                    <a:pt x="1250679" y="1035977"/>
                  </a:lnTo>
                  <a:lnTo>
                    <a:pt x="1295347" y="1072976"/>
                  </a:lnTo>
                  <a:lnTo>
                    <a:pt x="1333775" y="1024814"/>
                  </a:lnTo>
                  <a:lnTo>
                    <a:pt x="1370415" y="975276"/>
                  </a:lnTo>
                  <a:lnTo>
                    <a:pt x="1405215" y="924430"/>
                  </a:lnTo>
                  <a:lnTo>
                    <a:pt x="1438130" y="872344"/>
                  </a:lnTo>
                  <a:lnTo>
                    <a:pt x="1469115" y="819086"/>
                  </a:lnTo>
                  <a:lnTo>
                    <a:pt x="1498128" y="764730"/>
                  </a:lnTo>
                  <a:lnTo>
                    <a:pt x="1525131" y="709348"/>
                  </a:lnTo>
                  <a:lnTo>
                    <a:pt x="1550088" y="653014"/>
                  </a:lnTo>
                  <a:lnTo>
                    <a:pt x="1572965" y="595803"/>
                  </a:lnTo>
                  <a:lnTo>
                    <a:pt x="1593731" y="537793"/>
                  </a:lnTo>
                  <a:lnTo>
                    <a:pt x="1612359" y="479061"/>
                  </a:lnTo>
                  <a:lnTo>
                    <a:pt x="1628823" y="419687"/>
                  </a:lnTo>
                  <a:lnTo>
                    <a:pt x="1572656" y="405215"/>
                  </a:lnTo>
                  <a:lnTo>
                    <a:pt x="1516490" y="390743"/>
                  </a:lnTo>
                  <a:lnTo>
                    <a:pt x="1460324" y="376271"/>
                  </a:lnTo>
                  <a:lnTo>
                    <a:pt x="1404157" y="361799"/>
                  </a:lnTo>
                  <a:lnTo>
                    <a:pt x="1347991" y="347327"/>
                  </a:lnTo>
                  <a:lnTo>
                    <a:pt x="1291825" y="332855"/>
                  </a:lnTo>
                  <a:lnTo>
                    <a:pt x="1235658" y="318383"/>
                  </a:lnTo>
                  <a:lnTo>
                    <a:pt x="1179492" y="303911"/>
                  </a:lnTo>
                  <a:lnTo>
                    <a:pt x="1123326" y="289439"/>
                  </a:lnTo>
                  <a:lnTo>
                    <a:pt x="1067160" y="274967"/>
                  </a:lnTo>
                  <a:lnTo>
                    <a:pt x="1010993" y="260495"/>
                  </a:lnTo>
                  <a:lnTo>
                    <a:pt x="954827" y="246023"/>
                  </a:lnTo>
                  <a:lnTo>
                    <a:pt x="898661" y="231551"/>
                  </a:lnTo>
                  <a:lnTo>
                    <a:pt x="842494" y="217079"/>
                  </a:lnTo>
                  <a:lnTo>
                    <a:pt x="786328" y="202607"/>
                  </a:lnTo>
                  <a:lnTo>
                    <a:pt x="730162" y="188135"/>
                  </a:lnTo>
                  <a:lnTo>
                    <a:pt x="673995" y="173663"/>
                  </a:lnTo>
                  <a:lnTo>
                    <a:pt x="617829" y="159191"/>
                  </a:lnTo>
                  <a:lnTo>
                    <a:pt x="561663" y="144719"/>
                  </a:lnTo>
                  <a:lnTo>
                    <a:pt x="505496" y="130247"/>
                  </a:lnTo>
                  <a:lnTo>
                    <a:pt x="449330" y="115775"/>
                  </a:lnTo>
                  <a:lnTo>
                    <a:pt x="393164" y="101303"/>
                  </a:lnTo>
                  <a:lnTo>
                    <a:pt x="336997" y="86831"/>
                  </a:lnTo>
                  <a:lnTo>
                    <a:pt x="280831" y="72359"/>
                  </a:lnTo>
                  <a:lnTo>
                    <a:pt x="224665" y="57887"/>
                  </a:lnTo>
                  <a:lnTo>
                    <a:pt x="168498" y="43415"/>
                  </a:lnTo>
                  <a:lnTo>
                    <a:pt x="112332" y="28943"/>
                  </a:lnTo>
                  <a:lnTo>
                    <a:pt x="56166" y="14471"/>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76849" y="3410988"/>
              <a:ext cx="1295347" cy="1406590"/>
            </a:xfrm>
            <a:custGeom>
              <a:avLst/>
              <a:gdLst/>
              <a:ahLst/>
              <a:cxnLst/>
              <a:rect l="0" t="0" r="0" b="0"/>
              <a:pathLst>
                <a:path w="1295347" h="1406590">
                  <a:moveTo>
                    <a:pt x="0" y="0"/>
                  </a:moveTo>
                  <a:lnTo>
                    <a:pt x="31804" y="48503"/>
                  </a:lnTo>
                  <a:lnTo>
                    <a:pt x="63609" y="97006"/>
                  </a:lnTo>
                  <a:lnTo>
                    <a:pt x="95414" y="145509"/>
                  </a:lnTo>
                  <a:lnTo>
                    <a:pt x="127218" y="194012"/>
                  </a:lnTo>
                  <a:lnTo>
                    <a:pt x="159023" y="242515"/>
                  </a:lnTo>
                  <a:lnTo>
                    <a:pt x="190828" y="291018"/>
                  </a:lnTo>
                  <a:lnTo>
                    <a:pt x="222633" y="339521"/>
                  </a:lnTo>
                  <a:lnTo>
                    <a:pt x="254437" y="388024"/>
                  </a:lnTo>
                  <a:lnTo>
                    <a:pt x="286242" y="436528"/>
                  </a:lnTo>
                  <a:lnTo>
                    <a:pt x="318047" y="485031"/>
                  </a:lnTo>
                  <a:lnTo>
                    <a:pt x="349852" y="533534"/>
                  </a:lnTo>
                  <a:lnTo>
                    <a:pt x="381656" y="582037"/>
                  </a:lnTo>
                  <a:lnTo>
                    <a:pt x="413461" y="630540"/>
                  </a:lnTo>
                  <a:lnTo>
                    <a:pt x="445266" y="679043"/>
                  </a:lnTo>
                  <a:lnTo>
                    <a:pt x="477071" y="727546"/>
                  </a:lnTo>
                  <a:lnTo>
                    <a:pt x="508875" y="776049"/>
                  </a:lnTo>
                  <a:lnTo>
                    <a:pt x="540680" y="824552"/>
                  </a:lnTo>
                  <a:lnTo>
                    <a:pt x="572485" y="873056"/>
                  </a:lnTo>
                  <a:lnTo>
                    <a:pt x="604290" y="921559"/>
                  </a:lnTo>
                  <a:lnTo>
                    <a:pt x="636094" y="970062"/>
                  </a:lnTo>
                  <a:lnTo>
                    <a:pt x="667899" y="1018565"/>
                  </a:lnTo>
                  <a:lnTo>
                    <a:pt x="699704" y="1067068"/>
                  </a:lnTo>
                  <a:lnTo>
                    <a:pt x="731509" y="1115571"/>
                  </a:lnTo>
                  <a:lnTo>
                    <a:pt x="763313" y="1164074"/>
                  </a:lnTo>
                  <a:lnTo>
                    <a:pt x="795118" y="1212577"/>
                  </a:lnTo>
                  <a:lnTo>
                    <a:pt x="826923" y="1261080"/>
                  </a:lnTo>
                  <a:lnTo>
                    <a:pt x="858728" y="1309584"/>
                  </a:lnTo>
                  <a:lnTo>
                    <a:pt x="890532" y="1358087"/>
                  </a:lnTo>
                  <a:lnTo>
                    <a:pt x="922337" y="1406590"/>
                  </a:lnTo>
                  <a:lnTo>
                    <a:pt x="974188" y="1371188"/>
                  </a:lnTo>
                  <a:lnTo>
                    <a:pt x="1024682" y="1333877"/>
                  </a:lnTo>
                  <a:lnTo>
                    <a:pt x="1073748" y="1294707"/>
                  </a:lnTo>
                  <a:lnTo>
                    <a:pt x="1121318" y="1253733"/>
                  </a:lnTo>
                  <a:lnTo>
                    <a:pt x="1167326" y="1211012"/>
                  </a:lnTo>
                  <a:lnTo>
                    <a:pt x="1211708" y="1166604"/>
                  </a:lnTo>
                  <a:lnTo>
                    <a:pt x="1254401" y="1120571"/>
                  </a:lnTo>
                  <a:lnTo>
                    <a:pt x="1295347" y="1072976"/>
                  </a:lnTo>
                  <a:lnTo>
                    <a:pt x="1250679" y="1035977"/>
                  </a:lnTo>
                  <a:lnTo>
                    <a:pt x="1206012" y="998978"/>
                  </a:lnTo>
                  <a:lnTo>
                    <a:pt x="1161345" y="961978"/>
                  </a:lnTo>
                  <a:lnTo>
                    <a:pt x="1116678" y="924979"/>
                  </a:lnTo>
                  <a:lnTo>
                    <a:pt x="1072011" y="887980"/>
                  </a:lnTo>
                  <a:lnTo>
                    <a:pt x="1027344" y="850981"/>
                  </a:lnTo>
                  <a:lnTo>
                    <a:pt x="982677" y="813982"/>
                  </a:lnTo>
                  <a:lnTo>
                    <a:pt x="938009" y="776983"/>
                  </a:lnTo>
                  <a:lnTo>
                    <a:pt x="893342" y="739983"/>
                  </a:lnTo>
                  <a:lnTo>
                    <a:pt x="848675" y="702984"/>
                  </a:lnTo>
                  <a:lnTo>
                    <a:pt x="804008" y="665985"/>
                  </a:lnTo>
                  <a:lnTo>
                    <a:pt x="759341" y="628986"/>
                  </a:lnTo>
                  <a:lnTo>
                    <a:pt x="714674" y="591987"/>
                  </a:lnTo>
                  <a:lnTo>
                    <a:pt x="670007" y="554987"/>
                  </a:lnTo>
                  <a:lnTo>
                    <a:pt x="625339" y="517988"/>
                  </a:lnTo>
                  <a:lnTo>
                    <a:pt x="580672" y="480989"/>
                  </a:lnTo>
                  <a:lnTo>
                    <a:pt x="536005" y="443990"/>
                  </a:lnTo>
                  <a:lnTo>
                    <a:pt x="491338" y="406991"/>
                  </a:lnTo>
                  <a:lnTo>
                    <a:pt x="446671" y="369991"/>
                  </a:lnTo>
                  <a:lnTo>
                    <a:pt x="402004" y="332992"/>
                  </a:lnTo>
                  <a:lnTo>
                    <a:pt x="357337" y="295993"/>
                  </a:lnTo>
                  <a:lnTo>
                    <a:pt x="312669" y="258994"/>
                  </a:lnTo>
                  <a:lnTo>
                    <a:pt x="268002" y="221995"/>
                  </a:lnTo>
                  <a:lnTo>
                    <a:pt x="223335" y="184995"/>
                  </a:lnTo>
                  <a:lnTo>
                    <a:pt x="178668" y="147996"/>
                  </a:lnTo>
                  <a:lnTo>
                    <a:pt x="134001" y="110997"/>
                  </a:lnTo>
                  <a:lnTo>
                    <a:pt x="89334" y="73998"/>
                  </a:lnTo>
                  <a:lnTo>
                    <a:pt x="44667" y="36999"/>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76849" y="3410988"/>
              <a:ext cx="922337" cy="1577325"/>
            </a:xfrm>
            <a:custGeom>
              <a:avLst/>
              <a:gdLst/>
              <a:ahLst/>
              <a:cxnLst/>
              <a:rect l="0" t="0" r="0" b="0"/>
              <a:pathLst>
                <a:path w="922337" h="1577325">
                  <a:moveTo>
                    <a:pt x="0" y="0"/>
                  </a:moveTo>
                  <a:lnTo>
                    <a:pt x="20143" y="54390"/>
                  </a:lnTo>
                  <a:lnTo>
                    <a:pt x="40287" y="108781"/>
                  </a:lnTo>
                  <a:lnTo>
                    <a:pt x="60430" y="163171"/>
                  </a:lnTo>
                  <a:lnTo>
                    <a:pt x="80574" y="217562"/>
                  </a:lnTo>
                  <a:lnTo>
                    <a:pt x="100717" y="271952"/>
                  </a:lnTo>
                  <a:lnTo>
                    <a:pt x="120861" y="326343"/>
                  </a:lnTo>
                  <a:lnTo>
                    <a:pt x="141004" y="380733"/>
                  </a:lnTo>
                  <a:lnTo>
                    <a:pt x="161148" y="435124"/>
                  </a:lnTo>
                  <a:lnTo>
                    <a:pt x="181291" y="489514"/>
                  </a:lnTo>
                  <a:lnTo>
                    <a:pt x="201435" y="543905"/>
                  </a:lnTo>
                  <a:lnTo>
                    <a:pt x="221578" y="598296"/>
                  </a:lnTo>
                  <a:lnTo>
                    <a:pt x="241722" y="652686"/>
                  </a:lnTo>
                  <a:lnTo>
                    <a:pt x="261865" y="707077"/>
                  </a:lnTo>
                  <a:lnTo>
                    <a:pt x="282009" y="761467"/>
                  </a:lnTo>
                  <a:lnTo>
                    <a:pt x="302152" y="815858"/>
                  </a:lnTo>
                  <a:lnTo>
                    <a:pt x="322296" y="870248"/>
                  </a:lnTo>
                  <a:lnTo>
                    <a:pt x="342439" y="924639"/>
                  </a:lnTo>
                  <a:lnTo>
                    <a:pt x="362583" y="979029"/>
                  </a:lnTo>
                  <a:lnTo>
                    <a:pt x="382726" y="1033420"/>
                  </a:lnTo>
                  <a:lnTo>
                    <a:pt x="402870" y="1087810"/>
                  </a:lnTo>
                  <a:lnTo>
                    <a:pt x="423014" y="1142201"/>
                  </a:lnTo>
                  <a:lnTo>
                    <a:pt x="443157" y="1196592"/>
                  </a:lnTo>
                  <a:lnTo>
                    <a:pt x="463301" y="1250982"/>
                  </a:lnTo>
                  <a:lnTo>
                    <a:pt x="483444" y="1305373"/>
                  </a:lnTo>
                  <a:lnTo>
                    <a:pt x="503588" y="1359763"/>
                  </a:lnTo>
                  <a:lnTo>
                    <a:pt x="523731" y="1414154"/>
                  </a:lnTo>
                  <a:lnTo>
                    <a:pt x="543875" y="1468544"/>
                  </a:lnTo>
                  <a:lnTo>
                    <a:pt x="564018" y="1522935"/>
                  </a:lnTo>
                  <a:lnTo>
                    <a:pt x="584162" y="1577325"/>
                  </a:lnTo>
                  <a:lnTo>
                    <a:pt x="643069" y="1554240"/>
                  </a:lnTo>
                  <a:lnTo>
                    <a:pt x="701066" y="1528956"/>
                  </a:lnTo>
                  <a:lnTo>
                    <a:pt x="758071" y="1501509"/>
                  </a:lnTo>
                  <a:lnTo>
                    <a:pt x="814004" y="1471937"/>
                  </a:lnTo>
                  <a:lnTo>
                    <a:pt x="868785" y="1440282"/>
                  </a:lnTo>
                  <a:lnTo>
                    <a:pt x="922337" y="1406590"/>
                  </a:lnTo>
                  <a:lnTo>
                    <a:pt x="890532" y="1358087"/>
                  </a:lnTo>
                  <a:lnTo>
                    <a:pt x="858728" y="1309584"/>
                  </a:lnTo>
                  <a:lnTo>
                    <a:pt x="826923" y="1261080"/>
                  </a:lnTo>
                  <a:lnTo>
                    <a:pt x="795118" y="1212577"/>
                  </a:lnTo>
                  <a:lnTo>
                    <a:pt x="763313" y="1164074"/>
                  </a:lnTo>
                  <a:lnTo>
                    <a:pt x="731509" y="1115571"/>
                  </a:lnTo>
                  <a:lnTo>
                    <a:pt x="699704" y="1067068"/>
                  </a:lnTo>
                  <a:lnTo>
                    <a:pt x="667899" y="1018565"/>
                  </a:lnTo>
                  <a:lnTo>
                    <a:pt x="636094" y="970062"/>
                  </a:lnTo>
                  <a:lnTo>
                    <a:pt x="604290" y="921559"/>
                  </a:lnTo>
                  <a:lnTo>
                    <a:pt x="572485" y="873056"/>
                  </a:lnTo>
                  <a:lnTo>
                    <a:pt x="540680" y="824552"/>
                  </a:lnTo>
                  <a:lnTo>
                    <a:pt x="508875" y="776049"/>
                  </a:lnTo>
                  <a:lnTo>
                    <a:pt x="477071" y="727546"/>
                  </a:lnTo>
                  <a:lnTo>
                    <a:pt x="445266" y="679043"/>
                  </a:lnTo>
                  <a:lnTo>
                    <a:pt x="413461" y="630540"/>
                  </a:lnTo>
                  <a:lnTo>
                    <a:pt x="381656" y="582037"/>
                  </a:lnTo>
                  <a:lnTo>
                    <a:pt x="349852" y="533534"/>
                  </a:lnTo>
                  <a:lnTo>
                    <a:pt x="318047" y="485031"/>
                  </a:lnTo>
                  <a:lnTo>
                    <a:pt x="286242" y="436528"/>
                  </a:lnTo>
                  <a:lnTo>
                    <a:pt x="254437" y="388024"/>
                  </a:lnTo>
                  <a:lnTo>
                    <a:pt x="222633" y="339521"/>
                  </a:lnTo>
                  <a:lnTo>
                    <a:pt x="190828" y="291018"/>
                  </a:lnTo>
                  <a:lnTo>
                    <a:pt x="159023" y="242515"/>
                  </a:lnTo>
                  <a:lnTo>
                    <a:pt x="127218" y="194012"/>
                  </a:lnTo>
                  <a:lnTo>
                    <a:pt x="95414" y="145509"/>
                  </a:lnTo>
                  <a:lnTo>
                    <a:pt x="63609" y="97006"/>
                  </a:lnTo>
                  <a:lnTo>
                    <a:pt x="31804" y="48503"/>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376849" y="3410988"/>
              <a:ext cx="584162" cy="1667797"/>
            </a:xfrm>
            <a:custGeom>
              <a:avLst/>
              <a:gdLst/>
              <a:ahLst/>
              <a:cxnLst/>
              <a:rect l="0" t="0" r="0" b="0"/>
              <a:pathLst>
                <a:path w="584162" h="1667797">
                  <a:moveTo>
                    <a:pt x="0" y="0"/>
                  </a:moveTo>
                  <a:lnTo>
                    <a:pt x="7527" y="57510"/>
                  </a:lnTo>
                  <a:lnTo>
                    <a:pt x="15055" y="115020"/>
                  </a:lnTo>
                  <a:lnTo>
                    <a:pt x="22582" y="172530"/>
                  </a:lnTo>
                  <a:lnTo>
                    <a:pt x="30110" y="230040"/>
                  </a:lnTo>
                  <a:lnTo>
                    <a:pt x="37638" y="287551"/>
                  </a:lnTo>
                  <a:lnTo>
                    <a:pt x="45165" y="345061"/>
                  </a:lnTo>
                  <a:lnTo>
                    <a:pt x="52693" y="402571"/>
                  </a:lnTo>
                  <a:lnTo>
                    <a:pt x="60221" y="460081"/>
                  </a:lnTo>
                  <a:lnTo>
                    <a:pt x="67748" y="517592"/>
                  </a:lnTo>
                  <a:lnTo>
                    <a:pt x="75276" y="575102"/>
                  </a:lnTo>
                  <a:lnTo>
                    <a:pt x="82803" y="632612"/>
                  </a:lnTo>
                  <a:lnTo>
                    <a:pt x="90331" y="690122"/>
                  </a:lnTo>
                  <a:lnTo>
                    <a:pt x="97859" y="747633"/>
                  </a:lnTo>
                  <a:lnTo>
                    <a:pt x="105386" y="805143"/>
                  </a:lnTo>
                  <a:lnTo>
                    <a:pt x="112914" y="862653"/>
                  </a:lnTo>
                  <a:lnTo>
                    <a:pt x="120442" y="920163"/>
                  </a:lnTo>
                  <a:lnTo>
                    <a:pt x="127969" y="977674"/>
                  </a:lnTo>
                  <a:lnTo>
                    <a:pt x="135497" y="1035184"/>
                  </a:lnTo>
                  <a:lnTo>
                    <a:pt x="143025" y="1092694"/>
                  </a:lnTo>
                  <a:lnTo>
                    <a:pt x="150552" y="1150204"/>
                  </a:lnTo>
                  <a:lnTo>
                    <a:pt x="158080" y="1207715"/>
                  </a:lnTo>
                  <a:lnTo>
                    <a:pt x="165607" y="1265225"/>
                  </a:lnTo>
                  <a:lnTo>
                    <a:pt x="173135" y="1322735"/>
                  </a:lnTo>
                  <a:lnTo>
                    <a:pt x="180663" y="1380245"/>
                  </a:lnTo>
                  <a:lnTo>
                    <a:pt x="188190" y="1437756"/>
                  </a:lnTo>
                  <a:lnTo>
                    <a:pt x="195718" y="1495266"/>
                  </a:lnTo>
                  <a:lnTo>
                    <a:pt x="203246" y="1552776"/>
                  </a:lnTo>
                  <a:lnTo>
                    <a:pt x="210773" y="1610286"/>
                  </a:lnTo>
                  <a:lnTo>
                    <a:pt x="218301" y="1667797"/>
                  </a:lnTo>
                  <a:lnTo>
                    <a:pt x="280547" y="1658461"/>
                  </a:lnTo>
                  <a:lnTo>
                    <a:pt x="342400" y="1646804"/>
                  </a:lnTo>
                  <a:lnTo>
                    <a:pt x="403773" y="1632840"/>
                  </a:lnTo>
                  <a:lnTo>
                    <a:pt x="464581" y="1616590"/>
                  </a:lnTo>
                  <a:lnTo>
                    <a:pt x="524739" y="1598077"/>
                  </a:lnTo>
                  <a:lnTo>
                    <a:pt x="584162" y="1577325"/>
                  </a:lnTo>
                  <a:lnTo>
                    <a:pt x="564018" y="1522935"/>
                  </a:lnTo>
                  <a:lnTo>
                    <a:pt x="543875" y="1468544"/>
                  </a:lnTo>
                  <a:lnTo>
                    <a:pt x="523731" y="1414154"/>
                  </a:lnTo>
                  <a:lnTo>
                    <a:pt x="503588" y="1359763"/>
                  </a:lnTo>
                  <a:lnTo>
                    <a:pt x="483444" y="1305373"/>
                  </a:lnTo>
                  <a:lnTo>
                    <a:pt x="463301" y="1250982"/>
                  </a:lnTo>
                  <a:lnTo>
                    <a:pt x="443157" y="1196592"/>
                  </a:lnTo>
                  <a:lnTo>
                    <a:pt x="423014" y="1142201"/>
                  </a:lnTo>
                  <a:lnTo>
                    <a:pt x="402870" y="1087810"/>
                  </a:lnTo>
                  <a:lnTo>
                    <a:pt x="382726" y="1033420"/>
                  </a:lnTo>
                  <a:lnTo>
                    <a:pt x="362583" y="979029"/>
                  </a:lnTo>
                  <a:lnTo>
                    <a:pt x="342439" y="924639"/>
                  </a:lnTo>
                  <a:lnTo>
                    <a:pt x="322296" y="870248"/>
                  </a:lnTo>
                  <a:lnTo>
                    <a:pt x="302152" y="815858"/>
                  </a:lnTo>
                  <a:lnTo>
                    <a:pt x="282009" y="761467"/>
                  </a:lnTo>
                  <a:lnTo>
                    <a:pt x="261865" y="707077"/>
                  </a:lnTo>
                  <a:lnTo>
                    <a:pt x="241722" y="652686"/>
                  </a:lnTo>
                  <a:lnTo>
                    <a:pt x="221578" y="598296"/>
                  </a:lnTo>
                  <a:lnTo>
                    <a:pt x="201435" y="543905"/>
                  </a:lnTo>
                  <a:lnTo>
                    <a:pt x="181291" y="489514"/>
                  </a:lnTo>
                  <a:lnTo>
                    <a:pt x="161148" y="435124"/>
                  </a:lnTo>
                  <a:lnTo>
                    <a:pt x="141004" y="380733"/>
                  </a:lnTo>
                  <a:lnTo>
                    <a:pt x="120861" y="326343"/>
                  </a:lnTo>
                  <a:lnTo>
                    <a:pt x="100717" y="271952"/>
                  </a:lnTo>
                  <a:lnTo>
                    <a:pt x="80574" y="217562"/>
                  </a:lnTo>
                  <a:lnTo>
                    <a:pt x="60430" y="163171"/>
                  </a:lnTo>
                  <a:lnTo>
                    <a:pt x="40287" y="108781"/>
                  </a:lnTo>
                  <a:lnTo>
                    <a:pt x="20143" y="54390"/>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243464" y="3410988"/>
              <a:ext cx="351685" cy="1681946"/>
            </a:xfrm>
            <a:custGeom>
              <a:avLst/>
              <a:gdLst/>
              <a:ahLst/>
              <a:cxnLst/>
              <a:rect l="0" t="0" r="0" b="0"/>
              <a:pathLst>
                <a:path w="351685" h="1681946">
                  <a:moveTo>
                    <a:pt x="133384" y="0"/>
                  </a:moveTo>
                  <a:lnTo>
                    <a:pt x="128785" y="57818"/>
                  </a:lnTo>
                  <a:lnTo>
                    <a:pt x="124185" y="115636"/>
                  </a:lnTo>
                  <a:lnTo>
                    <a:pt x="119586" y="173454"/>
                  </a:lnTo>
                  <a:lnTo>
                    <a:pt x="114986" y="231272"/>
                  </a:lnTo>
                  <a:lnTo>
                    <a:pt x="110387" y="289090"/>
                  </a:lnTo>
                  <a:lnTo>
                    <a:pt x="105787" y="346908"/>
                  </a:lnTo>
                  <a:lnTo>
                    <a:pt x="101188" y="404727"/>
                  </a:lnTo>
                  <a:lnTo>
                    <a:pt x="96588" y="462545"/>
                  </a:lnTo>
                  <a:lnTo>
                    <a:pt x="91989" y="520363"/>
                  </a:lnTo>
                  <a:lnTo>
                    <a:pt x="87389" y="578181"/>
                  </a:lnTo>
                  <a:lnTo>
                    <a:pt x="82790" y="635999"/>
                  </a:lnTo>
                  <a:lnTo>
                    <a:pt x="78190" y="693817"/>
                  </a:lnTo>
                  <a:lnTo>
                    <a:pt x="73591" y="751635"/>
                  </a:lnTo>
                  <a:lnTo>
                    <a:pt x="68992" y="809454"/>
                  </a:lnTo>
                  <a:lnTo>
                    <a:pt x="64392" y="867272"/>
                  </a:lnTo>
                  <a:lnTo>
                    <a:pt x="59793" y="925090"/>
                  </a:lnTo>
                  <a:lnTo>
                    <a:pt x="55193" y="982908"/>
                  </a:lnTo>
                  <a:lnTo>
                    <a:pt x="50594" y="1040726"/>
                  </a:lnTo>
                  <a:lnTo>
                    <a:pt x="45994" y="1098544"/>
                  </a:lnTo>
                  <a:lnTo>
                    <a:pt x="41395" y="1156362"/>
                  </a:lnTo>
                  <a:lnTo>
                    <a:pt x="36795" y="1214181"/>
                  </a:lnTo>
                  <a:lnTo>
                    <a:pt x="32196" y="1271999"/>
                  </a:lnTo>
                  <a:lnTo>
                    <a:pt x="27596" y="1329817"/>
                  </a:lnTo>
                  <a:lnTo>
                    <a:pt x="22997" y="1387635"/>
                  </a:lnTo>
                  <a:lnTo>
                    <a:pt x="18397" y="1445453"/>
                  </a:lnTo>
                  <a:lnTo>
                    <a:pt x="13798" y="1503271"/>
                  </a:lnTo>
                  <a:lnTo>
                    <a:pt x="9198" y="1561090"/>
                  </a:lnTo>
                  <a:lnTo>
                    <a:pt x="4599" y="1618908"/>
                  </a:lnTo>
                  <a:lnTo>
                    <a:pt x="0" y="1676726"/>
                  </a:lnTo>
                  <a:lnTo>
                    <a:pt x="58625" y="1680361"/>
                  </a:lnTo>
                  <a:lnTo>
                    <a:pt x="117341" y="1681946"/>
                  </a:lnTo>
                  <a:lnTo>
                    <a:pt x="176077" y="1681481"/>
                  </a:lnTo>
                  <a:lnTo>
                    <a:pt x="234760" y="1678965"/>
                  </a:lnTo>
                  <a:lnTo>
                    <a:pt x="293320" y="1674402"/>
                  </a:lnTo>
                  <a:lnTo>
                    <a:pt x="351685" y="1667797"/>
                  </a:lnTo>
                  <a:lnTo>
                    <a:pt x="344158" y="1610286"/>
                  </a:lnTo>
                  <a:lnTo>
                    <a:pt x="336630" y="1552776"/>
                  </a:lnTo>
                  <a:lnTo>
                    <a:pt x="329103" y="1495266"/>
                  </a:lnTo>
                  <a:lnTo>
                    <a:pt x="321575" y="1437756"/>
                  </a:lnTo>
                  <a:lnTo>
                    <a:pt x="314047" y="1380245"/>
                  </a:lnTo>
                  <a:lnTo>
                    <a:pt x="306520" y="1322735"/>
                  </a:lnTo>
                  <a:lnTo>
                    <a:pt x="298992" y="1265225"/>
                  </a:lnTo>
                  <a:lnTo>
                    <a:pt x="291464" y="1207715"/>
                  </a:lnTo>
                  <a:lnTo>
                    <a:pt x="283937" y="1150204"/>
                  </a:lnTo>
                  <a:lnTo>
                    <a:pt x="276409" y="1092694"/>
                  </a:lnTo>
                  <a:lnTo>
                    <a:pt x="268881" y="1035184"/>
                  </a:lnTo>
                  <a:lnTo>
                    <a:pt x="261354" y="977674"/>
                  </a:lnTo>
                  <a:lnTo>
                    <a:pt x="253826" y="920163"/>
                  </a:lnTo>
                  <a:lnTo>
                    <a:pt x="246299" y="862653"/>
                  </a:lnTo>
                  <a:lnTo>
                    <a:pt x="238771" y="805143"/>
                  </a:lnTo>
                  <a:lnTo>
                    <a:pt x="231243" y="747633"/>
                  </a:lnTo>
                  <a:lnTo>
                    <a:pt x="223716" y="690122"/>
                  </a:lnTo>
                  <a:lnTo>
                    <a:pt x="216188" y="632612"/>
                  </a:lnTo>
                  <a:lnTo>
                    <a:pt x="208660" y="575102"/>
                  </a:lnTo>
                  <a:lnTo>
                    <a:pt x="201133" y="517592"/>
                  </a:lnTo>
                  <a:lnTo>
                    <a:pt x="193605" y="460081"/>
                  </a:lnTo>
                  <a:lnTo>
                    <a:pt x="186077" y="402571"/>
                  </a:lnTo>
                  <a:lnTo>
                    <a:pt x="178550" y="345061"/>
                  </a:lnTo>
                  <a:lnTo>
                    <a:pt x="171022" y="287551"/>
                  </a:lnTo>
                  <a:lnTo>
                    <a:pt x="163495" y="230040"/>
                  </a:lnTo>
                  <a:lnTo>
                    <a:pt x="155967" y="172530"/>
                  </a:lnTo>
                  <a:lnTo>
                    <a:pt x="148439" y="115020"/>
                  </a:lnTo>
                  <a:lnTo>
                    <a:pt x="140912" y="57510"/>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933230" y="3410988"/>
              <a:ext cx="443618" cy="1676726"/>
            </a:xfrm>
            <a:custGeom>
              <a:avLst/>
              <a:gdLst/>
              <a:ahLst/>
              <a:cxnLst/>
              <a:rect l="0" t="0" r="0" b="0"/>
              <a:pathLst>
                <a:path w="443618" h="1676726">
                  <a:moveTo>
                    <a:pt x="443618" y="0"/>
                  </a:moveTo>
                  <a:lnTo>
                    <a:pt x="428321" y="55947"/>
                  </a:lnTo>
                  <a:lnTo>
                    <a:pt x="413024" y="111894"/>
                  </a:lnTo>
                  <a:lnTo>
                    <a:pt x="397727" y="167841"/>
                  </a:lnTo>
                  <a:lnTo>
                    <a:pt x="382429" y="223788"/>
                  </a:lnTo>
                  <a:lnTo>
                    <a:pt x="367132" y="279736"/>
                  </a:lnTo>
                  <a:lnTo>
                    <a:pt x="351835" y="335683"/>
                  </a:lnTo>
                  <a:lnTo>
                    <a:pt x="336538" y="391630"/>
                  </a:lnTo>
                  <a:lnTo>
                    <a:pt x="321241" y="447577"/>
                  </a:lnTo>
                  <a:lnTo>
                    <a:pt x="305943" y="503524"/>
                  </a:lnTo>
                  <a:lnTo>
                    <a:pt x="290646" y="559472"/>
                  </a:lnTo>
                  <a:lnTo>
                    <a:pt x="275349" y="615419"/>
                  </a:lnTo>
                  <a:lnTo>
                    <a:pt x="260052" y="671366"/>
                  </a:lnTo>
                  <a:lnTo>
                    <a:pt x="244755" y="727313"/>
                  </a:lnTo>
                  <a:lnTo>
                    <a:pt x="229457" y="783260"/>
                  </a:lnTo>
                  <a:lnTo>
                    <a:pt x="214160" y="839208"/>
                  </a:lnTo>
                  <a:lnTo>
                    <a:pt x="198863" y="895155"/>
                  </a:lnTo>
                  <a:lnTo>
                    <a:pt x="183566" y="951102"/>
                  </a:lnTo>
                  <a:lnTo>
                    <a:pt x="168269" y="1007049"/>
                  </a:lnTo>
                  <a:lnTo>
                    <a:pt x="152971" y="1062996"/>
                  </a:lnTo>
                  <a:lnTo>
                    <a:pt x="137674" y="1118944"/>
                  </a:lnTo>
                  <a:lnTo>
                    <a:pt x="122377" y="1174891"/>
                  </a:lnTo>
                  <a:lnTo>
                    <a:pt x="107080" y="1230838"/>
                  </a:lnTo>
                  <a:lnTo>
                    <a:pt x="91783" y="1286785"/>
                  </a:lnTo>
                  <a:lnTo>
                    <a:pt x="76485" y="1342732"/>
                  </a:lnTo>
                  <a:lnTo>
                    <a:pt x="61188" y="1398680"/>
                  </a:lnTo>
                  <a:lnTo>
                    <a:pt x="45891" y="1454627"/>
                  </a:lnTo>
                  <a:lnTo>
                    <a:pt x="30594" y="1510574"/>
                  </a:lnTo>
                  <a:lnTo>
                    <a:pt x="15297" y="1566521"/>
                  </a:lnTo>
                  <a:lnTo>
                    <a:pt x="0" y="1622468"/>
                  </a:lnTo>
                  <a:lnTo>
                    <a:pt x="61145" y="1637961"/>
                  </a:lnTo>
                  <a:lnTo>
                    <a:pt x="122828" y="1651149"/>
                  </a:lnTo>
                  <a:lnTo>
                    <a:pt x="184962" y="1662016"/>
                  </a:lnTo>
                  <a:lnTo>
                    <a:pt x="247460" y="1670546"/>
                  </a:lnTo>
                  <a:lnTo>
                    <a:pt x="310234" y="1676726"/>
                  </a:lnTo>
                  <a:lnTo>
                    <a:pt x="314833" y="1618908"/>
                  </a:lnTo>
                  <a:lnTo>
                    <a:pt x="319432" y="1561090"/>
                  </a:lnTo>
                  <a:lnTo>
                    <a:pt x="324032" y="1503271"/>
                  </a:lnTo>
                  <a:lnTo>
                    <a:pt x="328631" y="1445453"/>
                  </a:lnTo>
                  <a:lnTo>
                    <a:pt x="333231" y="1387635"/>
                  </a:lnTo>
                  <a:lnTo>
                    <a:pt x="337830" y="1329817"/>
                  </a:lnTo>
                  <a:lnTo>
                    <a:pt x="342430" y="1271999"/>
                  </a:lnTo>
                  <a:lnTo>
                    <a:pt x="347029" y="1214181"/>
                  </a:lnTo>
                  <a:lnTo>
                    <a:pt x="351629" y="1156362"/>
                  </a:lnTo>
                  <a:lnTo>
                    <a:pt x="356228" y="1098544"/>
                  </a:lnTo>
                  <a:lnTo>
                    <a:pt x="360828" y="1040726"/>
                  </a:lnTo>
                  <a:lnTo>
                    <a:pt x="365427" y="982908"/>
                  </a:lnTo>
                  <a:lnTo>
                    <a:pt x="370027" y="925090"/>
                  </a:lnTo>
                  <a:lnTo>
                    <a:pt x="374626" y="867272"/>
                  </a:lnTo>
                  <a:lnTo>
                    <a:pt x="379226" y="809454"/>
                  </a:lnTo>
                  <a:lnTo>
                    <a:pt x="383825" y="751635"/>
                  </a:lnTo>
                  <a:lnTo>
                    <a:pt x="388424" y="693817"/>
                  </a:lnTo>
                  <a:lnTo>
                    <a:pt x="393024" y="635999"/>
                  </a:lnTo>
                  <a:lnTo>
                    <a:pt x="397623" y="578181"/>
                  </a:lnTo>
                  <a:lnTo>
                    <a:pt x="402223" y="520363"/>
                  </a:lnTo>
                  <a:lnTo>
                    <a:pt x="406822" y="462545"/>
                  </a:lnTo>
                  <a:lnTo>
                    <a:pt x="411422" y="404727"/>
                  </a:lnTo>
                  <a:lnTo>
                    <a:pt x="416021" y="346908"/>
                  </a:lnTo>
                  <a:lnTo>
                    <a:pt x="420621" y="289090"/>
                  </a:lnTo>
                  <a:lnTo>
                    <a:pt x="425220" y="231272"/>
                  </a:lnTo>
                  <a:lnTo>
                    <a:pt x="429820" y="173454"/>
                  </a:lnTo>
                  <a:lnTo>
                    <a:pt x="434419" y="115636"/>
                  </a:lnTo>
                  <a:lnTo>
                    <a:pt x="439019" y="57818"/>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49961" y="3410988"/>
              <a:ext cx="726887" cy="1622468"/>
            </a:xfrm>
            <a:custGeom>
              <a:avLst/>
              <a:gdLst/>
              <a:ahLst/>
              <a:cxnLst/>
              <a:rect l="0" t="0" r="0" b="0"/>
              <a:pathLst>
                <a:path w="726887" h="1622468">
                  <a:moveTo>
                    <a:pt x="726887" y="0"/>
                  </a:moveTo>
                  <a:lnTo>
                    <a:pt x="701822" y="52305"/>
                  </a:lnTo>
                  <a:lnTo>
                    <a:pt x="676757" y="104610"/>
                  </a:lnTo>
                  <a:lnTo>
                    <a:pt x="651692" y="156915"/>
                  </a:lnTo>
                  <a:lnTo>
                    <a:pt x="626627" y="209220"/>
                  </a:lnTo>
                  <a:lnTo>
                    <a:pt x="601562" y="261526"/>
                  </a:lnTo>
                  <a:lnTo>
                    <a:pt x="576497" y="313831"/>
                  </a:lnTo>
                  <a:lnTo>
                    <a:pt x="551432" y="366136"/>
                  </a:lnTo>
                  <a:lnTo>
                    <a:pt x="526367" y="418441"/>
                  </a:lnTo>
                  <a:lnTo>
                    <a:pt x="501301" y="470746"/>
                  </a:lnTo>
                  <a:lnTo>
                    <a:pt x="476236" y="523052"/>
                  </a:lnTo>
                  <a:lnTo>
                    <a:pt x="451171" y="575357"/>
                  </a:lnTo>
                  <a:lnTo>
                    <a:pt x="426106" y="627662"/>
                  </a:lnTo>
                  <a:lnTo>
                    <a:pt x="401041" y="679967"/>
                  </a:lnTo>
                  <a:lnTo>
                    <a:pt x="375976" y="732272"/>
                  </a:lnTo>
                  <a:lnTo>
                    <a:pt x="350911" y="784578"/>
                  </a:lnTo>
                  <a:lnTo>
                    <a:pt x="325846" y="836883"/>
                  </a:lnTo>
                  <a:lnTo>
                    <a:pt x="300781" y="889188"/>
                  </a:lnTo>
                  <a:lnTo>
                    <a:pt x="275716" y="941493"/>
                  </a:lnTo>
                  <a:lnTo>
                    <a:pt x="250650" y="993798"/>
                  </a:lnTo>
                  <a:lnTo>
                    <a:pt x="225585" y="1046104"/>
                  </a:lnTo>
                  <a:lnTo>
                    <a:pt x="200520" y="1098409"/>
                  </a:lnTo>
                  <a:lnTo>
                    <a:pt x="175455" y="1150714"/>
                  </a:lnTo>
                  <a:lnTo>
                    <a:pt x="150390" y="1203019"/>
                  </a:lnTo>
                  <a:lnTo>
                    <a:pt x="125325" y="1255324"/>
                  </a:lnTo>
                  <a:lnTo>
                    <a:pt x="100260" y="1307630"/>
                  </a:lnTo>
                  <a:lnTo>
                    <a:pt x="75195" y="1359935"/>
                  </a:lnTo>
                  <a:lnTo>
                    <a:pt x="50130" y="1412240"/>
                  </a:lnTo>
                  <a:lnTo>
                    <a:pt x="25065" y="1464545"/>
                  </a:lnTo>
                  <a:lnTo>
                    <a:pt x="0" y="1516850"/>
                  </a:lnTo>
                  <a:lnTo>
                    <a:pt x="55059" y="1542027"/>
                  </a:lnTo>
                  <a:lnTo>
                    <a:pt x="110988" y="1565206"/>
                  </a:lnTo>
                  <a:lnTo>
                    <a:pt x="167715" y="1586357"/>
                  </a:lnTo>
                  <a:lnTo>
                    <a:pt x="225167" y="1605452"/>
                  </a:lnTo>
                  <a:lnTo>
                    <a:pt x="283269" y="1622468"/>
                  </a:lnTo>
                  <a:lnTo>
                    <a:pt x="298566" y="1566521"/>
                  </a:lnTo>
                  <a:lnTo>
                    <a:pt x="313863" y="1510574"/>
                  </a:lnTo>
                  <a:lnTo>
                    <a:pt x="329160" y="1454627"/>
                  </a:lnTo>
                  <a:lnTo>
                    <a:pt x="344457" y="1398680"/>
                  </a:lnTo>
                  <a:lnTo>
                    <a:pt x="359755" y="1342732"/>
                  </a:lnTo>
                  <a:lnTo>
                    <a:pt x="375052" y="1286785"/>
                  </a:lnTo>
                  <a:lnTo>
                    <a:pt x="390349" y="1230838"/>
                  </a:lnTo>
                  <a:lnTo>
                    <a:pt x="405646" y="1174891"/>
                  </a:lnTo>
                  <a:lnTo>
                    <a:pt x="420943" y="1118944"/>
                  </a:lnTo>
                  <a:lnTo>
                    <a:pt x="436241" y="1062996"/>
                  </a:lnTo>
                  <a:lnTo>
                    <a:pt x="451538" y="1007049"/>
                  </a:lnTo>
                  <a:lnTo>
                    <a:pt x="466835" y="951102"/>
                  </a:lnTo>
                  <a:lnTo>
                    <a:pt x="482132" y="895155"/>
                  </a:lnTo>
                  <a:lnTo>
                    <a:pt x="497429" y="839208"/>
                  </a:lnTo>
                  <a:lnTo>
                    <a:pt x="512727" y="783260"/>
                  </a:lnTo>
                  <a:lnTo>
                    <a:pt x="528024" y="727313"/>
                  </a:lnTo>
                  <a:lnTo>
                    <a:pt x="543321" y="671366"/>
                  </a:lnTo>
                  <a:lnTo>
                    <a:pt x="558618" y="615419"/>
                  </a:lnTo>
                  <a:lnTo>
                    <a:pt x="573915" y="559472"/>
                  </a:lnTo>
                  <a:lnTo>
                    <a:pt x="589213" y="503524"/>
                  </a:lnTo>
                  <a:lnTo>
                    <a:pt x="604510" y="447577"/>
                  </a:lnTo>
                  <a:lnTo>
                    <a:pt x="619807" y="391630"/>
                  </a:lnTo>
                  <a:lnTo>
                    <a:pt x="635104" y="335683"/>
                  </a:lnTo>
                  <a:lnTo>
                    <a:pt x="650401" y="279736"/>
                  </a:lnTo>
                  <a:lnTo>
                    <a:pt x="665699" y="223788"/>
                  </a:lnTo>
                  <a:lnTo>
                    <a:pt x="680996" y="167841"/>
                  </a:lnTo>
                  <a:lnTo>
                    <a:pt x="696293" y="111894"/>
                  </a:lnTo>
                  <a:lnTo>
                    <a:pt x="711590" y="55947"/>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449687" y="3410988"/>
              <a:ext cx="927161" cy="1516850"/>
            </a:xfrm>
            <a:custGeom>
              <a:avLst/>
              <a:gdLst/>
              <a:ahLst/>
              <a:cxnLst/>
              <a:rect l="0" t="0" r="0" b="0"/>
              <a:pathLst>
                <a:path w="927161" h="1516850">
                  <a:moveTo>
                    <a:pt x="927161" y="0"/>
                  </a:moveTo>
                  <a:lnTo>
                    <a:pt x="895190" y="48393"/>
                  </a:lnTo>
                  <a:lnTo>
                    <a:pt x="863219" y="96787"/>
                  </a:lnTo>
                  <a:lnTo>
                    <a:pt x="831248" y="145180"/>
                  </a:lnTo>
                  <a:lnTo>
                    <a:pt x="799277" y="193574"/>
                  </a:lnTo>
                  <a:lnTo>
                    <a:pt x="767306" y="241968"/>
                  </a:lnTo>
                  <a:lnTo>
                    <a:pt x="735335" y="290361"/>
                  </a:lnTo>
                  <a:lnTo>
                    <a:pt x="703364" y="338755"/>
                  </a:lnTo>
                  <a:lnTo>
                    <a:pt x="671392" y="387148"/>
                  </a:lnTo>
                  <a:lnTo>
                    <a:pt x="639421" y="435542"/>
                  </a:lnTo>
                  <a:lnTo>
                    <a:pt x="607450" y="483936"/>
                  </a:lnTo>
                  <a:lnTo>
                    <a:pt x="575479" y="532329"/>
                  </a:lnTo>
                  <a:lnTo>
                    <a:pt x="543508" y="580723"/>
                  </a:lnTo>
                  <a:lnTo>
                    <a:pt x="511537" y="629117"/>
                  </a:lnTo>
                  <a:lnTo>
                    <a:pt x="479566" y="677510"/>
                  </a:lnTo>
                  <a:lnTo>
                    <a:pt x="447595" y="725904"/>
                  </a:lnTo>
                  <a:lnTo>
                    <a:pt x="415624" y="774297"/>
                  </a:lnTo>
                  <a:lnTo>
                    <a:pt x="383653" y="822691"/>
                  </a:lnTo>
                  <a:lnTo>
                    <a:pt x="351682" y="871085"/>
                  </a:lnTo>
                  <a:lnTo>
                    <a:pt x="319710" y="919478"/>
                  </a:lnTo>
                  <a:lnTo>
                    <a:pt x="287739" y="967872"/>
                  </a:lnTo>
                  <a:lnTo>
                    <a:pt x="255768" y="1016266"/>
                  </a:lnTo>
                  <a:lnTo>
                    <a:pt x="223797" y="1064659"/>
                  </a:lnTo>
                  <a:lnTo>
                    <a:pt x="191826" y="1113053"/>
                  </a:lnTo>
                  <a:lnTo>
                    <a:pt x="159855" y="1161446"/>
                  </a:lnTo>
                  <a:lnTo>
                    <a:pt x="127884" y="1209840"/>
                  </a:lnTo>
                  <a:lnTo>
                    <a:pt x="95913" y="1258234"/>
                  </a:lnTo>
                  <a:lnTo>
                    <a:pt x="63942" y="1306627"/>
                  </a:lnTo>
                  <a:lnTo>
                    <a:pt x="31971" y="1355021"/>
                  </a:lnTo>
                  <a:lnTo>
                    <a:pt x="0" y="1403415"/>
                  </a:lnTo>
                  <a:lnTo>
                    <a:pt x="48582" y="1434329"/>
                  </a:lnTo>
                  <a:lnTo>
                    <a:pt x="98194" y="1463562"/>
                  </a:lnTo>
                  <a:lnTo>
                    <a:pt x="148778" y="1491080"/>
                  </a:lnTo>
                  <a:lnTo>
                    <a:pt x="200273" y="1516850"/>
                  </a:lnTo>
                  <a:lnTo>
                    <a:pt x="225339" y="1464545"/>
                  </a:lnTo>
                  <a:lnTo>
                    <a:pt x="250404" y="1412240"/>
                  </a:lnTo>
                  <a:lnTo>
                    <a:pt x="275469" y="1359935"/>
                  </a:lnTo>
                  <a:lnTo>
                    <a:pt x="300534" y="1307630"/>
                  </a:lnTo>
                  <a:lnTo>
                    <a:pt x="325599" y="1255324"/>
                  </a:lnTo>
                  <a:lnTo>
                    <a:pt x="350664" y="1203019"/>
                  </a:lnTo>
                  <a:lnTo>
                    <a:pt x="375729" y="1150714"/>
                  </a:lnTo>
                  <a:lnTo>
                    <a:pt x="400794" y="1098409"/>
                  </a:lnTo>
                  <a:lnTo>
                    <a:pt x="425859" y="1046104"/>
                  </a:lnTo>
                  <a:lnTo>
                    <a:pt x="450924" y="993798"/>
                  </a:lnTo>
                  <a:lnTo>
                    <a:pt x="475990" y="941493"/>
                  </a:lnTo>
                  <a:lnTo>
                    <a:pt x="501055" y="889188"/>
                  </a:lnTo>
                  <a:lnTo>
                    <a:pt x="526120" y="836883"/>
                  </a:lnTo>
                  <a:lnTo>
                    <a:pt x="551185" y="784578"/>
                  </a:lnTo>
                  <a:lnTo>
                    <a:pt x="576250" y="732272"/>
                  </a:lnTo>
                  <a:lnTo>
                    <a:pt x="601315" y="679967"/>
                  </a:lnTo>
                  <a:lnTo>
                    <a:pt x="626380" y="627662"/>
                  </a:lnTo>
                  <a:lnTo>
                    <a:pt x="651445" y="575357"/>
                  </a:lnTo>
                  <a:lnTo>
                    <a:pt x="676510" y="523052"/>
                  </a:lnTo>
                  <a:lnTo>
                    <a:pt x="701575" y="470746"/>
                  </a:lnTo>
                  <a:lnTo>
                    <a:pt x="726640" y="418441"/>
                  </a:lnTo>
                  <a:lnTo>
                    <a:pt x="751706" y="366136"/>
                  </a:lnTo>
                  <a:lnTo>
                    <a:pt x="776771" y="313831"/>
                  </a:lnTo>
                  <a:lnTo>
                    <a:pt x="801836" y="261526"/>
                  </a:lnTo>
                  <a:lnTo>
                    <a:pt x="826901" y="209220"/>
                  </a:lnTo>
                  <a:lnTo>
                    <a:pt x="851966" y="156915"/>
                  </a:lnTo>
                  <a:lnTo>
                    <a:pt x="877031" y="104610"/>
                  </a:lnTo>
                  <a:lnTo>
                    <a:pt x="902096" y="52305"/>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271178" y="3410988"/>
              <a:ext cx="1105670" cy="1403415"/>
            </a:xfrm>
            <a:custGeom>
              <a:avLst/>
              <a:gdLst/>
              <a:ahLst/>
              <a:cxnLst/>
              <a:rect l="0" t="0" r="0" b="0"/>
              <a:pathLst>
                <a:path w="1105670" h="1403415">
                  <a:moveTo>
                    <a:pt x="1105670" y="0"/>
                  </a:moveTo>
                  <a:lnTo>
                    <a:pt x="1067543" y="43708"/>
                  </a:lnTo>
                  <a:lnTo>
                    <a:pt x="1029417" y="87417"/>
                  </a:lnTo>
                  <a:lnTo>
                    <a:pt x="991290" y="131126"/>
                  </a:lnTo>
                  <a:lnTo>
                    <a:pt x="953164" y="174835"/>
                  </a:lnTo>
                  <a:lnTo>
                    <a:pt x="915037" y="218543"/>
                  </a:lnTo>
                  <a:lnTo>
                    <a:pt x="876911" y="262252"/>
                  </a:lnTo>
                  <a:lnTo>
                    <a:pt x="838784" y="305961"/>
                  </a:lnTo>
                  <a:lnTo>
                    <a:pt x="800657" y="349670"/>
                  </a:lnTo>
                  <a:lnTo>
                    <a:pt x="762531" y="393379"/>
                  </a:lnTo>
                  <a:lnTo>
                    <a:pt x="724404" y="437087"/>
                  </a:lnTo>
                  <a:lnTo>
                    <a:pt x="686278" y="480796"/>
                  </a:lnTo>
                  <a:lnTo>
                    <a:pt x="648151" y="524505"/>
                  </a:lnTo>
                  <a:lnTo>
                    <a:pt x="610025" y="568214"/>
                  </a:lnTo>
                  <a:lnTo>
                    <a:pt x="571898" y="611923"/>
                  </a:lnTo>
                  <a:lnTo>
                    <a:pt x="533771" y="655631"/>
                  </a:lnTo>
                  <a:lnTo>
                    <a:pt x="495645" y="699340"/>
                  </a:lnTo>
                  <a:lnTo>
                    <a:pt x="457518" y="743049"/>
                  </a:lnTo>
                  <a:lnTo>
                    <a:pt x="419392" y="786758"/>
                  </a:lnTo>
                  <a:lnTo>
                    <a:pt x="381265" y="830467"/>
                  </a:lnTo>
                  <a:lnTo>
                    <a:pt x="343139" y="874175"/>
                  </a:lnTo>
                  <a:lnTo>
                    <a:pt x="305012" y="917884"/>
                  </a:lnTo>
                  <a:lnTo>
                    <a:pt x="266885" y="961593"/>
                  </a:lnTo>
                  <a:lnTo>
                    <a:pt x="228759" y="1005302"/>
                  </a:lnTo>
                  <a:lnTo>
                    <a:pt x="190632" y="1049010"/>
                  </a:lnTo>
                  <a:lnTo>
                    <a:pt x="152506" y="1092719"/>
                  </a:lnTo>
                  <a:lnTo>
                    <a:pt x="114379" y="1136428"/>
                  </a:lnTo>
                  <a:lnTo>
                    <a:pt x="76253" y="1180137"/>
                  </a:lnTo>
                  <a:lnTo>
                    <a:pt x="38126" y="1223846"/>
                  </a:lnTo>
                  <a:lnTo>
                    <a:pt x="0" y="1267554"/>
                  </a:lnTo>
                  <a:lnTo>
                    <a:pt x="57467" y="1315474"/>
                  </a:lnTo>
                  <a:lnTo>
                    <a:pt x="117010" y="1360791"/>
                  </a:lnTo>
                  <a:lnTo>
                    <a:pt x="178508" y="1403415"/>
                  </a:lnTo>
                  <a:lnTo>
                    <a:pt x="210479" y="1355021"/>
                  </a:lnTo>
                  <a:lnTo>
                    <a:pt x="242450" y="1306627"/>
                  </a:lnTo>
                  <a:lnTo>
                    <a:pt x="274421" y="1258234"/>
                  </a:lnTo>
                  <a:lnTo>
                    <a:pt x="306393" y="1209840"/>
                  </a:lnTo>
                  <a:lnTo>
                    <a:pt x="338364" y="1161446"/>
                  </a:lnTo>
                  <a:lnTo>
                    <a:pt x="370335" y="1113053"/>
                  </a:lnTo>
                  <a:lnTo>
                    <a:pt x="402306" y="1064659"/>
                  </a:lnTo>
                  <a:lnTo>
                    <a:pt x="434277" y="1016266"/>
                  </a:lnTo>
                  <a:lnTo>
                    <a:pt x="466248" y="967872"/>
                  </a:lnTo>
                  <a:lnTo>
                    <a:pt x="498219" y="919478"/>
                  </a:lnTo>
                  <a:lnTo>
                    <a:pt x="530190" y="871085"/>
                  </a:lnTo>
                  <a:lnTo>
                    <a:pt x="562161" y="822691"/>
                  </a:lnTo>
                  <a:lnTo>
                    <a:pt x="594132" y="774297"/>
                  </a:lnTo>
                  <a:lnTo>
                    <a:pt x="626104" y="725904"/>
                  </a:lnTo>
                  <a:lnTo>
                    <a:pt x="658075" y="677510"/>
                  </a:lnTo>
                  <a:lnTo>
                    <a:pt x="690046" y="629117"/>
                  </a:lnTo>
                  <a:lnTo>
                    <a:pt x="722017" y="580723"/>
                  </a:lnTo>
                  <a:lnTo>
                    <a:pt x="753988" y="532329"/>
                  </a:lnTo>
                  <a:lnTo>
                    <a:pt x="785959" y="483936"/>
                  </a:lnTo>
                  <a:lnTo>
                    <a:pt x="817930" y="435542"/>
                  </a:lnTo>
                  <a:lnTo>
                    <a:pt x="849901" y="387148"/>
                  </a:lnTo>
                  <a:lnTo>
                    <a:pt x="881872" y="338755"/>
                  </a:lnTo>
                  <a:lnTo>
                    <a:pt x="913843" y="290361"/>
                  </a:lnTo>
                  <a:lnTo>
                    <a:pt x="945814" y="241968"/>
                  </a:lnTo>
                  <a:lnTo>
                    <a:pt x="977786" y="193574"/>
                  </a:lnTo>
                  <a:lnTo>
                    <a:pt x="1009757" y="145180"/>
                  </a:lnTo>
                  <a:lnTo>
                    <a:pt x="1041728" y="96787"/>
                  </a:lnTo>
                  <a:lnTo>
                    <a:pt x="1073699" y="48393"/>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127701" y="3410988"/>
              <a:ext cx="1249147" cy="1267554"/>
            </a:xfrm>
            <a:custGeom>
              <a:avLst/>
              <a:gdLst/>
              <a:ahLst/>
              <a:cxnLst/>
              <a:rect l="0" t="0" r="0" b="0"/>
              <a:pathLst>
                <a:path w="1249147" h="1267554">
                  <a:moveTo>
                    <a:pt x="1249147" y="0"/>
                  </a:moveTo>
                  <a:lnTo>
                    <a:pt x="1206073" y="38842"/>
                  </a:lnTo>
                  <a:lnTo>
                    <a:pt x="1162999" y="77684"/>
                  </a:lnTo>
                  <a:lnTo>
                    <a:pt x="1119925" y="116526"/>
                  </a:lnTo>
                  <a:lnTo>
                    <a:pt x="1076851" y="155368"/>
                  </a:lnTo>
                  <a:lnTo>
                    <a:pt x="1033777" y="194211"/>
                  </a:lnTo>
                  <a:lnTo>
                    <a:pt x="990703" y="233053"/>
                  </a:lnTo>
                  <a:lnTo>
                    <a:pt x="947629" y="271895"/>
                  </a:lnTo>
                  <a:lnTo>
                    <a:pt x="904555" y="310737"/>
                  </a:lnTo>
                  <a:lnTo>
                    <a:pt x="861481" y="349580"/>
                  </a:lnTo>
                  <a:lnTo>
                    <a:pt x="818406" y="388422"/>
                  </a:lnTo>
                  <a:lnTo>
                    <a:pt x="775332" y="427264"/>
                  </a:lnTo>
                  <a:lnTo>
                    <a:pt x="732258" y="466106"/>
                  </a:lnTo>
                  <a:lnTo>
                    <a:pt x="689184" y="504949"/>
                  </a:lnTo>
                  <a:lnTo>
                    <a:pt x="646110" y="543791"/>
                  </a:lnTo>
                  <a:lnTo>
                    <a:pt x="603036" y="582633"/>
                  </a:lnTo>
                  <a:lnTo>
                    <a:pt x="559962" y="621475"/>
                  </a:lnTo>
                  <a:lnTo>
                    <a:pt x="516888" y="660318"/>
                  </a:lnTo>
                  <a:lnTo>
                    <a:pt x="473814" y="699160"/>
                  </a:lnTo>
                  <a:lnTo>
                    <a:pt x="430740" y="738002"/>
                  </a:lnTo>
                  <a:lnTo>
                    <a:pt x="387666" y="776844"/>
                  </a:lnTo>
                  <a:lnTo>
                    <a:pt x="344592" y="815687"/>
                  </a:lnTo>
                  <a:lnTo>
                    <a:pt x="301518" y="854529"/>
                  </a:lnTo>
                  <a:lnTo>
                    <a:pt x="258444" y="893371"/>
                  </a:lnTo>
                  <a:lnTo>
                    <a:pt x="215370" y="932213"/>
                  </a:lnTo>
                  <a:lnTo>
                    <a:pt x="172296" y="971056"/>
                  </a:lnTo>
                  <a:lnTo>
                    <a:pt x="129222" y="1009898"/>
                  </a:lnTo>
                  <a:lnTo>
                    <a:pt x="86148" y="1048740"/>
                  </a:lnTo>
                  <a:lnTo>
                    <a:pt x="43074" y="1087582"/>
                  </a:lnTo>
                  <a:lnTo>
                    <a:pt x="0" y="1126424"/>
                  </a:lnTo>
                  <a:lnTo>
                    <a:pt x="45935" y="1175364"/>
                  </a:lnTo>
                  <a:lnTo>
                    <a:pt x="93786" y="1222433"/>
                  </a:lnTo>
                  <a:lnTo>
                    <a:pt x="143477" y="1267554"/>
                  </a:lnTo>
                  <a:lnTo>
                    <a:pt x="181603" y="1223846"/>
                  </a:lnTo>
                  <a:lnTo>
                    <a:pt x="219730" y="1180137"/>
                  </a:lnTo>
                  <a:lnTo>
                    <a:pt x="257856" y="1136428"/>
                  </a:lnTo>
                  <a:lnTo>
                    <a:pt x="295983" y="1092719"/>
                  </a:lnTo>
                  <a:lnTo>
                    <a:pt x="334109" y="1049010"/>
                  </a:lnTo>
                  <a:lnTo>
                    <a:pt x="372236" y="1005302"/>
                  </a:lnTo>
                  <a:lnTo>
                    <a:pt x="410362" y="961593"/>
                  </a:lnTo>
                  <a:lnTo>
                    <a:pt x="448489" y="917884"/>
                  </a:lnTo>
                  <a:lnTo>
                    <a:pt x="486616" y="874175"/>
                  </a:lnTo>
                  <a:lnTo>
                    <a:pt x="524742" y="830467"/>
                  </a:lnTo>
                  <a:lnTo>
                    <a:pt x="562869" y="786758"/>
                  </a:lnTo>
                  <a:lnTo>
                    <a:pt x="600995" y="743049"/>
                  </a:lnTo>
                  <a:lnTo>
                    <a:pt x="639122" y="699340"/>
                  </a:lnTo>
                  <a:lnTo>
                    <a:pt x="677248" y="655631"/>
                  </a:lnTo>
                  <a:lnTo>
                    <a:pt x="715375" y="611923"/>
                  </a:lnTo>
                  <a:lnTo>
                    <a:pt x="753502" y="568214"/>
                  </a:lnTo>
                  <a:lnTo>
                    <a:pt x="791628" y="524505"/>
                  </a:lnTo>
                  <a:lnTo>
                    <a:pt x="829755" y="480796"/>
                  </a:lnTo>
                  <a:lnTo>
                    <a:pt x="867881" y="437087"/>
                  </a:lnTo>
                  <a:lnTo>
                    <a:pt x="906008" y="393379"/>
                  </a:lnTo>
                  <a:lnTo>
                    <a:pt x="944134" y="349670"/>
                  </a:lnTo>
                  <a:lnTo>
                    <a:pt x="982261" y="305961"/>
                  </a:lnTo>
                  <a:lnTo>
                    <a:pt x="1020388" y="262252"/>
                  </a:lnTo>
                  <a:lnTo>
                    <a:pt x="1058514" y="218543"/>
                  </a:lnTo>
                  <a:lnTo>
                    <a:pt x="1096641" y="174835"/>
                  </a:lnTo>
                  <a:lnTo>
                    <a:pt x="1134767" y="131126"/>
                  </a:lnTo>
                  <a:lnTo>
                    <a:pt x="1172894" y="87417"/>
                  </a:lnTo>
                  <a:lnTo>
                    <a:pt x="1211020" y="43708"/>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007440" y="3410988"/>
              <a:ext cx="1369408" cy="1126424"/>
            </a:xfrm>
            <a:custGeom>
              <a:avLst/>
              <a:gdLst/>
              <a:ahLst/>
              <a:cxnLst/>
              <a:rect l="0" t="0" r="0" b="0"/>
              <a:pathLst>
                <a:path w="1369408" h="1126424">
                  <a:moveTo>
                    <a:pt x="1369408" y="0"/>
                  </a:moveTo>
                  <a:lnTo>
                    <a:pt x="1322187" y="33678"/>
                  </a:lnTo>
                  <a:lnTo>
                    <a:pt x="1274966" y="67357"/>
                  </a:lnTo>
                  <a:lnTo>
                    <a:pt x="1227745" y="101036"/>
                  </a:lnTo>
                  <a:lnTo>
                    <a:pt x="1180524" y="134715"/>
                  </a:lnTo>
                  <a:lnTo>
                    <a:pt x="1133303" y="168394"/>
                  </a:lnTo>
                  <a:lnTo>
                    <a:pt x="1086082" y="202073"/>
                  </a:lnTo>
                  <a:lnTo>
                    <a:pt x="1038861" y="235752"/>
                  </a:lnTo>
                  <a:lnTo>
                    <a:pt x="991640" y="269431"/>
                  </a:lnTo>
                  <a:lnTo>
                    <a:pt x="944419" y="303110"/>
                  </a:lnTo>
                  <a:lnTo>
                    <a:pt x="897198" y="336789"/>
                  </a:lnTo>
                  <a:lnTo>
                    <a:pt x="849977" y="370468"/>
                  </a:lnTo>
                  <a:lnTo>
                    <a:pt x="802756" y="404147"/>
                  </a:lnTo>
                  <a:lnTo>
                    <a:pt x="755535" y="437826"/>
                  </a:lnTo>
                  <a:lnTo>
                    <a:pt x="708314" y="471505"/>
                  </a:lnTo>
                  <a:lnTo>
                    <a:pt x="661093" y="505184"/>
                  </a:lnTo>
                  <a:lnTo>
                    <a:pt x="613872" y="538862"/>
                  </a:lnTo>
                  <a:lnTo>
                    <a:pt x="566651" y="572541"/>
                  </a:lnTo>
                  <a:lnTo>
                    <a:pt x="519430" y="606220"/>
                  </a:lnTo>
                  <a:lnTo>
                    <a:pt x="472209" y="639899"/>
                  </a:lnTo>
                  <a:lnTo>
                    <a:pt x="424988" y="673578"/>
                  </a:lnTo>
                  <a:lnTo>
                    <a:pt x="377767" y="707257"/>
                  </a:lnTo>
                  <a:lnTo>
                    <a:pt x="330546" y="740936"/>
                  </a:lnTo>
                  <a:lnTo>
                    <a:pt x="283325" y="774615"/>
                  </a:lnTo>
                  <a:lnTo>
                    <a:pt x="236104" y="808294"/>
                  </a:lnTo>
                  <a:lnTo>
                    <a:pt x="188883" y="841973"/>
                  </a:lnTo>
                  <a:lnTo>
                    <a:pt x="141662" y="875652"/>
                  </a:lnTo>
                  <a:lnTo>
                    <a:pt x="94441" y="909331"/>
                  </a:lnTo>
                  <a:lnTo>
                    <a:pt x="47220" y="943010"/>
                  </a:lnTo>
                  <a:lnTo>
                    <a:pt x="0" y="976689"/>
                  </a:lnTo>
                  <a:lnTo>
                    <a:pt x="38176" y="1028115"/>
                  </a:lnTo>
                  <a:lnTo>
                    <a:pt x="78282" y="1078052"/>
                  </a:lnTo>
                  <a:lnTo>
                    <a:pt x="120261" y="1126424"/>
                  </a:lnTo>
                  <a:lnTo>
                    <a:pt x="163335" y="1087582"/>
                  </a:lnTo>
                  <a:lnTo>
                    <a:pt x="206409" y="1048740"/>
                  </a:lnTo>
                  <a:lnTo>
                    <a:pt x="249483" y="1009898"/>
                  </a:lnTo>
                  <a:lnTo>
                    <a:pt x="292557" y="971056"/>
                  </a:lnTo>
                  <a:lnTo>
                    <a:pt x="335631" y="932213"/>
                  </a:lnTo>
                  <a:lnTo>
                    <a:pt x="378705" y="893371"/>
                  </a:lnTo>
                  <a:lnTo>
                    <a:pt x="421779" y="854529"/>
                  </a:lnTo>
                  <a:lnTo>
                    <a:pt x="464853" y="815687"/>
                  </a:lnTo>
                  <a:lnTo>
                    <a:pt x="507927" y="776844"/>
                  </a:lnTo>
                  <a:lnTo>
                    <a:pt x="551002" y="738002"/>
                  </a:lnTo>
                  <a:lnTo>
                    <a:pt x="594076" y="699160"/>
                  </a:lnTo>
                  <a:lnTo>
                    <a:pt x="637150" y="660318"/>
                  </a:lnTo>
                  <a:lnTo>
                    <a:pt x="680224" y="621475"/>
                  </a:lnTo>
                  <a:lnTo>
                    <a:pt x="723298" y="582633"/>
                  </a:lnTo>
                  <a:lnTo>
                    <a:pt x="766372" y="543791"/>
                  </a:lnTo>
                  <a:lnTo>
                    <a:pt x="809446" y="504949"/>
                  </a:lnTo>
                  <a:lnTo>
                    <a:pt x="852520" y="466106"/>
                  </a:lnTo>
                  <a:lnTo>
                    <a:pt x="895594" y="427264"/>
                  </a:lnTo>
                  <a:lnTo>
                    <a:pt x="938668" y="388422"/>
                  </a:lnTo>
                  <a:lnTo>
                    <a:pt x="981742" y="349580"/>
                  </a:lnTo>
                  <a:lnTo>
                    <a:pt x="1024816" y="310737"/>
                  </a:lnTo>
                  <a:lnTo>
                    <a:pt x="1067890" y="271895"/>
                  </a:lnTo>
                  <a:lnTo>
                    <a:pt x="1110964" y="233053"/>
                  </a:lnTo>
                  <a:lnTo>
                    <a:pt x="1154038" y="194211"/>
                  </a:lnTo>
                  <a:lnTo>
                    <a:pt x="1197112" y="155368"/>
                  </a:lnTo>
                  <a:lnTo>
                    <a:pt x="1240186" y="116526"/>
                  </a:lnTo>
                  <a:lnTo>
                    <a:pt x="1283260" y="77684"/>
                  </a:lnTo>
                  <a:lnTo>
                    <a:pt x="1326334" y="38842"/>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919297" y="3410988"/>
              <a:ext cx="1457551" cy="976689"/>
            </a:xfrm>
            <a:custGeom>
              <a:avLst/>
              <a:gdLst/>
              <a:ahLst/>
              <a:cxnLst/>
              <a:rect l="0" t="0" r="0" b="0"/>
              <a:pathLst>
                <a:path w="1457551" h="976689">
                  <a:moveTo>
                    <a:pt x="1457551" y="0"/>
                  </a:moveTo>
                  <a:lnTo>
                    <a:pt x="1407291" y="28947"/>
                  </a:lnTo>
                  <a:lnTo>
                    <a:pt x="1357030" y="57895"/>
                  </a:lnTo>
                  <a:lnTo>
                    <a:pt x="1306770" y="86843"/>
                  </a:lnTo>
                  <a:lnTo>
                    <a:pt x="1256510" y="115791"/>
                  </a:lnTo>
                  <a:lnTo>
                    <a:pt x="1206249" y="144739"/>
                  </a:lnTo>
                  <a:lnTo>
                    <a:pt x="1155989" y="173687"/>
                  </a:lnTo>
                  <a:lnTo>
                    <a:pt x="1105728" y="202635"/>
                  </a:lnTo>
                  <a:lnTo>
                    <a:pt x="1055468" y="231583"/>
                  </a:lnTo>
                  <a:lnTo>
                    <a:pt x="1005208" y="260531"/>
                  </a:lnTo>
                  <a:lnTo>
                    <a:pt x="954947" y="289479"/>
                  </a:lnTo>
                  <a:lnTo>
                    <a:pt x="904687" y="318427"/>
                  </a:lnTo>
                  <a:lnTo>
                    <a:pt x="854426" y="347375"/>
                  </a:lnTo>
                  <a:lnTo>
                    <a:pt x="804166" y="376323"/>
                  </a:lnTo>
                  <a:lnTo>
                    <a:pt x="753906" y="405271"/>
                  </a:lnTo>
                  <a:lnTo>
                    <a:pt x="703645" y="434219"/>
                  </a:lnTo>
                  <a:lnTo>
                    <a:pt x="653385" y="463167"/>
                  </a:lnTo>
                  <a:lnTo>
                    <a:pt x="603124" y="492115"/>
                  </a:lnTo>
                  <a:lnTo>
                    <a:pt x="552864" y="521063"/>
                  </a:lnTo>
                  <a:lnTo>
                    <a:pt x="502604" y="550011"/>
                  </a:lnTo>
                  <a:lnTo>
                    <a:pt x="452343" y="578959"/>
                  </a:lnTo>
                  <a:lnTo>
                    <a:pt x="402083" y="607907"/>
                  </a:lnTo>
                  <a:lnTo>
                    <a:pt x="351822" y="636855"/>
                  </a:lnTo>
                  <a:lnTo>
                    <a:pt x="301562" y="665803"/>
                  </a:lnTo>
                  <a:lnTo>
                    <a:pt x="251302" y="694751"/>
                  </a:lnTo>
                  <a:lnTo>
                    <a:pt x="201041" y="723699"/>
                  </a:lnTo>
                  <a:lnTo>
                    <a:pt x="150781" y="752647"/>
                  </a:lnTo>
                  <a:lnTo>
                    <a:pt x="100520" y="781595"/>
                  </a:lnTo>
                  <a:lnTo>
                    <a:pt x="50260" y="810543"/>
                  </a:lnTo>
                  <a:lnTo>
                    <a:pt x="0" y="839491"/>
                  </a:lnTo>
                  <a:lnTo>
                    <a:pt x="42407" y="909159"/>
                  </a:lnTo>
                  <a:lnTo>
                    <a:pt x="88142" y="976689"/>
                  </a:lnTo>
                  <a:lnTo>
                    <a:pt x="135363" y="943010"/>
                  </a:lnTo>
                  <a:lnTo>
                    <a:pt x="182584" y="909331"/>
                  </a:lnTo>
                  <a:lnTo>
                    <a:pt x="229805" y="875652"/>
                  </a:lnTo>
                  <a:lnTo>
                    <a:pt x="277026" y="841973"/>
                  </a:lnTo>
                  <a:lnTo>
                    <a:pt x="324247" y="808294"/>
                  </a:lnTo>
                  <a:lnTo>
                    <a:pt x="371468" y="774615"/>
                  </a:lnTo>
                  <a:lnTo>
                    <a:pt x="418689" y="740936"/>
                  </a:lnTo>
                  <a:lnTo>
                    <a:pt x="465910" y="707257"/>
                  </a:lnTo>
                  <a:lnTo>
                    <a:pt x="513131" y="673578"/>
                  </a:lnTo>
                  <a:lnTo>
                    <a:pt x="560352" y="639899"/>
                  </a:lnTo>
                  <a:lnTo>
                    <a:pt x="607573" y="606220"/>
                  </a:lnTo>
                  <a:lnTo>
                    <a:pt x="654794" y="572541"/>
                  </a:lnTo>
                  <a:lnTo>
                    <a:pt x="702015" y="538862"/>
                  </a:lnTo>
                  <a:lnTo>
                    <a:pt x="749236" y="505184"/>
                  </a:lnTo>
                  <a:lnTo>
                    <a:pt x="796457" y="471505"/>
                  </a:lnTo>
                  <a:lnTo>
                    <a:pt x="843678" y="437826"/>
                  </a:lnTo>
                  <a:lnTo>
                    <a:pt x="890899" y="404147"/>
                  </a:lnTo>
                  <a:lnTo>
                    <a:pt x="938120" y="370468"/>
                  </a:lnTo>
                  <a:lnTo>
                    <a:pt x="985341" y="336789"/>
                  </a:lnTo>
                  <a:lnTo>
                    <a:pt x="1032562" y="303110"/>
                  </a:lnTo>
                  <a:lnTo>
                    <a:pt x="1079783" y="269431"/>
                  </a:lnTo>
                  <a:lnTo>
                    <a:pt x="1127004" y="235752"/>
                  </a:lnTo>
                  <a:lnTo>
                    <a:pt x="1174225" y="202073"/>
                  </a:lnTo>
                  <a:lnTo>
                    <a:pt x="1221446" y="168394"/>
                  </a:lnTo>
                  <a:lnTo>
                    <a:pt x="1268667" y="134715"/>
                  </a:lnTo>
                  <a:lnTo>
                    <a:pt x="1315888" y="101036"/>
                  </a:lnTo>
                  <a:lnTo>
                    <a:pt x="1363109" y="67357"/>
                  </a:lnTo>
                  <a:lnTo>
                    <a:pt x="1410330" y="33678"/>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846541" y="3410988"/>
              <a:ext cx="1530307" cy="839491"/>
            </a:xfrm>
            <a:custGeom>
              <a:avLst/>
              <a:gdLst/>
              <a:ahLst/>
              <a:cxnLst/>
              <a:rect l="0" t="0" r="0" b="0"/>
              <a:pathLst>
                <a:path w="1530307" h="839491">
                  <a:moveTo>
                    <a:pt x="1530307" y="0"/>
                  </a:moveTo>
                  <a:lnTo>
                    <a:pt x="1477538" y="24072"/>
                  </a:lnTo>
                  <a:lnTo>
                    <a:pt x="1424768" y="48145"/>
                  </a:lnTo>
                  <a:lnTo>
                    <a:pt x="1371999" y="72218"/>
                  </a:lnTo>
                  <a:lnTo>
                    <a:pt x="1319230" y="96291"/>
                  </a:lnTo>
                  <a:lnTo>
                    <a:pt x="1266461" y="120364"/>
                  </a:lnTo>
                  <a:lnTo>
                    <a:pt x="1213692" y="144437"/>
                  </a:lnTo>
                  <a:lnTo>
                    <a:pt x="1160922" y="168510"/>
                  </a:lnTo>
                  <a:lnTo>
                    <a:pt x="1108153" y="192582"/>
                  </a:lnTo>
                  <a:lnTo>
                    <a:pt x="1055384" y="216655"/>
                  </a:lnTo>
                  <a:lnTo>
                    <a:pt x="1002615" y="240728"/>
                  </a:lnTo>
                  <a:lnTo>
                    <a:pt x="949845" y="264801"/>
                  </a:lnTo>
                  <a:lnTo>
                    <a:pt x="897076" y="288874"/>
                  </a:lnTo>
                  <a:lnTo>
                    <a:pt x="844307" y="312947"/>
                  </a:lnTo>
                  <a:lnTo>
                    <a:pt x="791538" y="337020"/>
                  </a:lnTo>
                  <a:lnTo>
                    <a:pt x="738769" y="361093"/>
                  </a:lnTo>
                  <a:lnTo>
                    <a:pt x="685999" y="385165"/>
                  </a:lnTo>
                  <a:lnTo>
                    <a:pt x="633230" y="409238"/>
                  </a:lnTo>
                  <a:lnTo>
                    <a:pt x="580461" y="433311"/>
                  </a:lnTo>
                  <a:lnTo>
                    <a:pt x="527692" y="457384"/>
                  </a:lnTo>
                  <a:lnTo>
                    <a:pt x="474922" y="481457"/>
                  </a:lnTo>
                  <a:lnTo>
                    <a:pt x="422153" y="505530"/>
                  </a:lnTo>
                  <a:lnTo>
                    <a:pt x="369384" y="529603"/>
                  </a:lnTo>
                  <a:lnTo>
                    <a:pt x="316615" y="553675"/>
                  </a:lnTo>
                  <a:lnTo>
                    <a:pt x="263846" y="577748"/>
                  </a:lnTo>
                  <a:lnTo>
                    <a:pt x="211076" y="601821"/>
                  </a:lnTo>
                  <a:lnTo>
                    <a:pt x="158307" y="625894"/>
                  </a:lnTo>
                  <a:lnTo>
                    <a:pt x="105538" y="649967"/>
                  </a:lnTo>
                  <a:lnTo>
                    <a:pt x="52769" y="674040"/>
                  </a:lnTo>
                  <a:lnTo>
                    <a:pt x="0" y="698113"/>
                  </a:lnTo>
                  <a:lnTo>
                    <a:pt x="34706" y="769662"/>
                  </a:lnTo>
                  <a:lnTo>
                    <a:pt x="72755" y="839491"/>
                  </a:lnTo>
                  <a:lnTo>
                    <a:pt x="123016" y="810543"/>
                  </a:lnTo>
                  <a:lnTo>
                    <a:pt x="173276" y="781595"/>
                  </a:lnTo>
                  <a:lnTo>
                    <a:pt x="223536" y="752647"/>
                  </a:lnTo>
                  <a:lnTo>
                    <a:pt x="273797" y="723699"/>
                  </a:lnTo>
                  <a:lnTo>
                    <a:pt x="324057" y="694751"/>
                  </a:lnTo>
                  <a:lnTo>
                    <a:pt x="374318" y="665803"/>
                  </a:lnTo>
                  <a:lnTo>
                    <a:pt x="424578" y="636855"/>
                  </a:lnTo>
                  <a:lnTo>
                    <a:pt x="474838" y="607907"/>
                  </a:lnTo>
                  <a:lnTo>
                    <a:pt x="525099" y="578959"/>
                  </a:lnTo>
                  <a:lnTo>
                    <a:pt x="575359" y="550011"/>
                  </a:lnTo>
                  <a:lnTo>
                    <a:pt x="625620" y="521063"/>
                  </a:lnTo>
                  <a:lnTo>
                    <a:pt x="675880" y="492115"/>
                  </a:lnTo>
                  <a:lnTo>
                    <a:pt x="726140" y="463167"/>
                  </a:lnTo>
                  <a:lnTo>
                    <a:pt x="776401" y="434219"/>
                  </a:lnTo>
                  <a:lnTo>
                    <a:pt x="826661" y="405271"/>
                  </a:lnTo>
                  <a:lnTo>
                    <a:pt x="876922" y="376323"/>
                  </a:lnTo>
                  <a:lnTo>
                    <a:pt x="927182" y="347375"/>
                  </a:lnTo>
                  <a:lnTo>
                    <a:pt x="977442" y="318427"/>
                  </a:lnTo>
                  <a:lnTo>
                    <a:pt x="1027703" y="289479"/>
                  </a:lnTo>
                  <a:lnTo>
                    <a:pt x="1077963" y="260531"/>
                  </a:lnTo>
                  <a:lnTo>
                    <a:pt x="1128224" y="231583"/>
                  </a:lnTo>
                  <a:lnTo>
                    <a:pt x="1178484" y="202635"/>
                  </a:lnTo>
                  <a:lnTo>
                    <a:pt x="1228744" y="173687"/>
                  </a:lnTo>
                  <a:lnTo>
                    <a:pt x="1279005" y="144739"/>
                  </a:lnTo>
                  <a:lnTo>
                    <a:pt x="1329265" y="115791"/>
                  </a:lnTo>
                  <a:lnTo>
                    <a:pt x="1379526" y="86843"/>
                  </a:lnTo>
                  <a:lnTo>
                    <a:pt x="1429786" y="57895"/>
                  </a:lnTo>
                  <a:lnTo>
                    <a:pt x="1480046" y="28947"/>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794328" y="3410988"/>
              <a:ext cx="1582520" cy="698113"/>
            </a:xfrm>
            <a:custGeom>
              <a:avLst/>
              <a:gdLst/>
              <a:ahLst/>
              <a:cxnLst/>
              <a:rect l="0" t="0" r="0" b="0"/>
              <a:pathLst>
                <a:path w="1582520" h="698113">
                  <a:moveTo>
                    <a:pt x="1582520" y="0"/>
                  </a:moveTo>
                  <a:lnTo>
                    <a:pt x="1527951" y="19653"/>
                  </a:lnTo>
                  <a:lnTo>
                    <a:pt x="1473381" y="39306"/>
                  </a:lnTo>
                  <a:lnTo>
                    <a:pt x="1418811" y="58959"/>
                  </a:lnTo>
                  <a:lnTo>
                    <a:pt x="1364241" y="78612"/>
                  </a:lnTo>
                  <a:lnTo>
                    <a:pt x="1309672" y="98265"/>
                  </a:lnTo>
                  <a:lnTo>
                    <a:pt x="1255102" y="117918"/>
                  </a:lnTo>
                  <a:lnTo>
                    <a:pt x="1200532" y="137571"/>
                  </a:lnTo>
                  <a:lnTo>
                    <a:pt x="1145963" y="157224"/>
                  </a:lnTo>
                  <a:lnTo>
                    <a:pt x="1091393" y="176877"/>
                  </a:lnTo>
                  <a:lnTo>
                    <a:pt x="1036823" y="196530"/>
                  </a:lnTo>
                  <a:lnTo>
                    <a:pt x="982254" y="216183"/>
                  </a:lnTo>
                  <a:lnTo>
                    <a:pt x="927684" y="235836"/>
                  </a:lnTo>
                  <a:lnTo>
                    <a:pt x="873114" y="255490"/>
                  </a:lnTo>
                  <a:lnTo>
                    <a:pt x="818545" y="275143"/>
                  </a:lnTo>
                  <a:lnTo>
                    <a:pt x="763975" y="294796"/>
                  </a:lnTo>
                  <a:lnTo>
                    <a:pt x="709405" y="314449"/>
                  </a:lnTo>
                  <a:lnTo>
                    <a:pt x="654836" y="334102"/>
                  </a:lnTo>
                  <a:lnTo>
                    <a:pt x="600266" y="353755"/>
                  </a:lnTo>
                  <a:lnTo>
                    <a:pt x="545696" y="373408"/>
                  </a:lnTo>
                  <a:lnTo>
                    <a:pt x="491127" y="393061"/>
                  </a:lnTo>
                  <a:lnTo>
                    <a:pt x="436557" y="412714"/>
                  </a:lnTo>
                  <a:lnTo>
                    <a:pt x="381987" y="432367"/>
                  </a:lnTo>
                  <a:lnTo>
                    <a:pt x="327418" y="452020"/>
                  </a:lnTo>
                  <a:lnTo>
                    <a:pt x="272848" y="471673"/>
                  </a:lnTo>
                  <a:lnTo>
                    <a:pt x="218278" y="491326"/>
                  </a:lnTo>
                  <a:lnTo>
                    <a:pt x="163709" y="510980"/>
                  </a:lnTo>
                  <a:lnTo>
                    <a:pt x="109139" y="530633"/>
                  </a:lnTo>
                  <a:lnTo>
                    <a:pt x="54569" y="550286"/>
                  </a:lnTo>
                  <a:lnTo>
                    <a:pt x="0" y="569939"/>
                  </a:lnTo>
                  <a:lnTo>
                    <a:pt x="24787" y="634563"/>
                  </a:lnTo>
                  <a:lnTo>
                    <a:pt x="52213" y="698113"/>
                  </a:lnTo>
                  <a:lnTo>
                    <a:pt x="104982" y="674040"/>
                  </a:lnTo>
                  <a:lnTo>
                    <a:pt x="157751" y="649967"/>
                  </a:lnTo>
                  <a:lnTo>
                    <a:pt x="210521" y="625894"/>
                  </a:lnTo>
                  <a:lnTo>
                    <a:pt x="263290" y="601821"/>
                  </a:lnTo>
                  <a:lnTo>
                    <a:pt x="316059" y="577748"/>
                  </a:lnTo>
                  <a:lnTo>
                    <a:pt x="368828" y="553675"/>
                  </a:lnTo>
                  <a:lnTo>
                    <a:pt x="421597" y="529603"/>
                  </a:lnTo>
                  <a:lnTo>
                    <a:pt x="474367" y="505530"/>
                  </a:lnTo>
                  <a:lnTo>
                    <a:pt x="527136" y="481457"/>
                  </a:lnTo>
                  <a:lnTo>
                    <a:pt x="579905" y="457384"/>
                  </a:lnTo>
                  <a:lnTo>
                    <a:pt x="632674" y="433311"/>
                  </a:lnTo>
                  <a:lnTo>
                    <a:pt x="685443" y="409238"/>
                  </a:lnTo>
                  <a:lnTo>
                    <a:pt x="738213" y="385165"/>
                  </a:lnTo>
                  <a:lnTo>
                    <a:pt x="790982" y="361093"/>
                  </a:lnTo>
                  <a:lnTo>
                    <a:pt x="843751" y="337020"/>
                  </a:lnTo>
                  <a:lnTo>
                    <a:pt x="896520" y="312947"/>
                  </a:lnTo>
                  <a:lnTo>
                    <a:pt x="949290" y="288874"/>
                  </a:lnTo>
                  <a:lnTo>
                    <a:pt x="1002059" y="264801"/>
                  </a:lnTo>
                  <a:lnTo>
                    <a:pt x="1054828" y="240728"/>
                  </a:lnTo>
                  <a:lnTo>
                    <a:pt x="1107597" y="216655"/>
                  </a:lnTo>
                  <a:lnTo>
                    <a:pt x="1160366" y="192582"/>
                  </a:lnTo>
                  <a:lnTo>
                    <a:pt x="1213136" y="168510"/>
                  </a:lnTo>
                  <a:lnTo>
                    <a:pt x="1265905" y="144437"/>
                  </a:lnTo>
                  <a:lnTo>
                    <a:pt x="1318674" y="120364"/>
                  </a:lnTo>
                  <a:lnTo>
                    <a:pt x="1371443" y="96291"/>
                  </a:lnTo>
                  <a:lnTo>
                    <a:pt x="1424213" y="72218"/>
                  </a:lnTo>
                  <a:lnTo>
                    <a:pt x="1476982" y="48145"/>
                  </a:lnTo>
                  <a:lnTo>
                    <a:pt x="1529751" y="24072"/>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53233" y="3410988"/>
              <a:ext cx="1623615" cy="569939"/>
            </a:xfrm>
            <a:custGeom>
              <a:avLst/>
              <a:gdLst/>
              <a:ahLst/>
              <a:cxnLst/>
              <a:rect l="0" t="0" r="0" b="0"/>
              <a:pathLst>
                <a:path w="1623615" h="569939">
                  <a:moveTo>
                    <a:pt x="1623615" y="0"/>
                  </a:moveTo>
                  <a:lnTo>
                    <a:pt x="1567629" y="15151"/>
                  </a:lnTo>
                  <a:lnTo>
                    <a:pt x="1511642" y="30303"/>
                  </a:lnTo>
                  <a:lnTo>
                    <a:pt x="1455655" y="45455"/>
                  </a:lnTo>
                  <a:lnTo>
                    <a:pt x="1399668" y="60607"/>
                  </a:lnTo>
                  <a:lnTo>
                    <a:pt x="1343682" y="75758"/>
                  </a:lnTo>
                  <a:lnTo>
                    <a:pt x="1287695" y="90910"/>
                  </a:lnTo>
                  <a:lnTo>
                    <a:pt x="1231708" y="106062"/>
                  </a:lnTo>
                  <a:lnTo>
                    <a:pt x="1175721" y="121214"/>
                  </a:lnTo>
                  <a:lnTo>
                    <a:pt x="1119735" y="136366"/>
                  </a:lnTo>
                  <a:lnTo>
                    <a:pt x="1063748" y="151517"/>
                  </a:lnTo>
                  <a:lnTo>
                    <a:pt x="1007761" y="166669"/>
                  </a:lnTo>
                  <a:lnTo>
                    <a:pt x="951774" y="181821"/>
                  </a:lnTo>
                  <a:lnTo>
                    <a:pt x="895788" y="196973"/>
                  </a:lnTo>
                  <a:lnTo>
                    <a:pt x="839801" y="212125"/>
                  </a:lnTo>
                  <a:lnTo>
                    <a:pt x="783814" y="227276"/>
                  </a:lnTo>
                  <a:lnTo>
                    <a:pt x="727827" y="242428"/>
                  </a:lnTo>
                  <a:lnTo>
                    <a:pt x="671841" y="257580"/>
                  </a:lnTo>
                  <a:lnTo>
                    <a:pt x="615854" y="272732"/>
                  </a:lnTo>
                  <a:lnTo>
                    <a:pt x="559867" y="287884"/>
                  </a:lnTo>
                  <a:lnTo>
                    <a:pt x="503880" y="303035"/>
                  </a:lnTo>
                  <a:lnTo>
                    <a:pt x="447894" y="318187"/>
                  </a:lnTo>
                  <a:lnTo>
                    <a:pt x="391907" y="333339"/>
                  </a:lnTo>
                  <a:lnTo>
                    <a:pt x="335920" y="348491"/>
                  </a:lnTo>
                  <a:lnTo>
                    <a:pt x="279933" y="363643"/>
                  </a:lnTo>
                  <a:lnTo>
                    <a:pt x="223947" y="378794"/>
                  </a:lnTo>
                  <a:lnTo>
                    <a:pt x="167960" y="393946"/>
                  </a:lnTo>
                  <a:lnTo>
                    <a:pt x="111973" y="409098"/>
                  </a:lnTo>
                  <a:lnTo>
                    <a:pt x="55986" y="424250"/>
                  </a:lnTo>
                  <a:lnTo>
                    <a:pt x="0" y="439402"/>
                  </a:lnTo>
                  <a:lnTo>
                    <a:pt x="19219" y="505088"/>
                  </a:lnTo>
                  <a:lnTo>
                    <a:pt x="41095" y="569939"/>
                  </a:lnTo>
                  <a:lnTo>
                    <a:pt x="95664" y="550286"/>
                  </a:lnTo>
                  <a:lnTo>
                    <a:pt x="150234" y="530633"/>
                  </a:lnTo>
                  <a:lnTo>
                    <a:pt x="204804" y="510980"/>
                  </a:lnTo>
                  <a:lnTo>
                    <a:pt x="259373" y="491326"/>
                  </a:lnTo>
                  <a:lnTo>
                    <a:pt x="313943" y="471673"/>
                  </a:lnTo>
                  <a:lnTo>
                    <a:pt x="368513" y="452020"/>
                  </a:lnTo>
                  <a:lnTo>
                    <a:pt x="423082" y="432367"/>
                  </a:lnTo>
                  <a:lnTo>
                    <a:pt x="477652" y="412714"/>
                  </a:lnTo>
                  <a:lnTo>
                    <a:pt x="532222" y="393061"/>
                  </a:lnTo>
                  <a:lnTo>
                    <a:pt x="586791" y="373408"/>
                  </a:lnTo>
                  <a:lnTo>
                    <a:pt x="641361" y="353755"/>
                  </a:lnTo>
                  <a:lnTo>
                    <a:pt x="695931" y="334102"/>
                  </a:lnTo>
                  <a:lnTo>
                    <a:pt x="750500" y="314449"/>
                  </a:lnTo>
                  <a:lnTo>
                    <a:pt x="805070" y="294796"/>
                  </a:lnTo>
                  <a:lnTo>
                    <a:pt x="859640" y="275143"/>
                  </a:lnTo>
                  <a:lnTo>
                    <a:pt x="914209" y="255490"/>
                  </a:lnTo>
                  <a:lnTo>
                    <a:pt x="968779" y="235836"/>
                  </a:lnTo>
                  <a:lnTo>
                    <a:pt x="1023349" y="216183"/>
                  </a:lnTo>
                  <a:lnTo>
                    <a:pt x="1077919" y="196530"/>
                  </a:lnTo>
                  <a:lnTo>
                    <a:pt x="1132488" y="176877"/>
                  </a:lnTo>
                  <a:lnTo>
                    <a:pt x="1187058" y="157224"/>
                  </a:lnTo>
                  <a:lnTo>
                    <a:pt x="1241628" y="137571"/>
                  </a:lnTo>
                  <a:lnTo>
                    <a:pt x="1296197" y="117918"/>
                  </a:lnTo>
                  <a:lnTo>
                    <a:pt x="1350767" y="98265"/>
                  </a:lnTo>
                  <a:lnTo>
                    <a:pt x="1405337" y="78612"/>
                  </a:lnTo>
                  <a:lnTo>
                    <a:pt x="1459906" y="58959"/>
                  </a:lnTo>
                  <a:lnTo>
                    <a:pt x="1514476" y="39306"/>
                  </a:lnTo>
                  <a:lnTo>
                    <a:pt x="1569046" y="19653"/>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722990" y="3410988"/>
              <a:ext cx="1653858" cy="439402"/>
            </a:xfrm>
            <a:custGeom>
              <a:avLst/>
              <a:gdLst/>
              <a:ahLst/>
              <a:cxnLst/>
              <a:rect l="0" t="0" r="0" b="0"/>
              <a:pathLst>
                <a:path w="1653858" h="439402">
                  <a:moveTo>
                    <a:pt x="1653858" y="0"/>
                  </a:moveTo>
                  <a:lnTo>
                    <a:pt x="1596828" y="10569"/>
                  </a:lnTo>
                  <a:lnTo>
                    <a:pt x="1539799" y="21139"/>
                  </a:lnTo>
                  <a:lnTo>
                    <a:pt x="1482769" y="31708"/>
                  </a:lnTo>
                  <a:lnTo>
                    <a:pt x="1425740" y="42278"/>
                  </a:lnTo>
                  <a:lnTo>
                    <a:pt x="1368710" y="52848"/>
                  </a:lnTo>
                  <a:lnTo>
                    <a:pt x="1311680" y="63417"/>
                  </a:lnTo>
                  <a:lnTo>
                    <a:pt x="1254651" y="73987"/>
                  </a:lnTo>
                  <a:lnTo>
                    <a:pt x="1197621" y="84557"/>
                  </a:lnTo>
                  <a:lnTo>
                    <a:pt x="1140592" y="95126"/>
                  </a:lnTo>
                  <a:lnTo>
                    <a:pt x="1083562" y="105696"/>
                  </a:lnTo>
                  <a:lnTo>
                    <a:pt x="1026532" y="116266"/>
                  </a:lnTo>
                  <a:lnTo>
                    <a:pt x="969503" y="126835"/>
                  </a:lnTo>
                  <a:lnTo>
                    <a:pt x="912473" y="137405"/>
                  </a:lnTo>
                  <a:lnTo>
                    <a:pt x="855444" y="147975"/>
                  </a:lnTo>
                  <a:lnTo>
                    <a:pt x="798414" y="158544"/>
                  </a:lnTo>
                  <a:lnTo>
                    <a:pt x="741384" y="169114"/>
                  </a:lnTo>
                  <a:lnTo>
                    <a:pt x="684355" y="179684"/>
                  </a:lnTo>
                  <a:lnTo>
                    <a:pt x="627325" y="190253"/>
                  </a:lnTo>
                  <a:lnTo>
                    <a:pt x="570296" y="200823"/>
                  </a:lnTo>
                  <a:lnTo>
                    <a:pt x="513266" y="211393"/>
                  </a:lnTo>
                  <a:lnTo>
                    <a:pt x="456236" y="221962"/>
                  </a:lnTo>
                  <a:lnTo>
                    <a:pt x="399207" y="232532"/>
                  </a:lnTo>
                  <a:lnTo>
                    <a:pt x="342177" y="243101"/>
                  </a:lnTo>
                  <a:lnTo>
                    <a:pt x="285148" y="253671"/>
                  </a:lnTo>
                  <a:lnTo>
                    <a:pt x="228118" y="264241"/>
                  </a:lnTo>
                  <a:lnTo>
                    <a:pt x="171088" y="274810"/>
                  </a:lnTo>
                  <a:lnTo>
                    <a:pt x="114059" y="285380"/>
                  </a:lnTo>
                  <a:lnTo>
                    <a:pt x="57029" y="295950"/>
                  </a:lnTo>
                  <a:lnTo>
                    <a:pt x="0" y="306519"/>
                  </a:lnTo>
                  <a:lnTo>
                    <a:pt x="13775" y="373267"/>
                  </a:lnTo>
                  <a:lnTo>
                    <a:pt x="30242" y="439402"/>
                  </a:lnTo>
                  <a:lnTo>
                    <a:pt x="86229" y="424250"/>
                  </a:lnTo>
                  <a:lnTo>
                    <a:pt x="142216" y="409098"/>
                  </a:lnTo>
                  <a:lnTo>
                    <a:pt x="198203" y="393946"/>
                  </a:lnTo>
                  <a:lnTo>
                    <a:pt x="254189" y="378794"/>
                  </a:lnTo>
                  <a:lnTo>
                    <a:pt x="310176" y="363643"/>
                  </a:lnTo>
                  <a:lnTo>
                    <a:pt x="366163" y="348491"/>
                  </a:lnTo>
                  <a:lnTo>
                    <a:pt x="422150" y="333339"/>
                  </a:lnTo>
                  <a:lnTo>
                    <a:pt x="478136" y="318187"/>
                  </a:lnTo>
                  <a:lnTo>
                    <a:pt x="534123" y="303035"/>
                  </a:lnTo>
                  <a:lnTo>
                    <a:pt x="590110" y="287884"/>
                  </a:lnTo>
                  <a:lnTo>
                    <a:pt x="646097" y="272732"/>
                  </a:lnTo>
                  <a:lnTo>
                    <a:pt x="702083" y="257580"/>
                  </a:lnTo>
                  <a:lnTo>
                    <a:pt x="758070" y="242428"/>
                  </a:lnTo>
                  <a:lnTo>
                    <a:pt x="814057" y="227276"/>
                  </a:lnTo>
                  <a:lnTo>
                    <a:pt x="870044" y="212125"/>
                  </a:lnTo>
                  <a:lnTo>
                    <a:pt x="926030" y="196973"/>
                  </a:lnTo>
                  <a:lnTo>
                    <a:pt x="982017" y="181821"/>
                  </a:lnTo>
                  <a:lnTo>
                    <a:pt x="1038004" y="166669"/>
                  </a:lnTo>
                  <a:lnTo>
                    <a:pt x="1093991" y="151517"/>
                  </a:lnTo>
                  <a:lnTo>
                    <a:pt x="1149977" y="136366"/>
                  </a:lnTo>
                  <a:lnTo>
                    <a:pt x="1205964" y="121214"/>
                  </a:lnTo>
                  <a:lnTo>
                    <a:pt x="1261951" y="106062"/>
                  </a:lnTo>
                  <a:lnTo>
                    <a:pt x="1317938" y="90910"/>
                  </a:lnTo>
                  <a:lnTo>
                    <a:pt x="1373924" y="75758"/>
                  </a:lnTo>
                  <a:lnTo>
                    <a:pt x="1429911" y="60607"/>
                  </a:lnTo>
                  <a:lnTo>
                    <a:pt x="1485898" y="45455"/>
                  </a:lnTo>
                  <a:lnTo>
                    <a:pt x="1541885" y="30303"/>
                  </a:lnTo>
                  <a:lnTo>
                    <a:pt x="1597871" y="1515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704592" y="3410988"/>
              <a:ext cx="1672256" cy="306519"/>
            </a:xfrm>
            <a:custGeom>
              <a:avLst/>
              <a:gdLst/>
              <a:ahLst/>
              <a:cxnLst/>
              <a:rect l="0" t="0" r="0" b="0"/>
              <a:pathLst>
                <a:path w="1672256" h="306519">
                  <a:moveTo>
                    <a:pt x="1672256" y="0"/>
                  </a:moveTo>
                  <a:lnTo>
                    <a:pt x="1614592" y="6241"/>
                  </a:lnTo>
                  <a:lnTo>
                    <a:pt x="1556928" y="12482"/>
                  </a:lnTo>
                  <a:lnTo>
                    <a:pt x="1499264" y="18724"/>
                  </a:lnTo>
                  <a:lnTo>
                    <a:pt x="1441600" y="24965"/>
                  </a:lnTo>
                  <a:lnTo>
                    <a:pt x="1383936" y="31206"/>
                  </a:lnTo>
                  <a:lnTo>
                    <a:pt x="1326272" y="37448"/>
                  </a:lnTo>
                  <a:lnTo>
                    <a:pt x="1268608" y="43689"/>
                  </a:lnTo>
                  <a:lnTo>
                    <a:pt x="1210944" y="49930"/>
                  </a:lnTo>
                  <a:lnTo>
                    <a:pt x="1153280" y="56172"/>
                  </a:lnTo>
                  <a:lnTo>
                    <a:pt x="1095616" y="62413"/>
                  </a:lnTo>
                  <a:lnTo>
                    <a:pt x="1037952" y="68655"/>
                  </a:lnTo>
                  <a:lnTo>
                    <a:pt x="980288" y="74896"/>
                  </a:lnTo>
                  <a:lnTo>
                    <a:pt x="922624" y="81137"/>
                  </a:lnTo>
                  <a:lnTo>
                    <a:pt x="864960" y="87379"/>
                  </a:lnTo>
                  <a:lnTo>
                    <a:pt x="807296" y="93620"/>
                  </a:lnTo>
                  <a:lnTo>
                    <a:pt x="749632" y="99861"/>
                  </a:lnTo>
                  <a:lnTo>
                    <a:pt x="691968" y="106103"/>
                  </a:lnTo>
                  <a:lnTo>
                    <a:pt x="634304" y="112344"/>
                  </a:lnTo>
                  <a:lnTo>
                    <a:pt x="576640" y="118585"/>
                  </a:lnTo>
                  <a:lnTo>
                    <a:pt x="518976" y="124827"/>
                  </a:lnTo>
                  <a:lnTo>
                    <a:pt x="461312" y="131068"/>
                  </a:lnTo>
                  <a:lnTo>
                    <a:pt x="403648" y="137310"/>
                  </a:lnTo>
                  <a:lnTo>
                    <a:pt x="345984" y="143551"/>
                  </a:lnTo>
                  <a:lnTo>
                    <a:pt x="288320" y="149792"/>
                  </a:lnTo>
                  <a:lnTo>
                    <a:pt x="230656" y="156034"/>
                  </a:lnTo>
                  <a:lnTo>
                    <a:pt x="172992" y="162275"/>
                  </a:lnTo>
                  <a:lnTo>
                    <a:pt x="115328" y="168516"/>
                  </a:lnTo>
                  <a:lnTo>
                    <a:pt x="57664" y="174758"/>
                  </a:lnTo>
                  <a:lnTo>
                    <a:pt x="0" y="180999"/>
                  </a:lnTo>
                  <a:lnTo>
                    <a:pt x="8015" y="243933"/>
                  </a:lnTo>
                  <a:lnTo>
                    <a:pt x="18397" y="306519"/>
                  </a:lnTo>
                  <a:lnTo>
                    <a:pt x="75427" y="295950"/>
                  </a:lnTo>
                  <a:lnTo>
                    <a:pt x="132457" y="285380"/>
                  </a:lnTo>
                  <a:lnTo>
                    <a:pt x="189486" y="274810"/>
                  </a:lnTo>
                  <a:lnTo>
                    <a:pt x="246516" y="264241"/>
                  </a:lnTo>
                  <a:lnTo>
                    <a:pt x="303545" y="253671"/>
                  </a:lnTo>
                  <a:lnTo>
                    <a:pt x="360575" y="243101"/>
                  </a:lnTo>
                  <a:lnTo>
                    <a:pt x="417605" y="232532"/>
                  </a:lnTo>
                  <a:lnTo>
                    <a:pt x="474634" y="221962"/>
                  </a:lnTo>
                  <a:lnTo>
                    <a:pt x="531664" y="211393"/>
                  </a:lnTo>
                  <a:lnTo>
                    <a:pt x="588693" y="200823"/>
                  </a:lnTo>
                  <a:lnTo>
                    <a:pt x="645723" y="190253"/>
                  </a:lnTo>
                  <a:lnTo>
                    <a:pt x="702753" y="179684"/>
                  </a:lnTo>
                  <a:lnTo>
                    <a:pt x="759782" y="169114"/>
                  </a:lnTo>
                  <a:lnTo>
                    <a:pt x="816812" y="158544"/>
                  </a:lnTo>
                  <a:lnTo>
                    <a:pt x="873841" y="147975"/>
                  </a:lnTo>
                  <a:lnTo>
                    <a:pt x="930871" y="137405"/>
                  </a:lnTo>
                  <a:lnTo>
                    <a:pt x="987901" y="126835"/>
                  </a:lnTo>
                  <a:lnTo>
                    <a:pt x="1044930" y="116266"/>
                  </a:lnTo>
                  <a:lnTo>
                    <a:pt x="1101960" y="105696"/>
                  </a:lnTo>
                  <a:lnTo>
                    <a:pt x="1158990" y="95126"/>
                  </a:lnTo>
                  <a:lnTo>
                    <a:pt x="1216019" y="84557"/>
                  </a:lnTo>
                  <a:lnTo>
                    <a:pt x="1273049" y="73987"/>
                  </a:lnTo>
                  <a:lnTo>
                    <a:pt x="1330078" y="63417"/>
                  </a:lnTo>
                  <a:lnTo>
                    <a:pt x="1387108" y="52848"/>
                  </a:lnTo>
                  <a:lnTo>
                    <a:pt x="1444138" y="42278"/>
                  </a:lnTo>
                  <a:lnTo>
                    <a:pt x="1501167" y="31708"/>
                  </a:lnTo>
                  <a:lnTo>
                    <a:pt x="1558197" y="21139"/>
                  </a:lnTo>
                  <a:lnTo>
                    <a:pt x="1615226" y="10569"/>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695725" y="3410988"/>
              <a:ext cx="1681124" cy="180999"/>
            </a:xfrm>
            <a:custGeom>
              <a:avLst/>
              <a:gdLst/>
              <a:ahLst/>
              <a:cxnLst/>
              <a:rect l="0" t="0" r="0" b="0"/>
              <a:pathLst>
                <a:path w="1681124" h="180999">
                  <a:moveTo>
                    <a:pt x="1681124" y="0"/>
                  </a:moveTo>
                  <a:lnTo>
                    <a:pt x="1623154" y="1896"/>
                  </a:lnTo>
                  <a:lnTo>
                    <a:pt x="1565184" y="3792"/>
                  </a:lnTo>
                  <a:lnTo>
                    <a:pt x="1507214" y="5689"/>
                  </a:lnTo>
                  <a:lnTo>
                    <a:pt x="1449244" y="7585"/>
                  </a:lnTo>
                  <a:lnTo>
                    <a:pt x="1391275" y="9481"/>
                  </a:lnTo>
                  <a:lnTo>
                    <a:pt x="1333305" y="11378"/>
                  </a:lnTo>
                  <a:lnTo>
                    <a:pt x="1275335" y="13274"/>
                  </a:lnTo>
                  <a:lnTo>
                    <a:pt x="1217365" y="15170"/>
                  </a:lnTo>
                  <a:lnTo>
                    <a:pt x="1159395" y="17067"/>
                  </a:lnTo>
                  <a:lnTo>
                    <a:pt x="1101426" y="18963"/>
                  </a:lnTo>
                  <a:lnTo>
                    <a:pt x="1043456" y="20859"/>
                  </a:lnTo>
                  <a:lnTo>
                    <a:pt x="985486" y="22756"/>
                  </a:lnTo>
                  <a:lnTo>
                    <a:pt x="927516" y="24652"/>
                  </a:lnTo>
                  <a:lnTo>
                    <a:pt x="869546" y="26548"/>
                  </a:lnTo>
                  <a:lnTo>
                    <a:pt x="811577" y="28445"/>
                  </a:lnTo>
                  <a:lnTo>
                    <a:pt x="753607" y="30341"/>
                  </a:lnTo>
                  <a:lnTo>
                    <a:pt x="695637" y="32238"/>
                  </a:lnTo>
                  <a:lnTo>
                    <a:pt x="637667" y="34134"/>
                  </a:lnTo>
                  <a:lnTo>
                    <a:pt x="579697" y="36030"/>
                  </a:lnTo>
                  <a:lnTo>
                    <a:pt x="521728" y="37927"/>
                  </a:lnTo>
                  <a:lnTo>
                    <a:pt x="463758" y="39823"/>
                  </a:lnTo>
                  <a:lnTo>
                    <a:pt x="405788" y="41719"/>
                  </a:lnTo>
                  <a:lnTo>
                    <a:pt x="347818" y="43616"/>
                  </a:lnTo>
                  <a:lnTo>
                    <a:pt x="289848" y="45512"/>
                  </a:lnTo>
                  <a:lnTo>
                    <a:pt x="231879" y="47408"/>
                  </a:lnTo>
                  <a:lnTo>
                    <a:pt x="173909" y="49305"/>
                  </a:lnTo>
                  <a:lnTo>
                    <a:pt x="115939" y="51201"/>
                  </a:lnTo>
                  <a:lnTo>
                    <a:pt x="57969" y="53097"/>
                  </a:lnTo>
                  <a:lnTo>
                    <a:pt x="0" y="54994"/>
                  </a:lnTo>
                  <a:lnTo>
                    <a:pt x="3250" y="118080"/>
                  </a:lnTo>
                  <a:lnTo>
                    <a:pt x="8867" y="180999"/>
                  </a:lnTo>
                  <a:lnTo>
                    <a:pt x="66531" y="174758"/>
                  </a:lnTo>
                  <a:lnTo>
                    <a:pt x="124195" y="168516"/>
                  </a:lnTo>
                  <a:lnTo>
                    <a:pt x="181859" y="162275"/>
                  </a:lnTo>
                  <a:lnTo>
                    <a:pt x="239523" y="156034"/>
                  </a:lnTo>
                  <a:lnTo>
                    <a:pt x="297187" y="149792"/>
                  </a:lnTo>
                  <a:lnTo>
                    <a:pt x="354851" y="143551"/>
                  </a:lnTo>
                  <a:lnTo>
                    <a:pt x="412515" y="137310"/>
                  </a:lnTo>
                  <a:lnTo>
                    <a:pt x="470179" y="131068"/>
                  </a:lnTo>
                  <a:lnTo>
                    <a:pt x="527843" y="124827"/>
                  </a:lnTo>
                  <a:lnTo>
                    <a:pt x="585507" y="118585"/>
                  </a:lnTo>
                  <a:lnTo>
                    <a:pt x="643171" y="112344"/>
                  </a:lnTo>
                  <a:lnTo>
                    <a:pt x="700835" y="106103"/>
                  </a:lnTo>
                  <a:lnTo>
                    <a:pt x="758499" y="99861"/>
                  </a:lnTo>
                  <a:lnTo>
                    <a:pt x="816163" y="93620"/>
                  </a:lnTo>
                  <a:lnTo>
                    <a:pt x="873827" y="87379"/>
                  </a:lnTo>
                  <a:lnTo>
                    <a:pt x="931491" y="81137"/>
                  </a:lnTo>
                  <a:lnTo>
                    <a:pt x="989155" y="74896"/>
                  </a:lnTo>
                  <a:lnTo>
                    <a:pt x="1046819" y="68655"/>
                  </a:lnTo>
                  <a:lnTo>
                    <a:pt x="1104483" y="62413"/>
                  </a:lnTo>
                  <a:lnTo>
                    <a:pt x="1162147" y="56172"/>
                  </a:lnTo>
                  <a:lnTo>
                    <a:pt x="1219811" y="49930"/>
                  </a:lnTo>
                  <a:lnTo>
                    <a:pt x="1277475" y="43689"/>
                  </a:lnTo>
                  <a:lnTo>
                    <a:pt x="1335139" y="37448"/>
                  </a:lnTo>
                  <a:lnTo>
                    <a:pt x="1392804" y="31206"/>
                  </a:lnTo>
                  <a:lnTo>
                    <a:pt x="1450468" y="24965"/>
                  </a:lnTo>
                  <a:lnTo>
                    <a:pt x="1508132" y="18724"/>
                  </a:lnTo>
                  <a:lnTo>
                    <a:pt x="1565796" y="12482"/>
                  </a:lnTo>
                  <a:lnTo>
                    <a:pt x="1623460" y="6241"/>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694829" y="3348896"/>
              <a:ext cx="1682019" cy="117086"/>
            </a:xfrm>
            <a:custGeom>
              <a:avLst/>
              <a:gdLst/>
              <a:ahLst/>
              <a:cxnLst/>
              <a:rect l="0" t="0" r="0" b="0"/>
              <a:pathLst>
                <a:path w="1682019" h="117086">
                  <a:moveTo>
                    <a:pt x="1682019" y="62092"/>
                  </a:moveTo>
                  <a:lnTo>
                    <a:pt x="1624058" y="59951"/>
                  </a:lnTo>
                  <a:lnTo>
                    <a:pt x="1566097" y="57810"/>
                  </a:lnTo>
                  <a:lnTo>
                    <a:pt x="1508135" y="55669"/>
                  </a:lnTo>
                  <a:lnTo>
                    <a:pt x="1450174" y="53527"/>
                  </a:lnTo>
                  <a:lnTo>
                    <a:pt x="1392213" y="51386"/>
                  </a:lnTo>
                  <a:lnTo>
                    <a:pt x="1334251" y="49245"/>
                  </a:lnTo>
                  <a:lnTo>
                    <a:pt x="1276290" y="47104"/>
                  </a:lnTo>
                  <a:lnTo>
                    <a:pt x="1218329" y="44963"/>
                  </a:lnTo>
                  <a:lnTo>
                    <a:pt x="1160368" y="42822"/>
                  </a:lnTo>
                  <a:lnTo>
                    <a:pt x="1102406" y="40681"/>
                  </a:lnTo>
                  <a:lnTo>
                    <a:pt x="1044445" y="38540"/>
                  </a:lnTo>
                  <a:lnTo>
                    <a:pt x="986484" y="36399"/>
                  </a:lnTo>
                  <a:lnTo>
                    <a:pt x="928523" y="34257"/>
                  </a:lnTo>
                  <a:lnTo>
                    <a:pt x="870561" y="32116"/>
                  </a:lnTo>
                  <a:lnTo>
                    <a:pt x="812600" y="29975"/>
                  </a:lnTo>
                  <a:lnTo>
                    <a:pt x="754639" y="27834"/>
                  </a:lnTo>
                  <a:lnTo>
                    <a:pt x="696677" y="25693"/>
                  </a:lnTo>
                  <a:lnTo>
                    <a:pt x="638716" y="23552"/>
                  </a:lnTo>
                  <a:lnTo>
                    <a:pt x="580755" y="21411"/>
                  </a:lnTo>
                  <a:lnTo>
                    <a:pt x="522794" y="19270"/>
                  </a:lnTo>
                  <a:lnTo>
                    <a:pt x="464832" y="17128"/>
                  </a:lnTo>
                  <a:lnTo>
                    <a:pt x="406871" y="14987"/>
                  </a:lnTo>
                  <a:lnTo>
                    <a:pt x="348910" y="12846"/>
                  </a:lnTo>
                  <a:lnTo>
                    <a:pt x="290949" y="10705"/>
                  </a:lnTo>
                  <a:lnTo>
                    <a:pt x="232987" y="8564"/>
                  </a:lnTo>
                  <a:lnTo>
                    <a:pt x="175026" y="6423"/>
                  </a:lnTo>
                  <a:lnTo>
                    <a:pt x="117065" y="4282"/>
                  </a:lnTo>
                  <a:lnTo>
                    <a:pt x="59103" y="2141"/>
                  </a:lnTo>
                  <a:lnTo>
                    <a:pt x="1142" y="0"/>
                  </a:lnTo>
                  <a:lnTo>
                    <a:pt x="0" y="58541"/>
                  </a:lnTo>
                  <a:lnTo>
                    <a:pt x="895" y="117086"/>
                  </a:lnTo>
                  <a:lnTo>
                    <a:pt x="58865" y="115190"/>
                  </a:lnTo>
                  <a:lnTo>
                    <a:pt x="116835" y="113294"/>
                  </a:lnTo>
                  <a:lnTo>
                    <a:pt x="174804" y="111397"/>
                  </a:lnTo>
                  <a:lnTo>
                    <a:pt x="232774" y="109501"/>
                  </a:lnTo>
                  <a:lnTo>
                    <a:pt x="290744" y="107604"/>
                  </a:lnTo>
                  <a:lnTo>
                    <a:pt x="348714" y="105708"/>
                  </a:lnTo>
                  <a:lnTo>
                    <a:pt x="406684" y="103812"/>
                  </a:lnTo>
                  <a:lnTo>
                    <a:pt x="464653" y="101915"/>
                  </a:lnTo>
                  <a:lnTo>
                    <a:pt x="522623" y="100019"/>
                  </a:lnTo>
                  <a:lnTo>
                    <a:pt x="580593" y="98123"/>
                  </a:lnTo>
                  <a:lnTo>
                    <a:pt x="638563" y="96226"/>
                  </a:lnTo>
                  <a:lnTo>
                    <a:pt x="696533" y="94330"/>
                  </a:lnTo>
                  <a:lnTo>
                    <a:pt x="754502" y="92434"/>
                  </a:lnTo>
                  <a:lnTo>
                    <a:pt x="812472" y="90537"/>
                  </a:lnTo>
                  <a:lnTo>
                    <a:pt x="870442" y="88641"/>
                  </a:lnTo>
                  <a:lnTo>
                    <a:pt x="928412" y="86745"/>
                  </a:lnTo>
                  <a:lnTo>
                    <a:pt x="986382" y="84848"/>
                  </a:lnTo>
                  <a:lnTo>
                    <a:pt x="1044351" y="82952"/>
                  </a:lnTo>
                  <a:lnTo>
                    <a:pt x="1102321" y="81055"/>
                  </a:lnTo>
                  <a:lnTo>
                    <a:pt x="1160291" y="79159"/>
                  </a:lnTo>
                  <a:lnTo>
                    <a:pt x="1218261" y="77263"/>
                  </a:lnTo>
                  <a:lnTo>
                    <a:pt x="1276231" y="75366"/>
                  </a:lnTo>
                  <a:lnTo>
                    <a:pt x="1334200" y="73470"/>
                  </a:lnTo>
                  <a:lnTo>
                    <a:pt x="1392170" y="71574"/>
                  </a:lnTo>
                  <a:lnTo>
                    <a:pt x="1450140" y="69677"/>
                  </a:lnTo>
                  <a:lnTo>
                    <a:pt x="1508110" y="67781"/>
                  </a:lnTo>
                  <a:lnTo>
                    <a:pt x="1566080" y="65885"/>
                  </a:lnTo>
                  <a:lnTo>
                    <a:pt x="1624049" y="63988"/>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695972" y="3232572"/>
              <a:ext cx="1680876" cy="178416"/>
            </a:xfrm>
            <a:custGeom>
              <a:avLst/>
              <a:gdLst/>
              <a:ahLst/>
              <a:cxnLst/>
              <a:rect l="0" t="0" r="0" b="0"/>
              <a:pathLst>
                <a:path w="1680876" h="178416">
                  <a:moveTo>
                    <a:pt x="1680876" y="178416"/>
                  </a:moveTo>
                  <a:lnTo>
                    <a:pt x="1623203" y="172263"/>
                  </a:lnTo>
                  <a:lnTo>
                    <a:pt x="1565529" y="166111"/>
                  </a:lnTo>
                  <a:lnTo>
                    <a:pt x="1507856" y="159959"/>
                  </a:lnTo>
                  <a:lnTo>
                    <a:pt x="1450182" y="153806"/>
                  </a:lnTo>
                  <a:lnTo>
                    <a:pt x="1392508" y="147654"/>
                  </a:lnTo>
                  <a:lnTo>
                    <a:pt x="1334835" y="141502"/>
                  </a:lnTo>
                  <a:lnTo>
                    <a:pt x="1277161" y="135350"/>
                  </a:lnTo>
                  <a:lnTo>
                    <a:pt x="1219488" y="129197"/>
                  </a:lnTo>
                  <a:lnTo>
                    <a:pt x="1161814" y="123045"/>
                  </a:lnTo>
                  <a:lnTo>
                    <a:pt x="1104140" y="116893"/>
                  </a:lnTo>
                  <a:lnTo>
                    <a:pt x="1046467" y="110741"/>
                  </a:lnTo>
                  <a:lnTo>
                    <a:pt x="988793" y="104588"/>
                  </a:lnTo>
                  <a:lnTo>
                    <a:pt x="931120" y="98436"/>
                  </a:lnTo>
                  <a:lnTo>
                    <a:pt x="873446" y="92284"/>
                  </a:lnTo>
                  <a:lnTo>
                    <a:pt x="815773" y="86131"/>
                  </a:lnTo>
                  <a:lnTo>
                    <a:pt x="758099" y="79979"/>
                  </a:lnTo>
                  <a:lnTo>
                    <a:pt x="700425" y="73827"/>
                  </a:lnTo>
                  <a:lnTo>
                    <a:pt x="642752" y="67675"/>
                  </a:lnTo>
                  <a:lnTo>
                    <a:pt x="585078" y="61522"/>
                  </a:lnTo>
                  <a:lnTo>
                    <a:pt x="527405" y="55370"/>
                  </a:lnTo>
                  <a:lnTo>
                    <a:pt x="469731" y="49218"/>
                  </a:lnTo>
                  <a:lnTo>
                    <a:pt x="412057" y="43065"/>
                  </a:lnTo>
                  <a:lnTo>
                    <a:pt x="354384" y="36913"/>
                  </a:lnTo>
                  <a:lnTo>
                    <a:pt x="296710" y="30761"/>
                  </a:lnTo>
                  <a:lnTo>
                    <a:pt x="239037" y="24609"/>
                  </a:lnTo>
                  <a:lnTo>
                    <a:pt x="181363" y="18456"/>
                  </a:lnTo>
                  <a:lnTo>
                    <a:pt x="123689" y="12304"/>
                  </a:lnTo>
                  <a:lnTo>
                    <a:pt x="66016" y="6152"/>
                  </a:lnTo>
                  <a:lnTo>
                    <a:pt x="8342" y="0"/>
                  </a:lnTo>
                  <a:lnTo>
                    <a:pt x="3162" y="58089"/>
                  </a:lnTo>
                  <a:lnTo>
                    <a:pt x="0" y="116323"/>
                  </a:lnTo>
                  <a:lnTo>
                    <a:pt x="57961" y="118464"/>
                  </a:lnTo>
                  <a:lnTo>
                    <a:pt x="115922" y="120605"/>
                  </a:lnTo>
                  <a:lnTo>
                    <a:pt x="173883" y="122746"/>
                  </a:lnTo>
                  <a:lnTo>
                    <a:pt x="231845" y="124888"/>
                  </a:lnTo>
                  <a:lnTo>
                    <a:pt x="289806" y="127029"/>
                  </a:lnTo>
                  <a:lnTo>
                    <a:pt x="347767" y="129170"/>
                  </a:lnTo>
                  <a:lnTo>
                    <a:pt x="405728" y="131311"/>
                  </a:lnTo>
                  <a:lnTo>
                    <a:pt x="463690" y="133452"/>
                  </a:lnTo>
                  <a:lnTo>
                    <a:pt x="521651" y="135593"/>
                  </a:lnTo>
                  <a:lnTo>
                    <a:pt x="579612" y="137734"/>
                  </a:lnTo>
                  <a:lnTo>
                    <a:pt x="637573" y="139875"/>
                  </a:lnTo>
                  <a:lnTo>
                    <a:pt x="695535" y="142017"/>
                  </a:lnTo>
                  <a:lnTo>
                    <a:pt x="753496" y="144158"/>
                  </a:lnTo>
                  <a:lnTo>
                    <a:pt x="811457" y="146299"/>
                  </a:lnTo>
                  <a:lnTo>
                    <a:pt x="869419" y="148440"/>
                  </a:lnTo>
                  <a:lnTo>
                    <a:pt x="927380" y="150581"/>
                  </a:lnTo>
                  <a:lnTo>
                    <a:pt x="985341" y="152722"/>
                  </a:lnTo>
                  <a:lnTo>
                    <a:pt x="1043302" y="154863"/>
                  </a:lnTo>
                  <a:lnTo>
                    <a:pt x="1101264" y="157004"/>
                  </a:lnTo>
                  <a:lnTo>
                    <a:pt x="1159225" y="159146"/>
                  </a:lnTo>
                  <a:lnTo>
                    <a:pt x="1217186" y="161287"/>
                  </a:lnTo>
                  <a:lnTo>
                    <a:pt x="1275147" y="163428"/>
                  </a:lnTo>
                  <a:lnTo>
                    <a:pt x="1333109" y="165569"/>
                  </a:lnTo>
                  <a:lnTo>
                    <a:pt x="1391070" y="167710"/>
                  </a:lnTo>
                  <a:lnTo>
                    <a:pt x="1449031" y="169851"/>
                  </a:lnTo>
                  <a:lnTo>
                    <a:pt x="1506993" y="171992"/>
                  </a:lnTo>
                  <a:lnTo>
                    <a:pt x="1564954" y="174133"/>
                  </a:lnTo>
                  <a:lnTo>
                    <a:pt x="1622915" y="176274"/>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704315" y="3117454"/>
              <a:ext cx="1672534" cy="293533"/>
            </a:xfrm>
            <a:custGeom>
              <a:avLst/>
              <a:gdLst/>
              <a:ahLst/>
              <a:cxnLst/>
              <a:rect l="0" t="0" r="0" b="0"/>
              <a:pathLst>
                <a:path w="1672534" h="293533">
                  <a:moveTo>
                    <a:pt x="1672534" y="293533"/>
                  </a:moveTo>
                  <a:lnTo>
                    <a:pt x="1615423" y="283411"/>
                  </a:lnTo>
                  <a:lnTo>
                    <a:pt x="1558312" y="273290"/>
                  </a:lnTo>
                  <a:lnTo>
                    <a:pt x="1501201" y="263168"/>
                  </a:lnTo>
                  <a:lnTo>
                    <a:pt x="1444090" y="253046"/>
                  </a:lnTo>
                  <a:lnTo>
                    <a:pt x="1386980" y="242924"/>
                  </a:lnTo>
                  <a:lnTo>
                    <a:pt x="1329869" y="232802"/>
                  </a:lnTo>
                  <a:lnTo>
                    <a:pt x="1272758" y="222680"/>
                  </a:lnTo>
                  <a:lnTo>
                    <a:pt x="1215647" y="212558"/>
                  </a:lnTo>
                  <a:lnTo>
                    <a:pt x="1158537" y="202437"/>
                  </a:lnTo>
                  <a:lnTo>
                    <a:pt x="1101426" y="192315"/>
                  </a:lnTo>
                  <a:lnTo>
                    <a:pt x="1044315" y="182193"/>
                  </a:lnTo>
                  <a:lnTo>
                    <a:pt x="987204" y="172071"/>
                  </a:lnTo>
                  <a:lnTo>
                    <a:pt x="930093" y="161949"/>
                  </a:lnTo>
                  <a:lnTo>
                    <a:pt x="872983" y="151827"/>
                  </a:lnTo>
                  <a:lnTo>
                    <a:pt x="815872" y="141705"/>
                  </a:lnTo>
                  <a:lnTo>
                    <a:pt x="758761" y="131584"/>
                  </a:lnTo>
                  <a:lnTo>
                    <a:pt x="701650" y="121462"/>
                  </a:lnTo>
                  <a:lnTo>
                    <a:pt x="644540" y="111340"/>
                  </a:lnTo>
                  <a:lnTo>
                    <a:pt x="587429" y="101218"/>
                  </a:lnTo>
                  <a:lnTo>
                    <a:pt x="530318" y="91096"/>
                  </a:lnTo>
                  <a:lnTo>
                    <a:pt x="473207" y="80974"/>
                  </a:lnTo>
                  <a:lnTo>
                    <a:pt x="416096" y="70852"/>
                  </a:lnTo>
                  <a:lnTo>
                    <a:pt x="358986" y="60731"/>
                  </a:lnTo>
                  <a:lnTo>
                    <a:pt x="301875" y="50609"/>
                  </a:lnTo>
                  <a:lnTo>
                    <a:pt x="244764" y="40487"/>
                  </a:lnTo>
                  <a:lnTo>
                    <a:pt x="187653" y="30365"/>
                  </a:lnTo>
                  <a:lnTo>
                    <a:pt x="130542" y="20243"/>
                  </a:lnTo>
                  <a:lnTo>
                    <a:pt x="73432" y="10121"/>
                  </a:lnTo>
                  <a:lnTo>
                    <a:pt x="16321" y="0"/>
                  </a:lnTo>
                  <a:lnTo>
                    <a:pt x="7165" y="57417"/>
                  </a:lnTo>
                  <a:lnTo>
                    <a:pt x="0" y="115117"/>
                  </a:lnTo>
                  <a:lnTo>
                    <a:pt x="57673" y="121270"/>
                  </a:lnTo>
                  <a:lnTo>
                    <a:pt x="115347" y="127422"/>
                  </a:lnTo>
                  <a:lnTo>
                    <a:pt x="173020" y="133574"/>
                  </a:lnTo>
                  <a:lnTo>
                    <a:pt x="230694" y="139726"/>
                  </a:lnTo>
                  <a:lnTo>
                    <a:pt x="288367" y="145879"/>
                  </a:lnTo>
                  <a:lnTo>
                    <a:pt x="346041" y="152031"/>
                  </a:lnTo>
                  <a:lnTo>
                    <a:pt x="403715" y="158183"/>
                  </a:lnTo>
                  <a:lnTo>
                    <a:pt x="461388" y="164335"/>
                  </a:lnTo>
                  <a:lnTo>
                    <a:pt x="519062" y="170488"/>
                  </a:lnTo>
                  <a:lnTo>
                    <a:pt x="576735" y="176640"/>
                  </a:lnTo>
                  <a:lnTo>
                    <a:pt x="634409" y="182792"/>
                  </a:lnTo>
                  <a:lnTo>
                    <a:pt x="692083" y="188945"/>
                  </a:lnTo>
                  <a:lnTo>
                    <a:pt x="749756" y="195097"/>
                  </a:lnTo>
                  <a:lnTo>
                    <a:pt x="807430" y="201249"/>
                  </a:lnTo>
                  <a:lnTo>
                    <a:pt x="865103" y="207401"/>
                  </a:lnTo>
                  <a:lnTo>
                    <a:pt x="922777" y="213554"/>
                  </a:lnTo>
                  <a:lnTo>
                    <a:pt x="980451" y="219706"/>
                  </a:lnTo>
                  <a:lnTo>
                    <a:pt x="1038124" y="225858"/>
                  </a:lnTo>
                  <a:lnTo>
                    <a:pt x="1095798" y="232011"/>
                  </a:lnTo>
                  <a:lnTo>
                    <a:pt x="1153471" y="238163"/>
                  </a:lnTo>
                  <a:lnTo>
                    <a:pt x="1211145" y="244315"/>
                  </a:lnTo>
                  <a:lnTo>
                    <a:pt x="1268818" y="250467"/>
                  </a:lnTo>
                  <a:lnTo>
                    <a:pt x="1326492" y="256620"/>
                  </a:lnTo>
                  <a:lnTo>
                    <a:pt x="1384166" y="262772"/>
                  </a:lnTo>
                  <a:lnTo>
                    <a:pt x="1441839" y="268924"/>
                  </a:lnTo>
                  <a:lnTo>
                    <a:pt x="1499513" y="275076"/>
                  </a:lnTo>
                  <a:lnTo>
                    <a:pt x="1557186" y="281229"/>
                  </a:lnTo>
                  <a:lnTo>
                    <a:pt x="1614860" y="287381"/>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20636" y="3004455"/>
              <a:ext cx="1656212" cy="406532"/>
            </a:xfrm>
            <a:custGeom>
              <a:avLst/>
              <a:gdLst/>
              <a:ahLst/>
              <a:cxnLst/>
              <a:rect l="0" t="0" r="0" b="0"/>
              <a:pathLst>
                <a:path w="1656212" h="406532">
                  <a:moveTo>
                    <a:pt x="1656212" y="406532"/>
                  </a:moveTo>
                  <a:lnTo>
                    <a:pt x="1599931" y="392514"/>
                  </a:lnTo>
                  <a:lnTo>
                    <a:pt x="1543650" y="378496"/>
                  </a:lnTo>
                  <a:lnTo>
                    <a:pt x="1487368" y="364477"/>
                  </a:lnTo>
                  <a:lnTo>
                    <a:pt x="1431087" y="350459"/>
                  </a:lnTo>
                  <a:lnTo>
                    <a:pt x="1374806" y="336440"/>
                  </a:lnTo>
                  <a:lnTo>
                    <a:pt x="1318525" y="322422"/>
                  </a:lnTo>
                  <a:lnTo>
                    <a:pt x="1262243" y="308404"/>
                  </a:lnTo>
                  <a:lnTo>
                    <a:pt x="1205962" y="294385"/>
                  </a:lnTo>
                  <a:lnTo>
                    <a:pt x="1149681" y="280367"/>
                  </a:lnTo>
                  <a:lnTo>
                    <a:pt x="1093400" y="266349"/>
                  </a:lnTo>
                  <a:lnTo>
                    <a:pt x="1037118" y="252330"/>
                  </a:lnTo>
                  <a:lnTo>
                    <a:pt x="980837" y="238312"/>
                  </a:lnTo>
                  <a:lnTo>
                    <a:pt x="924556" y="224293"/>
                  </a:lnTo>
                  <a:lnTo>
                    <a:pt x="868275" y="210275"/>
                  </a:lnTo>
                  <a:lnTo>
                    <a:pt x="811993" y="196257"/>
                  </a:lnTo>
                  <a:lnTo>
                    <a:pt x="755712" y="182238"/>
                  </a:lnTo>
                  <a:lnTo>
                    <a:pt x="699431" y="168220"/>
                  </a:lnTo>
                  <a:lnTo>
                    <a:pt x="643150" y="154202"/>
                  </a:lnTo>
                  <a:lnTo>
                    <a:pt x="586869" y="140183"/>
                  </a:lnTo>
                  <a:lnTo>
                    <a:pt x="530587" y="126165"/>
                  </a:lnTo>
                  <a:lnTo>
                    <a:pt x="474306" y="112146"/>
                  </a:lnTo>
                  <a:lnTo>
                    <a:pt x="418025" y="98128"/>
                  </a:lnTo>
                  <a:lnTo>
                    <a:pt x="361744" y="84110"/>
                  </a:lnTo>
                  <a:lnTo>
                    <a:pt x="305462" y="70091"/>
                  </a:lnTo>
                  <a:lnTo>
                    <a:pt x="249181" y="56073"/>
                  </a:lnTo>
                  <a:lnTo>
                    <a:pt x="192900" y="42055"/>
                  </a:lnTo>
                  <a:lnTo>
                    <a:pt x="136619" y="28036"/>
                  </a:lnTo>
                  <a:lnTo>
                    <a:pt x="80337" y="14018"/>
                  </a:lnTo>
                  <a:lnTo>
                    <a:pt x="24056" y="0"/>
                  </a:lnTo>
                  <a:lnTo>
                    <a:pt x="11057" y="56292"/>
                  </a:lnTo>
                  <a:lnTo>
                    <a:pt x="0" y="112998"/>
                  </a:lnTo>
                  <a:lnTo>
                    <a:pt x="57110" y="123120"/>
                  </a:lnTo>
                  <a:lnTo>
                    <a:pt x="114221" y="133242"/>
                  </a:lnTo>
                  <a:lnTo>
                    <a:pt x="171332" y="143364"/>
                  </a:lnTo>
                  <a:lnTo>
                    <a:pt x="228443" y="153486"/>
                  </a:lnTo>
                  <a:lnTo>
                    <a:pt x="285553" y="163608"/>
                  </a:lnTo>
                  <a:lnTo>
                    <a:pt x="342664" y="173730"/>
                  </a:lnTo>
                  <a:lnTo>
                    <a:pt x="399775" y="183851"/>
                  </a:lnTo>
                  <a:lnTo>
                    <a:pt x="456886" y="193973"/>
                  </a:lnTo>
                  <a:lnTo>
                    <a:pt x="513997" y="204095"/>
                  </a:lnTo>
                  <a:lnTo>
                    <a:pt x="571107" y="214217"/>
                  </a:lnTo>
                  <a:lnTo>
                    <a:pt x="628218" y="224339"/>
                  </a:lnTo>
                  <a:lnTo>
                    <a:pt x="685329" y="234461"/>
                  </a:lnTo>
                  <a:lnTo>
                    <a:pt x="742440" y="244583"/>
                  </a:lnTo>
                  <a:lnTo>
                    <a:pt x="799550" y="254704"/>
                  </a:lnTo>
                  <a:lnTo>
                    <a:pt x="856661" y="264826"/>
                  </a:lnTo>
                  <a:lnTo>
                    <a:pt x="913772" y="274948"/>
                  </a:lnTo>
                  <a:lnTo>
                    <a:pt x="970883" y="285070"/>
                  </a:lnTo>
                  <a:lnTo>
                    <a:pt x="1027994" y="295192"/>
                  </a:lnTo>
                  <a:lnTo>
                    <a:pt x="1085104" y="305314"/>
                  </a:lnTo>
                  <a:lnTo>
                    <a:pt x="1142215" y="315436"/>
                  </a:lnTo>
                  <a:lnTo>
                    <a:pt x="1199326" y="325557"/>
                  </a:lnTo>
                  <a:lnTo>
                    <a:pt x="1256437" y="335679"/>
                  </a:lnTo>
                  <a:lnTo>
                    <a:pt x="1313548" y="345801"/>
                  </a:lnTo>
                  <a:lnTo>
                    <a:pt x="1370658" y="355923"/>
                  </a:lnTo>
                  <a:lnTo>
                    <a:pt x="1427769" y="366045"/>
                  </a:lnTo>
                  <a:lnTo>
                    <a:pt x="1484880" y="376167"/>
                  </a:lnTo>
                  <a:lnTo>
                    <a:pt x="1541991" y="386289"/>
                  </a:lnTo>
                  <a:lnTo>
                    <a:pt x="1599101" y="396410"/>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744693" y="2898608"/>
              <a:ext cx="1632156" cy="512380"/>
            </a:xfrm>
            <a:custGeom>
              <a:avLst/>
              <a:gdLst/>
              <a:ahLst/>
              <a:cxnLst/>
              <a:rect l="0" t="0" r="0" b="0"/>
              <a:pathLst>
                <a:path w="1632156" h="512380">
                  <a:moveTo>
                    <a:pt x="1632156" y="512380"/>
                  </a:moveTo>
                  <a:lnTo>
                    <a:pt x="1576911" y="494712"/>
                  </a:lnTo>
                  <a:lnTo>
                    <a:pt x="1521667" y="477043"/>
                  </a:lnTo>
                  <a:lnTo>
                    <a:pt x="1466423" y="459375"/>
                  </a:lnTo>
                  <a:lnTo>
                    <a:pt x="1411179" y="441707"/>
                  </a:lnTo>
                  <a:lnTo>
                    <a:pt x="1355935" y="424039"/>
                  </a:lnTo>
                  <a:lnTo>
                    <a:pt x="1300690" y="406370"/>
                  </a:lnTo>
                  <a:lnTo>
                    <a:pt x="1245446" y="388702"/>
                  </a:lnTo>
                  <a:lnTo>
                    <a:pt x="1190202" y="371034"/>
                  </a:lnTo>
                  <a:lnTo>
                    <a:pt x="1134958" y="353365"/>
                  </a:lnTo>
                  <a:lnTo>
                    <a:pt x="1079713" y="335697"/>
                  </a:lnTo>
                  <a:lnTo>
                    <a:pt x="1024469" y="318029"/>
                  </a:lnTo>
                  <a:lnTo>
                    <a:pt x="969225" y="300360"/>
                  </a:lnTo>
                  <a:lnTo>
                    <a:pt x="913981" y="282692"/>
                  </a:lnTo>
                  <a:lnTo>
                    <a:pt x="858736" y="265024"/>
                  </a:lnTo>
                  <a:lnTo>
                    <a:pt x="803492" y="247356"/>
                  </a:lnTo>
                  <a:lnTo>
                    <a:pt x="748248" y="229687"/>
                  </a:lnTo>
                  <a:lnTo>
                    <a:pt x="693004" y="212019"/>
                  </a:lnTo>
                  <a:lnTo>
                    <a:pt x="637760" y="194351"/>
                  </a:lnTo>
                  <a:lnTo>
                    <a:pt x="582515" y="176682"/>
                  </a:lnTo>
                  <a:lnTo>
                    <a:pt x="527271" y="159014"/>
                  </a:lnTo>
                  <a:lnTo>
                    <a:pt x="472027" y="141346"/>
                  </a:lnTo>
                  <a:lnTo>
                    <a:pt x="416783" y="123678"/>
                  </a:lnTo>
                  <a:lnTo>
                    <a:pt x="361538" y="106009"/>
                  </a:lnTo>
                  <a:lnTo>
                    <a:pt x="306294" y="88341"/>
                  </a:lnTo>
                  <a:lnTo>
                    <a:pt x="251050" y="70673"/>
                  </a:lnTo>
                  <a:lnTo>
                    <a:pt x="195806" y="53004"/>
                  </a:lnTo>
                  <a:lnTo>
                    <a:pt x="140561" y="35336"/>
                  </a:lnTo>
                  <a:lnTo>
                    <a:pt x="85317" y="17668"/>
                  </a:lnTo>
                  <a:lnTo>
                    <a:pt x="30073" y="0"/>
                  </a:lnTo>
                  <a:lnTo>
                    <a:pt x="0" y="105847"/>
                  </a:lnTo>
                  <a:lnTo>
                    <a:pt x="56281" y="119866"/>
                  </a:lnTo>
                  <a:lnTo>
                    <a:pt x="112562" y="133884"/>
                  </a:lnTo>
                  <a:lnTo>
                    <a:pt x="168843" y="147902"/>
                  </a:lnTo>
                  <a:lnTo>
                    <a:pt x="225124" y="161921"/>
                  </a:lnTo>
                  <a:lnTo>
                    <a:pt x="281406" y="175939"/>
                  </a:lnTo>
                  <a:lnTo>
                    <a:pt x="337687" y="189957"/>
                  </a:lnTo>
                  <a:lnTo>
                    <a:pt x="393968" y="203976"/>
                  </a:lnTo>
                  <a:lnTo>
                    <a:pt x="450249" y="217994"/>
                  </a:lnTo>
                  <a:lnTo>
                    <a:pt x="506531" y="232013"/>
                  </a:lnTo>
                  <a:lnTo>
                    <a:pt x="562812" y="246031"/>
                  </a:lnTo>
                  <a:lnTo>
                    <a:pt x="619093" y="260049"/>
                  </a:lnTo>
                  <a:lnTo>
                    <a:pt x="675374" y="274068"/>
                  </a:lnTo>
                  <a:lnTo>
                    <a:pt x="731656" y="288086"/>
                  </a:lnTo>
                  <a:lnTo>
                    <a:pt x="787937" y="302104"/>
                  </a:lnTo>
                  <a:lnTo>
                    <a:pt x="844218" y="316123"/>
                  </a:lnTo>
                  <a:lnTo>
                    <a:pt x="900499" y="330141"/>
                  </a:lnTo>
                  <a:lnTo>
                    <a:pt x="956781" y="344160"/>
                  </a:lnTo>
                  <a:lnTo>
                    <a:pt x="1013062" y="358178"/>
                  </a:lnTo>
                  <a:lnTo>
                    <a:pt x="1069343" y="372196"/>
                  </a:lnTo>
                  <a:lnTo>
                    <a:pt x="1125624" y="386215"/>
                  </a:lnTo>
                  <a:lnTo>
                    <a:pt x="1181906" y="400233"/>
                  </a:lnTo>
                  <a:lnTo>
                    <a:pt x="1238187" y="414251"/>
                  </a:lnTo>
                  <a:lnTo>
                    <a:pt x="1294468" y="428270"/>
                  </a:lnTo>
                  <a:lnTo>
                    <a:pt x="1350749" y="442288"/>
                  </a:lnTo>
                  <a:lnTo>
                    <a:pt x="1407031" y="456307"/>
                  </a:lnTo>
                  <a:lnTo>
                    <a:pt x="1463312" y="470325"/>
                  </a:lnTo>
                  <a:lnTo>
                    <a:pt x="1519593" y="484343"/>
                  </a:lnTo>
                  <a:lnTo>
                    <a:pt x="1575874" y="498362"/>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774766" y="2796292"/>
              <a:ext cx="1602082" cy="614696"/>
            </a:xfrm>
            <a:custGeom>
              <a:avLst/>
              <a:gdLst/>
              <a:ahLst/>
              <a:cxnLst/>
              <a:rect l="0" t="0" r="0" b="0"/>
              <a:pathLst>
                <a:path w="1602082" h="614696">
                  <a:moveTo>
                    <a:pt x="1602082" y="614696"/>
                  </a:moveTo>
                  <a:lnTo>
                    <a:pt x="1548093" y="593499"/>
                  </a:lnTo>
                  <a:lnTo>
                    <a:pt x="1494104" y="572303"/>
                  </a:lnTo>
                  <a:lnTo>
                    <a:pt x="1440115" y="551107"/>
                  </a:lnTo>
                  <a:lnTo>
                    <a:pt x="1386126" y="529910"/>
                  </a:lnTo>
                  <a:lnTo>
                    <a:pt x="1332137" y="508714"/>
                  </a:lnTo>
                  <a:lnTo>
                    <a:pt x="1278149" y="487517"/>
                  </a:lnTo>
                  <a:lnTo>
                    <a:pt x="1224160" y="466321"/>
                  </a:lnTo>
                  <a:lnTo>
                    <a:pt x="1170171" y="445124"/>
                  </a:lnTo>
                  <a:lnTo>
                    <a:pt x="1116182" y="423928"/>
                  </a:lnTo>
                  <a:lnTo>
                    <a:pt x="1062193" y="402732"/>
                  </a:lnTo>
                  <a:lnTo>
                    <a:pt x="1008204" y="381535"/>
                  </a:lnTo>
                  <a:lnTo>
                    <a:pt x="954215" y="360339"/>
                  </a:lnTo>
                  <a:lnTo>
                    <a:pt x="900226" y="339142"/>
                  </a:lnTo>
                  <a:lnTo>
                    <a:pt x="846237" y="317946"/>
                  </a:lnTo>
                  <a:lnTo>
                    <a:pt x="792248" y="296749"/>
                  </a:lnTo>
                  <a:lnTo>
                    <a:pt x="738259" y="275553"/>
                  </a:lnTo>
                  <a:lnTo>
                    <a:pt x="684270" y="254357"/>
                  </a:lnTo>
                  <a:lnTo>
                    <a:pt x="630281" y="233160"/>
                  </a:lnTo>
                  <a:lnTo>
                    <a:pt x="576292" y="211964"/>
                  </a:lnTo>
                  <a:lnTo>
                    <a:pt x="522303" y="190767"/>
                  </a:lnTo>
                  <a:lnTo>
                    <a:pt x="468315" y="169571"/>
                  </a:lnTo>
                  <a:lnTo>
                    <a:pt x="414326" y="148374"/>
                  </a:lnTo>
                  <a:lnTo>
                    <a:pt x="360337" y="127178"/>
                  </a:lnTo>
                  <a:lnTo>
                    <a:pt x="306348" y="105982"/>
                  </a:lnTo>
                  <a:lnTo>
                    <a:pt x="252359" y="84785"/>
                  </a:lnTo>
                  <a:lnTo>
                    <a:pt x="198370" y="63589"/>
                  </a:lnTo>
                  <a:lnTo>
                    <a:pt x="144381" y="42392"/>
                  </a:lnTo>
                  <a:lnTo>
                    <a:pt x="90392" y="21196"/>
                  </a:lnTo>
                  <a:lnTo>
                    <a:pt x="36403" y="0"/>
                  </a:lnTo>
                  <a:lnTo>
                    <a:pt x="0" y="102315"/>
                  </a:lnTo>
                  <a:lnTo>
                    <a:pt x="55244" y="119984"/>
                  </a:lnTo>
                  <a:lnTo>
                    <a:pt x="110488" y="137652"/>
                  </a:lnTo>
                  <a:lnTo>
                    <a:pt x="165732" y="155320"/>
                  </a:lnTo>
                  <a:lnTo>
                    <a:pt x="220976" y="172989"/>
                  </a:lnTo>
                  <a:lnTo>
                    <a:pt x="276221" y="190657"/>
                  </a:lnTo>
                  <a:lnTo>
                    <a:pt x="331465" y="208325"/>
                  </a:lnTo>
                  <a:lnTo>
                    <a:pt x="386709" y="225993"/>
                  </a:lnTo>
                  <a:lnTo>
                    <a:pt x="441953" y="243662"/>
                  </a:lnTo>
                  <a:lnTo>
                    <a:pt x="497198" y="261330"/>
                  </a:lnTo>
                  <a:lnTo>
                    <a:pt x="552442" y="278998"/>
                  </a:lnTo>
                  <a:lnTo>
                    <a:pt x="607686" y="296667"/>
                  </a:lnTo>
                  <a:lnTo>
                    <a:pt x="662930" y="314335"/>
                  </a:lnTo>
                  <a:lnTo>
                    <a:pt x="718174" y="332003"/>
                  </a:lnTo>
                  <a:lnTo>
                    <a:pt x="773419" y="349671"/>
                  </a:lnTo>
                  <a:lnTo>
                    <a:pt x="828663" y="367340"/>
                  </a:lnTo>
                  <a:lnTo>
                    <a:pt x="883907" y="385008"/>
                  </a:lnTo>
                  <a:lnTo>
                    <a:pt x="939151" y="402676"/>
                  </a:lnTo>
                  <a:lnTo>
                    <a:pt x="994396" y="420345"/>
                  </a:lnTo>
                  <a:lnTo>
                    <a:pt x="1049640" y="438013"/>
                  </a:lnTo>
                  <a:lnTo>
                    <a:pt x="1104884" y="455681"/>
                  </a:lnTo>
                  <a:lnTo>
                    <a:pt x="1160128" y="473350"/>
                  </a:lnTo>
                  <a:lnTo>
                    <a:pt x="1215373" y="491018"/>
                  </a:lnTo>
                  <a:lnTo>
                    <a:pt x="1270617" y="508686"/>
                  </a:lnTo>
                  <a:lnTo>
                    <a:pt x="1325861" y="526354"/>
                  </a:lnTo>
                  <a:lnTo>
                    <a:pt x="1381105" y="544023"/>
                  </a:lnTo>
                  <a:lnTo>
                    <a:pt x="1436349" y="561691"/>
                  </a:lnTo>
                  <a:lnTo>
                    <a:pt x="1491594" y="579359"/>
                  </a:lnTo>
                  <a:lnTo>
                    <a:pt x="1546838" y="597028"/>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811170" y="2700303"/>
              <a:ext cx="1565679" cy="710685"/>
            </a:xfrm>
            <a:custGeom>
              <a:avLst/>
              <a:gdLst/>
              <a:ahLst/>
              <a:cxnLst/>
              <a:rect l="0" t="0" r="0" b="0"/>
              <a:pathLst>
                <a:path w="1565679" h="710685">
                  <a:moveTo>
                    <a:pt x="1565679" y="710685"/>
                  </a:moveTo>
                  <a:lnTo>
                    <a:pt x="1513109" y="686178"/>
                  </a:lnTo>
                  <a:lnTo>
                    <a:pt x="1460540" y="661672"/>
                  </a:lnTo>
                  <a:lnTo>
                    <a:pt x="1407971" y="637166"/>
                  </a:lnTo>
                  <a:lnTo>
                    <a:pt x="1355401" y="612659"/>
                  </a:lnTo>
                  <a:lnTo>
                    <a:pt x="1302832" y="588153"/>
                  </a:lnTo>
                  <a:lnTo>
                    <a:pt x="1250263" y="563646"/>
                  </a:lnTo>
                  <a:lnTo>
                    <a:pt x="1197694" y="539140"/>
                  </a:lnTo>
                  <a:lnTo>
                    <a:pt x="1145124" y="514634"/>
                  </a:lnTo>
                  <a:lnTo>
                    <a:pt x="1092555" y="490127"/>
                  </a:lnTo>
                  <a:lnTo>
                    <a:pt x="1039986" y="465621"/>
                  </a:lnTo>
                  <a:lnTo>
                    <a:pt x="987416" y="441114"/>
                  </a:lnTo>
                  <a:lnTo>
                    <a:pt x="934847" y="416608"/>
                  </a:lnTo>
                  <a:lnTo>
                    <a:pt x="882278" y="392102"/>
                  </a:lnTo>
                  <a:lnTo>
                    <a:pt x="829708" y="367595"/>
                  </a:lnTo>
                  <a:lnTo>
                    <a:pt x="777139" y="343089"/>
                  </a:lnTo>
                  <a:lnTo>
                    <a:pt x="724570" y="318583"/>
                  </a:lnTo>
                  <a:lnTo>
                    <a:pt x="672001" y="294076"/>
                  </a:lnTo>
                  <a:lnTo>
                    <a:pt x="619431" y="269570"/>
                  </a:lnTo>
                  <a:lnTo>
                    <a:pt x="566862" y="245063"/>
                  </a:lnTo>
                  <a:lnTo>
                    <a:pt x="514293" y="220557"/>
                  </a:lnTo>
                  <a:lnTo>
                    <a:pt x="461723" y="196051"/>
                  </a:lnTo>
                  <a:lnTo>
                    <a:pt x="409154" y="171544"/>
                  </a:lnTo>
                  <a:lnTo>
                    <a:pt x="356585" y="147038"/>
                  </a:lnTo>
                  <a:lnTo>
                    <a:pt x="304016" y="122531"/>
                  </a:lnTo>
                  <a:lnTo>
                    <a:pt x="251446" y="98025"/>
                  </a:lnTo>
                  <a:lnTo>
                    <a:pt x="198877" y="73519"/>
                  </a:lnTo>
                  <a:lnTo>
                    <a:pt x="146308" y="49012"/>
                  </a:lnTo>
                  <a:lnTo>
                    <a:pt x="93738" y="24506"/>
                  </a:lnTo>
                  <a:lnTo>
                    <a:pt x="41169" y="0"/>
                  </a:lnTo>
                  <a:lnTo>
                    <a:pt x="0" y="95988"/>
                  </a:lnTo>
                  <a:lnTo>
                    <a:pt x="53988" y="117185"/>
                  </a:lnTo>
                  <a:lnTo>
                    <a:pt x="107977" y="138381"/>
                  </a:lnTo>
                  <a:lnTo>
                    <a:pt x="161966" y="159578"/>
                  </a:lnTo>
                  <a:lnTo>
                    <a:pt x="215955" y="180774"/>
                  </a:lnTo>
                  <a:lnTo>
                    <a:pt x="269944" y="201970"/>
                  </a:lnTo>
                  <a:lnTo>
                    <a:pt x="323933" y="223167"/>
                  </a:lnTo>
                  <a:lnTo>
                    <a:pt x="377922" y="244363"/>
                  </a:lnTo>
                  <a:lnTo>
                    <a:pt x="431911" y="265560"/>
                  </a:lnTo>
                  <a:lnTo>
                    <a:pt x="485900" y="286756"/>
                  </a:lnTo>
                  <a:lnTo>
                    <a:pt x="539889" y="307953"/>
                  </a:lnTo>
                  <a:lnTo>
                    <a:pt x="593878" y="329149"/>
                  </a:lnTo>
                  <a:lnTo>
                    <a:pt x="647867" y="350345"/>
                  </a:lnTo>
                  <a:lnTo>
                    <a:pt x="701856" y="371542"/>
                  </a:lnTo>
                  <a:lnTo>
                    <a:pt x="755845" y="392738"/>
                  </a:lnTo>
                  <a:lnTo>
                    <a:pt x="809833" y="413935"/>
                  </a:lnTo>
                  <a:lnTo>
                    <a:pt x="863822" y="435131"/>
                  </a:lnTo>
                  <a:lnTo>
                    <a:pt x="917811" y="456328"/>
                  </a:lnTo>
                  <a:lnTo>
                    <a:pt x="971800" y="477524"/>
                  </a:lnTo>
                  <a:lnTo>
                    <a:pt x="1025789" y="498720"/>
                  </a:lnTo>
                  <a:lnTo>
                    <a:pt x="1079778" y="519917"/>
                  </a:lnTo>
                  <a:lnTo>
                    <a:pt x="1133767" y="541113"/>
                  </a:lnTo>
                  <a:lnTo>
                    <a:pt x="1187756" y="562310"/>
                  </a:lnTo>
                  <a:lnTo>
                    <a:pt x="1241745" y="583506"/>
                  </a:lnTo>
                  <a:lnTo>
                    <a:pt x="1295734" y="604703"/>
                  </a:lnTo>
                  <a:lnTo>
                    <a:pt x="1349723" y="625899"/>
                  </a:lnTo>
                  <a:lnTo>
                    <a:pt x="1403712" y="647095"/>
                  </a:lnTo>
                  <a:lnTo>
                    <a:pt x="1457701" y="668292"/>
                  </a:lnTo>
                  <a:lnTo>
                    <a:pt x="1511690" y="689488"/>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852339" y="2611870"/>
              <a:ext cx="1524509" cy="799118"/>
            </a:xfrm>
            <a:custGeom>
              <a:avLst/>
              <a:gdLst/>
              <a:ahLst/>
              <a:cxnLst/>
              <a:rect l="0" t="0" r="0" b="0"/>
              <a:pathLst>
                <a:path w="1524509" h="799118">
                  <a:moveTo>
                    <a:pt x="1524509" y="799118"/>
                  </a:moveTo>
                  <a:lnTo>
                    <a:pt x="1473472" y="771562"/>
                  </a:lnTo>
                  <a:lnTo>
                    <a:pt x="1422435" y="744006"/>
                  </a:lnTo>
                  <a:lnTo>
                    <a:pt x="1371398" y="716450"/>
                  </a:lnTo>
                  <a:lnTo>
                    <a:pt x="1320361" y="688895"/>
                  </a:lnTo>
                  <a:lnTo>
                    <a:pt x="1269324" y="661339"/>
                  </a:lnTo>
                  <a:lnTo>
                    <a:pt x="1218287" y="633783"/>
                  </a:lnTo>
                  <a:lnTo>
                    <a:pt x="1167250" y="606227"/>
                  </a:lnTo>
                  <a:lnTo>
                    <a:pt x="1116213" y="578671"/>
                  </a:lnTo>
                  <a:lnTo>
                    <a:pt x="1065176" y="551116"/>
                  </a:lnTo>
                  <a:lnTo>
                    <a:pt x="1014139" y="523560"/>
                  </a:lnTo>
                  <a:lnTo>
                    <a:pt x="963102" y="496004"/>
                  </a:lnTo>
                  <a:lnTo>
                    <a:pt x="912065" y="468448"/>
                  </a:lnTo>
                  <a:lnTo>
                    <a:pt x="861029" y="440892"/>
                  </a:lnTo>
                  <a:lnTo>
                    <a:pt x="809992" y="413337"/>
                  </a:lnTo>
                  <a:lnTo>
                    <a:pt x="758955" y="385781"/>
                  </a:lnTo>
                  <a:lnTo>
                    <a:pt x="707918" y="358225"/>
                  </a:lnTo>
                  <a:lnTo>
                    <a:pt x="656881" y="330669"/>
                  </a:lnTo>
                  <a:lnTo>
                    <a:pt x="605844" y="303113"/>
                  </a:lnTo>
                  <a:lnTo>
                    <a:pt x="554807" y="275558"/>
                  </a:lnTo>
                  <a:lnTo>
                    <a:pt x="503770" y="248002"/>
                  </a:lnTo>
                  <a:lnTo>
                    <a:pt x="452733" y="220446"/>
                  </a:lnTo>
                  <a:lnTo>
                    <a:pt x="401696" y="192890"/>
                  </a:lnTo>
                  <a:lnTo>
                    <a:pt x="350659" y="165334"/>
                  </a:lnTo>
                  <a:lnTo>
                    <a:pt x="299622" y="137779"/>
                  </a:lnTo>
                  <a:lnTo>
                    <a:pt x="248585" y="110223"/>
                  </a:lnTo>
                  <a:lnTo>
                    <a:pt x="197548" y="82667"/>
                  </a:lnTo>
                  <a:lnTo>
                    <a:pt x="146511" y="55111"/>
                  </a:lnTo>
                  <a:lnTo>
                    <a:pt x="95474" y="27555"/>
                  </a:lnTo>
                  <a:lnTo>
                    <a:pt x="44437" y="0"/>
                  </a:lnTo>
                  <a:lnTo>
                    <a:pt x="0" y="88433"/>
                  </a:lnTo>
                  <a:lnTo>
                    <a:pt x="52569" y="112939"/>
                  </a:lnTo>
                  <a:lnTo>
                    <a:pt x="105138" y="137445"/>
                  </a:lnTo>
                  <a:lnTo>
                    <a:pt x="157707" y="161952"/>
                  </a:lnTo>
                  <a:lnTo>
                    <a:pt x="210277" y="186458"/>
                  </a:lnTo>
                  <a:lnTo>
                    <a:pt x="262846" y="210964"/>
                  </a:lnTo>
                  <a:lnTo>
                    <a:pt x="315415" y="235471"/>
                  </a:lnTo>
                  <a:lnTo>
                    <a:pt x="367985" y="259977"/>
                  </a:lnTo>
                  <a:lnTo>
                    <a:pt x="420554" y="284484"/>
                  </a:lnTo>
                  <a:lnTo>
                    <a:pt x="473123" y="308990"/>
                  </a:lnTo>
                  <a:lnTo>
                    <a:pt x="525692" y="333496"/>
                  </a:lnTo>
                  <a:lnTo>
                    <a:pt x="578262" y="358003"/>
                  </a:lnTo>
                  <a:lnTo>
                    <a:pt x="630831" y="382509"/>
                  </a:lnTo>
                  <a:lnTo>
                    <a:pt x="683400" y="407016"/>
                  </a:lnTo>
                  <a:lnTo>
                    <a:pt x="735970" y="431522"/>
                  </a:lnTo>
                  <a:lnTo>
                    <a:pt x="788539" y="456028"/>
                  </a:lnTo>
                  <a:lnTo>
                    <a:pt x="841108" y="480535"/>
                  </a:lnTo>
                  <a:lnTo>
                    <a:pt x="893677" y="505041"/>
                  </a:lnTo>
                  <a:lnTo>
                    <a:pt x="946247" y="529548"/>
                  </a:lnTo>
                  <a:lnTo>
                    <a:pt x="998816" y="554054"/>
                  </a:lnTo>
                  <a:lnTo>
                    <a:pt x="1051385" y="578560"/>
                  </a:lnTo>
                  <a:lnTo>
                    <a:pt x="1103955" y="603067"/>
                  </a:lnTo>
                  <a:lnTo>
                    <a:pt x="1156524" y="627573"/>
                  </a:lnTo>
                  <a:lnTo>
                    <a:pt x="1209093" y="652079"/>
                  </a:lnTo>
                  <a:lnTo>
                    <a:pt x="1261663" y="676586"/>
                  </a:lnTo>
                  <a:lnTo>
                    <a:pt x="1314232" y="701092"/>
                  </a:lnTo>
                  <a:lnTo>
                    <a:pt x="1366801" y="725599"/>
                  </a:lnTo>
                  <a:lnTo>
                    <a:pt x="1419370" y="750105"/>
                  </a:lnTo>
                  <a:lnTo>
                    <a:pt x="1471940" y="774611"/>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896777" y="2527184"/>
              <a:ext cx="1480071" cy="883804"/>
            </a:xfrm>
            <a:custGeom>
              <a:avLst/>
              <a:gdLst/>
              <a:ahLst/>
              <a:cxnLst/>
              <a:rect l="0" t="0" r="0" b="0"/>
              <a:pathLst>
                <a:path w="1480071" h="883804">
                  <a:moveTo>
                    <a:pt x="1480071" y="883804"/>
                  </a:moveTo>
                  <a:lnTo>
                    <a:pt x="1430723" y="853328"/>
                  </a:lnTo>
                  <a:lnTo>
                    <a:pt x="1381374" y="822852"/>
                  </a:lnTo>
                  <a:lnTo>
                    <a:pt x="1332025" y="792376"/>
                  </a:lnTo>
                  <a:lnTo>
                    <a:pt x="1282676" y="761900"/>
                  </a:lnTo>
                  <a:lnTo>
                    <a:pt x="1233327" y="731424"/>
                  </a:lnTo>
                  <a:lnTo>
                    <a:pt x="1183978" y="700948"/>
                  </a:lnTo>
                  <a:lnTo>
                    <a:pt x="1134630" y="670472"/>
                  </a:lnTo>
                  <a:lnTo>
                    <a:pt x="1085281" y="639996"/>
                  </a:lnTo>
                  <a:lnTo>
                    <a:pt x="1035932" y="609520"/>
                  </a:lnTo>
                  <a:lnTo>
                    <a:pt x="986583" y="579044"/>
                  </a:lnTo>
                  <a:lnTo>
                    <a:pt x="937234" y="548568"/>
                  </a:lnTo>
                  <a:lnTo>
                    <a:pt x="887885" y="518092"/>
                  </a:lnTo>
                  <a:lnTo>
                    <a:pt x="838537" y="487616"/>
                  </a:lnTo>
                  <a:lnTo>
                    <a:pt x="789188" y="457140"/>
                  </a:lnTo>
                  <a:lnTo>
                    <a:pt x="739839" y="426664"/>
                  </a:lnTo>
                  <a:lnTo>
                    <a:pt x="690490" y="396188"/>
                  </a:lnTo>
                  <a:lnTo>
                    <a:pt x="641141" y="365712"/>
                  </a:lnTo>
                  <a:lnTo>
                    <a:pt x="591792" y="335236"/>
                  </a:lnTo>
                  <a:lnTo>
                    <a:pt x="542444" y="304760"/>
                  </a:lnTo>
                  <a:lnTo>
                    <a:pt x="493095" y="274284"/>
                  </a:lnTo>
                  <a:lnTo>
                    <a:pt x="443746" y="243808"/>
                  </a:lnTo>
                  <a:lnTo>
                    <a:pt x="394397" y="213332"/>
                  </a:lnTo>
                  <a:lnTo>
                    <a:pt x="345048" y="182856"/>
                  </a:lnTo>
                  <a:lnTo>
                    <a:pt x="295700" y="152380"/>
                  </a:lnTo>
                  <a:lnTo>
                    <a:pt x="246351" y="121904"/>
                  </a:lnTo>
                  <a:lnTo>
                    <a:pt x="197002" y="91428"/>
                  </a:lnTo>
                  <a:lnTo>
                    <a:pt x="147653" y="60952"/>
                  </a:lnTo>
                  <a:lnTo>
                    <a:pt x="98304" y="30476"/>
                  </a:lnTo>
                  <a:lnTo>
                    <a:pt x="48955" y="0"/>
                  </a:lnTo>
                  <a:lnTo>
                    <a:pt x="0" y="84685"/>
                  </a:lnTo>
                  <a:lnTo>
                    <a:pt x="51036" y="112241"/>
                  </a:lnTo>
                  <a:lnTo>
                    <a:pt x="102073" y="139797"/>
                  </a:lnTo>
                  <a:lnTo>
                    <a:pt x="153110" y="167353"/>
                  </a:lnTo>
                  <a:lnTo>
                    <a:pt x="204147" y="194909"/>
                  </a:lnTo>
                  <a:lnTo>
                    <a:pt x="255184" y="222464"/>
                  </a:lnTo>
                  <a:lnTo>
                    <a:pt x="306221" y="250020"/>
                  </a:lnTo>
                  <a:lnTo>
                    <a:pt x="357258" y="277576"/>
                  </a:lnTo>
                  <a:lnTo>
                    <a:pt x="408295" y="305132"/>
                  </a:lnTo>
                  <a:lnTo>
                    <a:pt x="459332" y="332688"/>
                  </a:lnTo>
                  <a:lnTo>
                    <a:pt x="510369" y="360243"/>
                  </a:lnTo>
                  <a:lnTo>
                    <a:pt x="561406" y="387799"/>
                  </a:lnTo>
                  <a:lnTo>
                    <a:pt x="612443" y="415355"/>
                  </a:lnTo>
                  <a:lnTo>
                    <a:pt x="663480" y="442911"/>
                  </a:lnTo>
                  <a:lnTo>
                    <a:pt x="714517" y="470467"/>
                  </a:lnTo>
                  <a:lnTo>
                    <a:pt x="765554" y="498022"/>
                  </a:lnTo>
                  <a:lnTo>
                    <a:pt x="816591" y="525578"/>
                  </a:lnTo>
                  <a:lnTo>
                    <a:pt x="867628" y="553134"/>
                  </a:lnTo>
                  <a:lnTo>
                    <a:pt x="918665" y="580690"/>
                  </a:lnTo>
                  <a:lnTo>
                    <a:pt x="969702" y="608246"/>
                  </a:lnTo>
                  <a:lnTo>
                    <a:pt x="1020739" y="635801"/>
                  </a:lnTo>
                  <a:lnTo>
                    <a:pt x="1071776" y="663357"/>
                  </a:lnTo>
                  <a:lnTo>
                    <a:pt x="1122813" y="690913"/>
                  </a:lnTo>
                  <a:lnTo>
                    <a:pt x="1173850" y="718469"/>
                  </a:lnTo>
                  <a:lnTo>
                    <a:pt x="1224887" y="746025"/>
                  </a:lnTo>
                  <a:lnTo>
                    <a:pt x="1275923" y="773580"/>
                  </a:lnTo>
                  <a:lnTo>
                    <a:pt x="1326960" y="801136"/>
                  </a:lnTo>
                  <a:lnTo>
                    <a:pt x="1377997" y="828692"/>
                  </a:lnTo>
                  <a:lnTo>
                    <a:pt x="1429034" y="856248"/>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945733" y="1728965"/>
              <a:ext cx="1431115" cy="1682023"/>
            </a:xfrm>
            <a:custGeom>
              <a:avLst/>
              <a:gdLst/>
              <a:ahLst/>
              <a:cxnLst/>
              <a:rect l="0" t="0" r="0" b="0"/>
              <a:pathLst>
                <a:path w="1431115" h="1682023">
                  <a:moveTo>
                    <a:pt x="1431115" y="1682023"/>
                  </a:moveTo>
                  <a:lnTo>
                    <a:pt x="1431115" y="1624022"/>
                  </a:lnTo>
                  <a:lnTo>
                    <a:pt x="1431115" y="1566021"/>
                  </a:lnTo>
                  <a:lnTo>
                    <a:pt x="1431115" y="1508020"/>
                  </a:lnTo>
                  <a:lnTo>
                    <a:pt x="1431115" y="1450020"/>
                  </a:lnTo>
                  <a:lnTo>
                    <a:pt x="1431115" y="1392019"/>
                  </a:lnTo>
                  <a:lnTo>
                    <a:pt x="1431115" y="1334018"/>
                  </a:lnTo>
                  <a:lnTo>
                    <a:pt x="1431115" y="1276017"/>
                  </a:lnTo>
                  <a:lnTo>
                    <a:pt x="1431115" y="1218016"/>
                  </a:lnTo>
                  <a:lnTo>
                    <a:pt x="1431115" y="1160016"/>
                  </a:lnTo>
                  <a:lnTo>
                    <a:pt x="1431115" y="1102015"/>
                  </a:lnTo>
                  <a:lnTo>
                    <a:pt x="1431115" y="1044014"/>
                  </a:lnTo>
                  <a:lnTo>
                    <a:pt x="1431115" y="986013"/>
                  </a:lnTo>
                  <a:lnTo>
                    <a:pt x="1431115" y="928012"/>
                  </a:lnTo>
                  <a:lnTo>
                    <a:pt x="1431115" y="870012"/>
                  </a:lnTo>
                  <a:lnTo>
                    <a:pt x="1431115" y="812011"/>
                  </a:lnTo>
                  <a:lnTo>
                    <a:pt x="1431115" y="754010"/>
                  </a:lnTo>
                  <a:lnTo>
                    <a:pt x="1431115" y="696009"/>
                  </a:lnTo>
                  <a:lnTo>
                    <a:pt x="1431115" y="638008"/>
                  </a:lnTo>
                  <a:lnTo>
                    <a:pt x="1431115" y="580008"/>
                  </a:lnTo>
                  <a:lnTo>
                    <a:pt x="1431115" y="522007"/>
                  </a:lnTo>
                  <a:lnTo>
                    <a:pt x="1431115" y="464006"/>
                  </a:lnTo>
                  <a:lnTo>
                    <a:pt x="1431115" y="406005"/>
                  </a:lnTo>
                  <a:lnTo>
                    <a:pt x="1431115" y="348004"/>
                  </a:lnTo>
                  <a:lnTo>
                    <a:pt x="1431115" y="290004"/>
                  </a:lnTo>
                  <a:lnTo>
                    <a:pt x="1431115" y="232003"/>
                  </a:lnTo>
                  <a:lnTo>
                    <a:pt x="1431115" y="174002"/>
                  </a:lnTo>
                  <a:lnTo>
                    <a:pt x="1431115" y="116001"/>
                  </a:lnTo>
                  <a:lnTo>
                    <a:pt x="1431115" y="58000"/>
                  </a:lnTo>
                  <a:lnTo>
                    <a:pt x="1431115" y="0"/>
                  </a:lnTo>
                  <a:lnTo>
                    <a:pt x="1374074" y="967"/>
                  </a:lnTo>
                  <a:lnTo>
                    <a:pt x="1317099" y="3868"/>
                  </a:lnTo>
                  <a:lnTo>
                    <a:pt x="1260254" y="8700"/>
                  </a:lnTo>
                  <a:lnTo>
                    <a:pt x="1203606" y="15457"/>
                  </a:lnTo>
                  <a:lnTo>
                    <a:pt x="1147220" y="24131"/>
                  </a:lnTo>
                  <a:lnTo>
                    <a:pt x="1091161" y="34712"/>
                  </a:lnTo>
                  <a:lnTo>
                    <a:pt x="1035492" y="47188"/>
                  </a:lnTo>
                  <a:lnTo>
                    <a:pt x="980279" y="61545"/>
                  </a:lnTo>
                  <a:lnTo>
                    <a:pt x="925584" y="77766"/>
                  </a:lnTo>
                  <a:lnTo>
                    <a:pt x="871471" y="95832"/>
                  </a:lnTo>
                  <a:lnTo>
                    <a:pt x="818001" y="115723"/>
                  </a:lnTo>
                  <a:lnTo>
                    <a:pt x="765237" y="137416"/>
                  </a:lnTo>
                  <a:lnTo>
                    <a:pt x="713239" y="160886"/>
                  </a:lnTo>
                  <a:lnTo>
                    <a:pt x="662067" y="186106"/>
                  </a:lnTo>
                  <a:lnTo>
                    <a:pt x="611779" y="213047"/>
                  </a:lnTo>
                  <a:lnTo>
                    <a:pt x="562434" y="241677"/>
                  </a:lnTo>
                  <a:lnTo>
                    <a:pt x="514089" y="271965"/>
                  </a:lnTo>
                  <a:lnTo>
                    <a:pt x="466798" y="303874"/>
                  </a:lnTo>
                  <a:lnTo>
                    <a:pt x="420616" y="337369"/>
                  </a:lnTo>
                  <a:lnTo>
                    <a:pt x="375597" y="372411"/>
                  </a:lnTo>
                  <a:lnTo>
                    <a:pt x="331792" y="408959"/>
                  </a:lnTo>
                  <a:lnTo>
                    <a:pt x="289252" y="446972"/>
                  </a:lnTo>
                  <a:lnTo>
                    <a:pt x="248026" y="486405"/>
                  </a:lnTo>
                  <a:lnTo>
                    <a:pt x="208160" y="527214"/>
                  </a:lnTo>
                  <a:lnTo>
                    <a:pt x="169701" y="569352"/>
                  </a:lnTo>
                  <a:lnTo>
                    <a:pt x="132694" y="612769"/>
                  </a:lnTo>
                  <a:lnTo>
                    <a:pt x="97180" y="657416"/>
                  </a:lnTo>
                  <a:lnTo>
                    <a:pt x="63200" y="703243"/>
                  </a:lnTo>
                  <a:lnTo>
                    <a:pt x="30794" y="750195"/>
                  </a:lnTo>
                  <a:lnTo>
                    <a:pt x="0" y="798219"/>
                  </a:lnTo>
                  <a:lnTo>
                    <a:pt x="49348" y="828695"/>
                  </a:lnTo>
                  <a:lnTo>
                    <a:pt x="98697" y="859171"/>
                  </a:lnTo>
                  <a:lnTo>
                    <a:pt x="148046" y="889647"/>
                  </a:lnTo>
                  <a:lnTo>
                    <a:pt x="197395" y="920123"/>
                  </a:lnTo>
                  <a:lnTo>
                    <a:pt x="246744" y="950599"/>
                  </a:lnTo>
                  <a:lnTo>
                    <a:pt x="296092" y="981075"/>
                  </a:lnTo>
                  <a:lnTo>
                    <a:pt x="345441" y="1011551"/>
                  </a:lnTo>
                  <a:lnTo>
                    <a:pt x="394790" y="1042027"/>
                  </a:lnTo>
                  <a:lnTo>
                    <a:pt x="444139" y="1072503"/>
                  </a:lnTo>
                  <a:lnTo>
                    <a:pt x="493488" y="1102979"/>
                  </a:lnTo>
                  <a:lnTo>
                    <a:pt x="542837" y="1133455"/>
                  </a:lnTo>
                  <a:lnTo>
                    <a:pt x="592185" y="1163931"/>
                  </a:lnTo>
                  <a:lnTo>
                    <a:pt x="641534" y="1194407"/>
                  </a:lnTo>
                  <a:lnTo>
                    <a:pt x="690883" y="1224883"/>
                  </a:lnTo>
                  <a:lnTo>
                    <a:pt x="740232" y="1255359"/>
                  </a:lnTo>
                  <a:lnTo>
                    <a:pt x="789581" y="1285835"/>
                  </a:lnTo>
                  <a:lnTo>
                    <a:pt x="838930" y="1316311"/>
                  </a:lnTo>
                  <a:lnTo>
                    <a:pt x="888278" y="1346787"/>
                  </a:lnTo>
                  <a:lnTo>
                    <a:pt x="937627" y="1377263"/>
                  </a:lnTo>
                  <a:lnTo>
                    <a:pt x="986976" y="1407739"/>
                  </a:lnTo>
                  <a:lnTo>
                    <a:pt x="1036325" y="1438215"/>
                  </a:lnTo>
                  <a:lnTo>
                    <a:pt x="1085674" y="1468691"/>
                  </a:lnTo>
                  <a:lnTo>
                    <a:pt x="1135022" y="1499167"/>
                  </a:lnTo>
                  <a:lnTo>
                    <a:pt x="1184371" y="1529643"/>
                  </a:lnTo>
                  <a:lnTo>
                    <a:pt x="1233720" y="1560119"/>
                  </a:lnTo>
                  <a:lnTo>
                    <a:pt x="1283069" y="1590595"/>
                  </a:lnTo>
                  <a:lnTo>
                    <a:pt x="1332418" y="1621071"/>
                  </a:lnTo>
                  <a:lnTo>
                    <a:pt x="1381767" y="1651547"/>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4551378" y="1539441"/>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6" name="rc36"/>
            <p:cNvSpPr/>
            <p:nvPr/>
          </p:nvSpPr>
          <p:spPr>
            <a:xfrm>
              <a:off x="4560378"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60378"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560378"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560378"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560378"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560378"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560378"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560378"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560378"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560378"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560378"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560378"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560378"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560378"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560378"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560378"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515576" y="17638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515576" y="19832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515576" y="220274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515576" y="242220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515576" y="264165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515576" y="286111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515576" y="308057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515576" y="330002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515576" y="351948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515576" y="373893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515576" y="395839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515576" y="417785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515576" y="439730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515576" y="461676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515576" y="4836219"/>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67" name="tx67"/>
            <p:cNvSpPr/>
            <p:nvPr/>
          </p:nvSpPr>
          <p:spPr>
            <a:xfrm>
              <a:off x="4840423" y="1799679"/>
              <a:ext cx="14039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2,846,000 (13%) </a:t>
              </a:r>
            </a:p>
          </p:txBody>
        </p:sp>
        <p:sp>
          <p:nvSpPr>
            <p:cNvPr id="68" name="tx68"/>
            <p:cNvSpPr/>
            <p:nvPr/>
          </p:nvSpPr>
          <p:spPr>
            <a:xfrm>
              <a:off x="4840423" y="2019135"/>
              <a:ext cx="12299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DRC: 2,013,000 (9%) </a:t>
              </a:r>
            </a:p>
          </p:txBody>
        </p:sp>
        <p:sp>
          <p:nvSpPr>
            <p:cNvPr id="69" name="tx69"/>
            <p:cNvSpPr/>
            <p:nvPr/>
          </p:nvSpPr>
          <p:spPr>
            <a:xfrm>
              <a:off x="4840423" y="2238591"/>
              <a:ext cx="12301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India: 1,592,000 (7%) </a:t>
              </a:r>
            </a:p>
          </p:txBody>
        </p:sp>
        <p:sp>
          <p:nvSpPr>
            <p:cNvPr id="70" name="tx70"/>
            <p:cNvSpPr/>
            <p:nvPr/>
          </p:nvSpPr>
          <p:spPr>
            <a:xfrm>
              <a:off x="4840423" y="2458047"/>
              <a:ext cx="139165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Ethiopia: 1,556,000 (7%) </a:t>
              </a:r>
            </a:p>
          </p:txBody>
        </p:sp>
        <p:sp>
          <p:nvSpPr>
            <p:cNvPr id="71" name="tx71"/>
            <p:cNvSpPr/>
            <p:nvPr/>
          </p:nvSpPr>
          <p:spPr>
            <a:xfrm>
              <a:off x="4840423" y="2677503"/>
              <a:ext cx="14164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Pakistan: 1,057,000 (5%) </a:t>
              </a:r>
            </a:p>
          </p:txBody>
        </p:sp>
        <p:sp>
          <p:nvSpPr>
            <p:cNvPr id="72" name="tx72"/>
            <p:cNvSpPr/>
            <p:nvPr/>
          </p:nvSpPr>
          <p:spPr>
            <a:xfrm>
              <a:off x="4840423" y="2896959"/>
              <a:ext cx="121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Sudan: 799,000 (4%) </a:t>
              </a:r>
            </a:p>
          </p:txBody>
        </p:sp>
        <p:sp>
          <p:nvSpPr>
            <p:cNvPr id="73" name="tx73"/>
            <p:cNvSpPr/>
            <p:nvPr/>
          </p:nvSpPr>
          <p:spPr>
            <a:xfrm>
              <a:off x="4840423" y="3116415"/>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Indonesia: 795,000 (4%) </a:t>
              </a:r>
            </a:p>
          </p:txBody>
        </p:sp>
        <p:sp>
          <p:nvSpPr>
            <p:cNvPr id="74" name="tx74"/>
            <p:cNvSpPr/>
            <p:nvPr/>
          </p:nvSpPr>
          <p:spPr>
            <a:xfrm>
              <a:off x="4840423" y="3335871"/>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Yemen: 742,000 (3%) </a:t>
              </a:r>
            </a:p>
          </p:txBody>
        </p:sp>
        <p:sp>
          <p:nvSpPr>
            <p:cNvPr id="75" name="tx75"/>
            <p:cNvSpPr/>
            <p:nvPr/>
          </p:nvSpPr>
          <p:spPr>
            <a:xfrm>
              <a:off x="4840423" y="3555327"/>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664,000 (3%) </a:t>
              </a:r>
            </a:p>
          </p:txBody>
        </p:sp>
        <p:sp>
          <p:nvSpPr>
            <p:cNvPr id="76" name="tx76"/>
            <p:cNvSpPr/>
            <p:nvPr/>
          </p:nvSpPr>
          <p:spPr>
            <a:xfrm>
              <a:off x="4840423" y="3774783"/>
              <a:ext cx="15470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Afghanistan: 637,000 (3%) </a:t>
              </a:r>
            </a:p>
          </p:txBody>
        </p:sp>
        <p:sp>
          <p:nvSpPr>
            <p:cNvPr id="77" name="tx77"/>
            <p:cNvSpPr/>
            <p:nvPr/>
          </p:nvSpPr>
          <p:spPr>
            <a:xfrm>
              <a:off x="4840423" y="3994239"/>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Mexico: 485,000 (2%) </a:t>
              </a:r>
            </a:p>
          </p:txBody>
        </p:sp>
        <p:sp>
          <p:nvSpPr>
            <p:cNvPr id="78" name="tx78"/>
            <p:cNvSpPr/>
            <p:nvPr/>
          </p:nvSpPr>
          <p:spPr>
            <a:xfrm>
              <a:off x="4840423" y="4213695"/>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Madagascar: 472,000 (2%) </a:t>
              </a:r>
            </a:p>
          </p:txBody>
        </p:sp>
        <p:sp>
          <p:nvSpPr>
            <p:cNvPr id="79" name="tx79"/>
            <p:cNvSpPr/>
            <p:nvPr/>
          </p:nvSpPr>
          <p:spPr>
            <a:xfrm>
              <a:off x="4840423" y="4433151"/>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Mozambique: 424,000 (2%) </a:t>
              </a:r>
            </a:p>
          </p:txBody>
        </p:sp>
        <p:sp>
          <p:nvSpPr>
            <p:cNvPr id="80" name="tx80"/>
            <p:cNvSpPr/>
            <p:nvPr/>
          </p:nvSpPr>
          <p:spPr>
            <a:xfrm>
              <a:off x="4840423" y="4652607"/>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Somalia: 404,000 (2%) </a:t>
              </a:r>
            </a:p>
          </p:txBody>
        </p:sp>
        <p:sp>
          <p:nvSpPr>
            <p:cNvPr id="81" name="tx81"/>
            <p:cNvSpPr/>
            <p:nvPr/>
          </p:nvSpPr>
          <p:spPr>
            <a:xfrm>
              <a:off x="4840423" y="4872063"/>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Philippines: 343,000 (2%) </a:t>
              </a:r>
            </a:p>
          </p:txBody>
        </p:sp>
        <p:sp>
          <p:nvSpPr>
            <p:cNvPr id="82" name="tx82"/>
            <p:cNvSpPr/>
            <p:nvPr/>
          </p:nvSpPr>
          <p:spPr>
            <a:xfrm>
              <a:off x="4840423" y="5091519"/>
              <a:ext cx="12361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Brazil: 335,000 (2%) </a:t>
              </a:r>
            </a:p>
          </p:txBody>
        </p:sp>
        <p:sp>
          <p:nvSpPr>
            <p:cNvPr id="83" name="tx83"/>
            <p:cNvSpPr/>
            <p:nvPr/>
          </p:nvSpPr>
          <p:spPr>
            <a:xfrm>
              <a:off x="6795621" y="1799679"/>
              <a:ext cx="16276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United States: 291,000 (1%) </a:t>
              </a:r>
            </a:p>
          </p:txBody>
        </p:sp>
        <p:sp>
          <p:nvSpPr>
            <p:cNvPr id="84" name="tx84"/>
            <p:cNvSpPr/>
            <p:nvPr/>
          </p:nvSpPr>
          <p:spPr>
            <a:xfrm>
              <a:off x="6795621" y="2019135"/>
              <a:ext cx="12239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Chad: 288,000 (1%) </a:t>
              </a:r>
            </a:p>
          </p:txBody>
        </p:sp>
        <p:sp>
          <p:nvSpPr>
            <p:cNvPr id="85" name="tx85"/>
            <p:cNvSpPr/>
            <p:nvPr/>
          </p:nvSpPr>
          <p:spPr>
            <a:xfrm>
              <a:off x="6795621" y="2238591"/>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Cote d'Ivoire: 287,000 (1%) </a:t>
              </a:r>
            </a:p>
          </p:txBody>
        </p:sp>
        <p:sp>
          <p:nvSpPr>
            <p:cNvPr id="86" name="tx86"/>
            <p:cNvSpPr/>
            <p:nvPr/>
          </p:nvSpPr>
          <p:spPr>
            <a:xfrm>
              <a:off x="6795621" y="2458047"/>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Cameroon: 267,000 (1%) </a:t>
              </a:r>
            </a:p>
          </p:txBody>
        </p:sp>
        <p:sp>
          <p:nvSpPr>
            <p:cNvPr id="87" name="tx87"/>
            <p:cNvSpPr/>
            <p:nvPr/>
          </p:nvSpPr>
          <p:spPr>
            <a:xfrm>
              <a:off x="6795621" y="2677503"/>
              <a:ext cx="1248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China: 266,000 (1%) </a:t>
              </a:r>
            </a:p>
          </p:txBody>
        </p:sp>
        <p:sp>
          <p:nvSpPr>
            <p:cNvPr id="88" name="tx88"/>
            <p:cNvSpPr/>
            <p:nvPr/>
          </p:nvSpPr>
          <p:spPr>
            <a:xfrm>
              <a:off x="6795621" y="2896959"/>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Viet Nam: 246,000 (1%) </a:t>
              </a:r>
            </a:p>
          </p:txBody>
        </p:sp>
        <p:sp>
          <p:nvSpPr>
            <p:cNvPr id="89" name="tx89"/>
            <p:cNvSpPr/>
            <p:nvPr/>
          </p:nvSpPr>
          <p:spPr>
            <a:xfrm>
              <a:off x="6795621" y="3116415"/>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Guinea: 245,000 (1%) </a:t>
              </a:r>
            </a:p>
          </p:txBody>
        </p:sp>
        <p:sp>
          <p:nvSpPr>
            <p:cNvPr id="90" name="tx90"/>
            <p:cNvSpPr/>
            <p:nvPr/>
          </p:nvSpPr>
          <p:spPr>
            <a:xfrm>
              <a:off x="6795621" y="3335871"/>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Mali: 245,000 (1%) </a:t>
              </a:r>
            </a:p>
          </p:txBody>
        </p:sp>
        <p:sp>
          <p:nvSpPr>
            <p:cNvPr id="91" name="tx91"/>
            <p:cNvSpPr/>
            <p:nvPr/>
          </p:nvSpPr>
          <p:spPr>
            <a:xfrm>
              <a:off x="6795621" y="3555327"/>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DPRK: 243,000 (1%) </a:t>
              </a:r>
            </a:p>
          </p:txBody>
        </p:sp>
        <p:sp>
          <p:nvSpPr>
            <p:cNvPr id="92" name="tx92"/>
            <p:cNvSpPr/>
            <p:nvPr/>
          </p:nvSpPr>
          <p:spPr>
            <a:xfrm>
              <a:off x="6795621" y="3774783"/>
              <a:ext cx="15655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South Africa: 232,000 (1%) </a:t>
              </a:r>
            </a:p>
          </p:txBody>
        </p:sp>
        <p:sp>
          <p:nvSpPr>
            <p:cNvPr id="93" name="tx93"/>
            <p:cNvSpPr/>
            <p:nvPr/>
          </p:nvSpPr>
          <p:spPr>
            <a:xfrm>
              <a:off x="6795621" y="3994239"/>
              <a:ext cx="14224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Myanmar: 229,000 (1%) </a:t>
              </a:r>
            </a:p>
          </p:txBody>
        </p:sp>
        <p:sp>
          <p:nvSpPr>
            <p:cNvPr id="94" name="tx94"/>
            <p:cNvSpPr/>
            <p:nvPr/>
          </p:nvSpPr>
          <p:spPr>
            <a:xfrm>
              <a:off x="6795621" y="4213695"/>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Benin: 220,000 (1%) </a:t>
              </a:r>
            </a:p>
          </p:txBody>
        </p:sp>
        <p:sp>
          <p:nvSpPr>
            <p:cNvPr id="95" name="tx95"/>
            <p:cNvSpPr/>
            <p:nvPr/>
          </p:nvSpPr>
          <p:spPr>
            <a:xfrm>
              <a:off x="6795621" y="4433151"/>
              <a:ext cx="122379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Niger: 208,000 (1%) </a:t>
              </a:r>
            </a:p>
          </p:txBody>
        </p:sp>
        <p:sp>
          <p:nvSpPr>
            <p:cNvPr id="96" name="tx96"/>
            <p:cNvSpPr/>
            <p:nvPr/>
          </p:nvSpPr>
          <p:spPr>
            <a:xfrm>
              <a:off x="6795621" y="4652607"/>
              <a:ext cx="14164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Tanzania: 206,000 (1%) </a:t>
              </a:r>
            </a:p>
          </p:txBody>
        </p:sp>
        <p:sp>
          <p:nvSpPr>
            <p:cNvPr id="97" name="tx97"/>
            <p:cNvSpPr/>
            <p:nvPr/>
          </p:nvSpPr>
          <p:spPr>
            <a:xfrm>
              <a:off x="6795621" y="4872063"/>
              <a:ext cx="23483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3,601,000 (16%) </a:t>
              </a:r>
            </a:p>
          </p:txBody>
        </p:sp>
        <p:sp>
          <p:nvSpPr>
            <p:cNvPr id="98" name="tx98"/>
            <p:cNvSpPr/>
            <p:nvPr/>
          </p:nvSpPr>
          <p:spPr>
            <a:xfrm>
              <a:off x="274320" y="1115853"/>
              <a:ext cx="71849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Global, 2023</a:t>
              </a:r>
            </a:p>
          </p:txBody>
        </p:sp>
        <p:sp>
          <p:nvSpPr>
            <p:cNvPr id="99" name="tx99"/>
            <p:cNvSpPr/>
            <p:nvPr/>
          </p:nvSpPr>
          <p:spPr>
            <a:xfrm>
              <a:off x="317791" y="555816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34954" y="5680288"/>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63767" y="580093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898038" y="5928019"/>
              <a:ext cx="2581339"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MCV1 = 22,235,000.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8 (26%) countries accounted for over half (52%) of all children unprotected against measles, globally.
Nigeria had the highest number of children who did not receive MCV1 (n = 2,846,000), which is approximately 13% of all children unprotected against measles, globally (n = 22,235,000).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076580" y="1010156"/>
              <a:ext cx="1950690" cy="19593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076580" y="1206093"/>
              <a:ext cx="1950690" cy="19593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076580" y="1402030"/>
              <a:ext cx="1950690" cy="19593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1076580" y="1597967"/>
              <a:ext cx="1950690"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1076580" y="1793904"/>
              <a:ext cx="1950690"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1076580" y="1989841"/>
              <a:ext cx="1950690"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1076580" y="2185778"/>
              <a:ext cx="1950690"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1076580" y="2381715"/>
              <a:ext cx="1950690"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1076580" y="2577652"/>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1076580" y="2773589"/>
              <a:ext cx="1950690"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076580" y="2969527"/>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076580" y="3165464"/>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076580" y="3361401"/>
              <a:ext cx="1950690"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076580" y="3557338"/>
              <a:ext cx="1950690"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076580" y="3753275"/>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076580" y="3949212"/>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076580" y="4145149"/>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076580" y="4341086"/>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076580" y="4537023"/>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076580" y="4732960"/>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076580" y="4928898"/>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076580" y="5124835"/>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076580" y="5320772"/>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076580" y="5516709"/>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3027270" y="1010156"/>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3027270" y="1206093"/>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3027270" y="1402030"/>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3027270" y="1597967"/>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3027270" y="1793904"/>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027270" y="1989841"/>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027270" y="2185778"/>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027270" y="2381715"/>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027270" y="2577652"/>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027270" y="2773589"/>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027270" y="2969527"/>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027270" y="3165464"/>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3027270" y="3361401"/>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3027270" y="3557338"/>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3027270" y="3753275"/>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3027270" y="3949212"/>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3027270" y="4145149"/>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3027270" y="4341086"/>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3027270" y="4537023"/>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3027270" y="4732960"/>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3027270" y="4928898"/>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3027270" y="5124835"/>
              <a:ext cx="1950690"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3027270" y="5320772"/>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3027270" y="5516709"/>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6928651" y="1010156"/>
              <a:ext cx="1950690"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6928651" y="1206093"/>
              <a:ext cx="1950690"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6928651" y="1402030"/>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6928651" y="1597967"/>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6928651" y="1793904"/>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6928651" y="1989841"/>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6928651" y="2185778"/>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6928651" y="2381715"/>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6928651" y="257765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6928651" y="2773589"/>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6928651" y="2969527"/>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6928651" y="3165464"/>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6928651" y="3361401"/>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6928651" y="3557338"/>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6928651" y="3753275"/>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6928651" y="394921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6928651" y="414514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6928651" y="4341086"/>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6928651" y="4537023"/>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928651" y="4732960"/>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928651" y="4928898"/>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928651" y="5124835"/>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928651" y="532077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928651" y="551670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4977961" y="1010156"/>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4977961" y="1206093"/>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4977961" y="1402030"/>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4977961" y="1597967"/>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4977961" y="1793904"/>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4977961" y="1989841"/>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4977961" y="2185778"/>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977961" y="2381715"/>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4977961" y="257765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977961" y="2773589"/>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977961" y="2969527"/>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977961" y="3165464"/>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977961" y="3361401"/>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977961" y="3557338"/>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977961" y="3753275"/>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977961" y="3949212"/>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977961" y="4145149"/>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77961" y="4341086"/>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77961" y="4537023"/>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4977961" y="4732960"/>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977961" y="4928898"/>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4977961" y="5124835"/>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4977961" y="5320772"/>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977961" y="5516709"/>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00" name="tx100"/>
            <p:cNvSpPr/>
            <p:nvPr/>
          </p:nvSpPr>
          <p:spPr>
            <a:xfrm>
              <a:off x="198359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101" name="tx101"/>
            <p:cNvSpPr/>
            <p:nvPr/>
          </p:nvSpPr>
          <p:spPr>
            <a:xfrm>
              <a:off x="198359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02" name="tx102"/>
            <p:cNvSpPr/>
            <p:nvPr/>
          </p:nvSpPr>
          <p:spPr>
            <a:xfrm>
              <a:off x="198359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103" name="tx103"/>
            <p:cNvSpPr/>
            <p:nvPr/>
          </p:nvSpPr>
          <p:spPr>
            <a:xfrm>
              <a:off x="198359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04" name="tx104"/>
            <p:cNvSpPr/>
            <p:nvPr/>
          </p:nvSpPr>
          <p:spPr>
            <a:xfrm>
              <a:off x="198359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105" name="tx105"/>
            <p:cNvSpPr/>
            <p:nvPr/>
          </p:nvSpPr>
          <p:spPr>
            <a:xfrm>
              <a:off x="198359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06" name="tx106"/>
            <p:cNvSpPr/>
            <p:nvPr/>
          </p:nvSpPr>
          <p:spPr>
            <a:xfrm>
              <a:off x="1983597" y="282758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107" name="tx107"/>
            <p:cNvSpPr/>
            <p:nvPr/>
          </p:nvSpPr>
          <p:spPr>
            <a:xfrm>
              <a:off x="198359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08" name="tx108"/>
            <p:cNvSpPr/>
            <p:nvPr/>
          </p:nvSpPr>
          <p:spPr>
            <a:xfrm>
              <a:off x="198359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09" name="tx109"/>
            <p:cNvSpPr/>
            <p:nvPr/>
          </p:nvSpPr>
          <p:spPr>
            <a:xfrm>
              <a:off x="1983597" y="341503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10" name="tx110"/>
            <p:cNvSpPr/>
            <p:nvPr/>
          </p:nvSpPr>
          <p:spPr>
            <a:xfrm>
              <a:off x="1983597" y="361097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11" name="tx111"/>
            <p:cNvSpPr/>
            <p:nvPr/>
          </p:nvSpPr>
          <p:spPr>
            <a:xfrm>
              <a:off x="198359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12" name="tx112"/>
            <p:cNvSpPr/>
            <p:nvPr/>
          </p:nvSpPr>
          <p:spPr>
            <a:xfrm>
              <a:off x="1983597" y="400434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13" name="tx113"/>
            <p:cNvSpPr/>
            <p:nvPr/>
          </p:nvSpPr>
          <p:spPr>
            <a:xfrm>
              <a:off x="1983597" y="4200285"/>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14" name="tx114"/>
            <p:cNvSpPr/>
            <p:nvPr/>
          </p:nvSpPr>
          <p:spPr>
            <a:xfrm>
              <a:off x="198359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15" name="tx115"/>
            <p:cNvSpPr/>
            <p:nvPr/>
          </p:nvSpPr>
          <p:spPr>
            <a:xfrm>
              <a:off x="198359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16" name="tx116"/>
            <p:cNvSpPr/>
            <p:nvPr/>
          </p:nvSpPr>
          <p:spPr>
            <a:xfrm>
              <a:off x="198359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17" name="tx117"/>
            <p:cNvSpPr/>
            <p:nvPr/>
          </p:nvSpPr>
          <p:spPr>
            <a:xfrm>
              <a:off x="198359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18" name="tx118"/>
            <p:cNvSpPr/>
            <p:nvPr/>
          </p:nvSpPr>
          <p:spPr>
            <a:xfrm>
              <a:off x="198359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19" name="tx119"/>
            <p:cNvSpPr/>
            <p:nvPr/>
          </p:nvSpPr>
          <p:spPr>
            <a:xfrm>
              <a:off x="198359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20" name="tx120"/>
            <p:cNvSpPr/>
            <p:nvPr/>
          </p:nvSpPr>
          <p:spPr>
            <a:xfrm>
              <a:off x="198359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21" name="tx121"/>
            <p:cNvSpPr/>
            <p:nvPr/>
          </p:nvSpPr>
          <p:spPr>
            <a:xfrm>
              <a:off x="393428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22" name="tx122"/>
            <p:cNvSpPr/>
            <p:nvPr/>
          </p:nvSpPr>
          <p:spPr>
            <a:xfrm>
              <a:off x="393428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23" name="tx123"/>
            <p:cNvSpPr/>
            <p:nvPr/>
          </p:nvSpPr>
          <p:spPr>
            <a:xfrm>
              <a:off x="3934287"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24" name="tx124"/>
            <p:cNvSpPr/>
            <p:nvPr/>
          </p:nvSpPr>
          <p:spPr>
            <a:xfrm>
              <a:off x="393428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25" name="tx125"/>
            <p:cNvSpPr/>
            <p:nvPr/>
          </p:nvSpPr>
          <p:spPr>
            <a:xfrm>
              <a:off x="393428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26" name="tx126"/>
            <p:cNvSpPr/>
            <p:nvPr/>
          </p:nvSpPr>
          <p:spPr>
            <a:xfrm>
              <a:off x="393428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27" name="tx127"/>
            <p:cNvSpPr/>
            <p:nvPr/>
          </p:nvSpPr>
          <p:spPr>
            <a:xfrm>
              <a:off x="393428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28" name="tx128"/>
            <p:cNvSpPr/>
            <p:nvPr/>
          </p:nvSpPr>
          <p:spPr>
            <a:xfrm>
              <a:off x="393428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29" name="tx129"/>
            <p:cNvSpPr/>
            <p:nvPr/>
          </p:nvSpPr>
          <p:spPr>
            <a:xfrm>
              <a:off x="393428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30" name="tx130"/>
            <p:cNvSpPr/>
            <p:nvPr/>
          </p:nvSpPr>
          <p:spPr>
            <a:xfrm>
              <a:off x="3934287"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31" name="tx131"/>
            <p:cNvSpPr/>
            <p:nvPr/>
          </p:nvSpPr>
          <p:spPr>
            <a:xfrm>
              <a:off x="393428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32" name="tx132"/>
            <p:cNvSpPr/>
            <p:nvPr/>
          </p:nvSpPr>
          <p:spPr>
            <a:xfrm>
              <a:off x="393428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33" name="tx133"/>
            <p:cNvSpPr/>
            <p:nvPr/>
          </p:nvSpPr>
          <p:spPr>
            <a:xfrm>
              <a:off x="393428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34" name="tx134"/>
            <p:cNvSpPr/>
            <p:nvPr/>
          </p:nvSpPr>
          <p:spPr>
            <a:xfrm>
              <a:off x="393428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35" name="tx135"/>
            <p:cNvSpPr/>
            <p:nvPr/>
          </p:nvSpPr>
          <p:spPr>
            <a:xfrm>
              <a:off x="393428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36" name="tx136"/>
            <p:cNvSpPr/>
            <p:nvPr/>
          </p:nvSpPr>
          <p:spPr>
            <a:xfrm>
              <a:off x="393428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37" name="tx137"/>
            <p:cNvSpPr/>
            <p:nvPr/>
          </p:nvSpPr>
          <p:spPr>
            <a:xfrm>
              <a:off x="393428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38" name="tx138"/>
            <p:cNvSpPr/>
            <p:nvPr/>
          </p:nvSpPr>
          <p:spPr>
            <a:xfrm>
              <a:off x="393428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39" name="tx139"/>
            <p:cNvSpPr/>
            <p:nvPr/>
          </p:nvSpPr>
          <p:spPr>
            <a:xfrm>
              <a:off x="393428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40" name="tx140"/>
            <p:cNvSpPr/>
            <p:nvPr/>
          </p:nvSpPr>
          <p:spPr>
            <a:xfrm>
              <a:off x="393428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41" name="tx141"/>
            <p:cNvSpPr/>
            <p:nvPr/>
          </p:nvSpPr>
          <p:spPr>
            <a:xfrm>
              <a:off x="3934287" y="4984033"/>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42" name="tx142"/>
            <p:cNvSpPr/>
            <p:nvPr/>
          </p:nvSpPr>
          <p:spPr>
            <a:xfrm>
              <a:off x="3934287" y="5178471"/>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43" name="tx143"/>
            <p:cNvSpPr/>
            <p:nvPr/>
          </p:nvSpPr>
          <p:spPr>
            <a:xfrm>
              <a:off x="393428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44" name="tx144"/>
            <p:cNvSpPr/>
            <p:nvPr/>
          </p:nvSpPr>
          <p:spPr>
            <a:xfrm>
              <a:off x="393428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45" name="tx145"/>
            <p:cNvSpPr/>
            <p:nvPr/>
          </p:nvSpPr>
          <p:spPr>
            <a:xfrm>
              <a:off x="783566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46" name="tx146"/>
            <p:cNvSpPr/>
            <p:nvPr/>
          </p:nvSpPr>
          <p:spPr>
            <a:xfrm>
              <a:off x="783566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47" name="tx147"/>
            <p:cNvSpPr/>
            <p:nvPr/>
          </p:nvSpPr>
          <p:spPr>
            <a:xfrm>
              <a:off x="7835668"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48" name="tx148"/>
            <p:cNvSpPr/>
            <p:nvPr/>
          </p:nvSpPr>
          <p:spPr>
            <a:xfrm>
              <a:off x="7835668" y="165004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49" name="tx149"/>
            <p:cNvSpPr/>
            <p:nvPr/>
          </p:nvSpPr>
          <p:spPr>
            <a:xfrm>
              <a:off x="783566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50" name="tx150"/>
            <p:cNvSpPr/>
            <p:nvPr/>
          </p:nvSpPr>
          <p:spPr>
            <a:xfrm>
              <a:off x="7835668" y="20419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51" name="tx151"/>
            <p:cNvSpPr/>
            <p:nvPr/>
          </p:nvSpPr>
          <p:spPr>
            <a:xfrm>
              <a:off x="783566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52" name="tx152"/>
            <p:cNvSpPr/>
            <p:nvPr/>
          </p:nvSpPr>
          <p:spPr>
            <a:xfrm>
              <a:off x="783566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53" name="tx153"/>
            <p:cNvSpPr/>
            <p:nvPr/>
          </p:nvSpPr>
          <p:spPr>
            <a:xfrm>
              <a:off x="783566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54" name="tx154"/>
            <p:cNvSpPr/>
            <p:nvPr/>
          </p:nvSpPr>
          <p:spPr>
            <a:xfrm>
              <a:off x="7835668" y="282566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55" name="tx155"/>
            <p:cNvSpPr/>
            <p:nvPr/>
          </p:nvSpPr>
          <p:spPr>
            <a:xfrm>
              <a:off x="783566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56" name="tx156"/>
            <p:cNvSpPr/>
            <p:nvPr/>
          </p:nvSpPr>
          <p:spPr>
            <a:xfrm>
              <a:off x="783566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57" name="tx157"/>
            <p:cNvSpPr/>
            <p:nvPr/>
          </p:nvSpPr>
          <p:spPr>
            <a:xfrm>
              <a:off x="783566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58" name="tx158"/>
            <p:cNvSpPr/>
            <p:nvPr/>
          </p:nvSpPr>
          <p:spPr>
            <a:xfrm>
              <a:off x="783566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59" name="tx159"/>
            <p:cNvSpPr/>
            <p:nvPr/>
          </p:nvSpPr>
          <p:spPr>
            <a:xfrm>
              <a:off x="783566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60" name="tx160"/>
            <p:cNvSpPr/>
            <p:nvPr/>
          </p:nvSpPr>
          <p:spPr>
            <a:xfrm>
              <a:off x="783566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1" name="tx161"/>
            <p:cNvSpPr/>
            <p:nvPr/>
          </p:nvSpPr>
          <p:spPr>
            <a:xfrm>
              <a:off x="783566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2" name="tx162"/>
            <p:cNvSpPr/>
            <p:nvPr/>
          </p:nvSpPr>
          <p:spPr>
            <a:xfrm>
              <a:off x="783566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3" name="tx163"/>
            <p:cNvSpPr/>
            <p:nvPr/>
          </p:nvSpPr>
          <p:spPr>
            <a:xfrm>
              <a:off x="783566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4" name="tx164"/>
            <p:cNvSpPr/>
            <p:nvPr/>
          </p:nvSpPr>
          <p:spPr>
            <a:xfrm>
              <a:off x="783566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5" name="tx165"/>
            <p:cNvSpPr/>
            <p:nvPr/>
          </p:nvSpPr>
          <p:spPr>
            <a:xfrm>
              <a:off x="783566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6" name="tx166"/>
            <p:cNvSpPr/>
            <p:nvPr/>
          </p:nvSpPr>
          <p:spPr>
            <a:xfrm>
              <a:off x="783566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7" name="tx167"/>
            <p:cNvSpPr/>
            <p:nvPr/>
          </p:nvSpPr>
          <p:spPr>
            <a:xfrm>
              <a:off x="783566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8" name="tx168"/>
            <p:cNvSpPr/>
            <p:nvPr/>
          </p:nvSpPr>
          <p:spPr>
            <a:xfrm>
              <a:off x="783566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69" name="tx169"/>
            <p:cNvSpPr/>
            <p:nvPr/>
          </p:nvSpPr>
          <p:spPr>
            <a:xfrm>
              <a:off x="588497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70" name="tx170"/>
            <p:cNvSpPr/>
            <p:nvPr/>
          </p:nvSpPr>
          <p:spPr>
            <a:xfrm>
              <a:off x="588497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71" name="tx171"/>
            <p:cNvSpPr/>
            <p:nvPr/>
          </p:nvSpPr>
          <p:spPr>
            <a:xfrm>
              <a:off x="588497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72" name="tx172"/>
            <p:cNvSpPr/>
            <p:nvPr/>
          </p:nvSpPr>
          <p:spPr>
            <a:xfrm>
              <a:off x="588497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73" name="tx173"/>
            <p:cNvSpPr/>
            <p:nvPr/>
          </p:nvSpPr>
          <p:spPr>
            <a:xfrm>
              <a:off x="588497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74" name="tx174"/>
            <p:cNvSpPr/>
            <p:nvPr/>
          </p:nvSpPr>
          <p:spPr>
            <a:xfrm>
              <a:off x="588497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75" name="tx175"/>
            <p:cNvSpPr/>
            <p:nvPr/>
          </p:nvSpPr>
          <p:spPr>
            <a:xfrm>
              <a:off x="5884978" y="223785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6" name="tx176"/>
            <p:cNvSpPr/>
            <p:nvPr/>
          </p:nvSpPr>
          <p:spPr>
            <a:xfrm>
              <a:off x="5884978" y="24337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7" name="tx177"/>
            <p:cNvSpPr/>
            <p:nvPr/>
          </p:nvSpPr>
          <p:spPr>
            <a:xfrm>
              <a:off x="588497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78" name="tx178"/>
            <p:cNvSpPr/>
            <p:nvPr/>
          </p:nvSpPr>
          <p:spPr>
            <a:xfrm>
              <a:off x="588497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79" name="tx179"/>
            <p:cNvSpPr/>
            <p:nvPr/>
          </p:nvSpPr>
          <p:spPr>
            <a:xfrm>
              <a:off x="588497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0" name="tx180"/>
            <p:cNvSpPr/>
            <p:nvPr/>
          </p:nvSpPr>
          <p:spPr>
            <a:xfrm>
              <a:off x="588497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1" name="tx181"/>
            <p:cNvSpPr/>
            <p:nvPr/>
          </p:nvSpPr>
          <p:spPr>
            <a:xfrm>
              <a:off x="588497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2" name="tx182"/>
            <p:cNvSpPr/>
            <p:nvPr/>
          </p:nvSpPr>
          <p:spPr>
            <a:xfrm>
              <a:off x="588497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3" name="tx183"/>
            <p:cNvSpPr/>
            <p:nvPr/>
          </p:nvSpPr>
          <p:spPr>
            <a:xfrm>
              <a:off x="588497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4" name="tx184"/>
            <p:cNvSpPr/>
            <p:nvPr/>
          </p:nvSpPr>
          <p:spPr>
            <a:xfrm>
              <a:off x="588497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5" name="tx185"/>
            <p:cNvSpPr/>
            <p:nvPr/>
          </p:nvSpPr>
          <p:spPr>
            <a:xfrm>
              <a:off x="588497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6" name="tx186"/>
            <p:cNvSpPr/>
            <p:nvPr/>
          </p:nvSpPr>
          <p:spPr>
            <a:xfrm>
              <a:off x="5884978" y="439316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7" name="tx187"/>
            <p:cNvSpPr/>
            <p:nvPr/>
          </p:nvSpPr>
          <p:spPr>
            <a:xfrm>
              <a:off x="588497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8" name="tx188"/>
            <p:cNvSpPr/>
            <p:nvPr/>
          </p:nvSpPr>
          <p:spPr>
            <a:xfrm>
              <a:off x="5884978" y="478503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9" name="tx189"/>
            <p:cNvSpPr/>
            <p:nvPr/>
          </p:nvSpPr>
          <p:spPr>
            <a:xfrm>
              <a:off x="588497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0" name="tx190"/>
            <p:cNvSpPr/>
            <p:nvPr/>
          </p:nvSpPr>
          <p:spPr>
            <a:xfrm>
              <a:off x="588497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91" name="tx191"/>
            <p:cNvSpPr/>
            <p:nvPr/>
          </p:nvSpPr>
          <p:spPr>
            <a:xfrm>
              <a:off x="588497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2" name="tx192"/>
            <p:cNvSpPr/>
            <p:nvPr/>
          </p:nvSpPr>
          <p:spPr>
            <a:xfrm>
              <a:off x="588497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3" name="tx193"/>
            <p:cNvSpPr/>
            <p:nvPr/>
          </p:nvSpPr>
          <p:spPr>
            <a:xfrm>
              <a:off x="1983597" y="10637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57</a:t>
              </a:r>
            </a:p>
          </p:txBody>
        </p:sp>
        <p:sp>
          <p:nvSpPr>
            <p:cNvPr id="194" name="tx194"/>
            <p:cNvSpPr/>
            <p:nvPr/>
          </p:nvSpPr>
          <p:spPr>
            <a:xfrm>
              <a:off x="1983597" y="125972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57</a:t>
              </a:r>
            </a:p>
          </p:txBody>
        </p:sp>
        <p:sp>
          <p:nvSpPr>
            <p:cNvPr id="195" name="tx195"/>
            <p:cNvSpPr/>
            <p:nvPr/>
          </p:nvSpPr>
          <p:spPr>
            <a:xfrm>
              <a:off x="1983597" y="145566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57</a:t>
              </a:r>
            </a:p>
          </p:txBody>
        </p:sp>
        <p:sp>
          <p:nvSpPr>
            <p:cNvPr id="196" name="tx196"/>
            <p:cNvSpPr/>
            <p:nvPr/>
          </p:nvSpPr>
          <p:spPr>
            <a:xfrm>
              <a:off x="1859347" y="845203"/>
              <a:ext cx="3851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Gavi 57</a:t>
              </a:r>
            </a:p>
          </p:txBody>
        </p:sp>
        <p:sp>
          <p:nvSpPr>
            <p:cNvPr id="197" name="tx197"/>
            <p:cNvSpPr/>
            <p:nvPr/>
          </p:nvSpPr>
          <p:spPr>
            <a:xfrm>
              <a:off x="3645453" y="845203"/>
              <a:ext cx="71432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Gavi transition</a:t>
              </a:r>
            </a:p>
          </p:txBody>
        </p:sp>
        <p:sp>
          <p:nvSpPr>
            <p:cNvPr id="198" name="tx198"/>
            <p:cNvSpPr/>
            <p:nvPr/>
          </p:nvSpPr>
          <p:spPr>
            <a:xfrm>
              <a:off x="5527930" y="845203"/>
              <a:ext cx="8507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Never Gavi MICs</a:t>
              </a:r>
            </a:p>
          </p:txBody>
        </p:sp>
        <p:sp>
          <p:nvSpPr>
            <p:cNvPr id="199" name="tx199"/>
            <p:cNvSpPr/>
            <p:nvPr/>
          </p:nvSpPr>
          <p:spPr>
            <a:xfrm>
              <a:off x="7779822" y="845203"/>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HICs</a:t>
              </a:r>
            </a:p>
          </p:txBody>
        </p:sp>
        <p:sp>
          <p:nvSpPr>
            <p:cNvPr id="200" name="tx200"/>
            <p:cNvSpPr/>
            <p:nvPr/>
          </p:nvSpPr>
          <p:spPr>
            <a:xfrm>
              <a:off x="508103" y="556249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01" name="tx201"/>
            <p:cNvSpPr/>
            <p:nvPr/>
          </p:nvSpPr>
          <p:spPr>
            <a:xfrm>
              <a:off x="508103" y="536662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02" name="tx202"/>
            <p:cNvSpPr/>
            <p:nvPr/>
          </p:nvSpPr>
          <p:spPr>
            <a:xfrm>
              <a:off x="508103" y="517068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03" name="tx203"/>
            <p:cNvSpPr/>
            <p:nvPr/>
          </p:nvSpPr>
          <p:spPr>
            <a:xfrm>
              <a:off x="508103" y="4974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04" name="tx204"/>
            <p:cNvSpPr/>
            <p:nvPr/>
          </p:nvSpPr>
          <p:spPr>
            <a:xfrm>
              <a:off x="508103" y="477881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05" name="tx205"/>
            <p:cNvSpPr/>
            <p:nvPr/>
          </p:nvSpPr>
          <p:spPr>
            <a:xfrm>
              <a:off x="508103" y="458287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06" name="tx206"/>
            <p:cNvSpPr/>
            <p:nvPr/>
          </p:nvSpPr>
          <p:spPr>
            <a:xfrm>
              <a:off x="508103" y="43869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07" name="tx207"/>
            <p:cNvSpPr/>
            <p:nvPr/>
          </p:nvSpPr>
          <p:spPr>
            <a:xfrm>
              <a:off x="508103" y="41910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08" name="tx208"/>
            <p:cNvSpPr/>
            <p:nvPr/>
          </p:nvSpPr>
          <p:spPr>
            <a:xfrm>
              <a:off x="508103" y="399506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09" name="tx209"/>
            <p:cNvSpPr/>
            <p:nvPr/>
          </p:nvSpPr>
          <p:spPr>
            <a:xfrm>
              <a:off x="508103" y="379912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10" name="tx210"/>
            <p:cNvSpPr/>
            <p:nvPr/>
          </p:nvSpPr>
          <p:spPr>
            <a:xfrm>
              <a:off x="508103" y="360312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11" name="tx211"/>
            <p:cNvSpPr/>
            <p:nvPr/>
          </p:nvSpPr>
          <p:spPr>
            <a:xfrm>
              <a:off x="508103" y="34072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12" name="tx212"/>
            <p:cNvSpPr/>
            <p:nvPr/>
          </p:nvSpPr>
          <p:spPr>
            <a:xfrm>
              <a:off x="508103" y="3211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13" name="tx213"/>
            <p:cNvSpPr/>
            <p:nvPr/>
          </p:nvSpPr>
          <p:spPr>
            <a:xfrm>
              <a:off x="508103" y="30153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14" name="tx214"/>
            <p:cNvSpPr/>
            <p:nvPr/>
          </p:nvSpPr>
          <p:spPr>
            <a:xfrm>
              <a:off x="508103" y="28194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215" name="tx215"/>
            <p:cNvSpPr/>
            <p:nvPr/>
          </p:nvSpPr>
          <p:spPr>
            <a:xfrm>
              <a:off x="508103" y="26235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216" name="tx216"/>
            <p:cNvSpPr/>
            <p:nvPr/>
          </p:nvSpPr>
          <p:spPr>
            <a:xfrm>
              <a:off x="508103" y="242756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217" name="tx217"/>
            <p:cNvSpPr/>
            <p:nvPr/>
          </p:nvSpPr>
          <p:spPr>
            <a:xfrm>
              <a:off x="508103" y="223163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218" name="tx218"/>
            <p:cNvSpPr/>
            <p:nvPr/>
          </p:nvSpPr>
          <p:spPr>
            <a:xfrm>
              <a:off x="508103" y="20356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219" name="tx219"/>
            <p:cNvSpPr/>
            <p:nvPr/>
          </p:nvSpPr>
          <p:spPr>
            <a:xfrm>
              <a:off x="508103" y="183975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220" name="tx220"/>
            <p:cNvSpPr/>
            <p:nvPr/>
          </p:nvSpPr>
          <p:spPr>
            <a:xfrm>
              <a:off x="508103" y="164375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221" name="tx221"/>
            <p:cNvSpPr/>
            <p:nvPr/>
          </p:nvSpPr>
          <p:spPr>
            <a:xfrm>
              <a:off x="508103" y="14478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222" name="tx222"/>
            <p:cNvSpPr/>
            <p:nvPr/>
          </p:nvSpPr>
          <p:spPr>
            <a:xfrm>
              <a:off x="508103" y="125194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223" name="tx223"/>
            <p:cNvSpPr/>
            <p:nvPr/>
          </p:nvSpPr>
          <p:spPr>
            <a:xfrm>
              <a:off x="508103" y="10560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224" name="tx224"/>
            <p:cNvSpPr/>
            <p:nvPr/>
          </p:nvSpPr>
          <p:spPr>
            <a:xfrm>
              <a:off x="314106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25" name="pic225"/>
            <p:cNvPicPr/>
            <p:nvPr/>
          </p:nvPicPr>
          <p:blipFill>
            <a:blip r:embed="rId2" cstate="print"/>
            <a:stretch>
              <a:fillRect/>
            </a:stretch>
          </p:blipFill>
          <p:spPr>
            <a:xfrm>
              <a:off x="4654857" y="5941007"/>
              <a:ext cx="2160000" cy="219455"/>
            </a:xfrm>
            <a:prstGeom prst="rect">
              <a:avLst/>
            </a:prstGeom>
          </p:spPr>
        </p:pic>
        <p:sp>
          <p:nvSpPr>
            <p:cNvPr id="226" name="pl226"/>
            <p:cNvSpPr/>
            <p:nvPr/>
          </p:nvSpPr>
          <p:spPr>
            <a:xfrm>
              <a:off x="46584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7" name="pl227"/>
            <p:cNvSpPr/>
            <p:nvPr/>
          </p:nvSpPr>
          <p:spPr>
            <a:xfrm>
              <a:off x="592860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8" name="pl228"/>
            <p:cNvSpPr/>
            <p:nvPr/>
          </p:nvSpPr>
          <p:spPr>
            <a:xfrm>
              <a:off x="614388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9" name="pl229"/>
            <p:cNvSpPr/>
            <p:nvPr/>
          </p:nvSpPr>
          <p:spPr>
            <a:xfrm>
              <a:off x="635916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0" name="pl230"/>
            <p:cNvSpPr/>
            <p:nvPr/>
          </p:nvSpPr>
          <p:spPr>
            <a:xfrm>
              <a:off x="657444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1" name="pl231"/>
            <p:cNvSpPr/>
            <p:nvPr/>
          </p:nvSpPr>
          <p:spPr>
            <a:xfrm>
              <a:off x="68112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2" name="pl232"/>
            <p:cNvSpPr/>
            <p:nvPr/>
          </p:nvSpPr>
          <p:spPr>
            <a:xfrm>
              <a:off x="46584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3" name="pl233"/>
            <p:cNvSpPr/>
            <p:nvPr/>
          </p:nvSpPr>
          <p:spPr>
            <a:xfrm>
              <a:off x="592860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4" name="pl234"/>
            <p:cNvSpPr/>
            <p:nvPr/>
          </p:nvSpPr>
          <p:spPr>
            <a:xfrm>
              <a:off x="614388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5" name="pl235"/>
            <p:cNvSpPr/>
            <p:nvPr/>
          </p:nvSpPr>
          <p:spPr>
            <a:xfrm>
              <a:off x="635916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6" name="pl236"/>
            <p:cNvSpPr/>
            <p:nvPr/>
          </p:nvSpPr>
          <p:spPr>
            <a:xfrm>
              <a:off x="657444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7" name="pl237"/>
            <p:cNvSpPr/>
            <p:nvPr/>
          </p:nvSpPr>
          <p:spPr>
            <a:xfrm>
              <a:off x="68112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8" name="tx238"/>
            <p:cNvSpPr/>
            <p:nvPr/>
          </p:nvSpPr>
          <p:spPr>
            <a:xfrm>
              <a:off x="46273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39" name="tx239"/>
            <p:cNvSpPr/>
            <p:nvPr/>
          </p:nvSpPr>
          <p:spPr>
            <a:xfrm>
              <a:off x="586645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40" name="tx240"/>
            <p:cNvSpPr/>
            <p:nvPr/>
          </p:nvSpPr>
          <p:spPr>
            <a:xfrm>
              <a:off x="608173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41" name="tx241"/>
            <p:cNvSpPr/>
            <p:nvPr/>
          </p:nvSpPr>
          <p:spPr>
            <a:xfrm>
              <a:off x="629701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42" name="tx242"/>
            <p:cNvSpPr/>
            <p:nvPr/>
          </p:nvSpPr>
          <p:spPr>
            <a:xfrm>
              <a:off x="651229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43" name="tx243"/>
            <p:cNvSpPr/>
            <p:nvPr/>
          </p:nvSpPr>
          <p:spPr>
            <a:xfrm>
              <a:off x="671802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44" name="tx244"/>
            <p:cNvSpPr/>
            <p:nvPr/>
          </p:nvSpPr>
          <p:spPr>
            <a:xfrm>
              <a:off x="881511" y="398022"/>
              <a:ext cx="284234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group, 2000-2023</a:t>
              </a:r>
            </a:p>
          </p:txBody>
        </p:sp>
        <p:sp>
          <p:nvSpPr>
            <p:cNvPr id="245" name="tx245"/>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6" name="tx246"/>
            <p:cNvSpPr/>
            <p:nvPr/>
          </p:nvSpPr>
          <p:spPr>
            <a:xfrm>
              <a:off x="5086194" y="6568567"/>
              <a:ext cx="39882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Groups ordered based on crude average MCV1 coverage across all years.</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MCV1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HICs had the highest crude average MCV1 coverage (94%) and Gavi 57 had the lowest (72%).
Over the last 5 years (2019-2023), 2 regions maintained MCV1 coverage of at least 90% (HICs and Never Gavi MICs).
There were no regions with MCV1 coverage consistently below 60% over the last 5 years.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850616"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312176"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773736"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35295"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827525" y="5341512"/>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27525" y="4323839"/>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27525" y="3306166"/>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27525" y="2288494"/>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27525" y="1270821"/>
              <a:ext cx="6430862" cy="0"/>
            </a:xfrm>
            <a:custGeom>
              <a:avLst/>
              <a:gdLst/>
              <a:ahLst/>
              <a:cxnLst/>
              <a:rect l="0" t="0" r="0" b="0"/>
              <a:pathLst>
                <a:path w="6430862">
                  <a:moveTo>
                    <a:pt x="0" y="0"/>
                  </a:moveTo>
                  <a:lnTo>
                    <a:pt x="6430862" y="0"/>
                  </a:lnTo>
                  <a:lnTo>
                    <a:pt x="643086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1983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58139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04295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50451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6607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615301" y="1270821"/>
              <a:ext cx="0" cy="0"/>
            </a:xfrm>
            <a:custGeom>
              <a:avLst/>
              <a:gdLst/>
              <a:ahLst/>
              <a:cxnLst/>
              <a:rect l="0" t="0" r="0" b="0"/>
              <a:pathLst>
                <a:path>
                  <a:moveTo>
                    <a:pt x="0" y="0"/>
                  </a:moveTo>
                  <a:lnTo>
                    <a:pt x="0" y="0"/>
                  </a:lnTo>
                  <a:lnTo>
                    <a:pt x="0" y="0"/>
                  </a:lnTo>
                  <a:lnTo>
                    <a:pt x="0" y="0"/>
                  </a:lnTo>
                  <a:lnTo>
                    <a:pt x="0" y="0"/>
                  </a:lnTo>
                </a:path>
              </a:pathLst>
            </a:custGeom>
            <a:ln w="162607" cap="flat">
              <a:solidFill>
                <a:srgbClr val="E8E8E8">
                  <a:alpha val="100000"/>
                </a:srgbClr>
              </a:solidFill>
              <a:prstDash val="solid"/>
              <a:round/>
            </a:ln>
          </p:spPr>
          <p:txBody>
            <a:bodyPr/>
            <a:lstStyle/>
            <a:p>
              <a:endParaRPr/>
            </a:p>
          </p:txBody>
        </p:sp>
        <p:sp>
          <p:nvSpPr>
            <p:cNvPr id="19" name="pl19"/>
            <p:cNvSpPr/>
            <p:nvPr/>
          </p:nvSpPr>
          <p:spPr>
            <a:xfrm>
              <a:off x="7381451" y="2288494"/>
              <a:ext cx="175387" cy="0"/>
            </a:xfrm>
            <a:custGeom>
              <a:avLst/>
              <a:gdLst/>
              <a:ahLst/>
              <a:cxnLst/>
              <a:rect l="0" t="0" r="0" b="0"/>
              <a:pathLst>
                <a:path w="175387">
                  <a:moveTo>
                    <a:pt x="0" y="0"/>
                  </a:moveTo>
                  <a:lnTo>
                    <a:pt x="58462" y="0"/>
                  </a:lnTo>
                  <a:lnTo>
                    <a:pt x="58462" y="0"/>
                  </a:lnTo>
                  <a:lnTo>
                    <a:pt x="58462" y="0"/>
                  </a:lnTo>
                  <a:lnTo>
                    <a:pt x="175387" y="0"/>
                  </a:lnTo>
                </a:path>
              </a:pathLst>
            </a:custGeom>
            <a:ln w="162607" cap="flat">
              <a:solidFill>
                <a:srgbClr val="E8E8E8">
                  <a:alpha val="100000"/>
                </a:srgbClr>
              </a:solidFill>
              <a:prstDash val="solid"/>
              <a:round/>
            </a:ln>
          </p:spPr>
          <p:txBody>
            <a:bodyPr/>
            <a:lstStyle/>
            <a:p>
              <a:endParaRPr/>
            </a:p>
          </p:txBody>
        </p:sp>
        <p:sp>
          <p:nvSpPr>
            <p:cNvPr id="20" name="pl20"/>
            <p:cNvSpPr/>
            <p:nvPr/>
          </p:nvSpPr>
          <p:spPr>
            <a:xfrm>
              <a:off x="6855290" y="3306166"/>
              <a:ext cx="292311" cy="0"/>
            </a:xfrm>
            <a:custGeom>
              <a:avLst/>
              <a:gdLst/>
              <a:ahLst/>
              <a:cxnLst/>
              <a:rect l="0" t="0" r="0" b="0"/>
              <a:pathLst>
                <a:path w="292311">
                  <a:moveTo>
                    <a:pt x="0" y="0"/>
                  </a:moveTo>
                  <a:lnTo>
                    <a:pt x="116924" y="0"/>
                  </a:lnTo>
                  <a:lnTo>
                    <a:pt x="116924" y="0"/>
                  </a:lnTo>
                  <a:lnTo>
                    <a:pt x="116924" y="0"/>
                  </a:lnTo>
                  <a:lnTo>
                    <a:pt x="292311" y="0"/>
                  </a:lnTo>
                </a:path>
              </a:pathLst>
            </a:custGeom>
            <a:ln w="162607" cap="flat">
              <a:solidFill>
                <a:srgbClr val="E8E8E8">
                  <a:alpha val="100000"/>
                </a:srgbClr>
              </a:solidFill>
              <a:prstDash val="solid"/>
              <a:round/>
            </a:ln>
          </p:spPr>
          <p:txBody>
            <a:bodyPr/>
            <a:lstStyle/>
            <a:p>
              <a:endParaRPr/>
            </a:p>
          </p:txBody>
        </p:sp>
        <p:sp>
          <p:nvSpPr>
            <p:cNvPr id="21" name="pl21"/>
            <p:cNvSpPr/>
            <p:nvPr/>
          </p:nvSpPr>
          <p:spPr>
            <a:xfrm>
              <a:off x="6562978" y="4323839"/>
              <a:ext cx="292311" cy="0"/>
            </a:xfrm>
            <a:custGeom>
              <a:avLst/>
              <a:gdLst/>
              <a:ahLst/>
              <a:cxnLst/>
              <a:rect l="0" t="0" r="0" b="0"/>
              <a:pathLst>
                <a:path w="292311">
                  <a:moveTo>
                    <a:pt x="0" y="0"/>
                  </a:moveTo>
                  <a:lnTo>
                    <a:pt x="116924" y="0"/>
                  </a:lnTo>
                  <a:lnTo>
                    <a:pt x="116924" y="0"/>
                  </a:lnTo>
                  <a:lnTo>
                    <a:pt x="175387" y="0"/>
                  </a:lnTo>
                  <a:lnTo>
                    <a:pt x="292311" y="0"/>
                  </a:lnTo>
                </a:path>
              </a:pathLst>
            </a:custGeom>
            <a:ln w="162607" cap="flat">
              <a:solidFill>
                <a:srgbClr val="E8E8E8">
                  <a:alpha val="100000"/>
                </a:srgbClr>
              </a:solidFill>
              <a:prstDash val="solid"/>
              <a:round/>
            </a:ln>
          </p:spPr>
          <p:txBody>
            <a:bodyPr/>
            <a:lstStyle/>
            <a:p>
              <a:endParaRPr/>
            </a:p>
          </p:txBody>
        </p:sp>
        <p:sp>
          <p:nvSpPr>
            <p:cNvPr id="22" name="pl22"/>
            <p:cNvSpPr/>
            <p:nvPr/>
          </p:nvSpPr>
          <p:spPr>
            <a:xfrm>
              <a:off x="6329128" y="5341512"/>
              <a:ext cx="760011" cy="0"/>
            </a:xfrm>
            <a:custGeom>
              <a:avLst/>
              <a:gdLst/>
              <a:ahLst/>
              <a:cxnLst/>
              <a:rect l="0" t="0" r="0" b="0"/>
              <a:pathLst>
                <a:path w="760011">
                  <a:moveTo>
                    <a:pt x="0" y="0"/>
                  </a:moveTo>
                  <a:lnTo>
                    <a:pt x="292311" y="0"/>
                  </a:lnTo>
                  <a:lnTo>
                    <a:pt x="350774" y="0"/>
                  </a:lnTo>
                  <a:lnTo>
                    <a:pt x="584623" y="0"/>
                  </a:lnTo>
                  <a:lnTo>
                    <a:pt x="760011" y="0"/>
                  </a:lnTo>
                </a:path>
              </a:pathLst>
            </a:custGeom>
            <a:ln w="162607" cap="flat">
              <a:solidFill>
                <a:srgbClr val="E8E8E8">
                  <a:alpha val="100000"/>
                </a:srgbClr>
              </a:solidFill>
              <a:prstDash val="solid"/>
              <a:round/>
            </a:ln>
          </p:spPr>
          <p:txBody>
            <a:bodyPr/>
            <a:lstStyle/>
            <a:p>
              <a:endParaRPr/>
            </a:p>
          </p:txBody>
        </p:sp>
        <p:sp>
          <p:nvSpPr>
            <p:cNvPr id="23" name="pt23"/>
            <p:cNvSpPr/>
            <p:nvPr/>
          </p:nvSpPr>
          <p:spPr>
            <a:xfrm>
              <a:off x="6850790"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6675403"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6558478"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6733865"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6675403"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7084639"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6616940"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6324628"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6909252"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6675403"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7610801"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610801"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610801"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610801"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610801"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552338"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43541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376951"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43541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43541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143102"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967714"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850790"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967714"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967714"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769486" y="4238035"/>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6652561" y="4238035"/>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0" name="pt50"/>
            <p:cNvSpPr/>
            <p:nvPr/>
          </p:nvSpPr>
          <p:spPr>
            <a:xfrm>
              <a:off x="6594099" y="4238035"/>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1" name="pt51"/>
            <p:cNvSpPr/>
            <p:nvPr/>
          </p:nvSpPr>
          <p:spPr>
            <a:xfrm>
              <a:off x="7003335" y="5255708"/>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2" name="pt52"/>
            <p:cNvSpPr/>
            <p:nvPr/>
          </p:nvSpPr>
          <p:spPr>
            <a:xfrm>
              <a:off x="6827948" y="5255708"/>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3" name="pt53"/>
            <p:cNvSpPr/>
            <p:nvPr/>
          </p:nvSpPr>
          <p:spPr>
            <a:xfrm>
              <a:off x="6594099" y="5255708"/>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7529497" y="1185017"/>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7529497" y="1185017"/>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6" name="pt56"/>
            <p:cNvSpPr/>
            <p:nvPr/>
          </p:nvSpPr>
          <p:spPr>
            <a:xfrm>
              <a:off x="7529497" y="1185017"/>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7" name="pt57"/>
            <p:cNvSpPr/>
            <p:nvPr/>
          </p:nvSpPr>
          <p:spPr>
            <a:xfrm>
              <a:off x="7471035" y="220269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8" name="pt58"/>
            <p:cNvSpPr/>
            <p:nvPr/>
          </p:nvSpPr>
          <p:spPr>
            <a:xfrm>
              <a:off x="7354110" y="220269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9" name="pt59"/>
            <p:cNvSpPr/>
            <p:nvPr/>
          </p:nvSpPr>
          <p:spPr>
            <a:xfrm>
              <a:off x="7354110" y="220269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7061798" y="322036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6886411" y="322036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2" name="pt62"/>
            <p:cNvSpPr/>
            <p:nvPr/>
          </p:nvSpPr>
          <p:spPr>
            <a:xfrm>
              <a:off x="6886411" y="322036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3" name="tx63"/>
            <p:cNvSpPr/>
            <p:nvPr/>
          </p:nvSpPr>
          <p:spPr>
            <a:xfrm>
              <a:off x="709641" y="5261018"/>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Gavi</a:t>
              </a:r>
            </a:p>
          </p:txBody>
        </p:sp>
        <p:sp>
          <p:nvSpPr>
            <p:cNvPr id="64" name="tx64"/>
            <p:cNvSpPr/>
            <p:nvPr/>
          </p:nvSpPr>
          <p:spPr>
            <a:xfrm>
              <a:off x="1094982" y="5263114"/>
              <a:ext cx="66991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transition</a:t>
              </a:r>
            </a:p>
          </p:txBody>
        </p:sp>
        <p:sp>
          <p:nvSpPr>
            <p:cNvPr id="65" name="tx65"/>
            <p:cNvSpPr/>
            <p:nvPr/>
          </p:nvSpPr>
          <p:spPr>
            <a:xfrm>
              <a:off x="1195912" y="4243345"/>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Gavi</a:t>
              </a:r>
            </a:p>
          </p:txBody>
        </p:sp>
        <p:sp>
          <p:nvSpPr>
            <p:cNvPr id="66" name="tx66"/>
            <p:cNvSpPr/>
            <p:nvPr/>
          </p:nvSpPr>
          <p:spPr>
            <a:xfrm>
              <a:off x="1581253" y="424689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57</a:t>
              </a:r>
            </a:p>
          </p:txBody>
        </p:sp>
        <p:sp>
          <p:nvSpPr>
            <p:cNvPr id="67" name="tx67"/>
            <p:cNvSpPr/>
            <p:nvPr/>
          </p:nvSpPr>
          <p:spPr>
            <a:xfrm>
              <a:off x="1287652" y="3225672"/>
              <a:ext cx="477242"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Global</a:t>
              </a:r>
            </a:p>
          </p:txBody>
        </p:sp>
        <p:sp>
          <p:nvSpPr>
            <p:cNvPr id="68" name="tx68"/>
            <p:cNvSpPr/>
            <p:nvPr/>
          </p:nvSpPr>
          <p:spPr>
            <a:xfrm>
              <a:off x="508103" y="2210095"/>
              <a:ext cx="440401"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Never</a:t>
              </a:r>
            </a:p>
          </p:txBody>
        </p:sp>
        <p:sp>
          <p:nvSpPr>
            <p:cNvPr id="69" name="tx69"/>
            <p:cNvSpPr/>
            <p:nvPr/>
          </p:nvSpPr>
          <p:spPr>
            <a:xfrm>
              <a:off x="994374" y="2207999"/>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Gavi</a:t>
              </a:r>
            </a:p>
          </p:txBody>
        </p:sp>
        <p:sp>
          <p:nvSpPr>
            <p:cNvPr id="70" name="tx70"/>
            <p:cNvSpPr/>
            <p:nvPr/>
          </p:nvSpPr>
          <p:spPr>
            <a:xfrm>
              <a:off x="1379715" y="2207999"/>
              <a:ext cx="3851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MICs</a:t>
              </a:r>
            </a:p>
          </p:txBody>
        </p:sp>
        <p:sp>
          <p:nvSpPr>
            <p:cNvPr id="71" name="tx71"/>
            <p:cNvSpPr/>
            <p:nvPr/>
          </p:nvSpPr>
          <p:spPr>
            <a:xfrm>
              <a:off x="1398014" y="1190327"/>
              <a:ext cx="3668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HICs</a:t>
              </a:r>
            </a:p>
          </p:txBody>
        </p:sp>
        <p:sp>
          <p:nvSpPr>
            <p:cNvPr id="72" name="tx72"/>
            <p:cNvSpPr/>
            <p:nvPr/>
          </p:nvSpPr>
          <p:spPr>
            <a:xfrm>
              <a:off x="2088759" y="6013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3519241"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 name="tx74"/>
            <p:cNvSpPr/>
            <p:nvPr/>
          </p:nvSpPr>
          <p:spPr>
            <a:xfrm>
              <a:off x="4980800"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5" name="tx75"/>
            <p:cNvSpPr/>
            <p:nvPr/>
          </p:nvSpPr>
          <p:spPr>
            <a:xfrm>
              <a:off x="6442360" y="60144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6" name="tx76"/>
            <p:cNvSpPr/>
            <p:nvPr/>
          </p:nvSpPr>
          <p:spPr>
            <a:xfrm>
              <a:off x="7872842" y="60130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7" name="tx77"/>
            <p:cNvSpPr/>
            <p:nvPr/>
          </p:nvSpPr>
          <p:spPr>
            <a:xfrm>
              <a:off x="4612055" y="612195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8" name="pt78"/>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9" name="pt79"/>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80" name="pt80"/>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1" name="tx81"/>
            <p:cNvSpPr/>
            <p:nvPr/>
          </p:nvSpPr>
          <p:spPr>
            <a:xfrm>
              <a:off x="8756199" y="304501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82" name="tx82"/>
            <p:cNvSpPr/>
            <p:nvPr/>
          </p:nvSpPr>
          <p:spPr>
            <a:xfrm>
              <a:off x="8756199" y="3264475"/>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83" name="tx83"/>
            <p:cNvSpPr/>
            <p:nvPr/>
          </p:nvSpPr>
          <p:spPr>
            <a:xfrm>
              <a:off x="8756199" y="348387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84" name="tx84"/>
            <p:cNvSpPr/>
            <p:nvPr/>
          </p:nvSpPr>
          <p:spPr>
            <a:xfrm>
              <a:off x="1827525" y="398022"/>
              <a:ext cx="414696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Global and by GAVI group, 2019-2023</a:t>
              </a:r>
            </a:p>
          </p:txBody>
        </p:sp>
        <p:sp>
          <p:nvSpPr>
            <p:cNvPr id="85" name="tx85"/>
            <p:cNvSpPr/>
            <p:nvPr/>
          </p:nvSpPr>
          <p:spPr>
            <a:xfrm>
              <a:off x="4065750"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6" name="tx86"/>
            <p:cNvSpPr/>
            <p:nvPr/>
          </p:nvSpPr>
          <p:spPr>
            <a:xfrm>
              <a:off x="2226239" y="6447866"/>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87" name="tx87"/>
            <p:cNvSpPr/>
            <p:nvPr/>
          </p:nvSpPr>
          <p:spPr>
            <a:xfrm>
              <a:off x="666674" y="6568567"/>
              <a:ext cx="75917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Groups are arranged by high to low coverage in 2023 and coloured based on if coverage is lower (red), the same as (blue) or higher (green) than in 2019.</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MCV1 coverage across years 2019 to 2023 (grey bars), and coverage in specific years (dots), by region. The chart can be used for assessing recovery to pre-pandemic levels and progress beyond 2019.
In 2022, 4 (out of 5) regions had lower coverage than in 2019.
In 2023, 2 regions had lower MCV1 coverage than in 2022.
In 2023, 4 regions had lower coverage than in 2019.</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457200"/>
            <a:ext cx="8412480" cy="7315200"/>
            <a:chOff x="274320" y="-457200"/>
            <a:chExt cx="8412480" cy="7315200"/>
          </a:xfrm>
        </p:grpSpPr>
        <p:sp>
          <p:nvSpPr>
            <p:cNvPr id="3" name="rc3"/>
            <p:cNvSpPr/>
            <p:nvPr/>
          </p:nvSpPr>
          <p:spPr>
            <a:xfrm>
              <a:off x="274320" y="-457200"/>
              <a:ext cx="8412480" cy="73152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457200"/>
              <a:ext cx="8412480" cy="73151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82627" y="1126189"/>
              <a:ext cx="3882497" cy="2369749"/>
            </a:xfrm>
            <a:prstGeom prst="rect">
              <a:avLst/>
            </a:prstGeom>
            <a:solidFill>
              <a:srgbClr val="FFFFFF">
                <a:alpha val="100000"/>
              </a:srgbClr>
            </a:solidFill>
          </p:spPr>
          <p:txBody>
            <a:bodyPr/>
            <a:lstStyle/>
            <a:p>
              <a:endParaRPr/>
            </a:p>
          </p:txBody>
        </p:sp>
        <p:sp>
          <p:nvSpPr>
            <p:cNvPr id="6" name="pl6"/>
            <p:cNvSpPr/>
            <p:nvPr/>
          </p:nvSpPr>
          <p:spPr>
            <a:xfrm>
              <a:off x="782627" y="3172791"/>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7" name="pl7"/>
            <p:cNvSpPr/>
            <p:nvPr/>
          </p:nvSpPr>
          <p:spPr>
            <a:xfrm>
              <a:off x="782627" y="2741928"/>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8" name="pl8"/>
            <p:cNvSpPr/>
            <p:nvPr/>
          </p:nvSpPr>
          <p:spPr>
            <a:xfrm>
              <a:off x="782627" y="2311064"/>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9" name="pl9"/>
            <p:cNvSpPr/>
            <p:nvPr/>
          </p:nvSpPr>
          <p:spPr>
            <a:xfrm>
              <a:off x="782627" y="1880201"/>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10" name="pl10"/>
            <p:cNvSpPr/>
            <p:nvPr/>
          </p:nvSpPr>
          <p:spPr>
            <a:xfrm>
              <a:off x="782627" y="1449337"/>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11" name="pl11"/>
            <p:cNvSpPr/>
            <p:nvPr/>
          </p:nvSpPr>
          <p:spPr>
            <a:xfrm>
              <a:off x="782627" y="1233905"/>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12" name="pl12"/>
            <p:cNvSpPr/>
            <p:nvPr/>
          </p:nvSpPr>
          <p:spPr>
            <a:xfrm>
              <a:off x="1312059"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3" name="pl13"/>
            <p:cNvSpPr/>
            <p:nvPr/>
          </p:nvSpPr>
          <p:spPr>
            <a:xfrm>
              <a:off x="2017967"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4" name="pl14"/>
            <p:cNvSpPr/>
            <p:nvPr/>
          </p:nvSpPr>
          <p:spPr>
            <a:xfrm>
              <a:off x="2723876"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5" name="pl15"/>
            <p:cNvSpPr/>
            <p:nvPr/>
          </p:nvSpPr>
          <p:spPr>
            <a:xfrm>
              <a:off x="3429784"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6" name="pl16"/>
            <p:cNvSpPr/>
            <p:nvPr/>
          </p:nvSpPr>
          <p:spPr>
            <a:xfrm>
              <a:off x="4135693"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7" name="pl17"/>
            <p:cNvSpPr/>
            <p:nvPr/>
          </p:nvSpPr>
          <p:spPr>
            <a:xfrm>
              <a:off x="4488647"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8" name="pl18"/>
            <p:cNvSpPr/>
            <p:nvPr/>
          </p:nvSpPr>
          <p:spPr>
            <a:xfrm>
              <a:off x="782627" y="3388223"/>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19" name="pl19"/>
            <p:cNvSpPr/>
            <p:nvPr/>
          </p:nvSpPr>
          <p:spPr>
            <a:xfrm>
              <a:off x="782627" y="2957360"/>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0" name="pl20"/>
            <p:cNvSpPr/>
            <p:nvPr/>
          </p:nvSpPr>
          <p:spPr>
            <a:xfrm>
              <a:off x="782627" y="2526496"/>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1" name="pl21"/>
            <p:cNvSpPr/>
            <p:nvPr/>
          </p:nvSpPr>
          <p:spPr>
            <a:xfrm>
              <a:off x="782627" y="2095632"/>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2" name="pl22"/>
            <p:cNvSpPr/>
            <p:nvPr/>
          </p:nvSpPr>
          <p:spPr>
            <a:xfrm>
              <a:off x="782627" y="1664769"/>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3" name="pl23"/>
            <p:cNvSpPr/>
            <p:nvPr/>
          </p:nvSpPr>
          <p:spPr>
            <a:xfrm>
              <a:off x="959104"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4" name="pl24"/>
            <p:cNvSpPr/>
            <p:nvPr/>
          </p:nvSpPr>
          <p:spPr>
            <a:xfrm>
              <a:off x="1665013"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5" name="pl25"/>
            <p:cNvSpPr/>
            <p:nvPr/>
          </p:nvSpPr>
          <p:spPr>
            <a:xfrm>
              <a:off x="2370921"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6" name="pl26"/>
            <p:cNvSpPr/>
            <p:nvPr/>
          </p:nvSpPr>
          <p:spPr>
            <a:xfrm>
              <a:off x="3076830"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 name="pl27"/>
            <p:cNvSpPr/>
            <p:nvPr/>
          </p:nvSpPr>
          <p:spPr>
            <a:xfrm>
              <a:off x="3782739"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8" name="pt28"/>
            <p:cNvSpPr/>
            <p:nvPr/>
          </p:nvSpPr>
          <p:spPr>
            <a:xfrm>
              <a:off x="2446702" y="2340453"/>
              <a:ext cx="130801" cy="130801"/>
            </a:xfrm>
            <a:prstGeom prst="ellipse">
              <a:avLst/>
            </a:prstGeom>
            <a:solidFill>
              <a:srgbClr val="F8766D">
                <a:alpha val="40000"/>
              </a:srgbClr>
            </a:solidFill>
            <a:ln w="9000" cap="rnd">
              <a:solidFill>
                <a:srgbClr val="F8766D">
                  <a:alpha val="40000"/>
                </a:srgbClr>
              </a:solidFill>
              <a:prstDash val="solid"/>
              <a:round/>
            </a:ln>
          </p:spPr>
          <p:txBody>
            <a:bodyPr/>
            <a:lstStyle/>
            <a:p>
              <a:endParaRPr/>
            </a:p>
          </p:txBody>
        </p:sp>
        <p:sp>
          <p:nvSpPr>
            <p:cNvPr id="29" name="pt29"/>
            <p:cNvSpPr/>
            <p:nvPr/>
          </p:nvSpPr>
          <p:spPr>
            <a:xfrm>
              <a:off x="3336836" y="1752051"/>
              <a:ext cx="101187" cy="101187"/>
            </a:xfrm>
            <a:prstGeom prst="ellipse">
              <a:avLst/>
            </a:prstGeom>
            <a:solidFill>
              <a:srgbClr val="C69900">
                <a:alpha val="40000"/>
              </a:srgbClr>
            </a:solidFill>
            <a:ln w="9000" cap="rnd">
              <a:solidFill>
                <a:srgbClr val="C69900">
                  <a:alpha val="40000"/>
                </a:srgbClr>
              </a:solidFill>
              <a:prstDash val="solid"/>
              <a:round/>
            </a:ln>
          </p:spPr>
          <p:txBody>
            <a:bodyPr/>
            <a:lstStyle/>
            <a:p>
              <a:endParaRPr/>
            </a:p>
          </p:txBody>
        </p:sp>
        <p:sp>
          <p:nvSpPr>
            <p:cNvPr id="30" name="pt30"/>
            <p:cNvSpPr/>
            <p:nvPr/>
          </p:nvSpPr>
          <p:spPr>
            <a:xfrm>
              <a:off x="2376569" y="2337794"/>
              <a:ext cx="101650" cy="101650"/>
            </a:xfrm>
            <a:prstGeom prst="ellipse">
              <a:avLst/>
            </a:prstGeom>
            <a:solidFill>
              <a:srgbClr val="DB8E00">
                <a:alpha val="40000"/>
              </a:srgbClr>
            </a:solidFill>
            <a:ln w="9000" cap="rnd">
              <a:solidFill>
                <a:srgbClr val="DB8E00">
                  <a:alpha val="40000"/>
                </a:srgbClr>
              </a:solidFill>
              <a:prstDash val="solid"/>
              <a:round/>
            </a:ln>
          </p:spPr>
          <p:txBody>
            <a:bodyPr/>
            <a:lstStyle/>
            <a:p>
              <a:endParaRPr/>
            </a:p>
          </p:txBody>
        </p:sp>
        <p:sp>
          <p:nvSpPr>
            <p:cNvPr id="31" name="pt31"/>
            <p:cNvSpPr/>
            <p:nvPr/>
          </p:nvSpPr>
          <p:spPr>
            <a:xfrm>
              <a:off x="3557986" y="1816249"/>
              <a:ext cx="110668" cy="110668"/>
            </a:xfrm>
            <a:prstGeom prst="ellipse">
              <a:avLst/>
            </a:prstGeom>
            <a:solidFill>
              <a:srgbClr val="C99800">
                <a:alpha val="40000"/>
              </a:srgbClr>
            </a:solidFill>
            <a:ln w="9000" cap="rnd">
              <a:solidFill>
                <a:srgbClr val="C99800">
                  <a:alpha val="40000"/>
                </a:srgbClr>
              </a:solidFill>
              <a:prstDash val="solid"/>
              <a:round/>
            </a:ln>
          </p:spPr>
          <p:txBody>
            <a:bodyPr/>
            <a:lstStyle/>
            <a:p>
              <a:endParaRPr/>
            </a:p>
          </p:txBody>
        </p:sp>
        <p:sp>
          <p:nvSpPr>
            <p:cNvPr id="32" name="pt32"/>
            <p:cNvSpPr/>
            <p:nvPr/>
          </p:nvSpPr>
          <p:spPr>
            <a:xfrm>
              <a:off x="3613898" y="1632341"/>
              <a:ext cx="168262" cy="168262"/>
            </a:xfrm>
            <a:prstGeom prst="ellipse">
              <a:avLst/>
            </a:prstGeom>
            <a:solidFill>
              <a:srgbClr val="E58700">
                <a:alpha val="40000"/>
              </a:srgbClr>
            </a:solidFill>
            <a:ln w="9000" cap="rnd">
              <a:solidFill>
                <a:srgbClr val="E58700">
                  <a:alpha val="40000"/>
                </a:srgbClr>
              </a:solidFill>
              <a:prstDash val="solid"/>
              <a:round/>
            </a:ln>
          </p:spPr>
          <p:txBody>
            <a:bodyPr/>
            <a:lstStyle/>
            <a:p>
              <a:endParaRPr/>
            </a:p>
          </p:txBody>
        </p:sp>
        <p:sp>
          <p:nvSpPr>
            <p:cNvPr id="33" name="pt33"/>
            <p:cNvSpPr/>
            <p:nvPr/>
          </p:nvSpPr>
          <p:spPr>
            <a:xfrm>
              <a:off x="2071663" y="2636476"/>
              <a:ext cx="90261" cy="90261"/>
            </a:xfrm>
            <a:prstGeom prst="ellipse">
              <a:avLst/>
            </a:prstGeom>
            <a:solidFill>
              <a:srgbClr val="B99E00">
                <a:alpha val="40000"/>
              </a:srgbClr>
            </a:solidFill>
            <a:ln w="9000" cap="rnd">
              <a:solidFill>
                <a:srgbClr val="B99E00">
                  <a:alpha val="40000"/>
                </a:srgbClr>
              </a:solidFill>
              <a:prstDash val="solid"/>
              <a:round/>
            </a:ln>
          </p:spPr>
          <p:txBody>
            <a:bodyPr/>
            <a:lstStyle/>
            <a:p>
              <a:endParaRPr/>
            </a:p>
          </p:txBody>
        </p:sp>
        <p:sp>
          <p:nvSpPr>
            <p:cNvPr id="34" name="pt34"/>
            <p:cNvSpPr/>
            <p:nvPr/>
          </p:nvSpPr>
          <p:spPr>
            <a:xfrm>
              <a:off x="2876269" y="2105191"/>
              <a:ext cx="118759" cy="118759"/>
            </a:xfrm>
            <a:prstGeom prst="ellipse">
              <a:avLst/>
            </a:prstGeom>
            <a:solidFill>
              <a:srgbClr val="9CA700">
                <a:alpha val="40000"/>
              </a:srgbClr>
            </a:solidFill>
            <a:ln w="9000" cap="rnd">
              <a:solidFill>
                <a:srgbClr val="9CA700">
                  <a:alpha val="40000"/>
                </a:srgbClr>
              </a:solidFill>
              <a:prstDash val="solid"/>
              <a:round/>
            </a:ln>
          </p:spPr>
          <p:txBody>
            <a:bodyPr/>
            <a:lstStyle/>
            <a:p>
              <a:endParaRPr/>
            </a:p>
          </p:txBody>
        </p:sp>
        <p:sp>
          <p:nvSpPr>
            <p:cNvPr id="35" name="pt35"/>
            <p:cNvSpPr/>
            <p:nvPr/>
          </p:nvSpPr>
          <p:spPr>
            <a:xfrm>
              <a:off x="2905024" y="2278056"/>
              <a:ext cx="117720" cy="117720"/>
            </a:xfrm>
            <a:prstGeom prst="ellipse">
              <a:avLst/>
            </a:prstGeom>
            <a:solidFill>
              <a:srgbClr val="BE9C00">
                <a:alpha val="40000"/>
              </a:srgbClr>
            </a:solidFill>
            <a:ln w="9000" cap="rnd">
              <a:solidFill>
                <a:srgbClr val="BE9C00">
                  <a:alpha val="40000"/>
                </a:srgbClr>
              </a:solidFill>
              <a:prstDash val="solid"/>
              <a:round/>
            </a:ln>
          </p:spPr>
          <p:txBody>
            <a:bodyPr/>
            <a:lstStyle/>
            <a:p>
              <a:endParaRPr/>
            </a:p>
          </p:txBody>
        </p:sp>
        <p:sp>
          <p:nvSpPr>
            <p:cNvPr id="36" name="pt36"/>
            <p:cNvSpPr/>
            <p:nvPr/>
          </p:nvSpPr>
          <p:spPr>
            <a:xfrm>
              <a:off x="2337611" y="2178195"/>
              <a:ext cx="179566" cy="179566"/>
            </a:xfrm>
            <a:prstGeom prst="ellipse">
              <a:avLst/>
            </a:prstGeom>
            <a:solidFill>
              <a:srgbClr val="70B000">
                <a:alpha val="40000"/>
              </a:srgbClr>
            </a:solidFill>
            <a:ln w="9000" cap="rnd">
              <a:solidFill>
                <a:srgbClr val="70B000">
                  <a:alpha val="40000"/>
                </a:srgbClr>
              </a:solidFill>
              <a:prstDash val="solid"/>
              <a:round/>
            </a:ln>
          </p:spPr>
          <p:txBody>
            <a:bodyPr/>
            <a:lstStyle/>
            <a:p>
              <a:endParaRPr/>
            </a:p>
          </p:txBody>
        </p:sp>
        <p:sp>
          <p:nvSpPr>
            <p:cNvPr id="37" name="pt37"/>
            <p:cNvSpPr/>
            <p:nvPr/>
          </p:nvSpPr>
          <p:spPr>
            <a:xfrm>
              <a:off x="2750660" y="2086295"/>
              <a:ext cx="87613" cy="87613"/>
            </a:xfrm>
            <a:prstGeom prst="ellipse">
              <a:avLst/>
            </a:prstGeom>
            <a:solidFill>
              <a:srgbClr val="A6A400">
                <a:alpha val="40000"/>
              </a:srgbClr>
            </a:solidFill>
            <a:ln w="9000" cap="rnd">
              <a:solidFill>
                <a:srgbClr val="A6A400">
                  <a:alpha val="40000"/>
                </a:srgbClr>
              </a:solidFill>
              <a:prstDash val="solid"/>
              <a:round/>
            </a:ln>
          </p:spPr>
          <p:txBody>
            <a:bodyPr/>
            <a:lstStyle/>
            <a:p>
              <a:endParaRPr/>
            </a:p>
          </p:txBody>
        </p:sp>
        <p:sp>
          <p:nvSpPr>
            <p:cNvPr id="38" name="pt38"/>
            <p:cNvSpPr/>
            <p:nvPr/>
          </p:nvSpPr>
          <p:spPr>
            <a:xfrm>
              <a:off x="2899685" y="2042435"/>
              <a:ext cx="71926" cy="71926"/>
            </a:xfrm>
            <a:prstGeom prst="ellipse">
              <a:avLst/>
            </a:prstGeom>
            <a:solidFill>
              <a:srgbClr val="A9A300">
                <a:alpha val="40000"/>
              </a:srgbClr>
            </a:solidFill>
            <a:ln w="9000" cap="rnd">
              <a:solidFill>
                <a:srgbClr val="A9A300">
                  <a:alpha val="40000"/>
                </a:srgbClr>
              </a:solidFill>
              <a:prstDash val="solid"/>
              <a:round/>
            </a:ln>
          </p:spPr>
          <p:txBody>
            <a:bodyPr/>
            <a:lstStyle/>
            <a:p>
              <a:endParaRPr/>
            </a:p>
          </p:txBody>
        </p:sp>
        <p:sp>
          <p:nvSpPr>
            <p:cNvPr id="39" name="pt39"/>
            <p:cNvSpPr/>
            <p:nvPr/>
          </p:nvSpPr>
          <p:spPr>
            <a:xfrm>
              <a:off x="3069140" y="1921829"/>
              <a:ext cx="71853" cy="71853"/>
            </a:xfrm>
            <a:prstGeom prst="ellipse">
              <a:avLst/>
            </a:prstGeom>
            <a:solidFill>
              <a:srgbClr val="84AD00">
                <a:alpha val="40000"/>
              </a:srgbClr>
            </a:solidFill>
            <a:ln w="9000" cap="rnd">
              <a:solidFill>
                <a:srgbClr val="84AD00">
                  <a:alpha val="40000"/>
                </a:srgbClr>
              </a:solidFill>
              <a:prstDash val="solid"/>
              <a:round/>
            </a:ln>
          </p:spPr>
          <p:txBody>
            <a:bodyPr/>
            <a:lstStyle/>
            <a:p>
              <a:endParaRPr/>
            </a:p>
          </p:txBody>
        </p:sp>
        <p:sp>
          <p:nvSpPr>
            <p:cNvPr id="40" name="pt40"/>
            <p:cNvSpPr/>
            <p:nvPr/>
          </p:nvSpPr>
          <p:spPr>
            <a:xfrm>
              <a:off x="3544649" y="1744976"/>
              <a:ext cx="80869" cy="80869"/>
            </a:xfrm>
            <a:prstGeom prst="ellipse">
              <a:avLst/>
            </a:prstGeom>
            <a:solidFill>
              <a:srgbClr val="50B400">
                <a:alpha val="40000"/>
              </a:srgbClr>
            </a:solidFill>
            <a:ln w="9000" cap="rnd">
              <a:solidFill>
                <a:srgbClr val="50B400">
                  <a:alpha val="40000"/>
                </a:srgbClr>
              </a:solidFill>
              <a:prstDash val="solid"/>
              <a:round/>
            </a:ln>
          </p:spPr>
          <p:txBody>
            <a:bodyPr/>
            <a:lstStyle/>
            <a:p>
              <a:endParaRPr/>
            </a:p>
          </p:txBody>
        </p:sp>
        <p:sp>
          <p:nvSpPr>
            <p:cNvPr id="41" name="pt41"/>
            <p:cNvSpPr/>
            <p:nvPr/>
          </p:nvSpPr>
          <p:spPr>
            <a:xfrm>
              <a:off x="2593177" y="2317511"/>
              <a:ext cx="176687" cy="176687"/>
            </a:xfrm>
            <a:prstGeom prst="ellipse">
              <a:avLst/>
            </a:prstGeom>
            <a:solidFill>
              <a:srgbClr val="33B600">
                <a:alpha val="40000"/>
              </a:srgbClr>
            </a:solidFill>
            <a:ln w="9000" cap="rnd">
              <a:solidFill>
                <a:srgbClr val="33B600">
                  <a:alpha val="40000"/>
                </a:srgbClr>
              </a:solidFill>
              <a:prstDash val="solid"/>
              <a:round/>
            </a:ln>
          </p:spPr>
          <p:txBody>
            <a:bodyPr/>
            <a:lstStyle/>
            <a:p>
              <a:endParaRPr/>
            </a:p>
          </p:txBody>
        </p:sp>
        <p:sp>
          <p:nvSpPr>
            <p:cNvPr id="42" name="pt42"/>
            <p:cNvSpPr/>
            <p:nvPr/>
          </p:nvSpPr>
          <p:spPr>
            <a:xfrm>
              <a:off x="3442347" y="1744617"/>
              <a:ext cx="116055" cy="116055"/>
            </a:xfrm>
            <a:prstGeom prst="ellipse">
              <a:avLst/>
            </a:prstGeom>
            <a:solidFill>
              <a:srgbClr val="00BB46">
                <a:alpha val="40000"/>
              </a:srgbClr>
            </a:solidFill>
            <a:ln w="9000" cap="rnd">
              <a:solidFill>
                <a:srgbClr val="00BB46">
                  <a:alpha val="40000"/>
                </a:srgbClr>
              </a:solidFill>
              <a:prstDash val="solid"/>
              <a:round/>
            </a:ln>
          </p:spPr>
          <p:txBody>
            <a:bodyPr/>
            <a:lstStyle/>
            <a:p>
              <a:endParaRPr/>
            </a:p>
          </p:txBody>
        </p:sp>
        <p:sp>
          <p:nvSpPr>
            <p:cNvPr id="43" name="pt43"/>
            <p:cNvSpPr/>
            <p:nvPr/>
          </p:nvSpPr>
          <p:spPr>
            <a:xfrm>
              <a:off x="2235279" y="2527266"/>
              <a:ext cx="101866" cy="101866"/>
            </a:xfrm>
            <a:prstGeom prst="ellipse">
              <a:avLst/>
            </a:prstGeom>
            <a:solidFill>
              <a:srgbClr val="00BD5D">
                <a:alpha val="40000"/>
              </a:srgbClr>
            </a:solidFill>
            <a:ln w="9000" cap="rnd">
              <a:solidFill>
                <a:srgbClr val="00BD5D">
                  <a:alpha val="40000"/>
                </a:srgbClr>
              </a:solidFill>
              <a:prstDash val="solid"/>
              <a:round/>
            </a:ln>
          </p:spPr>
          <p:txBody>
            <a:bodyPr/>
            <a:lstStyle/>
            <a:p>
              <a:endParaRPr/>
            </a:p>
          </p:txBody>
        </p:sp>
        <p:sp>
          <p:nvSpPr>
            <p:cNvPr id="44" name="pt44"/>
            <p:cNvSpPr/>
            <p:nvPr/>
          </p:nvSpPr>
          <p:spPr>
            <a:xfrm>
              <a:off x="3178377" y="1883652"/>
              <a:ext cx="79269" cy="79269"/>
            </a:xfrm>
            <a:prstGeom prst="ellipse">
              <a:avLst/>
            </a:prstGeom>
            <a:solidFill>
              <a:srgbClr val="00B930">
                <a:alpha val="40000"/>
              </a:srgbClr>
            </a:solidFill>
            <a:ln w="9000" cap="rnd">
              <a:solidFill>
                <a:srgbClr val="00B930">
                  <a:alpha val="40000"/>
                </a:srgbClr>
              </a:solidFill>
              <a:prstDash val="solid"/>
              <a:round/>
            </a:ln>
          </p:spPr>
          <p:txBody>
            <a:bodyPr/>
            <a:lstStyle/>
            <a:p>
              <a:endParaRPr/>
            </a:p>
          </p:txBody>
        </p:sp>
        <p:sp>
          <p:nvSpPr>
            <p:cNvPr id="45" name="pt45"/>
            <p:cNvSpPr/>
            <p:nvPr/>
          </p:nvSpPr>
          <p:spPr>
            <a:xfrm>
              <a:off x="2953440" y="1988013"/>
              <a:ext cx="77362" cy="77362"/>
            </a:xfrm>
            <a:prstGeom prst="ellipse">
              <a:avLst/>
            </a:prstGeom>
            <a:solidFill>
              <a:srgbClr val="00BD62">
                <a:alpha val="40000"/>
              </a:srgbClr>
            </a:solidFill>
            <a:ln w="9000" cap="rnd">
              <a:solidFill>
                <a:srgbClr val="00BD62">
                  <a:alpha val="40000"/>
                </a:srgbClr>
              </a:solidFill>
              <a:prstDash val="solid"/>
              <a:round/>
            </a:ln>
          </p:spPr>
          <p:txBody>
            <a:bodyPr/>
            <a:lstStyle/>
            <a:p>
              <a:endParaRPr/>
            </a:p>
          </p:txBody>
        </p:sp>
        <p:sp>
          <p:nvSpPr>
            <p:cNvPr id="46" name="pt46"/>
            <p:cNvSpPr/>
            <p:nvPr/>
          </p:nvSpPr>
          <p:spPr>
            <a:xfrm>
              <a:off x="2748689" y="2222200"/>
              <a:ext cx="91555" cy="91555"/>
            </a:xfrm>
            <a:prstGeom prst="ellipse">
              <a:avLst/>
            </a:prstGeom>
            <a:solidFill>
              <a:srgbClr val="00BE6C">
                <a:alpha val="40000"/>
              </a:srgbClr>
            </a:solidFill>
            <a:ln w="9000" cap="rnd">
              <a:solidFill>
                <a:srgbClr val="00BE6C">
                  <a:alpha val="40000"/>
                </a:srgbClr>
              </a:solidFill>
              <a:prstDash val="solid"/>
              <a:round/>
            </a:ln>
          </p:spPr>
          <p:txBody>
            <a:bodyPr/>
            <a:lstStyle/>
            <a:p>
              <a:endParaRPr/>
            </a:p>
          </p:txBody>
        </p:sp>
        <p:sp>
          <p:nvSpPr>
            <p:cNvPr id="47" name="pt47"/>
            <p:cNvSpPr/>
            <p:nvPr/>
          </p:nvSpPr>
          <p:spPr>
            <a:xfrm>
              <a:off x="3417977" y="1583834"/>
              <a:ext cx="334215" cy="334215"/>
            </a:xfrm>
            <a:prstGeom prst="ellipse">
              <a:avLst/>
            </a:prstGeom>
            <a:solidFill>
              <a:srgbClr val="00BF7D">
                <a:alpha val="40000"/>
              </a:srgbClr>
            </a:solidFill>
            <a:ln w="9000" cap="rnd">
              <a:solidFill>
                <a:srgbClr val="00BF7D">
                  <a:alpha val="40000"/>
                </a:srgbClr>
              </a:solidFill>
              <a:prstDash val="solid"/>
              <a:round/>
            </a:ln>
          </p:spPr>
          <p:txBody>
            <a:bodyPr/>
            <a:lstStyle/>
            <a:p>
              <a:endParaRPr/>
            </a:p>
          </p:txBody>
        </p:sp>
        <p:sp>
          <p:nvSpPr>
            <p:cNvPr id="48" name="pt48"/>
            <p:cNvSpPr/>
            <p:nvPr/>
          </p:nvSpPr>
          <p:spPr>
            <a:xfrm>
              <a:off x="3627231" y="1691145"/>
              <a:ext cx="85124" cy="85124"/>
            </a:xfrm>
            <a:prstGeom prst="ellipse">
              <a:avLst/>
            </a:prstGeom>
            <a:solidFill>
              <a:srgbClr val="00C0B2">
                <a:alpha val="40000"/>
              </a:srgbClr>
            </a:solidFill>
            <a:ln w="9000" cap="rnd">
              <a:solidFill>
                <a:srgbClr val="00C0B2">
                  <a:alpha val="40000"/>
                </a:srgbClr>
              </a:solidFill>
              <a:prstDash val="solid"/>
              <a:round/>
            </a:ln>
          </p:spPr>
          <p:txBody>
            <a:bodyPr/>
            <a:lstStyle/>
            <a:p>
              <a:endParaRPr/>
            </a:p>
          </p:txBody>
        </p:sp>
        <p:sp>
          <p:nvSpPr>
            <p:cNvPr id="49" name="pt49"/>
            <p:cNvSpPr/>
            <p:nvPr/>
          </p:nvSpPr>
          <p:spPr>
            <a:xfrm>
              <a:off x="3175098" y="1914843"/>
              <a:ext cx="85826" cy="85826"/>
            </a:xfrm>
            <a:prstGeom prst="ellipse">
              <a:avLst/>
            </a:prstGeom>
            <a:solidFill>
              <a:srgbClr val="00C0B6">
                <a:alpha val="40000"/>
              </a:srgbClr>
            </a:solidFill>
            <a:ln w="9000" cap="rnd">
              <a:solidFill>
                <a:srgbClr val="00C0B6">
                  <a:alpha val="40000"/>
                </a:srgbClr>
              </a:solidFill>
              <a:prstDash val="solid"/>
              <a:round/>
            </a:ln>
          </p:spPr>
          <p:txBody>
            <a:bodyPr/>
            <a:lstStyle/>
            <a:p>
              <a:endParaRPr/>
            </a:p>
          </p:txBody>
        </p:sp>
        <p:sp>
          <p:nvSpPr>
            <p:cNvPr id="50" name="pt50"/>
            <p:cNvSpPr/>
            <p:nvPr/>
          </p:nvSpPr>
          <p:spPr>
            <a:xfrm>
              <a:off x="3462668" y="1736702"/>
              <a:ext cx="131887" cy="131887"/>
            </a:xfrm>
            <a:prstGeom prst="ellipse">
              <a:avLst/>
            </a:prstGeom>
            <a:solidFill>
              <a:srgbClr val="00C1A8">
                <a:alpha val="40000"/>
              </a:srgbClr>
            </a:solidFill>
            <a:ln w="9000" cap="rnd">
              <a:solidFill>
                <a:srgbClr val="00C1A8">
                  <a:alpha val="40000"/>
                </a:srgbClr>
              </a:solidFill>
              <a:prstDash val="solid"/>
              <a:round/>
            </a:ln>
          </p:spPr>
          <p:txBody>
            <a:bodyPr/>
            <a:lstStyle/>
            <a:p>
              <a:endParaRPr/>
            </a:p>
          </p:txBody>
        </p:sp>
        <p:sp>
          <p:nvSpPr>
            <p:cNvPr id="51" name="pt51"/>
            <p:cNvSpPr/>
            <p:nvPr/>
          </p:nvSpPr>
          <p:spPr>
            <a:xfrm>
              <a:off x="3141239" y="1840282"/>
              <a:ext cx="97072" cy="97072"/>
            </a:xfrm>
            <a:prstGeom prst="ellipse">
              <a:avLst/>
            </a:prstGeom>
            <a:solidFill>
              <a:srgbClr val="C19B00">
                <a:alpha val="40000"/>
              </a:srgbClr>
            </a:solidFill>
            <a:ln w="9000" cap="rnd">
              <a:solidFill>
                <a:srgbClr val="C19B00">
                  <a:alpha val="40000"/>
                </a:srgbClr>
              </a:solidFill>
              <a:prstDash val="solid"/>
              <a:round/>
            </a:ln>
          </p:spPr>
          <p:txBody>
            <a:bodyPr/>
            <a:lstStyle/>
            <a:p>
              <a:endParaRPr/>
            </a:p>
          </p:txBody>
        </p:sp>
        <p:sp>
          <p:nvSpPr>
            <p:cNvPr id="52" name="pt52"/>
            <p:cNvSpPr/>
            <p:nvPr/>
          </p:nvSpPr>
          <p:spPr>
            <a:xfrm>
              <a:off x="3231427" y="2173216"/>
              <a:ext cx="86115" cy="86115"/>
            </a:xfrm>
            <a:prstGeom prst="ellipse">
              <a:avLst/>
            </a:prstGeom>
            <a:solidFill>
              <a:srgbClr val="00BFC3">
                <a:alpha val="40000"/>
              </a:srgbClr>
            </a:solidFill>
            <a:ln w="9000" cap="rnd">
              <a:solidFill>
                <a:srgbClr val="00BFC3">
                  <a:alpha val="40000"/>
                </a:srgbClr>
              </a:solidFill>
              <a:prstDash val="solid"/>
              <a:round/>
            </a:ln>
          </p:spPr>
          <p:txBody>
            <a:bodyPr/>
            <a:lstStyle/>
            <a:p>
              <a:endParaRPr/>
            </a:p>
          </p:txBody>
        </p:sp>
        <p:sp>
          <p:nvSpPr>
            <p:cNvPr id="53" name="pt53"/>
            <p:cNvSpPr/>
            <p:nvPr/>
          </p:nvSpPr>
          <p:spPr>
            <a:xfrm>
              <a:off x="3462218" y="1798957"/>
              <a:ext cx="76314" cy="76314"/>
            </a:xfrm>
            <a:prstGeom prst="ellipse">
              <a:avLst/>
            </a:prstGeom>
            <a:solidFill>
              <a:srgbClr val="00C0C0">
                <a:alpha val="40000"/>
              </a:srgbClr>
            </a:solidFill>
            <a:ln w="9000" cap="rnd">
              <a:solidFill>
                <a:srgbClr val="00C0C0">
                  <a:alpha val="40000"/>
                </a:srgbClr>
              </a:solidFill>
              <a:prstDash val="solid"/>
              <a:round/>
            </a:ln>
          </p:spPr>
          <p:txBody>
            <a:bodyPr/>
            <a:lstStyle/>
            <a:p>
              <a:endParaRPr/>
            </a:p>
          </p:txBody>
        </p:sp>
        <p:sp>
          <p:nvSpPr>
            <p:cNvPr id="54" name="pt54"/>
            <p:cNvSpPr/>
            <p:nvPr/>
          </p:nvSpPr>
          <p:spPr>
            <a:xfrm>
              <a:off x="2339663" y="2294656"/>
              <a:ext cx="118988" cy="118988"/>
            </a:xfrm>
            <a:prstGeom prst="ellipse">
              <a:avLst/>
            </a:prstGeom>
            <a:solidFill>
              <a:srgbClr val="00BECF">
                <a:alpha val="40000"/>
              </a:srgbClr>
            </a:solidFill>
            <a:ln w="9000" cap="rnd">
              <a:solidFill>
                <a:srgbClr val="00BECF">
                  <a:alpha val="40000"/>
                </a:srgbClr>
              </a:solidFill>
              <a:prstDash val="solid"/>
              <a:round/>
            </a:ln>
          </p:spPr>
          <p:txBody>
            <a:bodyPr/>
            <a:lstStyle/>
            <a:p>
              <a:endParaRPr/>
            </a:p>
          </p:txBody>
        </p:sp>
        <p:sp>
          <p:nvSpPr>
            <p:cNvPr id="55" name="pt55"/>
            <p:cNvSpPr/>
            <p:nvPr/>
          </p:nvSpPr>
          <p:spPr>
            <a:xfrm>
              <a:off x="2961711" y="2105925"/>
              <a:ext cx="117292" cy="117292"/>
            </a:xfrm>
            <a:prstGeom prst="ellipse">
              <a:avLst/>
            </a:prstGeom>
            <a:solidFill>
              <a:srgbClr val="00BBDA">
                <a:alpha val="40000"/>
              </a:srgbClr>
            </a:solidFill>
            <a:ln w="9000" cap="rnd">
              <a:solidFill>
                <a:srgbClr val="00BBDA">
                  <a:alpha val="40000"/>
                </a:srgbClr>
              </a:solidFill>
              <a:prstDash val="solid"/>
              <a:round/>
            </a:ln>
          </p:spPr>
          <p:txBody>
            <a:bodyPr/>
            <a:lstStyle/>
            <a:p>
              <a:endParaRPr/>
            </a:p>
          </p:txBody>
        </p:sp>
        <p:sp>
          <p:nvSpPr>
            <p:cNvPr id="56" name="pt56"/>
            <p:cNvSpPr/>
            <p:nvPr/>
          </p:nvSpPr>
          <p:spPr>
            <a:xfrm>
              <a:off x="2990357" y="1882285"/>
              <a:ext cx="116472" cy="116472"/>
            </a:xfrm>
            <a:prstGeom prst="ellipse">
              <a:avLst/>
            </a:prstGeom>
            <a:solidFill>
              <a:srgbClr val="00B0F6">
                <a:alpha val="40000"/>
              </a:srgbClr>
            </a:solidFill>
            <a:ln w="9000" cap="rnd">
              <a:solidFill>
                <a:srgbClr val="00B0F6">
                  <a:alpha val="40000"/>
                </a:srgbClr>
              </a:solidFill>
              <a:prstDash val="solid"/>
              <a:round/>
            </a:ln>
          </p:spPr>
          <p:txBody>
            <a:bodyPr/>
            <a:lstStyle/>
            <a:p>
              <a:endParaRPr/>
            </a:p>
          </p:txBody>
        </p:sp>
        <p:sp>
          <p:nvSpPr>
            <p:cNvPr id="57" name="pt57"/>
            <p:cNvSpPr/>
            <p:nvPr/>
          </p:nvSpPr>
          <p:spPr>
            <a:xfrm>
              <a:off x="2731607" y="1894897"/>
              <a:ext cx="125718" cy="125718"/>
            </a:xfrm>
            <a:prstGeom prst="ellipse">
              <a:avLst/>
            </a:prstGeom>
            <a:solidFill>
              <a:srgbClr val="00B1F5">
                <a:alpha val="40000"/>
              </a:srgbClr>
            </a:solidFill>
            <a:ln w="9000" cap="rnd">
              <a:solidFill>
                <a:srgbClr val="00B1F5">
                  <a:alpha val="40000"/>
                </a:srgbClr>
              </a:solidFill>
              <a:prstDash val="solid"/>
              <a:round/>
            </a:ln>
          </p:spPr>
          <p:txBody>
            <a:bodyPr/>
            <a:lstStyle/>
            <a:p>
              <a:endParaRPr/>
            </a:p>
          </p:txBody>
        </p:sp>
        <p:sp>
          <p:nvSpPr>
            <p:cNvPr id="58" name="pt58"/>
            <p:cNvSpPr/>
            <p:nvPr/>
          </p:nvSpPr>
          <p:spPr>
            <a:xfrm>
              <a:off x="3513593" y="2052378"/>
              <a:ext cx="86508" cy="86508"/>
            </a:xfrm>
            <a:prstGeom prst="ellipse">
              <a:avLst/>
            </a:prstGeom>
            <a:solidFill>
              <a:srgbClr val="00B9E2">
                <a:alpha val="40000"/>
              </a:srgbClr>
            </a:solidFill>
            <a:ln w="9000" cap="rnd">
              <a:solidFill>
                <a:srgbClr val="00B9E2">
                  <a:alpha val="40000"/>
                </a:srgbClr>
              </a:solidFill>
              <a:prstDash val="solid"/>
              <a:round/>
            </a:ln>
          </p:spPr>
          <p:txBody>
            <a:bodyPr/>
            <a:lstStyle/>
            <a:p>
              <a:endParaRPr/>
            </a:p>
          </p:txBody>
        </p:sp>
        <p:sp>
          <p:nvSpPr>
            <p:cNvPr id="59" name="pt59"/>
            <p:cNvSpPr/>
            <p:nvPr/>
          </p:nvSpPr>
          <p:spPr>
            <a:xfrm>
              <a:off x="2545904" y="2281239"/>
              <a:ext cx="214761" cy="214761"/>
            </a:xfrm>
            <a:prstGeom prst="ellipse">
              <a:avLst/>
            </a:prstGeom>
            <a:solidFill>
              <a:srgbClr val="00A5FF">
                <a:alpha val="40000"/>
              </a:srgbClr>
            </a:solidFill>
            <a:ln w="9000" cap="rnd">
              <a:solidFill>
                <a:srgbClr val="00A5FF">
                  <a:alpha val="40000"/>
                </a:srgbClr>
              </a:solidFill>
              <a:prstDash val="solid"/>
              <a:round/>
            </a:ln>
          </p:spPr>
          <p:txBody>
            <a:bodyPr/>
            <a:lstStyle/>
            <a:p>
              <a:endParaRPr/>
            </a:p>
          </p:txBody>
        </p:sp>
        <p:sp>
          <p:nvSpPr>
            <p:cNvPr id="60" name="pt60"/>
            <p:cNvSpPr/>
            <p:nvPr/>
          </p:nvSpPr>
          <p:spPr>
            <a:xfrm>
              <a:off x="3361244" y="1748224"/>
              <a:ext cx="108843" cy="108843"/>
            </a:xfrm>
            <a:prstGeom prst="ellipse">
              <a:avLst/>
            </a:prstGeom>
            <a:solidFill>
              <a:srgbClr val="00BDD2">
                <a:alpha val="40000"/>
              </a:srgbClr>
            </a:solidFill>
            <a:ln w="9000" cap="rnd">
              <a:solidFill>
                <a:srgbClr val="00BDD2">
                  <a:alpha val="40000"/>
                </a:srgbClr>
              </a:solidFill>
              <a:prstDash val="solid"/>
              <a:round/>
            </a:ln>
          </p:spPr>
          <p:txBody>
            <a:bodyPr/>
            <a:lstStyle/>
            <a:p>
              <a:endParaRPr/>
            </a:p>
          </p:txBody>
        </p:sp>
        <p:sp>
          <p:nvSpPr>
            <p:cNvPr id="61" name="pt61"/>
            <p:cNvSpPr/>
            <p:nvPr/>
          </p:nvSpPr>
          <p:spPr>
            <a:xfrm>
              <a:off x="3157420" y="1966102"/>
              <a:ext cx="121184" cy="121184"/>
            </a:xfrm>
            <a:prstGeom prst="ellipse">
              <a:avLst/>
            </a:prstGeom>
            <a:solidFill>
              <a:srgbClr val="00A6FF">
                <a:alpha val="40000"/>
              </a:srgbClr>
            </a:solidFill>
            <a:ln w="9000" cap="rnd">
              <a:solidFill>
                <a:srgbClr val="00A6FF">
                  <a:alpha val="40000"/>
                </a:srgbClr>
              </a:solidFill>
              <a:prstDash val="solid"/>
              <a:round/>
            </a:ln>
          </p:spPr>
          <p:txBody>
            <a:bodyPr/>
            <a:lstStyle/>
            <a:p>
              <a:endParaRPr/>
            </a:p>
          </p:txBody>
        </p:sp>
        <p:sp>
          <p:nvSpPr>
            <p:cNvPr id="62" name="pt62"/>
            <p:cNvSpPr/>
            <p:nvPr/>
          </p:nvSpPr>
          <p:spPr>
            <a:xfrm>
              <a:off x="3317318" y="1640128"/>
              <a:ext cx="83750" cy="83750"/>
            </a:xfrm>
            <a:prstGeom prst="ellipse">
              <a:avLst/>
            </a:prstGeom>
            <a:solidFill>
              <a:srgbClr val="00A8FF">
                <a:alpha val="40000"/>
              </a:srgbClr>
            </a:solidFill>
            <a:ln w="9000" cap="rnd">
              <a:solidFill>
                <a:srgbClr val="00A8FF">
                  <a:alpha val="40000"/>
                </a:srgbClr>
              </a:solidFill>
              <a:prstDash val="solid"/>
              <a:round/>
            </a:ln>
          </p:spPr>
          <p:txBody>
            <a:bodyPr/>
            <a:lstStyle/>
            <a:p>
              <a:endParaRPr/>
            </a:p>
          </p:txBody>
        </p:sp>
        <p:sp>
          <p:nvSpPr>
            <p:cNvPr id="63" name="pt63"/>
            <p:cNvSpPr/>
            <p:nvPr/>
          </p:nvSpPr>
          <p:spPr>
            <a:xfrm>
              <a:off x="3532165" y="1749726"/>
              <a:ext cx="105838" cy="105838"/>
            </a:xfrm>
            <a:prstGeom prst="ellipse">
              <a:avLst/>
            </a:prstGeom>
            <a:solidFill>
              <a:srgbClr val="00ACFC">
                <a:alpha val="40000"/>
              </a:srgbClr>
            </a:solidFill>
            <a:ln w="9000" cap="rnd">
              <a:solidFill>
                <a:srgbClr val="00ACFC">
                  <a:alpha val="40000"/>
                </a:srgbClr>
              </a:solidFill>
              <a:prstDash val="solid"/>
              <a:round/>
            </a:ln>
          </p:spPr>
          <p:txBody>
            <a:bodyPr/>
            <a:lstStyle/>
            <a:p>
              <a:endParaRPr/>
            </a:p>
          </p:txBody>
        </p:sp>
        <p:sp>
          <p:nvSpPr>
            <p:cNvPr id="64" name="pt64"/>
            <p:cNvSpPr/>
            <p:nvPr/>
          </p:nvSpPr>
          <p:spPr>
            <a:xfrm>
              <a:off x="3226340" y="1887608"/>
              <a:ext cx="209233" cy="209233"/>
            </a:xfrm>
            <a:prstGeom prst="ellipse">
              <a:avLst/>
            </a:prstGeom>
            <a:solidFill>
              <a:srgbClr val="619CFF">
                <a:alpha val="40000"/>
              </a:srgbClr>
            </a:solidFill>
            <a:ln w="9000" cap="rnd">
              <a:solidFill>
                <a:srgbClr val="619CFF">
                  <a:alpha val="40000"/>
                </a:srgbClr>
              </a:solidFill>
              <a:prstDash val="solid"/>
              <a:round/>
            </a:ln>
          </p:spPr>
          <p:txBody>
            <a:bodyPr/>
            <a:lstStyle/>
            <a:p>
              <a:endParaRPr/>
            </a:p>
          </p:txBody>
        </p:sp>
        <p:sp>
          <p:nvSpPr>
            <p:cNvPr id="65" name="pt65"/>
            <p:cNvSpPr/>
            <p:nvPr/>
          </p:nvSpPr>
          <p:spPr>
            <a:xfrm>
              <a:off x="2381638" y="2704789"/>
              <a:ext cx="91511" cy="91511"/>
            </a:xfrm>
            <a:prstGeom prst="ellipse">
              <a:avLst/>
            </a:prstGeom>
            <a:solidFill>
              <a:srgbClr val="9191FF">
                <a:alpha val="40000"/>
              </a:srgbClr>
            </a:solidFill>
            <a:ln w="9000" cap="rnd">
              <a:solidFill>
                <a:srgbClr val="9191FF">
                  <a:alpha val="40000"/>
                </a:srgbClr>
              </a:solidFill>
              <a:prstDash val="solid"/>
              <a:round/>
            </a:ln>
          </p:spPr>
          <p:txBody>
            <a:bodyPr/>
            <a:lstStyle/>
            <a:p>
              <a:endParaRPr/>
            </a:p>
          </p:txBody>
        </p:sp>
        <p:sp>
          <p:nvSpPr>
            <p:cNvPr id="66" name="pt66"/>
            <p:cNvSpPr/>
            <p:nvPr/>
          </p:nvSpPr>
          <p:spPr>
            <a:xfrm>
              <a:off x="1701612" y="1651128"/>
              <a:ext cx="96219" cy="96219"/>
            </a:xfrm>
            <a:prstGeom prst="ellipse">
              <a:avLst/>
            </a:prstGeom>
            <a:solidFill>
              <a:srgbClr val="75AF00">
                <a:alpha val="40000"/>
              </a:srgbClr>
            </a:solidFill>
            <a:ln w="9000" cap="rnd">
              <a:solidFill>
                <a:srgbClr val="75AF00">
                  <a:alpha val="40000"/>
                </a:srgbClr>
              </a:solidFill>
              <a:prstDash val="solid"/>
              <a:round/>
            </a:ln>
          </p:spPr>
          <p:txBody>
            <a:bodyPr/>
            <a:lstStyle/>
            <a:p>
              <a:endParaRPr/>
            </a:p>
          </p:txBody>
        </p:sp>
        <p:sp>
          <p:nvSpPr>
            <p:cNvPr id="67" name="pt67"/>
            <p:cNvSpPr/>
            <p:nvPr/>
          </p:nvSpPr>
          <p:spPr>
            <a:xfrm>
              <a:off x="3620541" y="1684455"/>
              <a:ext cx="98504" cy="98504"/>
            </a:xfrm>
            <a:prstGeom prst="ellipse">
              <a:avLst/>
            </a:prstGeom>
            <a:solidFill>
              <a:srgbClr val="BD81FF">
                <a:alpha val="40000"/>
              </a:srgbClr>
            </a:solidFill>
            <a:ln w="9000" cap="rnd">
              <a:solidFill>
                <a:srgbClr val="BD81FF">
                  <a:alpha val="40000"/>
                </a:srgbClr>
              </a:solidFill>
              <a:prstDash val="solid"/>
              <a:round/>
            </a:ln>
          </p:spPr>
          <p:txBody>
            <a:bodyPr/>
            <a:lstStyle/>
            <a:p>
              <a:endParaRPr/>
            </a:p>
          </p:txBody>
        </p:sp>
        <p:sp>
          <p:nvSpPr>
            <p:cNvPr id="68" name="pt68"/>
            <p:cNvSpPr/>
            <p:nvPr/>
          </p:nvSpPr>
          <p:spPr>
            <a:xfrm>
              <a:off x="2331284" y="1769240"/>
              <a:ext cx="135747" cy="135747"/>
            </a:xfrm>
            <a:prstGeom prst="ellipse">
              <a:avLst/>
            </a:prstGeom>
            <a:solidFill>
              <a:srgbClr val="FA62DA">
                <a:alpha val="40000"/>
              </a:srgbClr>
            </a:solidFill>
            <a:ln w="9000" cap="rnd">
              <a:solidFill>
                <a:srgbClr val="FA62DA">
                  <a:alpha val="40000"/>
                </a:srgbClr>
              </a:solidFill>
              <a:prstDash val="solid"/>
              <a:round/>
            </a:ln>
          </p:spPr>
          <p:txBody>
            <a:bodyPr/>
            <a:lstStyle/>
            <a:p>
              <a:endParaRPr/>
            </a:p>
          </p:txBody>
        </p:sp>
        <p:sp>
          <p:nvSpPr>
            <p:cNvPr id="69" name="pt69"/>
            <p:cNvSpPr/>
            <p:nvPr/>
          </p:nvSpPr>
          <p:spPr>
            <a:xfrm>
              <a:off x="3052969" y="1853955"/>
              <a:ext cx="104195" cy="104195"/>
            </a:xfrm>
            <a:prstGeom prst="ellipse">
              <a:avLst/>
            </a:prstGeom>
            <a:solidFill>
              <a:srgbClr val="DC72FB">
                <a:alpha val="40000"/>
              </a:srgbClr>
            </a:solidFill>
            <a:ln w="9000" cap="rnd">
              <a:solidFill>
                <a:srgbClr val="DC72FB">
                  <a:alpha val="40000"/>
                </a:srgbClr>
              </a:solidFill>
              <a:prstDash val="solid"/>
              <a:round/>
            </a:ln>
          </p:spPr>
          <p:txBody>
            <a:bodyPr/>
            <a:lstStyle/>
            <a:p>
              <a:endParaRPr/>
            </a:p>
          </p:txBody>
        </p:sp>
        <p:sp>
          <p:nvSpPr>
            <p:cNvPr id="70" name="pt70"/>
            <p:cNvSpPr/>
            <p:nvPr/>
          </p:nvSpPr>
          <p:spPr>
            <a:xfrm>
              <a:off x="2843434" y="1956484"/>
              <a:ext cx="71483" cy="71483"/>
            </a:xfrm>
            <a:prstGeom prst="ellipse">
              <a:avLst/>
            </a:prstGeom>
            <a:solidFill>
              <a:srgbClr val="EE67EC">
                <a:alpha val="40000"/>
              </a:srgbClr>
            </a:solidFill>
            <a:ln w="9000" cap="rnd">
              <a:solidFill>
                <a:srgbClr val="EE67EC">
                  <a:alpha val="40000"/>
                </a:srgbClr>
              </a:solidFill>
              <a:prstDash val="solid"/>
              <a:round/>
            </a:ln>
          </p:spPr>
          <p:txBody>
            <a:bodyPr/>
            <a:lstStyle/>
            <a:p>
              <a:endParaRPr/>
            </a:p>
          </p:txBody>
        </p:sp>
        <p:sp>
          <p:nvSpPr>
            <p:cNvPr id="71" name="pt71"/>
            <p:cNvSpPr/>
            <p:nvPr/>
          </p:nvSpPr>
          <p:spPr>
            <a:xfrm>
              <a:off x="3454699" y="1739735"/>
              <a:ext cx="91352" cy="91352"/>
            </a:xfrm>
            <a:prstGeom prst="ellipse">
              <a:avLst/>
            </a:prstGeom>
            <a:solidFill>
              <a:srgbClr val="E56DF5">
                <a:alpha val="40000"/>
              </a:srgbClr>
            </a:solidFill>
            <a:ln w="9000" cap="rnd">
              <a:solidFill>
                <a:srgbClr val="E56DF5">
                  <a:alpha val="40000"/>
                </a:srgbClr>
              </a:solidFill>
              <a:prstDash val="solid"/>
              <a:round/>
            </a:ln>
          </p:spPr>
          <p:txBody>
            <a:bodyPr/>
            <a:lstStyle/>
            <a:p>
              <a:endParaRPr/>
            </a:p>
          </p:txBody>
        </p:sp>
        <p:sp>
          <p:nvSpPr>
            <p:cNvPr id="72" name="pt72"/>
            <p:cNvSpPr/>
            <p:nvPr/>
          </p:nvSpPr>
          <p:spPr>
            <a:xfrm>
              <a:off x="2201793" y="2539251"/>
              <a:ext cx="112366" cy="112366"/>
            </a:xfrm>
            <a:prstGeom prst="ellipse">
              <a:avLst/>
            </a:prstGeom>
            <a:solidFill>
              <a:srgbClr val="F066EA">
                <a:alpha val="40000"/>
              </a:srgbClr>
            </a:solidFill>
            <a:ln w="9000" cap="rnd">
              <a:solidFill>
                <a:srgbClr val="F066EA">
                  <a:alpha val="40000"/>
                </a:srgbClr>
              </a:solidFill>
              <a:prstDash val="solid"/>
              <a:round/>
            </a:ln>
          </p:spPr>
          <p:txBody>
            <a:bodyPr/>
            <a:lstStyle/>
            <a:p>
              <a:endParaRPr/>
            </a:p>
          </p:txBody>
        </p:sp>
        <p:sp>
          <p:nvSpPr>
            <p:cNvPr id="73" name="pt73"/>
            <p:cNvSpPr/>
            <p:nvPr/>
          </p:nvSpPr>
          <p:spPr>
            <a:xfrm>
              <a:off x="2944649" y="2220506"/>
              <a:ext cx="94944" cy="94944"/>
            </a:xfrm>
            <a:prstGeom prst="ellipse">
              <a:avLst/>
            </a:prstGeom>
            <a:solidFill>
              <a:srgbClr val="F464E5">
                <a:alpha val="40000"/>
              </a:srgbClr>
            </a:solidFill>
            <a:ln w="9000" cap="rnd">
              <a:solidFill>
                <a:srgbClr val="F464E5">
                  <a:alpha val="40000"/>
                </a:srgbClr>
              </a:solidFill>
              <a:prstDash val="solid"/>
              <a:round/>
            </a:ln>
          </p:spPr>
          <p:txBody>
            <a:bodyPr/>
            <a:lstStyle/>
            <a:p>
              <a:endParaRPr/>
            </a:p>
          </p:txBody>
        </p:sp>
        <p:sp>
          <p:nvSpPr>
            <p:cNvPr id="74" name="pt74"/>
            <p:cNvSpPr/>
            <p:nvPr/>
          </p:nvSpPr>
          <p:spPr>
            <a:xfrm>
              <a:off x="3353553" y="1717064"/>
              <a:ext cx="67754" cy="67754"/>
            </a:xfrm>
            <a:prstGeom prst="ellipse">
              <a:avLst/>
            </a:prstGeom>
            <a:solidFill>
              <a:srgbClr val="D575FE">
                <a:alpha val="40000"/>
              </a:srgbClr>
            </a:solidFill>
            <a:ln w="9000" cap="rnd">
              <a:solidFill>
                <a:srgbClr val="D575FE">
                  <a:alpha val="40000"/>
                </a:srgbClr>
              </a:solidFill>
              <a:prstDash val="solid"/>
              <a:round/>
            </a:ln>
          </p:spPr>
          <p:txBody>
            <a:bodyPr/>
            <a:lstStyle/>
            <a:p>
              <a:endParaRPr/>
            </a:p>
          </p:txBody>
        </p:sp>
        <p:sp>
          <p:nvSpPr>
            <p:cNvPr id="75" name="pt75"/>
            <p:cNvSpPr/>
            <p:nvPr/>
          </p:nvSpPr>
          <p:spPr>
            <a:xfrm>
              <a:off x="2996631" y="2026435"/>
              <a:ext cx="103925" cy="103925"/>
            </a:xfrm>
            <a:prstGeom prst="ellipse">
              <a:avLst/>
            </a:prstGeom>
            <a:solidFill>
              <a:srgbClr val="FE61CE">
                <a:alpha val="40000"/>
              </a:srgbClr>
            </a:solidFill>
            <a:ln w="9000" cap="rnd">
              <a:solidFill>
                <a:srgbClr val="FE61CE">
                  <a:alpha val="40000"/>
                </a:srgbClr>
              </a:solidFill>
              <a:prstDash val="solid"/>
              <a:round/>
            </a:ln>
          </p:spPr>
          <p:txBody>
            <a:bodyPr/>
            <a:lstStyle/>
            <a:p>
              <a:endParaRPr/>
            </a:p>
          </p:txBody>
        </p:sp>
        <p:sp>
          <p:nvSpPr>
            <p:cNvPr id="76" name="pt76"/>
            <p:cNvSpPr/>
            <p:nvPr/>
          </p:nvSpPr>
          <p:spPr>
            <a:xfrm>
              <a:off x="2681327" y="2642175"/>
              <a:ext cx="113333" cy="113333"/>
            </a:xfrm>
            <a:prstGeom prst="ellipse">
              <a:avLst/>
            </a:prstGeom>
            <a:solidFill>
              <a:srgbClr val="B69F00">
                <a:alpha val="40000"/>
              </a:srgbClr>
            </a:solidFill>
            <a:ln w="9000" cap="rnd">
              <a:solidFill>
                <a:srgbClr val="B69F00">
                  <a:alpha val="40000"/>
                </a:srgbClr>
              </a:solidFill>
              <a:prstDash val="solid"/>
              <a:round/>
            </a:ln>
          </p:spPr>
          <p:txBody>
            <a:bodyPr/>
            <a:lstStyle/>
            <a:p>
              <a:endParaRPr/>
            </a:p>
          </p:txBody>
        </p:sp>
        <p:sp>
          <p:nvSpPr>
            <p:cNvPr id="77" name="pt77"/>
            <p:cNvSpPr/>
            <p:nvPr/>
          </p:nvSpPr>
          <p:spPr>
            <a:xfrm>
              <a:off x="2945495" y="2049006"/>
              <a:ext cx="93252" cy="93252"/>
            </a:xfrm>
            <a:prstGeom prst="ellipse">
              <a:avLst/>
            </a:prstGeom>
            <a:solidFill>
              <a:srgbClr val="FF62BD">
                <a:alpha val="40000"/>
              </a:srgbClr>
            </a:solidFill>
            <a:ln w="9000" cap="rnd">
              <a:solidFill>
                <a:srgbClr val="FF62BD">
                  <a:alpha val="40000"/>
                </a:srgbClr>
              </a:solidFill>
              <a:prstDash val="solid"/>
              <a:round/>
            </a:ln>
          </p:spPr>
          <p:txBody>
            <a:bodyPr/>
            <a:lstStyle/>
            <a:p>
              <a:endParaRPr/>
            </a:p>
          </p:txBody>
        </p:sp>
        <p:sp>
          <p:nvSpPr>
            <p:cNvPr id="78" name="pt78"/>
            <p:cNvSpPr/>
            <p:nvPr/>
          </p:nvSpPr>
          <p:spPr>
            <a:xfrm>
              <a:off x="3680026" y="1652998"/>
              <a:ext cx="92479" cy="92479"/>
            </a:xfrm>
            <a:prstGeom prst="ellipse">
              <a:avLst/>
            </a:prstGeom>
            <a:solidFill>
              <a:srgbClr val="FF61CB">
                <a:alpha val="40000"/>
              </a:srgbClr>
            </a:solidFill>
            <a:ln w="9000" cap="rnd">
              <a:solidFill>
                <a:srgbClr val="FF61CB">
                  <a:alpha val="40000"/>
                </a:srgbClr>
              </a:solidFill>
              <a:prstDash val="solid"/>
              <a:round/>
            </a:ln>
          </p:spPr>
          <p:txBody>
            <a:bodyPr/>
            <a:lstStyle/>
            <a:p>
              <a:endParaRPr/>
            </a:p>
          </p:txBody>
        </p:sp>
        <p:sp>
          <p:nvSpPr>
            <p:cNvPr id="79" name="pt79"/>
            <p:cNvSpPr/>
            <p:nvPr/>
          </p:nvSpPr>
          <p:spPr>
            <a:xfrm>
              <a:off x="3445633" y="1730668"/>
              <a:ext cx="109484" cy="109484"/>
            </a:xfrm>
            <a:prstGeom prst="ellipse">
              <a:avLst/>
            </a:prstGeom>
            <a:solidFill>
              <a:srgbClr val="FA7476">
                <a:alpha val="40000"/>
              </a:srgbClr>
            </a:solidFill>
            <a:ln w="9000" cap="rnd">
              <a:solidFill>
                <a:srgbClr val="FA7476">
                  <a:alpha val="40000"/>
                </a:srgbClr>
              </a:solidFill>
              <a:prstDash val="solid"/>
              <a:round/>
            </a:ln>
          </p:spPr>
          <p:txBody>
            <a:bodyPr/>
            <a:lstStyle/>
            <a:p>
              <a:endParaRPr/>
            </a:p>
          </p:txBody>
        </p:sp>
        <p:sp>
          <p:nvSpPr>
            <p:cNvPr id="80" name="pt80"/>
            <p:cNvSpPr/>
            <p:nvPr/>
          </p:nvSpPr>
          <p:spPr>
            <a:xfrm>
              <a:off x="3454045" y="1779783"/>
              <a:ext cx="149132" cy="149132"/>
            </a:xfrm>
            <a:prstGeom prst="ellipse">
              <a:avLst/>
            </a:prstGeom>
            <a:solidFill>
              <a:srgbClr val="FF61C7">
                <a:alpha val="40000"/>
              </a:srgbClr>
            </a:solidFill>
            <a:ln w="9000" cap="rnd">
              <a:solidFill>
                <a:srgbClr val="FF61C7">
                  <a:alpha val="40000"/>
                </a:srgbClr>
              </a:solidFill>
              <a:prstDash val="solid"/>
              <a:round/>
            </a:ln>
          </p:spPr>
          <p:txBody>
            <a:bodyPr/>
            <a:lstStyle/>
            <a:p>
              <a:endParaRPr/>
            </a:p>
          </p:txBody>
        </p:sp>
        <p:sp>
          <p:nvSpPr>
            <p:cNvPr id="81" name="pt81"/>
            <p:cNvSpPr/>
            <p:nvPr/>
          </p:nvSpPr>
          <p:spPr>
            <a:xfrm>
              <a:off x="3516773" y="1820507"/>
              <a:ext cx="136621" cy="136621"/>
            </a:xfrm>
            <a:prstGeom prst="ellipse">
              <a:avLst/>
            </a:prstGeom>
            <a:solidFill>
              <a:srgbClr val="FF67A4">
                <a:alpha val="40000"/>
              </a:srgbClr>
            </a:solidFill>
            <a:ln w="9000" cap="rnd">
              <a:solidFill>
                <a:srgbClr val="FF67A4">
                  <a:alpha val="40000"/>
                </a:srgbClr>
              </a:solidFill>
              <a:prstDash val="solid"/>
              <a:round/>
            </a:ln>
          </p:spPr>
          <p:txBody>
            <a:bodyPr/>
            <a:lstStyle/>
            <a:p>
              <a:endParaRPr/>
            </a:p>
          </p:txBody>
        </p:sp>
        <p:sp>
          <p:nvSpPr>
            <p:cNvPr id="82" name="pt82"/>
            <p:cNvSpPr/>
            <p:nvPr/>
          </p:nvSpPr>
          <p:spPr>
            <a:xfrm>
              <a:off x="3695439" y="1640175"/>
              <a:ext cx="118126" cy="118126"/>
            </a:xfrm>
            <a:prstGeom prst="ellipse">
              <a:avLst/>
            </a:prstGeom>
            <a:solidFill>
              <a:srgbClr val="FE6D8C">
                <a:alpha val="40000"/>
              </a:srgbClr>
            </a:solidFill>
            <a:ln w="9000" cap="rnd">
              <a:solidFill>
                <a:srgbClr val="FE6D8C">
                  <a:alpha val="40000"/>
                </a:srgbClr>
              </a:solidFill>
              <a:prstDash val="solid"/>
              <a:round/>
            </a:ln>
          </p:spPr>
          <p:txBody>
            <a:bodyPr/>
            <a:lstStyle/>
            <a:p>
              <a:endParaRPr/>
            </a:p>
          </p:txBody>
        </p:sp>
        <p:sp>
          <p:nvSpPr>
            <p:cNvPr id="83" name="pt83"/>
            <p:cNvSpPr/>
            <p:nvPr/>
          </p:nvSpPr>
          <p:spPr>
            <a:xfrm>
              <a:off x="2165150" y="2392969"/>
              <a:ext cx="129178" cy="129178"/>
            </a:xfrm>
            <a:prstGeom prst="ellipse">
              <a:avLst/>
            </a:prstGeom>
            <a:solidFill>
              <a:srgbClr val="FB727B">
                <a:alpha val="40000"/>
              </a:srgbClr>
            </a:solidFill>
            <a:ln w="9000" cap="rnd">
              <a:solidFill>
                <a:srgbClr val="FB727B">
                  <a:alpha val="40000"/>
                </a:srgbClr>
              </a:solidFill>
              <a:prstDash val="solid"/>
              <a:round/>
            </a:ln>
          </p:spPr>
          <p:txBody>
            <a:bodyPr/>
            <a:lstStyle/>
            <a:p>
              <a:endParaRPr/>
            </a:p>
          </p:txBody>
        </p:sp>
        <p:sp>
          <p:nvSpPr>
            <p:cNvPr id="84" name="pt84"/>
            <p:cNvSpPr/>
            <p:nvPr/>
          </p:nvSpPr>
          <p:spPr>
            <a:xfrm>
              <a:off x="3449035" y="1871947"/>
              <a:ext cx="102680" cy="102680"/>
            </a:xfrm>
            <a:prstGeom prst="ellipse">
              <a:avLst/>
            </a:prstGeom>
            <a:solidFill>
              <a:srgbClr val="F97572">
                <a:alpha val="40000"/>
              </a:srgbClr>
            </a:solidFill>
            <a:ln w="9000" cap="rnd">
              <a:solidFill>
                <a:srgbClr val="F97572">
                  <a:alpha val="40000"/>
                </a:srgbClr>
              </a:solidFill>
              <a:prstDash val="solid"/>
              <a:round/>
            </a:ln>
          </p:spPr>
          <p:txBody>
            <a:bodyPr/>
            <a:lstStyle/>
            <a:p>
              <a:endParaRPr/>
            </a:p>
          </p:txBody>
        </p:sp>
        <p:sp>
          <p:nvSpPr>
            <p:cNvPr id="85" name="pl85"/>
            <p:cNvSpPr/>
            <p:nvPr/>
          </p:nvSpPr>
          <p:spPr>
            <a:xfrm>
              <a:off x="782627" y="1126189"/>
              <a:ext cx="3882497" cy="2369749"/>
            </a:xfrm>
            <a:custGeom>
              <a:avLst/>
              <a:gdLst/>
              <a:ahLst/>
              <a:cxnLst/>
              <a:rect l="0" t="0" r="0" b="0"/>
              <a:pathLst>
                <a:path w="3882497" h="2369749">
                  <a:moveTo>
                    <a:pt x="0" y="2369749"/>
                  </a:moveTo>
                  <a:lnTo>
                    <a:pt x="3882497" y="0"/>
                  </a:lnTo>
                </a:path>
              </a:pathLst>
            </a:custGeom>
            <a:ln w="13550" cap="flat">
              <a:solidFill>
                <a:srgbClr val="000000">
                  <a:alpha val="25098"/>
                </a:srgbClr>
              </a:solidFill>
              <a:prstDash val="solid"/>
              <a:round/>
            </a:ln>
          </p:spPr>
          <p:txBody>
            <a:bodyPr/>
            <a:lstStyle/>
            <a:p>
              <a:endParaRPr/>
            </a:p>
          </p:txBody>
        </p:sp>
        <p:sp>
          <p:nvSpPr>
            <p:cNvPr id="86" name="pl86"/>
            <p:cNvSpPr/>
            <p:nvPr/>
          </p:nvSpPr>
          <p:spPr>
            <a:xfrm>
              <a:off x="2434388" y="2398929"/>
              <a:ext cx="122963" cy="181251"/>
            </a:xfrm>
            <a:custGeom>
              <a:avLst/>
              <a:gdLst/>
              <a:ahLst/>
              <a:cxnLst/>
              <a:rect l="0" t="0" r="0" b="0"/>
              <a:pathLst>
                <a:path w="122963" h="181251">
                  <a:moveTo>
                    <a:pt x="122963" y="181251"/>
                  </a:moveTo>
                  <a:lnTo>
                    <a:pt x="0" y="0"/>
                  </a:lnTo>
                </a:path>
              </a:pathLst>
            </a:custGeom>
            <a:ln w="13550" cap="rnd">
              <a:solidFill>
                <a:srgbClr val="DB8E00">
                  <a:alpha val="100000"/>
                </a:srgbClr>
              </a:solidFill>
              <a:prstDash val="solid"/>
              <a:round/>
            </a:ln>
          </p:spPr>
          <p:txBody>
            <a:bodyPr/>
            <a:lstStyle/>
            <a:p>
              <a:endParaRPr/>
            </a:p>
          </p:txBody>
        </p:sp>
        <p:sp>
          <p:nvSpPr>
            <p:cNvPr id="87" name="pl87"/>
            <p:cNvSpPr/>
            <p:nvPr/>
          </p:nvSpPr>
          <p:spPr>
            <a:xfrm>
              <a:off x="1920589" y="2687427"/>
              <a:ext cx="180606" cy="67394"/>
            </a:xfrm>
            <a:custGeom>
              <a:avLst/>
              <a:gdLst/>
              <a:ahLst/>
              <a:cxnLst/>
              <a:rect l="0" t="0" r="0" b="0"/>
              <a:pathLst>
                <a:path w="180606" h="67394">
                  <a:moveTo>
                    <a:pt x="0" y="67394"/>
                  </a:moveTo>
                  <a:lnTo>
                    <a:pt x="180606" y="0"/>
                  </a:lnTo>
                </a:path>
              </a:pathLst>
            </a:custGeom>
            <a:ln w="13550" cap="rnd">
              <a:solidFill>
                <a:srgbClr val="B99E00">
                  <a:alpha val="100000"/>
                </a:srgbClr>
              </a:solidFill>
              <a:prstDash val="solid"/>
              <a:round/>
            </a:ln>
          </p:spPr>
          <p:txBody>
            <a:bodyPr/>
            <a:lstStyle/>
            <a:p>
              <a:endParaRPr/>
            </a:p>
          </p:txBody>
        </p:sp>
        <p:sp>
          <p:nvSpPr>
            <p:cNvPr id="88" name="pl88"/>
            <p:cNvSpPr/>
            <p:nvPr/>
          </p:nvSpPr>
          <p:spPr>
            <a:xfrm>
              <a:off x="2975828" y="2345365"/>
              <a:ext cx="123677" cy="87491"/>
            </a:xfrm>
            <a:custGeom>
              <a:avLst/>
              <a:gdLst/>
              <a:ahLst/>
              <a:cxnLst/>
              <a:rect l="0" t="0" r="0" b="0"/>
              <a:pathLst>
                <a:path w="123677" h="87491">
                  <a:moveTo>
                    <a:pt x="123677" y="87491"/>
                  </a:moveTo>
                  <a:lnTo>
                    <a:pt x="0" y="0"/>
                  </a:lnTo>
                </a:path>
              </a:pathLst>
            </a:custGeom>
            <a:ln w="13550" cap="rnd">
              <a:solidFill>
                <a:srgbClr val="BE9C00">
                  <a:alpha val="100000"/>
                </a:srgbClr>
              </a:solidFill>
              <a:prstDash val="solid"/>
              <a:round/>
            </a:ln>
          </p:spPr>
          <p:txBody>
            <a:bodyPr/>
            <a:lstStyle/>
            <a:p>
              <a:endParaRPr/>
            </a:p>
          </p:txBody>
        </p:sp>
        <p:sp>
          <p:nvSpPr>
            <p:cNvPr id="89" name="pl89"/>
            <p:cNvSpPr/>
            <p:nvPr/>
          </p:nvSpPr>
          <p:spPr>
            <a:xfrm>
              <a:off x="2403689" y="2165588"/>
              <a:ext cx="21146" cy="91341"/>
            </a:xfrm>
            <a:custGeom>
              <a:avLst/>
              <a:gdLst/>
              <a:ahLst/>
              <a:cxnLst/>
              <a:rect l="0" t="0" r="0" b="0"/>
              <a:pathLst>
                <a:path w="21146" h="91341">
                  <a:moveTo>
                    <a:pt x="0" y="0"/>
                  </a:moveTo>
                  <a:lnTo>
                    <a:pt x="21146" y="91341"/>
                  </a:lnTo>
                </a:path>
              </a:pathLst>
            </a:custGeom>
            <a:ln w="13550" cap="rnd">
              <a:solidFill>
                <a:srgbClr val="70B000">
                  <a:alpha val="100000"/>
                </a:srgbClr>
              </a:solidFill>
              <a:prstDash val="solid"/>
              <a:round/>
            </a:ln>
          </p:spPr>
          <p:txBody>
            <a:bodyPr/>
            <a:lstStyle/>
            <a:p>
              <a:endParaRPr/>
            </a:p>
          </p:txBody>
        </p:sp>
        <p:sp>
          <p:nvSpPr>
            <p:cNvPr id="90" name="tx90"/>
            <p:cNvSpPr/>
            <p:nvPr/>
          </p:nvSpPr>
          <p:spPr>
            <a:xfrm>
              <a:off x="2463044" y="2601559"/>
              <a:ext cx="211013"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DB8E00">
                      <a:alpha val="100000"/>
                    </a:srgbClr>
                  </a:solidFill>
                  <a:latin typeface="Arial"/>
                  <a:cs typeface="Arial"/>
                </a:rPr>
                <a:t>ben</a:t>
              </a:r>
            </a:p>
          </p:txBody>
        </p:sp>
        <p:sp>
          <p:nvSpPr>
            <p:cNvPr id="91" name="tx91"/>
            <p:cNvSpPr/>
            <p:nvPr/>
          </p:nvSpPr>
          <p:spPr>
            <a:xfrm>
              <a:off x="1800091" y="2774656"/>
              <a:ext cx="168712" cy="9355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99E00">
                      <a:alpha val="100000"/>
                    </a:srgbClr>
                  </a:solidFill>
                  <a:latin typeface="Arial"/>
                  <a:cs typeface="Arial"/>
                </a:rPr>
                <a:t>caf</a:t>
              </a:r>
            </a:p>
          </p:txBody>
        </p:sp>
        <p:sp>
          <p:nvSpPr>
            <p:cNvPr id="92" name="tx92"/>
            <p:cNvSpPr/>
            <p:nvPr/>
          </p:nvSpPr>
          <p:spPr>
            <a:xfrm>
              <a:off x="3032894" y="2477701"/>
              <a:ext cx="210705"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E9C00">
                      <a:alpha val="100000"/>
                    </a:srgbClr>
                  </a:solidFill>
                  <a:latin typeface="Arial"/>
                  <a:cs typeface="Arial"/>
                </a:rPr>
                <a:t>cmr</a:t>
              </a:r>
            </a:p>
          </p:txBody>
        </p:sp>
        <p:sp>
          <p:nvSpPr>
            <p:cNvPr id="93" name="tx93"/>
            <p:cNvSpPr/>
            <p:nvPr/>
          </p:nvSpPr>
          <p:spPr>
            <a:xfrm>
              <a:off x="2301493" y="2050714"/>
              <a:ext cx="2039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0B000">
                      <a:alpha val="100000"/>
                    </a:srgbClr>
                  </a:solidFill>
                  <a:latin typeface="Arial"/>
                  <a:cs typeface="Arial"/>
                </a:rPr>
                <a:t>cod</a:t>
              </a:r>
            </a:p>
          </p:txBody>
        </p:sp>
        <p:sp>
          <p:nvSpPr>
            <p:cNvPr id="94" name="tx94"/>
            <p:cNvSpPr/>
            <p:nvPr/>
          </p:nvSpPr>
          <p:spPr>
            <a:xfrm>
              <a:off x="2765027" y="2426751"/>
              <a:ext cx="17581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B600">
                      <a:alpha val="100000"/>
                    </a:srgbClr>
                  </a:solidFill>
                  <a:latin typeface="Arial"/>
                  <a:cs typeface="Arial"/>
                </a:rPr>
                <a:t>eth</a:t>
              </a:r>
            </a:p>
          </p:txBody>
        </p:sp>
        <p:sp>
          <p:nvSpPr>
            <p:cNvPr id="95" name="tx95"/>
            <p:cNvSpPr/>
            <p:nvPr/>
          </p:nvSpPr>
          <p:spPr>
            <a:xfrm>
              <a:off x="2294013" y="2418310"/>
              <a:ext cx="168774"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D5D">
                      <a:alpha val="100000"/>
                    </a:srgbClr>
                  </a:solidFill>
                  <a:latin typeface="Arial"/>
                  <a:cs typeface="Arial"/>
                </a:rPr>
                <a:t>gin</a:t>
              </a:r>
            </a:p>
          </p:txBody>
        </p:sp>
        <p:sp>
          <p:nvSpPr>
            <p:cNvPr id="96" name="tx96"/>
            <p:cNvSpPr/>
            <p:nvPr/>
          </p:nvSpPr>
          <p:spPr>
            <a:xfrm>
              <a:off x="2598212" y="2128788"/>
              <a:ext cx="133574" cy="913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E6C">
                      <a:alpha val="100000"/>
                    </a:srgbClr>
                  </a:solidFill>
                  <a:latin typeface="Arial"/>
                  <a:cs typeface="Arial"/>
                </a:rPr>
                <a:t>hti</a:t>
              </a:r>
            </a:p>
          </p:txBody>
        </p:sp>
        <p:sp>
          <p:nvSpPr>
            <p:cNvPr id="97" name="tx97"/>
            <p:cNvSpPr/>
            <p:nvPr/>
          </p:nvSpPr>
          <p:spPr>
            <a:xfrm>
              <a:off x="3338219" y="2087944"/>
              <a:ext cx="14055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3">
                      <a:alpha val="100000"/>
                    </a:srgbClr>
                  </a:solidFill>
                  <a:latin typeface="Arial"/>
                  <a:cs typeface="Arial"/>
                </a:rPr>
                <a:t>lbr</a:t>
              </a:r>
            </a:p>
          </p:txBody>
        </p:sp>
        <p:sp>
          <p:nvSpPr>
            <p:cNvPr id="98" name="tx98"/>
            <p:cNvSpPr/>
            <p:nvPr/>
          </p:nvSpPr>
          <p:spPr>
            <a:xfrm>
              <a:off x="2088404" y="2206617"/>
              <a:ext cx="246028"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ECF">
                      <a:alpha val="100000"/>
                    </a:srgbClr>
                  </a:solidFill>
                  <a:latin typeface="Arial"/>
                  <a:cs typeface="Arial"/>
                </a:rPr>
                <a:t>mdg</a:t>
              </a:r>
            </a:p>
          </p:txBody>
        </p:sp>
        <p:sp>
          <p:nvSpPr>
            <p:cNvPr id="99" name="tx99"/>
            <p:cNvSpPr/>
            <p:nvPr/>
          </p:nvSpPr>
          <p:spPr>
            <a:xfrm>
              <a:off x="2507713" y="1832460"/>
              <a:ext cx="238926"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1F5">
                      <a:alpha val="100000"/>
                    </a:srgbClr>
                  </a:solidFill>
                  <a:latin typeface="Arial"/>
                  <a:cs typeface="Arial"/>
                </a:rPr>
                <a:t>moz</a:t>
              </a:r>
            </a:p>
          </p:txBody>
        </p:sp>
        <p:sp>
          <p:nvSpPr>
            <p:cNvPr id="100" name="tx100"/>
            <p:cNvSpPr/>
            <p:nvPr/>
          </p:nvSpPr>
          <p:spPr>
            <a:xfrm>
              <a:off x="3620603" y="2146027"/>
              <a:ext cx="182607"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9E2">
                      <a:alpha val="100000"/>
                    </a:srgbClr>
                  </a:solidFill>
                  <a:latin typeface="Arial"/>
                  <a:cs typeface="Arial"/>
                </a:rPr>
                <a:t>mrt</a:t>
              </a:r>
            </a:p>
          </p:txBody>
        </p:sp>
        <p:sp>
          <p:nvSpPr>
            <p:cNvPr id="101" name="tx101"/>
            <p:cNvSpPr/>
            <p:nvPr/>
          </p:nvSpPr>
          <p:spPr>
            <a:xfrm>
              <a:off x="2463019" y="2253340"/>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A5FF">
                      <a:alpha val="100000"/>
                    </a:srgbClr>
                  </a:solidFill>
                  <a:latin typeface="Arial"/>
                  <a:cs typeface="Arial"/>
                </a:rPr>
                <a:t>nga</a:t>
              </a:r>
            </a:p>
          </p:txBody>
        </p:sp>
        <p:sp>
          <p:nvSpPr>
            <p:cNvPr id="102" name="tx102"/>
            <p:cNvSpPr/>
            <p:nvPr/>
          </p:nvSpPr>
          <p:spPr>
            <a:xfrm>
              <a:off x="2485594" y="2801850"/>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9191FF">
                      <a:alpha val="100000"/>
                    </a:srgbClr>
                  </a:solidFill>
                  <a:latin typeface="Arial"/>
                  <a:cs typeface="Arial"/>
                </a:rPr>
                <a:t>png</a:t>
              </a:r>
            </a:p>
          </p:txBody>
        </p:sp>
        <p:sp>
          <p:nvSpPr>
            <p:cNvPr id="103" name="tx103"/>
            <p:cNvSpPr/>
            <p:nvPr/>
          </p:nvSpPr>
          <p:spPr>
            <a:xfrm>
              <a:off x="1510269" y="1721132"/>
              <a:ext cx="175690" cy="11566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5AF00">
                      <a:alpha val="100000"/>
                    </a:srgbClr>
                  </a:solidFill>
                  <a:latin typeface="Arial"/>
                  <a:cs typeface="Arial"/>
                </a:rPr>
                <a:t>prk</a:t>
              </a:r>
            </a:p>
          </p:txBody>
        </p:sp>
        <p:sp>
          <p:nvSpPr>
            <p:cNvPr id="104" name="tx104"/>
            <p:cNvSpPr/>
            <p:nvPr/>
          </p:nvSpPr>
          <p:spPr>
            <a:xfrm>
              <a:off x="2136621" y="1692116"/>
              <a:ext cx="2039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A62DA">
                      <a:alpha val="100000"/>
                    </a:srgbClr>
                  </a:solidFill>
                  <a:latin typeface="Arial"/>
                  <a:cs typeface="Arial"/>
                </a:rPr>
                <a:t>sdn</a:t>
              </a:r>
            </a:p>
          </p:txBody>
        </p:sp>
        <p:sp>
          <p:nvSpPr>
            <p:cNvPr id="105" name="tx105"/>
            <p:cNvSpPr/>
            <p:nvPr/>
          </p:nvSpPr>
          <p:spPr>
            <a:xfrm>
              <a:off x="2058031" y="2620441"/>
              <a:ext cx="238926"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066EA">
                      <a:alpha val="100000"/>
                    </a:srgbClr>
                  </a:solidFill>
                  <a:latin typeface="Arial"/>
                  <a:cs typeface="Arial"/>
                </a:rPr>
                <a:t>som</a:t>
              </a:r>
            </a:p>
          </p:txBody>
        </p:sp>
        <p:sp>
          <p:nvSpPr>
            <p:cNvPr id="106" name="tx106"/>
            <p:cNvSpPr/>
            <p:nvPr/>
          </p:nvSpPr>
          <p:spPr>
            <a:xfrm>
              <a:off x="3056666" y="2272541"/>
              <a:ext cx="196810"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464E5">
                      <a:alpha val="100000"/>
                    </a:srgbClr>
                  </a:solidFill>
                  <a:latin typeface="Arial"/>
                  <a:cs typeface="Arial"/>
                </a:rPr>
                <a:t>ssd</a:t>
              </a:r>
            </a:p>
          </p:txBody>
        </p:sp>
        <p:sp>
          <p:nvSpPr>
            <p:cNvPr id="107" name="tx107"/>
            <p:cNvSpPr/>
            <p:nvPr/>
          </p:nvSpPr>
          <p:spPr>
            <a:xfrm>
              <a:off x="2801761" y="2742552"/>
              <a:ext cx="1687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69F00">
                      <a:alpha val="100000"/>
                    </a:srgbClr>
                  </a:solidFill>
                  <a:latin typeface="Arial"/>
                  <a:cs typeface="Arial"/>
                </a:rPr>
                <a:t>tcd</a:t>
              </a:r>
            </a:p>
          </p:txBody>
        </p:sp>
        <p:sp>
          <p:nvSpPr>
            <p:cNvPr id="108" name="tx108"/>
            <p:cNvSpPr/>
            <p:nvPr/>
          </p:nvSpPr>
          <p:spPr>
            <a:xfrm>
              <a:off x="1926504" y="2413263"/>
              <a:ext cx="238926"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B727B">
                      <a:alpha val="100000"/>
                    </a:srgbClr>
                  </a:solidFill>
                  <a:latin typeface="Arial"/>
                  <a:cs typeface="Arial"/>
                </a:rPr>
                <a:t>yem</a:t>
              </a:r>
            </a:p>
          </p:txBody>
        </p:sp>
        <p:sp>
          <p:nvSpPr>
            <p:cNvPr id="109" name="tx109"/>
            <p:cNvSpPr/>
            <p:nvPr/>
          </p:nvSpPr>
          <p:spPr>
            <a:xfrm>
              <a:off x="3383551" y="3204645"/>
              <a:ext cx="79837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(n=17)</a:t>
              </a:r>
            </a:p>
          </p:txBody>
        </p:sp>
        <p:sp>
          <p:nvSpPr>
            <p:cNvPr id="110" name="tx110"/>
            <p:cNvSpPr/>
            <p:nvPr/>
          </p:nvSpPr>
          <p:spPr>
            <a:xfrm>
              <a:off x="1103550" y="1343314"/>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(n=30)</a:t>
              </a:r>
            </a:p>
          </p:txBody>
        </p:sp>
        <p:sp>
          <p:nvSpPr>
            <p:cNvPr id="111" name="tx111"/>
            <p:cNvSpPr/>
            <p:nvPr/>
          </p:nvSpPr>
          <p:spPr>
            <a:xfrm>
              <a:off x="3891443" y="1343314"/>
              <a:ext cx="62968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(n=10)</a:t>
              </a:r>
            </a:p>
          </p:txBody>
        </p:sp>
        <p:sp>
          <p:nvSpPr>
            <p:cNvPr id="112" name="rc112"/>
            <p:cNvSpPr/>
            <p:nvPr/>
          </p:nvSpPr>
          <p:spPr>
            <a:xfrm>
              <a:off x="782627" y="1126189"/>
              <a:ext cx="3882497" cy="2369749"/>
            </a:xfrm>
            <a:prstGeom prst="rect">
              <a:avLst/>
            </a:prstGeom>
            <a:ln w="13550" cap="rnd">
              <a:solidFill>
                <a:srgbClr val="B3B3B3">
                  <a:alpha val="100000"/>
                </a:srgbClr>
              </a:solidFill>
              <a:prstDash val="solid"/>
              <a:round/>
            </a:ln>
          </p:spPr>
          <p:txBody>
            <a:bodyPr/>
            <a:lstStyle/>
            <a:p>
              <a:endParaRPr/>
            </a:p>
          </p:txBody>
        </p:sp>
        <p:sp>
          <p:nvSpPr>
            <p:cNvPr id="113" name="rc113"/>
            <p:cNvSpPr/>
            <p:nvPr/>
          </p:nvSpPr>
          <p:spPr>
            <a:xfrm>
              <a:off x="782627" y="3780390"/>
              <a:ext cx="3882497" cy="2369749"/>
            </a:xfrm>
            <a:prstGeom prst="rect">
              <a:avLst/>
            </a:prstGeom>
            <a:solidFill>
              <a:srgbClr val="FFFFFF">
                <a:alpha val="100000"/>
              </a:srgbClr>
            </a:solidFill>
          </p:spPr>
          <p:txBody>
            <a:bodyPr/>
            <a:lstStyle/>
            <a:p>
              <a:endParaRPr/>
            </a:p>
          </p:txBody>
        </p:sp>
        <p:sp>
          <p:nvSpPr>
            <p:cNvPr id="114" name="pl114"/>
            <p:cNvSpPr/>
            <p:nvPr/>
          </p:nvSpPr>
          <p:spPr>
            <a:xfrm>
              <a:off x="782627" y="5826992"/>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115" name="pl115"/>
            <p:cNvSpPr/>
            <p:nvPr/>
          </p:nvSpPr>
          <p:spPr>
            <a:xfrm>
              <a:off x="782627" y="5396129"/>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116" name="pl116"/>
            <p:cNvSpPr/>
            <p:nvPr/>
          </p:nvSpPr>
          <p:spPr>
            <a:xfrm>
              <a:off x="782627" y="4965265"/>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117" name="pl117"/>
            <p:cNvSpPr/>
            <p:nvPr/>
          </p:nvSpPr>
          <p:spPr>
            <a:xfrm>
              <a:off x="782627" y="4534402"/>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118" name="pl118"/>
            <p:cNvSpPr/>
            <p:nvPr/>
          </p:nvSpPr>
          <p:spPr>
            <a:xfrm>
              <a:off x="782627" y="4103538"/>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119" name="pl119"/>
            <p:cNvSpPr/>
            <p:nvPr/>
          </p:nvSpPr>
          <p:spPr>
            <a:xfrm>
              <a:off x="782627" y="3888106"/>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120" name="pl120"/>
            <p:cNvSpPr/>
            <p:nvPr/>
          </p:nvSpPr>
          <p:spPr>
            <a:xfrm>
              <a:off x="1312059"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21" name="pl121"/>
            <p:cNvSpPr/>
            <p:nvPr/>
          </p:nvSpPr>
          <p:spPr>
            <a:xfrm>
              <a:off x="2017967"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22" name="pl122"/>
            <p:cNvSpPr/>
            <p:nvPr/>
          </p:nvSpPr>
          <p:spPr>
            <a:xfrm>
              <a:off x="2723876"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23" name="pl123"/>
            <p:cNvSpPr/>
            <p:nvPr/>
          </p:nvSpPr>
          <p:spPr>
            <a:xfrm>
              <a:off x="3429784"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24" name="pl124"/>
            <p:cNvSpPr/>
            <p:nvPr/>
          </p:nvSpPr>
          <p:spPr>
            <a:xfrm>
              <a:off x="4135693"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25" name="pl125"/>
            <p:cNvSpPr/>
            <p:nvPr/>
          </p:nvSpPr>
          <p:spPr>
            <a:xfrm>
              <a:off x="4488647"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26" name="pl126"/>
            <p:cNvSpPr/>
            <p:nvPr/>
          </p:nvSpPr>
          <p:spPr>
            <a:xfrm>
              <a:off x="782627" y="6042424"/>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127" name="pl127"/>
            <p:cNvSpPr/>
            <p:nvPr/>
          </p:nvSpPr>
          <p:spPr>
            <a:xfrm>
              <a:off x="782627" y="5611561"/>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128" name="pl128"/>
            <p:cNvSpPr/>
            <p:nvPr/>
          </p:nvSpPr>
          <p:spPr>
            <a:xfrm>
              <a:off x="782627" y="5180697"/>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129" name="pl129"/>
            <p:cNvSpPr/>
            <p:nvPr/>
          </p:nvSpPr>
          <p:spPr>
            <a:xfrm>
              <a:off x="782627" y="4749833"/>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130" name="pl130"/>
            <p:cNvSpPr/>
            <p:nvPr/>
          </p:nvSpPr>
          <p:spPr>
            <a:xfrm>
              <a:off x="782627" y="4318970"/>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131" name="pl131"/>
            <p:cNvSpPr/>
            <p:nvPr/>
          </p:nvSpPr>
          <p:spPr>
            <a:xfrm>
              <a:off x="959104"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32" name="pl132"/>
            <p:cNvSpPr/>
            <p:nvPr/>
          </p:nvSpPr>
          <p:spPr>
            <a:xfrm>
              <a:off x="1665013"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33" name="pl133"/>
            <p:cNvSpPr/>
            <p:nvPr/>
          </p:nvSpPr>
          <p:spPr>
            <a:xfrm>
              <a:off x="2370921"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34" name="pl134"/>
            <p:cNvSpPr/>
            <p:nvPr/>
          </p:nvSpPr>
          <p:spPr>
            <a:xfrm>
              <a:off x="3076830"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35" name="pl135"/>
            <p:cNvSpPr/>
            <p:nvPr/>
          </p:nvSpPr>
          <p:spPr>
            <a:xfrm>
              <a:off x="3782739"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36" name="pt136"/>
            <p:cNvSpPr/>
            <p:nvPr/>
          </p:nvSpPr>
          <p:spPr>
            <a:xfrm>
              <a:off x="3629146" y="4347261"/>
              <a:ext cx="81293" cy="81293"/>
            </a:xfrm>
            <a:prstGeom prst="ellipse">
              <a:avLst/>
            </a:prstGeom>
            <a:solidFill>
              <a:srgbClr val="DF8B00">
                <a:alpha val="40000"/>
              </a:srgbClr>
            </a:solidFill>
            <a:ln w="9000" cap="rnd">
              <a:solidFill>
                <a:srgbClr val="DF8B00">
                  <a:alpha val="40000"/>
                </a:srgbClr>
              </a:solidFill>
              <a:prstDash val="solid"/>
              <a:round/>
            </a:ln>
          </p:spPr>
          <p:txBody>
            <a:bodyPr/>
            <a:lstStyle/>
            <a:p>
              <a:endParaRPr/>
            </a:p>
          </p:txBody>
        </p:sp>
        <p:sp>
          <p:nvSpPr>
            <p:cNvPr id="137" name="pt137"/>
            <p:cNvSpPr/>
            <p:nvPr/>
          </p:nvSpPr>
          <p:spPr>
            <a:xfrm>
              <a:off x="3518152" y="4366446"/>
              <a:ext cx="77392" cy="77392"/>
            </a:xfrm>
            <a:prstGeom prst="ellipse">
              <a:avLst/>
            </a:prstGeom>
            <a:solidFill>
              <a:srgbClr val="CB9600">
                <a:alpha val="40000"/>
              </a:srgbClr>
            </a:solidFill>
            <a:ln w="9000" cap="rnd">
              <a:solidFill>
                <a:srgbClr val="CB9600">
                  <a:alpha val="40000"/>
                </a:srgbClr>
              </a:solidFill>
              <a:prstDash val="solid"/>
              <a:round/>
            </a:ln>
          </p:spPr>
          <p:txBody>
            <a:bodyPr/>
            <a:lstStyle/>
            <a:p>
              <a:endParaRPr/>
            </a:p>
          </p:txBody>
        </p:sp>
        <p:sp>
          <p:nvSpPr>
            <p:cNvPr id="138" name="pt138"/>
            <p:cNvSpPr/>
            <p:nvPr/>
          </p:nvSpPr>
          <p:spPr>
            <a:xfrm>
              <a:off x="3722249" y="4303951"/>
              <a:ext cx="64506" cy="64506"/>
            </a:xfrm>
            <a:prstGeom prst="ellipse">
              <a:avLst/>
            </a:prstGeom>
            <a:solidFill>
              <a:srgbClr val="F47A5E">
                <a:alpha val="40000"/>
              </a:srgbClr>
            </a:solidFill>
            <a:ln w="9000" cap="rnd">
              <a:solidFill>
                <a:srgbClr val="F47A5E">
                  <a:alpha val="40000"/>
                </a:srgbClr>
              </a:solidFill>
              <a:prstDash val="solid"/>
              <a:round/>
            </a:ln>
          </p:spPr>
          <p:txBody>
            <a:bodyPr/>
            <a:lstStyle/>
            <a:p>
              <a:endParaRPr/>
            </a:p>
          </p:txBody>
        </p:sp>
        <p:sp>
          <p:nvSpPr>
            <p:cNvPr id="139" name="pt139"/>
            <p:cNvSpPr/>
            <p:nvPr/>
          </p:nvSpPr>
          <p:spPr>
            <a:xfrm>
              <a:off x="3685522" y="4295461"/>
              <a:ext cx="81487" cy="81487"/>
            </a:xfrm>
            <a:prstGeom prst="ellipse">
              <a:avLst/>
            </a:prstGeom>
            <a:solidFill>
              <a:srgbClr val="FF699D">
                <a:alpha val="40000"/>
              </a:srgbClr>
            </a:solidFill>
            <a:ln w="9000" cap="rnd">
              <a:solidFill>
                <a:srgbClr val="FF699D">
                  <a:alpha val="40000"/>
                </a:srgbClr>
              </a:solidFill>
              <a:prstDash val="solid"/>
              <a:round/>
            </a:ln>
          </p:spPr>
          <p:txBody>
            <a:bodyPr/>
            <a:lstStyle/>
            <a:p>
              <a:endParaRPr/>
            </a:p>
          </p:txBody>
        </p:sp>
        <p:sp>
          <p:nvSpPr>
            <p:cNvPr id="140" name="pt140"/>
            <p:cNvSpPr/>
            <p:nvPr/>
          </p:nvSpPr>
          <p:spPr>
            <a:xfrm>
              <a:off x="3580788" y="4407079"/>
              <a:ext cx="65064" cy="65064"/>
            </a:xfrm>
            <a:prstGeom prst="ellipse">
              <a:avLst/>
            </a:prstGeom>
            <a:solidFill>
              <a:srgbClr val="F27D52">
                <a:alpha val="40000"/>
              </a:srgbClr>
            </a:solidFill>
            <a:ln w="9000" cap="rnd">
              <a:solidFill>
                <a:srgbClr val="F27D52">
                  <a:alpha val="40000"/>
                </a:srgbClr>
              </a:solidFill>
              <a:prstDash val="solid"/>
              <a:round/>
            </a:ln>
          </p:spPr>
          <p:txBody>
            <a:bodyPr/>
            <a:lstStyle/>
            <a:p>
              <a:endParaRPr/>
            </a:p>
          </p:txBody>
        </p:sp>
        <p:sp>
          <p:nvSpPr>
            <p:cNvPr id="141" name="pt141"/>
            <p:cNvSpPr/>
            <p:nvPr/>
          </p:nvSpPr>
          <p:spPr>
            <a:xfrm>
              <a:off x="3481359" y="4375125"/>
              <a:ext cx="94504" cy="94504"/>
            </a:xfrm>
            <a:prstGeom prst="ellipse">
              <a:avLst/>
            </a:prstGeom>
            <a:solidFill>
              <a:srgbClr val="ED813F">
                <a:alpha val="40000"/>
              </a:srgbClr>
            </a:solidFill>
            <a:ln w="9000" cap="rnd">
              <a:solidFill>
                <a:srgbClr val="ED813F">
                  <a:alpha val="40000"/>
                </a:srgbClr>
              </a:solidFill>
              <a:prstDash val="solid"/>
              <a:round/>
            </a:ln>
          </p:spPr>
          <p:txBody>
            <a:bodyPr/>
            <a:lstStyle/>
            <a:p>
              <a:endParaRPr/>
            </a:p>
          </p:txBody>
        </p:sp>
        <p:sp>
          <p:nvSpPr>
            <p:cNvPr id="142" name="pt142"/>
            <p:cNvSpPr/>
            <p:nvPr/>
          </p:nvSpPr>
          <p:spPr>
            <a:xfrm>
              <a:off x="3602080" y="4365666"/>
              <a:ext cx="78954" cy="78954"/>
            </a:xfrm>
            <a:prstGeom prst="ellipse">
              <a:avLst/>
            </a:prstGeom>
            <a:solidFill>
              <a:srgbClr val="EB8237">
                <a:alpha val="40000"/>
              </a:srgbClr>
            </a:solidFill>
            <a:ln w="9000" cap="rnd">
              <a:solidFill>
                <a:srgbClr val="EB8237">
                  <a:alpha val="40000"/>
                </a:srgbClr>
              </a:solidFill>
              <a:prstDash val="solid"/>
              <a:round/>
            </a:ln>
          </p:spPr>
          <p:txBody>
            <a:bodyPr/>
            <a:lstStyle/>
            <a:p>
              <a:endParaRPr/>
            </a:p>
          </p:txBody>
        </p:sp>
        <p:sp>
          <p:nvSpPr>
            <p:cNvPr id="143" name="pt143"/>
            <p:cNvSpPr/>
            <p:nvPr/>
          </p:nvSpPr>
          <p:spPr>
            <a:xfrm>
              <a:off x="3718939" y="4300642"/>
              <a:ext cx="71125" cy="71125"/>
            </a:xfrm>
            <a:prstGeom prst="ellipse">
              <a:avLst/>
            </a:prstGeom>
            <a:solidFill>
              <a:srgbClr val="E68616">
                <a:alpha val="40000"/>
              </a:srgbClr>
            </a:solidFill>
            <a:ln w="9000" cap="rnd">
              <a:solidFill>
                <a:srgbClr val="E68616">
                  <a:alpha val="40000"/>
                </a:srgbClr>
              </a:solidFill>
              <a:prstDash val="solid"/>
              <a:round/>
            </a:ln>
          </p:spPr>
          <p:txBody>
            <a:bodyPr/>
            <a:lstStyle/>
            <a:p>
              <a:endParaRPr/>
            </a:p>
          </p:txBody>
        </p:sp>
        <p:sp>
          <p:nvSpPr>
            <p:cNvPr id="144" name="pt144"/>
            <p:cNvSpPr/>
            <p:nvPr/>
          </p:nvSpPr>
          <p:spPr>
            <a:xfrm>
              <a:off x="3353972" y="4578500"/>
              <a:ext cx="66915" cy="66915"/>
            </a:xfrm>
            <a:prstGeom prst="ellipse">
              <a:avLst/>
            </a:prstGeom>
            <a:solidFill>
              <a:srgbClr val="E88524">
                <a:alpha val="40000"/>
              </a:srgbClr>
            </a:solidFill>
            <a:ln w="9000" cap="rnd">
              <a:solidFill>
                <a:srgbClr val="E88524">
                  <a:alpha val="40000"/>
                </a:srgbClr>
              </a:solidFill>
              <a:prstDash val="solid"/>
              <a:round/>
            </a:ln>
          </p:spPr>
          <p:txBody>
            <a:bodyPr/>
            <a:lstStyle/>
            <a:p>
              <a:endParaRPr/>
            </a:p>
          </p:txBody>
        </p:sp>
        <p:sp>
          <p:nvSpPr>
            <p:cNvPr id="145" name="pt145"/>
            <p:cNvSpPr/>
            <p:nvPr/>
          </p:nvSpPr>
          <p:spPr>
            <a:xfrm>
              <a:off x="3438955" y="4423662"/>
              <a:ext cx="66368" cy="66368"/>
            </a:xfrm>
            <a:prstGeom prst="ellipse">
              <a:avLst/>
            </a:prstGeom>
            <a:solidFill>
              <a:srgbClr val="E38900">
                <a:alpha val="40000"/>
              </a:srgbClr>
            </a:solidFill>
            <a:ln w="9000" cap="rnd">
              <a:solidFill>
                <a:srgbClr val="E38900">
                  <a:alpha val="40000"/>
                </a:srgbClr>
              </a:solidFill>
              <a:prstDash val="solid"/>
              <a:round/>
            </a:ln>
          </p:spPr>
          <p:txBody>
            <a:bodyPr/>
            <a:lstStyle/>
            <a:p>
              <a:endParaRPr/>
            </a:p>
          </p:txBody>
        </p:sp>
        <p:sp>
          <p:nvSpPr>
            <p:cNvPr id="146" name="pt146"/>
            <p:cNvSpPr/>
            <p:nvPr/>
          </p:nvSpPr>
          <p:spPr>
            <a:xfrm>
              <a:off x="3664197" y="4336841"/>
              <a:ext cx="67665" cy="67665"/>
            </a:xfrm>
            <a:prstGeom prst="ellipse">
              <a:avLst/>
            </a:prstGeom>
            <a:solidFill>
              <a:srgbClr val="CE9500">
                <a:alpha val="40000"/>
              </a:srgbClr>
            </a:solidFill>
            <a:ln w="9000" cap="rnd">
              <a:solidFill>
                <a:srgbClr val="CE9500">
                  <a:alpha val="40000"/>
                </a:srgbClr>
              </a:solidFill>
              <a:prstDash val="solid"/>
              <a:round/>
            </a:ln>
          </p:spPr>
          <p:txBody>
            <a:bodyPr/>
            <a:lstStyle/>
            <a:p>
              <a:endParaRPr/>
            </a:p>
          </p:txBody>
        </p:sp>
        <p:sp>
          <p:nvSpPr>
            <p:cNvPr id="147" name="pt147"/>
            <p:cNvSpPr/>
            <p:nvPr/>
          </p:nvSpPr>
          <p:spPr>
            <a:xfrm>
              <a:off x="3239467" y="4525236"/>
              <a:ext cx="70035" cy="70035"/>
            </a:xfrm>
            <a:prstGeom prst="ellipse">
              <a:avLst/>
            </a:prstGeom>
            <a:solidFill>
              <a:srgbClr val="90AA00">
                <a:alpha val="40000"/>
              </a:srgbClr>
            </a:solidFill>
            <a:ln w="9000" cap="rnd">
              <a:solidFill>
                <a:srgbClr val="90AA00">
                  <a:alpha val="40000"/>
                </a:srgbClr>
              </a:solidFill>
              <a:prstDash val="solid"/>
              <a:round/>
            </a:ln>
          </p:spPr>
          <p:txBody>
            <a:bodyPr/>
            <a:lstStyle/>
            <a:p>
              <a:endParaRPr/>
            </a:p>
          </p:txBody>
        </p:sp>
        <p:sp>
          <p:nvSpPr>
            <p:cNvPr id="148" name="pt148"/>
            <p:cNvSpPr/>
            <p:nvPr/>
          </p:nvSpPr>
          <p:spPr>
            <a:xfrm>
              <a:off x="3508309" y="4442777"/>
              <a:ext cx="97077" cy="97077"/>
            </a:xfrm>
            <a:prstGeom prst="ellipse">
              <a:avLst/>
            </a:prstGeom>
            <a:solidFill>
              <a:srgbClr val="BB9D00">
                <a:alpha val="40000"/>
              </a:srgbClr>
            </a:solidFill>
            <a:ln w="9000" cap="rnd">
              <a:solidFill>
                <a:srgbClr val="BB9D00">
                  <a:alpha val="40000"/>
                </a:srgbClr>
              </a:solidFill>
              <a:prstDash val="solid"/>
              <a:round/>
            </a:ln>
          </p:spPr>
          <p:txBody>
            <a:bodyPr/>
            <a:lstStyle/>
            <a:p>
              <a:endParaRPr/>
            </a:p>
          </p:txBody>
        </p:sp>
        <p:sp>
          <p:nvSpPr>
            <p:cNvPr id="149" name="pt149"/>
            <p:cNvSpPr/>
            <p:nvPr/>
          </p:nvSpPr>
          <p:spPr>
            <a:xfrm>
              <a:off x="3601748" y="4365334"/>
              <a:ext cx="79616" cy="79616"/>
            </a:xfrm>
            <a:prstGeom prst="ellipse">
              <a:avLst/>
            </a:prstGeom>
            <a:solidFill>
              <a:srgbClr val="FD61D1">
                <a:alpha val="40000"/>
              </a:srgbClr>
            </a:solidFill>
            <a:ln w="9000" cap="rnd">
              <a:solidFill>
                <a:srgbClr val="FD61D1">
                  <a:alpha val="40000"/>
                </a:srgbClr>
              </a:solidFill>
              <a:prstDash val="solid"/>
              <a:round/>
            </a:ln>
          </p:spPr>
          <p:txBody>
            <a:bodyPr/>
            <a:lstStyle/>
            <a:p>
              <a:endParaRPr/>
            </a:p>
          </p:txBody>
        </p:sp>
        <p:sp>
          <p:nvSpPr>
            <p:cNvPr id="150" name="pt150"/>
            <p:cNvSpPr/>
            <p:nvPr/>
          </p:nvSpPr>
          <p:spPr>
            <a:xfrm>
              <a:off x="3569816" y="4361638"/>
              <a:ext cx="87009" cy="87009"/>
            </a:xfrm>
            <a:prstGeom prst="ellipse">
              <a:avLst/>
            </a:prstGeom>
            <a:solidFill>
              <a:srgbClr val="B3A000">
                <a:alpha val="40000"/>
              </a:srgbClr>
            </a:solidFill>
            <a:ln w="9000" cap="rnd">
              <a:solidFill>
                <a:srgbClr val="B3A000">
                  <a:alpha val="40000"/>
                </a:srgbClr>
              </a:solidFill>
              <a:prstDash val="solid"/>
              <a:round/>
            </a:ln>
          </p:spPr>
          <p:txBody>
            <a:bodyPr/>
            <a:lstStyle/>
            <a:p>
              <a:endParaRPr/>
            </a:p>
          </p:txBody>
        </p:sp>
        <p:sp>
          <p:nvSpPr>
            <p:cNvPr id="151" name="pt151"/>
            <p:cNvSpPr/>
            <p:nvPr/>
          </p:nvSpPr>
          <p:spPr>
            <a:xfrm>
              <a:off x="3375464" y="4416644"/>
              <a:ext cx="80403" cy="80403"/>
            </a:xfrm>
            <a:prstGeom prst="ellipse">
              <a:avLst/>
            </a:prstGeom>
            <a:solidFill>
              <a:srgbClr val="8CAB00">
                <a:alpha val="40000"/>
              </a:srgbClr>
            </a:solidFill>
            <a:ln w="9000" cap="rnd">
              <a:solidFill>
                <a:srgbClr val="8CAB00">
                  <a:alpha val="40000"/>
                </a:srgbClr>
              </a:solidFill>
              <a:prstDash val="solid"/>
              <a:round/>
            </a:ln>
          </p:spPr>
          <p:txBody>
            <a:bodyPr/>
            <a:lstStyle/>
            <a:p>
              <a:endParaRPr/>
            </a:p>
          </p:txBody>
        </p:sp>
        <p:sp>
          <p:nvSpPr>
            <p:cNvPr id="152" name="pt152"/>
            <p:cNvSpPr/>
            <p:nvPr/>
          </p:nvSpPr>
          <p:spPr>
            <a:xfrm>
              <a:off x="3642365" y="4315009"/>
              <a:ext cx="111329" cy="111329"/>
            </a:xfrm>
            <a:prstGeom prst="ellipse">
              <a:avLst/>
            </a:prstGeom>
            <a:solidFill>
              <a:srgbClr val="00BA40">
                <a:alpha val="40000"/>
              </a:srgbClr>
            </a:solidFill>
            <a:ln w="9000" cap="rnd">
              <a:solidFill>
                <a:srgbClr val="00BA40">
                  <a:alpha val="40000"/>
                </a:srgbClr>
              </a:solidFill>
              <a:prstDash val="solid"/>
              <a:round/>
            </a:ln>
          </p:spPr>
          <p:txBody>
            <a:bodyPr/>
            <a:lstStyle/>
            <a:p>
              <a:endParaRPr/>
            </a:p>
          </p:txBody>
        </p:sp>
        <p:sp>
          <p:nvSpPr>
            <p:cNvPr id="153" name="pt153"/>
            <p:cNvSpPr/>
            <p:nvPr/>
          </p:nvSpPr>
          <p:spPr>
            <a:xfrm>
              <a:off x="3603135" y="4349486"/>
              <a:ext cx="76844" cy="76844"/>
            </a:xfrm>
            <a:prstGeom prst="ellipse">
              <a:avLst/>
            </a:prstGeom>
            <a:solidFill>
              <a:srgbClr val="88AC00">
                <a:alpha val="40000"/>
              </a:srgbClr>
            </a:solidFill>
            <a:ln w="9000" cap="rnd">
              <a:solidFill>
                <a:srgbClr val="88AC00">
                  <a:alpha val="40000"/>
                </a:srgbClr>
              </a:solidFill>
              <a:prstDash val="solid"/>
              <a:round/>
            </a:ln>
          </p:spPr>
          <p:txBody>
            <a:bodyPr/>
            <a:lstStyle/>
            <a:p>
              <a:endParaRPr/>
            </a:p>
          </p:txBody>
        </p:sp>
        <p:sp>
          <p:nvSpPr>
            <p:cNvPr id="154" name="pt154"/>
            <p:cNvSpPr/>
            <p:nvPr/>
          </p:nvSpPr>
          <p:spPr>
            <a:xfrm>
              <a:off x="3621721" y="4305367"/>
              <a:ext cx="96144" cy="96144"/>
            </a:xfrm>
            <a:prstGeom prst="ellipse">
              <a:avLst/>
            </a:prstGeom>
            <a:solidFill>
              <a:srgbClr val="F663E2">
                <a:alpha val="40000"/>
              </a:srgbClr>
            </a:solidFill>
            <a:ln w="9000" cap="rnd">
              <a:solidFill>
                <a:srgbClr val="F663E2">
                  <a:alpha val="40000"/>
                </a:srgbClr>
              </a:solidFill>
              <a:prstDash val="solid"/>
              <a:round/>
            </a:ln>
          </p:spPr>
          <p:txBody>
            <a:bodyPr/>
            <a:lstStyle/>
            <a:p>
              <a:endParaRPr/>
            </a:p>
          </p:txBody>
        </p:sp>
        <p:sp>
          <p:nvSpPr>
            <p:cNvPr id="155" name="pt155"/>
            <p:cNvSpPr/>
            <p:nvPr/>
          </p:nvSpPr>
          <p:spPr>
            <a:xfrm>
              <a:off x="3437558" y="4491204"/>
              <a:ext cx="69161" cy="69161"/>
            </a:xfrm>
            <a:prstGeom prst="ellipse">
              <a:avLst/>
            </a:prstGeom>
            <a:solidFill>
              <a:srgbClr val="48B500">
                <a:alpha val="40000"/>
              </a:srgbClr>
            </a:solidFill>
            <a:ln w="9000" cap="rnd">
              <a:solidFill>
                <a:srgbClr val="48B500">
                  <a:alpha val="40000"/>
                </a:srgbClr>
              </a:solidFill>
              <a:prstDash val="solid"/>
              <a:round/>
            </a:ln>
          </p:spPr>
          <p:txBody>
            <a:bodyPr/>
            <a:lstStyle/>
            <a:p>
              <a:endParaRPr/>
            </a:p>
          </p:txBody>
        </p:sp>
        <p:sp>
          <p:nvSpPr>
            <p:cNvPr id="156" name="pt156"/>
            <p:cNvSpPr/>
            <p:nvPr/>
          </p:nvSpPr>
          <p:spPr>
            <a:xfrm>
              <a:off x="3575797" y="4350384"/>
              <a:ext cx="75047" cy="75047"/>
            </a:xfrm>
            <a:prstGeom prst="ellipse">
              <a:avLst/>
            </a:prstGeom>
            <a:solidFill>
              <a:srgbClr val="08B704">
                <a:alpha val="40000"/>
              </a:srgbClr>
            </a:solidFill>
            <a:ln w="9000" cap="rnd">
              <a:solidFill>
                <a:srgbClr val="08B704">
                  <a:alpha val="40000"/>
                </a:srgbClr>
              </a:solidFill>
              <a:prstDash val="solid"/>
              <a:round/>
            </a:ln>
          </p:spPr>
          <p:txBody>
            <a:bodyPr/>
            <a:lstStyle/>
            <a:p>
              <a:endParaRPr/>
            </a:p>
          </p:txBody>
        </p:sp>
        <p:sp>
          <p:nvSpPr>
            <p:cNvPr id="157" name="pt157"/>
            <p:cNvSpPr/>
            <p:nvPr/>
          </p:nvSpPr>
          <p:spPr>
            <a:xfrm>
              <a:off x="3587281" y="4402571"/>
              <a:ext cx="108550" cy="108550"/>
            </a:xfrm>
            <a:prstGeom prst="ellipse">
              <a:avLst/>
            </a:prstGeom>
            <a:solidFill>
              <a:srgbClr val="00B81A">
                <a:alpha val="40000"/>
              </a:srgbClr>
            </a:solidFill>
            <a:ln w="9000" cap="rnd">
              <a:solidFill>
                <a:srgbClr val="00B81A">
                  <a:alpha val="40000"/>
                </a:srgbClr>
              </a:solidFill>
              <a:prstDash val="solid"/>
              <a:round/>
            </a:ln>
          </p:spPr>
          <p:txBody>
            <a:bodyPr/>
            <a:lstStyle/>
            <a:p>
              <a:endParaRPr/>
            </a:p>
          </p:txBody>
        </p:sp>
        <p:sp>
          <p:nvSpPr>
            <p:cNvPr id="158" name="pt158"/>
            <p:cNvSpPr/>
            <p:nvPr/>
          </p:nvSpPr>
          <p:spPr>
            <a:xfrm>
              <a:off x="3445240" y="4418945"/>
              <a:ext cx="110270" cy="110270"/>
            </a:xfrm>
            <a:prstGeom prst="ellipse">
              <a:avLst/>
            </a:prstGeom>
            <a:solidFill>
              <a:srgbClr val="FF6A99">
                <a:alpha val="40000"/>
              </a:srgbClr>
            </a:solidFill>
            <a:ln w="9000" cap="rnd">
              <a:solidFill>
                <a:srgbClr val="FF6A99">
                  <a:alpha val="40000"/>
                </a:srgbClr>
              </a:solidFill>
              <a:prstDash val="solid"/>
              <a:round/>
            </a:ln>
          </p:spPr>
          <p:txBody>
            <a:bodyPr/>
            <a:lstStyle/>
            <a:p>
              <a:endParaRPr/>
            </a:p>
          </p:txBody>
        </p:sp>
        <p:sp>
          <p:nvSpPr>
            <p:cNvPr id="159" name="pt159"/>
            <p:cNvSpPr/>
            <p:nvPr/>
          </p:nvSpPr>
          <p:spPr>
            <a:xfrm>
              <a:off x="3658730" y="4331374"/>
              <a:ext cx="78599" cy="78599"/>
            </a:xfrm>
            <a:prstGeom prst="ellipse">
              <a:avLst/>
            </a:prstGeom>
            <a:solidFill>
              <a:srgbClr val="00BB4C">
                <a:alpha val="40000"/>
              </a:srgbClr>
            </a:solidFill>
            <a:ln w="9000" cap="rnd">
              <a:solidFill>
                <a:srgbClr val="00BB4C">
                  <a:alpha val="40000"/>
                </a:srgbClr>
              </a:solidFill>
              <a:prstDash val="solid"/>
              <a:round/>
            </a:ln>
          </p:spPr>
          <p:txBody>
            <a:bodyPr/>
            <a:lstStyle/>
            <a:p>
              <a:endParaRPr/>
            </a:p>
          </p:txBody>
        </p:sp>
        <p:sp>
          <p:nvSpPr>
            <p:cNvPr id="160" name="pt160"/>
            <p:cNvSpPr/>
            <p:nvPr/>
          </p:nvSpPr>
          <p:spPr>
            <a:xfrm>
              <a:off x="3463745" y="4402982"/>
              <a:ext cx="73259" cy="73259"/>
            </a:xfrm>
            <a:prstGeom prst="ellipse">
              <a:avLst/>
            </a:prstGeom>
            <a:solidFill>
              <a:srgbClr val="98A800">
                <a:alpha val="40000"/>
              </a:srgbClr>
            </a:solidFill>
            <a:ln w="9000" cap="rnd">
              <a:solidFill>
                <a:srgbClr val="98A800">
                  <a:alpha val="40000"/>
                </a:srgbClr>
              </a:solidFill>
              <a:prstDash val="solid"/>
              <a:round/>
            </a:ln>
          </p:spPr>
          <p:txBody>
            <a:bodyPr/>
            <a:lstStyle/>
            <a:p>
              <a:endParaRPr/>
            </a:p>
          </p:txBody>
        </p:sp>
        <p:sp>
          <p:nvSpPr>
            <p:cNvPr id="161" name="pt161"/>
            <p:cNvSpPr/>
            <p:nvPr/>
          </p:nvSpPr>
          <p:spPr>
            <a:xfrm>
              <a:off x="3714612" y="4296314"/>
              <a:ext cx="79779" cy="79779"/>
            </a:xfrm>
            <a:prstGeom prst="ellipse">
              <a:avLst/>
            </a:prstGeom>
            <a:solidFill>
              <a:srgbClr val="00BF75">
                <a:alpha val="40000"/>
              </a:srgbClr>
            </a:solidFill>
            <a:ln w="9000" cap="rnd">
              <a:solidFill>
                <a:srgbClr val="00BF75">
                  <a:alpha val="40000"/>
                </a:srgbClr>
              </a:solidFill>
              <a:prstDash val="solid"/>
              <a:round/>
            </a:ln>
          </p:spPr>
          <p:txBody>
            <a:bodyPr/>
            <a:lstStyle/>
            <a:p>
              <a:endParaRPr/>
            </a:p>
          </p:txBody>
        </p:sp>
        <p:sp>
          <p:nvSpPr>
            <p:cNvPr id="162" name="pt162"/>
            <p:cNvSpPr/>
            <p:nvPr/>
          </p:nvSpPr>
          <p:spPr>
            <a:xfrm>
              <a:off x="3433990" y="4435932"/>
              <a:ext cx="76297" cy="76297"/>
            </a:xfrm>
            <a:prstGeom prst="ellipse">
              <a:avLst/>
            </a:prstGeom>
            <a:solidFill>
              <a:srgbClr val="00C08E">
                <a:alpha val="40000"/>
              </a:srgbClr>
            </a:solidFill>
            <a:ln w="9000" cap="rnd">
              <a:solidFill>
                <a:srgbClr val="00C08E">
                  <a:alpha val="40000"/>
                </a:srgbClr>
              </a:solidFill>
              <a:prstDash val="solid"/>
              <a:round/>
            </a:ln>
          </p:spPr>
          <p:txBody>
            <a:bodyPr/>
            <a:lstStyle/>
            <a:p>
              <a:endParaRPr/>
            </a:p>
          </p:txBody>
        </p:sp>
        <p:sp>
          <p:nvSpPr>
            <p:cNvPr id="163" name="pt163"/>
            <p:cNvSpPr/>
            <p:nvPr/>
          </p:nvSpPr>
          <p:spPr>
            <a:xfrm>
              <a:off x="3495143" y="4406144"/>
              <a:ext cx="66936" cy="66936"/>
            </a:xfrm>
            <a:prstGeom prst="ellipse">
              <a:avLst/>
            </a:prstGeom>
            <a:solidFill>
              <a:srgbClr val="00BF79">
                <a:alpha val="40000"/>
              </a:srgbClr>
            </a:solidFill>
            <a:ln w="9000" cap="rnd">
              <a:solidFill>
                <a:srgbClr val="00BF79">
                  <a:alpha val="40000"/>
                </a:srgbClr>
              </a:solidFill>
              <a:prstDash val="solid"/>
              <a:round/>
            </a:ln>
          </p:spPr>
          <p:txBody>
            <a:bodyPr/>
            <a:lstStyle/>
            <a:p>
              <a:endParaRPr/>
            </a:p>
          </p:txBody>
        </p:sp>
        <p:sp>
          <p:nvSpPr>
            <p:cNvPr id="164" name="pt164"/>
            <p:cNvSpPr/>
            <p:nvPr/>
          </p:nvSpPr>
          <p:spPr>
            <a:xfrm>
              <a:off x="3682886" y="4292825"/>
              <a:ext cx="86759" cy="86759"/>
            </a:xfrm>
            <a:prstGeom prst="ellipse">
              <a:avLst/>
            </a:prstGeom>
            <a:solidFill>
              <a:srgbClr val="00C092">
                <a:alpha val="40000"/>
              </a:srgbClr>
            </a:solidFill>
            <a:ln w="9000" cap="rnd">
              <a:solidFill>
                <a:srgbClr val="00C092">
                  <a:alpha val="40000"/>
                </a:srgbClr>
              </a:solidFill>
              <a:prstDash val="solid"/>
              <a:round/>
            </a:ln>
          </p:spPr>
          <p:txBody>
            <a:bodyPr/>
            <a:lstStyle/>
            <a:p>
              <a:endParaRPr/>
            </a:p>
          </p:txBody>
        </p:sp>
        <p:sp>
          <p:nvSpPr>
            <p:cNvPr id="165" name="pt165"/>
            <p:cNvSpPr/>
            <p:nvPr/>
          </p:nvSpPr>
          <p:spPr>
            <a:xfrm>
              <a:off x="3592353" y="4373174"/>
              <a:ext cx="98407" cy="98407"/>
            </a:xfrm>
            <a:prstGeom prst="ellipse">
              <a:avLst/>
            </a:prstGeom>
            <a:solidFill>
              <a:srgbClr val="00C095">
                <a:alpha val="40000"/>
              </a:srgbClr>
            </a:solidFill>
            <a:ln w="9000" cap="rnd">
              <a:solidFill>
                <a:srgbClr val="00C095">
                  <a:alpha val="40000"/>
                </a:srgbClr>
              </a:solidFill>
              <a:prstDash val="solid"/>
              <a:round/>
            </a:ln>
          </p:spPr>
          <p:txBody>
            <a:bodyPr/>
            <a:lstStyle/>
            <a:p>
              <a:endParaRPr/>
            </a:p>
          </p:txBody>
        </p:sp>
        <p:sp>
          <p:nvSpPr>
            <p:cNvPr id="166" name="pt166"/>
            <p:cNvSpPr/>
            <p:nvPr/>
          </p:nvSpPr>
          <p:spPr>
            <a:xfrm>
              <a:off x="3379913" y="4403858"/>
              <a:ext cx="71506" cy="71506"/>
            </a:xfrm>
            <a:prstGeom prst="ellipse">
              <a:avLst/>
            </a:prstGeom>
            <a:solidFill>
              <a:srgbClr val="00BEC9">
                <a:alpha val="40000"/>
              </a:srgbClr>
            </a:solidFill>
            <a:ln w="9000" cap="rnd">
              <a:solidFill>
                <a:srgbClr val="00BEC9">
                  <a:alpha val="40000"/>
                </a:srgbClr>
              </a:solidFill>
              <a:prstDash val="solid"/>
              <a:round/>
            </a:ln>
          </p:spPr>
          <p:txBody>
            <a:bodyPr/>
            <a:lstStyle/>
            <a:p>
              <a:endParaRPr/>
            </a:p>
          </p:txBody>
        </p:sp>
        <p:sp>
          <p:nvSpPr>
            <p:cNvPr id="167" name="pt167"/>
            <p:cNvSpPr/>
            <p:nvPr/>
          </p:nvSpPr>
          <p:spPr>
            <a:xfrm>
              <a:off x="3557135" y="4331722"/>
              <a:ext cx="112371" cy="112371"/>
            </a:xfrm>
            <a:prstGeom prst="ellipse">
              <a:avLst/>
            </a:prstGeom>
            <a:solidFill>
              <a:srgbClr val="00C19D">
                <a:alpha val="40000"/>
              </a:srgbClr>
            </a:solidFill>
            <a:ln w="9000" cap="rnd">
              <a:solidFill>
                <a:srgbClr val="00C19D">
                  <a:alpha val="40000"/>
                </a:srgbClr>
              </a:solidFill>
              <a:prstDash val="solid"/>
              <a:round/>
            </a:ln>
          </p:spPr>
          <p:txBody>
            <a:bodyPr/>
            <a:lstStyle/>
            <a:p>
              <a:endParaRPr/>
            </a:p>
          </p:txBody>
        </p:sp>
        <p:sp>
          <p:nvSpPr>
            <p:cNvPr id="168" name="pt168"/>
            <p:cNvSpPr/>
            <p:nvPr/>
          </p:nvSpPr>
          <p:spPr>
            <a:xfrm>
              <a:off x="3609309" y="4338426"/>
              <a:ext cx="64495" cy="64495"/>
            </a:xfrm>
            <a:prstGeom prst="ellipse">
              <a:avLst/>
            </a:prstGeom>
            <a:solidFill>
              <a:srgbClr val="C27FFF">
                <a:alpha val="40000"/>
              </a:srgbClr>
            </a:solidFill>
            <a:ln w="9000" cap="rnd">
              <a:solidFill>
                <a:srgbClr val="C27FFF">
                  <a:alpha val="40000"/>
                </a:srgbClr>
              </a:solidFill>
              <a:prstDash val="solid"/>
              <a:round/>
            </a:ln>
          </p:spPr>
          <p:txBody>
            <a:bodyPr/>
            <a:lstStyle/>
            <a:p>
              <a:endParaRPr/>
            </a:p>
          </p:txBody>
        </p:sp>
        <p:sp>
          <p:nvSpPr>
            <p:cNvPr id="169" name="pt169"/>
            <p:cNvSpPr/>
            <p:nvPr/>
          </p:nvSpPr>
          <p:spPr>
            <a:xfrm>
              <a:off x="3652628" y="4308037"/>
              <a:ext cx="90803" cy="90803"/>
            </a:xfrm>
            <a:prstGeom prst="ellipse">
              <a:avLst/>
            </a:prstGeom>
            <a:solidFill>
              <a:srgbClr val="A989FF">
                <a:alpha val="40000"/>
              </a:srgbClr>
            </a:solidFill>
            <a:ln w="9000" cap="rnd">
              <a:solidFill>
                <a:srgbClr val="A989FF">
                  <a:alpha val="40000"/>
                </a:srgbClr>
              </a:solidFill>
              <a:prstDash val="solid"/>
              <a:round/>
            </a:ln>
          </p:spPr>
          <p:txBody>
            <a:bodyPr/>
            <a:lstStyle/>
            <a:p>
              <a:endParaRPr/>
            </a:p>
          </p:txBody>
        </p:sp>
        <p:sp>
          <p:nvSpPr>
            <p:cNvPr id="170" name="pt170"/>
            <p:cNvSpPr/>
            <p:nvPr/>
          </p:nvSpPr>
          <p:spPr>
            <a:xfrm>
              <a:off x="3716611" y="4332783"/>
              <a:ext cx="75781" cy="75781"/>
            </a:xfrm>
            <a:prstGeom prst="ellipse">
              <a:avLst/>
            </a:prstGeom>
            <a:solidFill>
              <a:srgbClr val="00C0AF">
                <a:alpha val="40000"/>
              </a:srgbClr>
            </a:solidFill>
            <a:ln w="9000" cap="rnd">
              <a:solidFill>
                <a:srgbClr val="00C0AF">
                  <a:alpha val="40000"/>
                </a:srgbClr>
              </a:solidFill>
              <a:prstDash val="solid"/>
              <a:round/>
            </a:ln>
          </p:spPr>
          <p:txBody>
            <a:bodyPr/>
            <a:lstStyle/>
            <a:p>
              <a:endParaRPr/>
            </a:p>
          </p:txBody>
        </p:sp>
        <p:sp>
          <p:nvSpPr>
            <p:cNvPr id="171" name="pt171"/>
            <p:cNvSpPr/>
            <p:nvPr/>
          </p:nvSpPr>
          <p:spPr>
            <a:xfrm>
              <a:off x="3634808" y="4301219"/>
              <a:ext cx="69971" cy="69971"/>
            </a:xfrm>
            <a:prstGeom prst="ellipse">
              <a:avLst/>
            </a:prstGeom>
            <a:solidFill>
              <a:srgbClr val="00C0B9">
                <a:alpha val="40000"/>
              </a:srgbClr>
            </a:solidFill>
            <a:ln w="9000" cap="rnd">
              <a:solidFill>
                <a:srgbClr val="00C0B9">
                  <a:alpha val="40000"/>
                </a:srgbClr>
              </a:solidFill>
              <a:prstDash val="solid"/>
              <a:round/>
            </a:ln>
          </p:spPr>
          <p:txBody>
            <a:bodyPr/>
            <a:lstStyle/>
            <a:p>
              <a:endParaRPr/>
            </a:p>
          </p:txBody>
        </p:sp>
        <p:sp>
          <p:nvSpPr>
            <p:cNvPr id="172" name="pt172"/>
            <p:cNvSpPr/>
            <p:nvPr/>
          </p:nvSpPr>
          <p:spPr>
            <a:xfrm>
              <a:off x="3720542" y="4302244"/>
              <a:ext cx="67920" cy="67920"/>
            </a:xfrm>
            <a:prstGeom prst="ellipse">
              <a:avLst/>
            </a:prstGeom>
            <a:solidFill>
              <a:srgbClr val="00BECC">
                <a:alpha val="40000"/>
              </a:srgbClr>
            </a:solidFill>
            <a:ln w="9000" cap="rnd">
              <a:solidFill>
                <a:srgbClr val="00BECC">
                  <a:alpha val="40000"/>
                </a:srgbClr>
              </a:solidFill>
              <a:prstDash val="solid"/>
              <a:round/>
            </a:ln>
          </p:spPr>
          <p:txBody>
            <a:bodyPr/>
            <a:lstStyle/>
            <a:p>
              <a:endParaRPr/>
            </a:p>
          </p:txBody>
        </p:sp>
        <p:sp>
          <p:nvSpPr>
            <p:cNvPr id="173" name="pt173"/>
            <p:cNvSpPr/>
            <p:nvPr/>
          </p:nvSpPr>
          <p:spPr>
            <a:xfrm>
              <a:off x="3608122" y="4354473"/>
              <a:ext cx="66869" cy="66869"/>
            </a:xfrm>
            <a:prstGeom prst="ellipse">
              <a:avLst/>
            </a:prstGeom>
            <a:solidFill>
              <a:srgbClr val="00BBDD">
                <a:alpha val="40000"/>
              </a:srgbClr>
            </a:solidFill>
            <a:ln w="9000" cap="rnd">
              <a:solidFill>
                <a:srgbClr val="00BBDD">
                  <a:alpha val="40000"/>
                </a:srgbClr>
              </a:solidFill>
              <a:prstDash val="solid"/>
              <a:round/>
            </a:ln>
          </p:spPr>
          <p:txBody>
            <a:bodyPr/>
            <a:lstStyle/>
            <a:p>
              <a:endParaRPr/>
            </a:p>
          </p:txBody>
        </p:sp>
        <p:sp>
          <p:nvSpPr>
            <p:cNvPr id="174" name="pt174"/>
            <p:cNvSpPr/>
            <p:nvPr/>
          </p:nvSpPr>
          <p:spPr>
            <a:xfrm>
              <a:off x="3411776" y="4493658"/>
              <a:ext cx="64253" cy="64253"/>
            </a:xfrm>
            <a:prstGeom prst="ellipse">
              <a:avLst/>
            </a:prstGeom>
            <a:solidFill>
              <a:srgbClr val="00B6EC">
                <a:alpha val="40000"/>
              </a:srgbClr>
            </a:solidFill>
            <a:ln w="9000" cap="rnd">
              <a:solidFill>
                <a:srgbClr val="00B6EC">
                  <a:alpha val="40000"/>
                </a:srgbClr>
              </a:solidFill>
              <a:prstDash val="solid"/>
              <a:round/>
            </a:ln>
          </p:spPr>
          <p:txBody>
            <a:bodyPr/>
            <a:lstStyle/>
            <a:p>
              <a:endParaRPr/>
            </a:p>
          </p:txBody>
        </p:sp>
        <p:sp>
          <p:nvSpPr>
            <p:cNvPr id="175" name="pt175"/>
            <p:cNvSpPr/>
            <p:nvPr/>
          </p:nvSpPr>
          <p:spPr>
            <a:xfrm>
              <a:off x="3428916" y="4379154"/>
              <a:ext cx="86445" cy="86445"/>
            </a:xfrm>
            <a:prstGeom prst="ellipse">
              <a:avLst/>
            </a:prstGeom>
            <a:solidFill>
              <a:srgbClr val="00ABFD">
                <a:alpha val="40000"/>
              </a:srgbClr>
            </a:solidFill>
            <a:ln w="9000" cap="rnd">
              <a:solidFill>
                <a:srgbClr val="00ABFD">
                  <a:alpha val="40000"/>
                </a:srgbClr>
              </a:solidFill>
              <a:prstDash val="solid"/>
              <a:round/>
            </a:ln>
          </p:spPr>
          <p:txBody>
            <a:bodyPr/>
            <a:lstStyle/>
            <a:p>
              <a:endParaRPr/>
            </a:p>
          </p:txBody>
        </p:sp>
        <p:sp>
          <p:nvSpPr>
            <p:cNvPr id="176" name="pt176"/>
            <p:cNvSpPr/>
            <p:nvPr/>
          </p:nvSpPr>
          <p:spPr>
            <a:xfrm>
              <a:off x="3631748" y="4332629"/>
              <a:ext cx="76089" cy="76089"/>
            </a:xfrm>
            <a:prstGeom prst="ellipse">
              <a:avLst/>
            </a:prstGeom>
            <a:solidFill>
              <a:srgbClr val="499FFF">
                <a:alpha val="40000"/>
              </a:srgbClr>
            </a:solidFill>
            <a:ln w="9000" cap="rnd">
              <a:solidFill>
                <a:srgbClr val="499FFF">
                  <a:alpha val="40000"/>
                </a:srgbClr>
              </a:solidFill>
              <a:prstDash val="solid"/>
              <a:round/>
            </a:ln>
          </p:spPr>
          <p:txBody>
            <a:bodyPr/>
            <a:lstStyle/>
            <a:p>
              <a:endParaRPr/>
            </a:p>
          </p:txBody>
        </p:sp>
        <p:sp>
          <p:nvSpPr>
            <p:cNvPr id="177" name="pt177"/>
            <p:cNvSpPr/>
            <p:nvPr/>
          </p:nvSpPr>
          <p:spPr>
            <a:xfrm>
              <a:off x="3694196" y="4373073"/>
              <a:ext cx="64139" cy="64139"/>
            </a:xfrm>
            <a:prstGeom prst="ellipse">
              <a:avLst/>
            </a:prstGeom>
            <a:solidFill>
              <a:srgbClr val="00ADFA">
                <a:alpha val="40000"/>
              </a:srgbClr>
            </a:solidFill>
            <a:ln w="9000" cap="rnd">
              <a:solidFill>
                <a:srgbClr val="00ADFA">
                  <a:alpha val="40000"/>
                </a:srgbClr>
              </a:solidFill>
              <a:prstDash val="solid"/>
              <a:round/>
            </a:ln>
          </p:spPr>
          <p:txBody>
            <a:bodyPr/>
            <a:lstStyle/>
            <a:p>
              <a:endParaRPr/>
            </a:p>
          </p:txBody>
        </p:sp>
        <p:sp>
          <p:nvSpPr>
            <p:cNvPr id="178" name="pt178"/>
            <p:cNvSpPr/>
            <p:nvPr/>
          </p:nvSpPr>
          <p:spPr>
            <a:xfrm>
              <a:off x="3433637" y="4418345"/>
              <a:ext cx="77003" cy="77003"/>
            </a:xfrm>
            <a:prstGeom prst="ellipse">
              <a:avLst/>
            </a:prstGeom>
            <a:solidFill>
              <a:srgbClr val="00A9FF">
                <a:alpha val="40000"/>
              </a:srgbClr>
            </a:solidFill>
            <a:ln w="9000" cap="rnd">
              <a:solidFill>
                <a:srgbClr val="00A9FF">
                  <a:alpha val="40000"/>
                </a:srgbClr>
              </a:solidFill>
              <a:prstDash val="solid"/>
              <a:round/>
            </a:ln>
          </p:spPr>
          <p:txBody>
            <a:bodyPr/>
            <a:lstStyle/>
            <a:p>
              <a:endParaRPr/>
            </a:p>
          </p:txBody>
        </p:sp>
        <p:sp>
          <p:nvSpPr>
            <p:cNvPr id="179" name="pt179"/>
            <p:cNvSpPr/>
            <p:nvPr/>
          </p:nvSpPr>
          <p:spPr>
            <a:xfrm>
              <a:off x="3714647" y="4296349"/>
              <a:ext cx="79710" cy="79710"/>
            </a:xfrm>
            <a:prstGeom prst="ellipse">
              <a:avLst/>
            </a:prstGeom>
            <a:solidFill>
              <a:srgbClr val="569EFF">
                <a:alpha val="40000"/>
              </a:srgbClr>
            </a:solidFill>
            <a:ln w="9000" cap="rnd">
              <a:solidFill>
                <a:srgbClr val="569EFF">
                  <a:alpha val="40000"/>
                </a:srgbClr>
              </a:solidFill>
              <a:prstDash val="solid"/>
              <a:round/>
            </a:ln>
          </p:spPr>
          <p:txBody>
            <a:bodyPr/>
            <a:lstStyle/>
            <a:p>
              <a:endParaRPr/>
            </a:p>
          </p:txBody>
        </p:sp>
        <p:sp>
          <p:nvSpPr>
            <p:cNvPr id="180" name="pt180"/>
            <p:cNvSpPr/>
            <p:nvPr/>
          </p:nvSpPr>
          <p:spPr>
            <a:xfrm>
              <a:off x="3122386" y="4331520"/>
              <a:ext cx="78306" cy="78306"/>
            </a:xfrm>
            <a:prstGeom prst="ellipse">
              <a:avLst/>
            </a:prstGeom>
            <a:solidFill>
              <a:srgbClr val="7498FF">
                <a:alpha val="40000"/>
              </a:srgbClr>
            </a:solidFill>
            <a:ln w="9000" cap="rnd">
              <a:solidFill>
                <a:srgbClr val="7498FF">
                  <a:alpha val="40000"/>
                </a:srgbClr>
              </a:solidFill>
              <a:prstDash val="solid"/>
              <a:round/>
            </a:ln>
          </p:spPr>
          <p:txBody>
            <a:bodyPr/>
            <a:lstStyle/>
            <a:p>
              <a:endParaRPr/>
            </a:p>
          </p:txBody>
        </p:sp>
        <p:sp>
          <p:nvSpPr>
            <p:cNvPr id="181" name="pt181"/>
            <p:cNvSpPr/>
            <p:nvPr/>
          </p:nvSpPr>
          <p:spPr>
            <a:xfrm>
              <a:off x="3117790" y="4447566"/>
              <a:ext cx="87498" cy="87498"/>
            </a:xfrm>
            <a:prstGeom prst="ellipse">
              <a:avLst/>
            </a:prstGeom>
            <a:solidFill>
              <a:srgbClr val="B485FF">
                <a:alpha val="40000"/>
              </a:srgbClr>
            </a:solidFill>
            <a:ln w="9000" cap="rnd">
              <a:solidFill>
                <a:srgbClr val="B485FF">
                  <a:alpha val="40000"/>
                </a:srgbClr>
              </a:solidFill>
              <a:prstDash val="solid"/>
              <a:round/>
            </a:ln>
          </p:spPr>
          <p:txBody>
            <a:bodyPr/>
            <a:lstStyle/>
            <a:p>
              <a:endParaRPr/>
            </a:p>
          </p:txBody>
        </p:sp>
        <p:sp>
          <p:nvSpPr>
            <p:cNvPr id="182" name="pt182"/>
            <p:cNvSpPr/>
            <p:nvPr/>
          </p:nvSpPr>
          <p:spPr>
            <a:xfrm>
              <a:off x="3575238" y="4349825"/>
              <a:ext cx="76165" cy="76165"/>
            </a:xfrm>
            <a:prstGeom prst="ellipse">
              <a:avLst/>
            </a:prstGeom>
            <a:solidFill>
              <a:srgbClr val="EA6AF1">
                <a:alpha val="40000"/>
              </a:srgbClr>
            </a:solidFill>
            <a:ln w="9000" cap="rnd">
              <a:solidFill>
                <a:srgbClr val="EA6AF1">
                  <a:alpha val="40000"/>
                </a:srgbClr>
              </a:solidFill>
              <a:prstDash val="solid"/>
              <a:round/>
            </a:ln>
          </p:spPr>
          <p:txBody>
            <a:bodyPr/>
            <a:lstStyle/>
            <a:p>
              <a:endParaRPr/>
            </a:p>
          </p:txBody>
        </p:sp>
        <p:sp>
          <p:nvSpPr>
            <p:cNvPr id="183" name="pt183"/>
            <p:cNvSpPr/>
            <p:nvPr/>
          </p:nvSpPr>
          <p:spPr>
            <a:xfrm>
              <a:off x="3637827" y="4338707"/>
              <a:ext cx="63932" cy="63932"/>
            </a:xfrm>
            <a:prstGeom prst="ellipse">
              <a:avLst/>
            </a:prstGeom>
            <a:solidFill>
              <a:srgbClr val="6B9AFF">
                <a:alpha val="40000"/>
              </a:srgbClr>
            </a:solidFill>
            <a:ln w="9000" cap="rnd">
              <a:solidFill>
                <a:srgbClr val="6B9AFF">
                  <a:alpha val="40000"/>
                </a:srgbClr>
              </a:solidFill>
              <a:prstDash val="solid"/>
              <a:round/>
            </a:ln>
          </p:spPr>
          <p:txBody>
            <a:bodyPr/>
            <a:lstStyle/>
            <a:p>
              <a:endParaRPr/>
            </a:p>
          </p:txBody>
        </p:sp>
        <p:sp>
          <p:nvSpPr>
            <p:cNvPr id="184" name="pt184"/>
            <p:cNvSpPr/>
            <p:nvPr/>
          </p:nvSpPr>
          <p:spPr>
            <a:xfrm>
              <a:off x="3481014" y="4392014"/>
              <a:ext cx="95195" cy="95195"/>
            </a:xfrm>
            <a:prstGeom prst="ellipse">
              <a:avLst/>
            </a:prstGeom>
            <a:solidFill>
              <a:srgbClr val="988FFF">
                <a:alpha val="40000"/>
              </a:srgbClr>
            </a:solidFill>
            <a:ln w="9000" cap="rnd">
              <a:solidFill>
                <a:srgbClr val="988FFF">
                  <a:alpha val="40000"/>
                </a:srgbClr>
              </a:solidFill>
              <a:prstDash val="solid"/>
              <a:round/>
            </a:ln>
          </p:spPr>
          <p:txBody>
            <a:bodyPr/>
            <a:lstStyle/>
            <a:p>
              <a:endParaRPr/>
            </a:p>
          </p:txBody>
        </p:sp>
        <p:sp>
          <p:nvSpPr>
            <p:cNvPr id="185" name="pt185"/>
            <p:cNvSpPr/>
            <p:nvPr/>
          </p:nvSpPr>
          <p:spPr>
            <a:xfrm>
              <a:off x="3718031" y="4299733"/>
              <a:ext cx="72942" cy="72942"/>
            </a:xfrm>
            <a:prstGeom prst="ellipse">
              <a:avLst/>
            </a:prstGeom>
            <a:solidFill>
              <a:srgbClr val="A48BFF">
                <a:alpha val="40000"/>
              </a:srgbClr>
            </a:solidFill>
            <a:ln w="9000" cap="rnd">
              <a:solidFill>
                <a:srgbClr val="A48BFF">
                  <a:alpha val="40000"/>
                </a:srgbClr>
              </a:solidFill>
              <a:prstDash val="solid"/>
              <a:round/>
            </a:ln>
          </p:spPr>
          <p:txBody>
            <a:bodyPr/>
            <a:lstStyle/>
            <a:p>
              <a:endParaRPr/>
            </a:p>
          </p:txBody>
        </p:sp>
        <p:sp>
          <p:nvSpPr>
            <p:cNvPr id="186" name="pt186"/>
            <p:cNvSpPr/>
            <p:nvPr/>
          </p:nvSpPr>
          <p:spPr>
            <a:xfrm>
              <a:off x="3686312" y="4296251"/>
              <a:ext cx="79907" cy="79907"/>
            </a:xfrm>
            <a:prstGeom prst="ellipse">
              <a:avLst/>
            </a:prstGeom>
            <a:solidFill>
              <a:srgbClr val="9E8DFF">
                <a:alpha val="40000"/>
              </a:srgbClr>
            </a:solidFill>
            <a:ln w="9000" cap="rnd">
              <a:solidFill>
                <a:srgbClr val="9E8DFF">
                  <a:alpha val="40000"/>
                </a:srgbClr>
              </a:solidFill>
              <a:prstDash val="solid"/>
              <a:round/>
            </a:ln>
          </p:spPr>
          <p:txBody>
            <a:bodyPr/>
            <a:lstStyle/>
            <a:p>
              <a:endParaRPr/>
            </a:p>
          </p:txBody>
        </p:sp>
        <p:sp>
          <p:nvSpPr>
            <p:cNvPr id="187" name="pt187"/>
            <p:cNvSpPr/>
            <p:nvPr/>
          </p:nvSpPr>
          <p:spPr>
            <a:xfrm>
              <a:off x="3634119" y="4289529"/>
              <a:ext cx="127820" cy="127820"/>
            </a:xfrm>
            <a:prstGeom prst="ellipse">
              <a:avLst/>
            </a:prstGeom>
            <a:solidFill>
              <a:srgbClr val="B983FF">
                <a:alpha val="40000"/>
              </a:srgbClr>
            </a:solidFill>
            <a:ln w="9000" cap="rnd">
              <a:solidFill>
                <a:srgbClr val="B983FF">
                  <a:alpha val="40000"/>
                </a:srgbClr>
              </a:solidFill>
              <a:prstDash val="solid"/>
              <a:round/>
            </a:ln>
          </p:spPr>
          <p:txBody>
            <a:bodyPr/>
            <a:lstStyle/>
            <a:p>
              <a:endParaRPr/>
            </a:p>
          </p:txBody>
        </p:sp>
        <p:sp>
          <p:nvSpPr>
            <p:cNvPr id="188" name="pt188"/>
            <p:cNvSpPr/>
            <p:nvPr/>
          </p:nvSpPr>
          <p:spPr>
            <a:xfrm>
              <a:off x="3645481" y="4352594"/>
              <a:ext cx="105097" cy="105097"/>
            </a:xfrm>
            <a:prstGeom prst="ellipse">
              <a:avLst/>
            </a:prstGeom>
            <a:solidFill>
              <a:srgbClr val="D973FC">
                <a:alpha val="40000"/>
              </a:srgbClr>
            </a:solidFill>
            <a:ln w="9000" cap="rnd">
              <a:solidFill>
                <a:srgbClr val="D973FC">
                  <a:alpha val="40000"/>
                </a:srgbClr>
              </a:solidFill>
              <a:prstDash val="solid"/>
              <a:round/>
            </a:ln>
          </p:spPr>
          <p:txBody>
            <a:bodyPr/>
            <a:lstStyle/>
            <a:p>
              <a:endParaRPr/>
            </a:p>
          </p:txBody>
        </p:sp>
        <p:sp>
          <p:nvSpPr>
            <p:cNvPr id="189" name="pt189"/>
            <p:cNvSpPr/>
            <p:nvPr/>
          </p:nvSpPr>
          <p:spPr>
            <a:xfrm>
              <a:off x="3660244" y="4350123"/>
              <a:ext cx="75570" cy="75570"/>
            </a:xfrm>
            <a:prstGeom prst="ellipse">
              <a:avLst/>
            </a:prstGeom>
            <a:solidFill>
              <a:srgbClr val="E76BF3">
                <a:alpha val="40000"/>
              </a:srgbClr>
            </a:solidFill>
            <a:ln w="9000" cap="rnd">
              <a:solidFill>
                <a:srgbClr val="E76BF3">
                  <a:alpha val="40000"/>
                </a:srgbClr>
              </a:solidFill>
              <a:prstDash val="solid"/>
              <a:round/>
            </a:ln>
          </p:spPr>
          <p:txBody>
            <a:bodyPr/>
            <a:lstStyle/>
            <a:p>
              <a:endParaRPr/>
            </a:p>
          </p:txBody>
        </p:sp>
        <p:sp>
          <p:nvSpPr>
            <p:cNvPr id="190" name="pt190"/>
            <p:cNvSpPr/>
            <p:nvPr/>
          </p:nvSpPr>
          <p:spPr>
            <a:xfrm>
              <a:off x="3440162" y="4528276"/>
              <a:ext cx="63954" cy="63954"/>
            </a:xfrm>
            <a:prstGeom prst="ellipse">
              <a:avLst/>
            </a:prstGeom>
            <a:solidFill>
              <a:srgbClr val="D277FF">
                <a:alpha val="40000"/>
              </a:srgbClr>
            </a:solidFill>
            <a:ln w="9000" cap="rnd">
              <a:solidFill>
                <a:srgbClr val="D277FF">
                  <a:alpha val="40000"/>
                </a:srgbClr>
              </a:solidFill>
              <a:prstDash val="solid"/>
              <a:round/>
            </a:ln>
          </p:spPr>
          <p:txBody>
            <a:bodyPr/>
            <a:lstStyle/>
            <a:p>
              <a:endParaRPr/>
            </a:p>
          </p:txBody>
        </p:sp>
        <p:sp>
          <p:nvSpPr>
            <p:cNvPr id="191" name="pt191"/>
            <p:cNvSpPr/>
            <p:nvPr/>
          </p:nvSpPr>
          <p:spPr>
            <a:xfrm>
              <a:off x="3606160" y="4386980"/>
              <a:ext cx="70793" cy="70793"/>
            </a:xfrm>
            <a:prstGeom prst="ellipse">
              <a:avLst/>
            </a:prstGeom>
            <a:solidFill>
              <a:srgbClr val="EC69EE">
                <a:alpha val="40000"/>
              </a:srgbClr>
            </a:solidFill>
            <a:ln w="9000" cap="rnd">
              <a:solidFill>
                <a:srgbClr val="EC69EE">
                  <a:alpha val="40000"/>
                </a:srgbClr>
              </a:solidFill>
              <a:prstDash val="solid"/>
              <a:round/>
            </a:ln>
          </p:spPr>
          <p:txBody>
            <a:bodyPr/>
            <a:lstStyle/>
            <a:p>
              <a:endParaRPr/>
            </a:p>
          </p:txBody>
        </p:sp>
        <p:sp>
          <p:nvSpPr>
            <p:cNvPr id="192" name="pt192"/>
            <p:cNvSpPr/>
            <p:nvPr/>
          </p:nvSpPr>
          <p:spPr>
            <a:xfrm>
              <a:off x="3544601" y="4330190"/>
              <a:ext cx="80966" cy="80966"/>
            </a:xfrm>
            <a:prstGeom prst="ellipse">
              <a:avLst/>
            </a:prstGeom>
            <a:solidFill>
              <a:srgbClr val="FC61D4">
                <a:alpha val="40000"/>
              </a:srgbClr>
            </a:solidFill>
            <a:ln w="9000" cap="rnd">
              <a:solidFill>
                <a:srgbClr val="FC61D4">
                  <a:alpha val="40000"/>
                </a:srgbClr>
              </a:solidFill>
              <a:prstDash val="solid"/>
              <a:round/>
            </a:ln>
          </p:spPr>
          <p:txBody>
            <a:bodyPr/>
            <a:lstStyle/>
            <a:p>
              <a:endParaRPr/>
            </a:p>
          </p:txBody>
        </p:sp>
        <p:sp>
          <p:nvSpPr>
            <p:cNvPr id="193" name="pt193"/>
            <p:cNvSpPr/>
            <p:nvPr/>
          </p:nvSpPr>
          <p:spPr>
            <a:xfrm>
              <a:off x="3552311" y="4303431"/>
              <a:ext cx="65545" cy="65545"/>
            </a:xfrm>
            <a:prstGeom prst="ellipse">
              <a:avLst/>
            </a:prstGeom>
            <a:solidFill>
              <a:srgbClr val="E26EF7">
                <a:alpha val="40000"/>
              </a:srgbClr>
            </a:solidFill>
            <a:ln w="9000" cap="rnd">
              <a:solidFill>
                <a:srgbClr val="E26EF7">
                  <a:alpha val="40000"/>
                </a:srgbClr>
              </a:solidFill>
              <a:prstDash val="solid"/>
              <a:round/>
            </a:ln>
          </p:spPr>
          <p:txBody>
            <a:bodyPr/>
            <a:lstStyle/>
            <a:p>
              <a:endParaRPr/>
            </a:p>
          </p:txBody>
        </p:sp>
        <p:sp>
          <p:nvSpPr>
            <p:cNvPr id="194" name="pt194"/>
            <p:cNvSpPr/>
            <p:nvPr/>
          </p:nvSpPr>
          <p:spPr>
            <a:xfrm>
              <a:off x="3465194" y="4301023"/>
              <a:ext cx="70362" cy="70362"/>
            </a:xfrm>
            <a:prstGeom prst="ellipse">
              <a:avLst/>
            </a:prstGeom>
            <a:solidFill>
              <a:srgbClr val="FF63B7">
                <a:alpha val="40000"/>
              </a:srgbClr>
            </a:solidFill>
            <a:ln w="9000" cap="rnd">
              <a:solidFill>
                <a:srgbClr val="FF63B7">
                  <a:alpha val="40000"/>
                </a:srgbClr>
              </a:solidFill>
              <a:prstDash val="solid"/>
              <a:round/>
            </a:ln>
          </p:spPr>
          <p:txBody>
            <a:bodyPr/>
            <a:lstStyle/>
            <a:p>
              <a:endParaRPr/>
            </a:p>
          </p:txBody>
        </p:sp>
        <p:sp>
          <p:nvSpPr>
            <p:cNvPr id="195" name="pt195"/>
            <p:cNvSpPr/>
            <p:nvPr/>
          </p:nvSpPr>
          <p:spPr>
            <a:xfrm>
              <a:off x="3633011" y="4351126"/>
              <a:ext cx="73564" cy="73564"/>
            </a:xfrm>
            <a:prstGeom prst="ellipse">
              <a:avLst/>
            </a:prstGeom>
            <a:solidFill>
              <a:srgbClr val="FF6C90">
                <a:alpha val="40000"/>
              </a:srgbClr>
            </a:solidFill>
            <a:ln w="9000" cap="rnd">
              <a:solidFill>
                <a:srgbClr val="FF6C90">
                  <a:alpha val="40000"/>
                </a:srgbClr>
              </a:solidFill>
              <a:prstDash val="solid"/>
              <a:round/>
            </a:ln>
          </p:spPr>
          <p:txBody>
            <a:bodyPr/>
            <a:lstStyle/>
            <a:p>
              <a:endParaRPr/>
            </a:p>
          </p:txBody>
        </p:sp>
        <p:sp>
          <p:nvSpPr>
            <p:cNvPr id="196" name="pt196"/>
            <p:cNvSpPr/>
            <p:nvPr/>
          </p:nvSpPr>
          <p:spPr>
            <a:xfrm>
              <a:off x="3471036" y="4405504"/>
              <a:ext cx="171622" cy="171622"/>
            </a:xfrm>
            <a:prstGeom prst="ellipse">
              <a:avLst/>
            </a:prstGeom>
            <a:solidFill>
              <a:srgbClr val="FF6B95">
                <a:alpha val="40000"/>
              </a:srgbClr>
            </a:solidFill>
            <a:ln w="9000" cap="rnd">
              <a:solidFill>
                <a:srgbClr val="FF6B95">
                  <a:alpha val="40000"/>
                </a:srgbClr>
              </a:solidFill>
              <a:prstDash val="solid"/>
              <a:round/>
            </a:ln>
          </p:spPr>
          <p:txBody>
            <a:bodyPr/>
            <a:lstStyle/>
            <a:p>
              <a:endParaRPr/>
            </a:p>
          </p:txBody>
        </p:sp>
        <p:sp>
          <p:nvSpPr>
            <p:cNvPr id="197" name="pl197"/>
            <p:cNvSpPr/>
            <p:nvPr/>
          </p:nvSpPr>
          <p:spPr>
            <a:xfrm>
              <a:off x="782627" y="3780390"/>
              <a:ext cx="3882497" cy="2369749"/>
            </a:xfrm>
            <a:custGeom>
              <a:avLst/>
              <a:gdLst/>
              <a:ahLst/>
              <a:cxnLst/>
              <a:rect l="0" t="0" r="0" b="0"/>
              <a:pathLst>
                <a:path w="3882497" h="2369749">
                  <a:moveTo>
                    <a:pt x="0" y="2369749"/>
                  </a:moveTo>
                  <a:lnTo>
                    <a:pt x="3882497" y="0"/>
                  </a:lnTo>
                </a:path>
              </a:pathLst>
            </a:custGeom>
            <a:ln w="13550" cap="flat">
              <a:solidFill>
                <a:srgbClr val="000000">
                  <a:alpha val="25098"/>
                </a:srgbClr>
              </a:solidFill>
              <a:prstDash val="solid"/>
              <a:round/>
            </a:ln>
          </p:spPr>
          <p:txBody>
            <a:bodyPr/>
            <a:lstStyle/>
            <a:p>
              <a:endParaRPr/>
            </a:p>
          </p:txBody>
        </p:sp>
        <p:sp>
          <p:nvSpPr>
            <p:cNvPr id="198" name="tx198"/>
            <p:cNvSpPr/>
            <p:nvPr/>
          </p:nvSpPr>
          <p:spPr>
            <a:xfrm>
              <a:off x="2894399" y="4225038"/>
              <a:ext cx="211013" cy="9219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498FF">
                      <a:alpha val="100000"/>
                    </a:srgbClr>
                  </a:solidFill>
                  <a:latin typeface="Arial"/>
                  <a:cs typeface="Arial"/>
                </a:rPr>
                <a:t>pan</a:t>
              </a:r>
            </a:p>
          </p:txBody>
        </p:sp>
        <p:sp>
          <p:nvSpPr>
            <p:cNvPr id="199" name="tx199"/>
            <p:cNvSpPr/>
            <p:nvPr/>
          </p:nvSpPr>
          <p:spPr>
            <a:xfrm>
              <a:off x="3383551" y="5858846"/>
              <a:ext cx="79837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(n=13)</a:t>
              </a:r>
            </a:p>
          </p:txBody>
        </p:sp>
        <p:sp>
          <p:nvSpPr>
            <p:cNvPr id="200" name="tx200"/>
            <p:cNvSpPr/>
            <p:nvPr/>
          </p:nvSpPr>
          <p:spPr>
            <a:xfrm>
              <a:off x="1103550" y="3997515"/>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(n=34)</a:t>
              </a:r>
            </a:p>
          </p:txBody>
        </p:sp>
        <p:sp>
          <p:nvSpPr>
            <p:cNvPr id="201" name="tx201"/>
            <p:cNvSpPr/>
            <p:nvPr/>
          </p:nvSpPr>
          <p:spPr>
            <a:xfrm>
              <a:off x="3891443" y="3997515"/>
              <a:ext cx="62968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(n=14)</a:t>
              </a:r>
            </a:p>
          </p:txBody>
        </p:sp>
        <p:sp>
          <p:nvSpPr>
            <p:cNvPr id="202" name="rc202"/>
            <p:cNvSpPr/>
            <p:nvPr/>
          </p:nvSpPr>
          <p:spPr>
            <a:xfrm>
              <a:off x="782627" y="3780390"/>
              <a:ext cx="3882497" cy="2369749"/>
            </a:xfrm>
            <a:prstGeom prst="rect">
              <a:avLst/>
            </a:prstGeom>
            <a:ln w="13550" cap="rnd">
              <a:solidFill>
                <a:srgbClr val="B3B3B3">
                  <a:alpha val="100000"/>
                </a:srgbClr>
              </a:solidFill>
              <a:prstDash val="solid"/>
              <a:round/>
            </a:ln>
          </p:spPr>
          <p:txBody>
            <a:bodyPr/>
            <a:lstStyle/>
            <a:p>
              <a:endParaRPr/>
            </a:p>
          </p:txBody>
        </p:sp>
        <p:sp>
          <p:nvSpPr>
            <p:cNvPr id="203" name="rc203"/>
            <p:cNvSpPr/>
            <p:nvPr/>
          </p:nvSpPr>
          <p:spPr>
            <a:xfrm>
              <a:off x="4734713" y="1126189"/>
              <a:ext cx="3882497" cy="2369749"/>
            </a:xfrm>
            <a:prstGeom prst="rect">
              <a:avLst/>
            </a:prstGeom>
            <a:solidFill>
              <a:srgbClr val="FFFFFF">
                <a:alpha val="100000"/>
              </a:srgbClr>
            </a:solidFill>
          </p:spPr>
          <p:txBody>
            <a:bodyPr/>
            <a:lstStyle/>
            <a:p>
              <a:endParaRPr/>
            </a:p>
          </p:txBody>
        </p:sp>
        <p:sp>
          <p:nvSpPr>
            <p:cNvPr id="204" name="pl204"/>
            <p:cNvSpPr/>
            <p:nvPr/>
          </p:nvSpPr>
          <p:spPr>
            <a:xfrm>
              <a:off x="4734713" y="3172791"/>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05" name="pl205"/>
            <p:cNvSpPr/>
            <p:nvPr/>
          </p:nvSpPr>
          <p:spPr>
            <a:xfrm>
              <a:off x="4734713" y="2741928"/>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06" name="pl206"/>
            <p:cNvSpPr/>
            <p:nvPr/>
          </p:nvSpPr>
          <p:spPr>
            <a:xfrm>
              <a:off x="4734713" y="2311064"/>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07" name="pl207"/>
            <p:cNvSpPr/>
            <p:nvPr/>
          </p:nvSpPr>
          <p:spPr>
            <a:xfrm>
              <a:off x="4734713" y="1880201"/>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08" name="pl208"/>
            <p:cNvSpPr/>
            <p:nvPr/>
          </p:nvSpPr>
          <p:spPr>
            <a:xfrm>
              <a:off x="4734713" y="1449337"/>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09" name="pl209"/>
            <p:cNvSpPr/>
            <p:nvPr/>
          </p:nvSpPr>
          <p:spPr>
            <a:xfrm>
              <a:off x="4734713" y="1233905"/>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10" name="pl210"/>
            <p:cNvSpPr/>
            <p:nvPr/>
          </p:nvSpPr>
          <p:spPr>
            <a:xfrm>
              <a:off x="5264145"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11" name="pl211"/>
            <p:cNvSpPr/>
            <p:nvPr/>
          </p:nvSpPr>
          <p:spPr>
            <a:xfrm>
              <a:off x="5970053"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12" name="pl212"/>
            <p:cNvSpPr/>
            <p:nvPr/>
          </p:nvSpPr>
          <p:spPr>
            <a:xfrm>
              <a:off x="6675962"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13" name="pl213"/>
            <p:cNvSpPr/>
            <p:nvPr/>
          </p:nvSpPr>
          <p:spPr>
            <a:xfrm>
              <a:off x="7381870"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14" name="pl214"/>
            <p:cNvSpPr/>
            <p:nvPr/>
          </p:nvSpPr>
          <p:spPr>
            <a:xfrm>
              <a:off x="8087779"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15" name="pl215"/>
            <p:cNvSpPr/>
            <p:nvPr/>
          </p:nvSpPr>
          <p:spPr>
            <a:xfrm>
              <a:off x="8440733"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16" name="pl216"/>
            <p:cNvSpPr/>
            <p:nvPr/>
          </p:nvSpPr>
          <p:spPr>
            <a:xfrm>
              <a:off x="4734713" y="3388223"/>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17" name="pl217"/>
            <p:cNvSpPr/>
            <p:nvPr/>
          </p:nvSpPr>
          <p:spPr>
            <a:xfrm>
              <a:off x="4734713" y="2957360"/>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18" name="pl218"/>
            <p:cNvSpPr/>
            <p:nvPr/>
          </p:nvSpPr>
          <p:spPr>
            <a:xfrm>
              <a:off x="4734713" y="2526496"/>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19" name="pl219"/>
            <p:cNvSpPr/>
            <p:nvPr/>
          </p:nvSpPr>
          <p:spPr>
            <a:xfrm>
              <a:off x="4734713" y="2095632"/>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20" name="pl220"/>
            <p:cNvSpPr/>
            <p:nvPr/>
          </p:nvSpPr>
          <p:spPr>
            <a:xfrm>
              <a:off x="4734713" y="1664769"/>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21" name="pl221"/>
            <p:cNvSpPr/>
            <p:nvPr/>
          </p:nvSpPr>
          <p:spPr>
            <a:xfrm>
              <a:off x="4911190"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22" name="pl222"/>
            <p:cNvSpPr/>
            <p:nvPr/>
          </p:nvSpPr>
          <p:spPr>
            <a:xfrm>
              <a:off x="5617099"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23" name="pl223"/>
            <p:cNvSpPr/>
            <p:nvPr/>
          </p:nvSpPr>
          <p:spPr>
            <a:xfrm>
              <a:off x="6323008"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24" name="pl224"/>
            <p:cNvSpPr/>
            <p:nvPr/>
          </p:nvSpPr>
          <p:spPr>
            <a:xfrm>
              <a:off x="7028916"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25" name="pl225"/>
            <p:cNvSpPr/>
            <p:nvPr/>
          </p:nvSpPr>
          <p:spPr>
            <a:xfrm>
              <a:off x="7734825"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26" name="pt226"/>
            <p:cNvSpPr/>
            <p:nvPr/>
          </p:nvSpPr>
          <p:spPr>
            <a:xfrm>
              <a:off x="6258677" y="2444931"/>
              <a:ext cx="128661" cy="128661"/>
            </a:xfrm>
            <a:prstGeom prst="ellipse">
              <a:avLst/>
            </a:prstGeom>
            <a:solidFill>
              <a:srgbClr val="F37C58">
                <a:alpha val="40000"/>
              </a:srgbClr>
            </a:solidFill>
            <a:ln w="9000" cap="rnd">
              <a:solidFill>
                <a:srgbClr val="F37C58">
                  <a:alpha val="40000"/>
                </a:srgbClr>
              </a:solidFill>
              <a:prstDash val="solid"/>
              <a:round/>
            </a:ln>
          </p:spPr>
          <p:txBody>
            <a:bodyPr/>
            <a:lstStyle/>
            <a:p>
              <a:endParaRPr/>
            </a:p>
          </p:txBody>
        </p:sp>
        <p:sp>
          <p:nvSpPr>
            <p:cNvPr id="227" name="pt227"/>
            <p:cNvSpPr/>
            <p:nvPr/>
          </p:nvSpPr>
          <p:spPr>
            <a:xfrm>
              <a:off x="7580295" y="1657654"/>
              <a:ext cx="83167" cy="83167"/>
            </a:xfrm>
            <a:prstGeom prst="ellipse">
              <a:avLst/>
            </a:prstGeom>
            <a:solidFill>
              <a:srgbClr val="EA842F">
                <a:alpha val="40000"/>
              </a:srgbClr>
            </a:solidFill>
            <a:ln w="9000" cap="rnd">
              <a:solidFill>
                <a:srgbClr val="EA842F">
                  <a:alpha val="40000"/>
                </a:srgbClr>
              </a:solidFill>
              <a:prstDash val="solid"/>
              <a:round/>
            </a:ln>
          </p:spPr>
          <p:txBody>
            <a:bodyPr/>
            <a:lstStyle/>
            <a:p>
              <a:endParaRPr/>
            </a:p>
          </p:txBody>
        </p:sp>
        <p:sp>
          <p:nvSpPr>
            <p:cNvPr id="228" name="pt228"/>
            <p:cNvSpPr/>
            <p:nvPr/>
          </p:nvSpPr>
          <p:spPr>
            <a:xfrm>
              <a:off x="6785371" y="1980804"/>
              <a:ext cx="91780" cy="91780"/>
            </a:xfrm>
            <a:prstGeom prst="ellipse">
              <a:avLst/>
            </a:prstGeom>
            <a:solidFill>
              <a:srgbClr val="D79000">
                <a:alpha val="40000"/>
              </a:srgbClr>
            </a:solidFill>
            <a:ln w="9000" cap="rnd">
              <a:solidFill>
                <a:srgbClr val="D79000">
                  <a:alpha val="40000"/>
                </a:srgbClr>
              </a:solidFill>
              <a:prstDash val="solid"/>
              <a:round/>
            </a:ln>
          </p:spPr>
          <p:txBody>
            <a:bodyPr/>
            <a:lstStyle/>
            <a:p>
              <a:endParaRPr/>
            </a:p>
          </p:txBody>
        </p:sp>
        <p:sp>
          <p:nvSpPr>
            <p:cNvPr id="229" name="pt229"/>
            <p:cNvSpPr/>
            <p:nvPr/>
          </p:nvSpPr>
          <p:spPr>
            <a:xfrm>
              <a:off x="7585010" y="1714072"/>
              <a:ext cx="73738" cy="73738"/>
            </a:xfrm>
            <a:prstGeom prst="ellipse">
              <a:avLst/>
            </a:prstGeom>
            <a:solidFill>
              <a:srgbClr val="EF8046">
                <a:alpha val="40000"/>
              </a:srgbClr>
            </a:solidFill>
            <a:ln w="9000" cap="rnd">
              <a:solidFill>
                <a:srgbClr val="EF8046">
                  <a:alpha val="40000"/>
                </a:srgbClr>
              </a:solidFill>
              <a:prstDash val="solid"/>
              <a:round/>
            </a:ln>
          </p:spPr>
          <p:txBody>
            <a:bodyPr/>
            <a:lstStyle/>
            <a:p>
              <a:endParaRPr/>
            </a:p>
          </p:txBody>
        </p:sp>
        <p:sp>
          <p:nvSpPr>
            <p:cNvPr id="230" name="pt230"/>
            <p:cNvSpPr/>
            <p:nvPr/>
          </p:nvSpPr>
          <p:spPr>
            <a:xfrm>
              <a:off x="7672181" y="1682065"/>
              <a:ext cx="68815" cy="68815"/>
            </a:xfrm>
            <a:prstGeom prst="ellipse">
              <a:avLst/>
            </a:prstGeom>
            <a:solidFill>
              <a:srgbClr val="D98F00">
                <a:alpha val="40000"/>
              </a:srgbClr>
            </a:solidFill>
            <a:ln w="9000" cap="rnd">
              <a:solidFill>
                <a:srgbClr val="D98F00">
                  <a:alpha val="40000"/>
                </a:srgbClr>
              </a:solidFill>
              <a:prstDash val="solid"/>
              <a:round/>
            </a:ln>
          </p:spPr>
          <p:txBody>
            <a:bodyPr/>
            <a:lstStyle/>
            <a:p>
              <a:endParaRPr/>
            </a:p>
          </p:txBody>
        </p:sp>
        <p:sp>
          <p:nvSpPr>
            <p:cNvPr id="231" name="pt231"/>
            <p:cNvSpPr/>
            <p:nvPr/>
          </p:nvSpPr>
          <p:spPr>
            <a:xfrm>
              <a:off x="7666205" y="1641620"/>
              <a:ext cx="80766" cy="80766"/>
            </a:xfrm>
            <a:prstGeom prst="ellipse">
              <a:avLst/>
            </a:prstGeom>
            <a:solidFill>
              <a:srgbClr val="94A900">
                <a:alpha val="40000"/>
              </a:srgbClr>
            </a:solidFill>
            <a:ln w="9000" cap="rnd">
              <a:solidFill>
                <a:srgbClr val="94A900">
                  <a:alpha val="40000"/>
                </a:srgbClr>
              </a:solidFill>
              <a:prstDash val="solid"/>
              <a:round/>
            </a:ln>
          </p:spPr>
          <p:txBody>
            <a:bodyPr/>
            <a:lstStyle/>
            <a:p>
              <a:endParaRPr/>
            </a:p>
          </p:txBody>
        </p:sp>
        <p:sp>
          <p:nvSpPr>
            <p:cNvPr id="232" name="pt232"/>
            <p:cNvSpPr/>
            <p:nvPr/>
          </p:nvSpPr>
          <p:spPr>
            <a:xfrm>
              <a:off x="7556121" y="1644481"/>
              <a:ext cx="75044" cy="75044"/>
            </a:xfrm>
            <a:prstGeom prst="ellipse">
              <a:avLst/>
            </a:prstGeom>
            <a:solidFill>
              <a:srgbClr val="00BA38">
                <a:alpha val="40000"/>
              </a:srgbClr>
            </a:solidFill>
            <a:ln w="9000" cap="rnd">
              <a:solidFill>
                <a:srgbClr val="00BA38">
                  <a:alpha val="40000"/>
                </a:srgbClr>
              </a:solidFill>
              <a:prstDash val="solid"/>
              <a:round/>
            </a:ln>
          </p:spPr>
          <p:txBody>
            <a:bodyPr/>
            <a:lstStyle/>
            <a:p>
              <a:endParaRPr/>
            </a:p>
          </p:txBody>
        </p:sp>
        <p:sp>
          <p:nvSpPr>
            <p:cNvPr id="233" name="pt233"/>
            <p:cNvSpPr/>
            <p:nvPr/>
          </p:nvSpPr>
          <p:spPr>
            <a:xfrm>
              <a:off x="7558401" y="1663996"/>
              <a:ext cx="70483" cy="70483"/>
            </a:xfrm>
            <a:prstGeom prst="ellipse">
              <a:avLst/>
            </a:prstGeom>
            <a:solidFill>
              <a:srgbClr val="00BE67">
                <a:alpha val="40000"/>
              </a:srgbClr>
            </a:solidFill>
            <a:ln w="9000" cap="rnd">
              <a:solidFill>
                <a:srgbClr val="00BE67">
                  <a:alpha val="40000"/>
                </a:srgbClr>
              </a:solidFill>
              <a:prstDash val="solid"/>
              <a:round/>
            </a:ln>
          </p:spPr>
          <p:txBody>
            <a:bodyPr/>
            <a:lstStyle/>
            <a:p>
              <a:endParaRPr/>
            </a:p>
          </p:txBody>
        </p:sp>
        <p:sp>
          <p:nvSpPr>
            <p:cNvPr id="234" name="pt234"/>
            <p:cNvSpPr/>
            <p:nvPr/>
          </p:nvSpPr>
          <p:spPr>
            <a:xfrm>
              <a:off x="7040129" y="1809089"/>
              <a:ext cx="90518" cy="90518"/>
            </a:xfrm>
            <a:prstGeom prst="ellipse">
              <a:avLst/>
            </a:prstGeom>
            <a:solidFill>
              <a:srgbClr val="00BE70">
                <a:alpha val="40000"/>
              </a:srgbClr>
            </a:solidFill>
            <a:ln w="9000" cap="rnd">
              <a:solidFill>
                <a:srgbClr val="00BE70">
                  <a:alpha val="40000"/>
                </a:srgbClr>
              </a:solidFill>
              <a:prstDash val="solid"/>
              <a:round/>
            </a:ln>
          </p:spPr>
          <p:txBody>
            <a:bodyPr/>
            <a:lstStyle/>
            <a:p>
              <a:endParaRPr/>
            </a:p>
          </p:txBody>
        </p:sp>
        <p:sp>
          <p:nvSpPr>
            <p:cNvPr id="235" name="pt235"/>
            <p:cNvSpPr/>
            <p:nvPr/>
          </p:nvSpPr>
          <p:spPr>
            <a:xfrm>
              <a:off x="7135277" y="1780290"/>
              <a:ext cx="182586" cy="182586"/>
            </a:xfrm>
            <a:prstGeom prst="ellipse">
              <a:avLst/>
            </a:prstGeom>
            <a:solidFill>
              <a:srgbClr val="00BF82">
                <a:alpha val="40000"/>
              </a:srgbClr>
            </a:solidFill>
            <a:ln w="9000" cap="rnd">
              <a:solidFill>
                <a:srgbClr val="00BF82">
                  <a:alpha val="40000"/>
                </a:srgbClr>
              </a:solidFill>
              <a:prstDash val="solid"/>
              <a:round/>
            </a:ln>
          </p:spPr>
          <p:txBody>
            <a:bodyPr/>
            <a:lstStyle/>
            <a:p>
              <a:endParaRPr/>
            </a:p>
          </p:txBody>
        </p:sp>
        <p:sp>
          <p:nvSpPr>
            <p:cNvPr id="236" name="pt236"/>
            <p:cNvSpPr/>
            <p:nvPr/>
          </p:nvSpPr>
          <p:spPr>
            <a:xfrm>
              <a:off x="7658849" y="1634264"/>
              <a:ext cx="95478" cy="95478"/>
            </a:xfrm>
            <a:prstGeom prst="ellipse">
              <a:avLst/>
            </a:prstGeom>
            <a:solidFill>
              <a:srgbClr val="F763DF">
                <a:alpha val="40000"/>
              </a:srgbClr>
            </a:solidFill>
            <a:ln w="9000" cap="rnd">
              <a:solidFill>
                <a:srgbClr val="F763DF">
                  <a:alpha val="40000"/>
                </a:srgbClr>
              </a:solidFill>
              <a:prstDash val="solid"/>
              <a:round/>
            </a:ln>
          </p:spPr>
          <p:txBody>
            <a:bodyPr/>
            <a:lstStyle/>
            <a:p>
              <a:endParaRPr/>
            </a:p>
          </p:txBody>
        </p:sp>
        <p:sp>
          <p:nvSpPr>
            <p:cNvPr id="237" name="pt237"/>
            <p:cNvSpPr/>
            <p:nvPr/>
          </p:nvSpPr>
          <p:spPr>
            <a:xfrm>
              <a:off x="7108635" y="1734950"/>
              <a:ext cx="66453" cy="66453"/>
            </a:xfrm>
            <a:prstGeom prst="ellipse">
              <a:avLst/>
            </a:prstGeom>
            <a:solidFill>
              <a:srgbClr val="00C1AB">
                <a:alpha val="40000"/>
              </a:srgbClr>
            </a:solidFill>
            <a:ln w="9000" cap="rnd">
              <a:solidFill>
                <a:srgbClr val="00C1AB">
                  <a:alpha val="40000"/>
                </a:srgbClr>
              </a:solidFill>
              <a:prstDash val="solid"/>
              <a:round/>
            </a:ln>
          </p:spPr>
          <p:txBody>
            <a:bodyPr/>
            <a:lstStyle/>
            <a:p>
              <a:endParaRPr/>
            </a:p>
          </p:txBody>
        </p:sp>
        <p:sp>
          <p:nvSpPr>
            <p:cNvPr id="238" name="pt238"/>
            <p:cNvSpPr/>
            <p:nvPr/>
          </p:nvSpPr>
          <p:spPr>
            <a:xfrm>
              <a:off x="7274547" y="1679740"/>
              <a:ext cx="73465" cy="73465"/>
            </a:xfrm>
            <a:prstGeom prst="ellipse">
              <a:avLst/>
            </a:prstGeom>
            <a:solidFill>
              <a:srgbClr val="AF87FF">
                <a:alpha val="40000"/>
              </a:srgbClr>
            </a:solidFill>
            <a:ln w="9000" cap="rnd">
              <a:solidFill>
                <a:srgbClr val="AF87FF">
                  <a:alpha val="40000"/>
                </a:srgbClr>
              </a:solidFill>
              <a:prstDash val="solid"/>
              <a:round/>
            </a:ln>
          </p:spPr>
          <p:txBody>
            <a:bodyPr/>
            <a:lstStyle/>
            <a:p>
              <a:endParaRPr/>
            </a:p>
          </p:txBody>
        </p:sp>
        <p:sp>
          <p:nvSpPr>
            <p:cNvPr id="239" name="pt239"/>
            <p:cNvSpPr/>
            <p:nvPr/>
          </p:nvSpPr>
          <p:spPr>
            <a:xfrm>
              <a:off x="7583069" y="1660427"/>
              <a:ext cx="77621" cy="77621"/>
            </a:xfrm>
            <a:prstGeom prst="ellipse">
              <a:avLst/>
            </a:prstGeom>
            <a:solidFill>
              <a:srgbClr val="00B5EE">
                <a:alpha val="40000"/>
              </a:srgbClr>
            </a:solidFill>
            <a:ln w="9000" cap="rnd">
              <a:solidFill>
                <a:srgbClr val="00B5EE">
                  <a:alpha val="40000"/>
                </a:srgbClr>
              </a:solidFill>
              <a:prstDash val="solid"/>
              <a:round/>
            </a:ln>
          </p:spPr>
          <p:txBody>
            <a:bodyPr/>
            <a:lstStyle/>
            <a:p>
              <a:endParaRPr/>
            </a:p>
          </p:txBody>
        </p:sp>
        <p:sp>
          <p:nvSpPr>
            <p:cNvPr id="240" name="pt240"/>
            <p:cNvSpPr/>
            <p:nvPr/>
          </p:nvSpPr>
          <p:spPr>
            <a:xfrm>
              <a:off x="6907721" y="2059146"/>
              <a:ext cx="72971" cy="72971"/>
            </a:xfrm>
            <a:prstGeom prst="ellipse">
              <a:avLst/>
            </a:prstGeom>
            <a:solidFill>
              <a:srgbClr val="FF61C1">
                <a:alpha val="40000"/>
              </a:srgbClr>
            </a:solidFill>
            <a:ln w="9000" cap="rnd">
              <a:solidFill>
                <a:srgbClr val="FF61C1">
                  <a:alpha val="40000"/>
                </a:srgbClr>
              </a:solidFill>
              <a:prstDash val="solid"/>
              <a:round/>
            </a:ln>
          </p:spPr>
          <p:txBody>
            <a:bodyPr/>
            <a:lstStyle/>
            <a:p>
              <a:endParaRPr/>
            </a:p>
          </p:txBody>
        </p:sp>
        <p:sp>
          <p:nvSpPr>
            <p:cNvPr id="241" name="pt241"/>
            <p:cNvSpPr/>
            <p:nvPr/>
          </p:nvSpPr>
          <p:spPr>
            <a:xfrm>
              <a:off x="7464278" y="1740755"/>
              <a:ext cx="89311" cy="89311"/>
            </a:xfrm>
            <a:prstGeom prst="ellipse">
              <a:avLst/>
            </a:prstGeom>
            <a:solidFill>
              <a:srgbClr val="FF68A0">
                <a:alpha val="40000"/>
              </a:srgbClr>
            </a:solidFill>
            <a:ln w="9000" cap="rnd">
              <a:solidFill>
                <a:srgbClr val="FF68A0">
                  <a:alpha val="40000"/>
                </a:srgbClr>
              </a:solidFill>
              <a:prstDash val="solid"/>
              <a:round/>
            </a:ln>
          </p:spPr>
          <p:txBody>
            <a:bodyPr/>
            <a:lstStyle/>
            <a:p>
              <a:endParaRPr/>
            </a:p>
          </p:txBody>
        </p:sp>
        <p:sp>
          <p:nvSpPr>
            <p:cNvPr id="242" name="pt242"/>
            <p:cNvSpPr/>
            <p:nvPr/>
          </p:nvSpPr>
          <p:spPr>
            <a:xfrm>
              <a:off x="7161730" y="1686101"/>
              <a:ext cx="129681" cy="129681"/>
            </a:xfrm>
            <a:prstGeom prst="ellipse">
              <a:avLst/>
            </a:prstGeom>
            <a:solidFill>
              <a:srgbClr val="FC717F">
                <a:alpha val="40000"/>
              </a:srgbClr>
            </a:solidFill>
            <a:ln w="9000" cap="rnd">
              <a:solidFill>
                <a:srgbClr val="FC717F">
                  <a:alpha val="40000"/>
                </a:srgbClr>
              </a:solidFill>
              <a:prstDash val="solid"/>
              <a:round/>
            </a:ln>
          </p:spPr>
          <p:txBody>
            <a:bodyPr/>
            <a:lstStyle/>
            <a:p>
              <a:endParaRPr/>
            </a:p>
          </p:txBody>
        </p:sp>
        <p:sp>
          <p:nvSpPr>
            <p:cNvPr id="243" name="pl243"/>
            <p:cNvSpPr/>
            <p:nvPr/>
          </p:nvSpPr>
          <p:spPr>
            <a:xfrm>
              <a:off x="4734713" y="1126189"/>
              <a:ext cx="3882497" cy="2369749"/>
            </a:xfrm>
            <a:custGeom>
              <a:avLst/>
              <a:gdLst/>
              <a:ahLst/>
              <a:cxnLst/>
              <a:rect l="0" t="0" r="0" b="0"/>
              <a:pathLst>
                <a:path w="3882497" h="2369749">
                  <a:moveTo>
                    <a:pt x="0" y="2369749"/>
                  </a:moveTo>
                  <a:lnTo>
                    <a:pt x="3882497" y="0"/>
                  </a:lnTo>
                </a:path>
              </a:pathLst>
            </a:custGeom>
            <a:ln w="13550" cap="flat">
              <a:solidFill>
                <a:srgbClr val="000000">
                  <a:alpha val="25098"/>
                </a:srgbClr>
              </a:solidFill>
              <a:prstDash val="solid"/>
              <a:round/>
            </a:ln>
          </p:spPr>
          <p:txBody>
            <a:bodyPr/>
            <a:lstStyle/>
            <a:p>
              <a:endParaRPr/>
            </a:p>
          </p:txBody>
        </p:sp>
        <p:sp>
          <p:nvSpPr>
            <p:cNvPr id="244" name="pl244"/>
            <p:cNvSpPr/>
            <p:nvPr/>
          </p:nvSpPr>
          <p:spPr>
            <a:xfrm>
              <a:off x="7239936" y="1682232"/>
              <a:ext cx="107250" cy="61095"/>
            </a:xfrm>
            <a:custGeom>
              <a:avLst/>
              <a:gdLst/>
              <a:ahLst/>
              <a:cxnLst/>
              <a:rect l="0" t="0" r="0" b="0"/>
              <a:pathLst>
                <a:path w="107250" h="61095">
                  <a:moveTo>
                    <a:pt x="107250" y="0"/>
                  </a:moveTo>
                  <a:lnTo>
                    <a:pt x="0" y="61095"/>
                  </a:lnTo>
                </a:path>
              </a:pathLst>
            </a:custGeom>
            <a:ln w="13550" cap="rnd">
              <a:solidFill>
                <a:srgbClr val="FC717F">
                  <a:alpha val="100000"/>
                </a:srgbClr>
              </a:solidFill>
              <a:prstDash val="solid"/>
              <a:round/>
            </a:ln>
          </p:spPr>
          <p:txBody>
            <a:bodyPr/>
            <a:lstStyle/>
            <a:p>
              <a:endParaRPr/>
            </a:p>
          </p:txBody>
        </p:sp>
        <p:sp>
          <p:nvSpPr>
            <p:cNvPr id="245" name="tx245"/>
            <p:cNvSpPr/>
            <p:nvPr/>
          </p:nvSpPr>
          <p:spPr>
            <a:xfrm>
              <a:off x="6054494" y="2560386"/>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37C58">
                      <a:alpha val="100000"/>
                    </a:srgbClr>
                  </a:solidFill>
                  <a:latin typeface="Arial"/>
                  <a:cs typeface="Arial"/>
                </a:rPr>
                <a:t>ago</a:t>
              </a:r>
            </a:p>
          </p:txBody>
        </p:sp>
        <p:sp>
          <p:nvSpPr>
            <p:cNvPr id="246" name="tx246"/>
            <p:cNvSpPr/>
            <p:nvPr/>
          </p:nvSpPr>
          <p:spPr>
            <a:xfrm>
              <a:off x="6590000" y="2058783"/>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D79000">
                      <a:alpha val="100000"/>
                    </a:srgbClr>
                  </a:solidFill>
                  <a:latin typeface="Arial"/>
                  <a:cs typeface="Arial"/>
                </a:rPr>
                <a:t>bol</a:t>
              </a:r>
            </a:p>
          </p:txBody>
        </p:sp>
        <p:sp>
          <p:nvSpPr>
            <p:cNvPr id="247" name="tx247"/>
            <p:cNvSpPr/>
            <p:nvPr/>
          </p:nvSpPr>
          <p:spPr>
            <a:xfrm>
              <a:off x="6850153" y="1886889"/>
              <a:ext cx="211013"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E70">
                      <a:alpha val="100000"/>
                    </a:srgbClr>
                  </a:solidFill>
                  <a:latin typeface="Arial"/>
                  <a:cs typeface="Arial"/>
                </a:rPr>
                <a:t>hnd</a:t>
              </a:r>
            </a:p>
          </p:txBody>
        </p:sp>
        <p:sp>
          <p:nvSpPr>
            <p:cNvPr id="248" name="tx248"/>
            <p:cNvSpPr/>
            <p:nvPr/>
          </p:nvSpPr>
          <p:spPr>
            <a:xfrm>
              <a:off x="7290034" y="1914868"/>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82">
                      <a:alpha val="100000"/>
                    </a:srgbClr>
                  </a:solidFill>
                  <a:latin typeface="Arial"/>
                  <a:cs typeface="Arial"/>
                </a:rPr>
                <a:t>idn</a:t>
              </a:r>
            </a:p>
          </p:txBody>
        </p:sp>
        <p:sp>
          <p:nvSpPr>
            <p:cNvPr id="249" name="tx249"/>
            <p:cNvSpPr/>
            <p:nvPr/>
          </p:nvSpPr>
          <p:spPr>
            <a:xfrm>
              <a:off x="6944758" y="1643140"/>
              <a:ext cx="133450"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C1AB">
                      <a:alpha val="100000"/>
                    </a:srgbClr>
                  </a:solidFill>
                  <a:latin typeface="Arial"/>
                  <a:cs typeface="Arial"/>
                </a:rPr>
                <a:t>kir</a:t>
              </a:r>
            </a:p>
          </p:txBody>
        </p:sp>
        <p:sp>
          <p:nvSpPr>
            <p:cNvPr id="250" name="tx250"/>
            <p:cNvSpPr/>
            <p:nvPr/>
          </p:nvSpPr>
          <p:spPr>
            <a:xfrm>
              <a:off x="7008711" y="2126622"/>
              <a:ext cx="12647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61C1">
                      <a:alpha val="100000"/>
                    </a:srgbClr>
                  </a:solidFill>
                  <a:latin typeface="Arial"/>
                  <a:cs typeface="Arial"/>
                </a:rPr>
                <a:t>tls</a:t>
              </a:r>
            </a:p>
          </p:txBody>
        </p:sp>
        <p:sp>
          <p:nvSpPr>
            <p:cNvPr id="251" name="tx251"/>
            <p:cNvSpPr/>
            <p:nvPr/>
          </p:nvSpPr>
          <p:spPr>
            <a:xfrm>
              <a:off x="7290820" y="1592307"/>
              <a:ext cx="238926" cy="6706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C717F">
                      <a:alpha val="100000"/>
                    </a:srgbClr>
                  </a:solidFill>
                  <a:latin typeface="Arial"/>
                  <a:cs typeface="Arial"/>
                </a:rPr>
                <a:t>vnm</a:t>
              </a:r>
            </a:p>
          </p:txBody>
        </p:sp>
        <p:sp>
          <p:nvSpPr>
            <p:cNvPr id="252" name="tx252"/>
            <p:cNvSpPr/>
            <p:nvPr/>
          </p:nvSpPr>
          <p:spPr>
            <a:xfrm>
              <a:off x="7365782" y="3204645"/>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(n=2)</a:t>
              </a:r>
            </a:p>
          </p:txBody>
        </p:sp>
        <p:sp>
          <p:nvSpPr>
            <p:cNvPr id="253" name="tx253"/>
            <p:cNvSpPr/>
            <p:nvPr/>
          </p:nvSpPr>
          <p:spPr>
            <a:xfrm>
              <a:off x="5055636" y="1343314"/>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(n=13)</a:t>
              </a:r>
            </a:p>
          </p:txBody>
        </p:sp>
        <p:sp>
          <p:nvSpPr>
            <p:cNvPr id="254" name="tx254"/>
            <p:cNvSpPr/>
            <p:nvPr/>
          </p:nvSpPr>
          <p:spPr>
            <a:xfrm>
              <a:off x="7873674" y="1343314"/>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(n=2)</a:t>
              </a:r>
            </a:p>
          </p:txBody>
        </p:sp>
        <p:sp>
          <p:nvSpPr>
            <p:cNvPr id="255" name="rc255"/>
            <p:cNvSpPr/>
            <p:nvPr/>
          </p:nvSpPr>
          <p:spPr>
            <a:xfrm>
              <a:off x="4734713" y="1126189"/>
              <a:ext cx="3882497" cy="2369749"/>
            </a:xfrm>
            <a:prstGeom prst="rect">
              <a:avLst/>
            </a:prstGeom>
            <a:ln w="13550" cap="rnd">
              <a:solidFill>
                <a:srgbClr val="B3B3B3">
                  <a:alpha val="100000"/>
                </a:srgbClr>
              </a:solidFill>
              <a:prstDash val="solid"/>
              <a:round/>
            </a:ln>
          </p:spPr>
          <p:txBody>
            <a:bodyPr/>
            <a:lstStyle/>
            <a:p>
              <a:endParaRPr/>
            </a:p>
          </p:txBody>
        </p:sp>
        <p:sp>
          <p:nvSpPr>
            <p:cNvPr id="256" name="rc256"/>
            <p:cNvSpPr/>
            <p:nvPr/>
          </p:nvSpPr>
          <p:spPr>
            <a:xfrm>
              <a:off x="4734713" y="3780390"/>
              <a:ext cx="3882497" cy="2369749"/>
            </a:xfrm>
            <a:prstGeom prst="rect">
              <a:avLst/>
            </a:prstGeom>
            <a:solidFill>
              <a:srgbClr val="FFFFFF">
                <a:alpha val="100000"/>
              </a:srgbClr>
            </a:solidFill>
          </p:spPr>
          <p:txBody>
            <a:bodyPr/>
            <a:lstStyle/>
            <a:p>
              <a:endParaRPr/>
            </a:p>
          </p:txBody>
        </p:sp>
        <p:sp>
          <p:nvSpPr>
            <p:cNvPr id="257" name="pl257"/>
            <p:cNvSpPr/>
            <p:nvPr/>
          </p:nvSpPr>
          <p:spPr>
            <a:xfrm>
              <a:off x="4734713" y="5826992"/>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58" name="pl258"/>
            <p:cNvSpPr/>
            <p:nvPr/>
          </p:nvSpPr>
          <p:spPr>
            <a:xfrm>
              <a:off x="4734713" y="5396129"/>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59" name="pl259"/>
            <p:cNvSpPr/>
            <p:nvPr/>
          </p:nvSpPr>
          <p:spPr>
            <a:xfrm>
              <a:off x="4734713" y="4965265"/>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60" name="pl260"/>
            <p:cNvSpPr/>
            <p:nvPr/>
          </p:nvSpPr>
          <p:spPr>
            <a:xfrm>
              <a:off x="4734713" y="4534402"/>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61" name="pl261"/>
            <p:cNvSpPr/>
            <p:nvPr/>
          </p:nvSpPr>
          <p:spPr>
            <a:xfrm>
              <a:off x="4734713" y="4103538"/>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62" name="pl262"/>
            <p:cNvSpPr/>
            <p:nvPr/>
          </p:nvSpPr>
          <p:spPr>
            <a:xfrm>
              <a:off x="4734713" y="3888106"/>
              <a:ext cx="3882497" cy="0"/>
            </a:xfrm>
            <a:custGeom>
              <a:avLst/>
              <a:gdLst/>
              <a:ahLst/>
              <a:cxnLst/>
              <a:rect l="0" t="0" r="0" b="0"/>
              <a:pathLst>
                <a:path w="3882497">
                  <a:moveTo>
                    <a:pt x="0" y="0"/>
                  </a:moveTo>
                  <a:lnTo>
                    <a:pt x="3882497" y="0"/>
                  </a:lnTo>
                  <a:lnTo>
                    <a:pt x="3882497" y="0"/>
                  </a:lnTo>
                </a:path>
              </a:pathLst>
            </a:custGeom>
            <a:ln w="3387" cap="flat">
              <a:solidFill>
                <a:srgbClr val="DEDEDE">
                  <a:alpha val="100000"/>
                </a:srgbClr>
              </a:solidFill>
              <a:prstDash val="solid"/>
              <a:round/>
            </a:ln>
          </p:spPr>
          <p:txBody>
            <a:bodyPr/>
            <a:lstStyle/>
            <a:p>
              <a:endParaRPr/>
            </a:p>
          </p:txBody>
        </p:sp>
        <p:sp>
          <p:nvSpPr>
            <p:cNvPr id="263" name="pl263"/>
            <p:cNvSpPr/>
            <p:nvPr/>
          </p:nvSpPr>
          <p:spPr>
            <a:xfrm>
              <a:off x="5264145"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4" name="pl264"/>
            <p:cNvSpPr/>
            <p:nvPr/>
          </p:nvSpPr>
          <p:spPr>
            <a:xfrm>
              <a:off x="5970053"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5" name="pl265"/>
            <p:cNvSpPr/>
            <p:nvPr/>
          </p:nvSpPr>
          <p:spPr>
            <a:xfrm>
              <a:off x="6675962"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6" name="pl266"/>
            <p:cNvSpPr/>
            <p:nvPr/>
          </p:nvSpPr>
          <p:spPr>
            <a:xfrm>
              <a:off x="7381870"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7" name="pl267"/>
            <p:cNvSpPr/>
            <p:nvPr/>
          </p:nvSpPr>
          <p:spPr>
            <a:xfrm>
              <a:off x="8087779"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8" name="pl268"/>
            <p:cNvSpPr/>
            <p:nvPr/>
          </p:nvSpPr>
          <p:spPr>
            <a:xfrm>
              <a:off x="8440733"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9" name="pl269"/>
            <p:cNvSpPr/>
            <p:nvPr/>
          </p:nvSpPr>
          <p:spPr>
            <a:xfrm>
              <a:off x="4734713" y="6042424"/>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70" name="pl270"/>
            <p:cNvSpPr/>
            <p:nvPr/>
          </p:nvSpPr>
          <p:spPr>
            <a:xfrm>
              <a:off x="4734713" y="5611561"/>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71" name="pl271"/>
            <p:cNvSpPr/>
            <p:nvPr/>
          </p:nvSpPr>
          <p:spPr>
            <a:xfrm>
              <a:off x="4734713" y="5180697"/>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72" name="pl272"/>
            <p:cNvSpPr/>
            <p:nvPr/>
          </p:nvSpPr>
          <p:spPr>
            <a:xfrm>
              <a:off x="4734713" y="4749833"/>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73" name="pl273"/>
            <p:cNvSpPr/>
            <p:nvPr/>
          </p:nvSpPr>
          <p:spPr>
            <a:xfrm>
              <a:off x="4734713" y="4318970"/>
              <a:ext cx="3882497" cy="0"/>
            </a:xfrm>
            <a:custGeom>
              <a:avLst/>
              <a:gdLst/>
              <a:ahLst/>
              <a:cxnLst/>
              <a:rect l="0" t="0" r="0" b="0"/>
              <a:pathLst>
                <a:path w="3882497">
                  <a:moveTo>
                    <a:pt x="0" y="0"/>
                  </a:moveTo>
                  <a:lnTo>
                    <a:pt x="3882497" y="0"/>
                  </a:lnTo>
                  <a:lnTo>
                    <a:pt x="3882497" y="0"/>
                  </a:lnTo>
                </a:path>
              </a:pathLst>
            </a:custGeom>
            <a:ln w="6775" cap="flat">
              <a:solidFill>
                <a:srgbClr val="DEDEDE">
                  <a:alpha val="100000"/>
                </a:srgbClr>
              </a:solidFill>
              <a:prstDash val="solid"/>
              <a:round/>
            </a:ln>
          </p:spPr>
          <p:txBody>
            <a:bodyPr/>
            <a:lstStyle/>
            <a:p>
              <a:endParaRPr/>
            </a:p>
          </p:txBody>
        </p:sp>
        <p:sp>
          <p:nvSpPr>
            <p:cNvPr id="274" name="pl274"/>
            <p:cNvSpPr/>
            <p:nvPr/>
          </p:nvSpPr>
          <p:spPr>
            <a:xfrm>
              <a:off x="4911190"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5" name="pl275"/>
            <p:cNvSpPr/>
            <p:nvPr/>
          </p:nvSpPr>
          <p:spPr>
            <a:xfrm>
              <a:off x="5617099"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6" name="pl276"/>
            <p:cNvSpPr/>
            <p:nvPr/>
          </p:nvSpPr>
          <p:spPr>
            <a:xfrm>
              <a:off x="6323008"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7" name="pl277"/>
            <p:cNvSpPr/>
            <p:nvPr/>
          </p:nvSpPr>
          <p:spPr>
            <a:xfrm>
              <a:off x="7028916"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8" name="pl278"/>
            <p:cNvSpPr/>
            <p:nvPr/>
          </p:nvSpPr>
          <p:spPr>
            <a:xfrm>
              <a:off x="7734825"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9" name="pt279"/>
            <p:cNvSpPr/>
            <p:nvPr/>
          </p:nvSpPr>
          <p:spPr>
            <a:xfrm>
              <a:off x="7218403" y="4368739"/>
              <a:ext cx="72807" cy="72807"/>
            </a:xfrm>
            <a:prstGeom prst="ellipse">
              <a:avLst/>
            </a:prstGeom>
            <a:solidFill>
              <a:srgbClr val="F77868">
                <a:alpha val="40000"/>
              </a:srgbClr>
            </a:solidFill>
            <a:ln w="9000" cap="rnd">
              <a:solidFill>
                <a:srgbClr val="F77868">
                  <a:alpha val="40000"/>
                </a:srgbClr>
              </a:solidFill>
              <a:prstDash val="solid"/>
              <a:round/>
            </a:ln>
          </p:spPr>
          <p:txBody>
            <a:bodyPr/>
            <a:lstStyle/>
            <a:p>
              <a:endParaRPr/>
            </a:p>
          </p:txBody>
        </p:sp>
        <p:sp>
          <p:nvSpPr>
            <p:cNvPr id="280" name="pt280"/>
            <p:cNvSpPr/>
            <p:nvPr/>
          </p:nvSpPr>
          <p:spPr>
            <a:xfrm>
              <a:off x="7118410" y="4508566"/>
              <a:ext cx="103375" cy="103375"/>
            </a:xfrm>
            <a:prstGeom prst="ellipse">
              <a:avLst/>
            </a:prstGeom>
            <a:solidFill>
              <a:srgbClr val="F07E4C">
                <a:alpha val="40000"/>
              </a:srgbClr>
            </a:solidFill>
            <a:ln w="9000" cap="rnd">
              <a:solidFill>
                <a:srgbClr val="F07E4C">
                  <a:alpha val="40000"/>
                </a:srgbClr>
              </a:solidFill>
              <a:prstDash val="solid"/>
              <a:round/>
            </a:ln>
          </p:spPr>
          <p:txBody>
            <a:bodyPr/>
            <a:lstStyle/>
            <a:p>
              <a:endParaRPr/>
            </a:p>
          </p:txBody>
        </p:sp>
        <p:sp>
          <p:nvSpPr>
            <p:cNvPr id="281" name="pt281"/>
            <p:cNvSpPr/>
            <p:nvPr/>
          </p:nvSpPr>
          <p:spPr>
            <a:xfrm>
              <a:off x="6428147" y="4886137"/>
              <a:ext cx="72083" cy="72083"/>
            </a:xfrm>
            <a:prstGeom prst="ellipse">
              <a:avLst/>
            </a:prstGeom>
            <a:solidFill>
              <a:srgbClr val="D49200">
                <a:alpha val="40000"/>
              </a:srgbClr>
            </a:solidFill>
            <a:ln w="9000" cap="rnd">
              <a:solidFill>
                <a:srgbClr val="D49200">
                  <a:alpha val="40000"/>
                </a:srgbClr>
              </a:solidFill>
              <a:prstDash val="solid"/>
              <a:round/>
            </a:ln>
          </p:spPr>
          <p:txBody>
            <a:bodyPr/>
            <a:lstStyle/>
            <a:p>
              <a:endParaRPr/>
            </a:p>
          </p:txBody>
        </p:sp>
        <p:sp>
          <p:nvSpPr>
            <p:cNvPr id="282" name="pt282"/>
            <p:cNvSpPr/>
            <p:nvPr/>
          </p:nvSpPr>
          <p:spPr>
            <a:xfrm>
              <a:off x="7611276" y="4314599"/>
              <a:ext cx="77680" cy="77680"/>
            </a:xfrm>
            <a:prstGeom prst="ellipse">
              <a:avLst/>
            </a:prstGeom>
            <a:solidFill>
              <a:srgbClr val="E18A00">
                <a:alpha val="40000"/>
              </a:srgbClr>
            </a:solidFill>
            <a:ln w="9000" cap="rnd">
              <a:solidFill>
                <a:srgbClr val="E18A00">
                  <a:alpha val="40000"/>
                </a:srgbClr>
              </a:solidFill>
              <a:prstDash val="solid"/>
              <a:round/>
            </a:ln>
          </p:spPr>
          <p:txBody>
            <a:bodyPr/>
            <a:lstStyle/>
            <a:p>
              <a:endParaRPr/>
            </a:p>
          </p:txBody>
        </p:sp>
        <p:sp>
          <p:nvSpPr>
            <p:cNvPr id="283" name="pt283"/>
            <p:cNvSpPr/>
            <p:nvPr/>
          </p:nvSpPr>
          <p:spPr>
            <a:xfrm>
              <a:off x="7503137" y="4353875"/>
              <a:ext cx="68066" cy="68066"/>
            </a:xfrm>
            <a:prstGeom prst="ellipse">
              <a:avLst/>
            </a:prstGeom>
            <a:solidFill>
              <a:srgbClr val="DD8D00">
                <a:alpha val="40000"/>
              </a:srgbClr>
            </a:solidFill>
            <a:ln w="9000" cap="rnd">
              <a:solidFill>
                <a:srgbClr val="DD8D00">
                  <a:alpha val="40000"/>
                </a:srgbClr>
              </a:solidFill>
              <a:prstDash val="solid"/>
              <a:round/>
            </a:ln>
          </p:spPr>
          <p:txBody>
            <a:bodyPr/>
            <a:lstStyle/>
            <a:p>
              <a:endParaRPr/>
            </a:p>
          </p:txBody>
        </p:sp>
        <p:sp>
          <p:nvSpPr>
            <p:cNvPr id="284" name="pt284"/>
            <p:cNvSpPr/>
            <p:nvPr/>
          </p:nvSpPr>
          <p:spPr>
            <a:xfrm>
              <a:off x="7290568" y="4396896"/>
              <a:ext cx="154368" cy="154368"/>
            </a:xfrm>
            <a:prstGeom prst="ellipse">
              <a:avLst/>
            </a:prstGeom>
            <a:solidFill>
              <a:srgbClr val="D09400">
                <a:alpha val="40000"/>
              </a:srgbClr>
            </a:solidFill>
            <a:ln w="9000" cap="rnd">
              <a:solidFill>
                <a:srgbClr val="D09400">
                  <a:alpha val="40000"/>
                </a:srgbClr>
              </a:solidFill>
              <a:prstDash val="solid"/>
              <a:round/>
            </a:ln>
          </p:spPr>
          <p:txBody>
            <a:bodyPr/>
            <a:lstStyle/>
            <a:p>
              <a:endParaRPr/>
            </a:p>
          </p:txBody>
        </p:sp>
        <p:sp>
          <p:nvSpPr>
            <p:cNvPr id="285" name="pt285"/>
            <p:cNvSpPr/>
            <p:nvPr/>
          </p:nvSpPr>
          <p:spPr>
            <a:xfrm>
              <a:off x="7611570" y="4332128"/>
              <a:ext cx="77091" cy="77091"/>
            </a:xfrm>
            <a:prstGeom prst="ellipse">
              <a:avLst/>
            </a:prstGeom>
            <a:solidFill>
              <a:srgbClr val="D29300">
                <a:alpha val="40000"/>
              </a:srgbClr>
            </a:solidFill>
            <a:ln w="9000" cap="rnd">
              <a:solidFill>
                <a:srgbClr val="D29300">
                  <a:alpha val="40000"/>
                </a:srgbClr>
              </a:solidFill>
              <a:prstDash val="solid"/>
              <a:round/>
            </a:ln>
          </p:spPr>
          <p:txBody>
            <a:bodyPr/>
            <a:lstStyle/>
            <a:p>
              <a:endParaRPr/>
            </a:p>
          </p:txBody>
        </p:sp>
        <p:sp>
          <p:nvSpPr>
            <p:cNvPr id="286" name="pt286"/>
            <p:cNvSpPr/>
            <p:nvPr/>
          </p:nvSpPr>
          <p:spPr>
            <a:xfrm>
              <a:off x="7533944" y="4220033"/>
              <a:ext cx="232342" cy="232342"/>
            </a:xfrm>
            <a:prstGeom prst="ellipse">
              <a:avLst/>
            </a:prstGeom>
            <a:solidFill>
              <a:srgbClr val="B0A100">
                <a:alpha val="40000"/>
              </a:srgbClr>
            </a:solidFill>
            <a:ln w="9000" cap="rnd">
              <a:solidFill>
                <a:srgbClr val="B0A100">
                  <a:alpha val="40000"/>
                </a:srgbClr>
              </a:solidFill>
              <a:prstDash val="solid"/>
              <a:round/>
            </a:ln>
          </p:spPr>
          <p:txBody>
            <a:bodyPr/>
            <a:lstStyle/>
            <a:p>
              <a:endParaRPr/>
            </a:p>
          </p:txBody>
        </p:sp>
        <p:sp>
          <p:nvSpPr>
            <p:cNvPr id="287" name="pt287"/>
            <p:cNvSpPr/>
            <p:nvPr/>
          </p:nvSpPr>
          <p:spPr>
            <a:xfrm>
              <a:off x="7559776" y="4319572"/>
              <a:ext cx="67733" cy="67733"/>
            </a:xfrm>
            <a:prstGeom prst="ellipse">
              <a:avLst/>
            </a:prstGeom>
            <a:solidFill>
              <a:srgbClr val="C49A00">
                <a:alpha val="40000"/>
              </a:srgbClr>
            </a:solidFill>
            <a:ln w="9000" cap="rnd">
              <a:solidFill>
                <a:srgbClr val="C49A00">
                  <a:alpha val="40000"/>
                </a:srgbClr>
              </a:solidFill>
              <a:prstDash val="solid"/>
              <a:round/>
            </a:ln>
          </p:spPr>
          <p:txBody>
            <a:bodyPr/>
            <a:lstStyle/>
            <a:p>
              <a:endParaRPr/>
            </a:p>
          </p:txBody>
        </p:sp>
        <p:sp>
          <p:nvSpPr>
            <p:cNvPr id="288" name="pt288"/>
            <p:cNvSpPr/>
            <p:nvPr/>
          </p:nvSpPr>
          <p:spPr>
            <a:xfrm>
              <a:off x="7251092" y="4304253"/>
              <a:ext cx="63903" cy="63903"/>
            </a:xfrm>
            <a:prstGeom prst="ellipse">
              <a:avLst/>
            </a:prstGeom>
            <a:solidFill>
              <a:srgbClr val="A3A500">
                <a:alpha val="40000"/>
              </a:srgbClr>
            </a:solidFill>
            <a:ln w="9000" cap="rnd">
              <a:solidFill>
                <a:srgbClr val="A3A500">
                  <a:alpha val="40000"/>
                </a:srgbClr>
              </a:solidFill>
              <a:prstDash val="solid"/>
              <a:round/>
            </a:ln>
          </p:spPr>
          <p:txBody>
            <a:bodyPr/>
            <a:lstStyle/>
            <a:p>
              <a:endParaRPr/>
            </a:p>
          </p:txBody>
        </p:sp>
        <p:sp>
          <p:nvSpPr>
            <p:cNvPr id="289" name="pt289"/>
            <p:cNvSpPr/>
            <p:nvPr/>
          </p:nvSpPr>
          <p:spPr>
            <a:xfrm>
              <a:off x="7481817" y="4349789"/>
              <a:ext cx="110706" cy="110706"/>
            </a:xfrm>
            <a:prstGeom prst="ellipse">
              <a:avLst/>
            </a:prstGeom>
            <a:solidFill>
              <a:srgbClr val="ADA200">
                <a:alpha val="40000"/>
              </a:srgbClr>
            </a:solidFill>
            <a:ln w="9000" cap="rnd">
              <a:solidFill>
                <a:srgbClr val="ADA200">
                  <a:alpha val="40000"/>
                </a:srgbClr>
              </a:solidFill>
              <a:prstDash val="solid"/>
              <a:round/>
            </a:ln>
          </p:spPr>
          <p:txBody>
            <a:bodyPr/>
            <a:lstStyle/>
            <a:p>
              <a:endParaRPr/>
            </a:p>
          </p:txBody>
        </p:sp>
        <p:sp>
          <p:nvSpPr>
            <p:cNvPr id="290" name="pt290"/>
            <p:cNvSpPr/>
            <p:nvPr/>
          </p:nvSpPr>
          <p:spPr>
            <a:xfrm>
              <a:off x="7499112" y="4367084"/>
              <a:ext cx="76116" cy="76116"/>
            </a:xfrm>
            <a:prstGeom prst="ellipse">
              <a:avLst/>
            </a:prstGeom>
            <a:solidFill>
              <a:srgbClr val="9FA600">
                <a:alpha val="40000"/>
              </a:srgbClr>
            </a:solidFill>
            <a:ln w="9000" cap="rnd">
              <a:solidFill>
                <a:srgbClr val="9FA600">
                  <a:alpha val="40000"/>
                </a:srgbClr>
              </a:solidFill>
              <a:prstDash val="solid"/>
              <a:round/>
            </a:ln>
          </p:spPr>
          <p:txBody>
            <a:bodyPr/>
            <a:lstStyle/>
            <a:p>
              <a:endParaRPr/>
            </a:p>
          </p:txBody>
        </p:sp>
        <p:sp>
          <p:nvSpPr>
            <p:cNvPr id="291" name="pt291"/>
            <p:cNvSpPr/>
            <p:nvPr/>
          </p:nvSpPr>
          <p:spPr>
            <a:xfrm>
              <a:off x="7335402" y="4424496"/>
              <a:ext cx="64700" cy="64700"/>
            </a:xfrm>
            <a:prstGeom prst="ellipse">
              <a:avLst/>
            </a:prstGeom>
            <a:solidFill>
              <a:srgbClr val="7FAE00">
                <a:alpha val="40000"/>
              </a:srgbClr>
            </a:solidFill>
            <a:ln w="9000" cap="rnd">
              <a:solidFill>
                <a:srgbClr val="7FAE00">
                  <a:alpha val="40000"/>
                </a:srgbClr>
              </a:solidFill>
              <a:prstDash val="solid"/>
              <a:round/>
            </a:ln>
          </p:spPr>
          <p:txBody>
            <a:bodyPr/>
            <a:lstStyle/>
            <a:p>
              <a:endParaRPr/>
            </a:p>
          </p:txBody>
        </p:sp>
        <p:sp>
          <p:nvSpPr>
            <p:cNvPr id="292" name="pt292"/>
            <p:cNvSpPr/>
            <p:nvPr/>
          </p:nvSpPr>
          <p:spPr>
            <a:xfrm>
              <a:off x="7306510" y="4665124"/>
              <a:ext cx="66012" cy="66012"/>
            </a:xfrm>
            <a:prstGeom prst="ellipse">
              <a:avLst/>
            </a:prstGeom>
            <a:solidFill>
              <a:srgbClr val="00B6EA">
                <a:alpha val="40000"/>
              </a:srgbClr>
            </a:solidFill>
            <a:ln w="9000" cap="rnd">
              <a:solidFill>
                <a:srgbClr val="00B6EA">
                  <a:alpha val="40000"/>
                </a:srgbClr>
              </a:solidFill>
              <a:prstDash val="solid"/>
              <a:round/>
            </a:ln>
          </p:spPr>
          <p:txBody>
            <a:bodyPr/>
            <a:lstStyle/>
            <a:p>
              <a:endParaRPr/>
            </a:p>
          </p:txBody>
        </p:sp>
        <p:sp>
          <p:nvSpPr>
            <p:cNvPr id="293" name="pt293"/>
            <p:cNvSpPr/>
            <p:nvPr/>
          </p:nvSpPr>
          <p:spPr>
            <a:xfrm>
              <a:off x="7521146" y="4343647"/>
              <a:ext cx="88521" cy="88521"/>
            </a:xfrm>
            <a:prstGeom prst="ellipse">
              <a:avLst/>
            </a:prstGeom>
            <a:solidFill>
              <a:srgbClr val="7AAE00">
                <a:alpha val="40000"/>
              </a:srgbClr>
            </a:solidFill>
            <a:ln w="9000" cap="rnd">
              <a:solidFill>
                <a:srgbClr val="7AAE00">
                  <a:alpha val="40000"/>
                </a:srgbClr>
              </a:solidFill>
              <a:prstDash val="solid"/>
              <a:round/>
            </a:ln>
          </p:spPr>
          <p:txBody>
            <a:bodyPr/>
            <a:lstStyle/>
            <a:p>
              <a:endParaRPr/>
            </a:p>
          </p:txBody>
        </p:sp>
        <p:sp>
          <p:nvSpPr>
            <p:cNvPr id="294" name="pt294"/>
            <p:cNvSpPr/>
            <p:nvPr/>
          </p:nvSpPr>
          <p:spPr>
            <a:xfrm>
              <a:off x="7648160" y="4605232"/>
              <a:ext cx="116857" cy="116857"/>
            </a:xfrm>
            <a:prstGeom prst="ellipse">
              <a:avLst/>
            </a:prstGeom>
            <a:solidFill>
              <a:srgbClr val="F57963">
                <a:alpha val="40000"/>
              </a:srgbClr>
            </a:solidFill>
            <a:ln w="9000" cap="rnd">
              <a:solidFill>
                <a:srgbClr val="F57963">
                  <a:alpha val="40000"/>
                </a:srgbClr>
              </a:solidFill>
              <a:prstDash val="solid"/>
              <a:round/>
            </a:ln>
          </p:spPr>
          <p:txBody>
            <a:bodyPr/>
            <a:lstStyle/>
            <a:p>
              <a:endParaRPr/>
            </a:p>
          </p:txBody>
        </p:sp>
        <p:sp>
          <p:nvSpPr>
            <p:cNvPr id="295" name="pt295"/>
            <p:cNvSpPr/>
            <p:nvPr/>
          </p:nvSpPr>
          <p:spPr>
            <a:xfrm>
              <a:off x="6954371" y="4565648"/>
              <a:ext cx="92618" cy="92618"/>
            </a:xfrm>
            <a:prstGeom prst="ellipse">
              <a:avLst/>
            </a:prstGeom>
            <a:solidFill>
              <a:srgbClr val="6BB100">
                <a:alpha val="40000"/>
              </a:srgbClr>
            </a:solidFill>
            <a:ln w="9000" cap="rnd">
              <a:solidFill>
                <a:srgbClr val="6BB100">
                  <a:alpha val="40000"/>
                </a:srgbClr>
              </a:solidFill>
              <a:prstDash val="solid"/>
              <a:round/>
            </a:ln>
          </p:spPr>
          <p:txBody>
            <a:bodyPr/>
            <a:lstStyle/>
            <a:p>
              <a:endParaRPr/>
            </a:p>
          </p:txBody>
        </p:sp>
        <p:sp>
          <p:nvSpPr>
            <p:cNvPr id="296" name="pt296"/>
            <p:cNvSpPr/>
            <p:nvPr/>
          </p:nvSpPr>
          <p:spPr>
            <a:xfrm>
              <a:off x="7546496" y="4329759"/>
              <a:ext cx="150767" cy="150767"/>
            </a:xfrm>
            <a:prstGeom prst="ellipse">
              <a:avLst/>
            </a:prstGeom>
            <a:solidFill>
              <a:srgbClr val="65B200">
                <a:alpha val="40000"/>
              </a:srgbClr>
            </a:solidFill>
            <a:ln w="9000" cap="rnd">
              <a:solidFill>
                <a:srgbClr val="65B200">
                  <a:alpha val="40000"/>
                </a:srgbClr>
              </a:solidFill>
              <a:prstDash val="solid"/>
              <a:round/>
            </a:ln>
          </p:spPr>
          <p:txBody>
            <a:bodyPr/>
            <a:lstStyle/>
            <a:p>
              <a:endParaRPr/>
            </a:p>
          </p:txBody>
        </p:sp>
        <p:sp>
          <p:nvSpPr>
            <p:cNvPr id="297" name="pt297"/>
            <p:cNvSpPr/>
            <p:nvPr/>
          </p:nvSpPr>
          <p:spPr>
            <a:xfrm>
              <a:off x="7671364" y="4352683"/>
              <a:ext cx="70449" cy="70449"/>
            </a:xfrm>
            <a:prstGeom prst="ellipse">
              <a:avLst/>
            </a:prstGeom>
            <a:solidFill>
              <a:srgbClr val="24B700">
                <a:alpha val="40000"/>
              </a:srgbClr>
            </a:solidFill>
            <a:ln w="9000" cap="rnd">
              <a:solidFill>
                <a:srgbClr val="24B700">
                  <a:alpha val="40000"/>
                </a:srgbClr>
              </a:solidFill>
              <a:prstDash val="solid"/>
              <a:round/>
            </a:ln>
          </p:spPr>
          <p:txBody>
            <a:bodyPr/>
            <a:lstStyle/>
            <a:p>
              <a:endParaRPr/>
            </a:p>
          </p:txBody>
        </p:sp>
        <p:sp>
          <p:nvSpPr>
            <p:cNvPr id="298" name="pt298"/>
            <p:cNvSpPr/>
            <p:nvPr/>
          </p:nvSpPr>
          <p:spPr>
            <a:xfrm>
              <a:off x="6735831" y="4934924"/>
              <a:ext cx="77916" cy="77916"/>
            </a:xfrm>
            <a:prstGeom prst="ellipse">
              <a:avLst/>
            </a:prstGeom>
            <a:solidFill>
              <a:srgbClr val="00B927">
                <a:alpha val="40000"/>
              </a:srgbClr>
            </a:solidFill>
            <a:ln w="9000" cap="rnd">
              <a:solidFill>
                <a:srgbClr val="00B927">
                  <a:alpha val="40000"/>
                </a:srgbClr>
              </a:solidFill>
              <a:prstDash val="solid"/>
              <a:round/>
            </a:ln>
          </p:spPr>
          <p:txBody>
            <a:bodyPr/>
            <a:lstStyle/>
            <a:p>
              <a:endParaRPr/>
            </a:p>
          </p:txBody>
        </p:sp>
        <p:sp>
          <p:nvSpPr>
            <p:cNvPr id="299" name="pt299"/>
            <p:cNvSpPr/>
            <p:nvPr/>
          </p:nvSpPr>
          <p:spPr>
            <a:xfrm>
              <a:off x="6595504" y="5125359"/>
              <a:ext cx="76206" cy="76206"/>
            </a:xfrm>
            <a:prstGeom prst="ellipse">
              <a:avLst/>
            </a:prstGeom>
            <a:solidFill>
              <a:srgbClr val="58B300">
                <a:alpha val="40000"/>
              </a:srgbClr>
            </a:solidFill>
            <a:ln w="9000" cap="rnd">
              <a:solidFill>
                <a:srgbClr val="58B300">
                  <a:alpha val="40000"/>
                </a:srgbClr>
              </a:solidFill>
              <a:prstDash val="solid"/>
              <a:round/>
            </a:ln>
          </p:spPr>
          <p:txBody>
            <a:bodyPr/>
            <a:lstStyle/>
            <a:p>
              <a:endParaRPr/>
            </a:p>
          </p:txBody>
        </p:sp>
        <p:sp>
          <p:nvSpPr>
            <p:cNvPr id="300" name="pt300"/>
            <p:cNvSpPr/>
            <p:nvPr/>
          </p:nvSpPr>
          <p:spPr>
            <a:xfrm>
              <a:off x="7193933" y="4389740"/>
              <a:ext cx="65274" cy="65274"/>
            </a:xfrm>
            <a:prstGeom prst="ellipse">
              <a:avLst/>
            </a:prstGeom>
            <a:solidFill>
              <a:srgbClr val="00BC52">
                <a:alpha val="40000"/>
              </a:srgbClr>
            </a:solidFill>
            <a:ln w="9000" cap="rnd">
              <a:solidFill>
                <a:srgbClr val="00BC52">
                  <a:alpha val="40000"/>
                </a:srgbClr>
              </a:solidFill>
              <a:prstDash val="solid"/>
              <a:round/>
            </a:ln>
          </p:spPr>
          <p:txBody>
            <a:bodyPr/>
            <a:lstStyle/>
            <a:p>
              <a:endParaRPr/>
            </a:p>
          </p:txBody>
        </p:sp>
        <p:sp>
          <p:nvSpPr>
            <p:cNvPr id="301" name="pt301"/>
            <p:cNvSpPr/>
            <p:nvPr/>
          </p:nvSpPr>
          <p:spPr>
            <a:xfrm>
              <a:off x="7347077" y="4442404"/>
              <a:ext cx="97823" cy="97823"/>
            </a:xfrm>
            <a:prstGeom prst="ellipse">
              <a:avLst/>
            </a:prstGeom>
            <a:solidFill>
              <a:srgbClr val="00BC58">
                <a:alpha val="40000"/>
              </a:srgbClr>
            </a:solidFill>
            <a:ln w="9000" cap="rnd">
              <a:solidFill>
                <a:srgbClr val="00BC58">
                  <a:alpha val="40000"/>
                </a:srgbClr>
              </a:solidFill>
              <a:prstDash val="solid"/>
              <a:round/>
            </a:ln>
          </p:spPr>
          <p:txBody>
            <a:bodyPr/>
            <a:lstStyle/>
            <a:p>
              <a:endParaRPr/>
            </a:p>
          </p:txBody>
        </p:sp>
        <p:sp>
          <p:nvSpPr>
            <p:cNvPr id="302" name="pt302"/>
            <p:cNvSpPr/>
            <p:nvPr/>
          </p:nvSpPr>
          <p:spPr>
            <a:xfrm>
              <a:off x="7644344" y="4273960"/>
              <a:ext cx="124489" cy="124489"/>
            </a:xfrm>
            <a:prstGeom prst="ellipse">
              <a:avLst/>
            </a:prstGeom>
            <a:solidFill>
              <a:srgbClr val="00C086">
                <a:alpha val="40000"/>
              </a:srgbClr>
            </a:solidFill>
            <a:ln w="9000" cap="rnd">
              <a:solidFill>
                <a:srgbClr val="00C086">
                  <a:alpha val="40000"/>
                </a:srgbClr>
              </a:solidFill>
              <a:prstDash val="solid"/>
              <a:round/>
            </a:ln>
          </p:spPr>
          <p:txBody>
            <a:bodyPr/>
            <a:lstStyle/>
            <a:p>
              <a:endParaRPr/>
            </a:p>
          </p:txBody>
        </p:sp>
        <p:sp>
          <p:nvSpPr>
            <p:cNvPr id="303" name="pt303"/>
            <p:cNvSpPr/>
            <p:nvPr/>
          </p:nvSpPr>
          <p:spPr>
            <a:xfrm>
              <a:off x="7588184" y="4498321"/>
              <a:ext cx="123864" cy="123864"/>
            </a:xfrm>
            <a:prstGeom prst="ellipse">
              <a:avLst/>
            </a:prstGeom>
            <a:solidFill>
              <a:srgbClr val="00C08A">
                <a:alpha val="40000"/>
              </a:srgbClr>
            </a:solidFill>
            <a:ln w="9000" cap="rnd">
              <a:solidFill>
                <a:srgbClr val="00C08A">
                  <a:alpha val="40000"/>
                </a:srgbClr>
              </a:solidFill>
              <a:prstDash val="solid"/>
              <a:round/>
            </a:ln>
          </p:spPr>
          <p:txBody>
            <a:bodyPr/>
            <a:lstStyle/>
            <a:p>
              <a:endParaRPr/>
            </a:p>
          </p:txBody>
        </p:sp>
        <p:sp>
          <p:nvSpPr>
            <p:cNvPr id="304" name="pt304"/>
            <p:cNvSpPr/>
            <p:nvPr/>
          </p:nvSpPr>
          <p:spPr>
            <a:xfrm>
              <a:off x="7500446" y="4385653"/>
              <a:ext cx="73449" cy="73449"/>
            </a:xfrm>
            <a:prstGeom prst="ellipse">
              <a:avLst/>
            </a:prstGeom>
            <a:solidFill>
              <a:srgbClr val="00C199">
                <a:alpha val="40000"/>
              </a:srgbClr>
            </a:solidFill>
            <a:ln w="9000" cap="rnd">
              <a:solidFill>
                <a:srgbClr val="00C199">
                  <a:alpha val="40000"/>
                </a:srgbClr>
              </a:solidFill>
              <a:prstDash val="solid"/>
              <a:round/>
            </a:ln>
          </p:spPr>
          <p:txBody>
            <a:bodyPr/>
            <a:lstStyle/>
            <a:p>
              <a:endParaRPr/>
            </a:p>
          </p:txBody>
        </p:sp>
        <p:sp>
          <p:nvSpPr>
            <p:cNvPr id="305" name="pt305"/>
            <p:cNvSpPr/>
            <p:nvPr/>
          </p:nvSpPr>
          <p:spPr>
            <a:xfrm>
              <a:off x="7548322" y="4497698"/>
              <a:ext cx="90641" cy="90641"/>
            </a:xfrm>
            <a:prstGeom prst="ellipse">
              <a:avLst/>
            </a:prstGeom>
            <a:solidFill>
              <a:srgbClr val="00C1A1">
                <a:alpha val="40000"/>
              </a:srgbClr>
            </a:solidFill>
            <a:ln w="9000" cap="rnd">
              <a:solidFill>
                <a:srgbClr val="00C1A1">
                  <a:alpha val="40000"/>
                </a:srgbClr>
              </a:solidFill>
              <a:prstDash val="solid"/>
              <a:round/>
            </a:ln>
          </p:spPr>
          <p:txBody>
            <a:bodyPr/>
            <a:lstStyle/>
            <a:p>
              <a:endParaRPr/>
            </a:p>
          </p:txBody>
        </p:sp>
        <p:sp>
          <p:nvSpPr>
            <p:cNvPr id="306" name="pt306"/>
            <p:cNvSpPr/>
            <p:nvPr/>
          </p:nvSpPr>
          <p:spPr>
            <a:xfrm>
              <a:off x="7656873" y="4286489"/>
              <a:ext cx="99430" cy="99430"/>
            </a:xfrm>
            <a:prstGeom prst="ellipse">
              <a:avLst/>
            </a:prstGeom>
            <a:solidFill>
              <a:srgbClr val="00C1A4">
                <a:alpha val="40000"/>
              </a:srgbClr>
            </a:solidFill>
            <a:ln w="9000" cap="rnd">
              <a:solidFill>
                <a:srgbClr val="00C1A4">
                  <a:alpha val="40000"/>
                </a:srgbClr>
              </a:solidFill>
              <a:prstDash val="solid"/>
              <a:round/>
            </a:ln>
          </p:spPr>
          <p:txBody>
            <a:bodyPr/>
            <a:lstStyle/>
            <a:p>
              <a:endParaRPr/>
            </a:p>
          </p:txBody>
        </p:sp>
        <p:sp>
          <p:nvSpPr>
            <p:cNvPr id="307" name="pt307"/>
            <p:cNvSpPr/>
            <p:nvPr/>
          </p:nvSpPr>
          <p:spPr>
            <a:xfrm>
              <a:off x="6932232" y="4606215"/>
              <a:ext cx="80422" cy="80422"/>
            </a:xfrm>
            <a:prstGeom prst="ellipse">
              <a:avLst/>
            </a:prstGeom>
            <a:solidFill>
              <a:srgbClr val="00C0BC">
                <a:alpha val="40000"/>
              </a:srgbClr>
            </a:solidFill>
            <a:ln w="9000" cap="rnd">
              <a:solidFill>
                <a:srgbClr val="00C0BC">
                  <a:alpha val="40000"/>
                </a:srgbClr>
              </a:solidFill>
              <a:prstDash val="solid"/>
              <a:round/>
            </a:ln>
          </p:spPr>
          <p:txBody>
            <a:bodyPr/>
            <a:lstStyle/>
            <a:p>
              <a:endParaRPr/>
            </a:p>
          </p:txBody>
        </p:sp>
        <p:sp>
          <p:nvSpPr>
            <p:cNvPr id="308" name="pt308"/>
            <p:cNvSpPr/>
            <p:nvPr/>
          </p:nvSpPr>
          <p:spPr>
            <a:xfrm>
              <a:off x="6930895" y="4742754"/>
              <a:ext cx="83096" cy="83096"/>
            </a:xfrm>
            <a:prstGeom prst="ellipse">
              <a:avLst/>
            </a:prstGeom>
            <a:solidFill>
              <a:srgbClr val="00BFC6">
                <a:alpha val="40000"/>
              </a:srgbClr>
            </a:solidFill>
            <a:ln w="9000" cap="rnd">
              <a:solidFill>
                <a:srgbClr val="00BFC6">
                  <a:alpha val="40000"/>
                </a:srgbClr>
              </a:solidFill>
              <a:prstDash val="solid"/>
              <a:round/>
            </a:ln>
          </p:spPr>
          <p:txBody>
            <a:bodyPr/>
            <a:lstStyle/>
            <a:p>
              <a:endParaRPr/>
            </a:p>
          </p:txBody>
        </p:sp>
        <p:sp>
          <p:nvSpPr>
            <p:cNvPr id="309" name="pt309"/>
            <p:cNvSpPr/>
            <p:nvPr/>
          </p:nvSpPr>
          <p:spPr>
            <a:xfrm>
              <a:off x="7278418" y="4355046"/>
              <a:ext cx="65723" cy="65723"/>
            </a:xfrm>
            <a:prstGeom prst="ellipse">
              <a:avLst/>
            </a:prstGeom>
            <a:solidFill>
              <a:srgbClr val="C67DFF">
                <a:alpha val="40000"/>
              </a:srgbClr>
            </a:solidFill>
            <a:ln w="9000" cap="rnd">
              <a:solidFill>
                <a:srgbClr val="C67DFF">
                  <a:alpha val="40000"/>
                </a:srgbClr>
              </a:solidFill>
              <a:prstDash val="solid"/>
              <a:round/>
            </a:ln>
          </p:spPr>
          <p:txBody>
            <a:bodyPr/>
            <a:lstStyle/>
            <a:p>
              <a:endParaRPr/>
            </a:p>
          </p:txBody>
        </p:sp>
        <p:sp>
          <p:nvSpPr>
            <p:cNvPr id="310" name="pt310"/>
            <p:cNvSpPr/>
            <p:nvPr/>
          </p:nvSpPr>
          <p:spPr>
            <a:xfrm>
              <a:off x="7652589" y="4282205"/>
              <a:ext cx="107999" cy="107999"/>
            </a:xfrm>
            <a:prstGeom prst="ellipse">
              <a:avLst/>
            </a:prstGeom>
            <a:solidFill>
              <a:srgbClr val="00B2F3">
                <a:alpha val="40000"/>
              </a:srgbClr>
            </a:solidFill>
            <a:ln w="9000" cap="rnd">
              <a:solidFill>
                <a:srgbClr val="00B2F3">
                  <a:alpha val="40000"/>
                </a:srgbClr>
              </a:solidFill>
              <a:prstDash val="solid"/>
              <a:round/>
            </a:ln>
          </p:spPr>
          <p:txBody>
            <a:bodyPr/>
            <a:lstStyle/>
            <a:p>
              <a:endParaRPr/>
            </a:p>
          </p:txBody>
        </p:sp>
        <p:sp>
          <p:nvSpPr>
            <p:cNvPr id="311" name="pt311"/>
            <p:cNvSpPr/>
            <p:nvPr/>
          </p:nvSpPr>
          <p:spPr>
            <a:xfrm>
              <a:off x="7672833" y="4302449"/>
              <a:ext cx="67510" cy="67510"/>
            </a:xfrm>
            <a:prstGeom prst="ellipse">
              <a:avLst/>
            </a:prstGeom>
            <a:solidFill>
              <a:srgbClr val="00BCD8">
                <a:alpha val="40000"/>
              </a:srgbClr>
            </a:solidFill>
            <a:ln w="9000" cap="rnd">
              <a:solidFill>
                <a:srgbClr val="00BCD8">
                  <a:alpha val="40000"/>
                </a:srgbClr>
              </a:solidFill>
              <a:prstDash val="solid"/>
              <a:round/>
            </a:ln>
          </p:spPr>
          <p:txBody>
            <a:bodyPr/>
            <a:lstStyle/>
            <a:p>
              <a:endParaRPr/>
            </a:p>
          </p:txBody>
        </p:sp>
        <p:sp>
          <p:nvSpPr>
            <p:cNvPr id="312" name="pt312"/>
            <p:cNvSpPr/>
            <p:nvPr/>
          </p:nvSpPr>
          <p:spPr>
            <a:xfrm>
              <a:off x="6985179" y="4712329"/>
              <a:ext cx="143946" cy="143946"/>
            </a:xfrm>
            <a:prstGeom prst="ellipse">
              <a:avLst/>
            </a:prstGeom>
            <a:solidFill>
              <a:srgbClr val="00B7E7">
                <a:alpha val="40000"/>
              </a:srgbClr>
            </a:solidFill>
            <a:ln w="9000" cap="rnd">
              <a:solidFill>
                <a:srgbClr val="00B7E7">
                  <a:alpha val="40000"/>
                </a:srgbClr>
              </a:solidFill>
              <a:prstDash val="solid"/>
              <a:round/>
            </a:ln>
          </p:spPr>
          <p:txBody>
            <a:bodyPr/>
            <a:lstStyle/>
            <a:p>
              <a:endParaRPr/>
            </a:p>
          </p:txBody>
        </p:sp>
        <p:sp>
          <p:nvSpPr>
            <p:cNvPr id="313" name="pt313"/>
            <p:cNvSpPr/>
            <p:nvPr/>
          </p:nvSpPr>
          <p:spPr>
            <a:xfrm>
              <a:off x="7363594" y="4545093"/>
              <a:ext cx="64789" cy="64789"/>
            </a:xfrm>
            <a:prstGeom prst="ellipse">
              <a:avLst/>
            </a:prstGeom>
            <a:solidFill>
              <a:srgbClr val="00BAE0">
                <a:alpha val="40000"/>
              </a:srgbClr>
            </a:solidFill>
            <a:ln w="9000" cap="rnd">
              <a:solidFill>
                <a:srgbClr val="00BAE0">
                  <a:alpha val="40000"/>
                </a:srgbClr>
              </a:solidFill>
              <a:prstDash val="solid"/>
              <a:round/>
            </a:ln>
          </p:spPr>
          <p:txBody>
            <a:bodyPr/>
            <a:lstStyle/>
            <a:p>
              <a:endParaRPr/>
            </a:p>
          </p:txBody>
        </p:sp>
        <p:sp>
          <p:nvSpPr>
            <p:cNvPr id="314" name="pt314"/>
            <p:cNvSpPr/>
            <p:nvPr/>
          </p:nvSpPr>
          <p:spPr>
            <a:xfrm>
              <a:off x="6937161" y="4714551"/>
              <a:ext cx="70564" cy="70564"/>
            </a:xfrm>
            <a:prstGeom prst="ellipse">
              <a:avLst/>
            </a:prstGeom>
            <a:solidFill>
              <a:srgbClr val="3AA1FF">
                <a:alpha val="40000"/>
              </a:srgbClr>
            </a:solidFill>
            <a:ln w="9000" cap="rnd">
              <a:solidFill>
                <a:srgbClr val="3AA1FF">
                  <a:alpha val="40000"/>
                </a:srgbClr>
              </a:solidFill>
              <a:prstDash val="solid"/>
              <a:round/>
            </a:ln>
          </p:spPr>
          <p:txBody>
            <a:bodyPr/>
            <a:lstStyle/>
            <a:p>
              <a:endParaRPr/>
            </a:p>
          </p:txBody>
        </p:sp>
        <p:sp>
          <p:nvSpPr>
            <p:cNvPr id="315" name="pt315"/>
            <p:cNvSpPr/>
            <p:nvPr/>
          </p:nvSpPr>
          <p:spPr>
            <a:xfrm>
              <a:off x="5554894" y="5439715"/>
              <a:ext cx="67938" cy="67938"/>
            </a:xfrm>
            <a:prstGeom prst="ellipse">
              <a:avLst/>
            </a:prstGeom>
            <a:solidFill>
              <a:srgbClr val="00B3F0">
                <a:alpha val="40000"/>
              </a:srgbClr>
            </a:solidFill>
            <a:ln w="9000" cap="rnd">
              <a:solidFill>
                <a:srgbClr val="00B3F0">
                  <a:alpha val="40000"/>
                </a:srgbClr>
              </a:solidFill>
              <a:prstDash val="solid"/>
              <a:round/>
            </a:ln>
          </p:spPr>
          <p:txBody>
            <a:bodyPr/>
            <a:lstStyle/>
            <a:p>
              <a:endParaRPr/>
            </a:p>
          </p:txBody>
        </p:sp>
        <p:sp>
          <p:nvSpPr>
            <p:cNvPr id="316" name="pt316"/>
            <p:cNvSpPr/>
            <p:nvPr/>
          </p:nvSpPr>
          <p:spPr>
            <a:xfrm>
              <a:off x="7587212" y="4301537"/>
              <a:ext cx="69334" cy="69334"/>
            </a:xfrm>
            <a:prstGeom prst="ellipse">
              <a:avLst/>
            </a:prstGeom>
            <a:solidFill>
              <a:srgbClr val="00B8E5">
                <a:alpha val="40000"/>
              </a:srgbClr>
            </a:solidFill>
            <a:ln w="9000" cap="rnd">
              <a:solidFill>
                <a:srgbClr val="00B8E5">
                  <a:alpha val="40000"/>
                </a:srgbClr>
              </a:solidFill>
              <a:prstDash val="solid"/>
              <a:round/>
            </a:ln>
          </p:spPr>
          <p:txBody>
            <a:bodyPr/>
            <a:lstStyle/>
            <a:p>
              <a:endParaRPr/>
            </a:p>
          </p:txBody>
        </p:sp>
        <p:sp>
          <p:nvSpPr>
            <p:cNvPr id="317" name="pt317"/>
            <p:cNvSpPr/>
            <p:nvPr/>
          </p:nvSpPr>
          <p:spPr>
            <a:xfrm>
              <a:off x="7571571" y="4320365"/>
              <a:ext cx="100616" cy="100616"/>
            </a:xfrm>
            <a:prstGeom prst="ellipse">
              <a:avLst/>
            </a:prstGeom>
            <a:solidFill>
              <a:srgbClr val="00BDD5">
                <a:alpha val="40000"/>
              </a:srgbClr>
            </a:solidFill>
            <a:ln w="9000" cap="rnd">
              <a:solidFill>
                <a:srgbClr val="00BDD5">
                  <a:alpha val="40000"/>
                </a:srgbClr>
              </a:solidFill>
              <a:prstDash val="solid"/>
              <a:round/>
            </a:ln>
          </p:spPr>
          <p:txBody>
            <a:bodyPr/>
            <a:lstStyle/>
            <a:p>
              <a:endParaRPr/>
            </a:p>
          </p:txBody>
        </p:sp>
        <p:sp>
          <p:nvSpPr>
            <p:cNvPr id="318" name="pt318"/>
            <p:cNvSpPr/>
            <p:nvPr/>
          </p:nvSpPr>
          <p:spPr>
            <a:xfrm>
              <a:off x="7300142" y="4624287"/>
              <a:ext cx="78748" cy="78748"/>
            </a:xfrm>
            <a:prstGeom prst="ellipse">
              <a:avLst/>
            </a:prstGeom>
            <a:solidFill>
              <a:srgbClr val="00AFF8">
                <a:alpha val="40000"/>
              </a:srgbClr>
            </a:solidFill>
            <a:ln w="9000" cap="rnd">
              <a:solidFill>
                <a:srgbClr val="00AFF8">
                  <a:alpha val="40000"/>
                </a:srgbClr>
              </a:solidFill>
              <a:prstDash val="solid"/>
              <a:round/>
            </a:ln>
          </p:spPr>
          <p:txBody>
            <a:bodyPr/>
            <a:lstStyle/>
            <a:p>
              <a:endParaRPr/>
            </a:p>
          </p:txBody>
        </p:sp>
        <p:sp>
          <p:nvSpPr>
            <p:cNvPr id="319" name="pt319"/>
            <p:cNvSpPr/>
            <p:nvPr/>
          </p:nvSpPr>
          <p:spPr>
            <a:xfrm>
              <a:off x="7674987" y="4304603"/>
              <a:ext cx="63202" cy="63202"/>
            </a:xfrm>
            <a:prstGeom prst="ellipse">
              <a:avLst/>
            </a:prstGeom>
            <a:solidFill>
              <a:srgbClr val="24A3FF">
                <a:alpha val="40000"/>
              </a:srgbClr>
            </a:solidFill>
            <a:ln w="9000" cap="rnd">
              <a:solidFill>
                <a:srgbClr val="24A3FF">
                  <a:alpha val="40000"/>
                </a:srgbClr>
              </a:solidFill>
              <a:prstDash val="solid"/>
              <a:round/>
            </a:ln>
          </p:spPr>
          <p:txBody>
            <a:bodyPr/>
            <a:lstStyle/>
            <a:p>
              <a:endParaRPr/>
            </a:p>
          </p:txBody>
        </p:sp>
        <p:sp>
          <p:nvSpPr>
            <p:cNvPr id="320" name="pt320"/>
            <p:cNvSpPr/>
            <p:nvPr/>
          </p:nvSpPr>
          <p:spPr>
            <a:xfrm>
              <a:off x="7230679" y="4525124"/>
              <a:ext cx="104728" cy="104728"/>
            </a:xfrm>
            <a:prstGeom prst="ellipse">
              <a:avLst/>
            </a:prstGeom>
            <a:solidFill>
              <a:srgbClr val="8494FF">
                <a:alpha val="40000"/>
              </a:srgbClr>
            </a:solidFill>
            <a:ln w="9000" cap="rnd">
              <a:solidFill>
                <a:srgbClr val="8494FF">
                  <a:alpha val="40000"/>
                </a:srgbClr>
              </a:solidFill>
              <a:prstDash val="solid"/>
              <a:round/>
            </a:ln>
          </p:spPr>
          <p:txBody>
            <a:bodyPr/>
            <a:lstStyle/>
            <a:p>
              <a:endParaRPr/>
            </a:p>
          </p:txBody>
        </p:sp>
        <p:sp>
          <p:nvSpPr>
            <p:cNvPr id="321" name="pt321"/>
            <p:cNvSpPr/>
            <p:nvPr/>
          </p:nvSpPr>
          <p:spPr>
            <a:xfrm>
              <a:off x="7128548" y="4542171"/>
              <a:ext cx="139572" cy="139572"/>
            </a:xfrm>
            <a:prstGeom prst="ellipse">
              <a:avLst/>
            </a:prstGeom>
            <a:solidFill>
              <a:srgbClr val="8B93FF">
                <a:alpha val="40000"/>
              </a:srgbClr>
            </a:solidFill>
            <a:ln w="9000" cap="rnd">
              <a:solidFill>
                <a:srgbClr val="8B93FF">
                  <a:alpha val="40000"/>
                </a:srgbClr>
              </a:solidFill>
              <a:prstDash val="solid"/>
              <a:round/>
            </a:ln>
          </p:spPr>
          <p:txBody>
            <a:bodyPr/>
            <a:lstStyle/>
            <a:p>
              <a:endParaRPr/>
            </a:p>
          </p:txBody>
        </p:sp>
        <p:sp>
          <p:nvSpPr>
            <p:cNvPr id="322" name="pt322"/>
            <p:cNvSpPr/>
            <p:nvPr/>
          </p:nvSpPr>
          <p:spPr>
            <a:xfrm>
              <a:off x="7212764" y="4500976"/>
              <a:ext cx="84085" cy="84085"/>
            </a:xfrm>
            <a:prstGeom prst="ellipse">
              <a:avLst/>
            </a:prstGeom>
            <a:solidFill>
              <a:srgbClr val="7C96FF">
                <a:alpha val="40000"/>
              </a:srgbClr>
            </a:solidFill>
            <a:ln w="9000" cap="rnd">
              <a:solidFill>
                <a:srgbClr val="7C96FF">
                  <a:alpha val="40000"/>
                </a:srgbClr>
              </a:solidFill>
              <a:prstDash val="solid"/>
              <a:round/>
            </a:ln>
          </p:spPr>
          <p:txBody>
            <a:bodyPr/>
            <a:lstStyle/>
            <a:p>
              <a:endParaRPr/>
            </a:p>
          </p:txBody>
        </p:sp>
        <p:sp>
          <p:nvSpPr>
            <p:cNvPr id="323" name="pt323"/>
            <p:cNvSpPr/>
            <p:nvPr/>
          </p:nvSpPr>
          <p:spPr>
            <a:xfrm>
              <a:off x="7381826" y="4293805"/>
              <a:ext cx="84798" cy="84798"/>
            </a:xfrm>
            <a:prstGeom prst="ellipse">
              <a:avLst/>
            </a:prstGeom>
            <a:solidFill>
              <a:srgbClr val="F962DD">
                <a:alpha val="40000"/>
              </a:srgbClr>
            </a:solidFill>
            <a:ln w="9000" cap="rnd">
              <a:solidFill>
                <a:srgbClr val="F962DD">
                  <a:alpha val="40000"/>
                </a:srgbClr>
              </a:solidFill>
              <a:prstDash val="solid"/>
              <a:round/>
            </a:ln>
          </p:spPr>
          <p:txBody>
            <a:bodyPr/>
            <a:lstStyle/>
            <a:p>
              <a:endParaRPr/>
            </a:p>
          </p:txBody>
        </p:sp>
        <p:sp>
          <p:nvSpPr>
            <p:cNvPr id="324" name="pt324"/>
            <p:cNvSpPr/>
            <p:nvPr/>
          </p:nvSpPr>
          <p:spPr>
            <a:xfrm>
              <a:off x="7666067" y="4347387"/>
              <a:ext cx="81043" cy="81043"/>
            </a:xfrm>
            <a:prstGeom prst="ellipse">
              <a:avLst/>
            </a:prstGeom>
            <a:solidFill>
              <a:srgbClr val="5FB200">
                <a:alpha val="40000"/>
              </a:srgbClr>
            </a:solidFill>
            <a:ln w="9000" cap="rnd">
              <a:solidFill>
                <a:srgbClr val="5FB200">
                  <a:alpha val="40000"/>
                </a:srgbClr>
              </a:solidFill>
              <a:prstDash val="solid"/>
              <a:round/>
            </a:ln>
          </p:spPr>
          <p:txBody>
            <a:bodyPr/>
            <a:lstStyle/>
            <a:p>
              <a:endParaRPr/>
            </a:p>
          </p:txBody>
        </p:sp>
        <p:sp>
          <p:nvSpPr>
            <p:cNvPr id="325" name="pt325"/>
            <p:cNvSpPr/>
            <p:nvPr/>
          </p:nvSpPr>
          <p:spPr>
            <a:xfrm>
              <a:off x="7244506" y="4504482"/>
              <a:ext cx="77074" cy="77074"/>
            </a:xfrm>
            <a:prstGeom prst="ellipse">
              <a:avLst/>
            </a:prstGeom>
            <a:solidFill>
              <a:srgbClr val="DF70F9">
                <a:alpha val="40000"/>
              </a:srgbClr>
            </a:solidFill>
            <a:ln w="9000" cap="rnd">
              <a:solidFill>
                <a:srgbClr val="DF70F9">
                  <a:alpha val="40000"/>
                </a:srgbClr>
              </a:solidFill>
              <a:prstDash val="solid"/>
              <a:round/>
            </a:ln>
          </p:spPr>
          <p:txBody>
            <a:bodyPr/>
            <a:lstStyle/>
            <a:p>
              <a:endParaRPr/>
            </a:p>
          </p:txBody>
        </p:sp>
        <p:sp>
          <p:nvSpPr>
            <p:cNvPr id="326" name="pt326"/>
            <p:cNvSpPr/>
            <p:nvPr/>
          </p:nvSpPr>
          <p:spPr>
            <a:xfrm>
              <a:off x="6881428" y="4904871"/>
              <a:ext cx="69085" cy="69085"/>
            </a:xfrm>
            <a:prstGeom prst="ellipse">
              <a:avLst/>
            </a:prstGeom>
            <a:solidFill>
              <a:srgbClr val="FB61D7">
                <a:alpha val="40000"/>
              </a:srgbClr>
            </a:solidFill>
            <a:ln w="9000" cap="rnd">
              <a:solidFill>
                <a:srgbClr val="FB61D7">
                  <a:alpha val="40000"/>
                </a:srgbClr>
              </a:solidFill>
              <a:prstDash val="solid"/>
              <a:round/>
            </a:ln>
          </p:spPr>
          <p:txBody>
            <a:bodyPr/>
            <a:lstStyle/>
            <a:p>
              <a:endParaRPr/>
            </a:p>
          </p:txBody>
        </p:sp>
        <p:sp>
          <p:nvSpPr>
            <p:cNvPr id="327" name="pt327"/>
            <p:cNvSpPr/>
            <p:nvPr/>
          </p:nvSpPr>
          <p:spPr>
            <a:xfrm>
              <a:off x="7274869" y="4610016"/>
              <a:ext cx="72821" cy="72821"/>
            </a:xfrm>
            <a:prstGeom prst="ellipse">
              <a:avLst/>
            </a:prstGeom>
            <a:solidFill>
              <a:srgbClr val="3FB500">
                <a:alpha val="40000"/>
              </a:srgbClr>
            </a:solidFill>
            <a:ln w="9000" cap="rnd">
              <a:solidFill>
                <a:srgbClr val="3FB500">
                  <a:alpha val="40000"/>
                </a:srgbClr>
              </a:solidFill>
              <a:prstDash val="solid"/>
              <a:round/>
            </a:ln>
          </p:spPr>
          <p:txBody>
            <a:bodyPr/>
            <a:lstStyle/>
            <a:p>
              <a:endParaRPr/>
            </a:p>
          </p:txBody>
        </p:sp>
        <p:sp>
          <p:nvSpPr>
            <p:cNvPr id="328" name="pt328"/>
            <p:cNvSpPr/>
            <p:nvPr/>
          </p:nvSpPr>
          <p:spPr>
            <a:xfrm>
              <a:off x="7483783" y="4334521"/>
              <a:ext cx="106774" cy="106774"/>
            </a:xfrm>
            <a:prstGeom prst="ellipse">
              <a:avLst/>
            </a:prstGeom>
            <a:solidFill>
              <a:srgbClr val="FF61C4">
                <a:alpha val="40000"/>
              </a:srgbClr>
            </a:solidFill>
            <a:ln w="9000" cap="rnd">
              <a:solidFill>
                <a:srgbClr val="FF61C4">
                  <a:alpha val="40000"/>
                </a:srgbClr>
              </a:solidFill>
              <a:prstDash val="solid"/>
              <a:round/>
            </a:ln>
          </p:spPr>
          <p:txBody>
            <a:bodyPr/>
            <a:lstStyle/>
            <a:p>
              <a:endParaRPr/>
            </a:p>
          </p:txBody>
        </p:sp>
        <p:sp>
          <p:nvSpPr>
            <p:cNvPr id="329" name="pt329"/>
            <p:cNvSpPr/>
            <p:nvPr/>
          </p:nvSpPr>
          <p:spPr>
            <a:xfrm>
              <a:off x="7663778" y="4293394"/>
              <a:ext cx="85621" cy="85621"/>
            </a:xfrm>
            <a:prstGeom prst="ellipse">
              <a:avLst/>
            </a:prstGeom>
            <a:solidFill>
              <a:srgbClr val="FF65AC">
                <a:alpha val="40000"/>
              </a:srgbClr>
            </a:solidFill>
            <a:ln w="9000" cap="rnd">
              <a:solidFill>
                <a:srgbClr val="FF65AC">
                  <a:alpha val="40000"/>
                </a:srgbClr>
              </a:solidFill>
              <a:prstDash val="solid"/>
              <a:round/>
            </a:ln>
          </p:spPr>
          <p:txBody>
            <a:bodyPr/>
            <a:lstStyle/>
            <a:p>
              <a:endParaRPr/>
            </a:p>
          </p:txBody>
        </p:sp>
        <p:sp>
          <p:nvSpPr>
            <p:cNvPr id="330" name="pt330"/>
            <p:cNvSpPr/>
            <p:nvPr/>
          </p:nvSpPr>
          <p:spPr>
            <a:xfrm>
              <a:off x="7673603" y="4303219"/>
              <a:ext cx="65971" cy="65971"/>
            </a:xfrm>
            <a:prstGeom prst="ellipse">
              <a:avLst/>
            </a:prstGeom>
            <a:solidFill>
              <a:srgbClr val="FF62BA">
                <a:alpha val="40000"/>
              </a:srgbClr>
            </a:solidFill>
            <a:ln w="9000" cap="rnd">
              <a:solidFill>
                <a:srgbClr val="FF62BA">
                  <a:alpha val="40000"/>
                </a:srgbClr>
              </a:solidFill>
              <a:prstDash val="solid"/>
              <a:round/>
            </a:ln>
          </p:spPr>
          <p:txBody>
            <a:bodyPr/>
            <a:lstStyle/>
            <a:p>
              <a:endParaRPr/>
            </a:p>
          </p:txBody>
        </p:sp>
        <p:sp>
          <p:nvSpPr>
            <p:cNvPr id="331" name="pt331"/>
            <p:cNvSpPr/>
            <p:nvPr/>
          </p:nvSpPr>
          <p:spPr>
            <a:xfrm>
              <a:off x="6853461" y="4629387"/>
              <a:ext cx="68546" cy="68546"/>
            </a:xfrm>
            <a:prstGeom prst="ellipse">
              <a:avLst/>
            </a:prstGeom>
            <a:solidFill>
              <a:srgbClr val="FE6F88">
                <a:alpha val="40000"/>
              </a:srgbClr>
            </a:solidFill>
            <a:ln w="9000" cap="rnd">
              <a:solidFill>
                <a:srgbClr val="FE6F88">
                  <a:alpha val="40000"/>
                </a:srgbClr>
              </a:solidFill>
              <a:prstDash val="solid"/>
              <a:round/>
            </a:ln>
          </p:spPr>
          <p:txBody>
            <a:bodyPr/>
            <a:lstStyle/>
            <a:p>
              <a:endParaRPr/>
            </a:p>
          </p:txBody>
        </p:sp>
        <p:sp>
          <p:nvSpPr>
            <p:cNvPr id="332" name="pt332"/>
            <p:cNvSpPr/>
            <p:nvPr/>
          </p:nvSpPr>
          <p:spPr>
            <a:xfrm>
              <a:off x="7107927" y="4549787"/>
              <a:ext cx="124341" cy="124341"/>
            </a:xfrm>
            <a:prstGeom prst="ellipse">
              <a:avLst/>
            </a:prstGeom>
            <a:solidFill>
              <a:srgbClr val="F265E7">
                <a:alpha val="40000"/>
              </a:srgbClr>
            </a:solidFill>
            <a:ln w="9000" cap="rnd">
              <a:solidFill>
                <a:srgbClr val="F265E7">
                  <a:alpha val="40000"/>
                </a:srgbClr>
              </a:solidFill>
              <a:prstDash val="solid"/>
              <a:round/>
            </a:ln>
          </p:spPr>
          <p:txBody>
            <a:bodyPr/>
            <a:lstStyle/>
            <a:p>
              <a:endParaRPr/>
            </a:p>
          </p:txBody>
        </p:sp>
        <p:sp>
          <p:nvSpPr>
            <p:cNvPr id="333" name="pt333"/>
            <p:cNvSpPr/>
            <p:nvPr/>
          </p:nvSpPr>
          <p:spPr>
            <a:xfrm>
              <a:off x="7578689" y="4310249"/>
              <a:ext cx="86380" cy="86380"/>
            </a:xfrm>
            <a:prstGeom prst="ellipse">
              <a:avLst/>
            </a:prstGeom>
            <a:solidFill>
              <a:srgbClr val="FF64B3">
                <a:alpha val="40000"/>
              </a:srgbClr>
            </a:solidFill>
            <a:ln w="9000" cap="rnd">
              <a:solidFill>
                <a:srgbClr val="FF64B3">
                  <a:alpha val="40000"/>
                </a:srgbClr>
              </a:solidFill>
              <a:prstDash val="solid"/>
              <a:round/>
            </a:ln>
          </p:spPr>
          <p:txBody>
            <a:bodyPr/>
            <a:lstStyle/>
            <a:p>
              <a:endParaRPr/>
            </a:p>
          </p:txBody>
        </p:sp>
        <p:sp>
          <p:nvSpPr>
            <p:cNvPr id="334" name="pt334"/>
            <p:cNvSpPr/>
            <p:nvPr/>
          </p:nvSpPr>
          <p:spPr>
            <a:xfrm>
              <a:off x="7532744" y="4309774"/>
              <a:ext cx="121798" cy="121798"/>
            </a:xfrm>
            <a:prstGeom prst="ellipse">
              <a:avLst/>
            </a:prstGeom>
            <a:solidFill>
              <a:srgbClr val="FF64AF">
                <a:alpha val="40000"/>
              </a:srgbClr>
            </a:solidFill>
            <a:ln w="9000" cap="rnd">
              <a:solidFill>
                <a:srgbClr val="FF64AF">
                  <a:alpha val="40000"/>
                </a:srgbClr>
              </a:solidFill>
              <a:prstDash val="solid"/>
              <a:round/>
            </a:ln>
          </p:spPr>
          <p:txBody>
            <a:bodyPr/>
            <a:lstStyle/>
            <a:p>
              <a:endParaRPr/>
            </a:p>
          </p:txBody>
        </p:sp>
        <p:sp>
          <p:nvSpPr>
            <p:cNvPr id="335" name="pt335"/>
            <p:cNvSpPr/>
            <p:nvPr/>
          </p:nvSpPr>
          <p:spPr>
            <a:xfrm>
              <a:off x="7646351" y="4355907"/>
              <a:ext cx="64002" cy="64002"/>
            </a:xfrm>
            <a:prstGeom prst="ellipse">
              <a:avLst/>
            </a:prstGeom>
            <a:solidFill>
              <a:srgbClr val="FF66A8">
                <a:alpha val="40000"/>
              </a:srgbClr>
            </a:solidFill>
            <a:ln w="9000" cap="rnd">
              <a:solidFill>
                <a:srgbClr val="FF66A8">
                  <a:alpha val="40000"/>
                </a:srgbClr>
              </a:solidFill>
              <a:prstDash val="solid"/>
              <a:round/>
            </a:ln>
          </p:spPr>
          <p:txBody>
            <a:bodyPr/>
            <a:lstStyle/>
            <a:p>
              <a:endParaRPr/>
            </a:p>
          </p:txBody>
        </p:sp>
        <p:sp>
          <p:nvSpPr>
            <p:cNvPr id="336" name="pt336"/>
            <p:cNvSpPr/>
            <p:nvPr/>
          </p:nvSpPr>
          <p:spPr>
            <a:xfrm>
              <a:off x="7419879" y="4303622"/>
              <a:ext cx="65165" cy="65165"/>
            </a:xfrm>
            <a:prstGeom prst="ellipse">
              <a:avLst/>
            </a:prstGeom>
            <a:solidFill>
              <a:srgbClr val="CA7BFF">
                <a:alpha val="40000"/>
              </a:srgbClr>
            </a:solidFill>
            <a:ln w="9000" cap="rnd">
              <a:solidFill>
                <a:srgbClr val="CA7BFF">
                  <a:alpha val="40000"/>
                </a:srgbClr>
              </a:solidFill>
              <a:prstDash val="solid"/>
              <a:round/>
            </a:ln>
          </p:spPr>
          <p:txBody>
            <a:bodyPr/>
            <a:lstStyle/>
            <a:p>
              <a:endParaRPr/>
            </a:p>
          </p:txBody>
        </p:sp>
        <p:sp>
          <p:nvSpPr>
            <p:cNvPr id="337" name="pt337"/>
            <p:cNvSpPr/>
            <p:nvPr/>
          </p:nvSpPr>
          <p:spPr>
            <a:xfrm>
              <a:off x="6781226" y="4389575"/>
              <a:ext cx="100072" cy="100072"/>
            </a:xfrm>
            <a:prstGeom prst="ellipse">
              <a:avLst/>
            </a:prstGeom>
            <a:solidFill>
              <a:srgbClr val="FD7084">
                <a:alpha val="40000"/>
              </a:srgbClr>
            </a:solidFill>
            <a:ln w="9000" cap="rnd">
              <a:solidFill>
                <a:srgbClr val="FD7084">
                  <a:alpha val="40000"/>
                </a:srgbClr>
              </a:solidFill>
              <a:prstDash val="solid"/>
              <a:round/>
            </a:ln>
          </p:spPr>
          <p:txBody>
            <a:bodyPr/>
            <a:lstStyle/>
            <a:p>
              <a:endParaRPr/>
            </a:p>
          </p:txBody>
        </p:sp>
        <p:sp>
          <p:nvSpPr>
            <p:cNvPr id="338" name="pt338"/>
            <p:cNvSpPr/>
            <p:nvPr/>
          </p:nvSpPr>
          <p:spPr>
            <a:xfrm>
              <a:off x="7334060" y="4354216"/>
              <a:ext cx="67383" cy="67383"/>
            </a:xfrm>
            <a:prstGeom prst="ellipse">
              <a:avLst/>
            </a:prstGeom>
            <a:solidFill>
              <a:srgbClr val="CE79FF">
                <a:alpha val="40000"/>
              </a:srgbClr>
            </a:solidFill>
            <a:ln w="9000" cap="rnd">
              <a:solidFill>
                <a:srgbClr val="CE79FF">
                  <a:alpha val="40000"/>
                </a:srgbClr>
              </a:solidFill>
              <a:prstDash val="solid"/>
              <a:round/>
            </a:ln>
          </p:spPr>
          <p:txBody>
            <a:bodyPr/>
            <a:lstStyle/>
            <a:p>
              <a:endParaRPr/>
            </a:p>
          </p:txBody>
        </p:sp>
        <p:sp>
          <p:nvSpPr>
            <p:cNvPr id="339" name="pl339"/>
            <p:cNvSpPr/>
            <p:nvPr/>
          </p:nvSpPr>
          <p:spPr>
            <a:xfrm>
              <a:off x="4734713" y="3780390"/>
              <a:ext cx="3882497" cy="2369749"/>
            </a:xfrm>
            <a:custGeom>
              <a:avLst/>
              <a:gdLst/>
              <a:ahLst/>
              <a:cxnLst/>
              <a:rect l="0" t="0" r="0" b="0"/>
              <a:pathLst>
                <a:path w="3882497" h="2369749">
                  <a:moveTo>
                    <a:pt x="0" y="2369749"/>
                  </a:moveTo>
                  <a:lnTo>
                    <a:pt x="3882497" y="0"/>
                  </a:lnTo>
                </a:path>
              </a:pathLst>
            </a:custGeom>
            <a:ln w="13550" cap="flat">
              <a:solidFill>
                <a:srgbClr val="000000">
                  <a:alpha val="25098"/>
                </a:srgbClr>
              </a:solidFill>
              <a:prstDash val="solid"/>
              <a:round/>
            </a:ln>
          </p:spPr>
          <p:txBody>
            <a:bodyPr/>
            <a:lstStyle/>
            <a:p>
              <a:endParaRPr/>
            </a:p>
          </p:txBody>
        </p:sp>
        <p:sp>
          <p:nvSpPr>
            <p:cNvPr id="340" name="tx340"/>
            <p:cNvSpPr/>
            <p:nvPr/>
          </p:nvSpPr>
          <p:spPr>
            <a:xfrm>
              <a:off x="6231913" y="4784852"/>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D49200">
                      <a:alpha val="100000"/>
                    </a:srgbClr>
                  </a:solidFill>
                  <a:latin typeface="Arial"/>
                  <a:cs typeface="Arial"/>
                </a:rPr>
                <a:t>bih</a:t>
              </a:r>
            </a:p>
          </p:txBody>
        </p:sp>
        <p:sp>
          <p:nvSpPr>
            <p:cNvPr id="341" name="tx341"/>
            <p:cNvSpPr/>
            <p:nvPr/>
          </p:nvSpPr>
          <p:spPr>
            <a:xfrm>
              <a:off x="7765129" y="4714854"/>
              <a:ext cx="2039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57963">
                      <a:alpha val="100000"/>
                    </a:srgbClr>
                  </a:solidFill>
                  <a:latin typeface="Arial"/>
                  <a:cs typeface="Arial"/>
                </a:rPr>
                <a:t>dza</a:t>
              </a:r>
            </a:p>
          </p:txBody>
        </p:sp>
        <p:sp>
          <p:nvSpPr>
            <p:cNvPr id="342" name="tx342"/>
            <p:cNvSpPr/>
            <p:nvPr/>
          </p:nvSpPr>
          <p:spPr>
            <a:xfrm>
              <a:off x="6500657" y="4988559"/>
              <a:ext cx="211013"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927">
                      <a:alpha val="100000"/>
                    </a:srgbClr>
                  </a:solidFill>
                  <a:latin typeface="Arial"/>
                  <a:cs typeface="Arial"/>
                </a:rPr>
                <a:t>gab</a:t>
              </a:r>
            </a:p>
          </p:txBody>
        </p:sp>
        <p:sp>
          <p:nvSpPr>
            <p:cNvPr id="343" name="tx343"/>
            <p:cNvSpPr/>
            <p:nvPr/>
          </p:nvSpPr>
          <p:spPr>
            <a:xfrm>
              <a:off x="6365880" y="5214336"/>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58B300">
                      <a:alpha val="100000"/>
                    </a:srgbClr>
                  </a:solidFill>
                  <a:latin typeface="Arial"/>
                  <a:cs typeface="Arial"/>
                </a:rPr>
                <a:t>gnq</a:t>
              </a:r>
            </a:p>
          </p:txBody>
        </p:sp>
        <p:sp>
          <p:nvSpPr>
            <p:cNvPr id="344" name="tx344"/>
            <p:cNvSpPr/>
            <p:nvPr/>
          </p:nvSpPr>
          <p:spPr>
            <a:xfrm>
              <a:off x="5632735" y="5348733"/>
              <a:ext cx="246028"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3F0">
                      <a:alpha val="100000"/>
                    </a:srgbClr>
                  </a:solidFill>
                  <a:latin typeface="Arial"/>
                  <a:cs typeface="Arial"/>
                </a:rPr>
                <a:t>mne</a:t>
              </a:r>
            </a:p>
          </p:txBody>
        </p:sp>
        <p:sp>
          <p:nvSpPr>
            <p:cNvPr id="345" name="tx345"/>
            <p:cNvSpPr/>
            <p:nvPr/>
          </p:nvSpPr>
          <p:spPr>
            <a:xfrm>
              <a:off x="6980745" y="4863917"/>
              <a:ext cx="175690"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B61D7">
                      <a:alpha val="100000"/>
                    </a:srgbClr>
                  </a:solidFill>
                  <a:latin typeface="Arial"/>
                  <a:cs typeface="Arial"/>
                </a:rPr>
                <a:t>sur</a:t>
              </a:r>
            </a:p>
          </p:txBody>
        </p:sp>
        <p:sp>
          <p:nvSpPr>
            <p:cNvPr id="346" name="tx346"/>
            <p:cNvSpPr/>
            <p:nvPr/>
          </p:nvSpPr>
          <p:spPr>
            <a:xfrm>
              <a:off x="6655678" y="4708924"/>
              <a:ext cx="168712" cy="899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E6F88">
                      <a:alpha val="100000"/>
                    </a:srgbClr>
                  </a:solidFill>
                  <a:latin typeface="Arial"/>
                  <a:cs typeface="Arial"/>
                </a:rPr>
                <a:t>vut</a:t>
              </a:r>
            </a:p>
          </p:txBody>
        </p:sp>
        <p:sp>
          <p:nvSpPr>
            <p:cNvPr id="347" name="tx347"/>
            <p:cNvSpPr/>
            <p:nvPr/>
          </p:nvSpPr>
          <p:spPr>
            <a:xfrm>
              <a:off x="6568221" y="4317986"/>
              <a:ext cx="203912"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D7084">
                      <a:alpha val="100000"/>
                    </a:srgbClr>
                  </a:solidFill>
                  <a:latin typeface="Arial"/>
                  <a:cs typeface="Arial"/>
                </a:rPr>
                <a:t>ven</a:t>
              </a:r>
            </a:p>
          </p:txBody>
        </p:sp>
        <p:sp>
          <p:nvSpPr>
            <p:cNvPr id="348" name="tx348"/>
            <p:cNvSpPr/>
            <p:nvPr/>
          </p:nvSpPr>
          <p:spPr>
            <a:xfrm>
              <a:off x="7335637" y="5858846"/>
              <a:ext cx="79837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(n=15)</a:t>
              </a:r>
            </a:p>
          </p:txBody>
        </p:sp>
        <p:sp>
          <p:nvSpPr>
            <p:cNvPr id="349" name="tx349"/>
            <p:cNvSpPr/>
            <p:nvPr/>
          </p:nvSpPr>
          <p:spPr>
            <a:xfrm>
              <a:off x="5055636" y="3997515"/>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(n=36)</a:t>
              </a:r>
            </a:p>
          </p:txBody>
        </p:sp>
        <p:sp>
          <p:nvSpPr>
            <p:cNvPr id="350" name="tx350"/>
            <p:cNvSpPr/>
            <p:nvPr/>
          </p:nvSpPr>
          <p:spPr>
            <a:xfrm>
              <a:off x="7873674" y="3997515"/>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(n=9)</a:t>
              </a:r>
            </a:p>
          </p:txBody>
        </p:sp>
        <p:sp>
          <p:nvSpPr>
            <p:cNvPr id="351" name="rc351"/>
            <p:cNvSpPr/>
            <p:nvPr/>
          </p:nvSpPr>
          <p:spPr>
            <a:xfrm>
              <a:off x="4734713" y="3780390"/>
              <a:ext cx="3882497" cy="2369749"/>
            </a:xfrm>
            <a:prstGeom prst="rect">
              <a:avLst/>
            </a:prstGeom>
            <a:ln w="13550" cap="rnd">
              <a:solidFill>
                <a:srgbClr val="B3B3B3">
                  <a:alpha val="100000"/>
                </a:srgbClr>
              </a:solidFill>
              <a:prstDash val="solid"/>
              <a:round/>
            </a:ln>
          </p:spPr>
          <p:txBody>
            <a:bodyPr/>
            <a:lstStyle/>
            <a:p>
              <a:endParaRPr/>
            </a:p>
          </p:txBody>
        </p:sp>
        <p:sp>
          <p:nvSpPr>
            <p:cNvPr id="352" name="rc352"/>
            <p:cNvSpPr/>
            <p:nvPr/>
          </p:nvSpPr>
          <p:spPr>
            <a:xfrm>
              <a:off x="782627" y="3565528"/>
              <a:ext cx="3882497" cy="214862"/>
            </a:xfrm>
            <a:prstGeom prst="rect">
              <a:avLst/>
            </a:prstGeom>
            <a:solidFill>
              <a:srgbClr val="B3B3B3">
                <a:alpha val="100000"/>
              </a:srgbClr>
            </a:solidFill>
          </p:spPr>
          <p:txBody>
            <a:bodyPr/>
            <a:lstStyle/>
            <a:p>
              <a:endParaRPr/>
            </a:p>
          </p:txBody>
        </p:sp>
        <p:sp>
          <p:nvSpPr>
            <p:cNvPr id="353" name="tx353"/>
            <p:cNvSpPr/>
            <p:nvPr/>
          </p:nvSpPr>
          <p:spPr>
            <a:xfrm>
              <a:off x="2627641" y="3630231"/>
              <a:ext cx="19246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HIC</a:t>
              </a:r>
            </a:p>
          </p:txBody>
        </p:sp>
        <p:sp>
          <p:nvSpPr>
            <p:cNvPr id="354" name="rc354"/>
            <p:cNvSpPr/>
            <p:nvPr/>
          </p:nvSpPr>
          <p:spPr>
            <a:xfrm>
              <a:off x="4734713" y="3565528"/>
              <a:ext cx="3882497" cy="214862"/>
            </a:xfrm>
            <a:prstGeom prst="rect">
              <a:avLst/>
            </a:prstGeom>
            <a:solidFill>
              <a:srgbClr val="B3B3B3">
                <a:alpha val="100000"/>
              </a:srgbClr>
            </a:solidFill>
          </p:spPr>
          <p:txBody>
            <a:bodyPr/>
            <a:lstStyle/>
            <a:p>
              <a:endParaRPr/>
            </a:p>
          </p:txBody>
        </p:sp>
        <p:sp>
          <p:nvSpPr>
            <p:cNvPr id="355" name="tx355"/>
            <p:cNvSpPr/>
            <p:nvPr/>
          </p:nvSpPr>
          <p:spPr>
            <a:xfrm>
              <a:off x="6309577" y="3630231"/>
              <a:ext cx="7327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NeverGaviMIC</a:t>
              </a:r>
            </a:p>
          </p:txBody>
        </p:sp>
        <p:sp>
          <p:nvSpPr>
            <p:cNvPr id="356" name="rc356"/>
            <p:cNvSpPr/>
            <p:nvPr/>
          </p:nvSpPr>
          <p:spPr>
            <a:xfrm>
              <a:off x="782627" y="911327"/>
              <a:ext cx="3882497" cy="214862"/>
            </a:xfrm>
            <a:prstGeom prst="rect">
              <a:avLst/>
            </a:prstGeom>
            <a:solidFill>
              <a:srgbClr val="B3B3B3">
                <a:alpha val="100000"/>
              </a:srgbClr>
            </a:solidFill>
          </p:spPr>
          <p:txBody>
            <a:bodyPr/>
            <a:lstStyle/>
            <a:p>
              <a:endParaRPr/>
            </a:p>
          </p:txBody>
        </p:sp>
        <p:sp>
          <p:nvSpPr>
            <p:cNvPr id="357" name="tx357"/>
            <p:cNvSpPr/>
            <p:nvPr/>
          </p:nvSpPr>
          <p:spPr>
            <a:xfrm>
              <a:off x="2546822" y="976030"/>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Gavi57</a:t>
              </a:r>
            </a:p>
          </p:txBody>
        </p:sp>
        <p:sp>
          <p:nvSpPr>
            <p:cNvPr id="358" name="rc358"/>
            <p:cNvSpPr/>
            <p:nvPr/>
          </p:nvSpPr>
          <p:spPr>
            <a:xfrm>
              <a:off x="4734713" y="911327"/>
              <a:ext cx="3882497" cy="214862"/>
            </a:xfrm>
            <a:prstGeom prst="rect">
              <a:avLst/>
            </a:prstGeom>
            <a:solidFill>
              <a:srgbClr val="B3B3B3">
                <a:alpha val="100000"/>
              </a:srgbClr>
            </a:solidFill>
          </p:spPr>
          <p:txBody>
            <a:bodyPr/>
            <a:lstStyle/>
            <a:p>
              <a:endParaRPr/>
            </a:p>
          </p:txBody>
        </p:sp>
        <p:sp>
          <p:nvSpPr>
            <p:cNvPr id="359" name="tx359"/>
            <p:cNvSpPr/>
            <p:nvPr/>
          </p:nvSpPr>
          <p:spPr>
            <a:xfrm>
              <a:off x="6390286" y="976030"/>
              <a:ext cx="5713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GaviTransit</a:t>
              </a:r>
            </a:p>
          </p:txBody>
        </p:sp>
        <p:sp>
          <p:nvSpPr>
            <p:cNvPr id="360" name="pl360"/>
            <p:cNvSpPr/>
            <p:nvPr/>
          </p:nvSpPr>
          <p:spPr>
            <a:xfrm>
              <a:off x="959104"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61" name="pl361"/>
            <p:cNvSpPr/>
            <p:nvPr/>
          </p:nvSpPr>
          <p:spPr>
            <a:xfrm>
              <a:off x="1665013"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62" name="pl362"/>
            <p:cNvSpPr/>
            <p:nvPr/>
          </p:nvSpPr>
          <p:spPr>
            <a:xfrm>
              <a:off x="2370921"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63" name="pl363"/>
            <p:cNvSpPr/>
            <p:nvPr/>
          </p:nvSpPr>
          <p:spPr>
            <a:xfrm>
              <a:off x="3076830"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64" name="pl364"/>
            <p:cNvSpPr/>
            <p:nvPr/>
          </p:nvSpPr>
          <p:spPr>
            <a:xfrm>
              <a:off x="3782739"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65" name="tx365"/>
            <p:cNvSpPr/>
            <p:nvPr/>
          </p:nvSpPr>
          <p:spPr>
            <a:xfrm>
              <a:off x="923789" y="62108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366" name="tx366"/>
            <p:cNvSpPr/>
            <p:nvPr/>
          </p:nvSpPr>
          <p:spPr>
            <a:xfrm>
              <a:off x="1594381"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367" name="tx367"/>
            <p:cNvSpPr/>
            <p:nvPr/>
          </p:nvSpPr>
          <p:spPr>
            <a:xfrm>
              <a:off x="2300290"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368" name="tx368"/>
            <p:cNvSpPr/>
            <p:nvPr/>
          </p:nvSpPr>
          <p:spPr>
            <a:xfrm>
              <a:off x="3006199" y="6212398"/>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369" name="tx369"/>
            <p:cNvSpPr/>
            <p:nvPr/>
          </p:nvSpPr>
          <p:spPr>
            <a:xfrm>
              <a:off x="3676792" y="621084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70" name="pl370"/>
            <p:cNvSpPr/>
            <p:nvPr/>
          </p:nvSpPr>
          <p:spPr>
            <a:xfrm>
              <a:off x="4911190"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71" name="pl371"/>
            <p:cNvSpPr/>
            <p:nvPr/>
          </p:nvSpPr>
          <p:spPr>
            <a:xfrm>
              <a:off x="5617099"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72" name="pl372"/>
            <p:cNvSpPr/>
            <p:nvPr/>
          </p:nvSpPr>
          <p:spPr>
            <a:xfrm>
              <a:off x="6323008"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73" name="pl373"/>
            <p:cNvSpPr/>
            <p:nvPr/>
          </p:nvSpPr>
          <p:spPr>
            <a:xfrm>
              <a:off x="7028916"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74" name="pl374"/>
            <p:cNvSpPr/>
            <p:nvPr/>
          </p:nvSpPr>
          <p:spPr>
            <a:xfrm>
              <a:off x="7734825"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75" name="tx375"/>
            <p:cNvSpPr/>
            <p:nvPr/>
          </p:nvSpPr>
          <p:spPr>
            <a:xfrm>
              <a:off x="4875875" y="62108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376" name="tx376"/>
            <p:cNvSpPr/>
            <p:nvPr/>
          </p:nvSpPr>
          <p:spPr>
            <a:xfrm>
              <a:off x="5546468"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377" name="tx377"/>
            <p:cNvSpPr/>
            <p:nvPr/>
          </p:nvSpPr>
          <p:spPr>
            <a:xfrm>
              <a:off x="6252376"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378" name="tx378"/>
            <p:cNvSpPr/>
            <p:nvPr/>
          </p:nvSpPr>
          <p:spPr>
            <a:xfrm>
              <a:off x="6958285" y="6212398"/>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379" name="tx379"/>
            <p:cNvSpPr/>
            <p:nvPr/>
          </p:nvSpPr>
          <p:spPr>
            <a:xfrm>
              <a:off x="7628878" y="621084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80" name="tx380"/>
            <p:cNvSpPr/>
            <p:nvPr/>
          </p:nvSpPr>
          <p:spPr>
            <a:xfrm>
              <a:off x="649366" y="334084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381" name="tx381"/>
            <p:cNvSpPr/>
            <p:nvPr/>
          </p:nvSpPr>
          <p:spPr>
            <a:xfrm>
              <a:off x="578734" y="29099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382" name="tx382"/>
            <p:cNvSpPr/>
            <p:nvPr/>
          </p:nvSpPr>
          <p:spPr>
            <a:xfrm>
              <a:off x="578734" y="247911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383" name="tx383"/>
            <p:cNvSpPr/>
            <p:nvPr/>
          </p:nvSpPr>
          <p:spPr>
            <a:xfrm>
              <a:off x="578734" y="2049806"/>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384" name="tx384"/>
            <p:cNvSpPr/>
            <p:nvPr/>
          </p:nvSpPr>
          <p:spPr>
            <a:xfrm>
              <a:off x="508103" y="161739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85" name="pl385"/>
            <p:cNvSpPr/>
            <p:nvPr/>
          </p:nvSpPr>
          <p:spPr>
            <a:xfrm>
              <a:off x="747833" y="3388223"/>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386" name="pl386"/>
            <p:cNvSpPr/>
            <p:nvPr/>
          </p:nvSpPr>
          <p:spPr>
            <a:xfrm>
              <a:off x="747833" y="2957360"/>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387" name="pl387"/>
            <p:cNvSpPr/>
            <p:nvPr/>
          </p:nvSpPr>
          <p:spPr>
            <a:xfrm>
              <a:off x="747833" y="2526496"/>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388" name="pl388"/>
            <p:cNvSpPr/>
            <p:nvPr/>
          </p:nvSpPr>
          <p:spPr>
            <a:xfrm>
              <a:off x="747833" y="2095632"/>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389" name="pl389"/>
            <p:cNvSpPr/>
            <p:nvPr/>
          </p:nvSpPr>
          <p:spPr>
            <a:xfrm>
              <a:off x="747833" y="1664769"/>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390" name="tx390"/>
            <p:cNvSpPr/>
            <p:nvPr/>
          </p:nvSpPr>
          <p:spPr>
            <a:xfrm>
              <a:off x="649366" y="599504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391" name="tx391"/>
            <p:cNvSpPr/>
            <p:nvPr/>
          </p:nvSpPr>
          <p:spPr>
            <a:xfrm>
              <a:off x="578734" y="556418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392" name="tx392"/>
            <p:cNvSpPr/>
            <p:nvPr/>
          </p:nvSpPr>
          <p:spPr>
            <a:xfrm>
              <a:off x="578734" y="513332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393" name="tx393"/>
            <p:cNvSpPr/>
            <p:nvPr/>
          </p:nvSpPr>
          <p:spPr>
            <a:xfrm>
              <a:off x="578734" y="4704007"/>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394" name="tx394"/>
            <p:cNvSpPr/>
            <p:nvPr/>
          </p:nvSpPr>
          <p:spPr>
            <a:xfrm>
              <a:off x="508103" y="4271593"/>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95" name="pl395"/>
            <p:cNvSpPr/>
            <p:nvPr/>
          </p:nvSpPr>
          <p:spPr>
            <a:xfrm>
              <a:off x="747833" y="6042424"/>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396" name="pl396"/>
            <p:cNvSpPr/>
            <p:nvPr/>
          </p:nvSpPr>
          <p:spPr>
            <a:xfrm>
              <a:off x="747833" y="5611561"/>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397" name="pl397"/>
            <p:cNvSpPr/>
            <p:nvPr/>
          </p:nvSpPr>
          <p:spPr>
            <a:xfrm>
              <a:off x="747833" y="5180697"/>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398" name="pl398"/>
            <p:cNvSpPr/>
            <p:nvPr/>
          </p:nvSpPr>
          <p:spPr>
            <a:xfrm>
              <a:off x="747833" y="4749833"/>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399" name="pl399"/>
            <p:cNvSpPr/>
            <p:nvPr/>
          </p:nvSpPr>
          <p:spPr>
            <a:xfrm>
              <a:off x="747833" y="4318970"/>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00" name="tx400"/>
            <p:cNvSpPr/>
            <p:nvPr/>
          </p:nvSpPr>
          <p:spPr>
            <a:xfrm>
              <a:off x="4020450" y="6334096"/>
              <a:ext cx="135893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401" name="tx401"/>
            <p:cNvSpPr/>
            <p:nvPr/>
          </p:nvSpPr>
          <p:spPr>
            <a:xfrm rot="-5400000">
              <a:off x="-301112" y="3572612"/>
              <a:ext cx="135893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402" name="tx402"/>
            <p:cNvSpPr/>
            <p:nvPr/>
          </p:nvSpPr>
          <p:spPr>
            <a:xfrm>
              <a:off x="782627" y="530357"/>
              <a:ext cx="25781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403" name="tx403"/>
            <p:cNvSpPr/>
            <p:nvPr/>
          </p:nvSpPr>
          <p:spPr>
            <a:xfrm>
              <a:off x="782627" y="812338"/>
              <a:ext cx="0" cy="0"/>
            </a:xfrm>
            <a:prstGeom prst="rect">
              <a:avLst/>
            </a:prstGeom>
            <a:noFill/>
          </p:spPr>
          <p:txBody>
            <a:bodyPr wrap="none" lIns="0" tIns="0" rIns="0" bIns="0" anchor="ctr" anchorCtr="1"/>
            <a:lstStyle/>
            <a:p>
              <a:pPr marL="0" marR="0" indent="0" algn="l">
                <a:lnSpc>
                  <a:spcPts val="1100"/>
                </a:lnSpc>
                <a:spcBef>
                  <a:spcPts val="0"/>
                </a:spcBef>
                <a:spcAft>
                  <a:spcPts val="0"/>
                </a:spcAft>
              </a:pPr>
              <a:endParaRPr/>
            </a:p>
          </p:txBody>
        </p:sp>
        <p:sp>
          <p:nvSpPr>
            <p:cNvPr id="404" name="tx404"/>
            <p:cNvSpPr/>
            <p:nvPr/>
          </p:nvSpPr>
          <p:spPr>
            <a:xfrm>
              <a:off x="782627" y="-26761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405" name="tx405"/>
            <p:cNvSpPr/>
            <p:nvPr/>
          </p:nvSpPr>
          <p:spPr>
            <a:xfrm>
              <a:off x="782627" y="-86559"/>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406" name="tx406"/>
            <p:cNvSpPr/>
            <p:nvPr/>
          </p:nvSpPr>
          <p:spPr>
            <a:xfrm>
              <a:off x="782627" y="9449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407" name="tx407"/>
            <p:cNvSpPr/>
            <p:nvPr/>
          </p:nvSpPr>
          <p:spPr>
            <a:xfrm>
              <a:off x="782627" y="275542"/>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408" name="tx408"/>
            <p:cNvSpPr/>
            <p:nvPr/>
          </p:nvSpPr>
          <p:spPr>
            <a:xfrm>
              <a:off x="782627" y="299267"/>
              <a:ext cx="350390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in 2019 versus 2023, by group</a:t>
              </a:r>
            </a:p>
          </p:txBody>
        </p:sp>
        <p:sp>
          <p:nvSpPr>
            <p:cNvPr id="409" name="tx409"/>
            <p:cNvSpPr/>
            <p:nvPr/>
          </p:nvSpPr>
          <p:spPr>
            <a:xfrm>
              <a:off x="8617210" y="6644190"/>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410" name="tx410"/>
            <p:cNvSpPr/>
            <p:nvPr/>
          </p:nvSpPr>
          <p:spPr>
            <a:xfrm>
              <a:off x="4455624" y="665995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vaccine coverage in 2023 compared to 2019, by group.
Countries below the diagonal line of agreement have higher coverage in 2023 compared to 2019 and countries above the line have lower coverage.
The text shows the number of countries that improved, stayed the same and worsened coverage in 2023 compared to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510756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401847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929381"/>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184028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350260"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09916"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869572"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553262"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160987"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95711" y="45630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95711" y="347392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95711" y="238483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5711" y="129574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70432"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30088"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89744"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249400"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857125"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464850"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70432" y="2384835"/>
              <a:ext cx="3494417" cy="1524729"/>
            </a:xfrm>
            <a:custGeom>
              <a:avLst/>
              <a:gdLst/>
              <a:ahLst/>
              <a:cxnLst/>
              <a:rect l="0" t="0" r="0" b="0"/>
              <a:pathLst>
                <a:path w="3494417" h="1524729">
                  <a:moveTo>
                    <a:pt x="0" y="0"/>
                  </a:moveTo>
                  <a:lnTo>
                    <a:pt x="151931" y="0"/>
                  </a:lnTo>
                  <a:lnTo>
                    <a:pt x="303862" y="0"/>
                  </a:lnTo>
                  <a:lnTo>
                    <a:pt x="455793" y="217818"/>
                  </a:lnTo>
                  <a:lnTo>
                    <a:pt x="607724" y="435636"/>
                  </a:lnTo>
                  <a:lnTo>
                    <a:pt x="759656" y="435636"/>
                  </a:lnTo>
                  <a:lnTo>
                    <a:pt x="911587" y="435636"/>
                  </a:lnTo>
                  <a:lnTo>
                    <a:pt x="1063518" y="435636"/>
                  </a:lnTo>
                  <a:lnTo>
                    <a:pt x="1215449" y="762364"/>
                  </a:lnTo>
                  <a:lnTo>
                    <a:pt x="1367380" y="871273"/>
                  </a:lnTo>
                  <a:lnTo>
                    <a:pt x="1519312" y="1089092"/>
                  </a:lnTo>
                  <a:lnTo>
                    <a:pt x="1671243" y="1089092"/>
                  </a:lnTo>
                  <a:lnTo>
                    <a:pt x="1823174" y="1089092"/>
                  </a:lnTo>
                  <a:lnTo>
                    <a:pt x="1975105" y="1198001"/>
                  </a:lnTo>
                  <a:lnTo>
                    <a:pt x="2127036" y="1306910"/>
                  </a:lnTo>
                  <a:lnTo>
                    <a:pt x="2278968" y="1415820"/>
                  </a:lnTo>
                  <a:lnTo>
                    <a:pt x="2430899" y="1524729"/>
                  </a:lnTo>
                  <a:lnTo>
                    <a:pt x="2582830" y="1524729"/>
                  </a:lnTo>
                  <a:lnTo>
                    <a:pt x="2734761" y="1524729"/>
                  </a:lnTo>
                  <a:lnTo>
                    <a:pt x="2886692" y="1524729"/>
                  </a:lnTo>
                  <a:lnTo>
                    <a:pt x="3038624" y="1524729"/>
                  </a:lnTo>
                  <a:lnTo>
                    <a:pt x="3190555" y="1415820"/>
                  </a:lnTo>
                  <a:lnTo>
                    <a:pt x="3342486" y="1415820"/>
                  </a:lnTo>
                  <a:lnTo>
                    <a:pt x="3494417" y="1415820"/>
                  </a:lnTo>
                </a:path>
              </a:pathLst>
            </a:custGeom>
            <a:ln w="27101" cap="flat">
              <a:solidFill>
                <a:srgbClr val="0058AB">
                  <a:alpha val="50196"/>
                </a:srgbClr>
              </a:solidFill>
              <a:prstDash val="solid"/>
              <a:round/>
            </a:ln>
          </p:spPr>
          <p:txBody>
            <a:bodyPr/>
            <a:lstStyle/>
            <a:p>
              <a:endParaRPr/>
            </a:p>
          </p:txBody>
        </p:sp>
        <p:sp>
          <p:nvSpPr>
            <p:cNvPr id="25" name="pl25"/>
            <p:cNvSpPr/>
            <p:nvPr/>
          </p:nvSpPr>
          <p:spPr>
            <a:xfrm>
              <a:off x="970432" y="3147199"/>
              <a:ext cx="3494417" cy="1089092"/>
            </a:xfrm>
            <a:custGeom>
              <a:avLst/>
              <a:gdLst/>
              <a:ahLst/>
              <a:cxnLst/>
              <a:rect l="0" t="0" r="0" b="0"/>
              <a:pathLst>
                <a:path w="3494417" h="1089092">
                  <a:moveTo>
                    <a:pt x="0" y="544546"/>
                  </a:moveTo>
                  <a:lnTo>
                    <a:pt x="151931" y="653455"/>
                  </a:lnTo>
                  <a:lnTo>
                    <a:pt x="303862" y="0"/>
                  </a:lnTo>
                  <a:lnTo>
                    <a:pt x="455793" y="217818"/>
                  </a:lnTo>
                  <a:lnTo>
                    <a:pt x="607724" y="108909"/>
                  </a:lnTo>
                  <a:lnTo>
                    <a:pt x="759656" y="217818"/>
                  </a:lnTo>
                  <a:lnTo>
                    <a:pt x="911587" y="108909"/>
                  </a:lnTo>
                  <a:lnTo>
                    <a:pt x="1063518" y="326727"/>
                  </a:lnTo>
                  <a:lnTo>
                    <a:pt x="1215449" y="326727"/>
                  </a:lnTo>
                  <a:lnTo>
                    <a:pt x="1367380" y="435636"/>
                  </a:lnTo>
                  <a:lnTo>
                    <a:pt x="1519312" y="544546"/>
                  </a:lnTo>
                  <a:lnTo>
                    <a:pt x="1671243" y="653455"/>
                  </a:lnTo>
                  <a:lnTo>
                    <a:pt x="1823174" y="980183"/>
                  </a:lnTo>
                  <a:lnTo>
                    <a:pt x="1975105" y="435636"/>
                  </a:lnTo>
                  <a:lnTo>
                    <a:pt x="2127036" y="653455"/>
                  </a:lnTo>
                  <a:lnTo>
                    <a:pt x="2278968" y="544546"/>
                  </a:lnTo>
                  <a:lnTo>
                    <a:pt x="2430899" y="653455"/>
                  </a:lnTo>
                  <a:lnTo>
                    <a:pt x="2582830" y="653455"/>
                  </a:lnTo>
                  <a:lnTo>
                    <a:pt x="2734761" y="762364"/>
                  </a:lnTo>
                  <a:lnTo>
                    <a:pt x="2886692" y="653455"/>
                  </a:lnTo>
                  <a:lnTo>
                    <a:pt x="3038624" y="653455"/>
                  </a:lnTo>
                  <a:lnTo>
                    <a:pt x="3190555" y="435636"/>
                  </a:lnTo>
                  <a:lnTo>
                    <a:pt x="3342486" y="1089092"/>
                  </a:lnTo>
                  <a:lnTo>
                    <a:pt x="3494417" y="544546"/>
                  </a:lnTo>
                </a:path>
              </a:pathLst>
            </a:custGeom>
            <a:ln w="27101" cap="flat">
              <a:solidFill>
                <a:srgbClr val="1CABE2">
                  <a:alpha val="50196"/>
                </a:srgbClr>
              </a:solidFill>
              <a:prstDash val="solid"/>
              <a:round/>
            </a:ln>
          </p:spPr>
          <p:txBody>
            <a:bodyPr/>
            <a:lstStyle/>
            <a:p>
              <a:endParaRPr/>
            </a:p>
          </p:txBody>
        </p:sp>
        <p:sp>
          <p:nvSpPr>
            <p:cNvPr id="26" name="pl26"/>
            <p:cNvSpPr/>
            <p:nvPr/>
          </p:nvSpPr>
          <p:spPr>
            <a:xfrm>
              <a:off x="970432" y="3147199"/>
              <a:ext cx="3494417" cy="871273"/>
            </a:xfrm>
            <a:custGeom>
              <a:avLst/>
              <a:gdLst/>
              <a:ahLst/>
              <a:cxnLst/>
              <a:rect l="0" t="0" r="0" b="0"/>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a:endParaRPr/>
            </a:p>
          </p:txBody>
        </p:sp>
        <p:sp>
          <p:nvSpPr>
            <p:cNvPr id="27" name="pl27"/>
            <p:cNvSpPr/>
            <p:nvPr/>
          </p:nvSpPr>
          <p:spPr>
            <a:xfrm>
              <a:off x="970432" y="4127383"/>
              <a:ext cx="3494417" cy="217818"/>
            </a:xfrm>
            <a:custGeom>
              <a:avLst/>
              <a:gdLst/>
              <a:ahLst/>
              <a:cxnLst/>
              <a:rect l="0" t="0" r="0" b="0"/>
              <a:pathLst>
                <a:path w="3494417" h="217818">
                  <a:moveTo>
                    <a:pt x="0" y="0"/>
                  </a:moveTo>
                  <a:lnTo>
                    <a:pt x="151931" y="108909"/>
                  </a:lnTo>
                  <a:lnTo>
                    <a:pt x="303862" y="108909"/>
                  </a:lnTo>
                  <a:lnTo>
                    <a:pt x="455793" y="217818"/>
                  </a:lnTo>
                  <a:lnTo>
                    <a:pt x="607724" y="217818"/>
                  </a:lnTo>
                  <a:lnTo>
                    <a:pt x="759656" y="217818"/>
                  </a:lnTo>
                  <a:lnTo>
                    <a:pt x="911587" y="217818"/>
                  </a:lnTo>
                  <a:lnTo>
                    <a:pt x="1063518" y="217818"/>
                  </a:lnTo>
                  <a:lnTo>
                    <a:pt x="1215449" y="217818"/>
                  </a:lnTo>
                  <a:lnTo>
                    <a:pt x="1367380" y="217818"/>
                  </a:lnTo>
                  <a:lnTo>
                    <a:pt x="1519312" y="217818"/>
                  </a:lnTo>
                  <a:lnTo>
                    <a:pt x="1671243" y="217818"/>
                  </a:lnTo>
                  <a:lnTo>
                    <a:pt x="1823174" y="217818"/>
                  </a:lnTo>
                  <a:lnTo>
                    <a:pt x="1975105" y="217818"/>
                  </a:lnTo>
                  <a:lnTo>
                    <a:pt x="2127036" y="217818"/>
                  </a:lnTo>
                  <a:lnTo>
                    <a:pt x="2278968" y="217818"/>
                  </a:lnTo>
                  <a:lnTo>
                    <a:pt x="2430899" y="217818"/>
                  </a:lnTo>
                  <a:lnTo>
                    <a:pt x="2582830" y="108909"/>
                  </a:lnTo>
                  <a:lnTo>
                    <a:pt x="2734761" y="108909"/>
                  </a:lnTo>
                  <a:lnTo>
                    <a:pt x="2886692" y="108909"/>
                  </a:lnTo>
                  <a:lnTo>
                    <a:pt x="3038624" y="108909"/>
                  </a:lnTo>
                  <a:lnTo>
                    <a:pt x="3190555" y="108909"/>
                  </a:lnTo>
                  <a:lnTo>
                    <a:pt x="3342486" y="108909"/>
                  </a:lnTo>
                  <a:lnTo>
                    <a:pt x="3494417" y="108909"/>
                  </a:lnTo>
                </a:path>
              </a:pathLst>
            </a:custGeom>
            <a:ln w="27101" cap="flat">
              <a:solidFill>
                <a:srgbClr val="00833D">
                  <a:alpha val="50196"/>
                </a:srgbClr>
              </a:solidFill>
              <a:prstDash val="solid"/>
              <a:round/>
            </a:ln>
          </p:spPr>
          <p:txBody>
            <a:bodyPr/>
            <a:lstStyle/>
            <a:p>
              <a:endParaRPr/>
            </a:p>
          </p:txBody>
        </p:sp>
        <p:sp>
          <p:nvSpPr>
            <p:cNvPr id="28" name="pl28"/>
            <p:cNvSpPr/>
            <p:nvPr/>
          </p:nvSpPr>
          <p:spPr>
            <a:xfrm>
              <a:off x="970432" y="3800655"/>
              <a:ext cx="3494417" cy="653455"/>
            </a:xfrm>
            <a:custGeom>
              <a:avLst/>
              <a:gdLst/>
              <a:ahLst/>
              <a:cxnLst/>
              <a:rect l="0" t="0" r="0" b="0"/>
              <a:pathLst>
                <a:path w="3494417" h="653455">
                  <a:moveTo>
                    <a:pt x="0" y="0"/>
                  </a:moveTo>
                  <a:lnTo>
                    <a:pt x="151931" y="0"/>
                  </a:lnTo>
                  <a:lnTo>
                    <a:pt x="303862" y="0"/>
                  </a:lnTo>
                  <a:lnTo>
                    <a:pt x="455793" y="108909"/>
                  </a:lnTo>
                  <a:lnTo>
                    <a:pt x="607724" y="217818"/>
                  </a:lnTo>
                  <a:lnTo>
                    <a:pt x="759656" y="217818"/>
                  </a:lnTo>
                  <a:lnTo>
                    <a:pt x="911587" y="326727"/>
                  </a:lnTo>
                  <a:lnTo>
                    <a:pt x="1063518" y="326727"/>
                  </a:lnTo>
                  <a:lnTo>
                    <a:pt x="1215449" y="435636"/>
                  </a:lnTo>
                  <a:lnTo>
                    <a:pt x="1367380" y="653455"/>
                  </a:lnTo>
                  <a:lnTo>
                    <a:pt x="1519312" y="653455"/>
                  </a:lnTo>
                  <a:lnTo>
                    <a:pt x="1671243" y="544546"/>
                  </a:lnTo>
                  <a:lnTo>
                    <a:pt x="1823174" y="544546"/>
                  </a:lnTo>
                  <a:lnTo>
                    <a:pt x="1975105" y="544546"/>
                  </a:lnTo>
                  <a:lnTo>
                    <a:pt x="2127036" y="435636"/>
                  </a:lnTo>
                  <a:lnTo>
                    <a:pt x="2278968" y="435636"/>
                  </a:lnTo>
                  <a:lnTo>
                    <a:pt x="2430899" y="544546"/>
                  </a:lnTo>
                  <a:lnTo>
                    <a:pt x="2582830" y="435636"/>
                  </a:lnTo>
                  <a:lnTo>
                    <a:pt x="2734761" y="544546"/>
                  </a:lnTo>
                  <a:lnTo>
                    <a:pt x="2886692" y="435636"/>
                  </a:lnTo>
                  <a:lnTo>
                    <a:pt x="3038624" y="326727"/>
                  </a:lnTo>
                  <a:lnTo>
                    <a:pt x="3190555" y="435636"/>
                  </a:lnTo>
                  <a:lnTo>
                    <a:pt x="3342486" y="326727"/>
                  </a:lnTo>
                  <a:lnTo>
                    <a:pt x="3494417" y="435636"/>
                  </a:lnTo>
                </a:path>
              </a:pathLst>
            </a:custGeom>
            <a:ln w="27101" cap="flat">
              <a:solidFill>
                <a:srgbClr val="80BD41">
                  <a:alpha val="50196"/>
                </a:srgbClr>
              </a:solidFill>
              <a:prstDash val="solid"/>
              <a:round/>
            </a:ln>
          </p:spPr>
          <p:txBody>
            <a:bodyPr/>
            <a:lstStyle/>
            <a:p>
              <a:endParaRPr/>
            </a:p>
          </p:txBody>
        </p:sp>
        <p:sp>
          <p:nvSpPr>
            <p:cNvPr id="29" name="pl29"/>
            <p:cNvSpPr/>
            <p:nvPr/>
          </p:nvSpPr>
          <p:spPr>
            <a:xfrm>
              <a:off x="970432" y="3147199"/>
              <a:ext cx="3494417" cy="871273"/>
            </a:xfrm>
            <a:custGeom>
              <a:avLst/>
              <a:gdLst/>
              <a:ahLst/>
              <a:cxnLst/>
              <a:rect l="0" t="0" r="0" b="0"/>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65043" cap="flat">
              <a:solidFill>
                <a:srgbClr val="000000">
                  <a:alpha val="100000"/>
                </a:srgbClr>
              </a:solidFill>
              <a:prstDash val="solid"/>
              <a:round/>
            </a:ln>
          </p:spPr>
          <p:txBody>
            <a:bodyPr/>
            <a:lstStyle/>
            <a:p>
              <a:endParaRPr/>
            </a:p>
          </p:txBody>
        </p:sp>
        <p:sp>
          <p:nvSpPr>
            <p:cNvPr id="30" name="pl30"/>
            <p:cNvSpPr/>
            <p:nvPr/>
          </p:nvSpPr>
          <p:spPr>
            <a:xfrm>
              <a:off x="970432" y="3147199"/>
              <a:ext cx="3494417" cy="871273"/>
            </a:xfrm>
            <a:custGeom>
              <a:avLst/>
              <a:gdLst/>
              <a:ahLst/>
              <a:cxnLst/>
              <a:rect l="0" t="0" r="0" b="0"/>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40651" cap="flat">
              <a:solidFill>
                <a:srgbClr val="00377D">
                  <a:alpha val="100000"/>
                </a:srgbClr>
              </a:solidFill>
              <a:prstDash val="solid"/>
              <a:round/>
            </a:ln>
          </p:spPr>
          <p:txBody>
            <a:bodyPr/>
            <a:lstStyle/>
            <a:p>
              <a:endParaRPr/>
            </a:p>
          </p:txBody>
        </p:sp>
        <p:sp>
          <p:nvSpPr>
            <p:cNvPr id="31" name="pl31"/>
            <p:cNvSpPr/>
            <p:nvPr/>
          </p:nvSpPr>
          <p:spPr>
            <a:xfrm>
              <a:off x="795711" y="4563020"/>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32" name="pg32"/>
            <p:cNvSpPr/>
            <p:nvPr/>
          </p:nvSpPr>
          <p:spPr>
            <a:xfrm>
              <a:off x="864422" y="2859421"/>
              <a:ext cx="212019" cy="191852"/>
            </a:xfrm>
            <a:custGeom>
              <a:avLst/>
              <a:gdLst/>
              <a:ahLst/>
              <a:cxnLst/>
              <a:rect l="0" t="0" r="0" b="0"/>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 name="tx33"/>
            <p:cNvSpPr/>
            <p:nvPr/>
          </p:nvSpPr>
          <p:spPr>
            <a:xfrm>
              <a:off x="910142" y="29034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4" name="pg34"/>
            <p:cNvSpPr/>
            <p:nvPr/>
          </p:nvSpPr>
          <p:spPr>
            <a:xfrm>
              <a:off x="3781260" y="3730695"/>
              <a:ext cx="151729" cy="191852"/>
            </a:xfrm>
            <a:custGeom>
              <a:avLst/>
              <a:gdLst/>
              <a:ahLst/>
              <a:cxnLst/>
              <a:rect l="0" t="0" r="0" b="0"/>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3826980" y="377615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6" name="pg36"/>
            <p:cNvSpPr/>
            <p:nvPr/>
          </p:nvSpPr>
          <p:spPr>
            <a:xfrm>
              <a:off x="4388985" y="3621786"/>
              <a:ext cx="151729" cy="191852"/>
            </a:xfrm>
            <a:custGeom>
              <a:avLst/>
              <a:gdLst/>
              <a:ahLst/>
              <a:cxnLst/>
              <a:rect l="0" t="0" r="0" b="0"/>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4434705" y="36658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8" name="tx38"/>
            <p:cNvSpPr/>
            <p:nvPr/>
          </p:nvSpPr>
          <p:spPr>
            <a:xfrm>
              <a:off x="655386" y="45109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9" name="tx39"/>
            <p:cNvSpPr/>
            <p:nvPr/>
          </p:nvSpPr>
          <p:spPr>
            <a:xfrm>
              <a:off x="577692" y="3421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0" name="tx40"/>
            <p:cNvSpPr/>
            <p:nvPr/>
          </p:nvSpPr>
          <p:spPr>
            <a:xfrm>
              <a:off x="577692" y="233272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1" name="tx41"/>
            <p:cNvSpPr/>
            <p:nvPr/>
          </p:nvSpPr>
          <p:spPr>
            <a:xfrm>
              <a:off x="577692" y="124355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42" name="tx42"/>
            <p:cNvSpPr/>
            <p:nvPr/>
          </p:nvSpPr>
          <p:spPr>
            <a:xfrm rot="-5400000">
              <a:off x="81398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157364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233329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3092954"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370067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08369"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91618" y="3136101"/>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49" name="pl49"/>
            <p:cNvSpPr/>
            <p:nvPr/>
          </p:nvSpPr>
          <p:spPr>
            <a:xfrm>
              <a:off x="301771" y="6154255"/>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50" name="pl50"/>
            <p:cNvSpPr/>
            <p:nvPr/>
          </p:nvSpPr>
          <p:spPr>
            <a:xfrm>
              <a:off x="1141852" y="6154255"/>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51" name="pl51"/>
            <p:cNvSpPr/>
            <p:nvPr/>
          </p:nvSpPr>
          <p:spPr>
            <a:xfrm>
              <a:off x="2393392" y="6154255"/>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52" name="pl52"/>
            <p:cNvSpPr/>
            <p:nvPr/>
          </p:nvSpPr>
          <p:spPr>
            <a:xfrm>
              <a:off x="2393392" y="6154255"/>
              <a:ext cx="175564" cy="0"/>
            </a:xfrm>
            <a:custGeom>
              <a:avLst/>
              <a:gdLst/>
              <a:ahLst/>
              <a:cxnLst/>
              <a:rect l="0" t="0" r="0" b="0"/>
              <a:pathLst>
                <a:path w="175564">
                  <a:moveTo>
                    <a:pt x="0" y="0"/>
                  </a:moveTo>
                  <a:lnTo>
                    <a:pt x="175564" y="0"/>
                  </a:lnTo>
                </a:path>
              </a:pathLst>
            </a:custGeom>
            <a:ln w="40651" cap="flat">
              <a:solidFill>
                <a:srgbClr val="00377D">
                  <a:alpha val="100000"/>
                </a:srgbClr>
              </a:solidFill>
              <a:prstDash val="solid"/>
              <a:round/>
            </a:ln>
          </p:spPr>
          <p:txBody>
            <a:bodyPr/>
            <a:lstStyle/>
            <a:p>
              <a:endParaRPr/>
            </a:p>
          </p:txBody>
        </p:sp>
        <p:sp>
          <p:nvSpPr>
            <p:cNvPr id="53" name="pl53"/>
            <p:cNvSpPr/>
            <p:nvPr/>
          </p:nvSpPr>
          <p:spPr>
            <a:xfrm>
              <a:off x="3155847" y="6154255"/>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54" name="pl54"/>
            <p:cNvSpPr/>
            <p:nvPr/>
          </p:nvSpPr>
          <p:spPr>
            <a:xfrm>
              <a:off x="3824918" y="6154255"/>
              <a:ext cx="175564" cy="0"/>
            </a:xfrm>
            <a:custGeom>
              <a:avLst/>
              <a:gdLst/>
              <a:ahLst/>
              <a:cxnLst/>
              <a:rect l="0" t="0" r="0" b="0"/>
              <a:pathLst>
                <a:path w="175564">
                  <a:moveTo>
                    <a:pt x="0" y="0"/>
                  </a:moveTo>
                  <a:lnTo>
                    <a:pt x="175564" y="0"/>
                  </a:lnTo>
                </a:path>
              </a:pathLst>
            </a:custGeom>
            <a:ln w="27101" cap="flat">
              <a:solidFill>
                <a:srgbClr val="80BD41">
                  <a:alpha val="50196"/>
                </a:srgbClr>
              </a:solidFill>
              <a:prstDash val="solid"/>
              <a:round/>
            </a:ln>
          </p:spPr>
          <p:txBody>
            <a:bodyPr/>
            <a:lstStyle/>
            <a:p>
              <a:endParaRPr/>
            </a:p>
          </p:txBody>
        </p:sp>
        <p:sp>
          <p:nvSpPr>
            <p:cNvPr id="55" name="tx55"/>
            <p:cNvSpPr/>
            <p:nvPr/>
          </p:nvSpPr>
          <p:spPr>
            <a:xfrm>
              <a:off x="568870" y="6100844"/>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56" name="tx56"/>
            <p:cNvSpPr/>
            <p:nvPr/>
          </p:nvSpPr>
          <p:spPr>
            <a:xfrm>
              <a:off x="1408951"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57" name="tx57"/>
            <p:cNvSpPr/>
            <p:nvPr/>
          </p:nvSpPr>
          <p:spPr>
            <a:xfrm>
              <a:off x="2660492"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58" name="tx58"/>
            <p:cNvSpPr/>
            <p:nvPr/>
          </p:nvSpPr>
          <p:spPr>
            <a:xfrm>
              <a:off x="3422946"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59" name="tx59"/>
            <p:cNvSpPr/>
            <p:nvPr/>
          </p:nvSpPr>
          <p:spPr>
            <a:xfrm>
              <a:off x="4092017" y="6100844"/>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60" name="tx60"/>
            <p:cNvSpPr/>
            <p:nvPr/>
          </p:nvSpPr>
          <p:spPr>
            <a:xfrm>
              <a:off x="1938265" y="699520"/>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61" name="tx61"/>
            <p:cNvSpPr/>
            <p:nvPr/>
          </p:nvSpPr>
          <p:spPr>
            <a:xfrm>
              <a:off x="2018930" y="860466"/>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62" name="pl62"/>
            <p:cNvSpPr/>
            <p:nvPr/>
          </p:nvSpPr>
          <p:spPr>
            <a:xfrm>
              <a:off x="5160962" y="510756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60962" y="401847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60962" y="2929381"/>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160962" y="184028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715511"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6475167"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7234823"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7918513"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8526238"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60962" y="45630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160962" y="347392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160962" y="238483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160962" y="129574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335683"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095339"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854995"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614651"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222376"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0101"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335683" y="2167016"/>
              <a:ext cx="3494417" cy="1633638"/>
            </a:xfrm>
            <a:custGeom>
              <a:avLst/>
              <a:gdLst/>
              <a:ahLst/>
              <a:cxnLst/>
              <a:rect l="0" t="0" r="0" b="0"/>
              <a:pathLst>
                <a:path w="3494417" h="1633638">
                  <a:moveTo>
                    <a:pt x="0" y="108909"/>
                  </a:moveTo>
                  <a:lnTo>
                    <a:pt x="151931" y="108909"/>
                  </a:lnTo>
                  <a:lnTo>
                    <a:pt x="303862" y="0"/>
                  </a:lnTo>
                  <a:lnTo>
                    <a:pt x="455793" y="326727"/>
                  </a:lnTo>
                  <a:lnTo>
                    <a:pt x="607724" y="544546"/>
                  </a:lnTo>
                  <a:lnTo>
                    <a:pt x="759656" y="653455"/>
                  </a:lnTo>
                  <a:lnTo>
                    <a:pt x="911587" y="762364"/>
                  </a:lnTo>
                  <a:lnTo>
                    <a:pt x="1063518" y="871273"/>
                  </a:lnTo>
                  <a:lnTo>
                    <a:pt x="1215449" y="980183"/>
                  </a:lnTo>
                  <a:lnTo>
                    <a:pt x="1367380" y="1306910"/>
                  </a:lnTo>
                  <a:lnTo>
                    <a:pt x="1519312" y="1524729"/>
                  </a:lnTo>
                  <a:lnTo>
                    <a:pt x="1671243" y="1306910"/>
                  </a:lnTo>
                  <a:lnTo>
                    <a:pt x="1823174" y="1306910"/>
                  </a:lnTo>
                  <a:lnTo>
                    <a:pt x="1975105" y="1415820"/>
                  </a:lnTo>
                  <a:lnTo>
                    <a:pt x="2127036" y="1415820"/>
                  </a:lnTo>
                  <a:lnTo>
                    <a:pt x="2278968" y="1524729"/>
                  </a:lnTo>
                  <a:lnTo>
                    <a:pt x="2430899" y="1415820"/>
                  </a:lnTo>
                  <a:lnTo>
                    <a:pt x="2582830" y="1524729"/>
                  </a:lnTo>
                  <a:lnTo>
                    <a:pt x="2734761" y="1524729"/>
                  </a:lnTo>
                  <a:lnTo>
                    <a:pt x="2886692" y="1524729"/>
                  </a:lnTo>
                  <a:lnTo>
                    <a:pt x="3038624" y="1633638"/>
                  </a:lnTo>
                  <a:lnTo>
                    <a:pt x="3190555" y="1415820"/>
                  </a:lnTo>
                  <a:lnTo>
                    <a:pt x="3342486" y="1415820"/>
                  </a:lnTo>
                  <a:lnTo>
                    <a:pt x="3494417" y="1415820"/>
                  </a:lnTo>
                </a:path>
              </a:pathLst>
            </a:custGeom>
            <a:ln w="27101" cap="flat">
              <a:solidFill>
                <a:srgbClr val="0058AB">
                  <a:alpha val="50196"/>
                </a:srgbClr>
              </a:solidFill>
              <a:prstDash val="solid"/>
              <a:round/>
            </a:ln>
          </p:spPr>
          <p:txBody>
            <a:bodyPr/>
            <a:lstStyle/>
            <a:p>
              <a:endParaRPr/>
            </a:p>
          </p:txBody>
        </p:sp>
        <p:sp>
          <p:nvSpPr>
            <p:cNvPr id="82" name="pl82"/>
            <p:cNvSpPr/>
            <p:nvPr/>
          </p:nvSpPr>
          <p:spPr>
            <a:xfrm>
              <a:off x="5335683" y="3365018"/>
              <a:ext cx="3494417" cy="1089092"/>
            </a:xfrm>
            <a:custGeom>
              <a:avLst/>
              <a:gdLst/>
              <a:ahLst/>
              <a:cxnLst/>
              <a:rect l="0" t="0" r="0" b="0"/>
              <a:pathLst>
                <a:path w="3494417" h="1089092">
                  <a:moveTo>
                    <a:pt x="0" y="435636"/>
                  </a:moveTo>
                  <a:lnTo>
                    <a:pt x="151931" y="762364"/>
                  </a:lnTo>
                  <a:lnTo>
                    <a:pt x="303862" y="544546"/>
                  </a:lnTo>
                  <a:lnTo>
                    <a:pt x="455793" y="108909"/>
                  </a:lnTo>
                  <a:lnTo>
                    <a:pt x="607724" y="217818"/>
                  </a:lnTo>
                  <a:lnTo>
                    <a:pt x="759656" y="0"/>
                  </a:lnTo>
                  <a:lnTo>
                    <a:pt x="911587" y="108909"/>
                  </a:lnTo>
                  <a:lnTo>
                    <a:pt x="1063518" y="217818"/>
                  </a:lnTo>
                  <a:lnTo>
                    <a:pt x="1215449" y="0"/>
                  </a:lnTo>
                  <a:lnTo>
                    <a:pt x="1367380" y="0"/>
                  </a:lnTo>
                  <a:lnTo>
                    <a:pt x="1519312" y="435636"/>
                  </a:lnTo>
                  <a:lnTo>
                    <a:pt x="1671243" y="544546"/>
                  </a:lnTo>
                  <a:lnTo>
                    <a:pt x="1823174" y="653455"/>
                  </a:lnTo>
                  <a:lnTo>
                    <a:pt x="1975105" y="762364"/>
                  </a:lnTo>
                  <a:lnTo>
                    <a:pt x="2127036" y="544546"/>
                  </a:lnTo>
                  <a:lnTo>
                    <a:pt x="2278968" y="653455"/>
                  </a:lnTo>
                  <a:lnTo>
                    <a:pt x="2430899" y="653455"/>
                  </a:lnTo>
                  <a:lnTo>
                    <a:pt x="2582830" y="871273"/>
                  </a:lnTo>
                  <a:lnTo>
                    <a:pt x="2734761" y="1089092"/>
                  </a:lnTo>
                  <a:lnTo>
                    <a:pt x="2886692" y="762364"/>
                  </a:lnTo>
                  <a:lnTo>
                    <a:pt x="3038624" y="326727"/>
                  </a:lnTo>
                  <a:lnTo>
                    <a:pt x="3190555" y="653455"/>
                  </a:lnTo>
                  <a:lnTo>
                    <a:pt x="3342486" y="762364"/>
                  </a:lnTo>
                  <a:lnTo>
                    <a:pt x="3494417" y="653455"/>
                  </a:lnTo>
                </a:path>
              </a:pathLst>
            </a:custGeom>
            <a:ln w="27101" cap="flat">
              <a:solidFill>
                <a:srgbClr val="1CABE2">
                  <a:alpha val="50196"/>
                </a:srgbClr>
              </a:solidFill>
              <a:prstDash val="solid"/>
              <a:round/>
            </a:ln>
          </p:spPr>
          <p:txBody>
            <a:bodyPr/>
            <a:lstStyle/>
            <a:p>
              <a:endParaRPr/>
            </a:p>
          </p:txBody>
        </p:sp>
        <p:sp>
          <p:nvSpPr>
            <p:cNvPr id="83" name="pl83"/>
            <p:cNvSpPr/>
            <p:nvPr/>
          </p:nvSpPr>
          <p:spPr>
            <a:xfrm>
              <a:off x="5335683" y="3147199"/>
              <a:ext cx="3494417" cy="871273"/>
            </a:xfrm>
            <a:custGeom>
              <a:avLst/>
              <a:gdLst/>
              <a:ahLst/>
              <a:cxnLst/>
              <a:rect l="0" t="0" r="0" b="0"/>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a:endParaRPr/>
            </a:p>
          </p:txBody>
        </p:sp>
        <p:sp>
          <p:nvSpPr>
            <p:cNvPr id="84" name="pl84"/>
            <p:cNvSpPr/>
            <p:nvPr/>
          </p:nvSpPr>
          <p:spPr>
            <a:xfrm>
              <a:off x="5335683" y="3909564"/>
              <a:ext cx="3494417" cy="326727"/>
            </a:xfrm>
            <a:custGeom>
              <a:avLst/>
              <a:gdLst/>
              <a:ahLst/>
              <a:cxnLst/>
              <a:rect l="0" t="0" r="0" b="0"/>
              <a:pathLst>
                <a:path w="3494417" h="326727">
                  <a:moveTo>
                    <a:pt x="0" y="108909"/>
                  </a:moveTo>
                  <a:lnTo>
                    <a:pt x="151931" y="0"/>
                  </a:lnTo>
                  <a:lnTo>
                    <a:pt x="303862" y="108909"/>
                  </a:lnTo>
                  <a:lnTo>
                    <a:pt x="455793" y="108909"/>
                  </a:lnTo>
                  <a:lnTo>
                    <a:pt x="607724" y="217818"/>
                  </a:lnTo>
                  <a:lnTo>
                    <a:pt x="759656" y="108909"/>
                  </a:lnTo>
                  <a:lnTo>
                    <a:pt x="911587" y="108909"/>
                  </a:lnTo>
                  <a:lnTo>
                    <a:pt x="1063518" y="108909"/>
                  </a:lnTo>
                  <a:lnTo>
                    <a:pt x="1215449" y="217818"/>
                  </a:lnTo>
                  <a:lnTo>
                    <a:pt x="1367380" y="108909"/>
                  </a:lnTo>
                  <a:lnTo>
                    <a:pt x="1519312" y="217818"/>
                  </a:lnTo>
                  <a:lnTo>
                    <a:pt x="1671243" y="217818"/>
                  </a:lnTo>
                  <a:lnTo>
                    <a:pt x="1823174" y="326727"/>
                  </a:lnTo>
                  <a:lnTo>
                    <a:pt x="1975105" y="326727"/>
                  </a:lnTo>
                  <a:lnTo>
                    <a:pt x="2127036" y="326727"/>
                  </a:lnTo>
                  <a:lnTo>
                    <a:pt x="2278968" y="326727"/>
                  </a:lnTo>
                  <a:lnTo>
                    <a:pt x="2430899" y="217818"/>
                  </a:lnTo>
                  <a:lnTo>
                    <a:pt x="2582830" y="217818"/>
                  </a:lnTo>
                  <a:lnTo>
                    <a:pt x="2734761" y="326727"/>
                  </a:lnTo>
                  <a:lnTo>
                    <a:pt x="2886692" y="217818"/>
                  </a:lnTo>
                  <a:lnTo>
                    <a:pt x="3038624" y="326727"/>
                  </a:lnTo>
                  <a:lnTo>
                    <a:pt x="3190555" y="326727"/>
                  </a:lnTo>
                  <a:lnTo>
                    <a:pt x="3342486" y="217818"/>
                  </a:lnTo>
                  <a:lnTo>
                    <a:pt x="3494417" y="217818"/>
                  </a:lnTo>
                </a:path>
              </a:pathLst>
            </a:custGeom>
            <a:ln w="27101" cap="flat">
              <a:solidFill>
                <a:srgbClr val="00833D">
                  <a:alpha val="50196"/>
                </a:srgbClr>
              </a:solidFill>
              <a:prstDash val="solid"/>
              <a:round/>
            </a:ln>
          </p:spPr>
          <p:txBody>
            <a:bodyPr/>
            <a:lstStyle/>
            <a:p>
              <a:endParaRPr/>
            </a:p>
          </p:txBody>
        </p:sp>
        <p:sp>
          <p:nvSpPr>
            <p:cNvPr id="85" name="pl85"/>
            <p:cNvSpPr/>
            <p:nvPr/>
          </p:nvSpPr>
          <p:spPr>
            <a:xfrm>
              <a:off x="5335683" y="3800655"/>
              <a:ext cx="3494417" cy="653455"/>
            </a:xfrm>
            <a:custGeom>
              <a:avLst/>
              <a:gdLst/>
              <a:ahLst/>
              <a:cxnLst/>
              <a:rect l="0" t="0" r="0" b="0"/>
              <a:pathLst>
                <a:path w="3494417" h="653455">
                  <a:moveTo>
                    <a:pt x="0" y="0"/>
                  </a:moveTo>
                  <a:lnTo>
                    <a:pt x="151931" y="108909"/>
                  </a:lnTo>
                  <a:lnTo>
                    <a:pt x="303862" y="0"/>
                  </a:lnTo>
                  <a:lnTo>
                    <a:pt x="455793" y="108909"/>
                  </a:lnTo>
                  <a:lnTo>
                    <a:pt x="607724" y="108909"/>
                  </a:lnTo>
                  <a:lnTo>
                    <a:pt x="759656" y="0"/>
                  </a:lnTo>
                  <a:lnTo>
                    <a:pt x="911587" y="326727"/>
                  </a:lnTo>
                  <a:lnTo>
                    <a:pt x="1063518" y="326727"/>
                  </a:lnTo>
                  <a:lnTo>
                    <a:pt x="1215449" y="435636"/>
                  </a:lnTo>
                  <a:lnTo>
                    <a:pt x="1367380" y="653455"/>
                  </a:lnTo>
                  <a:lnTo>
                    <a:pt x="1519312" y="544546"/>
                  </a:lnTo>
                  <a:lnTo>
                    <a:pt x="1671243" y="653455"/>
                  </a:lnTo>
                  <a:lnTo>
                    <a:pt x="1823174" y="653455"/>
                  </a:lnTo>
                  <a:lnTo>
                    <a:pt x="1975105" y="544546"/>
                  </a:lnTo>
                  <a:lnTo>
                    <a:pt x="2127036" y="544546"/>
                  </a:lnTo>
                  <a:lnTo>
                    <a:pt x="2278968" y="544546"/>
                  </a:lnTo>
                  <a:lnTo>
                    <a:pt x="2430899" y="653455"/>
                  </a:lnTo>
                  <a:lnTo>
                    <a:pt x="2582830" y="435636"/>
                  </a:lnTo>
                  <a:lnTo>
                    <a:pt x="2734761" y="653455"/>
                  </a:lnTo>
                  <a:lnTo>
                    <a:pt x="2886692" y="653455"/>
                  </a:lnTo>
                  <a:lnTo>
                    <a:pt x="3038624" y="544546"/>
                  </a:lnTo>
                  <a:lnTo>
                    <a:pt x="3190555" y="653455"/>
                  </a:lnTo>
                  <a:lnTo>
                    <a:pt x="3342486" y="326727"/>
                  </a:lnTo>
                  <a:lnTo>
                    <a:pt x="3494417" y="435636"/>
                  </a:lnTo>
                </a:path>
              </a:pathLst>
            </a:custGeom>
            <a:ln w="27101" cap="flat">
              <a:solidFill>
                <a:srgbClr val="80BD41">
                  <a:alpha val="50196"/>
                </a:srgbClr>
              </a:solidFill>
              <a:prstDash val="solid"/>
              <a:round/>
            </a:ln>
          </p:spPr>
          <p:txBody>
            <a:bodyPr/>
            <a:lstStyle/>
            <a:p>
              <a:endParaRPr/>
            </a:p>
          </p:txBody>
        </p:sp>
        <p:sp>
          <p:nvSpPr>
            <p:cNvPr id="86" name="pl86"/>
            <p:cNvSpPr/>
            <p:nvPr/>
          </p:nvSpPr>
          <p:spPr>
            <a:xfrm>
              <a:off x="5335683" y="3147199"/>
              <a:ext cx="3494417" cy="871273"/>
            </a:xfrm>
            <a:custGeom>
              <a:avLst/>
              <a:gdLst/>
              <a:ahLst/>
              <a:cxnLst/>
              <a:rect l="0" t="0" r="0" b="0"/>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65043" cap="flat">
              <a:solidFill>
                <a:srgbClr val="000000">
                  <a:alpha val="100000"/>
                </a:srgbClr>
              </a:solidFill>
              <a:prstDash val="solid"/>
              <a:round/>
            </a:ln>
          </p:spPr>
          <p:txBody>
            <a:bodyPr/>
            <a:lstStyle/>
            <a:p>
              <a:endParaRPr/>
            </a:p>
          </p:txBody>
        </p:sp>
        <p:sp>
          <p:nvSpPr>
            <p:cNvPr id="87" name="pl87"/>
            <p:cNvSpPr/>
            <p:nvPr/>
          </p:nvSpPr>
          <p:spPr>
            <a:xfrm>
              <a:off x="5335683" y="3147199"/>
              <a:ext cx="3494417" cy="871273"/>
            </a:xfrm>
            <a:custGeom>
              <a:avLst/>
              <a:gdLst/>
              <a:ahLst/>
              <a:cxnLst/>
              <a:rect l="0" t="0" r="0" b="0"/>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40651" cap="flat">
              <a:solidFill>
                <a:srgbClr val="00377D">
                  <a:alpha val="100000"/>
                </a:srgbClr>
              </a:solidFill>
              <a:prstDash val="solid"/>
              <a:round/>
            </a:ln>
          </p:spPr>
          <p:txBody>
            <a:bodyPr/>
            <a:lstStyle/>
            <a:p>
              <a:endParaRPr/>
            </a:p>
          </p:txBody>
        </p:sp>
        <p:sp>
          <p:nvSpPr>
            <p:cNvPr id="88" name="pl88"/>
            <p:cNvSpPr/>
            <p:nvPr/>
          </p:nvSpPr>
          <p:spPr>
            <a:xfrm>
              <a:off x="5160962" y="4563020"/>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9" name="pg89"/>
            <p:cNvSpPr/>
            <p:nvPr/>
          </p:nvSpPr>
          <p:spPr>
            <a:xfrm>
              <a:off x="5229673" y="2859421"/>
              <a:ext cx="212019" cy="191852"/>
            </a:xfrm>
            <a:custGeom>
              <a:avLst/>
              <a:gdLst/>
              <a:ahLst/>
              <a:cxnLst/>
              <a:rect l="0" t="0" r="0" b="0"/>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5275393" y="29034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91" name="pg91"/>
            <p:cNvSpPr/>
            <p:nvPr/>
          </p:nvSpPr>
          <p:spPr>
            <a:xfrm>
              <a:off x="8146511" y="3730695"/>
              <a:ext cx="151729" cy="191852"/>
            </a:xfrm>
            <a:custGeom>
              <a:avLst/>
              <a:gdLst/>
              <a:ahLst/>
              <a:cxnLst/>
              <a:rect l="0" t="0" r="0" b="0"/>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8192231" y="377615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8754236" y="3512877"/>
              <a:ext cx="151729" cy="191852"/>
            </a:xfrm>
            <a:custGeom>
              <a:avLst/>
              <a:gdLst/>
              <a:ahLst/>
              <a:cxnLst/>
              <a:rect l="0" t="0" r="0" b="0"/>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8799956" y="355960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5" name="tx95"/>
            <p:cNvSpPr/>
            <p:nvPr/>
          </p:nvSpPr>
          <p:spPr>
            <a:xfrm>
              <a:off x="5020637" y="45109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4942943" y="3421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7" name="tx97"/>
            <p:cNvSpPr/>
            <p:nvPr/>
          </p:nvSpPr>
          <p:spPr>
            <a:xfrm>
              <a:off x="4942943" y="233272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98" name="tx98"/>
            <p:cNvSpPr/>
            <p:nvPr/>
          </p:nvSpPr>
          <p:spPr>
            <a:xfrm>
              <a:off x="4942943" y="124355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99" name="tx99"/>
            <p:cNvSpPr/>
            <p:nvPr/>
          </p:nvSpPr>
          <p:spPr>
            <a:xfrm rot="-5400000">
              <a:off x="517923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5938893"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669854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745820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806592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8673620"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4273632" y="3136101"/>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06" name="pl106"/>
            <p:cNvSpPr/>
            <p:nvPr/>
          </p:nvSpPr>
          <p:spPr>
            <a:xfrm>
              <a:off x="4667022" y="6154255"/>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07" name="pl107"/>
            <p:cNvSpPr/>
            <p:nvPr/>
          </p:nvSpPr>
          <p:spPr>
            <a:xfrm>
              <a:off x="5507103" y="6154255"/>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108" name="pl108"/>
            <p:cNvSpPr/>
            <p:nvPr/>
          </p:nvSpPr>
          <p:spPr>
            <a:xfrm>
              <a:off x="6758643" y="6154255"/>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09" name="pl109"/>
            <p:cNvSpPr/>
            <p:nvPr/>
          </p:nvSpPr>
          <p:spPr>
            <a:xfrm>
              <a:off x="6758643" y="6154255"/>
              <a:ext cx="175564" cy="0"/>
            </a:xfrm>
            <a:custGeom>
              <a:avLst/>
              <a:gdLst/>
              <a:ahLst/>
              <a:cxnLst/>
              <a:rect l="0" t="0" r="0" b="0"/>
              <a:pathLst>
                <a:path w="175564">
                  <a:moveTo>
                    <a:pt x="0" y="0"/>
                  </a:moveTo>
                  <a:lnTo>
                    <a:pt x="175564" y="0"/>
                  </a:lnTo>
                </a:path>
              </a:pathLst>
            </a:custGeom>
            <a:ln w="40651" cap="flat">
              <a:solidFill>
                <a:srgbClr val="00377D">
                  <a:alpha val="100000"/>
                </a:srgbClr>
              </a:solidFill>
              <a:prstDash val="solid"/>
              <a:round/>
            </a:ln>
          </p:spPr>
          <p:txBody>
            <a:bodyPr/>
            <a:lstStyle/>
            <a:p>
              <a:endParaRPr/>
            </a:p>
          </p:txBody>
        </p:sp>
        <p:sp>
          <p:nvSpPr>
            <p:cNvPr id="110" name="pl110"/>
            <p:cNvSpPr/>
            <p:nvPr/>
          </p:nvSpPr>
          <p:spPr>
            <a:xfrm>
              <a:off x="7521098" y="6154255"/>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111" name="pl111"/>
            <p:cNvSpPr/>
            <p:nvPr/>
          </p:nvSpPr>
          <p:spPr>
            <a:xfrm>
              <a:off x="8190169" y="6154255"/>
              <a:ext cx="175564" cy="0"/>
            </a:xfrm>
            <a:custGeom>
              <a:avLst/>
              <a:gdLst/>
              <a:ahLst/>
              <a:cxnLst/>
              <a:rect l="0" t="0" r="0" b="0"/>
              <a:pathLst>
                <a:path w="175564">
                  <a:moveTo>
                    <a:pt x="0" y="0"/>
                  </a:moveTo>
                  <a:lnTo>
                    <a:pt x="175564" y="0"/>
                  </a:lnTo>
                </a:path>
              </a:pathLst>
            </a:custGeom>
            <a:ln w="27101" cap="flat">
              <a:solidFill>
                <a:srgbClr val="80BD41">
                  <a:alpha val="50196"/>
                </a:srgbClr>
              </a:solidFill>
              <a:prstDash val="solid"/>
              <a:round/>
            </a:ln>
          </p:spPr>
          <p:txBody>
            <a:bodyPr/>
            <a:lstStyle/>
            <a:p>
              <a:endParaRPr/>
            </a:p>
          </p:txBody>
        </p:sp>
        <p:sp>
          <p:nvSpPr>
            <p:cNvPr id="112" name="tx112"/>
            <p:cNvSpPr/>
            <p:nvPr/>
          </p:nvSpPr>
          <p:spPr>
            <a:xfrm>
              <a:off x="4934121" y="6100844"/>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13" name="tx113"/>
            <p:cNvSpPr/>
            <p:nvPr/>
          </p:nvSpPr>
          <p:spPr>
            <a:xfrm>
              <a:off x="5774202"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14" name="tx114"/>
            <p:cNvSpPr/>
            <p:nvPr/>
          </p:nvSpPr>
          <p:spPr>
            <a:xfrm>
              <a:off x="7025743"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88197"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16" name="tx116"/>
            <p:cNvSpPr/>
            <p:nvPr/>
          </p:nvSpPr>
          <p:spPr>
            <a:xfrm>
              <a:off x="8457268" y="6100844"/>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17" name="tx117"/>
            <p:cNvSpPr/>
            <p:nvPr/>
          </p:nvSpPr>
          <p:spPr>
            <a:xfrm>
              <a:off x="6303516" y="699520"/>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18" name="tx118"/>
            <p:cNvSpPr/>
            <p:nvPr/>
          </p:nvSpPr>
          <p:spPr>
            <a:xfrm>
              <a:off x="6367252" y="860466"/>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19" name="tx119"/>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0" name="tx120"/>
            <p:cNvSpPr/>
            <p:nvPr/>
          </p:nvSpPr>
          <p:spPr>
            <a:xfrm>
              <a:off x="5721708" y="649897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1" name="tx121"/>
            <p:cNvSpPr/>
            <p:nvPr/>
          </p:nvSpPr>
          <p:spPr>
            <a:xfrm>
              <a:off x="3339185" y="399987"/>
              <a:ext cx="2739948"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Global, 2000-2023</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GAVI group.
In 2023, 6% of children who received DTP1 did not receive DTP3 (left), and 7%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2023, Gavi transition had the highest DTP drop-out (8%) and Gavi 57 had the highest DTP-MCV drop-out (9%).</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3941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129810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1756788"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221547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262829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299524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340805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61438"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61438"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61438"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61438"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61438"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61438"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68758"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527444"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986131"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444817"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811767"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178716"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068758" y="1198135"/>
              <a:ext cx="2109958" cy="126688"/>
            </a:xfrm>
            <a:custGeom>
              <a:avLst/>
              <a:gdLst/>
              <a:ahLst/>
              <a:cxnLst/>
              <a:rect l="0" t="0" r="0" b="0"/>
              <a:pathLst>
                <a:path w="2109958" h="126688">
                  <a:moveTo>
                    <a:pt x="0" y="126688"/>
                  </a:moveTo>
                  <a:lnTo>
                    <a:pt x="91737" y="126688"/>
                  </a:lnTo>
                  <a:lnTo>
                    <a:pt x="183474" y="126688"/>
                  </a:lnTo>
                  <a:lnTo>
                    <a:pt x="275211" y="114019"/>
                  </a:lnTo>
                  <a:lnTo>
                    <a:pt x="366949" y="101350"/>
                  </a:lnTo>
                  <a:lnTo>
                    <a:pt x="458686" y="76012"/>
                  </a:lnTo>
                  <a:lnTo>
                    <a:pt x="550423" y="50675"/>
                  </a:lnTo>
                  <a:lnTo>
                    <a:pt x="642161" y="38006"/>
                  </a:lnTo>
                  <a:lnTo>
                    <a:pt x="733898" y="25337"/>
                  </a:lnTo>
                  <a:lnTo>
                    <a:pt x="825635" y="12668"/>
                  </a:lnTo>
                  <a:lnTo>
                    <a:pt x="917373" y="12668"/>
                  </a:lnTo>
                  <a:lnTo>
                    <a:pt x="1009110" y="12668"/>
                  </a:lnTo>
                  <a:lnTo>
                    <a:pt x="1100847" y="12668"/>
                  </a:lnTo>
                  <a:lnTo>
                    <a:pt x="1192585" y="12668"/>
                  </a:lnTo>
                  <a:lnTo>
                    <a:pt x="1284322" y="25337"/>
                  </a:lnTo>
                  <a:lnTo>
                    <a:pt x="1376059" y="38006"/>
                  </a:lnTo>
                  <a:lnTo>
                    <a:pt x="1467797" y="12668"/>
                  </a:lnTo>
                  <a:lnTo>
                    <a:pt x="1559534" y="0"/>
                  </a:lnTo>
                  <a:lnTo>
                    <a:pt x="1651271" y="0"/>
                  </a:lnTo>
                  <a:lnTo>
                    <a:pt x="1743008" y="12668"/>
                  </a:lnTo>
                  <a:lnTo>
                    <a:pt x="1834746" y="50675"/>
                  </a:lnTo>
                  <a:lnTo>
                    <a:pt x="1926483" y="63344"/>
                  </a:lnTo>
                  <a:lnTo>
                    <a:pt x="2018220" y="25337"/>
                  </a:lnTo>
                  <a:lnTo>
                    <a:pt x="2109958" y="38006"/>
                  </a:lnTo>
                </a:path>
              </a:pathLst>
            </a:custGeom>
            <a:ln w="27101" cap="flat">
              <a:solidFill>
                <a:srgbClr val="F8766D">
                  <a:alpha val="100000"/>
                </a:srgbClr>
              </a:solidFill>
              <a:prstDash val="solid"/>
              <a:round/>
            </a:ln>
          </p:spPr>
          <p:txBody>
            <a:bodyPr/>
            <a:lstStyle/>
            <a:p>
              <a:endParaRPr/>
            </a:p>
          </p:txBody>
        </p:sp>
        <p:sp>
          <p:nvSpPr>
            <p:cNvPr id="30" name="tx30"/>
            <p:cNvSpPr/>
            <p:nvPr/>
          </p:nvSpPr>
          <p:spPr>
            <a:xfrm>
              <a:off x="899947" y="1222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80</a:t>
              </a:r>
            </a:p>
          </p:txBody>
        </p:sp>
        <p:sp>
          <p:nvSpPr>
            <p:cNvPr id="31" name="tx31"/>
            <p:cNvSpPr/>
            <p:nvPr/>
          </p:nvSpPr>
          <p:spPr>
            <a:xfrm>
              <a:off x="3214890" y="11336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87</a:t>
              </a:r>
            </a:p>
          </p:txBody>
        </p:sp>
        <p:sp>
          <p:nvSpPr>
            <p:cNvPr id="32" name="tx32"/>
            <p:cNvSpPr/>
            <p:nvPr/>
          </p:nvSpPr>
          <p:spPr>
            <a:xfrm>
              <a:off x="2751477" y="10539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89</a:t>
              </a:r>
            </a:p>
          </p:txBody>
        </p:sp>
        <p:sp>
          <p:nvSpPr>
            <p:cNvPr id="33" name="pl33"/>
            <p:cNvSpPr/>
            <p:nvPr/>
          </p:nvSpPr>
          <p:spPr>
            <a:xfrm>
              <a:off x="761438"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8" name="pl38"/>
            <p:cNvSpPr/>
            <p:nvPr/>
          </p:nvSpPr>
          <p:spPr>
            <a:xfrm>
              <a:off x="761438"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9" name="pl39"/>
            <p:cNvSpPr/>
            <p:nvPr/>
          </p:nvSpPr>
          <p:spPr>
            <a:xfrm>
              <a:off x="83941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0" name="pl40"/>
            <p:cNvSpPr/>
            <p:nvPr/>
          </p:nvSpPr>
          <p:spPr>
            <a:xfrm>
              <a:off x="129810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1" name="pl41"/>
            <p:cNvSpPr/>
            <p:nvPr/>
          </p:nvSpPr>
          <p:spPr>
            <a:xfrm>
              <a:off x="1756788"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2" name="pl42"/>
            <p:cNvSpPr/>
            <p:nvPr/>
          </p:nvSpPr>
          <p:spPr>
            <a:xfrm>
              <a:off x="221547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262829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299524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340805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761438"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61438"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61438"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61438"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61438"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761438"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068758"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527444"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986131"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444817"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811767"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3178716"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444817" y="3091526"/>
              <a:ext cx="733898" cy="772798"/>
            </a:xfrm>
            <a:custGeom>
              <a:avLst/>
              <a:gdLst/>
              <a:ahLst/>
              <a:cxnLst/>
              <a:rect l="0" t="0" r="0" b="0"/>
              <a:pathLst>
                <a:path w="733898" h="772798">
                  <a:moveTo>
                    <a:pt x="0" y="772798"/>
                  </a:moveTo>
                  <a:lnTo>
                    <a:pt x="91737" y="468746"/>
                  </a:lnTo>
                  <a:lnTo>
                    <a:pt x="183474" y="329389"/>
                  </a:lnTo>
                  <a:lnTo>
                    <a:pt x="275211" y="152025"/>
                  </a:lnTo>
                  <a:lnTo>
                    <a:pt x="366949" y="12668"/>
                  </a:lnTo>
                  <a:lnTo>
                    <a:pt x="458686" y="50675"/>
                  </a:lnTo>
                  <a:lnTo>
                    <a:pt x="550423" y="50675"/>
                  </a:lnTo>
                  <a:lnTo>
                    <a:pt x="642161" y="0"/>
                  </a:lnTo>
                  <a:lnTo>
                    <a:pt x="733898" y="12668"/>
                  </a:lnTo>
                </a:path>
              </a:pathLst>
            </a:custGeom>
            <a:ln w="27101" cap="flat">
              <a:solidFill>
                <a:srgbClr val="00BA38">
                  <a:alpha val="100000"/>
                </a:srgbClr>
              </a:solidFill>
              <a:prstDash val="solid"/>
              <a:round/>
            </a:ln>
          </p:spPr>
          <p:txBody>
            <a:bodyPr/>
            <a:lstStyle/>
            <a:p>
              <a:endParaRPr/>
            </a:p>
          </p:txBody>
        </p:sp>
        <p:sp>
          <p:nvSpPr>
            <p:cNvPr id="59" name="tx59"/>
            <p:cNvSpPr/>
            <p:nvPr/>
          </p:nvSpPr>
          <p:spPr>
            <a:xfrm>
              <a:off x="2276006" y="37617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23</a:t>
              </a:r>
            </a:p>
          </p:txBody>
        </p:sp>
        <p:sp>
          <p:nvSpPr>
            <p:cNvPr id="60" name="tx60"/>
            <p:cNvSpPr/>
            <p:nvPr/>
          </p:nvSpPr>
          <p:spPr>
            <a:xfrm>
              <a:off x="3214890" y="3001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83</a:t>
              </a:r>
            </a:p>
          </p:txBody>
        </p:sp>
        <p:sp>
          <p:nvSpPr>
            <p:cNvPr id="61" name="tx61"/>
            <p:cNvSpPr/>
            <p:nvPr/>
          </p:nvSpPr>
          <p:spPr>
            <a:xfrm>
              <a:off x="2751477" y="2947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83</a:t>
              </a:r>
            </a:p>
          </p:txBody>
        </p:sp>
        <p:sp>
          <p:nvSpPr>
            <p:cNvPr id="62" name="pl62"/>
            <p:cNvSpPr/>
            <p:nvPr/>
          </p:nvSpPr>
          <p:spPr>
            <a:xfrm>
              <a:off x="761438"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761438"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761438"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61438"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761438"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761438"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83941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129810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1756788"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221547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262829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299524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340805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761438"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61438"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61438"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61438"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761438"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61438"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1068758"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1527444"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1986131"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2444817"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2811767"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3178716"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1802656" y="5149612"/>
              <a:ext cx="1376059" cy="772798"/>
            </a:xfrm>
            <a:custGeom>
              <a:avLst/>
              <a:gdLst/>
              <a:ahLst/>
              <a:cxnLst/>
              <a:rect l="0" t="0" r="0" b="0"/>
              <a:pathLst>
                <a:path w="1376059" h="772798">
                  <a:moveTo>
                    <a:pt x="0" y="772798"/>
                  </a:moveTo>
                  <a:lnTo>
                    <a:pt x="91737" y="747460"/>
                  </a:lnTo>
                  <a:lnTo>
                    <a:pt x="183474" y="696785"/>
                  </a:lnTo>
                  <a:lnTo>
                    <a:pt x="275211" y="633440"/>
                  </a:lnTo>
                  <a:lnTo>
                    <a:pt x="366949" y="582765"/>
                  </a:lnTo>
                  <a:lnTo>
                    <a:pt x="458686" y="494083"/>
                  </a:lnTo>
                  <a:lnTo>
                    <a:pt x="550423" y="418071"/>
                  </a:lnTo>
                  <a:lnTo>
                    <a:pt x="642161" y="342058"/>
                  </a:lnTo>
                  <a:lnTo>
                    <a:pt x="733898" y="304051"/>
                  </a:lnTo>
                  <a:lnTo>
                    <a:pt x="825635" y="253376"/>
                  </a:lnTo>
                  <a:lnTo>
                    <a:pt x="917373" y="215369"/>
                  </a:lnTo>
                  <a:lnTo>
                    <a:pt x="1009110" y="177363"/>
                  </a:lnTo>
                  <a:lnTo>
                    <a:pt x="1100847" y="164694"/>
                  </a:lnTo>
                  <a:lnTo>
                    <a:pt x="1192585" y="164694"/>
                  </a:lnTo>
                  <a:lnTo>
                    <a:pt x="1284322" y="50675"/>
                  </a:lnTo>
                  <a:lnTo>
                    <a:pt x="1376059" y="0"/>
                  </a:lnTo>
                </a:path>
              </a:pathLst>
            </a:custGeom>
            <a:ln w="27101" cap="flat">
              <a:solidFill>
                <a:srgbClr val="619CFF">
                  <a:alpha val="100000"/>
                </a:srgbClr>
              </a:solidFill>
              <a:prstDash val="solid"/>
              <a:round/>
            </a:ln>
          </p:spPr>
          <p:txBody>
            <a:bodyPr/>
            <a:lstStyle/>
            <a:p>
              <a:endParaRPr/>
            </a:p>
          </p:txBody>
        </p:sp>
        <p:sp>
          <p:nvSpPr>
            <p:cNvPr id="88" name="tx88"/>
            <p:cNvSpPr/>
            <p:nvPr/>
          </p:nvSpPr>
          <p:spPr>
            <a:xfrm>
              <a:off x="1718251" y="582153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89" name="tx89"/>
            <p:cNvSpPr/>
            <p:nvPr/>
          </p:nvSpPr>
          <p:spPr>
            <a:xfrm>
              <a:off x="3214890" y="5047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65</a:t>
              </a:r>
            </a:p>
          </p:txBody>
        </p:sp>
        <p:sp>
          <p:nvSpPr>
            <p:cNvPr id="90" name="tx90"/>
            <p:cNvSpPr/>
            <p:nvPr/>
          </p:nvSpPr>
          <p:spPr>
            <a:xfrm>
              <a:off x="2751477" y="5170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51</a:t>
              </a:r>
            </a:p>
          </p:txBody>
        </p:sp>
        <p:sp>
          <p:nvSpPr>
            <p:cNvPr id="91" name="pl91"/>
            <p:cNvSpPr/>
            <p:nvPr/>
          </p:nvSpPr>
          <p:spPr>
            <a:xfrm>
              <a:off x="3555625"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3555625"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3555625"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3555625"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3555625"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3555625"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363360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98" name="pl98"/>
            <p:cNvSpPr/>
            <p:nvPr/>
          </p:nvSpPr>
          <p:spPr>
            <a:xfrm>
              <a:off x="4092288"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99" name="pl99"/>
            <p:cNvSpPr/>
            <p:nvPr/>
          </p:nvSpPr>
          <p:spPr>
            <a:xfrm>
              <a:off x="4550975"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0" name="pl100"/>
            <p:cNvSpPr/>
            <p:nvPr/>
          </p:nvSpPr>
          <p:spPr>
            <a:xfrm>
              <a:off x="500966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542247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578942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620224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55625"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555625"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3555625"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555625"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55625"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555625"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86294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432163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4780318"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523900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605954"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972903"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862945" y="1198135"/>
              <a:ext cx="2109958" cy="101350"/>
            </a:xfrm>
            <a:custGeom>
              <a:avLst/>
              <a:gdLst/>
              <a:ahLst/>
              <a:cxnLst/>
              <a:rect l="0" t="0" r="0" b="0"/>
              <a:pathLst>
                <a:path w="2109958" h="101350">
                  <a:moveTo>
                    <a:pt x="0" y="101350"/>
                  </a:moveTo>
                  <a:lnTo>
                    <a:pt x="91737" y="88681"/>
                  </a:lnTo>
                  <a:lnTo>
                    <a:pt x="183474" y="88681"/>
                  </a:lnTo>
                  <a:lnTo>
                    <a:pt x="275211" y="76012"/>
                  </a:lnTo>
                  <a:lnTo>
                    <a:pt x="366949" y="63344"/>
                  </a:lnTo>
                  <a:lnTo>
                    <a:pt x="458686" y="50675"/>
                  </a:lnTo>
                  <a:lnTo>
                    <a:pt x="550423" y="38006"/>
                  </a:lnTo>
                  <a:lnTo>
                    <a:pt x="642161" y="38006"/>
                  </a:lnTo>
                  <a:lnTo>
                    <a:pt x="733898" y="25337"/>
                  </a:lnTo>
                  <a:lnTo>
                    <a:pt x="825635" y="12668"/>
                  </a:lnTo>
                  <a:lnTo>
                    <a:pt x="917373" y="12668"/>
                  </a:lnTo>
                  <a:lnTo>
                    <a:pt x="1009110" y="0"/>
                  </a:lnTo>
                  <a:lnTo>
                    <a:pt x="1100847" y="12668"/>
                  </a:lnTo>
                  <a:lnTo>
                    <a:pt x="1192585" y="12668"/>
                  </a:lnTo>
                  <a:lnTo>
                    <a:pt x="1284322" y="12668"/>
                  </a:lnTo>
                  <a:lnTo>
                    <a:pt x="1376059" y="12668"/>
                  </a:lnTo>
                  <a:lnTo>
                    <a:pt x="1467797" y="0"/>
                  </a:lnTo>
                  <a:lnTo>
                    <a:pt x="1559534" y="0"/>
                  </a:lnTo>
                  <a:lnTo>
                    <a:pt x="1651271" y="0"/>
                  </a:lnTo>
                  <a:lnTo>
                    <a:pt x="1743008" y="0"/>
                  </a:lnTo>
                  <a:lnTo>
                    <a:pt x="1834746" y="25337"/>
                  </a:lnTo>
                  <a:lnTo>
                    <a:pt x="1926483" y="50675"/>
                  </a:lnTo>
                  <a:lnTo>
                    <a:pt x="2018220" y="12668"/>
                  </a:lnTo>
                  <a:lnTo>
                    <a:pt x="2109958" y="12668"/>
                  </a:lnTo>
                </a:path>
              </a:pathLst>
            </a:custGeom>
            <a:ln w="27101" cap="flat">
              <a:solidFill>
                <a:srgbClr val="D39200">
                  <a:alpha val="100000"/>
                </a:srgbClr>
              </a:solidFill>
              <a:prstDash val="solid"/>
              <a:round/>
            </a:ln>
          </p:spPr>
          <p:txBody>
            <a:bodyPr/>
            <a:lstStyle/>
            <a:p>
              <a:endParaRPr/>
            </a:p>
          </p:txBody>
        </p:sp>
        <p:sp>
          <p:nvSpPr>
            <p:cNvPr id="117" name="tx117"/>
            <p:cNvSpPr/>
            <p:nvPr/>
          </p:nvSpPr>
          <p:spPr>
            <a:xfrm>
              <a:off x="3694134" y="11969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82</a:t>
              </a:r>
            </a:p>
          </p:txBody>
        </p:sp>
        <p:sp>
          <p:nvSpPr>
            <p:cNvPr id="118" name="tx118"/>
            <p:cNvSpPr/>
            <p:nvPr/>
          </p:nvSpPr>
          <p:spPr>
            <a:xfrm>
              <a:off x="6009077" y="11082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89</a:t>
              </a:r>
            </a:p>
          </p:txBody>
        </p:sp>
        <p:sp>
          <p:nvSpPr>
            <p:cNvPr id="119" name="tx119"/>
            <p:cNvSpPr/>
            <p:nvPr/>
          </p:nvSpPr>
          <p:spPr>
            <a:xfrm>
              <a:off x="5545664" y="1041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90</a:t>
              </a:r>
            </a:p>
          </p:txBody>
        </p:sp>
        <p:sp>
          <p:nvSpPr>
            <p:cNvPr id="120" name="pl120"/>
            <p:cNvSpPr/>
            <p:nvPr/>
          </p:nvSpPr>
          <p:spPr>
            <a:xfrm>
              <a:off x="3555625"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3555625"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3555625"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3555625"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3555625"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555625"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63360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4092288"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4550975"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500966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542247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78942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620224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555625"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555625"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555625"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555625"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555625"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86294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32163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780318"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523900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5605954"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5972903"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3862945" y="3066189"/>
              <a:ext cx="2109958" cy="190032"/>
            </a:xfrm>
            <a:custGeom>
              <a:avLst/>
              <a:gdLst/>
              <a:ahLst/>
              <a:cxnLst/>
              <a:rect l="0" t="0" r="0" b="0"/>
              <a:pathLst>
                <a:path w="2109958" h="190032">
                  <a:moveTo>
                    <a:pt x="0" y="190032"/>
                  </a:moveTo>
                  <a:lnTo>
                    <a:pt x="91737" y="177363"/>
                  </a:lnTo>
                  <a:lnTo>
                    <a:pt x="183474" y="177363"/>
                  </a:lnTo>
                  <a:lnTo>
                    <a:pt x="275211" y="164694"/>
                  </a:lnTo>
                  <a:lnTo>
                    <a:pt x="366949" y="139357"/>
                  </a:lnTo>
                  <a:lnTo>
                    <a:pt x="458686" y="114019"/>
                  </a:lnTo>
                  <a:lnTo>
                    <a:pt x="550423" y="101350"/>
                  </a:lnTo>
                  <a:lnTo>
                    <a:pt x="642161" y="88681"/>
                  </a:lnTo>
                  <a:lnTo>
                    <a:pt x="733898" y="63344"/>
                  </a:lnTo>
                  <a:lnTo>
                    <a:pt x="825635" y="38006"/>
                  </a:lnTo>
                  <a:lnTo>
                    <a:pt x="917373" y="25337"/>
                  </a:lnTo>
                  <a:lnTo>
                    <a:pt x="1009110" y="25337"/>
                  </a:lnTo>
                  <a:lnTo>
                    <a:pt x="1100847" y="25337"/>
                  </a:lnTo>
                  <a:lnTo>
                    <a:pt x="1192585" y="25337"/>
                  </a:lnTo>
                  <a:lnTo>
                    <a:pt x="1284322" y="25337"/>
                  </a:lnTo>
                  <a:lnTo>
                    <a:pt x="1376059" y="25337"/>
                  </a:lnTo>
                  <a:lnTo>
                    <a:pt x="1467797" y="12668"/>
                  </a:lnTo>
                  <a:lnTo>
                    <a:pt x="1559534" y="12668"/>
                  </a:lnTo>
                  <a:lnTo>
                    <a:pt x="1651271" y="0"/>
                  </a:lnTo>
                  <a:lnTo>
                    <a:pt x="1743008" y="0"/>
                  </a:lnTo>
                  <a:lnTo>
                    <a:pt x="1834746" y="38006"/>
                  </a:lnTo>
                  <a:lnTo>
                    <a:pt x="1926483" y="63344"/>
                  </a:lnTo>
                  <a:lnTo>
                    <a:pt x="2018220" y="38006"/>
                  </a:lnTo>
                  <a:lnTo>
                    <a:pt x="2109958" y="38006"/>
                  </a:lnTo>
                </a:path>
              </a:pathLst>
            </a:custGeom>
            <a:ln w="27101" cap="flat">
              <a:solidFill>
                <a:srgbClr val="00C19F">
                  <a:alpha val="100000"/>
                </a:srgbClr>
              </a:solidFill>
              <a:prstDash val="solid"/>
              <a:round/>
            </a:ln>
          </p:spPr>
          <p:txBody>
            <a:bodyPr/>
            <a:lstStyle/>
            <a:p>
              <a:endParaRPr/>
            </a:p>
          </p:txBody>
        </p:sp>
        <p:sp>
          <p:nvSpPr>
            <p:cNvPr id="146" name="tx146"/>
            <p:cNvSpPr/>
            <p:nvPr/>
          </p:nvSpPr>
          <p:spPr>
            <a:xfrm>
              <a:off x="3694134" y="31550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71</a:t>
              </a:r>
            </a:p>
          </p:txBody>
        </p:sp>
        <p:sp>
          <p:nvSpPr>
            <p:cNvPr id="147" name="tx147"/>
            <p:cNvSpPr/>
            <p:nvPr/>
          </p:nvSpPr>
          <p:spPr>
            <a:xfrm>
              <a:off x="6009077" y="3001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83</a:t>
              </a:r>
            </a:p>
          </p:txBody>
        </p:sp>
        <p:sp>
          <p:nvSpPr>
            <p:cNvPr id="148" name="tx148"/>
            <p:cNvSpPr/>
            <p:nvPr/>
          </p:nvSpPr>
          <p:spPr>
            <a:xfrm>
              <a:off x="5545664" y="29093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86</a:t>
              </a:r>
            </a:p>
          </p:txBody>
        </p:sp>
        <p:sp>
          <p:nvSpPr>
            <p:cNvPr id="149" name="pl149"/>
            <p:cNvSpPr/>
            <p:nvPr/>
          </p:nvSpPr>
          <p:spPr>
            <a:xfrm>
              <a:off x="3555625"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3555625"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3555625"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3555625"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3555625"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555625"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360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4092288"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4550975"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500966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542247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78942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20224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3555625"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555625"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555625"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3555625"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555625"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3555625"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386294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432163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780318"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523900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5605954"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972903"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3862945" y="4883567"/>
              <a:ext cx="2109958" cy="164694"/>
            </a:xfrm>
            <a:custGeom>
              <a:avLst/>
              <a:gdLst/>
              <a:ahLst/>
              <a:cxnLst/>
              <a:rect l="0" t="0" r="0" b="0"/>
              <a:pathLst>
                <a:path w="2109958" h="164694">
                  <a:moveTo>
                    <a:pt x="0" y="164694"/>
                  </a:moveTo>
                  <a:lnTo>
                    <a:pt x="91737" y="164694"/>
                  </a:lnTo>
                  <a:lnTo>
                    <a:pt x="183474" y="152025"/>
                  </a:lnTo>
                  <a:lnTo>
                    <a:pt x="275211" y="139357"/>
                  </a:lnTo>
                  <a:lnTo>
                    <a:pt x="366949" y="139357"/>
                  </a:lnTo>
                  <a:lnTo>
                    <a:pt x="458686" y="101350"/>
                  </a:lnTo>
                  <a:lnTo>
                    <a:pt x="550423" y="88681"/>
                  </a:lnTo>
                  <a:lnTo>
                    <a:pt x="642161" y="76012"/>
                  </a:lnTo>
                  <a:lnTo>
                    <a:pt x="733898" y="50675"/>
                  </a:lnTo>
                  <a:lnTo>
                    <a:pt x="825635" y="38006"/>
                  </a:lnTo>
                  <a:lnTo>
                    <a:pt x="917373" y="38006"/>
                  </a:lnTo>
                  <a:lnTo>
                    <a:pt x="1009110" y="38006"/>
                  </a:lnTo>
                  <a:lnTo>
                    <a:pt x="1100847" y="25337"/>
                  </a:lnTo>
                  <a:lnTo>
                    <a:pt x="1192585" y="25337"/>
                  </a:lnTo>
                  <a:lnTo>
                    <a:pt x="1284322" y="25337"/>
                  </a:lnTo>
                  <a:lnTo>
                    <a:pt x="1376059" y="12668"/>
                  </a:lnTo>
                  <a:lnTo>
                    <a:pt x="1467797" y="12668"/>
                  </a:lnTo>
                  <a:lnTo>
                    <a:pt x="1559534" y="0"/>
                  </a:lnTo>
                  <a:lnTo>
                    <a:pt x="1651271" y="0"/>
                  </a:lnTo>
                  <a:lnTo>
                    <a:pt x="1743008" y="0"/>
                  </a:lnTo>
                  <a:lnTo>
                    <a:pt x="1834746" y="38006"/>
                  </a:lnTo>
                  <a:lnTo>
                    <a:pt x="1926483" y="63344"/>
                  </a:lnTo>
                  <a:lnTo>
                    <a:pt x="2018220" y="25337"/>
                  </a:lnTo>
                  <a:lnTo>
                    <a:pt x="2109958" y="38006"/>
                  </a:lnTo>
                </a:path>
              </a:pathLst>
            </a:custGeom>
            <a:ln w="27101" cap="flat">
              <a:solidFill>
                <a:srgbClr val="DB72FB">
                  <a:alpha val="100000"/>
                </a:srgbClr>
              </a:solidFill>
              <a:prstDash val="solid"/>
              <a:round/>
            </a:ln>
          </p:spPr>
          <p:txBody>
            <a:bodyPr/>
            <a:lstStyle/>
            <a:p>
              <a:endParaRPr/>
            </a:p>
          </p:txBody>
        </p:sp>
        <p:sp>
          <p:nvSpPr>
            <p:cNvPr id="175" name="tx175"/>
            <p:cNvSpPr/>
            <p:nvPr/>
          </p:nvSpPr>
          <p:spPr>
            <a:xfrm>
              <a:off x="3694134" y="49456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73</a:t>
              </a:r>
            </a:p>
          </p:txBody>
        </p:sp>
        <p:sp>
          <p:nvSpPr>
            <p:cNvPr id="176" name="tx176"/>
            <p:cNvSpPr/>
            <p:nvPr/>
          </p:nvSpPr>
          <p:spPr>
            <a:xfrm>
              <a:off x="6009077" y="48190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83</a:t>
              </a:r>
            </a:p>
          </p:txBody>
        </p:sp>
        <p:sp>
          <p:nvSpPr>
            <p:cNvPr id="177" name="tx177"/>
            <p:cNvSpPr/>
            <p:nvPr/>
          </p:nvSpPr>
          <p:spPr>
            <a:xfrm>
              <a:off x="5545664" y="47267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86</a:t>
              </a:r>
            </a:p>
          </p:txBody>
        </p:sp>
        <p:sp>
          <p:nvSpPr>
            <p:cNvPr id="178" name="pl178"/>
            <p:cNvSpPr/>
            <p:nvPr/>
          </p:nvSpPr>
          <p:spPr>
            <a:xfrm>
              <a:off x="6349812"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9" name="pl179"/>
            <p:cNvSpPr/>
            <p:nvPr/>
          </p:nvSpPr>
          <p:spPr>
            <a:xfrm>
              <a:off x="6349812"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0" name="pl180"/>
            <p:cNvSpPr/>
            <p:nvPr/>
          </p:nvSpPr>
          <p:spPr>
            <a:xfrm>
              <a:off x="6349812"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1" name="pl181"/>
            <p:cNvSpPr/>
            <p:nvPr/>
          </p:nvSpPr>
          <p:spPr>
            <a:xfrm>
              <a:off x="6349812"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2" name="pl182"/>
            <p:cNvSpPr/>
            <p:nvPr/>
          </p:nvSpPr>
          <p:spPr>
            <a:xfrm>
              <a:off x="6349812"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3" name="pl183"/>
            <p:cNvSpPr/>
            <p:nvPr/>
          </p:nvSpPr>
          <p:spPr>
            <a:xfrm>
              <a:off x="6349812"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4" name="pl184"/>
            <p:cNvSpPr/>
            <p:nvPr/>
          </p:nvSpPr>
          <p:spPr>
            <a:xfrm>
              <a:off x="642778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5" name="pl185"/>
            <p:cNvSpPr/>
            <p:nvPr/>
          </p:nvSpPr>
          <p:spPr>
            <a:xfrm>
              <a:off x="688647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734516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780384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8216667"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858361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899643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5713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115819"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57450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803319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400141"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767090"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6657132" y="1248810"/>
              <a:ext cx="2109958" cy="177363"/>
            </a:xfrm>
            <a:custGeom>
              <a:avLst/>
              <a:gdLst/>
              <a:ahLst/>
              <a:cxnLst/>
              <a:rect l="0" t="0" r="0" b="0"/>
              <a:pathLst>
                <a:path w="2109958" h="177363">
                  <a:moveTo>
                    <a:pt x="0" y="177363"/>
                  </a:moveTo>
                  <a:lnTo>
                    <a:pt x="91737" y="177363"/>
                  </a:lnTo>
                  <a:lnTo>
                    <a:pt x="183474" y="177363"/>
                  </a:lnTo>
                  <a:lnTo>
                    <a:pt x="275211" y="152025"/>
                  </a:lnTo>
                  <a:lnTo>
                    <a:pt x="366949" y="126688"/>
                  </a:lnTo>
                  <a:lnTo>
                    <a:pt x="458686" y="114019"/>
                  </a:lnTo>
                  <a:lnTo>
                    <a:pt x="550423" y="101350"/>
                  </a:lnTo>
                  <a:lnTo>
                    <a:pt x="642161" y="101350"/>
                  </a:lnTo>
                  <a:lnTo>
                    <a:pt x="733898" y="63344"/>
                  </a:lnTo>
                  <a:lnTo>
                    <a:pt x="825635" y="38006"/>
                  </a:lnTo>
                  <a:lnTo>
                    <a:pt x="917373" y="38006"/>
                  </a:lnTo>
                  <a:lnTo>
                    <a:pt x="1009110" y="25337"/>
                  </a:lnTo>
                  <a:lnTo>
                    <a:pt x="1100847" y="25337"/>
                  </a:lnTo>
                  <a:lnTo>
                    <a:pt x="1192585" y="25337"/>
                  </a:lnTo>
                  <a:lnTo>
                    <a:pt x="1284322" y="25337"/>
                  </a:lnTo>
                  <a:lnTo>
                    <a:pt x="1376059" y="12668"/>
                  </a:lnTo>
                  <a:lnTo>
                    <a:pt x="1467797" y="0"/>
                  </a:lnTo>
                  <a:lnTo>
                    <a:pt x="1559534" y="0"/>
                  </a:lnTo>
                  <a:lnTo>
                    <a:pt x="1651271" y="0"/>
                  </a:lnTo>
                  <a:lnTo>
                    <a:pt x="1743008" y="0"/>
                  </a:lnTo>
                  <a:lnTo>
                    <a:pt x="1834746" y="38006"/>
                  </a:lnTo>
                  <a:lnTo>
                    <a:pt x="1926483" y="63344"/>
                  </a:lnTo>
                  <a:lnTo>
                    <a:pt x="2018220" y="25337"/>
                  </a:lnTo>
                  <a:lnTo>
                    <a:pt x="2109958" y="25337"/>
                  </a:lnTo>
                </a:path>
              </a:pathLst>
            </a:custGeom>
            <a:ln w="27101" cap="flat">
              <a:solidFill>
                <a:srgbClr val="93AA00">
                  <a:alpha val="100000"/>
                </a:srgbClr>
              </a:solidFill>
              <a:prstDash val="solid"/>
              <a:round/>
            </a:ln>
          </p:spPr>
          <p:txBody>
            <a:bodyPr/>
            <a:lstStyle/>
            <a:p>
              <a:endParaRPr/>
            </a:p>
          </p:txBody>
        </p:sp>
        <p:sp>
          <p:nvSpPr>
            <p:cNvPr id="204" name="tx204"/>
            <p:cNvSpPr/>
            <p:nvPr/>
          </p:nvSpPr>
          <p:spPr>
            <a:xfrm>
              <a:off x="6488321" y="13249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72</a:t>
              </a:r>
            </a:p>
          </p:txBody>
        </p:sp>
        <p:sp>
          <p:nvSpPr>
            <p:cNvPr id="205" name="tx205"/>
            <p:cNvSpPr/>
            <p:nvPr/>
          </p:nvSpPr>
          <p:spPr>
            <a:xfrm>
              <a:off x="8803264" y="11716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84</a:t>
              </a:r>
            </a:p>
          </p:txBody>
        </p:sp>
        <p:sp>
          <p:nvSpPr>
            <p:cNvPr id="206" name="tx206"/>
            <p:cNvSpPr/>
            <p:nvPr/>
          </p:nvSpPr>
          <p:spPr>
            <a:xfrm>
              <a:off x="8339852" y="109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86</a:t>
              </a:r>
            </a:p>
          </p:txBody>
        </p:sp>
        <p:sp>
          <p:nvSpPr>
            <p:cNvPr id="207" name="pl207"/>
            <p:cNvSpPr/>
            <p:nvPr/>
          </p:nvSpPr>
          <p:spPr>
            <a:xfrm>
              <a:off x="6349812"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8" name="pl208"/>
            <p:cNvSpPr/>
            <p:nvPr/>
          </p:nvSpPr>
          <p:spPr>
            <a:xfrm>
              <a:off x="6349812"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9" name="pl209"/>
            <p:cNvSpPr/>
            <p:nvPr/>
          </p:nvSpPr>
          <p:spPr>
            <a:xfrm>
              <a:off x="6349812"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0" name="pl210"/>
            <p:cNvSpPr/>
            <p:nvPr/>
          </p:nvSpPr>
          <p:spPr>
            <a:xfrm>
              <a:off x="6349812"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1" name="pl211"/>
            <p:cNvSpPr/>
            <p:nvPr/>
          </p:nvSpPr>
          <p:spPr>
            <a:xfrm>
              <a:off x="6349812"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2" name="pl212"/>
            <p:cNvSpPr/>
            <p:nvPr/>
          </p:nvSpPr>
          <p:spPr>
            <a:xfrm>
              <a:off x="6349812"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42778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88647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734516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780384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8216667"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858361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9" name="pl219"/>
            <p:cNvSpPr/>
            <p:nvPr/>
          </p:nvSpPr>
          <p:spPr>
            <a:xfrm>
              <a:off x="899643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20" name="pl220"/>
            <p:cNvSpPr/>
            <p:nvPr/>
          </p:nvSpPr>
          <p:spPr>
            <a:xfrm>
              <a:off x="6349812"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349812"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6349812"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665713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115819"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757450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03319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400141"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8767090"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6657132" y="3218214"/>
              <a:ext cx="2109958" cy="722122"/>
            </a:xfrm>
            <a:custGeom>
              <a:avLst/>
              <a:gdLst/>
              <a:ahLst/>
              <a:cxnLst/>
              <a:rect l="0" t="0" r="0" b="0"/>
              <a:pathLst>
                <a:path w="2109958" h="722122">
                  <a:moveTo>
                    <a:pt x="0" y="722122"/>
                  </a:moveTo>
                  <a:lnTo>
                    <a:pt x="91737" y="696785"/>
                  </a:lnTo>
                  <a:lnTo>
                    <a:pt x="183474" y="684116"/>
                  </a:lnTo>
                  <a:lnTo>
                    <a:pt x="275211" y="684116"/>
                  </a:lnTo>
                  <a:lnTo>
                    <a:pt x="366949" y="658778"/>
                  </a:lnTo>
                  <a:lnTo>
                    <a:pt x="458686" y="532090"/>
                  </a:lnTo>
                  <a:lnTo>
                    <a:pt x="550423" y="506752"/>
                  </a:lnTo>
                  <a:lnTo>
                    <a:pt x="642161" y="494083"/>
                  </a:lnTo>
                  <a:lnTo>
                    <a:pt x="733898" y="468746"/>
                  </a:lnTo>
                  <a:lnTo>
                    <a:pt x="825635" y="430739"/>
                  </a:lnTo>
                  <a:lnTo>
                    <a:pt x="917373" y="418071"/>
                  </a:lnTo>
                  <a:lnTo>
                    <a:pt x="1009110" y="329389"/>
                  </a:lnTo>
                  <a:lnTo>
                    <a:pt x="1100847" y="278714"/>
                  </a:lnTo>
                  <a:lnTo>
                    <a:pt x="1192585" y="228038"/>
                  </a:lnTo>
                  <a:lnTo>
                    <a:pt x="1284322" y="190032"/>
                  </a:lnTo>
                  <a:lnTo>
                    <a:pt x="1376059" y="139357"/>
                  </a:lnTo>
                  <a:lnTo>
                    <a:pt x="1467797" y="88681"/>
                  </a:lnTo>
                  <a:lnTo>
                    <a:pt x="1559534" y="76012"/>
                  </a:lnTo>
                  <a:lnTo>
                    <a:pt x="1651271" y="50675"/>
                  </a:lnTo>
                  <a:lnTo>
                    <a:pt x="1743008" y="38006"/>
                  </a:lnTo>
                  <a:lnTo>
                    <a:pt x="1834746" y="38006"/>
                  </a:lnTo>
                  <a:lnTo>
                    <a:pt x="1926483" y="38006"/>
                  </a:lnTo>
                  <a:lnTo>
                    <a:pt x="2018220" y="12668"/>
                  </a:lnTo>
                  <a:lnTo>
                    <a:pt x="2109958" y="0"/>
                  </a:lnTo>
                </a:path>
              </a:pathLst>
            </a:custGeom>
            <a:ln w="27101" cap="flat">
              <a:solidFill>
                <a:srgbClr val="00B9E3">
                  <a:alpha val="100000"/>
                </a:srgbClr>
              </a:solidFill>
              <a:prstDash val="solid"/>
              <a:round/>
            </a:ln>
          </p:spPr>
          <p:txBody>
            <a:bodyPr/>
            <a:lstStyle/>
            <a:p>
              <a:endParaRPr/>
            </a:p>
          </p:txBody>
        </p:sp>
        <p:sp>
          <p:nvSpPr>
            <p:cNvPr id="233" name="tx233"/>
            <p:cNvSpPr/>
            <p:nvPr/>
          </p:nvSpPr>
          <p:spPr>
            <a:xfrm>
              <a:off x="6488321" y="38391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17</a:t>
              </a:r>
            </a:p>
          </p:txBody>
        </p:sp>
        <p:sp>
          <p:nvSpPr>
            <p:cNvPr id="234" name="tx234"/>
            <p:cNvSpPr/>
            <p:nvPr/>
          </p:nvSpPr>
          <p:spPr>
            <a:xfrm>
              <a:off x="8803264" y="311733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74</a:t>
              </a:r>
            </a:p>
          </p:txBody>
        </p:sp>
        <p:sp>
          <p:nvSpPr>
            <p:cNvPr id="235" name="tx235"/>
            <p:cNvSpPr/>
            <p:nvPr/>
          </p:nvSpPr>
          <p:spPr>
            <a:xfrm>
              <a:off x="8339852" y="3100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71</a:t>
              </a:r>
            </a:p>
          </p:txBody>
        </p:sp>
        <p:sp>
          <p:nvSpPr>
            <p:cNvPr id="236" name="pl236"/>
            <p:cNvSpPr/>
            <p:nvPr/>
          </p:nvSpPr>
          <p:spPr>
            <a:xfrm>
              <a:off x="6349812"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7" name="pl237"/>
            <p:cNvSpPr/>
            <p:nvPr/>
          </p:nvSpPr>
          <p:spPr>
            <a:xfrm>
              <a:off x="6349812"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8" name="pl238"/>
            <p:cNvSpPr/>
            <p:nvPr/>
          </p:nvSpPr>
          <p:spPr>
            <a:xfrm>
              <a:off x="6349812"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9" name="pl239"/>
            <p:cNvSpPr/>
            <p:nvPr/>
          </p:nvSpPr>
          <p:spPr>
            <a:xfrm>
              <a:off x="6349812"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0" name="pl240"/>
            <p:cNvSpPr/>
            <p:nvPr/>
          </p:nvSpPr>
          <p:spPr>
            <a:xfrm>
              <a:off x="6349812"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1" name="pl241"/>
            <p:cNvSpPr/>
            <p:nvPr/>
          </p:nvSpPr>
          <p:spPr>
            <a:xfrm>
              <a:off x="6349812"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2" name="pl242"/>
            <p:cNvSpPr/>
            <p:nvPr/>
          </p:nvSpPr>
          <p:spPr>
            <a:xfrm>
              <a:off x="642778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3" name="pl243"/>
            <p:cNvSpPr/>
            <p:nvPr/>
          </p:nvSpPr>
          <p:spPr>
            <a:xfrm>
              <a:off x="688647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4" name="pl244"/>
            <p:cNvSpPr/>
            <p:nvPr/>
          </p:nvSpPr>
          <p:spPr>
            <a:xfrm>
              <a:off x="734516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5" name="pl245"/>
            <p:cNvSpPr/>
            <p:nvPr/>
          </p:nvSpPr>
          <p:spPr>
            <a:xfrm>
              <a:off x="780384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6" name="pl246"/>
            <p:cNvSpPr/>
            <p:nvPr/>
          </p:nvSpPr>
          <p:spPr>
            <a:xfrm>
              <a:off x="8216667"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7" name="pl247"/>
            <p:cNvSpPr/>
            <p:nvPr/>
          </p:nvSpPr>
          <p:spPr>
            <a:xfrm>
              <a:off x="858361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8" name="pl248"/>
            <p:cNvSpPr/>
            <p:nvPr/>
          </p:nvSpPr>
          <p:spPr>
            <a:xfrm>
              <a:off x="899643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9" name="pl249"/>
            <p:cNvSpPr/>
            <p:nvPr/>
          </p:nvSpPr>
          <p:spPr>
            <a:xfrm>
              <a:off x="6349812"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6349812"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6349812"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6349812"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6349812"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6349812"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5" name="pl255"/>
            <p:cNvSpPr/>
            <p:nvPr/>
          </p:nvSpPr>
          <p:spPr>
            <a:xfrm>
              <a:off x="665713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6" name="pl256"/>
            <p:cNvSpPr/>
            <p:nvPr/>
          </p:nvSpPr>
          <p:spPr>
            <a:xfrm>
              <a:off x="7115819"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pl257"/>
            <p:cNvSpPr/>
            <p:nvPr/>
          </p:nvSpPr>
          <p:spPr>
            <a:xfrm>
              <a:off x="757450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8" name="pl258"/>
            <p:cNvSpPr/>
            <p:nvPr/>
          </p:nvSpPr>
          <p:spPr>
            <a:xfrm>
              <a:off x="803319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9" name="pl259"/>
            <p:cNvSpPr/>
            <p:nvPr/>
          </p:nvSpPr>
          <p:spPr>
            <a:xfrm>
              <a:off x="8400141"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0" name="pl260"/>
            <p:cNvSpPr/>
            <p:nvPr/>
          </p:nvSpPr>
          <p:spPr>
            <a:xfrm>
              <a:off x="8767090"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1" name="pl261"/>
            <p:cNvSpPr/>
            <p:nvPr/>
          </p:nvSpPr>
          <p:spPr>
            <a:xfrm>
              <a:off x="7207556" y="5276301"/>
              <a:ext cx="1559534" cy="684116"/>
            </a:xfrm>
            <a:custGeom>
              <a:avLst/>
              <a:gdLst/>
              <a:ahLst/>
              <a:cxnLst/>
              <a:rect l="0" t="0" r="0" b="0"/>
              <a:pathLst>
                <a:path w="1559534" h="684116">
                  <a:moveTo>
                    <a:pt x="0" y="684116"/>
                  </a:moveTo>
                  <a:lnTo>
                    <a:pt x="91737" y="671447"/>
                  </a:lnTo>
                  <a:lnTo>
                    <a:pt x="183474" y="658778"/>
                  </a:lnTo>
                  <a:lnTo>
                    <a:pt x="275211" y="620772"/>
                  </a:lnTo>
                  <a:lnTo>
                    <a:pt x="366949" y="595434"/>
                  </a:lnTo>
                  <a:lnTo>
                    <a:pt x="458686" y="582765"/>
                  </a:lnTo>
                  <a:lnTo>
                    <a:pt x="550423" y="557428"/>
                  </a:lnTo>
                  <a:lnTo>
                    <a:pt x="642161" y="519421"/>
                  </a:lnTo>
                  <a:lnTo>
                    <a:pt x="733898" y="468746"/>
                  </a:lnTo>
                  <a:lnTo>
                    <a:pt x="825635" y="418071"/>
                  </a:lnTo>
                  <a:lnTo>
                    <a:pt x="917373" y="392733"/>
                  </a:lnTo>
                  <a:lnTo>
                    <a:pt x="1009110" y="354726"/>
                  </a:lnTo>
                  <a:lnTo>
                    <a:pt x="1100847" y="253376"/>
                  </a:lnTo>
                  <a:lnTo>
                    <a:pt x="1192585" y="190032"/>
                  </a:lnTo>
                  <a:lnTo>
                    <a:pt x="1284322" y="88681"/>
                  </a:lnTo>
                  <a:lnTo>
                    <a:pt x="1376059" y="76012"/>
                  </a:lnTo>
                  <a:lnTo>
                    <a:pt x="1467797" y="38006"/>
                  </a:lnTo>
                  <a:lnTo>
                    <a:pt x="1559534" y="0"/>
                  </a:lnTo>
                </a:path>
              </a:pathLst>
            </a:custGeom>
            <a:ln w="27101" cap="flat">
              <a:solidFill>
                <a:srgbClr val="FF61C3">
                  <a:alpha val="100000"/>
                </a:srgbClr>
              </a:solidFill>
              <a:prstDash val="solid"/>
              <a:round/>
            </a:ln>
          </p:spPr>
          <p:txBody>
            <a:bodyPr/>
            <a:lstStyle/>
            <a:p>
              <a:endParaRPr/>
            </a:p>
          </p:txBody>
        </p:sp>
        <p:sp>
          <p:nvSpPr>
            <p:cNvPr id="262" name="tx262"/>
            <p:cNvSpPr/>
            <p:nvPr/>
          </p:nvSpPr>
          <p:spPr>
            <a:xfrm>
              <a:off x="7123151" y="58592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1</a:t>
              </a:r>
            </a:p>
          </p:txBody>
        </p:sp>
        <p:sp>
          <p:nvSpPr>
            <p:cNvPr id="263" name="tx263"/>
            <p:cNvSpPr/>
            <p:nvPr/>
          </p:nvSpPr>
          <p:spPr>
            <a:xfrm>
              <a:off x="8803264" y="517515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55</a:t>
              </a:r>
            </a:p>
          </p:txBody>
        </p:sp>
        <p:sp>
          <p:nvSpPr>
            <p:cNvPr id="264" name="tx264"/>
            <p:cNvSpPr/>
            <p:nvPr/>
          </p:nvSpPr>
          <p:spPr>
            <a:xfrm>
              <a:off x="8339852" y="53094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40</a:t>
              </a:r>
            </a:p>
          </p:txBody>
        </p:sp>
        <p:sp>
          <p:nvSpPr>
            <p:cNvPr id="265" name="tx265"/>
            <p:cNvSpPr/>
            <p:nvPr/>
          </p:nvSpPr>
          <p:spPr>
            <a:xfrm>
              <a:off x="1977761" y="4359623"/>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36953" y="398022"/>
              <a:ext cx="476194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recommended routine vaccines, Global, 2000-2023</a:t>
              </a:r>
            </a:p>
          </p:txBody>
        </p:sp>
        <p:sp>
          <p:nvSpPr>
            <p:cNvPr id="312" name="tx312"/>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(55%), followed by 
PCV3 (65%).</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34% in 2000 to 73% in 2023. This increase since 2000 is a result of incremental improvement in introducing new vaccines and expanding vaccination services to previously missed populations.
Enhancing BOP now depends partly on improving the coverage of HPV, ROTAC, PCV3, RCV1, MCV2, and HIB3 - vaccines with coverage less than 80% in 2023.</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600" b="0" i="0" u="none" cap="none">
                <a:solidFill>
                  <a:srgbClr val="000000">
                    <a:alpha val="100000"/>
                  </a:srgbClr>
                </a:solidFill>
                <a:latin typeface="Arial"/>
                <a:cs typeface="Arial"/>
                <a:sym typeface="Arial"/>
              </a:rPr>
              <a:t>Breadth of Protection, Global, 2000-2023</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MCV1 + MCV2 + PCV3 + POL3 + RCV1 + RotaC + HPV) / 13</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6622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13421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46062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07818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55017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02216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249414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196613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143812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91010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154844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302412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449980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5827915"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7008459"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8336571"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9074410"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3816" y="592623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3816" y="539822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3816" y="487020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434219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38141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32861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27581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22301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170212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117411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6461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10605"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2286284"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3761964"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5237643"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418187"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598731"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g38"/>
            <p:cNvSpPr/>
            <p:nvPr/>
          </p:nvSpPr>
          <p:spPr>
            <a:xfrm>
              <a:off x="803816" y="1385320"/>
              <a:ext cx="6801702" cy="4540915"/>
            </a:xfrm>
            <a:custGeom>
              <a:avLst/>
              <a:gdLst/>
              <a:ahLst/>
              <a:cxnLst/>
              <a:rect l="0" t="0" r="0" b="0"/>
              <a:pathLst>
                <a:path w="6801702" h="4540915">
                  <a:moveTo>
                    <a:pt x="6788" y="739218"/>
                  </a:moveTo>
                  <a:lnTo>
                    <a:pt x="13576" y="739218"/>
                  </a:lnTo>
                  <a:lnTo>
                    <a:pt x="295135" y="739218"/>
                  </a:lnTo>
                  <a:lnTo>
                    <a:pt x="301924" y="739218"/>
                  </a:lnTo>
                  <a:lnTo>
                    <a:pt x="308712" y="739218"/>
                  </a:lnTo>
                  <a:lnTo>
                    <a:pt x="590271" y="739218"/>
                  </a:lnTo>
                  <a:lnTo>
                    <a:pt x="597059" y="739218"/>
                  </a:lnTo>
                  <a:lnTo>
                    <a:pt x="603848" y="736789"/>
                  </a:lnTo>
                  <a:lnTo>
                    <a:pt x="885407" y="636045"/>
                  </a:lnTo>
                  <a:lnTo>
                    <a:pt x="892195" y="633616"/>
                  </a:lnTo>
                  <a:lnTo>
                    <a:pt x="898984" y="631187"/>
                  </a:lnTo>
                  <a:lnTo>
                    <a:pt x="1180543" y="530442"/>
                  </a:lnTo>
                  <a:lnTo>
                    <a:pt x="1187331" y="528013"/>
                  </a:lnTo>
                  <a:lnTo>
                    <a:pt x="1194119" y="526799"/>
                  </a:lnTo>
                  <a:lnTo>
                    <a:pt x="1475679" y="476426"/>
                  </a:lnTo>
                  <a:lnTo>
                    <a:pt x="1482467" y="475212"/>
                  </a:lnTo>
                  <a:lnTo>
                    <a:pt x="1489255" y="473997"/>
                  </a:lnTo>
                  <a:lnTo>
                    <a:pt x="1770815" y="423625"/>
                  </a:lnTo>
                  <a:lnTo>
                    <a:pt x="1777603" y="422410"/>
                  </a:lnTo>
                  <a:lnTo>
                    <a:pt x="1784391" y="422410"/>
                  </a:lnTo>
                  <a:lnTo>
                    <a:pt x="2065951" y="422410"/>
                  </a:lnTo>
                  <a:lnTo>
                    <a:pt x="2072739" y="422410"/>
                  </a:lnTo>
                  <a:lnTo>
                    <a:pt x="2079527" y="418767"/>
                  </a:lnTo>
                  <a:lnTo>
                    <a:pt x="2361087" y="267650"/>
                  </a:lnTo>
                  <a:lnTo>
                    <a:pt x="2367875" y="264006"/>
                  </a:lnTo>
                  <a:lnTo>
                    <a:pt x="2374663" y="261577"/>
                  </a:lnTo>
                  <a:lnTo>
                    <a:pt x="2656223" y="160832"/>
                  </a:lnTo>
                  <a:lnTo>
                    <a:pt x="2663011" y="158404"/>
                  </a:lnTo>
                  <a:lnTo>
                    <a:pt x="2669799" y="158404"/>
                  </a:lnTo>
                  <a:lnTo>
                    <a:pt x="2951359" y="158404"/>
                  </a:lnTo>
                  <a:lnTo>
                    <a:pt x="2958147" y="158404"/>
                  </a:lnTo>
                  <a:lnTo>
                    <a:pt x="2964935" y="157189"/>
                  </a:lnTo>
                  <a:lnTo>
                    <a:pt x="3246495" y="106817"/>
                  </a:lnTo>
                  <a:lnTo>
                    <a:pt x="3253283" y="105602"/>
                  </a:lnTo>
                  <a:lnTo>
                    <a:pt x="3260071" y="105602"/>
                  </a:lnTo>
                  <a:lnTo>
                    <a:pt x="3541631" y="105602"/>
                  </a:lnTo>
                  <a:lnTo>
                    <a:pt x="3548419" y="105602"/>
                  </a:lnTo>
                  <a:lnTo>
                    <a:pt x="3555207" y="105602"/>
                  </a:lnTo>
                  <a:lnTo>
                    <a:pt x="3836766" y="105602"/>
                  </a:lnTo>
                  <a:lnTo>
                    <a:pt x="3843555" y="105602"/>
                  </a:lnTo>
                  <a:lnTo>
                    <a:pt x="3850343" y="105602"/>
                  </a:lnTo>
                  <a:lnTo>
                    <a:pt x="4131902" y="105602"/>
                  </a:lnTo>
                  <a:lnTo>
                    <a:pt x="4138691" y="105602"/>
                  </a:lnTo>
                  <a:lnTo>
                    <a:pt x="4145479" y="104388"/>
                  </a:lnTo>
                  <a:lnTo>
                    <a:pt x="4427038" y="54015"/>
                  </a:lnTo>
                  <a:lnTo>
                    <a:pt x="4433826" y="52801"/>
                  </a:lnTo>
                  <a:lnTo>
                    <a:pt x="4440615" y="51586"/>
                  </a:lnTo>
                  <a:lnTo>
                    <a:pt x="4722174" y="1214"/>
                  </a:lnTo>
                  <a:lnTo>
                    <a:pt x="4728962" y="0"/>
                  </a:lnTo>
                  <a:lnTo>
                    <a:pt x="4735751" y="0"/>
                  </a:lnTo>
                  <a:lnTo>
                    <a:pt x="5017310" y="0"/>
                  </a:lnTo>
                  <a:lnTo>
                    <a:pt x="5024098" y="0"/>
                  </a:lnTo>
                  <a:lnTo>
                    <a:pt x="5030886" y="0"/>
                  </a:lnTo>
                  <a:lnTo>
                    <a:pt x="5312446" y="0"/>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5602"/>
                  </a:lnTo>
                  <a:lnTo>
                    <a:pt x="6788126" y="105602"/>
                  </a:lnTo>
                  <a:lnTo>
                    <a:pt x="6794914" y="105602"/>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39" name="pl39"/>
            <p:cNvSpPr/>
            <p:nvPr/>
          </p:nvSpPr>
          <p:spPr>
            <a:xfrm>
              <a:off x="810605" y="1385320"/>
              <a:ext cx="6788126" cy="739218"/>
            </a:xfrm>
            <a:custGeom>
              <a:avLst/>
              <a:gdLst/>
              <a:ahLst/>
              <a:cxnLst/>
              <a:rect l="0" t="0" r="0" b="0"/>
              <a:pathLst>
                <a:path w="6788126" h="739218">
                  <a:moveTo>
                    <a:pt x="0" y="739218"/>
                  </a:moveTo>
                  <a:lnTo>
                    <a:pt x="6788" y="739218"/>
                  </a:lnTo>
                  <a:lnTo>
                    <a:pt x="288347" y="739218"/>
                  </a:lnTo>
                  <a:lnTo>
                    <a:pt x="295135" y="739218"/>
                  </a:lnTo>
                  <a:lnTo>
                    <a:pt x="301924" y="739218"/>
                  </a:lnTo>
                  <a:lnTo>
                    <a:pt x="583483" y="739218"/>
                  </a:lnTo>
                  <a:lnTo>
                    <a:pt x="590271" y="739218"/>
                  </a:lnTo>
                  <a:lnTo>
                    <a:pt x="597059" y="736789"/>
                  </a:lnTo>
                  <a:lnTo>
                    <a:pt x="878619" y="636045"/>
                  </a:lnTo>
                  <a:lnTo>
                    <a:pt x="885407" y="633616"/>
                  </a:lnTo>
                  <a:lnTo>
                    <a:pt x="892195" y="631187"/>
                  </a:lnTo>
                  <a:lnTo>
                    <a:pt x="1173755" y="530442"/>
                  </a:lnTo>
                  <a:lnTo>
                    <a:pt x="1180543" y="528013"/>
                  </a:lnTo>
                  <a:lnTo>
                    <a:pt x="1187331" y="526799"/>
                  </a:lnTo>
                  <a:lnTo>
                    <a:pt x="1468891" y="476426"/>
                  </a:lnTo>
                  <a:lnTo>
                    <a:pt x="1475679" y="475212"/>
                  </a:lnTo>
                  <a:lnTo>
                    <a:pt x="1482467" y="473997"/>
                  </a:lnTo>
                  <a:lnTo>
                    <a:pt x="1764027" y="423625"/>
                  </a:lnTo>
                  <a:lnTo>
                    <a:pt x="1770815" y="422410"/>
                  </a:lnTo>
                  <a:lnTo>
                    <a:pt x="1777603" y="422410"/>
                  </a:lnTo>
                  <a:lnTo>
                    <a:pt x="2059163" y="422410"/>
                  </a:lnTo>
                  <a:lnTo>
                    <a:pt x="2065951" y="422410"/>
                  </a:lnTo>
                  <a:lnTo>
                    <a:pt x="2072739" y="418767"/>
                  </a:lnTo>
                  <a:lnTo>
                    <a:pt x="2354299" y="267650"/>
                  </a:lnTo>
                  <a:lnTo>
                    <a:pt x="2361087" y="264006"/>
                  </a:lnTo>
                  <a:lnTo>
                    <a:pt x="2367875" y="261577"/>
                  </a:lnTo>
                  <a:lnTo>
                    <a:pt x="2649435" y="160832"/>
                  </a:lnTo>
                  <a:lnTo>
                    <a:pt x="2656223" y="158404"/>
                  </a:lnTo>
                  <a:lnTo>
                    <a:pt x="2663011" y="158404"/>
                  </a:lnTo>
                  <a:lnTo>
                    <a:pt x="2944571" y="158404"/>
                  </a:lnTo>
                  <a:lnTo>
                    <a:pt x="2951359" y="158404"/>
                  </a:lnTo>
                  <a:lnTo>
                    <a:pt x="2958147" y="157189"/>
                  </a:lnTo>
                  <a:lnTo>
                    <a:pt x="3239707" y="106817"/>
                  </a:lnTo>
                  <a:lnTo>
                    <a:pt x="3246495" y="105602"/>
                  </a:lnTo>
                  <a:lnTo>
                    <a:pt x="3253283" y="105602"/>
                  </a:lnTo>
                  <a:lnTo>
                    <a:pt x="3534842" y="105602"/>
                  </a:lnTo>
                  <a:lnTo>
                    <a:pt x="3541631" y="105602"/>
                  </a:lnTo>
                  <a:lnTo>
                    <a:pt x="3548419" y="105602"/>
                  </a:lnTo>
                  <a:lnTo>
                    <a:pt x="3829978" y="105602"/>
                  </a:lnTo>
                  <a:lnTo>
                    <a:pt x="3836766" y="105602"/>
                  </a:lnTo>
                  <a:lnTo>
                    <a:pt x="3843555" y="105602"/>
                  </a:lnTo>
                  <a:lnTo>
                    <a:pt x="4125114" y="105602"/>
                  </a:lnTo>
                  <a:lnTo>
                    <a:pt x="4131902" y="105602"/>
                  </a:lnTo>
                  <a:lnTo>
                    <a:pt x="4138691" y="104388"/>
                  </a:lnTo>
                  <a:lnTo>
                    <a:pt x="4420250" y="54015"/>
                  </a:lnTo>
                  <a:lnTo>
                    <a:pt x="4427038" y="52801"/>
                  </a:lnTo>
                  <a:lnTo>
                    <a:pt x="4433826" y="51586"/>
                  </a:lnTo>
                  <a:lnTo>
                    <a:pt x="4715386" y="1214"/>
                  </a:lnTo>
                  <a:lnTo>
                    <a:pt x="4722174" y="0"/>
                  </a:lnTo>
                  <a:lnTo>
                    <a:pt x="4728962" y="0"/>
                  </a:lnTo>
                  <a:lnTo>
                    <a:pt x="5010522" y="0"/>
                  </a:lnTo>
                  <a:lnTo>
                    <a:pt x="5017310" y="0"/>
                  </a:lnTo>
                  <a:lnTo>
                    <a:pt x="5024098" y="0"/>
                  </a:lnTo>
                  <a:lnTo>
                    <a:pt x="5305658" y="0"/>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5602"/>
                  </a:lnTo>
                  <a:lnTo>
                    <a:pt x="6781338" y="105602"/>
                  </a:lnTo>
                  <a:lnTo>
                    <a:pt x="6788126" y="105602"/>
                  </a:lnTo>
                </a:path>
              </a:pathLst>
            </a:custGeom>
          </p:spPr>
          <p:txBody>
            <a:bodyPr/>
            <a:lstStyle/>
            <a:p>
              <a:endParaRPr/>
            </a:p>
          </p:txBody>
        </p:sp>
        <p:sp>
          <p:nvSpPr>
            <p:cNvPr id="40" name="pg40"/>
            <p:cNvSpPr/>
            <p:nvPr/>
          </p:nvSpPr>
          <p:spPr>
            <a:xfrm>
              <a:off x="803816" y="1385320"/>
              <a:ext cx="6801702" cy="4540915"/>
            </a:xfrm>
            <a:custGeom>
              <a:avLst/>
              <a:gdLst/>
              <a:ahLst/>
              <a:cxnLst/>
              <a:rect l="0" t="0" r="0" b="0"/>
              <a:pathLst>
                <a:path w="6801702" h="4540915">
                  <a:moveTo>
                    <a:pt x="6788" y="3009676"/>
                  </a:moveTo>
                  <a:lnTo>
                    <a:pt x="13576" y="3007247"/>
                  </a:lnTo>
                  <a:lnTo>
                    <a:pt x="295135" y="2906502"/>
                  </a:lnTo>
                  <a:lnTo>
                    <a:pt x="301924" y="2904073"/>
                  </a:lnTo>
                  <a:lnTo>
                    <a:pt x="308712" y="2896787"/>
                  </a:lnTo>
                  <a:lnTo>
                    <a:pt x="590271" y="2594552"/>
                  </a:lnTo>
                  <a:lnTo>
                    <a:pt x="597059" y="2587265"/>
                  </a:lnTo>
                  <a:lnTo>
                    <a:pt x="603848" y="2579979"/>
                  </a:lnTo>
                  <a:lnTo>
                    <a:pt x="885407" y="2277744"/>
                  </a:lnTo>
                  <a:lnTo>
                    <a:pt x="892195" y="2270457"/>
                  </a:lnTo>
                  <a:lnTo>
                    <a:pt x="898984" y="2264385"/>
                  </a:lnTo>
                  <a:lnTo>
                    <a:pt x="1180543" y="2012523"/>
                  </a:lnTo>
                  <a:lnTo>
                    <a:pt x="1187331" y="2006451"/>
                  </a:lnTo>
                  <a:lnTo>
                    <a:pt x="1194119" y="1999164"/>
                  </a:lnTo>
                  <a:lnTo>
                    <a:pt x="1475679" y="1696929"/>
                  </a:lnTo>
                  <a:lnTo>
                    <a:pt x="1482467" y="1689643"/>
                  </a:lnTo>
                  <a:lnTo>
                    <a:pt x="1489255" y="1684785"/>
                  </a:lnTo>
                  <a:lnTo>
                    <a:pt x="1770815" y="1483295"/>
                  </a:lnTo>
                  <a:lnTo>
                    <a:pt x="1777603" y="1478437"/>
                  </a:lnTo>
                  <a:lnTo>
                    <a:pt x="1784391" y="1472365"/>
                  </a:lnTo>
                  <a:lnTo>
                    <a:pt x="2065951" y="1220503"/>
                  </a:lnTo>
                  <a:lnTo>
                    <a:pt x="2072739" y="1214430"/>
                  </a:lnTo>
                  <a:lnTo>
                    <a:pt x="2079527" y="1207144"/>
                  </a:lnTo>
                  <a:lnTo>
                    <a:pt x="2361087" y="904909"/>
                  </a:lnTo>
                  <a:lnTo>
                    <a:pt x="2367875" y="897622"/>
                  </a:lnTo>
                  <a:lnTo>
                    <a:pt x="2374663" y="892765"/>
                  </a:lnTo>
                  <a:lnTo>
                    <a:pt x="2656223" y="691275"/>
                  </a:lnTo>
                  <a:lnTo>
                    <a:pt x="2663011" y="686417"/>
                  </a:lnTo>
                  <a:lnTo>
                    <a:pt x="2669799" y="686417"/>
                  </a:lnTo>
                  <a:lnTo>
                    <a:pt x="2951359" y="686417"/>
                  </a:lnTo>
                  <a:lnTo>
                    <a:pt x="2958147" y="686417"/>
                  </a:lnTo>
                  <a:lnTo>
                    <a:pt x="2964935" y="685203"/>
                  </a:lnTo>
                  <a:lnTo>
                    <a:pt x="3246495" y="634830"/>
                  </a:lnTo>
                  <a:lnTo>
                    <a:pt x="3253283" y="633616"/>
                  </a:lnTo>
                  <a:lnTo>
                    <a:pt x="3260071" y="626329"/>
                  </a:lnTo>
                  <a:lnTo>
                    <a:pt x="3541631" y="324094"/>
                  </a:lnTo>
                  <a:lnTo>
                    <a:pt x="3548419" y="316808"/>
                  </a:lnTo>
                  <a:lnTo>
                    <a:pt x="3555207" y="318022"/>
                  </a:lnTo>
                  <a:lnTo>
                    <a:pt x="3836766" y="368394"/>
                  </a:lnTo>
                  <a:lnTo>
                    <a:pt x="3843555" y="369609"/>
                  </a:lnTo>
                  <a:lnTo>
                    <a:pt x="3850343" y="367180"/>
                  </a:lnTo>
                  <a:lnTo>
                    <a:pt x="4131902" y="266435"/>
                  </a:lnTo>
                  <a:lnTo>
                    <a:pt x="4138691" y="264006"/>
                  </a:lnTo>
                  <a:lnTo>
                    <a:pt x="4145479" y="261577"/>
                  </a:lnTo>
                  <a:lnTo>
                    <a:pt x="4427038" y="160832"/>
                  </a:lnTo>
                  <a:lnTo>
                    <a:pt x="4433826" y="158404"/>
                  </a:lnTo>
                  <a:lnTo>
                    <a:pt x="4440615" y="157189"/>
                  </a:lnTo>
                  <a:lnTo>
                    <a:pt x="4722174" y="106817"/>
                  </a:lnTo>
                  <a:lnTo>
                    <a:pt x="4728962" y="105602"/>
                  </a:lnTo>
                  <a:lnTo>
                    <a:pt x="4735751" y="105602"/>
                  </a:lnTo>
                  <a:lnTo>
                    <a:pt x="5017310" y="105602"/>
                  </a:lnTo>
                  <a:lnTo>
                    <a:pt x="5024098" y="105602"/>
                  </a:lnTo>
                  <a:lnTo>
                    <a:pt x="5030886" y="105602"/>
                  </a:lnTo>
                  <a:lnTo>
                    <a:pt x="5312446" y="105602"/>
                  </a:lnTo>
                  <a:lnTo>
                    <a:pt x="5319234" y="105602"/>
                  </a:lnTo>
                  <a:lnTo>
                    <a:pt x="5326022" y="103173"/>
                  </a:lnTo>
                  <a:lnTo>
                    <a:pt x="5607582" y="2428"/>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6817"/>
                  </a:lnTo>
                  <a:lnTo>
                    <a:pt x="6788126" y="157189"/>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41" name="pl41"/>
            <p:cNvSpPr/>
            <p:nvPr/>
          </p:nvSpPr>
          <p:spPr>
            <a:xfrm>
              <a:off x="810605" y="1385320"/>
              <a:ext cx="6788126" cy="3009676"/>
            </a:xfrm>
            <a:custGeom>
              <a:avLst/>
              <a:gdLst/>
              <a:ahLst/>
              <a:cxnLst/>
              <a:rect l="0" t="0" r="0" b="0"/>
              <a:pathLst>
                <a:path w="6788126" h="3009676">
                  <a:moveTo>
                    <a:pt x="0" y="3009676"/>
                  </a:moveTo>
                  <a:lnTo>
                    <a:pt x="6788" y="3007247"/>
                  </a:lnTo>
                  <a:lnTo>
                    <a:pt x="288347" y="2906502"/>
                  </a:lnTo>
                  <a:lnTo>
                    <a:pt x="295135" y="2904073"/>
                  </a:lnTo>
                  <a:lnTo>
                    <a:pt x="301924" y="2896787"/>
                  </a:lnTo>
                  <a:lnTo>
                    <a:pt x="583483" y="2594552"/>
                  </a:lnTo>
                  <a:lnTo>
                    <a:pt x="590271" y="2587265"/>
                  </a:lnTo>
                  <a:lnTo>
                    <a:pt x="597059" y="2579979"/>
                  </a:lnTo>
                  <a:lnTo>
                    <a:pt x="878619" y="2277744"/>
                  </a:lnTo>
                  <a:lnTo>
                    <a:pt x="885407" y="2270457"/>
                  </a:lnTo>
                  <a:lnTo>
                    <a:pt x="892195" y="2264385"/>
                  </a:lnTo>
                  <a:lnTo>
                    <a:pt x="1173755" y="2012523"/>
                  </a:lnTo>
                  <a:lnTo>
                    <a:pt x="1180543" y="2006451"/>
                  </a:lnTo>
                  <a:lnTo>
                    <a:pt x="1187331" y="1999164"/>
                  </a:lnTo>
                  <a:lnTo>
                    <a:pt x="1468891" y="1696929"/>
                  </a:lnTo>
                  <a:lnTo>
                    <a:pt x="1475679" y="1689643"/>
                  </a:lnTo>
                  <a:lnTo>
                    <a:pt x="1482467" y="1684785"/>
                  </a:lnTo>
                  <a:lnTo>
                    <a:pt x="1764027" y="1483295"/>
                  </a:lnTo>
                  <a:lnTo>
                    <a:pt x="1770815" y="1478437"/>
                  </a:lnTo>
                  <a:lnTo>
                    <a:pt x="1777603" y="1472365"/>
                  </a:lnTo>
                  <a:lnTo>
                    <a:pt x="2059163" y="1220503"/>
                  </a:lnTo>
                  <a:lnTo>
                    <a:pt x="2065951" y="1214430"/>
                  </a:lnTo>
                  <a:lnTo>
                    <a:pt x="2072739" y="1207144"/>
                  </a:lnTo>
                  <a:lnTo>
                    <a:pt x="2354299" y="904909"/>
                  </a:lnTo>
                  <a:lnTo>
                    <a:pt x="2361087" y="897622"/>
                  </a:lnTo>
                  <a:lnTo>
                    <a:pt x="2367875" y="892765"/>
                  </a:lnTo>
                  <a:lnTo>
                    <a:pt x="2649435" y="691275"/>
                  </a:lnTo>
                  <a:lnTo>
                    <a:pt x="2656223" y="686417"/>
                  </a:lnTo>
                  <a:lnTo>
                    <a:pt x="2663011" y="686417"/>
                  </a:lnTo>
                  <a:lnTo>
                    <a:pt x="2944571" y="686417"/>
                  </a:lnTo>
                  <a:lnTo>
                    <a:pt x="2951359" y="686417"/>
                  </a:lnTo>
                  <a:lnTo>
                    <a:pt x="2958147" y="685203"/>
                  </a:lnTo>
                  <a:lnTo>
                    <a:pt x="3239707" y="634830"/>
                  </a:lnTo>
                  <a:lnTo>
                    <a:pt x="3246495" y="633616"/>
                  </a:lnTo>
                  <a:lnTo>
                    <a:pt x="3253283" y="626329"/>
                  </a:lnTo>
                  <a:lnTo>
                    <a:pt x="3534842" y="324094"/>
                  </a:lnTo>
                  <a:lnTo>
                    <a:pt x="3541631" y="316808"/>
                  </a:lnTo>
                  <a:lnTo>
                    <a:pt x="3548419" y="318022"/>
                  </a:lnTo>
                  <a:lnTo>
                    <a:pt x="3829978" y="368394"/>
                  </a:lnTo>
                  <a:lnTo>
                    <a:pt x="3836766" y="369609"/>
                  </a:lnTo>
                  <a:lnTo>
                    <a:pt x="3843555" y="367180"/>
                  </a:lnTo>
                  <a:lnTo>
                    <a:pt x="4125114" y="266435"/>
                  </a:lnTo>
                  <a:lnTo>
                    <a:pt x="4131902" y="264006"/>
                  </a:lnTo>
                  <a:lnTo>
                    <a:pt x="4138691" y="261577"/>
                  </a:lnTo>
                  <a:lnTo>
                    <a:pt x="4420250" y="160832"/>
                  </a:lnTo>
                  <a:lnTo>
                    <a:pt x="4427038" y="158404"/>
                  </a:lnTo>
                  <a:lnTo>
                    <a:pt x="4433826" y="157189"/>
                  </a:lnTo>
                  <a:lnTo>
                    <a:pt x="4715386" y="106817"/>
                  </a:lnTo>
                  <a:lnTo>
                    <a:pt x="4722174" y="105602"/>
                  </a:lnTo>
                  <a:lnTo>
                    <a:pt x="4728962" y="105602"/>
                  </a:lnTo>
                  <a:lnTo>
                    <a:pt x="5010522" y="105602"/>
                  </a:lnTo>
                  <a:lnTo>
                    <a:pt x="5017310" y="105602"/>
                  </a:lnTo>
                  <a:lnTo>
                    <a:pt x="5024098" y="105602"/>
                  </a:lnTo>
                  <a:lnTo>
                    <a:pt x="5305658" y="105602"/>
                  </a:lnTo>
                  <a:lnTo>
                    <a:pt x="5312446" y="105602"/>
                  </a:lnTo>
                  <a:lnTo>
                    <a:pt x="5319234" y="103173"/>
                  </a:lnTo>
                  <a:lnTo>
                    <a:pt x="5600794" y="2428"/>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6817"/>
                  </a:lnTo>
                  <a:lnTo>
                    <a:pt x="6781338" y="157189"/>
                  </a:lnTo>
                  <a:lnTo>
                    <a:pt x="6788126" y="158404"/>
                  </a:lnTo>
                </a:path>
              </a:pathLst>
            </a:custGeom>
          </p:spPr>
          <p:txBody>
            <a:bodyPr/>
            <a:lstStyle/>
            <a:p>
              <a:endParaRPr/>
            </a:p>
          </p:txBody>
        </p:sp>
        <p:sp>
          <p:nvSpPr>
            <p:cNvPr id="42" name="pg42"/>
            <p:cNvSpPr/>
            <p:nvPr/>
          </p:nvSpPr>
          <p:spPr>
            <a:xfrm>
              <a:off x="803816" y="1860532"/>
              <a:ext cx="6801702" cy="4065703"/>
            </a:xfrm>
            <a:custGeom>
              <a:avLst/>
              <a:gdLst/>
              <a:ahLst/>
              <a:cxnLst/>
              <a:rect l="0" t="0" r="0" b="0"/>
              <a:pathLst>
                <a:path w="6801702" h="4065703">
                  <a:moveTo>
                    <a:pt x="6788" y="3379286"/>
                  </a:moveTo>
                  <a:lnTo>
                    <a:pt x="13576" y="3378071"/>
                  </a:lnTo>
                  <a:lnTo>
                    <a:pt x="295135" y="3327699"/>
                  </a:lnTo>
                  <a:lnTo>
                    <a:pt x="301924" y="3326484"/>
                  </a:lnTo>
                  <a:lnTo>
                    <a:pt x="308712" y="3324055"/>
                  </a:lnTo>
                  <a:lnTo>
                    <a:pt x="590271" y="3223310"/>
                  </a:lnTo>
                  <a:lnTo>
                    <a:pt x="597059" y="3220882"/>
                  </a:lnTo>
                  <a:lnTo>
                    <a:pt x="603848" y="3219667"/>
                  </a:lnTo>
                  <a:lnTo>
                    <a:pt x="885407" y="3169295"/>
                  </a:lnTo>
                  <a:lnTo>
                    <a:pt x="892195" y="3168080"/>
                  </a:lnTo>
                  <a:lnTo>
                    <a:pt x="898984" y="3165651"/>
                  </a:lnTo>
                  <a:lnTo>
                    <a:pt x="1180543" y="3064906"/>
                  </a:lnTo>
                  <a:lnTo>
                    <a:pt x="1187331" y="3062478"/>
                  </a:lnTo>
                  <a:lnTo>
                    <a:pt x="1194119" y="3061263"/>
                  </a:lnTo>
                  <a:lnTo>
                    <a:pt x="1475679" y="3010891"/>
                  </a:lnTo>
                  <a:lnTo>
                    <a:pt x="1482467" y="3009676"/>
                  </a:lnTo>
                  <a:lnTo>
                    <a:pt x="1489255" y="3008462"/>
                  </a:lnTo>
                  <a:lnTo>
                    <a:pt x="1770815" y="2958089"/>
                  </a:lnTo>
                  <a:lnTo>
                    <a:pt x="1777603" y="2956875"/>
                  </a:lnTo>
                  <a:lnTo>
                    <a:pt x="1784391" y="2953232"/>
                  </a:lnTo>
                  <a:lnTo>
                    <a:pt x="2065951" y="2802114"/>
                  </a:lnTo>
                  <a:lnTo>
                    <a:pt x="2072739" y="2798471"/>
                  </a:lnTo>
                  <a:lnTo>
                    <a:pt x="2079527" y="2794827"/>
                  </a:lnTo>
                  <a:lnTo>
                    <a:pt x="2361087" y="2643710"/>
                  </a:lnTo>
                  <a:lnTo>
                    <a:pt x="2367875" y="2640067"/>
                  </a:lnTo>
                  <a:lnTo>
                    <a:pt x="2374663" y="2626708"/>
                  </a:lnTo>
                  <a:lnTo>
                    <a:pt x="2656223" y="2072611"/>
                  </a:lnTo>
                  <a:lnTo>
                    <a:pt x="2663011" y="2059252"/>
                  </a:lnTo>
                  <a:lnTo>
                    <a:pt x="2669799" y="2056823"/>
                  </a:lnTo>
                  <a:lnTo>
                    <a:pt x="2951359" y="1956078"/>
                  </a:lnTo>
                  <a:lnTo>
                    <a:pt x="2958147" y="1953649"/>
                  </a:lnTo>
                  <a:lnTo>
                    <a:pt x="2964935" y="1950006"/>
                  </a:lnTo>
                  <a:lnTo>
                    <a:pt x="3246495" y="1798889"/>
                  </a:lnTo>
                  <a:lnTo>
                    <a:pt x="3253283" y="1795245"/>
                  </a:lnTo>
                  <a:lnTo>
                    <a:pt x="3260071" y="1792816"/>
                  </a:lnTo>
                  <a:lnTo>
                    <a:pt x="3541631" y="1692071"/>
                  </a:lnTo>
                  <a:lnTo>
                    <a:pt x="3548419" y="1689643"/>
                  </a:lnTo>
                  <a:lnTo>
                    <a:pt x="3555207" y="1683570"/>
                  </a:lnTo>
                  <a:lnTo>
                    <a:pt x="3836766" y="1431708"/>
                  </a:lnTo>
                  <a:lnTo>
                    <a:pt x="3843555" y="1425636"/>
                  </a:lnTo>
                  <a:lnTo>
                    <a:pt x="3850343" y="1419564"/>
                  </a:lnTo>
                  <a:lnTo>
                    <a:pt x="4131902" y="1167701"/>
                  </a:lnTo>
                  <a:lnTo>
                    <a:pt x="4138691" y="1161629"/>
                  </a:lnTo>
                  <a:lnTo>
                    <a:pt x="4145479" y="1151914"/>
                  </a:lnTo>
                  <a:lnTo>
                    <a:pt x="4427038" y="748934"/>
                  </a:lnTo>
                  <a:lnTo>
                    <a:pt x="4433826" y="739218"/>
                  </a:lnTo>
                  <a:lnTo>
                    <a:pt x="4440615" y="730717"/>
                  </a:lnTo>
                  <a:lnTo>
                    <a:pt x="4722174" y="378110"/>
                  </a:lnTo>
                  <a:lnTo>
                    <a:pt x="4728962" y="369609"/>
                  </a:lnTo>
                  <a:lnTo>
                    <a:pt x="4735751" y="368394"/>
                  </a:lnTo>
                  <a:lnTo>
                    <a:pt x="5017310" y="318022"/>
                  </a:lnTo>
                  <a:lnTo>
                    <a:pt x="5024098" y="316808"/>
                  </a:lnTo>
                  <a:lnTo>
                    <a:pt x="5030886" y="314379"/>
                  </a:lnTo>
                  <a:lnTo>
                    <a:pt x="5312446" y="213634"/>
                  </a:lnTo>
                  <a:lnTo>
                    <a:pt x="5319234" y="211205"/>
                  </a:lnTo>
                  <a:lnTo>
                    <a:pt x="5326022" y="209990"/>
                  </a:lnTo>
                  <a:lnTo>
                    <a:pt x="5607582" y="159618"/>
                  </a:lnTo>
                  <a:lnTo>
                    <a:pt x="5614370" y="158404"/>
                  </a:lnTo>
                  <a:lnTo>
                    <a:pt x="5621158" y="159618"/>
                  </a:lnTo>
                  <a:lnTo>
                    <a:pt x="5902718" y="209990"/>
                  </a:lnTo>
                  <a:lnTo>
                    <a:pt x="5909506" y="211205"/>
                  </a:lnTo>
                  <a:lnTo>
                    <a:pt x="5916294" y="212419"/>
                  </a:lnTo>
                  <a:lnTo>
                    <a:pt x="6197854" y="262792"/>
                  </a:lnTo>
                  <a:lnTo>
                    <a:pt x="6204642" y="264006"/>
                  </a:lnTo>
                  <a:lnTo>
                    <a:pt x="6211430" y="257934"/>
                  </a:lnTo>
                  <a:lnTo>
                    <a:pt x="6492990" y="6072"/>
                  </a:lnTo>
                  <a:lnTo>
                    <a:pt x="6499778" y="0"/>
                  </a:lnTo>
                  <a:lnTo>
                    <a:pt x="6506566" y="0"/>
                  </a:lnTo>
                  <a:lnTo>
                    <a:pt x="6788126" y="0"/>
                  </a:lnTo>
                  <a:lnTo>
                    <a:pt x="6794914" y="0"/>
                  </a:lnTo>
                  <a:lnTo>
                    <a:pt x="6801702" y="4065703"/>
                  </a:lnTo>
                  <a:lnTo>
                    <a:pt x="6794914" y="4065703"/>
                  </a:lnTo>
                  <a:lnTo>
                    <a:pt x="6788126" y="4065703"/>
                  </a:lnTo>
                  <a:lnTo>
                    <a:pt x="6506566" y="4065703"/>
                  </a:lnTo>
                  <a:lnTo>
                    <a:pt x="6499778" y="4065703"/>
                  </a:lnTo>
                  <a:lnTo>
                    <a:pt x="6492990" y="4065703"/>
                  </a:lnTo>
                  <a:lnTo>
                    <a:pt x="6211430" y="4065703"/>
                  </a:lnTo>
                  <a:lnTo>
                    <a:pt x="6204642" y="4065703"/>
                  </a:lnTo>
                  <a:lnTo>
                    <a:pt x="6197854" y="4065703"/>
                  </a:lnTo>
                  <a:lnTo>
                    <a:pt x="5916294" y="4065703"/>
                  </a:lnTo>
                  <a:lnTo>
                    <a:pt x="5909506" y="4065703"/>
                  </a:lnTo>
                  <a:lnTo>
                    <a:pt x="5902718" y="4065703"/>
                  </a:lnTo>
                  <a:lnTo>
                    <a:pt x="5621158" y="4065703"/>
                  </a:lnTo>
                  <a:lnTo>
                    <a:pt x="5614370" y="4065703"/>
                  </a:lnTo>
                  <a:lnTo>
                    <a:pt x="5607582" y="4065703"/>
                  </a:lnTo>
                  <a:lnTo>
                    <a:pt x="5326022" y="4065703"/>
                  </a:lnTo>
                  <a:lnTo>
                    <a:pt x="5319234" y="4065703"/>
                  </a:lnTo>
                  <a:lnTo>
                    <a:pt x="5312446" y="4065703"/>
                  </a:lnTo>
                  <a:lnTo>
                    <a:pt x="5030886" y="4065703"/>
                  </a:lnTo>
                  <a:lnTo>
                    <a:pt x="5024098" y="4065703"/>
                  </a:lnTo>
                  <a:lnTo>
                    <a:pt x="5017310" y="4065703"/>
                  </a:lnTo>
                  <a:lnTo>
                    <a:pt x="4735751" y="4065703"/>
                  </a:lnTo>
                  <a:lnTo>
                    <a:pt x="4728962" y="4065703"/>
                  </a:lnTo>
                  <a:lnTo>
                    <a:pt x="4722174" y="4065703"/>
                  </a:lnTo>
                  <a:lnTo>
                    <a:pt x="4440615" y="4065703"/>
                  </a:lnTo>
                  <a:lnTo>
                    <a:pt x="4433826" y="4065703"/>
                  </a:lnTo>
                  <a:lnTo>
                    <a:pt x="4427038" y="4065703"/>
                  </a:lnTo>
                  <a:lnTo>
                    <a:pt x="4145479" y="4065703"/>
                  </a:lnTo>
                  <a:lnTo>
                    <a:pt x="4138691" y="4065703"/>
                  </a:lnTo>
                  <a:lnTo>
                    <a:pt x="4131902" y="4065703"/>
                  </a:lnTo>
                  <a:lnTo>
                    <a:pt x="3850343" y="4065703"/>
                  </a:lnTo>
                  <a:lnTo>
                    <a:pt x="3843555" y="4065703"/>
                  </a:lnTo>
                  <a:lnTo>
                    <a:pt x="3836766" y="4065703"/>
                  </a:lnTo>
                  <a:lnTo>
                    <a:pt x="3555207" y="4065703"/>
                  </a:lnTo>
                  <a:lnTo>
                    <a:pt x="3548419" y="4065703"/>
                  </a:lnTo>
                  <a:lnTo>
                    <a:pt x="3541631" y="4065703"/>
                  </a:lnTo>
                  <a:lnTo>
                    <a:pt x="3260071" y="4065703"/>
                  </a:lnTo>
                  <a:lnTo>
                    <a:pt x="3253283" y="4065703"/>
                  </a:lnTo>
                  <a:lnTo>
                    <a:pt x="3246495" y="4065703"/>
                  </a:lnTo>
                  <a:lnTo>
                    <a:pt x="2964935" y="4065703"/>
                  </a:lnTo>
                  <a:lnTo>
                    <a:pt x="2958147" y="4065703"/>
                  </a:lnTo>
                  <a:lnTo>
                    <a:pt x="2951359" y="4065703"/>
                  </a:lnTo>
                  <a:lnTo>
                    <a:pt x="2669799" y="4065703"/>
                  </a:lnTo>
                  <a:lnTo>
                    <a:pt x="2663011" y="4065703"/>
                  </a:lnTo>
                  <a:lnTo>
                    <a:pt x="2656223" y="4065703"/>
                  </a:lnTo>
                  <a:lnTo>
                    <a:pt x="2374663" y="4065703"/>
                  </a:lnTo>
                  <a:lnTo>
                    <a:pt x="2367875" y="4065703"/>
                  </a:lnTo>
                  <a:lnTo>
                    <a:pt x="2361087" y="4065703"/>
                  </a:lnTo>
                  <a:lnTo>
                    <a:pt x="2079527" y="4065703"/>
                  </a:lnTo>
                  <a:lnTo>
                    <a:pt x="2072739" y="4065703"/>
                  </a:lnTo>
                  <a:lnTo>
                    <a:pt x="2065951" y="4065703"/>
                  </a:lnTo>
                  <a:lnTo>
                    <a:pt x="1784391" y="4065703"/>
                  </a:lnTo>
                  <a:lnTo>
                    <a:pt x="1777603" y="4065703"/>
                  </a:lnTo>
                  <a:lnTo>
                    <a:pt x="1770815" y="4065703"/>
                  </a:lnTo>
                  <a:lnTo>
                    <a:pt x="1489255" y="4065703"/>
                  </a:lnTo>
                  <a:lnTo>
                    <a:pt x="1482467" y="4065703"/>
                  </a:lnTo>
                  <a:lnTo>
                    <a:pt x="1475679" y="4065703"/>
                  </a:lnTo>
                  <a:lnTo>
                    <a:pt x="1194119" y="4065703"/>
                  </a:lnTo>
                  <a:lnTo>
                    <a:pt x="1187331" y="4065703"/>
                  </a:lnTo>
                  <a:lnTo>
                    <a:pt x="1180543" y="4065703"/>
                  </a:lnTo>
                  <a:lnTo>
                    <a:pt x="898984" y="4065703"/>
                  </a:lnTo>
                  <a:lnTo>
                    <a:pt x="892195" y="4065703"/>
                  </a:lnTo>
                  <a:lnTo>
                    <a:pt x="885407" y="4065703"/>
                  </a:lnTo>
                  <a:lnTo>
                    <a:pt x="603848" y="4065703"/>
                  </a:lnTo>
                  <a:lnTo>
                    <a:pt x="597059" y="4065703"/>
                  </a:lnTo>
                  <a:lnTo>
                    <a:pt x="590271" y="4065703"/>
                  </a:lnTo>
                  <a:lnTo>
                    <a:pt x="308712" y="4065703"/>
                  </a:lnTo>
                  <a:lnTo>
                    <a:pt x="301924" y="4065703"/>
                  </a:lnTo>
                  <a:lnTo>
                    <a:pt x="295135" y="4065703"/>
                  </a:lnTo>
                  <a:lnTo>
                    <a:pt x="13576" y="4065703"/>
                  </a:lnTo>
                  <a:lnTo>
                    <a:pt x="6788" y="4065703"/>
                  </a:lnTo>
                  <a:lnTo>
                    <a:pt x="0" y="4065703"/>
                  </a:lnTo>
                  <a:close/>
                </a:path>
              </a:pathLst>
            </a:custGeom>
            <a:solidFill>
              <a:srgbClr val="1CABE2">
                <a:alpha val="3921"/>
              </a:srgbClr>
            </a:solidFill>
          </p:spPr>
          <p:txBody>
            <a:bodyPr/>
            <a:lstStyle/>
            <a:p>
              <a:endParaRPr/>
            </a:p>
          </p:txBody>
        </p:sp>
        <p:sp>
          <p:nvSpPr>
            <p:cNvPr id="43" name="pl43"/>
            <p:cNvSpPr/>
            <p:nvPr/>
          </p:nvSpPr>
          <p:spPr>
            <a:xfrm>
              <a:off x="810605" y="1860532"/>
              <a:ext cx="6788126" cy="3379286"/>
            </a:xfrm>
            <a:custGeom>
              <a:avLst/>
              <a:gdLst/>
              <a:ahLst/>
              <a:cxnLst/>
              <a:rect l="0" t="0" r="0" b="0"/>
              <a:pathLst>
                <a:path w="6788126" h="3379286">
                  <a:moveTo>
                    <a:pt x="0" y="3379286"/>
                  </a:moveTo>
                  <a:lnTo>
                    <a:pt x="6788" y="3378071"/>
                  </a:lnTo>
                  <a:lnTo>
                    <a:pt x="288347" y="3327699"/>
                  </a:lnTo>
                  <a:lnTo>
                    <a:pt x="295135" y="3326484"/>
                  </a:lnTo>
                  <a:lnTo>
                    <a:pt x="301924" y="3324055"/>
                  </a:lnTo>
                  <a:lnTo>
                    <a:pt x="583483" y="3223310"/>
                  </a:lnTo>
                  <a:lnTo>
                    <a:pt x="590271" y="3220882"/>
                  </a:lnTo>
                  <a:lnTo>
                    <a:pt x="597059" y="3219667"/>
                  </a:lnTo>
                  <a:lnTo>
                    <a:pt x="878619" y="3169295"/>
                  </a:lnTo>
                  <a:lnTo>
                    <a:pt x="885407" y="3168080"/>
                  </a:lnTo>
                  <a:lnTo>
                    <a:pt x="892195" y="3165651"/>
                  </a:lnTo>
                  <a:lnTo>
                    <a:pt x="1173755" y="3064906"/>
                  </a:lnTo>
                  <a:lnTo>
                    <a:pt x="1180543" y="3062478"/>
                  </a:lnTo>
                  <a:lnTo>
                    <a:pt x="1187331" y="3061263"/>
                  </a:lnTo>
                  <a:lnTo>
                    <a:pt x="1468891" y="3010891"/>
                  </a:lnTo>
                  <a:lnTo>
                    <a:pt x="1475679" y="3009676"/>
                  </a:lnTo>
                  <a:lnTo>
                    <a:pt x="1482467" y="3008462"/>
                  </a:lnTo>
                  <a:lnTo>
                    <a:pt x="1764027" y="2958089"/>
                  </a:lnTo>
                  <a:lnTo>
                    <a:pt x="1770815" y="2956875"/>
                  </a:lnTo>
                  <a:lnTo>
                    <a:pt x="1777603" y="2953232"/>
                  </a:lnTo>
                  <a:lnTo>
                    <a:pt x="2059163" y="2802114"/>
                  </a:lnTo>
                  <a:lnTo>
                    <a:pt x="2065951" y="2798471"/>
                  </a:lnTo>
                  <a:lnTo>
                    <a:pt x="2072739" y="2794827"/>
                  </a:lnTo>
                  <a:lnTo>
                    <a:pt x="2354299" y="2643710"/>
                  </a:lnTo>
                  <a:lnTo>
                    <a:pt x="2361087" y="2640067"/>
                  </a:lnTo>
                  <a:lnTo>
                    <a:pt x="2367875" y="2626708"/>
                  </a:lnTo>
                  <a:lnTo>
                    <a:pt x="2649435" y="2072611"/>
                  </a:lnTo>
                  <a:lnTo>
                    <a:pt x="2656223" y="2059252"/>
                  </a:lnTo>
                  <a:lnTo>
                    <a:pt x="2663011" y="2056823"/>
                  </a:lnTo>
                  <a:lnTo>
                    <a:pt x="2944571" y="1956078"/>
                  </a:lnTo>
                  <a:lnTo>
                    <a:pt x="2951359" y="1953649"/>
                  </a:lnTo>
                  <a:lnTo>
                    <a:pt x="2958147" y="1950006"/>
                  </a:lnTo>
                  <a:lnTo>
                    <a:pt x="3239707" y="1798889"/>
                  </a:lnTo>
                  <a:lnTo>
                    <a:pt x="3246495" y="1795245"/>
                  </a:lnTo>
                  <a:lnTo>
                    <a:pt x="3253283" y="1792816"/>
                  </a:lnTo>
                  <a:lnTo>
                    <a:pt x="3534842" y="1692071"/>
                  </a:lnTo>
                  <a:lnTo>
                    <a:pt x="3541631" y="1689643"/>
                  </a:lnTo>
                  <a:lnTo>
                    <a:pt x="3548419" y="1683570"/>
                  </a:lnTo>
                  <a:lnTo>
                    <a:pt x="3829978" y="1431708"/>
                  </a:lnTo>
                  <a:lnTo>
                    <a:pt x="3836766" y="1425636"/>
                  </a:lnTo>
                  <a:lnTo>
                    <a:pt x="3843555" y="1419564"/>
                  </a:lnTo>
                  <a:lnTo>
                    <a:pt x="4125114" y="1167701"/>
                  </a:lnTo>
                  <a:lnTo>
                    <a:pt x="4131902" y="1161629"/>
                  </a:lnTo>
                  <a:lnTo>
                    <a:pt x="4138691" y="1151914"/>
                  </a:lnTo>
                  <a:lnTo>
                    <a:pt x="4420250" y="748934"/>
                  </a:lnTo>
                  <a:lnTo>
                    <a:pt x="4427038" y="739218"/>
                  </a:lnTo>
                  <a:lnTo>
                    <a:pt x="4433826" y="730717"/>
                  </a:lnTo>
                  <a:lnTo>
                    <a:pt x="4715386" y="378110"/>
                  </a:lnTo>
                  <a:lnTo>
                    <a:pt x="4722174" y="369609"/>
                  </a:lnTo>
                  <a:lnTo>
                    <a:pt x="4728962" y="368394"/>
                  </a:lnTo>
                  <a:lnTo>
                    <a:pt x="5010522" y="318022"/>
                  </a:lnTo>
                  <a:lnTo>
                    <a:pt x="5017310" y="316808"/>
                  </a:lnTo>
                  <a:lnTo>
                    <a:pt x="5024098" y="314379"/>
                  </a:lnTo>
                  <a:lnTo>
                    <a:pt x="5305658" y="213634"/>
                  </a:lnTo>
                  <a:lnTo>
                    <a:pt x="5312446" y="211205"/>
                  </a:lnTo>
                  <a:lnTo>
                    <a:pt x="5319234" y="209990"/>
                  </a:lnTo>
                  <a:lnTo>
                    <a:pt x="5600794" y="159618"/>
                  </a:lnTo>
                  <a:lnTo>
                    <a:pt x="5607582" y="158404"/>
                  </a:lnTo>
                  <a:lnTo>
                    <a:pt x="5614370" y="159618"/>
                  </a:lnTo>
                  <a:lnTo>
                    <a:pt x="5895930" y="209990"/>
                  </a:lnTo>
                  <a:lnTo>
                    <a:pt x="5902718" y="211205"/>
                  </a:lnTo>
                  <a:lnTo>
                    <a:pt x="5909506" y="212419"/>
                  </a:lnTo>
                  <a:lnTo>
                    <a:pt x="6191066" y="262792"/>
                  </a:lnTo>
                  <a:lnTo>
                    <a:pt x="6197854" y="264006"/>
                  </a:lnTo>
                  <a:lnTo>
                    <a:pt x="6204642" y="257934"/>
                  </a:lnTo>
                  <a:lnTo>
                    <a:pt x="6486202" y="6072"/>
                  </a:lnTo>
                  <a:lnTo>
                    <a:pt x="6492990" y="0"/>
                  </a:lnTo>
                  <a:lnTo>
                    <a:pt x="6499778" y="0"/>
                  </a:lnTo>
                  <a:lnTo>
                    <a:pt x="6781338" y="0"/>
                  </a:lnTo>
                  <a:lnTo>
                    <a:pt x="6788126" y="0"/>
                  </a:lnTo>
                </a:path>
              </a:pathLst>
            </a:custGeom>
          </p:spPr>
          <p:txBody>
            <a:bodyPr/>
            <a:lstStyle/>
            <a:p>
              <a:endParaRPr/>
            </a:p>
          </p:txBody>
        </p:sp>
        <p:sp>
          <p:nvSpPr>
            <p:cNvPr id="44" name="pg44"/>
            <p:cNvSpPr/>
            <p:nvPr/>
          </p:nvSpPr>
          <p:spPr>
            <a:xfrm>
              <a:off x="3755176" y="4870209"/>
              <a:ext cx="3850343" cy="1056026"/>
            </a:xfrm>
            <a:custGeom>
              <a:avLst/>
              <a:gdLst/>
              <a:ahLst/>
              <a:cxnLst/>
              <a:rect l="0" t="0" r="0" b="0"/>
              <a:pathLst>
                <a:path w="3850343" h="1056026">
                  <a:moveTo>
                    <a:pt x="6788" y="950424"/>
                  </a:moveTo>
                  <a:lnTo>
                    <a:pt x="13576" y="947995"/>
                  </a:lnTo>
                  <a:lnTo>
                    <a:pt x="295135" y="847250"/>
                  </a:lnTo>
                  <a:lnTo>
                    <a:pt x="301924" y="844821"/>
                  </a:lnTo>
                  <a:lnTo>
                    <a:pt x="308712" y="842392"/>
                  </a:lnTo>
                  <a:lnTo>
                    <a:pt x="590271" y="741647"/>
                  </a:lnTo>
                  <a:lnTo>
                    <a:pt x="597059" y="739218"/>
                  </a:lnTo>
                  <a:lnTo>
                    <a:pt x="603848" y="739218"/>
                  </a:lnTo>
                  <a:lnTo>
                    <a:pt x="885407" y="739218"/>
                  </a:lnTo>
                  <a:lnTo>
                    <a:pt x="892195" y="739218"/>
                  </a:lnTo>
                  <a:lnTo>
                    <a:pt x="898984" y="735575"/>
                  </a:lnTo>
                  <a:lnTo>
                    <a:pt x="1180543" y="584458"/>
                  </a:lnTo>
                  <a:lnTo>
                    <a:pt x="1187331" y="580814"/>
                  </a:lnTo>
                  <a:lnTo>
                    <a:pt x="1194119" y="580814"/>
                  </a:lnTo>
                  <a:lnTo>
                    <a:pt x="1475679" y="580814"/>
                  </a:lnTo>
                  <a:lnTo>
                    <a:pt x="1482467" y="580814"/>
                  </a:lnTo>
                  <a:lnTo>
                    <a:pt x="1489255" y="579600"/>
                  </a:lnTo>
                  <a:lnTo>
                    <a:pt x="1770815" y="529227"/>
                  </a:lnTo>
                  <a:lnTo>
                    <a:pt x="1777603" y="528013"/>
                  </a:lnTo>
                  <a:lnTo>
                    <a:pt x="1784391" y="525584"/>
                  </a:lnTo>
                  <a:lnTo>
                    <a:pt x="2065951" y="424839"/>
                  </a:lnTo>
                  <a:lnTo>
                    <a:pt x="2072739" y="422410"/>
                  </a:lnTo>
                  <a:lnTo>
                    <a:pt x="2079527" y="422410"/>
                  </a:lnTo>
                  <a:lnTo>
                    <a:pt x="2361087" y="422410"/>
                  </a:lnTo>
                  <a:lnTo>
                    <a:pt x="2367875" y="422410"/>
                  </a:lnTo>
                  <a:lnTo>
                    <a:pt x="2374663" y="421196"/>
                  </a:lnTo>
                  <a:lnTo>
                    <a:pt x="2656223" y="370823"/>
                  </a:lnTo>
                  <a:lnTo>
                    <a:pt x="2663011" y="369609"/>
                  </a:lnTo>
                  <a:lnTo>
                    <a:pt x="2669799" y="372038"/>
                  </a:lnTo>
                  <a:lnTo>
                    <a:pt x="2951359" y="472783"/>
                  </a:lnTo>
                  <a:lnTo>
                    <a:pt x="2958147" y="475212"/>
                  </a:lnTo>
                  <a:lnTo>
                    <a:pt x="2964935" y="473997"/>
                  </a:lnTo>
                  <a:lnTo>
                    <a:pt x="3246495" y="423625"/>
                  </a:lnTo>
                  <a:lnTo>
                    <a:pt x="3253283" y="422410"/>
                  </a:lnTo>
                  <a:lnTo>
                    <a:pt x="3260071" y="419981"/>
                  </a:lnTo>
                  <a:lnTo>
                    <a:pt x="3541631" y="319236"/>
                  </a:lnTo>
                  <a:lnTo>
                    <a:pt x="3548419" y="316808"/>
                  </a:lnTo>
                  <a:lnTo>
                    <a:pt x="3555207" y="309521"/>
                  </a:lnTo>
                  <a:lnTo>
                    <a:pt x="3836766" y="7286"/>
                  </a:lnTo>
                  <a:lnTo>
                    <a:pt x="3843555" y="0"/>
                  </a:lnTo>
                  <a:lnTo>
                    <a:pt x="3850343" y="1056026"/>
                  </a:lnTo>
                  <a:lnTo>
                    <a:pt x="3843555" y="1056026"/>
                  </a:lnTo>
                  <a:lnTo>
                    <a:pt x="3836766" y="1056026"/>
                  </a:lnTo>
                  <a:lnTo>
                    <a:pt x="3555207" y="1056026"/>
                  </a:lnTo>
                  <a:lnTo>
                    <a:pt x="3548419" y="1056026"/>
                  </a:lnTo>
                  <a:lnTo>
                    <a:pt x="3541631" y="1056026"/>
                  </a:lnTo>
                  <a:lnTo>
                    <a:pt x="3260071" y="1056026"/>
                  </a:lnTo>
                  <a:lnTo>
                    <a:pt x="3253283" y="1056026"/>
                  </a:lnTo>
                  <a:lnTo>
                    <a:pt x="3246495" y="1056026"/>
                  </a:lnTo>
                  <a:lnTo>
                    <a:pt x="2964935" y="1056026"/>
                  </a:lnTo>
                  <a:lnTo>
                    <a:pt x="2958147" y="1056026"/>
                  </a:lnTo>
                  <a:lnTo>
                    <a:pt x="2951359" y="1056026"/>
                  </a:lnTo>
                  <a:lnTo>
                    <a:pt x="2669799" y="1056026"/>
                  </a:lnTo>
                  <a:lnTo>
                    <a:pt x="2663011" y="1056026"/>
                  </a:lnTo>
                  <a:lnTo>
                    <a:pt x="2656223" y="1056026"/>
                  </a:lnTo>
                  <a:lnTo>
                    <a:pt x="2374663" y="1056026"/>
                  </a:lnTo>
                  <a:lnTo>
                    <a:pt x="2367875" y="1056026"/>
                  </a:lnTo>
                  <a:lnTo>
                    <a:pt x="2361087" y="1056026"/>
                  </a:lnTo>
                  <a:lnTo>
                    <a:pt x="2079527" y="1056026"/>
                  </a:lnTo>
                  <a:lnTo>
                    <a:pt x="2072739" y="1056026"/>
                  </a:lnTo>
                  <a:lnTo>
                    <a:pt x="2065951" y="1056026"/>
                  </a:lnTo>
                  <a:lnTo>
                    <a:pt x="1784391" y="1056026"/>
                  </a:lnTo>
                  <a:lnTo>
                    <a:pt x="1777603" y="1056026"/>
                  </a:lnTo>
                  <a:lnTo>
                    <a:pt x="1770815" y="1056026"/>
                  </a:lnTo>
                  <a:lnTo>
                    <a:pt x="1489255" y="1056026"/>
                  </a:lnTo>
                  <a:lnTo>
                    <a:pt x="1482467" y="1056026"/>
                  </a:lnTo>
                  <a:lnTo>
                    <a:pt x="1475679" y="1056026"/>
                  </a:lnTo>
                  <a:lnTo>
                    <a:pt x="1194119" y="1056026"/>
                  </a:lnTo>
                  <a:lnTo>
                    <a:pt x="1187331" y="1056026"/>
                  </a:lnTo>
                  <a:lnTo>
                    <a:pt x="1180543" y="1056026"/>
                  </a:lnTo>
                  <a:lnTo>
                    <a:pt x="898984" y="1056026"/>
                  </a:lnTo>
                  <a:lnTo>
                    <a:pt x="892195" y="1056026"/>
                  </a:lnTo>
                  <a:lnTo>
                    <a:pt x="885407" y="1056026"/>
                  </a:lnTo>
                  <a:lnTo>
                    <a:pt x="603848" y="1056026"/>
                  </a:lnTo>
                  <a:lnTo>
                    <a:pt x="597059" y="1056026"/>
                  </a:lnTo>
                  <a:lnTo>
                    <a:pt x="590271" y="1056026"/>
                  </a:lnTo>
                  <a:lnTo>
                    <a:pt x="308712" y="1056026"/>
                  </a:lnTo>
                  <a:lnTo>
                    <a:pt x="301924" y="1056026"/>
                  </a:lnTo>
                  <a:lnTo>
                    <a:pt x="295135" y="1056026"/>
                  </a:lnTo>
                  <a:lnTo>
                    <a:pt x="13576" y="1056026"/>
                  </a:lnTo>
                  <a:lnTo>
                    <a:pt x="6788" y="1056026"/>
                  </a:lnTo>
                  <a:lnTo>
                    <a:pt x="0" y="1056026"/>
                  </a:lnTo>
                  <a:close/>
                </a:path>
              </a:pathLst>
            </a:custGeom>
            <a:solidFill>
              <a:srgbClr val="1CABE2">
                <a:alpha val="3921"/>
              </a:srgbClr>
            </a:solidFill>
          </p:spPr>
          <p:txBody>
            <a:bodyPr/>
            <a:lstStyle/>
            <a:p>
              <a:endParaRPr/>
            </a:p>
          </p:txBody>
        </p:sp>
        <p:sp>
          <p:nvSpPr>
            <p:cNvPr id="45" name="pl45"/>
            <p:cNvSpPr/>
            <p:nvPr/>
          </p:nvSpPr>
          <p:spPr>
            <a:xfrm>
              <a:off x="3761964" y="4870209"/>
              <a:ext cx="3836766" cy="950424"/>
            </a:xfrm>
            <a:custGeom>
              <a:avLst/>
              <a:gdLst/>
              <a:ahLst/>
              <a:cxnLst/>
              <a:rect l="0" t="0" r="0" b="0"/>
              <a:pathLst>
                <a:path w="3836766" h="950424">
                  <a:moveTo>
                    <a:pt x="0" y="950424"/>
                  </a:moveTo>
                  <a:lnTo>
                    <a:pt x="6788" y="947995"/>
                  </a:lnTo>
                  <a:lnTo>
                    <a:pt x="288347" y="847250"/>
                  </a:lnTo>
                  <a:lnTo>
                    <a:pt x="295135" y="844821"/>
                  </a:lnTo>
                  <a:lnTo>
                    <a:pt x="301924" y="842392"/>
                  </a:lnTo>
                  <a:lnTo>
                    <a:pt x="583483" y="741647"/>
                  </a:lnTo>
                  <a:lnTo>
                    <a:pt x="590271" y="739218"/>
                  </a:lnTo>
                  <a:lnTo>
                    <a:pt x="597059" y="739218"/>
                  </a:lnTo>
                  <a:lnTo>
                    <a:pt x="878619" y="739218"/>
                  </a:lnTo>
                  <a:lnTo>
                    <a:pt x="885407" y="739218"/>
                  </a:lnTo>
                  <a:lnTo>
                    <a:pt x="892195" y="735575"/>
                  </a:lnTo>
                  <a:lnTo>
                    <a:pt x="1173755" y="584458"/>
                  </a:lnTo>
                  <a:lnTo>
                    <a:pt x="1180543" y="580814"/>
                  </a:lnTo>
                  <a:lnTo>
                    <a:pt x="1187331" y="580814"/>
                  </a:lnTo>
                  <a:lnTo>
                    <a:pt x="1468891" y="580814"/>
                  </a:lnTo>
                  <a:lnTo>
                    <a:pt x="1475679" y="580814"/>
                  </a:lnTo>
                  <a:lnTo>
                    <a:pt x="1482467" y="579600"/>
                  </a:lnTo>
                  <a:lnTo>
                    <a:pt x="1764027" y="529227"/>
                  </a:lnTo>
                  <a:lnTo>
                    <a:pt x="1770815" y="528013"/>
                  </a:lnTo>
                  <a:lnTo>
                    <a:pt x="1777603" y="525584"/>
                  </a:lnTo>
                  <a:lnTo>
                    <a:pt x="2059163" y="424839"/>
                  </a:lnTo>
                  <a:lnTo>
                    <a:pt x="2065951" y="422410"/>
                  </a:lnTo>
                  <a:lnTo>
                    <a:pt x="2072739" y="422410"/>
                  </a:lnTo>
                  <a:lnTo>
                    <a:pt x="2354299" y="422410"/>
                  </a:lnTo>
                  <a:lnTo>
                    <a:pt x="2361087" y="422410"/>
                  </a:lnTo>
                  <a:lnTo>
                    <a:pt x="2367875" y="421196"/>
                  </a:lnTo>
                  <a:lnTo>
                    <a:pt x="2649435" y="370823"/>
                  </a:lnTo>
                  <a:lnTo>
                    <a:pt x="2656223" y="369609"/>
                  </a:lnTo>
                  <a:lnTo>
                    <a:pt x="2663011" y="372038"/>
                  </a:lnTo>
                  <a:lnTo>
                    <a:pt x="2944571" y="472783"/>
                  </a:lnTo>
                  <a:lnTo>
                    <a:pt x="2951359" y="475212"/>
                  </a:lnTo>
                  <a:lnTo>
                    <a:pt x="2958147" y="473997"/>
                  </a:lnTo>
                  <a:lnTo>
                    <a:pt x="3239707" y="423625"/>
                  </a:lnTo>
                  <a:lnTo>
                    <a:pt x="3246495" y="422410"/>
                  </a:lnTo>
                  <a:lnTo>
                    <a:pt x="3253283" y="419981"/>
                  </a:lnTo>
                  <a:lnTo>
                    <a:pt x="3534842" y="319236"/>
                  </a:lnTo>
                  <a:lnTo>
                    <a:pt x="3541631" y="316808"/>
                  </a:lnTo>
                  <a:lnTo>
                    <a:pt x="3548419" y="309521"/>
                  </a:lnTo>
                  <a:lnTo>
                    <a:pt x="3829978" y="7286"/>
                  </a:lnTo>
                  <a:lnTo>
                    <a:pt x="3836766" y="0"/>
                  </a:lnTo>
                </a:path>
              </a:pathLst>
            </a:custGeom>
          </p:spPr>
          <p:txBody>
            <a:bodyPr/>
            <a:lstStyle/>
            <a:p>
              <a:endParaRPr/>
            </a:p>
          </p:txBody>
        </p:sp>
        <p:sp>
          <p:nvSpPr>
            <p:cNvPr id="46" name="pg46"/>
            <p:cNvSpPr/>
            <p:nvPr/>
          </p:nvSpPr>
          <p:spPr>
            <a:xfrm>
              <a:off x="5230855" y="1490923"/>
              <a:ext cx="2374663" cy="4435312"/>
            </a:xfrm>
            <a:custGeom>
              <a:avLst/>
              <a:gdLst/>
              <a:ahLst/>
              <a:cxnLst/>
              <a:rect l="0" t="0" r="0" b="0"/>
              <a:pathLst>
                <a:path w="2374663" h="4435312">
                  <a:moveTo>
                    <a:pt x="6788" y="3220882"/>
                  </a:moveTo>
                  <a:lnTo>
                    <a:pt x="13576" y="3191735"/>
                  </a:lnTo>
                  <a:lnTo>
                    <a:pt x="295135" y="1982796"/>
                  </a:lnTo>
                  <a:lnTo>
                    <a:pt x="301924" y="1953649"/>
                  </a:lnTo>
                  <a:lnTo>
                    <a:pt x="308712" y="1940291"/>
                  </a:lnTo>
                  <a:lnTo>
                    <a:pt x="590271" y="1386193"/>
                  </a:lnTo>
                  <a:lnTo>
                    <a:pt x="597059" y="1372834"/>
                  </a:lnTo>
                  <a:lnTo>
                    <a:pt x="603848" y="1355832"/>
                  </a:lnTo>
                  <a:lnTo>
                    <a:pt x="885407" y="650618"/>
                  </a:lnTo>
                  <a:lnTo>
                    <a:pt x="892195" y="633616"/>
                  </a:lnTo>
                  <a:lnTo>
                    <a:pt x="898984" y="620257"/>
                  </a:lnTo>
                  <a:lnTo>
                    <a:pt x="1180543" y="66160"/>
                  </a:lnTo>
                  <a:lnTo>
                    <a:pt x="1187331" y="52801"/>
                  </a:lnTo>
                  <a:lnTo>
                    <a:pt x="1194119" y="56444"/>
                  </a:lnTo>
                  <a:lnTo>
                    <a:pt x="1475679" y="207562"/>
                  </a:lnTo>
                  <a:lnTo>
                    <a:pt x="1482467" y="211205"/>
                  </a:lnTo>
                  <a:lnTo>
                    <a:pt x="1489255" y="211205"/>
                  </a:lnTo>
                  <a:lnTo>
                    <a:pt x="1770815" y="211205"/>
                  </a:lnTo>
                  <a:lnTo>
                    <a:pt x="1777603" y="211205"/>
                  </a:lnTo>
                  <a:lnTo>
                    <a:pt x="1784391" y="206347"/>
                  </a:lnTo>
                  <a:lnTo>
                    <a:pt x="2065951" y="4857"/>
                  </a:lnTo>
                  <a:lnTo>
                    <a:pt x="2072739" y="0"/>
                  </a:lnTo>
                  <a:lnTo>
                    <a:pt x="2079527" y="1214"/>
                  </a:lnTo>
                  <a:lnTo>
                    <a:pt x="2361087" y="51586"/>
                  </a:lnTo>
                  <a:lnTo>
                    <a:pt x="2367875" y="52801"/>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a:endParaRPr/>
            </a:p>
          </p:txBody>
        </p:sp>
        <p:sp>
          <p:nvSpPr>
            <p:cNvPr id="47" name="pl47"/>
            <p:cNvSpPr/>
            <p:nvPr/>
          </p:nvSpPr>
          <p:spPr>
            <a:xfrm>
              <a:off x="5237643" y="1490923"/>
              <a:ext cx="2361087" cy="3220882"/>
            </a:xfrm>
            <a:custGeom>
              <a:avLst/>
              <a:gdLst/>
              <a:ahLst/>
              <a:cxnLst/>
              <a:rect l="0" t="0" r="0" b="0"/>
              <a:pathLst>
                <a:path w="2361087" h="3220882">
                  <a:moveTo>
                    <a:pt x="0" y="3220882"/>
                  </a:moveTo>
                  <a:lnTo>
                    <a:pt x="6788" y="3191735"/>
                  </a:lnTo>
                  <a:lnTo>
                    <a:pt x="288347" y="1982796"/>
                  </a:lnTo>
                  <a:lnTo>
                    <a:pt x="295135" y="1953649"/>
                  </a:lnTo>
                  <a:lnTo>
                    <a:pt x="301924" y="1940291"/>
                  </a:lnTo>
                  <a:lnTo>
                    <a:pt x="583483" y="1386193"/>
                  </a:lnTo>
                  <a:lnTo>
                    <a:pt x="590271" y="1372834"/>
                  </a:lnTo>
                  <a:lnTo>
                    <a:pt x="597059" y="1355832"/>
                  </a:lnTo>
                  <a:lnTo>
                    <a:pt x="878619" y="650618"/>
                  </a:lnTo>
                  <a:lnTo>
                    <a:pt x="885407" y="633616"/>
                  </a:lnTo>
                  <a:lnTo>
                    <a:pt x="892195" y="620257"/>
                  </a:lnTo>
                  <a:lnTo>
                    <a:pt x="1173755" y="66160"/>
                  </a:lnTo>
                  <a:lnTo>
                    <a:pt x="1180543" y="52801"/>
                  </a:lnTo>
                  <a:lnTo>
                    <a:pt x="1187331" y="56444"/>
                  </a:lnTo>
                  <a:lnTo>
                    <a:pt x="1468891" y="207562"/>
                  </a:lnTo>
                  <a:lnTo>
                    <a:pt x="1475679" y="211205"/>
                  </a:lnTo>
                  <a:lnTo>
                    <a:pt x="1482467" y="211205"/>
                  </a:lnTo>
                  <a:lnTo>
                    <a:pt x="1764027" y="211205"/>
                  </a:lnTo>
                  <a:lnTo>
                    <a:pt x="1770815" y="211205"/>
                  </a:lnTo>
                  <a:lnTo>
                    <a:pt x="1777603" y="206347"/>
                  </a:lnTo>
                  <a:lnTo>
                    <a:pt x="2059163" y="4857"/>
                  </a:lnTo>
                  <a:lnTo>
                    <a:pt x="2065951" y="0"/>
                  </a:lnTo>
                  <a:lnTo>
                    <a:pt x="2072739" y="1214"/>
                  </a:lnTo>
                  <a:lnTo>
                    <a:pt x="2354299" y="51586"/>
                  </a:lnTo>
                  <a:lnTo>
                    <a:pt x="2361087" y="52801"/>
                  </a:lnTo>
                </a:path>
              </a:pathLst>
            </a:custGeom>
          </p:spPr>
          <p:txBody>
            <a:bodyPr/>
            <a:lstStyle/>
            <a:p>
              <a:endParaRPr/>
            </a:p>
          </p:txBody>
        </p:sp>
        <p:sp>
          <p:nvSpPr>
            <p:cNvPr id="48" name="pg48"/>
            <p:cNvSpPr/>
            <p:nvPr/>
          </p:nvSpPr>
          <p:spPr>
            <a:xfrm>
              <a:off x="803816" y="1385320"/>
              <a:ext cx="6801702" cy="4540915"/>
            </a:xfrm>
            <a:custGeom>
              <a:avLst/>
              <a:gdLst/>
              <a:ahLst/>
              <a:cxnLst/>
              <a:rect l="0" t="0" r="0" b="0"/>
              <a:pathLst>
                <a:path w="6801702" h="4540915">
                  <a:moveTo>
                    <a:pt x="6788" y="792020"/>
                  </a:moveTo>
                  <a:lnTo>
                    <a:pt x="13576" y="790805"/>
                  </a:lnTo>
                  <a:lnTo>
                    <a:pt x="295135" y="740433"/>
                  </a:lnTo>
                  <a:lnTo>
                    <a:pt x="301924" y="739218"/>
                  </a:lnTo>
                  <a:lnTo>
                    <a:pt x="308712" y="739218"/>
                  </a:lnTo>
                  <a:lnTo>
                    <a:pt x="590271" y="739218"/>
                  </a:lnTo>
                  <a:lnTo>
                    <a:pt x="597059" y="739218"/>
                  </a:lnTo>
                  <a:lnTo>
                    <a:pt x="603848" y="738004"/>
                  </a:lnTo>
                  <a:lnTo>
                    <a:pt x="885407" y="687631"/>
                  </a:lnTo>
                  <a:lnTo>
                    <a:pt x="892195" y="686417"/>
                  </a:lnTo>
                  <a:lnTo>
                    <a:pt x="898984" y="683988"/>
                  </a:lnTo>
                  <a:lnTo>
                    <a:pt x="1180543" y="583243"/>
                  </a:lnTo>
                  <a:lnTo>
                    <a:pt x="1187331" y="580814"/>
                  </a:lnTo>
                  <a:lnTo>
                    <a:pt x="1194119" y="578385"/>
                  </a:lnTo>
                  <a:lnTo>
                    <a:pt x="1475679" y="477640"/>
                  </a:lnTo>
                  <a:lnTo>
                    <a:pt x="1482467" y="475212"/>
                  </a:lnTo>
                  <a:lnTo>
                    <a:pt x="1489255" y="473997"/>
                  </a:lnTo>
                  <a:lnTo>
                    <a:pt x="1770815" y="423625"/>
                  </a:lnTo>
                  <a:lnTo>
                    <a:pt x="1777603" y="422410"/>
                  </a:lnTo>
                  <a:lnTo>
                    <a:pt x="1784391" y="421196"/>
                  </a:lnTo>
                  <a:lnTo>
                    <a:pt x="2065951" y="370823"/>
                  </a:lnTo>
                  <a:lnTo>
                    <a:pt x="2072739" y="369609"/>
                  </a:lnTo>
                  <a:lnTo>
                    <a:pt x="2079527" y="367180"/>
                  </a:lnTo>
                  <a:lnTo>
                    <a:pt x="2361087" y="266435"/>
                  </a:lnTo>
                  <a:lnTo>
                    <a:pt x="2367875" y="264006"/>
                  </a:lnTo>
                  <a:lnTo>
                    <a:pt x="2374663" y="261577"/>
                  </a:lnTo>
                  <a:lnTo>
                    <a:pt x="2656223" y="160832"/>
                  </a:lnTo>
                  <a:lnTo>
                    <a:pt x="2663011" y="158404"/>
                  </a:lnTo>
                  <a:lnTo>
                    <a:pt x="2669799" y="157189"/>
                  </a:lnTo>
                  <a:lnTo>
                    <a:pt x="2951359" y="106817"/>
                  </a:lnTo>
                  <a:lnTo>
                    <a:pt x="2958147" y="105602"/>
                  </a:lnTo>
                  <a:lnTo>
                    <a:pt x="2964935" y="105602"/>
                  </a:lnTo>
                  <a:lnTo>
                    <a:pt x="3246495" y="105602"/>
                  </a:lnTo>
                  <a:lnTo>
                    <a:pt x="3253283" y="105602"/>
                  </a:lnTo>
                  <a:lnTo>
                    <a:pt x="3260071" y="105602"/>
                  </a:lnTo>
                  <a:lnTo>
                    <a:pt x="3541631" y="105602"/>
                  </a:lnTo>
                  <a:lnTo>
                    <a:pt x="3548419" y="105602"/>
                  </a:lnTo>
                  <a:lnTo>
                    <a:pt x="3555207" y="105602"/>
                  </a:lnTo>
                  <a:lnTo>
                    <a:pt x="3836766" y="105602"/>
                  </a:lnTo>
                  <a:lnTo>
                    <a:pt x="3843555" y="105602"/>
                  </a:lnTo>
                  <a:lnTo>
                    <a:pt x="3850343" y="105602"/>
                  </a:lnTo>
                  <a:lnTo>
                    <a:pt x="4131902" y="105602"/>
                  </a:lnTo>
                  <a:lnTo>
                    <a:pt x="4138691" y="105602"/>
                  </a:lnTo>
                  <a:lnTo>
                    <a:pt x="4145479" y="105602"/>
                  </a:lnTo>
                  <a:lnTo>
                    <a:pt x="4427038" y="105602"/>
                  </a:lnTo>
                  <a:lnTo>
                    <a:pt x="4433826" y="105602"/>
                  </a:lnTo>
                  <a:lnTo>
                    <a:pt x="4440615" y="104388"/>
                  </a:lnTo>
                  <a:lnTo>
                    <a:pt x="4722174" y="54015"/>
                  </a:lnTo>
                  <a:lnTo>
                    <a:pt x="4728962" y="52801"/>
                  </a:lnTo>
                  <a:lnTo>
                    <a:pt x="4735751" y="52801"/>
                  </a:lnTo>
                  <a:lnTo>
                    <a:pt x="5017310" y="52801"/>
                  </a:lnTo>
                  <a:lnTo>
                    <a:pt x="5024098" y="52801"/>
                  </a:lnTo>
                  <a:lnTo>
                    <a:pt x="5030886" y="51586"/>
                  </a:lnTo>
                  <a:lnTo>
                    <a:pt x="5312446" y="1214"/>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1577"/>
                  </a:lnTo>
                  <a:lnTo>
                    <a:pt x="6492990" y="160832"/>
                  </a:lnTo>
                  <a:lnTo>
                    <a:pt x="6499778" y="158404"/>
                  </a:lnTo>
                  <a:lnTo>
                    <a:pt x="6506566" y="158404"/>
                  </a:lnTo>
                  <a:lnTo>
                    <a:pt x="6788126" y="158404"/>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49" name="pl49"/>
            <p:cNvSpPr/>
            <p:nvPr/>
          </p:nvSpPr>
          <p:spPr>
            <a:xfrm>
              <a:off x="810605" y="1385320"/>
              <a:ext cx="6788126" cy="792020"/>
            </a:xfrm>
            <a:custGeom>
              <a:avLst/>
              <a:gdLst/>
              <a:ahLst/>
              <a:cxnLst/>
              <a:rect l="0" t="0" r="0" b="0"/>
              <a:pathLst>
                <a:path w="6788126" h="792020">
                  <a:moveTo>
                    <a:pt x="0" y="792020"/>
                  </a:moveTo>
                  <a:lnTo>
                    <a:pt x="6788" y="790805"/>
                  </a:lnTo>
                  <a:lnTo>
                    <a:pt x="288347" y="740433"/>
                  </a:lnTo>
                  <a:lnTo>
                    <a:pt x="295135" y="739218"/>
                  </a:lnTo>
                  <a:lnTo>
                    <a:pt x="301924" y="739218"/>
                  </a:lnTo>
                  <a:lnTo>
                    <a:pt x="583483" y="739218"/>
                  </a:lnTo>
                  <a:lnTo>
                    <a:pt x="590271" y="739218"/>
                  </a:lnTo>
                  <a:lnTo>
                    <a:pt x="597059" y="738004"/>
                  </a:lnTo>
                  <a:lnTo>
                    <a:pt x="878619" y="687631"/>
                  </a:lnTo>
                  <a:lnTo>
                    <a:pt x="885407" y="686417"/>
                  </a:lnTo>
                  <a:lnTo>
                    <a:pt x="892195" y="683988"/>
                  </a:lnTo>
                  <a:lnTo>
                    <a:pt x="1173755" y="583243"/>
                  </a:lnTo>
                  <a:lnTo>
                    <a:pt x="1180543" y="580814"/>
                  </a:lnTo>
                  <a:lnTo>
                    <a:pt x="1187331" y="578385"/>
                  </a:lnTo>
                  <a:lnTo>
                    <a:pt x="1468891" y="477640"/>
                  </a:lnTo>
                  <a:lnTo>
                    <a:pt x="1475679" y="475212"/>
                  </a:lnTo>
                  <a:lnTo>
                    <a:pt x="1482467" y="473997"/>
                  </a:lnTo>
                  <a:lnTo>
                    <a:pt x="1764027" y="423625"/>
                  </a:lnTo>
                  <a:lnTo>
                    <a:pt x="1770815" y="422410"/>
                  </a:lnTo>
                  <a:lnTo>
                    <a:pt x="1777603" y="421196"/>
                  </a:lnTo>
                  <a:lnTo>
                    <a:pt x="2059163" y="370823"/>
                  </a:lnTo>
                  <a:lnTo>
                    <a:pt x="2065951" y="369609"/>
                  </a:lnTo>
                  <a:lnTo>
                    <a:pt x="2072739" y="367180"/>
                  </a:lnTo>
                  <a:lnTo>
                    <a:pt x="2354299" y="266435"/>
                  </a:lnTo>
                  <a:lnTo>
                    <a:pt x="2361087" y="264006"/>
                  </a:lnTo>
                  <a:lnTo>
                    <a:pt x="2367875" y="261577"/>
                  </a:lnTo>
                  <a:lnTo>
                    <a:pt x="2649435" y="160832"/>
                  </a:lnTo>
                  <a:lnTo>
                    <a:pt x="2656223" y="158404"/>
                  </a:lnTo>
                  <a:lnTo>
                    <a:pt x="2663011" y="157189"/>
                  </a:lnTo>
                  <a:lnTo>
                    <a:pt x="2944571" y="106817"/>
                  </a:lnTo>
                  <a:lnTo>
                    <a:pt x="2951359" y="105602"/>
                  </a:lnTo>
                  <a:lnTo>
                    <a:pt x="2958147" y="105602"/>
                  </a:lnTo>
                  <a:lnTo>
                    <a:pt x="3239707" y="105602"/>
                  </a:lnTo>
                  <a:lnTo>
                    <a:pt x="3246495" y="105602"/>
                  </a:lnTo>
                  <a:lnTo>
                    <a:pt x="3253283" y="105602"/>
                  </a:lnTo>
                  <a:lnTo>
                    <a:pt x="3534842" y="105602"/>
                  </a:lnTo>
                  <a:lnTo>
                    <a:pt x="3541631" y="105602"/>
                  </a:lnTo>
                  <a:lnTo>
                    <a:pt x="3548419" y="105602"/>
                  </a:lnTo>
                  <a:lnTo>
                    <a:pt x="3829978" y="105602"/>
                  </a:lnTo>
                  <a:lnTo>
                    <a:pt x="3836766" y="105602"/>
                  </a:lnTo>
                  <a:lnTo>
                    <a:pt x="3843555" y="105602"/>
                  </a:lnTo>
                  <a:lnTo>
                    <a:pt x="4125114" y="105602"/>
                  </a:lnTo>
                  <a:lnTo>
                    <a:pt x="4131902" y="105602"/>
                  </a:lnTo>
                  <a:lnTo>
                    <a:pt x="4138691" y="105602"/>
                  </a:lnTo>
                  <a:lnTo>
                    <a:pt x="4420250" y="105602"/>
                  </a:lnTo>
                  <a:lnTo>
                    <a:pt x="4427038" y="105602"/>
                  </a:lnTo>
                  <a:lnTo>
                    <a:pt x="4433826" y="104388"/>
                  </a:lnTo>
                  <a:lnTo>
                    <a:pt x="4715386" y="54015"/>
                  </a:lnTo>
                  <a:lnTo>
                    <a:pt x="4722174" y="52801"/>
                  </a:lnTo>
                  <a:lnTo>
                    <a:pt x="4728962" y="52801"/>
                  </a:lnTo>
                  <a:lnTo>
                    <a:pt x="5010522" y="52801"/>
                  </a:lnTo>
                  <a:lnTo>
                    <a:pt x="5017310" y="52801"/>
                  </a:lnTo>
                  <a:lnTo>
                    <a:pt x="5024098" y="51586"/>
                  </a:lnTo>
                  <a:lnTo>
                    <a:pt x="5305658" y="1214"/>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1577"/>
                  </a:lnTo>
                  <a:lnTo>
                    <a:pt x="6486202" y="160832"/>
                  </a:lnTo>
                  <a:lnTo>
                    <a:pt x="6492990" y="158404"/>
                  </a:lnTo>
                  <a:lnTo>
                    <a:pt x="6499778" y="158404"/>
                  </a:lnTo>
                  <a:lnTo>
                    <a:pt x="6781338" y="158404"/>
                  </a:lnTo>
                  <a:lnTo>
                    <a:pt x="6788126" y="158404"/>
                  </a:lnTo>
                </a:path>
              </a:pathLst>
            </a:custGeom>
          </p:spPr>
          <p:txBody>
            <a:bodyPr/>
            <a:lstStyle/>
            <a:p>
              <a:endParaRPr/>
            </a:p>
          </p:txBody>
        </p:sp>
        <p:sp>
          <p:nvSpPr>
            <p:cNvPr id="50" name="pg50"/>
            <p:cNvSpPr/>
            <p:nvPr/>
          </p:nvSpPr>
          <p:spPr>
            <a:xfrm>
              <a:off x="803816" y="2018936"/>
              <a:ext cx="6801702" cy="3907299"/>
            </a:xfrm>
            <a:custGeom>
              <a:avLst/>
              <a:gdLst/>
              <a:ahLst/>
              <a:cxnLst/>
              <a:rect l="0" t="0" r="0" b="0"/>
              <a:pathLst>
                <a:path w="6801702" h="3907299">
                  <a:moveTo>
                    <a:pt x="6788" y="3009676"/>
                  </a:moveTo>
                  <a:lnTo>
                    <a:pt x="13576" y="3007247"/>
                  </a:lnTo>
                  <a:lnTo>
                    <a:pt x="295135" y="2906502"/>
                  </a:lnTo>
                  <a:lnTo>
                    <a:pt x="301924" y="2904073"/>
                  </a:lnTo>
                  <a:lnTo>
                    <a:pt x="308712" y="2902859"/>
                  </a:lnTo>
                  <a:lnTo>
                    <a:pt x="590271" y="2852487"/>
                  </a:lnTo>
                  <a:lnTo>
                    <a:pt x="597059" y="2851272"/>
                  </a:lnTo>
                  <a:lnTo>
                    <a:pt x="603848" y="2851272"/>
                  </a:lnTo>
                  <a:lnTo>
                    <a:pt x="885407" y="2851272"/>
                  </a:lnTo>
                  <a:lnTo>
                    <a:pt x="892195" y="2851272"/>
                  </a:lnTo>
                  <a:lnTo>
                    <a:pt x="898984" y="2848843"/>
                  </a:lnTo>
                  <a:lnTo>
                    <a:pt x="1180543" y="2748098"/>
                  </a:lnTo>
                  <a:lnTo>
                    <a:pt x="1187331" y="2745669"/>
                  </a:lnTo>
                  <a:lnTo>
                    <a:pt x="1194119" y="2733525"/>
                  </a:lnTo>
                  <a:lnTo>
                    <a:pt x="1475679" y="2229800"/>
                  </a:lnTo>
                  <a:lnTo>
                    <a:pt x="1482467" y="2217656"/>
                  </a:lnTo>
                  <a:lnTo>
                    <a:pt x="1489255" y="2215227"/>
                  </a:lnTo>
                  <a:lnTo>
                    <a:pt x="1770815" y="2114482"/>
                  </a:lnTo>
                  <a:lnTo>
                    <a:pt x="1777603" y="2112053"/>
                  </a:lnTo>
                  <a:lnTo>
                    <a:pt x="1784391" y="2110839"/>
                  </a:lnTo>
                  <a:lnTo>
                    <a:pt x="2065951" y="2060466"/>
                  </a:lnTo>
                  <a:lnTo>
                    <a:pt x="2072739" y="2059252"/>
                  </a:lnTo>
                  <a:lnTo>
                    <a:pt x="2079527" y="2056823"/>
                  </a:lnTo>
                  <a:lnTo>
                    <a:pt x="2361087" y="1956078"/>
                  </a:lnTo>
                  <a:lnTo>
                    <a:pt x="2367875" y="1953649"/>
                  </a:lnTo>
                  <a:lnTo>
                    <a:pt x="2374663" y="1950006"/>
                  </a:lnTo>
                  <a:lnTo>
                    <a:pt x="2656223" y="1798889"/>
                  </a:lnTo>
                  <a:lnTo>
                    <a:pt x="2663011" y="1795245"/>
                  </a:lnTo>
                  <a:lnTo>
                    <a:pt x="2669799" y="1794031"/>
                  </a:lnTo>
                  <a:lnTo>
                    <a:pt x="2951359" y="1743658"/>
                  </a:lnTo>
                  <a:lnTo>
                    <a:pt x="2958147" y="1742444"/>
                  </a:lnTo>
                  <a:lnTo>
                    <a:pt x="2964935" y="1733943"/>
                  </a:lnTo>
                  <a:lnTo>
                    <a:pt x="3246495" y="1381335"/>
                  </a:lnTo>
                  <a:lnTo>
                    <a:pt x="3253283" y="1372834"/>
                  </a:lnTo>
                  <a:lnTo>
                    <a:pt x="3260071" y="1367977"/>
                  </a:lnTo>
                  <a:lnTo>
                    <a:pt x="3541631" y="1166487"/>
                  </a:lnTo>
                  <a:lnTo>
                    <a:pt x="3548419" y="1161629"/>
                  </a:lnTo>
                  <a:lnTo>
                    <a:pt x="3555207" y="1156771"/>
                  </a:lnTo>
                  <a:lnTo>
                    <a:pt x="3836766" y="955281"/>
                  </a:lnTo>
                  <a:lnTo>
                    <a:pt x="3843555" y="950424"/>
                  </a:lnTo>
                  <a:lnTo>
                    <a:pt x="3850343" y="946780"/>
                  </a:lnTo>
                  <a:lnTo>
                    <a:pt x="4131902" y="795663"/>
                  </a:lnTo>
                  <a:lnTo>
                    <a:pt x="4138691" y="792020"/>
                  </a:lnTo>
                  <a:lnTo>
                    <a:pt x="4145479" y="787162"/>
                  </a:lnTo>
                  <a:lnTo>
                    <a:pt x="4427038" y="585672"/>
                  </a:lnTo>
                  <a:lnTo>
                    <a:pt x="4433826" y="580814"/>
                  </a:lnTo>
                  <a:lnTo>
                    <a:pt x="4440615" y="575957"/>
                  </a:lnTo>
                  <a:lnTo>
                    <a:pt x="4722174" y="374467"/>
                  </a:lnTo>
                  <a:lnTo>
                    <a:pt x="4728962" y="369609"/>
                  </a:lnTo>
                  <a:lnTo>
                    <a:pt x="4735751" y="368394"/>
                  </a:lnTo>
                  <a:lnTo>
                    <a:pt x="5017310" y="318022"/>
                  </a:lnTo>
                  <a:lnTo>
                    <a:pt x="5024098" y="316808"/>
                  </a:lnTo>
                  <a:lnTo>
                    <a:pt x="5030886" y="314379"/>
                  </a:lnTo>
                  <a:lnTo>
                    <a:pt x="5312446" y="213634"/>
                  </a:lnTo>
                  <a:lnTo>
                    <a:pt x="5319234" y="211205"/>
                  </a:lnTo>
                  <a:lnTo>
                    <a:pt x="5326022" y="209990"/>
                  </a:lnTo>
                  <a:lnTo>
                    <a:pt x="5607582" y="159618"/>
                  </a:lnTo>
                  <a:lnTo>
                    <a:pt x="5614370" y="158404"/>
                  </a:lnTo>
                  <a:lnTo>
                    <a:pt x="5621158" y="158404"/>
                  </a:lnTo>
                  <a:lnTo>
                    <a:pt x="5902718" y="158404"/>
                  </a:lnTo>
                  <a:lnTo>
                    <a:pt x="5909506" y="158404"/>
                  </a:lnTo>
                  <a:lnTo>
                    <a:pt x="5916294" y="158404"/>
                  </a:lnTo>
                  <a:lnTo>
                    <a:pt x="6197854" y="158404"/>
                  </a:lnTo>
                  <a:lnTo>
                    <a:pt x="6204642" y="158404"/>
                  </a:lnTo>
                  <a:lnTo>
                    <a:pt x="6211430" y="155975"/>
                  </a:lnTo>
                  <a:lnTo>
                    <a:pt x="6492990" y="55230"/>
                  </a:lnTo>
                  <a:lnTo>
                    <a:pt x="6499778" y="52801"/>
                  </a:lnTo>
                  <a:lnTo>
                    <a:pt x="6506566" y="51586"/>
                  </a:lnTo>
                  <a:lnTo>
                    <a:pt x="6788126" y="1214"/>
                  </a:lnTo>
                  <a:lnTo>
                    <a:pt x="6794914" y="0"/>
                  </a:lnTo>
                  <a:lnTo>
                    <a:pt x="6801702" y="3907299"/>
                  </a:lnTo>
                  <a:lnTo>
                    <a:pt x="6794914" y="3907299"/>
                  </a:lnTo>
                  <a:lnTo>
                    <a:pt x="6788126" y="3907299"/>
                  </a:lnTo>
                  <a:lnTo>
                    <a:pt x="6506566" y="3907299"/>
                  </a:lnTo>
                  <a:lnTo>
                    <a:pt x="6499778" y="3907299"/>
                  </a:lnTo>
                  <a:lnTo>
                    <a:pt x="6492990" y="3907299"/>
                  </a:lnTo>
                  <a:lnTo>
                    <a:pt x="6211430" y="3907299"/>
                  </a:lnTo>
                  <a:lnTo>
                    <a:pt x="6204642" y="3907299"/>
                  </a:lnTo>
                  <a:lnTo>
                    <a:pt x="6197854" y="3907299"/>
                  </a:lnTo>
                  <a:lnTo>
                    <a:pt x="5916294" y="3907299"/>
                  </a:lnTo>
                  <a:lnTo>
                    <a:pt x="5909506" y="3907299"/>
                  </a:lnTo>
                  <a:lnTo>
                    <a:pt x="5902718" y="3907299"/>
                  </a:lnTo>
                  <a:lnTo>
                    <a:pt x="5621158" y="3907299"/>
                  </a:lnTo>
                  <a:lnTo>
                    <a:pt x="5614370" y="3907299"/>
                  </a:lnTo>
                  <a:lnTo>
                    <a:pt x="5607582" y="3907299"/>
                  </a:lnTo>
                  <a:lnTo>
                    <a:pt x="5326022" y="3907299"/>
                  </a:lnTo>
                  <a:lnTo>
                    <a:pt x="5319234" y="3907299"/>
                  </a:lnTo>
                  <a:lnTo>
                    <a:pt x="5312446" y="3907299"/>
                  </a:lnTo>
                  <a:lnTo>
                    <a:pt x="5030886" y="3907299"/>
                  </a:lnTo>
                  <a:lnTo>
                    <a:pt x="5024098" y="3907299"/>
                  </a:lnTo>
                  <a:lnTo>
                    <a:pt x="5017310" y="3907299"/>
                  </a:lnTo>
                  <a:lnTo>
                    <a:pt x="4735751" y="3907299"/>
                  </a:lnTo>
                  <a:lnTo>
                    <a:pt x="4728962" y="3907299"/>
                  </a:lnTo>
                  <a:lnTo>
                    <a:pt x="4722174" y="3907299"/>
                  </a:lnTo>
                  <a:lnTo>
                    <a:pt x="4440615" y="3907299"/>
                  </a:lnTo>
                  <a:lnTo>
                    <a:pt x="4433826" y="3907299"/>
                  </a:lnTo>
                  <a:lnTo>
                    <a:pt x="4427038" y="3907299"/>
                  </a:lnTo>
                  <a:lnTo>
                    <a:pt x="4145479" y="3907299"/>
                  </a:lnTo>
                  <a:lnTo>
                    <a:pt x="4138691" y="3907299"/>
                  </a:lnTo>
                  <a:lnTo>
                    <a:pt x="4131902" y="3907299"/>
                  </a:lnTo>
                  <a:lnTo>
                    <a:pt x="3850343" y="3907299"/>
                  </a:lnTo>
                  <a:lnTo>
                    <a:pt x="3843555" y="3907299"/>
                  </a:lnTo>
                  <a:lnTo>
                    <a:pt x="3836766" y="3907299"/>
                  </a:lnTo>
                  <a:lnTo>
                    <a:pt x="3555207" y="3907299"/>
                  </a:lnTo>
                  <a:lnTo>
                    <a:pt x="3548419" y="3907299"/>
                  </a:lnTo>
                  <a:lnTo>
                    <a:pt x="3541631" y="3907299"/>
                  </a:lnTo>
                  <a:lnTo>
                    <a:pt x="3260071" y="3907299"/>
                  </a:lnTo>
                  <a:lnTo>
                    <a:pt x="3253283" y="3907299"/>
                  </a:lnTo>
                  <a:lnTo>
                    <a:pt x="3246495" y="3907299"/>
                  </a:lnTo>
                  <a:lnTo>
                    <a:pt x="2964935" y="3907299"/>
                  </a:lnTo>
                  <a:lnTo>
                    <a:pt x="2958147" y="3907299"/>
                  </a:lnTo>
                  <a:lnTo>
                    <a:pt x="2951359" y="3907299"/>
                  </a:lnTo>
                  <a:lnTo>
                    <a:pt x="2669799" y="3907299"/>
                  </a:lnTo>
                  <a:lnTo>
                    <a:pt x="2663011" y="3907299"/>
                  </a:lnTo>
                  <a:lnTo>
                    <a:pt x="2656223" y="3907299"/>
                  </a:lnTo>
                  <a:lnTo>
                    <a:pt x="2374663" y="3907299"/>
                  </a:lnTo>
                  <a:lnTo>
                    <a:pt x="2367875" y="3907299"/>
                  </a:lnTo>
                  <a:lnTo>
                    <a:pt x="2361087" y="3907299"/>
                  </a:lnTo>
                  <a:lnTo>
                    <a:pt x="2079527" y="3907299"/>
                  </a:lnTo>
                  <a:lnTo>
                    <a:pt x="2072739" y="3907299"/>
                  </a:lnTo>
                  <a:lnTo>
                    <a:pt x="2065951" y="3907299"/>
                  </a:lnTo>
                  <a:lnTo>
                    <a:pt x="1784391" y="3907299"/>
                  </a:lnTo>
                  <a:lnTo>
                    <a:pt x="1777603" y="3907299"/>
                  </a:lnTo>
                  <a:lnTo>
                    <a:pt x="1770815" y="3907299"/>
                  </a:lnTo>
                  <a:lnTo>
                    <a:pt x="1489255" y="3907299"/>
                  </a:lnTo>
                  <a:lnTo>
                    <a:pt x="1482467" y="3907299"/>
                  </a:lnTo>
                  <a:lnTo>
                    <a:pt x="1475679" y="3907299"/>
                  </a:lnTo>
                  <a:lnTo>
                    <a:pt x="1194119" y="3907299"/>
                  </a:lnTo>
                  <a:lnTo>
                    <a:pt x="1187331" y="3907299"/>
                  </a:lnTo>
                  <a:lnTo>
                    <a:pt x="1180543" y="3907299"/>
                  </a:lnTo>
                  <a:lnTo>
                    <a:pt x="898984" y="3907299"/>
                  </a:lnTo>
                  <a:lnTo>
                    <a:pt x="892195" y="3907299"/>
                  </a:lnTo>
                  <a:lnTo>
                    <a:pt x="885407" y="3907299"/>
                  </a:lnTo>
                  <a:lnTo>
                    <a:pt x="603848" y="3907299"/>
                  </a:lnTo>
                  <a:lnTo>
                    <a:pt x="597059" y="3907299"/>
                  </a:lnTo>
                  <a:lnTo>
                    <a:pt x="590271" y="3907299"/>
                  </a:lnTo>
                  <a:lnTo>
                    <a:pt x="308712" y="3907299"/>
                  </a:lnTo>
                  <a:lnTo>
                    <a:pt x="301924" y="3907299"/>
                  </a:lnTo>
                  <a:lnTo>
                    <a:pt x="295135" y="3907299"/>
                  </a:lnTo>
                  <a:lnTo>
                    <a:pt x="13576" y="3907299"/>
                  </a:lnTo>
                  <a:lnTo>
                    <a:pt x="6788" y="3907299"/>
                  </a:lnTo>
                  <a:lnTo>
                    <a:pt x="0" y="3907299"/>
                  </a:lnTo>
                  <a:close/>
                </a:path>
              </a:pathLst>
            </a:custGeom>
            <a:solidFill>
              <a:srgbClr val="1CABE2">
                <a:alpha val="3921"/>
              </a:srgbClr>
            </a:solidFill>
          </p:spPr>
          <p:txBody>
            <a:bodyPr/>
            <a:lstStyle/>
            <a:p>
              <a:endParaRPr/>
            </a:p>
          </p:txBody>
        </p:sp>
        <p:sp>
          <p:nvSpPr>
            <p:cNvPr id="51" name="pl51"/>
            <p:cNvSpPr/>
            <p:nvPr/>
          </p:nvSpPr>
          <p:spPr>
            <a:xfrm>
              <a:off x="810605" y="2018936"/>
              <a:ext cx="6788126" cy="3009676"/>
            </a:xfrm>
            <a:custGeom>
              <a:avLst/>
              <a:gdLst/>
              <a:ahLst/>
              <a:cxnLst/>
              <a:rect l="0" t="0" r="0" b="0"/>
              <a:pathLst>
                <a:path w="6788126" h="3009676">
                  <a:moveTo>
                    <a:pt x="0" y="3009676"/>
                  </a:moveTo>
                  <a:lnTo>
                    <a:pt x="6788" y="3007247"/>
                  </a:lnTo>
                  <a:lnTo>
                    <a:pt x="288347" y="2906502"/>
                  </a:lnTo>
                  <a:lnTo>
                    <a:pt x="295135" y="2904073"/>
                  </a:lnTo>
                  <a:lnTo>
                    <a:pt x="301924" y="2902859"/>
                  </a:lnTo>
                  <a:lnTo>
                    <a:pt x="583483" y="2852487"/>
                  </a:lnTo>
                  <a:lnTo>
                    <a:pt x="590271" y="2851272"/>
                  </a:lnTo>
                  <a:lnTo>
                    <a:pt x="597059" y="2851272"/>
                  </a:lnTo>
                  <a:lnTo>
                    <a:pt x="878619" y="2851272"/>
                  </a:lnTo>
                  <a:lnTo>
                    <a:pt x="885407" y="2851272"/>
                  </a:lnTo>
                  <a:lnTo>
                    <a:pt x="892195" y="2848843"/>
                  </a:lnTo>
                  <a:lnTo>
                    <a:pt x="1173755" y="2748098"/>
                  </a:lnTo>
                  <a:lnTo>
                    <a:pt x="1180543" y="2745669"/>
                  </a:lnTo>
                  <a:lnTo>
                    <a:pt x="1187331" y="2733525"/>
                  </a:lnTo>
                  <a:lnTo>
                    <a:pt x="1468891" y="2229800"/>
                  </a:lnTo>
                  <a:lnTo>
                    <a:pt x="1475679" y="2217656"/>
                  </a:lnTo>
                  <a:lnTo>
                    <a:pt x="1482467" y="2215227"/>
                  </a:lnTo>
                  <a:lnTo>
                    <a:pt x="1764027" y="2114482"/>
                  </a:lnTo>
                  <a:lnTo>
                    <a:pt x="1770815" y="2112053"/>
                  </a:lnTo>
                  <a:lnTo>
                    <a:pt x="1777603" y="2110839"/>
                  </a:lnTo>
                  <a:lnTo>
                    <a:pt x="2059163" y="2060466"/>
                  </a:lnTo>
                  <a:lnTo>
                    <a:pt x="2065951" y="2059252"/>
                  </a:lnTo>
                  <a:lnTo>
                    <a:pt x="2072739" y="2056823"/>
                  </a:lnTo>
                  <a:lnTo>
                    <a:pt x="2354299" y="1956078"/>
                  </a:lnTo>
                  <a:lnTo>
                    <a:pt x="2361087" y="1953649"/>
                  </a:lnTo>
                  <a:lnTo>
                    <a:pt x="2367875" y="1950006"/>
                  </a:lnTo>
                  <a:lnTo>
                    <a:pt x="2649435" y="1798889"/>
                  </a:lnTo>
                  <a:lnTo>
                    <a:pt x="2656223" y="1795245"/>
                  </a:lnTo>
                  <a:lnTo>
                    <a:pt x="2663011" y="1794031"/>
                  </a:lnTo>
                  <a:lnTo>
                    <a:pt x="2944571" y="1743658"/>
                  </a:lnTo>
                  <a:lnTo>
                    <a:pt x="2951359" y="1742444"/>
                  </a:lnTo>
                  <a:lnTo>
                    <a:pt x="2958147" y="1733943"/>
                  </a:lnTo>
                  <a:lnTo>
                    <a:pt x="3239707" y="1381335"/>
                  </a:lnTo>
                  <a:lnTo>
                    <a:pt x="3246495" y="1372834"/>
                  </a:lnTo>
                  <a:lnTo>
                    <a:pt x="3253283" y="1367977"/>
                  </a:lnTo>
                  <a:lnTo>
                    <a:pt x="3534842" y="1166487"/>
                  </a:lnTo>
                  <a:lnTo>
                    <a:pt x="3541631" y="1161629"/>
                  </a:lnTo>
                  <a:lnTo>
                    <a:pt x="3548419" y="1156771"/>
                  </a:lnTo>
                  <a:lnTo>
                    <a:pt x="3829978" y="955281"/>
                  </a:lnTo>
                  <a:lnTo>
                    <a:pt x="3836766" y="950424"/>
                  </a:lnTo>
                  <a:lnTo>
                    <a:pt x="3843555" y="946780"/>
                  </a:lnTo>
                  <a:lnTo>
                    <a:pt x="4125114" y="795663"/>
                  </a:lnTo>
                  <a:lnTo>
                    <a:pt x="4131902" y="792020"/>
                  </a:lnTo>
                  <a:lnTo>
                    <a:pt x="4138691" y="787162"/>
                  </a:lnTo>
                  <a:lnTo>
                    <a:pt x="4420250" y="585672"/>
                  </a:lnTo>
                  <a:lnTo>
                    <a:pt x="4427038" y="580814"/>
                  </a:lnTo>
                  <a:lnTo>
                    <a:pt x="4433826" y="575957"/>
                  </a:lnTo>
                  <a:lnTo>
                    <a:pt x="4715386" y="374467"/>
                  </a:lnTo>
                  <a:lnTo>
                    <a:pt x="4722174" y="369609"/>
                  </a:lnTo>
                  <a:lnTo>
                    <a:pt x="4728962" y="368394"/>
                  </a:lnTo>
                  <a:lnTo>
                    <a:pt x="5010522" y="318022"/>
                  </a:lnTo>
                  <a:lnTo>
                    <a:pt x="5017310" y="316808"/>
                  </a:lnTo>
                  <a:lnTo>
                    <a:pt x="5024098" y="314379"/>
                  </a:lnTo>
                  <a:lnTo>
                    <a:pt x="5305658" y="213634"/>
                  </a:lnTo>
                  <a:lnTo>
                    <a:pt x="5312446" y="211205"/>
                  </a:lnTo>
                  <a:lnTo>
                    <a:pt x="5319234" y="209990"/>
                  </a:lnTo>
                  <a:lnTo>
                    <a:pt x="5600794" y="159618"/>
                  </a:lnTo>
                  <a:lnTo>
                    <a:pt x="5607582" y="158404"/>
                  </a:lnTo>
                  <a:lnTo>
                    <a:pt x="5614370" y="158404"/>
                  </a:lnTo>
                  <a:lnTo>
                    <a:pt x="5895930" y="158404"/>
                  </a:lnTo>
                  <a:lnTo>
                    <a:pt x="5902718" y="158404"/>
                  </a:lnTo>
                  <a:lnTo>
                    <a:pt x="5909506" y="158404"/>
                  </a:lnTo>
                  <a:lnTo>
                    <a:pt x="6191066" y="158404"/>
                  </a:lnTo>
                  <a:lnTo>
                    <a:pt x="6197854" y="158404"/>
                  </a:lnTo>
                  <a:lnTo>
                    <a:pt x="6204642" y="155975"/>
                  </a:lnTo>
                  <a:lnTo>
                    <a:pt x="6486202" y="55230"/>
                  </a:lnTo>
                  <a:lnTo>
                    <a:pt x="6492990" y="52801"/>
                  </a:lnTo>
                  <a:lnTo>
                    <a:pt x="6499778" y="51586"/>
                  </a:lnTo>
                  <a:lnTo>
                    <a:pt x="6781338" y="1214"/>
                  </a:lnTo>
                  <a:lnTo>
                    <a:pt x="6788126" y="0"/>
                  </a:lnTo>
                </a:path>
              </a:pathLst>
            </a:custGeom>
          </p:spPr>
          <p:txBody>
            <a:bodyPr/>
            <a:lstStyle/>
            <a:p>
              <a:endParaRPr/>
            </a:p>
          </p:txBody>
        </p:sp>
        <p:sp>
          <p:nvSpPr>
            <p:cNvPr id="52" name="pg52"/>
            <p:cNvSpPr/>
            <p:nvPr/>
          </p:nvSpPr>
          <p:spPr>
            <a:xfrm>
              <a:off x="3164904" y="2494148"/>
              <a:ext cx="4440615" cy="3432087"/>
            </a:xfrm>
            <a:custGeom>
              <a:avLst/>
              <a:gdLst/>
              <a:ahLst/>
              <a:cxnLst/>
              <a:rect l="0" t="0" r="0" b="0"/>
              <a:pathLst>
                <a:path w="4440615" h="3432087">
                  <a:moveTo>
                    <a:pt x="6788" y="3220882"/>
                  </a:moveTo>
                  <a:lnTo>
                    <a:pt x="13576" y="3218453"/>
                  </a:lnTo>
                  <a:lnTo>
                    <a:pt x="295135" y="3117708"/>
                  </a:lnTo>
                  <a:lnTo>
                    <a:pt x="301924" y="3115279"/>
                  </a:lnTo>
                  <a:lnTo>
                    <a:pt x="308712" y="3110421"/>
                  </a:lnTo>
                  <a:lnTo>
                    <a:pt x="590271" y="2908931"/>
                  </a:lnTo>
                  <a:lnTo>
                    <a:pt x="597059" y="2904073"/>
                  </a:lnTo>
                  <a:lnTo>
                    <a:pt x="603848" y="2898001"/>
                  </a:lnTo>
                  <a:lnTo>
                    <a:pt x="885407" y="2646139"/>
                  </a:lnTo>
                  <a:lnTo>
                    <a:pt x="892195" y="2640067"/>
                  </a:lnTo>
                  <a:lnTo>
                    <a:pt x="898984" y="2635209"/>
                  </a:lnTo>
                  <a:lnTo>
                    <a:pt x="1180543" y="2433719"/>
                  </a:lnTo>
                  <a:lnTo>
                    <a:pt x="1187331" y="2428861"/>
                  </a:lnTo>
                  <a:lnTo>
                    <a:pt x="1194119" y="2420360"/>
                  </a:lnTo>
                  <a:lnTo>
                    <a:pt x="1475679" y="2067753"/>
                  </a:lnTo>
                  <a:lnTo>
                    <a:pt x="1482467" y="2059252"/>
                  </a:lnTo>
                  <a:lnTo>
                    <a:pt x="1489255" y="2051965"/>
                  </a:lnTo>
                  <a:lnTo>
                    <a:pt x="1770815" y="1749730"/>
                  </a:lnTo>
                  <a:lnTo>
                    <a:pt x="1777603" y="1742444"/>
                  </a:lnTo>
                  <a:lnTo>
                    <a:pt x="1784391" y="1735157"/>
                  </a:lnTo>
                  <a:lnTo>
                    <a:pt x="2065951" y="1432922"/>
                  </a:lnTo>
                  <a:lnTo>
                    <a:pt x="2072739" y="1425636"/>
                  </a:lnTo>
                  <a:lnTo>
                    <a:pt x="2079527" y="1421993"/>
                  </a:lnTo>
                  <a:lnTo>
                    <a:pt x="2361087" y="1270875"/>
                  </a:lnTo>
                  <a:lnTo>
                    <a:pt x="2367875" y="1267232"/>
                  </a:lnTo>
                  <a:lnTo>
                    <a:pt x="2374663" y="1262374"/>
                  </a:lnTo>
                  <a:lnTo>
                    <a:pt x="2656223" y="1060884"/>
                  </a:lnTo>
                  <a:lnTo>
                    <a:pt x="2663011" y="1056026"/>
                  </a:lnTo>
                  <a:lnTo>
                    <a:pt x="2669799" y="1052383"/>
                  </a:lnTo>
                  <a:lnTo>
                    <a:pt x="2951359" y="901266"/>
                  </a:lnTo>
                  <a:lnTo>
                    <a:pt x="2958147" y="897622"/>
                  </a:lnTo>
                  <a:lnTo>
                    <a:pt x="2964935" y="893979"/>
                  </a:lnTo>
                  <a:lnTo>
                    <a:pt x="3246495" y="742862"/>
                  </a:lnTo>
                  <a:lnTo>
                    <a:pt x="3253283" y="739218"/>
                  </a:lnTo>
                  <a:lnTo>
                    <a:pt x="3260071" y="738004"/>
                  </a:lnTo>
                  <a:lnTo>
                    <a:pt x="3541631" y="687631"/>
                  </a:lnTo>
                  <a:lnTo>
                    <a:pt x="3548419" y="686417"/>
                  </a:lnTo>
                  <a:lnTo>
                    <a:pt x="3555207" y="686417"/>
                  </a:lnTo>
                  <a:lnTo>
                    <a:pt x="3836766" y="686417"/>
                  </a:lnTo>
                  <a:lnTo>
                    <a:pt x="3843555" y="686417"/>
                  </a:lnTo>
                  <a:lnTo>
                    <a:pt x="3850343" y="675487"/>
                  </a:lnTo>
                  <a:lnTo>
                    <a:pt x="4131902" y="222135"/>
                  </a:lnTo>
                  <a:lnTo>
                    <a:pt x="4138691" y="211205"/>
                  </a:lnTo>
                  <a:lnTo>
                    <a:pt x="4145479" y="206347"/>
                  </a:lnTo>
                  <a:lnTo>
                    <a:pt x="4427038" y="4857"/>
                  </a:lnTo>
                  <a:lnTo>
                    <a:pt x="4433826" y="0"/>
                  </a:lnTo>
                  <a:lnTo>
                    <a:pt x="4440615" y="3432087"/>
                  </a:lnTo>
                  <a:lnTo>
                    <a:pt x="4433826" y="3432087"/>
                  </a:lnTo>
                  <a:lnTo>
                    <a:pt x="4427038" y="3432087"/>
                  </a:lnTo>
                  <a:lnTo>
                    <a:pt x="4145479" y="3432087"/>
                  </a:lnTo>
                  <a:lnTo>
                    <a:pt x="4138691" y="3432087"/>
                  </a:lnTo>
                  <a:lnTo>
                    <a:pt x="4131902" y="3432087"/>
                  </a:lnTo>
                  <a:lnTo>
                    <a:pt x="3850343" y="3432087"/>
                  </a:lnTo>
                  <a:lnTo>
                    <a:pt x="3843555" y="3432087"/>
                  </a:lnTo>
                  <a:lnTo>
                    <a:pt x="3836766" y="3432087"/>
                  </a:lnTo>
                  <a:lnTo>
                    <a:pt x="3555207" y="3432087"/>
                  </a:lnTo>
                  <a:lnTo>
                    <a:pt x="3548419" y="3432087"/>
                  </a:lnTo>
                  <a:lnTo>
                    <a:pt x="3541631" y="3432087"/>
                  </a:lnTo>
                  <a:lnTo>
                    <a:pt x="3260071" y="3432087"/>
                  </a:lnTo>
                  <a:lnTo>
                    <a:pt x="3253283" y="3432087"/>
                  </a:lnTo>
                  <a:lnTo>
                    <a:pt x="3246495" y="3432087"/>
                  </a:lnTo>
                  <a:lnTo>
                    <a:pt x="2964935" y="3432087"/>
                  </a:lnTo>
                  <a:lnTo>
                    <a:pt x="2958147" y="3432087"/>
                  </a:lnTo>
                  <a:lnTo>
                    <a:pt x="2951359" y="3432087"/>
                  </a:lnTo>
                  <a:lnTo>
                    <a:pt x="2669799" y="3432087"/>
                  </a:lnTo>
                  <a:lnTo>
                    <a:pt x="2663011" y="3432087"/>
                  </a:lnTo>
                  <a:lnTo>
                    <a:pt x="2656223" y="3432087"/>
                  </a:lnTo>
                  <a:lnTo>
                    <a:pt x="2374663" y="3432087"/>
                  </a:lnTo>
                  <a:lnTo>
                    <a:pt x="2367875" y="3432087"/>
                  </a:lnTo>
                  <a:lnTo>
                    <a:pt x="2361087" y="3432087"/>
                  </a:lnTo>
                  <a:lnTo>
                    <a:pt x="2079527" y="3432087"/>
                  </a:lnTo>
                  <a:lnTo>
                    <a:pt x="2072739" y="3432087"/>
                  </a:lnTo>
                  <a:lnTo>
                    <a:pt x="2065951" y="3432087"/>
                  </a:lnTo>
                  <a:lnTo>
                    <a:pt x="1784391" y="3432087"/>
                  </a:lnTo>
                  <a:lnTo>
                    <a:pt x="1777603" y="3432087"/>
                  </a:lnTo>
                  <a:lnTo>
                    <a:pt x="1770815" y="3432087"/>
                  </a:lnTo>
                  <a:lnTo>
                    <a:pt x="1489255" y="3432087"/>
                  </a:lnTo>
                  <a:lnTo>
                    <a:pt x="1482467" y="3432087"/>
                  </a:lnTo>
                  <a:lnTo>
                    <a:pt x="1475679" y="3432087"/>
                  </a:lnTo>
                  <a:lnTo>
                    <a:pt x="1194119" y="3432087"/>
                  </a:lnTo>
                  <a:lnTo>
                    <a:pt x="1187331" y="3432087"/>
                  </a:lnTo>
                  <a:lnTo>
                    <a:pt x="1180543" y="3432087"/>
                  </a:lnTo>
                  <a:lnTo>
                    <a:pt x="898984" y="3432087"/>
                  </a:lnTo>
                  <a:lnTo>
                    <a:pt x="892195" y="3432087"/>
                  </a:lnTo>
                  <a:lnTo>
                    <a:pt x="885407" y="3432087"/>
                  </a:lnTo>
                  <a:lnTo>
                    <a:pt x="603848" y="3432087"/>
                  </a:lnTo>
                  <a:lnTo>
                    <a:pt x="597059" y="3432087"/>
                  </a:lnTo>
                  <a:lnTo>
                    <a:pt x="590271" y="3432087"/>
                  </a:lnTo>
                  <a:lnTo>
                    <a:pt x="308712" y="3432087"/>
                  </a:lnTo>
                  <a:lnTo>
                    <a:pt x="301924" y="3432087"/>
                  </a:lnTo>
                  <a:lnTo>
                    <a:pt x="295135" y="3432087"/>
                  </a:lnTo>
                  <a:lnTo>
                    <a:pt x="13576" y="3432087"/>
                  </a:lnTo>
                  <a:lnTo>
                    <a:pt x="6788" y="3432087"/>
                  </a:lnTo>
                  <a:lnTo>
                    <a:pt x="0" y="3432087"/>
                  </a:lnTo>
                  <a:close/>
                </a:path>
              </a:pathLst>
            </a:custGeom>
            <a:solidFill>
              <a:srgbClr val="1CABE2">
                <a:alpha val="3921"/>
              </a:srgbClr>
            </a:solidFill>
          </p:spPr>
          <p:txBody>
            <a:bodyPr/>
            <a:lstStyle/>
            <a:p>
              <a:endParaRPr/>
            </a:p>
          </p:txBody>
        </p:sp>
        <p:sp>
          <p:nvSpPr>
            <p:cNvPr id="53" name="pl53"/>
            <p:cNvSpPr/>
            <p:nvPr/>
          </p:nvSpPr>
          <p:spPr>
            <a:xfrm>
              <a:off x="3171692" y="2494148"/>
              <a:ext cx="4427038" cy="3220882"/>
            </a:xfrm>
            <a:custGeom>
              <a:avLst/>
              <a:gdLst/>
              <a:ahLst/>
              <a:cxnLst/>
              <a:rect l="0" t="0" r="0" b="0"/>
              <a:pathLst>
                <a:path w="4427038" h="3220882">
                  <a:moveTo>
                    <a:pt x="0" y="3220882"/>
                  </a:moveTo>
                  <a:lnTo>
                    <a:pt x="6788" y="3218453"/>
                  </a:lnTo>
                  <a:lnTo>
                    <a:pt x="288347" y="3117708"/>
                  </a:lnTo>
                  <a:lnTo>
                    <a:pt x="295135" y="3115279"/>
                  </a:lnTo>
                  <a:lnTo>
                    <a:pt x="301924" y="3110421"/>
                  </a:lnTo>
                  <a:lnTo>
                    <a:pt x="583483" y="2908931"/>
                  </a:lnTo>
                  <a:lnTo>
                    <a:pt x="590271" y="2904073"/>
                  </a:lnTo>
                  <a:lnTo>
                    <a:pt x="597059" y="2898001"/>
                  </a:lnTo>
                  <a:lnTo>
                    <a:pt x="878619" y="2646139"/>
                  </a:lnTo>
                  <a:lnTo>
                    <a:pt x="885407" y="2640067"/>
                  </a:lnTo>
                  <a:lnTo>
                    <a:pt x="892195" y="2635209"/>
                  </a:lnTo>
                  <a:lnTo>
                    <a:pt x="1173755" y="2433719"/>
                  </a:lnTo>
                  <a:lnTo>
                    <a:pt x="1180543" y="2428861"/>
                  </a:lnTo>
                  <a:lnTo>
                    <a:pt x="1187331" y="2420360"/>
                  </a:lnTo>
                  <a:lnTo>
                    <a:pt x="1468891" y="2067753"/>
                  </a:lnTo>
                  <a:lnTo>
                    <a:pt x="1475679" y="2059252"/>
                  </a:lnTo>
                  <a:lnTo>
                    <a:pt x="1482467" y="2051965"/>
                  </a:lnTo>
                  <a:lnTo>
                    <a:pt x="1764027" y="1749730"/>
                  </a:lnTo>
                  <a:lnTo>
                    <a:pt x="1770815" y="1742444"/>
                  </a:lnTo>
                  <a:lnTo>
                    <a:pt x="1777603" y="1735157"/>
                  </a:lnTo>
                  <a:lnTo>
                    <a:pt x="2059163" y="1432922"/>
                  </a:lnTo>
                  <a:lnTo>
                    <a:pt x="2065951" y="1425636"/>
                  </a:lnTo>
                  <a:lnTo>
                    <a:pt x="2072739" y="1421993"/>
                  </a:lnTo>
                  <a:lnTo>
                    <a:pt x="2354299" y="1270875"/>
                  </a:lnTo>
                  <a:lnTo>
                    <a:pt x="2361087" y="1267232"/>
                  </a:lnTo>
                  <a:lnTo>
                    <a:pt x="2367875" y="1262374"/>
                  </a:lnTo>
                  <a:lnTo>
                    <a:pt x="2649435" y="1060884"/>
                  </a:lnTo>
                  <a:lnTo>
                    <a:pt x="2656223" y="1056026"/>
                  </a:lnTo>
                  <a:lnTo>
                    <a:pt x="2663011" y="1052383"/>
                  </a:lnTo>
                  <a:lnTo>
                    <a:pt x="2944571" y="901266"/>
                  </a:lnTo>
                  <a:lnTo>
                    <a:pt x="2951359" y="897622"/>
                  </a:lnTo>
                  <a:lnTo>
                    <a:pt x="2958147" y="893979"/>
                  </a:lnTo>
                  <a:lnTo>
                    <a:pt x="3239707" y="742862"/>
                  </a:lnTo>
                  <a:lnTo>
                    <a:pt x="3246495" y="739218"/>
                  </a:lnTo>
                  <a:lnTo>
                    <a:pt x="3253283" y="738004"/>
                  </a:lnTo>
                  <a:lnTo>
                    <a:pt x="3534842" y="687631"/>
                  </a:lnTo>
                  <a:lnTo>
                    <a:pt x="3541631" y="686417"/>
                  </a:lnTo>
                  <a:lnTo>
                    <a:pt x="3548419" y="686417"/>
                  </a:lnTo>
                  <a:lnTo>
                    <a:pt x="3829978" y="686417"/>
                  </a:lnTo>
                  <a:lnTo>
                    <a:pt x="3836766" y="686417"/>
                  </a:lnTo>
                  <a:lnTo>
                    <a:pt x="3843555" y="675487"/>
                  </a:lnTo>
                  <a:lnTo>
                    <a:pt x="4125114" y="222135"/>
                  </a:lnTo>
                  <a:lnTo>
                    <a:pt x="4131902" y="211205"/>
                  </a:lnTo>
                  <a:lnTo>
                    <a:pt x="4138691" y="206347"/>
                  </a:lnTo>
                  <a:lnTo>
                    <a:pt x="4420250" y="4857"/>
                  </a:lnTo>
                  <a:lnTo>
                    <a:pt x="4427038" y="0"/>
                  </a:lnTo>
                </a:path>
              </a:pathLst>
            </a:custGeom>
          </p:spPr>
          <p:txBody>
            <a:bodyPr/>
            <a:lstStyle/>
            <a:p>
              <a:endParaRPr/>
            </a:p>
          </p:txBody>
        </p:sp>
        <p:sp>
          <p:nvSpPr>
            <p:cNvPr id="54" name="pg54"/>
            <p:cNvSpPr/>
            <p:nvPr/>
          </p:nvSpPr>
          <p:spPr>
            <a:xfrm>
              <a:off x="803816" y="1385320"/>
              <a:ext cx="6801702" cy="4540915"/>
            </a:xfrm>
            <a:custGeom>
              <a:avLst/>
              <a:gdLst/>
              <a:ahLst/>
              <a:cxnLst/>
              <a:rect l="0" t="0" r="0" b="0"/>
              <a:pathLst>
                <a:path w="6801702" h="4540915">
                  <a:moveTo>
                    <a:pt x="6788" y="686417"/>
                  </a:moveTo>
                  <a:lnTo>
                    <a:pt x="13576" y="686417"/>
                  </a:lnTo>
                  <a:lnTo>
                    <a:pt x="295135" y="686417"/>
                  </a:lnTo>
                  <a:lnTo>
                    <a:pt x="301924" y="686417"/>
                  </a:lnTo>
                  <a:lnTo>
                    <a:pt x="308712" y="685203"/>
                  </a:lnTo>
                  <a:lnTo>
                    <a:pt x="590271" y="634830"/>
                  </a:lnTo>
                  <a:lnTo>
                    <a:pt x="597059" y="633616"/>
                  </a:lnTo>
                  <a:lnTo>
                    <a:pt x="603848" y="632401"/>
                  </a:lnTo>
                  <a:lnTo>
                    <a:pt x="885407" y="582029"/>
                  </a:lnTo>
                  <a:lnTo>
                    <a:pt x="892195" y="580814"/>
                  </a:lnTo>
                  <a:lnTo>
                    <a:pt x="898984" y="580814"/>
                  </a:lnTo>
                  <a:lnTo>
                    <a:pt x="1180543" y="580814"/>
                  </a:lnTo>
                  <a:lnTo>
                    <a:pt x="1187331" y="580814"/>
                  </a:lnTo>
                  <a:lnTo>
                    <a:pt x="1194119" y="577171"/>
                  </a:lnTo>
                  <a:lnTo>
                    <a:pt x="1475679" y="426054"/>
                  </a:lnTo>
                  <a:lnTo>
                    <a:pt x="1482467" y="422410"/>
                  </a:lnTo>
                  <a:lnTo>
                    <a:pt x="1489255" y="421196"/>
                  </a:lnTo>
                  <a:lnTo>
                    <a:pt x="1770815" y="370823"/>
                  </a:lnTo>
                  <a:lnTo>
                    <a:pt x="1777603" y="369609"/>
                  </a:lnTo>
                  <a:lnTo>
                    <a:pt x="1784391" y="368394"/>
                  </a:lnTo>
                  <a:lnTo>
                    <a:pt x="2065951" y="318022"/>
                  </a:lnTo>
                  <a:lnTo>
                    <a:pt x="2072739" y="316808"/>
                  </a:lnTo>
                  <a:lnTo>
                    <a:pt x="2079527" y="314379"/>
                  </a:lnTo>
                  <a:lnTo>
                    <a:pt x="2361087" y="213634"/>
                  </a:lnTo>
                  <a:lnTo>
                    <a:pt x="2367875" y="211205"/>
                  </a:lnTo>
                  <a:lnTo>
                    <a:pt x="2374663" y="209990"/>
                  </a:lnTo>
                  <a:lnTo>
                    <a:pt x="2656223" y="159618"/>
                  </a:lnTo>
                  <a:lnTo>
                    <a:pt x="2663011" y="158404"/>
                  </a:lnTo>
                  <a:lnTo>
                    <a:pt x="2669799" y="158404"/>
                  </a:lnTo>
                  <a:lnTo>
                    <a:pt x="2951359" y="158404"/>
                  </a:lnTo>
                  <a:lnTo>
                    <a:pt x="2958147" y="158404"/>
                  </a:lnTo>
                  <a:lnTo>
                    <a:pt x="2964935" y="158404"/>
                  </a:lnTo>
                  <a:lnTo>
                    <a:pt x="3246495" y="158404"/>
                  </a:lnTo>
                  <a:lnTo>
                    <a:pt x="3253283" y="158404"/>
                  </a:lnTo>
                  <a:lnTo>
                    <a:pt x="3260071" y="157189"/>
                  </a:lnTo>
                  <a:lnTo>
                    <a:pt x="3541631" y="106817"/>
                  </a:lnTo>
                  <a:lnTo>
                    <a:pt x="3548419" y="105602"/>
                  </a:lnTo>
                  <a:lnTo>
                    <a:pt x="3555207" y="105602"/>
                  </a:lnTo>
                  <a:lnTo>
                    <a:pt x="3836766" y="105602"/>
                  </a:lnTo>
                  <a:lnTo>
                    <a:pt x="3843555" y="105602"/>
                  </a:lnTo>
                  <a:lnTo>
                    <a:pt x="3850343" y="105602"/>
                  </a:lnTo>
                  <a:lnTo>
                    <a:pt x="4131902" y="105602"/>
                  </a:lnTo>
                  <a:lnTo>
                    <a:pt x="4138691" y="105602"/>
                  </a:lnTo>
                  <a:lnTo>
                    <a:pt x="4145479" y="104388"/>
                  </a:lnTo>
                  <a:lnTo>
                    <a:pt x="4427038" y="54015"/>
                  </a:lnTo>
                  <a:lnTo>
                    <a:pt x="4433826" y="52801"/>
                  </a:lnTo>
                  <a:lnTo>
                    <a:pt x="4440615" y="52801"/>
                  </a:lnTo>
                  <a:lnTo>
                    <a:pt x="4722174" y="52801"/>
                  </a:lnTo>
                  <a:lnTo>
                    <a:pt x="4728962" y="52801"/>
                  </a:lnTo>
                  <a:lnTo>
                    <a:pt x="4735751" y="51586"/>
                  </a:lnTo>
                  <a:lnTo>
                    <a:pt x="5017310" y="1214"/>
                  </a:lnTo>
                  <a:lnTo>
                    <a:pt x="5024098" y="0"/>
                  </a:lnTo>
                  <a:lnTo>
                    <a:pt x="5030886" y="0"/>
                  </a:lnTo>
                  <a:lnTo>
                    <a:pt x="5312446" y="0"/>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6817"/>
                  </a:lnTo>
                  <a:lnTo>
                    <a:pt x="6788126" y="157189"/>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55" name="pl55"/>
            <p:cNvSpPr/>
            <p:nvPr/>
          </p:nvSpPr>
          <p:spPr>
            <a:xfrm>
              <a:off x="810605" y="1385320"/>
              <a:ext cx="6788126" cy="686417"/>
            </a:xfrm>
            <a:custGeom>
              <a:avLst/>
              <a:gdLst/>
              <a:ahLst/>
              <a:cxnLst/>
              <a:rect l="0" t="0" r="0" b="0"/>
              <a:pathLst>
                <a:path w="6788126" h="686417">
                  <a:moveTo>
                    <a:pt x="0" y="686417"/>
                  </a:moveTo>
                  <a:lnTo>
                    <a:pt x="6788" y="686417"/>
                  </a:lnTo>
                  <a:lnTo>
                    <a:pt x="288347" y="686417"/>
                  </a:lnTo>
                  <a:lnTo>
                    <a:pt x="295135" y="686417"/>
                  </a:lnTo>
                  <a:lnTo>
                    <a:pt x="301924" y="685203"/>
                  </a:lnTo>
                  <a:lnTo>
                    <a:pt x="583483" y="634830"/>
                  </a:lnTo>
                  <a:lnTo>
                    <a:pt x="590271" y="633616"/>
                  </a:lnTo>
                  <a:lnTo>
                    <a:pt x="597059" y="632401"/>
                  </a:lnTo>
                  <a:lnTo>
                    <a:pt x="878619" y="582029"/>
                  </a:lnTo>
                  <a:lnTo>
                    <a:pt x="885407" y="580814"/>
                  </a:lnTo>
                  <a:lnTo>
                    <a:pt x="892195" y="580814"/>
                  </a:lnTo>
                  <a:lnTo>
                    <a:pt x="1173755" y="580814"/>
                  </a:lnTo>
                  <a:lnTo>
                    <a:pt x="1180543" y="580814"/>
                  </a:lnTo>
                  <a:lnTo>
                    <a:pt x="1187331" y="577171"/>
                  </a:lnTo>
                  <a:lnTo>
                    <a:pt x="1468891" y="426054"/>
                  </a:lnTo>
                  <a:lnTo>
                    <a:pt x="1475679" y="422410"/>
                  </a:lnTo>
                  <a:lnTo>
                    <a:pt x="1482467" y="421196"/>
                  </a:lnTo>
                  <a:lnTo>
                    <a:pt x="1764027" y="370823"/>
                  </a:lnTo>
                  <a:lnTo>
                    <a:pt x="1770815" y="369609"/>
                  </a:lnTo>
                  <a:lnTo>
                    <a:pt x="1777603" y="368394"/>
                  </a:lnTo>
                  <a:lnTo>
                    <a:pt x="2059163" y="318022"/>
                  </a:lnTo>
                  <a:lnTo>
                    <a:pt x="2065951" y="316808"/>
                  </a:lnTo>
                  <a:lnTo>
                    <a:pt x="2072739" y="314379"/>
                  </a:lnTo>
                  <a:lnTo>
                    <a:pt x="2354299" y="213634"/>
                  </a:lnTo>
                  <a:lnTo>
                    <a:pt x="2361087" y="211205"/>
                  </a:lnTo>
                  <a:lnTo>
                    <a:pt x="2367875" y="209990"/>
                  </a:lnTo>
                  <a:lnTo>
                    <a:pt x="2649435" y="159618"/>
                  </a:lnTo>
                  <a:lnTo>
                    <a:pt x="2656223" y="158404"/>
                  </a:lnTo>
                  <a:lnTo>
                    <a:pt x="2663011" y="158404"/>
                  </a:lnTo>
                  <a:lnTo>
                    <a:pt x="2944571" y="158404"/>
                  </a:lnTo>
                  <a:lnTo>
                    <a:pt x="2951359" y="158404"/>
                  </a:lnTo>
                  <a:lnTo>
                    <a:pt x="2958147" y="158404"/>
                  </a:lnTo>
                  <a:lnTo>
                    <a:pt x="3239707" y="158404"/>
                  </a:lnTo>
                  <a:lnTo>
                    <a:pt x="3246495" y="158404"/>
                  </a:lnTo>
                  <a:lnTo>
                    <a:pt x="3253283" y="157189"/>
                  </a:lnTo>
                  <a:lnTo>
                    <a:pt x="3534842" y="106817"/>
                  </a:lnTo>
                  <a:lnTo>
                    <a:pt x="3541631" y="105602"/>
                  </a:lnTo>
                  <a:lnTo>
                    <a:pt x="3548419" y="105602"/>
                  </a:lnTo>
                  <a:lnTo>
                    <a:pt x="3829978" y="105602"/>
                  </a:lnTo>
                  <a:lnTo>
                    <a:pt x="3836766" y="105602"/>
                  </a:lnTo>
                  <a:lnTo>
                    <a:pt x="3843555" y="105602"/>
                  </a:lnTo>
                  <a:lnTo>
                    <a:pt x="4125114" y="105602"/>
                  </a:lnTo>
                  <a:lnTo>
                    <a:pt x="4131902" y="105602"/>
                  </a:lnTo>
                  <a:lnTo>
                    <a:pt x="4138691" y="104388"/>
                  </a:lnTo>
                  <a:lnTo>
                    <a:pt x="4420250" y="54015"/>
                  </a:lnTo>
                  <a:lnTo>
                    <a:pt x="4427038" y="52801"/>
                  </a:lnTo>
                  <a:lnTo>
                    <a:pt x="4433826" y="52801"/>
                  </a:lnTo>
                  <a:lnTo>
                    <a:pt x="4715386" y="52801"/>
                  </a:lnTo>
                  <a:lnTo>
                    <a:pt x="4722174" y="52801"/>
                  </a:lnTo>
                  <a:lnTo>
                    <a:pt x="4728962" y="51586"/>
                  </a:lnTo>
                  <a:lnTo>
                    <a:pt x="5010522" y="1214"/>
                  </a:lnTo>
                  <a:lnTo>
                    <a:pt x="5017310" y="0"/>
                  </a:lnTo>
                  <a:lnTo>
                    <a:pt x="5024098" y="0"/>
                  </a:lnTo>
                  <a:lnTo>
                    <a:pt x="5305658" y="0"/>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6817"/>
                  </a:lnTo>
                  <a:lnTo>
                    <a:pt x="6781338" y="157189"/>
                  </a:lnTo>
                  <a:lnTo>
                    <a:pt x="6788126" y="158404"/>
                  </a:lnTo>
                </a:path>
              </a:pathLst>
            </a:custGeom>
          </p:spPr>
          <p:txBody>
            <a:bodyPr/>
            <a:lstStyle/>
            <a:p>
              <a:endParaRPr/>
            </a:p>
          </p:txBody>
        </p:sp>
        <p:sp>
          <p:nvSpPr>
            <p:cNvPr id="56" name="pg56"/>
            <p:cNvSpPr/>
            <p:nvPr/>
          </p:nvSpPr>
          <p:spPr>
            <a:xfrm>
              <a:off x="2574632" y="3022162"/>
              <a:ext cx="5030886" cy="2904073"/>
            </a:xfrm>
            <a:custGeom>
              <a:avLst/>
              <a:gdLst/>
              <a:ahLst/>
              <a:cxnLst/>
              <a:rect l="0" t="0" r="0" b="0"/>
              <a:pathLst>
                <a:path w="5030886" h="2904073">
                  <a:moveTo>
                    <a:pt x="6788" y="2851272"/>
                  </a:moveTo>
                  <a:lnTo>
                    <a:pt x="13576" y="2850058"/>
                  </a:lnTo>
                  <a:lnTo>
                    <a:pt x="295135" y="2799685"/>
                  </a:lnTo>
                  <a:lnTo>
                    <a:pt x="301924" y="2798471"/>
                  </a:lnTo>
                  <a:lnTo>
                    <a:pt x="308712" y="2797256"/>
                  </a:lnTo>
                  <a:lnTo>
                    <a:pt x="590271" y="2746884"/>
                  </a:lnTo>
                  <a:lnTo>
                    <a:pt x="597059" y="2745669"/>
                  </a:lnTo>
                  <a:lnTo>
                    <a:pt x="603848" y="2742026"/>
                  </a:lnTo>
                  <a:lnTo>
                    <a:pt x="885407" y="2590909"/>
                  </a:lnTo>
                  <a:lnTo>
                    <a:pt x="892195" y="2587265"/>
                  </a:lnTo>
                  <a:lnTo>
                    <a:pt x="898984" y="2584837"/>
                  </a:lnTo>
                  <a:lnTo>
                    <a:pt x="1180543" y="2484092"/>
                  </a:lnTo>
                  <a:lnTo>
                    <a:pt x="1187331" y="2481663"/>
                  </a:lnTo>
                  <a:lnTo>
                    <a:pt x="1194119" y="2480448"/>
                  </a:lnTo>
                  <a:lnTo>
                    <a:pt x="1475679" y="2430076"/>
                  </a:lnTo>
                  <a:lnTo>
                    <a:pt x="1482467" y="2428861"/>
                  </a:lnTo>
                  <a:lnTo>
                    <a:pt x="1489255" y="2426433"/>
                  </a:lnTo>
                  <a:lnTo>
                    <a:pt x="1770815" y="2325688"/>
                  </a:lnTo>
                  <a:lnTo>
                    <a:pt x="1777603" y="2323259"/>
                  </a:lnTo>
                  <a:lnTo>
                    <a:pt x="1784391" y="2319615"/>
                  </a:lnTo>
                  <a:lnTo>
                    <a:pt x="2065951" y="2168498"/>
                  </a:lnTo>
                  <a:lnTo>
                    <a:pt x="2072739" y="2164855"/>
                  </a:lnTo>
                  <a:lnTo>
                    <a:pt x="2079527" y="2159997"/>
                  </a:lnTo>
                  <a:lnTo>
                    <a:pt x="2361087" y="1958507"/>
                  </a:lnTo>
                  <a:lnTo>
                    <a:pt x="2367875" y="1953649"/>
                  </a:lnTo>
                  <a:lnTo>
                    <a:pt x="2374663" y="1948792"/>
                  </a:lnTo>
                  <a:lnTo>
                    <a:pt x="2656223" y="1747302"/>
                  </a:lnTo>
                  <a:lnTo>
                    <a:pt x="2663011" y="1742444"/>
                  </a:lnTo>
                  <a:lnTo>
                    <a:pt x="2669799" y="1740015"/>
                  </a:lnTo>
                  <a:lnTo>
                    <a:pt x="2951359" y="1639270"/>
                  </a:lnTo>
                  <a:lnTo>
                    <a:pt x="2958147" y="1636841"/>
                  </a:lnTo>
                  <a:lnTo>
                    <a:pt x="2964935" y="1633198"/>
                  </a:lnTo>
                  <a:lnTo>
                    <a:pt x="3246495" y="1482080"/>
                  </a:lnTo>
                  <a:lnTo>
                    <a:pt x="3253283" y="1478437"/>
                  </a:lnTo>
                  <a:lnTo>
                    <a:pt x="3260071" y="1468722"/>
                  </a:lnTo>
                  <a:lnTo>
                    <a:pt x="3541631" y="1065742"/>
                  </a:lnTo>
                  <a:lnTo>
                    <a:pt x="3548419" y="1056026"/>
                  </a:lnTo>
                  <a:lnTo>
                    <a:pt x="3555207" y="1049954"/>
                  </a:lnTo>
                  <a:lnTo>
                    <a:pt x="3836766" y="798092"/>
                  </a:lnTo>
                  <a:lnTo>
                    <a:pt x="3843555" y="792020"/>
                  </a:lnTo>
                  <a:lnTo>
                    <a:pt x="3850343" y="782304"/>
                  </a:lnTo>
                  <a:lnTo>
                    <a:pt x="4131902" y="379324"/>
                  </a:lnTo>
                  <a:lnTo>
                    <a:pt x="4138691" y="369609"/>
                  </a:lnTo>
                  <a:lnTo>
                    <a:pt x="4145479" y="368394"/>
                  </a:lnTo>
                  <a:lnTo>
                    <a:pt x="4427038" y="318022"/>
                  </a:lnTo>
                  <a:lnTo>
                    <a:pt x="4433826" y="316808"/>
                  </a:lnTo>
                  <a:lnTo>
                    <a:pt x="4440615" y="313164"/>
                  </a:lnTo>
                  <a:lnTo>
                    <a:pt x="4722174" y="162047"/>
                  </a:lnTo>
                  <a:lnTo>
                    <a:pt x="4728962" y="158404"/>
                  </a:lnTo>
                  <a:lnTo>
                    <a:pt x="4735751" y="154760"/>
                  </a:lnTo>
                  <a:lnTo>
                    <a:pt x="5017310" y="3643"/>
                  </a:lnTo>
                  <a:lnTo>
                    <a:pt x="5024098" y="0"/>
                  </a:lnTo>
                  <a:lnTo>
                    <a:pt x="5030886" y="2904073"/>
                  </a:lnTo>
                  <a:lnTo>
                    <a:pt x="5024098" y="2904073"/>
                  </a:lnTo>
                  <a:lnTo>
                    <a:pt x="5017310" y="2904073"/>
                  </a:lnTo>
                  <a:lnTo>
                    <a:pt x="4735751" y="2904073"/>
                  </a:lnTo>
                  <a:lnTo>
                    <a:pt x="4728962" y="2904073"/>
                  </a:lnTo>
                  <a:lnTo>
                    <a:pt x="4722174" y="2904073"/>
                  </a:lnTo>
                  <a:lnTo>
                    <a:pt x="4440615" y="2904073"/>
                  </a:lnTo>
                  <a:lnTo>
                    <a:pt x="4433826" y="2904073"/>
                  </a:lnTo>
                  <a:lnTo>
                    <a:pt x="4427038" y="2904073"/>
                  </a:lnTo>
                  <a:lnTo>
                    <a:pt x="4145479" y="2904073"/>
                  </a:lnTo>
                  <a:lnTo>
                    <a:pt x="4138691" y="2904073"/>
                  </a:lnTo>
                  <a:lnTo>
                    <a:pt x="4131902" y="2904073"/>
                  </a:lnTo>
                  <a:lnTo>
                    <a:pt x="3850343" y="2904073"/>
                  </a:lnTo>
                  <a:lnTo>
                    <a:pt x="3843555" y="2904073"/>
                  </a:lnTo>
                  <a:lnTo>
                    <a:pt x="3836766" y="2904073"/>
                  </a:lnTo>
                  <a:lnTo>
                    <a:pt x="3555207" y="2904073"/>
                  </a:lnTo>
                  <a:lnTo>
                    <a:pt x="3548419" y="2904073"/>
                  </a:lnTo>
                  <a:lnTo>
                    <a:pt x="3541631" y="2904073"/>
                  </a:lnTo>
                  <a:lnTo>
                    <a:pt x="3260071" y="2904073"/>
                  </a:lnTo>
                  <a:lnTo>
                    <a:pt x="3253283" y="2904073"/>
                  </a:lnTo>
                  <a:lnTo>
                    <a:pt x="3246495" y="2904073"/>
                  </a:lnTo>
                  <a:lnTo>
                    <a:pt x="2964935" y="2904073"/>
                  </a:lnTo>
                  <a:lnTo>
                    <a:pt x="2958147" y="2904073"/>
                  </a:lnTo>
                  <a:lnTo>
                    <a:pt x="2951359" y="2904073"/>
                  </a:lnTo>
                  <a:lnTo>
                    <a:pt x="2669799" y="2904073"/>
                  </a:lnTo>
                  <a:lnTo>
                    <a:pt x="2663011" y="2904073"/>
                  </a:lnTo>
                  <a:lnTo>
                    <a:pt x="2656223" y="2904073"/>
                  </a:lnTo>
                  <a:lnTo>
                    <a:pt x="2374663" y="2904073"/>
                  </a:lnTo>
                  <a:lnTo>
                    <a:pt x="2367875" y="2904073"/>
                  </a:lnTo>
                  <a:lnTo>
                    <a:pt x="2361087" y="2904073"/>
                  </a:lnTo>
                  <a:lnTo>
                    <a:pt x="2079527" y="2904073"/>
                  </a:lnTo>
                  <a:lnTo>
                    <a:pt x="2072739" y="2904073"/>
                  </a:lnTo>
                  <a:lnTo>
                    <a:pt x="2065951" y="2904073"/>
                  </a:lnTo>
                  <a:lnTo>
                    <a:pt x="1784391" y="2904073"/>
                  </a:lnTo>
                  <a:lnTo>
                    <a:pt x="1777603" y="2904073"/>
                  </a:lnTo>
                  <a:lnTo>
                    <a:pt x="1770815" y="2904073"/>
                  </a:lnTo>
                  <a:lnTo>
                    <a:pt x="1489255" y="2904073"/>
                  </a:lnTo>
                  <a:lnTo>
                    <a:pt x="1482467" y="2904073"/>
                  </a:lnTo>
                  <a:lnTo>
                    <a:pt x="1475679" y="2904073"/>
                  </a:lnTo>
                  <a:lnTo>
                    <a:pt x="1194119" y="2904073"/>
                  </a:lnTo>
                  <a:lnTo>
                    <a:pt x="1187331" y="2904073"/>
                  </a:lnTo>
                  <a:lnTo>
                    <a:pt x="1180543" y="2904073"/>
                  </a:lnTo>
                  <a:lnTo>
                    <a:pt x="898984" y="2904073"/>
                  </a:lnTo>
                  <a:lnTo>
                    <a:pt x="892195" y="2904073"/>
                  </a:lnTo>
                  <a:lnTo>
                    <a:pt x="885407" y="2904073"/>
                  </a:lnTo>
                  <a:lnTo>
                    <a:pt x="603848" y="2904073"/>
                  </a:lnTo>
                  <a:lnTo>
                    <a:pt x="597059" y="2904073"/>
                  </a:lnTo>
                  <a:lnTo>
                    <a:pt x="590271" y="2904073"/>
                  </a:lnTo>
                  <a:lnTo>
                    <a:pt x="308712" y="2904073"/>
                  </a:lnTo>
                  <a:lnTo>
                    <a:pt x="301924" y="2904073"/>
                  </a:lnTo>
                  <a:lnTo>
                    <a:pt x="295135" y="2904073"/>
                  </a:lnTo>
                  <a:lnTo>
                    <a:pt x="13576" y="2904073"/>
                  </a:lnTo>
                  <a:lnTo>
                    <a:pt x="6788" y="2904073"/>
                  </a:lnTo>
                  <a:lnTo>
                    <a:pt x="0" y="2904073"/>
                  </a:lnTo>
                  <a:close/>
                </a:path>
              </a:pathLst>
            </a:custGeom>
            <a:solidFill>
              <a:srgbClr val="1CABE2">
                <a:alpha val="3921"/>
              </a:srgbClr>
            </a:solidFill>
          </p:spPr>
          <p:txBody>
            <a:bodyPr/>
            <a:lstStyle/>
            <a:p>
              <a:endParaRPr/>
            </a:p>
          </p:txBody>
        </p:sp>
        <p:sp>
          <p:nvSpPr>
            <p:cNvPr id="57" name="pl57"/>
            <p:cNvSpPr/>
            <p:nvPr/>
          </p:nvSpPr>
          <p:spPr>
            <a:xfrm>
              <a:off x="2581420" y="3022162"/>
              <a:ext cx="5017310" cy="2851272"/>
            </a:xfrm>
            <a:custGeom>
              <a:avLst/>
              <a:gdLst/>
              <a:ahLst/>
              <a:cxnLst/>
              <a:rect l="0" t="0" r="0" b="0"/>
              <a:pathLst>
                <a:path w="5017310" h="2851272">
                  <a:moveTo>
                    <a:pt x="0" y="2851272"/>
                  </a:moveTo>
                  <a:lnTo>
                    <a:pt x="6788" y="2850058"/>
                  </a:lnTo>
                  <a:lnTo>
                    <a:pt x="288347" y="2799685"/>
                  </a:lnTo>
                  <a:lnTo>
                    <a:pt x="295135" y="2798471"/>
                  </a:lnTo>
                  <a:lnTo>
                    <a:pt x="301924" y="2797256"/>
                  </a:lnTo>
                  <a:lnTo>
                    <a:pt x="583483" y="2746884"/>
                  </a:lnTo>
                  <a:lnTo>
                    <a:pt x="590271" y="2745669"/>
                  </a:lnTo>
                  <a:lnTo>
                    <a:pt x="597059" y="2742026"/>
                  </a:lnTo>
                  <a:lnTo>
                    <a:pt x="878619" y="2590909"/>
                  </a:lnTo>
                  <a:lnTo>
                    <a:pt x="885407" y="2587265"/>
                  </a:lnTo>
                  <a:lnTo>
                    <a:pt x="892195" y="2584837"/>
                  </a:lnTo>
                  <a:lnTo>
                    <a:pt x="1173755" y="2484092"/>
                  </a:lnTo>
                  <a:lnTo>
                    <a:pt x="1180543" y="2481663"/>
                  </a:lnTo>
                  <a:lnTo>
                    <a:pt x="1187331" y="2480448"/>
                  </a:lnTo>
                  <a:lnTo>
                    <a:pt x="1468891" y="2430076"/>
                  </a:lnTo>
                  <a:lnTo>
                    <a:pt x="1475679" y="2428861"/>
                  </a:lnTo>
                  <a:lnTo>
                    <a:pt x="1482467" y="2426433"/>
                  </a:lnTo>
                  <a:lnTo>
                    <a:pt x="1764027" y="2325688"/>
                  </a:lnTo>
                  <a:lnTo>
                    <a:pt x="1770815" y="2323259"/>
                  </a:lnTo>
                  <a:lnTo>
                    <a:pt x="1777603" y="2319615"/>
                  </a:lnTo>
                  <a:lnTo>
                    <a:pt x="2059163" y="2168498"/>
                  </a:lnTo>
                  <a:lnTo>
                    <a:pt x="2065951" y="2164855"/>
                  </a:lnTo>
                  <a:lnTo>
                    <a:pt x="2072739" y="2159997"/>
                  </a:lnTo>
                  <a:lnTo>
                    <a:pt x="2354299" y="1958507"/>
                  </a:lnTo>
                  <a:lnTo>
                    <a:pt x="2361087" y="1953649"/>
                  </a:lnTo>
                  <a:lnTo>
                    <a:pt x="2367875" y="1948792"/>
                  </a:lnTo>
                  <a:lnTo>
                    <a:pt x="2649435" y="1747302"/>
                  </a:lnTo>
                  <a:lnTo>
                    <a:pt x="2656223" y="1742444"/>
                  </a:lnTo>
                  <a:lnTo>
                    <a:pt x="2663011" y="1740015"/>
                  </a:lnTo>
                  <a:lnTo>
                    <a:pt x="2944571" y="1639270"/>
                  </a:lnTo>
                  <a:lnTo>
                    <a:pt x="2951359" y="1636841"/>
                  </a:lnTo>
                  <a:lnTo>
                    <a:pt x="2958147" y="1633198"/>
                  </a:lnTo>
                  <a:lnTo>
                    <a:pt x="3239707" y="1482080"/>
                  </a:lnTo>
                  <a:lnTo>
                    <a:pt x="3246495" y="1478437"/>
                  </a:lnTo>
                  <a:lnTo>
                    <a:pt x="3253283" y="1468722"/>
                  </a:lnTo>
                  <a:lnTo>
                    <a:pt x="3534842" y="1065742"/>
                  </a:lnTo>
                  <a:lnTo>
                    <a:pt x="3541631" y="1056026"/>
                  </a:lnTo>
                  <a:lnTo>
                    <a:pt x="3548419" y="1049954"/>
                  </a:lnTo>
                  <a:lnTo>
                    <a:pt x="3829978" y="798092"/>
                  </a:lnTo>
                  <a:lnTo>
                    <a:pt x="3836766" y="792020"/>
                  </a:lnTo>
                  <a:lnTo>
                    <a:pt x="3843555" y="782304"/>
                  </a:lnTo>
                  <a:lnTo>
                    <a:pt x="4125114" y="379324"/>
                  </a:lnTo>
                  <a:lnTo>
                    <a:pt x="4131902" y="369609"/>
                  </a:lnTo>
                  <a:lnTo>
                    <a:pt x="4138691" y="368394"/>
                  </a:lnTo>
                  <a:lnTo>
                    <a:pt x="4420250" y="318022"/>
                  </a:lnTo>
                  <a:lnTo>
                    <a:pt x="4427038" y="316808"/>
                  </a:lnTo>
                  <a:lnTo>
                    <a:pt x="4433826" y="313164"/>
                  </a:lnTo>
                  <a:lnTo>
                    <a:pt x="4715386" y="162047"/>
                  </a:lnTo>
                  <a:lnTo>
                    <a:pt x="4722174" y="158404"/>
                  </a:lnTo>
                  <a:lnTo>
                    <a:pt x="4728962" y="154760"/>
                  </a:lnTo>
                  <a:lnTo>
                    <a:pt x="5010522" y="3643"/>
                  </a:lnTo>
                  <a:lnTo>
                    <a:pt x="5017310" y="0"/>
                  </a:lnTo>
                </a:path>
              </a:pathLst>
            </a:custGeom>
          </p:spPr>
          <p:txBody>
            <a:bodyPr/>
            <a:lstStyle/>
            <a:p>
              <a:endParaRPr/>
            </a:p>
          </p:txBody>
        </p:sp>
        <p:sp>
          <p:nvSpPr>
            <p:cNvPr id="58" name="pg58"/>
            <p:cNvSpPr/>
            <p:nvPr/>
          </p:nvSpPr>
          <p:spPr>
            <a:xfrm>
              <a:off x="803816" y="2124539"/>
              <a:ext cx="6801702" cy="3801696"/>
            </a:xfrm>
            <a:custGeom>
              <a:avLst/>
              <a:gdLst/>
              <a:ahLst/>
              <a:cxnLst/>
              <a:rect l="0" t="0" r="0" b="0"/>
              <a:pathLst>
                <a:path w="6801702" h="3801696">
                  <a:moveTo>
                    <a:pt x="6788" y="2745669"/>
                  </a:moveTo>
                  <a:lnTo>
                    <a:pt x="13576" y="2744455"/>
                  </a:lnTo>
                  <a:lnTo>
                    <a:pt x="295135" y="2694083"/>
                  </a:lnTo>
                  <a:lnTo>
                    <a:pt x="301924" y="2692868"/>
                  </a:lnTo>
                  <a:lnTo>
                    <a:pt x="308712" y="2692868"/>
                  </a:lnTo>
                  <a:lnTo>
                    <a:pt x="590271" y="2692868"/>
                  </a:lnTo>
                  <a:lnTo>
                    <a:pt x="597059" y="2692868"/>
                  </a:lnTo>
                  <a:lnTo>
                    <a:pt x="603848" y="2691654"/>
                  </a:lnTo>
                  <a:lnTo>
                    <a:pt x="885407" y="2641281"/>
                  </a:lnTo>
                  <a:lnTo>
                    <a:pt x="892195" y="2640067"/>
                  </a:lnTo>
                  <a:lnTo>
                    <a:pt x="898984" y="2638852"/>
                  </a:lnTo>
                  <a:lnTo>
                    <a:pt x="1180543" y="2588480"/>
                  </a:lnTo>
                  <a:lnTo>
                    <a:pt x="1187331" y="2587265"/>
                  </a:lnTo>
                  <a:lnTo>
                    <a:pt x="1194119" y="2587265"/>
                  </a:lnTo>
                  <a:lnTo>
                    <a:pt x="1475679" y="2587265"/>
                  </a:lnTo>
                  <a:lnTo>
                    <a:pt x="1482467" y="2587265"/>
                  </a:lnTo>
                  <a:lnTo>
                    <a:pt x="1489255" y="2584837"/>
                  </a:lnTo>
                  <a:lnTo>
                    <a:pt x="1770815" y="2484092"/>
                  </a:lnTo>
                  <a:lnTo>
                    <a:pt x="1777603" y="2481663"/>
                  </a:lnTo>
                  <a:lnTo>
                    <a:pt x="1784391" y="2481663"/>
                  </a:lnTo>
                  <a:lnTo>
                    <a:pt x="2065951" y="2481663"/>
                  </a:lnTo>
                  <a:lnTo>
                    <a:pt x="2072739" y="2481663"/>
                  </a:lnTo>
                  <a:lnTo>
                    <a:pt x="2079527" y="2481663"/>
                  </a:lnTo>
                  <a:lnTo>
                    <a:pt x="2361087" y="2481663"/>
                  </a:lnTo>
                  <a:lnTo>
                    <a:pt x="2367875" y="2481663"/>
                  </a:lnTo>
                  <a:lnTo>
                    <a:pt x="2374663" y="2481663"/>
                  </a:lnTo>
                  <a:lnTo>
                    <a:pt x="2656223" y="2481663"/>
                  </a:lnTo>
                  <a:lnTo>
                    <a:pt x="2663011" y="2481663"/>
                  </a:lnTo>
                  <a:lnTo>
                    <a:pt x="2669799" y="2470733"/>
                  </a:lnTo>
                  <a:lnTo>
                    <a:pt x="2951359" y="2017380"/>
                  </a:lnTo>
                  <a:lnTo>
                    <a:pt x="2958147" y="2006451"/>
                  </a:lnTo>
                  <a:lnTo>
                    <a:pt x="2964935" y="2002807"/>
                  </a:lnTo>
                  <a:lnTo>
                    <a:pt x="3246495" y="1851690"/>
                  </a:lnTo>
                  <a:lnTo>
                    <a:pt x="3253283" y="1848047"/>
                  </a:lnTo>
                  <a:lnTo>
                    <a:pt x="3260071" y="1845618"/>
                  </a:lnTo>
                  <a:lnTo>
                    <a:pt x="3541631" y="1744873"/>
                  </a:lnTo>
                  <a:lnTo>
                    <a:pt x="3548419" y="1742444"/>
                  </a:lnTo>
                  <a:lnTo>
                    <a:pt x="3555207" y="1738801"/>
                  </a:lnTo>
                  <a:lnTo>
                    <a:pt x="3836766" y="1587683"/>
                  </a:lnTo>
                  <a:lnTo>
                    <a:pt x="3843555" y="1584040"/>
                  </a:lnTo>
                  <a:lnTo>
                    <a:pt x="3850343" y="1581611"/>
                  </a:lnTo>
                  <a:lnTo>
                    <a:pt x="4131902" y="1480866"/>
                  </a:lnTo>
                  <a:lnTo>
                    <a:pt x="4138691" y="1478437"/>
                  </a:lnTo>
                  <a:lnTo>
                    <a:pt x="4145479" y="1476008"/>
                  </a:lnTo>
                  <a:lnTo>
                    <a:pt x="4427038" y="1375263"/>
                  </a:lnTo>
                  <a:lnTo>
                    <a:pt x="4433826" y="1372834"/>
                  </a:lnTo>
                  <a:lnTo>
                    <a:pt x="4440615" y="1371620"/>
                  </a:lnTo>
                  <a:lnTo>
                    <a:pt x="4722174" y="1321248"/>
                  </a:lnTo>
                  <a:lnTo>
                    <a:pt x="4728962" y="1320033"/>
                  </a:lnTo>
                  <a:lnTo>
                    <a:pt x="4735751" y="1315175"/>
                  </a:lnTo>
                  <a:lnTo>
                    <a:pt x="5017310" y="1113685"/>
                  </a:lnTo>
                  <a:lnTo>
                    <a:pt x="5024098" y="1108828"/>
                  </a:lnTo>
                  <a:lnTo>
                    <a:pt x="5030886" y="1088182"/>
                  </a:lnTo>
                  <a:lnTo>
                    <a:pt x="5312446" y="231850"/>
                  </a:lnTo>
                  <a:lnTo>
                    <a:pt x="5319234" y="211205"/>
                  </a:lnTo>
                  <a:lnTo>
                    <a:pt x="5326022" y="209990"/>
                  </a:lnTo>
                  <a:lnTo>
                    <a:pt x="5607582" y="159618"/>
                  </a:lnTo>
                  <a:lnTo>
                    <a:pt x="5614370" y="158404"/>
                  </a:lnTo>
                  <a:lnTo>
                    <a:pt x="5621158" y="159618"/>
                  </a:lnTo>
                  <a:lnTo>
                    <a:pt x="5902718" y="209990"/>
                  </a:lnTo>
                  <a:lnTo>
                    <a:pt x="5909506" y="211205"/>
                  </a:lnTo>
                  <a:lnTo>
                    <a:pt x="5916294" y="213634"/>
                  </a:lnTo>
                  <a:lnTo>
                    <a:pt x="6197854" y="314379"/>
                  </a:lnTo>
                  <a:lnTo>
                    <a:pt x="6204642" y="316808"/>
                  </a:lnTo>
                  <a:lnTo>
                    <a:pt x="6211430" y="309521"/>
                  </a:lnTo>
                  <a:lnTo>
                    <a:pt x="6492990" y="7286"/>
                  </a:lnTo>
                  <a:lnTo>
                    <a:pt x="6499778" y="0"/>
                  </a:lnTo>
                  <a:lnTo>
                    <a:pt x="6506566" y="1214"/>
                  </a:lnTo>
                  <a:lnTo>
                    <a:pt x="6788126" y="51586"/>
                  </a:lnTo>
                  <a:lnTo>
                    <a:pt x="6794914" y="52801"/>
                  </a:lnTo>
                  <a:lnTo>
                    <a:pt x="6801702" y="3801696"/>
                  </a:lnTo>
                  <a:lnTo>
                    <a:pt x="6794914" y="3801696"/>
                  </a:lnTo>
                  <a:lnTo>
                    <a:pt x="6788126" y="3801696"/>
                  </a:lnTo>
                  <a:lnTo>
                    <a:pt x="6506566" y="3801696"/>
                  </a:lnTo>
                  <a:lnTo>
                    <a:pt x="6499778" y="3801696"/>
                  </a:lnTo>
                  <a:lnTo>
                    <a:pt x="6492990" y="3801696"/>
                  </a:lnTo>
                  <a:lnTo>
                    <a:pt x="6211430" y="3801696"/>
                  </a:lnTo>
                  <a:lnTo>
                    <a:pt x="6204642" y="3801696"/>
                  </a:lnTo>
                  <a:lnTo>
                    <a:pt x="6197854" y="3801696"/>
                  </a:lnTo>
                  <a:lnTo>
                    <a:pt x="5916294" y="3801696"/>
                  </a:lnTo>
                  <a:lnTo>
                    <a:pt x="5909506" y="3801696"/>
                  </a:lnTo>
                  <a:lnTo>
                    <a:pt x="5902718" y="3801696"/>
                  </a:lnTo>
                  <a:lnTo>
                    <a:pt x="5621158" y="3801696"/>
                  </a:lnTo>
                  <a:lnTo>
                    <a:pt x="5614370" y="3801696"/>
                  </a:lnTo>
                  <a:lnTo>
                    <a:pt x="5607582" y="3801696"/>
                  </a:lnTo>
                  <a:lnTo>
                    <a:pt x="5326022" y="3801696"/>
                  </a:lnTo>
                  <a:lnTo>
                    <a:pt x="5319234" y="3801696"/>
                  </a:lnTo>
                  <a:lnTo>
                    <a:pt x="5312446" y="3801696"/>
                  </a:lnTo>
                  <a:lnTo>
                    <a:pt x="5030886" y="3801696"/>
                  </a:lnTo>
                  <a:lnTo>
                    <a:pt x="5024098" y="3801696"/>
                  </a:lnTo>
                  <a:lnTo>
                    <a:pt x="5017310" y="3801696"/>
                  </a:lnTo>
                  <a:lnTo>
                    <a:pt x="4735751" y="3801696"/>
                  </a:lnTo>
                  <a:lnTo>
                    <a:pt x="4728962" y="3801696"/>
                  </a:lnTo>
                  <a:lnTo>
                    <a:pt x="4722174" y="3801696"/>
                  </a:lnTo>
                  <a:lnTo>
                    <a:pt x="4440615" y="3801696"/>
                  </a:lnTo>
                  <a:lnTo>
                    <a:pt x="4433826" y="3801696"/>
                  </a:lnTo>
                  <a:lnTo>
                    <a:pt x="4427038" y="3801696"/>
                  </a:lnTo>
                  <a:lnTo>
                    <a:pt x="4145479" y="3801696"/>
                  </a:lnTo>
                  <a:lnTo>
                    <a:pt x="4138691" y="3801696"/>
                  </a:lnTo>
                  <a:lnTo>
                    <a:pt x="4131902" y="3801696"/>
                  </a:lnTo>
                  <a:lnTo>
                    <a:pt x="3850343" y="3801696"/>
                  </a:lnTo>
                  <a:lnTo>
                    <a:pt x="3843555" y="3801696"/>
                  </a:lnTo>
                  <a:lnTo>
                    <a:pt x="3836766" y="3801696"/>
                  </a:lnTo>
                  <a:lnTo>
                    <a:pt x="3555207" y="3801696"/>
                  </a:lnTo>
                  <a:lnTo>
                    <a:pt x="3548419" y="3801696"/>
                  </a:lnTo>
                  <a:lnTo>
                    <a:pt x="3541631" y="3801696"/>
                  </a:lnTo>
                  <a:lnTo>
                    <a:pt x="3260071" y="3801696"/>
                  </a:lnTo>
                  <a:lnTo>
                    <a:pt x="3253283" y="3801696"/>
                  </a:lnTo>
                  <a:lnTo>
                    <a:pt x="3246495" y="3801696"/>
                  </a:lnTo>
                  <a:lnTo>
                    <a:pt x="2964935" y="3801696"/>
                  </a:lnTo>
                  <a:lnTo>
                    <a:pt x="2958147" y="3801696"/>
                  </a:lnTo>
                  <a:lnTo>
                    <a:pt x="2951359" y="3801696"/>
                  </a:lnTo>
                  <a:lnTo>
                    <a:pt x="2669799" y="3801696"/>
                  </a:lnTo>
                  <a:lnTo>
                    <a:pt x="2663011" y="3801696"/>
                  </a:lnTo>
                  <a:lnTo>
                    <a:pt x="2656223" y="3801696"/>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a:endParaRPr/>
            </a:p>
          </p:txBody>
        </p:sp>
        <p:sp>
          <p:nvSpPr>
            <p:cNvPr id="59" name="pl59"/>
            <p:cNvSpPr/>
            <p:nvPr/>
          </p:nvSpPr>
          <p:spPr>
            <a:xfrm>
              <a:off x="810605" y="2124539"/>
              <a:ext cx="6788126" cy="2745669"/>
            </a:xfrm>
            <a:custGeom>
              <a:avLst/>
              <a:gdLst/>
              <a:ahLst/>
              <a:cxnLst/>
              <a:rect l="0" t="0" r="0" b="0"/>
              <a:pathLst>
                <a:path w="6788126" h="2745669">
                  <a:moveTo>
                    <a:pt x="0" y="2745669"/>
                  </a:moveTo>
                  <a:lnTo>
                    <a:pt x="6788" y="2744455"/>
                  </a:lnTo>
                  <a:lnTo>
                    <a:pt x="288347" y="2694083"/>
                  </a:lnTo>
                  <a:lnTo>
                    <a:pt x="295135" y="2692868"/>
                  </a:lnTo>
                  <a:lnTo>
                    <a:pt x="301924" y="2692868"/>
                  </a:lnTo>
                  <a:lnTo>
                    <a:pt x="583483" y="2692868"/>
                  </a:lnTo>
                  <a:lnTo>
                    <a:pt x="590271" y="2692868"/>
                  </a:lnTo>
                  <a:lnTo>
                    <a:pt x="597059" y="2691654"/>
                  </a:lnTo>
                  <a:lnTo>
                    <a:pt x="878619" y="2641281"/>
                  </a:lnTo>
                  <a:lnTo>
                    <a:pt x="885407" y="2640067"/>
                  </a:lnTo>
                  <a:lnTo>
                    <a:pt x="892195" y="2638852"/>
                  </a:lnTo>
                  <a:lnTo>
                    <a:pt x="1173755" y="2588480"/>
                  </a:lnTo>
                  <a:lnTo>
                    <a:pt x="1180543" y="2587265"/>
                  </a:lnTo>
                  <a:lnTo>
                    <a:pt x="1187331" y="2587265"/>
                  </a:lnTo>
                  <a:lnTo>
                    <a:pt x="1468891" y="2587265"/>
                  </a:lnTo>
                  <a:lnTo>
                    <a:pt x="1475679" y="2587265"/>
                  </a:lnTo>
                  <a:lnTo>
                    <a:pt x="1482467" y="2584837"/>
                  </a:lnTo>
                  <a:lnTo>
                    <a:pt x="1764027" y="2484092"/>
                  </a:lnTo>
                  <a:lnTo>
                    <a:pt x="1770815" y="2481663"/>
                  </a:lnTo>
                  <a:lnTo>
                    <a:pt x="1777603" y="2481663"/>
                  </a:lnTo>
                  <a:lnTo>
                    <a:pt x="2059163" y="2481663"/>
                  </a:lnTo>
                  <a:lnTo>
                    <a:pt x="2065951" y="2481663"/>
                  </a:lnTo>
                  <a:lnTo>
                    <a:pt x="2072739" y="2481663"/>
                  </a:lnTo>
                  <a:lnTo>
                    <a:pt x="2354299" y="2481663"/>
                  </a:lnTo>
                  <a:lnTo>
                    <a:pt x="2361087" y="2481663"/>
                  </a:lnTo>
                  <a:lnTo>
                    <a:pt x="2367875" y="2481663"/>
                  </a:lnTo>
                  <a:lnTo>
                    <a:pt x="2649435" y="2481663"/>
                  </a:lnTo>
                  <a:lnTo>
                    <a:pt x="2656223" y="2481663"/>
                  </a:lnTo>
                  <a:lnTo>
                    <a:pt x="2663011" y="2470733"/>
                  </a:lnTo>
                  <a:lnTo>
                    <a:pt x="2944571" y="2017380"/>
                  </a:lnTo>
                  <a:lnTo>
                    <a:pt x="2951359" y="2006451"/>
                  </a:lnTo>
                  <a:lnTo>
                    <a:pt x="2958147" y="2002807"/>
                  </a:lnTo>
                  <a:lnTo>
                    <a:pt x="3239707" y="1851690"/>
                  </a:lnTo>
                  <a:lnTo>
                    <a:pt x="3246495" y="1848047"/>
                  </a:lnTo>
                  <a:lnTo>
                    <a:pt x="3253283" y="1845618"/>
                  </a:lnTo>
                  <a:lnTo>
                    <a:pt x="3534842" y="1744873"/>
                  </a:lnTo>
                  <a:lnTo>
                    <a:pt x="3541631" y="1742444"/>
                  </a:lnTo>
                  <a:lnTo>
                    <a:pt x="3548419" y="1738801"/>
                  </a:lnTo>
                  <a:lnTo>
                    <a:pt x="3829978" y="1587683"/>
                  </a:lnTo>
                  <a:lnTo>
                    <a:pt x="3836766" y="1584040"/>
                  </a:lnTo>
                  <a:lnTo>
                    <a:pt x="3843555" y="1581611"/>
                  </a:lnTo>
                  <a:lnTo>
                    <a:pt x="4125114" y="1480866"/>
                  </a:lnTo>
                  <a:lnTo>
                    <a:pt x="4131902" y="1478437"/>
                  </a:lnTo>
                  <a:lnTo>
                    <a:pt x="4138691" y="1476008"/>
                  </a:lnTo>
                  <a:lnTo>
                    <a:pt x="4420250" y="1375263"/>
                  </a:lnTo>
                  <a:lnTo>
                    <a:pt x="4427038" y="1372834"/>
                  </a:lnTo>
                  <a:lnTo>
                    <a:pt x="4433826" y="1371620"/>
                  </a:lnTo>
                  <a:lnTo>
                    <a:pt x="4715386" y="1321248"/>
                  </a:lnTo>
                  <a:lnTo>
                    <a:pt x="4722174" y="1320033"/>
                  </a:lnTo>
                  <a:lnTo>
                    <a:pt x="4728962" y="1315175"/>
                  </a:lnTo>
                  <a:lnTo>
                    <a:pt x="5010522" y="1113685"/>
                  </a:lnTo>
                  <a:lnTo>
                    <a:pt x="5017310" y="1108828"/>
                  </a:lnTo>
                  <a:lnTo>
                    <a:pt x="5024098" y="1088182"/>
                  </a:lnTo>
                  <a:lnTo>
                    <a:pt x="5305658" y="231850"/>
                  </a:lnTo>
                  <a:lnTo>
                    <a:pt x="5312446" y="211205"/>
                  </a:lnTo>
                  <a:lnTo>
                    <a:pt x="5319234" y="209990"/>
                  </a:lnTo>
                  <a:lnTo>
                    <a:pt x="5600794" y="159618"/>
                  </a:lnTo>
                  <a:lnTo>
                    <a:pt x="5607582" y="158404"/>
                  </a:lnTo>
                  <a:lnTo>
                    <a:pt x="5614370" y="159618"/>
                  </a:lnTo>
                  <a:lnTo>
                    <a:pt x="5895930" y="209990"/>
                  </a:lnTo>
                  <a:lnTo>
                    <a:pt x="5902718" y="211205"/>
                  </a:lnTo>
                  <a:lnTo>
                    <a:pt x="5909506" y="213634"/>
                  </a:lnTo>
                  <a:lnTo>
                    <a:pt x="6191066" y="314379"/>
                  </a:lnTo>
                  <a:lnTo>
                    <a:pt x="6197854" y="316808"/>
                  </a:lnTo>
                  <a:lnTo>
                    <a:pt x="6204642" y="309521"/>
                  </a:lnTo>
                  <a:lnTo>
                    <a:pt x="6486202" y="7286"/>
                  </a:lnTo>
                  <a:lnTo>
                    <a:pt x="6492990" y="0"/>
                  </a:lnTo>
                  <a:lnTo>
                    <a:pt x="6499778" y="1214"/>
                  </a:lnTo>
                  <a:lnTo>
                    <a:pt x="6781338" y="51586"/>
                  </a:lnTo>
                  <a:lnTo>
                    <a:pt x="6788126" y="52801"/>
                  </a:lnTo>
                </a:path>
              </a:pathLst>
            </a:custGeom>
          </p:spPr>
          <p:txBody>
            <a:bodyPr/>
            <a:lstStyle/>
            <a:p>
              <a:endParaRPr/>
            </a:p>
          </p:txBody>
        </p:sp>
        <p:sp>
          <p:nvSpPr>
            <p:cNvPr id="60" name="pl60"/>
            <p:cNvSpPr/>
            <p:nvPr/>
          </p:nvSpPr>
          <p:spPr>
            <a:xfrm>
              <a:off x="810605" y="1385320"/>
              <a:ext cx="6788126" cy="739218"/>
            </a:xfrm>
            <a:custGeom>
              <a:avLst/>
              <a:gdLst/>
              <a:ahLst/>
              <a:cxnLst/>
              <a:rect l="0" t="0" r="0" b="0"/>
              <a:pathLst>
                <a:path w="6788126" h="739218">
                  <a:moveTo>
                    <a:pt x="0" y="739218"/>
                  </a:moveTo>
                  <a:lnTo>
                    <a:pt x="295135" y="739218"/>
                  </a:lnTo>
                  <a:lnTo>
                    <a:pt x="590271" y="739218"/>
                  </a:lnTo>
                  <a:lnTo>
                    <a:pt x="885407" y="633616"/>
                  </a:lnTo>
                  <a:lnTo>
                    <a:pt x="1180543" y="528013"/>
                  </a:lnTo>
                  <a:lnTo>
                    <a:pt x="1475679" y="475212"/>
                  </a:lnTo>
                  <a:lnTo>
                    <a:pt x="1770815" y="422410"/>
                  </a:lnTo>
                  <a:lnTo>
                    <a:pt x="2065951" y="422410"/>
                  </a:lnTo>
                  <a:lnTo>
                    <a:pt x="2361087" y="264006"/>
                  </a:lnTo>
                  <a:lnTo>
                    <a:pt x="2656223" y="158404"/>
                  </a:lnTo>
                  <a:lnTo>
                    <a:pt x="2951359" y="158404"/>
                  </a:lnTo>
                  <a:lnTo>
                    <a:pt x="3246495" y="105602"/>
                  </a:lnTo>
                  <a:lnTo>
                    <a:pt x="3541631" y="105602"/>
                  </a:lnTo>
                  <a:lnTo>
                    <a:pt x="3836766" y="105602"/>
                  </a:lnTo>
                  <a:lnTo>
                    <a:pt x="4131902" y="105602"/>
                  </a:lnTo>
                  <a:lnTo>
                    <a:pt x="4427038" y="52801"/>
                  </a:lnTo>
                  <a:lnTo>
                    <a:pt x="4722174" y="0"/>
                  </a:lnTo>
                  <a:lnTo>
                    <a:pt x="5017310" y="0"/>
                  </a:lnTo>
                  <a:lnTo>
                    <a:pt x="5312446" y="0"/>
                  </a:lnTo>
                  <a:lnTo>
                    <a:pt x="5607582" y="0"/>
                  </a:lnTo>
                  <a:lnTo>
                    <a:pt x="5902718" y="158404"/>
                  </a:lnTo>
                  <a:lnTo>
                    <a:pt x="6197854" y="264006"/>
                  </a:lnTo>
                  <a:lnTo>
                    <a:pt x="6492990" y="105602"/>
                  </a:lnTo>
                  <a:lnTo>
                    <a:pt x="6788126" y="105602"/>
                  </a:lnTo>
                </a:path>
              </a:pathLst>
            </a:custGeom>
            <a:ln w="27101" cap="flat">
              <a:solidFill>
                <a:srgbClr val="1C86EE">
                  <a:alpha val="100000"/>
                </a:srgbClr>
              </a:solidFill>
              <a:prstDash val="solid"/>
              <a:round/>
            </a:ln>
          </p:spPr>
          <p:txBody>
            <a:bodyPr/>
            <a:lstStyle/>
            <a:p>
              <a:endParaRPr/>
            </a:p>
          </p:txBody>
        </p:sp>
        <p:sp>
          <p:nvSpPr>
            <p:cNvPr id="61" name="pl61"/>
            <p:cNvSpPr/>
            <p:nvPr/>
          </p:nvSpPr>
          <p:spPr>
            <a:xfrm>
              <a:off x="810605" y="1385320"/>
              <a:ext cx="6788126" cy="3009676"/>
            </a:xfrm>
            <a:custGeom>
              <a:avLst/>
              <a:gdLst/>
              <a:ahLst/>
              <a:cxnLst/>
              <a:rect l="0" t="0" r="0" b="0"/>
              <a:pathLst>
                <a:path w="6788126" h="3009676">
                  <a:moveTo>
                    <a:pt x="0" y="3009676"/>
                  </a:moveTo>
                  <a:lnTo>
                    <a:pt x="295135" y="2904073"/>
                  </a:lnTo>
                  <a:lnTo>
                    <a:pt x="590271" y="2587265"/>
                  </a:lnTo>
                  <a:lnTo>
                    <a:pt x="885407" y="2270457"/>
                  </a:lnTo>
                  <a:lnTo>
                    <a:pt x="1180543" y="2006451"/>
                  </a:lnTo>
                  <a:lnTo>
                    <a:pt x="1475679" y="1689643"/>
                  </a:lnTo>
                  <a:lnTo>
                    <a:pt x="1770815" y="1478437"/>
                  </a:lnTo>
                  <a:lnTo>
                    <a:pt x="2065951" y="1214430"/>
                  </a:lnTo>
                  <a:lnTo>
                    <a:pt x="2361087" y="897622"/>
                  </a:lnTo>
                  <a:lnTo>
                    <a:pt x="2656223" y="686417"/>
                  </a:lnTo>
                  <a:lnTo>
                    <a:pt x="2951359" y="686417"/>
                  </a:lnTo>
                  <a:lnTo>
                    <a:pt x="3246495" y="633616"/>
                  </a:lnTo>
                  <a:lnTo>
                    <a:pt x="3541631" y="316808"/>
                  </a:lnTo>
                  <a:lnTo>
                    <a:pt x="3836766" y="369609"/>
                  </a:lnTo>
                  <a:lnTo>
                    <a:pt x="4131902" y="264006"/>
                  </a:lnTo>
                  <a:lnTo>
                    <a:pt x="4427038" y="158404"/>
                  </a:lnTo>
                  <a:lnTo>
                    <a:pt x="4722174" y="105602"/>
                  </a:lnTo>
                  <a:lnTo>
                    <a:pt x="5017310" y="105602"/>
                  </a:lnTo>
                  <a:lnTo>
                    <a:pt x="5312446" y="105602"/>
                  </a:lnTo>
                  <a:lnTo>
                    <a:pt x="5607582" y="0"/>
                  </a:lnTo>
                  <a:lnTo>
                    <a:pt x="5902718" y="158404"/>
                  </a:lnTo>
                  <a:lnTo>
                    <a:pt x="6197854" y="264006"/>
                  </a:lnTo>
                  <a:lnTo>
                    <a:pt x="6492990" y="105602"/>
                  </a:lnTo>
                  <a:lnTo>
                    <a:pt x="6788126" y="158404"/>
                  </a:lnTo>
                </a:path>
              </a:pathLst>
            </a:custGeom>
            <a:ln w="27101" cap="flat">
              <a:solidFill>
                <a:srgbClr val="80BD41">
                  <a:alpha val="100000"/>
                </a:srgbClr>
              </a:solidFill>
              <a:prstDash val="solid"/>
              <a:round/>
            </a:ln>
          </p:spPr>
          <p:txBody>
            <a:bodyPr/>
            <a:lstStyle/>
            <a:p>
              <a:endParaRPr/>
            </a:p>
          </p:txBody>
        </p:sp>
        <p:sp>
          <p:nvSpPr>
            <p:cNvPr id="62" name="pl62"/>
            <p:cNvSpPr/>
            <p:nvPr/>
          </p:nvSpPr>
          <p:spPr>
            <a:xfrm>
              <a:off x="810605" y="1860532"/>
              <a:ext cx="6788126" cy="3379286"/>
            </a:xfrm>
            <a:custGeom>
              <a:avLst/>
              <a:gdLst/>
              <a:ahLst/>
              <a:cxnLst/>
              <a:rect l="0" t="0" r="0" b="0"/>
              <a:pathLst>
                <a:path w="6788126" h="3379286">
                  <a:moveTo>
                    <a:pt x="0" y="3379286"/>
                  </a:moveTo>
                  <a:lnTo>
                    <a:pt x="295135" y="3326484"/>
                  </a:lnTo>
                  <a:lnTo>
                    <a:pt x="590271" y="3220882"/>
                  </a:lnTo>
                  <a:lnTo>
                    <a:pt x="885407" y="3168080"/>
                  </a:lnTo>
                  <a:lnTo>
                    <a:pt x="1180543" y="3062478"/>
                  </a:lnTo>
                  <a:lnTo>
                    <a:pt x="1475679" y="3009676"/>
                  </a:lnTo>
                  <a:lnTo>
                    <a:pt x="1770815" y="2956875"/>
                  </a:lnTo>
                  <a:lnTo>
                    <a:pt x="2065951" y="2798471"/>
                  </a:lnTo>
                  <a:lnTo>
                    <a:pt x="2361087" y="2640067"/>
                  </a:lnTo>
                  <a:lnTo>
                    <a:pt x="2656223" y="2059252"/>
                  </a:lnTo>
                  <a:lnTo>
                    <a:pt x="2951359" y="1953649"/>
                  </a:lnTo>
                  <a:lnTo>
                    <a:pt x="3246495" y="1795245"/>
                  </a:lnTo>
                  <a:lnTo>
                    <a:pt x="3541631" y="1689643"/>
                  </a:lnTo>
                  <a:lnTo>
                    <a:pt x="3836766" y="1425636"/>
                  </a:lnTo>
                  <a:lnTo>
                    <a:pt x="4131902" y="1161629"/>
                  </a:lnTo>
                  <a:lnTo>
                    <a:pt x="4427038" y="739218"/>
                  </a:lnTo>
                  <a:lnTo>
                    <a:pt x="4722174" y="369609"/>
                  </a:lnTo>
                  <a:lnTo>
                    <a:pt x="5017310" y="316808"/>
                  </a:lnTo>
                  <a:lnTo>
                    <a:pt x="5312446" y="211205"/>
                  </a:lnTo>
                  <a:lnTo>
                    <a:pt x="5607582" y="158404"/>
                  </a:lnTo>
                  <a:lnTo>
                    <a:pt x="5902718" y="211205"/>
                  </a:lnTo>
                  <a:lnTo>
                    <a:pt x="6197854" y="264006"/>
                  </a:lnTo>
                  <a:lnTo>
                    <a:pt x="6492990" y="0"/>
                  </a:lnTo>
                  <a:lnTo>
                    <a:pt x="6788126" y="0"/>
                  </a:lnTo>
                </a:path>
              </a:pathLst>
            </a:custGeom>
            <a:ln w="27101" cap="flat">
              <a:solidFill>
                <a:srgbClr val="EE00EE">
                  <a:alpha val="100000"/>
                </a:srgbClr>
              </a:solidFill>
              <a:prstDash val="solid"/>
              <a:round/>
            </a:ln>
          </p:spPr>
          <p:txBody>
            <a:bodyPr/>
            <a:lstStyle/>
            <a:p>
              <a:endParaRPr/>
            </a:p>
          </p:txBody>
        </p:sp>
        <p:sp>
          <p:nvSpPr>
            <p:cNvPr id="63" name="pl63"/>
            <p:cNvSpPr/>
            <p:nvPr/>
          </p:nvSpPr>
          <p:spPr>
            <a:xfrm>
              <a:off x="3761964" y="4870209"/>
              <a:ext cx="3836766" cy="950424"/>
            </a:xfrm>
            <a:custGeom>
              <a:avLst/>
              <a:gdLst/>
              <a:ahLst/>
              <a:cxnLst/>
              <a:rect l="0" t="0" r="0" b="0"/>
              <a:pathLst>
                <a:path w="3836766" h="950424">
                  <a:moveTo>
                    <a:pt x="0" y="950424"/>
                  </a:moveTo>
                  <a:lnTo>
                    <a:pt x="295135" y="844821"/>
                  </a:lnTo>
                  <a:lnTo>
                    <a:pt x="590271" y="739218"/>
                  </a:lnTo>
                  <a:lnTo>
                    <a:pt x="885407" y="739218"/>
                  </a:lnTo>
                  <a:lnTo>
                    <a:pt x="1180543" y="580814"/>
                  </a:lnTo>
                  <a:lnTo>
                    <a:pt x="1475679" y="580814"/>
                  </a:lnTo>
                  <a:lnTo>
                    <a:pt x="1770815" y="528013"/>
                  </a:lnTo>
                  <a:lnTo>
                    <a:pt x="2065951" y="422410"/>
                  </a:lnTo>
                  <a:lnTo>
                    <a:pt x="2361087" y="422410"/>
                  </a:lnTo>
                  <a:lnTo>
                    <a:pt x="2656223" y="369609"/>
                  </a:lnTo>
                  <a:lnTo>
                    <a:pt x="2951359" y="475212"/>
                  </a:lnTo>
                  <a:lnTo>
                    <a:pt x="3246495" y="422410"/>
                  </a:lnTo>
                  <a:lnTo>
                    <a:pt x="3541631" y="316808"/>
                  </a:lnTo>
                  <a:lnTo>
                    <a:pt x="3836766" y="0"/>
                  </a:lnTo>
                </a:path>
              </a:pathLst>
            </a:custGeom>
            <a:ln w="27101" cap="flat">
              <a:solidFill>
                <a:srgbClr val="6A3D9A">
                  <a:alpha val="100000"/>
                </a:srgbClr>
              </a:solidFill>
              <a:prstDash val="solid"/>
              <a:round/>
            </a:ln>
          </p:spPr>
          <p:txBody>
            <a:bodyPr/>
            <a:lstStyle/>
            <a:p>
              <a:endParaRPr/>
            </a:p>
          </p:txBody>
        </p:sp>
        <p:sp>
          <p:nvSpPr>
            <p:cNvPr id="64" name="pl64"/>
            <p:cNvSpPr/>
            <p:nvPr/>
          </p:nvSpPr>
          <p:spPr>
            <a:xfrm>
              <a:off x="5237643" y="1490923"/>
              <a:ext cx="2361087" cy="3220882"/>
            </a:xfrm>
            <a:custGeom>
              <a:avLst/>
              <a:gdLst/>
              <a:ahLst/>
              <a:cxnLst/>
              <a:rect l="0" t="0" r="0" b="0"/>
              <a:pathLst>
                <a:path w="2361087" h="3220882">
                  <a:moveTo>
                    <a:pt x="0" y="3220882"/>
                  </a:moveTo>
                  <a:lnTo>
                    <a:pt x="295135" y="1953649"/>
                  </a:lnTo>
                  <a:lnTo>
                    <a:pt x="590271" y="1372834"/>
                  </a:lnTo>
                  <a:lnTo>
                    <a:pt x="885407" y="633616"/>
                  </a:lnTo>
                  <a:lnTo>
                    <a:pt x="1180543" y="52801"/>
                  </a:lnTo>
                  <a:lnTo>
                    <a:pt x="1475679" y="211205"/>
                  </a:lnTo>
                  <a:lnTo>
                    <a:pt x="1770815" y="211205"/>
                  </a:lnTo>
                  <a:lnTo>
                    <a:pt x="2065951" y="0"/>
                  </a:lnTo>
                  <a:lnTo>
                    <a:pt x="2361087" y="52801"/>
                  </a:lnTo>
                </a:path>
              </a:pathLst>
            </a:custGeom>
            <a:ln w="27101" cap="flat">
              <a:solidFill>
                <a:srgbClr val="E31A1C">
                  <a:alpha val="100000"/>
                </a:srgbClr>
              </a:solidFill>
              <a:prstDash val="solid"/>
              <a:round/>
            </a:ln>
          </p:spPr>
          <p:txBody>
            <a:bodyPr/>
            <a:lstStyle/>
            <a:p>
              <a:endParaRPr/>
            </a:p>
          </p:txBody>
        </p:sp>
        <p:sp>
          <p:nvSpPr>
            <p:cNvPr id="65" name="pl65"/>
            <p:cNvSpPr/>
            <p:nvPr/>
          </p:nvSpPr>
          <p:spPr>
            <a:xfrm>
              <a:off x="810605" y="1385320"/>
              <a:ext cx="6788126" cy="792020"/>
            </a:xfrm>
            <a:custGeom>
              <a:avLst/>
              <a:gdLst/>
              <a:ahLst/>
              <a:cxnLst/>
              <a:rect l="0" t="0" r="0" b="0"/>
              <a:pathLst>
                <a:path w="6788126" h="792020">
                  <a:moveTo>
                    <a:pt x="0" y="792020"/>
                  </a:moveTo>
                  <a:lnTo>
                    <a:pt x="295135" y="739218"/>
                  </a:lnTo>
                  <a:lnTo>
                    <a:pt x="590271" y="739218"/>
                  </a:lnTo>
                  <a:lnTo>
                    <a:pt x="885407" y="686417"/>
                  </a:lnTo>
                  <a:lnTo>
                    <a:pt x="1180543" y="580814"/>
                  </a:lnTo>
                  <a:lnTo>
                    <a:pt x="1475679" y="475212"/>
                  </a:lnTo>
                  <a:lnTo>
                    <a:pt x="1770815" y="422410"/>
                  </a:lnTo>
                  <a:lnTo>
                    <a:pt x="2065951" y="369609"/>
                  </a:lnTo>
                  <a:lnTo>
                    <a:pt x="2361087" y="264006"/>
                  </a:lnTo>
                  <a:lnTo>
                    <a:pt x="2656223" y="158404"/>
                  </a:lnTo>
                  <a:lnTo>
                    <a:pt x="2951359" y="105602"/>
                  </a:lnTo>
                  <a:lnTo>
                    <a:pt x="3246495" y="105602"/>
                  </a:lnTo>
                  <a:lnTo>
                    <a:pt x="3541631" y="105602"/>
                  </a:lnTo>
                  <a:lnTo>
                    <a:pt x="3836766" y="105602"/>
                  </a:lnTo>
                  <a:lnTo>
                    <a:pt x="4131902" y="105602"/>
                  </a:lnTo>
                  <a:lnTo>
                    <a:pt x="4427038" y="105602"/>
                  </a:lnTo>
                  <a:lnTo>
                    <a:pt x="4722174" y="52801"/>
                  </a:lnTo>
                  <a:lnTo>
                    <a:pt x="5017310" y="52801"/>
                  </a:lnTo>
                  <a:lnTo>
                    <a:pt x="5312446" y="0"/>
                  </a:lnTo>
                  <a:lnTo>
                    <a:pt x="5607582" y="0"/>
                  </a:lnTo>
                  <a:lnTo>
                    <a:pt x="5902718" y="158404"/>
                  </a:lnTo>
                  <a:lnTo>
                    <a:pt x="6197854" y="264006"/>
                  </a:lnTo>
                  <a:lnTo>
                    <a:pt x="6492990" y="158404"/>
                  </a:lnTo>
                  <a:lnTo>
                    <a:pt x="6788126" y="158404"/>
                  </a:lnTo>
                </a:path>
              </a:pathLst>
            </a:custGeom>
            <a:ln w="27101" cap="flat">
              <a:solidFill>
                <a:srgbClr val="FF7F00">
                  <a:alpha val="100000"/>
                </a:srgbClr>
              </a:solidFill>
              <a:prstDash val="solid"/>
              <a:round/>
            </a:ln>
          </p:spPr>
          <p:txBody>
            <a:bodyPr/>
            <a:lstStyle/>
            <a:p>
              <a:endParaRPr/>
            </a:p>
          </p:txBody>
        </p:sp>
        <p:sp>
          <p:nvSpPr>
            <p:cNvPr id="66" name="pl66"/>
            <p:cNvSpPr/>
            <p:nvPr/>
          </p:nvSpPr>
          <p:spPr>
            <a:xfrm>
              <a:off x="810605" y="2018936"/>
              <a:ext cx="6788126" cy="3009676"/>
            </a:xfrm>
            <a:custGeom>
              <a:avLst/>
              <a:gdLst/>
              <a:ahLst/>
              <a:cxnLst/>
              <a:rect l="0" t="0" r="0" b="0"/>
              <a:pathLst>
                <a:path w="6788126" h="3009676">
                  <a:moveTo>
                    <a:pt x="0" y="3009676"/>
                  </a:moveTo>
                  <a:lnTo>
                    <a:pt x="295135" y="2904073"/>
                  </a:lnTo>
                  <a:lnTo>
                    <a:pt x="590271" y="2851272"/>
                  </a:lnTo>
                  <a:lnTo>
                    <a:pt x="885407" y="2851272"/>
                  </a:lnTo>
                  <a:lnTo>
                    <a:pt x="1180543" y="2745669"/>
                  </a:lnTo>
                  <a:lnTo>
                    <a:pt x="1475679" y="2217656"/>
                  </a:lnTo>
                  <a:lnTo>
                    <a:pt x="1770815" y="2112053"/>
                  </a:lnTo>
                  <a:lnTo>
                    <a:pt x="2065951" y="2059252"/>
                  </a:lnTo>
                  <a:lnTo>
                    <a:pt x="2361087" y="1953649"/>
                  </a:lnTo>
                  <a:lnTo>
                    <a:pt x="2656223" y="1795245"/>
                  </a:lnTo>
                  <a:lnTo>
                    <a:pt x="2951359" y="1742444"/>
                  </a:lnTo>
                  <a:lnTo>
                    <a:pt x="3246495" y="1372834"/>
                  </a:lnTo>
                  <a:lnTo>
                    <a:pt x="3541631" y="1161629"/>
                  </a:lnTo>
                  <a:lnTo>
                    <a:pt x="3836766" y="950424"/>
                  </a:lnTo>
                  <a:lnTo>
                    <a:pt x="4131902" y="792020"/>
                  </a:lnTo>
                  <a:lnTo>
                    <a:pt x="4427038" y="580814"/>
                  </a:lnTo>
                  <a:lnTo>
                    <a:pt x="4722174" y="369609"/>
                  </a:lnTo>
                  <a:lnTo>
                    <a:pt x="5017310" y="316808"/>
                  </a:lnTo>
                  <a:lnTo>
                    <a:pt x="5312446" y="211205"/>
                  </a:lnTo>
                  <a:lnTo>
                    <a:pt x="5607582" y="158404"/>
                  </a:lnTo>
                  <a:lnTo>
                    <a:pt x="5902718" y="158404"/>
                  </a:lnTo>
                  <a:lnTo>
                    <a:pt x="6197854" y="158404"/>
                  </a:lnTo>
                  <a:lnTo>
                    <a:pt x="6492990" y="52801"/>
                  </a:lnTo>
                  <a:lnTo>
                    <a:pt x="6788126" y="0"/>
                  </a:lnTo>
                </a:path>
              </a:pathLst>
            </a:custGeom>
            <a:ln w="27101" cap="flat">
              <a:solidFill>
                <a:srgbClr val="FFC20E">
                  <a:alpha val="100000"/>
                </a:srgbClr>
              </a:solidFill>
              <a:prstDash val="solid"/>
              <a:round/>
            </a:ln>
          </p:spPr>
          <p:txBody>
            <a:bodyPr/>
            <a:lstStyle/>
            <a:p>
              <a:endParaRPr/>
            </a:p>
          </p:txBody>
        </p:sp>
        <p:sp>
          <p:nvSpPr>
            <p:cNvPr id="67" name="pl67"/>
            <p:cNvSpPr/>
            <p:nvPr/>
          </p:nvSpPr>
          <p:spPr>
            <a:xfrm>
              <a:off x="3171692" y="2494148"/>
              <a:ext cx="4427038" cy="3220882"/>
            </a:xfrm>
            <a:custGeom>
              <a:avLst/>
              <a:gdLst/>
              <a:ahLst/>
              <a:cxnLst/>
              <a:rect l="0" t="0" r="0" b="0"/>
              <a:pathLst>
                <a:path w="4427038" h="3220882">
                  <a:moveTo>
                    <a:pt x="0" y="3220882"/>
                  </a:moveTo>
                  <a:lnTo>
                    <a:pt x="295135" y="3115279"/>
                  </a:lnTo>
                  <a:lnTo>
                    <a:pt x="590271" y="2904073"/>
                  </a:lnTo>
                  <a:lnTo>
                    <a:pt x="885407" y="2640067"/>
                  </a:lnTo>
                  <a:lnTo>
                    <a:pt x="1180543" y="2428861"/>
                  </a:lnTo>
                  <a:lnTo>
                    <a:pt x="1475679" y="2059252"/>
                  </a:lnTo>
                  <a:lnTo>
                    <a:pt x="1770815" y="1742444"/>
                  </a:lnTo>
                  <a:lnTo>
                    <a:pt x="2065951" y="1425636"/>
                  </a:lnTo>
                  <a:lnTo>
                    <a:pt x="2361087" y="1267232"/>
                  </a:lnTo>
                  <a:lnTo>
                    <a:pt x="2656223" y="1056026"/>
                  </a:lnTo>
                  <a:lnTo>
                    <a:pt x="2951359" y="897622"/>
                  </a:lnTo>
                  <a:lnTo>
                    <a:pt x="3246495" y="739218"/>
                  </a:lnTo>
                  <a:lnTo>
                    <a:pt x="3541631" y="686417"/>
                  </a:lnTo>
                  <a:lnTo>
                    <a:pt x="3836766" y="686417"/>
                  </a:lnTo>
                  <a:lnTo>
                    <a:pt x="4131902" y="211205"/>
                  </a:lnTo>
                  <a:lnTo>
                    <a:pt x="4427038" y="0"/>
                  </a:lnTo>
                </a:path>
              </a:pathLst>
            </a:custGeom>
            <a:ln w="27101" cap="flat">
              <a:solidFill>
                <a:srgbClr val="008B00">
                  <a:alpha val="100000"/>
                </a:srgbClr>
              </a:solidFill>
              <a:prstDash val="solid"/>
              <a:round/>
            </a:ln>
          </p:spPr>
          <p:txBody>
            <a:bodyPr/>
            <a:lstStyle/>
            <a:p>
              <a:endParaRPr/>
            </a:p>
          </p:txBody>
        </p:sp>
        <p:sp>
          <p:nvSpPr>
            <p:cNvPr id="68" name="pl68"/>
            <p:cNvSpPr/>
            <p:nvPr/>
          </p:nvSpPr>
          <p:spPr>
            <a:xfrm>
              <a:off x="810605" y="1385320"/>
              <a:ext cx="6788126" cy="686417"/>
            </a:xfrm>
            <a:custGeom>
              <a:avLst/>
              <a:gdLst/>
              <a:ahLst/>
              <a:cxnLst/>
              <a:rect l="0" t="0" r="0" b="0"/>
              <a:pathLst>
                <a:path w="6788126" h="686417">
                  <a:moveTo>
                    <a:pt x="0" y="686417"/>
                  </a:moveTo>
                  <a:lnTo>
                    <a:pt x="295135" y="686417"/>
                  </a:lnTo>
                  <a:lnTo>
                    <a:pt x="590271" y="633616"/>
                  </a:lnTo>
                  <a:lnTo>
                    <a:pt x="885407" y="580814"/>
                  </a:lnTo>
                  <a:lnTo>
                    <a:pt x="1180543" y="580814"/>
                  </a:lnTo>
                  <a:lnTo>
                    <a:pt x="1475679" y="422410"/>
                  </a:lnTo>
                  <a:lnTo>
                    <a:pt x="1770815" y="369609"/>
                  </a:lnTo>
                  <a:lnTo>
                    <a:pt x="2065951" y="316808"/>
                  </a:lnTo>
                  <a:lnTo>
                    <a:pt x="2361087" y="211205"/>
                  </a:lnTo>
                  <a:lnTo>
                    <a:pt x="2656223" y="158404"/>
                  </a:lnTo>
                  <a:lnTo>
                    <a:pt x="2951359" y="158404"/>
                  </a:lnTo>
                  <a:lnTo>
                    <a:pt x="3246495" y="158404"/>
                  </a:lnTo>
                  <a:lnTo>
                    <a:pt x="3541631" y="105602"/>
                  </a:lnTo>
                  <a:lnTo>
                    <a:pt x="3836766" y="105602"/>
                  </a:lnTo>
                  <a:lnTo>
                    <a:pt x="4131902" y="105602"/>
                  </a:lnTo>
                  <a:lnTo>
                    <a:pt x="4427038" y="52801"/>
                  </a:lnTo>
                  <a:lnTo>
                    <a:pt x="4722174" y="52801"/>
                  </a:lnTo>
                  <a:lnTo>
                    <a:pt x="5017310" y="0"/>
                  </a:lnTo>
                  <a:lnTo>
                    <a:pt x="5312446" y="0"/>
                  </a:lnTo>
                  <a:lnTo>
                    <a:pt x="5607582" y="0"/>
                  </a:lnTo>
                  <a:lnTo>
                    <a:pt x="5902718" y="158404"/>
                  </a:lnTo>
                  <a:lnTo>
                    <a:pt x="6197854" y="264006"/>
                  </a:lnTo>
                  <a:lnTo>
                    <a:pt x="6492990" y="105602"/>
                  </a:lnTo>
                  <a:lnTo>
                    <a:pt x="6788126" y="158404"/>
                  </a:lnTo>
                </a:path>
              </a:pathLst>
            </a:custGeom>
            <a:ln w="27101" cap="flat">
              <a:solidFill>
                <a:srgbClr val="9A32CD">
                  <a:alpha val="100000"/>
                </a:srgbClr>
              </a:solidFill>
              <a:prstDash val="solid"/>
              <a:round/>
            </a:ln>
          </p:spPr>
          <p:txBody>
            <a:bodyPr/>
            <a:lstStyle/>
            <a:p>
              <a:endParaRPr/>
            </a:p>
          </p:txBody>
        </p:sp>
        <p:sp>
          <p:nvSpPr>
            <p:cNvPr id="69" name="pl69"/>
            <p:cNvSpPr/>
            <p:nvPr/>
          </p:nvSpPr>
          <p:spPr>
            <a:xfrm>
              <a:off x="2581420" y="3022162"/>
              <a:ext cx="5017310" cy="2851272"/>
            </a:xfrm>
            <a:custGeom>
              <a:avLst/>
              <a:gdLst/>
              <a:ahLst/>
              <a:cxnLst/>
              <a:rect l="0" t="0" r="0" b="0"/>
              <a:pathLst>
                <a:path w="5017310" h="2851272">
                  <a:moveTo>
                    <a:pt x="0" y="2851272"/>
                  </a:moveTo>
                  <a:lnTo>
                    <a:pt x="295135" y="2798471"/>
                  </a:lnTo>
                  <a:lnTo>
                    <a:pt x="590271" y="2745669"/>
                  </a:lnTo>
                  <a:lnTo>
                    <a:pt x="885407" y="2587265"/>
                  </a:lnTo>
                  <a:lnTo>
                    <a:pt x="1180543" y="2481663"/>
                  </a:lnTo>
                  <a:lnTo>
                    <a:pt x="1475679" y="2428861"/>
                  </a:lnTo>
                  <a:lnTo>
                    <a:pt x="1770815" y="2323259"/>
                  </a:lnTo>
                  <a:lnTo>
                    <a:pt x="2065951" y="2164855"/>
                  </a:lnTo>
                  <a:lnTo>
                    <a:pt x="2361087" y="1953649"/>
                  </a:lnTo>
                  <a:lnTo>
                    <a:pt x="2656223" y="1742444"/>
                  </a:lnTo>
                  <a:lnTo>
                    <a:pt x="2951359" y="1636841"/>
                  </a:lnTo>
                  <a:lnTo>
                    <a:pt x="3246495" y="1478437"/>
                  </a:lnTo>
                  <a:lnTo>
                    <a:pt x="3541631" y="1056026"/>
                  </a:lnTo>
                  <a:lnTo>
                    <a:pt x="3836766" y="792020"/>
                  </a:lnTo>
                  <a:lnTo>
                    <a:pt x="4131902" y="369609"/>
                  </a:lnTo>
                  <a:lnTo>
                    <a:pt x="4427038" y="316808"/>
                  </a:lnTo>
                  <a:lnTo>
                    <a:pt x="4722174" y="158404"/>
                  </a:lnTo>
                  <a:lnTo>
                    <a:pt x="5017310" y="0"/>
                  </a:lnTo>
                </a:path>
              </a:pathLst>
            </a:custGeom>
            <a:ln w="27101" cap="flat">
              <a:solidFill>
                <a:srgbClr val="836FFF">
                  <a:alpha val="100000"/>
                </a:srgbClr>
              </a:solidFill>
              <a:prstDash val="solid"/>
              <a:round/>
            </a:ln>
          </p:spPr>
          <p:txBody>
            <a:bodyPr/>
            <a:lstStyle/>
            <a:p>
              <a:endParaRPr/>
            </a:p>
          </p:txBody>
        </p:sp>
        <p:sp>
          <p:nvSpPr>
            <p:cNvPr id="70" name="pl70"/>
            <p:cNvSpPr/>
            <p:nvPr/>
          </p:nvSpPr>
          <p:spPr>
            <a:xfrm>
              <a:off x="810605" y="2124539"/>
              <a:ext cx="6788126" cy="2745669"/>
            </a:xfrm>
            <a:custGeom>
              <a:avLst/>
              <a:gdLst/>
              <a:ahLst/>
              <a:cxnLst/>
              <a:rect l="0" t="0" r="0" b="0"/>
              <a:pathLst>
                <a:path w="6788126" h="2745669">
                  <a:moveTo>
                    <a:pt x="0" y="2745669"/>
                  </a:moveTo>
                  <a:lnTo>
                    <a:pt x="295135" y="2692868"/>
                  </a:lnTo>
                  <a:lnTo>
                    <a:pt x="590271" y="2692868"/>
                  </a:lnTo>
                  <a:lnTo>
                    <a:pt x="885407" y="2640067"/>
                  </a:lnTo>
                  <a:lnTo>
                    <a:pt x="1180543" y="2587265"/>
                  </a:lnTo>
                  <a:lnTo>
                    <a:pt x="1475679" y="2587265"/>
                  </a:lnTo>
                  <a:lnTo>
                    <a:pt x="1770815" y="2481663"/>
                  </a:lnTo>
                  <a:lnTo>
                    <a:pt x="2065951" y="2481663"/>
                  </a:lnTo>
                  <a:lnTo>
                    <a:pt x="2361087" y="2481663"/>
                  </a:lnTo>
                  <a:lnTo>
                    <a:pt x="2656223" y="2481663"/>
                  </a:lnTo>
                  <a:lnTo>
                    <a:pt x="2951359" y="2006451"/>
                  </a:lnTo>
                  <a:lnTo>
                    <a:pt x="3246495" y="1848047"/>
                  </a:lnTo>
                  <a:lnTo>
                    <a:pt x="3541631" y="1742444"/>
                  </a:lnTo>
                  <a:lnTo>
                    <a:pt x="3836766" y="1584040"/>
                  </a:lnTo>
                  <a:lnTo>
                    <a:pt x="4131902" y="1478437"/>
                  </a:lnTo>
                  <a:lnTo>
                    <a:pt x="4427038" y="1372834"/>
                  </a:lnTo>
                  <a:lnTo>
                    <a:pt x="4722174" y="1320033"/>
                  </a:lnTo>
                  <a:lnTo>
                    <a:pt x="5017310" y="1108828"/>
                  </a:lnTo>
                  <a:lnTo>
                    <a:pt x="5312446" y="211205"/>
                  </a:lnTo>
                  <a:lnTo>
                    <a:pt x="5607582" y="158404"/>
                  </a:lnTo>
                  <a:lnTo>
                    <a:pt x="5902718" y="211205"/>
                  </a:lnTo>
                  <a:lnTo>
                    <a:pt x="6197854" y="316808"/>
                  </a:lnTo>
                  <a:lnTo>
                    <a:pt x="6492990" y="0"/>
                  </a:lnTo>
                  <a:lnTo>
                    <a:pt x="6788126" y="52801"/>
                  </a:lnTo>
                </a:path>
              </a:pathLst>
            </a:custGeom>
            <a:ln w="27101" cap="flat">
              <a:solidFill>
                <a:srgbClr val="FB9A99">
                  <a:alpha val="100000"/>
                </a:srgbClr>
              </a:solidFill>
              <a:prstDash val="solid"/>
              <a:round/>
            </a:ln>
          </p:spPr>
          <p:txBody>
            <a:bodyPr/>
            <a:lstStyle/>
            <a:p>
              <a:endParaRPr/>
            </a:p>
          </p:txBody>
        </p:sp>
        <p:sp>
          <p:nvSpPr>
            <p:cNvPr id="71" name="pl71"/>
            <p:cNvSpPr/>
            <p:nvPr/>
          </p:nvSpPr>
          <p:spPr>
            <a:xfrm>
              <a:off x="810605" y="2071737"/>
              <a:ext cx="6788126" cy="2059252"/>
            </a:xfrm>
            <a:custGeom>
              <a:avLst/>
              <a:gdLst/>
              <a:ahLst/>
              <a:cxnLst/>
              <a:rect l="0" t="0" r="0" b="0"/>
              <a:pathLst>
                <a:path w="6788126" h="2059252">
                  <a:moveTo>
                    <a:pt x="0" y="2059252"/>
                  </a:moveTo>
                  <a:lnTo>
                    <a:pt x="295135" y="2059252"/>
                  </a:lnTo>
                  <a:lnTo>
                    <a:pt x="590271" y="2006451"/>
                  </a:lnTo>
                  <a:lnTo>
                    <a:pt x="885407" y="1953649"/>
                  </a:lnTo>
                  <a:lnTo>
                    <a:pt x="1180543" y="1848047"/>
                  </a:lnTo>
                  <a:lnTo>
                    <a:pt x="1475679" y="1742444"/>
                  </a:lnTo>
                  <a:lnTo>
                    <a:pt x="1770815" y="1689643"/>
                  </a:lnTo>
                  <a:lnTo>
                    <a:pt x="2065951" y="1636841"/>
                  </a:lnTo>
                  <a:lnTo>
                    <a:pt x="2361087" y="1531239"/>
                  </a:lnTo>
                  <a:lnTo>
                    <a:pt x="2656223" y="1425636"/>
                  </a:lnTo>
                  <a:lnTo>
                    <a:pt x="2951359" y="1320033"/>
                  </a:lnTo>
                  <a:lnTo>
                    <a:pt x="3246495" y="1214430"/>
                  </a:lnTo>
                  <a:lnTo>
                    <a:pt x="3541631" y="1108828"/>
                  </a:lnTo>
                  <a:lnTo>
                    <a:pt x="3836766" y="1056026"/>
                  </a:lnTo>
                  <a:lnTo>
                    <a:pt x="4131902" y="950424"/>
                  </a:lnTo>
                  <a:lnTo>
                    <a:pt x="4427038" y="739218"/>
                  </a:lnTo>
                  <a:lnTo>
                    <a:pt x="4722174" y="528013"/>
                  </a:lnTo>
                  <a:lnTo>
                    <a:pt x="5017310" y="422410"/>
                  </a:lnTo>
                  <a:lnTo>
                    <a:pt x="5312446" y="211205"/>
                  </a:lnTo>
                  <a:lnTo>
                    <a:pt x="5607582" y="105602"/>
                  </a:lnTo>
                  <a:lnTo>
                    <a:pt x="5902718" y="211205"/>
                  </a:lnTo>
                  <a:lnTo>
                    <a:pt x="6197854" y="264006"/>
                  </a:lnTo>
                  <a:lnTo>
                    <a:pt x="6492990" y="52801"/>
                  </a:lnTo>
                  <a:lnTo>
                    <a:pt x="6788126" y="0"/>
                  </a:lnTo>
                </a:path>
              </a:pathLst>
            </a:custGeom>
            <a:ln w="27101" cap="flat">
              <a:solidFill>
                <a:srgbClr val="002759">
                  <a:alpha val="100000"/>
                </a:srgbClr>
              </a:solidFill>
              <a:prstDash val="solid"/>
              <a:round/>
            </a:ln>
          </p:spPr>
          <p:txBody>
            <a:bodyPr/>
            <a:lstStyle/>
            <a:p>
              <a:endParaRPr/>
            </a:p>
          </p:txBody>
        </p:sp>
        <p:sp>
          <p:nvSpPr>
            <p:cNvPr id="72" name="pt72"/>
            <p:cNvSpPr/>
            <p:nvPr/>
          </p:nvSpPr>
          <p:spPr>
            <a:xfrm>
              <a:off x="785779"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1080915"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1376051" y="405336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1671186"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1966322"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2261458"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t78"/>
            <p:cNvSpPr/>
            <p:nvPr/>
          </p:nvSpPr>
          <p:spPr>
            <a:xfrm>
              <a:off x="2556594"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9" name="pt79"/>
            <p:cNvSpPr/>
            <p:nvPr/>
          </p:nvSpPr>
          <p:spPr>
            <a:xfrm>
              <a:off x="2851730" y="36837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0" name="pt80"/>
            <p:cNvSpPr/>
            <p:nvPr/>
          </p:nvSpPr>
          <p:spPr>
            <a:xfrm>
              <a:off x="3146866" y="35781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1" name="pt81"/>
            <p:cNvSpPr/>
            <p:nvPr/>
          </p:nvSpPr>
          <p:spPr>
            <a:xfrm>
              <a:off x="3442002" y="347254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2" name="pt82"/>
            <p:cNvSpPr/>
            <p:nvPr/>
          </p:nvSpPr>
          <p:spPr>
            <a:xfrm>
              <a:off x="3737138" y="3366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3" name="pt83"/>
            <p:cNvSpPr/>
            <p:nvPr/>
          </p:nvSpPr>
          <p:spPr>
            <a:xfrm>
              <a:off x="4032274" y="326134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4" name="pt84"/>
            <p:cNvSpPr/>
            <p:nvPr/>
          </p:nvSpPr>
          <p:spPr>
            <a:xfrm>
              <a:off x="4327410"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5" name="pt85"/>
            <p:cNvSpPr/>
            <p:nvPr/>
          </p:nvSpPr>
          <p:spPr>
            <a:xfrm>
              <a:off x="4622546" y="31029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6" name="pt86"/>
            <p:cNvSpPr/>
            <p:nvPr/>
          </p:nvSpPr>
          <p:spPr>
            <a:xfrm>
              <a:off x="4917682"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7" name="pt87"/>
            <p:cNvSpPr/>
            <p:nvPr/>
          </p:nvSpPr>
          <p:spPr>
            <a:xfrm>
              <a:off x="5212818"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8" name="pt88"/>
            <p:cNvSpPr/>
            <p:nvPr/>
          </p:nvSpPr>
          <p:spPr>
            <a:xfrm>
              <a:off x="5507953"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9" name="pt89"/>
            <p:cNvSpPr/>
            <p:nvPr/>
          </p:nvSpPr>
          <p:spPr>
            <a:xfrm>
              <a:off x="5803089" y="24693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0" name="pt90"/>
            <p:cNvSpPr/>
            <p:nvPr/>
          </p:nvSpPr>
          <p:spPr>
            <a:xfrm>
              <a:off x="6098225"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1" name="pt91"/>
            <p:cNvSpPr/>
            <p:nvPr/>
          </p:nvSpPr>
          <p:spPr>
            <a:xfrm>
              <a:off x="6393361"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2" name="pt92"/>
            <p:cNvSpPr/>
            <p:nvPr/>
          </p:nvSpPr>
          <p:spPr>
            <a:xfrm>
              <a:off x="6688497"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3" name="pt93"/>
            <p:cNvSpPr/>
            <p:nvPr/>
          </p:nvSpPr>
          <p:spPr>
            <a:xfrm>
              <a:off x="6983633"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4" name="pt94"/>
            <p:cNvSpPr/>
            <p:nvPr/>
          </p:nvSpPr>
          <p:spPr>
            <a:xfrm>
              <a:off x="7278769" y="209971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5" name="pt95"/>
            <p:cNvSpPr/>
            <p:nvPr/>
          </p:nvSpPr>
          <p:spPr>
            <a:xfrm>
              <a:off x="7573905" y="204691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6" name="pl96"/>
            <p:cNvSpPr/>
            <p:nvPr/>
          </p:nvSpPr>
          <p:spPr>
            <a:xfrm>
              <a:off x="7610045" y="1169536"/>
              <a:ext cx="393759" cy="312409"/>
            </a:xfrm>
            <a:custGeom>
              <a:avLst/>
              <a:gdLst/>
              <a:ahLst/>
              <a:cxnLst/>
              <a:rect l="0" t="0" r="0" b="0"/>
              <a:pathLst>
                <a:path w="393759" h="312409">
                  <a:moveTo>
                    <a:pt x="393759" y="0"/>
                  </a:moveTo>
                  <a:lnTo>
                    <a:pt x="0" y="312409"/>
                  </a:lnTo>
                </a:path>
              </a:pathLst>
            </a:custGeom>
            <a:ln w="27101" cap="rnd">
              <a:solidFill>
                <a:srgbClr val="1C86EE">
                  <a:alpha val="100000"/>
                </a:srgbClr>
              </a:solidFill>
              <a:prstDash val="dot"/>
              <a:round/>
            </a:ln>
          </p:spPr>
          <p:txBody>
            <a:bodyPr/>
            <a:lstStyle/>
            <a:p>
              <a:endParaRPr/>
            </a:p>
          </p:txBody>
        </p:sp>
        <p:sp>
          <p:nvSpPr>
            <p:cNvPr id="97" name="pl97"/>
            <p:cNvSpPr/>
            <p:nvPr/>
          </p:nvSpPr>
          <p:spPr>
            <a:xfrm>
              <a:off x="7616007" y="1343594"/>
              <a:ext cx="1019954" cy="196796"/>
            </a:xfrm>
            <a:custGeom>
              <a:avLst/>
              <a:gdLst/>
              <a:ahLst/>
              <a:cxnLst/>
              <a:rect l="0" t="0" r="0" b="0"/>
              <a:pathLst>
                <a:path w="1019954" h="196796">
                  <a:moveTo>
                    <a:pt x="1019954" y="0"/>
                  </a:moveTo>
                  <a:lnTo>
                    <a:pt x="0" y="196796"/>
                  </a:lnTo>
                </a:path>
              </a:pathLst>
            </a:custGeom>
            <a:ln w="27101" cap="rnd">
              <a:solidFill>
                <a:srgbClr val="80BD41">
                  <a:alpha val="100000"/>
                </a:srgbClr>
              </a:solidFill>
              <a:prstDash val="dot"/>
              <a:round/>
            </a:ln>
          </p:spPr>
          <p:txBody>
            <a:bodyPr/>
            <a:lstStyle/>
            <a:p>
              <a:endParaRPr/>
            </a:p>
          </p:txBody>
        </p:sp>
        <p:sp>
          <p:nvSpPr>
            <p:cNvPr id="98" name="pl98"/>
            <p:cNvSpPr/>
            <p:nvPr/>
          </p:nvSpPr>
          <p:spPr>
            <a:xfrm>
              <a:off x="7611272" y="1868818"/>
              <a:ext cx="1284516" cy="848691"/>
            </a:xfrm>
            <a:custGeom>
              <a:avLst/>
              <a:gdLst/>
              <a:ahLst/>
              <a:cxnLst/>
              <a:rect l="0" t="0" r="0" b="0"/>
              <a:pathLst>
                <a:path w="1284516" h="848691">
                  <a:moveTo>
                    <a:pt x="1284516" y="848691"/>
                  </a:moveTo>
                  <a:lnTo>
                    <a:pt x="0" y="0"/>
                  </a:lnTo>
                </a:path>
              </a:pathLst>
            </a:custGeom>
            <a:ln w="27101" cap="rnd">
              <a:solidFill>
                <a:srgbClr val="EE00EE">
                  <a:alpha val="100000"/>
                </a:srgbClr>
              </a:solidFill>
              <a:prstDash val="dot"/>
              <a:round/>
            </a:ln>
          </p:spPr>
          <p:txBody>
            <a:bodyPr/>
            <a:lstStyle/>
            <a:p>
              <a:endParaRPr/>
            </a:p>
          </p:txBody>
        </p:sp>
        <p:sp>
          <p:nvSpPr>
            <p:cNvPr id="99" name="pl99"/>
            <p:cNvSpPr/>
            <p:nvPr/>
          </p:nvSpPr>
          <p:spPr>
            <a:xfrm>
              <a:off x="7614652" y="4875634"/>
              <a:ext cx="1099701" cy="374768"/>
            </a:xfrm>
            <a:custGeom>
              <a:avLst/>
              <a:gdLst/>
              <a:ahLst/>
              <a:cxnLst/>
              <a:rect l="0" t="0" r="0" b="0"/>
              <a:pathLst>
                <a:path w="1099701" h="374768">
                  <a:moveTo>
                    <a:pt x="1099701" y="374768"/>
                  </a:moveTo>
                  <a:lnTo>
                    <a:pt x="0" y="0"/>
                  </a:lnTo>
                </a:path>
              </a:pathLst>
            </a:custGeom>
            <a:ln w="27101" cap="rnd">
              <a:solidFill>
                <a:srgbClr val="6A3D9A">
                  <a:alpha val="100000"/>
                </a:srgbClr>
              </a:solidFill>
              <a:prstDash val="dot"/>
              <a:round/>
            </a:ln>
          </p:spPr>
          <p:txBody>
            <a:bodyPr/>
            <a:lstStyle/>
            <a:p>
              <a:endParaRPr/>
            </a:p>
          </p:txBody>
        </p:sp>
        <p:sp>
          <p:nvSpPr>
            <p:cNvPr id="100" name="pl100"/>
            <p:cNvSpPr/>
            <p:nvPr/>
          </p:nvSpPr>
          <p:spPr>
            <a:xfrm>
              <a:off x="7616720" y="1544650"/>
              <a:ext cx="1145801" cy="59005"/>
            </a:xfrm>
            <a:custGeom>
              <a:avLst/>
              <a:gdLst/>
              <a:ahLst/>
              <a:cxnLst/>
              <a:rect l="0" t="0" r="0" b="0"/>
              <a:pathLst>
                <a:path w="1145801" h="59005">
                  <a:moveTo>
                    <a:pt x="1145801" y="59005"/>
                  </a:moveTo>
                  <a:lnTo>
                    <a:pt x="0" y="0"/>
                  </a:lnTo>
                </a:path>
              </a:pathLst>
            </a:custGeom>
            <a:ln w="27101" cap="rnd">
              <a:solidFill>
                <a:srgbClr val="E31A1C">
                  <a:alpha val="100000"/>
                </a:srgbClr>
              </a:solidFill>
              <a:prstDash val="dot"/>
              <a:round/>
            </a:ln>
          </p:spPr>
          <p:txBody>
            <a:bodyPr/>
            <a:lstStyle/>
            <a:p>
              <a:endParaRPr/>
            </a:p>
          </p:txBody>
        </p:sp>
        <p:sp>
          <p:nvSpPr>
            <p:cNvPr id="101" name="pl101"/>
            <p:cNvSpPr/>
            <p:nvPr/>
          </p:nvSpPr>
          <p:spPr>
            <a:xfrm>
              <a:off x="7614685" y="1549110"/>
              <a:ext cx="918904" cy="310192"/>
            </a:xfrm>
            <a:custGeom>
              <a:avLst/>
              <a:gdLst/>
              <a:ahLst/>
              <a:cxnLst/>
              <a:rect l="0" t="0" r="0" b="0"/>
              <a:pathLst>
                <a:path w="918904" h="310192">
                  <a:moveTo>
                    <a:pt x="918904" y="310192"/>
                  </a:moveTo>
                  <a:lnTo>
                    <a:pt x="0" y="0"/>
                  </a:lnTo>
                </a:path>
              </a:pathLst>
            </a:custGeom>
            <a:ln w="27101" cap="rnd">
              <a:solidFill>
                <a:srgbClr val="FF7F00">
                  <a:alpha val="100000"/>
                </a:srgbClr>
              </a:solidFill>
              <a:prstDash val="dot"/>
              <a:round/>
            </a:ln>
          </p:spPr>
          <p:txBody>
            <a:bodyPr/>
            <a:lstStyle/>
            <a:p>
              <a:endParaRPr/>
            </a:p>
          </p:txBody>
        </p:sp>
        <p:sp>
          <p:nvSpPr>
            <p:cNvPr id="102" name="pl102"/>
            <p:cNvSpPr/>
            <p:nvPr/>
          </p:nvSpPr>
          <p:spPr>
            <a:xfrm>
              <a:off x="7612257" y="2026564"/>
              <a:ext cx="445155" cy="251027"/>
            </a:xfrm>
            <a:custGeom>
              <a:avLst/>
              <a:gdLst/>
              <a:ahLst/>
              <a:cxnLst/>
              <a:rect l="0" t="0" r="0" b="0"/>
              <a:pathLst>
                <a:path w="445155" h="251027">
                  <a:moveTo>
                    <a:pt x="445155" y="251027"/>
                  </a:moveTo>
                  <a:lnTo>
                    <a:pt x="0" y="0"/>
                  </a:lnTo>
                </a:path>
              </a:pathLst>
            </a:custGeom>
            <a:ln w="27101" cap="rnd">
              <a:solidFill>
                <a:srgbClr val="FFC20E">
                  <a:alpha val="100000"/>
                </a:srgbClr>
              </a:solidFill>
              <a:prstDash val="dot"/>
              <a:round/>
            </a:ln>
          </p:spPr>
          <p:txBody>
            <a:bodyPr/>
            <a:lstStyle/>
            <a:p>
              <a:endParaRPr/>
            </a:p>
          </p:txBody>
        </p:sp>
        <p:sp>
          <p:nvSpPr>
            <p:cNvPr id="103" name="pl103"/>
            <p:cNvSpPr/>
            <p:nvPr/>
          </p:nvSpPr>
          <p:spPr>
            <a:xfrm>
              <a:off x="7607694" y="2504149"/>
              <a:ext cx="1161479" cy="1295853"/>
            </a:xfrm>
            <a:custGeom>
              <a:avLst/>
              <a:gdLst/>
              <a:ahLst/>
              <a:cxnLst/>
              <a:rect l="0" t="0" r="0" b="0"/>
              <a:pathLst>
                <a:path w="1161479" h="1295853">
                  <a:moveTo>
                    <a:pt x="1161479" y="1295853"/>
                  </a:moveTo>
                  <a:lnTo>
                    <a:pt x="0" y="0"/>
                  </a:lnTo>
                </a:path>
              </a:pathLst>
            </a:custGeom>
            <a:ln w="27101" cap="rnd">
              <a:solidFill>
                <a:srgbClr val="008B00">
                  <a:alpha val="100000"/>
                </a:srgbClr>
              </a:solidFill>
              <a:prstDash val="dot"/>
              <a:round/>
            </a:ln>
          </p:spPr>
          <p:txBody>
            <a:bodyPr/>
            <a:lstStyle/>
            <a:p>
              <a:endParaRPr/>
            </a:p>
          </p:txBody>
        </p:sp>
        <p:sp>
          <p:nvSpPr>
            <p:cNvPr id="104" name="pl104"/>
            <p:cNvSpPr/>
            <p:nvPr/>
          </p:nvSpPr>
          <p:spPr>
            <a:xfrm>
              <a:off x="7612660" y="1551050"/>
              <a:ext cx="1083537" cy="569866"/>
            </a:xfrm>
            <a:custGeom>
              <a:avLst/>
              <a:gdLst/>
              <a:ahLst/>
              <a:cxnLst/>
              <a:rect l="0" t="0" r="0" b="0"/>
              <a:pathLst>
                <a:path w="1083537" h="569866">
                  <a:moveTo>
                    <a:pt x="1083537" y="569866"/>
                  </a:moveTo>
                  <a:lnTo>
                    <a:pt x="0" y="0"/>
                  </a:lnTo>
                </a:path>
              </a:pathLst>
            </a:custGeom>
            <a:ln w="27101" cap="rnd">
              <a:solidFill>
                <a:srgbClr val="9A32CD">
                  <a:alpha val="100000"/>
                </a:srgbClr>
              </a:solidFill>
              <a:prstDash val="dot"/>
              <a:round/>
            </a:ln>
          </p:spPr>
          <p:txBody>
            <a:bodyPr/>
            <a:lstStyle/>
            <a:p>
              <a:endParaRPr/>
            </a:p>
          </p:txBody>
        </p:sp>
        <p:sp>
          <p:nvSpPr>
            <p:cNvPr id="105" name="pl105"/>
            <p:cNvSpPr/>
            <p:nvPr/>
          </p:nvSpPr>
          <p:spPr>
            <a:xfrm>
              <a:off x="7607535" y="2187398"/>
              <a:ext cx="1181857" cy="1350228"/>
            </a:xfrm>
            <a:custGeom>
              <a:avLst/>
              <a:gdLst/>
              <a:ahLst/>
              <a:cxnLst/>
              <a:rect l="0" t="0" r="0" b="0"/>
              <a:pathLst>
                <a:path w="1181857" h="1350228">
                  <a:moveTo>
                    <a:pt x="1181857" y="1350228"/>
                  </a:moveTo>
                  <a:lnTo>
                    <a:pt x="0" y="0"/>
                  </a:lnTo>
                </a:path>
              </a:pathLst>
            </a:custGeom>
            <a:ln w="27101" cap="rnd">
              <a:solidFill>
                <a:srgbClr val="FB9A99">
                  <a:alpha val="100000"/>
                </a:srgbClr>
              </a:solidFill>
              <a:prstDash val="dot"/>
              <a:round/>
            </a:ln>
          </p:spPr>
          <p:txBody>
            <a:bodyPr/>
            <a:lstStyle/>
            <a:p>
              <a:endParaRPr/>
            </a:p>
          </p:txBody>
        </p:sp>
        <p:sp>
          <p:nvSpPr>
            <p:cNvPr id="106" name="pl106"/>
            <p:cNvSpPr/>
            <p:nvPr/>
          </p:nvSpPr>
          <p:spPr>
            <a:xfrm>
              <a:off x="7609502" y="3031407"/>
              <a:ext cx="1252032" cy="1074680"/>
            </a:xfrm>
            <a:custGeom>
              <a:avLst/>
              <a:gdLst/>
              <a:ahLst/>
              <a:cxnLst/>
              <a:rect l="0" t="0" r="0" b="0"/>
              <a:pathLst>
                <a:path w="1252032" h="1074680">
                  <a:moveTo>
                    <a:pt x="1252032" y="1074680"/>
                  </a:moveTo>
                  <a:lnTo>
                    <a:pt x="0" y="0"/>
                  </a:lnTo>
                </a:path>
              </a:pathLst>
            </a:custGeom>
            <a:ln w="27101" cap="rnd">
              <a:solidFill>
                <a:srgbClr val="836FFF">
                  <a:alpha val="100000"/>
                </a:srgbClr>
              </a:solidFill>
              <a:prstDash val="dot"/>
              <a:round/>
            </a:ln>
          </p:spPr>
          <p:txBody>
            <a:bodyPr/>
            <a:lstStyle/>
            <a:p>
              <a:endParaRPr/>
            </a:p>
          </p:txBody>
        </p:sp>
        <p:sp>
          <p:nvSpPr>
            <p:cNvPr id="107" name="pl107"/>
            <p:cNvSpPr/>
            <p:nvPr/>
          </p:nvSpPr>
          <p:spPr>
            <a:xfrm>
              <a:off x="7606173" y="2082234"/>
              <a:ext cx="324679" cy="457969"/>
            </a:xfrm>
            <a:custGeom>
              <a:avLst/>
              <a:gdLst/>
              <a:ahLst/>
              <a:cxnLst/>
              <a:rect l="0" t="0" r="0" b="0"/>
              <a:pathLst>
                <a:path w="324679" h="457969">
                  <a:moveTo>
                    <a:pt x="324679" y="457969"/>
                  </a:moveTo>
                  <a:lnTo>
                    <a:pt x="0" y="0"/>
                  </a:lnTo>
                </a:path>
              </a:pathLst>
            </a:custGeom>
            <a:ln w="27101" cap="rnd">
              <a:solidFill>
                <a:srgbClr val="002759">
                  <a:alpha val="100000"/>
                </a:srgbClr>
              </a:solidFill>
              <a:prstDash val="dot"/>
              <a:round/>
            </a:ln>
          </p:spPr>
          <p:txBody>
            <a:bodyPr/>
            <a:lstStyle/>
            <a:p>
              <a:endParaRPr/>
            </a:p>
          </p:txBody>
        </p:sp>
        <p:sp>
          <p:nvSpPr>
            <p:cNvPr id="108" name="pg108"/>
            <p:cNvSpPr/>
            <p:nvPr/>
          </p:nvSpPr>
          <p:spPr>
            <a:xfrm>
              <a:off x="7464699" y="1000497"/>
              <a:ext cx="1495411" cy="169038"/>
            </a:xfrm>
            <a:custGeom>
              <a:avLst/>
              <a:gdLst/>
              <a:ahLst/>
              <a:cxnLst/>
              <a:rect l="0" t="0" r="0" b="0"/>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109" name="tx109"/>
            <p:cNvSpPr/>
            <p:nvPr/>
          </p:nvSpPr>
          <p:spPr>
            <a:xfrm>
              <a:off x="7487559" y="1024674"/>
              <a:ext cx="1403971" cy="9914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10" name="pg110"/>
            <p:cNvSpPr/>
            <p:nvPr/>
          </p:nvSpPr>
          <p:spPr>
            <a:xfrm>
              <a:off x="8567381" y="1256653"/>
              <a:ext cx="392729" cy="169038"/>
            </a:xfrm>
            <a:custGeom>
              <a:avLst/>
              <a:gdLst/>
              <a:ahLst/>
              <a:cxnLst/>
              <a:rect l="0" t="0" r="0" b="0"/>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111" name="tx111"/>
            <p:cNvSpPr/>
            <p:nvPr/>
          </p:nvSpPr>
          <p:spPr>
            <a:xfrm>
              <a:off x="8590241" y="1280829"/>
              <a:ext cx="301289" cy="9914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a:t>
              </a:r>
            </a:p>
          </p:txBody>
        </p:sp>
        <p:sp>
          <p:nvSpPr>
            <p:cNvPr id="112" name="pg112"/>
            <p:cNvSpPr/>
            <p:nvPr/>
          </p:nvSpPr>
          <p:spPr>
            <a:xfrm>
              <a:off x="8706010" y="2717509"/>
              <a:ext cx="254100" cy="169038"/>
            </a:xfrm>
            <a:custGeom>
              <a:avLst/>
              <a:gdLst/>
              <a:ahLst/>
              <a:cxnLst/>
              <a:rect l="0" t="0" r="0" b="0"/>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113" name="tx113"/>
            <p:cNvSpPr/>
            <p:nvPr/>
          </p:nvSpPr>
          <p:spPr>
            <a:xfrm>
              <a:off x="8728870" y="2761959"/>
              <a:ext cx="162660"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a:t>
              </a:r>
            </a:p>
          </p:txBody>
        </p:sp>
        <p:sp>
          <p:nvSpPr>
            <p:cNvPr id="114" name="pg114"/>
            <p:cNvSpPr/>
            <p:nvPr/>
          </p:nvSpPr>
          <p:spPr>
            <a:xfrm>
              <a:off x="8645773" y="5169699"/>
              <a:ext cx="314337" cy="169038"/>
            </a:xfrm>
            <a:custGeom>
              <a:avLst/>
              <a:gdLst/>
              <a:ahLst/>
              <a:cxnLst/>
              <a:rect l="0" t="0" r="0" b="0"/>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1"/>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5" name="tx115"/>
            <p:cNvSpPr/>
            <p:nvPr/>
          </p:nvSpPr>
          <p:spPr>
            <a:xfrm>
              <a:off x="8668633" y="5215419"/>
              <a:ext cx="2228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a:t>
              </a:r>
            </a:p>
          </p:txBody>
        </p:sp>
        <p:sp>
          <p:nvSpPr>
            <p:cNvPr id="116" name="pg116"/>
            <p:cNvSpPr/>
            <p:nvPr/>
          </p:nvSpPr>
          <p:spPr>
            <a:xfrm>
              <a:off x="8693942" y="1519333"/>
              <a:ext cx="266168" cy="169038"/>
            </a:xfrm>
            <a:custGeom>
              <a:avLst/>
              <a:gdLst/>
              <a:ahLst/>
              <a:cxnLst/>
              <a:rect l="0" t="0" r="0" b="0"/>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117" name="tx117"/>
            <p:cNvSpPr/>
            <p:nvPr/>
          </p:nvSpPr>
          <p:spPr>
            <a:xfrm>
              <a:off x="8716802" y="1565053"/>
              <a:ext cx="174728"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a:t>
              </a:r>
            </a:p>
          </p:txBody>
        </p:sp>
        <p:sp>
          <p:nvSpPr>
            <p:cNvPr id="118" name="pg118"/>
            <p:cNvSpPr/>
            <p:nvPr/>
          </p:nvSpPr>
          <p:spPr>
            <a:xfrm>
              <a:off x="8465010" y="1779226"/>
              <a:ext cx="495100" cy="169038"/>
            </a:xfrm>
            <a:custGeom>
              <a:avLst/>
              <a:gdLst/>
              <a:ahLst/>
              <a:cxnLst/>
              <a:rect l="0" t="0" r="0" b="0"/>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19" name="tx119"/>
            <p:cNvSpPr/>
            <p:nvPr/>
          </p:nvSpPr>
          <p:spPr>
            <a:xfrm>
              <a:off x="8487870" y="1823676"/>
              <a:ext cx="403660"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Measles</a:t>
              </a:r>
            </a:p>
          </p:txBody>
        </p:sp>
        <p:sp>
          <p:nvSpPr>
            <p:cNvPr id="120" name="pg120"/>
            <p:cNvSpPr/>
            <p:nvPr/>
          </p:nvSpPr>
          <p:spPr>
            <a:xfrm>
              <a:off x="7988833" y="2204033"/>
              <a:ext cx="971277" cy="169038"/>
            </a:xfrm>
            <a:custGeom>
              <a:avLst/>
              <a:gdLst/>
              <a:ahLst/>
              <a:cxnLst/>
              <a:rect l="0" t="0" r="0" b="0"/>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121" name="tx121"/>
            <p:cNvSpPr/>
            <p:nvPr/>
          </p:nvSpPr>
          <p:spPr>
            <a:xfrm>
              <a:off x="8011693" y="2248165"/>
              <a:ext cx="879837"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2" name="pg122"/>
            <p:cNvSpPr/>
            <p:nvPr/>
          </p:nvSpPr>
          <p:spPr>
            <a:xfrm>
              <a:off x="8464904" y="3800002"/>
              <a:ext cx="495206" cy="169038"/>
            </a:xfrm>
            <a:custGeom>
              <a:avLst/>
              <a:gdLst/>
              <a:ahLst/>
              <a:cxnLst/>
              <a:rect l="0" t="0" r="0" b="0"/>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23" name="tx123"/>
            <p:cNvSpPr/>
            <p:nvPr/>
          </p:nvSpPr>
          <p:spPr>
            <a:xfrm>
              <a:off x="8487764" y="3844451"/>
              <a:ext cx="403766"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Pneumo</a:t>
              </a:r>
            </a:p>
          </p:txBody>
        </p:sp>
        <p:sp>
          <p:nvSpPr>
            <p:cNvPr id="124" name="pg124"/>
            <p:cNvSpPr/>
            <p:nvPr/>
          </p:nvSpPr>
          <p:spPr>
            <a:xfrm>
              <a:off x="8627618" y="2041180"/>
              <a:ext cx="332492" cy="169038"/>
            </a:xfrm>
            <a:custGeom>
              <a:avLst/>
              <a:gdLst/>
              <a:ahLst/>
              <a:cxnLst/>
              <a:rect l="0" t="0" r="0" b="0"/>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25" name="tx125"/>
            <p:cNvSpPr/>
            <p:nvPr/>
          </p:nvSpPr>
          <p:spPr>
            <a:xfrm>
              <a:off x="8650478" y="2085630"/>
              <a:ext cx="241052"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Polio</a:t>
              </a:r>
            </a:p>
          </p:txBody>
        </p:sp>
        <p:sp>
          <p:nvSpPr>
            <p:cNvPr id="126" name="pg126"/>
            <p:cNvSpPr/>
            <p:nvPr/>
          </p:nvSpPr>
          <p:spPr>
            <a:xfrm>
              <a:off x="8501057" y="3537626"/>
              <a:ext cx="459053" cy="169038"/>
            </a:xfrm>
            <a:custGeom>
              <a:avLst/>
              <a:gdLst/>
              <a:ahLst/>
              <a:cxnLst/>
              <a:rect l="0" t="0" r="0" b="0"/>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2"/>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27" name="tx127"/>
            <p:cNvSpPr/>
            <p:nvPr/>
          </p:nvSpPr>
          <p:spPr>
            <a:xfrm>
              <a:off x="8523917" y="3582076"/>
              <a:ext cx="367613"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a:t>
              </a:r>
            </a:p>
          </p:txBody>
        </p:sp>
        <p:sp>
          <p:nvSpPr>
            <p:cNvPr id="128" name="pg128"/>
            <p:cNvSpPr/>
            <p:nvPr/>
          </p:nvSpPr>
          <p:spPr>
            <a:xfrm>
              <a:off x="8639686" y="4106087"/>
              <a:ext cx="320424" cy="169038"/>
            </a:xfrm>
            <a:custGeom>
              <a:avLst/>
              <a:gdLst/>
              <a:ahLst/>
              <a:cxnLst/>
              <a:rect l="0" t="0" r="0" b="0"/>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2"/>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29" name="tx129"/>
            <p:cNvSpPr/>
            <p:nvPr/>
          </p:nvSpPr>
          <p:spPr>
            <a:xfrm>
              <a:off x="8662546" y="4150537"/>
              <a:ext cx="228984"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a:t>
              </a:r>
            </a:p>
          </p:txBody>
        </p:sp>
        <p:sp>
          <p:nvSpPr>
            <p:cNvPr id="130" name="pg130"/>
            <p:cNvSpPr/>
            <p:nvPr/>
          </p:nvSpPr>
          <p:spPr>
            <a:xfrm>
              <a:off x="7862272" y="2467917"/>
              <a:ext cx="1097838" cy="169038"/>
            </a:xfrm>
            <a:custGeom>
              <a:avLst/>
              <a:gdLst/>
              <a:ahLst/>
              <a:cxnLst/>
              <a:rect l="0" t="0" r="0" b="0"/>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1" name="tx131"/>
            <p:cNvSpPr/>
            <p:nvPr/>
          </p:nvSpPr>
          <p:spPr>
            <a:xfrm>
              <a:off x="7885132" y="2490770"/>
              <a:ext cx="1006398"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2" name="pl132"/>
            <p:cNvSpPr/>
            <p:nvPr/>
          </p:nvSpPr>
          <p:spPr>
            <a:xfrm>
              <a:off x="822107" y="4139869"/>
              <a:ext cx="110038" cy="84943"/>
            </a:xfrm>
            <a:custGeom>
              <a:avLst/>
              <a:gdLst/>
              <a:ahLst/>
              <a:cxnLst/>
              <a:rect l="0" t="0" r="0" b="0"/>
              <a:pathLst>
                <a:path w="110038" h="84943">
                  <a:moveTo>
                    <a:pt x="110038" y="84943"/>
                  </a:moveTo>
                  <a:lnTo>
                    <a:pt x="0" y="0"/>
                  </a:lnTo>
                </a:path>
              </a:pathLst>
            </a:custGeom>
            <a:ln w="13550" cap="rnd">
              <a:solidFill>
                <a:srgbClr val="002759">
                  <a:alpha val="100000"/>
                </a:srgbClr>
              </a:solidFill>
              <a:prstDash val="solid"/>
              <a:round/>
            </a:ln>
          </p:spPr>
          <p:txBody>
            <a:bodyPr/>
            <a:lstStyle/>
            <a:p>
              <a:endParaRPr/>
            </a:p>
          </p:txBody>
        </p:sp>
        <p:sp>
          <p:nvSpPr>
            <p:cNvPr id="133" name="pg133"/>
            <p:cNvSpPr/>
            <p:nvPr/>
          </p:nvSpPr>
          <p:spPr>
            <a:xfrm>
              <a:off x="849536" y="4224812"/>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4" name="tx134"/>
            <p:cNvSpPr/>
            <p:nvPr/>
          </p:nvSpPr>
          <p:spPr>
            <a:xfrm>
              <a:off x="895256" y="426855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34</a:t>
              </a:r>
            </a:p>
          </p:txBody>
        </p:sp>
        <p:sp>
          <p:nvSpPr>
            <p:cNvPr id="135" name="pg135"/>
            <p:cNvSpPr/>
            <p:nvPr/>
          </p:nvSpPr>
          <p:spPr>
            <a:xfrm>
              <a:off x="3675413" y="3485594"/>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6" name="tx136"/>
            <p:cNvSpPr/>
            <p:nvPr/>
          </p:nvSpPr>
          <p:spPr>
            <a:xfrm>
              <a:off x="3721133" y="352939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48</a:t>
              </a:r>
            </a:p>
          </p:txBody>
        </p:sp>
        <p:sp>
          <p:nvSpPr>
            <p:cNvPr id="137" name="pg137"/>
            <p:cNvSpPr/>
            <p:nvPr/>
          </p:nvSpPr>
          <p:spPr>
            <a:xfrm>
              <a:off x="6331664" y="2271145"/>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8" name="tx138"/>
            <p:cNvSpPr/>
            <p:nvPr/>
          </p:nvSpPr>
          <p:spPr>
            <a:xfrm>
              <a:off x="6377384" y="231649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71</a:t>
              </a:r>
            </a:p>
          </p:txBody>
        </p:sp>
        <p:sp>
          <p:nvSpPr>
            <p:cNvPr id="139" name="pg139"/>
            <p:cNvSpPr/>
            <p:nvPr/>
          </p:nvSpPr>
          <p:spPr>
            <a:xfrm>
              <a:off x="7512202" y="2165546"/>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40" name="tx140"/>
            <p:cNvSpPr/>
            <p:nvPr/>
          </p:nvSpPr>
          <p:spPr>
            <a:xfrm>
              <a:off x="7557922" y="2209290"/>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73</a:t>
              </a:r>
            </a:p>
          </p:txBody>
        </p:sp>
        <p:sp>
          <p:nvSpPr>
            <p:cNvPr id="141" name="rc141"/>
            <p:cNvSpPr/>
            <p:nvPr/>
          </p:nvSpPr>
          <p:spPr>
            <a:xfrm>
              <a:off x="803816" y="646101"/>
              <a:ext cx="8270593" cy="5280134"/>
            </a:xfrm>
            <a:prstGeom prst="rect">
              <a:avLst/>
            </a:prstGeom>
            <a:ln w="13550" cap="rnd">
              <a:solidFill>
                <a:srgbClr val="BEBEBE">
                  <a:alpha val="100000"/>
                </a:srgbClr>
              </a:solidFill>
              <a:prstDash val="solid"/>
              <a:round/>
            </a:ln>
          </p:spPr>
          <p:txBody>
            <a:bodyPr/>
            <a:lstStyle/>
            <a:p>
              <a:endParaRPr/>
            </a:p>
          </p:txBody>
        </p:sp>
        <p:sp>
          <p:nvSpPr>
            <p:cNvPr id="142" name="tx142"/>
            <p:cNvSpPr/>
            <p:nvPr/>
          </p:nvSpPr>
          <p:spPr>
            <a:xfrm>
              <a:off x="663492" y="587412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585797" y="53461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585797" y="481809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585797" y="4290012"/>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46" name="tx146"/>
            <p:cNvSpPr/>
            <p:nvPr/>
          </p:nvSpPr>
          <p:spPr>
            <a:xfrm>
              <a:off x="585797" y="37620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47" name="tx147"/>
            <p:cNvSpPr/>
            <p:nvPr/>
          </p:nvSpPr>
          <p:spPr>
            <a:xfrm>
              <a:off x="585797" y="323405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85797" y="270604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49" name="tx149"/>
            <p:cNvSpPr/>
            <p:nvPr/>
          </p:nvSpPr>
          <p:spPr>
            <a:xfrm>
              <a:off x="585797" y="21780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50" name="tx150"/>
            <p:cNvSpPr/>
            <p:nvPr/>
          </p:nvSpPr>
          <p:spPr>
            <a:xfrm>
              <a:off x="585797" y="16500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51" name="tx151"/>
            <p:cNvSpPr/>
            <p:nvPr/>
          </p:nvSpPr>
          <p:spPr>
            <a:xfrm>
              <a:off x="585797" y="112200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52" name="tx152"/>
            <p:cNvSpPr/>
            <p:nvPr/>
          </p:nvSpPr>
          <p:spPr>
            <a:xfrm>
              <a:off x="508103" y="593986"/>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552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54" name="tx154"/>
            <p:cNvSpPr/>
            <p:nvPr/>
          </p:nvSpPr>
          <p:spPr>
            <a:xfrm>
              <a:off x="213089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55" name="tx155"/>
            <p:cNvSpPr/>
            <p:nvPr/>
          </p:nvSpPr>
          <p:spPr>
            <a:xfrm>
              <a:off x="360657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56" name="tx156"/>
            <p:cNvSpPr/>
            <p:nvPr/>
          </p:nvSpPr>
          <p:spPr>
            <a:xfrm>
              <a:off x="508225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57" name="tx157"/>
            <p:cNvSpPr/>
            <p:nvPr/>
          </p:nvSpPr>
          <p:spPr>
            <a:xfrm>
              <a:off x="626279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443342"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rot="-5400000">
              <a:off x="-52544" y="3220616"/>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tx160"/>
            <p:cNvSpPr/>
            <p:nvPr/>
          </p:nvSpPr>
          <p:spPr>
            <a:xfrm>
              <a:off x="3562342" y="403202"/>
              <a:ext cx="2753543"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Global, 2000-2023</a:t>
              </a:r>
            </a:p>
          </p:txBody>
        </p:sp>
        <p:sp>
          <p:nvSpPr>
            <p:cNvPr id="161" name="tx16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9074410" y="6552750"/>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63" name="tx163"/>
            <p:cNvSpPr/>
            <p:nvPr/>
          </p:nvSpPr>
          <p:spPr>
            <a:xfrm>
              <a:off x="2946383" y="6568512"/>
              <a:ext cx="612802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73%.</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8516"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8516"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8516"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8516" y="2521311"/>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8516" y="1320723"/>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8516" y="222116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8516" y="4322192"/>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8516" y="4922485"/>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8516"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8516"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958516" y="5222632"/>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95275"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95275"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95275"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95275" y="2521311"/>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95275" y="1320723"/>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95275" y="2221164"/>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95275"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95275" y="4922485"/>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95275"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295275"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295275"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632034"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632034"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632034"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632034" y="2521311"/>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632034" y="1320723"/>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632034" y="2221164"/>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632034"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632034" y="492248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632034"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632034"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632034"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968793"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968793"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968793"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968793" y="2521311"/>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968793" y="1320723"/>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968793" y="2221164"/>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968793" y="4322192"/>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968793" y="492248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1968793"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1968793" y="4622338"/>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1968793" y="5222632"/>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305552"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305552"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305552" y="1921017"/>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305552" y="2521311"/>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305552" y="1320723"/>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305552" y="2221164"/>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305552" y="4322192"/>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305552" y="4922485"/>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305552"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305552" y="462233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305552" y="5222632"/>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642311" y="1020576"/>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642311"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642311" y="1921017"/>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642311" y="2521311"/>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642311" y="1320723"/>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642311"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642311" y="4322192"/>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642311" y="4922485"/>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642311"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642311" y="462233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642311" y="5222632"/>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979070"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979070"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979070"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979070" y="2521311"/>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979070" y="1320723"/>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979070"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2979070" y="4322192"/>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2979070" y="4922485"/>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2979070" y="342175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2979070"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2979070" y="3121604"/>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2979070" y="5222632"/>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315830"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315830"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315830"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315830" y="2521311"/>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15830" y="1320723"/>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315830" y="2221164"/>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15830" y="4322192"/>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315830" y="492248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315830" y="342175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315830"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315830" y="3121604"/>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315830"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652589"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652589"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652589"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652589"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652589" y="1320723"/>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652589" y="222116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652589"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652589" y="4922485"/>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652589" y="2821457"/>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652589" y="3421751"/>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652589"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652589" y="3121604"/>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652589" y="5222632"/>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989348"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989348"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989348"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3989348"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989348" y="1320723"/>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989348" y="2221164"/>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989348"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89348" y="4922485"/>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989348" y="2821457"/>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989348"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989348"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3989348" y="312160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3989348"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326107"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326107"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26107"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26107"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26107" y="1320723"/>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26107" y="2221164"/>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26107"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26107" y="4922485"/>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26107" y="2821457"/>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26107"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26107" y="4622338"/>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26107" y="3121604"/>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26107" y="5222632"/>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662866"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62866"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62866"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62866"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62866" y="1320723"/>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62866" y="2221164"/>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62866"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62866" y="4922485"/>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62866" y="2821457"/>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62866"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62866" y="4622338"/>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62866" y="3121604"/>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62866" y="5222632"/>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922485"/>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4622338"/>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3121604"/>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4999625" y="5222632"/>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36384"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36384"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36384"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36384" y="252131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36384"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36384" y="2221164"/>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36384"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36384" y="4922485"/>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36384" y="2821457"/>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36384"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36384" y="4622338"/>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336384" y="3121604"/>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336384"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73143"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73143"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73143"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73143"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73143"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73143" y="222116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73143"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73143" y="4922485"/>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73143" y="2821457"/>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73143"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73143" y="4622338"/>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673143" y="3121604"/>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673143" y="5222632"/>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6009902"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6009902"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009902" y="1921017"/>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009902"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009902" y="1320723"/>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6009902" y="2221164"/>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6009902" y="372189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6009902"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6009902" y="4922485"/>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009902" y="2821457"/>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009902"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009902" y="4622338"/>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009902" y="3121604"/>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009902"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346662"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346662"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346662"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6662"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46662" y="1320723"/>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346662" y="2221164"/>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346662" y="372189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346662"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346662" y="4922485"/>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346662" y="5522779"/>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346662" y="2821457"/>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346662"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346662" y="462233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346662" y="3121604"/>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346662"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683421"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683421"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683421"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683421"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683421" y="1320723"/>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683421" y="2221164"/>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683421" y="3721898"/>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683421"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683421" y="4922485"/>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683421" y="5522779"/>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683421" y="2821457"/>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683421"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683421" y="4622338"/>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683421" y="312160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683421" y="5222632"/>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7020180"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7020180"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20180"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020180"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020180" y="1320723"/>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020180"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020180" y="372189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7020180"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020180" y="4922485"/>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020180" y="5522779"/>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020180" y="2821457"/>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020180"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020180" y="4622338"/>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020180" y="3121604"/>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020180" y="5222632"/>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356939"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356939"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356939"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356939" y="252131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356939" y="1320723"/>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356939" y="2221164"/>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356939" y="3721898"/>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356939"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356939"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356939" y="5522779"/>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356939" y="2821457"/>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356939"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356939" y="4622338"/>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356939" y="3121604"/>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56939" y="5222632"/>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693698"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93698"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693698"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693698"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693698" y="1320723"/>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693698"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693698" y="3721898"/>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693698"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693698"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693698" y="5522779"/>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693698" y="282145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693698"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693698" y="4622338"/>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693698" y="3121604"/>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693698" y="5222632"/>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8030457" y="1020576"/>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8030457"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8030457"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8030457"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8030457" y="1320723"/>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8030457" y="2221164"/>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8030457" y="3721898"/>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8030457" y="4022045"/>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8030457"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030457"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030457" y="5522779"/>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030457" y="282145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030457" y="342175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30457" y="4622338"/>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030457" y="3121604"/>
              <a:ext cx="336759"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030457" y="5222632"/>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367216"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367216"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367216"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367216"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367216" y="1320723"/>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367216" y="2221164"/>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367216" y="3721898"/>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367216" y="402204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367216"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367216" y="4922485"/>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367216" y="5522779"/>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367216" y="2821457"/>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367216"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367216" y="462233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367216" y="3121604"/>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367216" y="5222632"/>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703975"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703975"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703975"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703975"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703975" y="1320723"/>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703975" y="2221164"/>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703975" y="3721898"/>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03975" y="4022045"/>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03975"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03975" y="4922485"/>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03975" y="5522779"/>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03975" y="282145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03975"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03975" y="4622338"/>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03975" y="312160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03975" y="5222632"/>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22" name="tx322"/>
            <p:cNvSpPr/>
            <p:nvPr/>
          </p:nvSpPr>
          <p:spPr>
            <a:xfrm>
              <a:off x="105856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23" name="tx323"/>
            <p:cNvSpPr/>
            <p:nvPr/>
          </p:nvSpPr>
          <p:spPr>
            <a:xfrm>
              <a:off x="105856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24" name="tx324"/>
            <p:cNvSpPr/>
            <p:nvPr/>
          </p:nvSpPr>
          <p:spPr>
            <a:xfrm>
              <a:off x="1058567"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25" name="tx325"/>
            <p:cNvSpPr/>
            <p:nvPr/>
          </p:nvSpPr>
          <p:spPr>
            <a:xfrm>
              <a:off x="1058567"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326" name="tx326"/>
            <p:cNvSpPr/>
            <p:nvPr/>
          </p:nvSpPr>
          <p:spPr>
            <a:xfrm>
              <a:off x="1058567"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27" name="tx327"/>
            <p:cNvSpPr/>
            <p:nvPr/>
          </p:nvSpPr>
          <p:spPr>
            <a:xfrm>
              <a:off x="1395326"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28" name="tx328"/>
            <p:cNvSpPr/>
            <p:nvPr/>
          </p:nvSpPr>
          <p:spPr>
            <a:xfrm>
              <a:off x="1395326" y="17250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29" name="tx329"/>
            <p:cNvSpPr/>
            <p:nvPr/>
          </p:nvSpPr>
          <p:spPr>
            <a:xfrm>
              <a:off x="1395326"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0" name="tx330"/>
            <p:cNvSpPr/>
            <p:nvPr/>
          </p:nvSpPr>
          <p:spPr>
            <a:xfrm>
              <a:off x="1395326"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1" name="tx331"/>
            <p:cNvSpPr/>
            <p:nvPr/>
          </p:nvSpPr>
          <p:spPr>
            <a:xfrm>
              <a:off x="1395326"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32" name="tx332"/>
            <p:cNvSpPr/>
            <p:nvPr/>
          </p:nvSpPr>
          <p:spPr>
            <a:xfrm>
              <a:off x="173208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33" name="tx333"/>
            <p:cNvSpPr/>
            <p:nvPr/>
          </p:nvSpPr>
          <p:spPr>
            <a:xfrm>
              <a:off x="1732085" y="17250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34" name="tx334"/>
            <p:cNvSpPr/>
            <p:nvPr/>
          </p:nvSpPr>
          <p:spPr>
            <a:xfrm>
              <a:off x="1732085"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5" name="tx335"/>
            <p:cNvSpPr/>
            <p:nvPr/>
          </p:nvSpPr>
          <p:spPr>
            <a:xfrm>
              <a:off x="1732085"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6" name="tx336"/>
            <p:cNvSpPr/>
            <p:nvPr/>
          </p:nvSpPr>
          <p:spPr>
            <a:xfrm>
              <a:off x="1732085" y="352785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37" name="tx337"/>
            <p:cNvSpPr/>
            <p:nvPr/>
          </p:nvSpPr>
          <p:spPr>
            <a:xfrm>
              <a:off x="2068844"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38" name="tx338"/>
            <p:cNvSpPr/>
            <p:nvPr/>
          </p:nvSpPr>
          <p:spPr>
            <a:xfrm>
              <a:off x="2068844"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39" name="tx339"/>
            <p:cNvSpPr/>
            <p:nvPr/>
          </p:nvSpPr>
          <p:spPr>
            <a:xfrm>
              <a:off x="2068844" y="2027118"/>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40" name="tx340"/>
            <p:cNvSpPr/>
            <p:nvPr/>
          </p:nvSpPr>
          <p:spPr>
            <a:xfrm>
              <a:off x="2068844"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41" name="tx341"/>
            <p:cNvSpPr/>
            <p:nvPr/>
          </p:nvSpPr>
          <p:spPr>
            <a:xfrm>
              <a:off x="2068844" y="35274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42" name="tx342"/>
            <p:cNvSpPr/>
            <p:nvPr/>
          </p:nvSpPr>
          <p:spPr>
            <a:xfrm>
              <a:off x="240560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43" name="tx343"/>
            <p:cNvSpPr/>
            <p:nvPr/>
          </p:nvSpPr>
          <p:spPr>
            <a:xfrm>
              <a:off x="240560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344" name="tx344"/>
            <p:cNvSpPr/>
            <p:nvPr/>
          </p:nvSpPr>
          <p:spPr>
            <a:xfrm>
              <a:off x="2405603"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345" name="tx345"/>
            <p:cNvSpPr/>
            <p:nvPr/>
          </p:nvSpPr>
          <p:spPr>
            <a:xfrm>
              <a:off x="2405603"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46" name="tx346"/>
            <p:cNvSpPr/>
            <p:nvPr/>
          </p:nvSpPr>
          <p:spPr>
            <a:xfrm>
              <a:off x="2405603" y="35274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47" name="tx347"/>
            <p:cNvSpPr/>
            <p:nvPr/>
          </p:nvSpPr>
          <p:spPr>
            <a:xfrm>
              <a:off x="274236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48" name="tx348"/>
            <p:cNvSpPr/>
            <p:nvPr/>
          </p:nvSpPr>
          <p:spPr>
            <a:xfrm>
              <a:off x="274236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49" name="tx349"/>
            <p:cNvSpPr/>
            <p:nvPr/>
          </p:nvSpPr>
          <p:spPr>
            <a:xfrm>
              <a:off x="2742363" y="202825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350" name="tx350"/>
            <p:cNvSpPr/>
            <p:nvPr/>
          </p:nvSpPr>
          <p:spPr>
            <a:xfrm>
              <a:off x="2742363" y="442943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351" name="tx351"/>
            <p:cNvSpPr/>
            <p:nvPr/>
          </p:nvSpPr>
          <p:spPr>
            <a:xfrm>
              <a:off x="2742363"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52" name="tx352"/>
            <p:cNvSpPr/>
            <p:nvPr/>
          </p:nvSpPr>
          <p:spPr>
            <a:xfrm>
              <a:off x="3079122"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53" name="tx353"/>
            <p:cNvSpPr/>
            <p:nvPr/>
          </p:nvSpPr>
          <p:spPr>
            <a:xfrm>
              <a:off x="3079122"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54" name="tx354"/>
            <p:cNvSpPr/>
            <p:nvPr/>
          </p:nvSpPr>
          <p:spPr>
            <a:xfrm>
              <a:off x="3079122"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55" name="tx355"/>
            <p:cNvSpPr/>
            <p:nvPr/>
          </p:nvSpPr>
          <p:spPr>
            <a:xfrm>
              <a:off x="3079122"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56" name="tx356"/>
            <p:cNvSpPr/>
            <p:nvPr/>
          </p:nvSpPr>
          <p:spPr>
            <a:xfrm>
              <a:off x="3079122"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57" name="tx357"/>
            <p:cNvSpPr/>
            <p:nvPr/>
          </p:nvSpPr>
          <p:spPr>
            <a:xfrm>
              <a:off x="341588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58" name="tx358"/>
            <p:cNvSpPr/>
            <p:nvPr/>
          </p:nvSpPr>
          <p:spPr>
            <a:xfrm>
              <a:off x="341588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59" name="tx359"/>
            <p:cNvSpPr/>
            <p:nvPr/>
          </p:nvSpPr>
          <p:spPr>
            <a:xfrm>
              <a:off x="341588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60" name="tx360"/>
            <p:cNvSpPr/>
            <p:nvPr/>
          </p:nvSpPr>
          <p:spPr>
            <a:xfrm>
              <a:off x="3415881"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361" name="tx361"/>
            <p:cNvSpPr/>
            <p:nvPr/>
          </p:nvSpPr>
          <p:spPr>
            <a:xfrm>
              <a:off x="3415881"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62" name="tx362"/>
            <p:cNvSpPr/>
            <p:nvPr/>
          </p:nvSpPr>
          <p:spPr>
            <a:xfrm>
              <a:off x="3415881"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63" name="tx363"/>
            <p:cNvSpPr/>
            <p:nvPr/>
          </p:nvSpPr>
          <p:spPr>
            <a:xfrm>
              <a:off x="3752640"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64" name="tx364"/>
            <p:cNvSpPr/>
            <p:nvPr/>
          </p:nvSpPr>
          <p:spPr>
            <a:xfrm>
              <a:off x="3752640"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65" name="tx365"/>
            <p:cNvSpPr/>
            <p:nvPr/>
          </p:nvSpPr>
          <p:spPr>
            <a:xfrm>
              <a:off x="3752640"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66" name="tx366"/>
            <p:cNvSpPr/>
            <p:nvPr/>
          </p:nvSpPr>
          <p:spPr>
            <a:xfrm>
              <a:off x="3752640"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367" name="tx367"/>
            <p:cNvSpPr/>
            <p:nvPr/>
          </p:nvSpPr>
          <p:spPr>
            <a:xfrm>
              <a:off x="3752640"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68" name="tx368"/>
            <p:cNvSpPr/>
            <p:nvPr/>
          </p:nvSpPr>
          <p:spPr>
            <a:xfrm>
              <a:off x="3752640"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69" name="tx369"/>
            <p:cNvSpPr/>
            <p:nvPr/>
          </p:nvSpPr>
          <p:spPr>
            <a:xfrm>
              <a:off x="4089399"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0" name="tx370"/>
            <p:cNvSpPr/>
            <p:nvPr/>
          </p:nvSpPr>
          <p:spPr>
            <a:xfrm>
              <a:off x="4089399"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1" name="tx371"/>
            <p:cNvSpPr/>
            <p:nvPr/>
          </p:nvSpPr>
          <p:spPr>
            <a:xfrm>
              <a:off x="4089399"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2" name="tx372"/>
            <p:cNvSpPr/>
            <p:nvPr/>
          </p:nvSpPr>
          <p:spPr>
            <a:xfrm>
              <a:off x="4089399"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73" name="tx373"/>
            <p:cNvSpPr/>
            <p:nvPr/>
          </p:nvSpPr>
          <p:spPr>
            <a:xfrm>
              <a:off x="4089399"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4" name="tx374"/>
            <p:cNvSpPr/>
            <p:nvPr/>
          </p:nvSpPr>
          <p:spPr>
            <a:xfrm>
              <a:off x="4089399"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5" name="tx375"/>
            <p:cNvSpPr/>
            <p:nvPr/>
          </p:nvSpPr>
          <p:spPr>
            <a:xfrm>
              <a:off x="442615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6" name="tx376"/>
            <p:cNvSpPr/>
            <p:nvPr/>
          </p:nvSpPr>
          <p:spPr>
            <a:xfrm>
              <a:off x="442615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7" name="tx377"/>
            <p:cNvSpPr/>
            <p:nvPr/>
          </p:nvSpPr>
          <p:spPr>
            <a:xfrm>
              <a:off x="4426158"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8" name="tx378"/>
            <p:cNvSpPr/>
            <p:nvPr/>
          </p:nvSpPr>
          <p:spPr>
            <a:xfrm>
              <a:off x="4426158"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79" name="tx379"/>
            <p:cNvSpPr/>
            <p:nvPr/>
          </p:nvSpPr>
          <p:spPr>
            <a:xfrm>
              <a:off x="4426158"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80" name="tx380"/>
            <p:cNvSpPr/>
            <p:nvPr/>
          </p:nvSpPr>
          <p:spPr>
            <a:xfrm>
              <a:off x="4426158"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81" name="tx381"/>
            <p:cNvSpPr/>
            <p:nvPr/>
          </p:nvSpPr>
          <p:spPr>
            <a:xfrm>
              <a:off x="476291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2" name="tx382"/>
            <p:cNvSpPr/>
            <p:nvPr/>
          </p:nvSpPr>
          <p:spPr>
            <a:xfrm>
              <a:off x="476291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383" name="tx383"/>
            <p:cNvSpPr/>
            <p:nvPr/>
          </p:nvSpPr>
          <p:spPr>
            <a:xfrm>
              <a:off x="4762917"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84" name="tx384"/>
            <p:cNvSpPr/>
            <p:nvPr/>
          </p:nvSpPr>
          <p:spPr>
            <a:xfrm>
              <a:off x="4762917" y="262741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85" name="tx385"/>
            <p:cNvSpPr/>
            <p:nvPr/>
          </p:nvSpPr>
          <p:spPr>
            <a:xfrm>
              <a:off x="4762917"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86" name="tx386"/>
            <p:cNvSpPr/>
            <p:nvPr/>
          </p:nvSpPr>
          <p:spPr>
            <a:xfrm>
              <a:off x="4762917"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87" name="tx387"/>
            <p:cNvSpPr/>
            <p:nvPr/>
          </p:nvSpPr>
          <p:spPr>
            <a:xfrm>
              <a:off x="5099676"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8" name="tx388"/>
            <p:cNvSpPr/>
            <p:nvPr/>
          </p:nvSpPr>
          <p:spPr>
            <a:xfrm>
              <a:off x="5099676"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9" name="tx389"/>
            <p:cNvSpPr/>
            <p:nvPr/>
          </p:nvSpPr>
          <p:spPr>
            <a:xfrm>
              <a:off x="5099676"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0" name="tx390"/>
            <p:cNvSpPr/>
            <p:nvPr/>
          </p:nvSpPr>
          <p:spPr>
            <a:xfrm>
              <a:off x="5099676"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91" name="tx391"/>
            <p:cNvSpPr/>
            <p:nvPr/>
          </p:nvSpPr>
          <p:spPr>
            <a:xfrm>
              <a:off x="5099676"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2" name="tx392"/>
            <p:cNvSpPr/>
            <p:nvPr/>
          </p:nvSpPr>
          <p:spPr>
            <a:xfrm>
              <a:off x="5099676"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3" name="tx393"/>
            <p:cNvSpPr/>
            <p:nvPr/>
          </p:nvSpPr>
          <p:spPr>
            <a:xfrm>
              <a:off x="543643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94" name="tx394"/>
            <p:cNvSpPr/>
            <p:nvPr/>
          </p:nvSpPr>
          <p:spPr>
            <a:xfrm>
              <a:off x="5436435"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95" name="tx395"/>
            <p:cNvSpPr/>
            <p:nvPr/>
          </p:nvSpPr>
          <p:spPr>
            <a:xfrm>
              <a:off x="5436435"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6" name="tx396"/>
            <p:cNvSpPr/>
            <p:nvPr/>
          </p:nvSpPr>
          <p:spPr>
            <a:xfrm>
              <a:off x="5436435"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97" name="tx397"/>
            <p:cNvSpPr/>
            <p:nvPr/>
          </p:nvSpPr>
          <p:spPr>
            <a:xfrm>
              <a:off x="5436435"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8" name="tx398"/>
            <p:cNvSpPr/>
            <p:nvPr/>
          </p:nvSpPr>
          <p:spPr>
            <a:xfrm>
              <a:off x="5436435"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9" name="tx399"/>
            <p:cNvSpPr/>
            <p:nvPr/>
          </p:nvSpPr>
          <p:spPr>
            <a:xfrm>
              <a:off x="577319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00" name="tx400"/>
            <p:cNvSpPr/>
            <p:nvPr/>
          </p:nvSpPr>
          <p:spPr>
            <a:xfrm>
              <a:off x="5773195"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1" name="tx401"/>
            <p:cNvSpPr/>
            <p:nvPr/>
          </p:nvSpPr>
          <p:spPr>
            <a:xfrm>
              <a:off x="5773195"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2" name="tx402"/>
            <p:cNvSpPr/>
            <p:nvPr/>
          </p:nvSpPr>
          <p:spPr>
            <a:xfrm>
              <a:off x="5773195"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03" name="tx403"/>
            <p:cNvSpPr/>
            <p:nvPr/>
          </p:nvSpPr>
          <p:spPr>
            <a:xfrm>
              <a:off x="5773195"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4" name="tx404"/>
            <p:cNvSpPr/>
            <p:nvPr/>
          </p:nvSpPr>
          <p:spPr>
            <a:xfrm>
              <a:off x="5773195"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5" name="tx405"/>
            <p:cNvSpPr/>
            <p:nvPr/>
          </p:nvSpPr>
          <p:spPr>
            <a:xfrm>
              <a:off x="6109954"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406" name="tx406"/>
            <p:cNvSpPr/>
            <p:nvPr/>
          </p:nvSpPr>
          <p:spPr>
            <a:xfrm>
              <a:off x="6109954"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7" name="tx407"/>
            <p:cNvSpPr/>
            <p:nvPr/>
          </p:nvSpPr>
          <p:spPr>
            <a:xfrm>
              <a:off x="6109954"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08" name="tx408"/>
            <p:cNvSpPr/>
            <p:nvPr/>
          </p:nvSpPr>
          <p:spPr>
            <a:xfrm>
              <a:off x="6109954"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09" name="tx409"/>
            <p:cNvSpPr/>
            <p:nvPr/>
          </p:nvSpPr>
          <p:spPr>
            <a:xfrm>
              <a:off x="6109954"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410" name="tx410"/>
            <p:cNvSpPr/>
            <p:nvPr/>
          </p:nvSpPr>
          <p:spPr>
            <a:xfrm>
              <a:off x="6109954"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11" name="tx411"/>
            <p:cNvSpPr/>
            <p:nvPr/>
          </p:nvSpPr>
          <p:spPr>
            <a:xfrm>
              <a:off x="6109954"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412" name="tx412"/>
            <p:cNvSpPr/>
            <p:nvPr/>
          </p:nvSpPr>
          <p:spPr>
            <a:xfrm>
              <a:off x="6109954"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13" name="tx413"/>
            <p:cNvSpPr/>
            <p:nvPr/>
          </p:nvSpPr>
          <p:spPr>
            <a:xfrm>
              <a:off x="644671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14" name="tx414"/>
            <p:cNvSpPr/>
            <p:nvPr/>
          </p:nvSpPr>
          <p:spPr>
            <a:xfrm>
              <a:off x="644671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15" name="tx415"/>
            <p:cNvSpPr/>
            <p:nvPr/>
          </p:nvSpPr>
          <p:spPr>
            <a:xfrm>
              <a:off x="6446713"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16" name="tx416"/>
            <p:cNvSpPr/>
            <p:nvPr/>
          </p:nvSpPr>
          <p:spPr>
            <a:xfrm>
              <a:off x="6446713"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17" name="tx417"/>
            <p:cNvSpPr/>
            <p:nvPr/>
          </p:nvSpPr>
          <p:spPr>
            <a:xfrm>
              <a:off x="644671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18" name="tx418"/>
            <p:cNvSpPr/>
            <p:nvPr/>
          </p:nvSpPr>
          <p:spPr>
            <a:xfrm>
              <a:off x="6446713"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19" name="tx419"/>
            <p:cNvSpPr/>
            <p:nvPr/>
          </p:nvSpPr>
          <p:spPr>
            <a:xfrm>
              <a:off x="6446713"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420" name="tx420"/>
            <p:cNvSpPr/>
            <p:nvPr/>
          </p:nvSpPr>
          <p:spPr>
            <a:xfrm>
              <a:off x="6446713"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21" name="tx421"/>
            <p:cNvSpPr/>
            <p:nvPr/>
          </p:nvSpPr>
          <p:spPr>
            <a:xfrm>
              <a:off x="6783472"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22" name="tx422"/>
            <p:cNvSpPr/>
            <p:nvPr/>
          </p:nvSpPr>
          <p:spPr>
            <a:xfrm>
              <a:off x="6783472"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23" name="tx423"/>
            <p:cNvSpPr/>
            <p:nvPr/>
          </p:nvSpPr>
          <p:spPr>
            <a:xfrm>
              <a:off x="6783472"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24" name="tx424"/>
            <p:cNvSpPr/>
            <p:nvPr/>
          </p:nvSpPr>
          <p:spPr>
            <a:xfrm>
              <a:off x="6783472"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25" name="tx425"/>
            <p:cNvSpPr/>
            <p:nvPr/>
          </p:nvSpPr>
          <p:spPr>
            <a:xfrm>
              <a:off x="6783472"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26" name="tx426"/>
            <p:cNvSpPr/>
            <p:nvPr/>
          </p:nvSpPr>
          <p:spPr>
            <a:xfrm>
              <a:off x="6783472"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27" name="tx427"/>
            <p:cNvSpPr/>
            <p:nvPr/>
          </p:nvSpPr>
          <p:spPr>
            <a:xfrm>
              <a:off x="6783472"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28" name="tx428"/>
            <p:cNvSpPr/>
            <p:nvPr/>
          </p:nvSpPr>
          <p:spPr>
            <a:xfrm>
              <a:off x="6783472"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29" name="tx429"/>
            <p:cNvSpPr/>
            <p:nvPr/>
          </p:nvSpPr>
          <p:spPr>
            <a:xfrm>
              <a:off x="712023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30" name="tx430"/>
            <p:cNvSpPr/>
            <p:nvPr/>
          </p:nvSpPr>
          <p:spPr>
            <a:xfrm>
              <a:off x="712023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31" name="tx431"/>
            <p:cNvSpPr/>
            <p:nvPr/>
          </p:nvSpPr>
          <p:spPr>
            <a:xfrm>
              <a:off x="712023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2" name="tx432"/>
            <p:cNvSpPr/>
            <p:nvPr/>
          </p:nvSpPr>
          <p:spPr>
            <a:xfrm>
              <a:off x="7120231"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33" name="tx433"/>
            <p:cNvSpPr/>
            <p:nvPr/>
          </p:nvSpPr>
          <p:spPr>
            <a:xfrm>
              <a:off x="7120231"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34" name="tx434"/>
            <p:cNvSpPr/>
            <p:nvPr/>
          </p:nvSpPr>
          <p:spPr>
            <a:xfrm>
              <a:off x="7120231" y="382763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35" name="tx435"/>
            <p:cNvSpPr/>
            <p:nvPr/>
          </p:nvSpPr>
          <p:spPr>
            <a:xfrm>
              <a:off x="7120231"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6" name="tx436"/>
            <p:cNvSpPr/>
            <p:nvPr/>
          </p:nvSpPr>
          <p:spPr>
            <a:xfrm>
              <a:off x="7120231"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37" name="tx437"/>
            <p:cNvSpPr/>
            <p:nvPr/>
          </p:nvSpPr>
          <p:spPr>
            <a:xfrm>
              <a:off x="7120231"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8" name="tx438"/>
            <p:cNvSpPr/>
            <p:nvPr/>
          </p:nvSpPr>
          <p:spPr>
            <a:xfrm>
              <a:off x="7120231"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39" name="tx439"/>
            <p:cNvSpPr/>
            <p:nvPr/>
          </p:nvSpPr>
          <p:spPr>
            <a:xfrm>
              <a:off x="7456990"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40" name="tx440"/>
            <p:cNvSpPr/>
            <p:nvPr/>
          </p:nvSpPr>
          <p:spPr>
            <a:xfrm>
              <a:off x="7456990"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41" name="tx441"/>
            <p:cNvSpPr/>
            <p:nvPr/>
          </p:nvSpPr>
          <p:spPr>
            <a:xfrm>
              <a:off x="7456990"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2" name="tx442"/>
            <p:cNvSpPr/>
            <p:nvPr/>
          </p:nvSpPr>
          <p:spPr>
            <a:xfrm>
              <a:off x="7456990"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3" name="tx443"/>
            <p:cNvSpPr/>
            <p:nvPr/>
          </p:nvSpPr>
          <p:spPr>
            <a:xfrm>
              <a:off x="7456990" y="232726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444" name="tx444"/>
            <p:cNvSpPr/>
            <p:nvPr/>
          </p:nvSpPr>
          <p:spPr>
            <a:xfrm>
              <a:off x="7456990"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45" name="tx445"/>
            <p:cNvSpPr/>
            <p:nvPr/>
          </p:nvSpPr>
          <p:spPr>
            <a:xfrm>
              <a:off x="7456990"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6" name="tx446"/>
            <p:cNvSpPr/>
            <p:nvPr/>
          </p:nvSpPr>
          <p:spPr>
            <a:xfrm>
              <a:off x="7456990"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47" name="tx447"/>
            <p:cNvSpPr/>
            <p:nvPr/>
          </p:nvSpPr>
          <p:spPr>
            <a:xfrm>
              <a:off x="7456990"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8" name="tx448"/>
            <p:cNvSpPr/>
            <p:nvPr/>
          </p:nvSpPr>
          <p:spPr>
            <a:xfrm>
              <a:off x="7456990"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449" name="tx449"/>
            <p:cNvSpPr/>
            <p:nvPr/>
          </p:nvSpPr>
          <p:spPr>
            <a:xfrm>
              <a:off x="7793749"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50" name="tx450"/>
            <p:cNvSpPr/>
            <p:nvPr/>
          </p:nvSpPr>
          <p:spPr>
            <a:xfrm>
              <a:off x="7793749"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51" name="tx451"/>
            <p:cNvSpPr/>
            <p:nvPr/>
          </p:nvSpPr>
          <p:spPr>
            <a:xfrm>
              <a:off x="7793749"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2" name="tx452"/>
            <p:cNvSpPr/>
            <p:nvPr/>
          </p:nvSpPr>
          <p:spPr>
            <a:xfrm>
              <a:off x="7793749"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3" name="tx453"/>
            <p:cNvSpPr/>
            <p:nvPr/>
          </p:nvSpPr>
          <p:spPr>
            <a:xfrm>
              <a:off x="7793749"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54" name="tx454"/>
            <p:cNvSpPr/>
            <p:nvPr/>
          </p:nvSpPr>
          <p:spPr>
            <a:xfrm>
              <a:off x="7793749"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455" name="tx455"/>
            <p:cNvSpPr/>
            <p:nvPr/>
          </p:nvSpPr>
          <p:spPr>
            <a:xfrm>
              <a:off x="7793749"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6" name="tx456"/>
            <p:cNvSpPr/>
            <p:nvPr/>
          </p:nvSpPr>
          <p:spPr>
            <a:xfrm>
              <a:off x="7793749"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57" name="tx457"/>
            <p:cNvSpPr/>
            <p:nvPr/>
          </p:nvSpPr>
          <p:spPr>
            <a:xfrm>
              <a:off x="7793749"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8" name="tx458"/>
            <p:cNvSpPr/>
            <p:nvPr/>
          </p:nvSpPr>
          <p:spPr>
            <a:xfrm>
              <a:off x="7793749"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59" name="tx459"/>
            <p:cNvSpPr/>
            <p:nvPr/>
          </p:nvSpPr>
          <p:spPr>
            <a:xfrm>
              <a:off x="813050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60" name="tx460"/>
            <p:cNvSpPr/>
            <p:nvPr/>
          </p:nvSpPr>
          <p:spPr>
            <a:xfrm>
              <a:off x="813050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61" name="tx461"/>
            <p:cNvSpPr/>
            <p:nvPr/>
          </p:nvSpPr>
          <p:spPr>
            <a:xfrm>
              <a:off x="8130508"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2" name="tx462"/>
            <p:cNvSpPr/>
            <p:nvPr/>
          </p:nvSpPr>
          <p:spPr>
            <a:xfrm>
              <a:off x="8130508"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3" name="tx463"/>
            <p:cNvSpPr/>
            <p:nvPr/>
          </p:nvSpPr>
          <p:spPr>
            <a:xfrm>
              <a:off x="8130508"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64" name="tx464"/>
            <p:cNvSpPr/>
            <p:nvPr/>
          </p:nvSpPr>
          <p:spPr>
            <a:xfrm>
              <a:off x="8130508"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465" name="tx465"/>
            <p:cNvSpPr/>
            <p:nvPr/>
          </p:nvSpPr>
          <p:spPr>
            <a:xfrm>
              <a:off x="8130508"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6" name="tx466"/>
            <p:cNvSpPr/>
            <p:nvPr/>
          </p:nvSpPr>
          <p:spPr>
            <a:xfrm>
              <a:off x="8130508"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67" name="tx467"/>
            <p:cNvSpPr/>
            <p:nvPr/>
          </p:nvSpPr>
          <p:spPr>
            <a:xfrm>
              <a:off x="8130508"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8" name="tx468"/>
            <p:cNvSpPr/>
            <p:nvPr/>
          </p:nvSpPr>
          <p:spPr>
            <a:xfrm>
              <a:off x="8130508"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469" name="tx469"/>
            <p:cNvSpPr/>
            <p:nvPr/>
          </p:nvSpPr>
          <p:spPr>
            <a:xfrm>
              <a:off x="846726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70" name="tx470"/>
            <p:cNvSpPr/>
            <p:nvPr/>
          </p:nvSpPr>
          <p:spPr>
            <a:xfrm>
              <a:off x="846726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71" name="tx471"/>
            <p:cNvSpPr/>
            <p:nvPr/>
          </p:nvSpPr>
          <p:spPr>
            <a:xfrm>
              <a:off x="8467268"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2" name="tx472"/>
            <p:cNvSpPr/>
            <p:nvPr/>
          </p:nvSpPr>
          <p:spPr>
            <a:xfrm>
              <a:off x="8467268"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3" name="tx473"/>
            <p:cNvSpPr/>
            <p:nvPr/>
          </p:nvSpPr>
          <p:spPr>
            <a:xfrm>
              <a:off x="8467268" y="2328405"/>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474" name="tx474"/>
            <p:cNvSpPr/>
            <p:nvPr/>
          </p:nvSpPr>
          <p:spPr>
            <a:xfrm>
              <a:off x="8467268"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5" name="tx475"/>
            <p:cNvSpPr/>
            <p:nvPr/>
          </p:nvSpPr>
          <p:spPr>
            <a:xfrm>
              <a:off x="8467268"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76" name="tx476"/>
            <p:cNvSpPr/>
            <p:nvPr/>
          </p:nvSpPr>
          <p:spPr>
            <a:xfrm>
              <a:off x="8467268"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77" name="tx477"/>
            <p:cNvSpPr/>
            <p:nvPr/>
          </p:nvSpPr>
          <p:spPr>
            <a:xfrm>
              <a:off x="846726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478" name="tx478"/>
            <p:cNvSpPr/>
            <p:nvPr/>
          </p:nvSpPr>
          <p:spPr>
            <a:xfrm>
              <a:off x="8467268"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9" name="tx479"/>
            <p:cNvSpPr/>
            <p:nvPr/>
          </p:nvSpPr>
          <p:spPr>
            <a:xfrm>
              <a:off x="8467268"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80" name="tx480"/>
            <p:cNvSpPr/>
            <p:nvPr/>
          </p:nvSpPr>
          <p:spPr>
            <a:xfrm>
              <a:off x="880402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481" name="tx481"/>
            <p:cNvSpPr/>
            <p:nvPr/>
          </p:nvSpPr>
          <p:spPr>
            <a:xfrm>
              <a:off x="880402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82" name="tx482"/>
            <p:cNvSpPr/>
            <p:nvPr/>
          </p:nvSpPr>
          <p:spPr>
            <a:xfrm>
              <a:off x="8804027"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83" name="tx483"/>
            <p:cNvSpPr/>
            <p:nvPr/>
          </p:nvSpPr>
          <p:spPr>
            <a:xfrm>
              <a:off x="8804027"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4" name="tx484"/>
            <p:cNvSpPr/>
            <p:nvPr/>
          </p:nvSpPr>
          <p:spPr>
            <a:xfrm>
              <a:off x="8804027" y="2328405"/>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485" name="tx485"/>
            <p:cNvSpPr/>
            <p:nvPr/>
          </p:nvSpPr>
          <p:spPr>
            <a:xfrm>
              <a:off x="8804027"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6" name="tx486"/>
            <p:cNvSpPr/>
            <p:nvPr/>
          </p:nvSpPr>
          <p:spPr>
            <a:xfrm>
              <a:off x="8804027"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7" name="tx487"/>
            <p:cNvSpPr/>
            <p:nvPr/>
          </p:nvSpPr>
          <p:spPr>
            <a:xfrm>
              <a:off x="8804027" y="5028586"/>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488" name="tx488"/>
            <p:cNvSpPr/>
            <p:nvPr/>
          </p:nvSpPr>
          <p:spPr>
            <a:xfrm>
              <a:off x="8804027"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489" name="tx489"/>
            <p:cNvSpPr/>
            <p:nvPr/>
          </p:nvSpPr>
          <p:spPr>
            <a:xfrm>
              <a:off x="8804027"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90" name="tx490"/>
            <p:cNvSpPr/>
            <p:nvPr/>
          </p:nvSpPr>
          <p:spPr>
            <a:xfrm>
              <a:off x="8804027"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91" name="tx491"/>
            <p:cNvSpPr/>
            <p:nvPr/>
          </p:nvSpPr>
          <p:spPr>
            <a:xfrm>
              <a:off x="1058567"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492" name="tx492"/>
            <p:cNvSpPr/>
            <p:nvPr/>
          </p:nvSpPr>
          <p:spPr>
            <a:xfrm>
              <a:off x="1092731" y="1426524"/>
              <a:ext cx="68328"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a:t>
              </a:r>
            </a:p>
          </p:txBody>
        </p:sp>
        <p:sp>
          <p:nvSpPr>
            <p:cNvPr id="493" name="tx493"/>
            <p:cNvSpPr/>
            <p:nvPr/>
          </p:nvSpPr>
          <p:spPr>
            <a:xfrm>
              <a:off x="1058567"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13</a:t>
              </a:r>
            </a:p>
          </p:txBody>
        </p:sp>
        <p:sp>
          <p:nvSpPr>
            <p:cNvPr id="494" name="tx494"/>
            <p:cNvSpPr/>
            <p:nvPr/>
          </p:nvSpPr>
          <p:spPr>
            <a:xfrm>
              <a:off x="1058567"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17</a:t>
              </a:r>
            </a:p>
          </p:txBody>
        </p:sp>
        <p:sp>
          <p:nvSpPr>
            <p:cNvPr id="495" name="tx495"/>
            <p:cNvSpPr/>
            <p:nvPr/>
          </p:nvSpPr>
          <p:spPr>
            <a:xfrm>
              <a:off x="1058567"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496" name="tx496"/>
            <p:cNvSpPr/>
            <p:nvPr/>
          </p:nvSpPr>
          <p:spPr>
            <a:xfrm>
              <a:off x="1058567"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497" name="tx497"/>
            <p:cNvSpPr/>
            <p:nvPr/>
          </p:nvSpPr>
          <p:spPr>
            <a:xfrm>
              <a:off x="1395326"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31</a:t>
              </a:r>
            </a:p>
          </p:txBody>
        </p:sp>
        <p:sp>
          <p:nvSpPr>
            <p:cNvPr id="498" name="tx498"/>
            <p:cNvSpPr/>
            <p:nvPr/>
          </p:nvSpPr>
          <p:spPr>
            <a:xfrm>
              <a:off x="1429490" y="1424965"/>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499" name="tx499"/>
            <p:cNvSpPr/>
            <p:nvPr/>
          </p:nvSpPr>
          <p:spPr>
            <a:xfrm>
              <a:off x="1395326"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500" name="tx500"/>
            <p:cNvSpPr/>
            <p:nvPr/>
          </p:nvSpPr>
          <p:spPr>
            <a:xfrm>
              <a:off x="1395326"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01" name="tx501"/>
            <p:cNvSpPr/>
            <p:nvPr/>
          </p:nvSpPr>
          <p:spPr>
            <a:xfrm>
              <a:off x="1395326"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02" name="tx502"/>
            <p:cNvSpPr/>
            <p:nvPr/>
          </p:nvSpPr>
          <p:spPr>
            <a:xfrm>
              <a:off x="1395326"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12</a:t>
              </a:r>
            </a:p>
          </p:txBody>
        </p:sp>
        <p:sp>
          <p:nvSpPr>
            <p:cNvPr id="503" name="tx503"/>
            <p:cNvSpPr/>
            <p:nvPr/>
          </p:nvSpPr>
          <p:spPr>
            <a:xfrm>
              <a:off x="1732085"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04" name="tx504"/>
            <p:cNvSpPr/>
            <p:nvPr/>
          </p:nvSpPr>
          <p:spPr>
            <a:xfrm>
              <a:off x="1766249" y="1427964"/>
              <a:ext cx="68328"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7</a:t>
              </a:r>
            </a:p>
          </p:txBody>
        </p:sp>
        <p:sp>
          <p:nvSpPr>
            <p:cNvPr id="505" name="tx505"/>
            <p:cNvSpPr/>
            <p:nvPr/>
          </p:nvSpPr>
          <p:spPr>
            <a:xfrm>
              <a:off x="1732085"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16</a:t>
              </a:r>
            </a:p>
          </p:txBody>
        </p:sp>
        <p:sp>
          <p:nvSpPr>
            <p:cNvPr id="506" name="tx506"/>
            <p:cNvSpPr/>
            <p:nvPr/>
          </p:nvSpPr>
          <p:spPr>
            <a:xfrm>
              <a:off x="173208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07" name="tx507"/>
            <p:cNvSpPr/>
            <p:nvPr/>
          </p:nvSpPr>
          <p:spPr>
            <a:xfrm>
              <a:off x="1732085"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08" name="tx508"/>
            <p:cNvSpPr/>
            <p:nvPr/>
          </p:nvSpPr>
          <p:spPr>
            <a:xfrm>
              <a:off x="1732085"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12</a:t>
              </a:r>
            </a:p>
          </p:txBody>
        </p:sp>
        <p:sp>
          <p:nvSpPr>
            <p:cNvPr id="509" name="tx509"/>
            <p:cNvSpPr/>
            <p:nvPr/>
          </p:nvSpPr>
          <p:spPr>
            <a:xfrm>
              <a:off x="2068844"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510" name="tx510"/>
            <p:cNvSpPr/>
            <p:nvPr/>
          </p:nvSpPr>
          <p:spPr>
            <a:xfrm>
              <a:off x="2103008" y="1424965"/>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9</a:t>
              </a:r>
            </a:p>
          </p:txBody>
        </p:sp>
        <p:sp>
          <p:nvSpPr>
            <p:cNvPr id="511" name="tx511"/>
            <p:cNvSpPr/>
            <p:nvPr/>
          </p:nvSpPr>
          <p:spPr>
            <a:xfrm>
              <a:off x="2068844"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17</a:t>
              </a:r>
            </a:p>
          </p:txBody>
        </p:sp>
        <p:sp>
          <p:nvSpPr>
            <p:cNvPr id="512" name="tx512"/>
            <p:cNvSpPr/>
            <p:nvPr/>
          </p:nvSpPr>
          <p:spPr>
            <a:xfrm>
              <a:off x="2068844"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13" name="tx513"/>
            <p:cNvSpPr/>
            <p:nvPr/>
          </p:nvSpPr>
          <p:spPr>
            <a:xfrm>
              <a:off x="2068844"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14" name="tx514"/>
            <p:cNvSpPr/>
            <p:nvPr/>
          </p:nvSpPr>
          <p:spPr>
            <a:xfrm>
              <a:off x="2068844"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16</a:t>
              </a:r>
            </a:p>
          </p:txBody>
        </p:sp>
        <p:sp>
          <p:nvSpPr>
            <p:cNvPr id="515" name="tx515"/>
            <p:cNvSpPr/>
            <p:nvPr/>
          </p:nvSpPr>
          <p:spPr>
            <a:xfrm>
              <a:off x="2405603"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516" name="tx516"/>
            <p:cNvSpPr/>
            <p:nvPr/>
          </p:nvSpPr>
          <p:spPr>
            <a:xfrm>
              <a:off x="2405603"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17" name="tx517"/>
            <p:cNvSpPr/>
            <p:nvPr/>
          </p:nvSpPr>
          <p:spPr>
            <a:xfrm>
              <a:off x="240560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18" name="tx518"/>
            <p:cNvSpPr/>
            <p:nvPr/>
          </p:nvSpPr>
          <p:spPr>
            <a:xfrm>
              <a:off x="2405603"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19" name="tx519"/>
            <p:cNvSpPr/>
            <p:nvPr/>
          </p:nvSpPr>
          <p:spPr>
            <a:xfrm>
              <a:off x="2405603"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20" name="tx520"/>
            <p:cNvSpPr/>
            <p:nvPr/>
          </p:nvSpPr>
          <p:spPr>
            <a:xfrm>
              <a:off x="2405603"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21" name="tx521"/>
            <p:cNvSpPr/>
            <p:nvPr/>
          </p:nvSpPr>
          <p:spPr>
            <a:xfrm>
              <a:off x="2742363" y="2625912"/>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54</a:t>
              </a:r>
            </a:p>
          </p:txBody>
        </p:sp>
        <p:sp>
          <p:nvSpPr>
            <p:cNvPr id="522" name="tx522"/>
            <p:cNvSpPr/>
            <p:nvPr/>
          </p:nvSpPr>
          <p:spPr>
            <a:xfrm>
              <a:off x="2742363"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23" name="tx523"/>
            <p:cNvSpPr/>
            <p:nvPr/>
          </p:nvSpPr>
          <p:spPr>
            <a:xfrm>
              <a:off x="274236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24" name="tx524"/>
            <p:cNvSpPr/>
            <p:nvPr/>
          </p:nvSpPr>
          <p:spPr>
            <a:xfrm>
              <a:off x="2742363"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25" name="tx525"/>
            <p:cNvSpPr/>
            <p:nvPr/>
          </p:nvSpPr>
          <p:spPr>
            <a:xfrm>
              <a:off x="2742363"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26" name="tx526"/>
            <p:cNvSpPr/>
            <p:nvPr/>
          </p:nvSpPr>
          <p:spPr>
            <a:xfrm>
              <a:off x="2742363"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31</a:t>
              </a:r>
            </a:p>
          </p:txBody>
        </p:sp>
        <p:sp>
          <p:nvSpPr>
            <p:cNvPr id="527" name="tx527"/>
            <p:cNvSpPr/>
            <p:nvPr/>
          </p:nvSpPr>
          <p:spPr>
            <a:xfrm>
              <a:off x="3079122"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528" name="tx528"/>
            <p:cNvSpPr/>
            <p:nvPr/>
          </p:nvSpPr>
          <p:spPr>
            <a:xfrm>
              <a:off x="3079122"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29" name="tx529"/>
            <p:cNvSpPr/>
            <p:nvPr/>
          </p:nvSpPr>
          <p:spPr>
            <a:xfrm>
              <a:off x="3079122"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30" name="tx530"/>
            <p:cNvSpPr/>
            <p:nvPr/>
          </p:nvSpPr>
          <p:spPr>
            <a:xfrm>
              <a:off x="3079122"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34</a:t>
              </a:r>
            </a:p>
          </p:txBody>
        </p:sp>
        <p:sp>
          <p:nvSpPr>
            <p:cNvPr id="531" name="tx531"/>
            <p:cNvSpPr/>
            <p:nvPr/>
          </p:nvSpPr>
          <p:spPr>
            <a:xfrm>
              <a:off x="3079122"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32" name="tx532"/>
            <p:cNvSpPr/>
            <p:nvPr/>
          </p:nvSpPr>
          <p:spPr>
            <a:xfrm>
              <a:off x="3113286" y="3227345"/>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a:t>
              </a:r>
            </a:p>
          </p:txBody>
        </p:sp>
        <p:sp>
          <p:nvSpPr>
            <p:cNvPr id="533" name="tx533"/>
            <p:cNvSpPr/>
            <p:nvPr/>
          </p:nvSpPr>
          <p:spPr>
            <a:xfrm>
              <a:off x="3079122"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34" name="tx534"/>
            <p:cNvSpPr/>
            <p:nvPr/>
          </p:nvSpPr>
          <p:spPr>
            <a:xfrm>
              <a:off x="3415881"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35" name="tx535"/>
            <p:cNvSpPr/>
            <p:nvPr/>
          </p:nvSpPr>
          <p:spPr>
            <a:xfrm>
              <a:off x="3415881"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536" name="tx536"/>
            <p:cNvSpPr/>
            <p:nvPr/>
          </p:nvSpPr>
          <p:spPr>
            <a:xfrm>
              <a:off x="3415881"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37" name="tx537"/>
            <p:cNvSpPr/>
            <p:nvPr/>
          </p:nvSpPr>
          <p:spPr>
            <a:xfrm>
              <a:off x="3415881"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38" name="tx538"/>
            <p:cNvSpPr/>
            <p:nvPr/>
          </p:nvSpPr>
          <p:spPr>
            <a:xfrm>
              <a:off x="3450045" y="3227345"/>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a:t>
              </a:r>
            </a:p>
          </p:txBody>
        </p:sp>
        <p:sp>
          <p:nvSpPr>
            <p:cNvPr id="539" name="tx539"/>
            <p:cNvSpPr/>
            <p:nvPr/>
          </p:nvSpPr>
          <p:spPr>
            <a:xfrm>
              <a:off x="3415881"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40" name="tx540"/>
            <p:cNvSpPr/>
            <p:nvPr/>
          </p:nvSpPr>
          <p:spPr>
            <a:xfrm>
              <a:off x="3752640"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541" name="tx541"/>
            <p:cNvSpPr/>
            <p:nvPr/>
          </p:nvSpPr>
          <p:spPr>
            <a:xfrm>
              <a:off x="3752640"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42" name="tx542"/>
            <p:cNvSpPr/>
            <p:nvPr/>
          </p:nvSpPr>
          <p:spPr>
            <a:xfrm>
              <a:off x="3752640"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43" name="tx543"/>
            <p:cNvSpPr/>
            <p:nvPr/>
          </p:nvSpPr>
          <p:spPr>
            <a:xfrm>
              <a:off x="3786804" y="2927558"/>
              <a:ext cx="68328"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a:t>
              </a:r>
            </a:p>
          </p:txBody>
        </p:sp>
        <p:sp>
          <p:nvSpPr>
            <p:cNvPr id="544" name="tx544"/>
            <p:cNvSpPr/>
            <p:nvPr/>
          </p:nvSpPr>
          <p:spPr>
            <a:xfrm>
              <a:off x="3752640"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45" name="tx545"/>
            <p:cNvSpPr/>
            <p:nvPr/>
          </p:nvSpPr>
          <p:spPr>
            <a:xfrm>
              <a:off x="3786804" y="3225786"/>
              <a:ext cx="68328"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a:t>
              </a:r>
            </a:p>
          </p:txBody>
        </p:sp>
        <p:sp>
          <p:nvSpPr>
            <p:cNvPr id="546" name="tx546"/>
            <p:cNvSpPr/>
            <p:nvPr/>
          </p:nvSpPr>
          <p:spPr>
            <a:xfrm>
              <a:off x="3752640"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47" name="tx547"/>
            <p:cNvSpPr/>
            <p:nvPr/>
          </p:nvSpPr>
          <p:spPr>
            <a:xfrm>
              <a:off x="4089399"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48" name="tx548"/>
            <p:cNvSpPr/>
            <p:nvPr/>
          </p:nvSpPr>
          <p:spPr>
            <a:xfrm>
              <a:off x="4089399"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49" name="tx549"/>
            <p:cNvSpPr/>
            <p:nvPr/>
          </p:nvSpPr>
          <p:spPr>
            <a:xfrm>
              <a:off x="4089399"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50" name="tx550"/>
            <p:cNvSpPr/>
            <p:nvPr/>
          </p:nvSpPr>
          <p:spPr>
            <a:xfrm>
              <a:off x="4123563" y="2925699"/>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551" name="tx551"/>
            <p:cNvSpPr/>
            <p:nvPr/>
          </p:nvSpPr>
          <p:spPr>
            <a:xfrm>
              <a:off x="4089399"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52" name="tx552"/>
            <p:cNvSpPr/>
            <p:nvPr/>
          </p:nvSpPr>
          <p:spPr>
            <a:xfrm>
              <a:off x="4123563"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553" name="tx553"/>
            <p:cNvSpPr/>
            <p:nvPr/>
          </p:nvSpPr>
          <p:spPr>
            <a:xfrm>
              <a:off x="4089399"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54" name="tx554"/>
            <p:cNvSpPr/>
            <p:nvPr/>
          </p:nvSpPr>
          <p:spPr>
            <a:xfrm>
              <a:off x="4426158"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55" name="tx555"/>
            <p:cNvSpPr/>
            <p:nvPr/>
          </p:nvSpPr>
          <p:spPr>
            <a:xfrm>
              <a:off x="4426158"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56" name="tx556"/>
            <p:cNvSpPr/>
            <p:nvPr/>
          </p:nvSpPr>
          <p:spPr>
            <a:xfrm>
              <a:off x="4426158"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57" name="tx557"/>
            <p:cNvSpPr/>
            <p:nvPr/>
          </p:nvSpPr>
          <p:spPr>
            <a:xfrm>
              <a:off x="442615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10</a:t>
              </a:r>
            </a:p>
          </p:txBody>
        </p:sp>
        <p:sp>
          <p:nvSpPr>
            <p:cNvPr id="558" name="tx558"/>
            <p:cNvSpPr/>
            <p:nvPr/>
          </p:nvSpPr>
          <p:spPr>
            <a:xfrm>
              <a:off x="4426158"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34</a:t>
              </a:r>
            </a:p>
          </p:txBody>
        </p:sp>
        <p:sp>
          <p:nvSpPr>
            <p:cNvPr id="559" name="tx559"/>
            <p:cNvSpPr/>
            <p:nvPr/>
          </p:nvSpPr>
          <p:spPr>
            <a:xfrm>
              <a:off x="4460322"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8</a:t>
              </a:r>
            </a:p>
          </p:txBody>
        </p:sp>
        <p:sp>
          <p:nvSpPr>
            <p:cNvPr id="560" name="tx560"/>
            <p:cNvSpPr/>
            <p:nvPr/>
          </p:nvSpPr>
          <p:spPr>
            <a:xfrm>
              <a:off x="4426158"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61" name="tx561"/>
            <p:cNvSpPr/>
            <p:nvPr/>
          </p:nvSpPr>
          <p:spPr>
            <a:xfrm>
              <a:off x="4762917"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562" name="tx562"/>
            <p:cNvSpPr/>
            <p:nvPr/>
          </p:nvSpPr>
          <p:spPr>
            <a:xfrm>
              <a:off x="4762917"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563" name="tx563"/>
            <p:cNvSpPr/>
            <p:nvPr/>
          </p:nvSpPr>
          <p:spPr>
            <a:xfrm>
              <a:off x="4762917"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564" name="tx564"/>
            <p:cNvSpPr/>
            <p:nvPr/>
          </p:nvSpPr>
          <p:spPr>
            <a:xfrm>
              <a:off x="4762917"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15</a:t>
              </a:r>
            </a:p>
          </p:txBody>
        </p:sp>
        <p:sp>
          <p:nvSpPr>
            <p:cNvPr id="565" name="tx565"/>
            <p:cNvSpPr/>
            <p:nvPr/>
          </p:nvSpPr>
          <p:spPr>
            <a:xfrm>
              <a:off x="4762917"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66" name="tx566"/>
            <p:cNvSpPr/>
            <p:nvPr/>
          </p:nvSpPr>
          <p:spPr>
            <a:xfrm>
              <a:off x="4797081"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9</a:t>
              </a:r>
            </a:p>
          </p:txBody>
        </p:sp>
        <p:sp>
          <p:nvSpPr>
            <p:cNvPr id="567" name="tx567"/>
            <p:cNvSpPr/>
            <p:nvPr/>
          </p:nvSpPr>
          <p:spPr>
            <a:xfrm>
              <a:off x="4762917"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68" name="tx568"/>
            <p:cNvSpPr/>
            <p:nvPr/>
          </p:nvSpPr>
          <p:spPr>
            <a:xfrm>
              <a:off x="5099676"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69" name="tx569"/>
            <p:cNvSpPr/>
            <p:nvPr/>
          </p:nvSpPr>
          <p:spPr>
            <a:xfrm>
              <a:off x="5099676" y="2325765"/>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570" name="tx570"/>
            <p:cNvSpPr/>
            <p:nvPr/>
          </p:nvSpPr>
          <p:spPr>
            <a:xfrm>
              <a:off x="5099676"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571" name="tx571"/>
            <p:cNvSpPr/>
            <p:nvPr/>
          </p:nvSpPr>
          <p:spPr>
            <a:xfrm>
              <a:off x="5099676"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72" name="tx572"/>
            <p:cNvSpPr/>
            <p:nvPr/>
          </p:nvSpPr>
          <p:spPr>
            <a:xfrm>
              <a:off x="5099676"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73" name="tx573"/>
            <p:cNvSpPr/>
            <p:nvPr/>
          </p:nvSpPr>
          <p:spPr>
            <a:xfrm>
              <a:off x="5099676"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574" name="tx574"/>
            <p:cNvSpPr/>
            <p:nvPr/>
          </p:nvSpPr>
          <p:spPr>
            <a:xfrm>
              <a:off x="5099676"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75" name="tx575"/>
            <p:cNvSpPr/>
            <p:nvPr/>
          </p:nvSpPr>
          <p:spPr>
            <a:xfrm>
              <a:off x="5436435"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76" name="tx576"/>
            <p:cNvSpPr/>
            <p:nvPr/>
          </p:nvSpPr>
          <p:spPr>
            <a:xfrm>
              <a:off x="5436435"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50</a:t>
              </a:r>
            </a:p>
          </p:txBody>
        </p:sp>
        <p:sp>
          <p:nvSpPr>
            <p:cNvPr id="577" name="tx577"/>
            <p:cNvSpPr/>
            <p:nvPr/>
          </p:nvSpPr>
          <p:spPr>
            <a:xfrm>
              <a:off x="543643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56</a:t>
              </a:r>
            </a:p>
          </p:txBody>
        </p:sp>
        <p:sp>
          <p:nvSpPr>
            <p:cNvPr id="578" name="tx578"/>
            <p:cNvSpPr/>
            <p:nvPr/>
          </p:nvSpPr>
          <p:spPr>
            <a:xfrm>
              <a:off x="5436435"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579" name="tx579"/>
            <p:cNvSpPr/>
            <p:nvPr/>
          </p:nvSpPr>
          <p:spPr>
            <a:xfrm>
              <a:off x="5436435"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580" name="tx580"/>
            <p:cNvSpPr/>
            <p:nvPr/>
          </p:nvSpPr>
          <p:spPr>
            <a:xfrm>
              <a:off x="5436435"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581" name="tx581"/>
            <p:cNvSpPr/>
            <p:nvPr/>
          </p:nvSpPr>
          <p:spPr>
            <a:xfrm>
              <a:off x="5436435"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82" name="tx582"/>
            <p:cNvSpPr/>
            <p:nvPr/>
          </p:nvSpPr>
          <p:spPr>
            <a:xfrm>
              <a:off x="5773195"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83" name="tx583"/>
            <p:cNvSpPr/>
            <p:nvPr/>
          </p:nvSpPr>
          <p:spPr>
            <a:xfrm>
              <a:off x="5773195" y="2326965"/>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55</a:t>
              </a:r>
            </a:p>
          </p:txBody>
        </p:sp>
        <p:sp>
          <p:nvSpPr>
            <p:cNvPr id="584" name="tx584"/>
            <p:cNvSpPr/>
            <p:nvPr/>
          </p:nvSpPr>
          <p:spPr>
            <a:xfrm>
              <a:off x="577319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585" name="tx585"/>
            <p:cNvSpPr/>
            <p:nvPr/>
          </p:nvSpPr>
          <p:spPr>
            <a:xfrm>
              <a:off x="5773195" y="292563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86" name="tx586"/>
            <p:cNvSpPr/>
            <p:nvPr/>
          </p:nvSpPr>
          <p:spPr>
            <a:xfrm>
              <a:off x="5773195" y="472843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44</a:t>
              </a:r>
            </a:p>
          </p:txBody>
        </p:sp>
        <p:sp>
          <p:nvSpPr>
            <p:cNvPr id="587" name="tx587"/>
            <p:cNvSpPr/>
            <p:nvPr/>
          </p:nvSpPr>
          <p:spPr>
            <a:xfrm>
              <a:off x="5773195"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18</a:t>
              </a:r>
            </a:p>
          </p:txBody>
        </p:sp>
        <p:sp>
          <p:nvSpPr>
            <p:cNvPr id="588" name="tx588"/>
            <p:cNvSpPr/>
            <p:nvPr/>
          </p:nvSpPr>
          <p:spPr>
            <a:xfrm>
              <a:off x="5773195"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89" name="tx589"/>
            <p:cNvSpPr/>
            <p:nvPr/>
          </p:nvSpPr>
          <p:spPr>
            <a:xfrm>
              <a:off x="6109954"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90" name="tx590"/>
            <p:cNvSpPr/>
            <p:nvPr/>
          </p:nvSpPr>
          <p:spPr>
            <a:xfrm>
              <a:off x="6109954"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91" name="tx591"/>
            <p:cNvSpPr/>
            <p:nvPr/>
          </p:nvSpPr>
          <p:spPr>
            <a:xfrm>
              <a:off x="6109954" y="292563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92" name="tx592"/>
            <p:cNvSpPr/>
            <p:nvPr/>
          </p:nvSpPr>
          <p:spPr>
            <a:xfrm>
              <a:off x="6109954"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593" name="tx593"/>
            <p:cNvSpPr/>
            <p:nvPr/>
          </p:nvSpPr>
          <p:spPr>
            <a:xfrm>
              <a:off x="6109954"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94" name="tx594"/>
            <p:cNvSpPr/>
            <p:nvPr/>
          </p:nvSpPr>
          <p:spPr>
            <a:xfrm>
              <a:off x="6109954"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95" name="tx595"/>
            <p:cNvSpPr/>
            <p:nvPr/>
          </p:nvSpPr>
          <p:spPr>
            <a:xfrm>
              <a:off x="6446713"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96" name="tx596"/>
            <p:cNvSpPr/>
            <p:nvPr/>
          </p:nvSpPr>
          <p:spPr>
            <a:xfrm>
              <a:off x="6446713" y="382799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597" name="tx597"/>
            <p:cNvSpPr/>
            <p:nvPr/>
          </p:nvSpPr>
          <p:spPr>
            <a:xfrm>
              <a:off x="6480877" y="5628520"/>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a:t>
              </a:r>
            </a:p>
          </p:txBody>
        </p:sp>
        <p:sp>
          <p:nvSpPr>
            <p:cNvPr id="598" name="tx598"/>
            <p:cNvSpPr/>
            <p:nvPr/>
          </p:nvSpPr>
          <p:spPr>
            <a:xfrm>
              <a:off x="6446713" y="29271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99" name="tx599"/>
            <p:cNvSpPr/>
            <p:nvPr/>
          </p:nvSpPr>
          <p:spPr>
            <a:xfrm>
              <a:off x="6446713" y="472843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00" name="tx600"/>
            <p:cNvSpPr/>
            <p:nvPr/>
          </p:nvSpPr>
          <p:spPr>
            <a:xfrm>
              <a:off x="6446713"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601" name="tx601"/>
            <p:cNvSpPr/>
            <p:nvPr/>
          </p:nvSpPr>
          <p:spPr>
            <a:xfrm>
              <a:off x="6446713"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02" name="tx602"/>
            <p:cNvSpPr/>
            <p:nvPr/>
          </p:nvSpPr>
          <p:spPr>
            <a:xfrm>
              <a:off x="6783472"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03" name="tx603"/>
            <p:cNvSpPr/>
            <p:nvPr/>
          </p:nvSpPr>
          <p:spPr>
            <a:xfrm>
              <a:off x="6783472"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604" name="tx604"/>
            <p:cNvSpPr/>
            <p:nvPr/>
          </p:nvSpPr>
          <p:spPr>
            <a:xfrm>
              <a:off x="6783472"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10</a:t>
              </a:r>
            </a:p>
          </p:txBody>
        </p:sp>
        <p:sp>
          <p:nvSpPr>
            <p:cNvPr id="605" name="tx605"/>
            <p:cNvSpPr/>
            <p:nvPr/>
          </p:nvSpPr>
          <p:spPr>
            <a:xfrm>
              <a:off x="6783472" y="2926059"/>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06" name="tx606"/>
            <p:cNvSpPr/>
            <p:nvPr/>
          </p:nvSpPr>
          <p:spPr>
            <a:xfrm>
              <a:off x="6783472"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607" name="tx607"/>
            <p:cNvSpPr/>
            <p:nvPr/>
          </p:nvSpPr>
          <p:spPr>
            <a:xfrm>
              <a:off x="6783472"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608" name="tx608"/>
            <p:cNvSpPr/>
            <p:nvPr/>
          </p:nvSpPr>
          <p:spPr>
            <a:xfrm>
              <a:off x="6783472"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09" name="tx609"/>
            <p:cNvSpPr/>
            <p:nvPr/>
          </p:nvSpPr>
          <p:spPr>
            <a:xfrm>
              <a:off x="7120231"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10" name="tx610"/>
            <p:cNvSpPr/>
            <p:nvPr/>
          </p:nvSpPr>
          <p:spPr>
            <a:xfrm>
              <a:off x="7120231"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15</a:t>
              </a:r>
            </a:p>
          </p:txBody>
        </p:sp>
        <p:sp>
          <p:nvSpPr>
            <p:cNvPr id="611" name="tx611"/>
            <p:cNvSpPr/>
            <p:nvPr/>
          </p:nvSpPr>
          <p:spPr>
            <a:xfrm>
              <a:off x="7120231"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12" name="tx612"/>
            <p:cNvSpPr/>
            <p:nvPr/>
          </p:nvSpPr>
          <p:spPr>
            <a:xfrm>
              <a:off x="7120231" y="322578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613" name="tx613"/>
            <p:cNvSpPr/>
            <p:nvPr/>
          </p:nvSpPr>
          <p:spPr>
            <a:xfrm>
              <a:off x="7120231"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614" name="tx614"/>
            <p:cNvSpPr/>
            <p:nvPr/>
          </p:nvSpPr>
          <p:spPr>
            <a:xfrm>
              <a:off x="7456990"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15" name="tx615"/>
            <p:cNvSpPr/>
            <p:nvPr/>
          </p:nvSpPr>
          <p:spPr>
            <a:xfrm>
              <a:off x="7456990"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616" name="tx616"/>
            <p:cNvSpPr/>
            <p:nvPr/>
          </p:nvSpPr>
          <p:spPr>
            <a:xfrm>
              <a:off x="7456990"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617" name="tx617"/>
            <p:cNvSpPr/>
            <p:nvPr/>
          </p:nvSpPr>
          <p:spPr>
            <a:xfrm>
              <a:off x="7456990"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618" name="tx618"/>
            <p:cNvSpPr/>
            <p:nvPr/>
          </p:nvSpPr>
          <p:spPr>
            <a:xfrm>
              <a:off x="7456990" y="5328733"/>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19" name="tx619"/>
            <p:cNvSpPr/>
            <p:nvPr/>
          </p:nvSpPr>
          <p:spPr>
            <a:xfrm>
              <a:off x="7793749"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20" name="tx620"/>
            <p:cNvSpPr/>
            <p:nvPr/>
          </p:nvSpPr>
          <p:spPr>
            <a:xfrm>
              <a:off x="7793749"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621" name="tx621"/>
            <p:cNvSpPr/>
            <p:nvPr/>
          </p:nvSpPr>
          <p:spPr>
            <a:xfrm>
              <a:off x="7793749"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22" name="tx622"/>
            <p:cNvSpPr/>
            <p:nvPr/>
          </p:nvSpPr>
          <p:spPr>
            <a:xfrm>
              <a:off x="7793749"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23" name="tx623"/>
            <p:cNvSpPr/>
            <p:nvPr/>
          </p:nvSpPr>
          <p:spPr>
            <a:xfrm>
              <a:off x="7793749" y="5327233"/>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24" name="tx624"/>
            <p:cNvSpPr/>
            <p:nvPr/>
          </p:nvSpPr>
          <p:spPr>
            <a:xfrm>
              <a:off x="8130508"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25" name="tx625"/>
            <p:cNvSpPr/>
            <p:nvPr/>
          </p:nvSpPr>
          <p:spPr>
            <a:xfrm>
              <a:off x="8130508"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626" name="tx626"/>
            <p:cNvSpPr/>
            <p:nvPr/>
          </p:nvSpPr>
          <p:spPr>
            <a:xfrm>
              <a:off x="8130508"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627" name="tx627"/>
            <p:cNvSpPr/>
            <p:nvPr/>
          </p:nvSpPr>
          <p:spPr>
            <a:xfrm>
              <a:off x="813050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28" name="tx628"/>
            <p:cNvSpPr/>
            <p:nvPr/>
          </p:nvSpPr>
          <p:spPr>
            <a:xfrm>
              <a:off x="8130508"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49</a:t>
              </a:r>
            </a:p>
          </p:txBody>
        </p:sp>
        <p:sp>
          <p:nvSpPr>
            <p:cNvPr id="629" name="tx629"/>
            <p:cNvSpPr/>
            <p:nvPr/>
          </p:nvSpPr>
          <p:spPr>
            <a:xfrm>
              <a:off x="8130508" y="5328733"/>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30" name="tx630"/>
            <p:cNvSpPr/>
            <p:nvPr/>
          </p:nvSpPr>
          <p:spPr>
            <a:xfrm>
              <a:off x="8467268"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31" name="tx631"/>
            <p:cNvSpPr/>
            <p:nvPr/>
          </p:nvSpPr>
          <p:spPr>
            <a:xfrm>
              <a:off x="8467268" y="4126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632" name="tx632"/>
            <p:cNvSpPr/>
            <p:nvPr/>
          </p:nvSpPr>
          <p:spPr>
            <a:xfrm>
              <a:off x="8467268"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633" name="tx633"/>
            <p:cNvSpPr/>
            <p:nvPr/>
          </p:nvSpPr>
          <p:spPr>
            <a:xfrm>
              <a:off x="8467268"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34" name="tx634"/>
            <p:cNvSpPr/>
            <p:nvPr/>
          </p:nvSpPr>
          <p:spPr>
            <a:xfrm>
              <a:off x="8467268"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635" name="tx635"/>
            <p:cNvSpPr/>
            <p:nvPr/>
          </p:nvSpPr>
          <p:spPr>
            <a:xfrm>
              <a:off x="8804027" y="1425325"/>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36" name="tx636"/>
            <p:cNvSpPr/>
            <p:nvPr/>
          </p:nvSpPr>
          <p:spPr>
            <a:xfrm>
              <a:off x="8804027"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37" name="tx637"/>
            <p:cNvSpPr/>
            <p:nvPr/>
          </p:nvSpPr>
          <p:spPr>
            <a:xfrm>
              <a:off x="8804027"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638" name="tx638"/>
            <p:cNvSpPr/>
            <p:nvPr/>
          </p:nvSpPr>
          <p:spPr>
            <a:xfrm>
              <a:off x="8804027" y="3227405"/>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55</a:t>
              </a:r>
            </a:p>
          </p:txBody>
        </p:sp>
        <p:sp>
          <p:nvSpPr>
            <p:cNvPr id="639" name="tx639"/>
            <p:cNvSpPr/>
            <p:nvPr/>
          </p:nvSpPr>
          <p:spPr>
            <a:xfrm>
              <a:off x="8804027"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50</a:t>
              </a:r>
            </a:p>
          </p:txBody>
        </p:sp>
        <p:sp>
          <p:nvSpPr>
            <p:cNvPr id="640" name="tx640"/>
            <p:cNvSpPr/>
            <p:nvPr/>
          </p:nvSpPr>
          <p:spPr>
            <a:xfrm>
              <a:off x="10025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41" name="tx641"/>
            <p:cNvSpPr/>
            <p:nvPr/>
          </p:nvSpPr>
          <p:spPr>
            <a:xfrm>
              <a:off x="133934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42" name="tx642"/>
            <p:cNvSpPr/>
            <p:nvPr/>
          </p:nvSpPr>
          <p:spPr>
            <a:xfrm>
              <a:off x="167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43" name="tx643"/>
            <p:cNvSpPr/>
            <p:nvPr/>
          </p:nvSpPr>
          <p:spPr>
            <a:xfrm>
              <a:off x="2012861"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44" name="tx644"/>
            <p:cNvSpPr/>
            <p:nvPr/>
          </p:nvSpPr>
          <p:spPr>
            <a:xfrm>
              <a:off x="23496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45" name="tx645"/>
            <p:cNvSpPr/>
            <p:nvPr/>
          </p:nvSpPr>
          <p:spPr>
            <a:xfrm>
              <a:off x="268638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46" name="tx646"/>
            <p:cNvSpPr/>
            <p:nvPr/>
          </p:nvSpPr>
          <p:spPr>
            <a:xfrm>
              <a:off x="302313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47" name="tx647"/>
            <p:cNvSpPr/>
            <p:nvPr/>
          </p:nvSpPr>
          <p:spPr>
            <a:xfrm>
              <a:off x="335989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48" name="tx648"/>
            <p:cNvSpPr/>
            <p:nvPr/>
          </p:nvSpPr>
          <p:spPr>
            <a:xfrm>
              <a:off x="369665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49" name="tx649"/>
            <p:cNvSpPr/>
            <p:nvPr/>
          </p:nvSpPr>
          <p:spPr>
            <a:xfrm>
              <a:off x="4033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50" name="tx650"/>
            <p:cNvSpPr/>
            <p:nvPr/>
          </p:nvSpPr>
          <p:spPr>
            <a:xfrm>
              <a:off x="437017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51" name="tx651"/>
            <p:cNvSpPr/>
            <p:nvPr/>
          </p:nvSpPr>
          <p:spPr>
            <a:xfrm>
              <a:off x="470693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52" name="tx652"/>
            <p:cNvSpPr/>
            <p:nvPr/>
          </p:nvSpPr>
          <p:spPr>
            <a:xfrm>
              <a:off x="504369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53" name="tx653"/>
            <p:cNvSpPr/>
            <p:nvPr/>
          </p:nvSpPr>
          <p:spPr>
            <a:xfrm>
              <a:off x="538045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54" name="tx654"/>
            <p:cNvSpPr/>
            <p:nvPr/>
          </p:nvSpPr>
          <p:spPr>
            <a:xfrm>
              <a:off x="5717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55" name="tx655"/>
            <p:cNvSpPr/>
            <p:nvPr/>
          </p:nvSpPr>
          <p:spPr>
            <a:xfrm>
              <a:off x="605397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656" name="tx656"/>
            <p:cNvSpPr/>
            <p:nvPr/>
          </p:nvSpPr>
          <p:spPr>
            <a:xfrm>
              <a:off x="639073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657" name="tx657"/>
            <p:cNvSpPr/>
            <p:nvPr/>
          </p:nvSpPr>
          <p:spPr>
            <a:xfrm>
              <a:off x="672748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658" name="tx658"/>
            <p:cNvSpPr/>
            <p:nvPr/>
          </p:nvSpPr>
          <p:spPr>
            <a:xfrm>
              <a:off x="706424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9" name="tx659"/>
            <p:cNvSpPr/>
            <p:nvPr/>
          </p:nvSpPr>
          <p:spPr>
            <a:xfrm>
              <a:off x="740100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0" name="tx660"/>
            <p:cNvSpPr/>
            <p:nvPr/>
          </p:nvSpPr>
          <p:spPr>
            <a:xfrm>
              <a:off x="773776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1" name="tx661"/>
            <p:cNvSpPr/>
            <p:nvPr/>
          </p:nvSpPr>
          <p:spPr>
            <a:xfrm>
              <a:off x="807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2" name="tx662"/>
            <p:cNvSpPr/>
            <p:nvPr/>
          </p:nvSpPr>
          <p:spPr>
            <a:xfrm>
              <a:off x="841128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3" name="tx663"/>
            <p:cNvSpPr/>
            <p:nvPr/>
          </p:nvSpPr>
          <p:spPr>
            <a:xfrm>
              <a:off x="8748044"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4" name="tx664"/>
            <p:cNvSpPr/>
            <p:nvPr/>
          </p:nvSpPr>
          <p:spPr>
            <a:xfrm>
              <a:off x="508103" y="5609333"/>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665" name="tx665"/>
            <p:cNvSpPr/>
            <p:nvPr/>
          </p:nvSpPr>
          <p:spPr>
            <a:xfrm>
              <a:off x="644856" y="5332705"/>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666" name="tx666"/>
            <p:cNvSpPr/>
            <p:nvPr/>
          </p:nvSpPr>
          <p:spPr>
            <a:xfrm>
              <a:off x="551705" y="502983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667" name="tx667"/>
            <p:cNvSpPr/>
            <p:nvPr/>
          </p:nvSpPr>
          <p:spPr>
            <a:xfrm>
              <a:off x="564092" y="472968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668" name="tx668"/>
            <p:cNvSpPr/>
            <p:nvPr/>
          </p:nvSpPr>
          <p:spPr>
            <a:xfrm>
              <a:off x="551705" y="442953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669" name="tx669"/>
            <p:cNvSpPr/>
            <p:nvPr/>
          </p:nvSpPr>
          <p:spPr>
            <a:xfrm>
              <a:off x="619917" y="413179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IPV2</a:t>
              </a:r>
            </a:p>
          </p:txBody>
        </p:sp>
        <p:sp>
          <p:nvSpPr>
            <p:cNvPr id="670" name="tx670"/>
            <p:cNvSpPr/>
            <p:nvPr/>
          </p:nvSpPr>
          <p:spPr>
            <a:xfrm>
              <a:off x="619917" y="383164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71" name="tx671"/>
            <p:cNvSpPr/>
            <p:nvPr/>
          </p:nvSpPr>
          <p:spPr>
            <a:xfrm>
              <a:off x="576425" y="3528987"/>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POL3</a:t>
              </a:r>
            </a:p>
          </p:txBody>
        </p:sp>
        <p:sp>
          <p:nvSpPr>
            <p:cNvPr id="672" name="tx672"/>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73" name="tx673"/>
            <p:cNvSpPr/>
            <p:nvPr/>
          </p:nvSpPr>
          <p:spPr>
            <a:xfrm>
              <a:off x="570259" y="2928748"/>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PCV3</a:t>
              </a:r>
            </a:p>
          </p:txBody>
        </p:sp>
        <p:sp>
          <p:nvSpPr>
            <p:cNvPr id="674" name="tx674"/>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75" name="tx675"/>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76" name="tx676"/>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77" name="tx677"/>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78" name="tx678"/>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79" name="tx679"/>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80" name="tx680"/>
            <p:cNvSpPr/>
            <p:nvPr/>
          </p:nvSpPr>
          <p:spPr>
            <a:xfrm>
              <a:off x="3162729" y="6176885"/>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4676521" y="6061708"/>
              <a:ext cx="2160000" cy="219455"/>
            </a:xfrm>
            <a:prstGeom prst="rect">
              <a:avLst/>
            </a:prstGeom>
          </p:spPr>
        </p:pic>
        <p:sp>
          <p:nvSpPr>
            <p:cNvPr id="682" name="pl682"/>
            <p:cNvSpPr/>
            <p:nvPr/>
          </p:nvSpPr>
          <p:spPr>
            <a:xfrm>
              <a:off x="4680121"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3" name="pl683"/>
            <p:cNvSpPr/>
            <p:nvPr/>
          </p:nvSpPr>
          <p:spPr>
            <a:xfrm>
              <a:off x="595027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4" name="pl684"/>
            <p:cNvSpPr/>
            <p:nvPr/>
          </p:nvSpPr>
          <p:spPr>
            <a:xfrm>
              <a:off x="616555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5" name="pl685"/>
            <p:cNvSpPr/>
            <p:nvPr/>
          </p:nvSpPr>
          <p:spPr>
            <a:xfrm>
              <a:off x="638083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6" name="pl686"/>
            <p:cNvSpPr/>
            <p:nvPr/>
          </p:nvSpPr>
          <p:spPr>
            <a:xfrm>
              <a:off x="659611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7" name="pl687"/>
            <p:cNvSpPr/>
            <p:nvPr/>
          </p:nvSpPr>
          <p:spPr>
            <a:xfrm>
              <a:off x="6832921"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8" name="pl688"/>
            <p:cNvSpPr/>
            <p:nvPr/>
          </p:nvSpPr>
          <p:spPr>
            <a:xfrm>
              <a:off x="4680121"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89" name="pl689"/>
            <p:cNvSpPr/>
            <p:nvPr/>
          </p:nvSpPr>
          <p:spPr>
            <a:xfrm>
              <a:off x="595027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0" name="pl690"/>
            <p:cNvSpPr/>
            <p:nvPr/>
          </p:nvSpPr>
          <p:spPr>
            <a:xfrm>
              <a:off x="616555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1" name="pl691"/>
            <p:cNvSpPr/>
            <p:nvPr/>
          </p:nvSpPr>
          <p:spPr>
            <a:xfrm>
              <a:off x="638083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2" name="pl692"/>
            <p:cNvSpPr/>
            <p:nvPr/>
          </p:nvSpPr>
          <p:spPr>
            <a:xfrm>
              <a:off x="659611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3" name="pl693"/>
            <p:cNvSpPr/>
            <p:nvPr/>
          </p:nvSpPr>
          <p:spPr>
            <a:xfrm>
              <a:off x="6832921"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4" name="tx694"/>
            <p:cNvSpPr/>
            <p:nvPr/>
          </p:nvSpPr>
          <p:spPr>
            <a:xfrm>
              <a:off x="4649044"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588811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10339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31867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653395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6739688"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924840" y="398022"/>
              <a:ext cx="37553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Global, 2000-2023</a:t>
              </a:r>
            </a:p>
          </p:txBody>
        </p:sp>
        <p:sp>
          <p:nvSpPr>
            <p:cNvPr id="701" name="tx701"/>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7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Vaccine coverage and progress varies between antigens and over time.
This heatmap shows vaccine coverage trends in Global since 2000, with green cells indicating coverage of 90% or more.
In 2013, none of the 13 (0%) vaccines in the national immunization schedule achieved coverage of 90% or more.
In 2023, none of the 16 (0%) vaccines achieved coverage of 90% or more.
Since 2006, estimates have been made for 5 new vaccines. IPV2 is the newest vaccine being reported (2021), which achieved 42% coverage in 2023.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remained constant at 89%. The number of children missing out on any vaccination (zero-dose children) increased from 13,923,000 in 2022 to 14,517,000 in 2023.
DTP3 coverage remained constant at 84% in 2023, leaving 20,976,000 children vulnerable to vaccine-preventable diseases.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3124592" y="1019086"/>
              <a:ext cx="1919296" cy="285245"/>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3124592" y="1589577"/>
              <a:ext cx="1919296" cy="285245"/>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124592" y="1874823"/>
              <a:ext cx="1919296" cy="285245"/>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24592" y="2445314"/>
              <a:ext cx="1919296" cy="285245"/>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124592" y="1304332"/>
              <a:ext cx="1919296" cy="285245"/>
            </a:xfrm>
            <a:prstGeom prst="rect">
              <a:avLst/>
            </a:prstGeom>
            <a:solidFill>
              <a:srgbClr val="CB160C">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124592" y="2160068"/>
              <a:ext cx="1919296" cy="285245"/>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124592" y="3586296"/>
              <a:ext cx="1919296" cy="285245"/>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124592" y="3871541"/>
              <a:ext cx="1919296" cy="285245"/>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124592" y="4156787"/>
              <a:ext cx="1919296" cy="285245"/>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3124592" y="4727278"/>
              <a:ext cx="1919296" cy="28524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3124592" y="5297769"/>
              <a:ext cx="1919296" cy="285245"/>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3124592" y="2730559"/>
              <a:ext cx="1919296" cy="28524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3124592" y="3301050"/>
              <a:ext cx="1919296" cy="285245"/>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3124592" y="4442032"/>
              <a:ext cx="1919296" cy="28524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3124592" y="3015805"/>
              <a:ext cx="1919296" cy="28524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3124592" y="5012523"/>
              <a:ext cx="1919296" cy="285245"/>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05296" y="1019086"/>
              <a:ext cx="1919296" cy="28524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05296" y="1589577"/>
              <a:ext cx="1919296" cy="285245"/>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05296" y="1874823"/>
              <a:ext cx="1919296" cy="28524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05296" y="2445314"/>
              <a:ext cx="1919296" cy="28524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205296" y="1304332"/>
              <a:ext cx="1919296" cy="28524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205296" y="2160068"/>
              <a:ext cx="1919296" cy="28524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205296" y="3586296"/>
              <a:ext cx="1919296" cy="28524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205296" y="3871541"/>
              <a:ext cx="1919296" cy="285245"/>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205296" y="4156787"/>
              <a:ext cx="1919296" cy="285245"/>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205296" y="4727278"/>
              <a:ext cx="1919296" cy="28524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205296" y="2730559"/>
              <a:ext cx="1919296" cy="285245"/>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205296" y="3301050"/>
              <a:ext cx="1919296" cy="28524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205296" y="4442032"/>
              <a:ext cx="1919296" cy="285245"/>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205296" y="3015805"/>
              <a:ext cx="1919296" cy="285245"/>
            </a:xfrm>
            <a:prstGeom prst="rect">
              <a:avLst/>
            </a:prstGeom>
            <a:solidFill>
              <a:srgbClr val="C11006">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205296" y="5012523"/>
              <a:ext cx="1919296" cy="285245"/>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6963185" y="1019086"/>
              <a:ext cx="1919296" cy="285245"/>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6963185" y="1589577"/>
              <a:ext cx="1919296" cy="28524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6963185" y="1874823"/>
              <a:ext cx="1919296" cy="28524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6963185" y="2445314"/>
              <a:ext cx="1919296" cy="285245"/>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6963185" y="1304332"/>
              <a:ext cx="1919296" cy="285245"/>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6963185" y="2160068"/>
              <a:ext cx="1919296" cy="285245"/>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6963185" y="3586296"/>
              <a:ext cx="1919296" cy="28524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6963185" y="3871541"/>
              <a:ext cx="1919296" cy="285245"/>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963185" y="4156787"/>
              <a:ext cx="1919296" cy="28524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6963185" y="4727278"/>
              <a:ext cx="1919296" cy="285245"/>
            </a:xfrm>
            <a:prstGeom prst="rect">
              <a:avLst/>
            </a:prstGeom>
            <a:solidFill>
              <a:srgbClr val="9CBF3B">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963185" y="2730559"/>
              <a:ext cx="1919296" cy="285245"/>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963185" y="3301050"/>
              <a:ext cx="1919296" cy="28524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963185" y="4442032"/>
              <a:ext cx="1919296" cy="28524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963185" y="3015805"/>
              <a:ext cx="1919296" cy="285245"/>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963185" y="5012523"/>
              <a:ext cx="1919296" cy="285245"/>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5043888" y="1019086"/>
              <a:ext cx="1919296" cy="285245"/>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5043888" y="1589577"/>
              <a:ext cx="1919296" cy="28524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5043888" y="1874823"/>
              <a:ext cx="1919296" cy="285245"/>
            </a:xfrm>
            <a:prstGeom prst="rect">
              <a:avLst/>
            </a:prstGeom>
            <a:solidFill>
              <a:srgbClr val="9CBF3B">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5043888" y="2445314"/>
              <a:ext cx="1919296" cy="285245"/>
            </a:xfrm>
            <a:prstGeom prst="rect">
              <a:avLst/>
            </a:prstGeom>
            <a:solidFill>
              <a:srgbClr val="9CBF3B">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5043888" y="1304332"/>
              <a:ext cx="1919296" cy="28524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5043888" y="2160068"/>
              <a:ext cx="1919296" cy="28524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5043888" y="3586296"/>
              <a:ext cx="1919296" cy="285245"/>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5043888" y="3871541"/>
              <a:ext cx="1919296" cy="285245"/>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5043888" y="4156787"/>
              <a:ext cx="1919296" cy="285245"/>
            </a:xfrm>
            <a:prstGeom prst="rect">
              <a:avLst/>
            </a:prstGeom>
            <a:solidFill>
              <a:srgbClr val="9CBF3B">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5043888" y="4727278"/>
              <a:ext cx="1919296" cy="285245"/>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5043888" y="2730559"/>
              <a:ext cx="1919296" cy="285245"/>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5043888" y="3301050"/>
              <a:ext cx="1919296"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5043888" y="4442032"/>
              <a:ext cx="1919296" cy="285245"/>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5043888" y="3015805"/>
              <a:ext cx="1919296" cy="285245"/>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5043888" y="5012523"/>
              <a:ext cx="1919296" cy="28524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5" name="tx65"/>
            <p:cNvSpPr/>
            <p:nvPr/>
          </p:nvSpPr>
          <p:spPr>
            <a:xfrm>
              <a:off x="4015912"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66" name="tx66"/>
            <p:cNvSpPr/>
            <p:nvPr/>
          </p:nvSpPr>
          <p:spPr>
            <a:xfrm>
              <a:off x="4015912"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67" name="tx67"/>
            <p:cNvSpPr/>
            <p:nvPr/>
          </p:nvSpPr>
          <p:spPr>
            <a:xfrm>
              <a:off x="4015912"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68" name="tx68"/>
            <p:cNvSpPr/>
            <p:nvPr/>
          </p:nvSpPr>
          <p:spPr>
            <a:xfrm>
              <a:off x="4015912"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69" name="tx69"/>
            <p:cNvSpPr/>
            <p:nvPr/>
          </p:nvSpPr>
          <p:spPr>
            <a:xfrm>
              <a:off x="4015912"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70" name="tx70"/>
            <p:cNvSpPr/>
            <p:nvPr/>
          </p:nvSpPr>
          <p:spPr>
            <a:xfrm>
              <a:off x="4015912"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71" name="tx71"/>
            <p:cNvSpPr/>
            <p:nvPr/>
          </p:nvSpPr>
          <p:spPr>
            <a:xfrm>
              <a:off x="4015912"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72" name="tx72"/>
            <p:cNvSpPr/>
            <p:nvPr/>
          </p:nvSpPr>
          <p:spPr>
            <a:xfrm>
              <a:off x="4015912"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73" name="tx73"/>
            <p:cNvSpPr/>
            <p:nvPr/>
          </p:nvSpPr>
          <p:spPr>
            <a:xfrm>
              <a:off x="4015912" y="2829210"/>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74" name="tx74"/>
            <p:cNvSpPr/>
            <p:nvPr/>
          </p:nvSpPr>
          <p:spPr>
            <a:xfrm>
              <a:off x="4015912"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75" name="tx75"/>
            <p:cNvSpPr/>
            <p:nvPr/>
          </p:nvSpPr>
          <p:spPr>
            <a:xfrm>
              <a:off x="4015912"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76" name="tx76"/>
            <p:cNvSpPr/>
            <p:nvPr/>
          </p:nvSpPr>
          <p:spPr>
            <a:xfrm>
              <a:off x="4015912" y="31125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77" name="tx77"/>
            <p:cNvSpPr/>
            <p:nvPr/>
          </p:nvSpPr>
          <p:spPr>
            <a:xfrm>
              <a:off x="2096616"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78" name="tx78"/>
            <p:cNvSpPr/>
            <p:nvPr/>
          </p:nvSpPr>
          <p:spPr>
            <a:xfrm>
              <a:off x="2096616"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79" name="tx79"/>
            <p:cNvSpPr/>
            <p:nvPr/>
          </p:nvSpPr>
          <p:spPr>
            <a:xfrm>
              <a:off x="2096616"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80" name="tx80"/>
            <p:cNvSpPr/>
            <p:nvPr/>
          </p:nvSpPr>
          <p:spPr>
            <a:xfrm>
              <a:off x="2096616"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81" name="tx81"/>
            <p:cNvSpPr/>
            <p:nvPr/>
          </p:nvSpPr>
          <p:spPr>
            <a:xfrm>
              <a:off x="2096616" y="14011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82" name="tx82"/>
            <p:cNvSpPr/>
            <p:nvPr/>
          </p:nvSpPr>
          <p:spPr>
            <a:xfrm>
              <a:off x="2096616"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83" name="tx83"/>
            <p:cNvSpPr/>
            <p:nvPr/>
          </p:nvSpPr>
          <p:spPr>
            <a:xfrm>
              <a:off x="2096616" y="36845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84" name="tx84"/>
            <p:cNvSpPr/>
            <p:nvPr/>
          </p:nvSpPr>
          <p:spPr>
            <a:xfrm>
              <a:off x="2096616"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85" name="tx85"/>
            <p:cNvSpPr/>
            <p:nvPr/>
          </p:nvSpPr>
          <p:spPr>
            <a:xfrm>
              <a:off x="2096616"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86" name="tx86"/>
            <p:cNvSpPr/>
            <p:nvPr/>
          </p:nvSpPr>
          <p:spPr>
            <a:xfrm>
              <a:off x="2096616"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87" name="tx87"/>
            <p:cNvSpPr/>
            <p:nvPr/>
          </p:nvSpPr>
          <p:spPr>
            <a:xfrm>
              <a:off x="2096616"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88" name="tx88"/>
            <p:cNvSpPr/>
            <p:nvPr/>
          </p:nvSpPr>
          <p:spPr>
            <a:xfrm>
              <a:off x="7854504" y="11158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89" name="tx89"/>
            <p:cNvSpPr/>
            <p:nvPr/>
          </p:nvSpPr>
          <p:spPr>
            <a:xfrm>
              <a:off x="7854504"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90" name="tx90"/>
            <p:cNvSpPr/>
            <p:nvPr/>
          </p:nvSpPr>
          <p:spPr>
            <a:xfrm>
              <a:off x="7854504"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91" name="tx91"/>
            <p:cNvSpPr/>
            <p:nvPr/>
          </p:nvSpPr>
          <p:spPr>
            <a:xfrm>
              <a:off x="7854504"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92" name="tx92"/>
            <p:cNvSpPr/>
            <p:nvPr/>
          </p:nvSpPr>
          <p:spPr>
            <a:xfrm>
              <a:off x="7854504" y="225679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93" name="tx93"/>
            <p:cNvSpPr/>
            <p:nvPr/>
          </p:nvSpPr>
          <p:spPr>
            <a:xfrm>
              <a:off x="7854504"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94" name="tx94"/>
            <p:cNvSpPr/>
            <p:nvPr/>
          </p:nvSpPr>
          <p:spPr>
            <a:xfrm>
              <a:off x="7854504"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95" name="tx95"/>
            <p:cNvSpPr/>
            <p:nvPr/>
          </p:nvSpPr>
          <p:spPr>
            <a:xfrm>
              <a:off x="7854504"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96" name="tx96"/>
            <p:cNvSpPr/>
            <p:nvPr/>
          </p:nvSpPr>
          <p:spPr>
            <a:xfrm>
              <a:off x="7854504"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97" name="tx97"/>
            <p:cNvSpPr/>
            <p:nvPr/>
          </p:nvSpPr>
          <p:spPr>
            <a:xfrm>
              <a:off x="7854504" y="282735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98" name="tx98"/>
            <p:cNvSpPr/>
            <p:nvPr/>
          </p:nvSpPr>
          <p:spPr>
            <a:xfrm>
              <a:off x="7854504"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99" name="tx99"/>
            <p:cNvSpPr/>
            <p:nvPr/>
          </p:nvSpPr>
          <p:spPr>
            <a:xfrm>
              <a:off x="7854504"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00" name="tx100"/>
            <p:cNvSpPr/>
            <p:nvPr/>
          </p:nvSpPr>
          <p:spPr>
            <a:xfrm>
              <a:off x="5935208"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01" name="tx101"/>
            <p:cNvSpPr/>
            <p:nvPr/>
          </p:nvSpPr>
          <p:spPr>
            <a:xfrm>
              <a:off x="5935208"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02" name="tx102"/>
            <p:cNvSpPr/>
            <p:nvPr/>
          </p:nvSpPr>
          <p:spPr>
            <a:xfrm>
              <a:off x="5935208"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03" name="tx103"/>
            <p:cNvSpPr/>
            <p:nvPr/>
          </p:nvSpPr>
          <p:spPr>
            <a:xfrm>
              <a:off x="5935208"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04" name="tx104"/>
            <p:cNvSpPr/>
            <p:nvPr/>
          </p:nvSpPr>
          <p:spPr>
            <a:xfrm>
              <a:off x="5935208" y="14011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05" name="tx105"/>
            <p:cNvSpPr/>
            <p:nvPr/>
          </p:nvSpPr>
          <p:spPr>
            <a:xfrm>
              <a:off x="5935208" y="225679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106" name="tx106"/>
            <p:cNvSpPr/>
            <p:nvPr/>
          </p:nvSpPr>
          <p:spPr>
            <a:xfrm>
              <a:off x="5935208" y="36830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07" name="tx107"/>
            <p:cNvSpPr/>
            <p:nvPr/>
          </p:nvSpPr>
          <p:spPr>
            <a:xfrm>
              <a:off x="5935208"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08" name="tx108"/>
            <p:cNvSpPr/>
            <p:nvPr/>
          </p:nvSpPr>
          <p:spPr>
            <a:xfrm>
              <a:off x="5935208"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09" name="tx109"/>
            <p:cNvSpPr/>
            <p:nvPr/>
          </p:nvSpPr>
          <p:spPr>
            <a:xfrm>
              <a:off x="5935208"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10" name="tx110"/>
            <p:cNvSpPr/>
            <p:nvPr/>
          </p:nvSpPr>
          <p:spPr>
            <a:xfrm>
              <a:off x="5935208"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11" name="tx111"/>
            <p:cNvSpPr/>
            <p:nvPr/>
          </p:nvSpPr>
          <p:spPr>
            <a:xfrm>
              <a:off x="5935208"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12" name="tx112"/>
            <p:cNvSpPr/>
            <p:nvPr/>
          </p:nvSpPr>
          <p:spPr>
            <a:xfrm>
              <a:off x="5935208" y="51093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13" name="tx113"/>
            <p:cNvSpPr/>
            <p:nvPr/>
          </p:nvSpPr>
          <p:spPr>
            <a:xfrm>
              <a:off x="4015912" y="140106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33</a:t>
              </a:r>
            </a:p>
          </p:txBody>
        </p:sp>
        <p:sp>
          <p:nvSpPr>
            <p:cNvPr id="114" name="tx114"/>
            <p:cNvSpPr/>
            <p:nvPr/>
          </p:nvSpPr>
          <p:spPr>
            <a:xfrm>
              <a:off x="4015912" y="396983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27</a:t>
              </a:r>
            </a:p>
          </p:txBody>
        </p:sp>
        <p:sp>
          <p:nvSpPr>
            <p:cNvPr id="115" name="tx115"/>
            <p:cNvSpPr/>
            <p:nvPr/>
          </p:nvSpPr>
          <p:spPr>
            <a:xfrm>
              <a:off x="4015912" y="53945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29</a:t>
              </a:r>
            </a:p>
          </p:txBody>
        </p:sp>
        <p:sp>
          <p:nvSpPr>
            <p:cNvPr id="116" name="tx116"/>
            <p:cNvSpPr/>
            <p:nvPr/>
          </p:nvSpPr>
          <p:spPr>
            <a:xfrm>
              <a:off x="4015912" y="51093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48</a:t>
              </a:r>
            </a:p>
          </p:txBody>
        </p:sp>
        <p:sp>
          <p:nvSpPr>
            <p:cNvPr id="117" name="tx117"/>
            <p:cNvSpPr/>
            <p:nvPr/>
          </p:nvSpPr>
          <p:spPr>
            <a:xfrm>
              <a:off x="2096616" y="397019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47</a:t>
              </a:r>
            </a:p>
          </p:txBody>
        </p:sp>
        <p:sp>
          <p:nvSpPr>
            <p:cNvPr id="118" name="tx118"/>
            <p:cNvSpPr/>
            <p:nvPr/>
          </p:nvSpPr>
          <p:spPr>
            <a:xfrm>
              <a:off x="2096616" y="282729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31</a:t>
              </a:r>
            </a:p>
          </p:txBody>
        </p:sp>
        <p:sp>
          <p:nvSpPr>
            <p:cNvPr id="119" name="tx119"/>
            <p:cNvSpPr/>
            <p:nvPr/>
          </p:nvSpPr>
          <p:spPr>
            <a:xfrm>
              <a:off x="2096616" y="31125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18</a:t>
              </a:r>
            </a:p>
          </p:txBody>
        </p:sp>
        <p:sp>
          <p:nvSpPr>
            <p:cNvPr id="120" name="tx120"/>
            <p:cNvSpPr/>
            <p:nvPr/>
          </p:nvSpPr>
          <p:spPr>
            <a:xfrm>
              <a:off x="2096616" y="51093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46</a:t>
              </a:r>
            </a:p>
          </p:txBody>
        </p:sp>
        <p:sp>
          <p:nvSpPr>
            <p:cNvPr id="121" name="tx121"/>
            <p:cNvSpPr/>
            <p:nvPr/>
          </p:nvSpPr>
          <p:spPr>
            <a:xfrm>
              <a:off x="7854504" y="140106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38</a:t>
              </a:r>
            </a:p>
          </p:txBody>
        </p:sp>
        <p:sp>
          <p:nvSpPr>
            <p:cNvPr id="122" name="tx122"/>
            <p:cNvSpPr/>
            <p:nvPr/>
          </p:nvSpPr>
          <p:spPr>
            <a:xfrm>
              <a:off x="7854504" y="31125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59</a:t>
              </a:r>
            </a:p>
          </p:txBody>
        </p:sp>
        <p:sp>
          <p:nvSpPr>
            <p:cNvPr id="123" name="tx123"/>
            <p:cNvSpPr/>
            <p:nvPr/>
          </p:nvSpPr>
          <p:spPr>
            <a:xfrm>
              <a:off x="7854504" y="51093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20</a:t>
              </a:r>
            </a:p>
          </p:txBody>
        </p:sp>
        <p:sp>
          <p:nvSpPr>
            <p:cNvPr id="124" name="tx124"/>
            <p:cNvSpPr/>
            <p:nvPr/>
          </p:nvSpPr>
          <p:spPr>
            <a:xfrm>
              <a:off x="5935208" y="282885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42</a:t>
              </a:r>
            </a:p>
          </p:txBody>
        </p:sp>
        <p:sp>
          <p:nvSpPr>
            <p:cNvPr id="125" name="tx125"/>
            <p:cNvSpPr/>
            <p:nvPr/>
          </p:nvSpPr>
          <p:spPr>
            <a:xfrm>
              <a:off x="5935208" y="311253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31</a:t>
              </a:r>
            </a:p>
          </p:txBody>
        </p:sp>
        <p:sp>
          <p:nvSpPr>
            <p:cNvPr id="126" name="tx126"/>
            <p:cNvSpPr/>
            <p:nvPr/>
          </p:nvSpPr>
          <p:spPr>
            <a:xfrm>
              <a:off x="1807782" y="845203"/>
              <a:ext cx="71432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Gavi transition</a:t>
              </a:r>
            </a:p>
          </p:txBody>
        </p:sp>
        <p:sp>
          <p:nvSpPr>
            <p:cNvPr id="127" name="tx127"/>
            <p:cNvSpPr/>
            <p:nvPr/>
          </p:nvSpPr>
          <p:spPr>
            <a:xfrm>
              <a:off x="3891662" y="845203"/>
              <a:ext cx="3851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Gavi 57</a:t>
              </a:r>
            </a:p>
          </p:txBody>
        </p:sp>
        <p:sp>
          <p:nvSpPr>
            <p:cNvPr id="128" name="tx128"/>
            <p:cNvSpPr/>
            <p:nvPr/>
          </p:nvSpPr>
          <p:spPr>
            <a:xfrm>
              <a:off x="5578161" y="845203"/>
              <a:ext cx="8507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Never Gavi MICs</a:t>
              </a:r>
            </a:p>
          </p:txBody>
        </p:sp>
        <p:sp>
          <p:nvSpPr>
            <p:cNvPr id="129" name="tx129"/>
            <p:cNvSpPr/>
            <p:nvPr/>
          </p:nvSpPr>
          <p:spPr>
            <a:xfrm>
              <a:off x="7798658" y="845203"/>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HICs</a:t>
              </a:r>
            </a:p>
          </p:txBody>
        </p:sp>
        <p:sp>
          <p:nvSpPr>
            <p:cNvPr id="130" name="tx130"/>
            <p:cNvSpPr/>
            <p:nvPr/>
          </p:nvSpPr>
          <p:spPr>
            <a:xfrm>
              <a:off x="508103" y="5360992"/>
              <a:ext cx="4426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MengA</a:t>
              </a:r>
            </a:p>
          </p:txBody>
        </p:sp>
        <p:sp>
          <p:nvSpPr>
            <p:cNvPr id="131" name="tx131"/>
            <p:cNvSpPr/>
            <p:nvPr/>
          </p:nvSpPr>
          <p:spPr>
            <a:xfrm>
              <a:off x="679044" y="5105146"/>
              <a:ext cx="27169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YFV</a:t>
              </a:r>
            </a:p>
          </p:txBody>
        </p:sp>
        <p:sp>
          <p:nvSpPr>
            <p:cNvPr id="132" name="tx132"/>
            <p:cNvSpPr/>
            <p:nvPr/>
          </p:nvSpPr>
          <p:spPr>
            <a:xfrm>
              <a:off x="562605" y="481649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MCV2</a:t>
              </a:r>
            </a:p>
          </p:txBody>
        </p:sp>
        <p:sp>
          <p:nvSpPr>
            <p:cNvPr id="133" name="tx133"/>
            <p:cNvSpPr/>
            <p:nvPr/>
          </p:nvSpPr>
          <p:spPr>
            <a:xfrm>
              <a:off x="578089" y="45312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RCV1</a:t>
              </a:r>
            </a:p>
          </p:txBody>
        </p:sp>
        <p:sp>
          <p:nvSpPr>
            <p:cNvPr id="134" name="tx134"/>
            <p:cNvSpPr/>
            <p:nvPr/>
          </p:nvSpPr>
          <p:spPr>
            <a:xfrm>
              <a:off x="562605" y="4245999"/>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MCV1</a:t>
              </a:r>
            </a:p>
          </p:txBody>
        </p:sp>
        <p:sp>
          <p:nvSpPr>
            <p:cNvPr id="135" name="tx135"/>
            <p:cNvSpPr/>
            <p:nvPr/>
          </p:nvSpPr>
          <p:spPr>
            <a:xfrm>
              <a:off x="647871" y="3963755"/>
              <a:ext cx="3028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IPV2</a:t>
              </a:r>
            </a:p>
          </p:txBody>
        </p:sp>
        <p:sp>
          <p:nvSpPr>
            <p:cNvPr id="136" name="tx136"/>
            <p:cNvSpPr/>
            <p:nvPr/>
          </p:nvSpPr>
          <p:spPr>
            <a:xfrm>
              <a:off x="647871" y="3678509"/>
              <a:ext cx="3028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IPV1</a:t>
              </a:r>
            </a:p>
          </p:txBody>
        </p:sp>
        <p:sp>
          <p:nvSpPr>
            <p:cNvPr id="137" name="tx137"/>
            <p:cNvSpPr/>
            <p:nvPr/>
          </p:nvSpPr>
          <p:spPr>
            <a:xfrm>
              <a:off x="593505" y="3390126"/>
              <a:ext cx="357230" cy="10354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POL3</a:t>
              </a:r>
            </a:p>
          </p:txBody>
        </p:sp>
        <p:sp>
          <p:nvSpPr>
            <p:cNvPr id="138" name="tx138"/>
            <p:cNvSpPr/>
            <p:nvPr/>
          </p:nvSpPr>
          <p:spPr>
            <a:xfrm>
              <a:off x="554761" y="3105017"/>
              <a:ext cx="3959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RotaC</a:t>
              </a:r>
            </a:p>
          </p:txBody>
        </p:sp>
        <p:sp>
          <p:nvSpPr>
            <p:cNvPr id="139" name="tx139"/>
            <p:cNvSpPr/>
            <p:nvPr/>
          </p:nvSpPr>
          <p:spPr>
            <a:xfrm>
              <a:off x="585797" y="2819703"/>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PCV3</a:t>
              </a:r>
            </a:p>
          </p:txBody>
        </p:sp>
        <p:sp>
          <p:nvSpPr>
            <p:cNvPr id="140" name="tx140"/>
            <p:cNvSpPr/>
            <p:nvPr/>
          </p:nvSpPr>
          <p:spPr>
            <a:xfrm>
              <a:off x="523587" y="2509765"/>
              <a:ext cx="427149"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HepB3</a:t>
              </a:r>
            </a:p>
          </p:txBody>
        </p:sp>
        <p:sp>
          <p:nvSpPr>
            <p:cNvPr id="141" name="tx141"/>
            <p:cNvSpPr/>
            <p:nvPr/>
          </p:nvSpPr>
          <p:spPr>
            <a:xfrm>
              <a:off x="663424" y="2250508"/>
              <a:ext cx="28731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Hib3</a:t>
              </a:r>
            </a:p>
          </p:txBody>
        </p:sp>
        <p:sp>
          <p:nvSpPr>
            <p:cNvPr id="142" name="tx142"/>
            <p:cNvSpPr/>
            <p:nvPr/>
          </p:nvSpPr>
          <p:spPr>
            <a:xfrm>
              <a:off x="593642" y="196526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DTP3</a:t>
              </a:r>
            </a:p>
          </p:txBody>
        </p:sp>
        <p:sp>
          <p:nvSpPr>
            <p:cNvPr id="143" name="tx143"/>
            <p:cNvSpPr/>
            <p:nvPr/>
          </p:nvSpPr>
          <p:spPr>
            <a:xfrm>
              <a:off x="593642" y="1681791"/>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DTP1</a:t>
              </a:r>
            </a:p>
          </p:txBody>
        </p:sp>
        <p:sp>
          <p:nvSpPr>
            <p:cNvPr id="144" name="tx144"/>
            <p:cNvSpPr/>
            <p:nvPr/>
          </p:nvSpPr>
          <p:spPr>
            <a:xfrm>
              <a:off x="508103" y="1369192"/>
              <a:ext cx="44263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HepBB</a:t>
              </a:r>
            </a:p>
          </p:txBody>
        </p:sp>
        <p:sp>
          <p:nvSpPr>
            <p:cNvPr id="145" name="tx145"/>
            <p:cNvSpPr/>
            <p:nvPr/>
          </p:nvSpPr>
          <p:spPr>
            <a:xfrm>
              <a:off x="648008" y="1108298"/>
              <a:ext cx="30272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BCG</a:t>
              </a:r>
            </a:p>
          </p:txBody>
        </p:sp>
        <p:sp>
          <p:nvSpPr>
            <p:cNvPr id="146" name="tx146"/>
            <p:cNvSpPr/>
            <p:nvPr/>
          </p:nvSpPr>
          <p:spPr>
            <a:xfrm>
              <a:off x="3206992" y="5935483"/>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47" name="pic147"/>
            <p:cNvPicPr/>
            <p:nvPr/>
          </p:nvPicPr>
          <p:blipFill>
            <a:blip r:embed="rId2" cstate="print"/>
            <a:stretch>
              <a:fillRect/>
            </a:stretch>
          </p:blipFill>
          <p:spPr>
            <a:xfrm>
              <a:off x="4720785" y="5820306"/>
              <a:ext cx="2160000" cy="219455"/>
            </a:xfrm>
            <a:prstGeom prst="rect">
              <a:avLst/>
            </a:prstGeom>
          </p:spPr>
        </p:pic>
        <p:sp>
          <p:nvSpPr>
            <p:cNvPr id="148" name="pl148"/>
            <p:cNvSpPr/>
            <p:nvPr/>
          </p:nvSpPr>
          <p:spPr>
            <a:xfrm>
              <a:off x="4724385"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49" name="pl149"/>
            <p:cNvSpPr/>
            <p:nvPr/>
          </p:nvSpPr>
          <p:spPr>
            <a:xfrm>
              <a:off x="599453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0" name="pl150"/>
            <p:cNvSpPr/>
            <p:nvPr/>
          </p:nvSpPr>
          <p:spPr>
            <a:xfrm>
              <a:off x="620981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1" name="pl151"/>
            <p:cNvSpPr/>
            <p:nvPr/>
          </p:nvSpPr>
          <p:spPr>
            <a:xfrm>
              <a:off x="642509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2" name="pl152"/>
            <p:cNvSpPr/>
            <p:nvPr/>
          </p:nvSpPr>
          <p:spPr>
            <a:xfrm>
              <a:off x="664037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3" name="pl153"/>
            <p:cNvSpPr/>
            <p:nvPr/>
          </p:nvSpPr>
          <p:spPr>
            <a:xfrm>
              <a:off x="6877185"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4" name="pl154"/>
            <p:cNvSpPr/>
            <p:nvPr/>
          </p:nvSpPr>
          <p:spPr>
            <a:xfrm>
              <a:off x="4724385"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5" name="pl155"/>
            <p:cNvSpPr/>
            <p:nvPr/>
          </p:nvSpPr>
          <p:spPr>
            <a:xfrm>
              <a:off x="599453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6" name="pl156"/>
            <p:cNvSpPr/>
            <p:nvPr/>
          </p:nvSpPr>
          <p:spPr>
            <a:xfrm>
              <a:off x="620981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7" name="pl157"/>
            <p:cNvSpPr/>
            <p:nvPr/>
          </p:nvSpPr>
          <p:spPr>
            <a:xfrm>
              <a:off x="642509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8" name="pl158"/>
            <p:cNvSpPr/>
            <p:nvPr/>
          </p:nvSpPr>
          <p:spPr>
            <a:xfrm>
              <a:off x="664037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9" name="pl159"/>
            <p:cNvSpPr/>
            <p:nvPr/>
          </p:nvSpPr>
          <p:spPr>
            <a:xfrm>
              <a:off x="6877185"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60" name="tx160"/>
            <p:cNvSpPr/>
            <p:nvPr/>
          </p:nvSpPr>
          <p:spPr>
            <a:xfrm>
              <a:off x="4693307" y="61076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61" name="tx161"/>
            <p:cNvSpPr/>
            <p:nvPr/>
          </p:nvSpPr>
          <p:spPr>
            <a:xfrm>
              <a:off x="593238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62" name="tx162"/>
            <p:cNvSpPr/>
            <p:nvPr/>
          </p:nvSpPr>
          <p:spPr>
            <a:xfrm>
              <a:off x="614766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63" name="tx163"/>
            <p:cNvSpPr/>
            <p:nvPr/>
          </p:nvSpPr>
          <p:spPr>
            <a:xfrm>
              <a:off x="636294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64" name="tx164"/>
            <p:cNvSpPr/>
            <p:nvPr/>
          </p:nvSpPr>
          <p:spPr>
            <a:xfrm>
              <a:off x="657822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65" name="tx165"/>
            <p:cNvSpPr/>
            <p:nvPr/>
          </p:nvSpPr>
          <p:spPr>
            <a:xfrm>
              <a:off x="6783951" y="610765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66" name="tx166"/>
            <p:cNvSpPr/>
            <p:nvPr/>
          </p:nvSpPr>
          <p:spPr>
            <a:xfrm>
              <a:off x="1013366" y="399578"/>
              <a:ext cx="258147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region, 2023</a:t>
              </a:r>
            </a:p>
          </p:txBody>
        </p:sp>
        <p:sp>
          <p:nvSpPr>
            <p:cNvPr id="167" name="tx16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8" name="tx168"/>
            <p:cNvSpPr/>
            <p:nvPr/>
          </p:nvSpPr>
          <p:spPr>
            <a:xfrm>
              <a:off x="4067202" y="6449230"/>
              <a:ext cx="5007208"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 in the region.</a:t>
              </a:r>
            </a:p>
          </p:txBody>
        </p:sp>
        <p:sp>
          <p:nvSpPr>
            <p:cNvPr id="169" name="tx169"/>
            <p:cNvSpPr/>
            <p:nvPr/>
          </p:nvSpPr>
          <p:spPr>
            <a:xfrm>
              <a:off x="5520846" y="6569931"/>
              <a:ext cx="355356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Regions ordered based on crude average coverage across all vaccines.</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Vaccine coverage varies between regions, but also within regions for different vaccines.
This heatmap shows vaccine coverage by region and vaccine in 2023.
In 2023, 2 out of 4 regions achieved coverage of 90% or higher in at least one vaccine (HICs and Never Gavi MICs).
HICs had the highest percentage of vaccines (73%) in the national immunization schedule with coverage of at least 90%, followed by Never Gavi MICs (47%).
Gavi 57 and Gavi transition had the lowest percentage of vaccines (0%) that had reached 90% coverage.</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4633" y="426133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4633" y="3023965"/>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4633" y="178660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4076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5818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293034"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152787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176272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199756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223241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246725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270210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293694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317179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340663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364148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387632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4111170"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434601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4" name="pl24"/>
            <p:cNvSpPr/>
            <p:nvPr/>
          </p:nvSpPr>
          <p:spPr>
            <a:xfrm>
              <a:off x="446343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5" name="pl25"/>
            <p:cNvSpPr/>
            <p:nvPr/>
          </p:nvSpPr>
          <p:spPr>
            <a:xfrm>
              <a:off x="764633" y="488001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4633" y="364264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64633" y="240528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64633" y="116791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17561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141045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164530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188014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211499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234983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58468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281952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305436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328921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3524058"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3758903"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3993748"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422859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175611" y="1539127"/>
              <a:ext cx="3052980" cy="2845939"/>
            </a:xfrm>
            <a:custGeom>
              <a:avLst/>
              <a:gdLst/>
              <a:ahLst/>
              <a:cxnLst/>
              <a:rect l="0" t="0" r="0" b="0"/>
              <a:pathLst>
                <a:path w="3052980" h="2845939">
                  <a:moveTo>
                    <a:pt x="0" y="2845939"/>
                  </a:moveTo>
                  <a:lnTo>
                    <a:pt x="234844" y="2722203"/>
                  </a:lnTo>
                  <a:lnTo>
                    <a:pt x="469689" y="2474730"/>
                  </a:lnTo>
                  <a:lnTo>
                    <a:pt x="704534" y="2350993"/>
                  </a:lnTo>
                  <a:lnTo>
                    <a:pt x="939378" y="1856047"/>
                  </a:lnTo>
                  <a:lnTo>
                    <a:pt x="1174223" y="1856047"/>
                  </a:lnTo>
                  <a:lnTo>
                    <a:pt x="1409068" y="1732311"/>
                  </a:lnTo>
                  <a:lnTo>
                    <a:pt x="1643912" y="1484838"/>
                  </a:lnTo>
                  <a:lnTo>
                    <a:pt x="1878757" y="1237365"/>
                  </a:lnTo>
                  <a:lnTo>
                    <a:pt x="2113602" y="1237365"/>
                  </a:lnTo>
                  <a:lnTo>
                    <a:pt x="2348446" y="1237365"/>
                  </a:lnTo>
                  <a:lnTo>
                    <a:pt x="2583291" y="1361101"/>
                  </a:lnTo>
                  <a:lnTo>
                    <a:pt x="2818136" y="866155"/>
                  </a:lnTo>
                  <a:lnTo>
                    <a:pt x="3052980" y="0"/>
                  </a:lnTo>
                </a:path>
              </a:pathLst>
            </a:custGeom>
            <a:ln w="29811" cap="flat">
              <a:solidFill>
                <a:srgbClr val="1CABE2">
                  <a:alpha val="100000"/>
                </a:srgbClr>
              </a:solidFill>
              <a:prstDash val="solid"/>
              <a:round/>
            </a:ln>
          </p:spPr>
          <p:txBody>
            <a:bodyPr/>
            <a:lstStyle/>
            <a:p>
              <a:endParaRPr/>
            </a:p>
          </p:txBody>
        </p:sp>
        <p:sp>
          <p:nvSpPr>
            <p:cNvPr id="44" name="pl44"/>
            <p:cNvSpPr/>
            <p:nvPr/>
          </p:nvSpPr>
          <p:spPr>
            <a:xfrm>
              <a:off x="1175611" y="4013857"/>
              <a:ext cx="3052980" cy="866155"/>
            </a:xfrm>
            <a:custGeom>
              <a:avLst/>
              <a:gdLst/>
              <a:ahLst/>
              <a:cxnLst/>
              <a:rect l="0" t="0" r="0" b="0"/>
              <a:pathLst>
                <a:path w="3052980" h="866155">
                  <a:moveTo>
                    <a:pt x="0" y="866155"/>
                  </a:moveTo>
                  <a:lnTo>
                    <a:pt x="234844" y="866155"/>
                  </a:lnTo>
                  <a:lnTo>
                    <a:pt x="469689" y="742419"/>
                  </a:lnTo>
                  <a:lnTo>
                    <a:pt x="704534" y="742419"/>
                  </a:lnTo>
                  <a:lnTo>
                    <a:pt x="939378" y="618682"/>
                  </a:lnTo>
                  <a:lnTo>
                    <a:pt x="1174223" y="618682"/>
                  </a:lnTo>
                  <a:lnTo>
                    <a:pt x="1409068" y="618682"/>
                  </a:lnTo>
                  <a:lnTo>
                    <a:pt x="1643912" y="371209"/>
                  </a:lnTo>
                  <a:lnTo>
                    <a:pt x="1878757" y="247473"/>
                  </a:lnTo>
                  <a:lnTo>
                    <a:pt x="2113602" y="123736"/>
                  </a:lnTo>
                  <a:lnTo>
                    <a:pt x="2348446" y="123736"/>
                  </a:lnTo>
                  <a:lnTo>
                    <a:pt x="2583291" y="123736"/>
                  </a:lnTo>
                  <a:lnTo>
                    <a:pt x="2818136" y="123736"/>
                  </a:lnTo>
                  <a:lnTo>
                    <a:pt x="3052980" y="0"/>
                  </a:lnTo>
                </a:path>
              </a:pathLst>
            </a:custGeom>
            <a:ln w="29811" cap="flat">
              <a:solidFill>
                <a:srgbClr val="80BD41">
                  <a:alpha val="100000"/>
                </a:srgbClr>
              </a:solidFill>
              <a:prstDash val="solid"/>
              <a:round/>
            </a:ln>
          </p:spPr>
          <p:txBody>
            <a:bodyPr/>
            <a:lstStyle/>
            <a:p>
              <a:endParaRPr/>
            </a:p>
          </p:txBody>
        </p:sp>
        <p:sp>
          <p:nvSpPr>
            <p:cNvPr id="45" name="pl45"/>
            <p:cNvSpPr/>
            <p:nvPr/>
          </p:nvSpPr>
          <p:spPr>
            <a:xfrm>
              <a:off x="1175611" y="2405282"/>
              <a:ext cx="3052980" cy="2227257"/>
            </a:xfrm>
            <a:custGeom>
              <a:avLst/>
              <a:gdLst/>
              <a:ahLst/>
              <a:cxnLst/>
              <a:rect l="0" t="0" r="0" b="0"/>
              <a:pathLst>
                <a:path w="3052980" h="2227257">
                  <a:moveTo>
                    <a:pt x="0" y="2227257"/>
                  </a:moveTo>
                  <a:lnTo>
                    <a:pt x="234844" y="1979784"/>
                  </a:lnTo>
                  <a:lnTo>
                    <a:pt x="469689" y="1732311"/>
                  </a:lnTo>
                  <a:lnTo>
                    <a:pt x="704534" y="1732311"/>
                  </a:lnTo>
                  <a:lnTo>
                    <a:pt x="939378" y="1361101"/>
                  </a:lnTo>
                  <a:lnTo>
                    <a:pt x="1174223" y="1361101"/>
                  </a:lnTo>
                  <a:lnTo>
                    <a:pt x="1409068" y="1237365"/>
                  </a:lnTo>
                  <a:lnTo>
                    <a:pt x="1643912" y="989892"/>
                  </a:lnTo>
                  <a:lnTo>
                    <a:pt x="1878757" y="989892"/>
                  </a:lnTo>
                  <a:lnTo>
                    <a:pt x="2113602" y="866155"/>
                  </a:lnTo>
                  <a:lnTo>
                    <a:pt x="2348446" y="1113628"/>
                  </a:lnTo>
                  <a:lnTo>
                    <a:pt x="2583291" y="989892"/>
                  </a:lnTo>
                  <a:lnTo>
                    <a:pt x="2818136" y="742419"/>
                  </a:lnTo>
                  <a:lnTo>
                    <a:pt x="3052980" y="0"/>
                  </a:lnTo>
                </a:path>
              </a:pathLst>
            </a:custGeom>
            <a:ln w="29811" cap="flat">
              <a:solidFill>
                <a:srgbClr val="6A1E74">
                  <a:alpha val="100000"/>
                </a:srgbClr>
              </a:solidFill>
              <a:prstDash val="solid"/>
              <a:round/>
            </a:ln>
          </p:spPr>
          <p:txBody>
            <a:bodyPr/>
            <a:lstStyle/>
            <a:p>
              <a:endParaRPr/>
            </a:p>
          </p:txBody>
        </p:sp>
        <p:sp>
          <p:nvSpPr>
            <p:cNvPr id="46" name="pl46"/>
            <p:cNvSpPr/>
            <p:nvPr/>
          </p:nvSpPr>
          <p:spPr>
            <a:xfrm>
              <a:off x="1175611" y="4137593"/>
              <a:ext cx="3052980" cy="742419"/>
            </a:xfrm>
            <a:custGeom>
              <a:avLst/>
              <a:gdLst/>
              <a:ahLst/>
              <a:cxnLst/>
              <a:rect l="0" t="0" r="0" b="0"/>
              <a:pathLst>
                <a:path w="3052980" h="742419">
                  <a:moveTo>
                    <a:pt x="0" y="742419"/>
                  </a:moveTo>
                  <a:lnTo>
                    <a:pt x="234844" y="742419"/>
                  </a:lnTo>
                  <a:lnTo>
                    <a:pt x="469689" y="742419"/>
                  </a:lnTo>
                  <a:lnTo>
                    <a:pt x="704534" y="742419"/>
                  </a:lnTo>
                  <a:lnTo>
                    <a:pt x="939378" y="618682"/>
                  </a:lnTo>
                  <a:lnTo>
                    <a:pt x="1174223" y="618682"/>
                  </a:lnTo>
                  <a:lnTo>
                    <a:pt x="1409068" y="618682"/>
                  </a:lnTo>
                  <a:lnTo>
                    <a:pt x="1643912" y="494946"/>
                  </a:lnTo>
                  <a:lnTo>
                    <a:pt x="1878757" y="247473"/>
                  </a:lnTo>
                  <a:lnTo>
                    <a:pt x="2113602" y="247473"/>
                  </a:lnTo>
                  <a:lnTo>
                    <a:pt x="2348446" y="247473"/>
                  </a:lnTo>
                  <a:lnTo>
                    <a:pt x="2583291" y="123736"/>
                  </a:lnTo>
                  <a:lnTo>
                    <a:pt x="2818136" y="123736"/>
                  </a:lnTo>
                  <a:lnTo>
                    <a:pt x="3052980" y="0"/>
                  </a:lnTo>
                </a:path>
              </a:pathLst>
            </a:custGeom>
            <a:ln w="29811" cap="flat">
              <a:solidFill>
                <a:srgbClr val="F26A21">
                  <a:alpha val="100000"/>
                </a:srgbClr>
              </a:solidFill>
              <a:prstDash val="solid"/>
              <a:round/>
            </a:ln>
          </p:spPr>
          <p:txBody>
            <a:bodyPr/>
            <a:lstStyle/>
            <a:p>
              <a:endParaRPr/>
            </a:p>
          </p:txBody>
        </p:sp>
        <p:sp>
          <p:nvSpPr>
            <p:cNvPr id="47" name="pt47"/>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8" name="pt48"/>
            <p:cNvSpPr/>
            <p:nvPr/>
          </p:nvSpPr>
          <p:spPr>
            <a:xfrm>
              <a:off x="1620475" y="398903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49" name="pt49"/>
            <p:cNvSpPr/>
            <p:nvPr/>
          </p:nvSpPr>
          <p:spPr>
            <a:xfrm>
              <a:off x="1620475"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0" name="pt50"/>
            <p:cNvSpPr/>
            <p:nvPr/>
          </p:nvSpPr>
          <p:spPr>
            <a:xfrm>
              <a:off x="2090164"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1" name="pt51"/>
            <p:cNvSpPr/>
            <p:nvPr/>
          </p:nvSpPr>
          <p:spPr>
            <a:xfrm>
              <a:off x="2090164"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2" name="pt52"/>
            <p:cNvSpPr/>
            <p:nvPr/>
          </p:nvSpPr>
          <p:spPr>
            <a:xfrm>
              <a:off x="2325009"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3" name="pt53"/>
            <p:cNvSpPr/>
            <p:nvPr/>
          </p:nvSpPr>
          <p:spPr>
            <a:xfrm>
              <a:off x="2325009"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4" name="pt54"/>
            <p:cNvSpPr/>
            <p:nvPr/>
          </p:nvSpPr>
          <p:spPr>
            <a:xfrm>
              <a:off x="2794698"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5" name="pt55"/>
            <p:cNvSpPr/>
            <p:nvPr/>
          </p:nvSpPr>
          <p:spPr>
            <a:xfrm>
              <a:off x="2794698"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6" name="pt56"/>
            <p:cNvSpPr/>
            <p:nvPr/>
          </p:nvSpPr>
          <p:spPr>
            <a:xfrm>
              <a:off x="3029543" y="423650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7" name="pt57"/>
            <p:cNvSpPr/>
            <p:nvPr/>
          </p:nvSpPr>
          <p:spPr>
            <a:xfrm>
              <a:off x="1150786"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8" name="pt58"/>
            <p:cNvSpPr/>
            <p:nvPr/>
          </p:nvSpPr>
          <p:spPr>
            <a:xfrm>
              <a:off x="1150786"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9" name="pt59"/>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0" name="pt60"/>
            <p:cNvSpPr/>
            <p:nvPr/>
          </p:nvSpPr>
          <p:spPr>
            <a:xfrm>
              <a:off x="1855320" y="386529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1" name="pt61"/>
            <p:cNvSpPr/>
            <p:nvPr/>
          </p:nvSpPr>
          <p:spPr>
            <a:xfrm>
              <a:off x="1855320"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62" name="pt62"/>
            <p:cNvSpPr/>
            <p:nvPr/>
          </p:nvSpPr>
          <p:spPr>
            <a:xfrm>
              <a:off x="1855320"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3" name="pt63"/>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4" name="pt64"/>
            <p:cNvSpPr/>
            <p:nvPr/>
          </p:nvSpPr>
          <p:spPr>
            <a:xfrm>
              <a:off x="2559854" y="324661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5" name="pt65"/>
            <p:cNvSpPr/>
            <p:nvPr/>
          </p:nvSpPr>
          <p:spPr>
            <a:xfrm>
              <a:off x="2559854"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66" name="pt66"/>
            <p:cNvSpPr/>
            <p:nvPr/>
          </p:nvSpPr>
          <p:spPr>
            <a:xfrm>
              <a:off x="2559854"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7" name="pt67"/>
            <p:cNvSpPr/>
            <p:nvPr/>
          </p:nvSpPr>
          <p:spPr>
            <a:xfrm>
              <a:off x="3499232" y="349408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8" name="pt68"/>
            <p:cNvSpPr/>
            <p:nvPr/>
          </p:nvSpPr>
          <p:spPr>
            <a:xfrm>
              <a:off x="3968922"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9" name="pt69"/>
            <p:cNvSpPr/>
            <p:nvPr/>
          </p:nvSpPr>
          <p:spPr>
            <a:xfrm>
              <a:off x="4203766" y="238045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0" name="pt70"/>
            <p:cNvSpPr/>
            <p:nvPr/>
          </p:nvSpPr>
          <p:spPr>
            <a:xfrm>
              <a:off x="1385630"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1" name="pt71"/>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72" name="pt72"/>
            <p:cNvSpPr/>
            <p:nvPr/>
          </p:nvSpPr>
          <p:spPr>
            <a:xfrm>
              <a:off x="1385630"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3" name="pt73"/>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4" name="pt74"/>
            <p:cNvSpPr/>
            <p:nvPr/>
          </p:nvSpPr>
          <p:spPr>
            <a:xfrm>
              <a:off x="2090164"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75" name="pt75"/>
            <p:cNvSpPr/>
            <p:nvPr/>
          </p:nvSpPr>
          <p:spPr>
            <a:xfrm>
              <a:off x="2325009"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6" name="pt76"/>
            <p:cNvSpPr/>
            <p:nvPr/>
          </p:nvSpPr>
          <p:spPr>
            <a:xfrm>
              <a:off x="3029543"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7" name="pt77"/>
            <p:cNvSpPr/>
            <p:nvPr/>
          </p:nvSpPr>
          <p:spPr>
            <a:xfrm>
              <a:off x="3029543"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8" name="pt78"/>
            <p:cNvSpPr/>
            <p:nvPr/>
          </p:nvSpPr>
          <p:spPr>
            <a:xfrm>
              <a:off x="3029543"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9" name="pt79"/>
            <p:cNvSpPr/>
            <p:nvPr/>
          </p:nvSpPr>
          <p:spPr>
            <a:xfrm>
              <a:off x="3734077" y="287540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0" name="pt80"/>
            <p:cNvSpPr/>
            <p:nvPr/>
          </p:nvSpPr>
          <p:spPr>
            <a:xfrm>
              <a:off x="3734077"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1" name="pt81"/>
            <p:cNvSpPr/>
            <p:nvPr/>
          </p:nvSpPr>
          <p:spPr>
            <a:xfrm>
              <a:off x="3734077"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82" name="pt82"/>
            <p:cNvSpPr/>
            <p:nvPr/>
          </p:nvSpPr>
          <p:spPr>
            <a:xfrm>
              <a:off x="3734077"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3" name="pt83"/>
            <p:cNvSpPr/>
            <p:nvPr/>
          </p:nvSpPr>
          <p:spPr>
            <a:xfrm>
              <a:off x="3264388"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4" name="pt84"/>
            <p:cNvSpPr/>
            <p:nvPr/>
          </p:nvSpPr>
          <p:spPr>
            <a:xfrm>
              <a:off x="3264388"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5" name="pt85"/>
            <p:cNvSpPr/>
            <p:nvPr/>
          </p:nvSpPr>
          <p:spPr>
            <a:xfrm>
              <a:off x="3264388" y="324661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86" name="pt86"/>
            <p:cNvSpPr/>
            <p:nvPr/>
          </p:nvSpPr>
          <p:spPr>
            <a:xfrm>
              <a:off x="3499232"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7" name="pt87"/>
            <p:cNvSpPr/>
            <p:nvPr/>
          </p:nvSpPr>
          <p:spPr>
            <a:xfrm>
              <a:off x="3968922"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8" name="pt88"/>
            <p:cNvSpPr/>
            <p:nvPr/>
          </p:nvSpPr>
          <p:spPr>
            <a:xfrm>
              <a:off x="4203766" y="411276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9" name="pt89"/>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0" name="pt90"/>
            <p:cNvSpPr/>
            <p:nvPr/>
          </p:nvSpPr>
          <p:spPr>
            <a:xfrm>
              <a:off x="1620475"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1" name="pt91"/>
            <p:cNvSpPr/>
            <p:nvPr/>
          </p:nvSpPr>
          <p:spPr>
            <a:xfrm>
              <a:off x="2090164"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2" name="pt92"/>
            <p:cNvSpPr/>
            <p:nvPr/>
          </p:nvSpPr>
          <p:spPr>
            <a:xfrm>
              <a:off x="2325009"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3" name="pt93"/>
            <p:cNvSpPr/>
            <p:nvPr/>
          </p:nvSpPr>
          <p:spPr>
            <a:xfrm>
              <a:off x="2559854"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4" name="pt94"/>
            <p:cNvSpPr/>
            <p:nvPr/>
          </p:nvSpPr>
          <p:spPr>
            <a:xfrm>
              <a:off x="2794698" y="299913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5" name="pt95"/>
            <p:cNvSpPr/>
            <p:nvPr/>
          </p:nvSpPr>
          <p:spPr>
            <a:xfrm>
              <a:off x="2794698" y="43602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6" name="pt96"/>
            <p:cNvSpPr/>
            <p:nvPr/>
          </p:nvSpPr>
          <p:spPr>
            <a:xfrm>
              <a:off x="3264388"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7" name="pt97"/>
            <p:cNvSpPr/>
            <p:nvPr/>
          </p:nvSpPr>
          <p:spPr>
            <a:xfrm>
              <a:off x="3499232"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8" name="pt98"/>
            <p:cNvSpPr/>
            <p:nvPr/>
          </p:nvSpPr>
          <p:spPr>
            <a:xfrm>
              <a:off x="3499232"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9" name="pt99"/>
            <p:cNvSpPr/>
            <p:nvPr/>
          </p:nvSpPr>
          <p:spPr>
            <a:xfrm>
              <a:off x="3968922" y="312287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00" name="pt100"/>
            <p:cNvSpPr/>
            <p:nvPr/>
          </p:nvSpPr>
          <p:spPr>
            <a:xfrm>
              <a:off x="3968922"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1" name="pt101"/>
            <p:cNvSpPr/>
            <p:nvPr/>
          </p:nvSpPr>
          <p:spPr>
            <a:xfrm>
              <a:off x="4203766" y="151430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2" name="pt102"/>
            <p:cNvSpPr/>
            <p:nvPr/>
          </p:nvSpPr>
          <p:spPr>
            <a:xfrm>
              <a:off x="4203766"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03" name="pl103"/>
            <p:cNvSpPr/>
            <p:nvPr/>
          </p:nvSpPr>
          <p:spPr>
            <a:xfrm>
              <a:off x="1065215" y="4885833"/>
              <a:ext cx="98242" cy="47051"/>
            </a:xfrm>
            <a:custGeom>
              <a:avLst/>
              <a:gdLst/>
              <a:ahLst/>
              <a:cxnLst/>
              <a:rect l="0" t="0" r="0" b="0"/>
              <a:pathLst>
                <a:path w="98242" h="47051">
                  <a:moveTo>
                    <a:pt x="0" y="47051"/>
                  </a:moveTo>
                  <a:lnTo>
                    <a:pt x="98242" y="0"/>
                  </a:lnTo>
                </a:path>
              </a:pathLst>
            </a:custGeom>
            <a:ln w="13550" cap="rnd">
              <a:solidFill>
                <a:srgbClr val="80BD41">
                  <a:alpha val="100000"/>
                </a:srgbClr>
              </a:solidFill>
              <a:prstDash val="solid"/>
              <a:round/>
            </a:ln>
          </p:spPr>
          <p:txBody>
            <a:bodyPr/>
            <a:lstStyle/>
            <a:p>
              <a:endParaRPr/>
            </a:p>
          </p:txBody>
        </p:sp>
        <p:sp>
          <p:nvSpPr>
            <p:cNvPr id="104" name="tx104"/>
            <p:cNvSpPr/>
            <p:nvPr/>
          </p:nvSpPr>
          <p:spPr>
            <a:xfrm>
              <a:off x="1034940" y="4294530"/>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4</a:t>
              </a:r>
            </a:p>
          </p:txBody>
        </p:sp>
        <p:sp>
          <p:nvSpPr>
            <p:cNvPr id="105" name="tx105"/>
            <p:cNvSpPr/>
            <p:nvPr/>
          </p:nvSpPr>
          <p:spPr>
            <a:xfrm>
              <a:off x="1030679" y="4537915"/>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a:t>
              </a:r>
            </a:p>
          </p:txBody>
        </p:sp>
        <p:sp>
          <p:nvSpPr>
            <p:cNvPr id="106" name="tx106"/>
            <p:cNvSpPr/>
            <p:nvPr/>
          </p:nvSpPr>
          <p:spPr>
            <a:xfrm>
              <a:off x="1133464" y="4722823"/>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107" name="tx107"/>
            <p:cNvSpPr/>
            <p:nvPr/>
          </p:nvSpPr>
          <p:spPr>
            <a:xfrm>
              <a:off x="972017" y="4892189"/>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108" name="tx108"/>
            <p:cNvSpPr/>
            <p:nvPr/>
          </p:nvSpPr>
          <p:spPr>
            <a:xfrm>
              <a:off x="4312998" y="2312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20</a:t>
              </a:r>
            </a:p>
          </p:txBody>
        </p:sp>
        <p:sp>
          <p:nvSpPr>
            <p:cNvPr id="109" name="tx109"/>
            <p:cNvSpPr/>
            <p:nvPr/>
          </p:nvSpPr>
          <p:spPr>
            <a:xfrm>
              <a:off x="4270795" y="4045147"/>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6</a:t>
              </a:r>
            </a:p>
          </p:txBody>
        </p:sp>
        <p:sp>
          <p:nvSpPr>
            <p:cNvPr id="110" name="tx110"/>
            <p:cNvSpPr/>
            <p:nvPr/>
          </p:nvSpPr>
          <p:spPr>
            <a:xfrm>
              <a:off x="4312998" y="14482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27</a:t>
              </a:r>
            </a:p>
          </p:txBody>
        </p:sp>
        <p:sp>
          <p:nvSpPr>
            <p:cNvPr id="111" name="tx111"/>
            <p:cNvSpPr/>
            <p:nvPr/>
          </p:nvSpPr>
          <p:spPr>
            <a:xfrm>
              <a:off x="4270795" y="3924499"/>
              <a:ext cx="70337"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7</a:t>
              </a:r>
            </a:p>
          </p:txBody>
        </p:sp>
        <p:sp>
          <p:nvSpPr>
            <p:cNvPr id="112" name="tx112"/>
            <p:cNvSpPr/>
            <p:nvPr/>
          </p:nvSpPr>
          <p:spPr>
            <a:xfrm>
              <a:off x="1800017" y="769441"/>
              <a:ext cx="1804168" cy="1411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3" name="tx113"/>
            <p:cNvSpPr/>
            <p:nvPr/>
          </p:nvSpPr>
          <p:spPr>
            <a:xfrm rot="-5400000">
              <a:off x="104761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14" name="tx114"/>
            <p:cNvSpPr/>
            <p:nvPr/>
          </p:nvSpPr>
          <p:spPr>
            <a:xfrm rot="-5400000">
              <a:off x="1282455"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115" name="tx115"/>
            <p:cNvSpPr/>
            <p:nvPr/>
          </p:nvSpPr>
          <p:spPr>
            <a:xfrm rot="-5400000">
              <a:off x="151729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116" name="tx116"/>
            <p:cNvSpPr/>
            <p:nvPr/>
          </p:nvSpPr>
          <p:spPr>
            <a:xfrm rot="-5400000">
              <a:off x="1752116"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117" name="tx117"/>
            <p:cNvSpPr/>
            <p:nvPr/>
          </p:nvSpPr>
          <p:spPr>
            <a:xfrm rot="-5400000">
              <a:off x="198698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118" name="tx118"/>
            <p:cNvSpPr/>
            <p:nvPr/>
          </p:nvSpPr>
          <p:spPr>
            <a:xfrm rot="-5400000">
              <a:off x="222183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19" name="tx119"/>
            <p:cNvSpPr/>
            <p:nvPr/>
          </p:nvSpPr>
          <p:spPr>
            <a:xfrm rot="-5400000">
              <a:off x="245667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120" name="tx120"/>
            <p:cNvSpPr/>
            <p:nvPr/>
          </p:nvSpPr>
          <p:spPr>
            <a:xfrm rot="-5400000">
              <a:off x="269152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121" name="tx121"/>
            <p:cNvSpPr/>
            <p:nvPr/>
          </p:nvSpPr>
          <p:spPr>
            <a:xfrm rot="-5400000">
              <a:off x="292636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122" name="tx122"/>
            <p:cNvSpPr/>
            <p:nvPr/>
          </p:nvSpPr>
          <p:spPr>
            <a:xfrm rot="-5400000">
              <a:off x="3161212"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23" name="tx123"/>
            <p:cNvSpPr/>
            <p:nvPr/>
          </p:nvSpPr>
          <p:spPr>
            <a:xfrm rot="-5400000">
              <a:off x="339605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24" name="tx124"/>
            <p:cNvSpPr/>
            <p:nvPr/>
          </p:nvSpPr>
          <p:spPr>
            <a:xfrm rot="-5400000">
              <a:off x="3630901"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25" name="tx125"/>
            <p:cNvSpPr/>
            <p:nvPr/>
          </p:nvSpPr>
          <p:spPr>
            <a:xfrm rot="-5400000">
              <a:off x="3865746"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26" name="tx126"/>
            <p:cNvSpPr/>
            <p:nvPr/>
          </p:nvSpPr>
          <p:spPr>
            <a:xfrm rot="-5400000">
              <a:off x="4100563"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27" name="tx127"/>
            <p:cNvSpPr/>
            <p:nvPr/>
          </p:nvSpPr>
          <p:spPr>
            <a:xfrm>
              <a:off x="639848" y="483832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28" name="tx128"/>
            <p:cNvSpPr/>
            <p:nvPr/>
          </p:nvSpPr>
          <p:spPr>
            <a:xfrm>
              <a:off x="577692" y="36009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77692" y="23635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30" name="tx130"/>
            <p:cNvSpPr/>
            <p:nvPr/>
          </p:nvSpPr>
          <p:spPr>
            <a:xfrm>
              <a:off x="577692" y="1126171"/>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131" name="tx131"/>
            <p:cNvSpPr/>
            <p:nvPr/>
          </p:nvSpPr>
          <p:spPr>
            <a:xfrm rot="-5400000">
              <a:off x="17044" y="295841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1651803" y="5865210"/>
              <a:ext cx="175564" cy="0"/>
            </a:xfrm>
            <a:custGeom>
              <a:avLst/>
              <a:gdLst/>
              <a:ahLst/>
              <a:cxnLst/>
              <a:rect l="0" t="0" r="0" b="0"/>
              <a:pathLst>
                <a:path w="175564">
                  <a:moveTo>
                    <a:pt x="0" y="0"/>
                  </a:moveTo>
                  <a:lnTo>
                    <a:pt x="175564" y="0"/>
                  </a:lnTo>
                </a:path>
              </a:pathLst>
            </a:custGeom>
            <a:ln w="29811" cap="flat">
              <a:solidFill>
                <a:srgbClr val="1CABE2">
                  <a:alpha val="100000"/>
                </a:srgbClr>
              </a:solidFill>
              <a:prstDash val="solid"/>
              <a:round/>
            </a:ln>
          </p:spPr>
          <p:txBody>
            <a:bodyPr/>
            <a:lstStyle/>
            <a:p>
              <a:endParaRPr/>
            </a:p>
          </p:txBody>
        </p:sp>
        <p:sp>
          <p:nvSpPr>
            <p:cNvPr id="133" name="pl133"/>
            <p:cNvSpPr/>
            <p:nvPr/>
          </p:nvSpPr>
          <p:spPr>
            <a:xfrm>
              <a:off x="1651803" y="6154255"/>
              <a:ext cx="175564" cy="0"/>
            </a:xfrm>
            <a:custGeom>
              <a:avLst/>
              <a:gdLst/>
              <a:ahLst/>
              <a:cxnLst/>
              <a:rect l="0" t="0" r="0" b="0"/>
              <a:pathLst>
                <a:path w="175564">
                  <a:moveTo>
                    <a:pt x="0" y="0"/>
                  </a:moveTo>
                  <a:lnTo>
                    <a:pt x="175564" y="0"/>
                  </a:lnTo>
                </a:path>
              </a:pathLst>
            </a:custGeom>
            <a:ln w="29811" cap="flat">
              <a:solidFill>
                <a:srgbClr val="80BD41">
                  <a:alpha val="100000"/>
                </a:srgbClr>
              </a:solidFill>
              <a:prstDash val="solid"/>
              <a:round/>
            </a:ln>
          </p:spPr>
          <p:txBody>
            <a:bodyPr/>
            <a:lstStyle/>
            <a:p>
              <a:endParaRPr/>
            </a:p>
          </p:txBody>
        </p:sp>
        <p:sp>
          <p:nvSpPr>
            <p:cNvPr id="134" name="pl134"/>
            <p:cNvSpPr/>
            <p:nvPr/>
          </p:nvSpPr>
          <p:spPr>
            <a:xfrm>
              <a:off x="2761980" y="5865210"/>
              <a:ext cx="175564" cy="0"/>
            </a:xfrm>
            <a:custGeom>
              <a:avLst/>
              <a:gdLst/>
              <a:ahLst/>
              <a:cxnLst/>
              <a:rect l="0" t="0" r="0" b="0"/>
              <a:pathLst>
                <a:path w="175564">
                  <a:moveTo>
                    <a:pt x="0" y="0"/>
                  </a:moveTo>
                  <a:lnTo>
                    <a:pt x="175564" y="0"/>
                  </a:lnTo>
                </a:path>
              </a:pathLst>
            </a:custGeom>
            <a:ln w="29811" cap="flat">
              <a:solidFill>
                <a:srgbClr val="6A1E74">
                  <a:alpha val="100000"/>
                </a:srgbClr>
              </a:solidFill>
              <a:prstDash val="solid"/>
              <a:round/>
            </a:ln>
          </p:spPr>
          <p:txBody>
            <a:bodyPr/>
            <a:lstStyle/>
            <a:p>
              <a:endParaRPr/>
            </a:p>
          </p:txBody>
        </p:sp>
        <p:sp>
          <p:nvSpPr>
            <p:cNvPr id="135" name="pl135"/>
            <p:cNvSpPr/>
            <p:nvPr/>
          </p:nvSpPr>
          <p:spPr>
            <a:xfrm>
              <a:off x="2761980" y="6154255"/>
              <a:ext cx="175564" cy="0"/>
            </a:xfrm>
            <a:custGeom>
              <a:avLst/>
              <a:gdLst/>
              <a:ahLst/>
              <a:cxnLst/>
              <a:rect l="0" t="0" r="0" b="0"/>
              <a:pathLst>
                <a:path w="175564">
                  <a:moveTo>
                    <a:pt x="0" y="0"/>
                  </a:moveTo>
                  <a:lnTo>
                    <a:pt x="175564" y="0"/>
                  </a:lnTo>
                </a:path>
              </a:pathLst>
            </a:custGeom>
            <a:ln w="29811" cap="flat">
              <a:solidFill>
                <a:srgbClr val="F26A21">
                  <a:alpha val="100000"/>
                </a:srgbClr>
              </a:solidFill>
              <a:prstDash val="solid"/>
              <a:round/>
            </a:ln>
          </p:spPr>
          <p:txBody>
            <a:bodyPr/>
            <a:lstStyle/>
            <a:p>
              <a:endParaRPr/>
            </a:p>
          </p:txBody>
        </p:sp>
        <p:sp>
          <p:nvSpPr>
            <p:cNvPr id="136" name="tx136"/>
            <p:cNvSpPr/>
            <p:nvPr/>
          </p:nvSpPr>
          <p:spPr>
            <a:xfrm>
              <a:off x="1918903" y="5823572"/>
              <a:ext cx="751542"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Females</a:t>
              </a:r>
            </a:p>
          </p:txBody>
        </p:sp>
        <p:sp>
          <p:nvSpPr>
            <p:cNvPr id="137" name="tx137"/>
            <p:cNvSpPr/>
            <p:nvPr/>
          </p:nvSpPr>
          <p:spPr>
            <a:xfrm>
              <a:off x="1918903" y="6112618"/>
              <a:ext cx="62111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Males</a:t>
              </a:r>
            </a:p>
          </p:txBody>
        </p:sp>
        <p:sp>
          <p:nvSpPr>
            <p:cNvPr id="138" name="tx138"/>
            <p:cNvSpPr/>
            <p:nvPr/>
          </p:nvSpPr>
          <p:spPr>
            <a:xfrm>
              <a:off x="3029079" y="5823900"/>
              <a:ext cx="74526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Females</a:t>
              </a:r>
            </a:p>
          </p:txBody>
        </p:sp>
        <p:sp>
          <p:nvSpPr>
            <p:cNvPr id="139" name="tx139"/>
            <p:cNvSpPr/>
            <p:nvPr/>
          </p:nvSpPr>
          <p:spPr>
            <a:xfrm>
              <a:off x="3029079" y="6112945"/>
              <a:ext cx="6148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Males</a:t>
              </a:r>
            </a:p>
          </p:txBody>
        </p:sp>
        <p:sp>
          <p:nvSpPr>
            <p:cNvPr id="140" name="pl140"/>
            <p:cNvSpPr/>
            <p:nvPr/>
          </p:nvSpPr>
          <p:spPr>
            <a:xfrm>
              <a:off x="5129884" y="426133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5129884" y="3023965"/>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5129884" y="178660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530601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5423440"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565828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589312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6127974"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636281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659766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683250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706735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30219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753704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777188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800673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824157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847642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71126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882868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129884" y="488001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5129884" y="364264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129884" y="240528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5129884" y="116791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54086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775707"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01055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24539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48024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71508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94993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18477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1962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65446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788930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12415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35899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8593843"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540862" y="2405282"/>
              <a:ext cx="3052980" cy="2103520"/>
            </a:xfrm>
            <a:custGeom>
              <a:avLst/>
              <a:gdLst/>
              <a:ahLst/>
              <a:cxnLst/>
              <a:rect l="0" t="0" r="0" b="0"/>
              <a:pathLst>
                <a:path w="3052980" h="2103520">
                  <a:moveTo>
                    <a:pt x="0" y="2103520"/>
                  </a:moveTo>
                  <a:lnTo>
                    <a:pt x="234844" y="1979784"/>
                  </a:lnTo>
                  <a:lnTo>
                    <a:pt x="469689" y="1979784"/>
                  </a:lnTo>
                  <a:lnTo>
                    <a:pt x="704534" y="1856047"/>
                  </a:lnTo>
                  <a:lnTo>
                    <a:pt x="939378" y="1732311"/>
                  </a:lnTo>
                  <a:lnTo>
                    <a:pt x="1174223" y="1608574"/>
                  </a:lnTo>
                  <a:lnTo>
                    <a:pt x="1409068" y="1237365"/>
                  </a:lnTo>
                  <a:lnTo>
                    <a:pt x="1643912" y="989892"/>
                  </a:lnTo>
                  <a:lnTo>
                    <a:pt x="1878757" y="989892"/>
                  </a:lnTo>
                  <a:lnTo>
                    <a:pt x="2113602" y="742419"/>
                  </a:lnTo>
                  <a:lnTo>
                    <a:pt x="2348446" y="494946"/>
                  </a:lnTo>
                  <a:lnTo>
                    <a:pt x="2583291" y="123736"/>
                  </a:lnTo>
                  <a:lnTo>
                    <a:pt x="2818136" y="0"/>
                  </a:lnTo>
                  <a:lnTo>
                    <a:pt x="3052980" y="0"/>
                  </a:lnTo>
                </a:path>
              </a:pathLst>
            </a:custGeom>
            <a:ln w="29811" cap="flat">
              <a:solidFill>
                <a:srgbClr val="1CABE2">
                  <a:alpha val="100000"/>
                </a:srgbClr>
              </a:solidFill>
              <a:prstDash val="solid"/>
              <a:round/>
            </a:ln>
          </p:spPr>
          <p:txBody>
            <a:bodyPr/>
            <a:lstStyle/>
            <a:p>
              <a:endParaRPr/>
            </a:p>
          </p:txBody>
        </p:sp>
        <p:sp>
          <p:nvSpPr>
            <p:cNvPr id="179" name="pl179"/>
            <p:cNvSpPr/>
            <p:nvPr/>
          </p:nvSpPr>
          <p:spPr>
            <a:xfrm>
              <a:off x="5540862" y="4013857"/>
              <a:ext cx="3052980" cy="866155"/>
            </a:xfrm>
            <a:custGeom>
              <a:avLst/>
              <a:gdLst/>
              <a:ahLst/>
              <a:cxnLst/>
              <a:rect l="0" t="0" r="0" b="0"/>
              <a:pathLst>
                <a:path w="3052980" h="866155">
                  <a:moveTo>
                    <a:pt x="0" y="866155"/>
                  </a:moveTo>
                  <a:lnTo>
                    <a:pt x="234844" y="866155"/>
                  </a:lnTo>
                  <a:lnTo>
                    <a:pt x="469689" y="742419"/>
                  </a:lnTo>
                  <a:lnTo>
                    <a:pt x="704534" y="742419"/>
                  </a:lnTo>
                  <a:lnTo>
                    <a:pt x="939378" y="618682"/>
                  </a:lnTo>
                  <a:lnTo>
                    <a:pt x="1174223" y="618682"/>
                  </a:lnTo>
                  <a:lnTo>
                    <a:pt x="1409068" y="618682"/>
                  </a:lnTo>
                  <a:lnTo>
                    <a:pt x="1643912" y="494946"/>
                  </a:lnTo>
                  <a:lnTo>
                    <a:pt x="1878757" y="494946"/>
                  </a:lnTo>
                  <a:lnTo>
                    <a:pt x="2113602" y="371209"/>
                  </a:lnTo>
                  <a:lnTo>
                    <a:pt x="2348446" y="247473"/>
                  </a:lnTo>
                  <a:lnTo>
                    <a:pt x="2583291" y="123736"/>
                  </a:lnTo>
                  <a:lnTo>
                    <a:pt x="2818136" y="0"/>
                  </a:lnTo>
                  <a:lnTo>
                    <a:pt x="3052980" y="0"/>
                  </a:lnTo>
                </a:path>
              </a:pathLst>
            </a:custGeom>
            <a:ln w="29811" cap="flat">
              <a:solidFill>
                <a:srgbClr val="80BD41">
                  <a:alpha val="100000"/>
                </a:srgbClr>
              </a:solidFill>
              <a:prstDash val="solid"/>
              <a:round/>
            </a:ln>
          </p:spPr>
          <p:txBody>
            <a:bodyPr/>
            <a:lstStyle/>
            <a:p>
              <a:endParaRPr/>
            </a:p>
          </p:txBody>
        </p:sp>
        <p:sp>
          <p:nvSpPr>
            <p:cNvPr id="180" name="pl180"/>
            <p:cNvSpPr/>
            <p:nvPr/>
          </p:nvSpPr>
          <p:spPr>
            <a:xfrm>
              <a:off x="5540862" y="2900228"/>
              <a:ext cx="3052980" cy="1732311"/>
            </a:xfrm>
            <a:custGeom>
              <a:avLst/>
              <a:gdLst/>
              <a:ahLst/>
              <a:cxnLst/>
              <a:rect l="0" t="0" r="0" b="0"/>
              <a:pathLst>
                <a:path w="3052980" h="1732311">
                  <a:moveTo>
                    <a:pt x="0" y="1732311"/>
                  </a:moveTo>
                  <a:lnTo>
                    <a:pt x="234844" y="1732311"/>
                  </a:lnTo>
                  <a:lnTo>
                    <a:pt x="469689" y="1608574"/>
                  </a:lnTo>
                  <a:lnTo>
                    <a:pt x="704534" y="1484838"/>
                  </a:lnTo>
                  <a:lnTo>
                    <a:pt x="939378" y="1361101"/>
                  </a:lnTo>
                  <a:lnTo>
                    <a:pt x="1174223" y="1361101"/>
                  </a:lnTo>
                  <a:lnTo>
                    <a:pt x="1409068" y="989892"/>
                  </a:lnTo>
                  <a:lnTo>
                    <a:pt x="1643912" y="742419"/>
                  </a:lnTo>
                  <a:lnTo>
                    <a:pt x="1878757" y="742419"/>
                  </a:lnTo>
                  <a:lnTo>
                    <a:pt x="2113602" y="494946"/>
                  </a:lnTo>
                  <a:lnTo>
                    <a:pt x="2348446" y="371209"/>
                  </a:lnTo>
                  <a:lnTo>
                    <a:pt x="2583291" y="123736"/>
                  </a:lnTo>
                  <a:lnTo>
                    <a:pt x="2818136" y="0"/>
                  </a:lnTo>
                  <a:lnTo>
                    <a:pt x="3052980" y="123736"/>
                  </a:lnTo>
                </a:path>
              </a:pathLst>
            </a:custGeom>
            <a:ln w="29811" cap="flat">
              <a:solidFill>
                <a:srgbClr val="6A1E74">
                  <a:alpha val="100000"/>
                </a:srgbClr>
              </a:solidFill>
              <a:prstDash val="solid"/>
              <a:round/>
            </a:ln>
          </p:spPr>
          <p:txBody>
            <a:bodyPr/>
            <a:lstStyle/>
            <a:p>
              <a:endParaRPr/>
            </a:p>
          </p:txBody>
        </p:sp>
        <p:sp>
          <p:nvSpPr>
            <p:cNvPr id="181" name="pl181"/>
            <p:cNvSpPr/>
            <p:nvPr/>
          </p:nvSpPr>
          <p:spPr>
            <a:xfrm>
              <a:off x="5540862" y="4261330"/>
              <a:ext cx="3052980" cy="618682"/>
            </a:xfrm>
            <a:custGeom>
              <a:avLst/>
              <a:gdLst/>
              <a:ahLst/>
              <a:cxnLst/>
              <a:rect l="0" t="0" r="0" b="0"/>
              <a:pathLst>
                <a:path w="3052980" h="618682">
                  <a:moveTo>
                    <a:pt x="0" y="618682"/>
                  </a:moveTo>
                  <a:lnTo>
                    <a:pt x="234844" y="618682"/>
                  </a:lnTo>
                  <a:lnTo>
                    <a:pt x="469689" y="618682"/>
                  </a:lnTo>
                  <a:lnTo>
                    <a:pt x="704534" y="494946"/>
                  </a:lnTo>
                  <a:lnTo>
                    <a:pt x="939378" y="494946"/>
                  </a:lnTo>
                  <a:lnTo>
                    <a:pt x="1174223" y="494946"/>
                  </a:lnTo>
                  <a:lnTo>
                    <a:pt x="1409068" y="494946"/>
                  </a:lnTo>
                  <a:lnTo>
                    <a:pt x="1643912" y="371209"/>
                  </a:lnTo>
                  <a:lnTo>
                    <a:pt x="1878757" y="371209"/>
                  </a:lnTo>
                  <a:lnTo>
                    <a:pt x="2113602" y="247473"/>
                  </a:lnTo>
                  <a:lnTo>
                    <a:pt x="2348446" y="123736"/>
                  </a:lnTo>
                  <a:lnTo>
                    <a:pt x="2583291" y="0"/>
                  </a:lnTo>
                  <a:lnTo>
                    <a:pt x="2818136" y="0"/>
                  </a:lnTo>
                  <a:lnTo>
                    <a:pt x="3052980" y="0"/>
                  </a:lnTo>
                </a:path>
              </a:pathLst>
            </a:custGeom>
            <a:ln w="29811" cap="flat">
              <a:solidFill>
                <a:srgbClr val="F26A21">
                  <a:alpha val="100000"/>
                </a:srgbClr>
              </a:solidFill>
              <a:prstDash val="solid"/>
              <a:round/>
            </a:ln>
          </p:spPr>
          <p:txBody>
            <a:bodyPr/>
            <a:lstStyle/>
            <a:p>
              <a:endParaRPr/>
            </a:p>
          </p:txBody>
        </p:sp>
        <p:sp>
          <p:nvSpPr>
            <p:cNvPr id="182" name="pt182"/>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83" name="pt183"/>
            <p:cNvSpPr/>
            <p:nvPr/>
          </p:nvSpPr>
          <p:spPr>
            <a:xfrm>
              <a:off x="5985726"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84" name="pt184"/>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85" name="pt185"/>
            <p:cNvSpPr/>
            <p:nvPr/>
          </p:nvSpPr>
          <p:spPr>
            <a:xfrm>
              <a:off x="6220571"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86" name="pt186"/>
            <p:cNvSpPr/>
            <p:nvPr/>
          </p:nvSpPr>
          <p:spPr>
            <a:xfrm>
              <a:off x="6455415"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87" name="pt187"/>
            <p:cNvSpPr/>
            <p:nvPr/>
          </p:nvSpPr>
          <p:spPr>
            <a:xfrm>
              <a:off x="6690260" y="398903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88" name="pt188"/>
            <p:cNvSpPr/>
            <p:nvPr/>
          </p:nvSpPr>
          <p:spPr>
            <a:xfrm>
              <a:off x="6690260"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89" name="pt189"/>
            <p:cNvSpPr/>
            <p:nvPr/>
          </p:nvSpPr>
          <p:spPr>
            <a:xfrm>
              <a:off x="6925105"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90" name="pt190"/>
            <p:cNvSpPr/>
            <p:nvPr/>
          </p:nvSpPr>
          <p:spPr>
            <a:xfrm>
              <a:off x="7159949"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1" name="pt191"/>
            <p:cNvSpPr/>
            <p:nvPr/>
          </p:nvSpPr>
          <p:spPr>
            <a:xfrm>
              <a:off x="7394794"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2" name="pt192"/>
            <p:cNvSpPr/>
            <p:nvPr/>
          </p:nvSpPr>
          <p:spPr>
            <a:xfrm>
              <a:off x="7864483" y="324661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3" name="pt193"/>
            <p:cNvSpPr/>
            <p:nvPr/>
          </p:nvSpPr>
          <p:spPr>
            <a:xfrm>
              <a:off x="5516036"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4" name="pt194"/>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95" name="pt195"/>
            <p:cNvSpPr/>
            <p:nvPr/>
          </p:nvSpPr>
          <p:spPr>
            <a:xfrm>
              <a:off x="6220571"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6" name="pt196"/>
            <p:cNvSpPr/>
            <p:nvPr/>
          </p:nvSpPr>
          <p:spPr>
            <a:xfrm>
              <a:off x="6455415"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97" name="pt197"/>
            <p:cNvSpPr/>
            <p:nvPr/>
          </p:nvSpPr>
          <p:spPr>
            <a:xfrm>
              <a:off x="6925105" y="361782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8" name="pt198"/>
            <p:cNvSpPr/>
            <p:nvPr/>
          </p:nvSpPr>
          <p:spPr>
            <a:xfrm>
              <a:off x="6925105" y="386529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9" name="pt199"/>
            <p:cNvSpPr/>
            <p:nvPr/>
          </p:nvSpPr>
          <p:spPr>
            <a:xfrm>
              <a:off x="7159949"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0" name="pt200"/>
            <p:cNvSpPr/>
            <p:nvPr/>
          </p:nvSpPr>
          <p:spPr>
            <a:xfrm>
              <a:off x="7394794"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1" name="pt201"/>
            <p:cNvSpPr/>
            <p:nvPr/>
          </p:nvSpPr>
          <p:spPr>
            <a:xfrm>
              <a:off x="8099328" y="250419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2" name="pt202"/>
            <p:cNvSpPr/>
            <p:nvPr/>
          </p:nvSpPr>
          <p:spPr>
            <a:xfrm>
              <a:off x="8334173"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3" name="pt203"/>
            <p:cNvSpPr/>
            <p:nvPr/>
          </p:nvSpPr>
          <p:spPr>
            <a:xfrm>
              <a:off x="8569017"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4" name="pt204"/>
            <p:cNvSpPr/>
            <p:nvPr/>
          </p:nvSpPr>
          <p:spPr>
            <a:xfrm>
              <a:off x="8569017"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05" name="pt205"/>
            <p:cNvSpPr/>
            <p:nvPr/>
          </p:nvSpPr>
          <p:spPr>
            <a:xfrm>
              <a:off x="5750881"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6" name="pt206"/>
            <p:cNvSpPr/>
            <p:nvPr/>
          </p:nvSpPr>
          <p:spPr>
            <a:xfrm>
              <a:off x="5750881"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07" name="pt207"/>
            <p:cNvSpPr/>
            <p:nvPr/>
          </p:nvSpPr>
          <p:spPr>
            <a:xfrm>
              <a:off x="5985726"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8" name="pt208"/>
            <p:cNvSpPr/>
            <p:nvPr/>
          </p:nvSpPr>
          <p:spPr>
            <a:xfrm>
              <a:off x="6220571"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9" name="pt209"/>
            <p:cNvSpPr/>
            <p:nvPr/>
          </p:nvSpPr>
          <p:spPr>
            <a:xfrm>
              <a:off x="6455415"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0" name="pt210"/>
            <p:cNvSpPr/>
            <p:nvPr/>
          </p:nvSpPr>
          <p:spPr>
            <a:xfrm>
              <a:off x="6690260"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1" name="pt211"/>
            <p:cNvSpPr/>
            <p:nvPr/>
          </p:nvSpPr>
          <p:spPr>
            <a:xfrm>
              <a:off x="6925105"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2" name="pt212"/>
            <p:cNvSpPr/>
            <p:nvPr/>
          </p:nvSpPr>
          <p:spPr>
            <a:xfrm>
              <a:off x="7159949"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3" name="pt213"/>
            <p:cNvSpPr/>
            <p:nvPr/>
          </p:nvSpPr>
          <p:spPr>
            <a:xfrm>
              <a:off x="7394794"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14" name="pt214"/>
            <p:cNvSpPr/>
            <p:nvPr/>
          </p:nvSpPr>
          <p:spPr>
            <a:xfrm>
              <a:off x="7629639" y="43602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5" name="pt215"/>
            <p:cNvSpPr/>
            <p:nvPr/>
          </p:nvSpPr>
          <p:spPr>
            <a:xfrm>
              <a:off x="7629639"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6" name="pt216"/>
            <p:cNvSpPr/>
            <p:nvPr/>
          </p:nvSpPr>
          <p:spPr>
            <a:xfrm>
              <a:off x="8099328"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17" name="pt217"/>
            <p:cNvSpPr/>
            <p:nvPr/>
          </p:nvSpPr>
          <p:spPr>
            <a:xfrm>
              <a:off x="8334173"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8" name="pt218"/>
            <p:cNvSpPr/>
            <p:nvPr/>
          </p:nvSpPr>
          <p:spPr>
            <a:xfrm>
              <a:off x="7629639" y="312287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9" name="pt219"/>
            <p:cNvSpPr/>
            <p:nvPr/>
          </p:nvSpPr>
          <p:spPr>
            <a:xfrm>
              <a:off x="7629639"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20" name="pt220"/>
            <p:cNvSpPr/>
            <p:nvPr/>
          </p:nvSpPr>
          <p:spPr>
            <a:xfrm>
              <a:off x="7864483" y="423650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21" name="pt221"/>
            <p:cNvSpPr/>
            <p:nvPr/>
          </p:nvSpPr>
          <p:spPr>
            <a:xfrm>
              <a:off x="8099328"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2" name="pt222"/>
            <p:cNvSpPr/>
            <p:nvPr/>
          </p:nvSpPr>
          <p:spPr>
            <a:xfrm>
              <a:off x="8334173"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3" name="pt223"/>
            <p:cNvSpPr/>
            <p:nvPr/>
          </p:nvSpPr>
          <p:spPr>
            <a:xfrm>
              <a:off x="5516036"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4" name="pt224"/>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5" name="pt225"/>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26" name="pt226"/>
            <p:cNvSpPr/>
            <p:nvPr/>
          </p:nvSpPr>
          <p:spPr>
            <a:xfrm>
              <a:off x="5985726"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27" name="pt227"/>
            <p:cNvSpPr/>
            <p:nvPr/>
          </p:nvSpPr>
          <p:spPr>
            <a:xfrm>
              <a:off x="6220571"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8" name="pt228"/>
            <p:cNvSpPr/>
            <p:nvPr/>
          </p:nvSpPr>
          <p:spPr>
            <a:xfrm>
              <a:off x="6455415"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9" name="pt229"/>
            <p:cNvSpPr/>
            <p:nvPr/>
          </p:nvSpPr>
          <p:spPr>
            <a:xfrm>
              <a:off x="6690260"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30" name="pt230"/>
            <p:cNvSpPr/>
            <p:nvPr/>
          </p:nvSpPr>
          <p:spPr>
            <a:xfrm>
              <a:off x="7159949"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1" name="pt231"/>
            <p:cNvSpPr/>
            <p:nvPr/>
          </p:nvSpPr>
          <p:spPr>
            <a:xfrm>
              <a:off x="7394794"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32" name="pt232"/>
            <p:cNvSpPr/>
            <p:nvPr/>
          </p:nvSpPr>
          <p:spPr>
            <a:xfrm>
              <a:off x="7864483" y="287540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3" name="pt233"/>
            <p:cNvSpPr/>
            <p:nvPr/>
          </p:nvSpPr>
          <p:spPr>
            <a:xfrm>
              <a:off x="7864483"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4" name="pt234"/>
            <p:cNvSpPr/>
            <p:nvPr/>
          </p:nvSpPr>
          <p:spPr>
            <a:xfrm>
              <a:off x="8099328"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35" name="pt235"/>
            <p:cNvSpPr/>
            <p:nvPr/>
          </p:nvSpPr>
          <p:spPr>
            <a:xfrm>
              <a:off x="8334173" y="287540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36" name="pt236"/>
            <p:cNvSpPr/>
            <p:nvPr/>
          </p:nvSpPr>
          <p:spPr>
            <a:xfrm>
              <a:off x="8569017"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7" name="pt237"/>
            <p:cNvSpPr/>
            <p:nvPr/>
          </p:nvSpPr>
          <p:spPr>
            <a:xfrm>
              <a:off x="8569017"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8" name="tx238"/>
            <p:cNvSpPr/>
            <p:nvPr/>
          </p:nvSpPr>
          <p:spPr>
            <a:xfrm>
              <a:off x="5400126" y="4787671"/>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239" name="tx239"/>
            <p:cNvSpPr/>
            <p:nvPr/>
          </p:nvSpPr>
          <p:spPr>
            <a:xfrm>
              <a:off x="5400119" y="4541703"/>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a:t>
              </a:r>
            </a:p>
          </p:txBody>
        </p:sp>
        <p:sp>
          <p:nvSpPr>
            <p:cNvPr id="240" name="tx240"/>
            <p:cNvSpPr/>
            <p:nvPr/>
          </p:nvSpPr>
          <p:spPr>
            <a:xfrm>
              <a:off x="5584878" y="4357047"/>
              <a:ext cx="70337"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3</a:t>
              </a:r>
            </a:p>
          </p:txBody>
        </p:sp>
        <p:sp>
          <p:nvSpPr>
            <p:cNvPr id="241" name="tx241"/>
            <p:cNvSpPr/>
            <p:nvPr/>
          </p:nvSpPr>
          <p:spPr>
            <a:xfrm>
              <a:off x="5598177" y="4772856"/>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242" name="tx242"/>
            <p:cNvSpPr/>
            <p:nvPr/>
          </p:nvSpPr>
          <p:spPr>
            <a:xfrm>
              <a:off x="8636046" y="3924499"/>
              <a:ext cx="70337"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7</a:t>
              </a:r>
            </a:p>
          </p:txBody>
        </p:sp>
        <p:sp>
          <p:nvSpPr>
            <p:cNvPr id="243" name="tx243"/>
            <p:cNvSpPr/>
            <p:nvPr/>
          </p:nvSpPr>
          <p:spPr>
            <a:xfrm>
              <a:off x="8678249" y="29315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15</a:t>
              </a:r>
            </a:p>
          </p:txBody>
        </p:sp>
        <p:sp>
          <p:nvSpPr>
            <p:cNvPr id="244" name="tx244"/>
            <p:cNvSpPr/>
            <p:nvPr/>
          </p:nvSpPr>
          <p:spPr>
            <a:xfrm>
              <a:off x="8678249" y="2312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20</a:t>
              </a:r>
            </a:p>
          </p:txBody>
        </p:sp>
        <p:sp>
          <p:nvSpPr>
            <p:cNvPr id="245" name="tx245"/>
            <p:cNvSpPr/>
            <p:nvPr/>
          </p:nvSpPr>
          <p:spPr>
            <a:xfrm>
              <a:off x="8636046" y="4170489"/>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5</a:t>
              </a:r>
            </a:p>
          </p:txBody>
        </p:sp>
        <p:sp>
          <p:nvSpPr>
            <p:cNvPr id="246" name="tx246"/>
            <p:cNvSpPr/>
            <p:nvPr/>
          </p:nvSpPr>
          <p:spPr>
            <a:xfrm>
              <a:off x="6220149" y="768995"/>
              <a:ext cx="1694408"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7" name="tx247"/>
            <p:cNvSpPr/>
            <p:nvPr/>
          </p:nvSpPr>
          <p:spPr>
            <a:xfrm rot="-5400000">
              <a:off x="5412861"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48" name="tx248"/>
            <p:cNvSpPr/>
            <p:nvPr/>
          </p:nvSpPr>
          <p:spPr>
            <a:xfrm rot="-5400000">
              <a:off x="5647706"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249" name="tx249"/>
            <p:cNvSpPr/>
            <p:nvPr/>
          </p:nvSpPr>
          <p:spPr>
            <a:xfrm rot="-5400000">
              <a:off x="588255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250" name="tx250"/>
            <p:cNvSpPr/>
            <p:nvPr/>
          </p:nvSpPr>
          <p:spPr>
            <a:xfrm rot="-5400000">
              <a:off x="6117367"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251" name="tx251"/>
            <p:cNvSpPr/>
            <p:nvPr/>
          </p:nvSpPr>
          <p:spPr>
            <a:xfrm rot="-5400000">
              <a:off x="635224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252" name="tx252"/>
            <p:cNvSpPr/>
            <p:nvPr/>
          </p:nvSpPr>
          <p:spPr>
            <a:xfrm rot="-5400000">
              <a:off x="6587084"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53" name="tx253"/>
            <p:cNvSpPr/>
            <p:nvPr/>
          </p:nvSpPr>
          <p:spPr>
            <a:xfrm rot="-5400000">
              <a:off x="682192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254" name="tx254"/>
            <p:cNvSpPr/>
            <p:nvPr/>
          </p:nvSpPr>
          <p:spPr>
            <a:xfrm rot="-5400000">
              <a:off x="7056774"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255" name="tx255"/>
            <p:cNvSpPr/>
            <p:nvPr/>
          </p:nvSpPr>
          <p:spPr>
            <a:xfrm rot="-5400000">
              <a:off x="729161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256" name="tx256"/>
            <p:cNvSpPr/>
            <p:nvPr/>
          </p:nvSpPr>
          <p:spPr>
            <a:xfrm rot="-5400000">
              <a:off x="752646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57" name="tx257"/>
            <p:cNvSpPr/>
            <p:nvPr/>
          </p:nvSpPr>
          <p:spPr>
            <a:xfrm rot="-5400000">
              <a:off x="776130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58" name="tx258"/>
            <p:cNvSpPr/>
            <p:nvPr/>
          </p:nvSpPr>
          <p:spPr>
            <a:xfrm rot="-5400000">
              <a:off x="7996152"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259" name="tx259"/>
            <p:cNvSpPr/>
            <p:nvPr/>
          </p:nvSpPr>
          <p:spPr>
            <a:xfrm rot="-5400000">
              <a:off x="823099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260" name="tx260"/>
            <p:cNvSpPr/>
            <p:nvPr/>
          </p:nvSpPr>
          <p:spPr>
            <a:xfrm rot="-5400000">
              <a:off x="8465814"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61" name="tx261"/>
            <p:cNvSpPr/>
            <p:nvPr/>
          </p:nvSpPr>
          <p:spPr>
            <a:xfrm>
              <a:off x="5005099" y="483832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62" name="tx262"/>
            <p:cNvSpPr/>
            <p:nvPr/>
          </p:nvSpPr>
          <p:spPr>
            <a:xfrm>
              <a:off x="4942943" y="36009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63" name="tx263"/>
            <p:cNvSpPr/>
            <p:nvPr/>
          </p:nvSpPr>
          <p:spPr>
            <a:xfrm>
              <a:off x="4942943" y="23635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64" name="tx264"/>
            <p:cNvSpPr/>
            <p:nvPr/>
          </p:nvSpPr>
          <p:spPr>
            <a:xfrm>
              <a:off x="4942943" y="1126171"/>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65" name="tx265"/>
            <p:cNvSpPr/>
            <p:nvPr/>
          </p:nvSpPr>
          <p:spPr>
            <a:xfrm rot="-5400000">
              <a:off x="4382295" y="295841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pl266"/>
            <p:cNvSpPr/>
            <p:nvPr/>
          </p:nvSpPr>
          <p:spPr>
            <a:xfrm>
              <a:off x="5464039" y="5865210"/>
              <a:ext cx="175564" cy="0"/>
            </a:xfrm>
            <a:custGeom>
              <a:avLst/>
              <a:gdLst/>
              <a:ahLst/>
              <a:cxnLst/>
              <a:rect l="0" t="0" r="0" b="0"/>
              <a:pathLst>
                <a:path w="175564">
                  <a:moveTo>
                    <a:pt x="0" y="0"/>
                  </a:moveTo>
                  <a:lnTo>
                    <a:pt x="175564" y="0"/>
                  </a:lnTo>
                </a:path>
              </a:pathLst>
            </a:custGeom>
            <a:ln w="29811" cap="flat">
              <a:solidFill>
                <a:srgbClr val="1CABE2">
                  <a:alpha val="100000"/>
                </a:srgbClr>
              </a:solidFill>
              <a:prstDash val="solid"/>
              <a:round/>
            </a:ln>
          </p:spPr>
          <p:txBody>
            <a:bodyPr/>
            <a:lstStyle/>
            <a:p>
              <a:endParaRPr/>
            </a:p>
          </p:txBody>
        </p:sp>
        <p:sp>
          <p:nvSpPr>
            <p:cNvPr id="267" name="pl267"/>
            <p:cNvSpPr/>
            <p:nvPr/>
          </p:nvSpPr>
          <p:spPr>
            <a:xfrm>
              <a:off x="5464039" y="6154255"/>
              <a:ext cx="175564" cy="0"/>
            </a:xfrm>
            <a:custGeom>
              <a:avLst/>
              <a:gdLst/>
              <a:ahLst/>
              <a:cxnLst/>
              <a:rect l="0" t="0" r="0" b="0"/>
              <a:pathLst>
                <a:path w="175564">
                  <a:moveTo>
                    <a:pt x="0" y="0"/>
                  </a:moveTo>
                  <a:lnTo>
                    <a:pt x="175564" y="0"/>
                  </a:lnTo>
                </a:path>
              </a:pathLst>
            </a:custGeom>
            <a:ln w="29811" cap="flat">
              <a:solidFill>
                <a:srgbClr val="80BD41">
                  <a:alpha val="100000"/>
                </a:srgbClr>
              </a:solidFill>
              <a:prstDash val="solid"/>
              <a:round/>
            </a:ln>
          </p:spPr>
          <p:txBody>
            <a:bodyPr/>
            <a:lstStyle/>
            <a:p>
              <a:endParaRPr/>
            </a:p>
          </p:txBody>
        </p:sp>
        <p:sp>
          <p:nvSpPr>
            <p:cNvPr id="268" name="pl268"/>
            <p:cNvSpPr/>
            <p:nvPr/>
          </p:nvSpPr>
          <p:spPr>
            <a:xfrm>
              <a:off x="7127231" y="5865210"/>
              <a:ext cx="175564" cy="0"/>
            </a:xfrm>
            <a:custGeom>
              <a:avLst/>
              <a:gdLst/>
              <a:ahLst/>
              <a:cxnLst/>
              <a:rect l="0" t="0" r="0" b="0"/>
              <a:pathLst>
                <a:path w="175564">
                  <a:moveTo>
                    <a:pt x="0" y="0"/>
                  </a:moveTo>
                  <a:lnTo>
                    <a:pt x="175564" y="0"/>
                  </a:lnTo>
                </a:path>
              </a:pathLst>
            </a:custGeom>
            <a:ln w="29811" cap="flat">
              <a:solidFill>
                <a:srgbClr val="6A1E74">
                  <a:alpha val="100000"/>
                </a:srgbClr>
              </a:solidFill>
              <a:prstDash val="solid"/>
              <a:round/>
            </a:ln>
          </p:spPr>
          <p:txBody>
            <a:bodyPr/>
            <a:lstStyle/>
            <a:p>
              <a:endParaRPr/>
            </a:p>
          </p:txBody>
        </p:sp>
        <p:sp>
          <p:nvSpPr>
            <p:cNvPr id="269" name="pl269"/>
            <p:cNvSpPr/>
            <p:nvPr/>
          </p:nvSpPr>
          <p:spPr>
            <a:xfrm>
              <a:off x="7127231" y="6154255"/>
              <a:ext cx="175564" cy="0"/>
            </a:xfrm>
            <a:custGeom>
              <a:avLst/>
              <a:gdLst/>
              <a:ahLst/>
              <a:cxnLst/>
              <a:rect l="0" t="0" r="0" b="0"/>
              <a:pathLst>
                <a:path w="175564">
                  <a:moveTo>
                    <a:pt x="0" y="0"/>
                  </a:moveTo>
                  <a:lnTo>
                    <a:pt x="175564" y="0"/>
                  </a:lnTo>
                </a:path>
              </a:pathLst>
            </a:custGeom>
            <a:ln w="29811" cap="flat">
              <a:solidFill>
                <a:srgbClr val="F26A21">
                  <a:alpha val="100000"/>
                </a:srgbClr>
              </a:solidFill>
              <a:prstDash val="solid"/>
              <a:round/>
            </a:ln>
          </p:spPr>
          <p:txBody>
            <a:bodyPr/>
            <a:lstStyle/>
            <a:p>
              <a:endParaRPr/>
            </a:p>
          </p:txBody>
        </p:sp>
        <p:sp>
          <p:nvSpPr>
            <p:cNvPr id="270" name="tx270"/>
            <p:cNvSpPr/>
            <p:nvPr/>
          </p:nvSpPr>
          <p:spPr>
            <a:xfrm>
              <a:off x="5731138" y="5801362"/>
              <a:ext cx="1304557"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71" name="tx271"/>
            <p:cNvSpPr/>
            <p:nvPr/>
          </p:nvSpPr>
          <p:spPr>
            <a:xfrm>
              <a:off x="5731138" y="6090407"/>
              <a:ext cx="1174134"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72" name="tx272"/>
            <p:cNvSpPr/>
            <p:nvPr/>
          </p:nvSpPr>
          <p:spPr>
            <a:xfrm>
              <a:off x="7394330" y="5801362"/>
              <a:ext cx="1298282"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3" name="tx273"/>
            <p:cNvSpPr/>
            <p:nvPr/>
          </p:nvSpPr>
          <p:spPr>
            <a:xfrm>
              <a:off x="7394330" y="6090407"/>
              <a:ext cx="116785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4" name="tx274"/>
            <p:cNvSpPr/>
            <p:nvPr/>
          </p:nvSpPr>
          <p:spPr>
            <a:xfrm>
              <a:off x="4812184" y="6447811"/>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5" name="tx275"/>
            <p:cNvSpPr/>
            <p:nvPr/>
          </p:nvSpPr>
          <p:spPr>
            <a:xfrm>
              <a:off x="437719" y="6568567"/>
              <a:ext cx="85671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76" name="tx276"/>
            <p:cNvSpPr/>
            <p:nvPr/>
          </p:nvSpPr>
          <p:spPr>
            <a:xfrm>
              <a:off x="2174669" y="398022"/>
              <a:ext cx="506898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Vaccine (HPV) Coverage, Global, 2010-2023</a:t>
              </a:r>
            </a:p>
          </p:txBody>
        </p:sp>
      </p:grpSp>
      <p:sp>
        <p:nvSpPr>
          <p:cNvPr id="27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increased to 27% and last dose (HPVc) coverage increased to 20%.
First dose coverage among boys increased to 7% and last dose coverage increased to 6%.
HPV was available in 135 countries for girls and 55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40248" y="27796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40248" y="24167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40248" y="20539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40248" y="16910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40248" y="123755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12309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64045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15781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2623439"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3037327"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40248" y="296103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40248" y="25981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40248" y="22353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40248" y="18725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40248" y="15096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40248" y="11468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40248" y="132826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6441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38177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9913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41649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830383"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244271"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64415" y="1400827"/>
              <a:ext cx="2379856" cy="253986"/>
            </a:xfrm>
            <a:custGeom>
              <a:avLst/>
              <a:gdLst/>
              <a:ahLst/>
              <a:cxnLst/>
              <a:rect l="0" t="0" r="0" b="0"/>
              <a:pathLst>
                <a:path w="2379856" h="253986">
                  <a:moveTo>
                    <a:pt x="0" y="253986"/>
                  </a:moveTo>
                  <a:lnTo>
                    <a:pt x="103472" y="253986"/>
                  </a:lnTo>
                  <a:lnTo>
                    <a:pt x="206944" y="253986"/>
                  </a:lnTo>
                  <a:lnTo>
                    <a:pt x="310416" y="217702"/>
                  </a:lnTo>
                  <a:lnTo>
                    <a:pt x="413888" y="181419"/>
                  </a:lnTo>
                  <a:lnTo>
                    <a:pt x="517360" y="163277"/>
                  </a:lnTo>
                  <a:lnTo>
                    <a:pt x="620832" y="145135"/>
                  </a:lnTo>
                  <a:lnTo>
                    <a:pt x="724304" y="145135"/>
                  </a:lnTo>
                  <a:lnTo>
                    <a:pt x="827776" y="90709"/>
                  </a:lnTo>
                  <a:lnTo>
                    <a:pt x="931248" y="54425"/>
                  </a:lnTo>
                  <a:lnTo>
                    <a:pt x="1034720" y="54425"/>
                  </a:lnTo>
                  <a:lnTo>
                    <a:pt x="1138192" y="36283"/>
                  </a:lnTo>
                  <a:lnTo>
                    <a:pt x="1241664" y="36283"/>
                  </a:lnTo>
                  <a:lnTo>
                    <a:pt x="1345136" y="36283"/>
                  </a:lnTo>
                  <a:lnTo>
                    <a:pt x="1448608" y="36283"/>
                  </a:lnTo>
                  <a:lnTo>
                    <a:pt x="1552080" y="18141"/>
                  </a:lnTo>
                  <a:lnTo>
                    <a:pt x="1655552" y="0"/>
                  </a:lnTo>
                  <a:lnTo>
                    <a:pt x="1759024" y="0"/>
                  </a:lnTo>
                  <a:lnTo>
                    <a:pt x="1862496" y="0"/>
                  </a:lnTo>
                  <a:lnTo>
                    <a:pt x="1965968" y="0"/>
                  </a:lnTo>
                  <a:lnTo>
                    <a:pt x="2069440" y="54425"/>
                  </a:lnTo>
                  <a:lnTo>
                    <a:pt x="2172912" y="90709"/>
                  </a:lnTo>
                  <a:lnTo>
                    <a:pt x="2276384" y="36283"/>
                  </a:lnTo>
                  <a:lnTo>
                    <a:pt x="2379856" y="36283"/>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864415" y="1618530"/>
              <a:ext cx="2379856" cy="1034088"/>
            </a:xfrm>
            <a:custGeom>
              <a:avLst/>
              <a:gdLst/>
              <a:ahLst/>
              <a:cxnLst/>
              <a:rect l="0" t="0" r="0" b="0"/>
              <a:pathLst>
                <a:path w="2379856" h="1034088">
                  <a:moveTo>
                    <a:pt x="0" y="1034088"/>
                  </a:moveTo>
                  <a:lnTo>
                    <a:pt x="103472" y="997805"/>
                  </a:lnTo>
                  <a:lnTo>
                    <a:pt x="206944" y="979663"/>
                  </a:lnTo>
                  <a:lnTo>
                    <a:pt x="310416" y="979663"/>
                  </a:lnTo>
                  <a:lnTo>
                    <a:pt x="413888" y="943379"/>
                  </a:lnTo>
                  <a:lnTo>
                    <a:pt x="517360" y="761960"/>
                  </a:lnTo>
                  <a:lnTo>
                    <a:pt x="620832" y="725676"/>
                  </a:lnTo>
                  <a:lnTo>
                    <a:pt x="724304" y="707534"/>
                  </a:lnTo>
                  <a:lnTo>
                    <a:pt x="827776" y="671250"/>
                  </a:lnTo>
                  <a:lnTo>
                    <a:pt x="931248" y="616825"/>
                  </a:lnTo>
                  <a:lnTo>
                    <a:pt x="1034720" y="598683"/>
                  </a:lnTo>
                  <a:lnTo>
                    <a:pt x="1138192" y="471689"/>
                  </a:lnTo>
                  <a:lnTo>
                    <a:pt x="1241664" y="399122"/>
                  </a:lnTo>
                  <a:lnTo>
                    <a:pt x="1345136" y="326554"/>
                  </a:lnTo>
                  <a:lnTo>
                    <a:pt x="1448608" y="272128"/>
                  </a:lnTo>
                  <a:lnTo>
                    <a:pt x="1552080" y="199561"/>
                  </a:lnTo>
                  <a:lnTo>
                    <a:pt x="1655552" y="126993"/>
                  </a:lnTo>
                  <a:lnTo>
                    <a:pt x="1759024" y="108851"/>
                  </a:lnTo>
                  <a:lnTo>
                    <a:pt x="1862496" y="72567"/>
                  </a:lnTo>
                  <a:lnTo>
                    <a:pt x="1965968" y="54425"/>
                  </a:lnTo>
                  <a:lnTo>
                    <a:pt x="2069440" y="54425"/>
                  </a:lnTo>
                  <a:lnTo>
                    <a:pt x="2172912" y="54425"/>
                  </a:lnTo>
                  <a:lnTo>
                    <a:pt x="2276384" y="18141"/>
                  </a:lnTo>
                  <a:lnTo>
                    <a:pt x="2379856" y="0"/>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692191" y="1781807"/>
              <a:ext cx="1552080" cy="1106656"/>
            </a:xfrm>
            <a:custGeom>
              <a:avLst/>
              <a:gdLst/>
              <a:ahLst/>
              <a:cxnLst/>
              <a:rect l="0" t="0" r="0" b="0"/>
              <a:pathLst>
                <a:path w="1552080" h="1106656">
                  <a:moveTo>
                    <a:pt x="0" y="1106656"/>
                  </a:moveTo>
                  <a:lnTo>
                    <a:pt x="103472" y="1070372"/>
                  </a:lnTo>
                  <a:lnTo>
                    <a:pt x="206944" y="997805"/>
                  </a:lnTo>
                  <a:lnTo>
                    <a:pt x="310416" y="907095"/>
                  </a:lnTo>
                  <a:lnTo>
                    <a:pt x="413888" y="834527"/>
                  </a:lnTo>
                  <a:lnTo>
                    <a:pt x="517360" y="707534"/>
                  </a:lnTo>
                  <a:lnTo>
                    <a:pt x="620832" y="598683"/>
                  </a:lnTo>
                  <a:lnTo>
                    <a:pt x="724304" y="489831"/>
                  </a:lnTo>
                  <a:lnTo>
                    <a:pt x="827776" y="435405"/>
                  </a:lnTo>
                  <a:lnTo>
                    <a:pt x="931248" y="362838"/>
                  </a:lnTo>
                  <a:lnTo>
                    <a:pt x="1034720" y="308412"/>
                  </a:lnTo>
                  <a:lnTo>
                    <a:pt x="1138192" y="253986"/>
                  </a:lnTo>
                  <a:lnTo>
                    <a:pt x="1241664" y="235844"/>
                  </a:lnTo>
                  <a:lnTo>
                    <a:pt x="1345136" y="235844"/>
                  </a:lnTo>
                  <a:lnTo>
                    <a:pt x="1448608" y="72567"/>
                  </a:lnTo>
                  <a:lnTo>
                    <a:pt x="1552080" y="0"/>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1899135" y="2598193"/>
              <a:ext cx="1345136" cy="326554"/>
            </a:xfrm>
            <a:custGeom>
              <a:avLst/>
              <a:gdLst/>
              <a:ahLst/>
              <a:cxnLst/>
              <a:rect l="0" t="0" r="0" b="0"/>
              <a:pathLst>
                <a:path w="1345136" h="326554">
                  <a:moveTo>
                    <a:pt x="0" y="326554"/>
                  </a:moveTo>
                  <a:lnTo>
                    <a:pt x="103472" y="290270"/>
                  </a:lnTo>
                  <a:lnTo>
                    <a:pt x="206944" y="253986"/>
                  </a:lnTo>
                  <a:lnTo>
                    <a:pt x="310416" y="253986"/>
                  </a:lnTo>
                  <a:lnTo>
                    <a:pt x="413888" y="199561"/>
                  </a:lnTo>
                  <a:lnTo>
                    <a:pt x="517360" y="199561"/>
                  </a:lnTo>
                  <a:lnTo>
                    <a:pt x="620832" y="181419"/>
                  </a:lnTo>
                  <a:lnTo>
                    <a:pt x="724304" y="145135"/>
                  </a:lnTo>
                  <a:lnTo>
                    <a:pt x="827776" y="145135"/>
                  </a:lnTo>
                  <a:lnTo>
                    <a:pt x="931248" y="126993"/>
                  </a:lnTo>
                  <a:lnTo>
                    <a:pt x="1034720" y="163277"/>
                  </a:lnTo>
                  <a:lnTo>
                    <a:pt x="1138192" y="145135"/>
                  </a:lnTo>
                  <a:lnTo>
                    <a:pt x="1241664" y="108851"/>
                  </a:lnTo>
                  <a:lnTo>
                    <a:pt x="1345136"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740248" y="132826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32" name="tx32"/>
            <p:cNvSpPr/>
            <p:nvPr/>
          </p:nvSpPr>
          <p:spPr>
            <a:xfrm>
              <a:off x="3317668" y="14007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84</a:t>
              </a:r>
            </a:p>
          </p:txBody>
        </p:sp>
        <p:sp>
          <p:nvSpPr>
            <p:cNvPr id="33" name="tx33"/>
            <p:cNvSpPr/>
            <p:nvPr/>
          </p:nvSpPr>
          <p:spPr>
            <a:xfrm>
              <a:off x="3317668" y="1583615"/>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74</a:t>
              </a:r>
            </a:p>
          </p:txBody>
        </p:sp>
        <p:sp>
          <p:nvSpPr>
            <p:cNvPr id="34" name="tx34"/>
            <p:cNvSpPr/>
            <p:nvPr/>
          </p:nvSpPr>
          <p:spPr>
            <a:xfrm>
              <a:off x="3317668" y="17454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65</a:t>
              </a:r>
            </a:p>
          </p:txBody>
        </p:sp>
        <p:sp>
          <p:nvSpPr>
            <p:cNvPr id="35" name="tx35"/>
            <p:cNvSpPr/>
            <p:nvPr/>
          </p:nvSpPr>
          <p:spPr>
            <a:xfrm>
              <a:off x="3317668" y="25617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20</a:t>
              </a:r>
            </a:p>
          </p:txBody>
        </p:sp>
        <p:sp>
          <p:nvSpPr>
            <p:cNvPr id="36" name="pl36"/>
            <p:cNvSpPr/>
            <p:nvPr/>
          </p:nvSpPr>
          <p:spPr>
            <a:xfrm>
              <a:off x="740248" y="50596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40248" y="46968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8" name="pl38"/>
            <p:cNvSpPr/>
            <p:nvPr/>
          </p:nvSpPr>
          <p:spPr>
            <a:xfrm>
              <a:off x="740248" y="43339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9" name="pl39"/>
            <p:cNvSpPr/>
            <p:nvPr/>
          </p:nvSpPr>
          <p:spPr>
            <a:xfrm>
              <a:off x="740248" y="397116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40" name="pl40"/>
            <p:cNvSpPr/>
            <p:nvPr/>
          </p:nvSpPr>
          <p:spPr>
            <a:xfrm>
              <a:off x="740248" y="351761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41" name="pl41"/>
            <p:cNvSpPr/>
            <p:nvPr/>
          </p:nvSpPr>
          <p:spPr>
            <a:xfrm>
              <a:off x="112309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2" name="pl42"/>
            <p:cNvSpPr/>
            <p:nvPr/>
          </p:nvSpPr>
          <p:spPr>
            <a:xfrm>
              <a:off x="164045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215781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2623439"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3037327"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740248" y="52410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40248" y="48782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40248" y="45154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40248" y="41525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40248" y="378974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740248" y="342690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740248" y="360832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86441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38177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189913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41649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830383"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244271"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864415" y="3499470"/>
              <a:ext cx="2379856" cy="54425"/>
            </a:xfrm>
            <a:custGeom>
              <a:avLst/>
              <a:gdLst/>
              <a:ahLst/>
              <a:cxnLst/>
              <a:rect l="0" t="0" r="0" b="0"/>
              <a:pathLst>
                <a:path w="2379856" h="54425">
                  <a:moveTo>
                    <a:pt x="0" y="54425"/>
                  </a:moveTo>
                  <a:lnTo>
                    <a:pt x="103472" y="18141"/>
                  </a:lnTo>
                  <a:lnTo>
                    <a:pt x="206944" y="18141"/>
                  </a:lnTo>
                  <a:lnTo>
                    <a:pt x="310416" y="0"/>
                  </a:lnTo>
                  <a:lnTo>
                    <a:pt x="413888" y="0"/>
                  </a:lnTo>
                  <a:lnTo>
                    <a:pt x="517360" y="0"/>
                  </a:lnTo>
                  <a:lnTo>
                    <a:pt x="620832" y="0"/>
                  </a:lnTo>
                  <a:lnTo>
                    <a:pt x="724304" y="0"/>
                  </a:lnTo>
                  <a:lnTo>
                    <a:pt x="827776" y="0"/>
                  </a:lnTo>
                  <a:lnTo>
                    <a:pt x="931248" y="0"/>
                  </a:lnTo>
                  <a:lnTo>
                    <a:pt x="1034720" y="0"/>
                  </a:lnTo>
                  <a:lnTo>
                    <a:pt x="1138192" y="0"/>
                  </a:lnTo>
                  <a:lnTo>
                    <a:pt x="1241664" y="0"/>
                  </a:lnTo>
                  <a:lnTo>
                    <a:pt x="1345136" y="18141"/>
                  </a:lnTo>
                  <a:lnTo>
                    <a:pt x="1448608" y="0"/>
                  </a:lnTo>
                  <a:lnTo>
                    <a:pt x="1552080" y="18141"/>
                  </a:lnTo>
                  <a:lnTo>
                    <a:pt x="1655552" y="18141"/>
                  </a:lnTo>
                  <a:lnTo>
                    <a:pt x="1759024" y="18141"/>
                  </a:lnTo>
                  <a:lnTo>
                    <a:pt x="1862496" y="18141"/>
                  </a:lnTo>
                  <a:lnTo>
                    <a:pt x="1965968" y="18141"/>
                  </a:lnTo>
                  <a:lnTo>
                    <a:pt x="2069440" y="36283"/>
                  </a:lnTo>
                  <a:lnTo>
                    <a:pt x="2172912" y="18141"/>
                  </a:lnTo>
                  <a:lnTo>
                    <a:pt x="2276384" y="18141"/>
                  </a:lnTo>
                  <a:lnTo>
                    <a:pt x="2379856" y="36283"/>
                  </a:lnTo>
                </a:path>
              </a:pathLst>
            </a:custGeom>
            <a:ln w="27101" cap="flat">
              <a:solidFill>
                <a:srgbClr val="F8766D">
                  <a:alpha val="100000"/>
                </a:srgbClr>
              </a:solidFill>
              <a:prstDash val="solid"/>
              <a:round/>
            </a:ln>
          </p:spPr>
          <p:txBody>
            <a:bodyPr/>
            <a:lstStyle/>
            <a:p>
              <a:endParaRPr/>
            </a:p>
          </p:txBody>
        </p:sp>
        <p:sp>
          <p:nvSpPr>
            <p:cNvPr id="60" name="pl60"/>
            <p:cNvSpPr/>
            <p:nvPr/>
          </p:nvSpPr>
          <p:spPr>
            <a:xfrm>
              <a:off x="864415" y="3553896"/>
              <a:ext cx="2379856" cy="834527"/>
            </a:xfrm>
            <a:custGeom>
              <a:avLst/>
              <a:gdLst/>
              <a:ahLst/>
              <a:cxnLst/>
              <a:rect l="0" t="0" r="0" b="0"/>
              <a:pathLst>
                <a:path w="2379856" h="834527">
                  <a:moveTo>
                    <a:pt x="0" y="834527"/>
                  </a:moveTo>
                  <a:lnTo>
                    <a:pt x="103472" y="707534"/>
                  </a:lnTo>
                  <a:lnTo>
                    <a:pt x="206944" y="580541"/>
                  </a:lnTo>
                  <a:lnTo>
                    <a:pt x="310416" y="562399"/>
                  </a:lnTo>
                  <a:lnTo>
                    <a:pt x="413888" y="453547"/>
                  </a:lnTo>
                  <a:lnTo>
                    <a:pt x="517360" y="435405"/>
                  </a:lnTo>
                  <a:lnTo>
                    <a:pt x="620832" y="417263"/>
                  </a:lnTo>
                  <a:lnTo>
                    <a:pt x="724304" y="399122"/>
                  </a:lnTo>
                  <a:lnTo>
                    <a:pt x="827776" y="290270"/>
                  </a:lnTo>
                  <a:lnTo>
                    <a:pt x="931248" y="272128"/>
                  </a:lnTo>
                  <a:lnTo>
                    <a:pt x="1034720" y="181419"/>
                  </a:lnTo>
                  <a:lnTo>
                    <a:pt x="1138192" y="181419"/>
                  </a:lnTo>
                  <a:lnTo>
                    <a:pt x="1241664" y="126993"/>
                  </a:lnTo>
                  <a:lnTo>
                    <a:pt x="1345136" y="54425"/>
                  </a:lnTo>
                  <a:lnTo>
                    <a:pt x="1448608" y="36283"/>
                  </a:lnTo>
                  <a:lnTo>
                    <a:pt x="1552080" y="36283"/>
                  </a:lnTo>
                  <a:lnTo>
                    <a:pt x="1655552" y="18141"/>
                  </a:lnTo>
                  <a:lnTo>
                    <a:pt x="1759024" y="18141"/>
                  </a:lnTo>
                  <a:lnTo>
                    <a:pt x="1862496" y="18141"/>
                  </a:lnTo>
                  <a:lnTo>
                    <a:pt x="1965968" y="0"/>
                  </a:lnTo>
                  <a:lnTo>
                    <a:pt x="2069440" y="18141"/>
                  </a:lnTo>
                  <a:lnTo>
                    <a:pt x="2172912" y="18141"/>
                  </a:lnTo>
                  <a:lnTo>
                    <a:pt x="2276384" y="18141"/>
                  </a:lnTo>
                  <a:lnTo>
                    <a:pt x="2379856" y="36283"/>
                  </a:lnTo>
                </a:path>
              </a:pathLst>
            </a:custGeom>
            <a:ln w="27101" cap="flat">
              <a:solidFill>
                <a:srgbClr val="7CAE00">
                  <a:alpha val="100000"/>
                </a:srgbClr>
              </a:solidFill>
              <a:prstDash val="solid"/>
              <a:round/>
            </a:ln>
          </p:spPr>
          <p:txBody>
            <a:bodyPr/>
            <a:lstStyle/>
            <a:p>
              <a:endParaRPr/>
            </a:p>
          </p:txBody>
        </p:sp>
        <p:sp>
          <p:nvSpPr>
            <p:cNvPr id="61" name="pl61"/>
            <p:cNvSpPr/>
            <p:nvPr/>
          </p:nvSpPr>
          <p:spPr>
            <a:xfrm>
              <a:off x="1692191" y="3626463"/>
              <a:ext cx="1552080" cy="979663"/>
            </a:xfrm>
            <a:custGeom>
              <a:avLst/>
              <a:gdLst/>
              <a:ahLst/>
              <a:cxnLst/>
              <a:rect l="0" t="0" r="0" b="0"/>
              <a:pathLst>
                <a:path w="1552080" h="979663">
                  <a:moveTo>
                    <a:pt x="0" y="979663"/>
                  </a:moveTo>
                  <a:lnTo>
                    <a:pt x="103472" y="852669"/>
                  </a:lnTo>
                  <a:lnTo>
                    <a:pt x="206944" y="634966"/>
                  </a:lnTo>
                  <a:lnTo>
                    <a:pt x="310416" y="435405"/>
                  </a:lnTo>
                  <a:lnTo>
                    <a:pt x="413888" y="399122"/>
                  </a:lnTo>
                  <a:lnTo>
                    <a:pt x="517360" y="380980"/>
                  </a:lnTo>
                  <a:lnTo>
                    <a:pt x="620832" y="380980"/>
                  </a:lnTo>
                  <a:lnTo>
                    <a:pt x="724304" y="308412"/>
                  </a:lnTo>
                  <a:lnTo>
                    <a:pt x="827776" y="217702"/>
                  </a:lnTo>
                  <a:lnTo>
                    <a:pt x="931248" y="90709"/>
                  </a:lnTo>
                  <a:lnTo>
                    <a:pt x="1034720" y="36283"/>
                  </a:lnTo>
                  <a:lnTo>
                    <a:pt x="1138192" y="0"/>
                  </a:lnTo>
                  <a:lnTo>
                    <a:pt x="1241664" y="54425"/>
                  </a:lnTo>
                  <a:lnTo>
                    <a:pt x="1345136" y="36283"/>
                  </a:lnTo>
                  <a:lnTo>
                    <a:pt x="1448608" y="18141"/>
                  </a:lnTo>
                  <a:lnTo>
                    <a:pt x="1552080" y="18141"/>
                  </a:lnTo>
                </a:path>
              </a:pathLst>
            </a:custGeom>
            <a:ln w="27101" cap="flat">
              <a:solidFill>
                <a:srgbClr val="00BFC4">
                  <a:alpha val="100000"/>
                </a:srgbClr>
              </a:solidFill>
              <a:prstDash val="solid"/>
              <a:round/>
            </a:ln>
          </p:spPr>
          <p:txBody>
            <a:bodyPr/>
            <a:lstStyle/>
            <a:p>
              <a:endParaRPr/>
            </a:p>
          </p:txBody>
        </p:sp>
        <p:sp>
          <p:nvSpPr>
            <p:cNvPr id="62" name="pl62"/>
            <p:cNvSpPr/>
            <p:nvPr/>
          </p:nvSpPr>
          <p:spPr>
            <a:xfrm>
              <a:off x="1899135" y="4388424"/>
              <a:ext cx="1345136" cy="526115"/>
            </a:xfrm>
            <a:custGeom>
              <a:avLst/>
              <a:gdLst/>
              <a:ahLst/>
              <a:cxnLst/>
              <a:rect l="0" t="0" r="0" b="0"/>
              <a:pathLst>
                <a:path w="1345136" h="526115">
                  <a:moveTo>
                    <a:pt x="0" y="526115"/>
                  </a:moveTo>
                  <a:lnTo>
                    <a:pt x="103472" y="453547"/>
                  </a:lnTo>
                  <a:lnTo>
                    <a:pt x="206944" y="435405"/>
                  </a:lnTo>
                  <a:lnTo>
                    <a:pt x="310416" y="344696"/>
                  </a:lnTo>
                  <a:lnTo>
                    <a:pt x="413888" y="362838"/>
                  </a:lnTo>
                  <a:lnTo>
                    <a:pt x="517360" y="308412"/>
                  </a:lnTo>
                  <a:lnTo>
                    <a:pt x="620832" y="253986"/>
                  </a:lnTo>
                  <a:lnTo>
                    <a:pt x="724304" y="181419"/>
                  </a:lnTo>
                  <a:lnTo>
                    <a:pt x="827776" y="181419"/>
                  </a:lnTo>
                  <a:lnTo>
                    <a:pt x="931248" y="108851"/>
                  </a:lnTo>
                  <a:lnTo>
                    <a:pt x="1034720" y="126993"/>
                  </a:lnTo>
                  <a:lnTo>
                    <a:pt x="1138192" y="72567"/>
                  </a:lnTo>
                  <a:lnTo>
                    <a:pt x="1241664" y="54425"/>
                  </a:lnTo>
                  <a:lnTo>
                    <a:pt x="1345136" y="0"/>
                  </a:lnTo>
                </a:path>
              </a:pathLst>
            </a:custGeom>
            <a:ln w="27101" cap="flat">
              <a:solidFill>
                <a:srgbClr val="C77CFF">
                  <a:alpha val="100000"/>
                </a:srgbClr>
              </a:solidFill>
              <a:prstDash val="solid"/>
              <a:round/>
            </a:ln>
          </p:spPr>
          <p:txBody>
            <a:bodyPr/>
            <a:lstStyle/>
            <a:p>
              <a:endParaRPr/>
            </a:p>
          </p:txBody>
        </p:sp>
        <p:sp>
          <p:nvSpPr>
            <p:cNvPr id="63" name="pl63"/>
            <p:cNvSpPr/>
            <p:nvPr/>
          </p:nvSpPr>
          <p:spPr>
            <a:xfrm>
              <a:off x="740248" y="3608321"/>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64" name="tx64"/>
            <p:cNvSpPr/>
            <p:nvPr/>
          </p:nvSpPr>
          <p:spPr>
            <a:xfrm>
              <a:off x="3317668" y="339344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94</a:t>
              </a:r>
            </a:p>
          </p:txBody>
        </p:sp>
        <p:sp>
          <p:nvSpPr>
            <p:cNvPr id="65" name="tx65"/>
            <p:cNvSpPr/>
            <p:nvPr/>
          </p:nvSpPr>
          <p:spPr>
            <a:xfrm>
              <a:off x="3317668" y="35546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91</a:t>
              </a:r>
            </a:p>
          </p:txBody>
        </p:sp>
        <p:sp>
          <p:nvSpPr>
            <p:cNvPr id="66" name="tx66"/>
            <p:cNvSpPr/>
            <p:nvPr/>
          </p:nvSpPr>
          <p:spPr>
            <a:xfrm>
              <a:off x="3317668" y="37161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88</a:t>
              </a:r>
            </a:p>
          </p:txBody>
        </p:sp>
        <p:sp>
          <p:nvSpPr>
            <p:cNvPr id="67" name="tx67"/>
            <p:cNvSpPr/>
            <p:nvPr/>
          </p:nvSpPr>
          <p:spPr>
            <a:xfrm>
              <a:off x="3317668" y="4353503"/>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47</a:t>
              </a:r>
            </a:p>
          </p:txBody>
        </p:sp>
        <p:sp>
          <p:nvSpPr>
            <p:cNvPr id="68" name="pl68"/>
            <p:cNvSpPr/>
            <p:nvPr/>
          </p:nvSpPr>
          <p:spPr>
            <a:xfrm>
              <a:off x="3541499" y="27796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3541499" y="24167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3541499" y="20539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3541499" y="16910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3541499" y="123755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392434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444170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495906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5424689"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5838578"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3541499" y="296103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3541499" y="25981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3541499" y="22353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3541499" y="18725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3541499" y="15096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3541499" y="11468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3541499" y="132826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366566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418302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470038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21774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631634"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6045522"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665665" y="1455253"/>
              <a:ext cx="2379856" cy="453547"/>
            </a:xfrm>
            <a:custGeom>
              <a:avLst/>
              <a:gdLst/>
              <a:ahLst/>
              <a:cxnLst/>
              <a:rect l="0" t="0" r="0" b="0"/>
              <a:pathLst>
                <a:path w="2379856" h="453547">
                  <a:moveTo>
                    <a:pt x="0" y="453547"/>
                  </a:moveTo>
                  <a:lnTo>
                    <a:pt x="103472" y="453547"/>
                  </a:lnTo>
                  <a:lnTo>
                    <a:pt x="206944" y="435405"/>
                  </a:lnTo>
                  <a:lnTo>
                    <a:pt x="310416" y="399122"/>
                  </a:lnTo>
                  <a:lnTo>
                    <a:pt x="413888" y="326554"/>
                  </a:lnTo>
                  <a:lnTo>
                    <a:pt x="517360" y="308412"/>
                  </a:lnTo>
                  <a:lnTo>
                    <a:pt x="620832" y="290270"/>
                  </a:lnTo>
                  <a:lnTo>
                    <a:pt x="724304" y="290270"/>
                  </a:lnTo>
                  <a:lnTo>
                    <a:pt x="827776" y="235844"/>
                  </a:lnTo>
                  <a:lnTo>
                    <a:pt x="931248" y="181419"/>
                  </a:lnTo>
                  <a:lnTo>
                    <a:pt x="1034720" y="163277"/>
                  </a:lnTo>
                  <a:lnTo>
                    <a:pt x="1138192" y="126993"/>
                  </a:lnTo>
                  <a:lnTo>
                    <a:pt x="1241664" y="145135"/>
                  </a:lnTo>
                  <a:lnTo>
                    <a:pt x="1345136" y="145135"/>
                  </a:lnTo>
                  <a:lnTo>
                    <a:pt x="1448608" y="108851"/>
                  </a:lnTo>
                  <a:lnTo>
                    <a:pt x="1552080" y="90709"/>
                  </a:lnTo>
                  <a:lnTo>
                    <a:pt x="1655552" y="54425"/>
                  </a:lnTo>
                  <a:lnTo>
                    <a:pt x="1759024" y="54425"/>
                  </a:lnTo>
                  <a:lnTo>
                    <a:pt x="1862496" y="36283"/>
                  </a:lnTo>
                  <a:lnTo>
                    <a:pt x="1965968" y="0"/>
                  </a:lnTo>
                  <a:lnTo>
                    <a:pt x="2069440" y="72567"/>
                  </a:lnTo>
                  <a:lnTo>
                    <a:pt x="2172912" y="90709"/>
                  </a:lnTo>
                  <a:lnTo>
                    <a:pt x="2276384" y="54425"/>
                  </a:lnTo>
                  <a:lnTo>
                    <a:pt x="2379856" y="54425"/>
                  </a:lnTo>
                </a:path>
              </a:pathLst>
            </a:custGeom>
            <a:ln w="27101" cap="flat">
              <a:solidFill>
                <a:srgbClr val="F8766D">
                  <a:alpha val="100000"/>
                </a:srgbClr>
              </a:solidFill>
              <a:prstDash val="solid"/>
              <a:round/>
            </a:ln>
          </p:spPr>
          <p:txBody>
            <a:bodyPr/>
            <a:lstStyle/>
            <a:p>
              <a:endParaRPr/>
            </a:p>
          </p:txBody>
        </p:sp>
        <p:sp>
          <p:nvSpPr>
            <p:cNvPr id="92" name="pl92"/>
            <p:cNvSpPr/>
            <p:nvPr/>
          </p:nvSpPr>
          <p:spPr>
            <a:xfrm>
              <a:off x="3665665" y="1763666"/>
              <a:ext cx="2379856" cy="1161082"/>
            </a:xfrm>
            <a:custGeom>
              <a:avLst/>
              <a:gdLst/>
              <a:ahLst/>
              <a:cxnLst/>
              <a:rect l="0" t="0" r="0" b="0"/>
              <a:pathLst>
                <a:path w="2379856" h="1161082">
                  <a:moveTo>
                    <a:pt x="0" y="1161082"/>
                  </a:moveTo>
                  <a:lnTo>
                    <a:pt x="103472" y="1161082"/>
                  </a:lnTo>
                  <a:lnTo>
                    <a:pt x="206944" y="1161082"/>
                  </a:lnTo>
                  <a:lnTo>
                    <a:pt x="310416" y="1161082"/>
                  </a:lnTo>
                  <a:lnTo>
                    <a:pt x="413888" y="1161082"/>
                  </a:lnTo>
                  <a:lnTo>
                    <a:pt x="517360" y="1161082"/>
                  </a:lnTo>
                  <a:lnTo>
                    <a:pt x="620832" y="1161082"/>
                  </a:lnTo>
                  <a:lnTo>
                    <a:pt x="724304" y="1161082"/>
                  </a:lnTo>
                  <a:lnTo>
                    <a:pt x="827776" y="1142940"/>
                  </a:lnTo>
                  <a:lnTo>
                    <a:pt x="931248" y="1088514"/>
                  </a:lnTo>
                  <a:lnTo>
                    <a:pt x="1034720" y="1070372"/>
                  </a:lnTo>
                  <a:lnTo>
                    <a:pt x="1138192" y="888953"/>
                  </a:lnTo>
                  <a:lnTo>
                    <a:pt x="1241664" y="761960"/>
                  </a:lnTo>
                  <a:lnTo>
                    <a:pt x="1345136" y="616825"/>
                  </a:lnTo>
                  <a:lnTo>
                    <a:pt x="1448608" y="526115"/>
                  </a:lnTo>
                  <a:lnTo>
                    <a:pt x="1552080" y="417263"/>
                  </a:lnTo>
                  <a:lnTo>
                    <a:pt x="1655552" y="308412"/>
                  </a:lnTo>
                  <a:lnTo>
                    <a:pt x="1759024" y="253986"/>
                  </a:lnTo>
                  <a:lnTo>
                    <a:pt x="1862496" y="235844"/>
                  </a:lnTo>
                  <a:lnTo>
                    <a:pt x="1965968" y="163277"/>
                  </a:lnTo>
                  <a:lnTo>
                    <a:pt x="2069440" y="108851"/>
                  </a:lnTo>
                  <a:lnTo>
                    <a:pt x="2172912" y="108851"/>
                  </a:lnTo>
                  <a:lnTo>
                    <a:pt x="2276384" y="36283"/>
                  </a:lnTo>
                  <a:lnTo>
                    <a:pt x="2379856" y="0"/>
                  </a:lnTo>
                </a:path>
              </a:pathLst>
            </a:custGeom>
            <a:ln w="27101" cap="flat">
              <a:solidFill>
                <a:srgbClr val="7CAE00">
                  <a:alpha val="100000"/>
                </a:srgbClr>
              </a:solidFill>
              <a:prstDash val="solid"/>
              <a:round/>
            </a:ln>
          </p:spPr>
          <p:txBody>
            <a:bodyPr/>
            <a:lstStyle/>
            <a:p>
              <a:endParaRPr/>
            </a:p>
          </p:txBody>
        </p:sp>
        <p:sp>
          <p:nvSpPr>
            <p:cNvPr id="93" name="pl93"/>
            <p:cNvSpPr/>
            <p:nvPr/>
          </p:nvSpPr>
          <p:spPr>
            <a:xfrm>
              <a:off x="4493441" y="1618530"/>
              <a:ext cx="1552080" cy="1342501"/>
            </a:xfrm>
            <a:custGeom>
              <a:avLst/>
              <a:gdLst/>
              <a:ahLst/>
              <a:cxnLst/>
              <a:rect l="0" t="0" r="0" b="0"/>
              <a:pathLst>
                <a:path w="1552080" h="1342501">
                  <a:moveTo>
                    <a:pt x="0" y="1342501"/>
                  </a:moveTo>
                  <a:lnTo>
                    <a:pt x="103472" y="1342501"/>
                  </a:lnTo>
                  <a:lnTo>
                    <a:pt x="206944" y="1324359"/>
                  </a:lnTo>
                  <a:lnTo>
                    <a:pt x="310416" y="1251791"/>
                  </a:lnTo>
                  <a:lnTo>
                    <a:pt x="413888" y="1161082"/>
                  </a:lnTo>
                  <a:lnTo>
                    <a:pt x="517360" y="961521"/>
                  </a:lnTo>
                  <a:lnTo>
                    <a:pt x="620832" y="798244"/>
                  </a:lnTo>
                  <a:lnTo>
                    <a:pt x="724304" y="634966"/>
                  </a:lnTo>
                  <a:lnTo>
                    <a:pt x="827776" y="526115"/>
                  </a:lnTo>
                  <a:lnTo>
                    <a:pt x="931248" y="453547"/>
                  </a:lnTo>
                  <a:lnTo>
                    <a:pt x="1034720" y="399122"/>
                  </a:lnTo>
                  <a:lnTo>
                    <a:pt x="1138192" y="326554"/>
                  </a:lnTo>
                  <a:lnTo>
                    <a:pt x="1241664" y="308412"/>
                  </a:lnTo>
                  <a:lnTo>
                    <a:pt x="1345136" y="326554"/>
                  </a:lnTo>
                  <a:lnTo>
                    <a:pt x="1448608" y="90709"/>
                  </a:lnTo>
                  <a:lnTo>
                    <a:pt x="1552080" y="0"/>
                  </a:lnTo>
                </a:path>
              </a:pathLst>
            </a:custGeom>
            <a:ln w="27101" cap="flat">
              <a:solidFill>
                <a:srgbClr val="00BFC4">
                  <a:alpha val="100000"/>
                </a:srgbClr>
              </a:solidFill>
              <a:prstDash val="solid"/>
              <a:round/>
            </a:ln>
          </p:spPr>
          <p:txBody>
            <a:bodyPr/>
            <a:lstStyle/>
            <a:p>
              <a:endParaRPr/>
            </a:p>
          </p:txBody>
        </p:sp>
        <p:sp>
          <p:nvSpPr>
            <p:cNvPr id="94" name="pl94"/>
            <p:cNvSpPr/>
            <p:nvPr/>
          </p:nvSpPr>
          <p:spPr>
            <a:xfrm>
              <a:off x="4700385" y="2670761"/>
              <a:ext cx="1345136" cy="290270"/>
            </a:xfrm>
            <a:custGeom>
              <a:avLst/>
              <a:gdLst/>
              <a:ahLst/>
              <a:cxnLst/>
              <a:rect l="0" t="0" r="0" b="0"/>
              <a:pathLst>
                <a:path w="1345136" h="290270">
                  <a:moveTo>
                    <a:pt x="0" y="290270"/>
                  </a:moveTo>
                  <a:lnTo>
                    <a:pt x="103472" y="290270"/>
                  </a:lnTo>
                  <a:lnTo>
                    <a:pt x="206944" y="290270"/>
                  </a:lnTo>
                  <a:lnTo>
                    <a:pt x="310416" y="290270"/>
                  </a:lnTo>
                  <a:lnTo>
                    <a:pt x="413888" y="290270"/>
                  </a:lnTo>
                  <a:lnTo>
                    <a:pt x="517360" y="290270"/>
                  </a:lnTo>
                  <a:lnTo>
                    <a:pt x="620832" y="272128"/>
                  </a:lnTo>
                  <a:lnTo>
                    <a:pt x="724304" y="272128"/>
                  </a:lnTo>
                  <a:lnTo>
                    <a:pt x="827776" y="253986"/>
                  </a:lnTo>
                  <a:lnTo>
                    <a:pt x="931248" y="217702"/>
                  </a:lnTo>
                  <a:lnTo>
                    <a:pt x="1034720" y="181419"/>
                  </a:lnTo>
                  <a:lnTo>
                    <a:pt x="1138192" y="181419"/>
                  </a:lnTo>
                  <a:lnTo>
                    <a:pt x="1241664" y="145135"/>
                  </a:lnTo>
                  <a:lnTo>
                    <a:pt x="1345136" y="0"/>
                  </a:lnTo>
                </a:path>
              </a:pathLst>
            </a:custGeom>
            <a:ln w="27101" cap="flat">
              <a:solidFill>
                <a:srgbClr val="C77CFF">
                  <a:alpha val="100000"/>
                </a:srgbClr>
              </a:solidFill>
              <a:prstDash val="solid"/>
              <a:round/>
            </a:ln>
          </p:spPr>
          <p:txBody>
            <a:bodyPr/>
            <a:lstStyle/>
            <a:p>
              <a:endParaRPr/>
            </a:p>
          </p:txBody>
        </p:sp>
        <p:sp>
          <p:nvSpPr>
            <p:cNvPr id="95" name="pl95"/>
            <p:cNvSpPr/>
            <p:nvPr/>
          </p:nvSpPr>
          <p:spPr>
            <a:xfrm>
              <a:off x="3541499" y="132826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96" name="tx96"/>
            <p:cNvSpPr/>
            <p:nvPr/>
          </p:nvSpPr>
          <p:spPr>
            <a:xfrm>
              <a:off x="6118919" y="143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80</a:t>
              </a:r>
            </a:p>
          </p:txBody>
        </p:sp>
        <p:sp>
          <p:nvSpPr>
            <p:cNvPr id="97" name="tx97"/>
            <p:cNvSpPr/>
            <p:nvPr/>
          </p:nvSpPr>
          <p:spPr>
            <a:xfrm>
              <a:off x="6118919" y="1760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66</a:t>
              </a:r>
            </a:p>
          </p:txBody>
        </p:sp>
        <p:sp>
          <p:nvSpPr>
            <p:cNvPr id="98" name="tx98"/>
            <p:cNvSpPr/>
            <p:nvPr/>
          </p:nvSpPr>
          <p:spPr>
            <a:xfrm>
              <a:off x="6118919" y="1600366"/>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74</a:t>
              </a:r>
            </a:p>
          </p:txBody>
        </p:sp>
        <p:sp>
          <p:nvSpPr>
            <p:cNvPr id="99" name="tx99"/>
            <p:cNvSpPr/>
            <p:nvPr/>
          </p:nvSpPr>
          <p:spPr>
            <a:xfrm>
              <a:off x="6118919" y="26343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16</a:t>
              </a:r>
            </a:p>
          </p:txBody>
        </p:sp>
        <p:sp>
          <p:nvSpPr>
            <p:cNvPr id="100" name="pl100"/>
            <p:cNvSpPr/>
            <p:nvPr/>
          </p:nvSpPr>
          <p:spPr>
            <a:xfrm>
              <a:off x="3541499" y="50596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3541499" y="46968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3541499" y="43339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3541499" y="397116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41499" y="351761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392434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444170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495906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5424689"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9" name="pl109"/>
            <p:cNvSpPr/>
            <p:nvPr/>
          </p:nvSpPr>
          <p:spPr>
            <a:xfrm>
              <a:off x="5838578"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41499" y="52410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3541499" y="48782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541499" y="45154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541499" y="41525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3541499" y="378974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3541499" y="342690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41499" y="360832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66566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18302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70038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521774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5631634"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6045522"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3665665" y="3499470"/>
              <a:ext cx="2379856" cy="145135"/>
            </a:xfrm>
            <a:custGeom>
              <a:avLst/>
              <a:gdLst/>
              <a:ahLst/>
              <a:cxnLst/>
              <a:rect l="0" t="0" r="0" b="0"/>
              <a:pathLst>
                <a:path w="2379856" h="145135">
                  <a:moveTo>
                    <a:pt x="0" y="145135"/>
                  </a:moveTo>
                  <a:lnTo>
                    <a:pt x="103472" y="145135"/>
                  </a:lnTo>
                  <a:lnTo>
                    <a:pt x="206944" y="145135"/>
                  </a:lnTo>
                  <a:lnTo>
                    <a:pt x="310416" y="145135"/>
                  </a:lnTo>
                  <a:lnTo>
                    <a:pt x="413888" y="108851"/>
                  </a:lnTo>
                  <a:lnTo>
                    <a:pt x="517360" y="108851"/>
                  </a:lnTo>
                  <a:lnTo>
                    <a:pt x="620832" y="54425"/>
                  </a:lnTo>
                  <a:lnTo>
                    <a:pt x="724304" y="54425"/>
                  </a:lnTo>
                  <a:lnTo>
                    <a:pt x="827776" y="36283"/>
                  </a:lnTo>
                  <a:lnTo>
                    <a:pt x="931248" y="0"/>
                  </a:lnTo>
                  <a:lnTo>
                    <a:pt x="1034720" y="18141"/>
                  </a:lnTo>
                  <a:lnTo>
                    <a:pt x="1138192" y="18141"/>
                  </a:lnTo>
                  <a:lnTo>
                    <a:pt x="1241664" y="18141"/>
                  </a:lnTo>
                  <a:lnTo>
                    <a:pt x="1345136" y="18141"/>
                  </a:lnTo>
                  <a:lnTo>
                    <a:pt x="1448608" y="36283"/>
                  </a:lnTo>
                  <a:lnTo>
                    <a:pt x="1552080" y="36283"/>
                  </a:lnTo>
                  <a:lnTo>
                    <a:pt x="1655552" y="36283"/>
                  </a:lnTo>
                  <a:lnTo>
                    <a:pt x="1759024" y="54425"/>
                  </a:lnTo>
                  <a:lnTo>
                    <a:pt x="1862496" y="54425"/>
                  </a:lnTo>
                  <a:lnTo>
                    <a:pt x="1965968" y="72567"/>
                  </a:lnTo>
                  <a:lnTo>
                    <a:pt x="2069440" y="126993"/>
                  </a:lnTo>
                  <a:lnTo>
                    <a:pt x="2172912" y="145135"/>
                  </a:lnTo>
                  <a:lnTo>
                    <a:pt x="2276384" y="90709"/>
                  </a:lnTo>
                  <a:lnTo>
                    <a:pt x="2379856" y="90709"/>
                  </a:lnTo>
                </a:path>
              </a:pathLst>
            </a:custGeom>
            <a:ln w="27101" cap="flat">
              <a:solidFill>
                <a:srgbClr val="F8766D">
                  <a:alpha val="100000"/>
                </a:srgbClr>
              </a:solidFill>
              <a:prstDash val="solid"/>
              <a:round/>
            </a:ln>
          </p:spPr>
          <p:txBody>
            <a:bodyPr/>
            <a:lstStyle/>
            <a:p>
              <a:endParaRPr/>
            </a:p>
          </p:txBody>
        </p:sp>
        <p:sp>
          <p:nvSpPr>
            <p:cNvPr id="124" name="pl124"/>
            <p:cNvSpPr/>
            <p:nvPr/>
          </p:nvSpPr>
          <p:spPr>
            <a:xfrm>
              <a:off x="3665665" y="3608321"/>
              <a:ext cx="2379856" cy="1052230"/>
            </a:xfrm>
            <a:custGeom>
              <a:avLst/>
              <a:gdLst/>
              <a:ahLst/>
              <a:cxnLst/>
              <a:rect l="0" t="0" r="0" b="0"/>
              <a:pathLst>
                <a:path w="2379856" h="1052230">
                  <a:moveTo>
                    <a:pt x="0" y="1052230"/>
                  </a:moveTo>
                  <a:lnTo>
                    <a:pt x="103472" y="961521"/>
                  </a:lnTo>
                  <a:lnTo>
                    <a:pt x="206944" y="997805"/>
                  </a:lnTo>
                  <a:lnTo>
                    <a:pt x="310416" y="997805"/>
                  </a:lnTo>
                  <a:lnTo>
                    <a:pt x="413888" y="961521"/>
                  </a:lnTo>
                  <a:lnTo>
                    <a:pt x="517360" y="308412"/>
                  </a:lnTo>
                  <a:lnTo>
                    <a:pt x="620832" y="253986"/>
                  </a:lnTo>
                  <a:lnTo>
                    <a:pt x="724304" y="253986"/>
                  </a:lnTo>
                  <a:lnTo>
                    <a:pt x="827776" y="235844"/>
                  </a:lnTo>
                  <a:lnTo>
                    <a:pt x="931248" y="163277"/>
                  </a:lnTo>
                  <a:lnTo>
                    <a:pt x="1034720" y="163277"/>
                  </a:lnTo>
                  <a:lnTo>
                    <a:pt x="1138192" y="108851"/>
                  </a:lnTo>
                  <a:lnTo>
                    <a:pt x="1241664" y="108851"/>
                  </a:lnTo>
                  <a:lnTo>
                    <a:pt x="1345136" y="108851"/>
                  </a:lnTo>
                  <a:lnTo>
                    <a:pt x="1448608" y="36283"/>
                  </a:lnTo>
                  <a:lnTo>
                    <a:pt x="1552080" y="18141"/>
                  </a:lnTo>
                  <a:lnTo>
                    <a:pt x="1655552" y="0"/>
                  </a:lnTo>
                  <a:lnTo>
                    <a:pt x="1759024" y="36283"/>
                  </a:lnTo>
                  <a:lnTo>
                    <a:pt x="1862496" y="0"/>
                  </a:lnTo>
                  <a:lnTo>
                    <a:pt x="1965968" y="72567"/>
                  </a:lnTo>
                  <a:lnTo>
                    <a:pt x="2069440" y="72567"/>
                  </a:lnTo>
                  <a:lnTo>
                    <a:pt x="2172912" y="72567"/>
                  </a:lnTo>
                  <a:lnTo>
                    <a:pt x="2276384" y="54425"/>
                  </a:lnTo>
                  <a:lnTo>
                    <a:pt x="2379856" y="90709"/>
                  </a:lnTo>
                </a:path>
              </a:pathLst>
            </a:custGeom>
            <a:ln w="27101" cap="flat">
              <a:solidFill>
                <a:srgbClr val="7CAE00">
                  <a:alpha val="100000"/>
                </a:srgbClr>
              </a:solidFill>
              <a:prstDash val="solid"/>
              <a:round/>
            </a:ln>
          </p:spPr>
          <p:txBody>
            <a:bodyPr/>
            <a:lstStyle/>
            <a:p>
              <a:endParaRPr/>
            </a:p>
          </p:txBody>
        </p:sp>
        <p:sp>
          <p:nvSpPr>
            <p:cNvPr id="125" name="pl125"/>
            <p:cNvSpPr/>
            <p:nvPr/>
          </p:nvSpPr>
          <p:spPr>
            <a:xfrm>
              <a:off x="4493441" y="4479133"/>
              <a:ext cx="1552080" cy="743818"/>
            </a:xfrm>
            <a:custGeom>
              <a:avLst/>
              <a:gdLst/>
              <a:ahLst/>
              <a:cxnLst/>
              <a:rect l="0" t="0" r="0" b="0"/>
              <a:pathLst>
                <a:path w="1552080" h="743818">
                  <a:moveTo>
                    <a:pt x="0" y="743818"/>
                  </a:moveTo>
                  <a:lnTo>
                    <a:pt x="103472" y="653108"/>
                  </a:lnTo>
                  <a:lnTo>
                    <a:pt x="206944" y="526115"/>
                  </a:lnTo>
                  <a:lnTo>
                    <a:pt x="310416" y="417263"/>
                  </a:lnTo>
                  <a:lnTo>
                    <a:pt x="413888" y="362838"/>
                  </a:lnTo>
                  <a:lnTo>
                    <a:pt x="517360" y="326554"/>
                  </a:lnTo>
                  <a:lnTo>
                    <a:pt x="620832" y="272128"/>
                  </a:lnTo>
                  <a:lnTo>
                    <a:pt x="724304" y="253986"/>
                  </a:lnTo>
                  <a:lnTo>
                    <a:pt x="827776" y="235844"/>
                  </a:lnTo>
                  <a:lnTo>
                    <a:pt x="931248" y="199561"/>
                  </a:lnTo>
                  <a:lnTo>
                    <a:pt x="1034720" y="145135"/>
                  </a:lnTo>
                  <a:lnTo>
                    <a:pt x="1138192" y="126993"/>
                  </a:lnTo>
                  <a:lnTo>
                    <a:pt x="1241664" y="108851"/>
                  </a:lnTo>
                  <a:lnTo>
                    <a:pt x="1345136" y="72567"/>
                  </a:lnTo>
                  <a:lnTo>
                    <a:pt x="1448608" y="36283"/>
                  </a:lnTo>
                  <a:lnTo>
                    <a:pt x="1552080" y="0"/>
                  </a:lnTo>
                </a:path>
              </a:pathLst>
            </a:custGeom>
            <a:ln w="27101" cap="flat">
              <a:solidFill>
                <a:srgbClr val="00BFC4">
                  <a:alpha val="100000"/>
                </a:srgbClr>
              </a:solidFill>
              <a:prstDash val="solid"/>
              <a:round/>
            </a:ln>
          </p:spPr>
          <p:txBody>
            <a:bodyPr/>
            <a:lstStyle/>
            <a:p>
              <a:endParaRPr/>
            </a:p>
          </p:txBody>
        </p:sp>
        <p:sp>
          <p:nvSpPr>
            <p:cNvPr id="126" name="pl126"/>
            <p:cNvSpPr/>
            <p:nvPr/>
          </p:nvSpPr>
          <p:spPr>
            <a:xfrm>
              <a:off x="4700385" y="4841971"/>
              <a:ext cx="1345136" cy="399122"/>
            </a:xfrm>
            <a:custGeom>
              <a:avLst/>
              <a:gdLst/>
              <a:ahLst/>
              <a:cxnLst/>
              <a:rect l="0" t="0" r="0" b="0"/>
              <a:pathLst>
                <a:path w="1345136" h="399122">
                  <a:moveTo>
                    <a:pt x="0" y="399122"/>
                  </a:moveTo>
                  <a:lnTo>
                    <a:pt x="103472" y="344696"/>
                  </a:lnTo>
                  <a:lnTo>
                    <a:pt x="206944" y="235844"/>
                  </a:lnTo>
                  <a:lnTo>
                    <a:pt x="310416" y="235844"/>
                  </a:lnTo>
                  <a:lnTo>
                    <a:pt x="413888" y="72567"/>
                  </a:lnTo>
                  <a:lnTo>
                    <a:pt x="517360" y="90709"/>
                  </a:lnTo>
                  <a:lnTo>
                    <a:pt x="620832" y="54425"/>
                  </a:lnTo>
                  <a:lnTo>
                    <a:pt x="724304" y="0"/>
                  </a:lnTo>
                  <a:lnTo>
                    <a:pt x="827776" y="54425"/>
                  </a:lnTo>
                  <a:lnTo>
                    <a:pt x="931248" y="90709"/>
                  </a:lnTo>
                  <a:lnTo>
                    <a:pt x="1034720" y="217702"/>
                  </a:lnTo>
                  <a:lnTo>
                    <a:pt x="1138192" y="217702"/>
                  </a:lnTo>
                  <a:lnTo>
                    <a:pt x="1241664" y="126993"/>
                  </a:lnTo>
                  <a:lnTo>
                    <a:pt x="1345136" y="90709"/>
                  </a:lnTo>
                </a:path>
              </a:pathLst>
            </a:custGeom>
            <a:ln w="27101" cap="flat">
              <a:solidFill>
                <a:srgbClr val="C77CFF">
                  <a:alpha val="100000"/>
                </a:srgbClr>
              </a:solidFill>
              <a:prstDash val="solid"/>
              <a:round/>
            </a:ln>
          </p:spPr>
          <p:txBody>
            <a:bodyPr/>
            <a:lstStyle/>
            <a:p>
              <a:endParaRPr/>
            </a:p>
          </p:txBody>
        </p:sp>
        <p:sp>
          <p:nvSpPr>
            <p:cNvPr id="127" name="pl127"/>
            <p:cNvSpPr/>
            <p:nvPr/>
          </p:nvSpPr>
          <p:spPr>
            <a:xfrm>
              <a:off x="3541499" y="3608321"/>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28" name="tx128"/>
            <p:cNvSpPr/>
            <p:nvPr/>
          </p:nvSpPr>
          <p:spPr>
            <a:xfrm>
              <a:off x="6118919" y="35288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91</a:t>
              </a:r>
            </a:p>
          </p:txBody>
        </p:sp>
        <p:sp>
          <p:nvSpPr>
            <p:cNvPr id="129" name="tx129"/>
            <p:cNvSpPr/>
            <p:nvPr/>
          </p:nvSpPr>
          <p:spPr>
            <a:xfrm>
              <a:off x="6118919" y="368991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85</a:t>
              </a:r>
            </a:p>
          </p:txBody>
        </p:sp>
        <p:sp>
          <p:nvSpPr>
            <p:cNvPr id="130" name="tx130"/>
            <p:cNvSpPr/>
            <p:nvPr/>
          </p:nvSpPr>
          <p:spPr>
            <a:xfrm>
              <a:off x="6118919" y="444392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42</a:t>
              </a:r>
            </a:p>
          </p:txBody>
        </p:sp>
        <p:sp>
          <p:nvSpPr>
            <p:cNvPr id="131" name="tx131"/>
            <p:cNvSpPr/>
            <p:nvPr/>
          </p:nvSpPr>
          <p:spPr>
            <a:xfrm>
              <a:off x="6118919" y="4897479"/>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17</a:t>
              </a:r>
            </a:p>
          </p:txBody>
        </p:sp>
        <p:sp>
          <p:nvSpPr>
            <p:cNvPr id="132" name="pl132"/>
            <p:cNvSpPr/>
            <p:nvPr/>
          </p:nvSpPr>
          <p:spPr>
            <a:xfrm>
              <a:off x="6342749" y="27796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6342749" y="24167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6342749" y="20539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6342749" y="16910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6342749" y="123755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6725596"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7242956"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39" name="pl139"/>
            <p:cNvSpPr/>
            <p:nvPr/>
          </p:nvSpPr>
          <p:spPr>
            <a:xfrm>
              <a:off x="7760316"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40" name="pl140"/>
            <p:cNvSpPr/>
            <p:nvPr/>
          </p:nvSpPr>
          <p:spPr>
            <a:xfrm>
              <a:off x="8225940"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8639828"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6342749" y="296103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6342749" y="25981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6342749" y="22353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6342749" y="18725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6342749" y="15096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6342749" y="11468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6342749" y="132826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466916"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6984276"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7501636"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8018996"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8432884"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8846772"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6466916" y="1400827"/>
              <a:ext cx="2379856" cy="290270"/>
            </a:xfrm>
            <a:custGeom>
              <a:avLst/>
              <a:gdLst/>
              <a:ahLst/>
              <a:cxnLst/>
              <a:rect l="0" t="0" r="0" b="0"/>
              <a:pathLst>
                <a:path w="2379856" h="290270">
                  <a:moveTo>
                    <a:pt x="0" y="145135"/>
                  </a:moveTo>
                  <a:lnTo>
                    <a:pt x="103472" y="108851"/>
                  </a:lnTo>
                  <a:lnTo>
                    <a:pt x="206944" y="235844"/>
                  </a:lnTo>
                  <a:lnTo>
                    <a:pt x="310416" y="163277"/>
                  </a:lnTo>
                  <a:lnTo>
                    <a:pt x="413888" y="163277"/>
                  </a:lnTo>
                  <a:lnTo>
                    <a:pt x="517360" y="163277"/>
                  </a:lnTo>
                  <a:lnTo>
                    <a:pt x="620832" y="163277"/>
                  </a:lnTo>
                  <a:lnTo>
                    <a:pt x="724304" y="145135"/>
                  </a:lnTo>
                  <a:lnTo>
                    <a:pt x="827776" y="108851"/>
                  </a:lnTo>
                  <a:lnTo>
                    <a:pt x="931248" y="108851"/>
                  </a:lnTo>
                  <a:lnTo>
                    <a:pt x="1034720" y="108851"/>
                  </a:lnTo>
                  <a:lnTo>
                    <a:pt x="1138192" y="90709"/>
                  </a:lnTo>
                  <a:lnTo>
                    <a:pt x="1241664" y="0"/>
                  </a:lnTo>
                  <a:lnTo>
                    <a:pt x="1345136" y="72567"/>
                  </a:lnTo>
                  <a:lnTo>
                    <a:pt x="1448608" y="54425"/>
                  </a:lnTo>
                  <a:lnTo>
                    <a:pt x="1552080" y="72567"/>
                  </a:lnTo>
                  <a:lnTo>
                    <a:pt x="1655552" y="72567"/>
                  </a:lnTo>
                  <a:lnTo>
                    <a:pt x="1759024" y="72567"/>
                  </a:lnTo>
                  <a:lnTo>
                    <a:pt x="1862496" y="90709"/>
                  </a:lnTo>
                  <a:lnTo>
                    <a:pt x="1965968" y="54425"/>
                  </a:lnTo>
                  <a:lnTo>
                    <a:pt x="2069440" y="145135"/>
                  </a:lnTo>
                  <a:lnTo>
                    <a:pt x="2172912" y="290270"/>
                  </a:lnTo>
                  <a:lnTo>
                    <a:pt x="2276384" y="72567"/>
                  </a:lnTo>
                  <a:lnTo>
                    <a:pt x="2379856" y="181419"/>
                  </a:lnTo>
                </a:path>
              </a:pathLst>
            </a:custGeom>
            <a:ln w="27101" cap="flat">
              <a:solidFill>
                <a:srgbClr val="F8766D">
                  <a:alpha val="100000"/>
                </a:srgbClr>
              </a:solidFill>
              <a:prstDash val="solid"/>
              <a:round/>
            </a:ln>
          </p:spPr>
          <p:txBody>
            <a:bodyPr/>
            <a:lstStyle/>
            <a:p>
              <a:endParaRPr/>
            </a:p>
          </p:txBody>
        </p:sp>
        <p:sp>
          <p:nvSpPr>
            <p:cNvPr id="156" name="pl156"/>
            <p:cNvSpPr/>
            <p:nvPr/>
          </p:nvSpPr>
          <p:spPr>
            <a:xfrm>
              <a:off x="6466916" y="1636672"/>
              <a:ext cx="2379856" cy="1179224"/>
            </a:xfrm>
            <a:custGeom>
              <a:avLst/>
              <a:gdLst/>
              <a:ahLst/>
              <a:cxnLst/>
              <a:rect l="0" t="0" r="0" b="0"/>
              <a:pathLst>
                <a:path w="2379856" h="1179224">
                  <a:moveTo>
                    <a:pt x="0" y="1179224"/>
                  </a:moveTo>
                  <a:lnTo>
                    <a:pt x="103472" y="1124798"/>
                  </a:lnTo>
                  <a:lnTo>
                    <a:pt x="206944" y="1088514"/>
                  </a:lnTo>
                  <a:lnTo>
                    <a:pt x="310416" y="888953"/>
                  </a:lnTo>
                  <a:lnTo>
                    <a:pt x="413888" y="816386"/>
                  </a:lnTo>
                  <a:lnTo>
                    <a:pt x="517360" y="870811"/>
                  </a:lnTo>
                  <a:lnTo>
                    <a:pt x="620832" y="598683"/>
                  </a:lnTo>
                  <a:lnTo>
                    <a:pt x="724304" y="308412"/>
                  </a:lnTo>
                  <a:lnTo>
                    <a:pt x="827776" y="145135"/>
                  </a:lnTo>
                  <a:lnTo>
                    <a:pt x="931248" y="163277"/>
                  </a:lnTo>
                  <a:lnTo>
                    <a:pt x="1034720" y="108851"/>
                  </a:lnTo>
                  <a:lnTo>
                    <a:pt x="1138192" y="90709"/>
                  </a:lnTo>
                  <a:lnTo>
                    <a:pt x="1241664" y="108851"/>
                  </a:lnTo>
                  <a:lnTo>
                    <a:pt x="1345136" y="126993"/>
                  </a:lnTo>
                  <a:lnTo>
                    <a:pt x="1448608" y="544257"/>
                  </a:lnTo>
                  <a:lnTo>
                    <a:pt x="1552080" y="489831"/>
                  </a:lnTo>
                  <a:lnTo>
                    <a:pt x="1655552" y="290270"/>
                  </a:lnTo>
                  <a:lnTo>
                    <a:pt x="1759024" y="145135"/>
                  </a:lnTo>
                  <a:lnTo>
                    <a:pt x="1862496" y="54425"/>
                  </a:lnTo>
                  <a:lnTo>
                    <a:pt x="1965968" y="0"/>
                  </a:lnTo>
                  <a:lnTo>
                    <a:pt x="2069440" y="126993"/>
                  </a:lnTo>
                  <a:lnTo>
                    <a:pt x="2172912" y="235844"/>
                  </a:lnTo>
                  <a:lnTo>
                    <a:pt x="2276384" y="90709"/>
                  </a:lnTo>
                  <a:lnTo>
                    <a:pt x="2379856" y="126993"/>
                  </a:lnTo>
                </a:path>
              </a:pathLst>
            </a:custGeom>
            <a:ln w="27101" cap="flat">
              <a:solidFill>
                <a:srgbClr val="7CAE00">
                  <a:alpha val="100000"/>
                </a:srgbClr>
              </a:solidFill>
              <a:prstDash val="solid"/>
              <a:round/>
            </a:ln>
          </p:spPr>
          <p:txBody>
            <a:bodyPr/>
            <a:lstStyle/>
            <a:p>
              <a:endParaRPr/>
            </a:p>
          </p:txBody>
        </p:sp>
        <p:sp>
          <p:nvSpPr>
            <p:cNvPr id="157" name="pl157"/>
            <p:cNvSpPr/>
            <p:nvPr/>
          </p:nvSpPr>
          <p:spPr>
            <a:xfrm>
              <a:off x="7294692" y="2398632"/>
              <a:ext cx="1552080" cy="562399"/>
            </a:xfrm>
            <a:custGeom>
              <a:avLst/>
              <a:gdLst/>
              <a:ahLst/>
              <a:cxnLst/>
              <a:rect l="0" t="0" r="0" b="0"/>
              <a:pathLst>
                <a:path w="1552080" h="562399">
                  <a:moveTo>
                    <a:pt x="0" y="562399"/>
                  </a:moveTo>
                  <a:lnTo>
                    <a:pt x="103472" y="562399"/>
                  </a:lnTo>
                  <a:lnTo>
                    <a:pt x="206944" y="562399"/>
                  </a:lnTo>
                  <a:lnTo>
                    <a:pt x="310416" y="526115"/>
                  </a:lnTo>
                  <a:lnTo>
                    <a:pt x="413888" y="526115"/>
                  </a:lnTo>
                  <a:lnTo>
                    <a:pt x="517360" y="507973"/>
                  </a:lnTo>
                  <a:lnTo>
                    <a:pt x="620832" y="380980"/>
                  </a:lnTo>
                  <a:lnTo>
                    <a:pt x="724304" y="308412"/>
                  </a:lnTo>
                  <a:lnTo>
                    <a:pt x="827776" y="290270"/>
                  </a:lnTo>
                  <a:lnTo>
                    <a:pt x="931248" y="308412"/>
                  </a:lnTo>
                  <a:lnTo>
                    <a:pt x="1034720" y="272128"/>
                  </a:lnTo>
                  <a:lnTo>
                    <a:pt x="1138192" y="253986"/>
                  </a:lnTo>
                  <a:lnTo>
                    <a:pt x="1241664" y="253986"/>
                  </a:lnTo>
                  <a:lnTo>
                    <a:pt x="1345136" y="326554"/>
                  </a:lnTo>
                  <a:lnTo>
                    <a:pt x="1448608" y="308412"/>
                  </a:lnTo>
                  <a:lnTo>
                    <a:pt x="1552080" y="0"/>
                  </a:lnTo>
                </a:path>
              </a:pathLst>
            </a:custGeom>
            <a:ln w="27101" cap="flat">
              <a:solidFill>
                <a:srgbClr val="00BFC4">
                  <a:alpha val="100000"/>
                </a:srgbClr>
              </a:solidFill>
              <a:prstDash val="solid"/>
              <a:round/>
            </a:ln>
          </p:spPr>
          <p:txBody>
            <a:bodyPr/>
            <a:lstStyle/>
            <a:p>
              <a:endParaRPr/>
            </a:p>
          </p:txBody>
        </p:sp>
        <p:sp>
          <p:nvSpPr>
            <p:cNvPr id="158" name="pl158"/>
            <p:cNvSpPr/>
            <p:nvPr/>
          </p:nvSpPr>
          <p:spPr>
            <a:xfrm>
              <a:off x="7501636" y="2580052"/>
              <a:ext cx="1345136" cy="380980"/>
            </a:xfrm>
            <a:custGeom>
              <a:avLst/>
              <a:gdLst/>
              <a:ahLst/>
              <a:cxnLst/>
              <a:rect l="0" t="0" r="0" b="0"/>
              <a:pathLst>
                <a:path w="1345136" h="380980">
                  <a:moveTo>
                    <a:pt x="0" y="380980"/>
                  </a:moveTo>
                  <a:lnTo>
                    <a:pt x="103472" y="380980"/>
                  </a:lnTo>
                  <a:lnTo>
                    <a:pt x="206944" y="380980"/>
                  </a:lnTo>
                  <a:lnTo>
                    <a:pt x="310416" y="380980"/>
                  </a:lnTo>
                  <a:lnTo>
                    <a:pt x="413888" y="380980"/>
                  </a:lnTo>
                  <a:lnTo>
                    <a:pt x="517360" y="380980"/>
                  </a:lnTo>
                  <a:lnTo>
                    <a:pt x="620832" y="344696"/>
                  </a:lnTo>
                  <a:lnTo>
                    <a:pt x="724304" y="290270"/>
                  </a:lnTo>
                  <a:lnTo>
                    <a:pt x="827776" y="235844"/>
                  </a:lnTo>
                  <a:lnTo>
                    <a:pt x="931248" y="235844"/>
                  </a:lnTo>
                  <a:lnTo>
                    <a:pt x="1034720" y="253986"/>
                  </a:lnTo>
                  <a:lnTo>
                    <a:pt x="1138192" y="253986"/>
                  </a:lnTo>
                  <a:lnTo>
                    <a:pt x="1241664" y="199561"/>
                  </a:lnTo>
                  <a:lnTo>
                    <a:pt x="1345136" y="0"/>
                  </a:lnTo>
                </a:path>
              </a:pathLst>
            </a:custGeom>
            <a:ln w="27101" cap="flat">
              <a:solidFill>
                <a:srgbClr val="C77CFF">
                  <a:alpha val="100000"/>
                </a:srgbClr>
              </a:solidFill>
              <a:prstDash val="solid"/>
              <a:round/>
            </a:ln>
          </p:spPr>
          <p:txBody>
            <a:bodyPr/>
            <a:lstStyle/>
            <a:p>
              <a:endParaRPr/>
            </a:p>
          </p:txBody>
        </p:sp>
        <p:sp>
          <p:nvSpPr>
            <p:cNvPr id="159" name="pl159"/>
            <p:cNvSpPr/>
            <p:nvPr/>
          </p:nvSpPr>
          <p:spPr>
            <a:xfrm>
              <a:off x="6342749" y="132826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60" name="tx160"/>
            <p:cNvSpPr/>
            <p:nvPr/>
          </p:nvSpPr>
          <p:spPr>
            <a:xfrm>
              <a:off x="8920169" y="15458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76</a:t>
              </a:r>
            </a:p>
          </p:txBody>
        </p:sp>
        <p:sp>
          <p:nvSpPr>
            <p:cNvPr id="161" name="tx161"/>
            <p:cNvSpPr/>
            <p:nvPr/>
          </p:nvSpPr>
          <p:spPr>
            <a:xfrm>
              <a:off x="8920169" y="17272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66</a:t>
              </a:r>
            </a:p>
          </p:txBody>
        </p:sp>
        <p:sp>
          <p:nvSpPr>
            <p:cNvPr id="162" name="tx162"/>
            <p:cNvSpPr/>
            <p:nvPr/>
          </p:nvSpPr>
          <p:spPr>
            <a:xfrm>
              <a:off x="8920169" y="236219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31</a:t>
              </a:r>
            </a:p>
          </p:txBody>
        </p:sp>
        <p:sp>
          <p:nvSpPr>
            <p:cNvPr id="163" name="tx163"/>
            <p:cNvSpPr/>
            <p:nvPr/>
          </p:nvSpPr>
          <p:spPr>
            <a:xfrm>
              <a:off x="8920169" y="254484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21</a:t>
              </a:r>
            </a:p>
          </p:txBody>
        </p:sp>
        <p:sp>
          <p:nvSpPr>
            <p:cNvPr id="164" name="tx164"/>
            <p:cNvSpPr/>
            <p:nvPr/>
          </p:nvSpPr>
          <p:spPr>
            <a:xfrm>
              <a:off x="1981904" y="3186033"/>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HICs</a:t>
              </a:r>
            </a:p>
          </p:txBody>
        </p:sp>
        <p:sp>
          <p:nvSpPr>
            <p:cNvPr id="165" name="tx165"/>
            <p:cNvSpPr/>
            <p:nvPr/>
          </p:nvSpPr>
          <p:spPr>
            <a:xfrm>
              <a:off x="4481954" y="3186033"/>
              <a:ext cx="8507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Never Gavi MICs</a:t>
              </a:r>
            </a:p>
          </p:txBody>
        </p:sp>
        <p:sp>
          <p:nvSpPr>
            <p:cNvPr id="166" name="tx166"/>
            <p:cNvSpPr/>
            <p:nvPr/>
          </p:nvSpPr>
          <p:spPr>
            <a:xfrm>
              <a:off x="1944551" y="905971"/>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Global</a:t>
              </a:r>
            </a:p>
          </p:txBody>
        </p:sp>
        <p:sp>
          <p:nvSpPr>
            <p:cNvPr id="167" name="tx167"/>
            <p:cNvSpPr/>
            <p:nvPr/>
          </p:nvSpPr>
          <p:spPr>
            <a:xfrm>
              <a:off x="4714751" y="905971"/>
              <a:ext cx="3851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Gavi 57</a:t>
              </a:r>
            </a:p>
          </p:txBody>
        </p:sp>
        <p:sp>
          <p:nvSpPr>
            <p:cNvPr id="168" name="tx168"/>
            <p:cNvSpPr/>
            <p:nvPr/>
          </p:nvSpPr>
          <p:spPr>
            <a:xfrm>
              <a:off x="7351417" y="905971"/>
              <a:ext cx="71432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Gavi transition</a:t>
              </a:r>
            </a:p>
          </p:txBody>
        </p:sp>
        <p:sp>
          <p:nvSpPr>
            <p:cNvPr id="169" name="tx169"/>
            <p:cNvSpPr/>
            <p:nvPr/>
          </p:nvSpPr>
          <p:spPr>
            <a:xfrm rot="-5400000">
              <a:off x="75063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170" name="tx170"/>
            <p:cNvSpPr/>
            <p:nvPr/>
          </p:nvSpPr>
          <p:spPr>
            <a:xfrm rot="-5400000">
              <a:off x="126799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171" name="tx171"/>
            <p:cNvSpPr/>
            <p:nvPr/>
          </p:nvSpPr>
          <p:spPr>
            <a:xfrm rot="-5400000">
              <a:off x="178535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172" name="tx172"/>
            <p:cNvSpPr/>
            <p:nvPr/>
          </p:nvSpPr>
          <p:spPr>
            <a:xfrm rot="-5400000">
              <a:off x="230271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173" name="tx173"/>
            <p:cNvSpPr/>
            <p:nvPr/>
          </p:nvSpPr>
          <p:spPr>
            <a:xfrm rot="-5400000">
              <a:off x="2716604"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174" name="tx174"/>
            <p:cNvSpPr/>
            <p:nvPr/>
          </p:nvSpPr>
          <p:spPr>
            <a:xfrm rot="-5400000">
              <a:off x="3130467" y="5470286"/>
              <a:ext cx="226020" cy="7431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2023</a:t>
              </a:r>
            </a:p>
          </p:txBody>
        </p:sp>
        <p:sp>
          <p:nvSpPr>
            <p:cNvPr id="175" name="tx175"/>
            <p:cNvSpPr/>
            <p:nvPr/>
          </p:nvSpPr>
          <p:spPr>
            <a:xfrm rot="-5400000">
              <a:off x="355188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176" name="tx176"/>
            <p:cNvSpPr/>
            <p:nvPr/>
          </p:nvSpPr>
          <p:spPr>
            <a:xfrm rot="-5400000">
              <a:off x="406924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177" name="tx177"/>
            <p:cNvSpPr/>
            <p:nvPr/>
          </p:nvSpPr>
          <p:spPr>
            <a:xfrm rot="-5400000">
              <a:off x="458660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178" name="tx178"/>
            <p:cNvSpPr/>
            <p:nvPr/>
          </p:nvSpPr>
          <p:spPr>
            <a:xfrm rot="-5400000">
              <a:off x="510396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179" name="tx179"/>
            <p:cNvSpPr/>
            <p:nvPr/>
          </p:nvSpPr>
          <p:spPr>
            <a:xfrm rot="-5400000">
              <a:off x="5517854"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180" name="tx180"/>
            <p:cNvSpPr/>
            <p:nvPr/>
          </p:nvSpPr>
          <p:spPr>
            <a:xfrm rot="-5400000">
              <a:off x="5931718" y="5470286"/>
              <a:ext cx="226020" cy="7431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2023</a:t>
              </a:r>
            </a:p>
          </p:txBody>
        </p:sp>
        <p:sp>
          <p:nvSpPr>
            <p:cNvPr id="181" name="tx181"/>
            <p:cNvSpPr/>
            <p:nvPr/>
          </p:nvSpPr>
          <p:spPr>
            <a:xfrm rot="-5400000">
              <a:off x="6353136"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182" name="tx182"/>
            <p:cNvSpPr/>
            <p:nvPr/>
          </p:nvSpPr>
          <p:spPr>
            <a:xfrm rot="-5400000">
              <a:off x="6870497"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183" name="tx183"/>
            <p:cNvSpPr/>
            <p:nvPr/>
          </p:nvSpPr>
          <p:spPr>
            <a:xfrm rot="-5400000">
              <a:off x="7387857"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184" name="tx184"/>
            <p:cNvSpPr/>
            <p:nvPr/>
          </p:nvSpPr>
          <p:spPr>
            <a:xfrm rot="-5400000">
              <a:off x="7905217"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185" name="tx185"/>
            <p:cNvSpPr/>
            <p:nvPr/>
          </p:nvSpPr>
          <p:spPr>
            <a:xfrm rot="-5400000">
              <a:off x="8319105"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186" name="tx186"/>
            <p:cNvSpPr/>
            <p:nvPr/>
          </p:nvSpPr>
          <p:spPr>
            <a:xfrm rot="-5400000">
              <a:off x="8732968" y="3190224"/>
              <a:ext cx="226020" cy="7431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2023</a:t>
              </a:r>
            </a:p>
          </p:txBody>
        </p:sp>
        <p:sp>
          <p:nvSpPr>
            <p:cNvPr id="187" name="tx187"/>
            <p:cNvSpPr/>
            <p:nvPr/>
          </p:nvSpPr>
          <p:spPr>
            <a:xfrm>
              <a:off x="621113" y="2923130"/>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188" name="tx188"/>
            <p:cNvSpPr/>
            <p:nvPr/>
          </p:nvSpPr>
          <p:spPr>
            <a:xfrm>
              <a:off x="564608" y="2560292"/>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189" name="tx189"/>
            <p:cNvSpPr/>
            <p:nvPr/>
          </p:nvSpPr>
          <p:spPr>
            <a:xfrm>
              <a:off x="564608" y="2197454"/>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190" name="tx190"/>
            <p:cNvSpPr/>
            <p:nvPr/>
          </p:nvSpPr>
          <p:spPr>
            <a:xfrm>
              <a:off x="564608" y="1834615"/>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191" name="tx191"/>
            <p:cNvSpPr/>
            <p:nvPr/>
          </p:nvSpPr>
          <p:spPr>
            <a:xfrm>
              <a:off x="564608" y="1471777"/>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192" name="tx192"/>
            <p:cNvSpPr/>
            <p:nvPr/>
          </p:nvSpPr>
          <p:spPr>
            <a:xfrm>
              <a:off x="508103" y="1108939"/>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193" name="tx193"/>
            <p:cNvSpPr/>
            <p:nvPr/>
          </p:nvSpPr>
          <p:spPr>
            <a:xfrm>
              <a:off x="564608" y="1290358"/>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194" name="tx194"/>
            <p:cNvSpPr/>
            <p:nvPr/>
          </p:nvSpPr>
          <p:spPr>
            <a:xfrm>
              <a:off x="621113" y="5203192"/>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195" name="tx195"/>
            <p:cNvSpPr/>
            <p:nvPr/>
          </p:nvSpPr>
          <p:spPr>
            <a:xfrm>
              <a:off x="564608" y="4840354"/>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196" name="tx196"/>
            <p:cNvSpPr/>
            <p:nvPr/>
          </p:nvSpPr>
          <p:spPr>
            <a:xfrm>
              <a:off x="564608" y="4477515"/>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197" name="tx197"/>
            <p:cNvSpPr/>
            <p:nvPr/>
          </p:nvSpPr>
          <p:spPr>
            <a:xfrm>
              <a:off x="564608" y="4114677"/>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198" name="tx198"/>
            <p:cNvSpPr/>
            <p:nvPr/>
          </p:nvSpPr>
          <p:spPr>
            <a:xfrm>
              <a:off x="564608" y="3751839"/>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199" name="tx199"/>
            <p:cNvSpPr/>
            <p:nvPr/>
          </p:nvSpPr>
          <p:spPr>
            <a:xfrm>
              <a:off x="508103" y="3389001"/>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200" name="tx200"/>
            <p:cNvSpPr/>
            <p:nvPr/>
          </p:nvSpPr>
          <p:spPr>
            <a:xfrm>
              <a:off x="564608" y="3570420"/>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201" name="tx201"/>
            <p:cNvSpPr/>
            <p:nvPr/>
          </p:nvSpPr>
          <p:spPr>
            <a:xfrm rot="-5400000">
              <a:off x="-52544" y="312841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02" name="pl202"/>
            <p:cNvSpPr/>
            <p:nvPr/>
          </p:nvSpPr>
          <p:spPr>
            <a:xfrm>
              <a:off x="3513172"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203" name="pl203"/>
            <p:cNvSpPr/>
            <p:nvPr/>
          </p:nvSpPr>
          <p:spPr>
            <a:xfrm>
              <a:off x="4228900"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204" name="pl204"/>
            <p:cNvSpPr/>
            <p:nvPr/>
          </p:nvSpPr>
          <p:spPr>
            <a:xfrm>
              <a:off x="4975666"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205" name="pl205"/>
            <p:cNvSpPr/>
            <p:nvPr/>
          </p:nvSpPr>
          <p:spPr>
            <a:xfrm>
              <a:off x="569923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206" name="tx206"/>
            <p:cNvSpPr/>
            <p:nvPr/>
          </p:nvSpPr>
          <p:spPr>
            <a:xfrm>
              <a:off x="3780271"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207" name="tx207"/>
            <p:cNvSpPr/>
            <p:nvPr/>
          </p:nvSpPr>
          <p:spPr>
            <a:xfrm>
              <a:off x="4496000"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208" name="tx208"/>
            <p:cNvSpPr/>
            <p:nvPr/>
          </p:nvSpPr>
          <p:spPr>
            <a:xfrm>
              <a:off x="5242765" y="6049664"/>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209" name="tx209"/>
            <p:cNvSpPr/>
            <p:nvPr/>
          </p:nvSpPr>
          <p:spPr>
            <a:xfrm>
              <a:off x="596633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0" name="tx210"/>
            <p:cNvSpPr/>
            <p:nvPr/>
          </p:nvSpPr>
          <p:spPr>
            <a:xfrm>
              <a:off x="1976535"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211" name="tx211"/>
            <p:cNvSpPr/>
            <p:nvPr/>
          </p:nvSpPr>
          <p:spPr>
            <a:xfrm>
              <a:off x="3439579"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212" name="tx212"/>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13" name="tx213"/>
            <p:cNvSpPr/>
            <p:nvPr/>
          </p:nvSpPr>
          <p:spPr>
            <a:xfrm>
              <a:off x="3315987" y="6447866"/>
              <a:ext cx="57584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214" name="tx214"/>
            <p:cNvSpPr/>
            <p:nvPr/>
          </p:nvSpPr>
          <p:spPr>
            <a:xfrm>
              <a:off x="4153860" y="6568567"/>
              <a:ext cx="49205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21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Four vaccination coverage indicators contribute to Sustainable Development Goal 3, indicator b.1: DTP3, PCV3, MCV2 and HPV.
The IA2030 global target is 90% coverage of all four antigens by 2030.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203032"/>
              <a:ext cx="3397293" cy="458674"/>
            </a:xfrm>
            <a:custGeom>
              <a:avLst/>
              <a:gdLst/>
              <a:ahLst/>
              <a:cxnLst/>
              <a:rect l="0" t="0" r="0" b="0"/>
              <a:pathLst>
                <a:path w="3397293" h="458674">
                  <a:moveTo>
                    <a:pt x="0" y="458674"/>
                  </a:moveTo>
                  <a:lnTo>
                    <a:pt x="147708" y="430007"/>
                  </a:lnTo>
                  <a:lnTo>
                    <a:pt x="295416" y="430007"/>
                  </a:lnTo>
                  <a:lnTo>
                    <a:pt x="443125" y="372673"/>
                  </a:lnTo>
                  <a:lnTo>
                    <a:pt x="590833" y="344005"/>
                  </a:lnTo>
                  <a:lnTo>
                    <a:pt x="738541" y="258004"/>
                  </a:lnTo>
                  <a:lnTo>
                    <a:pt x="886250" y="258004"/>
                  </a:lnTo>
                  <a:lnTo>
                    <a:pt x="1033958" y="229337"/>
                  </a:lnTo>
                  <a:lnTo>
                    <a:pt x="1181667" y="200670"/>
                  </a:lnTo>
                  <a:lnTo>
                    <a:pt x="1329375" y="143335"/>
                  </a:lnTo>
                  <a:lnTo>
                    <a:pt x="1477083" y="172002"/>
                  </a:lnTo>
                  <a:lnTo>
                    <a:pt x="1624792" y="114668"/>
                  </a:lnTo>
                  <a:lnTo>
                    <a:pt x="1772500" y="114668"/>
                  </a:lnTo>
                  <a:lnTo>
                    <a:pt x="1920209" y="143335"/>
                  </a:lnTo>
                  <a:lnTo>
                    <a:pt x="2067917" y="114668"/>
                  </a:lnTo>
                  <a:lnTo>
                    <a:pt x="2215625" y="114668"/>
                  </a:lnTo>
                  <a:lnTo>
                    <a:pt x="2363334" y="86001"/>
                  </a:lnTo>
                  <a:lnTo>
                    <a:pt x="2511042" y="57334"/>
                  </a:lnTo>
                  <a:lnTo>
                    <a:pt x="2658751" y="28667"/>
                  </a:lnTo>
                  <a:lnTo>
                    <a:pt x="2806459" y="0"/>
                  </a:lnTo>
                  <a:lnTo>
                    <a:pt x="2954167" y="114668"/>
                  </a:lnTo>
                  <a:lnTo>
                    <a:pt x="3101876" y="114668"/>
                  </a:lnTo>
                  <a:lnTo>
                    <a:pt x="3249584" y="57334"/>
                  </a:lnTo>
                  <a:lnTo>
                    <a:pt x="3397293" y="57334"/>
                  </a:lnTo>
                </a:path>
              </a:pathLst>
            </a:custGeom>
            <a:ln w="27101" cap="flat">
              <a:solidFill>
                <a:srgbClr val="0058AB">
                  <a:alpha val="100000"/>
                </a:srgbClr>
              </a:solidFill>
              <a:prstDash val="solid"/>
              <a:round/>
            </a:ln>
          </p:spPr>
          <p:txBody>
            <a:bodyPr/>
            <a:lstStyle/>
            <a:p>
              <a:endParaRPr/>
            </a:p>
          </p:txBody>
        </p:sp>
        <p:sp>
          <p:nvSpPr>
            <p:cNvPr id="26" name="pl26"/>
            <p:cNvSpPr/>
            <p:nvPr/>
          </p:nvSpPr>
          <p:spPr>
            <a:xfrm>
              <a:off x="1120965" y="1145697"/>
              <a:ext cx="3397293" cy="401340"/>
            </a:xfrm>
            <a:custGeom>
              <a:avLst/>
              <a:gdLst/>
              <a:ahLst/>
              <a:cxnLst/>
              <a:rect l="0" t="0" r="0" b="0"/>
              <a:pathLst>
                <a:path w="3397293" h="401340">
                  <a:moveTo>
                    <a:pt x="0" y="143335"/>
                  </a:moveTo>
                  <a:lnTo>
                    <a:pt x="147708" y="114668"/>
                  </a:lnTo>
                  <a:lnTo>
                    <a:pt x="295416" y="172002"/>
                  </a:lnTo>
                  <a:lnTo>
                    <a:pt x="443125" y="86001"/>
                  </a:lnTo>
                  <a:lnTo>
                    <a:pt x="590833" y="57334"/>
                  </a:lnTo>
                  <a:lnTo>
                    <a:pt x="738541" y="86001"/>
                  </a:lnTo>
                  <a:lnTo>
                    <a:pt x="886250" y="86001"/>
                  </a:lnTo>
                  <a:lnTo>
                    <a:pt x="1033958" y="86001"/>
                  </a:lnTo>
                  <a:lnTo>
                    <a:pt x="1181667" y="28667"/>
                  </a:lnTo>
                  <a:lnTo>
                    <a:pt x="1329375" y="57334"/>
                  </a:lnTo>
                  <a:lnTo>
                    <a:pt x="1477083" y="86001"/>
                  </a:lnTo>
                  <a:lnTo>
                    <a:pt x="1624792" y="86001"/>
                  </a:lnTo>
                  <a:lnTo>
                    <a:pt x="1772500" y="28667"/>
                  </a:lnTo>
                  <a:lnTo>
                    <a:pt x="1920209" y="0"/>
                  </a:lnTo>
                  <a:lnTo>
                    <a:pt x="2067917" y="28667"/>
                  </a:lnTo>
                  <a:lnTo>
                    <a:pt x="2215625" y="28667"/>
                  </a:lnTo>
                  <a:lnTo>
                    <a:pt x="2363334" y="57334"/>
                  </a:lnTo>
                  <a:lnTo>
                    <a:pt x="2511042" y="57334"/>
                  </a:lnTo>
                  <a:lnTo>
                    <a:pt x="2658751" y="114668"/>
                  </a:lnTo>
                  <a:lnTo>
                    <a:pt x="2806459" y="57334"/>
                  </a:lnTo>
                  <a:lnTo>
                    <a:pt x="2954167" y="200670"/>
                  </a:lnTo>
                  <a:lnTo>
                    <a:pt x="3101876" y="401340"/>
                  </a:lnTo>
                  <a:lnTo>
                    <a:pt x="3249584" y="143335"/>
                  </a:lnTo>
                  <a:lnTo>
                    <a:pt x="3397293" y="229337"/>
                  </a:lnTo>
                </a:path>
              </a:pathLst>
            </a:custGeom>
            <a:ln w="27101" cap="flat">
              <a:solidFill>
                <a:srgbClr val="1CABE2">
                  <a:alpha val="100000"/>
                </a:srgbClr>
              </a:solidFill>
              <a:prstDash val="solid"/>
              <a:round/>
            </a:ln>
          </p:spPr>
          <p:txBody>
            <a:bodyPr/>
            <a:lstStyle/>
            <a:p>
              <a:endParaRPr/>
            </a:p>
          </p:txBody>
        </p:sp>
        <p:sp>
          <p:nvSpPr>
            <p:cNvPr id="27" name="pl27"/>
            <p:cNvSpPr/>
            <p:nvPr/>
          </p:nvSpPr>
          <p:spPr>
            <a:xfrm>
              <a:off x="1120965" y="916360"/>
              <a:ext cx="3397293" cy="28667"/>
            </a:xfrm>
            <a:custGeom>
              <a:avLst/>
              <a:gdLst/>
              <a:ahLst/>
              <a:cxnLst/>
              <a:rect l="0" t="0" r="0" b="0"/>
              <a:pathLst>
                <a:path w="3397293" h="28667">
                  <a:moveTo>
                    <a:pt x="0" y="28667"/>
                  </a:moveTo>
                  <a:lnTo>
                    <a:pt x="147708" y="0"/>
                  </a:lnTo>
                  <a:lnTo>
                    <a:pt x="295416" y="28667"/>
                  </a:lnTo>
                  <a:lnTo>
                    <a:pt x="443125" y="0"/>
                  </a:lnTo>
                  <a:lnTo>
                    <a:pt x="590833" y="0"/>
                  </a:lnTo>
                  <a:lnTo>
                    <a:pt x="738541" y="0"/>
                  </a:lnTo>
                  <a:lnTo>
                    <a:pt x="886250" y="0"/>
                  </a:lnTo>
                  <a:lnTo>
                    <a:pt x="1033958" y="0"/>
                  </a:lnTo>
                  <a:lnTo>
                    <a:pt x="1181667" y="0"/>
                  </a:lnTo>
                  <a:lnTo>
                    <a:pt x="1329375" y="0"/>
                  </a:lnTo>
                  <a:lnTo>
                    <a:pt x="1477083" y="0"/>
                  </a:lnTo>
                  <a:lnTo>
                    <a:pt x="1624792" y="0"/>
                  </a:lnTo>
                  <a:lnTo>
                    <a:pt x="1772500" y="28667"/>
                  </a:lnTo>
                  <a:lnTo>
                    <a:pt x="1920209" y="0"/>
                  </a:lnTo>
                  <a:lnTo>
                    <a:pt x="2067917" y="0"/>
                  </a:lnTo>
                  <a:lnTo>
                    <a:pt x="2215625" y="0"/>
                  </a:lnTo>
                  <a:lnTo>
                    <a:pt x="2363334" y="0"/>
                  </a:lnTo>
                  <a:lnTo>
                    <a:pt x="2511042" y="0"/>
                  </a:lnTo>
                  <a:lnTo>
                    <a:pt x="2658751" y="28667"/>
                  </a:lnTo>
                  <a:lnTo>
                    <a:pt x="2806459" y="28667"/>
                  </a:lnTo>
                  <a:lnTo>
                    <a:pt x="2954167" y="28667"/>
                  </a:lnTo>
                  <a:lnTo>
                    <a:pt x="3101876" y="28667"/>
                  </a:lnTo>
                  <a:lnTo>
                    <a:pt x="3249584" y="0"/>
                  </a:lnTo>
                  <a:lnTo>
                    <a:pt x="3397293" y="28667"/>
                  </a:lnTo>
                </a:path>
              </a:pathLst>
            </a:custGeom>
            <a:ln w="27101" cap="flat">
              <a:solidFill>
                <a:srgbClr val="00833D">
                  <a:alpha val="100000"/>
                </a:srgbClr>
              </a:solidFill>
              <a:prstDash val="solid"/>
              <a:round/>
            </a:ln>
          </p:spPr>
          <p:txBody>
            <a:bodyPr/>
            <a:lstStyle/>
            <a:p>
              <a:endParaRPr/>
            </a:p>
          </p:txBody>
        </p:sp>
        <p:sp>
          <p:nvSpPr>
            <p:cNvPr id="28" name="pl28"/>
            <p:cNvSpPr/>
            <p:nvPr/>
          </p:nvSpPr>
          <p:spPr>
            <a:xfrm>
              <a:off x="1120965" y="945027"/>
              <a:ext cx="3397293" cy="172002"/>
            </a:xfrm>
            <a:custGeom>
              <a:avLst/>
              <a:gdLst/>
              <a:ahLst/>
              <a:cxnLst/>
              <a:rect l="0" t="0" r="0" b="0"/>
              <a:pathLst>
                <a:path w="3397293" h="172002">
                  <a:moveTo>
                    <a:pt x="0" y="57334"/>
                  </a:moveTo>
                  <a:lnTo>
                    <a:pt x="147708" y="57334"/>
                  </a:lnTo>
                  <a:lnTo>
                    <a:pt x="295416" y="86001"/>
                  </a:lnTo>
                  <a:lnTo>
                    <a:pt x="443125" y="86001"/>
                  </a:lnTo>
                  <a:lnTo>
                    <a:pt x="590833" y="57334"/>
                  </a:lnTo>
                  <a:lnTo>
                    <a:pt x="738541" y="57334"/>
                  </a:lnTo>
                  <a:lnTo>
                    <a:pt x="886250" y="0"/>
                  </a:lnTo>
                  <a:lnTo>
                    <a:pt x="1033958" y="28667"/>
                  </a:lnTo>
                  <a:lnTo>
                    <a:pt x="1181667" y="0"/>
                  </a:lnTo>
                  <a:lnTo>
                    <a:pt x="1329375" y="0"/>
                  </a:lnTo>
                  <a:lnTo>
                    <a:pt x="1477083" y="0"/>
                  </a:lnTo>
                  <a:lnTo>
                    <a:pt x="1624792" y="0"/>
                  </a:lnTo>
                  <a:lnTo>
                    <a:pt x="1772500" y="0"/>
                  </a:lnTo>
                  <a:lnTo>
                    <a:pt x="1920209" y="28667"/>
                  </a:lnTo>
                  <a:lnTo>
                    <a:pt x="2067917" y="28667"/>
                  </a:lnTo>
                  <a:lnTo>
                    <a:pt x="2215625" y="28667"/>
                  </a:lnTo>
                  <a:lnTo>
                    <a:pt x="2363334" y="28667"/>
                  </a:lnTo>
                  <a:lnTo>
                    <a:pt x="2511042" y="28667"/>
                  </a:lnTo>
                  <a:lnTo>
                    <a:pt x="2658751" y="57334"/>
                  </a:lnTo>
                  <a:lnTo>
                    <a:pt x="2806459" y="86001"/>
                  </a:lnTo>
                  <a:lnTo>
                    <a:pt x="2954167" y="114668"/>
                  </a:lnTo>
                  <a:lnTo>
                    <a:pt x="3101876" y="172002"/>
                  </a:lnTo>
                  <a:lnTo>
                    <a:pt x="3249584" y="86001"/>
                  </a:lnTo>
                  <a:lnTo>
                    <a:pt x="3397293" y="86001"/>
                  </a:lnTo>
                </a:path>
              </a:pathLst>
            </a:custGeom>
            <a:ln w="27101" cap="flat">
              <a:solidFill>
                <a:srgbClr val="80BD41">
                  <a:alpha val="100000"/>
                </a:srgbClr>
              </a:solidFill>
              <a:prstDash val="solid"/>
              <a:round/>
            </a:ln>
          </p:spPr>
          <p:txBody>
            <a:bodyPr/>
            <a:lstStyle/>
            <a:p>
              <a:endParaRPr/>
            </a:p>
          </p:txBody>
        </p:sp>
        <p:sp>
          <p:nvSpPr>
            <p:cNvPr id="29" name="tx29"/>
            <p:cNvSpPr/>
            <p:nvPr/>
          </p:nvSpPr>
          <p:spPr>
            <a:xfrm>
              <a:off x="810775" y="367362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0" name="tx30"/>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1" name="tx31"/>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2" name="tx32"/>
            <p:cNvSpPr/>
            <p:nvPr/>
          </p:nvSpPr>
          <p:spPr>
            <a:xfrm>
              <a:off x="733081" y="15252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 name="tx33"/>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4" name="tx34"/>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5" name="tx35"/>
            <p:cNvSpPr/>
            <p:nvPr/>
          </p:nvSpPr>
          <p:spPr>
            <a:xfrm rot="-5400000">
              <a:off x="170306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6" name="tx36"/>
            <p:cNvSpPr/>
            <p:nvPr/>
          </p:nvSpPr>
          <p:spPr>
            <a:xfrm rot="-5400000">
              <a:off x="24416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7" name="tx37"/>
            <p:cNvSpPr/>
            <p:nvPr/>
          </p:nvSpPr>
          <p:spPr>
            <a:xfrm rot="-5400000">
              <a:off x="31801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8" name="tx38"/>
            <p:cNvSpPr/>
            <p:nvPr/>
          </p:nvSpPr>
          <p:spPr>
            <a:xfrm rot="-5400000">
              <a:off x="377097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9" name="tx39"/>
            <p:cNvSpPr/>
            <p:nvPr/>
          </p:nvSpPr>
          <p:spPr>
            <a:xfrm rot="-5400000">
              <a:off x="4361778"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0" name="tx40"/>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1" name="tx41"/>
            <p:cNvSpPr/>
            <p:nvPr/>
          </p:nvSpPr>
          <p:spPr>
            <a:xfrm>
              <a:off x="1620838"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Global, 2000-2023</a:t>
              </a:r>
            </a:p>
          </p:txBody>
        </p:sp>
        <p:sp>
          <p:nvSpPr>
            <p:cNvPr id="42" name="pl42"/>
            <p:cNvSpPr/>
            <p:nvPr/>
          </p:nvSpPr>
          <p:spPr>
            <a:xfrm>
              <a:off x="5267799" y="319766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5267799" y="244326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5267799" y="16888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5267799" y="93446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580693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654547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728401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79487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85395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67799" y="357486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5267799" y="28204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5267799" y="206606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267799" y="131166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617620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69147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7653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824412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883495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437664" y="1311665"/>
              <a:ext cx="3397293" cy="2414076"/>
            </a:xfrm>
            <a:custGeom>
              <a:avLst/>
              <a:gdLst/>
              <a:ahLst/>
              <a:cxnLst/>
              <a:rect l="0" t="0" r="0" b="0"/>
              <a:pathLst>
                <a:path w="3397293" h="2414076">
                  <a:moveTo>
                    <a:pt x="0" y="2414076"/>
                  </a:moveTo>
                  <a:lnTo>
                    <a:pt x="147708" y="2263196"/>
                  </a:lnTo>
                  <a:lnTo>
                    <a:pt x="295416" y="2263196"/>
                  </a:lnTo>
                  <a:lnTo>
                    <a:pt x="443125" y="1961437"/>
                  </a:lnTo>
                  <a:lnTo>
                    <a:pt x="590833" y="1810557"/>
                  </a:lnTo>
                  <a:lnTo>
                    <a:pt x="738541" y="1357917"/>
                  </a:lnTo>
                  <a:lnTo>
                    <a:pt x="886250" y="1357917"/>
                  </a:lnTo>
                  <a:lnTo>
                    <a:pt x="1033958" y="1207038"/>
                  </a:lnTo>
                  <a:lnTo>
                    <a:pt x="1181667" y="1056158"/>
                  </a:lnTo>
                  <a:lnTo>
                    <a:pt x="1329375" y="754398"/>
                  </a:lnTo>
                  <a:lnTo>
                    <a:pt x="1477083" y="905278"/>
                  </a:lnTo>
                  <a:lnTo>
                    <a:pt x="1624792" y="603519"/>
                  </a:lnTo>
                  <a:lnTo>
                    <a:pt x="1772500" y="603519"/>
                  </a:lnTo>
                  <a:lnTo>
                    <a:pt x="1920209" y="754398"/>
                  </a:lnTo>
                  <a:lnTo>
                    <a:pt x="2067917" y="603519"/>
                  </a:lnTo>
                  <a:lnTo>
                    <a:pt x="2215625" y="603519"/>
                  </a:lnTo>
                  <a:lnTo>
                    <a:pt x="2363334" y="452639"/>
                  </a:lnTo>
                  <a:lnTo>
                    <a:pt x="2511042" y="301759"/>
                  </a:lnTo>
                  <a:lnTo>
                    <a:pt x="2658751" y="150879"/>
                  </a:lnTo>
                  <a:lnTo>
                    <a:pt x="2806459" y="0"/>
                  </a:lnTo>
                  <a:lnTo>
                    <a:pt x="2954167" y="603519"/>
                  </a:lnTo>
                  <a:lnTo>
                    <a:pt x="3101876" y="603519"/>
                  </a:lnTo>
                  <a:lnTo>
                    <a:pt x="3249584" y="301759"/>
                  </a:lnTo>
                  <a:lnTo>
                    <a:pt x="3397293" y="301759"/>
                  </a:lnTo>
                </a:path>
              </a:pathLst>
            </a:custGeom>
            <a:ln w="27101" cap="flat">
              <a:solidFill>
                <a:srgbClr val="0058AB">
                  <a:alpha val="100000"/>
                </a:srgbClr>
              </a:solidFill>
              <a:prstDash val="solid"/>
              <a:round/>
            </a:ln>
          </p:spPr>
          <p:txBody>
            <a:bodyPr/>
            <a:lstStyle/>
            <a:p>
              <a:endParaRPr/>
            </a:p>
          </p:txBody>
        </p:sp>
        <p:sp>
          <p:nvSpPr>
            <p:cNvPr id="62" name="pl62"/>
            <p:cNvSpPr/>
            <p:nvPr/>
          </p:nvSpPr>
          <p:spPr>
            <a:xfrm>
              <a:off x="5437664" y="1009906"/>
              <a:ext cx="3397293" cy="2112316"/>
            </a:xfrm>
            <a:custGeom>
              <a:avLst/>
              <a:gdLst/>
              <a:ahLst/>
              <a:cxnLst/>
              <a:rect l="0" t="0" r="0" b="0"/>
              <a:pathLst>
                <a:path w="3397293" h="2112316">
                  <a:moveTo>
                    <a:pt x="0" y="754398"/>
                  </a:moveTo>
                  <a:lnTo>
                    <a:pt x="147708" y="603519"/>
                  </a:lnTo>
                  <a:lnTo>
                    <a:pt x="295416" y="905278"/>
                  </a:lnTo>
                  <a:lnTo>
                    <a:pt x="443125" y="452639"/>
                  </a:lnTo>
                  <a:lnTo>
                    <a:pt x="590833" y="301759"/>
                  </a:lnTo>
                  <a:lnTo>
                    <a:pt x="738541" y="452639"/>
                  </a:lnTo>
                  <a:lnTo>
                    <a:pt x="886250" y="452639"/>
                  </a:lnTo>
                  <a:lnTo>
                    <a:pt x="1033958" y="452639"/>
                  </a:lnTo>
                  <a:lnTo>
                    <a:pt x="1181667" y="150879"/>
                  </a:lnTo>
                  <a:lnTo>
                    <a:pt x="1329375" y="301759"/>
                  </a:lnTo>
                  <a:lnTo>
                    <a:pt x="1477083" y="452639"/>
                  </a:lnTo>
                  <a:lnTo>
                    <a:pt x="1624792" y="452639"/>
                  </a:lnTo>
                  <a:lnTo>
                    <a:pt x="1772500" y="150879"/>
                  </a:lnTo>
                  <a:lnTo>
                    <a:pt x="1920209" y="0"/>
                  </a:lnTo>
                  <a:lnTo>
                    <a:pt x="2067917" y="150879"/>
                  </a:lnTo>
                  <a:lnTo>
                    <a:pt x="2215625" y="150879"/>
                  </a:lnTo>
                  <a:lnTo>
                    <a:pt x="2363334" y="301759"/>
                  </a:lnTo>
                  <a:lnTo>
                    <a:pt x="2511042" y="301759"/>
                  </a:lnTo>
                  <a:lnTo>
                    <a:pt x="2658751" y="603519"/>
                  </a:lnTo>
                  <a:lnTo>
                    <a:pt x="2806459" y="301759"/>
                  </a:lnTo>
                  <a:lnTo>
                    <a:pt x="2954167" y="1056158"/>
                  </a:lnTo>
                  <a:lnTo>
                    <a:pt x="3101876" y="2112316"/>
                  </a:lnTo>
                  <a:lnTo>
                    <a:pt x="3249584" y="754398"/>
                  </a:lnTo>
                  <a:lnTo>
                    <a:pt x="3397293" y="1207038"/>
                  </a:lnTo>
                </a:path>
              </a:pathLst>
            </a:custGeom>
            <a:ln w="27101" cap="flat">
              <a:solidFill>
                <a:srgbClr val="1CABE2">
                  <a:alpha val="100000"/>
                </a:srgbClr>
              </a:solidFill>
              <a:prstDash val="solid"/>
              <a:round/>
            </a:ln>
          </p:spPr>
          <p:txBody>
            <a:bodyPr/>
            <a:lstStyle/>
            <a:p>
              <a:endParaRPr/>
            </a:p>
          </p:txBody>
        </p:sp>
        <p:sp>
          <p:nvSpPr>
            <p:cNvPr id="63" name="pl63"/>
            <p:cNvSpPr/>
            <p:nvPr/>
          </p:nvSpPr>
          <p:spPr>
            <a:xfrm>
              <a:off x="5437664" y="1160785"/>
              <a:ext cx="3397293" cy="150879"/>
            </a:xfrm>
            <a:custGeom>
              <a:avLst/>
              <a:gdLst/>
              <a:ahLst/>
              <a:cxnLst/>
              <a:rect l="0" t="0" r="0" b="0"/>
              <a:pathLst>
                <a:path w="3397293" h="150879">
                  <a:moveTo>
                    <a:pt x="0" y="150879"/>
                  </a:moveTo>
                  <a:lnTo>
                    <a:pt x="147708" y="0"/>
                  </a:lnTo>
                  <a:lnTo>
                    <a:pt x="295416" y="150879"/>
                  </a:lnTo>
                  <a:lnTo>
                    <a:pt x="443125" y="0"/>
                  </a:lnTo>
                  <a:lnTo>
                    <a:pt x="590833" y="0"/>
                  </a:lnTo>
                  <a:lnTo>
                    <a:pt x="738541" y="0"/>
                  </a:lnTo>
                  <a:lnTo>
                    <a:pt x="886250" y="0"/>
                  </a:lnTo>
                  <a:lnTo>
                    <a:pt x="1033958" y="0"/>
                  </a:lnTo>
                  <a:lnTo>
                    <a:pt x="1181667" y="0"/>
                  </a:lnTo>
                  <a:lnTo>
                    <a:pt x="1329375" y="0"/>
                  </a:lnTo>
                  <a:lnTo>
                    <a:pt x="1477083" y="0"/>
                  </a:lnTo>
                  <a:lnTo>
                    <a:pt x="1624792" y="0"/>
                  </a:lnTo>
                  <a:lnTo>
                    <a:pt x="1772500" y="150879"/>
                  </a:lnTo>
                  <a:lnTo>
                    <a:pt x="1920209" y="0"/>
                  </a:lnTo>
                  <a:lnTo>
                    <a:pt x="2067917" y="0"/>
                  </a:lnTo>
                  <a:lnTo>
                    <a:pt x="2215625" y="0"/>
                  </a:lnTo>
                  <a:lnTo>
                    <a:pt x="2363334" y="0"/>
                  </a:lnTo>
                  <a:lnTo>
                    <a:pt x="2511042" y="0"/>
                  </a:lnTo>
                  <a:lnTo>
                    <a:pt x="2658751" y="150879"/>
                  </a:lnTo>
                  <a:lnTo>
                    <a:pt x="2806459" y="150879"/>
                  </a:lnTo>
                  <a:lnTo>
                    <a:pt x="2954167" y="150879"/>
                  </a:lnTo>
                  <a:lnTo>
                    <a:pt x="3101876" y="150879"/>
                  </a:lnTo>
                  <a:lnTo>
                    <a:pt x="3249584" y="0"/>
                  </a:lnTo>
                  <a:lnTo>
                    <a:pt x="3397293" y="150879"/>
                  </a:lnTo>
                </a:path>
              </a:pathLst>
            </a:custGeom>
            <a:ln w="27101" cap="flat">
              <a:solidFill>
                <a:srgbClr val="00833D">
                  <a:alpha val="100000"/>
                </a:srgbClr>
              </a:solidFill>
              <a:prstDash val="solid"/>
              <a:round/>
            </a:ln>
          </p:spPr>
          <p:txBody>
            <a:bodyPr/>
            <a:lstStyle/>
            <a:p>
              <a:endParaRPr/>
            </a:p>
          </p:txBody>
        </p:sp>
        <p:sp>
          <p:nvSpPr>
            <p:cNvPr id="64" name="pl64"/>
            <p:cNvSpPr/>
            <p:nvPr/>
          </p:nvSpPr>
          <p:spPr>
            <a:xfrm>
              <a:off x="5437664" y="859026"/>
              <a:ext cx="3397293" cy="905278"/>
            </a:xfrm>
            <a:custGeom>
              <a:avLst/>
              <a:gdLst/>
              <a:ahLst/>
              <a:cxnLst/>
              <a:rect l="0" t="0" r="0" b="0"/>
              <a:pathLst>
                <a:path w="3397293" h="905278">
                  <a:moveTo>
                    <a:pt x="0" y="301759"/>
                  </a:moveTo>
                  <a:lnTo>
                    <a:pt x="147708" y="301759"/>
                  </a:lnTo>
                  <a:lnTo>
                    <a:pt x="295416" y="452639"/>
                  </a:lnTo>
                  <a:lnTo>
                    <a:pt x="443125" y="452639"/>
                  </a:lnTo>
                  <a:lnTo>
                    <a:pt x="590833" y="301759"/>
                  </a:lnTo>
                  <a:lnTo>
                    <a:pt x="738541" y="301759"/>
                  </a:lnTo>
                  <a:lnTo>
                    <a:pt x="886250" y="0"/>
                  </a:lnTo>
                  <a:lnTo>
                    <a:pt x="1033958" y="150879"/>
                  </a:lnTo>
                  <a:lnTo>
                    <a:pt x="1181667" y="0"/>
                  </a:lnTo>
                  <a:lnTo>
                    <a:pt x="1329375" y="0"/>
                  </a:lnTo>
                  <a:lnTo>
                    <a:pt x="1477083" y="0"/>
                  </a:lnTo>
                  <a:lnTo>
                    <a:pt x="1624792" y="0"/>
                  </a:lnTo>
                  <a:lnTo>
                    <a:pt x="1772500" y="0"/>
                  </a:lnTo>
                  <a:lnTo>
                    <a:pt x="1920209" y="150879"/>
                  </a:lnTo>
                  <a:lnTo>
                    <a:pt x="2067917" y="150879"/>
                  </a:lnTo>
                  <a:lnTo>
                    <a:pt x="2215625" y="150879"/>
                  </a:lnTo>
                  <a:lnTo>
                    <a:pt x="2363334" y="150879"/>
                  </a:lnTo>
                  <a:lnTo>
                    <a:pt x="2511042" y="150879"/>
                  </a:lnTo>
                  <a:lnTo>
                    <a:pt x="2658751" y="301759"/>
                  </a:lnTo>
                  <a:lnTo>
                    <a:pt x="2806459" y="452639"/>
                  </a:lnTo>
                  <a:lnTo>
                    <a:pt x="2954167" y="603519"/>
                  </a:lnTo>
                  <a:lnTo>
                    <a:pt x="3101876" y="905278"/>
                  </a:lnTo>
                  <a:lnTo>
                    <a:pt x="3249584" y="452639"/>
                  </a:lnTo>
                  <a:lnTo>
                    <a:pt x="3397293" y="452639"/>
                  </a:lnTo>
                </a:path>
              </a:pathLst>
            </a:custGeom>
            <a:ln w="27101" cap="flat">
              <a:solidFill>
                <a:srgbClr val="80BD41">
                  <a:alpha val="100000"/>
                </a:srgbClr>
              </a:solidFill>
              <a:prstDash val="solid"/>
              <a:round/>
            </a:ln>
          </p:spPr>
          <p:txBody>
            <a:bodyPr/>
            <a:lstStyle/>
            <a:p>
              <a:endParaRPr/>
            </a:p>
          </p:txBody>
        </p:sp>
        <p:sp>
          <p:nvSpPr>
            <p:cNvPr id="65" name="pl65"/>
            <p:cNvSpPr/>
            <p:nvPr/>
          </p:nvSpPr>
          <p:spPr>
            <a:xfrm>
              <a:off x="5437664" y="1311665"/>
              <a:ext cx="3397293" cy="0"/>
            </a:xfrm>
            <a:custGeom>
              <a:avLst/>
              <a:gdLst/>
              <a:ahLst/>
              <a:cxnLst/>
              <a:rect l="0" t="0" r="0" b="0"/>
              <a:pathLst>
                <a:path w="3397293">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66" name="tx66"/>
            <p:cNvSpPr/>
            <p:nvPr/>
          </p:nvSpPr>
          <p:spPr>
            <a:xfrm>
              <a:off x="5003259" y="3522747"/>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67" name="tx67"/>
            <p:cNvSpPr/>
            <p:nvPr/>
          </p:nvSpPr>
          <p:spPr>
            <a:xfrm>
              <a:off x="5003259" y="2768348"/>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68" name="tx68"/>
            <p:cNvSpPr/>
            <p:nvPr/>
          </p:nvSpPr>
          <p:spPr>
            <a:xfrm>
              <a:off x="5080953" y="2015723"/>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69" name="tx69"/>
            <p:cNvSpPr/>
            <p:nvPr/>
          </p:nvSpPr>
          <p:spPr>
            <a:xfrm>
              <a:off x="5127474" y="125955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0" name="tx70"/>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1" name="tx71"/>
            <p:cNvSpPr/>
            <p:nvPr/>
          </p:nvSpPr>
          <p:spPr>
            <a:xfrm rot="-5400000">
              <a:off x="601975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2" name="tx72"/>
            <p:cNvSpPr/>
            <p:nvPr/>
          </p:nvSpPr>
          <p:spPr>
            <a:xfrm rot="-5400000">
              <a:off x="67583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3" name="tx73"/>
            <p:cNvSpPr/>
            <p:nvPr/>
          </p:nvSpPr>
          <p:spPr>
            <a:xfrm rot="-5400000">
              <a:off x="74968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4" name="tx74"/>
            <p:cNvSpPr/>
            <p:nvPr/>
          </p:nvSpPr>
          <p:spPr>
            <a:xfrm rot="-5400000">
              <a:off x="808767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5" name="tx75"/>
            <p:cNvSpPr/>
            <p:nvPr/>
          </p:nvSpPr>
          <p:spPr>
            <a:xfrm rot="-5400000">
              <a:off x="867847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77" name="tx77"/>
            <p:cNvSpPr/>
            <p:nvPr/>
          </p:nvSpPr>
          <p:spPr>
            <a:xfrm>
              <a:off x="5353052"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 Global</a:t>
              </a:r>
            </a:p>
          </p:txBody>
        </p:sp>
        <p:sp>
          <p:nvSpPr>
            <p:cNvPr id="78" name="pl78"/>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2579517"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510419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7628872"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3841856"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6366533"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89121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rc88"/>
            <p:cNvSpPr/>
            <p:nvPr/>
          </p:nvSpPr>
          <p:spPr>
            <a:xfrm>
              <a:off x="3033959" y="5288295"/>
              <a:ext cx="4695900" cy="200469"/>
            </a:xfrm>
            <a:prstGeom prst="rect">
              <a:avLst/>
            </a:prstGeom>
            <a:solidFill>
              <a:srgbClr val="0058AB">
                <a:alpha val="80000"/>
              </a:srgbClr>
            </a:solidFill>
          </p:spPr>
          <p:txBody>
            <a:bodyPr/>
            <a:lstStyle/>
            <a:p>
              <a:endParaRPr/>
            </a:p>
          </p:txBody>
        </p:sp>
        <p:sp>
          <p:nvSpPr>
            <p:cNvPr id="89" name="rc89"/>
            <p:cNvSpPr/>
            <p:nvPr/>
          </p:nvSpPr>
          <p:spPr>
            <a:xfrm>
              <a:off x="3084453" y="4967544"/>
              <a:ext cx="5554290" cy="200469"/>
            </a:xfrm>
            <a:prstGeom prst="rect">
              <a:avLst/>
            </a:prstGeom>
            <a:solidFill>
              <a:srgbClr val="0058AB">
                <a:alpha val="80000"/>
              </a:srgbClr>
            </a:solidFill>
          </p:spPr>
          <p:txBody>
            <a:bodyPr/>
            <a:lstStyle/>
            <a:p>
              <a:endParaRPr/>
            </a:p>
          </p:txBody>
        </p:sp>
        <p:sp>
          <p:nvSpPr>
            <p:cNvPr id="90" name="rc90"/>
            <p:cNvSpPr/>
            <p:nvPr/>
          </p:nvSpPr>
          <p:spPr>
            <a:xfrm>
              <a:off x="2529023" y="5288295"/>
              <a:ext cx="504935" cy="200469"/>
            </a:xfrm>
            <a:prstGeom prst="rect">
              <a:avLst/>
            </a:prstGeom>
            <a:solidFill>
              <a:srgbClr val="1CABE2">
                <a:alpha val="80000"/>
              </a:srgbClr>
            </a:solidFill>
          </p:spPr>
          <p:txBody>
            <a:bodyPr/>
            <a:lstStyle/>
            <a:p>
              <a:endParaRPr/>
            </a:p>
          </p:txBody>
        </p:sp>
        <p:sp>
          <p:nvSpPr>
            <p:cNvPr id="91" name="rc91"/>
            <p:cNvSpPr/>
            <p:nvPr/>
          </p:nvSpPr>
          <p:spPr>
            <a:xfrm>
              <a:off x="2327049" y="4967544"/>
              <a:ext cx="757403" cy="200469"/>
            </a:xfrm>
            <a:prstGeom prst="rect">
              <a:avLst/>
            </a:prstGeom>
            <a:solidFill>
              <a:srgbClr val="1CABE2">
                <a:alpha val="80000"/>
              </a:srgbClr>
            </a:solidFill>
          </p:spPr>
          <p:txBody>
            <a:bodyPr/>
            <a:lstStyle/>
            <a:p>
              <a:endParaRPr/>
            </a:p>
          </p:txBody>
        </p:sp>
        <p:sp>
          <p:nvSpPr>
            <p:cNvPr id="92" name="rc92"/>
            <p:cNvSpPr/>
            <p:nvPr/>
          </p:nvSpPr>
          <p:spPr>
            <a:xfrm>
              <a:off x="2377543" y="5288295"/>
              <a:ext cx="151480" cy="200469"/>
            </a:xfrm>
            <a:prstGeom prst="rect">
              <a:avLst/>
            </a:prstGeom>
            <a:solidFill>
              <a:srgbClr val="00833D">
                <a:alpha val="80000"/>
              </a:srgbClr>
            </a:solidFill>
          </p:spPr>
          <p:txBody>
            <a:bodyPr/>
            <a:lstStyle/>
            <a:p>
              <a:endParaRPr/>
            </a:p>
          </p:txBody>
        </p:sp>
        <p:sp>
          <p:nvSpPr>
            <p:cNvPr id="93" name="rc93"/>
            <p:cNvSpPr/>
            <p:nvPr/>
          </p:nvSpPr>
          <p:spPr>
            <a:xfrm>
              <a:off x="2175569" y="4967544"/>
              <a:ext cx="151480" cy="200469"/>
            </a:xfrm>
            <a:prstGeom prst="rect">
              <a:avLst/>
            </a:prstGeom>
            <a:solidFill>
              <a:srgbClr val="00833D">
                <a:alpha val="80000"/>
              </a:srgbClr>
            </a:solidFill>
          </p:spPr>
          <p:txBody>
            <a:bodyPr/>
            <a:lstStyle/>
            <a:p>
              <a:endParaRPr/>
            </a:p>
          </p:txBody>
        </p:sp>
        <p:sp>
          <p:nvSpPr>
            <p:cNvPr id="94" name="rc94"/>
            <p:cNvSpPr/>
            <p:nvPr/>
          </p:nvSpPr>
          <p:spPr>
            <a:xfrm>
              <a:off x="1317178" y="5288295"/>
              <a:ext cx="1060364" cy="200469"/>
            </a:xfrm>
            <a:prstGeom prst="rect">
              <a:avLst/>
            </a:prstGeom>
            <a:solidFill>
              <a:srgbClr val="80BD41">
                <a:alpha val="80000"/>
              </a:srgbClr>
            </a:solidFill>
          </p:spPr>
          <p:txBody>
            <a:bodyPr/>
            <a:lstStyle/>
            <a:p>
              <a:endParaRPr/>
            </a:p>
          </p:txBody>
        </p:sp>
        <p:sp>
          <p:nvSpPr>
            <p:cNvPr id="95" name="rc95"/>
            <p:cNvSpPr/>
            <p:nvPr/>
          </p:nvSpPr>
          <p:spPr>
            <a:xfrm>
              <a:off x="1317178" y="4967544"/>
              <a:ext cx="858390" cy="200469"/>
            </a:xfrm>
            <a:prstGeom prst="rect">
              <a:avLst/>
            </a:prstGeom>
            <a:solidFill>
              <a:srgbClr val="80BD41">
                <a:alpha val="80000"/>
              </a:srgbClr>
            </a:solidFill>
          </p:spPr>
          <p:txBody>
            <a:bodyPr/>
            <a:lstStyle/>
            <a:p>
              <a:endParaRPr/>
            </a:p>
          </p:txBody>
        </p:sp>
        <p:sp>
          <p:nvSpPr>
            <p:cNvPr id="96" name="tx96"/>
            <p:cNvSpPr/>
            <p:nvPr/>
          </p:nvSpPr>
          <p:spPr>
            <a:xfrm>
              <a:off x="5306560"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 name="tx97"/>
            <p:cNvSpPr/>
            <p:nvPr/>
          </p:nvSpPr>
          <p:spPr>
            <a:xfrm>
              <a:off x="5801308" y="50286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98" name="tx98"/>
            <p:cNvSpPr/>
            <p:nvPr/>
          </p:nvSpPr>
          <p:spPr>
            <a:xfrm>
              <a:off x="2751346" y="534941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2630402"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00" name="tx100"/>
            <p:cNvSpPr/>
            <p:nvPr/>
          </p:nvSpPr>
          <p:spPr>
            <a:xfrm>
              <a:off x="2377934"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01" name="tx101"/>
            <p:cNvSpPr/>
            <p:nvPr/>
          </p:nvSpPr>
          <p:spPr>
            <a:xfrm>
              <a:off x="2175960"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02" name="tx102"/>
            <p:cNvSpPr/>
            <p:nvPr/>
          </p:nvSpPr>
          <p:spPr>
            <a:xfrm>
              <a:off x="1772012"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03" name="tx103"/>
            <p:cNvSpPr/>
            <p:nvPr/>
          </p:nvSpPr>
          <p:spPr>
            <a:xfrm>
              <a:off x="1671025"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04" name="tx104"/>
            <p:cNvSpPr/>
            <p:nvPr/>
          </p:nvSpPr>
          <p:spPr>
            <a:xfrm>
              <a:off x="7852935" y="5342894"/>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dirty="0">
                  <a:solidFill>
                    <a:srgbClr val="000000">
                      <a:alpha val="100000"/>
                    </a:srgbClr>
                  </a:solidFill>
                  <a:latin typeface="Arial"/>
                  <a:cs typeface="Arial"/>
                </a:rPr>
                <a:t>12.</a:t>
              </a:r>
              <a:r>
                <a:rPr lang="en-GB" sz="995" dirty="0">
                  <a:solidFill>
                    <a:srgbClr val="000000">
                      <a:alpha val="100000"/>
                    </a:srgbClr>
                  </a:solidFill>
                  <a:latin typeface="Arial"/>
                  <a:cs typeface="Arial"/>
                </a:rPr>
                <a:t>8</a:t>
              </a:r>
              <a:endParaRPr sz="995" dirty="0">
                <a:solidFill>
                  <a:srgbClr val="000000">
                    <a:alpha val="100000"/>
                  </a:srgbClr>
                </a:solidFill>
                <a:latin typeface="Arial"/>
                <a:cs typeface="Arial"/>
              </a:endParaRPr>
            </a:p>
          </p:txBody>
        </p:sp>
        <p:sp>
          <p:nvSpPr>
            <p:cNvPr id="105" name="tx105"/>
            <p:cNvSpPr/>
            <p:nvPr/>
          </p:nvSpPr>
          <p:spPr>
            <a:xfrm>
              <a:off x="8761819" y="502059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dirty="0">
                  <a:solidFill>
                    <a:srgbClr val="000000">
                      <a:alpha val="100000"/>
                    </a:srgbClr>
                  </a:solidFill>
                  <a:latin typeface="Arial"/>
                  <a:cs typeface="Arial"/>
                </a:rPr>
                <a:t>14.</a:t>
              </a:r>
              <a:r>
                <a:rPr lang="en-GB" sz="995" dirty="0">
                  <a:solidFill>
                    <a:srgbClr val="000000">
                      <a:alpha val="100000"/>
                    </a:srgbClr>
                  </a:solidFill>
                  <a:latin typeface="Arial"/>
                  <a:cs typeface="Arial"/>
                </a:rPr>
                <a:t>5</a:t>
              </a:r>
              <a:endParaRPr sz="995" dirty="0">
                <a:solidFill>
                  <a:srgbClr val="000000">
                    <a:alpha val="100000"/>
                  </a:srgbClr>
                </a:solidFill>
                <a:latin typeface="Arial"/>
                <a:cs typeface="Arial"/>
              </a:endParaRPr>
            </a:p>
          </p:txBody>
        </p:sp>
        <p:sp>
          <p:nvSpPr>
            <p:cNvPr id="106" name="tx106"/>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3764161"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6211144"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8735822"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a:off x="4328673" y="5719029"/>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13" name="rc113"/>
            <p:cNvSpPr/>
            <p:nvPr/>
          </p:nvSpPr>
          <p:spPr>
            <a:xfrm>
              <a:off x="2965167" y="6053527"/>
              <a:ext cx="201456" cy="201456"/>
            </a:xfrm>
            <a:prstGeom prst="rect">
              <a:avLst/>
            </a:prstGeom>
            <a:solidFill>
              <a:srgbClr val="80BD41">
                <a:alpha val="80000"/>
              </a:srgbClr>
            </a:solidFill>
          </p:spPr>
          <p:txBody>
            <a:bodyPr/>
            <a:lstStyle/>
            <a:p>
              <a:endParaRPr/>
            </a:p>
          </p:txBody>
        </p:sp>
        <p:sp>
          <p:nvSpPr>
            <p:cNvPr id="114" name="rc114"/>
            <p:cNvSpPr/>
            <p:nvPr/>
          </p:nvSpPr>
          <p:spPr>
            <a:xfrm>
              <a:off x="4387240" y="6053527"/>
              <a:ext cx="201456" cy="201456"/>
            </a:xfrm>
            <a:prstGeom prst="rect">
              <a:avLst/>
            </a:prstGeom>
            <a:solidFill>
              <a:srgbClr val="00833D">
                <a:alpha val="80000"/>
              </a:srgbClr>
            </a:solidFill>
          </p:spPr>
          <p:txBody>
            <a:bodyPr/>
            <a:lstStyle/>
            <a:p>
              <a:endParaRPr/>
            </a:p>
          </p:txBody>
        </p:sp>
        <p:sp>
          <p:nvSpPr>
            <p:cNvPr id="115" name="rc115"/>
            <p:cNvSpPr/>
            <p:nvPr/>
          </p:nvSpPr>
          <p:spPr>
            <a:xfrm>
              <a:off x="5056311" y="6053527"/>
              <a:ext cx="201456" cy="201456"/>
            </a:xfrm>
            <a:prstGeom prst="rect">
              <a:avLst/>
            </a:prstGeom>
            <a:solidFill>
              <a:srgbClr val="1CABE2">
                <a:alpha val="80000"/>
              </a:srgbClr>
            </a:solidFill>
          </p:spPr>
          <p:txBody>
            <a:bodyPr/>
            <a:lstStyle/>
            <a:p>
              <a:endParaRPr/>
            </a:p>
          </p:txBody>
        </p:sp>
        <p:sp>
          <p:nvSpPr>
            <p:cNvPr id="116" name="rc116"/>
            <p:cNvSpPr/>
            <p:nvPr/>
          </p:nvSpPr>
          <p:spPr>
            <a:xfrm>
              <a:off x="6307852" y="6053527"/>
              <a:ext cx="201456" cy="201456"/>
            </a:xfrm>
            <a:prstGeom prst="rect">
              <a:avLst/>
            </a:prstGeom>
            <a:solidFill>
              <a:srgbClr val="0058AB">
                <a:alpha val="80000"/>
              </a:srgbClr>
            </a:solidFill>
          </p:spPr>
          <p:txBody>
            <a:bodyPr/>
            <a:lstStyle/>
            <a:p>
              <a:endParaRPr/>
            </a:p>
          </p:txBody>
        </p:sp>
        <p:sp>
          <p:nvSpPr>
            <p:cNvPr id="117" name="tx117"/>
            <p:cNvSpPr/>
            <p:nvPr/>
          </p:nvSpPr>
          <p:spPr>
            <a:xfrm>
              <a:off x="3245212" y="6100844"/>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18" name="tx118"/>
            <p:cNvSpPr/>
            <p:nvPr/>
          </p:nvSpPr>
          <p:spPr>
            <a:xfrm>
              <a:off x="466728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19" name="tx119"/>
            <p:cNvSpPr/>
            <p:nvPr/>
          </p:nvSpPr>
          <p:spPr>
            <a:xfrm>
              <a:off x="5336356"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20" name="tx120"/>
            <p:cNvSpPr/>
            <p:nvPr/>
          </p:nvSpPr>
          <p:spPr>
            <a:xfrm>
              <a:off x="6587897" y="6100844"/>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21" name="tx121"/>
            <p:cNvSpPr/>
            <p:nvPr/>
          </p:nvSpPr>
          <p:spPr>
            <a:xfrm>
              <a:off x="951100" y="4696798"/>
              <a:ext cx="38208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22" name="tx122"/>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3" name="tx123"/>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DTP1 coverage (97%) and Gavi transition had the lowest coverage (82%).
Compared to 2022, DTP1 coverage increased in no groups, declined in HICs (-1%) and Gavi transition (-3%) and remained constant in Never Gavi MICs and Gavi 57.
Compared to 2019, DTP1 coverage increased in no groups, declined in Gavi 57 (-2%) and Gavi transition (-6%) and remained constant in HICs and Never Gavi MICs.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4762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0095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75427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07604"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06093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74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276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08094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3426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8759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8759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20965" y="1719041"/>
              <a:ext cx="3266628" cy="286671"/>
            </a:xfrm>
            <a:custGeom>
              <a:avLst/>
              <a:gdLst/>
              <a:ahLst/>
              <a:cxnLst/>
              <a:rect l="0" t="0" r="0" b="0"/>
              <a:pathLst>
                <a:path w="3266628" h="286671">
                  <a:moveTo>
                    <a:pt x="0" y="71667"/>
                  </a:moveTo>
                  <a:lnTo>
                    <a:pt x="653325" y="0"/>
                  </a:lnTo>
                  <a:lnTo>
                    <a:pt x="1306651" y="286671"/>
                  </a:lnTo>
                  <a:lnTo>
                    <a:pt x="1959976" y="286671"/>
                  </a:lnTo>
                  <a:lnTo>
                    <a:pt x="2613302" y="143335"/>
                  </a:lnTo>
                  <a:lnTo>
                    <a:pt x="3266628" y="143335"/>
                  </a:lnTo>
                </a:path>
              </a:pathLst>
            </a:custGeom>
            <a:ln w="27101" cap="flat">
              <a:solidFill>
                <a:srgbClr val="0058AB">
                  <a:alpha val="100000"/>
                </a:srgbClr>
              </a:solidFill>
              <a:prstDash val="solid"/>
              <a:round/>
            </a:ln>
          </p:spPr>
          <p:txBody>
            <a:bodyPr/>
            <a:lstStyle/>
            <a:p>
              <a:endParaRPr/>
            </a:p>
          </p:txBody>
        </p:sp>
        <p:sp>
          <p:nvSpPr>
            <p:cNvPr id="28" name="pl28"/>
            <p:cNvSpPr/>
            <p:nvPr/>
          </p:nvSpPr>
          <p:spPr>
            <a:xfrm>
              <a:off x="1120965" y="1719041"/>
              <a:ext cx="3266628" cy="860014"/>
            </a:xfrm>
            <a:custGeom>
              <a:avLst/>
              <a:gdLst/>
              <a:ahLst/>
              <a:cxnLst/>
              <a:rect l="0" t="0" r="0" b="0"/>
              <a:pathLst>
                <a:path w="3266628" h="860014">
                  <a:moveTo>
                    <a:pt x="0" y="143335"/>
                  </a:moveTo>
                  <a:lnTo>
                    <a:pt x="653325" y="0"/>
                  </a:lnTo>
                  <a:lnTo>
                    <a:pt x="1306651" y="358339"/>
                  </a:lnTo>
                  <a:lnTo>
                    <a:pt x="1959976" y="860014"/>
                  </a:lnTo>
                  <a:lnTo>
                    <a:pt x="2613302" y="215003"/>
                  </a:lnTo>
                  <a:lnTo>
                    <a:pt x="3266628" y="430007"/>
                  </a:lnTo>
                </a:path>
              </a:pathLst>
            </a:custGeom>
            <a:ln w="27101" cap="flat">
              <a:solidFill>
                <a:srgbClr val="1CABE2">
                  <a:alpha val="100000"/>
                </a:srgbClr>
              </a:solidFill>
              <a:prstDash val="solid"/>
              <a:round/>
            </a:ln>
          </p:spPr>
          <p:txBody>
            <a:bodyPr/>
            <a:lstStyle/>
            <a:p>
              <a:endParaRPr/>
            </a:p>
          </p:txBody>
        </p:sp>
        <p:sp>
          <p:nvSpPr>
            <p:cNvPr id="29" name="pl29"/>
            <p:cNvSpPr/>
            <p:nvPr/>
          </p:nvSpPr>
          <p:spPr>
            <a:xfrm>
              <a:off x="1120965" y="1002362"/>
              <a:ext cx="3266628" cy="71667"/>
            </a:xfrm>
            <a:custGeom>
              <a:avLst/>
              <a:gdLst/>
              <a:ahLst/>
              <a:cxnLst/>
              <a:rect l="0" t="0" r="0" b="0"/>
              <a:pathLst>
                <a:path w="3266628" h="71667">
                  <a:moveTo>
                    <a:pt x="0" y="71667"/>
                  </a:moveTo>
                  <a:lnTo>
                    <a:pt x="653325" y="71667"/>
                  </a:lnTo>
                  <a:lnTo>
                    <a:pt x="1306651" y="71667"/>
                  </a:lnTo>
                  <a:lnTo>
                    <a:pt x="1959976" y="71667"/>
                  </a:lnTo>
                  <a:lnTo>
                    <a:pt x="2613302" y="0"/>
                  </a:lnTo>
                  <a:lnTo>
                    <a:pt x="3266628" y="71667"/>
                  </a:lnTo>
                </a:path>
              </a:pathLst>
            </a:custGeom>
            <a:ln w="27101" cap="flat">
              <a:solidFill>
                <a:srgbClr val="00833D">
                  <a:alpha val="100000"/>
                </a:srgbClr>
              </a:solidFill>
              <a:prstDash val="solid"/>
              <a:round/>
            </a:ln>
          </p:spPr>
          <p:txBody>
            <a:bodyPr/>
            <a:lstStyle/>
            <a:p>
              <a:endParaRPr/>
            </a:p>
          </p:txBody>
        </p:sp>
        <p:sp>
          <p:nvSpPr>
            <p:cNvPr id="30" name="pl30"/>
            <p:cNvSpPr/>
            <p:nvPr/>
          </p:nvSpPr>
          <p:spPr>
            <a:xfrm>
              <a:off x="1120965" y="1217365"/>
              <a:ext cx="3266628" cy="286671"/>
            </a:xfrm>
            <a:custGeom>
              <a:avLst/>
              <a:gdLst/>
              <a:ahLst/>
              <a:cxnLst/>
              <a:rect l="0" t="0" r="0" b="0"/>
              <a:pathLst>
                <a:path w="3266628" h="286671">
                  <a:moveTo>
                    <a:pt x="0" y="0"/>
                  </a:moveTo>
                  <a:lnTo>
                    <a:pt x="653325" y="71667"/>
                  </a:lnTo>
                  <a:lnTo>
                    <a:pt x="1306651" y="143335"/>
                  </a:lnTo>
                  <a:lnTo>
                    <a:pt x="1959976" y="286671"/>
                  </a:lnTo>
                  <a:lnTo>
                    <a:pt x="2613302" y="71667"/>
                  </a:lnTo>
                  <a:lnTo>
                    <a:pt x="3266628" y="71667"/>
                  </a:lnTo>
                </a:path>
              </a:pathLst>
            </a:custGeom>
            <a:ln w="27101" cap="flat">
              <a:solidFill>
                <a:srgbClr val="80BD41">
                  <a:alpha val="100000"/>
                </a:srgbClr>
              </a:solidFill>
              <a:prstDash val="solid"/>
              <a:round/>
            </a:ln>
          </p:spPr>
          <p:txBody>
            <a:bodyPr/>
            <a:lstStyle/>
            <a:p>
              <a:endParaRPr/>
            </a:p>
          </p:txBody>
        </p:sp>
        <p:sp>
          <p:nvSpPr>
            <p:cNvPr id="31" name="tx31"/>
            <p:cNvSpPr/>
            <p:nvPr/>
          </p:nvSpPr>
          <p:spPr>
            <a:xfrm>
              <a:off x="4448387" y="18219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86</a:t>
              </a:r>
            </a:p>
          </p:txBody>
        </p:sp>
        <p:sp>
          <p:nvSpPr>
            <p:cNvPr id="32" name="tx32"/>
            <p:cNvSpPr/>
            <p:nvPr/>
          </p:nvSpPr>
          <p:spPr>
            <a:xfrm>
              <a:off x="4448385" y="21086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82</a:t>
              </a:r>
            </a:p>
          </p:txBody>
        </p:sp>
        <p:sp>
          <p:nvSpPr>
            <p:cNvPr id="33" name="tx33"/>
            <p:cNvSpPr/>
            <p:nvPr/>
          </p:nvSpPr>
          <p:spPr>
            <a:xfrm>
              <a:off x="4448386" y="1033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97</a:t>
              </a:r>
            </a:p>
          </p:txBody>
        </p:sp>
        <p:sp>
          <p:nvSpPr>
            <p:cNvPr id="34" name="tx34"/>
            <p:cNvSpPr/>
            <p:nvPr/>
          </p:nvSpPr>
          <p:spPr>
            <a:xfrm>
              <a:off x="4448385" y="12486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94</a:t>
              </a:r>
            </a:p>
          </p:txBody>
        </p:sp>
        <p:sp>
          <p:nvSpPr>
            <p:cNvPr id="35" name="tx35"/>
            <p:cNvSpPr/>
            <p:nvPr/>
          </p:nvSpPr>
          <p:spPr>
            <a:xfrm>
              <a:off x="733081" y="36736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36" name="tx36"/>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37" name="tx37"/>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38" name="tx38"/>
            <p:cNvSpPr/>
            <p:nvPr/>
          </p:nvSpPr>
          <p:spPr>
            <a:xfrm>
              <a:off x="733081" y="15235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39" name="tx39"/>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0" name="tx40"/>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1" name="tx41"/>
            <p:cNvSpPr/>
            <p:nvPr/>
          </p:nvSpPr>
          <p:spPr>
            <a:xfrm rot="-5400000">
              <a:off x="16178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2" name="tx42"/>
            <p:cNvSpPr/>
            <p:nvPr/>
          </p:nvSpPr>
          <p:spPr>
            <a:xfrm rot="-5400000">
              <a:off x="227117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3" name="tx43"/>
            <p:cNvSpPr/>
            <p:nvPr/>
          </p:nvSpPr>
          <p:spPr>
            <a:xfrm rot="-5400000">
              <a:off x="292449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4" name="tx44"/>
            <p:cNvSpPr/>
            <p:nvPr/>
          </p:nvSpPr>
          <p:spPr>
            <a:xfrm rot="-5400000">
              <a:off x="357782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5" name="tx45"/>
            <p:cNvSpPr/>
            <p:nvPr/>
          </p:nvSpPr>
          <p:spPr>
            <a:xfrm rot="-5400000">
              <a:off x="423111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7" name="tx47"/>
            <p:cNvSpPr/>
            <p:nvPr/>
          </p:nvSpPr>
          <p:spPr>
            <a:xfrm rot="-5400000">
              <a:off x="423111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tx49"/>
            <p:cNvSpPr/>
            <p:nvPr/>
          </p:nvSpPr>
          <p:spPr>
            <a:xfrm>
              <a:off x="1620838"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Global, 2018-2023</a:t>
              </a:r>
            </a:p>
          </p:txBody>
        </p:sp>
        <p:sp>
          <p:nvSpPr>
            <p:cNvPr id="50" name="pl50"/>
            <p:cNvSpPr/>
            <p:nvPr/>
          </p:nvSpPr>
          <p:spPr>
            <a:xfrm>
              <a:off x="5267799" y="328470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67799" y="240264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267799" y="152057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76432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6417652"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0709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72430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837762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267799"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267799" y="284367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267799" y="196160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267799" y="10795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609098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674431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39764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805096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870429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70429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437664" y="1079542"/>
              <a:ext cx="3266628" cy="882066"/>
            </a:xfrm>
            <a:custGeom>
              <a:avLst/>
              <a:gdLst/>
              <a:ahLst/>
              <a:cxnLst/>
              <a:rect l="0" t="0" r="0" b="0"/>
              <a:pathLst>
                <a:path w="3266628" h="882066">
                  <a:moveTo>
                    <a:pt x="0" y="220516"/>
                  </a:moveTo>
                  <a:lnTo>
                    <a:pt x="653325" y="0"/>
                  </a:lnTo>
                  <a:lnTo>
                    <a:pt x="1306651" y="882066"/>
                  </a:lnTo>
                  <a:lnTo>
                    <a:pt x="1959976" y="882066"/>
                  </a:lnTo>
                  <a:lnTo>
                    <a:pt x="2613302" y="441033"/>
                  </a:lnTo>
                  <a:lnTo>
                    <a:pt x="3266628" y="441033"/>
                  </a:lnTo>
                </a:path>
              </a:pathLst>
            </a:custGeom>
            <a:ln w="27101" cap="flat">
              <a:solidFill>
                <a:srgbClr val="0058AB">
                  <a:alpha val="100000"/>
                </a:srgbClr>
              </a:solidFill>
              <a:prstDash val="solid"/>
              <a:round/>
            </a:ln>
          </p:spPr>
          <p:txBody>
            <a:bodyPr/>
            <a:lstStyle/>
            <a:p>
              <a:endParaRPr/>
            </a:p>
          </p:txBody>
        </p:sp>
        <p:sp>
          <p:nvSpPr>
            <p:cNvPr id="71" name="pl71"/>
            <p:cNvSpPr/>
            <p:nvPr/>
          </p:nvSpPr>
          <p:spPr>
            <a:xfrm>
              <a:off x="5437664" y="1079542"/>
              <a:ext cx="3266628" cy="2646199"/>
            </a:xfrm>
            <a:custGeom>
              <a:avLst/>
              <a:gdLst/>
              <a:ahLst/>
              <a:cxnLst/>
              <a:rect l="0" t="0" r="0" b="0"/>
              <a:pathLst>
                <a:path w="3266628" h="2646199">
                  <a:moveTo>
                    <a:pt x="0" y="441033"/>
                  </a:moveTo>
                  <a:lnTo>
                    <a:pt x="653325" y="0"/>
                  </a:lnTo>
                  <a:lnTo>
                    <a:pt x="1306651" y="1102582"/>
                  </a:lnTo>
                  <a:lnTo>
                    <a:pt x="1959976" y="2646199"/>
                  </a:lnTo>
                  <a:lnTo>
                    <a:pt x="2613302" y="661549"/>
                  </a:lnTo>
                  <a:lnTo>
                    <a:pt x="3266628" y="1323099"/>
                  </a:lnTo>
                </a:path>
              </a:pathLst>
            </a:custGeom>
            <a:ln w="27101" cap="flat">
              <a:solidFill>
                <a:srgbClr val="1CABE2">
                  <a:alpha val="100000"/>
                </a:srgbClr>
              </a:solidFill>
              <a:prstDash val="solid"/>
              <a:round/>
            </a:ln>
          </p:spPr>
          <p:txBody>
            <a:bodyPr/>
            <a:lstStyle/>
            <a:p>
              <a:endParaRPr/>
            </a:p>
          </p:txBody>
        </p:sp>
        <p:sp>
          <p:nvSpPr>
            <p:cNvPr id="72" name="pl72"/>
            <p:cNvSpPr/>
            <p:nvPr/>
          </p:nvSpPr>
          <p:spPr>
            <a:xfrm>
              <a:off x="5437664" y="859026"/>
              <a:ext cx="3266628" cy="220516"/>
            </a:xfrm>
            <a:custGeom>
              <a:avLst/>
              <a:gdLst/>
              <a:ahLst/>
              <a:cxnLst/>
              <a:rect l="0" t="0" r="0" b="0"/>
              <a:pathLst>
                <a:path w="3266628" h="220516">
                  <a:moveTo>
                    <a:pt x="0" y="220516"/>
                  </a:moveTo>
                  <a:lnTo>
                    <a:pt x="653325" y="220516"/>
                  </a:lnTo>
                  <a:lnTo>
                    <a:pt x="1306651" y="220516"/>
                  </a:lnTo>
                  <a:lnTo>
                    <a:pt x="1959976" y="220516"/>
                  </a:lnTo>
                  <a:lnTo>
                    <a:pt x="2613302" y="0"/>
                  </a:lnTo>
                  <a:lnTo>
                    <a:pt x="3266628" y="220516"/>
                  </a:lnTo>
                </a:path>
              </a:pathLst>
            </a:custGeom>
            <a:ln w="27101" cap="flat">
              <a:solidFill>
                <a:srgbClr val="00833D">
                  <a:alpha val="100000"/>
                </a:srgbClr>
              </a:solidFill>
              <a:prstDash val="solid"/>
              <a:round/>
            </a:ln>
          </p:spPr>
          <p:txBody>
            <a:bodyPr/>
            <a:lstStyle/>
            <a:p>
              <a:endParaRPr/>
            </a:p>
          </p:txBody>
        </p:sp>
        <p:sp>
          <p:nvSpPr>
            <p:cNvPr id="73" name="pl73"/>
            <p:cNvSpPr/>
            <p:nvPr/>
          </p:nvSpPr>
          <p:spPr>
            <a:xfrm>
              <a:off x="5437664" y="859026"/>
              <a:ext cx="3266628" cy="882066"/>
            </a:xfrm>
            <a:custGeom>
              <a:avLst/>
              <a:gdLst/>
              <a:ahLst/>
              <a:cxnLst/>
              <a:rect l="0" t="0" r="0" b="0"/>
              <a:pathLst>
                <a:path w="3266628" h="882066">
                  <a:moveTo>
                    <a:pt x="0" y="0"/>
                  </a:moveTo>
                  <a:lnTo>
                    <a:pt x="653325" y="220516"/>
                  </a:lnTo>
                  <a:lnTo>
                    <a:pt x="1306651" y="441033"/>
                  </a:lnTo>
                  <a:lnTo>
                    <a:pt x="1959976" y="882066"/>
                  </a:lnTo>
                  <a:lnTo>
                    <a:pt x="2613302" y="220516"/>
                  </a:lnTo>
                  <a:lnTo>
                    <a:pt x="3266628" y="220516"/>
                  </a:lnTo>
                </a:path>
              </a:pathLst>
            </a:custGeom>
            <a:ln w="27101" cap="flat">
              <a:solidFill>
                <a:srgbClr val="80BD41">
                  <a:alpha val="100000"/>
                </a:srgbClr>
              </a:solidFill>
              <a:prstDash val="solid"/>
              <a:round/>
            </a:ln>
          </p:spPr>
          <p:txBody>
            <a:bodyPr/>
            <a:lstStyle/>
            <a:p>
              <a:endParaRPr/>
            </a:p>
          </p:txBody>
        </p:sp>
        <p:sp>
          <p:nvSpPr>
            <p:cNvPr id="74" name="pl74"/>
            <p:cNvSpPr/>
            <p:nvPr/>
          </p:nvSpPr>
          <p:spPr>
            <a:xfrm>
              <a:off x="5437664" y="1079542"/>
              <a:ext cx="3266628" cy="0"/>
            </a:xfrm>
            <a:custGeom>
              <a:avLst/>
              <a:gdLst/>
              <a:ahLst/>
              <a:cxnLst/>
              <a:rect l="0" t="0" r="0" b="0"/>
              <a:pathLst>
                <a:path w="3266628">
                  <a:moveTo>
                    <a:pt x="0" y="0"/>
                  </a:moveTo>
                  <a:lnTo>
                    <a:pt x="0" y="0"/>
                  </a:lnTo>
                  <a:lnTo>
                    <a:pt x="0" y="0"/>
                  </a:lnTo>
                  <a:lnTo>
                    <a:pt x="0" y="0"/>
                  </a:lnTo>
                  <a:lnTo>
                    <a:pt x="653325" y="0"/>
                  </a:lnTo>
                  <a:lnTo>
                    <a:pt x="653325" y="0"/>
                  </a:lnTo>
                  <a:lnTo>
                    <a:pt x="653325" y="0"/>
                  </a:lnTo>
                  <a:lnTo>
                    <a:pt x="653325" y="0"/>
                  </a:lnTo>
                  <a:lnTo>
                    <a:pt x="1306651" y="0"/>
                  </a:lnTo>
                  <a:lnTo>
                    <a:pt x="1306651" y="0"/>
                  </a:lnTo>
                  <a:lnTo>
                    <a:pt x="1306651" y="0"/>
                  </a:lnTo>
                  <a:lnTo>
                    <a:pt x="1306651" y="0"/>
                  </a:lnTo>
                  <a:lnTo>
                    <a:pt x="1959976" y="0"/>
                  </a:lnTo>
                  <a:lnTo>
                    <a:pt x="1959976" y="0"/>
                  </a:lnTo>
                  <a:lnTo>
                    <a:pt x="1959976" y="0"/>
                  </a:lnTo>
                  <a:lnTo>
                    <a:pt x="1959976" y="0"/>
                  </a:lnTo>
                  <a:lnTo>
                    <a:pt x="2613302" y="0"/>
                  </a:lnTo>
                  <a:lnTo>
                    <a:pt x="2613302" y="0"/>
                  </a:lnTo>
                  <a:lnTo>
                    <a:pt x="2613302" y="0"/>
                  </a:lnTo>
                  <a:lnTo>
                    <a:pt x="2613302" y="0"/>
                  </a:lnTo>
                  <a:lnTo>
                    <a:pt x="3266628" y="0"/>
                  </a:lnTo>
                  <a:lnTo>
                    <a:pt x="3266628" y="0"/>
                  </a:lnTo>
                  <a:lnTo>
                    <a:pt x="3266628" y="0"/>
                  </a:lnTo>
                  <a:lnTo>
                    <a:pt x="3266628" y="0"/>
                  </a:lnTo>
                </a:path>
              </a:pathLst>
            </a:custGeom>
            <a:ln w="13550" cap="flat">
              <a:solidFill>
                <a:srgbClr val="000000">
                  <a:alpha val="100000"/>
                </a:srgbClr>
              </a:solidFill>
              <a:prstDash val="dash"/>
              <a:round/>
            </a:ln>
          </p:spPr>
          <p:txBody>
            <a:bodyPr/>
            <a:lstStyle/>
            <a:p>
              <a:endParaRPr/>
            </a:p>
          </p:txBody>
        </p:sp>
        <p:sp>
          <p:nvSpPr>
            <p:cNvPr id="75" name="tx75"/>
            <p:cNvSpPr/>
            <p:nvPr/>
          </p:nvSpPr>
          <p:spPr>
            <a:xfrm>
              <a:off x="8765507" y="148146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76" name="tx76"/>
            <p:cNvSpPr/>
            <p:nvPr/>
          </p:nvSpPr>
          <p:spPr>
            <a:xfrm>
              <a:off x="8765505" y="236221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77" name="tx77"/>
            <p:cNvSpPr/>
            <p:nvPr/>
          </p:nvSpPr>
          <p:spPr>
            <a:xfrm>
              <a:off x="8807074" y="106754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0</a:t>
              </a:r>
            </a:p>
          </p:txBody>
        </p:sp>
        <p:sp>
          <p:nvSpPr>
            <p:cNvPr id="78" name="tx78"/>
            <p:cNvSpPr/>
            <p:nvPr/>
          </p:nvSpPr>
          <p:spPr>
            <a:xfrm>
              <a:off x="8655740" y="9125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0</a:t>
              </a:r>
            </a:p>
          </p:txBody>
        </p:sp>
        <p:sp>
          <p:nvSpPr>
            <p:cNvPr id="79" name="tx79"/>
            <p:cNvSpPr/>
            <p:nvPr/>
          </p:nvSpPr>
          <p:spPr>
            <a:xfrm>
              <a:off x="5003259" y="3675332"/>
              <a:ext cx="201910"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a:t>
              </a:r>
            </a:p>
          </p:txBody>
        </p:sp>
        <p:sp>
          <p:nvSpPr>
            <p:cNvPr id="80" name="tx80"/>
            <p:cNvSpPr/>
            <p:nvPr/>
          </p:nvSpPr>
          <p:spPr>
            <a:xfrm>
              <a:off x="5080953" y="2791561"/>
              <a:ext cx="12421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a:t>
              </a:r>
            </a:p>
          </p:txBody>
        </p:sp>
        <p:sp>
          <p:nvSpPr>
            <p:cNvPr id="81" name="tx81"/>
            <p:cNvSpPr/>
            <p:nvPr/>
          </p:nvSpPr>
          <p:spPr>
            <a:xfrm>
              <a:off x="5080953" y="1911609"/>
              <a:ext cx="1242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a:t>
              </a:r>
            </a:p>
          </p:txBody>
        </p:sp>
        <p:sp>
          <p:nvSpPr>
            <p:cNvPr id="82" name="tx82"/>
            <p:cNvSpPr/>
            <p:nvPr/>
          </p:nvSpPr>
          <p:spPr>
            <a:xfrm>
              <a:off x="5127474" y="102742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3" name="tx83"/>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4" name="tx84"/>
            <p:cNvSpPr/>
            <p:nvPr/>
          </p:nvSpPr>
          <p:spPr>
            <a:xfrm rot="-5400000">
              <a:off x="59345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5" name="tx85"/>
            <p:cNvSpPr/>
            <p:nvPr/>
          </p:nvSpPr>
          <p:spPr>
            <a:xfrm rot="-5400000">
              <a:off x="658786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6" name="tx86"/>
            <p:cNvSpPr/>
            <p:nvPr/>
          </p:nvSpPr>
          <p:spPr>
            <a:xfrm rot="-5400000">
              <a:off x="724119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7" name="tx87"/>
            <p:cNvSpPr/>
            <p:nvPr/>
          </p:nvSpPr>
          <p:spPr>
            <a:xfrm rot="-5400000">
              <a:off x="789452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8" name="tx88"/>
            <p:cNvSpPr/>
            <p:nvPr/>
          </p:nvSpPr>
          <p:spPr>
            <a:xfrm rot="-5400000">
              <a:off x="8547811"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9" name="tx89"/>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0" name="tx90"/>
            <p:cNvSpPr/>
            <p:nvPr/>
          </p:nvSpPr>
          <p:spPr>
            <a:xfrm rot="-5400000">
              <a:off x="8547811"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2" name="tx92"/>
            <p:cNvSpPr/>
            <p:nvPr/>
          </p:nvSpPr>
          <p:spPr>
            <a:xfrm>
              <a:off x="5353052"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 Global</a:t>
              </a:r>
            </a:p>
          </p:txBody>
        </p:sp>
        <p:sp>
          <p:nvSpPr>
            <p:cNvPr id="93" name="pl93"/>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2579517"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510419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7628872"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3841856"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6366533"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889121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rc103"/>
            <p:cNvSpPr/>
            <p:nvPr/>
          </p:nvSpPr>
          <p:spPr>
            <a:xfrm>
              <a:off x="3033959" y="5288295"/>
              <a:ext cx="4695900" cy="200469"/>
            </a:xfrm>
            <a:prstGeom prst="rect">
              <a:avLst/>
            </a:prstGeom>
            <a:solidFill>
              <a:srgbClr val="0058AB">
                <a:alpha val="80000"/>
              </a:srgbClr>
            </a:solidFill>
          </p:spPr>
          <p:txBody>
            <a:bodyPr/>
            <a:lstStyle/>
            <a:p>
              <a:endParaRPr/>
            </a:p>
          </p:txBody>
        </p:sp>
        <p:sp>
          <p:nvSpPr>
            <p:cNvPr id="104" name="rc104"/>
            <p:cNvSpPr/>
            <p:nvPr/>
          </p:nvSpPr>
          <p:spPr>
            <a:xfrm>
              <a:off x="3084453" y="4967544"/>
              <a:ext cx="5554290" cy="200469"/>
            </a:xfrm>
            <a:prstGeom prst="rect">
              <a:avLst/>
            </a:prstGeom>
            <a:solidFill>
              <a:srgbClr val="0058AB">
                <a:alpha val="80000"/>
              </a:srgbClr>
            </a:solidFill>
          </p:spPr>
          <p:txBody>
            <a:bodyPr/>
            <a:lstStyle/>
            <a:p>
              <a:endParaRPr/>
            </a:p>
          </p:txBody>
        </p:sp>
        <p:sp>
          <p:nvSpPr>
            <p:cNvPr id="105" name="rc105"/>
            <p:cNvSpPr/>
            <p:nvPr/>
          </p:nvSpPr>
          <p:spPr>
            <a:xfrm>
              <a:off x="2529023" y="5288295"/>
              <a:ext cx="504935" cy="200469"/>
            </a:xfrm>
            <a:prstGeom prst="rect">
              <a:avLst/>
            </a:prstGeom>
            <a:solidFill>
              <a:srgbClr val="1CABE2">
                <a:alpha val="80000"/>
              </a:srgbClr>
            </a:solidFill>
          </p:spPr>
          <p:txBody>
            <a:bodyPr/>
            <a:lstStyle/>
            <a:p>
              <a:endParaRPr/>
            </a:p>
          </p:txBody>
        </p:sp>
        <p:sp>
          <p:nvSpPr>
            <p:cNvPr id="106" name="rc106"/>
            <p:cNvSpPr/>
            <p:nvPr/>
          </p:nvSpPr>
          <p:spPr>
            <a:xfrm>
              <a:off x="2327049" y="4967544"/>
              <a:ext cx="757403" cy="200469"/>
            </a:xfrm>
            <a:prstGeom prst="rect">
              <a:avLst/>
            </a:prstGeom>
            <a:solidFill>
              <a:srgbClr val="1CABE2">
                <a:alpha val="80000"/>
              </a:srgbClr>
            </a:solidFill>
          </p:spPr>
          <p:txBody>
            <a:bodyPr/>
            <a:lstStyle/>
            <a:p>
              <a:endParaRPr/>
            </a:p>
          </p:txBody>
        </p:sp>
        <p:sp>
          <p:nvSpPr>
            <p:cNvPr id="107" name="rc107"/>
            <p:cNvSpPr/>
            <p:nvPr/>
          </p:nvSpPr>
          <p:spPr>
            <a:xfrm>
              <a:off x="2377543" y="5288295"/>
              <a:ext cx="151480" cy="200469"/>
            </a:xfrm>
            <a:prstGeom prst="rect">
              <a:avLst/>
            </a:prstGeom>
            <a:solidFill>
              <a:srgbClr val="00833D">
                <a:alpha val="80000"/>
              </a:srgbClr>
            </a:solidFill>
          </p:spPr>
          <p:txBody>
            <a:bodyPr/>
            <a:lstStyle/>
            <a:p>
              <a:endParaRPr/>
            </a:p>
          </p:txBody>
        </p:sp>
        <p:sp>
          <p:nvSpPr>
            <p:cNvPr id="108" name="rc108"/>
            <p:cNvSpPr/>
            <p:nvPr/>
          </p:nvSpPr>
          <p:spPr>
            <a:xfrm>
              <a:off x="2175569" y="4967544"/>
              <a:ext cx="151480" cy="200469"/>
            </a:xfrm>
            <a:prstGeom prst="rect">
              <a:avLst/>
            </a:prstGeom>
            <a:solidFill>
              <a:srgbClr val="00833D">
                <a:alpha val="80000"/>
              </a:srgbClr>
            </a:solidFill>
          </p:spPr>
          <p:txBody>
            <a:bodyPr/>
            <a:lstStyle/>
            <a:p>
              <a:endParaRPr/>
            </a:p>
          </p:txBody>
        </p:sp>
        <p:sp>
          <p:nvSpPr>
            <p:cNvPr id="109" name="rc109"/>
            <p:cNvSpPr/>
            <p:nvPr/>
          </p:nvSpPr>
          <p:spPr>
            <a:xfrm>
              <a:off x="1317178" y="5288295"/>
              <a:ext cx="1060364" cy="200469"/>
            </a:xfrm>
            <a:prstGeom prst="rect">
              <a:avLst/>
            </a:prstGeom>
            <a:solidFill>
              <a:srgbClr val="80BD41">
                <a:alpha val="80000"/>
              </a:srgbClr>
            </a:solidFill>
          </p:spPr>
          <p:txBody>
            <a:bodyPr/>
            <a:lstStyle/>
            <a:p>
              <a:endParaRPr/>
            </a:p>
          </p:txBody>
        </p:sp>
        <p:sp>
          <p:nvSpPr>
            <p:cNvPr id="110" name="rc110"/>
            <p:cNvSpPr/>
            <p:nvPr/>
          </p:nvSpPr>
          <p:spPr>
            <a:xfrm>
              <a:off x="1317178" y="4967544"/>
              <a:ext cx="858390" cy="200469"/>
            </a:xfrm>
            <a:prstGeom prst="rect">
              <a:avLst/>
            </a:prstGeom>
            <a:solidFill>
              <a:srgbClr val="80BD41">
                <a:alpha val="80000"/>
              </a:srgbClr>
            </a:solidFill>
          </p:spPr>
          <p:txBody>
            <a:bodyPr/>
            <a:lstStyle/>
            <a:p>
              <a:endParaRPr/>
            </a:p>
          </p:txBody>
        </p:sp>
        <p:sp>
          <p:nvSpPr>
            <p:cNvPr id="111" name="tx111"/>
            <p:cNvSpPr/>
            <p:nvPr/>
          </p:nvSpPr>
          <p:spPr>
            <a:xfrm>
              <a:off x="5306560"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2" name="tx112"/>
            <p:cNvSpPr/>
            <p:nvPr/>
          </p:nvSpPr>
          <p:spPr>
            <a:xfrm>
              <a:off x="5801308" y="50286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3" name="tx113"/>
            <p:cNvSpPr/>
            <p:nvPr/>
          </p:nvSpPr>
          <p:spPr>
            <a:xfrm>
              <a:off x="2751346" y="534941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4" name="tx114"/>
            <p:cNvSpPr/>
            <p:nvPr/>
          </p:nvSpPr>
          <p:spPr>
            <a:xfrm>
              <a:off x="2630402"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5" name="tx115"/>
            <p:cNvSpPr/>
            <p:nvPr/>
          </p:nvSpPr>
          <p:spPr>
            <a:xfrm>
              <a:off x="2377934"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6" name="tx116"/>
            <p:cNvSpPr/>
            <p:nvPr/>
          </p:nvSpPr>
          <p:spPr>
            <a:xfrm>
              <a:off x="2175960"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7" name="tx117"/>
            <p:cNvSpPr/>
            <p:nvPr/>
          </p:nvSpPr>
          <p:spPr>
            <a:xfrm>
              <a:off x="1772012"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18" name="tx118"/>
            <p:cNvSpPr/>
            <p:nvPr/>
          </p:nvSpPr>
          <p:spPr>
            <a:xfrm>
              <a:off x="1671025"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19" name="tx119"/>
            <p:cNvSpPr/>
            <p:nvPr/>
          </p:nvSpPr>
          <p:spPr>
            <a:xfrm>
              <a:off x="7852935" y="5342894"/>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dirty="0">
                  <a:solidFill>
                    <a:srgbClr val="000000">
                      <a:alpha val="100000"/>
                    </a:srgbClr>
                  </a:solidFill>
                  <a:latin typeface="Arial"/>
                  <a:cs typeface="Arial"/>
                </a:rPr>
                <a:t>12.</a:t>
              </a:r>
              <a:r>
                <a:rPr lang="en-GB" sz="995" dirty="0">
                  <a:solidFill>
                    <a:srgbClr val="000000">
                      <a:alpha val="100000"/>
                    </a:srgbClr>
                  </a:solidFill>
                  <a:latin typeface="Arial"/>
                  <a:cs typeface="Arial"/>
                </a:rPr>
                <a:t>8</a:t>
              </a:r>
              <a:endParaRPr sz="995" dirty="0">
                <a:solidFill>
                  <a:srgbClr val="000000">
                    <a:alpha val="100000"/>
                  </a:srgbClr>
                </a:solidFill>
                <a:latin typeface="Arial"/>
                <a:cs typeface="Arial"/>
              </a:endParaRPr>
            </a:p>
          </p:txBody>
        </p:sp>
        <p:sp>
          <p:nvSpPr>
            <p:cNvPr id="120" name="tx120"/>
            <p:cNvSpPr/>
            <p:nvPr/>
          </p:nvSpPr>
          <p:spPr>
            <a:xfrm>
              <a:off x="8761819" y="502059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dirty="0">
                  <a:solidFill>
                    <a:srgbClr val="000000">
                      <a:alpha val="100000"/>
                    </a:srgbClr>
                  </a:solidFill>
                  <a:latin typeface="Arial"/>
                  <a:cs typeface="Arial"/>
                </a:rPr>
                <a:t>14.</a:t>
              </a:r>
              <a:r>
                <a:rPr lang="en-GB" sz="995" dirty="0">
                  <a:solidFill>
                    <a:srgbClr val="000000">
                      <a:alpha val="100000"/>
                    </a:srgbClr>
                  </a:solidFill>
                  <a:latin typeface="Arial"/>
                  <a:cs typeface="Arial"/>
                </a:rPr>
                <a:t>5</a:t>
              </a:r>
              <a:endParaRPr sz="995" dirty="0">
                <a:solidFill>
                  <a:srgbClr val="000000">
                    <a:alpha val="100000"/>
                  </a:srgbClr>
                </a:solidFill>
                <a:latin typeface="Arial"/>
                <a:cs typeface="Arial"/>
              </a:endParaRPr>
            </a:p>
          </p:txBody>
        </p:sp>
        <p:sp>
          <p:nvSpPr>
            <p:cNvPr id="121" name="tx121"/>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3764161"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25" name="tx125"/>
            <p:cNvSpPr/>
            <p:nvPr/>
          </p:nvSpPr>
          <p:spPr>
            <a:xfrm>
              <a:off x="6211144"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8735822"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27" name="tx127"/>
            <p:cNvSpPr/>
            <p:nvPr/>
          </p:nvSpPr>
          <p:spPr>
            <a:xfrm>
              <a:off x="4328673" y="5719029"/>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28" name="rc128"/>
            <p:cNvSpPr/>
            <p:nvPr/>
          </p:nvSpPr>
          <p:spPr>
            <a:xfrm>
              <a:off x="2965167" y="6053527"/>
              <a:ext cx="201456" cy="201456"/>
            </a:xfrm>
            <a:prstGeom prst="rect">
              <a:avLst/>
            </a:prstGeom>
            <a:solidFill>
              <a:srgbClr val="80BD41">
                <a:alpha val="80000"/>
              </a:srgbClr>
            </a:solidFill>
          </p:spPr>
          <p:txBody>
            <a:bodyPr/>
            <a:lstStyle/>
            <a:p>
              <a:endParaRPr/>
            </a:p>
          </p:txBody>
        </p:sp>
        <p:sp>
          <p:nvSpPr>
            <p:cNvPr id="129" name="rc129"/>
            <p:cNvSpPr/>
            <p:nvPr/>
          </p:nvSpPr>
          <p:spPr>
            <a:xfrm>
              <a:off x="4387240" y="6053527"/>
              <a:ext cx="201456" cy="201456"/>
            </a:xfrm>
            <a:prstGeom prst="rect">
              <a:avLst/>
            </a:prstGeom>
            <a:solidFill>
              <a:srgbClr val="00833D">
                <a:alpha val="80000"/>
              </a:srgbClr>
            </a:solidFill>
          </p:spPr>
          <p:txBody>
            <a:bodyPr/>
            <a:lstStyle/>
            <a:p>
              <a:endParaRPr/>
            </a:p>
          </p:txBody>
        </p:sp>
        <p:sp>
          <p:nvSpPr>
            <p:cNvPr id="130" name="rc130"/>
            <p:cNvSpPr/>
            <p:nvPr/>
          </p:nvSpPr>
          <p:spPr>
            <a:xfrm>
              <a:off x="5056311" y="6053527"/>
              <a:ext cx="201456" cy="201456"/>
            </a:xfrm>
            <a:prstGeom prst="rect">
              <a:avLst/>
            </a:prstGeom>
            <a:solidFill>
              <a:srgbClr val="1CABE2">
                <a:alpha val="80000"/>
              </a:srgbClr>
            </a:solidFill>
          </p:spPr>
          <p:txBody>
            <a:bodyPr/>
            <a:lstStyle/>
            <a:p>
              <a:endParaRPr/>
            </a:p>
          </p:txBody>
        </p:sp>
        <p:sp>
          <p:nvSpPr>
            <p:cNvPr id="131" name="rc131"/>
            <p:cNvSpPr/>
            <p:nvPr/>
          </p:nvSpPr>
          <p:spPr>
            <a:xfrm>
              <a:off x="6307852" y="6053527"/>
              <a:ext cx="201456" cy="201456"/>
            </a:xfrm>
            <a:prstGeom prst="rect">
              <a:avLst/>
            </a:prstGeom>
            <a:solidFill>
              <a:srgbClr val="0058AB">
                <a:alpha val="80000"/>
              </a:srgbClr>
            </a:solidFill>
          </p:spPr>
          <p:txBody>
            <a:bodyPr/>
            <a:lstStyle/>
            <a:p>
              <a:endParaRPr/>
            </a:p>
          </p:txBody>
        </p:sp>
        <p:sp>
          <p:nvSpPr>
            <p:cNvPr id="132" name="tx132"/>
            <p:cNvSpPr/>
            <p:nvPr/>
          </p:nvSpPr>
          <p:spPr>
            <a:xfrm>
              <a:off x="3245212" y="6100844"/>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33" name="tx133"/>
            <p:cNvSpPr/>
            <p:nvPr/>
          </p:nvSpPr>
          <p:spPr>
            <a:xfrm>
              <a:off x="466728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34" name="tx134"/>
            <p:cNvSpPr/>
            <p:nvPr/>
          </p:nvSpPr>
          <p:spPr>
            <a:xfrm>
              <a:off x="5336356"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35" name="tx135"/>
            <p:cNvSpPr/>
            <p:nvPr/>
          </p:nvSpPr>
          <p:spPr>
            <a:xfrm>
              <a:off x="6587897" y="6100844"/>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36" name="tx136"/>
            <p:cNvSpPr/>
            <p:nvPr/>
          </p:nvSpPr>
          <p:spPr>
            <a:xfrm>
              <a:off x="951100" y="4696798"/>
              <a:ext cx="38208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37" name="tx137"/>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8" name="tx138"/>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DTP1 coverage (97%) and Gavi transition had the lowest coverage (82%).
Compared to 2022, DTP1 coverage increased in no groups, declined in HICs (-1%) and Gavi transition (-3%) and remained constant in Never Gavi MICs and Gavi 57.
Compared to 2019, DTP1 coverage increased in no groups, declined in Gavi 57 (-2%) and Gavi transition (-6%) and remained constant in HICs and Never Gavi MICs.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2012" y="4751388"/>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2012" y="3792595"/>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2012" y="2833802"/>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2012" y="1875008"/>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2012" y="916215"/>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046165"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638968"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5231772"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6665295"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461697"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780258"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98818"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8417379"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52012" y="5230785"/>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2012" y="4271991"/>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2012" y="3313198"/>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12" y="2354405"/>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012" y="1395612"/>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249763"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842567"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35370"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028174"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302417"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620977"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939538"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258099"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576659"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rc31"/>
            <p:cNvSpPr/>
            <p:nvPr/>
          </p:nvSpPr>
          <p:spPr>
            <a:xfrm>
              <a:off x="1130303" y="877863"/>
              <a:ext cx="238920" cy="3662590"/>
            </a:xfrm>
            <a:prstGeom prst="rect">
              <a:avLst/>
            </a:prstGeom>
            <a:solidFill>
              <a:srgbClr val="0058AB">
                <a:alpha val="80000"/>
              </a:srgbClr>
            </a:solidFill>
          </p:spPr>
          <p:txBody>
            <a:bodyPr/>
            <a:lstStyle/>
            <a:p>
              <a:endParaRPr/>
            </a:p>
          </p:txBody>
        </p:sp>
        <p:sp>
          <p:nvSpPr>
            <p:cNvPr id="32" name="rc32"/>
            <p:cNvSpPr/>
            <p:nvPr/>
          </p:nvSpPr>
          <p:spPr>
            <a:xfrm>
              <a:off x="1448863" y="954567"/>
              <a:ext cx="238920" cy="3605062"/>
            </a:xfrm>
            <a:prstGeom prst="rect">
              <a:avLst/>
            </a:prstGeom>
            <a:solidFill>
              <a:srgbClr val="0058AB">
                <a:alpha val="80000"/>
              </a:srgbClr>
            </a:solidFill>
          </p:spPr>
          <p:txBody>
            <a:bodyPr/>
            <a:lstStyle/>
            <a:p>
              <a:endParaRPr/>
            </a:p>
          </p:txBody>
        </p:sp>
        <p:sp>
          <p:nvSpPr>
            <p:cNvPr id="33" name="rc33"/>
            <p:cNvSpPr/>
            <p:nvPr/>
          </p:nvSpPr>
          <p:spPr>
            <a:xfrm>
              <a:off x="1767424" y="877863"/>
              <a:ext cx="238920" cy="3585886"/>
            </a:xfrm>
            <a:prstGeom prst="rect">
              <a:avLst/>
            </a:prstGeom>
            <a:solidFill>
              <a:srgbClr val="0058AB">
                <a:alpha val="80000"/>
              </a:srgbClr>
            </a:solidFill>
          </p:spPr>
          <p:txBody>
            <a:bodyPr/>
            <a:lstStyle/>
            <a:p>
              <a:endParaRPr/>
            </a:p>
          </p:txBody>
        </p:sp>
        <p:sp>
          <p:nvSpPr>
            <p:cNvPr id="34" name="rc34"/>
            <p:cNvSpPr/>
            <p:nvPr/>
          </p:nvSpPr>
          <p:spPr>
            <a:xfrm>
              <a:off x="2085985" y="1127150"/>
              <a:ext cx="238920" cy="3394128"/>
            </a:xfrm>
            <a:prstGeom prst="rect">
              <a:avLst/>
            </a:prstGeom>
            <a:solidFill>
              <a:srgbClr val="0058AB">
                <a:alpha val="80000"/>
              </a:srgbClr>
            </a:solidFill>
          </p:spPr>
          <p:txBody>
            <a:bodyPr/>
            <a:lstStyle/>
            <a:p>
              <a:endParaRPr/>
            </a:p>
          </p:txBody>
        </p:sp>
        <p:sp>
          <p:nvSpPr>
            <p:cNvPr id="35" name="rc35"/>
            <p:cNvSpPr/>
            <p:nvPr/>
          </p:nvSpPr>
          <p:spPr>
            <a:xfrm>
              <a:off x="2404546" y="1395612"/>
              <a:ext cx="238920" cy="3164017"/>
            </a:xfrm>
            <a:prstGeom prst="rect">
              <a:avLst/>
            </a:prstGeom>
            <a:solidFill>
              <a:srgbClr val="0058AB">
                <a:alpha val="80000"/>
              </a:srgbClr>
            </a:solidFill>
          </p:spPr>
          <p:txBody>
            <a:bodyPr/>
            <a:lstStyle/>
            <a:p>
              <a:endParaRPr/>
            </a:p>
          </p:txBody>
        </p:sp>
        <p:sp>
          <p:nvSpPr>
            <p:cNvPr id="36" name="rc36"/>
            <p:cNvSpPr/>
            <p:nvPr/>
          </p:nvSpPr>
          <p:spPr>
            <a:xfrm>
              <a:off x="2723106" y="1721602"/>
              <a:ext cx="238920" cy="2876379"/>
            </a:xfrm>
            <a:prstGeom prst="rect">
              <a:avLst/>
            </a:prstGeom>
            <a:solidFill>
              <a:srgbClr val="0058AB">
                <a:alpha val="80000"/>
              </a:srgbClr>
            </a:solidFill>
          </p:spPr>
          <p:txBody>
            <a:bodyPr/>
            <a:lstStyle/>
            <a:p>
              <a:endParaRPr/>
            </a:p>
          </p:txBody>
        </p:sp>
        <p:sp>
          <p:nvSpPr>
            <p:cNvPr id="37" name="rc37"/>
            <p:cNvSpPr/>
            <p:nvPr/>
          </p:nvSpPr>
          <p:spPr>
            <a:xfrm>
              <a:off x="3041667" y="1875008"/>
              <a:ext cx="238920" cy="2838027"/>
            </a:xfrm>
            <a:prstGeom prst="rect">
              <a:avLst/>
            </a:prstGeom>
            <a:solidFill>
              <a:srgbClr val="0058AB">
                <a:alpha val="80000"/>
              </a:srgbClr>
            </a:solidFill>
          </p:spPr>
          <p:txBody>
            <a:bodyPr/>
            <a:lstStyle/>
            <a:p>
              <a:endParaRPr/>
            </a:p>
          </p:txBody>
        </p:sp>
        <p:sp>
          <p:nvSpPr>
            <p:cNvPr id="38" name="rc38"/>
            <p:cNvSpPr/>
            <p:nvPr/>
          </p:nvSpPr>
          <p:spPr>
            <a:xfrm>
              <a:off x="3360228" y="1894184"/>
              <a:ext cx="238920" cy="2780500"/>
            </a:xfrm>
            <a:prstGeom prst="rect">
              <a:avLst/>
            </a:prstGeom>
            <a:solidFill>
              <a:srgbClr val="0058AB">
                <a:alpha val="80000"/>
              </a:srgbClr>
            </a:solidFill>
          </p:spPr>
          <p:txBody>
            <a:bodyPr/>
            <a:lstStyle/>
            <a:p>
              <a:endParaRPr/>
            </a:p>
          </p:txBody>
        </p:sp>
        <p:sp>
          <p:nvSpPr>
            <p:cNvPr id="39" name="rc39"/>
            <p:cNvSpPr/>
            <p:nvPr/>
          </p:nvSpPr>
          <p:spPr>
            <a:xfrm>
              <a:off x="3678788" y="2085943"/>
              <a:ext cx="238920" cy="2684621"/>
            </a:xfrm>
            <a:prstGeom prst="rect">
              <a:avLst/>
            </a:prstGeom>
            <a:solidFill>
              <a:srgbClr val="0058AB">
                <a:alpha val="80000"/>
              </a:srgbClr>
            </a:solidFill>
          </p:spPr>
          <p:txBody>
            <a:bodyPr/>
            <a:lstStyle/>
            <a:p>
              <a:endParaRPr/>
            </a:p>
          </p:txBody>
        </p:sp>
        <p:sp>
          <p:nvSpPr>
            <p:cNvPr id="40" name="rc40"/>
            <p:cNvSpPr/>
            <p:nvPr/>
          </p:nvSpPr>
          <p:spPr>
            <a:xfrm>
              <a:off x="3997349" y="2335229"/>
              <a:ext cx="238920" cy="2377807"/>
            </a:xfrm>
            <a:prstGeom prst="rect">
              <a:avLst/>
            </a:prstGeom>
            <a:solidFill>
              <a:srgbClr val="0058AB">
                <a:alpha val="80000"/>
              </a:srgbClr>
            </a:solidFill>
          </p:spPr>
          <p:txBody>
            <a:bodyPr/>
            <a:lstStyle/>
            <a:p>
              <a:endParaRPr/>
            </a:p>
          </p:txBody>
        </p:sp>
        <p:sp>
          <p:nvSpPr>
            <p:cNvPr id="41" name="rc41"/>
            <p:cNvSpPr/>
            <p:nvPr/>
          </p:nvSpPr>
          <p:spPr>
            <a:xfrm>
              <a:off x="4315910" y="2220174"/>
              <a:ext cx="238920" cy="2473686"/>
            </a:xfrm>
            <a:prstGeom prst="rect">
              <a:avLst/>
            </a:prstGeom>
            <a:solidFill>
              <a:srgbClr val="0058AB">
                <a:alpha val="80000"/>
              </a:srgbClr>
            </a:solidFill>
          </p:spPr>
          <p:txBody>
            <a:bodyPr/>
            <a:lstStyle/>
            <a:p>
              <a:endParaRPr/>
            </a:p>
          </p:txBody>
        </p:sp>
        <p:sp>
          <p:nvSpPr>
            <p:cNvPr id="42" name="rc42"/>
            <p:cNvSpPr/>
            <p:nvPr/>
          </p:nvSpPr>
          <p:spPr>
            <a:xfrm>
              <a:off x="4634471" y="2469460"/>
              <a:ext cx="238920" cy="2224400"/>
            </a:xfrm>
            <a:prstGeom prst="rect">
              <a:avLst/>
            </a:prstGeom>
            <a:solidFill>
              <a:srgbClr val="0058AB">
                <a:alpha val="80000"/>
              </a:srgbClr>
            </a:solidFill>
          </p:spPr>
          <p:txBody>
            <a:bodyPr/>
            <a:lstStyle/>
            <a:p>
              <a:endParaRPr/>
            </a:p>
          </p:txBody>
        </p:sp>
        <p:sp>
          <p:nvSpPr>
            <p:cNvPr id="43" name="rc43"/>
            <p:cNvSpPr/>
            <p:nvPr/>
          </p:nvSpPr>
          <p:spPr>
            <a:xfrm>
              <a:off x="4953031" y="2354405"/>
              <a:ext cx="238920" cy="2339455"/>
            </a:xfrm>
            <a:prstGeom prst="rect">
              <a:avLst/>
            </a:prstGeom>
            <a:solidFill>
              <a:srgbClr val="0058AB">
                <a:alpha val="80000"/>
              </a:srgbClr>
            </a:solidFill>
          </p:spPr>
          <p:txBody>
            <a:bodyPr/>
            <a:lstStyle/>
            <a:p>
              <a:endParaRPr/>
            </a:p>
          </p:txBody>
        </p:sp>
        <p:sp>
          <p:nvSpPr>
            <p:cNvPr id="44" name="rc44"/>
            <p:cNvSpPr/>
            <p:nvPr/>
          </p:nvSpPr>
          <p:spPr>
            <a:xfrm>
              <a:off x="5271592" y="2239350"/>
              <a:ext cx="238920" cy="2435334"/>
            </a:xfrm>
            <a:prstGeom prst="rect">
              <a:avLst/>
            </a:prstGeom>
            <a:solidFill>
              <a:srgbClr val="0058AB">
                <a:alpha val="80000"/>
              </a:srgbClr>
            </a:solidFill>
          </p:spPr>
          <p:txBody>
            <a:bodyPr/>
            <a:lstStyle/>
            <a:p>
              <a:endParaRPr/>
            </a:p>
          </p:txBody>
        </p:sp>
        <p:sp>
          <p:nvSpPr>
            <p:cNvPr id="45" name="rc45"/>
            <p:cNvSpPr/>
            <p:nvPr/>
          </p:nvSpPr>
          <p:spPr>
            <a:xfrm>
              <a:off x="5590153" y="2354405"/>
              <a:ext cx="238920" cy="2320279"/>
            </a:xfrm>
            <a:prstGeom prst="rect">
              <a:avLst/>
            </a:prstGeom>
            <a:solidFill>
              <a:srgbClr val="0058AB">
                <a:alpha val="80000"/>
              </a:srgbClr>
            </a:solidFill>
          </p:spPr>
          <p:txBody>
            <a:bodyPr/>
            <a:lstStyle/>
            <a:p>
              <a:endParaRPr/>
            </a:p>
          </p:txBody>
        </p:sp>
        <p:sp>
          <p:nvSpPr>
            <p:cNvPr id="46" name="rc46"/>
            <p:cNvSpPr/>
            <p:nvPr/>
          </p:nvSpPr>
          <p:spPr>
            <a:xfrm>
              <a:off x="5908713" y="2354405"/>
              <a:ext cx="238920" cy="2320279"/>
            </a:xfrm>
            <a:prstGeom prst="rect">
              <a:avLst/>
            </a:prstGeom>
            <a:solidFill>
              <a:srgbClr val="0058AB">
                <a:alpha val="80000"/>
              </a:srgbClr>
            </a:solidFill>
          </p:spPr>
          <p:txBody>
            <a:bodyPr/>
            <a:lstStyle/>
            <a:p>
              <a:endParaRPr/>
            </a:p>
          </p:txBody>
        </p:sp>
        <p:sp>
          <p:nvSpPr>
            <p:cNvPr id="47" name="rc47"/>
            <p:cNvSpPr/>
            <p:nvPr/>
          </p:nvSpPr>
          <p:spPr>
            <a:xfrm>
              <a:off x="6227274" y="2526988"/>
              <a:ext cx="238920" cy="2128520"/>
            </a:xfrm>
            <a:prstGeom prst="rect">
              <a:avLst/>
            </a:prstGeom>
            <a:solidFill>
              <a:srgbClr val="0058AB">
                <a:alpha val="80000"/>
              </a:srgbClr>
            </a:solidFill>
          </p:spPr>
          <p:txBody>
            <a:bodyPr/>
            <a:lstStyle/>
            <a:p>
              <a:endParaRPr/>
            </a:p>
          </p:txBody>
        </p:sp>
        <p:sp>
          <p:nvSpPr>
            <p:cNvPr id="48" name="rc48"/>
            <p:cNvSpPr/>
            <p:nvPr/>
          </p:nvSpPr>
          <p:spPr>
            <a:xfrm>
              <a:off x="6545835" y="2584515"/>
              <a:ext cx="238920" cy="2051817"/>
            </a:xfrm>
            <a:prstGeom prst="rect">
              <a:avLst/>
            </a:prstGeom>
            <a:solidFill>
              <a:srgbClr val="0058AB">
                <a:alpha val="80000"/>
              </a:srgbClr>
            </a:solidFill>
          </p:spPr>
          <p:txBody>
            <a:bodyPr/>
            <a:lstStyle/>
            <a:p>
              <a:endParaRPr/>
            </a:p>
          </p:txBody>
        </p:sp>
        <p:sp>
          <p:nvSpPr>
            <p:cNvPr id="49" name="rc49"/>
            <p:cNvSpPr/>
            <p:nvPr/>
          </p:nvSpPr>
          <p:spPr>
            <a:xfrm>
              <a:off x="6864396" y="2680395"/>
              <a:ext cx="238920" cy="1898410"/>
            </a:xfrm>
            <a:prstGeom prst="rect">
              <a:avLst/>
            </a:prstGeom>
            <a:solidFill>
              <a:srgbClr val="0058AB">
                <a:alpha val="80000"/>
              </a:srgbClr>
            </a:solidFill>
          </p:spPr>
          <p:txBody>
            <a:bodyPr/>
            <a:lstStyle/>
            <a:p>
              <a:endParaRPr/>
            </a:p>
          </p:txBody>
        </p:sp>
        <p:sp>
          <p:nvSpPr>
            <p:cNvPr id="50" name="rc50"/>
            <p:cNvSpPr/>
            <p:nvPr/>
          </p:nvSpPr>
          <p:spPr>
            <a:xfrm>
              <a:off x="7182956" y="2795450"/>
              <a:ext cx="238920" cy="1783355"/>
            </a:xfrm>
            <a:prstGeom prst="rect">
              <a:avLst/>
            </a:prstGeom>
            <a:solidFill>
              <a:srgbClr val="0058AB">
                <a:alpha val="80000"/>
              </a:srgbClr>
            </a:solidFill>
          </p:spPr>
          <p:txBody>
            <a:bodyPr/>
            <a:lstStyle/>
            <a:p>
              <a:endParaRPr/>
            </a:p>
          </p:txBody>
        </p:sp>
        <p:sp>
          <p:nvSpPr>
            <p:cNvPr id="51" name="rc51"/>
            <p:cNvSpPr/>
            <p:nvPr/>
          </p:nvSpPr>
          <p:spPr>
            <a:xfrm>
              <a:off x="7501517" y="2181822"/>
              <a:ext cx="238920" cy="2243576"/>
            </a:xfrm>
            <a:prstGeom prst="rect">
              <a:avLst/>
            </a:prstGeom>
            <a:solidFill>
              <a:srgbClr val="0058AB">
                <a:alpha val="80000"/>
              </a:srgbClr>
            </a:solidFill>
          </p:spPr>
          <p:txBody>
            <a:bodyPr/>
            <a:lstStyle/>
            <a:p>
              <a:endParaRPr/>
            </a:p>
          </p:txBody>
        </p:sp>
        <p:sp>
          <p:nvSpPr>
            <p:cNvPr id="52" name="rc52"/>
            <p:cNvSpPr/>
            <p:nvPr/>
          </p:nvSpPr>
          <p:spPr>
            <a:xfrm>
              <a:off x="7820078" y="1817481"/>
              <a:ext cx="238920" cy="2396983"/>
            </a:xfrm>
            <a:prstGeom prst="rect">
              <a:avLst/>
            </a:prstGeom>
            <a:solidFill>
              <a:srgbClr val="0058AB">
                <a:alpha val="80000"/>
              </a:srgbClr>
            </a:solidFill>
          </p:spPr>
          <p:txBody>
            <a:bodyPr/>
            <a:lstStyle/>
            <a:p>
              <a:endParaRPr/>
            </a:p>
          </p:txBody>
        </p:sp>
        <p:sp>
          <p:nvSpPr>
            <p:cNvPr id="53" name="rc53"/>
            <p:cNvSpPr/>
            <p:nvPr/>
          </p:nvSpPr>
          <p:spPr>
            <a:xfrm>
              <a:off x="8138638" y="2546164"/>
              <a:ext cx="238920" cy="2013465"/>
            </a:xfrm>
            <a:prstGeom prst="rect">
              <a:avLst/>
            </a:prstGeom>
            <a:solidFill>
              <a:srgbClr val="0058AB">
                <a:alpha val="80000"/>
              </a:srgbClr>
            </a:solidFill>
          </p:spPr>
          <p:txBody>
            <a:bodyPr/>
            <a:lstStyle/>
            <a:p>
              <a:endParaRPr/>
            </a:p>
          </p:txBody>
        </p:sp>
        <p:sp>
          <p:nvSpPr>
            <p:cNvPr id="54" name="rc54"/>
            <p:cNvSpPr/>
            <p:nvPr/>
          </p:nvSpPr>
          <p:spPr>
            <a:xfrm>
              <a:off x="8457199" y="2450284"/>
              <a:ext cx="238920" cy="2109345"/>
            </a:xfrm>
            <a:prstGeom prst="rect">
              <a:avLst/>
            </a:prstGeom>
            <a:solidFill>
              <a:srgbClr val="0058AB">
                <a:alpha val="80000"/>
              </a:srgbClr>
            </a:solidFill>
          </p:spPr>
          <p:txBody>
            <a:bodyPr/>
            <a:lstStyle/>
            <a:p>
              <a:endParaRPr/>
            </a:p>
          </p:txBody>
        </p:sp>
        <p:sp>
          <p:nvSpPr>
            <p:cNvPr id="55" name="rc55"/>
            <p:cNvSpPr/>
            <p:nvPr/>
          </p:nvSpPr>
          <p:spPr>
            <a:xfrm>
              <a:off x="1130303" y="4540454"/>
              <a:ext cx="238920" cy="230110"/>
            </a:xfrm>
            <a:prstGeom prst="rect">
              <a:avLst/>
            </a:prstGeom>
            <a:solidFill>
              <a:srgbClr val="1CABE2">
                <a:alpha val="80000"/>
              </a:srgbClr>
            </a:solidFill>
          </p:spPr>
          <p:txBody>
            <a:bodyPr/>
            <a:lstStyle/>
            <a:p>
              <a:endParaRPr/>
            </a:p>
          </p:txBody>
        </p:sp>
        <p:sp>
          <p:nvSpPr>
            <p:cNvPr id="56" name="rc56"/>
            <p:cNvSpPr/>
            <p:nvPr/>
          </p:nvSpPr>
          <p:spPr>
            <a:xfrm>
              <a:off x="1448863" y="4559629"/>
              <a:ext cx="238920" cy="230110"/>
            </a:xfrm>
            <a:prstGeom prst="rect">
              <a:avLst/>
            </a:prstGeom>
            <a:solidFill>
              <a:srgbClr val="1CABE2">
                <a:alpha val="80000"/>
              </a:srgbClr>
            </a:solidFill>
          </p:spPr>
          <p:txBody>
            <a:bodyPr/>
            <a:lstStyle/>
            <a:p>
              <a:endParaRPr/>
            </a:p>
          </p:txBody>
        </p:sp>
        <p:sp>
          <p:nvSpPr>
            <p:cNvPr id="57" name="rc57"/>
            <p:cNvSpPr/>
            <p:nvPr/>
          </p:nvSpPr>
          <p:spPr>
            <a:xfrm>
              <a:off x="1767424" y="4463750"/>
              <a:ext cx="238920" cy="249286"/>
            </a:xfrm>
            <a:prstGeom prst="rect">
              <a:avLst/>
            </a:prstGeom>
            <a:solidFill>
              <a:srgbClr val="1CABE2">
                <a:alpha val="80000"/>
              </a:srgbClr>
            </a:solidFill>
          </p:spPr>
          <p:txBody>
            <a:bodyPr/>
            <a:lstStyle/>
            <a:p>
              <a:endParaRPr/>
            </a:p>
          </p:txBody>
        </p:sp>
        <p:sp>
          <p:nvSpPr>
            <p:cNvPr id="58" name="rc58"/>
            <p:cNvSpPr/>
            <p:nvPr/>
          </p:nvSpPr>
          <p:spPr>
            <a:xfrm>
              <a:off x="2085985" y="4521278"/>
              <a:ext cx="238920" cy="210934"/>
            </a:xfrm>
            <a:prstGeom prst="rect">
              <a:avLst/>
            </a:prstGeom>
            <a:solidFill>
              <a:srgbClr val="1CABE2">
                <a:alpha val="80000"/>
              </a:srgbClr>
            </a:solidFill>
          </p:spPr>
          <p:txBody>
            <a:bodyPr/>
            <a:lstStyle/>
            <a:p>
              <a:endParaRPr/>
            </a:p>
          </p:txBody>
        </p:sp>
        <p:sp>
          <p:nvSpPr>
            <p:cNvPr id="59" name="rc59"/>
            <p:cNvSpPr/>
            <p:nvPr/>
          </p:nvSpPr>
          <p:spPr>
            <a:xfrm>
              <a:off x="2404546" y="4559629"/>
              <a:ext cx="238920" cy="210934"/>
            </a:xfrm>
            <a:prstGeom prst="rect">
              <a:avLst/>
            </a:prstGeom>
            <a:solidFill>
              <a:srgbClr val="1CABE2">
                <a:alpha val="80000"/>
              </a:srgbClr>
            </a:solidFill>
          </p:spPr>
          <p:txBody>
            <a:bodyPr/>
            <a:lstStyle/>
            <a:p>
              <a:endParaRPr/>
            </a:p>
          </p:txBody>
        </p:sp>
        <p:sp>
          <p:nvSpPr>
            <p:cNvPr id="60" name="rc60"/>
            <p:cNvSpPr/>
            <p:nvPr/>
          </p:nvSpPr>
          <p:spPr>
            <a:xfrm>
              <a:off x="2723106" y="4597981"/>
              <a:ext cx="238920" cy="210934"/>
            </a:xfrm>
            <a:prstGeom prst="rect">
              <a:avLst/>
            </a:prstGeom>
            <a:solidFill>
              <a:srgbClr val="1CABE2">
                <a:alpha val="80000"/>
              </a:srgbClr>
            </a:solidFill>
          </p:spPr>
          <p:txBody>
            <a:bodyPr/>
            <a:lstStyle/>
            <a:p>
              <a:endParaRPr/>
            </a:p>
          </p:txBody>
        </p:sp>
        <p:sp>
          <p:nvSpPr>
            <p:cNvPr id="61" name="rc61"/>
            <p:cNvSpPr/>
            <p:nvPr/>
          </p:nvSpPr>
          <p:spPr>
            <a:xfrm>
              <a:off x="3041667" y="4713036"/>
              <a:ext cx="238920" cy="210934"/>
            </a:xfrm>
            <a:prstGeom prst="rect">
              <a:avLst/>
            </a:prstGeom>
            <a:solidFill>
              <a:srgbClr val="1CABE2">
                <a:alpha val="80000"/>
              </a:srgbClr>
            </a:solidFill>
          </p:spPr>
          <p:txBody>
            <a:bodyPr/>
            <a:lstStyle/>
            <a:p>
              <a:endParaRPr/>
            </a:p>
          </p:txBody>
        </p:sp>
        <p:sp>
          <p:nvSpPr>
            <p:cNvPr id="62" name="rc62"/>
            <p:cNvSpPr/>
            <p:nvPr/>
          </p:nvSpPr>
          <p:spPr>
            <a:xfrm>
              <a:off x="3360228" y="4674685"/>
              <a:ext cx="238920" cy="230110"/>
            </a:xfrm>
            <a:prstGeom prst="rect">
              <a:avLst/>
            </a:prstGeom>
            <a:solidFill>
              <a:srgbClr val="1CABE2">
                <a:alpha val="80000"/>
              </a:srgbClr>
            </a:solidFill>
          </p:spPr>
          <p:txBody>
            <a:bodyPr/>
            <a:lstStyle/>
            <a:p>
              <a:endParaRPr/>
            </a:p>
          </p:txBody>
        </p:sp>
        <p:sp>
          <p:nvSpPr>
            <p:cNvPr id="63" name="rc63"/>
            <p:cNvSpPr/>
            <p:nvPr/>
          </p:nvSpPr>
          <p:spPr>
            <a:xfrm>
              <a:off x="3678788" y="4770564"/>
              <a:ext cx="238920" cy="191758"/>
            </a:xfrm>
            <a:prstGeom prst="rect">
              <a:avLst/>
            </a:prstGeom>
            <a:solidFill>
              <a:srgbClr val="1CABE2">
                <a:alpha val="80000"/>
              </a:srgbClr>
            </a:solidFill>
          </p:spPr>
          <p:txBody>
            <a:bodyPr/>
            <a:lstStyle/>
            <a:p>
              <a:endParaRPr/>
            </a:p>
          </p:txBody>
        </p:sp>
        <p:sp>
          <p:nvSpPr>
            <p:cNvPr id="64" name="rc64"/>
            <p:cNvSpPr/>
            <p:nvPr/>
          </p:nvSpPr>
          <p:spPr>
            <a:xfrm>
              <a:off x="3997349" y="4713036"/>
              <a:ext cx="238920" cy="210934"/>
            </a:xfrm>
            <a:prstGeom prst="rect">
              <a:avLst/>
            </a:prstGeom>
            <a:solidFill>
              <a:srgbClr val="1CABE2">
                <a:alpha val="80000"/>
              </a:srgbClr>
            </a:solidFill>
          </p:spPr>
          <p:txBody>
            <a:bodyPr/>
            <a:lstStyle/>
            <a:p>
              <a:endParaRPr/>
            </a:p>
          </p:txBody>
        </p:sp>
        <p:sp>
          <p:nvSpPr>
            <p:cNvPr id="65" name="rc65"/>
            <p:cNvSpPr/>
            <p:nvPr/>
          </p:nvSpPr>
          <p:spPr>
            <a:xfrm>
              <a:off x="4315910" y="4693861"/>
              <a:ext cx="238920" cy="230110"/>
            </a:xfrm>
            <a:prstGeom prst="rect">
              <a:avLst/>
            </a:prstGeom>
            <a:solidFill>
              <a:srgbClr val="1CABE2">
                <a:alpha val="80000"/>
              </a:srgbClr>
            </a:solidFill>
          </p:spPr>
          <p:txBody>
            <a:bodyPr/>
            <a:lstStyle/>
            <a:p>
              <a:endParaRPr/>
            </a:p>
          </p:txBody>
        </p:sp>
        <p:sp>
          <p:nvSpPr>
            <p:cNvPr id="66" name="rc66"/>
            <p:cNvSpPr/>
            <p:nvPr/>
          </p:nvSpPr>
          <p:spPr>
            <a:xfrm>
              <a:off x="4634471" y="4693861"/>
              <a:ext cx="238920" cy="249286"/>
            </a:xfrm>
            <a:prstGeom prst="rect">
              <a:avLst/>
            </a:prstGeom>
            <a:solidFill>
              <a:srgbClr val="1CABE2">
                <a:alpha val="80000"/>
              </a:srgbClr>
            </a:solidFill>
          </p:spPr>
          <p:txBody>
            <a:bodyPr/>
            <a:lstStyle/>
            <a:p>
              <a:endParaRPr/>
            </a:p>
          </p:txBody>
        </p:sp>
        <p:sp>
          <p:nvSpPr>
            <p:cNvPr id="67" name="rc67"/>
            <p:cNvSpPr/>
            <p:nvPr/>
          </p:nvSpPr>
          <p:spPr>
            <a:xfrm>
              <a:off x="4953031" y="4693861"/>
              <a:ext cx="238920" cy="191758"/>
            </a:xfrm>
            <a:prstGeom prst="rect">
              <a:avLst/>
            </a:prstGeom>
            <a:solidFill>
              <a:srgbClr val="1CABE2">
                <a:alpha val="80000"/>
              </a:srgbClr>
            </a:solidFill>
          </p:spPr>
          <p:txBody>
            <a:bodyPr/>
            <a:lstStyle/>
            <a:p>
              <a:endParaRPr/>
            </a:p>
          </p:txBody>
        </p:sp>
        <p:sp>
          <p:nvSpPr>
            <p:cNvPr id="68" name="rc68"/>
            <p:cNvSpPr/>
            <p:nvPr/>
          </p:nvSpPr>
          <p:spPr>
            <a:xfrm>
              <a:off x="5271592" y="4674685"/>
              <a:ext cx="238920" cy="191758"/>
            </a:xfrm>
            <a:prstGeom prst="rect">
              <a:avLst/>
            </a:prstGeom>
            <a:solidFill>
              <a:srgbClr val="1CABE2">
                <a:alpha val="80000"/>
              </a:srgbClr>
            </a:solidFill>
          </p:spPr>
          <p:txBody>
            <a:bodyPr/>
            <a:lstStyle/>
            <a:p>
              <a:endParaRPr/>
            </a:p>
          </p:txBody>
        </p:sp>
        <p:sp>
          <p:nvSpPr>
            <p:cNvPr id="69" name="rc69"/>
            <p:cNvSpPr/>
            <p:nvPr/>
          </p:nvSpPr>
          <p:spPr>
            <a:xfrm>
              <a:off x="5590153" y="4674685"/>
              <a:ext cx="238920" cy="191758"/>
            </a:xfrm>
            <a:prstGeom prst="rect">
              <a:avLst/>
            </a:prstGeom>
            <a:solidFill>
              <a:srgbClr val="1CABE2">
                <a:alpha val="80000"/>
              </a:srgbClr>
            </a:solidFill>
          </p:spPr>
          <p:txBody>
            <a:bodyPr/>
            <a:lstStyle/>
            <a:p>
              <a:endParaRPr/>
            </a:p>
          </p:txBody>
        </p:sp>
        <p:sp>
          <p:nvSpPr>
            <p:cNvPr id="70" name="rc70"/>
            <p:cNvSpPr/>
            <p:nvPr/>
          </p:nvSpPr>
          <p:spPr>
            <a:xfrm>
              <a:off x="5908713" y="4674685"/>
              <a:ext cx="238920" cy="191758"/>
            </a:xfrm>
            <a:prstGeom prst="rect">
              <a:avLst/>
            </a:prstGeom>
            <a:solidFill>
              <a:srgbClr val="1CABE2">
                <a:alpha val="80000"/>
              </a:srgbClr>
            </a:solidFill>
          </p:spPr>
          <p:txBody>
            <a:bodyPr/>
            <a:lstStyle/>
            <a:p>
              <a:endParaRPr/>
            </a:p>
          </p:txBody>
        </p:sp>
        <p:sp>
          <p:nvSpPr>
            <p:cNvPr id="71" name="rc71"/>
            <p:cNvSpPr/>
            <p:nvPr/>
          </p:nvSpPr>
          <p:spPr>
            <a:xfrm>
              <a:off x="6227274" y="4655509"/>
              <a:ext cx="238920" cy="210934"/>
            </a:xfrm>
            <a:prstGeom prst="rect">
              <a:avLst/>
            </a:prstGeom>
            <a:solidFill>
              <a:srgbClr val="1CABE2">
                <a:alpha val="80000"/>
              </a:srgbClr>
            </a:solidFill>
          </p:spPr>
          <p:txBody>
            <a:bodyPr/>
            <a:lstStyle/>
            <a:p>
              <a:endParaRPr/>
            </a:p>
          </p:txBody>
        </p:sp>
        <p:sp>
          <p:nvSpPr>
            <p:cNvPr id="72" name="rc72"/>
            <p:cNvSpPr/>
            <p:nvPr/>
          </p:nvSpPr>
          <p:spPr>
            <a:xfrm>
              <a:off x="6545835" y="4636333"/>
              <a:ext cx="238920" cy="210934"/>
            </a:xfrm>
            <a:prstGeom prst="rect">
              <a:avLst/>
            </a:prstGeom>
            <a:solidFill>
              <a:srgbClr val="1CABE2">
                <a:alpha val="80000"/>
              </a:srgbClr>
            </a:solidFill>
          </p:spPr>
          <p:txBody>
            <a:bodyPr/>
            <a:lstStyle/>
            <a:p>
              <a:endParaRPr/>
            </a:p>
          </p:txBody>
        </p:sp>
        <p:sp>
          <p:nvSpPr>
            <p:cNvPr id="73" name="rc73"/>
            <p:cNvSpPr/>
            <p:nvPr/>
          </p:nvSpPr>
          <p:spPr>
            <a:xfrm>
              <a:off x="6864396" y="4578805"/>
              <a:ext cx="238920" cy="230110"/>
            </a:xfrm>
            <a:prstGeom prst="rect">
              <a:avLst/>
            </a:prstGeom>
            <a:solidFill>
              <a:srgbClr val="1CABE2">
                <a:alpha val="80000"/>
              </a:srgbClr>
            </a:solidFill>
          </p:spPr>
          <p:txBody>
            <a:bodyPr/>
            <a:lstStyle/>
            <a:p>
              <a:endParaRPr/>
            </a:p>
          </p:txBody>
        </p:sp>
        <p:sp>
          <p:nvSpPr>
            <p:cNvPr id="74" name="rc74"/>
            <p:cNvSpPr/>
            <p:nvPr/>
          </p:nvSpPr>
          <p:spPr>
            <a:xfrm>
              <a:off x="7182956" y="4578805"/>
              <a:ext cx="238920" cy="191758"/>
            </a:xfrm>
            <a:prstGeom prst="rect">
              <a:avLst/>
            </a:prstGeom>
            <a:solidFill>
              <a:srgbClr val="1CABE2">
                <a:alpha val="80000"/>
              </a:srgbClr>
            </a:solidFill>
          </p:spPr>
          <p:txBody>
            <a:bodyPr/>
            <a:lstStyle/>
            <a:p>
              <a:endParaRPr/>
            </a:p>
          </p:txBody>
        </p:sp>
        <p:sp>
          <p:nvSpPr>
            <p:cNvPr id="75" name="rc75"/>
            <p:cNvSpPr/>
            <p:nvPr/>
          </p:nvSpPr>
          <p:spPr>
            <a:xfrm>
              <a:off x="7501517" y="4425398"/>
              <a:ext cx="238920" cy="287637"/>
            </a:xfrm>
            <a:prstGeom prst="rect">
              <a:avLst/>
            </a:prstGeom>
            <a:solidFill>
              <a:srgbClr val="1CABE2">
                <a:alpha val="80000"/>
              </a:srgbClr>
            </a:solidFill>
          </p:spPr>
          <p:txBody>
            <a:bodyPr/>
            <a:lstStyle/>
            <a:p>
              <a:endParaRPr/>
            </a:p>
          </p:txBody>
        </p:sp>
        <p:sp>
          <p:nvSpPr>
            <p:cNvPr id="76" name="rc76"/>
            <p:cNvSpPr/>
            <p:nvPr/>
          </p:nvSpPr>
          <p:spPr>
            <a:xfrm>
              <a:off x="7820078" y="4214464"/>
              <a:ext cx="238920" cy="402693"/>
            </a:xfrm>
            <a:prstGeom prst="rect">
              <a:avLst/>
            </a:prstGeom>
            <a:solidFill>
              <a:srgbClr val="1CABE2">
                <a:alpha val="80000"/>
              </a:srgbClr>
            </a:solidFill>
          </p:spPr>
          <p:txBody>
            <a:bodyPr/>
            <a:lstStyle/>
            <a:p>
              <a:endParaRPr/>
            </a:p>
          </p:txBody>
        </p:sp>
        <p:sp>
          <p:nvSpPr>
            <p:cNvPr id="77" name="rc77"/>
            <p:cNvSpPr/>
            <p:nvPr/>
          </p:nvSpPr>
          <p:spPr>
            <a:xfrm>
              <a:off x="8138638" y="4559629"/>
              <a:ext cx="238920" cy="249286"/>
            </a:xfrm>
            <a:prstGeom prst="rect">
              <a:avLst/>
            </a:prstGeom>
            <a:solidFill>
              <a:srgbClr val="1CABE2">
                <a:alpha val="80000"/>
              </a:srgbClr>
            </a:solidFill>
          </p:spPr>
          <p:txBody>
            <a:bodyPr/>
            <a:lstStyle/>
            <a:p>
              <a:endParaRPr/>
            </a:p>
          </p:txBody>
        </p:sp>
        <p:sp>
          <p:nvSpPr>
            <p:cNvPr id="78" name="rc78"/>
            <p:cNvSpPr/>
            <p:nvPr/>
          </p:nvSpPr>
          <p:spPr>
            <a:xfrm>
              <a:off x="8457199" y="4559629"/>
              <a:ext cx="238920" cy="287637"/>
            </a:xfrm>
            <a:prstGeom prst="rect">
              <a:avLst/>
            </a:prstGeom>
            <a:solidFill>
              <a:srgbClr val="1CABE2">
                <a:alpha val="80000"/>
              </a:srgbClr>
            </a:solidFill>
          </p:spPr>
          <p:txBody>
            <a:bodyPr/>
            <a:lstStyle/>
            <a:p>
              <a:endParaRPr/>
            </a:p>
          </p:txBody>
        </p:sp>
        <p:sp>
          <p:nvSpPr>
            <p:cNvPr id="79" name="rc79"/>
            <p:cNvSpPr/>
            <p:nvPr/>
          </p:nvSpPr>
          <p:spPr>
            <a:xfrm>
              <a:off x="1130303" y="4770564"/>
              <a:ext cx="238920" cy="76703"/>
            </a:xfrm>
            <a:prstGeom prst="rect">
              <a:avLst/>
            </a:prstGeom>
            <a:solidFill>
              <a:srgbClr val="00833D">
                <a:alpha val="80000"/>
              </a:srgbClr>
            </a:solidFill>
          </p:spPr>
          <p:txBody>
            <a:bodyPr/>
            <a:lstStyle/>
            <a:p>
              <a:endParaRPr/>
            </a:p>
          </p:txBody>
        </p:sp>
        <p:sp>
          <p:nvSpPr>
            <p:cNvPr id="80" name="rc80"/>
            <p:cNvSpPr/>
            <p:nvPr/>
          </p:nvSpPr>
          <p:spPr>
            <a:xfrm>
              <a:off x="1448863" y="4789740"/>
              <a:ext cx="238920" cy="57527"/>
            </a:xfrm>
            <a:prstGeom prst="rect">
              <a:avLst/>
            </a:prstGeom>
            <a:solidFill>
              <a:srgbClr val="00833D">
                <a:alpha val="80000"/>
              </a:srgbClr>
            </a:solidFill>
          </p:spPr>
          <p:txBody>
            <a:bodyPr/>
            <a:lstStyle/>
            <a:p>
              <a:endParaRPr/>
            </a:p>
          </p:txBody>
        </p:sp>
        <p:sp>
          <p:nvSpPr>
            <p:cNvPr id="81" name="rc81"/>
            <p:cNvSpPr/>
            <p:nvPr/>
          </p:nvSpPr>
          <p:spPr>
            <a:xfrm>
              <a:off x="1767424" y="4713036"/>
              <a:ext cx="238920" cy="76703"/>
            </a:xfrm>
            <a:prstGeom prst="rect">
              <a:avLst/>
            </a:prstGeom>
            <a:solidFill>
              <a:srgbClr val="00833D">
                <a:alpha val="80000"/>
              </a:srgbClr>
            </a:solidFill>
          </p:spPr>
          <p:txBody>
            <a:bodyPr/>
            <a:lstStyle/>
            <a:p>
              <a:endParaRPr/>
            </a:p>
          </p:txBody>
        </p:sp>
        <p:sp>
          <p:nvSpPr>
            <p:cNvPr id="82" name="rc82"/>
            <p:cNvSpPr/>
            <p:nvPr/>
          </p:nvSpPr>
          <p:spPr>
            <a:xfrm>
              <a:off x="2085985" y="4732212"/>
              <a:ext cx="238920" cy="57527"/>
            </a:xfrm>
            <a:prstGeom prst="rect">
              <a:avLst/>
            </a:prstGeom>
            <a:solidFill>
              <a:srgbClr val="00833D">
                <a:alpha val="80000"/>
              </a:srgbClr>
            </a:solidFill>
          </p:spPr>
          <p:txBody>
            <a:bodyPr/>
            <a:lstStyle/>
            <a:p>
              <a:endParaRPr/>
            </a:p>
          </p:txBody>
        </p:sp>
        <p:sp>
          <p:nvSpPr>
            <p:cNvPr id="83" name="rc83"/>
            <p:cNvSpPr/>
            <p:nvPr/>
          </p:nvSpPr>
          <p:spPr>
            <a:xfrm>
              <a:off x="2404546" y="4770564"/>
              <a:ext cx="238920" cy="57527"/>
            </a:xfrm>
            <a:prstGeom prst="rect">
              <a:avLst/>
            </a:prstGeom>
            <a:solidFill>
              <a:srgbClr val="00833D">
                <a:alpha val="80000"/>
              </a:srgbClr>
            </a:solidFill>
          </p:spPr>
          <p:txBody>
            <a:bodyPr/>
            <a:lstStyle/>
            <a:p>
              <a:endParaRPr/>
            </a:p>
          </p:txBody>
        </p:sp>
        <p:sp>
          <p:nvSpPr>
            <p:cNvPr id="84" name="rc84"/>
            <p:cNvSpPr/>
            <p:nvPr/>
          </p:nvSpPr>
          <p:spPr>
            <a:xfrm>
              <a:off x="2723106" y="4808916"/>
              <a:ext cx="238920" cy="57527"/>
            </a:xfrm>
            <a:prstGeom prst="rect">
              <a:avLst/>
            </a:prstGeom>
            <a:solidFill>
              <a:srgbClr val="00833D">
                <a:alpha val="80000"/>
              </a:srgbClr>
            </a:solidFill>
          </p:spPr>
          <p:txBody>
            <a:bodyPr/>
            <a:lstStyle/>
            <a:p>
              <a:endParaRPr/>
            </a:p>
          </p:txBody>
        </p:sp>
        <p:sp>
          <p:nvSpPr>
            <p:cNvPr id="85" name="rc85"/>
            <p:cNvSpPr/>
            <p:nvPr/>
          </p:nvSpPr>
          <p:spPr>
            <a:xfrm>
              <a:off x="3041667" y="4923971"/>
              <a:ext cx="238920" cy="57527"/>
            </a:xfrm>
            <a:prstGeom prst="rect">
              <a:avLst/>
            </a:prstGeom>
            <a:solidFill>
              <a:srgbClr val="00833D">
                <a:alpha val="80000"/>
              </a:srgbClr>
            </a:solidFill>
          </p:spPr>
          <p:txBody>
            <a:bodyPr/>
            <a:lstStyle/>
            <a:p>
              <a:endParaRPr/>
            </a:p>
          </p:txBody>
        </p:sp>
        <p:sp>
          <p:nvSpPr>
            <p:cNvPr id="86" name="rc86"/>
            <p:cNvSpPr/>
            <p:nvPr/>
          </p:nvSpPr>
          <p:spPr>
            <a:xfrm>
              <a:off x="3360228" y="4904795"/>
              <a:ext cx="238920" cy="57527"/>
            </a:xfrm>
            <a:prstGeom prst="rect">
              <a:avLst/>
            </a:prstGeom>
            <a:solidFill>
              <a:srgbClr val="00833D">
                <a:alpha val="80000"/>
              </a:srgbClr>
            </a:solidFill>
          </p:spPr>
          <p:txBody>
            <a:bodyPr/>
            <a:lstStyle/>
            <a:p>
              <a:endParaRPr/>
            </a:p>
          </p:txBody>
        </p:sp>
        <p:sp>
          <p:nvSpPr>
            <p:cNvPr id="87" name="rc87"/>
            <p:cNvSpPr/>
            <p:nvPr/>
          </p:nvSpPr>
          <p:spPr>
            <a:xfrm>
              <a:off x="3678788" y="4962323"/>
              <a:ext cx="238920" cy="57527"/>
            </a:xfrm>
            <a:prstGeom prst="rect">
              <a:avLst/>
            </a:prstGeom>
            <a:solidFill>
              <a:srgbClr val="00833D">
                <a:alpha val="80000"/>
              </a:srgbClr>
            </a:solidFill>
          </p:spPr>
          <p:txBody>
            <a:bodyPr/>
            <a:lstStyle/>
            <a:p>
              <a:endParaRPr/>
            </a:p>
          </p:txBody>
        </p:sp>
        <p:sp>
          <p:nvSpPr>
            <p:cNvPr id="88" name="rc88"/>
            <p:cNvSpPr/>
            <p:nvPr/>
          </p:nvSpPr>
          <p:spPr>
            <a:xfrm>
              <a:off x="3997349" y="4923971"/>
              <a:ext cx="238920" cy="57527"/>
            </a:xfrm>
            <a:prstGeom prst="rect">
              <a:avLst/>
            </a:prstGeom>
            <a:solidFill>
              <a:srgbClr val="00833D">
                <a:alpha val="80000"/>
              </a:srgbClr>
            </a:solidFill>
          </p:spPr>
          <p:txBody>
            <a:bodyPr/>
            <a:lstStyle/>
            <a:p>
              <a:endParaRPr/>
            </a:p>
          </p:txBody>
        </p:sp>
        <p:sp>
          <p:nvSpPr>
            <p:cNvPr id="89" name="rc89"/>
            <p:cNvSpPr/>
            <p:nvPr/>
          </p:nvSpPr>
          <p:spPr>
            <a:xfrm>
              <a:off x="4315910" y="4923971"/>
              <a:ext cx="238920" cy="57527"/>
            </a:xfrm>
            <a:prstGeom prst="rect">
              <a:avLst/>
            </a:prstGeom>
            <a:solidFill>
              <a:srgbClr val="00833D">
                <a:alpha val="80000"/>
              </a:srgbClr>
            </a:solidFill>
          </p:spPr>
          <p:txBody>
            <a:bodyPr/>
            <a:lstStyle/>
            <a:p>
              <a:endParaRPr/>
            </a:p>
          </p:txBody>
        </p:sp>
        <p:sp>
          <p:nvSpPr>
            <p:cNvPr id="90" name="rc90"/>
            <p:cNvSpPr/>
            <p:nvPr/>
          </p:nvSpPr>
          <p:spPr>
            <a:xfrm>
              <a:off x="4634471" y="4943147"/>
              <a:ext cx="238920" cy="57527"/>
            </a:xfrm>
            <a:prstGeom prst="rect">
              <a:avLst/>
            </a:prstGeom>
            <a:solidFill>
              <a:srgbClr val="00833D">
                <a:alpha val="80000"/>
              </a:srgbClr>
            </a:solidFill>
          </p:spPr>
          <p:txBody>
            <a:bodyPr/>
            <a:lstStyle/>
            <a:p>
              <a:endParaRPr/>
            </a:p>
          </p:txBody>
        </p:sp>
        <p:sp>
          <p:nvSpPr>
            <p:cNvPr id="91" name="rc91"/>
            <p:cNvSpPr/>
            <p:nvPr/>
          </p:nvSpPr>
          <p:spPr>
            <a:xfrm>
              <a:off x="4953031" y="4885619"/>
              <a:ext cx="238920" cy="76703"/>
            </a:xfrm>
            <a:prstGeom prst="rect">
              <a:avLst/>
            </a:prstGeom>
            <a:solidFill>
              <a:srgbClr val="00833D">
                <a:alpha val="80000"/>
              </a:srgbClr>
            </a:solidFill>
          </p:spPr>
          <p:txBody>
            <a:bodyPr/>
            <a:lstStyle/>
            <a:p>
              <a:endParaRPr/>
            </a:p>
          </p:txBody>
        </p:sp>
        <p:sp>
          <p:nvSpPr>
            <p:cNvPr id="92" name="rc92"/>
            <p:cNvSpPr/>
            <p:nvPr/>
          </p:nvSpPr>
          <p:spPr>
            <a:xfrm>
              <a:off x="5271592" y="4866443"/>
              <a:ext cx="238920" cy="76703"/>
            </a:xfrm>
            <a:prstGeom prst="rect">
              <a:avLst/>
            </a:prstGeom>
            <a:solidFill>
              <a:srgbClr val="00833D">
                <a:alpha val="80000"/>
              </a:srgbClr>
            </a:solidFill>
          </p:spPr>
          <p:txBody>
            <a:bodyPr/>
            <a:lstStyle/>
            <a:p>
              <a:endParaRPr/>
            </a:p>
          </p:txBody>
        </p:sp>
        <p:sp>
          <p:nvSpPr>
            <p:cNvPr id="93" name="rc93"/>
            <p:cNvSpPr/>
            <p:nvPr/>
          </p:nvSpPr>
          <p:spPr>
            <a:xfrm>
              <a:off x="5590153" y="4866443"/>
              <a:ext cx="238920" cy="57527"/>
            </a:xfrm>
            <a:prstGeom prst="rect">
              <a:avLst/>
            </a:prstGeom>
            <a:solidFill>
              <a:srgbClr val="00833D">
                <a:alpha val="80000"/>
              </a:srgbClr>
            </a:solidFill>
          </p:spPr>
          <p:txBody>
            <a:bodyPr/>
            <a:lstStyle/>
            <a:p>
              <a:endParaRPr/>
            </a:p>
          </p:txBody>
        </p:sp>
        <p:sp>
          <p:nvSpPr>
            <p:cNvPr id="94" name="rc94"/>
            <p:cNvSpPr/>
            <p:nvPr/>
          </p:nvSpPr>
          <p:spPr>
            <a:xfrm>
              <a:off x="5908713" y="4866443"/>
              <a:ext cx="238920" cy="57527"/>
            </a:xfrm>
            <a:prstGeom prst="rect">
              <a:avLst/>
            </a:prstGeom>
            <a:solidFill>
              <a:srgbClr val="00833D">
                <a:alpha val="80000"/>
              </a:srgbClr>
            </a:solidFill>
          </p:spPr>
          <p:txBody>
            <a:bodyPr/>
            <a:lstStyle/>
            <a:p>
              <a:endParaRPr/>
            </a:p>
          </p:txBody>
        </p:sp>
        <p:sp>
          <p:nvSpPr>
            <p:cNvPr id="95" name="rc95"/>
            <p:cNvSpPr/>
            <p:nvPr/>
          </p:nvSpPr>
          <p:spPr>
            <a:xfrm>
              <a:off x="6227274" y="4866443"/>
              <a:ext cx="238920" cy="57527"/>
            </a:xfrm>
            <a:prstGeom prst="rect">
              <a:avLst/>
            </a:prstGeom>
            <a:solidFill>
              <a:srgbClr val="00833D">
                <a:alpha val="80000"/>
              </a:srgbClr>
            </a:solidFill>
          </p:spPr>
          <p:txBody>
            <a:bodyPr/>
            <a:lstStyle/>
            <a:p>
              <a:endParaRPr/>
            </a:p>
          </p:txBody>
        </p:sp>
        <p:sp>
          <p:nvSpPr>
            <p:cNvPr id="96" name="rc96"/>
            <p:cNvSpPr/>
            <p:nvPr/>
          </p:nvSpPr>
          <p:spPr>
            <a:xfrm>
              <a:off x="6545835" y="4847267"/>
              <a:ext cx="238920" cy="76703"/>
            </a:xfrm>
            <a:prstGeom prst="rect">
              <a:avLst/>
            </a:prstGeom>
            <a:solidFill>
              <a:srgbClr val="00833D">
                <a:alpha val="80000"/>
              </a:srgbClr>
            </a:solidFill>
          </p:spPr>
          <p:txBody>
            <a:bodyPr/>
            <a:lstStyle/>
            <a:p>
              <a:endParaRPr/>
            </a:p>
          </p:txBody>
        </p:sp>
        <p:sp>
          <p:nvSpPr>
            <p:cNvPr id="97" name="rc97"/>
            <p:cNvSpPr/>
            <p:nvPr/>
          </p:nvSpPr>
          <p:spPr>
            <a:xfrm>
              <a:off x="6864396" y="4808916"/>
              <a:ext cx="238920" cy="76703"/>
            </a:xfrm>
            <a:prstGeom prst="rect">
              <a:avLst/>
            </a:prstGeom>
            <a:solidFill>
              <a:srgbClr val="00833D">
                <a:alpha val="80000"/>
              </a:srgbClr>
            </a:solidFill>
          </p:spPr>
          <p:txBody>
            <a:bodyPr/>
            <a:lstStyle/>
            <a:p>
              <a:endParaRPr/>
            </a:p>
          </p:txBody>
        </p:sp>
        <p:sp>
          <p:nvSpPr>
            <p:cNvPr id="98" name="rc98"/>
            <p:cNvSpPr/>
            <p:nvPr/>
          </p:nvSpPr>
          <p:spPr>
            <a:xfrm>
              <a:off x="7182956" y="4770564"/>
              <a:ext cx="238920" cy="57527"/>
            </a:xfrm>
            <a:prstGeom prst="rect">
              <a:avLst/>
            </a:prstGeom>
            <a:solidFill>
              <a:srgbClr val="00833D">
                <a:alpha val="80000"/>
              </a:srgbClr>
            </a:solidFill>
          </p:spPr>
          <p:txBody>
            <a:bodyPr/>
            <a:lstStyle/>
            <a:p>
              <a:endParaRPr/>
            </a:p>
          </p:txBody>
        </p:sp>
        <p:sp>
          <p:nvSpPr>
            <p:cNvPr id="99" name="rc99"/>
            <p:cNvSpPr/>
            <p:nvPr/>
          </p:nvSpPr>
          <p:spPr>
            <a:xfrm>
              <a:off x="7501517" y="4713036"/>
              <a:ext cx="238920" cy="76703"/>
            </a:xfrm>
            <a:prstGeom prst="rect">
              <a:avLst/>
            </a:prstGeom>
            <a:solidFill>
              <a:srgbClr val="00833D">
                <a:alpha val="80000"/>
              </a:srgbClr>
            </a:solidFill>
          </p:spPr>
          <p:txBody>
            <a:bodyPr/>
            <a:lstStyle/>
            <a:p>
              <a:endParaRPr/>
            </a:p>
          </p:txBody>
        </p:sp>
        <p:sp>
          <p:nvSpPr>
            <p:cNvPr id="100" name="rc100"/>
            <p:cNvSpPr/>
            <p:nvPr/>
          </p:nvSpPr>
          <p:spPr>
            <a:xfrm>
              <a:off x="7820078" y="4617157"/>
              <a:ext cx="238920" cy="76703"/>
            </a:xfrm>
            <a:prstGeom prst="rect">
              <a:avLst/>
            </a:prstGeom>
            <a:solidFill>
              <a:srgbClr val="00833D">
                <a:alpha val="80000"/>
              </a:srgbClr>
            </a:solidFill>
          </p:spPr>
          <p:txBody>
            <a:bodyPr/>
            <a:lstStyle/>
            <a:p>
              <a:endParaRPr/>
            </a:p>
          </p:txBody>
        </p:sp>
        <p:sp>
          <p:nvSpPr>
            <p:cNvPr id="101" name="rc101"/>
            <p:cNvSpPr/>
            <p:nvPr/>
          </p:nvSpPr>
          <p:spPr>
            <a:xfrm>
              <a:off x="8138638" y="4808916"/>
              <a:ext cx="238920" cy="57527"/>
            </a:xfrm>
            <a:prstGeom prst="rect">
              <a:avLst/>
            </a:prstGeom>
            <a:solidFill>
              <a:srgbClr val="00833D">
                <a:alpha val="80000"/>
              </a:srgbClr>
            </a:solidFill>
          </p:spPr>
          <p:txBody>
            <a:bodyPr/>
            <a:lstStyle/>
            <a:p>
              <a:endParaRPr/>
            </a:p>
          </p:txBody>
        </p:sp>
        <p:sp>
          <p:nvSpPr>
            <p:cNvPr id="102" name="rc102"/>
            <p:cNvSpPr/>
            <p:nvPr/>
          </p:nvSpPr>
          <p:spPr>
            <a:xfrm>
              <a:off x="8457199" y="4847267"/>
              <a:ext cx="238920" cy="57527"/>
            </a:xfrm>
            <a:prstGeom prst="rect">
              <a:avLst/>
            </a:prstGeom>
            <a:solidFill>
              <a:srgbClr val="00833D">
                <a:alpha val="80000"/>
              </a:srgbClr>
            </a:solidFill>
          </p:spPr>
          <p:txBody>
            <a:bodyPr/>
            <a:lstStyle/>
            <a:p>
              <a:endParaRPr/>
            </a:p>
          </p:txBody>
        </p:sp>
        <p:sp>
          <p:nvSpPr>
            <p:cNvPr id="103" name="rc103"/>
            <p:cNvSpPr/>
            <p:nvPr/>
          </p:nvSpPr>
          <p:spPr>
            <a:xfrm>
              <a:off x="1130303" y="4847267"/>
              <a:ext cx="238920" cy="383517"/>
            </a:xfrm>
            <a:prstGeom prst="rect">
              <a:avLst/>
            </a:prstGeom>
            <a:solidFill>
              <a:srgbClr val="80BD41">
                <a:alpha val="80000"/>
              </a:srgbClr>
            </a:solidFill>
          </p:spPr>
          <p:txBody>
            <a:bodyPr/>
            <a:lstStyle/>
            <a:p>
              <a:endParaRPr/>
            </a:p>
          </p:txBody>
        </p:sp>
        <p:sp>
          <p:nvSpPr>
            <p:cNvPr id="104" name="rc104"/>
            <p:cNvSpPr/>
            <p:nvPr/>
          </p:nvSpPr>
          <p:spPr>
            <a:xfrm>
              <a:off x="1448863" y="4847267"/>
              <a:ext cx="238920" cy="383517"/>
            </a:xfrm>
            <a:prstGeom prst="rect">
              <a:avLst/>
            </a:prstGeom>
            <a:solidFill>
              <a:srgbClr val="80BD41">
                <a:alpha val="80000"/>
              </a:srgbClr>
            </a:solidFill>
          </p:spPr>
          <p:txBody>
            <a:bodyPr/>
            <a:lstStyle/>
            <a:p>
              <a:endParaRPr/>
            </a:p>
          </p:txBody>
        </p:sp>
        <p:sp>
          <p:nvSpPr>
            <p:cNvPr id="105" name="rc105"/>
            <p:cNvSpPr/>
            <p:nvPr/>
          </p:nvSpPr>
          <p:spPr>
            <a:xfrm>
              <a:off x="1767424" y="4789740"/>
              <a:ext cx="238920" cy="441044"/>
            </a:xfrm>
            <a:prstGeom prst="rect">
              <a:avLst/>
            </a:prstGeom>
            <a:solidFill>
              <a:srgbClr val="80BD41">
                <a:alpha val="80000"/>
              </a:srgbClr>
            </a:solidFill>
          </p:spPr>
          <p:txBody>
            <a:bodyPr/>
            <a:lstStyle/>
            <a:p>
              <a:endParaRPr/>
            </a:p>
          </p:txBody>
        </p:sp>
        <p:sp>
          <p:nvSpPr>
            <p:cNvPr id="106" name="rc106"/>
            <p:cNvSpPr/>
            <p:nvPr/>
          </p:nvSpPr>
          <p:spPr>
            <a:xfrm>
              <a:off x="2085985" y="4789740"/>
              <a:ext cx="238920" cy="441044"/>
            </a:xfrm>
            <a:prstGeom prst="rect">
              <a:avLst/>
            </a:prstGeom>
            <a:solidFill>
              <a:srgbClr val="80BD41">
                <a:alpha val="80000"/>
              </a:srgbClr>
            </a:solidFill>
          </p:spPr>
          <p:txBody>
            <a:bodyPr/>
            <a:lstStyle/>
            <a:p>
              <a:endParaRPr/>
            </a:p>
          </p:txBody>
        </p:sp>
        <p:sp>
          <p:nvSpPr>
            <p:cNvPr id="107" name="rc107"/>
            <p:cNvSpPr/>
            <p:nvPr/>
          </p:nvSpPr>
          <p:spPr>
            <a:xfrm>
              <a:off x="2404546" y="4828092"/>
              <a:ext cx="238920" cy="402693"/>
            </a:xfrm>
            <a:prstGeom prst="rect">
              <a:avLst/>
            </a:prstGeom>
            <a:solidFill>
              <a:srgbClr val="80BD41">
                <a:alpha val="80000"/>
              </a:srgbClr>
            </a:solidFill>
          </p:spPr>
          <p:txBody>
            <a:bodyPr/>
            <a:lstStyle/>
            <a:p>
              <a:endParaRPr/>
            </a:p>
          </p:txBody>
        </p:sp>
        <p:sp>
          <p:nvSpPr>
            <p:cNvPr id="108" name="rc108"/>
            <p:cNvSpPr/>
            <p:nvPr/>
          </p:nvSpPr>
          <p:spPr>
            <a:xfrm>
              <a:off x="2723106" y="4866443"/>
              <a:ext cx="238920" cy="364341"/>
            </a:xfrm>
            <a:prstGeom prst="rect">
              <a:avLst/>
            </a:prstGeom>
            <a:solidFill>
              <a:srgbClr val="80BD41">
                <a:alpha val="80000"/>
              </a:srgbClr>
            </a:solidFill>
          </p:spPr>
          <p:txBody>
            <a:bodyPr/>
            <a:lstStyle/>
            <a:p>
              <a:endParaRPr/>
            </a:p>
          </p:txBody>
        </p:sp>
        <p:sp>
          <p:nvSpPr>
            <p:cNvPr id="109" name="rc109"/>
            <p:cNvSpPr/>
            <p:nvPr/>
          </p:nvSpPr>
          <p:spPr>
            <a:xfrm>
              <a:off x="3041667" y="4981498"/>
              <a:ext cx="238920" cy="249286"/>
            </a:xfrm>
            <a:prstGeom prst="rect">
              <a:avLst/>
            </a:prstGeom>
            <a:solidFill>
              <a:srgbClr val="80BD41">
                <a:alpha val="80000"/>
              </a:srgbClr>
            </a:solidFill>
          </p:spPr>
          <p:txBody>
            <a:bodyPr/>
            <a:lstStyle/>
            <a:p>
              <a:endParaRPr/>
            </a:p>
          </p:txBody>
        </p:sp>
        <p:sp>
          <p:nvSpPr>
            <p:cNvPr id="110" name="rc110"/>
            <p:cNvSpPr/>
            <p:nvPr/>
          </p:nvSpPr>
          <p:spPr>
            <a:xfrm>
              <a:off x="3360228" y="4962323"/>
              <a:ext cx="238920" cy="268462"/>
            </a:xfrm>
            <a:prstGeom prst="rect">
              <a:avLst/>
            </a:prstGeom>
            <a:solidFill>
              <a:srgbClr val="80BD41">
                <a:alpha val="80000"/>
              </a:srgbClr>
            </a:solidFill>
          </p:spPr>
          <p:txBody>
            <a:bodyPr/>
            <a:lstStyle/>
            <a:p>
              <a:endParaRPr/>
            </a:p>
          </p:txBody>
        </p:sp>
        <p:sp>
          <p:nvSpPr>
            <p:cNvPr id="111" name="rc111"/>
            <p:cNvSpPr/>
            <p:nvPr/>
          </p:nvSpPr>
          <p:spPr>
            <a:xfrm>
              <a:off x="3678788" y="5019850"/>
              <a:ext cx="238920" cy="210934"/>
            </a:xfrm>
            <a:prstGeom prst="rect">
              <a:avLst/>
            </a:prstGeom>
            <a:solidFill>
              <a:srgbClr val="80BD41">
                <a:alpha val="80000"/>
              </a:srgbClr>
            </a:solidFill>
          </p:spPr>
          <p:txBody>
            <a:bodyPr/>
            <a:lstStyle/>
            <a:p>
              <a:endParaRPr/>
            </a:p>
          </p:txBody>
        </p:sp>
        <p:sp>
          <p:nvSpPr>
            <p:cNvPr id="112" name="rc112"/>
            <p:cNvSpPr/>
            <p:nvPr/>
          </p:nvSpPr>
          <p:spPr>
            <a:xfrm>
              <a:off x="3997349" y="4981498"/>
              <a:ext cx="238920" cy="249286"/>
            </a:xfrm>
            <a:prstGeom prst="rect">
              <a:avLst/>
            </a:prstGeom>
            <a:solidFill>
              <a:srgbClr val="80BD41">
                <a:alpha val="80000"/>
              </a:srgbClr>
            </a:solidFill>
          </p:spPr>
          <p:txBody>
            <a:bodyPr/>
            <a:lstStyle/>
            <a:p>
              <a:endParaRPr/>
            </a:p>
          </p:txBody>
        </p:sp>
        <p:sp>
          <p:nvSpPr>
            <p:cNvPr id="113" name="rc113"/>
            <p:cNvSpPr/>
            <p:nvPr/>
          </p:nvSpPr>
          <p:spPr>
            <a:xfrm>
              <a:off x="4315910" y="4981498"/>
              <a:ext cx="238920" cy="249286"/>
            </a:xfrm>
            <a:prstGeom prst="rect">
              <a:avLst/>
            </a:prstGeom>
            <a:solidFill>
              <a:srgbClr val="80BD41">
                <a:alpha val="80000"/>
              </a:srgbClr>
            </a:solidFill>
          </p:spPr>
          <p:txBody>
            <a:bodyPr/>
            <a:lstStyle/>
            <a:p>
              <a:endParaRPr/>
            </a:p>
          </p:txBody>
        </p:sp>
        <p:sp>
          <p:nvSpPr>
            <p:cNvPr id="114" name="rc114"/>
            <p:cNvSpPr/>
            <p:nvPr/>
          </p:nvSpPr>
          <p:spPr>
            <a:xfrm>
              <a:off x="4634471" y="5000674"/>
              <a:ext cx="238920" cy="230110"/>
            </a:xfrm>
            <a:prstGeom prst="rect">
              <a:avLst/>
            </a:prstGeom>
            <a:solidFill>
              <a:srgbClr val="80BD41">
                <a:alpha val="80000"/>
              </a:srgbClr>
            </a:solidFill>
          </p:spPr>
          <p:txBody>
            <a:bodyPr/>
            <a:lstStyle/>
            <a:p>
              <a:endParaRPr/>
            </a:p>
          </p:txBody>
        </p:sp>
        <p:sp>
          <p:nvSpPr>
            <p:cNvPr id="115" name="rc115"/>
            <p:cNvSpPr/>
            <p:nvPr/>
          </p:nvSpPr>
          <p:spPr>
            <a:xfrm>
              <a:off x="4953031" y="4962323"/>
              <a:ext cx="238920" cy="268462"/>
            </a:xfrm>
            <a:prstGeom prst="rect">
              <a:avLst/>
            </a:prstGeom>
            <a:solidFill>
              <a:srgbClr val="80BD41">
                <a:alpha val="80000"/>
              </a:srgbClr>
            </a:solidFill>
          </p:spPr>
          <p:txBody>
            <a:bodyPr/>
            <a:lstStyle/>
            <a:p>
              <a:endParaRPr/>
            </a:p>
          </p:txBody>
        </p:sp>
        <p:sp>
          <p:nvSpPr>
            <p:cNvPr id="116" name="rc116"/>
            <p:cNvSpPr/>
            <p:nvPr/>
          </p:nvSpPr>
          <p:spPr>
            <a:xfrm>
              <a:off x="5271592" y="4943147"/>
              <a:ext cx="238920" cy="287637"/>
            </a:xfrm>
            <a:prstGeom prst="rect">
              <a:avLst/>
            </a:prstGeom>
            <a:solidFill>
              <a:srgbClr val="80BD41">
                <a:alpha val="80000"/>
              </a:srgbClr>
            </a:solidFill>
          </p:spPr>
          <p:txBody>
            <a:bodyPr/>
            <a:lstStyle/>
            <a:p>
              <a:endParaRPr/>
            </a:p>
          </p:txBody>
        </p:sp>
        <p:sp>
          <p:nvSpPr>
            <p:cNvPr id="117" name="rc117"/>
            <p:cNvSpPr/>
            <p:nvPr/>
          </p:nvSpPr>
          <p:spPr>
            <a:xfrm>
              <a:off x="5590153" y="4923971"/>
              <a:ext cx="238920" cy="306813"/>
            </a:xfrm>
            <a:prstGeom prst="rect">
              <a:avLst/>
            </a:prstGeom>
            <a:solidFill>
              <a:srgbClr val="80BD41">
                <a:alpha val="80000"/>
              </a:srgbClr>
            </a:solidFill>
          </p:spPr>
          <p:txBody>
            <a:bodyPr/>
            <a:lstStyle/>
            <a:p>
              <a:endParaRPr/>
            </a:p>
          </p:txBody>
        </p:sp>
        <p:sp>
          <p:nvSpPr>
            <p:cNvPr id="118" name="rc118"/>
            <p:cNvSpPr/>
            <p:nvPr/>
          </p:nvSpPr>
          <p:spPr>
            <a:xfrm>
              <a:off x="5908713" y="4923971"/>
              <a:ext cx="238920" cy="306813"/>
            </a:xfrm>
            <a:prstGeom prst="rect">
              <a:avLst/>
            </a:prstGeom>
            <a:solidFill>
              <a:srgbClr val="80BD41">
                <a:alpha val="80000"/>
              </a:srgbClr>
            </a:solidFill>
          </p:spPr>
          <p:txBody>
            <a:bodyPr/>
            <a:lstStyle/>
            <a:p>
              <a:endParaRPr/>
            </a:p>
          </p:txBody>
        </p:sp>
        <p:sp>
          <p:nvSpPr>
            <p:cNvPr id="119" name="rc119"/>
            <p:cNvSpPr/>
            <p:nvPr/>
          </p:nvSpPr>
          <p:spPr>
            <a:xfrm>
              <a:off x="6227274" y="4923971"/>
              <a:ext cx="238920" cy="306813"/>
            </a:xfrm>
            <a:prstGeom prst="rect">
              <a:avLst/>
            </a:prstGeom>
            <a:solidFill>
              <a:srgbClr val="80BD41">
                <a:alpha val="80000"/>
              </a:srgbClr>
            </a:solidFill>
          </p:spPr>
          <p:txBody>
            <a:bodyPr/>
            <a:lstStyle/>
            <a:p>
              <a:endParaRPr/>
            </a:p>
          </p:txBody>
        </p:sp>
        <p:sp>
          <p:nvSpPr>
            <p:cNvPr id="120" name="rc120"/>
            <p:cNvSpPr/>
            <p:nvPr/>
          </p:nvSpPr>
          <p:spPr>
            <a:xfrm>
              <a:off x="6545835" y="4923971"/>
              <a:ext cx="238920" cy="306813"/>
            </a:xfrm>
            <a:prstGeom prst="rect">
              <a:avLst/>
            </a:prstGeom>
            <a:solidFill>
              <a:srgbClr val="80BD41">
                <a:alpha val="80000"/>
              </a:srgbClr>
            </a:solidFill>
          </p:spPr>
          <p:txBody>
            <a:bodyPr/>
            <a:lstStyle/>
            <a:p>
              <a:endParaRPr/>
            </a:p>
          </p:txBody>
        </p:sp>
        <p:sp>
          <p:nvSpPr>
            <p:cNvPr id="121" name="rc121"/>
            <p:cNvSpPr/>
            <p:nvPr/>
          </p:nvSpPr>
          <p:spPr>
            <a:xfrm>
              <a:off x="6864396" y="4885619"/>
              <a:ext cx="238920" cy="345165"/>
            </a:xfrm>
            <a:prstGeom prst="rect">
              <a:avLst/>
            </a:prstGeom>
            <a:solidFill>
              <a:srgbClr val="80BD41">
                <a:alpha val="80000"/>
              </a:srgbClr>
            </a:solidFill>
          </p:spPr>
          <p:txBody>
            <a:bodyPr/>
            <a:lstStyle/>
            <a:p>
              <a:endParaRPr/>
            </a:p>
          </p:txBody>
        </p:sp>
        <p:sp>
          <p:nvSpPr>
            <p:cNvPr id="122" name="rc122"/>
            <p:cNvSpPr/>
            <p:nvPr/>
          </p:nvSpPr>
          <p:spPr>
            <a:xfrm>
              <a:off x="7182956" y="4828092"/>
              <a:ext cx="238920" cy="402693"/>
            </a:xfrm>
            <a:prstGeom prst="rect">
              <a:avLst/>
            </a:prstGeom>
            <a:solidFill>
              <a:srgbClr val="80BD41">
                <a:alpha val="80000"/>
              </a:srgbClr>
            </a:solidFill>
          </p:spPr>
          <p:txBody>
            <a:bodyPr/>
            <a:lstStyle/>
            <a:p>
              <a:endParaRPr/>
            </a:p>
          </p:txBody>
        </p:sp>
        <p:sp>
          <p:nvSpPr>
            <p:cNvPr id="123" name="rc123"/>
            <p:cNvSpPr/>
            <p:nvPr/>
          </p:nvSpPr>
          <p:spPr>
            <a:xfrm>
              <a:off x="7501517" y="4789740"/>
              <a:ext cx="238920" cy="441044"/>
            </a:xfrm>
            <a:prstGeom prst="rect">
              <a:avLst/>
            </a:prstGeom>
            <a:solidFill>
              <a:srgbClr val="80BD41">
                <a:alpha val="80000"/>
              </a:srgbClr>
            </a:solidFill>
          </p:spPr>
          <p:txBody>
            <a:bodyPr/>
            <a:lstStyle/>
            <a:p>
              <a:endParaRPr/>
            </a:p>
          </p:txBody>
        </p:sp>
        <p:sp>
          <p:nvSpPr>
            <p:cNvPr id="124" name="rc124"/>
            <p:cNvSpPr/>
            <p:nvPr/>
          </p:nvSpPr>
          <p:spPr>
            <a:xfrm>
              <a:off x="7820078" y="4693861"/>
              <a:ext cx="238920" cy="536924"/>
            </a:xfrm>
            <a:prstGeom prst="rect">
              <a:avLst/>
            </a:prstGeom>
            <a:solidFill>
              <a:srgbClr val="80BD41">
                <a:alpha val="80000"/>
              </a:srgbClr>
            </a:solidFill>
          </p:spPr>
          <p:txBody>
            <a:bodyPr/>
            <a:lstStyle/>
            <a:p>
              <a:endParaRPr/>
            </a:p>
          </p:txBody>
        </p:sp>
        <p:sp>
          <p:nvSpPr>
            <p:cNvPr id="125" name="rc125"/>
            <p:cNvSpPr/>
            <p:nvPr/>
          </p:nvSpPr>
          <p:spPr>
            <a:xfrm>
              <a:off x="8138638" y="4866443"/>
              <a:ext cx="238920" cy="364341"/>
            </a:xfrm>
            <a:prstGeom prst="rect">
              <a:avLst/>
            </a:prstGeom>
            <a:solidFill>
              <a:srgbClr val="80BD41">
                <a:alpha val="80000"/>
              </a:srgbClr>
            </a:solidFill>
          </p:spPr>
          <p:txBody>
            <a:bodyPr/>
            <a:lstStyle/>
            <a:p>
              <a:endParaRPr/>
            </a:p>
          </p:txBody>
        </p:sp>
        <p:sp>
          <p:nvSpPr>
            <p:cNvPr id="126" name="rc126"/>
            <p:cNvSpPr/>
            <p:nvPr/>
          </p:nvSpPr>
          <p:spPr>
            <a:xfrm>
              <a:off x="8457199" y="4904795"/>
              <a:ext cx="238920" cy="325989"/>
            </a:xfrm>
            <a:prstGeom prst="rect">
              <a:avLst/>
            </a:prstGeom>
            <a:solidFill>
              <a:srgbClr val="80BD41">
                <a:alpha val="80000"/>
              </a:srgbClr>
            </a:solidFill>
          </p:spPr>
          <p:txBody>
            <a:bodyPr/>
            <a:lstStyle/>
            <a:p>
              <a:endParaRPr/>
            </a:p>
          </p:txBody>
        </p:sp>
        <p:sp>
          <p:nvSpPr>
            <p:cNvPr id="127" name="tx127"/>
            <p:cNvSpPr/>
            <p:nvPr/>
          </p:nvSpPr>
          <p:spPr>
            <a:xfrm>
              <a:off x="1199522" y="2675458"/>
              <a:ext cx="100482"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19</a:t>
              </a:r>
            </a:p>
          </p:txBody>
        </p:sp>
        <p:sp>
          <p:nvSpPr>
            <p:cNvPr id="128" name="tx128"/>
            <p:cNvSpPr/>
            <p:nvPr/>
          </p:nvSpPr>
          <p:spPr>
            <a:xfrm>
              <a:off x="2792325" y="3126091"/>
              <a:ext cx="100482"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15</a:t>
              </a:r>
            </a:p>
          </p:txBody>
        </p:sp>
        <p:sp>
          <p:nvSpPr>
            <p:cNvPr id="129" name="tx129"/>
            <p:cNvSpPr/>
            <p:nvPr/>
          </p:nvSpPr>
          <p:spPr>
            <a:xfrm>
              <a:off x="4385129" y="3423273"/>
              <a:ext cx="100482"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13</a:t>
              </a:r>
            </a:p>
          </p:txBody>
        </p:sp>
        <p:sp>
          <p:nvSpPr>
            <p:cNvPr id="130" name="tx130"/>
            <p:cNvSpPr/>
            <p:nvPr/>
          </p:nvSpPr>
          <p:spPr>
            <a:xfrm>
              <a:off x="5977932" y="3481947"/>
              <a:ext cx="100482"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12</a:t>
              </a:r>
            </a:p>
          </p:txBody>
        </p:sp>
        <p:sp>
          <p:nvSpPr>
            <p:cNvPr id="131" name="tx131"/>
            <p:cNvSpPr/>
            <p:nvPr/>
          </p:nvSpPr>
          <p:spPr>
            <a:xfrm>
              <a:off x="7277296" y="3653427"/>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9</a:t>
              </a:r>
            </a:p>
          </p:txBody>
        </p:sp>
        <p:sp>
          <p:nvSpPr>
            <p:cNvPr id="132" name="tx132"/>
            <p:cNvSpPr/>
            <p:nvPr/>
          </p:nvSpPr>
          <p:spPr>
            <a:xfrm>
              <a:off x="7570736" y="3271013"/>
              <a:ext cx="100482"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12</a:t>
              </a:r>
            </a:p>
          </p:txBody>
        </p:sp>
        <p:sp>
          <p:nvSpPr>
            <p:cNvPr id="133" name="tx133"/>
            <p:cNvSpPr/>
            <p:nvPr/>
          </p:nvSpPr>
          <p:spPr>
            <a:xfrm>
              <a:off x="7889297" y="2983375"/>
              <a:ext cx="100482"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12</a:t>
              </a:r>
            </a:p>
          </p:txBody>
        </p:sp>
        <p:sp>
          <p:nvSpPr>
            <p:cNvPr id="134" name="tx134"/>
            <p:cNvSpPr/>
            <p:nvPr/>
          </p:nvSpPr>
          <p:spPr>
            <a:xfrm>
              <a:off x="8207857" y="3519196"/>
              <a:ext cx="100482"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10</a:t>
              </a:r>
            </a:p>
          </p:txBody>
        </p:sp>
        <p:sp>
          <p:nvSpPr>
            <p:cNvPr id="135" name="tx135"/>
            <p:cNvSpPr/>
            <p:nvPr/>
          </p:nvSpPr>
          <p:spPr>
            <a:xfrm>
              <a:off x="8526418" y="3472360"/>
              <a:ext cx="100482"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11</a:t>
              </a:r>
            </a:p>
          </p:txBody>
        </p:sp>
        <p:sp>
          <p:nvSpPr>
            <p:cNvPr id="136" name="tx136"/>
            <p:cNvSpPr/>
            <p:nvPr/>
          </p:nvSpPr>
          <p:spPr>
            <a:xfrm>
              <a:off x="1224642" y="4622911"/>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137" name="tx137"/>
            <p:cNvSpPr/>
            <p:nvPr/>
          </p:nvSpPr>
          <p:spPr>
            <a:xfrm>
              <a:off x="2817446" y="4670851"/>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138" name="tx138"/>
            <p:cNvSpPr/>
            <p:nvPr/>
          </p:nvSpPr>
          <p:spPr>
            <a:xfrm>
              <a:off x="4410249" y="4776318"/>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139" name="tx139"/>
            <p:cNvSpPr/>
            <p:nvPr/>
          </p:nvSpPr>
          <p:spPr>
            <a:xfrm>
              <a:off x="6003053" y="4737967"/>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140" name="tx140"/>
            <p:cNvSpPr/>
            <p:nvPr/>
          </p:nvSpPr>
          <p:spPr>
            <a:xfrm>
              <a:off x="7277296" y="4642087"/>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141" name="tx141"/>
            <p:cNvSpPr/>
            <p:nvPr/>
          </p:nvSpPr>
          <p:spPr>
            <a:xfrm>
              <a:off x="7595857" y="4536620"/>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42" name="tx142"/>
            <p:cNvSpPr/>
            <p:nvPr/>
          </p:nvSpPr>
          <p:spPr>
            <a:xfrm>
              <a:off x="7914417" y="4383213"/>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43" name="tx143"/>
            <p:cNvSpPr/>
            <p:nvPr/>
          </p:nvSpPr>
          <p:spPr>
            <a:xfrm>
              <a:off x="8232978" y="4651675"/>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144" name="tx144"/>
            <p:cNvSpPr/>
            <p:nvPr/>
          </p:nvSpPr>
          <p:spPr>
            <a:xfrm>
              <a:off x="8551539" y="4670851"/>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45" name="tx145"/>
            <p:cNvSpPr/>
            <p:nvPr/>
          </p:nvSpPr>
          <p:spPr>
            <a:xfrm>
              <a:off x="1198264" y="477631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46" name="tx146"/>
            <p:cNvSpPr/>
            <p:nvPr/>
          </p:nvSpPr>
          <p:spPr>
            <a:xfrm>
              <a:off x="2791068" y="480508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47" name="tx147"/>
            <p:cNvSpPr/>
            <p:nvPr/>
          </p:nvSpPr>
          <p:spPr>
            <a:xfrm>
              <a:off x="4383872" y="492013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48" name="tx148"/>
            <p:cNvSpPr/>
            <p:nvPr/>
          </p:nvSpPr>
          <p:spPr>
            <a:xfrm>
              <a:off x="5976675" y="486261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49" name="tx149"/>
            <p:cNvSpPr/>
            <p:nvPr/>
          </p:nvSpPr>
          <p:spPr>
            <a:xfrm>
              <a:off x="7250918" y="476673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50" name="tx150"/>
            <p:cNvSpPr/>
            <p:nvPr/>
          </p:nvSpPr>
          <p:spPr>
            <a:xfrm>
              <a:off x="7569479" y="471879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51" name="tx151"/>
            <p:cNvSpPr/>
            <p:nvPr/>
          </p:nvSpPr>
          <p:spPr>
            <a:xfrm>
              <a:off x="7888039" y="462291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52" name="tx152"/>
            <p:cNvSpPr/>
            <p:nvPr/>
          </p:nvSpPr>
          <p:spPr>
            <a:xfrm>
              <a:off x="8206600" y="480508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53" name="tx153"/>
            <p:cNvSpPr/>
            <p:nvPr/>
          </p:nvSpPr>
          <p:spPr>
            <a:xfrm>
              <a:off x="8525161" y="4843434"/>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54" name="tx154"/>
            <p:cNvSpPr/>
            <p:nvPr/>
          </p:nvSpPr>
          <p:spPr>
            <a:xfrm>
              <a:off x="1224642" y="5006429"/>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55" name="tx155"/>
            <p:cNvSpPr/>
            <p:nvPr/>
          </p:nvSpPr>
          <p:spPr>
            <a:xfrm>
              <a:off x="2817446" y="5016017"/>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56" name="tx156"/>
            <p:cNvSpPr/>
            <p:nvPr/>
          </p:nvSpPr>
          <p:spPr>
            <a:xfrm>
              <a:off x="4410249" y="5073544"/>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157" name="tx157"/>
            <p:cNvSpPr/>
            <p:nvPr/>
          </p:nvSpPr>
          <p:spPr>
            <a:xfrm>
              <a:off x="6003053" y="5044780"/>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58" name="tx158"/>
            <p:cNvSpPr/>
            <p:nvPr/>
          </p:nvSpPr>
          <p:spPr>
            <a:xfrm>
              <a:off x="7277296" y="4996841"/>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59" name="tx159"/>
            <p:cNvSpPr/>
            <p:nvPr/>
          </p:nvSpPr>
          <p:spPr>
            <a:xfrm>
              <a:off x="7595857" y="4977665"/>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60" name="tx160"/>
            <p:cNvSpPr/>
            <p:nvPr/>
          </p:nvSpPr>
          <p:spPr>
            <a:xfrm>
              <a:off x="7914417" y="4928578"/>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161" name="tx161"/>
            <p:cNvSpPr/>
            <p:nvPr/>
          </p:nvSpPr>
          <p:spPr>
            <a:xfrm>
              <a:off x="8232978" y="5016017"/>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62" name="tx162"/>
            <p:cNvSpPr/>
            <p:nvPr/>
          </p:nvSpPr>
          <p:spPr>
            <a:xfrm>
              <a:off x="8551539" y="5035192"/>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63" name="tx163"/>
            <p:cNvSpPr/>
            <p:nvPr/>
          </p:nvSpPr>
          <p:spPr>
            <a:xfrm>
              <a:off x="1179425" y="69482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23</a:t>
              </a:r>
            </a:p>
          </p:txBody>
        </p:sp>
        <p:sp>
          <p:nvSpPr>
            <p:cNvPr id="164" name="tx164"/>
            <p:cNvSpPr/>
            <p:nvPr/>
          </p:nvSpPr>
          <p:spPr>
            <a:xfrm>
              <a:off x="2772229" y="153862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a:t>
              </a:r>
            </a:p>
          </p:txBody>
        </p:sp>
        <p:sp>
          <p:nvSpPr>
            <p:cNvPr id="165" name="tx165"/>
            <p:cNvSpPr/>
            <p:nvPr/>
          </p:nvSpPr>
          <p:spPr>
            <a:xfrm>
              <a:off x="4365032" y="203719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16</a:t>
              </a:r>
            </a:p>
          </p:txBody>
        </p:sp>
        <p:sp>
          <p:nvSpPr>
            <p:cNvPr id="166" name="tx166"/>
            <p:cNvSpPr/>
            <p:nvPr/>
          </p:nvSpPr>
          <p:spPr>
            <a:xfrm>
              <a:off x="5957836" y="21714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15</a:t>
              </a:r>
            </a:p>
          </p:txBody>
        </p:sp>
        <p:sp>
          <p:nvSpPr>
            <p:cNvPr id="167" name="tx167"/>
            <p:cNvSpPr/>
            <p:nvPr/>
          </p:nvSpPr>
          <p:spPr>
            <a:xfrm>
              <a:off x="7232079" y="261241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a:t>
              </a:r>
            </a:p>
          </p:txBody>
        </p:sp>
        <p:sp>
          <p:nvSpPr>
            <p:cNvPr id="168" name="tx168"/>
            <p:cNvSpPr/>
            <p:nvPr/>
          </p:nvSpPr>
          <p:spPr>
            <a:xfrm>
              <a:off x="7550639" y="19988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16</a:t>
              </a:r>
            </a:p>
          </p:txBody>
        </p:sp>
        <p:sp>
          <p:nvSpPr>
            <p:cNvPr id="169" name="tx169"/>
            <p:cNvSpPr/>
            <p:nvPr/>
          </p:nvSpPr>
          <p:spPr>
            <a:xfrm>
              <a:off x="7869200" y="16345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a:t>
              </a:r>
            </a:p>
          </p:txBody>
        </p:sp>
        <p:sp>
          <p:nvSpPr>
            <p:cNvPr id="170" name="tx170"/>
            <p:cNvSpPr/>
            <p:nvPr/>
          </p:nvSpPr>
          <p:spPr>
            <a:xfrm>
              <a:off x="8187761" y="2364730"/>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a:t>
              </a:r>
            </a:p>
          </p:txBody>
        </p:sp>
        <p:sp>
          <p:nvSpPr>
            <p:cNvPr id="171" name="tx171"/>
            <p:cNvSpPr/>
            <p:nvPr/>
          </p:nvSpPr>
          <p:spPr>
            <a:xfrm>
              <a:off x="8506321" y="2268851"/>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lang="en-GB" sz="995" dirty="0">
                  <a:solidFill>
                    <a:srgbClr val="000000">
                      <a:alpha val="100000"/>
                    </a:srgbClr>
                  </a:solidFill>
                  <a:latin typeface="Arial"/>
                  <a:cs typeface="Arial"/>
                </a:rPr>
                <a:t>15</a:t>
              </a:r>
              <a:endParaRPr sz="995" dirty="0">
                <a:solidFill>
                  <a:srgbClr val="000000">
                    <a:alpha val="100000"/>
                  </a:srgbClr>
                </a:solidFill>
                <a:latin typeface="Arial"/>
                <a:cs typeface="Arial"/>
              </a:endParaRPr>
            </a:p>
          </p:txBody>
        </p:sp>
        <p:sp>
          <p:nvSpPr>
            <p:cNvPr id="172" name="tx172"/>
            <p:cNvSpPr/>
            <p:nvPr/>
          </p:nvSpPr>
          <p:spPr>
            <a:xfrm>
              <a:off x="604624" y="5173932"/>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73" name="tx173"/>
            <p:cNvSpPr/>
            <p:nvPr/>
          </p:nvSpPr>
          <p:spPr>
            <a:xfrm>
              <a:off x="604624" y="4217074"/>
              <a:ext cx="84757" cy="1094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a:t>
              </a:r>
            </a:p>
          </p:txBody>
        </p:sp>
        <p:sp>
          <p:nvSpPr>
            <p:cNvPr id="174" name="tx174"/>
            <p:cNvSpPr/>
            <p:nvPr/>
          </p:nvSpPr>
          <p:spPr>
            <a:xfrm>
              <a:off x="519867" y="325634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a:t>
              </a:r>
            </a:p>
          </p:txBody>
        </p:sp>
        <p:sp>
          <p:nvSpPr>
            <p:cNvPr id="175" name="tx175"/>
            <p:cNvSpPr/>
            <p:nvPr/>
          </p:nvSpPr>
          <p:spPr>
            <a:xfrm>
              <a:off x="519867" y="2297553"/>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15</a:t>
              </a:r>
            </a:p>
          </p:txBody>
        </p:sp>
        <p:sp>
          <p:nvSpPr>
            <p:cNvPr id="176" name="tx176"/>
            <p:cNvSpPr/>
            <p:nvPr/>
          </p:nvSpPr>
          <p:spPr>
            <a:xfrm>
              <a:off x="519867" y="133875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a:t>
              </a:r>
            </a:p>
          </p:txBody>
        </p:sp>
        <p:sp>
          <p:nvSpPr>
            <p:cNvPr id="177" name="tx177"/>
            <p:cNvSpPr/>
            <p:nvPr/>
          </p:nvSpPr>
          <p:spPr>
            <a:xfrm rot="-5400000">
              <a:off x="1079094"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78" name="tx178"/>
            <p:cNvSpPr/>
            <p:nvPr/>
          </p:nvSpPr>
          <p:spPr>
            <a:xfrm rot="-5400000">
              <a:off x="2671898"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79" name="tx179"/>
            <p:cNvSpPr/>
            <p:nvPr/>
          </p:nvSpPr>
          <p:spPr>
            <a:xfrm rot="-5400000">
              <a:off x="4264701"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80" name="tx180"/>
            <p:cNvSpPr/>
            <p:nvPr/>
          </p:nvSpPr>
          <p:spPr>
            <a:xfrm rot="-5400000">
              <a:off x="5857505"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81" name="tx181"/>
            <p:cNvSpPr/>
            <p:nvPr/>
          </p:nvSpPr>
          <p:spPr>
            <a:xfrm rot="-5400000">
              <a:off x="7131748"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82" name="tx182"/>
            <p:cNvSpPr/>
            <p:nvPr/>
          </p:nvSpPr>
          <p:spPr>
            <a:xfrm rot="-5400000">
              <a:off x="7450309"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83" name="tx183"/>
            <p:cNvSpPr/>
            <p:nvPr/>
          </p:nvSpPr>
          <p:spPr>
            <a:xfrm rot="-5400000">
              <a:off x="7768869"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84" name="tx184"/>
            <p:cNvSpPr/>
            <p:nvPr/>
          </p:nvSpPr>
          <p:spPr>
            <a:xfrm rot="-5400000">
              <a:off x="8087430"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85" name="tx185"/>
            <p:cNvSpPr/>
            <p:nvPr/>
          </p:nvSpPr>
          <p:spPr>
            <a:xfrm rot="-5400000">
              <a:off x="8405953" y="562484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86" name="tx186"/>
            <p:cNvSpPr/>
            <p:nvPr/>
          </p:nvSpPr>
          <p:spPr>
            <a:xfrm rot="-5400000">
              <a:off x="-579792" y="2982812"/>
              <a:ext cx="19225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Zero-dose children (millions)</a:t>
              </a:r>
            </a:p>
          </p:txBody>
        </p:sp>
        <p:sp>
          <p:nvSpPr>
            <p:cNvPr id="187" name="rc187"/>
            <p:cNvSpPr/>
            <p:nvPr/>
          </p:nvSpPr>
          <p:spPr>
            <a:xfrm>
              <a:off x="2775498" y="6243816"/>
              <a:ext cx="201456" cy="201456"/>
            </a:xfrm>
            <a:prstGeom prst="rect">
              <a:avLst/>
            </a:prstGeom>
            <a:solidFill>
              <a:srgbClr val="0058AB">
                <a:alpha val="80000"/>
              </a:srgbClr>
            </a:solidFill>
          </p:spPr>
          <p:txBody>
            <a:bodyPr/>
            <a:lstStyle/>
            <a:p>
              <a:endParaRPr/>
            </a:p>
          </p:txBody>
        </p:sp>
        <p:sp>
          <p:nvSpPr>
            <p:cNvPr id="188" name="rc188"/>
            <p:cNvSpPr/>
            <p:nvPr/>
          </p:nvSpPr>
          <p:spPr>
            <a:xfrm>
              <a:off x="3659347" y="6243816"/>
              <a:ext cx="201456" cy="201456"/>
            </a:xfrm>
            <a:prstGeom prst="rect">
              <a:avLst/>
            </a:prstGeom>
            <a:solidFill>
              <a:srgbClr val="1CABE2">
                <a:alpha val="80000"/>
              </a:srgbClr>
            </a:solidFill>
          </p:spPr>
          <p:txBody>
            <a:bodyPr/>
            <a:lstStyle/>
            <a:p>
              <a:endParaRPr/>
            </a:p>
          </p:txBody>
        </p:sp>
        <p:sp>
          <p:nvSpPr>
            <p:cNvPr id="189" name="rc189"/>
            <p:cNvSpPr/>
            <p:nvPr/>
          </p:nvSpPr>
          <p:spPr>
            <a:xfrm>
              <a:off x="4992061" y="6243816"/>
              <a:ext cx="201456" cy="201456"/>
            </a:xfrm>
            <a:prstGeom prst="rect">
              <a:avLst/>
            </a:prstGeom>
            <a:solidFill>
              <a:srgbClr val="00833D">
                <a:alpha val="80000"/>
              </a:srgbClr>
            </a:solidFill>
          </p:spPr>
          <p:txBody>
            <a:bodyPr/>
            <a:lstStyle/>
            <a:p>
              <a:endParaRPr/>
            </a:p>
          </p:txBody>
        </p:sp>
        <p:sp>
          <p:nvSpPr>
            <p:cNvPr id="190" name="rc190"/>
            <p:cNvSpPr/>
            <p:nvPr/>
          </p:nvSpPr>
          <p:spPr>
            <a:xfrm>
              <a:off x="5689353" y="6243816"/>
              <a:ext cx="201456" cy="201456"/>
            </a:xfrm>
            <a:prstGeom prst="rect">
              <a:avLst/>
            </a:prstGeom>
            <a:solidFill>
              <a:srgbClr val="80BD41">
                <a:alpha val="80000"/>
              </a:srgbClr>
            </a:solidFill>
          </p:spPr>
          <p:txBody>
            <a:bodyPr/>
            <a:lstStyle/>
            <a:p>
              <a:endParaRPr/>
            </a:p>
          </p:txBody>
        </p:sp>
        <p:sp>
          <p:nvSpPr>
            <p:cNvPr id="191" name="tx191"/>
            <p:cNvSpPr/>
            <p:nvPr/>
          </p:nvSpPr>
          <p:spPr>
            <a:xfrm>
              <a:off x="3055543" y="6286278"/>
              <a:ext cx="52521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Gavi 57</a:t>
              </a:r>
            </a:p>
          </p:txBody>
        </p:sp>
        <p:sp>
          <p:nvSpPr>
            <p:cNvPr id="192" name="tx192"/>
            <p:cNvSpPr/>
            <p:nvPr/>
          </p:nvSpPr>
          <p:spPr>
            <a:xfrm>
              <a:off x="3939392" y="6286278"/>
              <a:ext cx="974080"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Gavi transition</a:t>
              </a:r>
            </a:p>
          </p:txBody>
        </p:sp>
        <p:sp>
          <p:nvSpPr>
            <p:cNvPr id="193" name="tx193"/>
            <p:cNvSpPr/>
            <p:nvPr/>
          </p:nvSpPr>
          <p:spPr>
            <a:xfrm>
              <a:off x="5272106" y="6286278"/>
              <a:ext cx="338658"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HICs</a:t>
              </a:r>
            </a:p>
          </p:txBody>
        </p:sp>
        <p:sp>
          <p:nvSpPr>
            <p:cNvPr id="194" name="tx194"/>
            <p:cNvSpPr/>
            <p:nvPr/>
          </p:nvSpPr>
          <p:spPr>
            <a:xfrm>
              <a:off x="5969398" y="6286278"/>
              <a:ext cx="1160115"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Never Gavi MICs</a:t>
              </a:r>
            </a:p>
          </p:txBody>
        </p:sp>
        <p:sp>
          <p:nvSpPr>
            <p:cNvPr id="195" name="tx195"/>
            <p:cNvSpPr/>
            <p:nvPr/>
          </p:nvSpPr>
          <p:spPr>
            <a:xfrm>
              <a:off x="752012" y="398022"/>
              <a:ext cx="461280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by group, 2000-2023</a:t>
              </a:r>
            </a:p>
          </p:txBody>
        </p:sp>
        <p:sp>
          <p:nvSpPr>
            <p:cNvPr id="196" name="tx196"/>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the number of zero-dose children - those who did not receive DTP1 - declined from 22.8 million in 2000 to 14.5 million in 2023.
The number of zero-dose children in 2023 was an increase from 2022 (13.9 million).
The number of zero-dose children varied by group. In 2023, Gavi 57 had the highest number of zero-dose children (11 million), followed by Never Gavi MICs (1.7 million).
Overall, 2 groups (Gavi 57 and Gavi transition) saw an increase in the number of zero-dose children between 2022 and 2023, 1 saw a decline (Never Gavi MICs), and 1 (HICs) had approximately the same number of zero-dose children.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51226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245041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138857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80954"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61783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5054722"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634791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06636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35373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641113"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92849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89777" y="404319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89777" y="298134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89777" y="191949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89777" y="85764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251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99396"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36280"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73164"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2267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0048"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9742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8480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7217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333192" y="2907129"/>
              <a:ext cx="258639" cy="1136061"/>
            </a:xfrm>
            <a:prstGeom prst="rect">
              <a:avLst/>
            </a:prstGeom>
            <a:solidFill>
              <a:srgbClr val="80BD41">
                <a:alpha val="100000"/>
              </a:srgbClr>
            </a:solidFill>
          </p:spPr>
          <p:txBody>
            <a:bodyPr/>
            <a:lstStyle/>
            <a:p>
              <a:endParaRPr/>
            </a:p>
          </p:txBody>
        </p:sp>
        <p:sp>
          <p:nvSpPr>
            <p:cNvPr id="30" name="rc30"/>
            <p:cNvSpPr/>
            <p:nvPr/>
          </p:nvSpPr>
          <p:spPr>
            <a:xfrm>
              <a:off x="1333192" y="2664970"/>
              <a:ext cx="258639" cy="242158"/>
            </a:xfrm>
            <a:prstGeom prst="rect">
              <a:avLst/>
            </a:prstGeom>
            <a:solidFill>
              <a:srgbClr val="1CABE2">
                <a:alpha val="100000"/>
              </a:srgbClr>
            </a:solidFill>
          </p:spPr>
          <p:txBody>
            <a:bodyPr/>
            <a:lstStyle/>
            <a:p>
              <a:endParaRPr/>
            </a:p>
          </p:txBody>
        </p:sp>
        <p:sp>
          <p:nvSpPr>
            <p:cNvPr id="31" name="rc31"/>
            <p:cNvSpPr/>
            <p:nvPr/>
          </p:nvSpPr>
          <p:spPr>
            <a:xfrm>
              <a:off x="1620569" y="2904827"/>
              <a:ext cx="258639" cy="1138363"/>
            </a:xfrm>
            <a:prstGeom prst="rect">
              <a:avLst/>
            </a:prstGeom>
            <a:solidFill>
              <a:srgbClr val="80BD41">
                <a:alpha val="100000"/>
              </a:srgbClr>
            </a:solidFill>
          </p:spPr>
          <p:txBody>
            <a:bodyPr/>
            <a:lstStyle/>
            <a:p>
              <a:endParaRPr/>
            </a:p>
          </p:txBody>
        </p:sp>
        <p:sp>
          <p:nvSpPr>
            <p:cNvPr id="32" name="rc32"/>
            <p:cNvSpPr/>
            <p:nvPr/>
          </p:nvSpPr>
          <p:spPr>
            <a:xfrm>
              <a:off x="1620569" y="2667348"/>
              <a:ext cx="258639" cy="237478"/>
            </a:xfrm>
            <a:prstGeom prst="rect">
              <a:avLst/>
            </a:prstGeom>
            <a:solidFill>
              <a:srgbClr val="1CABE2">
                <a:alpha val="100000"/>
              </a:srgbClr>
            </a:solidFill>
          </p:spPr>
          <p:txBody>
            <a:bodyPr/>
            <a:lstStyle/>
            <a:p>
              <a:endParaRPr/>
            </a:p>
          </p:txBody>
        </p:sp>
        <p:sp>
          <p:nvSpPr>
            <p:cNvPr id="33" name="rc33"/>
            <p:cNvSpPr/>
            <p:nvPr/>
          </p:nvSpPr>
          <p:spPr>
            <a:xfrm>
              <a:off x="1907946" y="2905616"/>
              <a:ext cx="258639" cy="1137574"/>
            </a:xfrm>
            <a:prstGeom prst="rect">
              <a:avLst/>
            </a:prstGeom>
            <a:solidFill>
              <a:srgbClr val="80BD41">
                <a:alpha val="100000"/>
              </a:srgbClr>
            </a:solidFill>
          </p:spPr>
          <p:txBody>
            <a:bodyPr/>
            <a:lstStyle/>
            <a:p>
              <a:endParaRPr/>
            </a:p>
          </p:txBody>
        </p:sp>
        <p:sp>
          <p:nvSpPr>
            <p:cNvPr id="34" name="rc34"/>
            <p:cNvSpPr/>
            <p:nvPr/>
          </p:nvSpPr>
          <p:spPr>
            <a:xfrm>
              <a:off x="1907946" y="2665529"/>
              <a:ext cx="258639" cy="240087"/>
            </a:xfrm>
            <a:prstGeom prst="rect">
              <a:avLst/>
            </a:prstGeom>
            <a:solidFill>
              <a:srgbClr val="1CABE2">
                <a:alpha val="100000"/>
              </a:srgbClr>
            </a:solidFill>
          </p:spPr>
          <p:txBody>
            <a:bodyPr/>
            <a:lstStyle/>
            <a:p>
              <a:endParaRPr/>
            </a:p>
          </p:txBody>
        </p:sp>
        <p:sp>
          <p:nvSpPr>
            <p:cNvPr id="35" name="rc35"/>
            <p:cNvSpPr/>
            <p:nvPr/>
          </p:nvSpPr>
          <p:spPr>
            <a:xfrm>
              <a:off x="2195323" y="2887112"/>
              <a:ext cx="258639" cy="1156077"/>
            </a:xfrm>
            <a:prstGeom prst="rect">
              <a:avLst/>
            </a:prstGeom>
            <a:solidFill>
              <a:srgbClr val="80BD41">
                <a:alpha val="100000"/>
              </a:srgbClr>
            </a:solidFill>
          </p:spPr>
          <p:txBody>
            <a:bodyPr/>
            <a:lstStyle/>
            <a:p>
              <a:endParaRPr/>
            </a:p>
          </p:txBody>
        </p:sp>
        <p:sp>
          <p:nvSpPr>
            <p:cNvPr id="36" name="rc36"/>
            <p:cNvSpPr/>
            <p:nvPr/>
          </p:nvSpPr>
          <p:spPr>
            <a:xfrm>
              <a:off x="2195323" y="2660588"/>
              <a:ext cx="258639" cy="226524"/>
            </a:xfrm>
            <a:prstGeom prst="rect">
              <a:avLst/>
            </a:prstGeom>
            <a:solidFill>
              <a:srgbClr val="1CABE2">
                <a:alpha val="100000"/>
              </a:srgbClr>
            </a:solidFill>
          </p:spPr>
          <p:txBody>
            <a:bodyPr/>
            <a:lstStyle/>
            <a:p>
              <a:endParaRPr/>
            </a:p>
          </p:txBody>
        </p:sp>
        <p:sp>
          <p:nvSpPr>
            <p:cNvPr id="37" name="rc37"/>
            <p:cNvSpPr/>
            <p:nvPr/>
          </p:nvSpPr>
          <p:spPr>
            <a:xfrm>
              <a:off x="2482699" y="2861402"/>
              <a:ext cx="258639" cy="1181787"/>
            </a:xfrm>
            <a:prstGeom prst="rect">
              <a:avLst/>
            </a:prstGeom>
            <a:solidFill>
              <a:srgbClr val="80BD41">
                <a:alpha val="100000"/>
              </a:srgbClr>
            </a:solidFill>
          </p:spPr>
          <p:txBody>
            <a:bodyPr/>
            <a:lstStyle/>
            <a:p>
              <a:endParaRPr/>
            </a:p>
          </p:txBody>
        </p:sp>
        <p:sp>
          <p:nvSpPr>
            <p:cNvPr id="38" name="rc38"/>
            <p:cNvSpPr/>
            <p:nvPr/>
          </p:nvSpPr>
          <p:spPr>
            <a:xfrm>
              <a:off x="2482699" y="2649789"/>
              <a:ext cx="258639" cy="211613"/>
            </a:xfrm>
            <a:prstGeom prst="rect">
              <a:avLst/>
            </a:prstGeom>
            <a:solidFill>
              <a:srgbClr val="1CABE2">
                <a:alpha val="100000"/>
              </a:srgbClr>
            </a:solidFill>
          </p:spPr>
          <p:txBody>
            <a:bodyPr/>
            <a:lstStyle/>
            <a:p>
              <a:endParaRPr/>
            </a:p>
          </p:txBody>
        </p:sp>
        <p:sp>
          <p:nvSpPr>
            <p:cNvPr id="39" name="rc39"/>
            <p:cNvSpPr/>
            <p:nvPr/>
          </p:nvSpPr>
          <p:spPr>
            <a:xfrm>
              <a:off x="2770076" y="2836041"/>
              <a:ext cx="258639" cy="1207149"/>
            </a:xfrm>
            <a:prstGeom prst="rect">
              <a:avLst/>
            </a:prstGeom>
            <a:solidFill>
              <a:srgbClr val="80BD41">
                <a:alpha val="100000"/>
              </a:srgbClr>
            </a:solidFill>
          </p:spPr>
          <p:txBody>
            <a:bodyPr/>
            <a:lstStyle/>
            <a:p>
              <a:endParaRPr/>
            </a:p>
          </p:txBody>
        </p:sp>
        <p:sp>
          <p:nvSpPr>
            <p:cNvPr id="40" name="rc40"/>
            <p:cNvSpPr/>
            <p:nvPr/>
          </p:nvSpPr>
          <p:spPr>
            <a:xfrm>
              <a:off x="2770076" y="2642297"/>
              <a:ext cx="258639" cy="193743"/>
            </a:xfrm>
            <a:prstGeom prst="rect">
              <a:avLst/>
            </a:prstGeom>
            <a:solidFill>
              <a:srgbClr val="1CABE2">
                <a:alpha val="100000"/>
              </a:srgbClr>
            </a:solidFill>
          </p:spPr>
          <p:txBody>
            <a:bodyPr/>
            <a:lstStyle/>
            <a:p>
              <a:endParaRPr/>
            </a:p>
          </p:txBody>
        </p:sp>
        <p:sp>
          <p:nvSpPr>
            <p:cNvPr id="41" name="rc41"/>
            <p:cNvSpPr/>
            <p:nvPr/>
          </p:nvSpPr>
          <p:spPr>
            <a:xfrm>
              <a:off x="3057453" y="2813376"/>
              <a:ext cx="258639" cy="1229814"/>
            </a:xfrm>
            <a:prstGeom prst="rect">
              <a:avLst/>
            </a:prstGeom>
            <a:solidFill>
              <a:srgbClr val="80BD41">
                <a:alpha val="100000"/>
              </a:srgbClr>
            </a:solidFill>
          </p:spPr>
          <p:txBody>
            <a:bodyPr/>
            <a:lstStyle/>
            <a:p>
              <a:endParaRPr/>
            </a:p>
          </p:txBody>
        </p:sp>
        <p:sp>
          <p:nvSpPr>
            <p:cNvPr id="42" name="rc42"/>
            <p:cNvSpPr/>
            <p:nvPr/>
          </p:nvSpPr>
          <p:spPr>
            <a:xfrm>
              <a:off x="3057453" y="2627223"/>
              <a:ext cx="258639" cy="186152"/>
            </a:xfrm>
            <a:prstGeom prst="rect">
              <a:avLst/>
            </a:prstGeom>
            <a:solidFill>
              <a:srgbClr val="1CABE2">
                <a:alpha val="100000"/>
              </a:srgbClr>
            </a:solidFill>
          </p:spPr>
          <p:txBody>
            <a:bodyPr/>
            <a:lstStyle/>
            <a:p>
              <a:endParaRPr/>
            </a:p>
          </p:txBody>
        </p:sp>
        <p:sp>
          <p:nvSpPr>
            <p:cNvPr id="43" name="rc43"/>
            <p:cNvSpPr/>
            <p:nvPr/>
          </p:nvSpPr>
          <p:spPr>
            <a:xfrm>
              <a:off x="3344830" y="2795072"/>
              <a:ext cx="258639" cy="1248118"/>
            </a:xfrm>
            <a:prstGeom prst="rect">
              <a:avLst/>
            </a:prstGeom>
            <a:solidFill>
              <a:srgbClr val="80BD41">
                <a:alpha val="100000"/>
              </a:srgbClr>
            </a:solidFill>
          </p:spPr>
          <p:txBody>
            <a:bodyPr/>
            <a:lstStyle/>
            <a:p>
              <a:endParaRPr/>
            </a:p>
          </p:txBody>
        </p:sp>
        <p:sp>
          <p:nvSpPr>
            <p:cNvPr id="44" name="rc44"/>
            <p:cNvSpPr/>
            <p:nvPr/>
          </p:nvSpPr>
          <p:spPr>
            <a:xfrm>
              <a:off x="3344830" y="2610515"/>
              <a:ext cx="258639" cy="184556"/>
            </a:xfrm>
            <a:prstGeom prst="rect">
              <a:avLst/>
            </a:prstGeom>
            <a:solidFill>
              <a:srgbClr val="1CABE2">
                <a:alpha val="100000"/>
              </a:srgbClr>
            </a:solidFill>
          </p:spPr>
          <p:txBody>
            <a:bodyPr/>
            <a:lstStyle/>
            <a:p>
              <a:endParaRPr/>
            </a:p>
          </p:txBody>
        </p:sp>
        <p:sp>
          <p:nvSpPr>
            <p:cNvPr id="45" name="rc45"/>
            <p:cNvSpPr/>
            <p:nvPr/>
          </p:nvSpPr>
          <p:spPr>
            <a:xfrm>
              <a:off x="3632207" y="2764860"/>
              <a:ext cx="258639" cy="1278329"/>
            </a:xfrm>
            <a:prstGeom prst="rect">
              <a:avLst/>
            </a:prstGeom>
            <a:solidFill>
              <a:srgbClr val="80BD41">
                <a:alpha val="100000"/>
              </a:srgbClr>
            </a:solidFill>
          </p:spPr>
          <p:txBody>
            <a:bodyPr/>
            <a:lstStyle/>
            <a:p>
              <a:endParaRPr/>
            </a:p>
          </p:txBody>
        </p:sp>
        <p:sp>
          <p:nvSpPr>
            <p:cNvPr id="46" name="rc46"/>
            <p:cNvSpPr/>
            <p:nvPr/>
          </p:nvSpPr>
          <p:spPr>
            <a:xfrm>
              <a:off x="3632207" y="2590193"/>
              <a:ext cx="258639" cy="174667"/>
            </a:xfrm>
            <a:prstGeom prst="rect">
              <a:avLst/>
            </a:prstGeom>
            <a:solidFill>
              <a:srgbClr val="1CABE2">
                <a:alpha val="100000"/>
              </a:srgbClr>
            </a:solidFill>
          </p:spPr>
          <p:txBody>
            <a:bodyPr/>
            <a:lstStyle/>
            <a:p>
              <a:endParaRPr/>
            </a:p>
          </p:txBody>
        </p:sp>
        <p:sp>
          <p:nvSpPr>
            <p:cNvPr id="47" name="rc47"/>
            <p:cNvSpPr/>
            <p:nvPr/>
          </p:nvSpPr>
          <p:spPr>
            <a:xfrm>
              <a:off x="3919583" y="2737057"/>
              <a:ext cx="258639" cy="1306132"/>
            </a:xfrm>
            <a:prstGeom prst="rect">
              <a:avLst/>
            </a:prstGeom>
            <a:solidFill>
              <a:srgbClr val="80BD41">
                <a:alpha val="100000"/>
              </a:srgbClr>
            </a:solidFill>
          </p:spPr>
          <p:txBody>
            <a:bodyPr/>
            <a:lstStyle/>
            <a:p>
              <a:endParaRPr/>
            </a:p>
          </p:txBody>
        </p:sp>
        <p:sp>
          <p:nvSpPr>
            <p:cNvPr id="48" name="rc48"/>
            <p:cNvSpPr/>
            <p:nvPr/>
          </p:nvSpPr>
          <p:spPr>
            <a:xfrm>
              <a:off x="3919583" y="2576305"/>
              <a:ext cx="258639" cy="160752"/>
            </a:xfrm>
            <a:prstGeom prst="rect">
              <a:avLst/>
            </a:prstGeom>
            <a:solidFill>
              <a:srgbClr val="1CABE2">
                <a:alpha val="100000"/>
              </a:srgbClr>
            </a:solidFill>
          </p:spPr>
          <p:txBody>
            <a:bodyPr/>
            <a:lstStyle/>
            <a:p>
              <a:endParaRPr/>
            </a:p>
          </p:txBody>
        </p:sp>
        <p:sp>
          <p:nvSpPr>
            <p:cNvPr id="49" name="rc49"/>
            <p:cNvSpPr/>
            <p:nvPr/>
          </p:nvSpPr>
          <p:spPr>
            <a:xfrm>
              <a:off x="4206960" y="2738651"/>
              <a:ext cx="258639" cy="1304538"/>
            </a:xfrm>
            <a:prstGeom prst="rect">
              <a:avLst/>
            </a:prstGeom>
            <a:solidFill>
              <a:srgbClr val="80BD41">
                <a:alpha val="100000"/>
              </a:srgbClr>
            </a:solidFill>
          </p:spPr>
          <p:txBody>
            <a:bodyPr/>
            <a:lstStyle/>
            <a:p>
              <a:endParaRPr/>
            </a:p>
          </p:txBody>
        </p:sp>
        <p:sp>
          <p:nvSpPr>
            <p:cNvPr id="50" name="rc50"/>
            <p:cNvSpPr/>
            <p:nvPr/>
          </p:nvSpPr>
          <p:spPr>
            <a:xfrm>
              <a:off x="4206960" y="2570768"/>
              <a:ext cx="258639" cy="167883"/>
            </a:xfrm>
            <a:prstGeom prst="rect">
              <a:avLst/>
            </a:prstGeom>
            <a:solidFill>
              <a:srgbClr val="1CABE2">
                <a:alpha val="100000"/>
              </a:srgbClr>
            </a:solidFill>
          </p:spPr>
          <p:txBody>
            <a:bodyPr/>
            <a:lstStyle/>
            <a:p>
              <a:endParaRPr/>
            </a:p>
          </p:txBody>
        </p:sp>
        <p:sp>
          <p:nvSpPr>
            <p:cNvPr id="51" name="rc51"/>
            <p:cNvSpPr/>
            <p:nvPr/>
          </p:nvSpPr>
          <p:spPr>
            <a:xfrm>
              <a:off x="4494337" y="2717463"/>
              <a:ext cx="258639" cy="1325727"/>
            </a:xfrm>
            <a:prstGeom prst="rect">
              <a:avLst/>
            </a:prstGeom>
            <a:solidFill>
              <a:srgbClr val="80BD41">
                <a:alpha val="100000"/>
              </a:srgbClr>
            </a:solidFill>
          </p:spPr>
          <p:txBody>
            <a:bodyPr/>
            <a:lstStyle/>
            <a:p>
              <a:endParaRPr/>
            </a:p>
          </p:txBody>
        </p:sp>
        <p:sp>
          <p:nvSpPr>
            <p:cNvPr id="52" name="rc52"/>
            <p:cNvSpPr/>
            <p:nvPr/>
          </p:nvSpPr>
          <p:spPr>
            <a:xfrm>
              <a:off x="4494337" y="2564638"/>
              <a:ext cx="258639" cy="152824"/>
            </a:xfrm>
            <a:prstGeom prst="rect">
              <a:avLst/>
            </a:prstGeom>
            <a:solidFill>
              <a:srgbClr val="1CABE2">
                <a:alpha val="100000"/>
              </a:srgbClr>
            </a:solidFill>
          </p:spPr>
          <p:txBody>
            <a:bodyPr/>
            <a:lstStyle/>
            <a:p>
              <a:endParaRPr/>
            </a:p>
          </p:txBody>
        </p:sp>
        <p:sp>
          <p:nvSpPr>
            <p:cNvPr id="53" name="rc53"/>
            <p:cNvSpPr/>
            <p:nvPr/>
          </p:nvSpPr>
          <p:spPr>
            <a:xfrm>
              <a:off x="4781714" y="2699578"/>
              <a:ext cx="258639" cy="1343611"/>
            </a:xfrm>
            <a:prstGeom prst="rect">
              <a:avLst/>
            </a:prstGeom>
            <a:solidFill>
              <a:srgbClr val="80BD41">
                <a:alpha val="100000"/>
              </a:srgbClr>
            </a:solidFill>
          </p:spPr>
          <p:txBody>
            <a:bodyPr/>
            <a:lstStyle/>
            <a:p>
              <a:endParaRPr/>
            </a:p>
          </p:txBody>
        </p:sp>
        <p:sp>
          <p:nvSpPr>
            <p:cNvPr id="54" name="rc54"/>
            <p:cNvSpPr/>
            <p:nvPr/>
          </p:nvSpPr>
          <p:spPr>
            <a:xfrm>
              <a:off x="4781714" y="2540522"/>
              <a:ext cx="258639" cy="159056"/>
            </a:xfrm>
            <a:prstGeom prst="rect">
              <a:avLst/>
            </a:prstGeom>
            <a:solidFill>
              <a:srgbClr val="1CABE2">
                <a:alpha val="100000"/>
              </a:srgbClr>
            </a:solidFill>
          </p:spPr>
          <p:txBody>
            <a:bodyPr/>
            <a:lstStyle/>
            <a:p>
              <a:endParaRPr/>
            </a:p>
          </p:txBody>
        </p:sp>
        <p:sp>
          <p:nvSpPr>
            <p:cNvPr id="55" name="rc55"/>
            <p:cNvSpPr/>
            <p:nvPr/>
          </p:nvSpPr>
          <p:spPr>
            <a:xfrm>
              <a:off x="5069091" y="2715613"/>
              <a:ext cx="258639" cy="1327576"/>
            </a:xfrm>
            <a:prstGeom prst="rect">
              <a:avLst/>
            </a:prstGeom>
            <a:solidFill>
              <a:srgbClr val="80BD41">
                <a:alpha val="100000"/>
              </a:srgbClr>
            </a:solidFill>
          </p:spPr>
          <p:txBody>
            <a:bodyPr/>
            <a:lstStyle/>
            <a:p>
              <a:endParaRPr/>
            </a:p>
          </p:txBody>
        </p:sp>
        <p:sp>
          <p:nvSpPr>
            <p:cNvPr id="56" name="rc56"/>
            <p:cNvSpPr/>
            <p:nvPr/>
          </p:nvSpPr>
          <p:spPr>
            <a:xfrm>
              <a:off x="5069091" y="2550105"/>
              <a:ext cx="258639" cy="165508"/>
            </a:xfrm>
            <a:prstGeom prst="rect">
              <a:avLst/>
            </a:prstGeom>
            <a:solidFill>
              <a:srgbClr val="1CABE2">
                <a:alpha val="100000"/>
              </a:srgbClr>
            </a:solidFill>
          </p:spPr>
          <p:txBody>
            <a:bodyPr/>
            <a:lstStyle/>
            <a:p>
              <a:endParaRPr/>
            </a:p>
          </p:txBody>
        </p:sp>
        <p:sp>
          <p:nvSpPr>
            <p:cNvPr id="57" name="rc57"/>
            <p:cNvSpPr/>
            <p:nvPr/>
          </p:nvSpPr>
          <p:spPr>
            <a:xfrm>
              <a:off x="5356468" y="2705439"/>
              <a:ext cx="258639" cy="1337751"/>
            </a:xfrm>
            <a:prstGeom prst="rect">
              <a:avLst/>
            </a:prstGeom>
            <a:solidFill>
              <a:srgbClr val="80BD41">
                <a:alpha val="100000"/>
              </a:srgbClr>
            </a:solidFill>
          </p:spPr>
          <p:txBody>
            <a:bodyPr/>
            <a:lstStyle/>
            <a:p>
              <a:endParaRPr/>
            </a:p>
          </p:txBody>
        </p:sp>
        <p:sp>
          <p:nvSpPr>
            <p:cNvPr id="58" name="rc58"/>
            <p:cNvSpPr/>
            <p:nvPr/>
          </p:nvSpPr>
          <p:spPr>
            <a:xfrm>
              <a:off x="5356468" y="2546249"/>
              <a:ext cx="258639" cy="159190"/>
            </a:xfrm>
            <a:prstGeom prst="rect">
              <a:avLst/>
            </a:prstGeom>
            <a:solidFill>
              <a:srgbClr val="1CABE2">
                <a:alpha val="100000"/>
              </a:srgbClr>
            </a:solidFill>
          </p:spPr>
          <p:txBody>
            <a:bodyPr/>
            <a:lstStyle/>
            <a:p>
              <a:endParaRPr/>
            </a:p>
          </p:txBody>
        </p:sp>
        <p:sp>
          <p:nvSpPr>
            <p:cNvPr id="59" name="rc59"/>
            <p:cNvSpPr/>
            <p:nvPr/>
          </p:nvSpPr>
          <p:spPr>
            <a:xfrm>
              <a:off x="5643844" y="2714685"/>
              <a:ext cx="258639" cy="1328505"/>
            </a:xfrm>
            <a:prstGeom prst="rect">
              <a:avLst/>
            </a:prstGeom>
            <a:solidFill>
              <a:srgbClr val="80BD41">
                <a:alpha val="100000"/>
              </a:srgbClr>
            </a:solidFill>
          </p:spPr>
          <p:txBody>
            <a:bodyPr/>
            <a:lstStyle/>
            <a:p>
              <a:endParaRPr/>
            </a:p>
          </p:txBody>
        </p:sp>
        <p:sp>
          <p:nvSpPr>
            <p:cNvPr id="60" name="rc60"/>
            <p:cNvSpPr/>
            <p:nvPr/>
          </p:nvSpPr>
          <p:spPr>
            <a:xfrm>
              <a:off x="5643844" y="2555078"/>
              <a:ext cx="258639" cy="159606"/>
            </a:xfrm>
            <a:prstGeom prst="rect">
              <a:avLst/>
            </a:prstGeom>
            <a:solidFill>
              <a:srgbClr val="1CABE2">
                <a:alpha val="100000"/>
              </a:srgbClr>
            </a:solidFill>
          </p:spPr>
          <p:txBody>
            <a:bodyPr/>
            <a:lstStyle/>
            <a:p>
              <a:endParaRPr/>
            </a:p>
          </p:txBody>
        </p:sp>
        <p:sp>
          <p:nvSpPr>
            <p:cNvPr id="61" name="rc61"/>
            <p:cNvSpPr/>
            <p:nvPr/>
          </p:nvSpPr>
          <p:spPr>
            <a:xfrm>
              <a:off x="5931221" y="2698836"/>
              <a:ext cx="258639" cy="1344354"/>
            </a:xfrm>
            <a:prstGeom prst="rect">
              <a:avLst/>
            </a:prstGeom>
            <a:solidFill>
              <a:srgbClr val="80BD41">
                <a:alpha val="100000"/>
              </a:srgbClr>
            </a:solidFill>
          </p:spPr>
          <p:txBody>
            <a:bodyPr/>
            <a:lstStyle/>
            <a:p>
              <a:endParaRPr/>
            </a:p>
          </p:txBody>
        </p:sp>
        <p:sp>
          <p:nvSpPr>
            <p:cNvPr id="62" name="rc62"/>
            <p:cNvSpPr/>
            <p:nvPr/>
          </p:nvSpPr>
          <p:spPr>
            <a:xfrm>
              <a:off x="5931221" y="2548395"/>
              <a:ext cx="258639" cy="150440"/>
            </a:xfrm>
            <a:prstGeom prst="rect">
              <a:avLst/>
            </a:prstGeom>
            <a:solidFill>
              <a:srgbClr val="1CABE2">
                <a:alpha val="100000"/>
              </a:srgbClr>
            </a:solidFill>
          </p:spPr>
          <p:txBody>
            <a:bodyPr/>
            <a:lstStyle/>
            <a:p>
              <a:endParaRPr/>
            </a:p>
          </p:txBody>
        </p:sp>
        <p:sp>
          <p:nvSpPr>
            <p:cNvPr id="63" name="rc63"/>
            <p:cNvSpPr/>
            <p:nvPr/>
          </p:nvSpPr>
          <p:spPr>
            <a:xfrm>
              <a:off x="6218598" y="2706649"/>
              <a:ext cx="258639" cy="1336540"/>
            </a:xfrm>
            <a:prstGeom prst="rect">
              <a:avLst/>
            </a:prstGeom>
            <a:solidFill>
              <a:srgbClr val="80BD41">
                <a:alpha val="100000"/>
              </a:srgbClr>
            </a:solidFill>
          </p:spPr>
          <p:txBody>
            <a:bodyPr/>
            <a:lstStyle/>
            <a:p>
              <a:endParaRPr/>
            </a:p>
          </p:txBody>
        </p:sp>
        <p:sp>
          <p:nvSpPr>
            <p:cNvPr id="64" name="rc64"/>
            <p:cNvSpPr/>
            <p:nvPr/>
          </p:nvSpPr>
          <p:spPr>
            <a:xfrm>
              <a:off x="6218598" y="2560274"/>
              <a:ext cx="258639" cy="146374"/>
            </a:xfrm>
            <a:prstGeom prst="rect">
              <a:avLst/>
            </a:prstGeom>
            <a:solidFill>
              <a:srgbClr val="1CABE2">
                <a:alpha val="100000"/>
              </a:srgbClr>
            </a:solidFill>
          </p:spPr>
          <p:txBody>
            <a:bodyPr/>
            <a:lstStyle/>
            <a:p>
              <a:endParaRPr/>
            </a:p>
          </p:txBody>
        </p:sp>
        <p:sp>
          <p:nvSpPr>
            <p:cNvPr id="65" name="rc65"/>
            <p:cNvSpPr/>
            <p:nvPr/>
          </p:nvSpPr>
          <p:spPr>
            <a:xfrm>
              <a:off x="6505975" y="2734619"/>
              <a:ext cx="258639" cy="1308571"/>
            </a:xfrm>
            <a:prstGeom prst="rect">
              <a:avLst/>
            </a:prstGeom>
            <a:solidFill>
              <a:srgbClr val="80BD41">
                <a:alpha val="100000"/>
              </a:srgbClr>
            </a:solidFill>
          </p:spPr>
          <p:txBody>
            <a:bodyPr/>
            <a:lstStyle/>
            <a:p>
              <a:endParaRPr/>
            </a:p>
          </p:txBody>
        </p:sp>
        <p:sp>
          <p:nvSpPr>
            <p:cNvPr id="66" name="rc66"/>
            <p:cNvSpPr/>
            <p:nvPr/>
          </p:nvSpPr>
          <p:spPr>
            <a:xfrm>
              <a:off x="6505975" y="2593442"/>
              <a:ext cx="258639" cy="141176"/>
            </a:xfrm>
            <a:prstGeom prst="rect">
              <a:avLst/>
            </a:prstGeom>
            <a:solidFill>
              <a:srgbClr val="1CABE2">
                <a:alpha val="100000"/>
              </a:srgbClr>
            </a:solidFill>
          </p:spPr>
          <p:txBody>
            <a:bodyPr/>
            <a:lstStyle/>
            <a:p>
              <a:endParaRPr/>
            </a:p>
          </p:txBody>
        </p:sp>
        <p:sp>
          <p:nvSpPr>
            <p:cNvPr id="67" name="rc67"/>
            <p:cNvSpPr/>
            <p:nvPr/>
          </p:nvSpPr>
          <p:spPr>
            <a:xfrm>
              <a:off x="6793352" y="2746807"/>
              <a:ext cx="258639" cy="1296383"/>
            </a:xfrm>
            <a:prstGeom prst="rect">
              <a:avLst/>
            </a:prstGeom>
            <a:solidFill>
              <a:srgbClr val="80BD41">
                <a:alpha val="100000"/>
              </a:srgbClr>
            </a:solidFill>
          </p:spPr>
          <p:txBody>
            <a:bodyPr/>
            <a:lstStyle/>
            <a:p>
              <a:endParaRPr/>
            </a:p>
          </p:txBody>
        </p:sp>
        <p:sp>
          <p:nvSpPr>
            <p:cNvPr id="68" name="rc68"/>
            <p:cNvSpPr/>
            <p:nvPr/>
          </p:nvSpPr>
          <p:spPr>
            <a:xfrm>
              <a:off x="6793352" y="2610691"/>
              <a:ext cx="258639" cy="136115"/>
            </a:xfrm>
            <a:prstGeom prst="rect">
              <a:avLst/>
            </a:prstGeom>
            <a:solidFill>
              <a:srgbClr val="1CABE2">
                <a:alpha val="100000"/>
              </a:srgbClr>
            </a:solidFill>
          </p:spPr>
          <p:txBody>
            <a:bodyPr/>
            <a:lstStyle/>
            <a:p>
              <a:endParaRPr/>
            </a:p>
          </p:txBody>
        </p:sp>
        <p:sp>
          <p:nvSpPr>
            <p:cNvPr id="69" name="rc69"/>
            <p:cNvSpPr/>
            <p:nvPr/>
          </p:nvSpPr>
          <p:spPr>
            <a:xfrm>
              <a:off x="7080729" y="2818712"/>
              <a:ext cx="258639" cy="1224478"/>
            </a:xfrm>
            <a:prstGeom prst="rect">
              <a:avLst/>
            </a:prstGeom>
            <a:solidFill>
              <a:srgbClr val="80BD41">
                <a:alpha val="100000"/>
              </a:srgbClr>
            </a:solidFill>
          </p:spPr>
          <p:txBody>
            <a:bodyPr/>
            <a:lstStyle/>
            <a:p>
              <a:endParaRPr/>
            </a:p>
          </p:txBody>
        </p:sp>
        <p:sp>
          <p:nvSpPr>
            <p:cNvPr id="70" name="rc70"/>
            <p:cNvSpPr/>
            <p:nvPr/>
          </p:nvSpPr>
          <p:spPr>
            <a:xfrm>
              <a:off x="7080729" y="2650248"/>
              <a:ext cx="258639" cy="168464"/>
            </a:xfrm>
            <a:prstGeom prst="rect">
              <a:avLst/>
            </a:prstGeom>
            <a:solidFill>
              <a:srgbClr val="1CABE2">
                <a:alpha val="100000"/>
              </a:srgbClr>
            </a:solidFill>
          </p:spPr>
          <p:txBody>
            <a:bodyPr/>
            <a:lstStyle/>
            <a:p>
              <a:endParaRPr/>
            </a:p>
          </p:txBody>
        </p:sp>
        <p:sp>
          <p:nvSpPr>
            <p:cNvPr id="71" name="rc71"/>
            <p:cNvSpPr/>
            <p:nvPr/>
          </p:nvSpPr>
          <p:spPr>
            <a:xfrm>
              <a:off x="7368105" y="2850964"/>
              <a:ext cx="258639" cy="1192225"/>
            </a:xfrm>
            <a:prstGeom prst="rect">
              <a:avLst/>
            </a:prstGeom>
            <a:solidFill>
              <a:srgbClr val="80BD41">
                <a:alpha val="100000"/>
              </a:srgbClr>
            </a:solidFill>
          </p:spPr>
          <p:txBody>
            <a:bodyPr/>
            <a:lstStyle/>
            <a:p>
              <a:endParaRPr/>
            </a:p>
          </p:txBody>
        </p:sp>
        <p:sp>
          <p:nvSpPr>
            <p:cNvPr id="72" name="rc72"/>
            <p:cNvSpPr/>
            <p:nvPr/>
          </p:nvSpPr>
          <p:spPr>
            <a:xfrm>
              <a:off x="7368105" y="2662945"/>
              <a:ext cx="258639" cy="188019"/>
            </a:xfrm>
            <a:prstGeom prst="rect">
              <a:avLst/>
            </a:prstGeom>
            <a:solidFill>
              <a:srgbClr val="1CABE2">
                <a:alpha val="100000"/>
              </a:srgbClr>
            </a:solidFill>
          </p:spPr>
          <p:txBody>
            <a:bodyPr/>
            <a:lstStyle/>
            <a:p>
              <a:endParaRPr/>
            </a:p>
          </p:txBody>
        </p:sp>
        <p:sp>
          <p:nvSpPr>
            <p:cNvPr id="73" name="rc73"/>
            <p:cNvSpPr/>
            <p:nvPr/>
          </p:nvSpPr>
          <p:spPr>
            <a:xfrm>
              <a:off x="7655482" y="2820376"/>
              <a:ext cx="258639" cy="1222813"/>
            </a:xfrm>
            <a:prstGeom prst="rect">
              <a:avLst/>
            </a:prstGeom>
            <a:solidFill>
              <a:srgbClr val="80BD41">
                <a:alpha val="100000"/>
              </a:srgbClr>
            </a:solidFill>
          </p:spPr>
          <p:txBody>
            <a:bodyPr/>
            <a:lstStyle/>
            <a:p>
              <a:endParaRPr/>
            </a:p>
          </p:txBody>
        </p:sp>
        <p:sp>
          <p:nvSpPr>
            <p:cNvPr id="74" name="rc74"/>
            <p:cNvSpPr/>
            <p:nvPr/>
          </p:nvSpPr>
          <p:spPr>
            <a:xfrm>
              <a:off x="7655482" y="2672537"/>
              <a:ext cx="258639" cy="147839"/>
            </a:xfrm>
            <a:prstGeom prst="rect">
              <a:avLst/>
            </a:prstGeom>
            <a:solidFill>
              <a:srgbClr val="1CABE2">
                <a:alpha val="100000"/>
              </a:srgbClr>
            </a:solidFill>
          </p:spPr>
          <p:txBody>
            <a:bodyPr/>
            <a:lstStyle/>
            <a:p>
              <a:endParaRPr/>
            </a:p>
          </p:txBody>
        </p:sp>
        <p:sp>
          <p:nvSpPr>
            <p:cNvPr id="75" name="rc75"/>
            <p:cNvSpPr/>
            <p:nvPr/>
          </p:nvSpPr>
          <p:spPr>
            <a:xfrm>
              <a:off x="7942859" y="2829562"/>
              <a:ext cx="258639" cy="1213627"/>
            </a:xfrm>
            <a:prstGeom prst="rect">
              <a:avLst/>
            </a:prstGeom>
            <a:solidFill>
              <a:srgbClr val="80BD41">
                <a:alpha val="100000"/>
              </a:srgbClr>
            </a:solidFill>
          </p:spPr>
          <p:txBody>
            <a:bodyPr/>
            <a:lstStyle/>
            <a:p>
              <a:endParaRPr/>
            </a:p>
          </p:txBody>
        </p:sp>
        <p:sp>
          <p:nvSpPr>
            <p:cNvPr id="76" name="rc76"/>
            <p:cNvSpPr/>
            <p:nvPr/>
          </p:nvSpPr>
          <p:spPr>
            <a:xfrm>
              <a:off x="7942859" y="2675418"/>
              <a:ext cx="258639" cy="154144"/>
            </a:xfrm>
            <a:prstGeom prst="rect">
              <a:avLst/>
            </a:prstGeom>
            <a:solidFill>
              <a:srgbClr val="1CABE2">
                <a:alpha val="100000"/>
              </a:srgbClr>
            </a:solidFill>
          </p:spPr>
          <p:txBody>
            <a:bodyPr/>
            <a:lstStyle/>
            <a:p>
              <a:endParaRPr/>
            </a:p>
          </p:txBody>
        </p:sp>
        <p:sp>
          <p:nvSpPr>
            <p:cNvPr id="77" name="pl77"/>
            <p:cNvSpPr/>
            <p:nvPr/>
          </p:nvSpPr>
          <p:spPr>
            <a:xfrm>
              <a:off x="1462512" y="1338387"/>
              <a:ext cx="6609666" cy="240426"/>
            </a:xfrm>
            <a:custGeom>
              <a:avLst/>
              <a:gdLst/>
              <a:ahLst/>
              <a:cxnLst/>
              <a:rect l="0" t="0" r="0" b="0"/>
              <a:pathLst>
                <a:path w="6609666" h="240426">
                  <a:moveTo>
                    <a:pt x="0" y="240426"/>
                  </a:moveTo>
                  <a:lnTo>
                    <a:pt x="287376" y="210373"/>
                  </a:lnTo>
                  <a:lnTo>
                    <a:pt x="574753" y="210373"/>
                  </a:lnTo>
                  <a:lnTo>
                    <a:pt x="862130" y="180320"/>
                  </a:lnTo>
                  <a:lnTo>
                    <a:pt x="1149507" y="150266"/>
                  </a:lnTo>
                  <a:lnTo>
                    <a:pt x="1436884" y="120213"/>
                  </a:lnTo>
                  <a:lnTo>
                    <a:pt x="1724260" y="90160"/>
                  </a:lnTo>
                  <a:lnTo>
                    <a:pt x="2011637" y="90160"/>
                  </a:lnTo>
                  <a:lnTo>
                    <a:pt x="2299014" y="60106"/>
                  </a:lnTo>
                  <a:lnTo>
                    <a:pt x="2586391" y="30053"/>
                  </a:lnTo>
                  <a:lnTo>
                    <a:pt x="2873768" y="30053"/>
                  </a:lnTo>
                  <a:lnTo>
                    <a:pt x="3161145" y="0"/>
                  </a:lnTo>
                  <a:lnTo>
                    <a:pt x="3448521" y="30053"/>
                  </a:lnTo>
                  <a:lnTo>
                    <a:pt x="3735898" y="30053"/>
                  </a:lnTo>
                  <a:lnTo>
                    <a:pt x="4023275" y="30053"/>
                  </a:lnTo>
                  <a:lnTo>
                    <a:pt x="4310652" y="30053"/>
                  </a:lnTo>
                  <a:lnTo>
                    <a:pt x="4598029" y="0"/>
                  </a:lnTo>
                  <a:lnTo>
                    <a:pt x="4885406" y="0"/>
                  </a:lnTo>
                  <a:lnTo>
                    <a:pt x="5172782" y="0"/>
                  </a:lnTo>
                  <a:lnTo>
                    <a:pt x="5460159" y="0"/>
                  </a:lnTo>
                  <a:lnTo>
                    <a:pt x="5747536" y="60106"/>
                  </a:lnTo>
                  <a:lnTo>
                    <a:pt x="6034913" y="120213"/>
                  </a:lnTo>
                  <a:lnTo>
                    <a:pt x="6322290" y="30053"/>
                  </a:lnTo>
                  <a:lnTo>
                    <a:pt x="6609666" y="30053"/>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174" y="1395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79" name="tx79"/>
            <p:cNvSpPr/>
            <p:nvPr/>
          </p:nvSpPr>
          <p:spPr>
            <a:xfrm>
              <a:off x="2829058"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0" name="tx80"/>
            <p:cNvSpPr/>
            <p:nvPr/>
          </p:nvSpPr>
          <p:spPr>
            <a:xfrm>
              <a:off x="4265942"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1" name="tx81"/>
            <p:cNvSpPr/>
            <p:nvPr/>
          </p:nvSpPr>
          <p:spPr>
            <a:xfrm>
              <a:off x="5702826"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2" name="tx82"/>
            <p:cNvSpPr/>
            <p:nvPr/>
          </p:nvSpPr>
          <p:spPr>
            <a:xfrm>
              <a:off x="6852333" y="115541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83" name="tx83"/>
            <p:cNvSpPr/>
            <p:nvPr/>
          </p:nvSpPr>
          <p:spPr>
            <a:xfrm>
              <a:off x="7139710" y="12155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88</a:t>
              </a:r>
            </a:p>
          </p:txBody>
        </p:sp>
        <p:sp>
          <p:nvSpPr>
            <p:cNvPr id="84" name="tx84"/>
            <p:cNvSpPr/>
            <p:nvPr/>
          </p:nvSpPr>
          <p:spPr>
            <a:xfrm>
              <a:off x="7427087"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5" name="tx85"/>
            <p:cNvSpPr/>
            <p:nvPr/>
          </p:nvSpPr>
          <p:spPr>
            <a:xfrm>
              <a:off x="7714464"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6" name="tx86"/>
            <p:cNvSpPr/>
            <p:nvPr/>
          </p:nvSpPr>
          <p:spPr>
            <a:xfrm>
              <a:off x="8001841"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7" name="tx87"/>
            <p:cNvSpPr/>
            <p:nvPr/>
          </p:nvSpPr>
          <p:spPr>
            <a:xfrm>
              <a:off x="1372077" y="34347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88" name="tx88"/>
            <p:cNvSpPr/>
            <p:nvPr/>
          </p:nvSpPr>
          <p:spPr>
            <a:xfrm>
              <a:off x="1402222" y="27455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2808961" y="3400498"/>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114</a:t>
              </a:r>
            </a:p>
          </p:txBody>
        </p:sp>
        <p:sp>
          <p:nvSpPr>
            <p:cNvPr id="90" name="tx90"/>
            <p:cNvSpPr/>
            <p:nvPr/>
          </p:nvSpPr>
          <p:spPr>
            <a:xfrm>
              <a:off x="2839106" y="26987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4245845" y="335042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123</a:t>
              </a:r>
            </a:p>
          </p:txBody>
        </p:sp>
        <p:sp>
          <p:nvSpPr>
            <p:cNvPr id="92" name="tx92"/>
            <p:cNvSpPr/>
            <p:nvPr/>
          </p:nvSpPr>
          <p:spPr>
            <a:xfrm>
              <a:off x="4275990" y="26142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5682729" y="333849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94" name="tx94"/>
            <p:cNvSpPr/>
            <p:nvPr/>
          </p:nvSpPr>
          <p:spPr>
            <a:xfrm>
              <a:off x="5712874" y="2594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5" name="tx95"/>
            <p:cNvSpPr/>
            <p:nvPr/>
          </p:nvSpPr>
          <p:spPr>
            <a:xfrm>
              <a:off x="6832237" y="335588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96" name="tx96"/>
            <p:cNvSpPr/>
            <p:nvPr/>
          </p:nvSpPr>
          <p:spPr>
            <a:xfrm>
              <a:off x="6862382" y="26382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7119614" y="339051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98" name="tx98"/>
            <p:cNvSpPr/>
            <p:nvPr/>
          </p:nvSpPr>
          <p:spPr>
            <a:xfrm>
              <a:off x="7149758" y="2694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7406990" y="3407960"/>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100" name="tx100"/>
            <p:cNvSpPr/>
            <p:nvPr/>
          </p:nvSpPr>
          <p:spPr>
            <a:xfrm>
              <a:off x="7437135" y="27165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7694367" y="339134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102" name="tx102"/>
            <p:cNvSpPr/>
            <p:nvPr/>
          </p:nvSpPr>
          <p:spPr>
            <a:xfrm>
              <a:off x="7724512" y="27073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7981744" y="3397259"/>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114</a:t>
              </a:r>
            </a:p>
          </p:txBody>
        </p:sp>
        <p:sp>
          <p:nvSpPr>
            <p:cNvPr id="104" name="tx104"/>
            <p:cNvSpPr/>
            <p:nvPr/>
          </p:nvSpPr>
          <p:spPr>
            <a:xfrm>
              <a:off x="8011889" y="27120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1372077" y="25080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4" name="pl134"/>
            <p:cNvSpPr/>
            <p:nvPr/>
          </p:nvSpPr>
          <p:spPr>
            <a:xfrm>
              <a:off x="2551087"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5" name="tx135"/>
            <p:cNvSpPr/>
            <p:nvPr/>
          </p:nvSpPr>
          <p:spPr>
            <a:xfrm>
              <a:off x="2818187" y="5005511"/>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36" name="rc136"/>
            <p:cNvSpPr/>
            <p:nvPr/>
          </p:nvSpPr>
          <p:spPr>
            <a:xfrm>
              <a:off x="4076144" y="4984592"/>
              <a:ext cx="201456" cy="201456"/>
            </a:xfrm>
            <a:prstGeom prst="rect">
              <a:avLst/>
            </a:prstGeom>
            <a:solidFill>
              <a:srgbClr val="1CABE2">
                <a:alpha val="100000"/>
              </a:srgbClr>
            </a:solidFill>
          </p:spPr>
          <p:txBody>
            <a:bodyPr/>
            <a:lstStyle/>
            <a:p>
              <a:endParaRPr/>
            </a:p>
          </p:txBody>
        </p:sp>
        <p:sp>
          <p:nvSpPr>
            <p:cNvPr id="137" name="rc137"/>
            <p:cNvSpPr/>
            <p:nvPr/>
          </p:nvSpPr>
          <p:spPr>
            <a:xfrm>
              <a:off x="6034302" y="4984592"/>
              <a:ext cx="201456" cy="201456"/>
            </a:xfrm>
            <a:prstGeom prst="rect">
              <a:avLst/>
            </a:prstGeom>
            <a:solidFill>
              <a:srgbClr val="80BD41">
                <a:alpha val="100000"/>
              </a:srgbClr>
            </a:solidFill>
          </p:spPr>
          <p:txBody>
            <a:bodyPr/>
            <a:lstStyle/>
            <a:p>
              <a:endParaRPr/>
            </a:p>
          </p:txBody>
        </p:sp>
        <p:sp>
          <p:nvSpPr>
            <p:cNvPr id="138" name="tx138"/>
            <p:cNvSpPr/>
            <p:nvPr/>
          </p:nvSpPr>
          <p:spPr>
            <a:xfrm>
              <a:off x="4356189" y="5004215"/>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9" name="tx139"/>
            <p:cNvSpPr/>
            <p:nvPr/>
          </p:nvSpPr>
          <p:spPr>
            <a:xfrm>
              <a:off x="6314347"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459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Global, 2000-2023</a:t>
              </a:r>
            </a:p>
          </p:txBody>
        </p:sp>
        <p:sp>
          <p:nvSpPr>
            <p:cNvPr id="141" name="pl141"/>
            <p:cNvSpPr/>
            <p:nvPr/>
          </p:nvSpPr>
          <p:spPr>
            <a:xfrm>
              <a:off x="989777" y="575093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2545375"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969741"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7394108"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89777" y="594512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89777" y="555674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333192"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757558"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8192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rc150"/>
            <p:cNvSpPr/>
            <p:nvPr/>
          </p:nvSpPr>
          <p:spPr>
            <a:xfrm>
              <a:off x="1333192" y="5823753"/>
              <a:ext cx="5919696" cy="242738"/>
            </a:xfrm>
            <a:prstGeom prst="rect">
              <a:avLst/>
            </a:prstGeom>
            <a:solidFill>
              <a:srgbClr val="80BD41">
                <a:alpha val="100000"/>
              </a:srgbClr>
            </a:solidFill>
          </p:spPr>
          <p:txBody>
            <a:bodyPr/>
            <a:lstStyle/>
            <a:p>
              <a:endParaRPr/>
            </a:p>
          </p:txBody>
        </p:sp>
        <p:sp>
          <p:nvSpPr>
            <p:cNvPr id="151" name="rc151"/>
            <p:cNvSpPr/>
            <p:nvPr/>
          </p:nvSpPr>
          <p:spPr>
            <a:xfrm>
              <a:off x="7252889" y="5823753"/>
              <a:ext cx="621547" cy="242738"/>
            </a:xfrm>
            <a:prstGeom prst="rect">
              <a:avLst/>
            </a:prstGeom>
            <a:solidFill>
              <a:srgbClr val="1CABE2">
                <a:alpha val="100000"/>
              </a:srgbClr>
            </a:solidFill>
          </p:spPr>
          <p:txBody>
            <a:bodyPr/>
            <a:lstStyle/>
            <a:p>
              <a:endParaRPr/>
            </a:p>
          </p:txBody>
        </p:sp>
        <p:sp>
          <p:nvSpPr>
            <p:cNvPr id="152" name="rc152"/>
            <p:cNvSpPr/>
            <p:nvPr/>
          </p:nvSpPr>
          <p:spPr>
            <a:xfrm>
              <a:off x="1333192" y="5435371"/>
              <a:ext cx="5541808" cy="242738"/>
            </a:xfrm>
            <a:prstGeom prst="rect">
              <a:avLst/>
            </a:prstGeom>
            <a:solidFill>
              <a:srgbClr val="80BD41">
                <a:alpha val="100000"/>
              </a:srgbClr>
            </a:solidFill>
          </p:spPr>
          <p:txBody>
            <a:bodyPr/>
            <a:lstStyle/>
            <a:p>
              <a:endParaRPr/>
            </a:p>
          </p:txBody>
        </p:sp>
        <p:sp>
          <p:nvSpPr>
            <p:cNvPr id="153" name="rc153"/>
            <p:cNvSpPr/>
            <p:nvPr/>
          </p:nvSpPr>
          <p:spPr>
            <a:xfrm>
              <a:off x="6875001" y="5435371"/>
              <a:ext cx="703871" cy="242738"/>
            </a:xfrm>
            <a:prstGeom prst="rect">
              <a:avLst/>
            </a:prstGeom>
            <a:solidFill>
              <a:srgbClr val="1CABE2">
                <a:alpha val="100000"/>
              </a:srgbClr>
            </a:solidFill>
          </p:spPr>
          <p:txBody>
            <a:bodyPr/>
            <a:lstStyle/>
            <a:p>
              <a:endParaRPr/>
            </a:p>
          </p:txBody>
        </p:sp>
        <p:sp>
          <p:nvSpPr>
            <p:cNvPr id="154" name="tx154"/>
            <p:cNvSpPr/>
            <p:nvPr/>
          </p:nvSpPr>
          <p:spPr>
            <a:xfrm>
              <a:off x="4117615" y="5894532"/>
              <a:ext cx="350851"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122.1</a:t>
              </a:r>
            </a:p>
          </p:txBody>
        </p:sp>
        <p:sp>
          <p:nvSpPr>
            <p:cNvPr id="155" name="tx155"/>
            <p:cNvSpPr/>
            <p:nvPr/>
          </p:nvSpPr>
          <p:spPr>
            <a:xfrm>
              <a:off x="7427224" y="5892820"/>
              <a:ext cx="272877"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12.8</a:t>
              </a:r>
            </a:p>
          </p:txBody>
        </p:sp>
        <p:sp>
          <p:nvSpPr>
            <p:cNvPr id="156" name="tx156"/>
            <p:cNvSpPr/>
            <p:nvPr/>
          </p:nvSpPr>
          <p:spPr>
            <a:xfrm>
              <a:off x="3928670" y="5504370"/>
              <a:ext cx="350851"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114.3</a:t>
              </a:r>
            </a:p>
          </p:txBody>
        </p:sp>
        <p:sp>
          <p:nvSpPr>
            <p:cNvPr id="157" name="tx157"/>
            <p:cNvSpPr/>
            <p:nvPr/>
          </p:nvSpPr>
          <p:spPr>
            <a:xfrm>
              <a:off x="7090498" y="5504438"/>
              <a:ext cx="272877"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14.5</a:t>
              </a:r>
            </a:p>
          </p:txBody>
        </p:sp>
        <p:sp>
          <p:nvSpPr>
            <p:cNvPr id="158" name="tx158"/>
            <p:cNvSpPr/>
            <p:nvPr/>
          </p:nvSpPr>
          <p:spPr>
            <a:xfrm>
              <a:off x="8020647" y="5891132"/>
              <a:ext cx="36170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DTP1 coverage in 2023 (89%) was relatively constant within 1% compared to 2019 (90%).
The number of children vaccinated with DTP1 decreased 6% from 122.1m in 2019 to 114.3m in 2023.
The number of surviving infants decreased approximately 5% from 134.9m in 2019 to 128.8m in 2023.
In 2023, 7.8m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DAPMHHIV-502652578-1551895</_dlc_DocId>
    <_dlc_DocIdUrl xmlns="9e17fbd9-fb4c-4d20-9ec4-18aa77a91b0d">
      <Url>https://unicef.sharepoint.com/teams/DAPM-Health-HIV/_layouts/15/DocIdRedir.aspx?ID=DAPMHHIV-502652578-1551895</Url>
      <Description>DAPMHHIV-502652578-1551895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11392</Words>
  <Application>Microsoft Office PowerPoint</Application>
  <PresentationFormat>Widescreen</PresentationFormat>
  <Paragraphs>2799</Paragraphs>
  <Slides>54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1</cp:revision>
  <dcterms:created xsi:type="dcterms:W3CDTF">2024-04-09T17:27:53Z</dcterms:created>
  <dcterms:modified xsi:type="dcterms:W3CDTF">2024-07-10T13:54:02Z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061b7bbd-d623-4ae0-aec7-a83fc070d631</vt:lpwstr>
  </property>
  <property fmtid="{D5CDD505-2E9C-101B-9397-08002B2CF9AE}" pid="4" name="MediaServiceImageTags">
    <vt:lpwstr/>
  </property>
</Properties>
</file>